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5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086493-EACA-43A1-AF53-F8D2167A5FF9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8DB5A7-C7EA-492B-B36C-3F43BBBF98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649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Auto Text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Summarization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0564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 Text Summarization:</a:t>
            </a:r>
            <a:endParaRPr lang="en-US" sz="5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shortening a text document with software, in order to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with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major points of the original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summarization is to find a subset of data which contains the "information" of the entire set.</a:t>
            </a:r>
          </a:p>
        </p:txBody>
      </p:sp>
    </p:spTree>
    <p:extLst>
      <p:ext uri="{BB962C8B-B14F-4D97-AF65-F5344CB8AC3E}">
        <p14:creationId xmlns:p14="http://schemas.microsoft.com/office/powerpoint/2010/main" val="17642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Two general approaches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Extractive summarization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Abstraction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Extractive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Summarization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automatic system extracts objects from the entire collection, without modifying the objects themselves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 smtClean="0"/>
              <a:t> </a:t>
            </a:r>
            <a:r>
              <a:rPr lang="en-US" sz="2800" b="1" i="1" dirty="0"/>
              <a:t>Input document → sentences similarity → weight sentences → select sentences with higher rank.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0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Abstraction Summarization</a:t>
            </a:r>
            <a:r>
              <a:rPr lang="en-US" sz="5400" dirty="0" smtClean="0">
                <a:latin typeface="+mn-lt"/>
              </a:rPr>
              <a:t>:</a:t>
            </a:r>
            <a:endParaRPr lang="en-US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Abstraction Summarization merely copies the information to the summary.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involves paraphrasing sections of the source document.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Paraphrasing means to express meaning using different words for the given words for better clarification and understanding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i="1" dirty="0"/>
              <a:t>Input </a:t>
            </a:r>
            <a:r>
              <a:rPr lang="en-US" sz="2800" b="1" dirty="0"/>
              <a:t>document</a:t>
            </a:r>
            <a:r>
              <a:rPr lang="en-US" sz="2800" b="1" i="1" dirty="0"/>
              <a:t> → understand context → semantics → create own summary.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3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ow 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to generate summarize text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2800" i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i="1" dirty="0" smtClean="0"/>
              <a:t> Input </a:t>
            </a:r>
            <a:r>
              <a:rPr lang="en-US" sz="2800" i="1" dirty="0"/>
              <a:t>article → split into sentences → remove stop words → build a similarity matrix → generate rank based on matrix → pick top N sentences for summary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8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Blackadder ITC" panose="04020505051007020D02" pitchFamily="82" charset="0"/>
              </a:rPr>
              <a:t>Thank you!!!</a:t>
            </a:r>
            <a:endParaRPr lang="en-US" sz="6600" dirty="0">
              <a:solidFill>
                <a:schemeClr val="bg2">
                  <a:lumMod val="50000"/>
                </a:schemeClr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76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154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Blackadder ITC</vt:lpstr>
      <vt:lpstr>Calibri</vt:lpstr>
      <vt:lpstr>Calibri Light</vt:lpstr>
      <vt:lpstr>Wingdings</vt:lpstr>
      <vt:lpstr>Retrospect</vt:lpstr>
      <vt:lpstr>Auto Text Summarization</vt:lpstr>
      <vt:lpstr>Auto Text Summarization:</vt:lpstr>
      <vt:lpstr>Two general approaches:</vt:lpstr>
      <vt:lpstr>Extractive Summarization</vt:lpstr>
      <vt:lpstr>Abstraction Summarization:</vt:lpstr>
      <vt:lpstr>Flow to generate summarize text</vt:lpstr>
      <vt:lpstr>Thank you!!!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Text Summarization</dc:title>
  <dc:creator>Kumar, Vishal (Contractor)</dc:creator>
  <cp:lastModifiedBy>Kumar, Vishal (Contractor)</cp:lastModifiedBy>
  <cp:revision>13</cp:revision>
  <dcterms:created xsi:type="dcterms:W3CDTF">2019-03-13T03:35:58Z</dcterms:created>
  <dcterms:modified xsi:type="dcterms:W3CDTF">2019-03-13T08:20:48Z</dcterms:modified>
</cp:coreProperties>
</file>