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77" d="100"/>
          <a:sy n="77" d="100"/>
        </p:scale>
        <p:origin x="-366"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13.svg"/><Relationship Id="rId1" Type="http://schemas.openxmlformats.org/officeDocument/2006/relationships/image" Target="../media/image9.png"/><Relationship Id="rId6" Type="http://schemas.openxmlformats.org/officeDocument/2006/relationships/image" Target="../media/image17.svg"/><Relationship Id="rId5" Type="http://schemas.openxmlformats.org/officeDocument/2006/relationships/image" Target="../media/image11.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13.svg"/><Relationship Id="rId1" Type="http://schemas.openxmlformats.org/officeDocument/2006/relationships/image" Target="../media/image9.png"/><Relationship Id="rId6" Type="http://schemas.openxmlformats.org/officeDocument/2006/relationships/image" Target="../media/image17.svg"/><Relationship Id="rId5" Type="http://schemas.openxmlformats.org/officeDocument/2006/relationships/image" Target="../media/image11.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5BAB5D-5734-4EC9-989C-841CE0C5502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911F84B-83A0-4954-92D8-1A71CE07948A}">
      <dgm:prSet/>
      <dgm:spPr/>
      <dgm:t>
        <a:bodyPr/>
        <a:lstStyle/>
        <a:p>
          <a:r>
            <a:rPr lang="en-US"/>
            <a:t>The idea behind ‘Jerry!’ is to build a voice-command based controller which manages devices like lights and fans etc. making it interactive and efficient at the same time. </a:t>
          </a:r>
        </a:p>
      </dgm:t>
    </dgm:pt>
    <dgm:pt modelId="{2977CEF4-B179-45FC-8AC0-2F9E10AF7BA4}" type="parTrans" cxnId="{20F1C15B-EE41-4947-9CAF-BBC836C0A051}">
      <dgm:prSet/>
      <dgm:spPr/>
      <dgm:t>
        <a:bodyPr/>
        <a:lstStyle/>
        <a:p>
          <a:endParaRPr lang="en-US"/>
        </a:p>
      </dgm:t>
    </dgm:pt>
    <dgm:pt modelId="{13BC95E1-6174-4B0B-9617-0C5AF9AF8485}" type="sibTrans" cxnId="{20F1C15B-EE41-4947-9CAF-BBC836C0A051}">
      <dgm:prSet/>
      <dgm:spPr/>
      <dgm:t>
        <a:bodyPr/>
        <a:lstStyle/>
        <a:p>
          <a:endParaRPr lang="en-US"/>
        </a:p>
      </dgm:t>
    </dgm:pt>
    <dgm:pt modelId="{DA892160-39DB-4D6E-A2FF-049707E05E58}">
      <dgm:prSet/>
      <dgm:spPr/>
      <dgm:t>
        <a:bodyPr/>
        <a:lstStyle/>
        <a:p>
          <a:r>
            <a:rPr lang="en-US" dirty="0"/>
            <a:t>A web interface which picks voice-commands → performs the given instruction → </a:t>
          </a:r>
          <a:r>
            <a:rPr lang="en-US" dirty="0" smtClean="0"/>
            <a:t>Displays the results on GUI. </a:t>
          </a:r>
          <a:endParaRPr lang="en-US" dirty="0"/>
        </a:p>
      </dgm:t>
    </dgm:pt>
    <dgm:pt modelId="{19EF08CF-0902-4380-A289-7B41072F19A9}" type="parTrans" cxnId="{A8D0E796-B567-439A-81B8-4118A1EC873B}">
      <dgm:prSet/>
      <dgm:spPr/>
      <dgm:t>
        <a:bodyPr/>
        <a:lstStyle/>
        <a:p>
          <a:endParaRPr lang="en-US"/>
        </a:p>
      </dgm:t>
    </dgm:pt>
    <dgm:pt modelId="{55842BE1-C173-471C-9190-7CA9BCD02DB3}" type="sibTrans" cxnId="{A8D0E796-B567-439A-81B8-4118A1EC873B}">
      <dgm:prSet/>
      <dgm:spPr/>
      <dgm:t>
        <a:bodyPr/>
        <a:lstStyle/>
        <a:p>
          <a:endParaRPr lang="en-US"/>
        </a:p>
      </dgm:t>
    </dgm:pt>
    <dgm:pt modelId="{CD9CABE6-4942-4000-B032-BFE3A837BBE8}">
      <dgm:prSet/>
      <dgm:spPr/>
      <dgm:t>
        <a:bodyPr/>
        <a:lstStyle/>
        <a:p>
          <a:r>
            <a:rPr lang="en-US"/>
            <a:t>The system also has a dashboard which lets the user view his/her list of devices and operate them with GUI as well. </a:t>
          </a:r>
        </a:p>
      </dgm:t>
    </dgm:pt>
    <dgm:pt modelId="{705145BF-5765-4D12-8E56-5BEA8C03B1C5}" type="parTrans" cxnId="{080BC6F6-126C-4279-8924-CF860A86E3A8}">
      <dgm:prSet/>
      <dgm:spPr/>
      <dgm:t>
        <a:bodyPr/>
        <a:lstStyle/>
        <a:p>
          <a:endParaRPr lang="en-US"/>
        </a:p>
      </dgm:t>
    </dgm:pt>
    <dgm:pt modelId="{E17301AB-9E89-4935-A4B0-03766665AEE1}" type="sibTrans" cxnId="{080BC6F6-126C-4279-8924-CF860A86E3A8}">
      <dgm:prSet/>
      <dgm:spPr/>
      <dgm:t>
        <a:bodyPr/>
        <a:lstStyle/>
        <a:p>
          <a:endParaRPr lang="en-US"/>
        </a:p>
      </dgm:t>
    </dgm:pt>
    <dgm:pt modelId="{6A443D56-7926-42F9-A818-B4DEDD69C7CF}" type="pres">
      <dgm:prSet presAssocID="{295BAB5D-5734-4EC9-989C-841CE0C55021}" presName="root" presStyleCnt="0">
        <dgm:presLayoutVars>
          <dgm:dir/>
          <dgm:resizeHandles val="exact"/>
        </dgm:presLayoutVars>
      </dgm:prSet>
      <dgm:spPr/>
      <dgm:t>
        <a:bodyPr/>
        <a:lstStyle/>
        <a:p>
          <a:endParaRPr lang="en-IN"/>
        </a:p>
      </dgm:t>
    </dgm:pt>
    <dgm:pt modelId="{C471FD81-422E-405C-9EBF-A9D098144FAB}" type="pres">
      <dgm:prSet presAssocID="{E911F84B-83A0-4954-92D8-1A71CE07948A}" presName="compNode" presStyleCnt="0"/>
      <dgm:spPr/>
    </dgm:pt>
    <dgm:pt modelId="{4747470C-3E8E-4B00-8AB0-080DFF899E11}" type="pres">
      <dgm:prSet presAssocID="{E911F84B-83A0-4954-92D8-1A71CE07948A}" presName="bgRect" presStyleLbl="bgShp" presStyleIdx="0" presStyleCnt="3"/>
      <dgm:spPr/>
    </dgm:pt>
    <dgm:pt modelId="{09AE3FBC-CE6D-4260-BD6A-16C2250020D7}" type="pres">
      <dgm:prSet presAssocID="{E911F84B-83A0-4954-92D8-1A71CE07948A}"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Advertising"/>
        </a:ext>
      </dgm:extLst>
    </dgm:pt>
    <dgm:pt modelId="{0B05B878-F893-4462-A37B-3B1A7E845B42}" type="pres">
      <dgm:prSet presAssocID="{E911F84B-83A0-4954-92D8-1A71CE07948A}" presName="spaceRect" presStyleCnt="0"/>
      <dgm:spPr/>
    </dgm:pt>
    <dgm:pt modelId="{C456D6E4-BE39-424B-81E5-EEF191EE83C7}" type="pres">
      <dgm:prSet presAssocID="{E911F84B-83A0-4954-92D8-1A71CE07948A}" presName="parTx" presStyleLbl="revTx" presStyleIdx="0" presStyleCnt="3">
        <dgm:presLayoutVars>
          <dgm:chMax val="0"/>
          <dgm:chPref val="0"/>
        </dgm:presLayoutVars>
      </dgm:prSet>
      <dgm:spPr/>
      <dgm:t>
        <a:bodyPr/>
        <a:lstStyle/>
        <a:p>
          <a:endParaRPr lang="en-IN"/>
        </a:p>
      </dgm:t>
    </dgm:pt>
    <dgm:pt modelId="{9008AEC2-9A91-4435-8A98-9FE202ABC306}" type="pres">
      <dgm:prSet presAssocID="{13BC95E1-6174-4B0B-9617-0C5AF9AF8485}" presName="sibTrans" presStyleCnt="0"/>
      <dgm:spPr/>
    </dgm:pt>
    <dgm:pt modelId="{0A8BD590-9E84-46C6-B216-8B6FC9F6C08F}" type="pres">
      <dgm:prSet presAssocID="{DA892160-39DB-4D6E-A2FF-049707E05E58}" presName="compNode" presStyleCnt="0"/>
      <dgm:spPr/>
    </dgm:pt>
    <dgm:pt modelId="{F3CF8CE5-DAB3-4E3D-A698-8D2A854D4A93}" type="pres">
      <dgm:prSet presAssocID="{DA892160-39DB-4D6E-A2FF-049707E05E58}" presName="bgRect" presStyleLbl="bgShp" presStyleIdx="1" presStyleCnt="3"/>
      <dgm:spPr/>
    </dgm:pt>
    <dgm:pt modelId="{542FEAD1-61F1-49C3-B088-9129536CB83C}" type="pres">
      <dgm:prSet presAssocID="{DA892160-39DB-4D6E-A2FF-049707E05E58}"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IN"/>
        </a:p>
      </dgm:t>
      <dgm:extLst>
        <a:ext uri="{E40237B7-FDA0-4F09-8148-C483321AD2D9}">
          <dgm14:cNvPr xmlns:dgm14="http://schemas.microsoft.com/office/drawing/2010/diagram" id="0" name="" descr="Computer"/>
        </a:ext>
      </dgm:extLst>
    </dgm:pt>
    <dgm:pt modelId="{141D2F4B-C199-4171-9407-6251BFE238D2}" type="pres">
      <dgm:prSet presAssocID="{DA892160-39DB-4D6E-A2FF-049707E05E58}" presName="spaceRect" presStyleCnt="0"/>
      <dgm:spPr/>
    </dgm:pt>
    <dgm:pt modelId="{A64A4664-A52C-4C72-935E-11B3E7355E24}" type="pres">
      <dgm:prSet presAssocID="{DA892160-39DB-4D6E-A2FF-049707E05E58}" presName="parTx" presStyleLbl="revTx" presStyleIdx="1" presStyleCnt="3">
        <dgm:presLayoutVars>
          <dgm:chMax val="0"/>
          <dgm:chPref val="0"/>
        </dgm:presLayoutVars>
      </dgm:prSet>
      <dgm:spPr/>
      <dgm:t>
        <a:bodyPr/>
        <a:lstStyle/>
        <a:p>
          <a:endParaRPr lang="en-IN"/>
        </a:p>
      </dgm:t>
    </dgm:pt>
    <dgm:pt modelId="{61E0ABB7-5674-4E0D-8138-2A1D2A1FCCD9}" type="pres">
      <dgm:prSet presAssocID="{55842BE1-C173-471C-9190-7CA9BCD02DB3}" presName="sibTrans" presStyleCnt="0"/>
      <dgm:spPr/>
    </dgm:pt>
    <dgm:pt modelId="{983DCE6F-C683-4AF1-903E-2B222D60AF23}" type="pres">
      <dgm:prSet presAssocID="{CD9CABE6-4942-4000-B032-BFE3A837BBE8}" presName="compNode" presStyleCnt="0"/>
      <dgm:spPr/>
    </dgm:pt>
    <dgm:pt modelId="{E668F306-5867-438F-8BC0-7715F4580D45}" type="pres">
      <dgm:prSet presAssocID="{CD9CABE6-4942-4000-B032-BFE3A837BBE8}" presName="bgRect" presStyleLbl="bgShp" presStyleIdx="2" presStyleCnt="3"/>
      <dgm:spPr/>
    </dgm:pt>
    <dgm:pt modelId="{97F04D79-DE5D-4C5A-9B1D-C1D912377CD5}" type="pres">
      <dgm:prSet presAssocID="{CD9CABE6-4942-4000-B032-BFE3A837BBE8}"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IN"/>
        </a:p>
      </dgm:t>
      <dgm:extLst>
        <a:ext uri="{E40237B7-FDA0-4F09-8148-C483321AD2D9}">
          <dgm14:cNvPr xmlns:dgm14="http://schemas.microsoft.com/office/drawing/2010/diagram" id="0" name="" descr="Flowchart"/>
        </a:ext>
      </dgm:extLst>
    </dgm:pt>
    <dgm:pt modelId="{0A3412C6-940C-4E46-A75C-42D70A8DFF78}" type="pres">
      <dgm:prSet presAssocID="{CD9CABE6-4942-4000-B032-BFE3A837BBE8}" presName="spaceRect" presStyleCnt="0"/>
      <dgm:spPr/>
    </dgm:pt>
    <dgm:pt modelId="{B1CCC429-A88E-40A4-B204-602111BBCE7C}" type="pres">
      <dgm:prSet presAssocID="{CD9CABE6-4942-4000-B032-BFE3A837BBE8}" presName="parTx" presStyleLbl="revTx" presStyleIdx="2" presStyleCnt="3">
        <dgm:presLayoutVars>
          <dgm:chMax val="0"/>
          <dgm:chPref val="0"/>
        </dgm:presLayoutVars>
      </dgm:prSet>
      <dgm:spPr/>
      <dgm:t>
        <a:bodyPr/>
        <a:lstStyle/>
        <a:p>
          <a:endParaRPr lang="en-IN"/>
        </a:p>
      </dgm:t>
    </dgm:pt>
  </dgm:ptLst>
  <dgm:cxnLst>
    <dgm:cxn modelId="{080BC6F6-126C-4279-8924-CF860A86E3A8}" srcId="{295BAB5D-5734-4EC9-989C-841CE0C55021}" destId="{CD9CABE6-4942-4000-B032-BFE3A837BBE8}" srcOrd="2" destOrd="0" parTransId="{705145BF-5765-4D12-8E56-5BEA8C03B1C5}" sibTransId="{E17301AB-9E89-4935-A4B0-03766665AEE1}"/>
    <dgm:cxn modelId="{936C9D22-C9C6-42B3-9AAD-5B608D9BD9B9}" type="presOf" srcId="{CD9CABE6-4942-4000-B032-BFE3A837BBE8}" destId="{B1CCC429-A88E-40A4-B204-602111BBCE7C}" srcOrd="0" destOrd="0" presId="urn:microsoft.com/office/officeart/2018/2/layout/IconVerticalSolidList"/>
    <dgm:cxn modelId="{6AEA9F1A-F636-422C-A848-C13E92F6D353}" type="presOf" srcId="{E911F84B-83A0-4954-92D8-1A71CE07948A}" destId="{C456D6E4-BE39-424B-81E5-EEF191EE83C7}" srcOrd="0" destOrd="0" presId="urn:microsoft.com/office/officeart/2018/2/layout/IconVerticalSolidList"/>
    <dgm:cxn modelId="{EF610E3C-4CE3-4EF9-A264-BC89B1DC96D7}" type="presOf" srcId="{DA892160-39DB-4D6E-A2FF-049707E05E58}" destId="{A64A4664-A52C-4C72-935E-11B3E7355E24}" srcOrd="0" destOrd="0" presId="urn:microsoft.com/office/officeart/2018/2/layout/IconVerticalSolidList"/>
    <dgm:cxn modelId="{20F1C15B-EE41-4947-9CAF-BBC836C0A051}" srcId="{295BAB5D-5734-4EC9-989C-841CE0C55021}" destId="{E911F84B-83A0-4954-92D8-1A71CE07948A}" srcOrd="0" destOrd="0" parTransId="{2977CEF4-B179-45FC-8AC0-2F9E10AF7BA4}" sibTransId="{13BC95E1-6174-4B0B-9617-0C5AF9AF8485}"/>
    <dgm:cxn modelId="{7D904F8B-0A8F-4D07-9AEC-B927A23C20A7}" type="presOf" srcId="{295BAB5D-5734-4EC9-989C-841CE0C55021}" destId="{6A443D56-7926-42F9-A818-B4DEDD69C7CF}" srcOrd="0" destOrd="0" presId="urn:microsoft.com/office/officeart/2018/2/layout/IconVerticalSolidList"/>
    <dgm:cxn modelId="{A8D0E796-B567-439A-81B8-4118A1EC873B}" srcId="{295BAB5D-5734-4EC9-989C-841CE0C55021}" destId="{DA892160-39DB-4D6E-A2FF-049707E05E58}" srcOrd="1" destOrd="0" parTransId="{19EF08CF-0902-4380-A289-7B41072F19A9}" sibTransId="{55842BE1-C173-471C-9190-7CA9BCD02DB3}"/>
    <dgm:cxn modelId="{BE103A0C-925F-47D1-88AD-083863C031CF}" type="presParOf" srcId="{6A443D56-7926-42F9-A818-B4DEDD69C7CF}" destId="{C471FD81-422E-405C-9EBF-A9D098144FAB}" srcOrd="0" destOrd="0" presId="urn:microsoft.com/office/officeart/2018/2/layout/IconVerticalSolidList"/>
    <dgm:cxn modelId="{80C6DD6B-AF39-4F13-8C55-33BD97ABCC61}" type="presParOf" srcId="{C471FD81-422E-405C-9EBF-A9D098144FAB}" destId="{4747470C-3E8E-4B00-8AB0-080DFF899E11}" srcOrd="0" destOrd="0" presId="urn:microsoft.com/office/officeart/2018/2/layout/IconVerticalSolidList"/>
    <dgm:cxn modelId="{9197C9B8-EBA1-44E7-9B16-5EF841DCD191}" type="presParOf" srcId="{C471FD81-422E-405C-9EBF-A9D098144FAB}" destId="{09AE3FBC-CE6D-4260-BD6A-16C2250020D7}" srcOrd="1" destOrd="0" presId="urn:microsoft.com/office/officeart/2018/2/layout/IconVerticalSolidList"/>
    <dgm:cxn modelId="{A860456D-4B6E-4E81-B748-7DEFCECC9192}" type="presParOf" srcId="{C471FD81-422E-405C-9EBF-A9D098144FAB}" destId="{0B05B878-F893-4462-A37B-3B1A7E845B42}" srcOrd="2" destOrd="0" presId="urn:microsoft.com/office/officeart/2018/2/layout/IconVerticalSolidList"/>
    <dgm:cxn modelId="{7C7F267F-09B1-48CC-8A00-585EFADFE184}" type="presParOf" srcId="{C471FD81-422E-405C-9EBF-A9D098144FAB}" destId="{C456D6E4-BE39-424B-81E5-EEF191EE83C7}" srcOrd="3" destOrd="0" presId="urn:microsoft.com/office/officeart/2018/2/layout/IconVerticalSolidList"/>
    <dgm:cxn modelId="{5476D217-75DD-4211-A135-895D95C930E0}" type="presParOf" srcId="{6A443D56-7926-42F9-A818-B4DEDD69C7CF}" destId="{9008AEC2-9A91-4435-8A98-9FE202ABC306}" srcOrd="1" destOrd="0" presId="urn:microsoft.com/office/officeart/2018/2/layout/IconVerticalSolidList"/>
    <dgm:cxn modelId="{86AAD843-84C4-424A-AD54-B7BD1870150C}" type="presParOf" srcId="{6A443D56-7926-42F9-A818-B4DEDD69C7CF}" destId="{0A8BD590-9E84-46C6-B216-8B6FC9F6C08F}" srcOrd="2" destOrd="0" presId="urn:microsoft.com/office/officeart/2018/2/layout/IconVerticalSolidList"/>
    <dgm:cxn modelId="{30DB8BF8-F311-481F-AFAC-33AF40C22FCF}" type="presParOf" srcId="{0A8BD590-9E84-46C6-B216-8B6FC9F6C08F}" destId="{F3CF8CE5-DAB3-4E3D-A698-8D2A854D4A93}" srcOrd="0" destOrd="0" presId="urn:microsoft.com/office/officeart/2018/2/layout/IconVerticalSolidList"/>
    <dgm:cxn modelId="{8B6A4DFA-B35A-4A8E-A422-6BED3627E0FF}" type="presParOf" srcId="{0A8BD590-9E84-46C6-B216-8B6FC9F6C08F}" destId="{542FEAD1-61F1-49C3-B088-9129536CB83C}" srcOrd="1" destOrd="0" presId="urn:microsoft.com/office/officeart/2018/2/layout/IconVerticalSolidList"/>
    <dgm:cxn modelId="{6137AF9D-4038-4632-A5AA-C7682672E330}" type="presParOf" srcId="{0A8BD590-9E84-46C6-B216-8B6FC9F6C08F}" destId="{141D2F4B-C199-4171-9407-6251BFE238D2}" srcOrd="2" destOrd="0" presId="urn:microsoft.com/office/officeart/2018/2/layout/IconVerticalSolidList"/>
    <dgm:cxn modelId="{1BC0D6E7-50AA-4151-B291-ED8E547BC441}" type="presParOf" srcId="{0A8BD590-9E84-46C6-B216-8B6FC9F6C08F}" destId="{A64A4664-A52C-4C72-935E-11B3E7355E24}" srcOrd="3" destOrd="0" presId="urn:microsoft.com/office/officeart/2018/2/layout/IconVerticalSolidList"/>
    <dgm:cxn modelId="{FD37DF20-510A-426A-AE3F-0FAE2BC349C0}" type="presParOf" srcId="{6A443D56-7926-42F9-A818-B4DEDD69C7CF}" destId="{61E0ABB7-5674-4E0D-8138-2A1D2A1FCCD9}" srcOrd="3" destOrd="0" presId="urn:microsoft.com/office/officeart/2018/2/layout/IconVerticalSolidList"/>
    <dgm:cxn modelId="{39B66D6F-5D18-48D2-B560-C5EF88713415}" type="presParOf" srcId="{6A443D56-7926-42F9-A818-B4DEDD69C7CF}" destId="{983DCE6F-C683-4AF1-903E-2B222D60AF23}" srcOrd="4" destOrd="0" presId="urn:microsoft.com/office/officeart/2018/2/layout/IconVerticalSolidList"/>
    <dgm:cxn modelId="{6F25017A-4392-477B-977F-EFEE7D02ABA2}" type="presParOf" srcId="{983DCE6F-C683-4AF1-903E-2B222D60AF23}" destId="{E668F306-5867-438F-8BC0-7715F4580D45}" srcOrd="0" destOrd="0" presId="urn:microsoft.com/office/officeart/2018/2/layout/IconVerticalSolidList"/>
    <dgm:cxn modelId="{9679D102-9E2D-4850-9763-9DC96A9E2487}" type="presParOf" srcId="{983DCE6F-C683-4AF1-903E-2B222D60AF23}" destId="{97F04D79-DE5D-4C5A-9B1D-C1D912377CD5}" srcOrd="1" destOrd="0" presId="urn:microsoft.com/office/officeart/2018/2/layout/IconVerticalSolidList"/>
    <dgm:cxn modelId="{49BC9DA0-43F0-4A7F-BE52-12DF9A3B8E07}" type="presParOf" srcId="{983DCE6F-C683-4AF1-903E-2B222D60AF23}" destId="{0A3412C6-940C-4E46-A75C-42D70A8DFF78}" srcOrd="2" destOrd="0" presId="urn:microsoft.com/office/officeart/2018/2/layout/IconVerticalSolidList"/>
    <dgm:cxn modelId="{894E6C35-7C59-4DA4-BD2C-4B20CC402B22}" type="presParOf" srcId="{983DCE6F-C683-4AF1-903E-2B222D60AF23}" destId="{B1CCC429-A88E-40A4-B204-602111BBCE7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BBC90E-03CD-4ED3-9347-542899F3508E}"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636B23D1-E0BE-4F3C-BB95-046FF46B5AD2}">
      <dgm:prSet/>
      <dgm:spPr/>
      <dgm:t>
        <a:bodyPr/>
        <a:lstStyle/>
        <a:p>
          <a:r>
            <a:rPr lang="en-US"/>
            <a:t>Joining Wireless Network </a:t>
          </a:r>
        </a:p>
      </dgm:t>
    </dgm:pt>
    <dgm:pt modelId="{8DDB7C90-8384-4BCC-8652-7AAA08865DA2}" type="parTrans" cxnId="{580D794F-0AD3-4A42-A26D-E152820E498F}">
      <dgm:prSet/>
      <dgm:spPr/>
      <dgm:t>
        <a:bodyPr/>
        <a:lstStyle/>
        <a:p>
          <a:endParaRPr lang="en-US"/>
        </a:p>
      </dgm:t>
    </dgm:pt>
    <dgm:pt modelId="{92172915-FBF5-4848-A02C-751CE2890F5E}" type="sibTrans" cxnId="{580D794F-0AD3-4A42-A26D-E152820E498F}">
      <dgm:prSet/>
      <dgm:spPr/>
      <dgm:t>
        <a:bodyPr/>
        <a:lstStyle/>
        <a:p>
          <a:endParaRPr lang="en-US"/>
        </a:p>
      </dgm:t>
    </dgm:pt>
    <dgm:pt modelId="{81CB361D-0DA7-4760-8F1E-F3F8F8F1B951}">
      <dgm:prSet/>
      <dgm:spPr/>
      <dgm:t>
        <a:bodyPr/>
        <a:lstStyle/>
        <a:p>
          <a:r>
            <a:rPr lang="en-US"/>
            <a:t>Creating User Profile</a:t>
          </a:r>
        </a:p>
      </dgm:t>
    </dgm:pt>
    <dgm:pt modelId="{6CAD0FC0-8C37-4889-A3A3-FC85786C3339}" type="parTrans" cxnId="{E285D456-B1BF-44D0-9679-E8874DDB2ACF}">
      <dgm:prSet/>
      <dgm:spPr/>
      <dgm:t>
        <a:bodyPr/>
        <a:lstStyle/>
        <a:p>
          <a:endParaRPr lang="en-US"/>
        </a:p>
      </dgm:t>
    </dgm:pt>
    <dgm:pt modelId="{893263A1-E8B9-4907-8653-99B11DA187DF}" type="sibTrans" cxnId="{E285D456-B1BF-44D0-9679-E8874DDB2ACF}">
      <dgm:prSet/>
      <dgm:spPr/>
      <dgm:t>
        <a:bodyPr/>
        <a:lstStyle/>
        <a:p>
          <a:endParaRPr lang="en-US"/>
        </a:p>
      </dgm:t>
    </dgm:pt>
    <dgm:pt modelId="{9C179EBA-C353-494F-AC41-304F1706CB1D}">
      <dgm:prSet/>
      <dgm:spPr/>
      <dgm:t>
        <a:bodyPr/>
        <a:lstStyle/>
        <a:p>
          <a:r>
            <a:rPr lang="en-US"/>
            <a:t>Interact with the system using GUI</a:t>
          </a:r>
        </a:p>
      </dgm:t>
    </dgm:pt>
    <dgm:pt modelId="{5F0F2A4A-9DE8-443B-972D-D5590EADA417}" type="parTrans" cxnId="{2B4E5AD5-EA9B-4BFA-BCC1-EFE594370C71}">
      <dgm:prSet/>
      <dgm:spPr/>
      <dgm:t>
        <a:bodyPr/>
        <a:lstStyle/>
        <a:p>
          <a:endParaRPr lang="en-US"/>
        </a:p>
      </dgm:t>
    </dgm:pt>
    <dgm:pt modelId="{5B2AAB7E-79B1-4BB2-8CCC-C4941C864047}" type="sibTrans" cxnId="{2B4E5AD5-EA9B-4BFA-BCC1-EFE594370C71}">
      <dgm:prSet/>
      <dgm:spPr/>
      <dgm:t>
        <a:bodyPr/>
        <a:lstStyle/>
        <a:p>
          <a:endParaRPr lang="en-US"/>
        </a:p>
      </dgm:t>
    </dgm:pt>
    <dgm:pt modelId="{162FF9FF-74EC-46D7-BAD2-DE5FBAA7E1EA}">
      <dgm:prSet/>
      <dgm:spPr/>
      <dgm:t>
        <a:bodyPr/>
        <a:lstStyle/>
        <a:p>
          <a:r>
            <a:rPr lang="en-US" dirty="0"/>
            <a:t>Give voice base commands using specific keywords</a:t>
          </a:r>
        </a:p>
      </dgm:t>
    </dgm:pt>
    <dgm:pt modelId="{ACC4BB3C-2EC7-47F2-9A40-879D1911AA29}" type="parTrans" cxnId="{1972EC5C-D2DC-4327-9D5F-9D0C75BDA6AC}">
      <dgm:prSet/>
      <dgm:spPr/>
      <dgm:t>
        <a:bodyPr/>
        <a:lstStyle/>
        <a:p>
          <a:endParaRPr lang="en-US"/>
        </a:p>
      </dgm:t>
    </dgm:pt>
    <dgm:pt modelId="{615460BF-900C-4412-914B-DB4EA37C7958}" type="sibTrans" cxnId="{1972EC5C-D2DC-4327-9D5F-9D0C75BDA6AC}">
      <dgm:prSet/>
      <dgm:spPr/>
      <dgm:t>
        <a:bodyPr/>
        <a:lstStyle/>
        <a:p>
          <a:endParaRPr lang="en-US"/>
        </a:p>
      </dgm:t>
    </dgm:pt>
    <dgm:pt modelId="{CDF51183-B307-4AFD-987B-10463061C801}" type="pres">
      <dgm:prSet presAssocID="{53BBC90E-03CD-4ED3-9347-542899F3508E}" presName="root" presStyleCnt="0">
        <dgm:presLayoutVars>
          <dgm:dir/>
          <dgm:resizeHandles val="exact"/>
        </dgm:presLayoutVars>
      </dgm:prSet>
      <dgm:spPr/>
      <dgm:t>
        <a:bodyPr/>
        <a:lstStyle/>
        <a:p>
          <a:endParaRPr lang="en-IN"/>
        </a:p>
      </dgm:t>
    </dgm:pt>
    <dgm:pt modelId="{73BD5F05-32C8-41AA-9B50-87C97928C8A0}" type="pres">
      <dgm:prSet presAssocID="{636B23D1-E0BE-4F3C-BB95-046FF46B5AD2}" presName="compNode" presStyleCnt="0"/>
      <dgm:spPr/>
    </dgm:pt>
    <dgm:pt modelId="{B212C6F4-B6AF-42D2-A4CF-7AE777C4DC93}" type="pres">
      <dgm:prSet presAssocID="{636B23D1-E0BE-4F3C-BB95-046FF46B5AD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Wireless router"/>
        </a:ext>
      </dgm:extLst>
    </dgm:pt>
    <dgm:pt modelId="{50BFBEE4-4AF9-49C0-ABEB-3CE6DD928C31}" type="pres">
      <dgm:prSet presAssocID="{636B23D1-E0BE-4F3C-BB95-046FF46B5AD2}" presName="spaceRect" presStyleCnt="0"/>
      <dgm:spPr/>
    </dgm:pt>
    <dgm:pt modelId="{FB86351E-6131-4D94-815A-F76472354F6B}" type="pres">
      <dgm:prSet presAssocID="{636B23D1-E0BE-4F3C-BB95-046FF46B5AD2}" presName="textRect" presStyleLbl="revTx" presStyleIdx="0" presStyleCnt="4">
        <dgm:presLayoutVars>
          <dgm:chMax val="1"/>
          <dgm:chPref val="1"/>
        </dgm:presLayoutVars>
      </dgm:prSet>
      <dgm:spPr/>
      <dgm:t>
        <a:bodyPr/>
        <a:lstStyle/>
        <a:p>
          <a:endParaRPr lang="en-IN"/>
        </a:p>
      </dgm:t>
    </dgm:pt>
    <dgm:pt modelId="{C8BDBB46-5A36-43DE-9C34-ECDB41B1708E}" type="pres">
      <dgm:prSet presAssocID="{92172915-FBF5-4848-A02C-751CE2890F5E}" presName="sibTrans" presStyleCnt="0"/>
      <dgm:spPr/>
    </dgm:pt>
    <dgm:pt modelId="{60D1C102-5CBB-42D7-B017-DE41FC41CFCA}" type="pres">
      <dgm:prSet presAssocID="{81CB361D-0DA7-4760-8F1E-F3F8F8F1B951}" presName="compNode" presStyleCnt="0"/>
      <dgm:spPr/>
    </dgm:pt>
    <dgm:pt modelId="{3C5ED9A5-A7B2-4CD5-B5EC-703B397F9E55}" type="pres">
      <dgm:prSet presAssocID="{81CB361D-0DA7-4760-8F1E-F3F8F8F1B951}"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IN"/>
        </a:p>
      </dgm:t>
      <dgm:extLst>
        <a:ext uri="{E40237B7-FDA0-4F09-8148-C483321AD2D9}">
          <dgm14:cNvPr xmlns:dgm14="http://schemas.microsoft.com/office/drawing/2010/diagram" id="0" name="" descr="User"/>
        </a:ext>
      </dgm:extLst>
    </dgm:pt>
    <dgm:pt modelId="{92876DA5-B7F0-42F4-A3CF-C6019AE9BED9}" type="pres">
      <dgm:prSet presAssocID="{81CB361D-0DA7-4760-8F1E-F3F8F8F1B951}" presName="spaceRect" presStyleCnt="0"/>
      <dgm:spPr/>
    </dgm:pt>
    <dgm:pt modelId="{2532F786-A623-4B09-9D91-5F310F379C60}" type="pres">
      <dgm:prSet presAssocID="{81CB361D-0DA7-4760-8F1E-F3F8F8F1B951}" presName="textRect" presStyleLbl="revTx" presStyleIdx="1" presStyleCnt="4">
        <dgm:presLayoutVars>
          <dgm:chMax val="1"/>
          <dgm:chPref val="1"/>
        </dgm:presLayoutVars>
      </dgm:prSet>
      <dgm:spPr/>
      <dgm:t>
        <a:bodyPr/>
        <a:lstStyle/>
        <a:p>
          <a:endParaRPr lang="en-IN"/>
        </a:p>
      </dgm:t>
    </dgm:pt>
    <dgm:pt modelId="{9A75CBA8-CD5F-4F9B-A4A8-E9C0C2135B81}" type="pres">
      <dgm:prSet presAssocID="{893263A1-E8B9-4907-8653-99B11DA187DF}" presName="sibTrans" presStyleCnt="0"/>
      <dgm:spPr/>
    </dgm:pt>
    <dgm:pt modelId="{D28A44A4-D484-4329-9F63-4C4E130451E0}" type="pres">
      <dgm:prSet presAssocID="{9C179EBA-C353-494F-AC41-304F1706CB1D}" presName="compNode" presStyleCnt="0"/>
      <dgm:spPr/>
    </dgm:pt>
    <dgm:pt modelId="{A3144529-7469-4726-9EAC-90BDB8B4D1BD}" type="pres">
      <dgm:prSet presAssocID="{9C179EBA-C353-494F-AC41-304F1706CB1D}"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IN"/>
        </a:p>
      </dgm:t>
      <dgm:extLst>
        <a:ext uri="{E40237B7-FDA0-4F09-8148-C483321AD2D9}">
          <dgm14:cNvPr xmlns:dgm14="http://schemas.microsoft.com/office/drawing/2010/diagram" id="0" name="" descr="Computer"/>
        </a:ext>
      </dgm:extLst>
    </dgm:pt>
    <dgm:pt modelId="{BC9A5CFD-3424-4466-8C2A-0BB8F4C3E56F}" type="pres">
      <dgm:prSet presAssocID="{9C179EBA-C353-494F-AC41-304F1706CB1D}" presName="spaceRect" presStyleCnt="0"/>
      <dgm:spPr/>
    </dgm:pt>
    <dgm:pt modelId="{847F2674-496F-47FC-982A-4DFDCC784B35}" type="pres">
      <dgm:prSet presAssocID="{9C179EBA-C353-494F-AC41-304F1706CB1D}" presName="textRect" presStyleLbl="revTx" presStyleIdx="2" presStyleCnt="4">
        <dgm:presLayoutVars>
          <dgm:chMax val="1"/>
          <dgm:chPref val="1"/>
        </dgm:presLayoutVars>
      </dgm:prSet>
      <dgm:spPr/>
      <dgm:t>
        <a:bodyPr/>
        <a:lstStyle/>
        <a:p>
          <a:endParaRPr lang="en-IN"/>
        </a:p>
      </dgm:t>
    </dgm:pt>
    <dgm:pt modelId="{E2795C25-073C-4C3E-91A7-DD9FB2D44412}" type="pres">
      <dgm:prSet presAssocID="{5B2AAB7E-79B1-4BB2-8CCC-C4941C864047}" presName="sibTrans" presStyleCnt="0"/>
      <dgm:spPr/>
    </dgm:pt>
    <dgm:pt modelId="{D8E99CBC-2C58-4A1A-BF05-0EDAEECE1867}" type="pres">
      <dgm:prSet presAssocID="{162FF9FF-74EC-46D7-BAD2-DE5FBAA7E1EA}" presName="compNode" presStyleCnt="0"/>
      <dgm:spPr/>
    </dgm:pt>
    <dgm:pt modelId="{8281F319-2B0E-4E52-AD64-69AEC98B07E8}" type="pres">
      <dgm:prSet presAssocID="{162FF9FF-74EC-46D7-BAD2-DE5FBAA7E1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IN"/>
        </a:p>
      </dgm:t>
      <dgm:extLst>
        <a:ext uri="{E40237B7-FDA0-4F09-8148-C483321AD2D9}">
          <dgm14:cNvPr xmlns:dgm14="http://schemas.microsoft.com/office/drawing/2010/diagram" id="0" name="" descr="Pencil"/>
        </a:ext>
      </dgm:extLst>
    </dgm:pt>
    <dgm:pt modelId="{54DE5018-A584-4A19-A93C-58B0A7A9B60B}" type="pres">
      <dgm:prSet presAssocID="{162FF9FF-74EC-46D7-BAD2-DE5FBAA7E1EA}" presName="spaceRect" presStyleCnt="0"/>
      <dgm:spPr/>
    </dgm:pt>
    <dgm:pt modelId="{2B30559A-AA05-4E04-9BE2-CC2A273BA1A3}" type="pres">
      <dgm:prSet presAssocID="{162FF9FF-74EC-46D7-BAD2-DE5FBAA7E1EA}" presName="textRect" presStyleLbl="revTx" presStyleIdx="3" presStyleCnt="4">
        <dgm:presLayoutVars>
          <dgm:chMax val="1"/>
          <dgm:chPref val="1"/>
        </dgm:presLayoutVars>
      </dgm:prSet>
      <dgm:spPr/>
      <dgm:t>
        <a:bodyPr/>
        <a:lstStyle/>
        <a:p>
          <a:endParaRPr lang="en-IN"/>
        </a:p>
      </dgm:t>
    </dgm:pt>
  </dgm:ptLst>
  <dgm:cxnLst>
    <dgm:cxn modelId="{2B4E5AD5-EA9B-4BFA-BCC1-EFE594370C71}" srcId="{53BBC90E-03CD-4ED3-9347-542899F3508E}" destId="{9C179EBA-C353-494F-AC41-304F1706CB1D}" srcOrd="2" destOrd="0" parTransId="{5F0F2A4A-9DE8-443B-972D-D5590EADA417}" sibTransId="{5B2AAB7E-79B1-4BB2-8CCC-C4941C864047}"/>
    <dgm:cxn modelId="{580D794F-0AD3-4A42-A26D-E152820E498F}" srcId="{53BBC90E-03CD-4ED3-9347-542899F3508E}" destId="{636B23D1-E0BE-4F3C-BB95-046FF46B5AD2}" srcOrd="0" destOrd="0" parTransId="{8DDB7C90-8384-4BCC-8652-7AAA08865DA2}" sibTransId="{92172915-FBF5-4848-A02C-751CE2890F5E}"/>
    <dgm:cxn modelId="{1972EC5C-D2DC-4327-9D5F-9D0C75BDA6AC}" srcId="{53BBC90E-03CD-4ED3-9347-542899F3508E}" destId="{162FF9FF-74EC-46D7-BAD2-DE5FBAA7E1EA}" srcOrd="3" destOrd="0" parTransId="{ACC4BB3C-2EC7-47F2-9A40-879D1911AA29}" sibTransId="{615460BF-900C-4412-914B-DB4EA37C7958}"/>
    <dgm:cxn modelId="{E28F19DE-DDA5-4A18-868F-D2851A3D4E7C}" type="presOf" srcId="{81CB361D-0DA7-4760-8F1E-F3F8F8F1B951}" destId="{2532F786-A623-4B09-9D91-5F310F379C60}" srcOrd="0" destOrd="0" presId="urn:microsoft.com/office/officeart/2018/2/layout/IconLabelList"/>
    <dgm:cxn modelId="{4120B77F-D75F-4694-8A0D-AFF923A8237C}" type="presOf" srcId="{162FF9FF-74EC-46D7-BAD2-DE5FBAA7E1EA}" destId="{2B30559A-AA05-4E04-9BE2-CC2A273BA1A3}" srcOrd="0" destOrd="0" presId="urn:microsoft.com/office/officeart/2018/2/layout/IconLabelList"/>
    <dgm:cxn modelId="{E285D456-B1BF-44D0-9679-E8874DDB2ACF}" srcId="{53BBC90E-03CD-4ED3-9347-542899F3508E}" destId="{81CB361D-0DA7-4760-8F1E-F3F8F8F1B951}" srcOrd="1" destOrd="0" parTransId="{6CAD0FC0-8C37-4889-A3A3-FC85786C3339}" sibTransId="{893263A1-E8B9-4907-8653-99B11DA187DF}"/>
    <dgm:cxn modelId="{2DBE5864-8269-42EE-ACF1-A292E9C85AC5}" type="presOf" srcId="{9C179EBA-C353-494F-AC41-304F1706CB1D}" destId="{847F2674-496F-47FC-982A-4DFDCC784B35}" srcOrd="0" destOrd="0" presId="urn:microsoft.com/office/officeart/2018/2/layout/IconLabelList"/>
    <dgm:cxn modelId="{9BC10ADF-E36A-4836-95F4-D3857CDFCBF5}" type="presOf" srcId="{636B23D1-E0BE-4F3C-BB95-046FF46B5AD2}" destId="{FB86351E-6131-4D94-815A-F76472354F6B}" srcOrd="0" destOrd="0" presId="urn:microsoft.com/office/officeart/2018/2/layout/IconLabelList"/>
    <dgm:cxn modelId="{60A6C99C-1029-47CE-829C-08D903D0E735}" type="presOf" srcId="{53BBC90E-03CD-4ED3-9347-542899F3508E}" destId="{CDF51183-B307-4AFD-987B-10463061C801}" srcOrd="0" destOrd="0" presId="urn:microsoft.com/office/officeart/2018/2/layout/IconLabelList"/>
    <dgm:cxn modelId="{E70432AF-C616-4CD4-B530-624F44E42C57}" type="presParOf" srcId="{CDF51183-B307-4AFD-987B-10463061C801}" destId="{73BD5F05-32C8-41AA-9B50-87C97928C8A0}" srcOrd="0" destOrd="0" presId="urn:microsoft.com/office/officeart/2018/2/layout/IconLabelList"/>
    <dgm:cxn modelId="{D6FB94D8-FB50-49B5-A6B0-1B62C2251444}" type="presParOf" srcId="{73BD5F05-32C8-41AA-9B50-87C97928C8A0}" destId="{B212C6F4-B6AF-42D2-A4CF-7AE777C4DC93}" srcOrd="0" destOrd="0" presId="urn:microsoft.com/office/officeart/2018/2/layout/IconLabelList"/>
    <dgm:cxn modelId="{A77AA709-6FE3-4276-ADF0-90D087988F95}" type="presParOf" srcId="{73BD5F05-32C8-41AA-9B50-87C97928C8A0}" destId="{50BFBEE4-4AF9-49C0-ABEB-3CE6DD928C31}" srcOrd="1" destOrd="0" presId="urn:microsoft.com/office/officeart/2018/2/layout/IconLabelList"/>
    <dgm:cxn modelId="{022114BF-F04C-4D2C-829B-B2E903A21ABB}" type="presParOf" srcId="{73BD5F05-32C8-41AA-9B50-87C97928C8A0}" destId="{FB86351E-6131-4D94-815A-F76472354F6B}" srcOrd="2" destOrd="0" presId="urn:microsoft.com/office/officeart/2018/2/layout/IconLabelList"/>
    <dgm:cxn modelId="{CEC62EFD-FFDF-4D4C-AD9F-FC7EBD2CECA9}" type="presParOf" srcId="{CDF51183-B307-4AFD-987B-10463061C801}" destId="{C8BDBB46-5A36-43DE-9C34-ECDB41B1708E}" srcOrd="1" destOrd="0" presId="urn:microsoft.com/office/officeart/2018/2/layout/IconLabelList"/>
    <dgm:cxn modelId="{DAE0E319-8D5E-4162-87F1-BC7697467472}" type="presParOf" srcId="{CDF51183-B307-4AFD-987B-10463061C801}" destId="{60D1C102-5CBB-42D7-B017-DE41FC41CFCA}" srcOrd="2" destOrd="0" presId="urn:microsoft.com/office/officeart/2018/2/layout/IconLabelList"/>
    <dgm:cxn modelId="{D71FD5C9-8462-48EC-8379-0F447157B011}" type="presParOf" srcId="{60D1C102-5CBB-42D7-B017-DE41FC41CFCA}" destId="{3C5ED9A5-A7B2-4CD5-B5EC-703B397F9E55}" srcOrd="0" destOrd="0" presId="urn:microsoft.com/office/officeart/2018/2/layout/IconLabelList"/>
    <dgm:cxn modelId="{BE1AF234-911C-4EBD-9BCF-CC7E8F2932C5}" type="presParOf" srcId="{60D1C102-5CBB-42D7-B017-DE41FC41CFCA}" destId="{92876DA5-B7F0-42F4-A3CF-C6019AE9BED9}" srcOrd="1" destOrd="0" presId="urn:microsoft.com/office/officeart/2018/2/layout/IconLabelList"/>
    <dgm:cxn modelId="{0DC5AD1A-16B4-4798-8E02-6C897422882F}" type="presParOf" srcId="{60D1C102-5CBB-42D7-B017-DE41FC41CFCA}" destId="{2532F786-A623-4B09-9D91-5F310F379C60}" srcOrd="2" destOrd="0" presId="urn:microsoft.com/office/officeart/2018/2/layout/IconLabelList"/>
    <dgm:cxn modelId="{5FD48223-598C-4881-A3C2-6183BF240503}" type="presParOf" srcId="{CDF51183-B307-4AFD-987B-10463061C801}" destId="{9A75CBA8-CD5F-4F9B-A4A8-E9C0C2135B81}" srcOrd="3" destOrd="0" presId="urn:microsoft.com/office/officeart/2018/2/layout/IconLabelList"/>
    <dgm:cxn modelId="{9D58159E-096E-43AE-BB68-4BD9B9A59682}" type="presParOf" srcId="{CDF51183-B307-4AFD-987B-10463061C801}" destId="{D28A44A4-D484-4329-9F63-4C4E130451E0}" srcOrd="4" destOrd="0" presId="urn:microsoft.com/office/officeart/2018/2/layout/IconLabelList"/>
    <dgm:cxn modelId="{B4ADC074-FE3D-45A6-BF7D-A270BA1A5250}" type="presParOf" srcId="{D28A44A4-D484-4329-9F63-4C4E130451E0}" destId="{A3144529-7469-4726-9EAC-90BDB8B4D1BD}" srcOrd="0" destOrd="0" presId="urn:microsoft.com/office/officeart/2018/2/layout/IconLabelList"/>
    <dgm:cxn modelId="{FAFA09F2-5354-40F9-BB0F-D8F374CF0BA7}" type="presParOf" srcId="{D28A44A4-D484-4329-9F63-4C4E130451E0}" destId="{BC9A5CFD-3424-4466-8C2A-0BB8F4C3E56F}" srcOrd="1" destOrd="0" presId="urn:microsoft.com/office/officeart/2018/2/layout/IconLabelList"/>
    <dgm:cxn modelId="{306ECA3C-8504-4361-BBFF-9025BDBB9D06}" type="presParOf" srcId="{D28A44A4-D484-4329-9F63-4C4E130451E0}" destId="{847F2674-496F-47FC-982A-4DFDCC784B35}" srcOrd="2" destOrd="0" presId="urn:microsoft.com/office/officeart/2018/2/layout/IconLabelList"/>
    <dgm:cxn modelId="{3356A9E7-A119-49A4-BC8E-3D23CCEFF8DD}" type="presParOf" srcId="{CDF51183-B307-4AFD-987B-10463061C801}" destId="{E2795C25-073C-4C3E-91A7-DD9FB2D44412}" srcOrd="5" destOrd="0" presId="urn:microsoft.com/office/officeart/2018/2/layout/IconLabelList"/>
    <dgm:cxn modelId="{BF0574C8-5269-476C-A580-9C0713B48D5F}" type="presParOf" srcId="{CDF51183-B307-4AFD-987B-10463061C801}" destId="{D8E99CBC-2C58-4A1A-BF05-0EDAEECE1867}" srcOrd="6" destOrd="0" presId="urn:microsoft.com/office/officeart/2018/2/layout/IconLabelList"/>
    <dgm:cxn modelId="{743C581A-9C2E-42CA-A9AF-A50BF2A0E276}" type="presParOf" srcId="{D8E99CBC-2C58-4A1A-BF05-0EDAEECE1867}" destId="{8281F319-2B0E-4E52-AD64-69AEC98B07E8}" srcOrd="0" destOrd="0" presId="urn:microsoft.com/office/officeart/2018/2/layout/IconLabelList"/>
    <dgm:cxn modelId="{04E01C2F-34D1-4242-8424-C028778BF061}" type="presParOf" srcId="{D8E99CBC-2C58-4A1A-BF05-0EDAEECE1867}" destId="{54DE5018-A584-4A19-A93C-58B0A7A9B60B}" srcOrd="1" destOrd="0" presId="urn:microsoft.com/office/officeart/2018/2/layout/IconLabelList"/>
    <dgm:cxn modelId="{771C2B3F-D2E1-40AE-B879-55620041A792}" type="presParOf" srcId="{D8E99CBC-2C58-4A1A-BF05-0EDAEECE1867}" destId="{2B30559A-AA05-4E04-9BE2-CC2A273BA1A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103F52-8366-4826-AE21-0588EE5F3CD9}"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5D35EC3C-293B-46BB-B1C6-07759E395E99}">
      <dgm:prSet/>
      <dgm:spPr/>
      <dgm:t>
        <a:bodyPr/>
        <a:lstStyle/>
        <a:p>
          <a:r>
            <a:rPr lang="en-US"/>
            <a:t>Actual implementation of FSM-like routine instead of simulation to achieve smart home. </a:t>
          </a:r>
        </a:p>
      </dgm:t>
    </dgm:pt>
    <dgm:pt modelId="{0662642F-3E4E-4864-97B1-ED47114B524B}" type="parTrans" cxnId="{967F08D1-E396-49FA-B091-9D84CB8C087F}">
      <dgm:prSet/>
      <dgm:spPr/>
      <dgm:t>
        <a:bodyPr/>
        <a:lstStyle/>
        <a:p>
          <a:endParaRPr lang="en-US"/>
        </a:p>
      </dgm:t>
    </dgm:pt>
    <dgm:pt modelId="{096432DA-5255-4B52-A719-05EF2C7B2BB2}" type="sibTrans" cxnId="{967F08D1-E396-49FA-B091-9D84CB8C087F}">
      <dgm:prSet/>
      <dgm:spPr/>
      <dgm:t>
        <a:bodyPr/>
        <a:lstStyle/>
        <a:p>
          <a:endParaRPr lang="en-US"/>
        </a:p>
      </dgm:t>
    </dgm:pt>
    <dgm:pt modelId="{B27599A2-D5D5-4900-A683-18F80260EE96}">
      <dgm:prSet/>
      <dgm:spPr/>
      <dgm:t>
        <a:bodyPr/>
        <a:lstStyle/>
        <a:p>
          <a:r>
            <a:rPr lang="en-US"/>
            <a:t>Fetch results from trusted sources with respect to news, weather and maps to present a Gist to the users </a:t>
          </a:r>
        </a:p>
      </dgm:t>
    </dgm:pt>
    <dgm:pt modelId="{31B7F31B-BAC1-4046-925A-12645C7590D4}" type="parTrans" cxnId="{9192F017-83AF-4B94-A3B9-A0CCABBF3E30}">
      <dgm:prSet/>
      <dgm:spPr/>
      <dgm:t>
        <a:bodyPr/>
        <a:lstStyle/>
        <a:p>
          <a:endParaRPr lang="en-US"/>
        </a:p>
      </dgm:t>
    </dgm:pt>
    <dgm:pt modelId="{83A75C74-E5B1-4ABE-94D2-75D29C293503}" type="sibTrans" cxnId="{9192F017-83AF-4B94-A3B9-A0CCABBF3E30}">
      <dgm:prSet/>
      <dgm:spPr/>
      <dgm:t>
        <a:bodyPr/>
        <a:lstStyle/>
        <a:p>
          <a:endParaRPr lang="en-US"/>
        </a:p>
      </dgm:t>
    </dgm:pt>
    <dgm:pt modelId="{5ADAB654-816F-4A96-BAF7-91BDF79D3DB9}">
      <dgm:prSet/>
      <dgm:spPr/>
      <dgm:t>
        <a:bodyPr/>
        <a:lstStyle/>
        <a:p>
          <a:r>
            <a:rPr lang="en-US"/>
            <a:t>Make the product, especially the dashboard more mobile-friendly. </a:t>
          </a:r>
        </a:p>
      </dgm:t>
    </dgm:pt>
    <dgm:pt modelId="{9EEE3B0E-3994-40BA-938E-A0A5F82C3FFC}" type="parTrans" cxnId="{717B9671-3C37-4C22-A8FE-147C7AA65FBD}">
      <dgm:prSet/>
      <dgm:spPr/>
      <dgm:t>
        <a:bodyPr/>
        <a:lstStyle/>
        <a:p>
          <a:endParaRPr lang="en-US"/>
        </a:p>
      </dgm:t>
    </dgm:pt>
    <dgm:pt modelId="{A5D56193-F042-4C4A-87E5-1393F8ECA4FF}" type="sibTrans" cxnId="{717B9671-3C37-4C22-A8FE-147C7AA65FBD}">
      <dgm:prSet/>
      <dgm:spPr/>
      <dgm:t>
        <a:bodyPr/>
        <a:lstStyle/>
        <a:p>
          <a:endParaRPr lang="en-US"/>
        </a:p>
      </dgm:t>
    </dgm:pt>
    <dgm:pt modelId="{C994E75B-72F7-46B3-8B30-A496457BC34B}">
      <dgm:prSet/>
      <dgm:spPr/>
      <dgm:t>
        <a:bodyPr/>
        <a:lstStyle/>
        <a:p>
          <a:r>
            <a:rPr lang="en-US"/>
            <a:t>Limit the constraints on exceptions. </a:t>
          </a:r>
        </a:p>
      </dgm:t>
    </dgm:pt>
    <dgm:pt modelId="{CB7BB6B3-5CFD-4CC0-8C3E-B57F209961E6}" type="parTrans" cxnId="{B6BADB11-B331-45D8-9DAD-F39500ABC4D4}">
      <dgm:prSet/>
      <dgm:spPr/>
      <dgm:t>
        <a:bodyPr/>
        <a:lstStyle/>
        <a:p>
          <a:endParaRPr lang="en-US"/>
        </a:p>
      </dgm:t>
    </dgm:pt>
    <dgm:pt modelId="{FD9E0A52-18F1-4108-8D0B-11FE17EB1872}" type="sibTrans" cxnId="{B6BADB11-B331-45D8-9DAD-F39500ABC4D4}">
      <dgm:prSet/>
      <dgm:spPr/>
      <dgm:t>
        <a:bodyPr/>
        <a:lstStyle/>
        <a:p>
          <a:endParaRPr lang="en-US"/>
        </a:p>
      </dgm:t>
    </dgm:pt>
    <dgm:pt modelId="{C2D1B3AB-7E50-4B97-97A9-508E1306A6BA}" type="pres">
      <dgm:prSet presAssocID="{BD103F52-8366-4826-AE21-0588EE5F3CD9}" presName="Name0" presStyleCnt="0">
        <dgm:presLayoutVars>
          <dgm:dir/>
          <dgm:animLvl val="lvl"/>
          <dgm:resizeHandles val="exact"/>
        </dgm:presLayoutVars>
      </dgm:prSet>
      <dgm:spPr/>
      <dgm:t>
        <a:bodyPr/>
        <a:lstStyle/>
        <a:p>
          <a:endParaRPr lang="en-IN"/>
        </a:p>
      </dgm:t>
    </dgm:pt>
    <dgm:pt modelId="{D4A0982B-4831-4B68-9748-2598451E5994}" type="pres">
      <dgm:prSet presAssocID="{C994E75B-72F7-46B3-8B30-A496457BC34B}" presName="boxAndChildren" presStyleCnt="0"/>
      <dgm:spPr/>
    </dgm:pt>
    <dgm:pt modelId="{6ED7CBE6-39D6-499D-A671-8E6D83E3FC1B}" type="pres">
      <dgm:prSet presAssocID="{C994E75B-72F7-46B3-8B30-A496457BC34B}" presName="parentTextBox" presStyleLbl="node1" presStyleIdx="0" presStyleCnt="4"/>
      <dgm:spPr/>
      <dgm:t>
        <a:bodyPr/>
        <a:lstStyle/>
        <a:p>
          <a:endParaRPr lang="en-IN"/>
        </a:p>
      </dgm:t>
    </dgm:pt>
    <dgm:pt modelId="{45D26200-1BA9-455F-8CC5-7C5C00D36D5B}" type="pres">
      <dgm:prSet presAssocID="{A5D56193-F042-4C4A-87E5-1393F8ECA4FF}" presName="sp" presStyleCnt="0"/>
      <dgm:spPr/>
    </dgm:pt>
    <dgm:pt modelId="{53B89788-17B9-4E06-9503-033FD280D8BA}" type="pres">
      <dgm:prSet presAssocID="{5ADAB654-816F-4A96-BAF7-91BDF79D3DB9}" presName="arrowAndChildren" presStyleCnt="0"/>
      <dgm:spPr/>
    </dgm:pt>
    <dgm:pt modelId="{E9F21F77-7EC6-4F23-9AEA-124B24ACF057}" type="pres">
      <dgm:prSet presAssocID="{5ADAB654-816F-4A96-BAF7-91BDF79D3DB9}" presName="parentTextArrow" presStyleLbl="node1" presStyleIdx="1" presStyleCnt="4"/>
      <dgm:spPr/>
      <dgm:t>
        <a:bodyPr/>
        <a:lstStyle/>
        <a:p>
          <a:endParaRPr lang="en-IN"/>
        </a:p>
      </dgm:t>
    </dgm:pt>
    <dgm:pt modelId="{7A7542BA-3E07-41D5-9D07-0D7385A4DEC8}" type="pres">
      <dgm:prSet presAssocID="{83A75C74-E5B1-4ABE-94D2-75D29C293503}" presName="sp" presStyleCnt="0"/>
      <dgm:spPr/>
    </dgm:pt>
    <dgm:pt modelId="{C1081A83-DEE0-4724-8EAA-12CE400653E5}" type="pres">
      <dgm:prSet presAssocID="{B27599A2-D5D5-4900-A683-18F80260EE96}" presName="arrowAndChildren" presStyleCnt="0"/>
      <dgm:spPr/>
    </dgm:pt>
    <dgm:pt modelId="{61521E0F-3434-43D5-BC70-099C88D8E206}" type="pres">
      <dgm:prSet presAssocID="{B27599A2-D5D5-4900-A683-18F80260EE96}" presName="parentTextArrow" presStyleLbl="node1" presStyleIdx="2" presStyleCnt="4"/>
      <dgm:spPr/>
      <dgm:t>
        <a:bodyPr/>
        <a:lstStyle/>
        <a:p>
          <a:endParaRPr lang="en-IN"/>
        </a:p>
      </dgm:t>
    </dgm:pt>
    <dgm:pt modelId="{E4C0389C-8B9D-450A-8A22-BFE34496E7C8}" type="pres">
      <dgm:prSet presAssocID="{096432DA-5255-4B52-A719-05EF2C7B2BB2}" presName="sp" presStyleCnt="0"/>
      <dgm:spPr/>
    </dgm:pt>
    <dgm:pt modelId="{A4763BD1-0694-428D-AF66-BBD0310753E0}" type="pres">
      <dgm:prSet presAssocID="{5D35EC3C-293B-46BB-B1C6-07759E395E99}" presName="arrowAndChildren" presStyleCnt="0"/>
      <dgm:spPr/>
    </dgm:pt>
    <dgm:pt modelId="{58918E73-F7D9-4535-AEFA-4A1BDBDD655F}" type="pres">
      <dgm:prSet presAssocID="{5D35EC3C-293B-46BB-B1C6-07759E395E99}" presName="parentTextArrow" presStyleLbl="node1" presStyleIdx="3" presStyleCnt="4"/>
      <dgm:spPr/>
      <dgm:t>
        <a:bodyPr/>
        <a:lstStyle/>
        <a:p>
          <a:endParaRPr lang="en-IN"/>
        </a:p>
      </dgm:t>
    </dgm:pt>
  </dgm:ptLst>
  <dgm:cxnLst>
    <dgm:cxn modelId="{717B9671-3C37-4C22-A8FE-147C7AA65FBD}" srcId="{BD103F52-8366-4826-AE21-0588EE5F3CD9}" destId="{5ADAB654-816F-4A96-BAF7-91BDF79D3DB9}" srcOrd="2" destOrd="0" parTransId="{9EEE3B0E-3994-40BA-938E-A0A5F82C3FFC}" sibTransId="{A5D56193-F042-4C4A-87E5-1393F8ECA4FF}"/>
    <dgm:cxn modelId="{EE1939A8-8255-4AB1-87F8-31C06FCE4F9D}" type="presOf" srcId="{5D35EC3C-293B-46BB-B1C6-07759E395E99}" destId="{58918E73-F7D9-4535-AEFA-4A1BDBDD655F}" srcOrd="0" destOrd="0" presId="urn:microsoft.com/office/officeart/2005/8/layout/process4"/>
    <dgm:cxn modelId="{967F08D1-E396-49FA-B091-9D84CB8C087F}" srcId="{BD103F52-8366-4826-AE21-0588EE5F3CD9}" destId="{5D35EC3C-293B-46BB-B1C6-07759E395E99}" srcOrd="0" destOrd="0" parTransId="{0662642F-3E4E-4864-97B1-ED47114B524B}" sibTransId="{096432DA-5255-4B52-A719-05EF2C7B2BB2}"/>
    <dgm:cxn modelId="{AF9A042E-8DAC-44E1-B100-0A3A264ACAAB}" type="presOf" srcId="{C994E75B-72F7-46B3-8B30-A496457BC34B}" destId="{6ED7CBE6-39D6-499D-A671-8E6D83E3FC1B}" srcOrd="0" destOrd="0" presId="urn:microsoft.com/office/officeart/2005/8/layout/process4"/>
    <dgm:cxn modelId="{B6BADB11-B331-45D8-9DAD-F39500ABC4D4}" srcId="{BD103F52-8366-4826-AE21-0588EE5F3CD9}" destId="{C994E75B-72F7-46B3-8B30-A496457BC34B}" srcOrd="3" destOrd="0" parTransId="{CB7BB6B3-5CFD-4CC0-8C3E-B57F209961E6}" sibTransId="{FD9E0A52-18F1-4108-8D0B-11FE17EB1872}"/>
    <dgm:cxn modelId="{73199144-7FC5-4B3D-A513-FEF6633DFF82}" type="presOf" srcId="{5ADAB654-816F-4A96-BAF7-91BDF79D3DB9}" destId="{E9F21F77-7EC6-4F23-9AEA-124B24ACF057}" srcOrd="0" destOrd="0" presId="urn:microsoft.com/office/officeart/2005/8/layout/process4"/>
    <dgm:cxn modelId="{F6853DB2-59C2-45E6-83EA-020197C8C735}" type="presOf" srcId="{B27599A2-D5D5-4900-A683-18F80260EE96}" destId="{61521E0F-3434-43D5-BC70-099C88D8E206}" srcOrd="0" destOrd="0" presId="urn:microsoft.com/office/officeart/2005/8/layout/process4"/>
    <dgm:cxn modelId="{49BF3738-31E8-4B39-A865-9D9680F94F52}" type="presOf" srcId="{BD103F52-8366-4826-AE21-0588EE5F3CD9}" destId="{C2D1B3AB-7E50-4B97-97A9-508E1306A6BA}" srcOrd="0" destOrd="0" presId="urn:microsoft.com/office/officeart/2005/8/layout/process4"/>
    <dgm:cxn modelId="{9192F017-83AF-4B94-A3B9-A0CCABBF3E30}" srcId="{BD103F52-8366-4826-AE21-0588EE5F3CD9}" destId="{B27599A2-D5D5-4900-A683-18F80260EE96}" srcOrd="1" destOrd="0" parTransId="{31B7F31B-BAC1-4046-925A-12645C7590D4}" sibTransId="{83A75C74-E5B1-4ABE-94D2-75D29C293503}"/>
    <dgm:cxn modelId="{1DFB0350-2542-4BED-9848-25BCE5DCA006}" type="presParOf" srcId="{C2D1B3AB-7E50-4B97-97A9-508E1306A6BA}" destId="{D4A0982B-4831-4B68-9748-2598451E5994}" srcOrd="0" destOrd="0" presId="urn:microsoft.com/office/officeart/2005/8/layout/process4"/>
    <dgm:cxn modelId="{8EEFD0A6-4788-440A-ABB1-442B777F1830}" type="presParOf" srcId="{D4A0982B-4831-4B68-9748-2598451E5994}" destId="{6ED7CBE6-39D6-499D-A671-8E6D83E3FC1B}" srcOrd="0" destOrd="0" presId="urn:microsoft.com/office/officeart/2005/8/layout/process4"/>
    <dgm:cxn modelId="{BD788949-D00A-4148-815D-6622293FEB63}" type="presParOf" srcId="{C2D1B3AB-7E50-4B97-97A9-508E1306A6BA}" destId="{45D26200-1BA9-455F-8CC5-7C5C00D36D5B}" srcOrd="1" destOrd="0" presId="urn:microsoft.com/office/officeart/2005/8/layout/process4"/>
    <dgm:cxn modelId="{0ED02C95-D82C-42AD-9453-C5E4AE24FA19}" type="presParOf" srcId="{C2D1B3AB-7E50-4B97-97A9-508E1306A6BA}" destId="{53B89788-17B9-4E06-9503-033FD280D8BA}" srcOrd="2" destOrd="0" presId="urn:microsoft.com/office/officeart/2005/8/layout/process4"/>
    <dgm:cxn modelId="{8DA50332-DA28-4E3F-B1A9-B365BA5F1DC6}" type="presParOf" srcId="{53B89788-17B9-4E06-9503-033FD280D8BA}" destId="{E9F21F77-7EC6-4F23-9AEA-124B24ACF057}" srcOrd="0" destOrd="0" presId="urn:microsoft.com/office/officeart/2005/8/layout/process4"/>
    <dgm:cxn modelId="{608D8178-4216-4109-8B04-28303947DFEC}" type="presParOf" srcId="{C2D1B3AB-7E50-4B97-97A9-508E1306A6BA}" destId="{7A7542BA-3E07-41D5-9D07-0D7385A4DEC8}" srcOrd="3" destOrd="0" presId="urn:microsoft.com/office/officeart/2005/8/layout/process4"/>
    <dgm:cxn modelId="{DA16C5D6-DD3E-4DB4-9430-90B9D83442B8}" type="presParOf" srcId="{C2D1B3AB-7E50-4B97-97A9-508E1306A6BA}" destId="{C1081A83-DEE0-4724-8EAA-12CE400653E5}" srcOrd="4" destOrd="0" presId="urn:microsoft.com/office/officeart/2005/8/layout/process4"/>
    <dgm:cxn modelId="{87BDBDA6-129A-497C-8AEC-5085624B36DC}" type="presParOf" srcId="{C1081A83-DEE0-4724-8EAA-12CE400653E5}" destId="{61521E0F-3434-43D5-BC70-099C88D8E206}" srcOrd="0" destOrd="0" presId="urn:microsoft.com/office/officeart/2005/8/layout/process4"/>
    <dgm:cxn modelId="{396FAC70-1838-48A8-BFC4-929450A70C4E}" type="presParOf" srcId="{C2D1B3AB-7E50-4B97-97A9-508E1306A6BA}" destId="{E4C0389C-8B9D-450A-8A22-BFE34496E7C8}" srcOrd="5" destOrd="0" presId="urn:microsoft.com/office/officeart/2005/8/layout/process4"/>
    <dgm:cxn modelId="{3CB2C51B-66CF-4E95-A1F8-731F3613F2F7}" type="presParOf" srcId="{C2D1B3AB-7E50-4B97-97A9-508E1306A6BA}" destId="{A4763BD1-0694-428D-AF66-BBD0310753E0}" srcOrd="6" destOrd="0" presId="urn:microsoft.com/office/officeart/2005/8/layout/process4"/>
    <dgm:cxn modelId="{ED2F6432-B02F-4E9F-B98D-A7FF83A0A77C}" type="presParOf" srcId="{A4763BD1-0694-428D-AF66-BBD0310753E0}" destId="{58918E73-F7D9-4535-AEFA-4A1BDBDD655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7470C-3E8E-4B00-8AB0-080DFF899E11}">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AE3FBC-CE6D-4260-BD6A-16C2250020D7}">
      <dsp:nvSpPr>
        <dsp:cNvPr id="0" name=""/>
        <dsp:cNvSpPr/>
      </dsp:nvSpPr>
      <dsp:spPr>
        <a:xfrm>
          <a:off x="508544" y="378974"/>
          <a:ext cx="924626" cy="92462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56D6E4-BE39-424B-81E5-EEF191EE83C7}">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lvl="0" algn="l" defTabSz="844550">
            <a:lnSpc>
              <a:spcPct val="90000"/>
            </a:lnSpc>
            <a:spcBef>
              <a:spcPct val="0"/>
            </a:spcBef>
            <a:spcAft>
              <a:spcPct val="35000"/>
            </a:spcAft>
          </a:pPr>
          <a:r>
            <a:rPr lang="en-US" sz="1900" kern="1200"/>
            <a:t>The idea behind ‘Jerry!’ is to build a voice-command based controller which manages devices like lights and fans etc. making it interactive and efficient at the same time. </a:t>
          </a:r>
        </a:p>
      </dsp:txBody>
      <dsp:txXfrm>
        <a:off x="1941716" y="718"/>
        <a:ext cx="4571887" cy="1681139"/>
      </dsp:txXfrm>
    </dsp:sp>
    <dsp:sp modelId="{F3CF8CE5-DAB3-4E3D-A698-8D2A854D4A93}">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2FEAD1-61F1-49C3-B088-9129536CB83C}">
      <dsp:nvSpPr>
        <dsp:cNvPr id="0" name=""/>
        <dsp:cNvSpPr/>
      </dsp:nvSpPr>
      <dsp:spPr>
        <a:xfrm>
          <a:off x="508544" y="2480399"/>
          <a:ext cx="924626" cy="92462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4A4664-A52C-4C72-935E-11B3E7355E24}">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lvl="0" algn="l" defTabSz="844550">
            <a:lnSpc>
              <a:spcPct val="90000"/>
            </a:lnSpc>
            <a:spcBef>
              <a:spcPct val="0"/>
            </a:spcBef>
            <a:spcAft>
              <a:spcPct val="35000"/>
            </a:spcAft>
          </a:pPr>
          <a:r>
            <a:rPr lang="en-US" sz="1900" kern="1200" dirty="0"/>
            <a:t>A web interface which picks voice-commands → performs the given instruction → </a:t>
          </a:r>
          <a:r>
            <a:rPr lang="en-US" sz="1900" kern="1200" dirty="0" smtClean="0"/>
            <a:t>Displays the results on GUI. </a:t>
          </a:r>
          <a:endParaRPr lang="en-US" sz="1900" kern="1200" dirty="0"/>
        </a:p>
      </dsp:txBody>
      <dsp:txXfrm>
        <a:off x="1941716" y="2102143"/>
        <a:ext cx="4571887" cy="1681139"/>
      </dsp:txXfrm>
    </dsp:sp>
    <dsp:sp modelId="{E668F306-5867-438F-8BC0-7715F4580D45}">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F04D79-DE5D-4C5A-9B1D-C1D912377CD5}">
      <dsp:nvSpPr>
        <dsp:cNvPr id="0" name=""/>
        <dsp:cNvSpPr/>
      </dsp:nvSpPr>
      <dsp:spPr>
        <a:xfrm>
          <a:off x="508544" y="4581824"/>
          <a:ext cx="924626" cy="92462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CCC429-A88E-40A4-B204-602111BBCE7C}">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lvl="0" algn="l" defTabSz="844550">
            <a:lnSpc>
              <a:spcPct val="90000"/>
            </a:lnSpc>
            <a:spcBef>
              <a:spcPct val="0"/>
            </a:spcBef>
            <a:spcAft>
              <a:spcPct val="35000"/>
            </a:spcAft>
          </a:pPr>
          <a:r>
            <a:rPr lang="en-US" sz="1900" kern="1200"/>
            <a:t>The system also has a dashboard which lets the user view his/her list of devices and operate them with GUI as well. </a:t>
          </a:r>
        </a:p>
      </dsp:txBody>
      <dsp:txXfrm>
        <a:off x="1941716" y="4203567"/>
        <a:ext cx="4571887" cy="16811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12C6F4-B6AF-42D2-A4CF-7AE777C4DC93}">
      <dsp:nvSpPr>
        <dsp:cNvPr id="0" name=""/>
        <dsp:cNvSpPr/>
      </dsp:nvSpPr>
      <dsp:spPr>
        <a:xfrm>
          <a:off x="1037740" y="311336"/>
          <a:ext cx="1111616" cy="11116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86351E-6131-4D94-815A-F76472354F6B}">
      <dsp:nvSpPr>
        <dsp:cNvPr id="0" name=""/>
        <dsp:cNvSpPr/>
      </dsp:nvSpPr>
      <dsp:spPr>
        <a:xfrm>
          <a:off x="358419" y="1757280"/>
          <a:ext cx="24702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pPr>
          <a:r>
            <a:rPr lang="en-US" sz="1700" kern="1200"/>
            <a:t>Joining Wireless Network </a:t>
          </a:r>
        </a:p>
      </dsp:txBody>
      <dsp:txXfrm>
        <a:off x="358419" y="1757280"/>
        <a:ext cx="2470257" cy="720000"/>
      </dsp:txXfrm>
    </dsp:sp>
    <dsp:sp modelId="{3C5ED9A5-A7B2-4CD5-B5EC-703B397F9E55}">
      <dsp:nvSpPr>
        <dsp:cNvPr id="0" name=""/>
        <dsp:cNvSpPr/>
      </dsp:nvSpPr>
      <dsp:spPr>
        <a:xfrm>
          <a:off x="3940293" y="311336"/>
          <a:ext cx="1111616" cy="111161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32F786-A623-4B09-9D91-5F310F379C60}">
      <dsp:nvSpPr>
        <dsp:cNvPr id="0" name=""/>
        <dsp:cNvSpPr/>
      </dsp:nvSpPr>
      <dsp:spPr>
        <a:xfrm>
          <a:off x="3260972" y="1757280"/>
          <a:ext cx="24702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pPr>
          <a:r>
            <a:rPr lang="en-US" sz="1700" kern="1200"/>
            <a:t>Creating User Profile</a:t>
          </a:r>
        </a:p>
      </dsp:txBody>
      <dsp:txXfrm>
        <a:off x="3260972" y="1757280"/>
        <a:ext cx="2470257" cy="720000"/>
      </dsp:txXfrm>
    </dsp:sp>
    <dsp:sp modelId="{A3144529-7469-4726-9EAC-90BDB8B4D1BD}">
      <dsp:nvSpPr>
        <dsp:cNvPr id="0" name=""/>
        <dsp:cNvSpPr/>
      </dsp:nvSpPr>
      <dsp:spPr>
        <a:xfrm>
          <a:off x="1037740" y="3094844"/>
          <a:ext cx="1111616" cy="111161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7F2674-496F-47FC-982A-4DFDCC784B35}">
      <dsp:nvSpPr>
        <dsp:cNvPr id="0" name=""/>
        <dsp:cNvSpPr/>
      </dsp:nvSpPr>
      <dsp:spPr>
        <a:xfrm>
          <a:off x="358419" y="4540788"/>
          <a:ext cx="24702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pPr>
          <a:r>
            <a:rPr lang="en-US" sz="1700" kern="1200"/>
            <a:t>Interact with the system using GUI</a:t>
          </a:r>
        </a:p>
      </dsp:txBody>
      <dsp:txXfrm>
        <a:off x="358419" y="4540788"/>
        <a:ext cx="2470257" cy="720000"/>
      </dsp:txXfrm>
    </dsp:sp>
    <dsp:sp modelId="{8281F319-2B0E-4E52-AD64-69AEC98B07E8}">
      <dsp:nvSpPr>
        <dsp:cNvPr id="0" name=""/>
        <dsp:cNvSpPr/>
      </dsp:nvSpPr>
      <dsp:spPr>
        <a:xfrm>
          <a:off x="3940293" y="3094844"/>
          <a:ext cx="1111616" cy="11116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30559A-AA05-4E04-9BE2-CC2A273BA1A3}">
      <dsp:nvSpPr>
        <dsp:cNvPr id="0" name=""/>
        <dsp:cNvSpPr/>
      </dsp:nvSpPr>
      <dsp:spPr>
        <a:xfrm>
          <a:off x="3260972" y="4540788"/>
          <a:ext cx="24702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pPr>
          <a:r>
            <a:rPr lang="en-US" sz="1700" kern="1200" dirty="0"/>
            <a:t>Give voice base commands using specific keywords</a:t>
          </a:r>
        </a:p>
      </dsp:txBody>
      <dsp:txXfrm>
        <a:off x="3260972" y="4540788"/>
        <a:ext cx="2470257"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7CBE6-39D6-499D-A671-8E6D83E3FC1B}">
      <dsp:nvSpPr>
        <dsp:cNvPr id="0" name=""/>
        <dsp:cNvSpPr/>
      </dsp:nvSpPr>
      <dsp:spPr>
        <a:xfrm>
          <a:off x="0" y="4827324"/>
          <a:ext cx="6513603" cy="10561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a:t>Limit the constraints on exceptions. </a:t>
          </a:r>
        </a:p>
      </dsp:txBody>
      <dsp:txXfrm>
        <a:off x="0" y="4827324"/>
        <a:ext cx="6513603" cy="1056100"/>
      </dsp:txXfrm>
    </dsp:sp>
    <dsp:sp modelId="{E9F21F77-7EC6-4F23-9AEA-124B24ACF057}">
      <dsp:nvSpPr>
        <dsp:cNvPr id="0" name=""/>
        <dsp:cNvSpPr/>
      </dsp:nvSpPr>
      <dsp:spPr>
        <a:xfrm rot="10800000">
          <a:off x="0" y="3218883"/>
          <a:ext cx="6513603" cy="1624282"/>
        </a:xfrm>
        <a:prstGeom prst="upArrowCallou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a:t>Make the product, especially the dashboard more mobile-friendly. </a:t>
          </a:r>
        </a:p>
      </dsp:txBody>
      <dsp:txXfrm rot="10800000">
        <a:off x="0" y="3218883"/>
        <a:ext cx="6513603" cy="1055410"/>
      </dsp:txXfrm>
    </dsp:sp>
    <dsp:sp modelId="{61521E0F-3434-43D5-BC70-099C88D8E206}">
      <dsp:nvSpPr>
        <dsp:cNvPr id="0" name=""/>
        <dsp:cNvSpPr/>
      </dsp:nvSpPr>
      <dsp:spPr>
        <a:xfrm rot="10800000">
          <a:off x="0" y="1610442"/>
          <a:ext cx="6513603" cy="1624282"/>
        </a:xfrm>
        <a:prstGeom prst="upArrowCallou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a:t>Fetch results from trusted sources with respect to news, weather and maps to present a Gist to the users </a:t>
          </a:r>
        </a:p>
      </dsp:txBody>
      <dsp:txXfrm rot="10800000">
        <a:off x="0" y="1610442"/>
        <a:ext cx="6513603" cy="1055410"/>
      </dsp:txXfrm>
    </dsp:sp>
    <dsp:sp modelId="{58918E73-F7D9-4535-AEFA-4A1BDBDD655F}">
      <dsp:nvSpPr>
        <dsp:cNvPr id="0" name=""/>
        <dsp:cNvSpPr/>
      </dsp:nvSpPr>
      <dsp:spPr>
        <a:xfrm rot="10800000">
          <a:off x="0" y="2000"/>
          <a:ext cx="6513603" cy="1624282"/>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a:t>Actual implementation of FSM-like routine instead of simulation to achieve smart home. </a:t>
          </a:r>
        </a:p>
      </dsp:txBody>
      <dsp:txXfrm rot="10800000">
        <a:off x="0" y="2000"/>
        <a:ext cx="6513603" cy="10554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87815F-D224-47CE-9D4E-11CFF7E849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845B93C5-D79B-4D53-B28F-DCD3930558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3BE45416-4F8B-4EB4-88D5-F4E72282A3DE}"/>
              </a:ext>
            </a:extLst>
          </p:cNvPr>
          <p:cNvSpPr>
            <a:spLocks noGrp="1"/>
          </p:cNvSpPr>
          <p:nvPr>
            <p:ph type="dt" sz="half" idx="10"/>
          </p:nvPr>
        </p:nvSpPr>
        <p:spPr/>
        <p:txBody>
          <a:bodyPr/>
          <a:lstStyle/>
          <a:p>
            <a:fld id="{B2056630-D301-48FE-8232-2C348EC31BEB}" type="datetimeFigureOut">
              <a:rPr lang="en-US" smtClean="0"/>
              <a:t>5/9/2019</a:t>
            </a:fld>
            <a:endParaRPr lang="en-US"/>
          </a:p>
        </p:txBody>
      </p:sp>
      <p:sp>
        <p:nvSpPr>
          <p:cNvPr id="5" name="Footer Placeholder 4">
            <a:extLst>
              <a:ext uri="{FF2B5EF4-FFF2-40B4-BE49-F238E27FC236}">
                <a16:creationId xmlns="" xmlns:a16="http://schemas.microsoft.com/office/drawing/2014/main" id="{699E4FBF-D8F4-4E59-8670-182B9ACBF2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7CBC835-5380-477E-AA55-9C2FCB3B5095}"/>
              </a:ext>
            </a:extLst>
          </p:cNvPr>
          <p:cNvSpPr>
            <a:spLocks noGrp="1"/>
          </p:cNvSpPr>
          <p:nvPr>
            <p:ph type="sldNum" sz="quarter" idx="12"/>
          </p:nvPr>
        </p:nvSpPr>
        <p:spPr/>
        <p:txBody>
          <a:bodyPr/>
          <a:lstStyle/>
          <a:p>
            <a:fld id="{CA700572-9401-4530-AF40-D13F7DAA6C96}" type="slidenum">
              <a:rPr lang="en-US" smtClean="0"/>
              <a:t>‹#›</a:t>
            </a:fld>
            <a:endParaRPr lang="en-US"/>
          </a:p>
        </p:txBody>
      </p:sp>
    </p:spTree>
    <p:extLst>
      <p:ext uri="{BB962C8B-B14F-4D97-AF65-F5344CB8AC3E}">
        <p14:creationId xmlns:p14="http://schemas.microsoft.com/office/powerpoint/2010/main" val="1819098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C72CE5-4AB3-4896-82E8-077888DB90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F59E7441-1DC8-4DFE-9BBB-D4641BAA52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E568332-7126-488D-A9F9-FC84DA50BFEA}"/>
              </a:ext>
            </a:extLst>
          </p:cNvPr>
          <p:cNvSpPr>
            <a:spLocks noGrp="1"/>
          </p:cNvSpPr>
          <p:nvPr>
            <p:ph type="dt" sz="half" idx="10"/>
          </p:nvPr>
        </p:nvSpPr>
        <p:spPr/>
        <p:txBody>
          <a:bodyPr/>
          <a:lstStyle/>
          <a:p>
            <a:fld id="{B2056630-D301-48FE-8232-2C348EC31BEB}" type="datetimeFigureOut">
              <a:rPr lang="en-US" smtClean="0"/>
              <a:t>5/9/2019</a:t>
            </a:fld>
            <a:endParaRPr lang="en-US"/>
          </a:p>
        </p:txBody>
      </p:sp>
      <p:sp>
        <p:nvSpPr>
          <p:cNvPr id="5" name="Footer Placeholder 4">
            <a:extLst>
              <a:ext uri="{FF2B5EF4-FFF2-40B4-BE49-F238E27FC236}">
                <a16:creationId xmlns="" xmlns:a16="http://schemas.microsoft.com/office/drawing/2014/main" id="{577F4038-61C3-455D-9527-5343FAEC0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2FC47DC-C584-409C-94A4-FCBDFB070957}"/>
              </a:ext>
            </a:extLst>
          </p:cNvPr>
          <p:cNvSpPr>
            <a:spLocks noGrp="1"/>
          </p:cNvSpPr>
          <p:nvPr>
            <p:ph type="sldNum" sz="quarter" idx="12"/>
          </p:nvPr>
        </p:nvSpPr>
        <p:spPr/>
        <p:txBody>
          <a:bodyPr/>
          <a:lstStyle/>
          <a:p>
            <a:fld id="{CA700572-9401-4530-AF40-D13F7DAA6C96}" type="slidenum">
              <a:rPr lang="en-US" smtClean="0"/>
              <a:t>‹#›</a:t>
            </a:fld>
            <a:endParaRPr lang="en-US"/>
          </a:p>
        </p:txBody>
      </p:sp>
    </p:spTree>
    <p:extLst>
      <p:ext uri="{BB962C8B-B14F-4D97-AF65-F5344CB8AC3E}">
        <p14:creationId xmlns:p14="http://schemas.microsoft.com/office/powerpoint/2010/main" val="265086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DDFA9DE-8303-4DB9-940A-438CC8B6C5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0828EFC-CA91-4287-B9C8-AC899A78B2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464EACF-EAA1-4669-B44A-2F159E3D7153}"/>
              </a:ext>
            </a:extLst>
          </p:cNvPr>
          <p:cNvSpPr>
            <a:spLocks noGrp="1"/>
          </p:cNvSpPr>
          <p:nvPr>
            <p:ph type="dt" sz="half" idx="10"/>
          </p:nvPr>
        </p:nvSpPr>
        <p:spPr/>
        <p:txBody>
          <a:bodyPr/>
          <a:lstStyle/>
          <a:p>
            <a:fld id="{B2056630-D301-48FE-8232-2C348EC31BEB}" type="datetimeFigureOut">
              <a:rPr lang="en-US" smtClean="0"/>
              <a:t>5/9/2019</a:t>
            </a:fld>
            <a:endParaRPr lang="en-US"/>
          </a:p>
        </p:txBody>
      </p:sp>
      <p:sp>
        <p:nvSpPr>
          <p:cNvPr id="5" name="Footer Placeholder 4">
            <a:extLst>
              <a:ext uri="{FF2B5EF4-FFF2-40B4-BE49-F238E27FC236}">
                <a16:creationId xmlns="" xmlns:a16="http://schemas.microsoft.com/office/drawing/2014/main" id="{CAB167B6-2CDF-4F36-AED0-A2A3617816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BF7CD61-5CE7-4E09-BB86-79F73C07F162}"/>
              </a:ext>
            </a:extLst>
          </p:cNvPr>
          <p:cNvSpPr>
            <a:spLocks noGrp="1"/>
          </p:cNvSpPr>
          <p:nvPr>
            <p:ph type="sldNum" sz="quarter" idx="12"/>
          </p:nvPr>
        </p:nvSpPr>
        <p:spPr/>
        <p:txBody>
          <a:bodyPr/>
          <a:lstStyle/>
          <a:p>
            <a:fld id="{CA700572-9401-4530-AF40-D13F7DAA6C96}" type="slidenum">
              <a:rPr lang="en-US" smtClean="0"/>
              <a:t>‹#›</a:t>
            </a:fld>
            <a:endParaRPr lang="en-US"/>
          </a:p>
        </p:txBody>
      </p:sp>
    </p:spTree>
    <p:extLst>
      <p:ext uri="{BB962C8B-B14F-4D97-AF65-F5344CB8AC3E}">
        <p14:creationId xmlns:p14="http://schemas.microsoft.com/office/powerpoint/2010/main" val="2423161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0F2B94-FE13-46F6-8823-673B7FDAE7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6815CB4-C0DF-48ED-9E9D-8225FC9CB4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5CB8239-DCE6-4340-BFA9-8FE6800150AB}"/>
              </a:ext>
            </a:extLst>
          </p:cNvPr>
          <p:cNvSpPr>
            <a:spLocks noGrp="1"/>
          </p:cNvSpPr>
          <p:nvPr>
            <p:ph type="dt" sz="half" idx="10"/>
          </p:nvPr>
        </p:nvSpPr>
        <p:spPr/>
        <p:txBody>
          <a:bodyPr/>
          <a:lstStyle/>
          <a:p>
            <a:fld id="{B2056630-D301-48FE-8232-2C348EC31BEB}" type="datetimeFigureOut">
              <a:rPr lang="en-US" smtClean="0"/>
              <a:t>5/9/2019</a:t>
            </a:fld>
            <a:endParaRPr lang="en-US"/>
          </a:p>
        </p:txBody>
      </p:sp>
      <p:sp>
        <p:nvSpPr>
          <p:cNvPr id="5" name="Footer Placeholder 4">
            <a:extLst>
              <a:ext uri="{FF2B5EF4-FFF2-40B4-BE49-F238E27FC236}">
                <a16:creationId xmlns="" xmlns:a16="http://schemas.microsoft.com/office/drawing/2014/main" id="{6076C3EF-3859-476F-AEAC-D8314407B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B3040F8-E9E4-4403-8A9B-EB473E0483ED}"/>
              </a:ext>
            </a:extLst>
          </p:cNvPr>
          <p:cNvSpPr>
            <a:spLocks noGrp="1"/>
          </p:cNvSpPr>
          <p:nvPr>
            <p:ph type="sldNum" sz="quarter" idx="12"/>
          </p:nvPr>
        </p:nvSpPr>
        <p:spPr/>
        <p:txBody>
          <a:bodyPr/>
          <a:lstStyle/>
          <a:p>
            <a:fld id="{CA700572-9401-4530-AF40-D13F7DAA6C96}" type="slidenum">
              <a:rPr lang="en-US" smtClean="0"/>
              <a:t>‹#›</a:t>
            </a:fld>
            <a:endParaRPr lang="en-US"/>
          </a:p>
        </p:txBody>
      </p:sp>
    </p:spTree>
    <p:extLst>
      <p:ext uri="{BB962C8B-B14F-4D97-AF65-F5344CB8AC3E}">
        <p14:creationId xmlns:p14="http://schemas.microsoft.com/office/powerpoint/2010/main" val="53747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2BEB8D-C482-488B-BFCE-0A0FCABF8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E5618B92-AE9A-4BD9-856F-89EDE4BD3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0E1AB2B9-0B07-43A3-BD2A-301AF9D734B8}"/>
              </a:ext>
            </a:extLst>
          </p:cNvPr>
          <p:cNvSpPr>
            <a:spLocks noGrp="1"/>
          </p:cNvSpPr>
          <p:nvPr>
            <p:ph type="dt" sz="half" idx="10"/>
          </p:nvPr>
        </p:nvSpPr>
        <p:spPr/>
        <p:txBody>
          <a:bodyPr/>
          <a:lstStyle/>
          <a:p>
            <a:fld id="{B2056630-D301-48FE-8232-2C348EC31BEB}" type="datetimeFigureOut">
              <a:rPr lang="en-US" smtClean="0"/>
              <a:t>5/9/2019</a:t>
            </a:fld>
            <a:endParaRPr lang="en-US"/>
          </a:p>
        </p:txBody>
      </p:sp>
      <p:sp>
        <p:nvSpPr>
          <p:cNvPr id="5" name="Footer Placeholder 4">
            <a:extLst>
              <a:ext uri="{FF2B5EF4-FFF2-40B4-BE49-F238E27FC236}">
                <a16:creationId xmlns="" xmlns:a16="http://schemas.microsoft.com/office/drawing/2014/main" id="{874887EF-479A-4AFF-9277-A8667E975B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FB35E29-7FD6-49D4-9613-C84E9968B587}"/>
              </a:ext>
            </a:extLst>
          </p:cNvPr>
          <p:cNvSpPr>
            <a:spLocks noGrp="1"/>
          </p:cNvSpPr>
          <p:nvPr>
            <p:ph type="sldNum" sz="quarter" idx="12"/>
          </p:nvPr>
        </p:nvSpPr>
        <p:spPr/>
        <p:txBody>
          <a:bodyPr/>
          <a:lstStyle/>
          <a:p>
            <a:fld id="{CA700572-9401-4530-AF40-D13F7DAA6C96}" type="slidenum">
              <a:rPr lang="en-US" smtClean="0"/>
              <a:t>‹#›</a:t>
            </a:fld>
            <a:endParaRPr lang="en-US"/>
          </a:p>
        </p:txBody>
      </p:sp>
    </p:spTree>
    <p:extLst>
      <p:ext uri="{BB962C8B-B14F-4D97-AF65-F5344CB8AC3E}">
        <p14:creationId xmlns:p14="http://schemas.microsoft.com/office/powerpoint/2010/main" val="171924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42E3A5-2312-490A-A39E-25233D00B6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13AE8382-380F-4805-8327-B7392B0063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AD1724C-5783-430E-9B2A-10AF11E233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6A33A8AE-4772-472C-9C87-605B691EF99C}"/>
              </a:ext>
            </a:extLst>
          </p:cNvPr>
          <p:cNvSpPr>
            <a:spLocks noGrp="1"/>
          </p:cNvSpPr>
          <p:nvPr>
            <p:ph type="dt" sz="half" idx="10"/>
          </p:nvPr>
        </p:nvSpPr>
        <p:spPr/>
        <p:txBody>
          <a:bodyPr/>
          <a:lstStyle/>
          <a:p>
            <a:fld id="{B2056630-D301-48FE-8232-2C348EC31BEB}" type="datetimeFigureOut">
              <a:rPr lang="en-US" smtClean="0"/>
              <a:t>5/9/2019</a:t>
            </a:fld>
            <a:endParaRPr lang="en-US"/>
          </a:p>
        </p:txBody>
      </p:sp>
      <p:sp>
        <p:nvSpPr>
          <p:cNvPr id="6" name="Footer Placeholder 5">
            <a:extLst>
              <a:ext uri="{FF2B5EF4-FFF2-40B4-BE49-F238E27FC236}">
                <a16:creationId xmlns="" xmlns:a16="http://schemas.microsoft.com/office/drawing/2014/main" id="{02CFB807-8BEE-4D51-AC7C-011D1EE47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34E6D8F-F8FC-435E-84B8-489461D29C9B}"/>
              </a:ext>
            </a:extLst>
          </p:cNvPr>
          <p:cNvSpPr>
            <a:spLocks noGrp="1"/>
          </p:cNvSpPr>
          <p:nvPr>
            <p:ph type="sldNum" sz="quarter" idx="12"/>
          </p:nvPr>
        </p:nvSpPr>
        <p:spPr/>
        <p:txBody>
          <a:bodyPr/>
          <a:lstStyle/>
          <a:p>
            <a:fld id="{CA700572-9401-4530-AF40-D13F7DAA6C96}" type="slidenum">
              <a:rPr lang="en-US" smtClean="0"/>
              <a:t>‹#›</a:t>
            </a:fld>
            <a:endParaRPr lang="en-US"/>
          </a:p>
        </p:txBody>
      </p:sp>
    </p:spTree>
    <p:extLst>
      <p:ext uri="{BB962C8B-B14F-4D97-AF65-F5344CB8AC3E}">
        <p14:creationId xmlns:p14="http://schemas.microsoft.com/office/powerpoint/2010/main" val="1217409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E2C339-B285-4D2C-ACDE-005B38ED7A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55302FD5-04B6-4448-BCAF-55E831D155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3FC861E2-C1FC-4F5D-A807-F4904CE582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91509078-AA5B-4D86-B1ED-544DC021C7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6722D84-AEEC-4CB5-B2C3-BAA9BD96B3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30984043-E181-4C02-A59A-115167EF290D}"/>
              </a:ext>
            </a:extLst>
          </p:cNvPr>
          <p:cNvSpPr>
            <a:spLocks noGrp="1"/>
          </p:cNvSpPr>
          <p:nvPr>
            <p:ph type="dt" sz="half" idx="10"/>
          </p:nvPr>
        </p:nvSpPr>
        <p:spPr/>
        <p:txBody>
          <a:bodyPr/>
          <a:lstStyle/>
          <a:p>
            <a:fld id="{B2056630-D301-48FE-8232-2C348EC31BEB}" type="datetimeFigureOut">
              <a:rPr lang="en-US" smtClean="0"/>
              <a:t>5/9/2019</a:t>
            </a:fld>
            <a:endParaRPr lang="en-US"/>
          </a:p>
        </p:txBody>
      </p:sp>
      <p:sp>
        <p:nvSpPr>
          <p:cNvPr id="8" name="Footer Placeholder 7">
            <a:extLst>
              <a:ext uri="{FF2B5EF4-FFF2-40B4-BE49-F238E27FC236}">
                <a16:creationId xmlns="" xmlns:a16="http://schemas.microsoft.com/office/drawing/2014/main" id="{ED780F19-5D42-41C5-91E1-3D984E07C1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DCB8E948-F71A-4F58-8E4D-5C95A8ECC1D1}"/>
              </a:ext>
            </a:extLst>
          </p:cNvPr>
          <p:cNvSpPr>
            <a:spLocks noGrp="1"/>
          </p:cNvSpPr>
          <p:nvPr>
            <p:ph type="sldNum" sz="quarter" idx="12"/>
          </p:nvPr>
        </p:nvSpPr>
        <p:spPr/>
        <p:txBody>
          <a:bodyPr/>
          <a:lstStyle/>
          <a:p>
            <a:fld id="{CA700572-9401-4530-AF40-D13F7DAA6C96}" type="slidenum">
              <a:rPr lang="en-US" smtClean="0"/>
              <a:t>‹#›</a:t>
            </a:fld>
            <a:endParaRPr lang="en-US"/>
          </a:p>
        </p:txBody>
      </p:sp>
    </p:spTree>
    <p:extLst>
      <p:ext uri="{BB962C8B-B14F-4D97-AF65-F5344CB8AC3E}">
        <p14:creationId xmlns:p14="http://schemas.microsoft.com/office/powerpoint/2010/main" val="361148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549862-4366-4055-A49F-B9BFEA5399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BCA0709F-64C5-42F2-8222-506D40736C54}"/>
              </a:ext>
            </a:extLst>
          </p:cNvPr>
          <p:cNvSpPr>
            <a:spLocks noGrp="1"/>
          </p:cNvSpPr>
          <p:nvPr>
            <p:ph type="dt" sz="half" idx="10"/>
          </p:nvPr>
        </p:nvSpPr>
        <p:spPr/>
        <p:txBody>
          <a:bodyPr/>
          <a:lstStyle/>
          <a:p>
            <a:fld id="{B2056630-D301-48FE-8232-2C348EC31BEB}" type="datetimeFigureOut">
              <a:rPr lang="en-US" smtClean="0"/>
              <a:t>5/9/2019</a:t>
            </a:fld>
            <a:endParaRPr lang="en-US"/>
          </a:p>
        </p:txBody>
      </p:sp>
      <p:sp>
        <p:nvSpPr>
          <p:cNvPr id="4" name="Footer Placeholder 3">
            <a:extLst>
              <a:ext uri="{FF2B5EF4-FFF2-40B4-BE49-F238E27FC236}">
                <a16:creationId xmlns="" xmlns:a16="http://schemas.microsoft.com/office/drawing/2014/main" id="{9D4EEE0C-AF98-4A74-97B5-5094156C29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7AFE9737-2488-4DF2-B90C-E94FC889A840}"/>
              </a:ext>
            </a:extLst>
          </p:cNvPr>
          <p:cNvSpPr>
            <a:spLocks noGrp="1"/>
          </p:cNvSpPr>
          <p:nvPr>
            <p:ph type="sldNum" sz="quarter" idx="12"/>
          </p:nvPr>
        </p:nvSpPr>
        <p:spPr/>
        <p:txBody>
          <a:bodyPr/>
          <a:lstStyle/>
          <a:p>
            <a:fld id="{CA700572-9401-4530-AF40-D13F7DAA6C96}" type="slidenum">
              <a:rPr lang="en-US" smtClean="0"/>
              <a:t>‹#›</a:t>
            </a:fld>
            <a:endParaRPr lang="en-US"/>
          </a:p>
        </p:txBody>
      </p:sp>
    </p:spTree>
    <p:extLst>
      <p:ext uri="{BB962C8B-B14F-4D97-AF65-F5344CB8AC3E}">
        <p14:creationId xmlns:p14="http://schemas.microsoft.com/office/powerpoint/2010/main" val="2211986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B2458E7-6C7A-4280-9A33-C82055B1E804}"/>
              </a:ext>
            </a:extLst>
          </p:cNvPr>
          <p:cNvSpPr>
            <a:spLocks noGrp="1"/>
          </p:cNvSpPr>
          <p:nvPr>
            <p:ph type="dt" sz="half" idx="10"/>
          </p:nvPr>
        </p:nvSpPr>
        <p:spPr/>
        <p:txBody>
          <a:bodyPr/>
          <a:lstStyle/>
          <a:p>
            <a:fld id="{B2056630-D301-48FE-8232-2C348EC31BEB}" type="datetimeFigureOut">
              <a:rPr lang="en-US" smtClean="0"/>
              <a:t>5/9/2019</a:t>
            </a:fld>
            <a:endParaRPr lang="en-US"/>
          </a:p>
        </p:txBody>
      </p:sp>
      <p:sp>
        <p:nvSpPr>
          <p:cNvPr id="3" name="Footer Placeholder 2">
            <a:extLst>
              <a:ext uri="{FF2B5EF4-FFF2-40B4-BE49-F238E27FC236}">
                <a16:creationId xmlns="" xmlns:a16="http://schemas.microsoft.com/office/drawing/2014/main" id="{F2CE1339-C05B-4275-A824-AB4087B0F2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58873353-D221-4EF3-807F-E7F26F45E6D6}"/>
              </a:ext>
            </a:extLst>
          </p:cNvPr>
          <p:cNvSpPr>
            <a:spLocks noGrp="1"/>
          </p:cNvSpPr>
          <p:nvPr>
            <p:ph type="sldNum" sz="quarter" idx="12"/>
          </p:nvPr>
        </p:nvSpPr>
        <p:spPr/>
        <p:txBody>
          <a:bodyPr/>
          <a:lstStyle/>
          <a:p>
            <a:fld id="{CA700572-9401-4530-AF40-D13F7DAA6C96}" type="slidenum">
              <a:rPr lang="en-US" smtClean="0"/>
              <a:t>‹#›</a:t>
            </a:fld>
            <a:endParaRPr lang="en-US"/>
          </a:p>
        </p:txBody>
      </p:sp>
    </p:spTree>
    <p:extLst>
      <p:ext uri="{BB962C8B-B14F-4D97-AF65-F5344CB8AC3E}">
        <p14:creationId xmlns:p14="http://schemas.microsoft.com/office/powerpoint/2010/main" val="967950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861B58-2E69-4E30-830B-8817F1E975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5464031B-D80F-4781-AE88-369CDD1BF4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B89061D1-C7A0-48C8-8C73-4D99CC166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952CCC3-D343-43E3-BD40-54ED1898C863}"/>
              </a:ext>
            </a:extLst>
          </p:cNvPr>
          <p:cNvSpPr>
            <a:spLocks noGrp="1"/>
          </p:cNvSpPr>
          <p:nvPr>
            <p:ph type="dt" sz="half" idx="10"/>
          </p:nvPr>
        </p:nvSpPr>
        <p:spPr/>
        <p:txBody>
          <a:bodyPr/>
          <a:lstStyle/>
          <a:p>
            <a:fld id="{B2056630-D301-48FE-8232-2C348EC31BEB}" type="datetimeFigureOut">
              <a:rPr lang="en-US" smtClean="0"/>
              <a:t>5/9/2019</a:t>
            </a:fld>
            <a:endParaRPr lang="en-US"/>
          </a:p>
        </p:txBody>
      </p:sp>
      <p:sp>
        <p:nvSpPr>
          <p:cNvPr id="6" name="Footer Placeholder 5">
            <a:extLst>
              <a:ext uri="{FF2B5EF4-FFF2-40B4-BE49-F238E27FC236}">
                <a16:creationId xmlns="" xmlns:a16="http://schemas.microsoft.com/office/drawing/2014/main" id="{F6261F91-A814-46DF-8B72-D878288F6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E62693E-AD00-4FA2-B125-D0B690A0F2AA}"/>
              </a:ext>
            </a:extLst>
          </p:cNvPr>
          <p:cNvSpPr>
            <a:spLocks noGrp="1"/>
          </p:cNvSpPr>
          <p:nvPr>
            <p:ph type="sldNum" sz="quarter" idx="12"/>
          </p:nvPr>
        </p:nvSpPr>
        <p:spPr/>
        <p:txBody>
          <a:bodyPr/>
          <a:lstStyle/>
          <a:p>
            <a:fld id="{CA700572-9401-4530-AF40-D13F7DAA6C96}" type="slidenum">
              <a:rPr lang="en-US" smtClean="0"/>
              <a:t>‹#›</a:t>
            </a:fld>
            <a:endParaRPr lang="en-US"/>
          </a:p>
        </p:txBody>
      </p:sp>
    </p:spTree>
    <p:extLst>
      <p:ext uri="{BB962C8B-B14F-4D97-AF65-F5344CB8AC3E}">
        <p14:creationId xmlns:p14="http://schemas.microsoft.com/office/powerpoint/2010/main" val="2532676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56FF0A-28BD-4538-A71D-48EFA9C3C1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33C0AD85-B234-40B1-A1E8-7CC4140E1B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1C1C8D70-3DDC-4D60-AF13-EBA47A70FA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F7D7440-5581-4EE7-9E08-14001B985304}"/>
              </a:ext>
            </a:extLst>
          </p:cNvPr>
          <p:cNvSpPr>
            <a:spLocks noGrp="1"/>
          </p:cNvSpPr>
          <p:nvPr>
            <p:ph type="dt" sz="half" idx="10"/>
          </p:nvPr>
        </p:nvSpPr>
        <p:spPr/>
        <p:txBody>
          <a:bodyPr/>
          <a:lstStyle/>
          <a:p>
            <a:fld id="{B2056630-D301-48FE-8232-2C348EC31BEB}" type="datetimeFigureOut">
              <a:rPr lang="en-US" smtClean="0"/>
              <a:t>5/9/2019</a:t>
            </a:fld>
            <a:endParaRPr lang="en-US"/>
          </a:p>
        </p:txBody>
      </p:sp>
      <p:sp>
        <p:nvSpPr>
          <p:cNvPr id="6" name="Footer Placeholder 5">
            <a:extLst>
              <a:ext uri="{FF2B5EF4-FFF2-40B4-BE49-F238E27FC236}">
                <a16:creationId xmlns="" xmlns:a16="http://schemas.microsoft.com/office/drawing/2014/main" id="{3F17E08D-61F4-487B-B58A-90FE38CC7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EF97A5C-E825-41B7-A5BF-59BD4F471273}"/>
              </a:ext>
            </a:extLst>
          </p:cNvPr>
          <p:cNvSpPr>
            <a:spLocks noGrp="1"/>
          </p:cNvSpPr>
          <p:nvPr>
            <p:ph type="sldNum" sz="quarter" idx="12"/>
          </p:nvPr>
        </p:nvSpPr>
        <p:spPr/>
        <p:txBody>
          <a:bodyPr/>
          <a:lstStyle/>
          <a:p>
            <a:fld id="{CA700572-9401-4530-AF40-D13F7DAA6C96}" type="slidenum">
              <a:rPr lang="en-US" smtClean="0"/>
              <a:t>‹#›</a:t>
            </a:fld>
            <a:endParaRPr lang="en-US"/>
          </a:p>
        </p:txBody>
      </p:sp>
    </p:spTree>
    <p:extLst>
      <p:ext uri="{BB962C8B-B14F-4D97-AF65-F5344CB8AC3E}">
        <p14:creationId xmlns:p14="http://schemas.microsoft.com/office/powerpoint/2010/main" val="1814684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0">
          <a:fgClr>
            <a:schemeClr val="bg1">
              <a:lumMod val="65000"/>
            </a:schemeClr>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778FEED-2B81-42D3-A79D-D56A4AA4A9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DE86BCB3-9BA4-4CEC-997F-A18AE606FF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0A2FC13-D66C-4924-BF31-D541E14F06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56630-D301-48FE-8232-2C348EC31BEB}" type="datetimeFigureOut">
              <a:rPr lang="en-US" smtClean="0"/>
              <a:t>5/9/2019</a:t>
            </a:fld>
            <a:endParaRPr lang="en-US"/>
          </a:p>
        </p:txBody>
      </p:sp>
      <p:sp>
        <p:nvSpPr>
          <p:cNvPr id="5" name="Footer Placeholder 4">
            <a:extLst>
              <a:ext uri="{FF2B5EF4-FFF2-40B4-BE49-F238E27FC236}">
                <a16:creationId xmlns="" xmlns:a16="http://schemas.microsoft.com/office/drawing/2014/main" id="{C8E273CC-6513-4891-91F5-1CFC07593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0D5DDCCD-D377-4A73-82F1-7153848CB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00572-9401-4530-AF40-D13F7DAA6C96}" type="slidenum">
              <a:rPr lang="en-US" smtClean="0"/>
              <a:t>‹#›</a:t>
            </a:fld>
            <a:endParaRPr lang="en-US"/>
          </a:p>
        </p:txBody>
      </p:sp>
    </p:spTree>
    <p:extLst>
      <p:ext uri="{BB962C8B-B14F-4D97-AF65-F5344CB8AC3E}">
        <p14:creationId xmlns:p14="http://schemas.microsoft.com/office/powerpoint/2010/main" val="3470909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txstate.edu/v-m255/ProjectJERR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B9B323-E776-4E3A-B450-873B3334638F}"/>
              </a:ext>
            </a:extLst>
          </p:cNvPr>
          <p:cNvSpPr>
            <a:spLocks noGrp="1"/>
          </p:cNvSpPr>
          <p:nvPr>
            <p:ph type="ctrTitle"/>
          </p:nvPr>
        </p:nvSpPr>
        <p:spPr/>
        <p:txBody>
          <a:bodyPr>
            <a:normAutofit fontScale="90000"/>
          </a:bodyPr>
          <a:lstStyle/>
          <a:p>
            <a:r>
              <a:rPr lang="en-US" dirty="0"/>
              <a:t/>
            </a:r>
            <a:br>
              <a:rPr lang="en-US" dirty="0"/>
            </a:br>
            <a:r>
              <a:rPr lang="en-US" dirty="0"/>
              <a:t> JERRY! </a:t>
            </a:r>
            <a:br>
              <a:rPr lang="en-US" dirty="0"/>
            </a:br>
            <a:r>
              <a:rPr lang="en-US" b="1" dirty="0" smtClean="0"/>
              <a:t>SMART </a:t>
            </a:r>
            <a:r>
              <a:rPr lang="en-US" b="1" dirty="0"/>
              <a:t>DEVICE CONTROLLER </a:t>
            </a:r>
            <a:endParaRPr lang="en-US" dirty="0"/>
          </a:p>
        </p:txBody>
      </p:sp>
      <p:sp>
        <p:nvSpPr>
          <p:cNvPr id="4" name="TextBox 3">
            <a:extLst>
              <a:ext uri="{FF2B5EF4-FFF2-40B4-BE49-F238E27FC236}">
                <a16:creationId xmlns="" xmlns:a16="http://schemas.microsoft.com/office/drawing/2014/main" id="{910AEBE4-E1B1-4240-909C-A614225D04D2}"/>
              </a:ext>
            </a:extLst>
          </p:cNvPr>
          <p:cNvSpPr txBox="1"/>
          <p:nvPr/>
        </p:nvSpPr>
        <p:spPr>
          <a:xfrm>
            <a:off x="7592037" y="4739780"/>
            <a:ext cx="3114063" cy="1015663"/>
          </a:xfrm>
          <a:prstGeom prst="rect">
            <a:avLst/>
          </a:prstGeom>
          <a:noFill/>
        </p:spPr>
        <p:txBody>
          <a:bodyPr wrap="square" rtlCol="0">
            <a:spAutoFit/>
          </a:bodyPr>
          <a:lstStyle/>
          <a:p>
            <a:r>
              <a:rPr lang="en-US" sz="1200" b="1" dirty="0"/>
              <a:t>Ganta, Aashritha (a_g1374) </a:t>
            </a:r>
            <a:endParaRPr lang="en-US" sz="1200" dirty="0"/>
          </a:p>
          <a:p>
            <a:r>
              <a:rPr lang="nl-NL" sz="1200" b="1" dirty="0"/>
              <a:t>Kadkol, Shweta Sudheer (s_k233) </a:t>
            </a:r>
            <a:endParaRPr lang="nl-NL" sz="1200" dirty="0"/>
          </a:p>
          <a:p>
            <a:r>
              <a:rPr lang="en-US" sz="1200" b="1" dirty="0"/>
              <a:t>Manika Ganeshbapu, Vishal Kumar (v_m255) </a:t>
            </a:r>
            <a:endParaRPr lang="en-US" sz="1200" dirty="0"/>
          </a:p>
          <a:p>
            <a:r>
              <a:rPr lang="en-US" sz="1200" b="1" dirty="0"/>
              <a:t>Paliwal, Manvick (m_p475) </a:t>
            </a:r>
            <a:endParaRPr lang="en-US" sz="1200" dirty="0"/>
          </a:p>
          <a:p>
            <a:r>
              <a:rPr lang="en-US" sz="1200" b="1" dirty="0"/>
              <a:t>Chada, Meghana (m_c754) </a:t>
            </a:r>
            <a:endParaRPr lang="en-US" sz="1200" dirty="0"/>
          </a:p>
        </p:txBody>
      </p:sp>
    </p:spTree>
    <p:extLst>
      <p:ext uri="{BB962C8B-B14F-4D97-AF65-F5344CB8AC3E}">
        <p14:creationId xmlns:p14="http://schemas.microsoft.com/office/powerpoint/2010/main" val="3312090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0FBB1D-7A8C-4B52-8658-61279039BD7C}"/>
              </a:ext>
            </a:extLst>
          </p:cNvPr>
          <p:cNvSpPr>
            <a:spLocks noGrp="1"/>
          </p:cNvSpPr>
          <p:nvPr>
            <p:ph type="title"/>
          </p:nvPr>
        </p:nvSpPr>
        <p:spPr/>
        <p:txBody>
          <a:bodyPr>
            <a:normAutofit fontScale="90000"/>
          </a:bodyPr>
          <a:lstStyle/>
          <a:p>
            <a:r>
              <a:rPr lang="en-US" dirty="0"/>
              <a:t/>
            </a:r>
            <a:br>
              <a:rPr lang="en-US" dirty="0"/>
            </a:br>
            <a:r>
              <a:rPr lang="en-US" b="1" dirty="0" smtClean="0"/>
              <a:t>Verification , Validation and Results </a:t>
            </a:r>
            <a:r>
              <a:rPr lang="en-US" dirty="0"/>
              <a:t/>
            </a:r>
            <a:br>
              <a:rPr lang="en-US" dirty="0"/>
            </a:br>
            <a:endParaRPr lang="en-US" dirty="0"/>
          </a:p>
        </p:txBody>
      </p:sp>
      <p:sp>
        <p:nvSpPr>
          <p:cNvPr id="3" name="Content Placeholder 2">
            <a:extLst>
              <a:ext uri="{FF2B5EF4-FFF2-40B4-BE49-F238E27FC236}">
                <a16:creationId xmlns="" xmlns:a16="http://schemas.microsoft.com/office/drawing/2014/main" id="{3F50E6D7-C9ED-4281-9A63-AAFAD300C41F}"/>
              </a:ext>
            </a:extLst>
          </p:cNvPr>
          <p:cNvSpPr>
            <a:spLocks noGrp="1"/>
          </p:cNvSpPr>
          <p:nvPr>
            <p:ph idx="1"/>
          </p:nvPr>
        </p:nvSpPr>
        <p:spPr/>
        <p:txBody>
          <a:bodyPr>
            <a:normAutofit fontScale="92500" lnSpcReduction="20000"/>
          </a:bodyPr>
          <a:lstStyle/>
          <a:p>
            <a:pPr marL="0" indent="0">
              <a:buNone/>
            </a:pPr>
            <a:r>
              <a:rPr lang="en-IN" sz="4000" dirty="0">
                <a:hlinkClick r:id="rId2"/>
              </a:rPr>
              <a:t>https://git.txstate.edu/v-m255/ProjectJERRY</a:t>
            </a:r>
            <a:r>
              <a:rPr lang="en-IN" sz="4000" dirty="0" smtClean="0">
                <a:hlinkClick r:id="rId2"/>
              </a:rPr>
              <a:t>/</a:t>
            </a:r>
            <a:endParaRPr lang="en-IN" sz="4000" dirty="0" smtClean="0"/>
          </a:p>
          <a:p>
            <a:r>
              <a:rPr lang="en-IN" sz="4000" dirty="0" smtClean="0"/>
              <a:t>The above GIT link contains 6 branches and 11 commits </a:t>
            </a:r>
          </a:p>
          <a:p>
            <a:r>
              <a:rPr lang="en-IN" sz="4000" dirty="0" smtClean="0"/>
              <a:t>It has all the necessary documentation covering all phases of the Software Development Life Cycle of Jerry</a:t>
            </a:r>
            <a:r>
              <a:rPr lang="en-IN" sz="4000" dirty="0" smtClean="0"/>
              <a:t>!</a:t>
            </a:r>
          </a:p>
          <a:p>
            <a:r>
              <a:rPr lang="en-IN" sz="4000" dirty="0" smtClean="0"/>
              <a:t>Hardware Testing was done simultaneously and adapted dynamically. Software Testing was done as a separate phase.</a:t>
            </a:r>
            <a:endParaRPr lang="en-IN" sz="4000" dirty="0" smtClean="0"/>
          </a:p>
          <a:p>
            <a:pPr marL="0" indent="0">
              <a:buNone/>
            </a:pPr>
            <a:endParaRPr lang="en-US" sz="4000" dirty="0"/>
          </a:p>
        </p:txBody>
      </p:sp>
    </p:spTree>
    <p:extLst>
      <p:ext uri="{BB962C8B-B14F-4D97-AF65-F5344CB8AC3E}">
        <p14:creationId xmlns:p14="http://schemas.microsoft.com/office/powerpoint/2010/main" val="3704895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9">
            <a:extLst>
              <a:ext uri="{FF2B5EF4-FFF2-40B4-BE49-F238E27FC236}">
                <a16:creationId xmlns="" xmlns:a16="http://schemas.microsoft.com/office/drawing/2014/main" id="{46C2E80F-49A6-4372-B103-219D417A5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83F83026-5846-47DB-91AA-6360E43891B8}"/>
              </a:ext>
            </a:extLst>
          </p:cNvPr>
          <p:cNvSpPr>
            <a:spLocks noGrp="1"/>
          </p:cNvSpPr>
          <p:nvPr>
            <p:ph type="title"/>
          </p:nvPr>
        </p:nvSpPr>
        <p:spPr>
          <a:xfrm>
            <a:off x="863029" y="1012004"/>
            <a:ext cx="3416158" cy="4795408"/>
          </a:xfrm>
        </p:spPr>
        <p:txBody>
          <a:bodyPr>
            <a:normAutofit/>
          </a:bodyPr>
          <a:lstStyle/>
          <a:p>
            <a:r>
              <a:rPr lang="en-US">
                <a:solidFill>
                  <a:srgbClr val="FFFFFF"/>
                </a:solidFill>
              </a:rPr>
              <a:t/>
            </a:r>
            <a:br>
              <a:rPr lang="en-US">
                <a:solidFill>
                  <a:srgbClr val="FFFFFF"/>
                </a:solidFill>
              </a:rPr>
            </a:br>
            <a:r>
              <a:rPr lang="en-US">
                <a:solidFill>
                  <a:srgbClr val="FFFFFF"/>
                </a:solidFill>
              </a:rPr>
              <a:t>Future Work </a:t>
            </a:r>
            <a:br>
              <a:rPr lang="en-US">
                <a:solidFill>
                  <a:srgbClr val="FFFFFF"/>
                </a:solidFill>
              </a:rPr>
            </a:br>
            <a:endParaRPr lang="en-US">
              <a:solidFill>
                <a:srgbClr val="FFFFFF"/>
              </a:solidFill>
            </a:endParaRPr>
          </a:p>
        </p:txBody>
      </p:sp>
      <p:graphicFrame>
        <p:nvGraphicFramePr>
          <p:cNvPr id="13" name="Content Placeholder 2">
            <a:extLst>
              <a:ext uri="{FF2B5EF4-FFF2-40B4-BE49-F238E27FC236}">
                <a16:creationId xmlns="" xmlns:a16="http://schemas.microsoft.com/office/drawing/2014/main" id="{F08B7A07-18E0-4294-A1FE-E7B27D5F9459}"/>
              </a:ext>
            </a:extLst>
          </p:cNvPr>
          <p:cNvGraphicFramePr>
            <a:graphicFrameLocks noGrp="1"/>
          </p:cNvGraphicFramePr>
          <p:nvPr>
            <p:ph idx="1"/>
            <p:extLst>
              <p:ext uri="{D42A27DB-BD31-4B8C-83A1-F6EECF244321}">
                <p14:modId xmlns:p14="http://schemas.microsoft.com/office/powerpoint/2010/main" val="160834590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9585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Thank You!</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984" y="1702938"/>
            <a:ext cx="10985157" cy="4697862"/>
          </a:xfrm>
        </p:spPr>
      </p:pic>
    </p:spTree>
    <p:extLst>
      <p:ext uri="{BB962C8B-B14F-4D97-AF65-F5344CB8AC3E}">
        <p14:creationId xmlns:p14="http://schemas.microsoft.com/office/powerpoint/2010/main" val="3417739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Shape 9">
            <a:extLst>
              <a:ext uri="{FF2B5EF4-FFF2-40B4-BE49-F238E27FC236}">
                <a16:creationId xmlns="" xmlns:a16="http://schemas.microsoft.com/office/drawing/2014/main" id="{46C2E80F-49A6-4372-B103-219D417A5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D77AEF49-0BD2-4350-B741-13950888CBE6}"/>
              </a:ext>
            </a:extLst>
          </p:cNvPr>
          <p:cNvSpPr>
            <a:spLocks noGrp="1"/>
          </p:cNvSpPr>
          <p:nvPr>
            <p:ph type="title"/>
          </p:nvPr>
        </p:nvSpPr>
        <p:spPr>
          <a:xfrm>
            <a:off x="863029" y="1012004"/>
            <a:ext cx="3416158" cy="4795408"/>
          </a:xfrm>
        </p:spPr>
        <p:txBody>
          <a:bodyPr>
            <a:normAutofit/>
          </a:bodyPr>
          <a:lstStyle/>
          <a:p>
            <a:r>
              <a:rPr lang="en-US">
                <a:solidFill>
                  <a:srgbClr val="FFFFFF"/>
                </a:solidFill>
              </a:rPr>
              <a:t>What does Jerry! do?</a:t>
            </a:r>
          </a:p>
        </p:txBody>
      </p:sp>
      <p:graphicFrame>
        <p:nvGraphicFramePr>
          <p:cNvPr id="15" name="Content Placeholder 2">
            <a:extLst>
              <a:ext uri="{FF2B5EF4-FFF2-40B4-BE49-F238E27FC236}">
                <a16:creationId xmlns="" xmlns:a16="http://schemas.microsoft.com/office/drawing/2014/main" id="{8B74F636-1639-4732-A711-816131C5C574}"/>
              </a:ext>
            </a:extLst>
          </p:cNvPr>
          <p:cNvGraphicFramePr>
            <a:graphicFrameLocks noGrp="1"/>
          </p:cNvGraphicFramePr>
          <p:nvPr>
            <p:ph idx="1"/>
            <p:extLst>
              <p:ext uri="{D42A27DB-BD31-4B8C-83A1-F6EECF244321}">
                <p14:modId xmlns:p14="http://schemas.microsoft.com/office/powerpoint/2010/main" val="346199319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4102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BB793-5D3F-42EB-A265-69ECB6D3D369}"/>
              </a:ext>
            </a:extLst>
          </p:cNvPr>
          <p:cNvSpPr>
            <a:spLocks noGrp="1"/>
          </p:cNvSpPr>
          <p:nvPr>
            <p:ph type="title"/>
          </p:nvPr>
        </p:nvSpPr>
        <p:spPr>
          <a:xfrm>
            <a:off x="801098" y="490655"/>
            <a:ext cx="5712824" cy="763197"/>
          </a:xfrm>
        </p:spPr>
        <p:txBody>
          <a:bodyPr>
            <a:normAutofit/>
          </a:bodyPr>
          <a:lstStyle/>
          <a:p>
            <a:r>
              <a:rPr lang="en-US" dirty="0"/>
              <a:t>What is Jerry! Made off?</a:t>
            </a:r>
          </a:p>
        </p:txBody>
      </p:sp>
      <p:sp>
        <p:nvSpPr>
          <p:cNvPr id="3" name="Content Placeholder 2">
            <a:extLst>
              <a:ext uri="{FF2B5EF4-FFF2-40B4-BE49-F238E27FC236}">
                <a16:creationId xmlns="" xmlns:a16="http://schemas.microsoft.com/office/drawing/2014/main" id="{38636878-729A-45FF-B528-8163E941B2D1}"/>
              </a:ext>
            </a:extLst>
          </p:cNvPr>
          <p:cNvSpPr>
            <a:spLocks noGrp="1"/>
          </p:cNvSpPr>
          <p:nvPr>
            <p:ph idx="1"/>
          </p:nvPr>
        </p:nvSpPr>
        <p:spPr>
          <a:xfrm>
            <a:off x="512957" y="1494263"/>
            <a:ext cx="4850896" cy="4763924"/>
          </a:xfrm>
        </p:spPr>
        <p:txBody>
          <a:bodyPr anchor="t">
            <a:noAutofit/>
          </a:bodyPr>
          <a:lstStyle/>
          <a:p>
            <a:pPr marL="0" indent="0">
              <a:buNone/>
            </a:pPr>
            <a:r>
              <a:rPr lang="en-US" sz="2000" dirty="0"/>
              <a:t>A COMPONENTS </a:t>
            </a:r>
          </a:p>
          <a:p>
            <a:pPr marL="0" indent="0">
              <a:buNone/>
            </a:pPr>
            <a:endParaRPr lang="en-US" sz="2000" dirty="0"/>
          </a:p>
          <a:p>
            <a:pPr marL="0" indent="0">
              <a:buNone/>
            </a:pPr>
            <a:r>
              <a:rPr lang="en-US" sz="2000" dirty="0"/>
              <a:t>A. ESP 8266 </a:t>
            </a:r>
          </a:p>
          <a:p>
            <a:pPr marL="0" indent="0">
              <a:buNone/>
            </a:pPr>
            <a:r>
              <a:rPr lang="en-US" sz="2000" dirty="0"/>
              <a:t>B. 5v relay switch </a:t>
            </a:r>
          </a:p>
          <a:p>
            <a:pPr marL="0" indent="0">
              <a:buNone/>
            </a:pPr>
            <a:r>
              <a:rPr lang="en-US" sz="2000" dirty="0"/>
              <a:t>C. Router </a:t>
            </a:r>
          </a:p>
          <a:p>
            <a:pPr marL="0" indent="0">
              <a:buNone/>
            </a:pPr>
            <a:r>
              <a:rPr lang="en-US" sz="2000" dirty="0"/>
              <a:t>D. Connecting wires </a:t>
            </a:r>
          </a:p>
          <a:p>
            <a:pPr marL="0" indent="0">
              <a:buNone/>
            </a:pPr>
            <a:r>
              <a:rPr lang="en-US" sz="2000" dirty="0"/>
              <a:t>E. PCB </a:t>
            </a:r>
          </a:p>
          <a:p>
            <a:pPr marL="0" indent="0">
              <a:buNone/>
            </a:pPr>
            <a:r>
              <a:rPr lang="en-US" sz="2000" dirty="0"/>
              <a:t>F. 5v power supply (adapter will do) </a:t>
            </a:r>
          </a:p>
          <a:p>
            <a:pPr marL="0" indent="0">
              <a:buNone/>
            </a:pPr>
            <a:r>
              <a:rPr lang="en-US" sz="2000" dirty="0"/>
              <a:t>G. AMS 1117 dc voltage regulator </a:t>
            </a:r>
          </a:p>
          <a:p>
            <a:pPr marL="0" indent="0">
              <a:buNone/>
            </a:pPr>
            <a:r>
              <a:rPr lang="en-US" sz="2000" dirty="0"/>
              <a:t>H. Soldering iron </a:t>
            </a:r>
          </a:p>
          <a:p>
            <a:pPr marL="0" indent="0">
              <a:buNone/>
            </a:pPr>
            <a:r>
              <a:rPr lang="en-US" sz="2000" dirty="0"/>
              <a:t>I. Header pins </a:t>
            </a:r>
          </a:p>
          <a:p>
            <a:pPr marL="0" indent="0">
              <a:buNone/>
            </a:pPr>
            <a:r>
              <a:rPr lang="pl-PL" sz="2000" dirty="0"/>
              <a:t>J. FTDI to USB adapter </a:t>
            </a:r>
            <a:endParaRPr lang="en-US" sz="2000" dirty="0"/>
          </a:p>
        </p:txBody>
      </p:sp>
      <p:sp>
        <p:nvSpPr>
          <p:cNvPr id="14" name="Oval 13">
            <a:extLst>
              <a:ext uri="{FF2B5EF4-FFF2-40B4-BE49-F238E27FC236}">
                <a16:creationId xmlns="" xmlns:a16="http://schemas.microsoft.com/office/drawing/2014/main" id="{C99A8FB7-A79B-4BC9-9D56-B79587F6AA3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04761" y="2650637"/>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 xmlns:a16="http://schemas.microsoft.com/office/drawing/2014/main" id="{B23893E2-3349-46D7-A7AA-B9E447957F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996859" y="0"/>
            <a:ext cx="4198060" cy="3650200"/>
          </a:xfrm>
          <a:custGeom>
            <a:avLst/>
            <a:gdLst>
              <a:gd name="connsiteX0" fmla="*/ 262846 w 4198060"/>
              <a:gd name="connsiteY0" fmla="*/ 0 h 3650200"/>
              <a:gd name="connsiteX1" fmla="*/ 4198060 w 4198060"/>
              <a:gd name="connsiteY1" fmla="*/ 0 h 3650200"/>
              <a:gd name="connsiteX2" fmla="*/ 4198060 w 4198060"/>
              <a:gd name="connsiteY2" fmla="*/ 3021648 h 3650200"/>
              <a:gd name="connsiteX3" fmla="*/ 4142653 w 4198060"/>
              <a:gd name="connsiteY3" fmla="*/ 3072005 h 3650200"/>
              <a:gd name="connsiteX4" fmla="*/ 2532040 w 4198060"/>
              <a:gd name="connsiteY4" fmla="*/ 3650200 h 3650200"/>
              <a:gd name="connsiteX5" fmla="*/ 0 w 4198060"/>
              <a:gd name="connsiteY5" fmla="*/ 1118160 h 3650200"/>
              <a:gd name="connsiteX6" fmla="*/ 198981 w 4198060"/>
              <a:gd name="connsiteY6" fmla="*/ 132576 h 365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8060" h="3650200">
                <a:moveTo>
                  <a:pt x="262846" y="0"/>
                </a:moveTo>
                <a:lnTo>
                  <a:pt x="4198060" y="0"/>
                </a:lnTo>
                <a:lnTo>
                  <a:pt x="4198060" y="3021648"/>
                </a:lnTo>
                <a:lnTo>
                  <a:pt x="4142653" y="3072005"/>
                </a:lnTo>
                <a:cubicBezTo>
                  <a:pt x="3704967" y="3433216"/>
                  <a:pt x="3143843" y="3650200"/>
                  <a:pt x="2532040" y="3650200"/>
                </a:cubicBezTo>
                <a:cubicBezTo>
                  <a:pt x="1133633" y="3650200"/>
                  <a:pt x="0" y="2516567"/>
                  <a:pt x="0" y="1118160"/>
                </a:cubicBezTo>
                <a:cubicBezTo>
                  <a:pt x="0" y="768558"/>
                  <a:pt x="70852" y="435505"/>
                  <a:pt x="198981" y="132576"/>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A circuit board&#10;&#10;Description automatically generated">
            <a:extLst>
              <a:ext uri="{FF2B5EF4-FFF2-40B4-BE49-F238E27FC236}">
                <a16:creationId xmlns="" xmlns:a16="http://schemas.microsoft.com/office/drawing/2014/main" id="{F104C716-176B-411D-975E-516A875A5EB3}"/>
              </a:ext>
            </a:extLst>
          </p:cNvPr>
          <p:cNvPicPr>
            <a:picLocks noChangeAspect="1"/>
          </p:cNvPicPr>
          <p:nvPr/>
        </p:nvPicPr>
        <p:blipFill rotWithShape="1">
          <a:blip r:embed="rId2">
            <a:extLst>
              <a:ext uri="{28A0092B-C50C-407E-A947-70E740481C1C}">
                <a14:useLocalDpi xmlns:a14="http://schemas.microsoft.com/office/drawing/2010/main" val="0"/>
              </a:ext>
            </a:extLst>
          </a:blip>
          <a:srcRect r="-2" b="-2"/>
          <a:stretch/>
        </p:blipFill>
        <p:spPr>
          <a:xfrm>
            <a:off x="5969353" y="2815228"/>
            <a:ext cx="2788920" cy="2788920"/>
          </a:xfrm>
          <a:custGeom>
            <a:avLst/>
            <a:gdLst>
              <a:gd name="connsiteX0" fmla="*/ 1440180 w 2880360"/>
              <a:gd name="connsiteY0" fmla="*/ 0 h 2880360"/>
              <a:gd name="connsiteX1" fmla="*/ 2880360 w 2880360"/>
              <a:gd name="connsiteY1" fmla="*/ 1440180 h 2880360"/>
              <a:gd name="connsiteX2" fmla="*/ 1440180 w 2880360"/>
              <a:gd name="connsiteY2" fmla="*/ 2880360 h 2880360"/>
              <a:gd name="connsiteX3" fmla="*/ 0 w 2880360"/>
              <a:gd name="connsiteY3" fmla="*/ 1440180 h 2880360"/>
              <a:gd name="connsiteX4" fmla="*/ 1440180 w 2880360"/>
              <a:gd name="connsiteY4" fmla="*/ 0 h 288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p:spPr>
      </p:pic>
      <p:pic>
        <p:nvPicPr>
          <p:cNvPr id="5" name="Picture 4" descr="A circuit board&#10;&#10;Description automatically generated">
            <a:extLst>
              <a:ext uri="{FF2B5EF4-FFF2-40B4-BE49-F238E27FC236}">
                <a16:creationId xmlns="" xmlns:a16="http://schemas.microsoft.com/office/drawing/2014/main" id="{8818EB9A-E92E-4957-9481-AF021DCADCF3}"/>
              </a:ext>
            </a:extLst>
          </p:cNvPr>
          <p:cNvPicPr>
            <a:picLocks noChangeAspect="1"/>
          </p:cNvPicPr>
          <p:nvPr/>
        </p:nvPicPr>
        <p:blipFill rotWithShape="1">
          <a:blip r:embed="rId3">
            <a:extLst>
              <a:ext uri="{28A0092B-C50C-407E-A947-70E740481C1C}">
                <a14:useLocalDpi xmlns:a14="http://schemas.microsoft.com/office/drawing/2010/main" val="0"/>
              </a:ext>
            </a:extLst>
          </a:blip>
          <a:srcRect t="11901" b="1678"/>
          <a:stretch/>
        </p:blipFill>
        <p:spPr>
          <a:xfrm>
            <a:off x="8160603" y="2"/>
            <a:ext cx="4034316" cy="3486455"/>
          </a:xfrm>
          <a:custGeom>
            <a:avLst/>
            <a:gdLst>
              <a:gd name="connsiteX0" fmla="*/ 280681 w 4034316"/>
              <a:gd name="connsiteY0" fmla="*/ 0 h 3486455"/>
              <a:gd name="connsiteX1" fmla="*/ 4034316 w 4034316"/>
              <a:gd name="connsiteY1" fmla="*/ 0 h 3486455"/>
              <a:gd name="connsiteX2" fmla="*/ 4034316 w 4034316"/>
              <a:gd name="connsiteY2" fmla="*/ 2800630 h 3486455"/>
              <a:gd name="connsiteX3" fmla="*/ 3874752 w 4034316"/>
              <a:gd name="connsiteY3" fmla="*/ 2945652 h 3486455"/>
              <a:gd name="connsiteX4" fmla="*/ 2368296 w 4034316"/>
              <a:gd name="connsiteY4" fmla="*/ 3486455 h 3486455"/>
              <a:gd name="connsiteX5" fmla="*/ 0 w 4034316"/>
              <a:gd name="connsiteY5" fmla="*/ 1118159 h 3486455"/>
              <a:gd name="connsiteX6" fmla="*/ 186113 w 4034316"/>
              <a:gd name="connsiteY6" fmla="*/ 196311 h 348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316" h="3486455">
                <a:moveTo>
                  <a:pt x="280681" y="0"/>
                </a:moveTo>
                <a:lnTo>
                  <a:pt x="4034316" y="0"/>
                </a:lnTo>
                <a:lnTo>
                  <a:pt x="4034316" y="2800630"/>
                </a:lnTo>
                <a:lnTo>
                  <a:pt x="3874752" y="2945652"/>
                </a:lnTo>
                <a:cubicBezTo>
                  <a:pt x="3465371" y="3283503"/>
                  <a:pt x="2940535" y="3486455"/>
                  <a:pt x="2368296" y="3486455"/>
                </a:cubicBezTo>
                <a:cubicBezTo>
                  <a:pt x="1060322" y="3486455"/>
                  <a:pt x="0" y="2426133"/>
                  <a:pt x="0" y="1118159"/>
                </a:cubicBezTo>
                <a:cubicBezTo>
                  <a:pt x="0" y="791166"/>
                  <a:pt x="66270" y="479650"/>
                  <a:pt x="186113" y="196311"/>
                </a:cubicBezTo>
                <a:close/>
              </a:path>
            </a:pathLst>
          </a:custGeom>
        </p:spPr>
      </p:pic>
      <p:sp>
        <p:nvSpPr>
          <p:cNvPr id="18" name="Freeform: Shape 17">
            <a:extLst>
              <a:ext uri="{FF2B5EF4-FFF2-40B4-BE49-F238E27FC236}">
                <a16:creationId xmlns="" xmlns:a16="http://schemas.microsoft.com/office/drawing/2014/main" id="{2B7592FE-10D1-4664-B623-353F47C8DF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888132" y="4032250"/>
            <a:ext cx="3303868" cy="2825750"/>
          </a:xfrm>
          <a:custGeom>
            <a:avLst/>
            <a:gdLst>
              <a:gd name="connsiteX0" fmla="*/ 1888600 w 3303868"/>
              <a:gd name="connsiteY0" fmla="*/ 0 h 2825750"/>
              <a:gd name="connsiteX1" fmla="*/ 3224042 w 3303868"/>
              <a:gd name="connsiteY1" fmla="*/ 553158 h 2825750"/>
              <a:gd name="connsiteX2" fmla="*/ 3303868 w 3303868"/>
              <a:gd name="connsiteY2" fmla="*/ 640989 h 2825750"/>
              <a:gd name="connsiteX3" fmla="*/ 3303868 w 3303868"/>
              <a:gd name="connsiteY3" fmla="*/ 2825750 h 2825750"/>
              <a:gd name="connsiteX4" fmla="*/ 250380 w 3303868"/>
              <a:gd name="connsiteY4" fmla="*/ 2825750 h 2825750"/>
              <a:gd name="connsiteX5" fmla="*/ 227944 w 3303868"/>
              <a:gd name="connsiteY5" fmla="*/ 2788819 h 2825750"/>
              <a:gd name="connsiteX6" fmla="*/ 0 w 3303868"/>
              <a:gd name="connsiteY6" fmla="*/ 1888600 h 2825750"/>
              <a:gd name="connsiteX7" fmla="*/ 1888600 w 3303868"/>
              <a:gd name="connsiteY7" fmla="*/ 0 h 282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3868" h="2825750">
                <a:moveTo>
                  <a:pt x="1888600" y="0"/>
                </a:moveTo>
                <a:cubicBezTo>
                  <a:pt x="2410123" y="0"/>
                  <a:pt x="2882273" y="211389"/>
                  <a:pt x="3224042" y="553158"/>
                </a:cubicBezTo>
                <a:lnTo>
                  <a:pt x="3303868" y="640989"/>
                </a:lnTo>
                <a:lnTo>
                  <a:pt x="3303868" y="2825750"/>
                </a:lnTo>
                <a:lnTo>
                  <a:pt x="250380" y="2825750"/>
                </a:lnTo>
                <a:lnTo>
                  <a:pt x="227944" y="2788819"/>
                </a:lnTo>
                <a:cubicBezTo>
                  <a:pt x="82574" y="2521217"/>
                  <a:pt x="0" y="2214552"/>
                  <a:pt x="0" y="1888600"/>
                </a:cubicBezTo>
                <a:cubicBezTo>
                  <a:pt x="0" y="845555"/>
                  <a:pt x="845555" y="0"/>
                  <a:pt x="188860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circuit board&#10;&#10;Description automatically generated">
            <a:extLst>
              <a:ext uri="{FF2B5EF4-FFF2-40B4-BE49-F238E27FC236}">
                <a16:creationId xmlns="" xmlns:a16="http://schemas.microsoft.com/office/drawing/2014/main" id="{485B0143-AA60-4CD3-B2A4-0FB7B99DB1AE}"/>
              </a:ext>
            </a:extLst>
          </p:cNvPr>
          <p:cNvPicPr>
            <a:picLocks noChangeAspect="1"/>
          </p:cNvPicPr>
          <p:nvPr/>
        </p:nvPicPr>
        <p:blipFill rotWithShape="1">
          <a:blip r:embed="rId4">
            <a:extLst>
              <a:ext uri="{28A0092B-C50C-407E-A947-70E740481C1C}">
                <a14:useLocalDpi xmlns:a14="http://schemas.microsoft.com/office/drawing/2010/main" val="0"/>
              </a:ext>
            </a:extLst>
          </a:blip>
          <a:srcRect l="7756" r="7662" b="-1"/>
          <a:stretch/>
        </p:blipFill>
        <p:spPr>
          <a:xfrm>
            <a:off x="9053088" y="4197217"/>
            <a:ext cx="3138912" cy="2660795"/>
          </a:xfrm>
          <a:custGeom>
            <a:avLst/>
            <a:gdLst>
              <a:gd name="connsiteX0" fmla="*/ 1723644 w 3138912"/>
              <a:gd name="connsiteY0" fmla="*/ 0 h 2660795"/>
              <a:gd name="connsiteX1" fmla="*/ 3053691 w 3138912"/>
              <a:gd name="connsiteY1" fmla="*/ 627247 h 2660795"/>
              <a:gd name="connsiteX2" fmla="*/ 3138912 w 3138912"/>
              <a:gd name="connsiteY2" fmla="*/ 741211 h 2660795"/>
              <a:gd name="connsiteX3" fmla="*/ 3138912 w 3138912"/>
              <a:gd name="connsiteY3" fmla="*/ 2660795 h 2660795"/>
              <a:gd name="connsiteX4" fmla="*/ 278239 w 3138912"/>
              <a:gd name="connsiteY4" fmla="*/ 2660795 h 2660795"/>
              <a:gd name="connsiteX5" fmla="*/ 208035 w 3138912"/>
              <a:gd name="connsiteY5" fmla="*/ 2545235 h 2660795"/>
              <a:gd name="connsiteX6" fmla="*/ 0 w 3138912"/>
              <a:gd name="connsiteY6" fmla="*/ 1723644 h 2660795"/>
              <a:gd name="connsiteX7" fmla="*/ 1723644 w 3138912"/>
              <a:gd name="connsiteY7" fmla="*/ 0 h 266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8912" h="2660795">
                <a:moveTo>
                  <a:pt x="1723644" y="0"/>
                </a:moveTo>
                <a:cubicBezTo>
                  <a:pt x="2259111" y="0"/>
                  <a:pt x="2737550" y="244172"/>
                  <a:pt x="3053691" y="627247"/>
                </a:cubicBezTo>
                <a:lnTo>
                  <a:pt x="3138912" y="741211"/>
                </a:lnTo>
                <a:lnTo>
                  <a:pt x="3138912" y="2660795"/>
                </a:lnTo>
                <a:lnTo>
                  <a:pt x="278239" y="2660795"/>
                </a:lnTo>
                <a:lnTo>
                  <a:pt x="208035" y="2545235"/>
                </a:lnTo>
                <a:cubicBezTo>
                  <a:pt x="75362" y="2301006"/>
                  <a:pt x="0" y="2021126"/>
                  <a:pt x="0" y="1723644"/>
                </a:cubicBezTo>
                <a:cubicBezTo>
                  <a:pt x="0" y="771702"/>
                  <a:pt x="771702" y="0"/>
                  <a:pt x="1723644" y="0"/>
                </a:cubicBezTo>
                <a:close/>
              </a:path>
            </a:pathLst>
          </a:custGeom>
        </p:spPr>
      </p:pic>
      <p:sp>
        <p:nvSpPr>
          <p:cNvPr id="10" name="TextBox 9">
            <a:extLst>
              <a:ext uri="{FF2B5EF4-FFF2-40B4-BE49-F238E27FC236}">
                <a16:creationId xmlns="" xmlns:a16="http://schemas.microsoft.com/office/drawing/2014/main" id="{2B1B0CEA-DEFC-4CBA-84B6-01A846654B82}"/>
              </a:ext>
            </a:extLst>
          </p:cNvPr>
          <p:cNvSpPr txBox="1"/>
          <p:nvPr/>
        </p:nvSpPr>
        <p:spPr>
          <a:xfrm>
            <a:off x="9370503" y="6182686"/>
            <a:ext cx="1825321" cy="646331"/>
          </a:xfrm>
          <a:prstGeom prst="rect">
            <a:avLst/>
          </a:prstGeom>
          <a:noFill/>
        </p:spPr>
        <p:txBody>
          <a:bodyPr wrap="square" rtlCol="0">
            <a:spAutoFit/>
          </a:bodyPr>
          <a:lstStyle/>
          <a:p>
            <a:r>
              <a:rPr lang="pl-PL" dirty="0">
                <a:solidFill>
                  <a:schemeClr val="accent2">
                    <a:lumMod val="75000"/>
                  </a:schemeClr>
                </a:solidFill>
              </a:rPr>
              <a:t>FTDI to USB adapter</a:t>
            </a:r>
            <a:endParaRPr lang="en-US" dirty="0">
              <a:solidFill>
                <a:schemeClr val="accent2">
                  <a:lumMod val="75000"/>
                </a:schemeClr>
              </a:solidFill>
            </a:endParaRPr>
          </a:p>
        </p:txBody>
      </p:sp>
      <p:sp>
        <p:nvSpPr>
          <p:cNvPr id="11" name="TextBox 10">
            <a:extLst>
              <a:ext uri="{FF2B5EF4-FFF2-40B4-BE49-F238E27FC236}">
                <a16:creationId xmlns="" xmlns:a16="http://schemas.microsoft.com/office/drawing/2014/main" id="{EB8168E7-8B6E-4EB7-B926-4BC49E0C8F7A}"/>
              </a:ext>
            </a:extLst>
          </p:cNvPr>
          <p:cNvSpPr txBox="1"/>
          <p:nvPr/>
        </p:nvSpPr>
        <p:spPr>
          <a:xfrm>
            <a:off x="9613783" y="3650200"/>
            <a:ext cx="1501180" cy="369332"/>
          </a:xfrm>
          <a:prstGeom prst="rect">
            <a:avLst/>
          </a:prstGeom>
          <a:noFill/>
        </p:spPr>
        <p:txBody>
          <a:bodyPr wrap="square" rtlCol="0">
            <a:spAutoFit/>
          </a:bodyPr>
          <a:lstStyle/>
          <a:p>
            <a:r>
              <a:rPr lang="en-US" dirty="0">
                <a:solidFill>
                  <a:schemeClr val="accent2">
                    <a:lumMod val="75000"/>
                  </a:schemeClr>
                </a:solidFill>
              </a:rPr>
              <a:t>ESP</a:t>
            </a:r>
            <a:r>
              <a:rPr lang="en-US" dirty="0"/>
              <a:t> </a:t>
            </a:r>
            <a:r>
              <a:rPr lang="en-US" dirty="0">
                <a:solidFill>
                  <a:schemeClr val="accent2">
                    <a:lumMod val="75000"/>
                  </a:schemeClr>
                </a:solidFill>
              </a:rPr>
              <a:t>8266</a:t>
            </a:r>
          </a:p>
        </p:txBody>
      </p:sp>
      <p:sp>
        <p:nvSpPr>
          <p:cNvPr id="13" name="TextBox 12">
            <a:extLst>
              <a:ext uri="{FF2B5EF4-FFF2-40B4-BE49-F238E27FC236}">
                <a16:creationId xmlns="" xmlns:a16="http://schemas.microsoft.com/office/drawing/2014/main" id="{AC502F73-587B-40F6-A9EE-59BA1DEBB508}"/>
              </a:ext>
            </a:extLst>
          </p:cNvPr>
          <p:cNvSpPr txBox="1"/>
          <p:nvPr/>
        </p:nvSpPr>
        <p:spPr>
          <a:xfrm>
            <a:off x="6096001" y="5768738"/>
            <a:ext cx="1286312" cy="369332"/>
          </a:xfrm>
          <a:prstGeom prst="rect">
            <a:avLst/>
          </a:prstGeom>
          <a:noFill/>
        </p:spPr>
        <p:txBody>
          <a:bodyPr wrap="square" rtlCol="0">
            <a:spAutoFit/>
          </a:bodyPr>
          <a:lstStyle/>
          <a:p>
            <a:r>
              <a:rPr lang="en-US" dirty="0">
                <a:solidFill>
                  <a:schemeClr val="accent2">
                    <a:lumMod val="75000"/>
                  </a:schemeClr>
                </a:solidFill>
              </a:rPr>
              <a:t>AMS 1117</a:t>
            </a:r>
          </a:p>
        </p:txBody>
      </p:sp>
    </p:spTree>
    <p:extLst>
      <p:ext uri="{BB962C8B-B14F-4D97-AF65-F5344CB8AC3E}">
        <p14:creationId xmlns:p14="http://schemas.microsoft.com/office/powerpoint/2010/main" val="27939672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C063B4-274E-4B0D-BEB2-10A019A71C73}"/>
              </a:ext>
            </a:extLst>
          </p:cNvPr>
          <p:cNvSpPr>
            <a:spLocks noGrp="1"/>
          </p:cNvSpPr>
          <p:nvPr>
            <p:ph type="title"/>
          </p:nvPr>
        </p:nvSpPr>
        <p:spPr>
          <a:xfrm>
            <a:off x="801098" y="1396289"/>
            <a:ext cx="6387102" cy="1325563"/>
          </a:xfrm>
        </p:spPr>
        <p:txBody>
          <a:bodyPr>
            <a:normAutofit/>
          </a:bodyPr>
          <a:lstStyle/>
          <a:p>
            <a:r>
              <a:rPr lang="en-US"/>
              <a:t>How is Jerry! Implemented?</a:t>
            </a:r>
            <a:endParaRPr lang="en-US" dirty="0"/>
          </a:p>
        </p:txBody>
      </p:sp>
      <p:sp>
        <p:nvSpPr>
          <p:cNvPr id="3" name="Content Placeholder 2">
            <a:extLst>
              <a:ext uri="{FF2B5EF4-FFF2-40B4-BE49-F238E27FC236}">
                <a16:creationId xmlns="" xmlns:a16="http://schemas.microsoft.com/office/drawing/2014/main" id="{6BA43582-B4B8-471E-8A5A-1C071E0E9B2A}"/>
              </a:ext>
            </a:extLst>
          </p:cNvPr>
          <p:cNvSpPr>
            <a:spLocks noGrp="1"/>
          </p:cNvSpPr>
          <p:nvPr>
            <p:ph idx="1"/>
          </p:nvPr>
        </p:nvSpPr>
        <p:spPr>
          <a:xfrm>
            <a:off x="805542" y="2871982"/>
            <a:ext cx="6382657" cy="3181684"/>
          </a:xfrm>
        </p:spPr>
        <p:txBody>
          <a:bodyPr anchor="t">
            <a:normAutofit/>
          </a:bodyPr>
          <a:lstStyle/>
          <a:p>
            <a:pPr>
              <a:buFont typeface="Wingdings" panose="05000000000000000000" pitchFamily="2" charset="2"/>
              <a:buChar char="Ø"/>
            </a:pPr>
            <a:r>
              <a:rPr lang="en-US" sz="1400"/>
              <a:t>Jerry! shall be implemented with an ESP8266 Version 01 </a:t>
            </a:r>
          </a:p>
          <a:p>
            <a:pPr marL="0" indent="0">
              <a:buNone/>
            </a:pPr>
            <a:r>
              <a:rPr lang="en-US" sz="1400"/>
              <a:t>a. 1MB Flash </a:t>
            </a:r>
          </a:p>
          <a:p>
            <a:pPr marL="0" indent="0">
              <a:buNone/>
            </a:pPr>
            <a:r>
              <a:rPr lang="en-US" sz="1400"/>
              <a:t>b. Built-in TCP / IP protocol stack </a:t>
            </a:r>
          </a:p>
          <a:p>
            <a:pPr marL="0" indent="0">
              <a:buNone/>
            </a:pPr>
            <a:r>
              <a:rPr lang="en-US" sz="1400"/>
              <a:t>c. 32-bit micro controller </a:t>
            </a:r>
          </a:p>
          <a:p>
            <a:pPr marL="0" indent="0">
              <a:buNone/>
            </a:pPr>
            <a:r>
              <a:rPr lang="en-US" sz="1400"/>
              <a:t>d. 80 MHz </a:t>
            </a:r>
          </a:p>
          <a:p>
            <a:pPr marL="0" indent="0">
              <a:buNone/>
            </a:pPr>
            <a:r>
              <a:rPr lang="en-US" sz="1400"/>
              <a:t>f. WIFI enabled </a:t>
            </a:r>
          </a:p>
          <a:p>
            <a:pPr>
              <a:buFont typeface="Wingdings" panose="05000000000000000000" pitchFamily="2" charset="2"/>
              <a:buChar char="Ø"/>
            </a:pPr>
            <a:r>
              <a:rPr lang="en-US" sz="1400"/>
              <a:t>Connections </a:t>
            </a:r>
          </a:p>
          <a:p>
            <a:pPr marL="0" indent="0">
              <a:buNone/>
            </a:pPr>
            <a:r>
              <a:rPr lang="en-US" sz="1400"/>
              <a:t>a. 5v Power supply connects to Relay Switch and AMS1117. </a:t>
            </a:r>
          </a:p>
          <a:p>
            <a:pPr marL="0" indent="0">
              <a:buNone/>
            </a:pPr>
            <a:r>
              <a:rPr lang="en-US" sz="1400"/>
              <a:t>b. AMS1117 gives 3.3v output to ESP8266 Module. </a:t>
            </a:r>
          </a:p>
          <a:p>
            <a:pPr marL="0" indent="0">
              <a:buNone/>
            </a:pPr>
            <a:r>
              <a:rPr lang="en-US" sz="1400"/>
              <a:t>c. ESP GPIO Pin 2 connects to Relay Switch Control Pin. </a:t>
            </a:r>
          </a:p>
        </p:txBody>
      </p:sp>
      <p:sp>
        <p:nvSpPr>
          <p:cNvPr id="15" name="Freeform: Shape 11">
            <a:extLst>
              <a:ext uri="{FF2B5EF4-FFF2-40B4-BE49-F238E27FC236}">
                <a16:creationId xmlns="" xmlns:a16="http://schemas.microsoft.com/office/drawing/2014/main" id="{2C6A2225-94AF-4BC4-98F4-77746E7B10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25108" y="1"/>
            <a:ext cx="4666892" cy="3612937"/>
          </a:xfrm>
          <a:custGeom>
            <a:avLst/>
            <a:gdLst>
              <a:gd name="connsiteX0" fmla="*/ 192227 w 4666892"/>
              <a:gd name="connsiteY0" fmla="*/ 0 h 3612937"/>
              <a:gd name="connsiteX1" fmla="*/ 4666892 w 4666892"/>
              <a:gd name="connsiteY1" fmla="*/ 0 h 3612937"/>
              <a:gd name="connsiteX2" fmla="*/ 4666892 w 4666892"/>
              <a:gd name="connsiteY2" fmla="*/ 2643684 h 3612937"/>
              <a:gd name="connsiteX3" fmla="*/ 4657487 w 4666892"/>
              <a:gd name="connsiteY3" fmla="*/ 2656262 h 3612937"/>
              <a:gd name="connsiteX4" fmla="*/ 2628900 w 4666892"/>
              <a:gd name="connsiteY4" fmla="*/ 3612937 h 3612937"/>
              <a:gd name="connsiteX5" fmla="*/ 0 w 4666892"/>
              <a:gd name="connsiteY5" fmla="*/ 984037 h 3612937"/>
              <a:gd name="connsiteX6" fmla="*/ 118190 w 4666892"/>
              <a:gd name="connsiteY6" fmla="*/ 202283 h 361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6892" h="3612937">
                <a:moveTo>
                  <a:pt x="192227" y="0"/>
                </a:moveTo>
                <a:lnTo>
                  <a:pt x="4666892" y="0"/>
                </a:lnTo>
                <a:lnTo>
                  <a:pt x="4666892" y="2643684"/>
                </a:lnTo>
                <a:lnTo>
                  <a:pt x="4657487" y="2656262"/>
                </a:lnTo>
                <a:cubicBezTo>
                  <a:pt x="4175308" y="3240527"/>
                  <a:pt x="3445594" y="3612937"/>
                  <a:pt x="2628900" y="3612937"/>
                </a:cubicBezTo>
                <a:cubicBezTo>
                  <a:pt x="1176999" y="3612937"/>
                  <a:pt x="0" y="2435938"/>
                  <a:pt x="0" y="984037"/>
                </a:cubicBezTo>
                <a:cubicBezTo>
                  <a:pt x="0" y="711806"/>
                  <a:pt x="41379" y="449239"/>
                  <a:pt x="118190" y="2022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circuit board&#10;&#10;Description automatically generated">
            <a:extLst>
              <a:ext uri="{FF2B5EF4-FFF2-40B4-BE49-F238E27FC236}">
                <a16:creationId xmlns="" xmlns:a16="http://schemas.microsoft.com/office/drawing/2014/main" id="{FC2BE321-6D5F-4A36-B4CB-2EA92B118E31}"/>
              </a:ext>
            </a:extLst>
          </p:cNvPr>
          <p:cNvPicPr>
            <a:picLocks noChangeAspect="1"/>
          </p:cNvPicPr>
          <p:nvPr/>
        </p:nvPicPr>
        <p:blipFill rotWithShape="1">
          <a:blip r:embed="rId2">
            <a:extLst>
              <a:ext uri="{28A0092B-C50C-407E-A947-70E740481C1C}">
                <a14:useLocalDpi xmlns:a14="http://schemas.microsoft.com/office/drawing/2010/main" val="0"/>
              </a:ext>
            </a:extLst>
          </a:blip>
          <a:srcRect l="2920" r="2256" b="-2"/>
          <a:stretch/>
        </p:blipFill>
        <p:spPr>
          <a:xfrm>
            <a:off x="7689829" y="10"/>
            <a:ext cx="4502173" cy="3448209"/>
          </a:xfrm>
          <a:custGeom>
            <a:avLst/>
            <a:gdLst>
              <a:gd name="connsiteX0" fmla="*/ 205627 w 4502173"/>
              <a:gd name="connsiteY0" fmla="*/ 0 h 3448219"/>
              <a:gd name="connsiteX1" fmla="*/ 4502173 w 4502173"/>
              <a:gd name="connsiteY1" fmla="*/ 0 h 3448219"/>
              <a:gd name="connsiteX2" fmla="*/ 4502173 w 4502173"/>
              <a:gd name="connsiteY2" fmla="*/ 2368934 h 3448219"/>
              <a:gd name="connsiteX3" fmla="*/ 4365663 w 4502173"/>
              <a:gd name="connsiteY3" fmla="*/ 2551486 h 3448219"/>
              <a:gd name="connsiteX4" fmla="*/ 2464181 w 4502173"/>
              <a:gd name="connsiteY4" fmla="*/ 3448219 h 3448219"/>
              <a:gd name="connsiteX5" fmla="*/ 0 w 4502173"/>
              <a:gd name="connsiteY5" fmla="*/ 984038 h 3448219"/>
              <a:gd name="connsiteX6" fmla="*/ 193648 w 4502173"/>
              <a:gd name="connsiteY6" fmla="*/ 24867 h 344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2173" h="3448219">
                <a:moveTo>
                  <a:pt x="205627" y="0"/>
                </a:moveTo>
                <a:lnTo>
                  <a:pt x="4502173" y="0"/>
                </a:lnTo>
                <a:lnTo>
                  <a:pt x="4502173" y="2368934"/>
                </a:lnTo>
                <a:lnTo>
                  <a:pt x="4365663" y="2551486"/>
                </a:lnTo>
                <a:cubicBezTo>
                  <a:pt x="3913696" y="3099144"/>
                  <a:pt x="3229704" y="3448219"/>
                  <a:pt x="2464181" y="3448219"/>
                </a:cubicBezTo>
                <a:cubicBezTo>
                  <a:pt x="1103251" y="3448219"/>
                  <a:pt x="0" y="2344968"/>
                  <a:pt x="0" y="984038"/>
                </a:cubicBezTo>
                <a:cubicBezTo>
                  <a:pt x="0" y="643806"/>
                  <a:pt x="68954" y="319678"/>
                  <a:pt x="193648" y="24867"/>
                </a:cubicBezTo>
                <a:close/>
              </a:path>
            </a:pathLst>
          </a:custGeom>
        </p:spPr>
      </p:pic>
      <p:sp>
        <p:nvSpPr>
          <p:cNvPr id="14" name="Freeform: Shape 13">
            <a:extLst>
              <a:ext uri="{FF2B5EF4-FFF2-40B4-BE49-F238E27FC236}">
                <a16:creationId xmlns="" xmlns:a16="http://schemas.microsoft.com/office/drawing/2014/main" id="{648F5915-2CE1-4F74-88C5-D4366893D2D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04737" y="3918051"/>
            <a:ext cx="3587263" cy="2939948"/>
          </a:xfrm>
          <a:custGeom>
            <a:avLst/>
            <a:gdLst>
              <a:gd name="connsiteX0" fmla="*/ 2070613 w 3587263"/>
              <a:gd name="connsiteY0" fmla="*/ 0 h 2939948"/>
              <a:gd name="connsiteX1" fmla="*/ 3534758 w 3587263"/>
              <a:gd name="connsiteY1" fmla="*/ 606469 h 2939948"/>
              <a:gd name="connsiteX2" fmla="*/ 3587263 w 3587263"/>
              <a:gd name="connsiteY2" fmla="*/ 664240 h 2939948"/>
              <a:gd name="connsiteX3" fmla="*/ 3587263 w 3587263"/>
              <a:gd name="connsiteY3" fmla="*/ 2939948 h 2939948"/>
              <a:gd name="connsiteX4" fmla="*/ 193241 w 3587263"/>
              <a:gd name="connsiteY4" fmla="*/ 2939948 h 2939948"/>
              <a:gd name="connsiteX5" fmla="*/ 162719 w 3587263"/>
              <a:gd name="connsiteY5" fmla="*/ 2876589 h 2939948"/>
              <a:gd name="connsiteX6" fmla="*/ 0 w 3587263"/>
              <a:gd name="connsiteY6" fmla="*/ 2070613 h 2939948"/>
              <a:gd name="connsiteX7" fmla="*/ 2070613 w 3587263"/>
              <a:gd name="connsiteY7" fmla="*/ 0 h 293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7263" h="2939948">
                <a:moveTo>
                  <a:pt x="2070613" y="0"/>
                </a:moveTo>
                <a:cubicBezTo>
                  <a:pt x="2642397" y="0"/>
                  <a:pt x="3160050" y="231761"/>
                  <a:pt x="3534758" y="606469"/>
                </a:cubicBezTo>
                <a:lnTo>
                  <a:pt x="3587263" y="664240"/>
                </a:lnTo>
                <a:lnTo>
                  <a:pt x="3587263" y="2939948"/>
                </a:lnTo>
                <a:lnTo>
                  <a:pt x="193241" y="2939948"/>
                </a:lnTo>
                <a:lnTo>
                  <a:pt x="162719" y="2876589"/>
                </a:lnTo>
                <a:cubicBezTo>
                  <a:pt x="57940" y="2628865"/>
                  <a:pt x="0" y="2356505"/>
                  <a:pt x="0" y="2070613"/>
                </a:cubicBezTo>
                <a:cubicBezTo>
                  <a:pt x="0" y="927045"/>
                  <a:pt x="927045" y="0"/>
                  <a:pt x="2070613"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ircuit board&#10;&#10;Description automatically generated">
            <a:extLst>
              <a:ext uri="{FF2B5EF4-FFF2-40B4-BE49-F238E27FC236}">
                <a16:creationId xmlns="" xmlns:a16="http://schemas.microsoft.com/office/drawing/2014/main" id="{A158E116-8817-466B-890C-9647EBBEB74B}"/>
              </a:ext>
            </a:extLst>
          </p:cNvPr>
          <p:cNvPicPr>
            <a:picLocks noChangeAspect="1"/>
          </p:cNvPicPr>
          <p:nvPr/>
        </p:nvPicPr>
        <p:blipFill rotWithShape="1">
          <a:blip r:embed="rId3">
            <a:extLst>
              <a:ext uri="{28A0092B-C50C-407E-A947-70E740481C1C}">
                <a14:useLocalDpi xmlns:a14="http://schemas.microsoft.com/office/drawing/2010/main" val="0"/>
              </a:ext>
            </a:extLst>
          </a:blip>
          <a:srcRect t="12697" r="-1" b="6212"/>
          <a:stretch/>
        </p:blipFill>
        <p:spPr>
          <a:xfrm>
            <a:off x="8768827" y="4082141"/>
            <a:ext cx="3423175" cy="2775859"/>
          </a:xfrm>
          <a:custGeom>
            <a:avLst/>
            <a:gdLst>
              <a:gd name="connsiteX0" fmla="*/ 1906524 w 3423175"/>
              <a:gd name="connsiteY0" fmla="*/ 0 h 2775859"/>
              <a:gd name="connsiteX1" fmla="*/ 3377691 w 3423175"/>
              <a:gd name="connsiteY1" fmla="*/ 693798 h 2775859"/>
              <a:gd name="connsiteX2" fmla="*/ 3423175 w 3423175"/>
              <a:gd name="connsiteY2" fmla="*/ 754624 h 2775859"/>
              <a:gd name="connsiteX3" fmla="*/ 3423175 w 3423175"/>
              <a:gd name="connsiteY3" fmla="*/ 2775859 h 2775859"/>
              <a:gd name="connsiteX4" fmla="*/ 211114 w 3423175"/>
              <a:gd name="connsiteY4" fmla="*/ 2775859 h 2775859"/>
              <a:gd name="connsiteX5" fmla="*/ 149824 w 3423175"/>
              <a:gd name="connsiteY5" fmla="*/ 2648629 h 2775859"/>
              <a:gd name="connsiteX6" fmla="*/ 0 w 3423175"/>
              <a:gd name="connsiteY6" fmla="*/ 1906524 h 2775859"/>
              <a:gd name="connsiteX7" fmla="*/ 1906524 w 3423175"/>
              <a:gd name="connsiteY7" fmla="*/ 0 h 2775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3175" h="2775859">
                <a:moveTo>
                  <a:pt x="1906524" y="0"/>
                </a:moveTo>
                <a:cubicBezTo>
                  <a:pt x="2498805" y="0"/>
                  <a:pt x="3028006" y="270078"/>
                  <a:pt x="3377691" y="693798"/>
                </a:cubicBezTo>
                <a:lnTo>
                  <a:pt x="3423175" y="754624"/>
                </a:lnTo>
                <a:lnTo>
                  <a:pt x="3423175" y="2775859"/>
                </a:lnTo>
                <a:lnTo>
                  <a:pt x="211114" y="2775859"/>
                </a:lnTo>
                <a:lnTo>
                  <a:pt x="149824" y="2648629"/>
                </a:lnTo>
                <a:cubicBezTo>
                  <a:pt x="53349" y="2420536"/>
                  <a:pt x="0" y="2169760"/>
                  <a:pt x="0" y="1906524"/>
                </a:cubicBezTo>
                <a:cubicBezTo>
                  <a:pt x="0" y="853580"/>
                  <a:pt x="853580" y="0"/>
                  <a:pt x="1906524" y="0"/>
                </a:cubicBezTo>
                <a:close/>
              </a:path>
            </a:pathLst>
          </a:custGeom>
        </p:spPr>
      </p:pic>
    </p:spTree>
    <p:extLst>
      <p:ext uri="{BB962C8B-B14F-4D97-AF65-F5344CB8AC3E}">
        <p14:creationId xmlns:p14="http://schemas.microsoft.com/office/powerpoint/2010/main" val="200036507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D80FB8-E85D-481A-8330-35B77910503C}"/>
              </a:ext>
            </a:extLst>
          </p:cNvPr>
          <p:cNvSpPr>
            <a:spLocks noGrp="1"/>
          </p:cNvSpPr>
          <p:nvPr>
            <p:ph type="title"/>
          </p:nvPr>
        </p:nvSpPr>
        <p:spPr>
          <a:xfrm>
            <a:off x="604007" y="201337"/>
            <a:ext cx="10749793" cy="1489352"/>
          </a:xfrm>
        </p:spPr>
        <p:txBody>
          <a:bodyPr/>
          <a:lstStyle/>
          <a:p>
            <a:r>
              <a:rPr lang="en-US"/>
              <a:t>Jerry’s web interface</a:t>
            </a:r>
            <a:endParaRPr lang="en-US" dirty="0"/>
          </a:p>
        </p:txBody>
      </p:sp>
      <p:sp>
        <p:nvSpPr>
          <p:cNvPr id="3" name="Content Placeholder 2">
            <a:extLst>
              <a:ext uri="{FF2B5EF4-FFF2-40B4-BE49-F238E27FC236}">
                <a16:creationId xmlns="" xmlns:a16="http://schemas.microsoft.com/office/drawing/2014/main" id="{817456A0-3EFD-4F5A-9CA1-0348CF5E8D27}"/>
              </a:ext>
            </a:extLst>
          </p:cNvPr>
          <p:cNvSpPr>
            <a:spLocks noGrp="1"/>
          </p:cNvSpPr>
          <p:nvPr>
            <p:ph idx="1"/>
          </p:nvPr>
        </p:nvSpPr>
        <p:spPr>
          <a:xfrm>
            <a:off x="604007" y="1535185"/>
            <a:ext cx="10749793" cy="4641778"/>
          </a:xfrm>
        </p:spPr>
        <p:txBody>
          <a:bodyPr>
            <a:noAutofit/>
          </a:bodyPr>
          <a:lstStyle/>
          <a:p>
            <a:r>
              <a:rPr lang="en-US" sz="2400" dirty="0" smtClean="0"/>
              <a:t>All </a:t>
            </a:r>
            <a:r>
              <a:rPr lang="en-US" sz="2400" dirty="0"/>
              <a:t>voice interactions with the user are handled by the Web application Interface. </a:t>
            </a:r>
          </a:p>
          <a:p>
            <a:r>
              <a:rPr lang="en-US" sz="2400" dirty="0"/>
              <a:t>You supply one or more reliable content feeds in RSS or JSON format. The content can be audio content that the device plays to the customer or text content that device reads to the customer. </a:t>
            </a:r>
          </a:p>
          <a:p>
            <a:r>
              <a:rPr lang="en-US" sz="2400" dirty="0"/>
              <a:t>The code then handles the request appropriately. I.e. it will handle the request in sequence that the user provides. </a:t>
            </a:r>
          </a:p>
          <a:p>
            <a:r>
              <a:rPr lang="en-US" sz="2400" dirty="0"/>
              <a:t>With respect to GUI, the dashboard is designed to make it as user friendly as possible and to keep it simple overall. Micro framework like flask makes the application light and accommodative of most browsers.</a:t>
            </a:r>
          </a:p>
        </p:txBody>
      </p:sp>
    </p:spTree>
    <p:extLst>
      <p:ext uri="{BB962C8B-B14F-4D97-AF65-F5344CB8AC3E}">
        <p14:creationId xmlns:p14="http://schemas.microsoft.com/office/powerpoint/2010/main" val="24930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BE95D989-81FA-4BAD-9AD5-E46CEDA91B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A35708B4-353E-48DD-8F02-0BBD0814C18E}"/>
              </a:ext>
            </a:extLst>
          </p:cNvPr>
          <p:cNvSpPr>
            <a:spLocks noGrp="1"/>
          </p:cNvSpPr>
          <p:nvPr>
            <p:ph type="title"/>
          </p:nvPr>
        </p:nvSpPr>
        <p:spPr>
          <a:xfrm>
            <a:off x="838200" y="811161"/>
            <a:ext cx="3335594" cy="5403370"/>
          </a:xfrm>
        </p:spPr>
        <p:txBody>
          <a:bodyPr>
            <a:normAutofit/>
          </a:bodyPr>
          <a:lstStyle/>
          <a:p>
            <a:r>
              <a:rPr lang="en-US">
                <a:solidFill>
                  <a:srgbClr val="FFFFFF"/>
                </a:solidFill>
              </a:rPr>
              <a:t>How to use Jerry! ?</a:t>
            </a:r>
          </a:p>
        </p:txBody>
      </p:sp>
      <p:sp>
        <p:nvSpPr>
          <p:cNvPr id="12" name="Rectangle 11">
            <a:extLst>
              <a:ext uri="{FF2B5EF4-FFF2-40B4-BE49-F238E27FC236}">
                <a16:creationId xmlns="" xmlns:a16="http://schemas.microsoft.com/office/drawing/2014/main" id="{156189E5-8A3E-4CFD-B71B-CCD0F8495E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 xmlns:a16="http://schemas.microsoft.com/office/drawing/2014/main" id="{9996E2E0-ADA8-4CF6-85E0-317EB1067794}"/>
              </a:ext>
            </a:extLst>
          </p:cNvPr>
          <p:cNvGraphicFramePr>
            <a:graphicFrameLocks noGrp="1"/>
          </p:cNvGraphicFramePr>
          <p:nvPr>
            <p:ph idx="1"/>
            <p:extLst>
              <p:ext uri="{D42A27DB-BD31-4B8C-83A1-F6EECF244321}">
                <p14:modId xmlns:p14="http://schemas.microsoft.com/office/powerpoint/2010/main" val="3654558308"/>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6039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a:extLst>
              <a:ext uri="{FF2B5EF4-FFF2-40B4-BE49-F238E27FC236}">
                <a16:creationId xmlns="" xmlns:a16="http://schemas.microsoft.com/office/drawing/2014/main" id="{42A5316D-ED2F-4F89-B4B4-8D9240B1A34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82A92B5D-3B2E-4957-8FF4-4B74FE29C5CD}"/>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
            </a:r>
            <a:br>
              <a:rPr lang="en-US" sz="2600">
                <a:solidFill>
                  <a:srgbClr val="FFFFFF"/>
                </a:solidFill>
              </a:rPr>
            </a:br>
            <a:r>
              <a:rPr lang="en-US" sz="2600">
                <a:solidFill>
                  <a:srgbClr val="FFFFFF"/>
                </a:solidFill>
              </a:rPr>
              <a:t>Framework </a:t>
            </a:r>
            <a:br>
              <a:rPr lang="en-US" sz="2600">
                <a:solidFill>
                  <a:srgbClr val="FFFFFF"/>
                </a:solidFill>
              </a:rPr>
            </a:br>
            <a:endParaRPr lang="en-US" sz="2600">
              <a:solidFill>
                <a:srgbClr val="FFFFFF"/>
              </a:solidFill>
            </a:endParaRPr>
          </a:p>
        </p:txBody>
      </p:sp>
      <p:pic>
        <p:nvPicPr>
          <p:cNvPr id="19" name="Content Placeholder 3">
            <a:extLst>
              <a:ext uri="{FF2B5EF4-FFF2-40B4-BE49-F238E27FC236}">
                <a16:creationId xmlns="" xmlns:a16="http://schemas.microsoft.com/office/drawing/2014/main" id="{23DBF4BD-1FB6-4A55-8DC8-739F1BC8F6EE}"/>
              </a:ext>
            </a:extLst>
          </p:cNvPr>
          <p:cNvPicPr>
            <a:picLocks noChangeAspect="1"/>
          </p:cNvPicPr>
          <p:nvPr/>
        </p:nvPicPr>
        <p:blipFill>
          <a:blip r:embed="rId2"/>
          <a:stretch>
            <a:fillRect/>
          </a:stretch>
        </p:blipFill>
        <p:spPr>
          <a:xfrm>
            <a:off x="4038600" y="1412466"/>
            <a:ext cx="7188199" cy="2892811"/>
          </a:xfrm>
          <a:prstGeom prst="rect">
            <a:avLst/>
          </a:prstGeom>
        </p:spPr>
      </p:pic>
      <p:sp>
        <p:nvSpPr>
          <p:cNvPr id="20" name="Content Placeholder 8">
            <a:extLst>
              <a:ext uri="{FF2B5EF4-FFF2-40B4-BE49-F238E27FC236}">
                <a16:creationId xmlns="" xmlns:a16="http://schemas.microsoft.com/office/drawing/2014/main" id="{2912E240-DAB1-4BF3-953A-277E6EA9A67E}"/>
              </a:ext>
            </a:extLst>
          </p:cNvPr>
          <p:cNvSpPr>
            <a:spLocks noGrp="1"/>
          </p:cNvSpPr>
          <p:nvPr>
            <p:ph idx="1"/>
          </p:nvPr>
        </p:nvSpPr>
        <p:spPr>
          <a:xfrm>
            <a:off x="4038600" y="4884873"/>
            <a:ext cx="7188199" cy="1292090"/>
          </a:xfrm>
        </p:spPr>
        <p:txBody>
          <a:bodyPr>
            <a:normAutofit/>
          </a:bodyPr>
          <a:lstStyle/>
          <a:p>
            <a:pPr marL="0" indent="0">
              <a:buNone/>
            </a:pPr>
            <a:r>
              <a:rPr lang="en-US" sz="1800"/>
              <a:t>The project follows a Model-View-Controller Framework as outlined above. Requests from User, be it voice commands or dashboard related, are sent to controller which in turn interacts with Model (Circuit). The responses are sent to User Interface (View) which is available for user to see.</a:t>
            </a:r>
            <a:endParaRPr lang="en-US" sz="1800" dirty="0"/>
          </a:p>
        </p:txBody>
      </p:sp>
    </p:spTree>
    <p:extLst>
      <p:ext uri="{BB962C8B-B14F-4D97-AF65-F5344CB8AC3E}">
        <p14:creationId xmlns:p14="http://schemas.microsoft.com/office/powerpoint/2010/main" val="3808182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8">
            <a:extLst>
              <a:ext uri="{FF2B5EF4-FFF2-40B4-BE49-F238E27FC236}">
                <a16:creationId xmlns="" xmlns:a16="http://schemas.microsoft.com/office/drawing/2014/main" id="{823AC064-BC96-4F32-8AE1-B2FD387548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7D2B2264-FCD5-4AC6-A2FF-4A4C50B87A39}"/>
              </a:ext>
            </a:extLst>
          </p:cNvPr>
          <p:cNvSpPr>
            <a:spLocks noGrp="1"/>
          </p:cNvSpPr>
          <p:nvPr>
            <p:ph type="title"/>
          </p:nvPr>
        </p:nvSpPr>
        <p:spPr>
          <a:xfrm>
            <a:off x="526073" y="709520"/>
            <a:ext cx="11139854" cy="906843"/>
          </a:xfrm>
        </p:spPr>
        <p:txBody>
          <a:bodyPr vert="horz" lIns="91440" tIns="45720" rIns="91440" bIns="45720" rtlCol="0" anchor="b">
            <a:normAutofit fontScale="90000"/>
          </a:bodyPr>
          <a:lstStyle/>
          <a:p>
            <a:pPr algn="ctr"/>
            <a:r>
              <a:rPr lang="en-US" sz="1400" kern="1200" dirty="0">
                <a:solidFill>
                  <a:srgbClr val="FFFFFF"/>
                </a:solidFill>
                <a:latin typeface="+mj-lt"/>
                <a:ea typeface="+mj-ea"/>
                <a:cs typeface="+mj-cs"/>
              </a:rPr>
              <a:t/>
            </a:r>
            <a:br>
              <a:rPr lang="en-US" sz="1400" kern="1200" dirty="0">
                <a:solidFill>
                  <a:srgbClr val="FFFFFF"/>
                </a:solidFill>
                <a:latin typeface="+mj-lt"/>
                <a:ea typeface="+mj-ea"/>
                <a:cs typeface="+mj-cs"/>
              </a:rPr>
            </a:br>
            <a:r>
              <a:rPr lang="en-US" sz="3600" kern="1200" dirty="0">
                <a:solidFill>
                  <a:srgbClr val="FFFFFF"/>
                </a:solidFill>
                <a:latin typeface="+mj-lt"/>
                <a:ea typeface="+mj-ea"/>
                <a:cs typeface="+mj-cs"/>
              </a:rPr>
              <a:t>Class Diagram </a:t>
            </a:r>
            <a:r>
              <a:rPr lang="en-US" sz="1400" kern="1200" dirty="0">
                <a:solidFill>
                  <a:srgbClr val="FFFFFF"/>
                </a:solidFill>
                <a:latin typeface="+mj-lt"/>
                <a:ea typeface="+mj-ea"/>
                <a:cs typeface="+mj-cs"/>
              </a:rPr>
              <a:t/>
            </a:r>
            <a:br>
              <a:rPr lang="en-US" sz="1400" kern="1200" dirty="0">
                <a:solidFill>
                  <a:srgbClr val="FFFFFF"/>
                </a:solidFill>
                <a:latin typeface="+mj-lt"/>
                <a:ea typeface="+mj-ea"/>
                <a:cs typeface="+mj-cs"/>
              </a:rPr>
            </a:br>
            <a:r>
              <a:rPr lang="en-US" sz="1400" kern="1200" dirty="0">
                <a:solidFill>
                  <a:srgbClr val="FFFFFF"/>
                </a:solidFill>
                <a:latin typeface="+mj-lt"/>
                <a:ea typeface="+mj-ea"/>
                <a:cs typeface="+mj-cs"/>
              </a:rPr>
              <a:t/>
            </a:r>
            <a:br>
              <a:rPr lang="en-US" sz="1400" kern="1200" dirty="0">
                <a:solidFill>
                  <a:srgbClr val="FFFFFF"/>
                </a:solidFill>
                <a:latin typeface="+mj-lt"/>
                <a:ea typeface="+mj-ea"/>
                <a:cs typeface="+mj-cs"/>
              </a:rPr>
            </a:br>
            <a:endParaRPr lang="en-US" sz="1400" kern="1200" dirty="0">
              <a:solidFill>
                <a:srgbClr val="FFFFFF"/>
              </a:solidFill>
              <a:latin typeface="+mj-lt"/>
              <a:ea typeface="+mj-ea"/>
              <a:cs typeface="+mj-cs"/>
            </a:endParaRPr>
          </a:p>
        </p:txBody>
      </p:sp>
      <p:cxnSp>
        <p:nvCxnSpPr>
          <p:cNvPr id="11" name="Straight Connector 10">
            <a:extLst>
              <a:ext uri="{FF2B5EF4-FFF2-40B4-BE49-F238E27FC236}">
                <a16:creationId xmlns="" xmlns:a16="http://schemas.microsoft.com/office/drawing/2014/main" id="{7E7C77BC-7138-40B1-A15B-20F57A49462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 xmlns:a16="http://schemas.microsoft.com/office/drawing/2014/main" id="{45B49729-A775-428F-9377-9E2CA41238CD}"/>
              </a:ext>
            </a:extLst>
          </p:cNvPr>
          <p:cNvPicPr>
            <a:picLocks noGrp="1" noChangeAspect="1"/>
          </p:cNvPicPr>
          <p:nvPr>
            <p:ph idx="1"/>
          </p:nvPr>
        </p:nvPicPr>
        <p:blipFill>
          <a:blip r:embed="rId2"/>
          <a:stretch>
            <a:fillRect/>
          </a:stretch>
        </p:blipFill>
        <p:spPr>
          <a:xfrm>
            <a:off x="320040" y="2633031"/>
            <a:ext cx="11496821" cy="3751397"/>
          </a:xfrm>
          <a:prstGeom prst="rect">
            <a:avLst/>
          </a:prstGeom>
        </p:spPr>
      </p:pic>
    </p:spTree>
    <p:extLst>
      <p:ext uri="{BB962C8B-B14F-4D97-AF65-F5344CB8AC3E}">
        <p14:creationId xmlns:p14="http://schemas.microsoft.com/office/powerpoint/2010/main" val="3954177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21">
            <a:extLst>
              <a:ext uri="{FF2B5EF4-FFF2-40B4-BE49-F238E27FC236}">
                <a16:creationId xmlns="" xmlns:a16="http://schemas.microsoft.com/office/drawing/2014/main" id="{FEB0B922-A6AE-4089-8B21-F3E1A77093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0237586" cy="6858000"/>
          </a:xfrm>
          <a:custGeom>
            <a:avLst/>
            <a:gdLst>
              <a:gd name="connsiteX0" fmla="*/ 0 w 10237586"/>
              <a:gd name="connsiteY0" fmla="*/ 0 h 6858000"/>
              <a:gd name="connsiteX1" fmla="*/ 7061432 w 10237586"/>
              <a:gd name="connsiteY1" fmla="*/ 0 h 6858000"/>
              <a:gd name="connsiteX2" fmla="*/ 10237586 w 10237586"/>
              <a:gd name="connsiteY2" fmla="*/ 6858000 h 6858000"/>
              <a:gd name="connsiteX3" fmla="*/ 0 w 102375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37586" h="6858000">
                <a:moveTo>
                  <a:pt x="0" y="0"/>
                </a:moveTo>
                <a:lnTo>
                  <a:pt x="7061432" y="0"/>
                </a:lnTo>
                <a:lnTo>
                  <a:pt x="10237586" y="6858000"/>
                </a:lnTo>
                <a:lnTo>
                  <a:pt x="0" y="6858000"/>
                </a:lnTo>
                <a:close/>
              </a:path>
            </a:pathLst>
          </a:custGeom>
          <a:solidFill>
            <a:srgbClr val="000000">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20">
            <a:extLst>
              <a:ext uri="{FF2B5EF4-FFF2-40B4-BE49-F238E27FC236}">
                <a16:creationId xmlns="" xmlns:a16="http://schemas.microsoft.com/office/drawing/2014/main" id="{C5EB7378-ADA3-4D6E-8E3A-09FAD1478F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rgbClr val="000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6722125D-D512-4EAE-A09C-2C37F7DE7597}"/>
              </a:ext>
            </a:extLst>
          </p:cNvPr>
          <p:cNvSpPr>
            <a:spLocks noGrp="1"/>
          </p:cNvSpPr>
          <p:nvPr>
            <p:ph type="title"/>
          </p:nvPr>
        </p:nvSpPr>
        <p:spPr>
          <a:xfrm>
            <a:off x="838200" y="365125"/>
            <a:ext cx="10515600" cy="1325563"/>
          </a:xfrm>
        </p:spPr>
        <p:txBody>
          <a:bodyPr>
            <a:normAutofit/>
          </a:bodyPr>
          <a:lstStyle/>
          <a:p>
            <a:r>
              <a:rPr lang="en-US">
                <a:solidFill>
                  <a:srgbClr val="FFFFFF"/>
                </a:solidFill>
              </a:rPr>
              <a:t>Special feature of Jerry!</a:t>
            </a:r>
          </a:p>
        </p:txBody>
      </p:sp>
      <p:sp>
        <p:nvSpPr>
          <p:cNvPr id="3" name="Content Placeholder 2">
            <a:extLst>
              <a:ext uri="{FF2B5EF4-FFF2-40B4-BE49-F238E27FC236}">
                <a16:creationId xmlns="" xmlns:a16="http://schemas.microsoft.com/office/drawing/2014/main" id="{2F8F591B-F742-4BF4-852C-0E1580E01809}"/>
              </a:ext>
            </a:extLst>
          </p:cNvPr>
          <p:cNvSpPr>
            <a:spLocks noGrp="1"/>
          </p:cNvSpPr>
          <p:nvPr>
            <p:ph idx="1"/>
          </p:nvPr>
        </p:nvSpPr>
        <p:spPr>
          <a:xfrm>
            <a:off x="838200" y="2021249"/>
            <a:ext cx="5707565" cy="4155713"/>
          </a:xfrm>
        </p:spPr>
        <p:txBody>
          <a:bodyPr>
            <a:normAutofit/>
          </a:bodyPr>
          <a:lstStyle/>
          <a:p>
            <a:pPr marL="0" indent="0">
              <a:buNone/>
            </a:pPr>
            <a:r>
              <a:rPr lang="en-US" sz="2000">
                <a:solidFill>
                  <a:srgbClr val="FFFFFF"/>
                </a:solidFill>
              </a:rPr>
              <a:t>FSM-like Routine Simulation </a:t>
            </a:r>
          </a:p>
          <a:p>
            <a:pPr marL="0" indent="0">
              <a:buNone/>
            </a:pPr>
            <a:r>
              <a:rPr lang="en-US" sz="2000">
                <a:solidFill>
                  <a:srgbClr val="FFFFFF"/>
                </a:solidFill>
              </a:rPr>
              <a:t>The 4 routines are step-by-step visual simulation of device management based on their priorities. The user selects the priority with which he/she wants the services triggered. This makes Jerry! in a way ubiquitous and controls more ground. </a:t>
            </a:r>
          </a:p>
          <a:p>
            <a:pPr marL="0" indent="0">
              <a:buNone/>
            </a:pPr>
            <a:endParaRPr lang="en-US" sz="2000">
              <a:solidFill>
                <a:srgbClr val="FFFFFF"/>
              </a:solidFill>
            </a:endParaRPr>
          </a:p>
          <a:p>
            <a:pPr marL="0" indent="0">
              <a:buNone/>
            </a:pPr>
            <a:endParaRPr lang="en-US" sz="2000">
              <a:solidFill>
                <a:srgbClr val="FFFFFF"/>
              </a:solidFill>
            </a:endParaRPr>
          </a:p>
          <a:p>
            <a:pPr marL="0" indent="0">
              <a:buNone/>
            </a:pPr>
            <a:endParaRPr lang="en-US" sz="2000">
              <a:solidFill>
                <a:srgbClr val="FFFFFF"/>
              </a:solidFill>
            </a:endParaRPr>
          </a:p>
        </p:txBody>
      </p:sp>
      <p:pic>
        <p:nvPicPr>
          <p:cNvPr id="4" name="Picture 3">
            <a:extLst>
              <a:ext uri="{FF2B5EF4-FFF2-40B4-BE49-F238E27FC236}">
                <a16:creationId xmlns="" xmlns:a16="http://schemas.microsoft.com/office/drawing/2014/main" id="{E8B0BF31-DF71-483A-A167-A90514C8E23C}"/>
              </a:ext>
            </a:extLst>
          </p:cNvPr>
          <p:cNvPicPr>
            <a:picLocks noChangeAspect="1"/>
          </p:cNvPicPr>
          <p:nvPr/>
        </p:nvPicPr>
        <p:blipFill>
          <a:blip r:embed="rId2"/>
          <a:stretch>
            <a:fillRect/>
          </a:stretch>
        </p:blipFill>
        <p:spPr>
          <a:xfrm>
            <a:off x="7322648" y="1363717"/>
            <a:ext cx="4528916" cy="2417219"/>
          </a:xfrm>
          <a:prstGeom prst="rect">
            <a:avLst/>
          </a:prstGeom>
        </p:spPr>
      </p:pic>
      <p:pic>
        <p:nvPicPr>
          <p:cNvPr id="5" name="Picture 4">
            <a:extLst>
              <a:ext uri="{FF2B5EF4-FFF2-40B4-BE49-F238E27FC236}">
                <a16:creationId xmlns="" xmlns:a16="http://schemas.microsoft.com/office/drawing/2014/main" id="{DE9C290E-59D9-4F39-A243-132AE0688035}"/>
              </a:ext>
            </a:extLst>
          </p:cNvPr>
          <p:cNvPicPr>
            <a:picLocks noChangeAspect="1"/>
          </p:cNvPicPr>
          <p:nvPr/>
        </p:nvPicPr>
        <p:blipFill>
          <a:blip r:embed="rId3"/>
          <a:stretch>
            <a:fillRect/>
          </a:stretch>
        </p:blipFill>
        <p:spPr>
          <a:xfrm>
            <a:off x="7383965" y="4285673"/>
            <a:ext cx="4587911" cy="2310823"/>
          </a:xfrm>
          <a:prstGeom prst="rect">
            <a:avLst/>
          </a:prstGeom>
        </p:spPr>
      </p:pic>
    </p:spTree>
    <p:extLst>
      <p:ext uri="{BB962C8B-B14F-4D97-AF65-F5344CB8AC3E}">
        <p14:creationId xmlns:p14="http://schemas.microsoft.com/office/powerpoint/2010/main" val="81748146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599</Words>
  <Application>Microsoft Office PowerPoint</Application>
  <PresentationFormat>Custom</PresentationFormat>
  <Paragraphs>65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JERRY!  SMART DEVICE CONTROLLER </vt:lpstr>
      <vt:lpstr>What does Jerry! do?</vt:lpstr>
      <vt:lpstr>What is Jerry! Made off?</vt:lpstr>
      <vt:lpstr>How is Jerry! Implemented?</vt:lpstr>
      <vt:lpstr>Jerry’s web interface</vt:lpstr>
      <vt:lpstr>How to use Jerry! ?</vt:lpstr>
      <vt:lpstr> Framework  </vt:lpstr>
      <vt:lpstr> Class Diagram   </vt:lpstr>
      <vt:lpstr>Special feature of Jerry!</vt:lpstr>
      <vt:lpstr> Verification , Validation and Results  </vt:lpstr>
      <vt:lpstr> Future Work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JERRY!  VOICE-BASED DEVICE CONTROLLER</dc:title>
  <dc:creator>Chada, Meghana</dc:creator>
  <cp:lastModifiedBy>Shweta Kadkol</cp:lastModifiedBy>
  <cp:revision>12</cp:revision>
  <dcterms:created xsi:type="dcterms:W3CDTF">2019-05-09T20:28:37Z</dcterms:created>
  <dcterms:modified xsi:type="dcterms:W3CDTF">2019-05-09T21:17:21Z</dcterms:modified>
</cp:coreProperties>
</file>