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96" r:id="rId5"/>
    <p:sldId id="288" r:id="rId6"/>
    <p:sldId id="289" r:id="rId7"/>
    <p:sldId id="290" r:id="rId8"/>
    <p:sldId id="291" r:id="rId9"/>
    <p:sldId id="292" r:id="rId10"/>
    <p:sldId id="293" r:id="rId11"/>
    <p:sldId id="276" r:id="rId12"/>
    <p:sldId id="298" r:id="rId13"/>
    <p:sldId id="299" r:id="rId14"/>
    <p:sldId id="300" r:id="rId15"/>
    <p:sldId id="301" r:id="rId16"/>
    <p:sldId id="302" r:id="rId17"/>
    <p:sldId id="303" r:id="rId18"/>
    <p:sldId id="304" r:id="rId19"/>
    <p:sldId id="305" r:id="rId20"/>
    <p:sldId id="306" r:id="rId21"/>
    <p:sldId id="307" r:id="rId22"/>
    <p:sldId id="277" r:id="rId23"/>
    <p:sldId id="280" r:id="rId24"/>
    <p:sldId id="297"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chaudhary" initials="vc" lastIdx="1" clrIdx="0">
    <p:extLst>
      <p:ext uri="{19B8F6BF-5375-455C-9EA6-DF929625EA0E}">
        <p15:presenceInfo xmlns:p15="http://schemas.microsoft.com/office/powerpoint/2012/main" userId="da4e95b03f14f4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12/17/2021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72856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54" y="4623692"/>
            <a:ext cx="1405932" cy="2231581"/>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214" name="Google Shape;214;p3"/>
          <p:cNvGrpSpPr/>
          <p:nvPr/>
        </p:nvGrpSpPr>
        <p:grpSpPr>
          <a:xfrm>
            <a:off x="8928062" y="-2"/>
            <a:ext cx="2584191" cy="1702667"/>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19" name="Google Shape;219;p3"/>
          <p:cNvGrpSpPr/>
          <p:nvPr/>
        </p:nvGrpSpPr>
        <p:grpSpPr>
          <a:xfrm>
            <a:off x="9837597" y="4982930"/>
            <a:ext cx="1379155" cy="1638044"/>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76" name="Google Shape;276;p3"/>
          <p:cNvGrpSpPr/>
          <p:nvPr/>
        </p:nvGrpSpPr>
        <p:grpSpPr>
          <a:xfrm>
            <a:off x="10908542" y="2247089"/>
            <a:ext cx="1283181" cy="1720563"/>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83" name="Google Shape;283;p3"/>
          <p:cNvGrpSpPr/>
          <p:nvPr/>
        </p:nvGrpSpPr>
        <p:grpSpPr>
          <a:xfrm>
            <a:off x="207469" y="136072"/>
            <a:ext cx="1861143" cy="1588931"/>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87" name="Google Shape;287;p3"/>
          <p:cNvGrpSpPr/>
          <p:nvPr/>
        </p:nvGrpSpPr>
        <p:grpSpPr>
          <a:xfrm>
            <a:off x="-55" y="2981274"/>
            <a:ext cx="1140413" cy="1392543"/>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91" name="Google Shape;291;p3"/>
          <p:cNvGrpSpPr/>
          <p:nvPr/>
        </p:nvGrpSpPr>
        <p:grpSpPr>
          <a:xfrm>
            <a:off x="6532295" y="75823"/>
            <a:ext cx="1376901" cy="1155989"/>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29" name="Google Shape;329;p3"/>
          <p:cNvGrpSpPr/>
          <p:nvPr/>
        </p:nvGrpSpPr>
        <p:grpSpPr>
          <a:xfrm>
            <a:off x="2993542" y="4315755"/>
            <a:ext cx="5056700" cy="253951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477" name="Google Shape;477;p3"/>
          <p:cNvSpPr txBox="1">
            <a:spLocks noGrp="1"/>
          </p:cNvSpPr>
          <p:nvPr>
            <p:ph type="ctrTitle"/>
          </p:nvPr>
        </p:nvSpPr>
        <p:spPr>
          <a:xfrm>
            <a:off x="2077167" y="1882525"/>
            <a:ext cx="80376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6933" b="0">
                <a:solidFill>
                  <a:schemeClr val="lt1"/>
                </a:solidFill>
              </a:defRPr>
            </a:lvl1pPr>
            <a:lvl2pPr lvl="1" algn="ctr" rtl="0">
              <a:spcBef>
                <a:spcPts val="0"/>
              </a:spcBef>
              <a:spcAft>
                <a:spcPts val="0"/>
              </a:spcAft>
              <a:buClr>
                <a:schemeClr val="lt1"/>
              </a:buClr>
              <a:buSzPts val="5200"/>
              <a:buNone/>
              <a:defRPr sz="6933" b="0">
                <a:solidFill>
                  <a:schemeClr val="lt1"/>
                </a:solidFill>
              </a:defRPr>
            </a:lvl2pPr>
            <a:lvl3pPr lvl="2" algn="ctr" rtl="0">
              <a:spcBef>
                <a:spcPts val="0"/>
              </a:spcBef>
              <a:spcAft>
                <a:spcPts val="0"/>
              </a:spcAft>
              <a:buClr>
                <a:schemeClr val="lt1"/>
              </a:buClr>
              <a:buSzPts val="5200"/>
              <a:buNone/>
              <a:defRPr sz="6933" b="0">
                <a:solidFill>
                  <a:schemeClr val="lt1"/>
                </a:solidFill>
              </a:defRPr>
            </a:lvl3pPr>
            <a:lvl4pPr lvl="3" algn="ctr" rtl="0">
              <a:spcBef>
                <a:spcPts val="0"/>
              </a:spcBef>
              <a:spcAft>
                <a:spcPts val="0"/>
              </a:spcAft>
              <a:buClr>
                <a:schemeClr val="lt1"/>
              </a:buClr>
              <a:buSzPts val="5200"/>
              <a:buNone/>
              <a:defRPr sz="6933" b="0">
                <a:solidFill>
                  <a:schemeClr val="lt1"/>
                </a:solidFill>
              </a:defRPr>
            </a:lvl4pPr>
            <a:lvl5pPr lvl="4" algn="ctr" rtl="0">
              <a:spcBef>
                <a:spcPts val="0"/>
              </a:spcBef>
              <a:spcAft>
                <a:spcPts val="0"/>
              </a:spcAft>
              <a:buClr>
                <a:schemeClr val="lt1"/>
              </a:buClr>
              <a:buSzPts val="5200"/>
              <a:buNone/>
              <a:defRPr sz="6933" b="0">
                <a:solidFill>
                  <a:schemeClr val="lt1"/>
                </a:solidFill>
              </a:defRPr>
            </a:lvl5pPr>
            <a:lvl6pPr lvl="5" algn="ctr" rtl="0">
              <a:spcBef>
                <a:spcPts val="0"/>
              </a:spcBef>
              <a:spcAft>
                <a:spcPts val="0"/>
              </a:spcAft>
              <a:buClr>
                <a:schemeClr val="lt1"/>
              </a:buClr>
              <a:buSzPts val="5200"/>
              <a:buNone/>
              <a:defRPr sz="6933" b="0">
                <a:solidFill>
                  <a:schemeClr val="lt1"/>
                </a:solidFill>
              </a:defRPr>
            </a:lvl6pPr>
            <a:lvl7pPr lvl="6" algn="ctr" rtl="0">
              <a:spcBef>
                <a:spcPts val="0"/>
              </a:spcBef>
              <a:spcAft>
                <a:spcPts val="0"/>
              </a:spcAft>
              <a:buClr>
                <a:schemeClr val="lt1"/>
              </a:buClr>
              <a:buSzPts val="5200"/>
              <a:buNone/>
              <a:defRPr sz="6933" b="0">
                <a:solidFill>
                  <a:schemeClr val="lt1"/>
                </a:solidFill>
              </a:defRPr>
            </a:lvl7pPr>
            <a:lvl8pPr lvl="7" algn="ctr" rtl="0">
              <a:spcBef>
                <a:spcPts val="0"/>
              </a:spcBef>
              <a:spcAft>
                <a:spcPts val="0"/>
              </a:spcAft>
              <a:buClr>
                <a:schemeClr val="lt1"/>
              </a:buClr>
              <a:buSzPts val="5200"/>
              <a:buNone/>
              <a:defRPr sz="6933" b="0">
                <a:solidFill>
                  <a:schemeClr val="lt1"/>
                </a:solidFill>
              </a:defRPr>
            </a:lvl8pPr>
            <a:lvl9pPr lvl="8" algn="ctr" rtl="0">
              <a:spcBef>
                <a:spcPts val="0"/>
              </a:spcBef>
              <a:spcAft>
                <a:spcPts val="0"/>
              </a:spcAft>
              <a:buClr>
                <a:schemeClr val="lt1"/>
              </a:buClr>
              <a:buSzPts val="5200"/>
              <a:buNone/>
              <a:defRPr sz="6933" b="0">
                <a:solidFill>
                  <a:schemeClr val="lt1"/>
                </a:solidFill>
              </a:defRPr>
            </a:lvl9pPr>
          </a:lstStyle>
          <a:p>
            <a:r>
              <a:rPr lang="en-US"/>
              <a:t>Click to edit Master title style</a:t>
            </a:r>
            <a:endParaRPr/>
          </a:p>
        </p:txBody>
      </p:sp>
      <p:sp>
        <p:nvSpPr>
          <p:cNvPr id="478" name="Google Shape;478;p3"/>
          <p:cNvSpPr txBox="1">
            <a:spLocks noGrp="1"/>
          </p:cNvSpPr>
          <p:nvPr>
            <p:ph type="subTitle" idx="1"/>
          </p:nvPr>
        </p:nvSpPr>
        <p:spPr>
          <a:xfrm>
            <a:off x="2077167" y="3329551"/>
            <a:ext cx="8037600" cy="106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2133"/>
            </a:lvl1pPr>
            <a:lvl2pPr lvl="1" algn="ctr" rtl="0">
              <a:spcBef>
                <a:spcPts val="0"/>
              </a:spcBef>
              <a:spcAft>
                <a:spcPts val="0"/>
              </a:spcAft>
              <a:buClr>
                <a:schemeClr val="dk1"/>
              </a:buClr>
              <a:buSzPts val="1600"/>
              <a:buNone/>
              <a:defRPr sz="2133"/>
            </a:lvl2pPr>
            <a:lvl3pPr lvl="2" algn="ctr" rtl="0">
              <a:spcBef>
                <a:spcPts val="0"/>
              </a:spcBef>
              <a:spcAft>
                <a:spcPts val="0"/>
              </a:spcAft>
              <a:buClr>
                <a:schemeClr val="dk1"/>
              </a:buClr>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r>
              <a:rPr lang="en-US"/>
              <a:t>Click to edit Master subtitle style</a:t>
            </a:r>
            <a:endParaRPr/>
          </a:p>
        </p:txBody>
      </p:sp>
      <p:sp>
        <p:nvSpPr>
          <p:cNvPr id="479" name="Google Shape;479;p3"/>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370883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2455168" y="6054421"/>
            <a:ext cx="1480659" cy="81635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89" name="Google Shape;689;p5"/>
          <p:cNvGrpSpPr/>
          <p:nvPr/>
        </p:nvGrpSpPr>
        <p:grpSpPr>
          <a:xfrm>
            <a:off x="456375" y="5577984"/>
            <a:ext cx="492047" cy="970741"/>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3" name="Google Shape;693;p5"/>
          <p:cNvGrpSpPr/>
          <p:nvPr/>
        </p:nvGrpSpPr>
        <p:grpSpPr>
          <a:xfrm>
            <a:off x="67" y="1643867"/>
            <a:ext cx="606173" cy="108931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7" name="Google Shape;697;p5"/>
          <p:cNvGrpSpPr/>
          <p:nvPr/>
        </p:nvGrpSpPr>
        <p:grpSpPr>
          <a:xfrm>
            <a:off x="67" y="4097393"/>
            <a:ext cx="973000" cy="1395695"/>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01" name="Google Shape;701;p5"/>
          <p:cNvGrpSpPr/>
          <p:nvPr/>
        </p:nvGrpSpPr>
        <p:grpSpPr>
          <a:xfrm>
            <a:off x="7926507" y="-9"/>
            <a:ext cx="3366141" cy="1013257"/>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0" name="Google Shape;710;p5"/>
          <p:cNvGrpSpPr/>
          <p:nvPr/>
        </p:nvGrpSpPr>
        <p:grpSpPr>
          <a:xfrm>
            <a:off x="11341825" y="2085455"/>
            <a:ext cx="849905" cy="1507496"/>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9" name="Google Shape;719;p5"/>
          <p:cNvGrpSpPr/>
          <p:nvPr/>
        </p:nvGrpSpPr>
        <p:grpSpPr>
          <a:xfrm>
            <a:off x="9952905" y="4824270"/>
            <a:ext cx="2238824" cy="2046509"/>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0" name="Google Shape;730;p5"/>
          <p:cNvGrpSpPr/>
          <p:nvPr/>
        </p:nvGrpSpPr>
        <p:grpSpPr>
          <a:xfrm>
            <a:off x="10462960" y="4097384"/>
            <a:ext cx="798488" cy="794037"/>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3" name="Google Shape;733;p5"/>
          <p:cNvGrpSpPr/>
          <p:nvPr/>
        </p:nvGrpSpPr>
        <p:grpSpPr>
          <a:xfrm>
            <a:off x="2938929" y="140889"/>
            <a:ext cx="729203" cy="315476"/>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8" name="Google Shape;738;p5"/>
          <p:cNvGrpSpPr/>
          <p:nvPr/>
        </p:nvGrpSpPr>
        <p:grpSpPr>
          <a:xfrm>
            <a:off x="67" y="-9"/>
            <a:ext cx="2733196" cy="1031127"/>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869" name="Google Shape;869;p5"/>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870" name="Google Shape;870;p5"/>
          <p:cNvSpPr txBox="1">
            <a:spLocks noGrp="1"/>
          </p:cNvSpPr>
          <p:nvPr>
            <p:ph type="body" idx="1"/>
          </p:nvPr>
        </p:nvSpPr>
        <p:spPr>
          <a:xfrm>
            <a:off x="1509000" y="1750400"/>
            <a:ext cx="9174000" cy="46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871" name="Google Shape;871;p5"/>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3713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110101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61"/>
        <p:cNvGrpSpPr/>
        <p:nvPr/>
      </p:nvGrpSpPr>
      <p:grpSpPr>
        <a:xfrm>
          <a:off x="0" y="0"/>
          <a:ext cx="0" cy="0"/>
          <a:chOff x="0" y="0"/>
          <a:chExt cx="0" cy="0"/>
        </a:xfrm>
      </p:grpSpPr>
      <p:grpSp>
        <p:nvGrpSpPr>
          <p:cNvPr id="1062" name="Google Shape;1062;p7"/>
          <p:cNvGrpSpPr/>
          <p:nvPr/>
        </p:nvGrpSpPr>
        <p:grpSpPr>
          <a:xfrm>
            <a:off x="2455168" y="6054421"/>
            <a:ext cx="1480659" cy="81635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66" name="Google Shape;1066;p7"/>
          <p:cNvGrpSpPr/>
          <p:nvPr/>
        </p:nvGrpSpPr>
        <p:grpSpPr>
          <a:xfrm>
            <a:off x="456375" y="5577984"/>
            <a:ext cx="492047" cy="970741"/>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0" name="Google Shape;1070;p7"/>
          <p:cNvGrpSpPr/>
          <p:nvPr/>
        </p:nvGrpSpPr>
        <p:grpSpPr>
          <a:xfrm>
            <a:off x="67" y="1643867"/>
            <a:ext cx="606173" cy="108931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4" name="Google Shape;1074;p7"/>
          <p:cNvGrpSpPr/>
          <p:nvPr/>
        </p:nvGrpSpPr>
        <p:grpSpPr>
          <a:xfrm>
            <a:off x="67" y="4097393"/>
            <a:ext cx="973000" cy="1395695"/>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8" name="Google Shape;1078;p7"/>
          <p:cNvGrpSpPr/>
          <p:nvPr/>
        </p:nvGrpSpPr>
        <p:grpSpPr>
          <a:xfrm>
            <a:off x="7926507" y="-9"/>
            <a:ext cx="3366141" cy="1013257"/>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87" name="Google Shape;1087;p7"/>
          <p:cNvGrpSpPr/>
          <p:nvPr/>
        </p:nvGrpSpPr>
        <p:grpSpPr>
          <a:xfrm>
            <a:off x="11341825" y="2085455"/>
            <a:ext cx="849905" cy="1507496"/>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96" name="Google Shape;1096;p7"/>
          <p:cNvGrpSpPr/>
          <p:nvPr/>
        </p:nvGrpSpPr>
        <p:grpSpPr>
          <a:xfrm>
            <a:off x="9952905" y="4824270"/>
            <a:ext cx="2238824" cy="2046509"/>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07" name="Google Shape;1107;p7"/>
          <p:cNvGrpSpPr/>
          <p:nvPr/>
        </p:nvGrpSpPr>
        <p:grpSpPr>
          <a:xfrm>
            <a:off x="10462960" y="4097384"/>
            <a:ext cx="798488" cy="794037"/>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10" name="Google Shape;1110;p7"/>
          <p:cNvGrpSpPr/>
          <p:nvPr/>
        </p:nvGrpSpPr>
        <p:grpSpPr>
          <a:xfrm>
            <a:off x="2938929" y="140889"/>
            <a:ext cx="729203" cy="315476"/>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15" name="Google Shape;1115;p7"/>
          <p:cNvGrpSpPr/>
          <p:nvPr/>
        </p:nvGrpSpPr>
        <p:grpSpPr>
          <a:xfrm>
            <a:off x="67" y="-9"/>
            <a:ext cx="2733196" cy="1031127"/>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246" name="Google Shape;1246;p7"/>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247" name="Google Shape;1247;p7"/>
          <p:cNvSpPr txBox="1">
            <a:spLocks noGrp="1"/>
          </p:cNvSpPr>
          <p:nvPr>
            <p:ph type="body" idx="1"/>
          </p:nvPr>
        </p:nvSpPr>
        <p:spPr>
          <a:xfrm>
            <a:off x="130306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48" name="Google Shape;1248;p7"/>
          <p:cNvSpPr txBox="1">
            <a:spLocks noGrp="1"/>
          </p:cNvSpPr>
          <p:nvPr>
            <p:ph type="body" idx="2"/>
          </p:nvPr>
        </p:nvSpPr>
        <p:spPr>
          <a:xfrm>
            <a:off x="452213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49" name="Google Shape;1249;p7"/>
          <p:cNvSpPr txBox="1">
            <a:spLocks noGrp="1"/>
          </p:cNvSpPr>
          <p:nvPr>
            <p:ph type="body" idx="3"/>
          </p:nvPr>
        </p:nvSpPr>
        <p:spPr>
          <a:xfrm>
            <a:off x="774120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50" name="Google Shape;1250;p7"/>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277695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8"/>
        <p:cNvGrpSpPr/>
        <p:nvPr/>
      </p:nvGrpSpPr>
      <p:grpSpPr>
        <a:xfrm>
          <a:off x="0" y="0"/>
          <a:ext cx="0" cy="0"/>
          <a:chOff x="0" y="0"/>
          <a:chExt cx="0" cy="0"/>
        </a:xfrm>
      </p:grpSpPr>
      <p:grpSp>
        <p:nvGrpSpPr>
          <p:cNvPr id="1439" name="Google Shape;1439;p9"/>
          <p:cNvGrpSpPr/>
          <p:nvPr/>
        </p:nvGrpSpPr>
        <p:grpSpPr>
          <a:xfrm>
            <a:off x="4" y="1817138"/>
            <a:ext cx="1107989" cy="2463916"/>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443" name="Google Shape;1443;p9"/>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444" name="Google Shape;1444;p9"/>
          <p:cNvGrpSpPr/>
          <p:nvPr/>
        </p:nvGrpSpPr>
        <p:grpSpPr>
          <a:xfrm>
            <a:off x="1853917" y="-8"/>
            <a:ext cx="2137756" cy="540592"/>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54" name="Google Shape;1454;p9"/>
          <p:cNvGrpSpPr/>
          <p:nvPr/>
        </p:nvGrpSpPr>
        <p:grpSpPr>
          <a:xfrm>
            <a:off x="10581109" y="2232687"/>
            <a:ext cx="1610632" cy="1927835"/>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69" name="Google Shape;1469;p9"/>
          <p:cNvGrpSpPr/>
          <p:nvPr/>
        </p:nvGrpSpPr>
        <p:grpSpPr>
          <a:xfrm>
            <a:off x="10808943" y="4677433"/>
            <a:ext cx="1382797" cy="196804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73" name="Google Shape;1473;p9"/>
          <p:cNvGrpSpPr/>
          <p:nvPr/>
        </p:nvGrpSpPr>
        <p:grpSpPr>
          <a:xfrm>
            <a:off x="4617217" y="6299145"/>
            <a:ext cx="2957536" cy="563017"/>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33" name="Google Shape;1533;p9"/>
          <p:cNvGrpSpPr/>
          <p:nvPr/>
        </p:nvGrpSpPr>
        <p:grpSpPr>
          <a:xfrm>
            <a:off x="892131" y="4842769"/>
            <a:ext cx="489240" cy="2019393"/>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49" name="Google Shape;1549;p9"/>
          <p:cNvSpPr txBox="1">
            <a:spLocks noGrp="1"/>
          </p:cNvSpPr>
          <p:nvPr>
            <p:ph type="body" idx="1"/>
          </p:nvPr>
        </p:nvSpPr>
        <p:spPr>
          <a:xfrm>
            <a:off x="609600" y="5447700"/>
            <a:ext cx="10972800" cy="570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2400"/>
              <a:buFont typeface="Amatic SC"/>
              <a:buNone/>
              <a:defRPr sz="3200" b="1">
                <a:latin typeface="Amatic SC"/>
                <a:ea typeface="Amatic SC"/>
                <a:cs typeface="Amatic SC"/>
                <a:sym typeface="Amatic SC"/>
              </a:defRPr>
            </a:lvl1pPr>
          </a:lstStyle>
          <a:p>
            <a:pPr lvl="0"/>
            <a:r>
              <a:rPr lang="en-US"/>
              <a:t>Click to edit Master text styles</a:t>
            </a:r>
          </a:p>
        </p:txBody>
      </p:sp>
      <p:sp>
        <p:nvSpPr>
          <p:cNvPr id="1550" name="Google Shape;1550;p9"/>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35628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6FEDF93-2BFD-41CA-ABC7-B039102F3792}" type="slidenum">
              <a:rPr lang="en-US" smtClean="0"/>
              <a:t>‹#›</a:t>
            </a:fld>
            <a:endParaRPr lang="en-US" dirty="0"/>
          </a:p>
        </p:txBody>
      </p:sp>
      <p:grpSp>
        <p:nvGrpSpPr>
          <p:cNvPr id="1553" name="Google Shape;1553;p10"/>
          <p:cNvGrpSpPr/>
          <p:nvPr/>
        </p:nvGrpSpPr>
        <p:grpSpPr>
          <a:xfrm>
            <a:off x="4" y="1817138"/>
            <a:ext cx="1107989" cy="2463916"/>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57" name="Google Shape;1557;p10"/>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558" name="Google Shape;1558;p10"/>
          <p:cNvGrpSpPr/>
          <p:nvPr/>
        </p:nvGrpSpPr>
        <p:grpSpPr>
          <a:xfrm>
            <a:off x="1853917" y="-8"/>
            <a:ext cx="2137756" cy="540592"/>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68" name="Google Shape;1568;p10"/>
          <p:cNvGrpSpPr/>
          <p:nvPr/>
        </p:nvGrpSpPr>
        <p:grpSpPr>
          <a:xfrm>
            <a:off x="10581109" y="2232687"/>
            <a:ext cx="1610632" cy="1927835"/>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3" name="Google Shape;1583;p10"/>
          <p:cNvGrpSpPr/>
          <p:nvPr/>
        </p:nvGrpSpPr>
        <p:grpSpPr>
          <a:xfrm>
            <a:off x="10808943" y="4677433"/>
            <a:ext cx="1382797" cy="196804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7" name="Google Shape;1587;p10"/>
          <p:cNvGrpSpPr/>
          <p:nvPr/>
        </p:nvGrpSpPr>
        <p:grpSpPr>
          <a:xfrm>
            <a:off x="4617217" y="6299145"/>
            <a:ext cx="2957536" cy="563017"/>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47" name="Google Shape;1647;p10"/>
          <p:cNvGrpSpPr/>
          <p:nvPr/>
        </p:nvGrpSpPr>
        <p:grpSpPr>
          <a:xfrm>
            <a:off x="892131" y="4842769"/>
            <a:ext cx="489240" cy="2019393"/>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8199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4" y="1817138"/>
            <a:ext cx="1107989" cy="2463916"/>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668" name="Google Shape;1668;p11"/>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669" name="Google Shape;1669;p11"/>
          <p:cNvGrpSpPr/>
          <p:nvPr/>
        </p:nvGrpSpPr>
        <p:grpSpPr>
          <a:xfrm>
            <a:off x="1853917" y="-8"/>
            <a:ext cx="2137756" cy="540592"/>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79" name="Google Shape;1679;p11"/>
          <p:cNvGrpSpPr/>
          <p:nvPr/>
        </p:nvGrpSpPr>
        <p:grpSpPr>
          <a:xfrm>
            <a:off x="10581109" y="2232687"/>
            <a:ext cx="1610632" cy="1927835"/>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94" name="Google Shape;1694;p11"/>
          <p:cNvGrpSpPr/>
          <p:nvPr/>
        </p:nvGrpSpPr>
        <p:grpSpPr>
          <a:xfrm>
            <a:off x="10808943" y="4677433"/>
            <a:ext cx="1382797" cy="196804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98" name="Google Shape;1698;p11"/>
          <p:cNvGrpSpPr/>
          <p:nvPr/>
        </p:nvGrpSpPr>
        <p:grpSpPr>
          <a:xfrm>
            <a:off x="4617217" y="6299145"/>
            <a:ext cx="2957536" cy="563017"/>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58" name="Google Shape;1758;p11"/>
          <p:cNvGrpSpPr/>
          <p:nvPr/>
        </p:nvGrpSpPr>
        <p:grpSpPr>
          <a:xfrm>
            <a:off x="892131" y="4842769"/>
            <a:ext cx="489240" cy="2019393"/>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74" name="Google Shape;1774;p11"/>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80457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210440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12/17/2021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02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09000" y="983100"/>
            <a:ext cx="9174000" cy="77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509000" y="1902800"/>
            <a:ext cx="9174000" cy="4664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1665333" y="0"/>
            <a:ext cx="526400" cy="4288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Amatic SC"/>
                <a:ea typeface="Amatic SC"/>
                <a:cs typeface="Amatic SC"/>
                <a:sym typeface="Amatic SC"/>
              </a:defRPr>
            </a:lvl1pPr>
            <a:lvl2pPr lvl="1" algn="r">
              <a:buNone/>
              <a:defRPr sz="1600">
                <a:solidFill>
                  <a:schemeClr val="accent1"/>
                </a:solidFill>
                <a:latin typeface="Amatic SC"/>
                <a:ea typeface="Amatic SC"/>
                <a:cs typeface="Amatic SC"/>
                <a:sym typeface="Amatic SC"/>
              </a:defRPr>
            </a:lvl2pPr>
            <a:lvl3pPr lvl="2" algn="r">
              <a:buNone/>
              <a:defRPr sz="1600">
                <a:solidFill>
                  <a:schemeClr val="accent1"/>
                </a:solidFill>
                <a:latin typeface="Amatic SC"/>
                <a:ea typeface="Amatic SC"/>
                <a:cs typeface="Amatic SC"/>
                <a:sym typeface="Amatic SC"/>
              </a:defRPr>
            </a:lvl3pPr>
            <a:lvl4pPr lvl="3" algn="r">
              <a:buNone/>
              <a:defRPr sz="1600">
                <a:solidFill>
                  <a:schemeClr val="accent1"/>
                </a:solidFill>
                <a:latin typeface="Amatic SC"/>
                <a:ea typeface="Amatic SC"/>
                <a:cs typeface="Amatic SC"/>
                <a:sym typeface="Amatic SC"/>
              </a:defRPr>
            </a:lvl4pPr>
            <a:lvl5pPr lvl="4" algn="r">
              <a:buNone/>
              <a:defRPr sz="1600">
                <a:solidFill>
                  <a:schemeClr val="accent1"/>
                </a:solidFill>
                <a:latin typeface="Amatic SC"/>
                <a:ea typeface="Amatic SC"/>
                <a:cs typeface="Amatic SC"/>
                <a:sym typeface="Amatic SC"/>
              </a:defRPr>
            </a:lvl5pPr>
            <a:lvl6pPr lvl="5" algn="r">
              <a:buNone/>
              <a:defRPr sz="1600">
                <a:solidFill>
                  <a:schemeClr val="accent1"/>
                </a:solidFill>
                <a:latin typeface="Amatic SC"/>
                <a:ea typeface="Amatic SC"/>
                <a:cs typeface="Amatic SC"/>
                <a:sym typeface="Amatic SC"/>
              </a:defRPr>
            </a:lvl6pPr>
            <a:lvl7pPr lvl="6" algn="r">
              <a:buNone/>
              <a:defRPr sz="1600">
                <a:solidFill>
                  <a:schemeClr val="accent1"/>
                </a:solidFill>
                <a:latin typeface="Amatic SC"/>
                <a:ea typeface="Amatic SC"/>
                <a:cs typeface="Amatic SC"/>
                <a:sym typeface="Amatic SC"/>
              </a:defRPr>
            </a:lvl7pPr>
            <a:lvl8pPr lvl="7" algn="r">
              <a:buNone/>
              <a:defRPr sz="1600">
                <a:solidFill>
                  <a:schemeClr val="accent1"/>
                </a:solidFill>
                <a:latin typeface="Amatic SC"/>
                <a:ea typeface="Amatic SC"/>
                <a:cs typeface="Amatic SC"/>
                <a:sym typeface="Amatic SC"/>
              </a:defRPr>
            </a:lvl8pPr>
            <a:lvl9pPr lvl="8" algn="r">
              <a:buNone/>
              <a:defRPr sz="1600">
                <a:solidFill>
                  <a:schemeClr val="accent1"/>
                </a:solidFill>
                <a:latin typeface="Amatic SC"/>
                <a:ea typeface="Amatic SC"/>
                <a:cs typeface="Amatic SC"/>
                <a:sym typeface="Amatic SC"/>
              </a:defRPr>
            </a:lvl9pPr>
          </a:lstStyle>
          <a:p>
            <a:fld id="{06FEDF93-2BFD-41CA-ABC7-B039102F3792}" type="slidenum">
              <a:rPr lang="en-US" smtClean="0"/>
              <a:t>‹#›</a:t>
            </a:fld>
            <a:endParaRPr lang="en-US" dirty="0"/>
          </a:p>
        </p:txBody>
      </p:sp>
    </p:spTree>
    <p:extLst>
      <p:ext uri="{BB962C8B-B14F-4D97-AF65-F5344CB8AC3E}">
        <p14:creationId xmlns:p14="http://schemas.microsoft.com/office/powerpoint/2010/main" val="1740796438"/>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tutorialspoin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06;p15">
            <a:extLst>
              <a:ext uri="{FF2B5EF4-FFF2-40B4-BE49-F238E27FC236}">
                <a16:creationId xmlns:a16="http://schemas.microsoft.com/office/drawing/2014/main" id="{44AADD08-DB9C-4F80-BEAC-9190FCFAC501}"/>
              </a:ext>
            </a:extLst>
          </p:cNvPr>
          <p:cNvSpPr txBox="1"/>
          <p:nvPr/>
        </p:nvSpPr>
        <p:spPr>
          <a:xfrm>
            <a:off x="3017308" y="2301415"/>
            <a:ext cx="5713500" cy="784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1pPr>
            <a:lvl2pPr marL="914400" marR="0" lvl="1" indent="-381000" algn="l" rtl="0">
              <a:lnSpc>
                <a:spcPct val="100000"/>
              </a:lnSpc>
              <a:spcBef>
                <a:spcPts val="0"/>
              </a:spcBef>
              <a:spcAft>
                <a:spcPts val="0"/>
              </a:spcAft>
              <a:buClr>
                <a:schemeClr val="accent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2pPr>
            <a:lvl3pPr marL="1371600" marR="0" lvl="2" indent="-381000" algn="l" rtl="0">
              <a:lnSpc>
                <a:spcPct val="100000"/>
              </a:lnSpc>
              <a:spcBef>
                <a:spcPts val="0"/>
              </a:spcBef>
              <a:spcAft>
                <a:spcPts val="0"/>
              </a:spcAft>
              <a:buClr>
                <a:schemeClr val="accent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3pPr>
            <a:lvl4pPr marL="1828800" marR="0" lvl="3"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4pPr>
            <a:lvl5pPr marL="2286000" marR="0" lvl="4"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5pPr>
            <a:lvl6pPr marL="2743200" marR="0" lvl="5"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6pPr>
            <a:lvl7pPr marL="3200400" marR="0" lvl="6"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7pPr>
            <a:lvl8pPr marL="3657600" marR="0" lvl="7"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8pPr>
            <a:lvl9pPr marL="4114800" marR="0" lvl="8"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a:pPr marL="0" lvl="0" indent="0" algn="ctr" rtl="0">
              <a:spcBef>
                <a:spcPts val="600"/>
              </a:spcBef>
              <a:spcAft>
                <a:spcPts val="0"/>
              </a:spcAft>
              <a:buNone/>
            </a:pPr>
            <a:r>
              <a:rPr lang="en-IN" sz="3600" b="1" dirty="0"/>
              <a:t>Group No. 12</a:t>
            </a:r>
            <a:endParaRPr sz="3600" b="1" dirty="0"/>
          </a:p>
        </p:txBody>
      </p:sp>
      <p:sp>
        <p:nvSpPr>
          <p:cNvPr id="4" name="Google Shape;1907;p15">
            <a:extLst>
              <a:ext uri="{FF2B5EF4-FFF2-40B4-BE49-F238E27FC236}">
                <a16:creationId xmlns:a16="http://schemas.microsoft.com/office/drawing/2014/main" id="{63C21870-C87D-488D-B49A-9D3BD4A84EE9}"/>
              </a:ext>
            </a:extLst>
          </p:cNvPr>
          <p:cNvSpPr txBox="1"/>
          <p:nvPr/>
        </p:nvSpPr>
        <p:spPr>
          <a:xfrm>
            <a:off x="3114962" y="3086215"/>
            <a:ext cx="5713500" cy="11780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1pPr>
            <a:lvl2pPr marL="914400" marR="0" lvl="1" indent="-381000" algn="l" rtl="0">
              <a:lnSpc>
                <a:spcPct val="100000"/>
              </a:lnSpc>
              <a:spcBef>
                <a:spcPts val="0"/>
              </a:spcBef>
              <a:spcAft>
                <a:spcPts val="0"/>
              </a:spcAft>
              <a:buClr>
                <a:schemeClr val="accent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2pPr>
            <a:lvl3pPr marL="1371600" marR="0" lvl="2" indent="-381000" algn="l" rtl="0">
              <a:lnSpc>
                <a:spcPct val="100000"/>
              </a:lnSpc>
              <a:spcBef>
                <a:spcPts val="0"/>
              </a:spcBef>
              <a:spcAft>
                <a:spcPts val="0"/>
              </a:spcAft>
              <a:buClr>
                <a:schemeClr val="accent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3pPr>
            <a:lvl4pPr marL="1828800" marR="0" lvl="3"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4pPr>
            <a:lvl5pPr marL="2286000" marR="0" lvl="4"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5pPr>
            <a:lvl6pPr marL="2743200" marR="0" lvl="5"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6pPr>
            <a:lvl7pPr marL="3200400" marR="0" lvl="6"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7pPr>
            <a:lvl8pPr marL="3657600" marR="0" lvl="7"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8pPr>
            <a:lvl9pPr marL="4114800" marR="0" lvl="8" indent="-381000" algn="l" rtl="0">
              <a:lnSpc>
                <a:spcPct val="100000"/>
              </a:lnSpc>
              <a:spcBef>
                <a:spcPts val="0"/>
              </a:spcBef>
              <a:spcAft>
                <a:spcPts val="0"/>
              </a:spcAft>
              <a:buClr>
                <a:schemeClr val="dk1"/>
              </a:buClr>
              <a:buSzPts val="2400"/>
              <a:buFont typeface="Merriweather" panose="00000500000000000000"/>
              <a:buChar char="■"/>
              <a:defRPr sz="2400" b="0" i="0" u="none" strike="noStrike" cap="none">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a:pPr marL="0" lvl="0" indent="0" algn="ctr" rtl="0">
              <a:spcBef>
                <a:spcPts val="600"/>
              </a:spcBef>
              <a:spcAft>
                <a:spcPts val="0"/>
              </a:spcAft>
              <a:buNone/>
            </a:pPr>
            <a:r>
              <a:rPr lang="en-IN" sz="4400" dirty="0"/>
              <a:t>Education Unlocked</a:t>
            </a:r>
            <a:endParaRPr sz="4400" dirty="0"/>
          </a:p>
        </p:txBody>
      </p:sp>
      <p:pic>
        <p:nvPicPr>
          <p:cNvPr id="9" name="Picture 8">
            <a:extLst>
              <a:ext uri="{FF2B5EF4-FFF2-40B4-BE49-F238E27FC236}">
                <a16:creationId xmlns:a16="http://schemas.microsoft.com/office/drawing/2014/main" id="{E0E18C9E-BFE0-4741-9F6C-C0B4C51DE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439" y="1339902"/>
            <a:ext cx="1895238" cy="952381"/>
          </a:xfrm>
          <a:prstGeom prst="rect">
            <a:avLst/>
          </a:prstGeom>
        </p:spPr>
      </p:pic>
    </p:spTree>
    <p:extLst>
      <p:ext uri="{BB962C8B-B14F-4D97-AF65-F5344CB8AC3E}">
        <p14:creationId xmlns:p14="http://schemas.microsoft.com/office/powerpoint/2010/main" val="6581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E1F771B5-ABC9-496E-905C-D99AB26BC060}"/>
              </a:ext>
            </a:extLst>
          </p:cNvPr>
          <p:cNvPicPr>
            <a:picLocks noChangeAspect="1"/>
          </p:cNvPicPr>
          <p:nvPr/>
        </p:nvPicPr>
        <p:blipFill>
          <a:blip r:embed="rId2"/>
          <a:stretch>
            <a:fillRect/>
          </a:stretch>
        </p:blipFill>
        <p:spPr>
          <a:xfrm>
            <a:off x="1171851" y="1216240"/>
            <a:ext cx="9574412" cy="5227226"/>
          </a:xfrm>
          <a:prstGeom prst="rect">
            <a:avLst/>
          </a:prstGeom>
        </p:spPr>
      </p:pic>
      <p:cxnSp>
        <p:nvCxnSpPr>
          <p:cNvPr id="47" name="Straight Connector 46">
            <a:extLst>
              <a:ext uri="{FF2B5EF4-FFF2-40B4-BE49-F238E27FC236}">
                <a16:creationId xmlns:a16="http://schemas.microsoft.com/office/drawing/2014/main" id="{C48885F4-5903-43AE-ABB5-9FE4C4BC8AA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9612DFC5-5FF7-41F1-9FE6-7074CB6EDC47}"/>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4A6C78"/>
                </a:solidFill>
                <a:latin typeface="Arial" panose="020B0604020202020204" pitchFamily="34" charset="0"/>
                <a:ea typeface="+mn-ea"/>
                <a:cs typeface="Arial" panose="020B0604020202020204" pitchFamily="34" charset="0"/>
              </a:rPr>
              <a:t>ER Diagram</a:t>
            </a:r>
            <a:endParaRPr lang="en-US" sz="2400" dirty="0">
              <a:solidFill>
                <a:schemeClr val="tx1">
                  <a:lumMod val="75000"/>
                  <a:lumOff val="25000"/>
                </a:schemeClr>
              </a:solidFill>
            </a:endParaRPr>
          </a:p>
        </p:txBody>
      </p:sp>
      <p:cxnSp>
        <p:nvCxnSpPr>
          <p:cNvPr id="49" name="Straight Connector 48">
            <a:extLst>
              <a:ext uri="{FF2B5EF4-FFF2-40B4-BE49-F238E27FC236}">
                <a16:creationId xmlns:a16="http://schemas.microsoft.com/office/drawing/2014/main" id="{7A3D4D92-FCA6-4F43-9BA9-942F212A5C3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DDFAEAA-FBAE-45D5-89A3-67161816D3D4}"/>
              </a:ext>
            </a:extLst>
          </p:cNvPr>
          <p:cNvCxnSpPr/>
          <p:nvPr/>
        </p:nvCxnSpPr>
        <p:spPr>
          <a:xfrm>
            <a:off x="1447060" y="2760955"/>
            <a:ext cx="1864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A49E18F-C20F-414E-85B4-80B3CE63768F}"/>
              </a:ext>
            </a:extLst>
          </p:cNvPr>
          <p:cNvCxnSpPr>
            <a:cxnSpLocks/>
          </p:cNvCxnSpPr>
          <p:nvPr/>
        </p:nvCxnSpPr>
        <p:spPr>
          <a:xfrm>
            <a:off x="10273419" y="2112885"/>
            <a:ext cx="2308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09F536-01EE-42DF-BFFB-35E9CBFEE025}"/>
              </a:ext>
            </a:extLst>
          </p:cNvPr>
          <p:cNvCxnSpPr/>
          <p:nvPr/>
        </p:nvCxnSpPr>
        <p:spPr>
          <a:xfrm>
            <a:off x="4287915" y="4012707"/>
            <a:ext cx="1953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56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B00E456-A787-4EB8-803A-0FD43D9B8D33}"/>
              </a:ext>
            </a:extLst>
          </p:cNvPr>
          <p:cNvPicPr>
            <a:picLocks noChangeAspect="1"/>
          </p:cNvPicPr>
          <p:nvPr/>
        </p:nvPicPr>
        <p:blipFill>
          <a:blip r:embed="rId2"/>
          <a:stretch>
            <a:fillRect/>
          </a:stretch>
        </p:blipFill>
        <p:spPr>
          <a:xfrm>
            <a:off x="1588469" y="2416976"/>
            <a:ext cx="8376630" cy="2024047"/>
          </a:xfrm>
          <a:prstGeom prst="rect">
            <a:avLst/>
          </a:prstGeom>
        </p:spPr>
      </p:pic>
      <p:cxnSp>
        <p:nvCxnSpPr>
          <p:cNvPr id="16" name="Straight Connector 15">
            <a:extLst>
              <a:ext uri="{FF2B5EF4-FFF2-40B4-BE49-F238E27FC236}">
                <a16:creationId xmlns:a16="http://schemas.microsoft.com/office/drawing/2014/main" id="{BB213E1C-4893-49D6-9B54-460481747A5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3D99E102-F987-4010-A66A-EEA270D9F639}"/>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A6C78"/>
                </a:solidFill>
                <a:latin typeface="Arial" panose="020B0604020202020204" pitchFamily="34" charset="0"/>
                <a:ea typeface="+mn-ea"/>
                <a:cs typeface="Arial" panose="020B0604020202020204" pitchFamily="34" charset="0"/>
              </a:rPr>
              <a:t>D</a:t>
            </a:r>
            <a:r>
              <a:rPr lang="en-IN" sz="2400" dirty="0">
                <a:solidFill>
                  <a:srgbClr val="4A6C78"/>
                </a:solidFill>
                <a:latin typeface="Arial" panose="020B0604020202020204" pitchFamily="34" charset="0"/>
                <a:ea typeface="+mn-ea"/>
                <a:cs typeface="Arial" panose="020B0604020202020204" pitchFamily="34" charset="0"/>
              </a:rPr>
              <a:t>FD Level 0</a:t>
            </a:r>
            <a:endParaRPr lang="en-US" sz="2400" dirty="0">
              <a:solidFill>
                <a:schemeClr val="tx1">
                  <a:lumMod val="75000"/>
                  <a:lumOff val="25000"/>
                </a:schemeClr>
              </a:solidFill>
            </a:endParaRPr>
          </a:p>
        </p:txBody>
      </p:sp>
      <p:cxnSp>
        <p:nvCxnSpPr>
          <p:cNvPr id="18" name="Straight Connector 17">
            <a:extLst>
              <a:ext uri="{FF2B5EF4-FFF2-40B4-BE49-F238E27FC236}">
                <a16:creationId xmlns:a16="http://schemas.microsoft.com/office/drawing/2014/main" id="{ABC3F042-A52F-4BBE-9F13-B6EC285563B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47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0D29A0E0-74AE-49CA-A37A-38ECB55F38D7}"/>
              </a:ext>
            </a:extLst>
          </p:cNvPr>
          <p:cNvPicPr>
            <a:picLocks noChangeAspect="1"/>
          </p:cNvPicPr>
          <p:nvPr/>
        </p:nvPicPr>
        <p:blipFill>
          <a:blip r:embed="rId2"/>
          <a:stretch>
            <a:fillRect/>
          </a:stretch>
        </p:blipFill>
        <p:spPr>
          <a:xfrm>
            <a:off x="1495016" y="1509204"/>
            <a:ext cx="8988396" cy="4857048"/>
          </a:xfrm>
          <a:prstGeom prst="rect">
            <a:avLst/>
          </a:prstGeom>
        </p:spPr>
      </p:pic>
      <p:cxnSp>
        <p:nvCxnSpPr>
          <p:cNvPr id="44" name="Straight Connector 43">
            <a:extLst>
              <a:ext uri="{FF2B5EF4-FFF2-40B4-BE49-F238E27FC236}">
                <a16:creationId xmlns:a16="http://schemas.microsoft.com/office/drawing/2014/main" id="{C1BFAF8A-E8EB-4757-AF10-9166DC15248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5" name="Title 1">
            <a:extLst>
              <a:ext uri="{FF2B5EF4-FFF2-40B4-BE49-F238E27FC236}">
                <a16:creationId xmlns:a16="http://schemas.microsoft.com/office/drawing/2014/main" id="{1CE57050-2D59-4867-BBC7-DEDCA0907F79}"/>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DFD Level 1</a:t>
            </a:r>
          </a:p>
        </p:txBody>
      </p:sp>
      <p:cxnSp>
        <p:nvCxnSpPr>
          <p:cNvPr id="46" name="Straight Connector 45">
            <a:extLst>
              <a:ext uri="{FF2B5EF4-FFF2-40B4-BE49-F238E27FC236}">
                <a16:creationId xmlns:a16="http://schemas.microsoft.com/office/drawing/2014/main" id="{5C8EE46C-94B1-46C1-B75B-CDCBAAA2F4A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53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5D93DF7-5FE8-47C1-BDDB-9FCB2B8806C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D263036F-B227-480E-B849-ABEB81EE10CD}"/>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Home Page</a:t>
            </a:r>
          </a:p>
        </p:txBody>
      </p:sp>
      <p:cxnSp>
        <p:nvCxnSpPr>
          <p:cNvPr id="8" name="Straight Connector 7">
            <a:extLst>
              <a:ext uri="{FF2B5EF4-FFF2-40B4-BE49-F238E27FC236}">
                <a16:creationId xmlns:a16="http://schemas.microsoft.com/office/drawing/2014/main" id="{ECACCCE6-D4F8-42A7-B3F5-7621B3AF738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D1A6CE8-A423-4A86-97C6-DC9FB151E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07" y="1454565"/>
            <a:ext cx="9413289" cy="43683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307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122F8C-A72C-48EC-A226-4414EC092C2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779EBF05-DFF2-4EC3-A53F-463545F88673}"/>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MCA College Details</a:t>
            </a:r>
          </a:p>
        </p:txBody>
      </p:sp>
      <p:cxnSp>
        <p:nvCxnSpPr>
          <p:cNvPr id="6" name="Straight Connector 5">
            <a:extLst>
              <a:ext uri="{FF2B5EF4-FFF2-40B4-BE49-F238E27FC236}">
                <a16:creationId xmlns:a16="http://schemas.microsoft.com/office/drawing/2014/main" id="{775B4ACA-E4F0-4D13-BAD8-1D952609A9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5626485-AC3F-40F5-AF02-87DE4C5F7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976" y="1401544"/>
            <a:ext cx="9752754" cy="4520808"/>
          </a:xfrm>
          <a:prstGeom prst="rect">
            <a:avLst/>
          </a:prstGeom>
        </p:spPr>
      </p:pic>
    </p:spTree>
    <p:extLst>
      <p:ext uri="{BB962C8B-B14F-4D97-AF65-F5344CB8AC3E}">
        <p14:creationId xmlns:p14="http://schemas.microsoft.com/office/powerpoint/2010/main" val="45686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AB8DD6-5B6A-46AA-BBB1-3D7ED7233F5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B6493784-8883-4F88-A90A-F759F4D54DD2}"/>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About Us Page</a:t>
            </a:r>
          </a:p>
        </p:txBody>
      </p:sp>
      <p:cxnSp>
        <p:nvCxnSpPr>
          <p:cNvPr id="6" name="Straight Connector 5">
            <a:extLst>
              <a:ext uri="{FF2B5EF4-FFF2-40B4-BE49-F238E27FC236}">
                <a16:creationId xmlns:a16="http://schemas.microsoft.com/office/drawing/2014/main" id="{920460E2-425E-4DB7-934D-1D8F948E16D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83EDB21-BBAD-4043-B45F-23D74B9F1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11" y="1345729"/>
            <a:ext cx="10274424" cy="47733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125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287DAB2-0A71-4029-AE24-DD8BEBE245B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F8ACD1D-B4C4-4E18-9997-0E141180E2FE}"/>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BCA Notes Page</a:t>
            </a:r>
          </a:p>
        </p:txBody>
      </p:sp>
      <p:cxnSp>
        <p:nvCxnSpPr>
          <p:cNvPr id="6" name="Straight Connector 5">
            <a:extLst>
              <a:ext uri="{FF2B5EF4-FFF2-40B4-BE49-F238E27FC236}">
                <a16:creationId xmlns:a16="http://schemas.microsoft.com/office/drawing/2014/main" id="{5D508A45-D384-4591-9EED-92906306C60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7F7C9C8-CD38-4EC8-B4D7-068411E42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03" y="1308943"/>
            <a:ext cx="10081882" cy="4683502"/>
          </a:xfrm>
          <a:prstGeom prst="rect">
            <a:avLst/>
          </a:prstGeom>
        </p:spPr>
      </p:pic>
    </p:spTree>
    <p:extLst>
      <p:ext uri="{BB962C8B-B14F-4D97-AF65-F5344CB8AC3E}">
        <p14:creationId xmlns:p14="http://schemas.microsoft.com/office/powerpoint/2010/main" val="2207650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8F92580-EA61-4C78-AB1B-B9F5D8467C9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B9961E33-9772-477D-AA4D-852131B658BC}"/>
              </a:ext>
            </a:extLst>
          </p:cNvPr>
          <p:cNvSpPr txBox="1">
            <a:spLocks/>
          </p:cNvSpPr>
          <p:nvPr/>
        </p:nvSpPr>
        <p:spPr>
          <a:xfrm>
            <a:off x="1666228"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MCA College</a:t>
            </a:r>
          </a:p>
        </p:txBody>
      </p:sp>
      <p:cxnSp>
        <p:nvCxnSpPr>
          <p:cNvPr id="6" name="Straight Connector 5">
            <a:extLst>
              <a:ext uri="{FF2B5EF4-FFF2-40B4-BE49-F238E27FC236}">
                <a16:creationId xmlns:a16="http://schemas.microsoft.com/office/drawing/2014/main" id="{1ECB185B-B5B9-47A7-AE86-4AB6C35B72F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06564AB-1D8F-4BB2-954F-E6B3608EA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31" y="1334547"/>
            <a:ext cx="9901561" cy="4584630"/>
          </a:xfrm>
          <a:prstGeom prst="rect">
            <a:avLst/>
          </a:prstGeom>
        </p:spPr>
      </p:pic>
    </p:spTree>
    <p:extLst>
      <p:ext uri="{BB962C8B-B14F-4D97-AF65-F5344CB8AC3E}">
        <p14:creationId xmlns:p14="http://schemas.microsoft.com/office/powerpoint/2010/main" val="36251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A73AB8-163D-4D55-8D70-61610FB3A814}"/>
              </a:ext>
            </a:extLst>
          </p:cNvPr>
          <p:cNvPicPr>
            <a:picLocks noChangeAspect="1"/>
          </p:cNvPicPr>
          <p:nvPr/>
        </p:nvPicPr>
        <p:blipFill>
          <a:blip r:embed="rId2"/>
          <a:stretch>
            <a:fillRect/>
          </a:stretch>
        </p:blipFill>
        <p:spPr>
          <a:xfrm>
            <a:off x="994299" y="1327335"/>
            <a:ext cx="10380956" cy="4812005"/>
          </a:xfrm>
          <a:prstGeom prst="rect">
            <a:avLst/>
          </a:prstGeom>
        </p:spPr>
      </p:pic>
      <p:cxnSp>
        <p:nvCxnSpPr>
          <p:cNvPr id="4" name="Straight Connector 3">
            <a:extLst>
              <a:ext uri="{FF2B5EF4-FFF2-40B4-BE49-F238E27FC236}">
                <a16:creationId xmlns:a16="http://schemas.microsoft.com/office/drawing/2014/main" id="{FA6F099D-FCBB-4B2A-9149-56C1F35519C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370796A-2287-4C28-B176-94748518E238}"/>
              </a:ext>
            </a:extLst>
          </p:cNvPr>
          <p:cNvSpPr txBox="1">
            <a:spLocks/>
          </p:cNvSpPr>
          <p:nvPr/>
        </p:nvSpPr>
        <p:spPr>
          <a:xfrm>
            <a:off x="1529285"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1">
                    <a:lumMod val="75000"/>
                    <a:lumOff val="25000"/>
                  </a:schemeClr>
                </a:solidFill>
              </a:rPr>
              <a:t>User Details Page</a:t>
            </a:r>
          </a:p>
        </p:txBody>
      </p:sp>
      <p:cxnSp>
        <p:nvCxnSpPr>
          <p:cNvPr id="6" name="Straight Connector 5">
            <a:extLst>
              <a:ext uri="{FF2B5EF4-FFF2-40B4-BE49-F238E27FC236}">
                <a16:creationId xmlns:a16="http://schemas.microsoft.com/office/drawing/2014/main" id="{984AB82F-D955-4DDF-AAFF-6B3A83B6FE6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10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4933764" y="308444"/>
            <a:ext cx="5302189"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rgbClr val="4A6C78"/>
                </a:solidFill>
                <a:latin typeface="Arial" panose="020B0604020202020204" pitchFamily="34" charset="0"/>
                <a:ea typeface="+mn-ea"/>
                <a:cs typeface="Arial" panose="020B0604020202020204" pitchFamily="34" charset="0"/>
              </a:rPr>
              <a:t>Conclusion</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917D82-EDE5-4091-904E-2C852E68B8F6}"/>
              </a:ext>
            </a:extLst>
          </p:cNvPr>
          <p:cNvSpPr txBox="1"/>
          <p:nvPr/>
        </p:nvSpPr>
        <p:spPr>
          <a:xfrm>
            <a:off x="2735536" y="1527239"/>
            <a:ext cx="7090830" cy="3477875"/>
          </a:xfrm>
          <a:prstGeom prst="rect">
            <a:avLst/>
          </a:prstGeom>
          <a:noFill/>
        </p:spPr>
        <p:txBody>
          <a:bodyPr wrap="square">
            <a:spAutoFit/>
          </a:bodyPr>
          <a:lstStyle/>
          <a:p>
            <a:pPr marL="342900" indent="-342900">
              <a:buFont typeface="Wingdings" panose="05000000000000000000" pitchFamily="2" charset="2"/>
              <a:buChar char="Ø"/>
            </a:pPr>
            <a:r>
              <a:rPr lang="en-IN" sz="2200" dirty="0"/>
              <a:t>Our website “Education Unlocked“</a:t>
            </a:r>
            <a:r>
              <a:rPr lang="en-US" sz="2200" dirty="0"/>
              <a:t> is a complete package for students as they can easily get notes and also ask their queries and get answers using the special chat feature.</a:t>
            </a:r>
          </a:p>
          <a:p>
            <a:pPr marL="342900" indent="-342900">
              <a:buFont typeface="Wingdings" panose="05000000000000000000" pitchFamily="2" charset="2"/>
              <a:buChar char="Ø"/>
            </a:pPr>
            <a:r>
              <a:rPr lang="en-US" sz="2200" dirty="0"/>
              <a:t>Along with this they will also get information about good colleges for higher studies i.e., MCA. Thus, paving the way for a successful career.</a:t>
            </a:r>
          </a:p>
          <a:p>
            <a:pPr marL="342900" indent="-342900">
              <a:buFont typeface="Wingdings" panose="05000000000000000000" pitchFamily="2" charset="2"/>
              <a:buChar char="Ø"/>
            </a:pPr>
            <a:r>
              <a:rPr lang="en-US" sz="2200" dirty="0"/>
              <a:t>These all features will be provided in a single platform which will be very beneficial and time saving for students.</a:t>
            </a:r>
            <a:endParaRPr lang="en-IN" sz="2200" dirty="0"/>
          </a:p>
        </p:txBody>
      </p:sp>
    </p:spTree>
    <p:extLst>
      <p:ext uri="{BB962C8B-B14F-4D97-AF65-F5344CB8AC3E}">
        <p14:creationId xmlns:p14="http://schemas.microsoft.com/office/powerpoint/2010/main" val="82256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
            <a:extLst>
              <a:ext uri="{FF2B5EF4-FFF2-40B4-BE49-F238E27FC236}">
                <a16:creationId xmlns:a16="http://schemas.microsoft.com/office/drawing/2014/main" id="{614E77F7-3043-42E3-B8E6-C6147B71377C}"/>
              </a:ext>
            </a:extLst>
          </p:cNvPr>
          <p:cNvSpPr txBox="1"/>
          <p:nvPr/>
        </p:nvSpPr>
        <p:spPr>
          <a:xfrm>
            <a:off x="7087939" y="4085007"/>
            <a:ext cx="2702079" cy="43088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solidFill>
                  <a:srgbClr val="4A6C78"/>
                </a:solidFill>
                <a:latin typeface="Arial" panose="020B0604020202020204" pitchFamily="34" charset="0"/>
                <a:cs typeface="Arial" panose="020B0604020202020204" pitchFamily="34" charset="0"/>
              </a:rPr>
              <a:t>Nitin Singh</a:t>
            </a:r>
          </a:p>
        </p:txBody>
      </p:sp>
      <p:sp>
        <p:nvSpPr>
          <p:cNvPr id="10" name="TextBox 5">
            <a:extLst>
              <a:ext uri="{FF2B5EF4-FFF2-40B4-BE49-F238E27FC236}">
                <a16:creationId xmlns:a16="http://schemas.microsoft.com/office/drawing/2014/main" id="{F74D3BB2-5EA8-4179-8274-0340094224B7}"/>
              </a:ext>
            </a:extLst>
          </p:cNvPr>
          <p:cNvSpPr txBox="1"/>
          <p:nvPr/>
        </p:nvSpPr>
        <p:spPr>
          <a:xfrm>
            <a:off x="7126647" y="2925515"/>
            <a:ext cx="2946238" cy="43088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solidFill>
                  <a:srgbClr val="4A6C78"/>
                </a:solidFill>
                <a:latin typeface="Arial" panose="020B0604020202020204" pitchFamily="34" charset="0"/>
                <a:cs typeface="Arial" panose="020B0604020202020204" pitchFamily="34" charset="0"/>
              </a:rPr>
              <a:t>Vishal Kumar</a:t>
            </a:r>
          </a:p>
        </p:txBody>
      </p:sp>
      <p:sp>
        <p:nvSpPr>
          <p:cNvPr id="11" name="TextBox 5">
            <a:extLst>
              <a:ext uri="{FF2B5EF4-FFF2-40B4-BE49-F238E27FC236}">
                <a16:creationId xmlns:a16="http://schemas.microsoft.com/office/drawing/2014/main" id="{AE6B9E86-333E-4484-B786-27A1B202519B}"/>
              </a:ext>
            </a:extLst>
          </p:cNvPr>
          <p:cNvSpPr txBox="1"/>
          <p:nvPr/>
        </p:nvSpPr>
        <p:spPr>
          <a:xfrm>
            <a:off x="7145421" y="2344469"/>
            <a:ext cx="2491774" cy="43088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solidFill>
                  <a:srgbClr val="4A6C78"/>
                </a:solidFill>
                <a:latin typeface="Arial" panose="020B0604020202020204" pitchFamily="34" charset="0"/>
                <a:cs typeface="Arial" panose="020B0604020202020204" pitchFamily="34" charset="0"/>
              </a:rPr>
              <a:t>Mohit Singh</a:t>
            </a:r>
          </a:p>
        </p:txBody>
      </p:sp>
      <p:sp>
        <p:nvSpPr>
          <p:cNvPr id="12" name="TextBox 5">
            <a:extLst>
              <a:ext uri="{FF2B5EF4-FFF2-40B4-BE49-F238E27FC236}">
                <a16:creationId xmlns:a16="http://schemas.microsoft.com/office/drawing/2014/main" id="{F9BF701B-0D7B-47C8-AFB1-B3B87D9F57DB}"/>
              </a:ext>
            </a:extLst>
          </p:cNvPr>
          <p:cNvSpPr txBox="1"/>
          <p:nvPr/>
        </p:nvSpPr>
        <p:spPr>
          <a:xfrm>
            <a:off x="7087939" y="3505261"/>
            <a:ext cx="4631562" cy="43088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solidFill>
                  <a:srgbClr val="4A6C78"/>
                </a:solidFill>
                <a:latin typeface="Arial" panose="020B0604020202020204" pitchFamily="34" charset="0"/>
                <a:cs typeface="Arial" panose="020B0604020202020204" pitchFamily="34" charset="0"/>
              </a:rPr>
              <a:t>Rishabh Kumar Tripathi</a:t>
            </a:r>
          </a:p>
        </p:txBody>
      </p:sp>
      <p:sp>
        <p:nvSpPr>
          <p:cNvPr id="13" name="TextBox 5">
            <a:extLst>
              <a:ext uri="{FF2B5EF4-FFF2-40B4-BE49-F238E27FC236}">
                <a16:creationId xmlns:a16="http://schemas.microsoft.com/office/drawing/2014/main" id="{24E593AE-B997-4C17-A648-5BBE38655301}"/>
              </a:ext>
            </a:extLst>
          </p:cNvPr>
          <p:cNvSpPr txBox="1"/>
          <p:nvPr/>
        </p:nvSpPr>
        <p:spPr>
          <a:xfrm>
            <a:off x="7176270" y="1741693"/>
            <a:ext cx="3279190" cy="43088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solidFill>
                  <a:srgbClr val="4A6C78"/>
                </a:solidFill>
                <a:latin typeface="Arial" panose="020B0604020202020204" pitchFamily="34" charset="0"/>
                <a:cs typeface="Arial" panose="020B0604020202020204" pitchFamily="34" charset="0"/>
              </a:rPr>
              <a:t>Swapnil Khare</a:t>
            </a:r>
          </a:p>
        </p:txBody>
      </p:sp>
      <p:sp>
        <p:nvSpPr>
          <p:cNvPr id="64" name="TextBox 5">
            <a:extLst>
              <a:ext uri="{FF2B5EF4-FFF2-40B4-BE49-F238E27FC236}">
                <a16:creationId xmlns:a16="http://schemas.microsoft.com/office/drawing/2014/main" id="{82FA3F26-E06A-4CBA-9623-A83D97E5153C}"/>
              </a:ext>
            </a:extLst>
          </p:cNvPr>
          <p:cNvSpPr txBox="1"/>
          <p:nvPr/>
        </p:nvSpPr>
        <p:spPr>
          <a:xfrm>
            <a:off x="7075375" y="4689083"/>
            <a:ext cx="4124379" cy="43088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solidFill>
                  <a:srgbClr val="4A6C78"/>
                </a:solidFill>
                <a:latin typeface="Arial" panose="020B0604020202020204" pitchFamily="34" charset="0"/>
                <a:cs typeface="Arial" panose="020B0604020202020204" pitchFamily="34" charset="0"/>
              </a:rPr>
              <a:t>Bhupendra kumar</a:t>
            </a:r>
          </a:p>
        </p:txBody>
      </p:sp>
      <p:sp>
        <p:nvSpPr>
          <p:cNvPr id="66" name="TextBox 65">
            <a:extLst>
              <a:ext uri="{FF2B5EF4-FFF2-40B4-BE49-F238E27FC236}">
                <a16:creationId xmlns:a16="http://schemas.microsoft.com/office/drawing/2014/main" id="{407C1FF0-FE2C-4CF3-9D80-3C2F6604968A}"/>
              </a:ext>
            </a:extLst>
          </p:cNvPr>
          <p:cNvSpPr txBox="1"/>
          <p:nvPr/>
        </p:nvSpPr>
        <p:spPr>
          <a:xfrm>
            <a:off x="139823" y="2107991"/>
            <a:ext cx="6112274" cy="2407903"/>
          </a:xfrm>
          <a:prstGeom prst="rect">
            <a:avLst/>
          </a:prstGeom>
          <a:noFill/>
        </p:spPr>
        <p:txBody>
          <a:bodyPr wrap="square">
            <a:spAutoFit/>
          </a:bodyPr>
          <a:lstStyle/>
          <a:p>
            <a:pPr algn="ctr">
              <a:lnSpc>
                <a:spcPct val="140000"/>
              </a:lnSpc>
            </a:pPr>
            <a:r>
              <a:rPr lang="en-IN" sz="2200" b="1" dirty="0">
                <a:solidFill>
                  <a:srgbClr val="4A6C78"/>
                </a:solidFill>
                <a:latin typeface="Arial" panose="020B0604020202020204" pitchFamily="34" charset="0"/>
                <a:cs typeface="Arial" panose="020B0604020202020204" pitchFamily="34" charset="0"/>
              </a:rPr>
              <a:t>Under The Supervision of:-</a:t>
            </a:r>
          </a:p>
          <a:p>
            <a:pPr algn="ctr">
              <a:lnSpc>
                <a:spcPct val="140000"/>
              </a:lnSpc>
            </a:pPr>
            <a:r>
              <a:rPr lang="en-IN" sz="2200" b="1" dirty="0">
                <a:solidFill>
                  <a:srgbClr val="4A6C78"/>
                </a:solidFill>
                <a:latin typeface="Arial" panose="020B0604020202020204" pitchFamily="34" charset="0"/>
                <a:cs typeface="Arial" panose="020B0604020202020204" pitchFamily="34" charset="0"/>
              </a:rPr>
              <a:t>Mr.Anuj Kumar</a:t>
            </a:r>
          </a:p>
          <a:p>
            <a:pPr algn="ctr">
              <a:lnSpc>
                <a:spcPct val="140000"/>
              </a:lnSpc>
            </a:pPr>
            <a:r>
              <a:rPr lang="en-IN" sz="2200" b="1" dirty="0">
                <a:solidFill>
                  <a:srgbClr val="4A6C78"/>
                </a:solidFill>
                <a:latin typeface="Arial" panose="020B0604020202020204" pitchFamily="34" charset="0"/>
                <a:cs typeface="Arial" panose="020B0604020202020204" pitchFamily="34" charset="0"/>
              </a:rPr>
              <a:t>(Asst. Professor)</a:t>
            </a:r>
          </a:p>
          <a:p>
            <a:pPr algn="ctr">
              <a:lnSpc>
                <a:spcPct val="140000"/>
              </a:lnSpc>
            </a:pPr>
            <a:r>
              <a:rPr lang="en-IN" sz="2200" b="1" dirty="0">
                <a:solidFill>
                  <a:srgbClr val="4A6C78"/>
                </a:solidFill>
                <a:latin typeface="Arial" panose="020B0604020202020204" pitchFamily="34" charset="0"/>
                <a:cs typeface="Arial" panose="020B0604020202020204" pitchFamily="34" charset="0"/>
              </a:rPr>
              <a:t>Department of CEA</a:t>
            </a:r>
          </a:p>
          <a:p>
            <a:pPr algn="ctr">
              <a:lnSpc>
                <a:spcPct val="140000"/>
              </a:lnSpc>
            </a:pPr>
            <a:r>
              <a:rPr lang="en-IN" sz="2200" b="1" dirty="0">
                <a:solidFill>
                  <a:srgbClr val="4A6C78"/>
                </a:solidFill>
                <a:latin typeface="Arial" panose="020B0604020202020204" pitchFamily="34" charset="0"/>
                <a:cs typeface="Arial" panose="020B0604020202020204" pitchFamily="34" charset="0"/>
              </a:rPr>
              <a:t>GLA University, Mathura</a:t>
            </a:r>
          </a:p>
        </p:txBody>
      </p:sp>
      <p:sp>
        <p:nvSpPr>
          <p:cNvPr id="67" name="Title 1">
            <a:extLst>
              <a:ext uri="{FF2B5EF4-FFF2-40B4-BE49-F238E27FC236}">
                <a16:creationId xmlns:a16="http://schemas.microsoft.com/office/drawing/2014/main" id="{734A69B7-4C2F-4645-A255-0B383F870B1D}"/>
              </a:ext>
            </a:extLst>
          </p:cNvPr>
          <p:cNvSpPr txBox="1">
            <a:spLocks/>
          </p:cNvSpPr>
          <p:nvPr/>
        </p:nvSpPr>
        <p:spPr>
          <a:xfrm>
            <a:off x="139823" y="269308"/>
            <a:ext cx="11734800"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A6C78"/>
                </a:solidFill>
                <a:latin typeface="Arial" panose="020B0604020202020204" pitchFamily="34" charset="0"/>
                <a:ea typeface="+mn-ea"/>
                <a:cs typeface="Arial" panose="020B0604020202020204" pitchFamily="34" charset="0"/>
              </a:rPr>
              <a:t>Presented</a:t>
            </a:r>
            <a:r>
              <a:rPr lang="en-US" sz="3200" dirty="0"/>
              <a:t> </a:t>
            </a:r>
            <a:r>
              <a:rPr lang="en-US" sz="3200" b="1" dirty="0">
                <a:solidFill>
                  <a:srgbClr val="4A6C78"/>
                </a:solidFill>
                <a:latin typeface="Arial" panose="020B0604020202020204" pitchFamily="34" charset="0"/>
                <a:ea typeface="+mn-ea"/>
                <a:cs typeface="Arial" panose="020B0604020202020204" pitchFamily="34" charset="0"/>
              </a:rPr>
              <a:t>By</a:t>
            </a:r>
            <a:r>
              <a:rPr lang="en-US" sz="3200" dirty="0"/>
              <a:t>:-</a:t>
            </a:r>
            <a:endParaRPr lang="ru-RU" sz="3200" dirty="0"/>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8" name="Straight Connector 67">
            <a:extLst>
              <a:ext uri="{FF2B5EF4-FFF2-40B4-BE49-F238E27FC236}">
                <a16:creationId xmlns:a16="http://schemas.microsoft.com/office/drawing/2014/main" id="{E78584DC-8B76-4ECB-BE55-05AE0D73FE0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478446C-601E-41B2-8B94-19319284F3E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97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7032"/>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4A6C78"/>
                </a:solidFill>
                <a:latin typeface="Arial" panose="020B0604020202020204" pitchFamily="34" charset="0"/>
                <a:ea typeface="+mn-ea"/>
                <a:cs typeface="Arial" panose="020B0604020202020204" pitchFamily="34" charset="0"/>
              </a:rPr>
              <a:t>References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3EC3692D-976A-4076-92C3-B5C5CA9AF8E9}"/>
              </a:ext>
            </a:extLst>
          </p:cNvPr>
          <p:cNvSpPr>
            <a:spLocks noGrp="1"/>
          </p:cNvSpPr>
          <p:nvPr/>
        </p:nvSpPr>
        <p:spPr>
          <a:xfrm>
            <a:off x="2043112" y="1578606"/>
            <a:ext cx="7603017" cy="2333625"/>
          </a:xfrm>
          <a:prstGeom prst="rect">
            <a:avLst/>
          </a:prstGeom>
        </p:spPr>
        <p:txBody>
          <a:bodyPr vert="horz" lIns="91440" tIns="45720" rIns="91440" bIns="45720" rtlCol="0">
            <a:normAutofit/>
          </a:bodyPr>
          <a:lstStyle>
            <a:lvl1pPr marL="179705" indent="-179705"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rgbClr val="000000"/>
                </a:solidFill>
                <a:latin typeface="Arial"/>
                <a:cs typeface="Arial"/>
                <a:hlinkClick r:id="rId3">
                  <a:extLst>
                    <a:ext uri="{A12FA001-AC4F-418D-AE19-62706E023703}">
                      <ahyp:hlinkClr xmlns:ahyp="http://schemas.microsoft.com/office/drawing/2018/hyperlinkcolor" val="tx"/>
                    </a:ext>
                  </a:extLst>
                </a:hlinkClick>
              </a:rPr>
              <a:t>www.w3schools.com</a:t>
            </a:r>
            <a:endParaRPr lang="en-IN" sz="2400" dirty="0">
              <a:solidFill>
                <a:srgbClr val="000000"/>
              </a:solidFill>
              <a:latin typeface="Arial"/>
              <a:cs typeface="Arial"/>
            </a:endParaRPr>
          </a:p>
          <a:p>
            <a:r>
              <a:rPr lang="en-IN" sz="2400" dirty="0">
                <a:solidFill>
                  <a:srgbClr val="000000"/>
                </a:solidFill>
                <a:latin typeface="Arial"/>
                <a:cs typeface="Arial"/>
                <a:hlinkClick r:id="rId4">
                  <a:extLst>
                    <a:ext uri="{A12FA001-AC4F-418D-AE19-62706E023703}">
                      <ahyp:hlinkClr xmlns:ahyp="http://schemas.microsoft.com/office/drawing/2018/hyperlinkcolor" val="tx"/>
                    </a:ext>
                  </a:extLst>
                </a:hlinkClick>
              </a:rPr>
              <a:t>www.tutorialspoint.com</a:t>
            </a:r>
            <a:endParaRPr lang="en-IN" sz="2400" dirty="0">
              <a:solidFill>
                <a:srgbClr val="000000"/>
              </a:solidFill>
              <a:latin typeface="Arial"/>
              <a:cs typeface="Arial"/>
            </a:endParaRPr>
          </a:p>
          <a:p>
            <a:pPr marL="0" indent="0">
              <a:buNone/>
            </a:pPr>
            <a:endParaRPr lang="en-IN" sz="1600" dirty="0"/>
          </a:p>
          <a:p>
            <a:endParaRPr lang="ru-RU" dirty="0"/>
          </a:p>
        </p:txBody>
      </p:sp>
    </p:spTree>
    <p:extLst>
      <p:ext uri="{BB962C8B-B14F-4D97-AF65-F5344CB8AC3E}">
        <p14:creationId xmlns:p14="http://schemas.microsoft.com/office/powerpoint/2010/main" val="388757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EE26F9-9F3A-40E5-BF53-3C92083C6CD7}"/>
              </a:ext>
            </a:extLst>
          </p:cNvPr>
          <p:cNvSpPr>
            <a:spLocks noGrp="1"/>
          </p:cNvSpPr>
          <p:nvPr>
            <p:ph type="ctrTitle"/>
          </p:nvPr>
        </p:nvSpPr>
        <p:spPr>
          <a:xfrm>
            <a:off x="2076450" y="1917224"/>
            <a:ext cx="8039100" cy="1477328"/>
          </a:xfrm>
          <a:effectLst>
            <a:outerShdw blurRad="50800" dist="38100" algn="l" rotWithShape="0">
              <a:prstClr val="black">
                <a:alpha val="40000"/>
              </a:prstClr>
            </a:outerShdw>
          </a:effectLst>
        </p:spPr>
        <p:txBody>
          <a:bodyPr lIns="0" tIns="0" rIns="0" bIns="0" anchor="ctr">
            <a:spAutoFit/>
          </a:bodyPr>
          <a:lstStyle/>
          <a:p>
            <a:r>
              <a:rPr lang="en-US" sz="9600" b="1" dirty="0">
                <a:solidFill>
                  <a:schemeClr val="bg1"/>
                </a:solidFill>
              </a:rPr>
              <a:t>Thank You</a:t>
            </a:r>
            <a:endParaRPr lang="en-US" sz="9600" dirty="0">
              <a:solidFill>
                <a:schemeClr val="accent4"/>
              </a:solidFill>
            </a:endParaRPr>
          </a:p>
        </p:txBody>
      </p:sp>
    </p:spTree>
    <p:extLst>
      <p:ext uri="{BB962C8B-B14F-4D97-AF65-F5344CB8AC3E}">
        <p14:creationId xmlns:p14="http://schemas.microsoft.com/office/powerpoint/2010/main" val="398839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408AC97E-3CCB-4014-BA5E-79F2D079E615}"/>
              </a:ext>
            </a:extLst>
          </p:cNvPr>
          <p:cNvSpPr txBox="1">
            <a:spLocks/>
          </p:cNvSpPr>
          <p:nvPr/>
        </p:nvSpPr>
        <p:spPr>
          <a:xfrm>
            <a:off x="130946" y="324581"/>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A6C78"/>
                </a:solidFill>
                <a:latin typeface="Arial" panose="020B0604020202020204" pitchFamily="34" charset="0"/>
                <a:ea typeface="+mn-ea"/>
                <a:cs typeface="Arial" panose="020B0604020202020204" pitchFamily="34" charset="0"/>
              </a:rPr>
              <a:t>Content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66E96FF2-ED3C-4358-BC99-3FDA4FB251C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B410F5-B641-4D42-AAE0-1C7EF0A3561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AF9A9F4F-DCA6-4DC8-860C-A7FE6917C90B}"/>
              </a:ext>
            </a:extLst>
          </p:cNvPr>
          <p:cNvSpPr txBox="1"/>
          <p:nvPr/>
        </p:nvSpPr>
        <p:spPr>
          <a:xfrm>
            <a:off x="2867411" y="1268009"/>
            <a:ext cx="6906904" cy="5816977"/>
          </a:xfrm>
          <a:prstGeom prst="rect">
            <a:avLst/>
          </a:prstGeom>
          <a:noFill/>
        </p:spPr>
        <p:txBody>
          <a:bodyPr wrap="square">
            <a:spAutoFit/>
          </a:bodyPr>
          <a:lstStyle/>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Introduction</a:t>
            </a:r>
          </a:p>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Problem Statement</a:t>
            </a:r>
          </a:p>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Objectives</a:t>
            </a:r>
          </a:p>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Project Scope</a:t>
            </a:r>
          </a:p>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Tools and Technology</a:t>
            </a:r>
          </a:p>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Conclusion</a:t>
            </a:r>
          </a:p>
          <a:p>
            <a:pPr marL="342900" indent="-342900">
              <a:lnSpc>
                <a:spcPct val="200000"/>
              </a:lnSpc>
              <a:spcBef>
                <a:spcPct val="0"/>
              </a:spcBef>
              <a:buFont typeface="Wingdings" panose="05000000000000000000" pitchFamily="2" charset="2"/>
              <a:buChar char="Ø"/>
            </a:pPr>
            <a:r>
              <a:rPr lang="en-IN" sz="2000" b="1" dirty="0">
                <a:solidFill>
                  <a:srgbClr val="4A6C78"/>
                </a:solidFill>
                <a:latin typeface="Arial" panose="020B0604020202020204" pitchFamily="34" charset="0"/>
                <a:cs typeface="Arial" panose="020B0604020202020204" pitchFamily="34" charset="0"/>
              </a:rPr>
              <a:t>References</a:t>
            </a:r>
          </a:p>
          <a:p>
            <a:pPr marL="285750" indent="-285750">
              <a:buFont typeface="Wingdings" panose="05000000000000000000" pitchFamily="2" charset="2"/>
              <a:buChar char="v"/>
            </a:pPr>
            <a:endParaRPr lang="en-IN" sz="1800" dirty="0"/>
          </a:p>
          <a:p>
            <a:pPr marL="285750" indent="-285750">
              <a:buFont typeface="Wingdings" panose="05000000000000000000" pitchFamily="2" charset="2"/>
              <a:buChar char="v"/>
            </a:pPr>
            <a:endParaRPr lang="en-IN" sz="1800" dirty="0"/>
          </a:p>
          <a:p>
            <a:pPr marL="285750" indent="-285750">
              <a:buFont typeface="Wingdings" panose="05000000000000000000" pitchFamily="2" charset="2"/>
              <a:buChar char="v"/>
            </a:pPr>
            <a:endParaRPr lang="en-IN" sz="1800" dirty="0"/>
          </a:p>
          <a:p>
            <a:pPr marL="171450" indent="-171450">
              <a:buFont typeface="Wingdings" panose="05000000000000000000" pitchFamily="2" charset="2"/>
              <a:buChar char="v"/>
            </a:pPr>
            <a:endParaRPr lang="en-IN" sz="1200" dirty="0"/>
          </a:p>
          <a:p>
            <a:pPr marL="171450" indent="-171450">
              <a:buFont typeface="Wingdings" panose="05000000000000000000" pitchFamily="2" charset="2"/>
              <a:buChar char="v"/>
            </a:pPr>
            <a:endParaRPr lang="en-IN" sz="1200" dirty="0"/>
          </a:p>
          <a:p>
            <a:pPr marL="285750" indent="-285750">
              <a:buFont typeface="Wingdings" panose="05000000000000000000" pitchFamily="2" charset="2"/>
              <a:buChar char="v"/>
            </a:pPr>
            <a:endParaRPr lang="ru-RU" dirty="0"/>
          </a:p>
        </p:txBody>
      </p:sp>
    </p:spTree>
    <p:extLst>
      <p:ext uri="{BB962C8B-B14F-4D97-AF65-F5344CB8AC3E}">
        <p14:creationId xmlns:p14="http://schemas.microsoft.com/office/powerpoint/2010/main" val="313665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24E7-AA38-4596-8D3A-20638F2AF8E5}"/>
              </a:ext>
            </a:extLst>
          </p:cNvPr>
          <p:cNvSpPr txBox="1">
            <a:spLocks/>
          </p:cNvSpPr>
          <p:nvPr/>
        </p:nvSpPr>
        <p:spPr>
          <a:xfrm>
            <a:off x="-450411" y="315704"/>
            <a:ext cx="13092822"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4A6C78"/>
                </a:solidFill>
                <a:latin typeface="Arial" panose="020B0604020202020204" pitchFamily="34" charset="0"/>
                <a:ea typeface="+mn-ea"/>
                <a:cs typeface="Arial" panose="020B0604020202020204" pitchFamily="34" charset="0"/>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8BE04E25-5756-47FF-A166-E2AFD0F79E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B7AAE35-0638-468F-A28E-DAC961AEEE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 Placeholder 6">
            <a:extLst>
              <a:ext uri="{FF2B5EF4-FFF2-40B4-BE49-F238E27FC236}">
                <a16:creationId xmlns:a16="http://schemas.microsoft.com/office/drawing/2014/main" id="{5C08C4FF-0EF2-4C42-87D3-940014B36AEB}"/>
              </a:ext>
            </a:extLst>
          </p:cNvPr>
          <p:cNvSpPr>
            <a:spLocks noGrp="1"/>
          </p:cNvSpPr>
          <p:nvPr/>
        </p:nvSpPr>
        <p:spPr>
          <a:xfrm>
            <a:off x="2306390" y="929875"/>
            <a:ext cx="7170847" cy="4998250"/>
          </a:xfrm>
          <a:prstGeom prst="rect">
            <a:avLst/>
          </a:prstGeom>
        </p:spPr>
        <p:txBody>
          <a:bodyPr vert="horz" lIns="91440" tIns="45720" rIns="91440" bIns="45720" rtlCol="0">
            <a:normAutofit/>
          </a:bodyPr>
          <a:lstStyle>
            <a:lvl1pPr marL="179705" indent="-179705"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400" dirty="0"/>
          </a:p>
        </p:txBody>
      </p:sp>
      <p:sp>
        <p:nvSpPr>
          <p:cNvPr id="6" name="Text Placeholder 6">
            <a:extLst>
              <a:ext uri="{FF2B5EF4-FFF2-40B4-BE49-F238E27FC236}">
                <a16:creationId xmlns:a16="http://schemas.microsoft.com/office/drawing/2014/main" id="{B6711893-AFDE-442F-98B0-079B3EE134A5}"/>
              </a:ext>
            </a:extLst>
          </p:cNvPr>
          <p:cNvSpPr>
            <a:spLocks noGrp="1"/>
          </p:cNvSpPr>
          <p:nvPr/>
        </p:nvSpPr>
        <p:spPr>
          <a:xfrm>
            <a:off x="1145220" y="929875"/>
            <a:ext cx="10235953" cy="4998250"/>
          </a:xfrm>
          <a:prstGeom prst="rect">
            <a:avLst/>
          </a:prstGeom>
        </p:spPr>
        <p:txBody>
          <a:bodyPr vert="horz" lIns="91440" tIns="45720" rIns="91440" bIns="45720" rtlCol="0">
            <a:normAutofit/>
          </a:bodyPr>
          <a:lstStyle>
            <a:lvl1pPr marL="179705" indent="-179705"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u-RU" sz="2400" dirty="0"/>
          </a:p>
        </p:txBody>
      </p:sp>
      <p:sp>
        <p:nvSpPr>
          <p:cNvPr id="10" name="TextBox 9">
            <a:extLst>
              <a:ext uri="{FF2B5EF4-FFF2-40B4-BE49-F238E27FC236}">
                <a16:creationId xmlns:a16="http://schemas.microsoft.com/office/drawing/2014/main" id="{DFFB45BC-A23D-40C1-94FE-6C8223FDDB3D}"/>
              </a:ext>
            </a:extLst>
          </p:cNvPr>
          <p:cNvSpPr txBox="1"/>
          <p:nvPr/>
        </p:nvSpPr>
        <p:spPr>
          <a:xfrm>
            <a:off x="2717781" y="1658213"/>
            <a:ext cx="7090830" cy="3816429"/>
          </a:xfrm>
          <a:prstGeom prst="rect">
            <a:avLst/>
          </a:prstGeom>
          <a:noFill/>
        </p:spPr>
        <p:txBody>
          <a:bodyPr wrap="square">
            <a:spAutoFit/>
          </a:bodyPr>
          <a:lstStyle/>
          <a:p>
            <a:pPr algn="l"/>
            <a:r>
              <a:rPr lang="en-IN" sz="2200" dirty="0"/>
              <a:t>Our website “</a:t>
            </a:r>
            <a:r>
              <a:rPr lang="en-IN" sz="2200" dirty="0">
                <a:latin typeface="Algerian" panose="04020705040A02060702" pitchFamily="82" charset="0"/>
              </a:rPr>
              <a:t>education unlocked</a:t>
            </a:r>
            <a:r>
              <a:rPr lang="en-IN" sz="2200" dirty="0"/>
              <a:t>“ </a:t>
            </a:r>
            <a:r>
              <a:rPr lang="en-US" sz="2200" b="0" i="0" u="none" strike="noStrike" baseline="0" dirty="0">
                <a:solidFill>
                  <a:srgbClr val="000000"/>
                </a:solidFill>
                <a:latin typeface="Arial" panose="020B0604020202020204" pitchFamily="34" charset="0"/>
                <a:cs typeface="Arial" panose="020B0604020202020204" pitchFamily="34" charset="0"/>
              </a:rPr>
              <a:t>aims for providing the digital platform for students from where they can get knowledge so that they can excel in their career. Students can conveniently get all the notes of BCA Course at one place and study anytime and anywhere. Also students can get list of top colleges for further studies i.e. MCA along with their links so that they are well informed and make the right choice. Students can also ask their doubts and seek guidance which will be provided with the help of inbuilt chat feature. </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11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24E7-AA38-4596-8D3A-20638F2AF8E5}"/>
              </a:ext>
            </a:extLst>
          </p:cNvPr>
          <p:cNvSpPr txBox="1">
            <a:spLocks/>
          </p:cNvSpPr>
          <p:nvPr/>
        </p:nvSpPr>
        <p:spPr>
          <a:xfrm>
            <a:off x="-450411" y="315704"/>
            <a:ext cx="13092822"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4A6C78"/>
                </a:solidFill>
                <a:latin typeface="Arial" panose="020B0604020202020204" pitchFamily="34" charset="0"/>
                <a:ea typeface="+mn-ea"/>
                <a:cs typeface="Arial" panose="020B0604020202020204" pitchFamily="34" charset="0"/>
              </a:rPr>
              <a:t>Problem Statement</a:t>
            </a:r>
            <a:endParaRPr lang="ru-RU" sz="3200" b="1" dirty="0">
              <a:solidFill>
                <a:srgbClr val="4A6C78"/>
              </a:solidFill>
              <a:latin typeface="Arial" panose="020B0604020202020204" pitchFamily="34" charset="0"/>
              <a:ea typeface="+mn-ea"/>
              <a:cs typeface="Arial" panose="020B0604020202020204" pitchFamily="34" charset="0"/>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8BE04E25-5756-47FF-A166-E2AFD0F79E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B7AAE35-0638-468F-A28E-DAC961AEEE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 Placeholder 6">
            <a:extLst>
              <a:ext uri="{FF2B5EF4-FFF2-40B4-BE49-F238E27FC236}">
                <a16:creationId xmlns:a16="http://schemas.microsoft.com/office/drawing/2014/main" id="{5C08C4FF-0EF2-4C42-87D3-940014B36AEB}"/>
              </a:ext>
            </a:extLst>
          </p:cNvPr>
          <p:cNvSpPr>
            <a:spLocks noGrp="1"/>
          </p:cNvSpPr>
          <p:nvPr/>
        </p:nvSpPr>
        <p:spPr>
          <a:xfrm>
            <a:off x="2315267" y="1146701"/>
            <a:ext cx="7170847" cy="4998250"/>
          </a:xfrm>
          <a:prstGeom prst="rect">
            <a:avLst/>
          </a:prstGeom>
        </p:spPr>
        <p:txBody>
          <a:bodyPr vert="horz" lIns="91440" tIns="45720" rIns="91440" bIns="45720" rtlCol="0">
            <a:normAutofit/>
          </a:bodyPr>
          <a:lstStyle>
            <a:lvl1pPr marL="179705" indent="-179705"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endParaRPr lang="en-IN" sz="2400" dirty="0"/>
          </a:p>
          <a:p>
            <a:endParaRPr lang="en-IN" sz="2400" dirty="0"/>
          </a:p>
          <a:p>
            <a:pPr marL="0" indent="0">
              <a:buNone/>
            </a:pPr>
            <a:endParaRPr lang="en-IN" sz="2400" dirty="0"/>
          </a:p>
          <a:p>
            <a:endParaRPr lang="ru-RU" sz="2400" dirty="0"/>
          </a:p>
        </p:txBody>
      </p:sp>
      <p:sp>
        <p:nvSpPr>
          <p:cNvPr id="6" name="TextBox 5">
            <a:extLst>
              <a:ext uri="{FF2B5EF4-FFF2-40B4-BE49-F238E27FC236}">
                <a16:creationId xmlns:a16="http://schemas.microsoft.com/office/drawing/2014/main" id="{DC6EE37D-07F4-406D-95AC-16BB75E738A0}"/>
              </a:ext>
            </a:extLst>
          </p:cNvPr>
          <p:cNvSpPr txBox="1"/>
          <p:nvPr/>
        </p:nvSpPr>
        <p:spPr>
          <a:xfrm>
            <a:off x="2623881" y="1741693"/>
            <a:ext cx="6553617" cy="3816429"/>
          </a:xfrm>
          <a:prstGeom prst="rect">
            <a:avLst/>
          </a:prstGeom>
          <a:noFill/>
        </p:spPr>
        <p:txBody>
          <a:bodyPr wrap="square" rtlCol="0">
            <a:spAutoFit/>
          </a:bodyPr>
          <a:lstStyle/>
          <a:p>
            <a:pPr marL="285750" indent="-285750">
              <a:buFont typeface="Wingdings" panose="05000000000000000000" pitchFamily="2" charset="2"/>
              <a:buChar char="Ø"/>
            </a:pPr>
            <a:r>
              <a:rPr lang="en-IN" sz="2200" dirty="0"/>
              <a:t>It has always been a tedious process to borrow notes from seniors or teachers. So From this platform they can obtain all subject notes semester wise and study anytime and anywhere.</a:t>
            </a:r>
          </a:p>
          <a:p>
            <a:endParaRPr lang="en-IN" sz="2200" dirty="0"/>
          </a:p>
          <a:p>
            <a:pPr marL="285750" indent="-285750">
              <a:buFont typeface="Wingdings" panose="05000000000000000000" pitchFamily="2" charset="2"/>
              <a:buChar char="Ø"/>
            </a:pPr>
            <a:r>
              <a:rPr lang="en-US" sz="2200" dirty="0"/>
              <a:t>There is often confusion about whether to opt for higher studies after graduating from BCA and if so then from which college? From our platform students can get list of top colleges along with their links so that they are well informed and make the right choice</a:t>
            </a:r>
            <a:r>
              <a:rPr lang="en-US" sz="2000" dirty="0"/>
              <a:t>.</a:t>
            </a:r>
            <a:endParaRPr lang="en-IN" sz="2000" dirty="0"/>
          </a:p>
        </p:txBody>
      </p:sp>
    </p:spTree>
    <p:extLst>
      <p:ext uri="{BB962C8B-B14F-4D97-AF65-F5344CB8AC3E}">
        <p14:creationId xmlns:p14="http://schemas.microsoft.com/office/powerpoint/2010/main" val="374941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24E7-AA38-4596-8D3A-20638F2AF8E5}"/>
              </a:ext>
            </a:extLst>
          </p:cNvPr>
          <p:cNvSpPr txBox="1">
            <a:spLocks/>
          </p:cNvSpPr>
          <p:nvPr/>
        </p:nvSpPr>
        <p:spPr>
          <a:xfrm>
            <a:off x="-450411" y="315704"/>
            <a:ext cx="13092822"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4A6C78"/>
                </a:solidFill>
                <a:latin typeface="Arial" panose="020B0604020202020204" pitchFamily="34" charset="0"/>
                <a:ea typeface="+mn-ea"/>
                <a:cs typeface="Arial" panose="020B0604020202020204" pitchFamily="34" charset="0"/>
              </a:rPr>
              <a:t>Objectives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8BE04E25-5756-47FF-A166-E2AFD0F79E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B7AAE35-0638-468F-A28E-DAC961AEEE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 Placeholder 6">
            <a:extLst>
              <a:ext uri="{FF2B5EF4-FFF2-40B4-BE49-F238E27FC236}">
                <a16:creationId xmlns:a16="http://schemas.microsoft.com/office/drawing/2014/main" id="{5C08C4FF-0EF2-4C42-87D3-940014B36AEB}"/>
              </a:ext>
            </a:extLst>
          </p:cNvPr>
          <p:cNvSpPr>
            <a:spLocks noGrp="1"/>
          </p:cNvSpPr>
          <p:nvPr/>
        </p:nvSpPr>
        <p:spPr>
          <a:xfrm>
            <a:off x="2315267" y="1146701"/>
            <a:ext cx="7170847" cy="4998250"/>
          </a:xfrm>
          <a:prstGeom prst="rect">
            <a:avLst/>
          </a:prstGeom>
        </p:spPr>
        <p:txBody>
          <a:bodyPr vert="horz" lIns="91440" tIns="45720" rIns="91440" bIns="45720" rtlCol="0">
            <a:normAutofit/>
          </a:bodyPr>
          <a:lstStyle>
            <a:lvl1pPr marL="179705" indent="-179705"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endParaRPr lang="en-IN" sz="2400" dirty="0"/>
          </a:p>
          <a:p>
            <a:endParaRPr lang="en-IN" sz="2400" dirty="0"/>
          </a:p>
          <a:p>
            <a:pPr marL="0" indent="0">
              <a:buNone/>
            </a:pPr>
            <a:endParaRPr lang="en-IN" sz="2400" dirty="0"/>
          </a:p>
          <a:p>
            <a:endParaRPr lang="ru-RU" sz="2400" dirty="0"/>
          </a:p>
        </p:txBody>
      </p:sp>
      <p:sp>
        <p:nvSpPr>
          <p:cNvPr id="7" name="TextBox 6">
            <a:extLst>
              <a:ext uri="{FF2B5EF4-FFF2-40B4-BE49-F238E27FC236}">
                <a16:creationId xmlns:a16="http://schemas.microsoft.com/office/drawing/2014/main" id="{A906C505-B3FE-4A6E-937A-7909B71A412F}"/>
              </a:ext>
            </a:extLst>
          </p:cNvPr>
          <p:cNvSpPr txBox="1"/>
          <p:nvPr/>
        </p:nvSpPr>
        <p:spPr>
          <a:xfrm>
            <a:off x="2705886" y="1693859"/>
            <a:ext cx="6964674" cy="3139321"/>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Providing knowledge to students so that they can excel in their career.</a:t>
            </a:r>
          </a:p>
          <a:p>
            <a:pPr marL="342900" indent="-342900">
              <a:buFont typeface="Wingdings" panose="05000000000000000000" pitchFamily="2" charset="2"/>
              <a:buChar char="Ø"/>
            </a:pPr>
            <a:r>
              <a:rPr lang="en-US" sz="2200" dirty="0"/>
              <a:t>Reducing time and efforts in arranging and organizing notes.</a:t>
            </a:r>
          </a:p>
          <a:p>
            <a:pPr marL="342900" indent="-342900">
              <a:buFont typeface="Wingdings" panose="05000000000000000000" pitchFamily="2" charset="2"/>
              <a:buChar char="Ø"/>
            </a:pPr>
            <a:r>
              <a:rPr lang="en-US" sz="2200" dirty="0"/>
              <a:t>Allowing students to study anytime anywhere from this online platform.</a:t>
            </a:r>
          </a:p>
          <a:p>
            <a:pPr marL="342900" indent="-342900">
              <a:buFont typeface="Wingdings" panose="05000000000000000000" pitchFamily="2" charset="2"/>
              <a:buChar char="Ø"/>
            </a:pPr>
            <a:r>
              <a:rPr lang="en-US" sz="2200" dirty="0"/>
              <a:t>Provide simple and easy user interface to students.</a:t>
            </a:r>
          </a:p>
          <a:p>
            <a:pPr marL="342900" indent="-342900">
              <a:buFont typeface="Wingdings" panose="05000000000000000000" pitchFamily="2" charset="2"/>
              <a:buChar char="Ø"/>
            </a:pPr>
            <a:r>
              <a:rPr lang="en-US" sz="2200" dirty="0"/>
              <a:t>Giving students a platform to ask their queries and seek guidance.</a:t>
            </a:r>
            <a:endParaRPr lang="en-IN" sz="2200" dirty="0"/>
          </a:p>
        </p:txBody>
      </p:sp>
    </p:spTree>
    <p:extLst>
      <p:ext uri="{BB962C8B-B14F-4D97-AF65-F5344CB8AC3E}">
        <p14:creationId xmlns:p14="http://schemas.microsoft.com/office/powerpoint/2010/main" val="290984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24E7-AA38-4596-8D3A-20638F2AF8E5}"/>
              </a:ext>
            </a:extLst>
          </p:cNvPr>
          <p:cNvSpPr txBox="1">
            <a:spLocks/>
          </p:cNvSpPr>
          <p:nvPr/>
        </p:nvSpPr>
        <p:spPr>
          <a:xfrm>
            <a:off x="4758432" y="337989"/>
            <a:ext cx="3142695"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rgbClr val="4A6C78"/>
                </a:solidFill>
                <a:latin typeface="Arial" panose="020B0604020202020204" pitchFamily="34" charset="0"/>
                <a:ea typeface="+mn-ea"/>
                <a:cs typeface="Arial" panose="020B0604020202020204" pitchFamily="34" charset="0"/>
              </a:rPr>
              <a:t>Project Scope</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8BE04E25-5756-47FF-A166-E2AFD0F79E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B7AAE35-0638-468F-A28E-DAC961AEEE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 Placeholder 6">
            <a:extLst>
              <a:ext uri="{FF2B5EF4-FFF2-40B4-BE49-F238E27FC236}">
                <a16:creationId xmlns:a16="http://schemas.microsoft.com/office/drawing/2014/main" id="{5C08C4FF-0EF2-4C42-87D3-940014B36AEB}"/>
              </a:ext>
            </a:extLst>
          </p:cNvPr>
          <p:cNvSpPr>
            <a:spLocks noGrp="1"/>
          </p:cNvSpPr>
          <p:nvPr/>
        </p:nvSpPr>
        <p:spPr>
          <a:xfrm>
            <a:off x="2315267" y="1146701"/>
            <a:ext cx="7170847" cy="4998250"/>
          </a:xfrm>
          <a:prstGeom prst="rect">
            <a:avLst/>
          </a:prstGeom>
        </p:spPr>
        <p:txBody>
          <a:bodyPr vert="horz" lIns="91440" tIns="45720" rIns="91440" bIns="45720" rtlCol="0">
            <a:normAutofit/>
          </a:bodyPr>
          <a:lstStyle>
            <a:lvl1pPr marL="179705" indent="-179705"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endParaRPr lang="en-IN" sz="2400" dirty="0"/>
          </a:p>
          <a:p>
            <a:endParaRPr lang="en-IN" sz="2400" dirty="0"/>
          </a:p>
          <a:p>
            <a:pPr marL="0" indent="0">
              <a:buNone/>
            </a:pPr>
            <a:endParaRPr lang="en-IN" sz="2400" dirty="0"/>
          </a:p>
          <a:p>
            <a:endParaRPr lang="ru-RU" sz="2400" dirty="0"/>
          </a:p>
        </p:txBody>
      </p:sp>
      <p:sp>
        <p:nvSpPr>
          <p:cNvPr id="7" name="TextBox 6">
            <a:extLst>
              <a:ext uri="{FF2B5EF4-FFF2-40B4-BE49-F238E27FC236}">
                <a16:creationId xmlns:a16="http://schemas.microsoft.com/office/drawing/2014/main" id="{086A5752-FED0-480C-B0A2-13E9665D06A2}"/>
              </a:ext>
            </a:extLst>
          </p:cNvPr>
          <p:cNvSpPr txBox="1"/>
          <p:nvPr/>
        </p:nvSpPr>
        <p:spPr>
          <a:xfrm>
            <a:off x="3278080" y="1880741"/>
            <a:ext cx="6103398" cy="2523768"/>
          </a:xfrm>
          <a:prstGeom prst="rect">
            <a:avLst/>
          </a:prstGeom>
          <a:noFill/>
        </p:spPr>
        <p:txBody>
          <a:bodyPr wrap="square">
            <a:spAutoFit/>
          </a:bodyPr>
          <a:lstStyle/>
          <a:p>
            <a:pPr marL="342900" indent="-342900">
              <a:buFont typeface="Wingdings" panose="05000000000000000000" pitchFamily="2" charset="2"/>
              <a:buChar char="Ø"/>
            </a:pPr>
            <a:r>
              <a:rPr lang="en-IN" sz="2200" dirty="0"/>
              <a:t>Simple </a:t>
            </a:r>
          </a:p>
          <a:p>
            <a:pPr marL="342900" indent="-342900">
              <a:buFont typeface="Wingdings" panose="05000000000000000000" pitchFamily="2" charset="2"/>
              <a:buChar char="Ø"/>
            </a:pPr>
            <a:r>
              <a:rPr lang="en-IN" sz="2200" dirty="0"/>
              <a:t>Informative</a:t>
            </a:r>
          </a:p>
          <a:p>
            <a:pPr marL="342900" indent="-342900">
              <a:buFont typeface="Wingdings" panose="05000000000000000000" pitchFamily="2" charset="2"/>
              <a:buChar char="Ø"/>
            </a:pPr>
            <a:r>
              <a:rPr lang="en-IN" sz="2200" dirty="0"/>
              <a:t>Available 24*7</a:t>
            </a:r>
          </a:p>
          <a:p>
            <a:pPr marL="342900" indent="-342900">
              <a:buFont typeface="Wingdings" panose="05000000000000000000" pitchFamily="2" charset="2"/>
              <a:buChar char="Ø"/>
            </a:pPr>
            <a:r>
              <a:rPr lang="en-IN" sz="2200" dirty="0"/>
              <a:t>Free of cost</a:t>
            </a:r>
          </a:p>
          <a:p>
            <a:pPr marL="342900" indent="-342900">
              <a:buFont typeface="Wingdings" panose="05000000000000000000" pitchFamily="2" charset="2"/>
              <a:buChar char="Ø"/>
            </a:pPr>
            <a:r>
              <a:rPr lang="en-IN" sz="2200" dirty="0"/>
              <a:t>Useful Chat Feature</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163683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662767" y="367086"/>
            <a:ext cx="8859544"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4A6C78"/>
                </a:solidFill>
                <a:latin typeface="Arial" panose="020B0604020202020204" pitchFamily="34" charset="0"/>
                <a:ea typeface="+mn-ea"/>
                <a:cs typeface="Arial" panose="020B0604020202020204" pitchFamily="34" charset="0"/>
              </a:rPr>
              <a:t>Tools And Technology</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CSS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332382" y="332300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129621" y="322360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0000"/>
              </a:lnSpc>
              <a:spcBef>
                <a:spcPct val="0"/>
              </a:spcBef>
              <a:spcAft>
                <a:spcPct val="35000"/>
              </a:spcAft>
            </a:pPr>
            <a:r>
              <a:rPr lang="en-IN" sz="2000" dirty="0"/>
              <a:t>            </a:t>
            </a:r>
            <a:r>
              <a:rPr lang="en-IN" sz="1600" dirty="0"/>
              <a:t>VISUAL STUDIO CODE </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HTML</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242415" y="333472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PHP</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074515" y="323532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517318" y="3519662"/>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371536" y="3532345"/>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Google Shape;2194;p48">
            <a:extLst>
              <a:ext uri="{FF2B5EF4-FFF2-40B4-BE49-F238E27FC236}">
                <a16:creationId xmlns:a16="http://schemas.microsoft.com/office/drawing/2014/main" id="{13A3E49D-C6C2-4E2E-BACC-AF1292761A04}"/>
              </a:ext>
            </a:extLst>
          </p:cNvPr>
          <p:cNvSpPr/>
          <p:nvPr/>
        </p:nvSpPr>
        <p:spPr>
          <a:xfrm>
            <a:off x="5231713" y="2953507"/>
            <a:ext cx="1680510" cy="1359353"/>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71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C979C0-0C3F-4C76-9C8F-7D4D06230C5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E52133CB-D643-43FF-B4CF-93197DE1CEC7}"/>
              </a:ext>
            </a:extLst>
          </p:cNvPr>
          <p:cNvSpPr txBox="1">
            <a:spLocks/>
          </p:cNvSpPr>
          <p:nvPr/>
        </p:nvSpPr>
        <p:spPr>
          <a:xfrm>
            <a:off x="1666228" y="356698"/>
            <a:ext cx="88595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4A6C78"/>
                </a:solidFill>
                <a:latin typeface="Arial" panose="020B0604020202020204" pitchFamily="34" charset="0"/>
                <a:ea typeface="+mn-ea"/>
                <a:cs typeface="Arial" panose="020B0604020202020204" pitchFamily="34" charset="0"/>
              </a:rPr>
              <a:t>Software Requirements</a:t>
            </a:r>
            <a:endParaRPr lang="en-US" sz="24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A56803DE-F51C-4CB1-B9B5-1256CD65EDB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0A1DEA1-8021-4801-AA10-CB2E10D7E404}"/>
              </a:ext>
            </a:extLst>
          </p:cNvPr>
          <p:cNvSpPr txBox="1"/>
          <p:nvPr/>
        </p:nvSpPr>
        <p:spPr>
          <a:xfrm>
            <a:off x="2545672" y="1827932"/>
            <a:ext cx="8737847" cy="1107996"/>
          </a:xfrm>
          <a:prstGeom prst="rect">
            <a:avLst/>
          </a:prstGeom>
          <a:noFill/>
        </p:spPr>
        <p:txBody>
          <a:bodyPr wrap="square">
            <a:spAutoFit/>
          </a:bodyPr>
          <a:lstStyle/>
          <a:p>
            <a:pPr marL="342900" indent="-342900">
              <a:buFont typeface="Wingdings" panose="05000000000000000000" pitchFamily="2" charset="2"/>
              <a:buChar char="Ø"/>
            </a:pPr>
            <a:r>
              <a:rPr lang="en-IN" sz="2200" dirty="0">
                <a:effectLst/>
                <a:latin typeface="Arial" panose="020B0604020202020204" pitchFamily="34" charset="0"/>
              </a:rPr>
              <a:t>Browser – Edge, Google Chrome, Mozilla Firefox (Any one). </a:t>
            </a:r>
            <a:br>
              <a:rPr lang="en-IN" sz="2200" dirty="0"/>
            </a:br>
            <a:br>
              <a:rPr lang="en-IN" sz="2200" dirty="0"/>
            </a:br>
            <a:endParaRPr lang="en-IN" sz="2200" dirty="0"/>
          </a:p>
        </p:txBody>
      </p:sp>
      <p:sp>
        <p:nvSpPr>
          <p:cNvPr id="8" name="TextBox 7">
            <a:extLst>
              <a:ext uri="{FF2B5EF4-FFF2-40B4-BE49-F238E27FC236}">
                <a16:creationId xmlns:a16="http://schemas.microsoft.com/office/drawing/2014/main" id="{80B347AB-715E-43DA-A996-6E9C635C5A48}"/>
              </a:ext>
            </a:extLst>
          </p:cNvPr>
          <p:cNvSpPr txBox="1"/>
          <p:nvPr/>
        </p:nvSpPr>
        <p:spPr>
          <a:xfrm>
            <a:off x="2545672" y="2381930"/>
            <a:ext cx="6103398" cy="430887"/>
          </a:xfrm>
          <a:prstGeom prst="rect">
            <a:avLst/>
          </a:prstGeom>
          <a:noFill/>
        </p:spPr>
        <p:txBody>
          <a:bodyPr wrap="square">
            <a:spAutoFit/>
          </a:bodyPr>
          <a:lstStyle/>
          <a:p>
            <a:pPr marL="342900" indent="-342900">
              <a:buFont typeface="Wingdings" panose="05000000000000000000" pitchFamily="2" charset="2"/>
              <a:buChar char="Ø"/>
            </a:pPr>
            <a:r>
              <a:rPr lang="en-IN" sz="2200" dirty="0">
                <a:effectLst/>
                <a:latin typeface="Arial" panose="020B0604020202020204" pitchFamily="34" charset="0"/>
              </a:rPr>
              <a:t>IDE – VsCode.</a:t>
            </a:r>
            <a:endParaRPr lang="en-IN" sz="2200" dirty="0"/>
          </a:p>
        </p:txBody>
      </p:sp>
      <p:sp>
        <p:nvSpPr>
          <p:cNvPr id="10" name="TextBox 9">
            <a:extLst>
              <a:ext uri="{FF2B5EF4-FFF2-40B4-BE49-F238E27FC236}">
                <a16:creationId xmlns:a16="http://schemas.microsoft.com/office/drawing/2014/main" id="{65124986-BAD3-48A1-8334-C0DD2E4A118F}"/>
              </a:ext>
            </a:extLst>
          </p:cNvPr>
          <p:cNvSpPr txBox="1"/>
          <p:nvPr/>
        </p:nvSpPr>
        <p:spPr>
          <a:xfrm>
            <a:off x="2545672" y="2916768"/>
            <a:ext cx="6103398" cy="430887"/>
          </a:xfrm>
          <a:prstGeom prst="rect">
            <a:avLst/>
          </a:prstGeom>
          <a:noFill/>
        </p:spPr>
        <p:txBody>
          <a:bodyPr wrap="square">
            <a:spAutoFit/>
          </a:bodyPr>
          <a:lstStyle/>
          <a:p>
            <a:pPr marL="342900" indent="-342900">
              <a:buFont typeface="Wingdings" panose="05000000000000000000" pitchFamily="2" charset="2"/>
              <a:buChar char="Ø"/>
            </a:pPr>
            <a:r>
              <a:rPr lang="en-IN" sz="2200" dirty="0">
                <a:effectLst/>
                <a:latin typeface="Arial" panose="020B0604020202020204" pitchFamily="34" charset="0"/>
              </a:rPr>
              <a:t>Server – XAMPP.</a:t>
            </a:r>
            <a:endParaRPr lang="en-IN" sz="2200" dirty="0"/>
          </a:p>
        </p:txBody>
      </p:sp>
    </p:spTree>
    <p:extLst>
      <p:ext uri="{BB962C8B-B14F-4D97-AF65-F5344CB8AC3E}">
        <p14:creationId xmlns:p14="http://schemas.microsoft.com/office/powerpoint/2010/main" val="672865257"/>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Nathaniel · SlidesCarnival</Template>
  <TotalTime>853</TotalTime>
  <Words>492</Words>
  <Application>Microsoft Office PowerPoint</Application>
  <PresentationFormat>Widescreen</PresentationFormat>
  <Paragraphs>91</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Amatic SC</vt:lpstr>
      <vt:lpstr>Arial</vt:lpstr>
      <vt:lpstr>Calibri</vt:lpstr>
      <vt:lpstr>Merriweather</vt:lpstr>
      <vt:lpstr>Wingdings</vt:lpstr>
      <vt:lpstr>Nathaniel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Project analysis slide 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vishal chaudhary</dc:creator>
  <cp:lastModifiedBy>vishal chaudhary</cp:lastModifiedBy>
  <cp:revision>19</cp:revision>
  <dcterms:created xsi:type="dcterms:W3CDTF">2021-10-21T05:51:57Z</dcterms:created>
  <dcterms:modified xsi:type="dcterms:W3CDTF">2021-12-17T05:47:56Z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