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66" r:id="rId5"/>
    <p:sldId id="257" r:id="rId6"/>
    <p:sldId id="278" r:id="rId7"/>
    <p:sldId id="259" r:id="rId8"/>
    <p:sldId id="273" r:id="rId9"/>
    <p:sldId id="275" r:id="rId10"/>
    <p:sldId id="279" r:id="rId11"/>
    <p:sldId id="274" r:id="rId12"/>
    <p:sldId id="280" r:id="rId13"/>
    <p:sldId id="282" r:id="rId14"/>
    <p:sldId id="283" r:id="rId15"/>
    <p:sldId id="281" r:id="rId16"/>
    <p:sldId id="284" r:id="rId17"/>
    <p:sldId id="290" r:id="rId18"/>
    <p:sldId id="285" r:id="rId19"/>
    <p:sldId id="286" r:id="rId20"/>
    <p:sldId id="287" r:id="rId21"/>
    <p:sldId id="288" r:id="rId22"/>
    <p:sldId id="289" r:id="rId23"/>
    <p:sldId id="276" r:id="rId24"/>
    <p:sldId id="277" r:id="rId25"/>
    <p:sldId id="269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81" d="100"/>
          <a:sy n="81" d="100"/>
        </p:scale>
        <p:origin x="754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presProps" Target="pres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32" Type="http://schemas.openxmlformats.org/officeDocument/2006/relationships/tableStyles" Target="tableStyle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handoutMaster" Target="handoutMasters/handoutMaster1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notesMaster" Target="notesMasters/notesMaster1.xml" /><Relationship Id="rId30" Type="http://schemas.openxmlformats.org/officeDocument/2006/relationships/viewProps" Target="viewProps.xml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webp" /><Relationship Id="rId1" Type="http://schemas.openxmlformats.org/officeDocument/2006/relationships/image" Target="../media/image5.png" 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jpg" /><Relationship Id="rId1" Type="http://schemas.openxmlformats.org/officeDocument/2006/relationships/image" Target="../media/image8.png" 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webp" /><Relationship Id="rId1" Type="http://schemas.openxmlformats.org/officeDocument/2006/relationships/image" Target="../media/image5.png" 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jpg" /><Relationship Id="rId1" Type="http://schemas.openxmlformats.org/officeDocument/2006/relationships/image" Target="../media/image8.pn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C3F0FB-CC64-4A57-8642-4B447DDBF2AD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61F067D-E024-437B-B562-FBA1ED20B033}">
      <dgm:prSet phldrT="[Text]"/>
      <dgm:spPr/>
      <dgm:t>
        <a:bodyPr/>
        <a:lstStyle/>
        <a:p>
          <a:r>
            <a:rPr lang="en-IN" dirty="0"/>
            <a:t>HTML</a:t>
          </a:r>
        </a:p>
      </dgm:t>
    </dgm:pt>
    <dgm:pt modelId="{5FF63735-54F4-45C9-8D22-8C850D508FDD}" type="parTrans" cxnId="{F3308D3C-878F-4379-AD74-D4DDDCF2AC66}">
      <dgm:prSet/>
      <dgm:spPr/>
      <dgm:t>
        <a:bodyPr/>
        <a:lstStyle/>
        <a:p>
          <a:endParaRPr lang="en-IN"/>
        </a:p>
      </dgm:t>
    </dgm:pt>
    <dgm:pt modelId="{49385961-C980-456A-B93D-CDAD926070DE}" type="sibTrans" cxnId="{F3308D3C-878F-4379-AD74-D4DDDCF2AC66}">
      <dgm:prSet/>
      <dgm:spPr/>
      <dgm:t>
        <a:bodyPr/>
        <a:lstStyle/>
        <a:p>
          <a:endParaRPr lang="en-IN"/>
        </a:p>
      </dgm:t>
    </dgm:pt>
    <dgm:pt modelId="{3F920FD4-8F75-4F04-A3EA-CAB6A22606B5}">
      <dgm:prSet phldrT="[Text]"/>
      <dgm:spPr/>
      <dgm:t>
        <a:bodyPr/>
        <a:lstStyle/>
        <a:p>
          <a:r>
            <a:rPr lang="en-IN" dirty="0"/>
            <a:t>CSS</a:t>
          </a:r>
        </a:p>
      </dgm:t>
    </dgm:pt>
    <dgm:pt modelId="{AFBD34BE-000E-48E8-8D15-DF2391E9C0A9}" type="parTrans" cxnId="{87EA2094-6164-492C-905D-2069E6D788B9}">
      <dgm:prSet/>
      <dgm:spPr/>
      <dgm:t>
        <a:bodyPr/>
        <a:lstStyle/>
        <a:p>
          <a:endParaRPr lang="en-IN"/>
        </a:p>
      </dgm:t>
    </dgm:pt>
    <dgm:pt modelId="{9E7FE794-4F3C-4063-9092-C0EFD0DD6F20}" type="sibTrans" cxnId="{87EA2094-6164-492C-905D-2069E6D788B9}">
      <dgm:prSet/>
      <dgm:spPr/>
      <dgm:t>
        <a:bodyPr/>
        <a:lstStyle/>
        <a:p>
          <a:endParaRPr lang="en-IN"/>
        </a:p>
      </dgm:t>
    </dgm:pt>
    <dgm:pt modelId="{98B61755-F447-4433-A230-EE013C8B8835}">
      <dgm:prSet phldrT="[Text]"/>
      <dgm:spPr/>
      <dgm:t>
        <a:bodyPr/>
        <a:lstStyle/>
        <a:p>
          <a:r>
            <a:rPr lang="en-IN" dirty="0"/>
            <a:t>JAVA SCRIPT</a:t>
          </a:r>
        </a:p>
      </dgm:t>
    </dgm:pt>
    <dgm:pt modelId="{C908F86E-0AB0-4197-BAD7-0DEC9D6DC44F}" type="parTrans" cxnId="{130355D5-210A-4382-8334-1EC567BF1159}">
      <dgm:prSet/>
      <dgm:spPr/>
      <dgm:t>
        <a:bodyPr/>
        <a:lstStyle/>
        <a:p>
          <a:endParaRPr lang="en-IN"/>
        </a:p>
      </dgm:t>
    </dgm:pt>
    <dgm:pt modelId="{278563D1-E6CC-45CF-91FA-27DCBBEB302A}" type="sibTrans" cxnId="{130355D5-210A-4382-8334-1EC567BF1159}">
      <dgm:prSet/>
      <dgm:spPr/>
      <dgm:t>
        <a:bodyPr/>
        <a:lstStyle/>
        <a:p>
          <a:endParaRPr lang="en-IN"/>
        </a:p>
      </dgm:t>
    </dgm:pt>
    <dgm:pt modelId="{9388FF1E-75A6-43FE-AEA1-1E61042FC94C}" type="pres">
      <dgm:prSet presAssocID="{98C3F0FB-CC64-4A57-8642-4B447DDBF2AD}" presName="linearFlow" presStyleCnt="0">
        <dgm:presLayoutVars>
          <dgm:dir/>
          <dgm:resizeHandles val="exact"/>
        </dgm:presLayoutVars>
      </dgm:prSet>
      <dgm:spPr/>
    </dgm:pt>
    <dgm:pt modelId="{7A205049-72D9-434F-A3B5-F4E2B1CC1A21}" type="pres">
      <dgm:prSet presAssocID="{E61F067D-E024-437B-B562-FBA1ED20B033}" presName="composite" presStyleCnt="0"/>
      <dgm:spPr/>
    </dgm:pt>
    <dgm:pt modelId="{3CF08A7A-12E4-4289-BF56-283FD77EB342}" type="pres">
      <dgm:prSet presAssocID="{E61F067D-E024-437B-B562-FBA1ED20B033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8C8305-466B-4831-850C-0DDE64B5EE9B}" type="pres">
      <dgm:prSet presAssocID="{E61F067D-E024-437B-B562-FBA1ED20B033}" presName="txShp" presStyleLbl="node1" presStyleIdx="0" presStyleCnt="3">
        <dgm:presLayoutVars>
          <dgm:bulletEnabled val="1"/>
        </dgm:presLayoutVars>
      </dgm:prSet>
      <dgm:spPr/>
    </dgm:pt>
    <dgm:pt modelId="{91871516-E5DD-45BD-A8AA-5DBFCC1A4A12}" type="pres">
      <dgm:prSet presAssocID="{49385961-C980-456A-B93D-CDAD926070DE}" presName="spacing" presStyleCnt="0"/>
      <dgm:spPr/>
    </dgm:pt>
    <dgm:pt modelId="{73E45215-FECD-4E19-9E03-22D3EA17D0AC}" type="pres">
      <dgm:prSet presAssocID="{3F920FD4-8F75-4F04-A3EA-CAB6A22606B5}" presName="composite" presStyleCnt="0"/>
      <dgm:spPr/>
    </dgm:pt>
    <dgm:pt modelId="{4A7C75E1-6D89-4C64-9351-674F8D13FC09}" type="pres">
      <dgm:prSet presAssocID="{3F920FD4-8F75-4F04-A3EA-CAB6A22606B5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3A3DEB9-8912-4424-BECF-E91468AFA81F}" type="pres">
      <dgm:prSet presAssocID="{3F920FD4-8F75-4F04-A3EA-CAB6A22606B5}" presName="txShp" presStyleLbl="node1" presStyleIdx="1" presStyleCnt="3">
        <dgm:presLayoutVars>
          <dgm:bulletEnabled val="1"/>
        </dgm:presLayoutVars>
      </dgm:prSet>
      <dgm:spPr/>
    </dgm:pt>
    <dgm:pt modelId="{FCA4E408-C3DF-4920-9A36-683BC5ADEC8F}" type="pres">
      <dgm:prSet presAssocID="{9E7FE794-4F3C-4063-9092-C0EFD0DD6F20}" presName="spacing" presStyleCnt="0"/>
      <dgm:spPr/>
    </dgm:pt>
    <dgm:pt modelId="{AE4A3BA4-DE6D-47E4-A90E-CC3A149D8683}" type="pres">
      <dgm:prSet presAssocID="{98B61755-F447-4433-A230-EE013C8B8835}" presName="composite" presStyleCnt="0"/>
      <dgm:spPr/>
    </dgm:pt>
    <dgm:pt modelId="{70605EFF-F578-4C96-8216-D0BA8E32AA52}" type="pres">
      <dgm:prSet presAssocID="{98B61755-F447-4433-A230-EE013C8B8835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000509F6-86B8-4679-870D-EEAA6BA1A691}" type="pres">
      <dgm:prSet presAssocID="{98B61755-F447-4433-A230-EE013C8B8835}" presName="txShp" presStyleLbl="node1" presStyleIdx="2" presStyleCnt="3">
        <dgm:presLayoutVars>
          <dgm:bulletEnabled val="1"/>
        </dgm:presLayoutVars>
      </dgm:prSet>
      <dgm:spPr/>
    </dgm:pt>
  </dgm:ptLst>
  <dgm:cxnLst>
    <dgm:cxn modelId="{51B7B905-F1AC-4539-AD0F-6FDBD7792B8B}" type="presOf" srcId="{E61F067D-E024-437B-B562-FBA1ED20B033}" destId="{C88C8305-466B-4831-850C-0DDE64B5EE9B}" srcOrd="0" destOrd="0" presId="urn:microsoft.com/office/officeart/2005/8/layout/vList3"/>
    <dgm:cxn modelId="{56F10227-57DC-4E00-B1AD-BC78B66F61DB}" type="presOf" srcId="{98B61755-F447-4433-A230-EE013C8B8835}" destId="{000509F6-86B8-4679-870D-EEAA6BA1A691}" srcOrd="0" destOrd="0" presId="urn:microsoft.com/office/officeart/2005/8/layout/vList3"/>
    <dgm:cxn modelId="{F3308D3C-878F-4379-AD74-D4DDDCF2AC66}" srcId="{98C3F0FB-CC64-4A57-8642-4B447DDBF2AD}" destId="{E61F067D-E024-437B-B562-FBA1ED20B033}" srcOrd="0" destOrd="0" parTransId="{5FF63735-54F4-45C9-8D22-8C850D508FDD}" sibTransId="{49385961-C980-456A-B93D-CDAD926070DE}"/>
    <dgm:cxn modelId="{F5ABCA44-192A-43A1-A84C-292ABB53FB8D}" type="presOf" srcId="{3F920FD4-8F75-4F04-A3EA-CAB6A22606B5}" destId="{B3A3DEB9-8912-4424-BECF-E91468AFA81F}" srcOrd="0" destOrd="0" presId="urn:microsoft.com/office/officeart/2005/8/layout/vList3"/>
    <dgm:cxn modelId="{87EA2094-6164-492C-905D-2069E6D788B9}" srcId="{98C3F0FB-CC64-4A57-8642-4B447DDBF2AD}" destId="{3F920FD4-8F75-4F04-A3EA-CAB6A22606B5}" srcOrd="1" destOrd="0" parTransId="{AFBD34BE-000E-48E8-8D15-DF2391E9C0A9}" sibTransId="{9E7FE794-4F3C-4063-9092-C0EFD0DD6F20}"/>
    <dgm:cxn modelId="{130355D5-210A-4382-8334-1EC567BF1159}" srcId="{98C3F0FB-CC64-4A57-8642-4B447DDBF2AD}" destId="{98B61755-F447-4433-A230-EE013C8B8835}" srcOrd="2" destOrd="0" parTransId="{C908F86E-0AB0-4197-BAD7-0DEC9D6DC44F}" sibTransId="{278563D1-E6CC-45CF-91FA-27DCBBEB302A}"/>
    <dgm:cxn modelId="{F36D66FC-D2B8-4241-96A2-C963EC56B162}" type="presOf" srcId="{98C3F0FB-CC64-4A57-8642-4B447DDBF2AD}" destId="{9388FF1E-75A6-43FE-AEA1-1E61042FC94C}" srcOrd="0" destOrd="0" presId="urn:microsoft.com/office/officeart/2005/8/layout/vList3"/>
    <dgm:cxn modelId="{680DED3B-5749-4A69-9211-74A7E5299E6E}" type="presParOf" srcId="{9388FF1E-75A6-43FE-AEA1-1E61042FC94C}" destId="{7A205049-72D9-434F-A3B5-F4E2B1CC1A21}" srcOrd="0" destOrd="0" presId="urn:microsoft.com/office/officeart/2005/8/layout/vList3"/>
    <dgm:cxn modelId="{B8043734-13BD-4655-9258-C081943F307E}" type="presParOf" srcId="{7A205049-72D9-434F-A3B5-F4E2B1CC1A21}" destId="{3CF08A7A-12E4-4289-BF56-283FD77EB342}" srcOrd="0" destOrd="0" presId="urn:microsoft.com/office/officeart/2005/8/layout/vList3"/>
    <dgm:cxn modelId="{A71D9F07-B30F-4E0A-A41B-EE8314B41FF0}" type="presParOf" srcId="{7A205049-72D9-434F-A3B5-F4E2B1CC1A21}" destId="{C88C8305-466B-4831-850C-0DDE64B5EE9B}" srcOrd="1" destOrd="0" presId="urn:microsoft.com/office/officeart/2005/8/layout/vList3"/>
    <dgm:cxn modelId="{793C7F3A-9684-42CC-BEC0-51170BB64C31}" type="presParOf" srcId="{9388FF1E-75A6-43FE-AEA1-1E61042FC94C}" destId="{91871516-E5DD-45BD-A8AA-5DBFCC1A4A12}" srcOrd="1" destOrd="0" presId="urn:microsoft.com/office/officeart/2005/8/layout/vList3"/>
    <dgm:cxn modelId="{BE56E682-8841-478E-9AAE-0F017367DAB5}" type="presParOf" srcId="{9388FF1E-75A6-43FE-AEA1-1E61042FC94C}" destId="{73E45215-FECD-4E19-9E03-22D3EA17D0AC}" srcOrd="2" destOrd="0" presId="urn:microsoft.com/office/officeart/2005/8/layout/vList3"/>
    <dgm:cxn modelId="{DDDBFF79-ABF9-495A-9E7A-780293B77E40}" type="presParOf" srcId="{73E45215-FECD-4E19-9E03-22D3EA17D0AC}" destId="{4A7C75E1-6D89-4C64-9351-674F8D13FC09}" srcOrd="0" destOrd="0" presId="urn:microsoft.com/office/officeart/2005/8/layout/vList3"/>
    <dgm:cxn modelId="{4D3C3BAC-6A9A-46B7-9FC1-D1B47CDB8B87}" type="presParOf" srcId="{73E45215-FECD-4E19-9E03-22D3EA17D0AC}" destId="{B3A3DEB9-8912-4424-BECF-E91468AFA81F}" srcOrd="1" destOrd="0" presId="urn:microsoft.com/office/officeart/2005/8/layout/vList3"/>
    <dgm:cxn modelId="{73679792-D852-4252-A8B2-63657230EBD7}" type="presParOf" srcId="{9388FF1E-75A6-43FE-AEA1-1E61042FC94C}" destId="{FCA4E408-C3DF-4920-9A36-683BC5ADEC8F}" srcOrd="3" destOrd="0" presId="urn:microsoft.com/office/officeart/2005/8/layout/vList3"/>
    <dgm:cxn modelId="{32075B4F-A4D9-42DC-A1E8-AEBBA62946D8}" type="presParOf" srcId="{9388FF1E-75A6-43FE-AEA1-1E61042FC94C}" destId="{AE4A3BA4-DE6D-47E4-A90E-CC3A149D8683}" srcOrd="4" destOrd="0" presId="urn:microsoft.com/office/officeart/2005/8/layout/vList3"/>
    <dgm:cxn modelId="{8A1F633B-4EDA-4B30-9F10-5900FF54E78E}" type="presParOf" srcId="{AE4A3BA4-DE6D-47E4-A90E-CC3A149D8683}" destId="{70605EFF-F578-4C96-8216-D0BA8E32AA52}" srcOrd="0" destOrd="0" presId="urn:microsoft.com/office/officeart/2005/8/layout/vList3"/>
    <dgm:cxn modelId="{5B260C3E-012A-41A2-82E2-6159AE7BAC85}" type="presParOf" srcId="{AE4A3BA4-DE6D-47E4-A90E-CC3A149D8683}" destId="{000509F6-86B8-4679-870D-EEAA6BA1A69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A19664-B664-45BE-8067-B2A376DAEB01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</dgm:pt>
    <dgm:pt modelId="{66346127-CAF3-4FA2-8995-CE5710AE97A6}">
      <dgm:prSet phldrT="[Text]"/>
      <dgm:spPr/>
      <dgm:t>
        <a:bodyPr/>
        <a:lstStyle/>
        <a:p>
          <a:r>
            <a:rPr lang="en-IN" dirty="0"/>
            <a:t>PHP</a:t>
          </a:r>
        </a:p>
      </dgm:t>
    </dgm:pt>
    <dgm:pt modelId="{9F8D8CEF-DBE4-46B9-BC62-9E82BD888DAD}" type="parTrans" cxnId="{7F5D8713-C354-4475-A098-5207CF758C58}">
      <dgm:prSet/>
      <dgm:spPr/>
      <dgm:t>
        <a:bodyPr/>
        <a:lstStyle/>
        <a:p>
          <a:endParaRPr lang="en-IN"/>
        </a:p>
      </dgm:t>
    </dgm:pt>
    <dgm:pt modelId="{86B2B982-A11C-4CD4-AEA1-8C516BA53D83}" type="sibTrans" cxnId="{7F5D8713-C354-4475-A098-5207CF758C58}">
      <dgm:prSet/>
      <dgm:spPr/>
      <dgm:t>
        <a:bodyPr/>
        <a:lstStyle/>
        <a:p>
          <a:endParaRPr lang="en-IN"/>
        </a:p>
      </dgm:t>
    </dgm:pt>
    <dgm:pt modelId="{F3D5A179-B1F3-4E4A-A238-F4B92A822D65}">
      <dgm:prSet phldrT="[Text]"/>
      <dgm:spPr/>
      <dgm:t>
        <a:bodyPr/>
        <a:lstStyle/>
        <a:p>
          <a:r>
            <a:rPr lang="en-IN" dirty="0"/>
            <a:t>PAYMENT GATEWAY</a:t>
          </a:r>
        </a:p>
        <a:p>
          <a:r>
            <a:rPr lang="en-IN" dirty="0" err="1"/>
            <a:t>Paypal</a:t>
          </a:r>
          <a:endParaRPr lang="en-IN" dirty="0"/>
        </a:p>
      </dgm:t>
    </dgm:pt>
    <dgm:pt modelId="{CAD38D0A-9064-4F8B-839E-2240E32C263A}" type="parTrans" cxnId="{CA9FE716-24DC-4EA4-8926-51E999438554}">
      <dgm:prSet/>
      <dgm:spPr/>
      <dgm:t>
        <a:bodyPr/>
        <a:lstStyle/>
        <a:p>
          <a:endParaRPr lang="en-IN"/>
        </a:p>
      </dgm:t>
    </dgm:pt>
    <dgm:pt modelId="{DE38EC0E-5BC7-41E5-AE94-774092140056}" type="sibTrans" cxnId="{CA9FE716-24DC-4EA4-8926-51E999438554}">
      <dgm:prSet/>
      <dgm:spPr/>
      <dgm:t>
        <a:bodyPr/>
        <a:lstStyle/>
        <a:p>
          <a:endParaRPr lang="en-IN"/>
        </a:p>
      </dgm:t>
    </dgm:pt>
    <dgm:pt modelId="{E0ACFC7B-1758-4E4D-A748-E177CA43E563}">
      <dgm:prSet phldrT="[Text]"/>
      <dgm:spPr/>
      <dgm:t>
        <a:bodyPr/>
        <a:lstStyle/>
        <a:p>
          <a:r>
            <a:rPr lang="en-IN" dirty="0"/>
            <a:t>VISUAL STUDIO CODE</a:t>
          </a:r>
        </a:p>
      </dgm:t>
    </dgm:pt>
    <dgm:pt modelId="{EEEF280E-E376-4C91-B250-DBBA2C549772}" type="parTrans" cxnId="{B8E038FE-2E6A-4C31-9741-F9473910BA2C}">
      <dgm:prSet/>
      <dgm:spPr/>
      <dgm:t>
        <a:bodyPr/>
        <a:lstStyle/>
        <a:p>
          <a:endParaRPr lang="en-IN"/>
        </a:p>
      </dgm:t>
    </dgm:pt>
    <dgm:pt modelId="{AD2D4095-8E5E-4B22-B61B-77BBEFFF2079}" type="sibTrans" cxnId="{B8E038FE-2E6A-4C31-9741-F9473910BA2C}">
      <dgm:prSet/>
      <dgm:spPr/>
      <dgm:t>
        <a:bodyPr/>
        <a:lstStyle/>
        <a:p>
          <a:endParaRPr lang="en-IN"/>
        </a:p>
      </dgm:t>
    </dgm:pt>
    <dgm:pt modelId="{19F32E88-A84B-4AE6-9BE0-CDDC737E4168}" type="pres">
      <dgm:prSet presAssocID="{BEA19664-B664-45BE-8067-B2A376DAEB01}" presName="linearFlow" presStyleCnt="0">
        <dgm:presLayoutVars>
          <dgm:dir/>
          <dgm:resizeHandles val="exact"/>
        </dgm:presLayoutVars>
      </dgm:prSet>
      <dgm:spPr/>
    </dgm:pt>
    <dgm:pt modelId="{48D5EC2F-53B9-4CF9-843A-1A1023A0D10F}" type="pres">
      <dgm:prSet presAssocID="{66346127-CAF3-4FA2-8995-CE5710AE97A6}" presName="composite" presStyleCnt="0"/>
      <dgm:spPr/>
    </dgm:pt>
    <dgm:pt modelId="{FB41688C-4AA0-485A-8F5E-23D8E1DBD296}" type="pres">
      <dgm:prSet presAssocID="{66346127-CAF3-4FA2-8995-CE5710AE97A6}" presName="imgShp" presStyleLbl="fgImgPlace1" presStyleIdx="0" presStyleCnt="3" custScaleX="88948" custScaleY="97349" custLinFactNeighborX="-7668" custLinFactNeighborY="-462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E5910725-BB16-4E73-BDCD-990A4EE1BABD}" type="pres">
      <dgm:prSet presAssocID="{66346127-CAF3-4FA2-8995-CE5710AE97A6}" presName="txShp" presStyleLbl="node1" presStyleIdx="0" presStyleCnt="3" custScaleX="108855">
        <dgm:presLayoutVars>
          <dgm:bulletEnabled val="1"/>
        </dgm:presLayoutVars>
      </dgm:prSet>
      <dgm:spPr/>
    </dgm:pt>
    <dgm:pt modelId="{7EFE3C6D-A07E-4912-8F79-4B565D10CC1D}" type="pres">
      <dgm:prSet presAssocID="{86B2B982-A11C-4CD4-AEA1-8C516BA53D83}" presName="spacing" presStyleCnt="0"/>
      <dgm:spPr/>
    </dgm:pt>
    <dgm:pt modelId="{11097D3D-B908-44D6-9073-BAB22340768D}" type="pres">
      <dgm:prSet presAssocID="{F3D5A179-B1F3-4E4A-A238-F4B92A822D65}" presName="composite" presStyleCnt="0"/>
      <dgm:spPr/>
    </dgm:pt>
    <dgm:pt modelId="{515A118D-9900-43C6-A83A-03ECD1FB6BD3}" type="pres">
      <dgm:prSet presAssocID="{F3D5A179-B1F3-4E4A-A238-F4B92A822D65}" presName="imgShp" presStyleLbl="fgImgPlace1" presStyleIdx="1" presStyleCnt="3" custLinFactNeighborX="-8263" custLinFactNeighborY="-298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6D36F6C9-AC14-4440-94FD-85EEC47B7C44}" type="pres">
      <dgm:prSet presAssocID="{F3D5A179-B1F3-4E4A-A238-F4B92A822D65}" presName="txShp" presStyleLbl="node1" presStyleIdx="1" presStyleCnt="3" custScaleX="109817">
        <dgm:presLayoutVars>
          <dgm:bulletEnabled val="1"/>
        </dgm:presLayoutVars>
      </dgm:prSet>
      <dgm:spPr/>
    </dgm:pt>
    <dgm:pt modelId="{2205EBEC-3931-41D3-9546-D90BCCD21354}" type="pres">
      <dgm:prSet presAssocID="{DE38EC0E-5BC7-41E5-AE94-774092140056}" presName="spacing" presStyleCnt="0"/>
      <dgm:spPr/>
    </dgm:pt>
    <dgm:pt modelId="{5179A0C3-43E2-4729-A6D5-5928F5A78A98}" type="pres">
      <dgm:prSet presAssocID="{E0ACFC7B-1758-4E4D-A748-E177CA43E563}" presName="composite" presStyleCnt="0"/>
      <dgm:spPr/>
    </dgm:pt>
    <dgm:pt modelId="{92E7C841-2611-457C-A543-BFEE897DD454}" type="pres">
      <dgm:prSet presAssocID="{E0ACFC7B-1758-4E4D-A748-E177CA43E563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F22B6D-84A7-42FF-AD8F-A590F0A5BB52}" type="pres">
      <dgm:prSet presAssocID="{E0ACFC7B-1758-4E4D-A748-E177CA43E563}" presName="txShp" presStyleLbl="node1" presStyleIdx="2" presStyleCnt="3" custScaleX="106402">
        <dgm:presLayoutVars>
          <dgm:bulletEnabled val="1"/>
        </dgm:presLayoutVars>
      </dgm:prSet>
      <dgm:spPr/>
    </dgm:pt>
  </dgm:ptLst>
  <dgm:cxnLst>
    <dgm:cxn modelId="{62C6FA10-F486-42DE-8F80-CE98895ACC65}" type="presOf" srcId="{66346127-CAF3-4FA2-8995-CE5710AE97A6}" destId="{E5910725-BB16-4E73-BDCD-990A4EE1BABD}" srcOrd="0" destOrd="0" presId="urn:microsoft.com/office/officeart/2005/8/layout/vList3"/>
    <dgm:cxn modelId="{7F5D8713-C354-4475-A098-5207CF758C58}" srcId="{BEA19664-B664-45BE-8067-B2A376DAEB01}" destId="{66346127-CAF3-4FA2-8995-CE5710AE97A6}" srcOrd="0" destOrd="0" parTransId="{9F8D8CEF-DBE4-46B9-BC62-9E82BD888DAD}" sibTransId="{86B2B982-A11C-4CD4-AEA1-8C516BA53D83}"/>
    <dgm:cxn modelId="{CA9FE716-24DC-4EA4-8926-51E999438554}" srcId="{BEA19664-B664-45BE-8067-B2A376DAEB01}" destId="{F3D5A179-B1F3-4E4A-A238-F4B92A822D65}" srcOrd="1" destOrd="0" parTransId="{CAD38D0A-9064-4F8B-839E-2240E32C263A}" sibTransId="{DE38EC0E-5BC7-41E5-AE94-774092140056}"/>
    <dgm:cxn modelId="{13F3EA86-0682-4AEA-BE7F-7BFC0A9CFB7A}" type="presOf" srcId="{F3D5A179-B1F3-4E4A-A238-F4B92A822D65}" destId="{6D36F6C9-AC14-4440-94FD-85EEC47B7C44}" srcOrd="0" destOrd="0" presId="urn:microsoft.com/office/officeart/2005/8/layout/vList3"/>
    <dgm:cxn modelId="{7CD85DC9-5FFB-4841-939E-779529E2DF17}" type="presOf" srcId="{E0ACFC7B-1758-4E4D-A748-E177CA43E563}" destId="{BAF22B6D-84A7-42FF-AD8F-A590F0A5BB52}" srcOrd="0" destOrd="0" presId="urn:microsoft.com/office/officeart/2005/8/layout/vList3"/>
    <dgm:cxn modelId="{E6AF85D7-5EF4-49A7-AEA3-D9025019292E}" type="presOf" srcId="{BEA19664-B664-45BE-8067-B2A376DAEB01}" destId="{19F32E88-A84B-4AE6-9BE0-CDDC737E4168}" srcOrd="0" destOrd="0" presId="urn:microsoft.com/office/officeart/2005/8/layout/vList3"/>
    <dgm:cxn modelId="{B8E038FE-2E6A-4C31-9741-F9473910BA2C}" srcId="{BEA19664-B664-45BE-8067-B2A376DAEB01}" destId="{E0ACFC7B-1758-4E4D-A748-E177CA43E563}" srcOrd="2" destOrd="0" parTransId="{EEEF280E-E376-4C91-B250-DBBA2C549772}" sibTransId="{AD2D4095-8E5E-4B22-B61B-77BBEFFF2079}"/>
    <dgm:cxn modelId="{5A715F8E-D680-46F8-ABB2-534B81DE5D91}" type="presParOf" srcId="{19F32E88-A84B-4AE6-9BE0-CDDC737E4168}" destId="{48D5EC2F-53B9-4CF9-843A-1A1023A0D10F}" srcOrd="0" destOrd="0" presId="urn:microsoft.com/office/officeart/2005/8/layout/vList3"/>
    <dgm:cxn modelId="{A6A3DE78-046E-44F4-BB47-E6249F5143E1}" type="presParOf" srcId="{48D5EC2F-53B9-4CF9-843A-1A1023A0D10F}" destId="{FB41688C-4AA0-485A-8F5E-23D8E1DBD296}" srcOrd="0" destOrd="0" presId="urn:microsoft.com/office/officeart/2005/8/layout/vList3"/>
    <dgm:cxn modelId="{52BA6ED4-1D82-46BB-BE20-585AA166423C}" type="presParOf" srcId="{48D5EC2F-53B9-4CF9-843A-1A1023A0D10F}" destId="{E5910725-BB16-4E73-BDCD-990A4EE1BABD}" srcOrd="1" destOrd="0" presId="urn:microsoft.com/office/officeart/2005/8/layout/vList3"/>
    <dgm:cxn modelId="{6FA3D4BD-A325-4B00-9965-6E154A097184}" type="presParOf" srcId="{19F32E88-A84B-4AE6-9BE0-CDDC737E4168}" destId="{7EFE3C6D-A07E-4912-8F79-4B565D10CC1D}" srcOrd="1" destOrd="0" presId="urn:microsoft.com/office/officeart/2005/8/layout/vList3"/>
    <dgm:cxn modelId="{9C7A0AD5-F6DA-44B7-B988-1E48DA868A78}" type="presParOf" srcId="{19F32E88-A84B-4AE6-9BE0-CDDC737E4168}" destId="{11097D3D-B908-44D6-9073-BAB22340768D}" srcOrd="2" destOrd="0" presId="urn:microsoft.com/office/officeart/2005/8/layout/vList3"/>
    <dgm:cxn modelId="{4F7653FA-AA56-4752-8350-27437A90066C}" type="presParOf" srcId="{11097D3D-B908-44D6-9073-BAB22340768D}" destId="{515A118D-9900-43C6-A83A-03ECD1FB6BD3}" srcOrd="0" destOrd="0" presId="urn:microsoft.com/office/officeart/2005/8/layout/vList3"/>
    <dgm:cxn modelId="{4FBB5988-AAB0-495C-BA01-189CCEDEAB08}" type="presParOf" srcId="{11097D3D-B908-44D6-9073-BAB22340768D}" destId="{6D36F6C9-AC14-4440-94FD-85EEC47B7C44}" srcOrd="1" destOrd="0" presId="urn:microsoft.com/office/officeart/2005/8/layout/vList3"/>
    <dgm:cxn modelId="{494179AF-A2E5-42AD-B5EC-23B3AEE7C52E}" type="presParOf" srcId="{19F32E88-A84B-4AE6-9BE0-CDDC737E4168}" destId="{2205EBEC-3931-41D3-9546-D90BCCD21354}" srcOrd="3" destOrd="0" presId="urn:microsoft.com/office/officeart/2005/8/layout/vList3"/>
    <dgm:cxn modelId="{A61A92E2-DC80-4961-9EC7-4286AC31A28C}" type="presParOf" srcId="{19F32E88-A84B-4AE6-9BE0-CDDC737E4168}" destId="{5179A0C3-43E2-4729-A6D5-5928F5A78A98}" srcOrd="4" destOrd="0" presId="urn:microsoft.com/office/officeart/2005/8/layout/vList3"/>
    <dgm:cxn modelId="{719E53BE-B7E1-4EC6-AD93-18E040EDE93A}" type="presParOf" srcId="{5179A0C3-43E2-4729-A6D5-5928F5A78A98}" destId="{92E7C841-2611-457C-A543-BFEE897DD454}" srcOrd="0" destOrd="0" presId="urn:microsoft.com/office/officeart/2005/8/layout/vList3"/>
    <dgm:cxn modelId="{7EBF806E-D5CF-42B1-8DD2-5C84B507ADD0}" type="presParOf" srcId="{5179A0C3-43E2-4729-A6D5-5928F5A78A98}" destId="{BAF22B6D-84A7-42FF-AD8F-A590F0A5BB5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6D95B0-F5B4-4D55-9742-5BBFDC324980}" type="doc">
      <dgm:prSet loTypeId="urn:microsoft.com/office/officeart/2008/layout/LinedList" loCatId="list" qsTypeId="urn:microsoft.com/office/officeart/2009/2/quickstyle/3d8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C938E68-5525-4825-870F-763CC4270EF5}">
      <dgm:prSet/>
      <dgm:spPr/>
      <dgm:t>
        <a:bodyPr/>
        <a:lstStyle/>
        <a:p>
          <a:pPr rtl="0"/>
          <a:r>
            <a:rPr lang="en-US" b="1" dirty="0"/>
            <a:t>THANK YOU!</a:t>
          </a:r>
          <a:endParaRPr lang="en-IN" dirty="0"/>
        </a:p>
      </dgm:t>
    </dgm:pt>
    <dgm:pt modelId="{FA6B215B-E9A0-4843-BD4B-D35140E6C57B}" type="parTrans" cxnId="{0C11727D-41D7-4813-8B2B-0955C61FBA06}">
      <dgm:prSet/>
      <dgm:spPr/>
      <dgm:t>
        <a:bodyPr/>
        <a:lstStyle/>
        <a:p>
          <a:endParaRPr lang="en-US"/>
        </a:p>
      </dgm:t>
    </dgm:pt>
    <dgm:pt modelId="{FAF302A9-EFB6-47E2-90C2-30163D0F53C8}" type="sibTrans" cxnId="{0C11727D-41D7-4813-8B2B-0955C61FBA06}">
      <dgm:prSet/>
      <dgm:spPr/>
      <dgm:t>
        <a:bodyPr/>
        <a:lstStyle/>
        <a:p>
          <a:endParaRPr lang="en-US"/>
        </a:p>
      </dgm:t>
    </dgm:pt>
    <dgm:pt modelId="{29022E1A-9E94-4D58-A639-567E01A095E7}" type="pres">
      <dgm:prSet presAssocID="{A76D95B0-F5B4-4D55-9742-5BBFDC324980}" presName="vert0" presStyleCnt="0">
        <dgm:presLayoutVars>
          <dgm:dir/>
          <dgm:animOne val="branch"/>
          <dgm:animLvl val="lvl"/>
        </dgm:presLayoutVars>
      </dgm:prSet>
      <dgm:spPr/>
    </dgm:pt>
    <dgm:pt modelId="{79EC93EF-2D33-44F1-BD61-8507B5648DCA}" type="pres">
      <dgm:prSet presAssocID="{5C938E68-5525-4825-870F-763CC4270EF5}" presName="thickLine" presStyleLbl="alignNode1" presStyleIdx="0" presStyleCnt="1"/>
      <dgm:spPr/>
    </dgm:pt>
    <dgm:pt modelId="{34275F58-1B3D-4C8A-A7C4-96F4C6D95D18}" type="pres">
      <dgm:prSet presAssocID="{5C938E68-5525-4825-870F-763CC4270EF5}" presName="horz1" presStyleCnt="0"/>
      <dgm:spPr/>
    </dgm:pt>
    <dgm:pt modelId="{0B968864-DF5D-4511-89A3-342E78963014}" type="pres">
      <dgm:prSet presAssocID="{5C938E68-5525-4825-870F-763CC4270EF5}" presName="tx1" presStyleLbl="revTx" presStyleIdx="0" presStyleCnt="1"/>
      <dgm:spPr/>
    </dgm:pt>
    <dgm:pt modelId="{7F4A49F6-D7FF-45B5-9ED3-46A58483023A}" type="pres">
      <dgm:prSet presAssocID="{5C938E68-5525-4825-870F-763CC4270EF5}" presName="vert1" presStyleCnt="0"/>
      <dgm:spPr/>
    </dgm:pt>
  </dgm:ptLst>
  <dgm:cxnLst>
    <dgm:cxn modelId="{0C11727D-41D7-4813-8B2B-0955C61FBA06}" srcId="{A76D95B0-F5B4-4D55-9742-5BBFDC324980}" destId="{5C938E68-5525-4825-870F-763CC4270EF5}" srcOrd="0" destOrd="0" parTransId="{FA6B215B-E9A0-4843-BD4B-D35140E6C57B}" sibTransId="{FAF302A9-EFB6-47E2-90C2-30163D0F53C8}"/>
    <dgm:cxn modelId="{EF5A76B8-4868-4EEF-936D-B4DB8CF50850}" type="presOf" srcId="{A76D95B0-F5B4-4D55-9742-5BBFDC324980}" destId="{29022E1A-9E94-4D58-A639-567E01A095E7}" srcOrd="0" destOrd="0" presId="urn:microsoft.com/office/officeart/2008/layout/LinedList"/>
    <dgm:cxn modelId="{427083BC-7C22-413E-90A1-68050E6498C3}" type="presOf" srcId="{5C938E68-5525-4825-870F-763CC4270EF5}" destId="{0B968864-DF5D-4511-89A3-342E78963014}" srcOrd="0" destOrd="0" presId="urn:microsoft.com/office/officeart/2008/layout/LinedList"/>
    <dgm:cxn modelId="{D7BCEB37-A1E5-4754-88F7-F7C64C6D7894}" type="presParOf" srcId="{29022E1A-9E94-4D58-A639-567E01A095E7}" destId="{79EC93EF-2D33-44F1-BD61-8507B5648DCA}" srcOrd="0" destOrd="0" presId="urn:microsoft.com/office/officeart/2008/layout/LinedList"/>
    <dgm:cxn modelId="{3DE37677-9455-45C5-96B4-F6B8B4BE1B60}" type="presParOf" srcId="{29022E1A-9E94-4D58-A639-567E01A095E7}" destId="{34275F58-1B3D-4C8A-A7C4-96F4C6D95D18}" srcOrd="1" destOrd="0" presId="urn:microsoft.com/office/officeart/2008/layout/LinedList"/>
    <dgm:cxn modelId="{D7037BAE-7960-40D3-9F0E-1ABA031D32A0}" type="presParOf" srcId="{34275F58-1B3D-4C8A-A7C4-96F4C6D95D18}" destId="{0B968864-DF5D-4511-89A3-342E78963014}" srcOrd="0" destOrd="0" presId="urn:microsoft.com/office/officeart/2008/layout/LinedList"/>
    <dgm:cxn modelId="{AED50344-21D9-4F8A-B566-56D419819610}" type="presParOf" srcId="{34275F58-1B3D-4C8A-A7C4-96F4C6D95D18}" destId="{7F4A49F6-D7FF-45B5-9ED3-46A5848302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C8305-466B-4831-850C-0DDE64B5EE9B}">
      <dsp:nvSpPr>
        <dsp:cNvPr id="0" name=""/>
        <dsp:cNvSpPr/>
      </dsp:nvSpPr>
      <dsp:spPr>
        <a:xfrm rot="10800000">
          <a:off x="1067680" y="2382"/>
          <a:ext cx="3181080" cy="106572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9955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HTML</a:t>
          </a:r>
        </a:p>
      </dsp:txBody>
      <dsp:txXfrm rot="10800000">
        <a:off x="1334111" y="2382"/>
        <a:ext cx="2914649" cy="1065724"/>
      </dsp:txXfrm>
    </dsp:sp>
    <dsp:sp modelId="{3CF08A7A-12E4-4289-BF56-283FD77EB342}">
      <dsp:nvSpPr>
        <dsp:cNvPr id="0" name=""/>
        <dsp:cNvSpPr/>
      </dsp:nvSpPr>
      <dsp:spPr>
        <a:xfrm>
          <a:off x="534818" y="2382"/>
          <a:ext cx="1065724" cy="106572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3A3DEB9-8912-4424-BECF-E91468AFA81F}">
      <dsp:nvSpPr>
        <dsp:cNvPr id="0" name=""/>
        <dsp:cNvSpPr/>
      </dsp:nvSpPr>
      <dsp:spPr>
        <a:xfrm rot="10800000">
          <a:off x="1067680" y="1386233"/>
          <a:ext cx="3181080" cy="106572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9955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CSS</a:t>
          </a:r>
        </a:p>
      </dsp:txBody>
      <dsp:txXfrm rot="10800000">
        <a:off x="1334111" y="1386233"/>
        <a:ext cx="2914649" cy="1065724"/>
      </dsp:txXfrm>
    </dsp:sp>
    <dsp:sp modelId="{4A7C75E1-6D89-4C64-9351-674F8D13FC09}">
      <dsp:nvSpPr>
        <dsp:cNvPr id="0" name=""/>
        <dsp:cNvSpPr/>
      </dsp:nvSpPr>
      <dsp:spPr>
        <a:xfrm>
          <a:off x="534818" y="1386233"/>
          <a:ext cx="1065724" cy="106572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00509F6-86B8-4679-870D-EEAA6BA1A691}">
      <dsp:nvSpPr>
        <dsp:cNvPr id="0" name=""/>
        <dsp:cNvSpPr/>
      </dsp:nvSpPr>
      <dsp:spPr>
        <a:xfrm rot="10800000">
          <a:off x="1067680" y="2770084"/>
          <a:ext cx="3181080" cy="106572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9955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JAVA SCRIPT</a:t>
          </a:r>
        </a:p>
      </dsp:txBody>
      <dsp:txXfrm rot="10800000">
        <a:off x="1334111" y="2770084"/>
        <a:ext cx="2914649" cy="1065724"/>
      </dsp:txXfrm>
    </dsp:sp>
    <dsp:sp modelId="{70605EFF-F578-4C96-8216-D0BA8E32AA52}">
      <dsp:nvSpPr>
        <dsp:cNvPr id="0" name=""/>
        <dsp:cNvSpPr/>
      </dsp:nvSpPr>
      <dsp:spPr>
        <a:xfrm>
          <a:off x="534818" y="2770084"/>
          <a:ext cx="1065724" cy="106572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10725-BB16-4E73-BDCD-990A4EE1BABD}">
      <dsp:nvSpPr>
        <dsp:cNvPr id="0" name=""/>
        <dsp:cNvSpPr/>
      </dsp:nvSpPr>
      <dsp:spPr>
        <a:xfrm rot="10800000">
          <a:off x="851409" y="2199"/>
          <a:ext cx="3606067" cy="106582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000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PHP</a:t>
          </a:r>
        </a:p>
      </dsp:txBody>
      <dsp:txXfrm rot="10800000">
        <a:off x="1117865" y="2199"/>
        <a:ext cx="3339611" cy="1065826"/>
      </dsp:txXfrm>
    </dsp:sp>
    <dsp:sp modelId="{FB41688C-4AA0-485A-8F5E-23D8E1DBD296}">
      <dsp:nvSpPr>
        <dsp:cNvPr id="0" name=""/>
        <dsp:cNvSpPr/>
      </dsp:nvSpPr>
      <dsp:spPr>
        <a:xfrm>
          <a:off x="442337" y="0"/>
          <a:ext cx="948031" cy="103757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D36F6C9-AC14-4440-94FD-85EEC47B7C44}">
      <dsp:nvSpPr>
        <dsp:cNvPr id="0" name=""/>
        <dsp:cNvSpPr/>
      </dsp:nvSpPr>
      <dsp:spPr>
        <a:xfrm rot="10800000">
          <a:off x="856957" y="1386182"/>
          <a:ext cx="3637935" cy="106582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000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PAYMENT GATEWAY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 err="1"/>
            <a:t>Paypal</a:t>
          </a:r>
          <a:endParaRPr lang="en-IN" sz="2200" kern="1200" dirty="0"/>
        </a:p>
      </dsp:txBody>
      <dsp:txXfrm rot="10800000">
        <a:off x="1123413" y="1386182"/>
        <a:ext cx="3371479" cy="1065826"/>
      </dsp:txXfrm>
    </dsp:sp>
    <dsp:sp modelId="{515A118D-9900-43C6-A83A-03ECD1FB6BD3}">
      <dsp:nvSpPr>
        <dsp:cNvPr id="0" name=""/>
        <dsp:cNvSpPr/>
      </dsp:nvSpPr>
      <dsp:spPr>
        <a:xfrm>
          <a:off x="398579" y="1354367"/>
          <a:ext cx="1065826" cy="106582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AF22B6D-84A7-42FF-AD8F-A590F0A5BB52}">
      <dsp:nvSpPr>
        <dsp:cNvPr id="0" name=""/>
        <dsp:cNvSpPr/>
      </dsp:nvSpPr>
      <dsp:spPr>
        <a:xfrm rot="10800000">
          <a:off x="941804" y="2770166"/>
          <a:ext cx="3524806" cy="106582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000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VISUAL STUDIO CODE</a:t>
          </a:r>
        </a:p>
      </dsp:txBody>
      <dsp:txXfrm rot="10800000">
        <a:off x="1208260" y="2770166"/>
        <a:ext cx="3258350" cy="1065826"/>
      </dsp:txXfrm>
    </dsp:sp>
    <dsp:sp modelId="{92E7C841-2611-457C-A543-BFEE897DD454}">
      <dsp:nvSpPr>
        <dsp:cNvPr id="0" name=""/>
        <dsp:cNvSpPr/>
      </dsp:nvSpPr>
      <dsp:spPr>
        <a:xfrm>
          <a:off x="514931" y="2770166"/>
          <a:ext cx="1065826" cy="106582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C93EF-2D33-44F1-BD61-8507B5648DCA}">
      <dsp:nvSpPr>
        <dsp:cNvPr id="0" name=""/>
        <dsp:cNvSpPr/>
      </dsp:nvSpPr>
      <dsp:spPr>
        <a:xfrm>
          <a:off x="0" y="0"/>
          <a:ext cx="11589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968864-DF5D-4511-89A3-342E78963014}">
      <dsp:nvSpPr>
        <dsp:cNvPr id="0" name=""/>
        <dsp:cNvSpPr/>
      </dsp:nvSpPr>
      <dsp:spPr>
        <a:xfrm>
          <a:off x="0" y="0"/>
          <a:ext cx="11589493" cy="2225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THANK YOU!</a:t>
          </a:r>
          <a:endParaRPr lang="en-IN" sz="6500" kern="1200" dirty="0"/>
        </a:p>
      </dsp:txBody>
      <dsp:txXfrm>
        <a:off x="0" y="0"/>
        <a:ext cx="11589493" cy="2225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12.03.2022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1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1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1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18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18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18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18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 /><Relationship Id="rId1" Type="http://schemas.openxmlformats.org/officeDocument/2006/relationships/slideLayout" Target="../slideLayouts/slideLayout18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 /><Relationship Id="rId1" Type="http://schemas.openxmlformats.org/officeDocument/2006/relationships/slideLayout" Target="../slideLayouts/slideLayout18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" TargetMode="External" /><Relationship Id="rId2" Type="http://schemas.openxmlformats.org/officeDocument/2006/relationships/hyperlink" Target="http://www.w3schools.com/" TargetMode="External" /><Relationship Id="rId1" Type="http://schemas.openxmlformats.org/officeDocument/2006/relationships/slideLayout" Target="../slideLayouts/slideLayout5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7" Type="http://schemas.openxmlformats.org/officeDocument/2006/relationships/image" Target="../media/image22.jpeg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10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 /><Relationship Id="rId3" Type="http://schemas.openxmlformats.org/officeDocument/2006/relationships/diagramLayout" Target="../diagrams/layout1.xml" /><Relationship Id="rId7" Type="http://schemas.openxmlformats.org/officeDocument/2006/relationships/diagramData" Target="../diagrams/data2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5.xml" /><Relationship Id="rId6" Type="http://schemas.microsoft.com/office/2007/relationships/diagramDrawing" Target="../diagrams/drawing1.xml" /><Relationship Id="rId11" Type="http://schemas.microsoft.com/office/2007/relationships/diagramDrawing" Target="../diagrams/drawing2.xml" /><Relationship Id="rId5" Type="http://schemas.openxmlformats.org/officeDocument/2006/relationships/diagramColors" Target="../diagrams/colors1.xml" /><Relationship Id="rId10" Type="http://schemas.openxmlformats.org/officeDocument/2006/relationships/diagramColors" Target="../diagrams/colors2.xml" /><Relationship Id="rId4" Type="http://schemas.openxmlformats.org/officeDocument/2006/relationships/diagramQuickStyle" Target="../diagrams/quickStyle1.xml" /><Relationship Id="rId9" Type="http://schemas.openxmlformats.org/officeDocument/2006/relationships/diagramQuickStyle" Target="../diagrams/quickStyle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03" y="1651865"/>
            <a:ext cx="5690680" cy="1517356"/>
          </a:xfrm>
        </p:spPr>
        <p:txBody>
          <a:bodyPr/>
          <a:lstStyle/>
          <a:p>
            <a:r>
              <a:rPr lang="en-US" sz="4000" dirty="0"/>
              <a:t>Online second hand Book Sell and Buy</a:t>
            </a:r>
            <a:endParaRPr lang="ru-RU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824" y="4017531"/>
            <a:ext cx="3629300" cy="949829"/>
          </a:xfrm>
        </p:spPr>
        <p:txBody>
          <a:bodyPr/>
          <a:lstStyle/>
          <a:p>
            <a:r>
              <a:rPr lang="en-US" dirty="0"/>
              <a:t>Group No.12</a:t>
            </a:r>
            <a:endParaRPr lang="ru-RU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076" y="0"/>
            <a:ext cx="7585924" cy="5975927"/>
          </a:xfrm>
        </p:spPr>
      </p:pic>
      <p:pic>
        <p:nvPicPr>
          <p:cNvPr id="7" name="Picture 2" descr="Gl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599"/>
            <a:ext cx="1893455" cy="954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F507C1-129A-435A-BC45-DB671332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89" y="5499651"/>
            <a:ext cx="6092094" cy="663243"/>
          </a:xfrm>
        </p:spPr>
        <p:txBody>
          <a:bodyPr/>
          <a:lstStyle/>
          <a:p>
            <a:r>
              <a:rPr lang="en-US" sz="2800" dirty="0"/>
              <a:t>LEVEL 0 or CONTEXT LEVEL DFD</a:t>
            </a:r>
            <a:endParaRPr lang="ru-RU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0397A-473E-4E44-BDA5-5B20942F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10</a:t>
            </a:fld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A1B497-E407-4453-9D54-F76C1F2B5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139" y="3034748"/>
            <a:ext cx="6457099" cy="134444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5743FF5-F0FC-449E-8656-1CB0560F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437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23ACCD-FCCD-4EF9-BECB-A6D70BB0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D547C4-F3B3-4518-BF87-8B6F31E0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11</a:t>
            </a:fld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168C0C-E035-4983-8639-70DF61EFF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327" r="17197"/>
          <a:stretch/>
        </p:blipFill>
        <p:spPr>
          <a:xfrm>
            <a:off x="1868556" y="1296555"/>
            <a:ext cx="6944139" cy="486633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9ACAAAE-EAD8-41E2-967F-16D8F9DC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 DFD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866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6DF93C-9044-4D3A-8CBB-64412BC5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2A0975-B8F0-4BEE-A9A6-2CE48C77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12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381CD5-88CD-4868-A934-F840CC56D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796130" cy="666033"/>
          </a:xfrm>
        </p:spPr>
        <p:txBody>
          <a:bodyPr/>
          <a:lstStyle/>
          <a:p>
            <a:r>
              <a:rPr lang="en-US" dirty="0"/>
              <a:t>HOMEPAGE LAYOUT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F5098C-1257-49D6-9232-0559036C3D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2819" y="1960775"/>
            <a:ext cx="9782762" cy="453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9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129A20-67DD-4D62-BC51-12FF65E7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CD2FFC-D8D5-4C7B-8E3E-1180ACC4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68390F-4AD8-45DF-B54A-761F1D16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90" y="695106"/>
            <a:ext cx="9050518" cy="945498"/>
          </a:xfrm>
        </p:spPr>
        <p:txBody>
          <a:bodyPr>
            <a:normAutofit/>
          </a:bodyPr>
          <a:lstStyle/>
          <a:p>
            <a:r>
              <a:rPr lang="en-US" sz="3200" dirty="0"/>
              <a:t>Customer login page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FF5BFA-9ABC-4C21-9138-CC980B0C8C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3811" y="1917568"/>
            <a:ext cx="9748284" cy="415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65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5604E2-EE0A-4A07-859F-A7929016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AD6261-6A57-4370-99AC-EEF41DC2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14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247AE0-C7B9-46F7-AB26-026C3BE2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1" y="695106"/>
            <a:ext cx="9050518" cy="945498"/>
          </a:xfrm>
        </p:spPr>
        <p:txBody>
          <a:bodyPr/>
          <a:lstStyle/>
          <a:p>
            <a:r>
              <a:rPr lang="en-US" dirty="0"/>
              <a:t>Customer signup page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29C6C-209D-45A3-BBC6-4D58057163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1080" y="1737450"/>
            <a:ext cx="9393369" cy="467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36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7FDF7F-158F-40A6-BE0E-7A7E60DD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82E844-E774-4287-989F-7FF33BBC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15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834E67-926D-4F6E-AE4A-DA719A60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 page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84E0F-4065-4A6D-8B59-58AE2E5EDF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9035" y="1880818"/>
            <a:ext cx="9908848" cy="430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46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788D5B-0D76-4EF6-8003-814A6D22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B76C8F-1E92-477D-AF47-9380524F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16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2E6A7E-3319-4A6B-8C2A-60F7B821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961" y="670599"/>
            <a:ext cx="9050518" cy="945498"/>
          </a:xfrm>
        </p:spPr>
        <p:txBody>
          <a:bodyPr/>
          <a:lstStyle/>
          <a:p>
            <a:r>
              <a:rPr lang="en-US" dirty="0"/>
              <a:t>Cart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2BB8A-BC3B-4CFE-B875-624CE5FC97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6087" y="1748114"/>
            <a:ext cx="10117519" cy="454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07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62C5A2-B08E-40E7-97B4-C4F9C902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2F8130-C1A2-4903-8E83-6586B716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17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5FC6C8-A295-43CA-B5F4-B40E17053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106"/>
            <a:ext cx="9050518" cy="945498"/>
          </a:xfrm>
        </p:spPr>
        <p:txBody>
          <a:bodyPr/>
          <a:lstStyle/>
          <a:p>
            <a:r>
              <a:rPr lang="en-US" dirty="0"/>
              <a:t>Sell page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79085-84B5-4C7B-8439-E179A2CA7F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4794" y="1783672"/>
            <a:ext cx="9483924" cy="437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9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B1D988-EEF3-4559-A013-E8DE04D1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639B3A-2686-40F3-95CD-A156A03F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18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B28BEA-9751-469D-BDA4-719BBD872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90" y="629076"/>
            <a:ext cx="9050518" cy="945498"/>
          </a:xfrm>
        </p:spPr>
        <p:txBody>
          <a:bodyPr/>
          <a:lstStyle/>
          <a:p>
            <a:r>
              <a:rPr lang="en-US" dirty="0"/>
              <a:t>Contact Us page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BEE9C-092E-4ED3-814B-D305780502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763" y="1757968"/>
            <a:ext cx="10698595" cy="483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31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F81DC8-14D4-44F6-80BD-0C2E4CBB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C3FBEE-ABDB-405E-B70D-001EB4A9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19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7187BD-A8DC-4216-B17A-EE2DDAA9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90" y="695106"/>
            <a:ext cx="9050518" cy="945498"/>
          </a:xfrm>
        </p:spPr>
        <p:txBody>
          <a:bodyPr/>
          <a:lstStyle/>
          <a:p>
            <a:r>
              <a:rPr lang="en-US" dirty="0"/>
              <a:t>Admin login page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0E063-CD72-48E7-B158-2B8391028D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1985" y="1739965"/>
            <a:ext cx="9905203" cy="43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1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Presented By:-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44806" y="1821897"/>
            <a:ext cx="6151062" cy="43600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400" dirty="0"/>
              <a:t>1.Swapnil Khare</a:t>
            </a:r>
          </a:p>
          <a:p>
            <a:pPr marL="0" indent="0">
              <a:buNone/>
            </a:pPr>
            <a:r>
              <a:rPr lang="en-IN" sz="2400" dirty="0"/>
              <a:t>2.Mohit Singh</a:t>
            </a:r>
          </a:p>
          <a:p>
            <a:pPr marL="0" indent="0">
              <a:buNone/>
            </a:pPr>
            <a:r>
              <a:rPr lang="en-IN" sz="2400" dirty="0"/>
              <a:t>3.Vishal Kumar</a:t>
            </a:r>
          </a:p>
          <a:p>
            <a:pPr marL="0" indent="0">
              <a:buNone/>
            </a:pPr>
            <a:r>
              <a:rPr lang="en-IN" sz="2400" dirty="0"/>
              <a:t>4.Rishabh Kumar Tripathi	</a:t>
            </a:r>
          </a:p>
          <a:p>
            <a:pPr marL="0" indent="0">
              <a:buNone/>
            </a:pPr>
            <a:r>
              <a:rPr lang="en-IN" sz="2400" dirty="0"/>
              <a:t>5.Nitin Singh</a:t>
            </a:r>
          </a:p>
          <a:p>
            <a:pPr marL="0" indent="0">
              <a:buNone/>
            </a:pPr>
            <a:r>
              <a:rPr lang="en-IN" sz="2400" dirty="0"/>
              <a:t>6.Bhupendra Kumar</a:t>
            </a:r>
            <a:endParaRPr lang="ru-RU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A23EC-A2F3-4AF4-A0F5-1CD2192F0D9F}"/>
              </a:ext>
            </a:extLst>
          </p:cNvPr>
          <p:cNvSpPr txBox="1"/>
          <p:nvPr/>
        </p:nvSpPr>
        <p:spPr>
          <a:xfrm>
            <a:off x="579060" y="2459504"/>
            <a:ext cx="4417146" cy="198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Under The Supervision of:-</a:t>
            </a:r>
          </a:p>
          <a:p>
            <a:r>
              <a:rPr lang="en-IN" sz="2400" dirty="0"/>
              <a:t>Mr.Anuj Kumar</a:t>
            </a:r>
          </a:p>
          <a:p>
            <a:r>
              <a:rPr lang="en-IN" sz="2400" dirty="0"/>
              <a:t>(Asst.Professor)</a:t>
            </a:r>
          </a:p>
          <a:p>
            <a:r>
              <a:rPr lang="en-IN" sz="2400" dirty="0"/>
              <a:t>Department of CEA</a:t>
            </a:r>
          </a:p>
          <a:p>
            <a:r>
              <a:rPr lang="en-IN" sz="2400" dirty="0"/>
              <a:t>GLA University, Mathura</a:t>
            </a:r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300660" y="2052962"/>
            <a:ext cx="7577980" cy="3946419"/>
          </a:xfrm>
        </p:spPr>
        <p:txBody>
          <a:bodyPr>
            <a:normAutofit/>
          </a:bodyPr>
          <a:lstStyle/>
          <a:p>
            <a:r>
              <a:rPr lang="en-US" sz="2400" dirty="0"/>
              <a:t>Online Book second hand  store is an online web application where the customer can purchase and sell books online. </a:t>
            </a:r>
          </a:p>
          <a:p>
            <a:endParaRPr lang="en-US" sz="2400" dirty="0"/>
          </a:p>
          <a:p>
            <a:r>
              <a:rPr lang="en-US" sz="2400" dirty="0"/>
              <a:t>Through a web browser the customers can search for a book by its title or author, later can add to the shopping cart and finally purchase and sell the books.</a:t>
            </a:r>
            <a:endParaRPr lang="en-IN" sz="2400" dirty="0"/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endParaRPr lang="ru-RU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834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288141" y="2233661"/>
            <a:ext cx="7603017" cy="2333625"/>
          </a:xfrm>
        </p:spPr>
        <p:txBody>
          <a:bodyPr>
            <a:normAutofit/>
          </a:bodyPr>
          <a:lstStyle/>
          <a:p>
            <a:r>
              <a:rPr lang="en-IN" sz="2400" dirty="0">
                <a:hlinkClick r:id="rId2"/>
              </a:rPr>
              <a:t>www.w3schools.com</a:t>
            </a:r>
            <a:endParaRPr lang="en-IN" sz="2400" dirty="0"/>
          </a:p>
          <a:p>
            <a:r>
              <a:rPr lang="en-IN" sz="2400" dirty="0">
                <a:hlinkClick r:id="rId3"/>
              </a:rPr>
              <a:t>www.tutorialspoint.com</a:t>
            </a:r>
            <a:endParaRPr lang="en-IN" sz="2400" dirty="0"/>
          </a:p>
          <a:p>
            <a:pPr marL="0" indent="0">
              <a:buNone/>
            </a:pPr>
            <a:endParaRPr lang="en-IN" sz="1600" dirty="0"/>
          </a:p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3777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970269273"/>
              </p:ext>
            </p:extLst>
          </p:nvPr>
        </p:nvGraphicFramePr>
        <p:xfrm>
          <a:off x="301253" y="397916"/>
          <a:ext cx="11589493" cy="2225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91" y="83127"/>
            <a:ext cx="7038109" cy="6026985"/>
          </a:xfr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8" y="865891"/>
            <a:ext cx="10515600" cy="676275"/>
          </a:xfrm>
        </p:spPr>
        <p:txBody>
          <a:bodyPr/>
          <a:lstStyle/>
          <a:p>
            <a:r>
              <a:rPr lang="en-US" dirty="0"/>
              <a:t>Content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956338" y="2076357"/>
            <a:ext cx="7177476" cy="3444412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/>
              <a:t>Introduction</a:t>
            </a:r>
          </a:p>
          <a:p>
            <a:r>
              <a:rPr lang="en-IN" sz="2400" dirty="0"/>
              <a:t>Problem Statement</a:t>
            </a:r>
          </a:p>
          <a:p>
            <a:r>
              <a:rPr lang="en-IN" sz="2400" dirty="0"/>
              <a:t>Objective</a:t>
            </a:r>
          </a:p>
          <a:p>
            <a:r>
              <a:rPr lang="en-IN" sz="2400" dirty="0"/>
              <a:t>Project Scope</a:t>
            </a:r>
          </a:p>
          <a:p>
            <a:r>
              <a:rPr lang="en-IN" sz="2400" dirty="0"/>
              <a:t>Tools and Technology</a:t>
            </a:r>
          </a:p>
          <a:p>
            <a:r>
              <a:rPr lang="en-IN" sz="2400" dirty="0"/>
              <a:t>ER Diagram</a:t>
            </a:r>
          </a:p>
          <a:p>
            <a:r>
              <a:rPr lang="en-IN" sz="2400" dirty="0"/>
              <a:t>DFD</a:t>
            </a:r>
          </a:p>
          <a:p>
            <a:r>
              <a:rPr lang="en-IN" sz="2400" dirty="0"/>
              <a:t>Layout</a:t>
            </a:r>
          </a:p>
          <a:p>
            <a:r>
              <a:rPr lang="en-IN" sz="2400" dirty="0"/>
              <a:t>Conclusion</a:t>
            </a:r>
          </a:p>
          <a:p>
            <a:r>
              <a:rPr lang="en-IN" sz="2400" dirty="0"/>
              <a:t>References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95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504226" y="1727774"/>
            <a:ext cx="7170847" cy="4998250"/>
          </a:xfrm>
        </p:spPr>
        <p:txBody>
          <a:bodyPr>
            <a:normAutofit/>
          </a:bodyPr>
          <a:lstStyle/>
          <a:p>
            <a:r>
              <a:rPr lang="en-US" sz="2400" dirty="0"/>
              <a:t>Online Second hand Book store is an online web application where the customer can purchase and sell books online. </a:t>
            </a:r>
          </a:p>
          <a:p>
            <a:endParaRPr lang="en-US" sz="2400" dirty="0"/>
          </a:p>
          <a:p>
            <a:r>
              <a:rPr lang="en-US" sz="2400" dirty="0"/>
              <a:t>Through a web browser the customers can search for a book by its title or author, later can add to the shopping cart and finally purchase the books</a:t>
            </a:r>
          </a:p>
          <a:p>
            <a:endParaRPr lang="en-US" sz="2400" dirty="0"/>
          </a:p>
          <a:p>
            <a:r>
              <a:rPr lang="en-US" sz="2400" dirty="0"/>
              <a:t>User can Easily upload the cover photo of a book and finally sell the books 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endParaRPr lang="ru-RU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745170" y="2097369"/>
            <a:ext cx="7096414" cy="4760631"/>
          </a:xfrm>
        </p:spPr>
        <p:txBody>
          <a:bodyPr>
            <a:normAutofit/>
          </a:bodyPr>
          <a:lstStyle/>
          <a:p>
            <a:r>
              <a:rPr lang="en-IN" sz="2400" dirty="0"/>
              <a:t>Many people can’t afford to buy costly books, therefore by using this online platform they can buy the required books at a much cheaper price than available on other sources.</a:t>
            </a:r>
          </a:p>
          <a:p>
            <a:endParaRPr lang="en-IN" sz="2400" dirty="0"/>
          </a:p>
          <a:p>
            <a:r>
              <a:rPr lang="en-IN" sz="2400" dirty="0"/>
              <a:t>The users can sell and buy according to his/her need directly from the confines of their own homes without breaking a sweat searching in marketplace.</a:t>
            </a:r>
          </a:p>
          <a:p>
            <a:endParaRPr lang="en-IN" sz="2400" dirty="0"/>
          </a:p>
          <a:p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37689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690208" y="2133061"/>
            <a:ext cx="6840291" cy="300802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main objective of “Online Second hand Book Store” is to provide an essence of online book store via a simple and yet powerful medium</a:t>
            </a:r>
          </a:p>
          <a:p>
            <a:endParaRPr lang="en-US" sz="2400" dirty="0"/>
          </a:p>
          <a:p>
            <a:r>
              <a:rPr lang="en-US" sz="2400" dirty="0"/>
              <a:t>Decrease the human efforts</a:t>
            </a:r>
          </a:p>
          <a:p>
            <a:endParaRPr lang="en-US" sz="2400" dirty="0"/>
          </a:p>
          <a:p>
            <a:r>
              <a:rPr lang="en-US" sz="2400" dirty="0"/>
              <a:t>Customer can easily find the categories of book </a:t>
            </a:r>
            <a:endParaRPr lang="en-IN" sz="2400" dirty="0"/>
          </a:p>
          <a:p>
            <a:endParaRPr lang="en-IN" sz="2400" dirty="0"/>
          </a:p>
          <a:p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99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Scope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905427" y="2304757"/>
            <a:ext cx="6955009" cy="3898079"/>
          </a:xfrm>
        </p:spPr>
        <p:txBody>
          <a:bodyPr>
            <a:normAutofit/>
          </a:bodyPr>
          <a:lstStyle/>
          <a:p>
            <a:r>
              <a:rPr lang="en-US" sz="2400" dirty="0"/>
              <a:t>Time saving </a:t>
            </a:r>
          </a:p>
          <a:p>
            <a:r>
              <a:rPr lang="en-US" sz="2400" dirty="0"/>
              <a:t>Fast purchasing </a:t>
            </a:r>
          </a:p>
          <a:p>
            <a:r>
              <a:rPr lang="en-US" sz="2400" dirty="0"/>
              <a:t>View books of all </a:t>
            </a:r>
            <a:r>
              <a:rPr lang="en-IN" sz="2400" dirty="0" err="1"/>
              <a:t>categorie</a:t>
            </a:r>
            <a:r>
              <a:rPr lang="en-US" sz="2400" dirty="0"/>
              <a:t>s</a:t>
            </a:r>
            <a:endParaRPr lang="en-IN" sz="2400" dirty="0"/>
          </a:p>
          <a:p>
            <a:r>
              <a:rPr lang="en-IN" sz="2400" dirty="0"/>
              <a:t>Available 24*7</a:t>
            </a:r>
          </a:p>
          <a:p>
            <a:r>
              <a:rPr lang="en-IN" sz="2400" dirty="0"/>
              <a:t>In-expensive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6755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33" y="790476"/>
            <a:ext cx="10515600" cy="676275"/>
          </a:xfrm>
        </p:spPr>
        <p:txBody>
          <a:bodyPr/>
          <a:lstStyle/>
          <a:p>
            <a:r>
              <a:rPr lang="en-IN" dirty="0"/>
              <a:t> Tools And Technology</a:t>
            </a:r>
            <a:endParaRPr lang="ru-RU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61FB236-D742-4FC1-B580-15E45334C2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865479"/>
              </p:ext>
            </p:extLst>
          </p:nvPr>
        </p:nvGraphicFramePr>
        <p:xfrm>
          <a:off x="689205" y="1993160"/>
          <a:ext cx="4783579" cy="383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6587C7-A176-4E52-BEEB-E7F740FEAF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6988839"/>
              </p:ext>
            </p:extLst>
          </p:nvPr>
        </p:nvGraphicFramePr>
        <p:xfrm>
          <a:off x="5076858" y="1993160"/>
          <a:ext cx="4981542" cy="383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4523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38811-7903-4F45-B394-9DF236BB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E32D55-833A-4B3F-AABD-E6F18446B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280"/>
            <a:ext cx="12192000" cy="71313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CBB26B-390B-4D4F-A614-7D1876ADDBBA}"/>
              </a:ext>
            </a:extLst>
          </p:cNvPr>
          <p:cNvSpPr txBox="1"/>
          <p:nvPr/>
        </p:nvSpPr>
        <p:spPr>
          <a:xfrm>
            <a:off x="0" y="-28280"/>
            <a:ext cx="3619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290787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6dc4bcd6-49db-4c07-9060-8acfc67cef9f"/>
    <ds:schemaRef ds:uri="fb0879af-3eba-417a-a55a-ffe6dcd6ca77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417</Words>
  <Application>Microsoft Office PowerPoint</Application>
  <PresentationFormat>Widescreen</PresentationFormat>
  <Paragraphs>116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Online second hand Book Sell and Buy</vt:lpstr>
      <vt:lpstr>Presented By:-</vt:lpstr>
      <vt:lpstr>Content</vt:lpstr>
      <vt:lpstr>Introduction</vt:lpstr>
      <vt:lpstr>Problem Statement</vt:lpstr>
      <vt:lpstr>Objective </vt:lpstr>
      <vt:lpstr>Project Scope</vt:lpstr>
      <vt:lpstr> Tools And Technology</vt:lpstr>
      <vt:lpstr>PowerPoint Presentation</vt:lpstr>
      <vt:lpstr>DFD</vt:lpstr>
      <vt:lpstr>LEVEL 1 DFD </vt:lpstr>
      <vt:lpstr>HOMEPAGE LAYOUT</vt:lpstr>
      <vt:lpstr>Customer login page</vt:lpstr>
      <vt:lpstr>Customer signup page</vt:lpstr>
      <vt:lpstr>Buy page</vt:lpstr>
      <vt:lpstr>Cart </vt:lpstr>
      <vt:lpstr>Sell page</vt:lpstr>
      <vt:lpstr>Contact Us page</vt:lpstr>
      <vt:lpstr>Admin login page</vt:lpstr>
      <vt:lpstr>Conclusion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second hand Book Sell and Buy</dc:title>
  <dc:creator/>
  <cp:lastModifiedBy>Unknown User</cp:lastModifiedBy>
  <cp:revision>5</cp:revision>
  <dcterms:created xsi:type="dcterms:W3CDTF">2021-02-17T13:24:48Z</dcterms:created>
  <dcterms:modified xsi:type="dcterms:W3CDTF">2022-03-11T18:50:48Z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