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336" r:id="rId4"/>
    <p:sldId id="287" r:id="rId5"/>
    <p:sldId id="293" r:id="rId6"/>
    <p:sldId id="288" r:id="rId7"/>
    <p:sldId id="337" r:id="rId8"/>
    <p:sldId id="331" r:id="rId9"/>
    <p:sldId id="338" r:id="rId10"/>
    <p:sldId id="294" r:id="rId11"/>
    <p:sldId id="339" r:id="rId12"/>
    <p:sldId id="290" r:id="rId13"/>
    <p:sldId id="332" r:id="rId14"/>
    <p:sldId id="340" r:id="rId15"/>
    <p:sldId id="292" r:id="rId16"/>
    <p:sldId id="341" r:id="rId17"/>
    <p:sldId id="291" r:id="rId18"/>
    <p:sldId id="342" r:id="rId19"/>
    <p:sldId id="295" r:id="rId20"/>
    <p:sldId id="343" r:id="rId21"/>
    <p:sldId id="296" r:id="rId22"/>
    <p:sldId id="297" r:id="rId23"/>
    <p:sldId id="344" r:id="rId24"/>
    <p:sldId id="298" r:id="rId25"/>
    <p:sldId id="330" r:id="rId26"/>
    <p:sldId id="299" r:id="rId27"/>
    <p:sldId id="300" r:id="rId28"/>
    <p:sldId id="301" r:id="rId29"/>
    <p:sldId id="302" r:id="rId30"/>
    <p:sldId id="303" r:id="rId31"/>
    <p:sldId id="345" r:id="rId32"/>
    <p:sldId id="304" r:id="rId33"/>
    <p:sldId id="305" r:id="rId34"/>
    <p:sldId id="306" r:id="rId35"/>
    <p:sldId id="334" r:id="rId36"/>
    <p:sldId id="33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33:54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 7036 1705 0,'-4'-8'56'16,"-2"-1"12"-16,6 9-1 0,-11-9-6 16,11 9-10-16,0 0-7 0,0 0 0 15,0 0 3-15,0 0 9 0,24 26 2 0,-10-8 3 16,8 3 1-16,2 4 0 0,12 3 7 15,5-3-2-15,2-3 7 0,7-3 2 0,10-9 5 16,13-7 15-16,8-10-8 0,25-18 3 16,38-22 0-16,6-14-8 0,3-14-1 15,7-7-4-15,3-9-13 0,8 0 4 0,1-5-6 16,-5 6-3-16,-7 2-8 16,-3 6-6-16,-18 2-6 0,-11 10 1 0,-35 17-5 15,-13 1-6-15,-11 10-1 0,-18 9 1 16,-4 8 2-16,-17 3-10 0,-4 9-4 0,-6 1 6 15,-3 2 1-15,-4 0-10 0,-3 2-11 16,0 1-29-16,-3 1-44 0,-4 2-33 16,-3 4-34-16,0 0-36 0,0 0-51 0,0 0-30 15,0 0-73-15,0 0-154 0,0 0 18 16,0 0-175-16,-27 20-133 0</inkml:trace>
  <inkml:trace contextRef="#ctx0" brushRef="#br0" timeOffset="29917.27">17872 2538 716 0,'0'0'115'0,"-26"-3"-27"0,26 3-6 0,-23-3 28 0,23 3-29 16,-17-3-9-16,17 3-6 16,0 0 1-16,-16 0-6 0,16 0 7 0,0 0 4 15,0 0-2-15,-21-2 2 0,21 2-11 16,0 0-1-16,0 0 4 0,0 0-7 15,0 0-4-15,0 0 3 0,0 0-9 0,0 0-3 16,0 0-1-16,0 0-5 0,0 0 10 16,0 0-5-16,0 0 4 0,87 2 10 15,-37-4-2-15,0 2-6 0,0 0 0 0,27-2 1 16,0 2-6-16,-1-4 3 0,4 3-9 16,-3-2 7-16,-3 3 2 0,2-3-3 0,4 2 5 15,-4-2-12-15,-2 0 11 16,-15 3-12-16,-2 0 2 0,14-3-2 0,-11 3 6 15,-7 0-14-15,0 0 1 0,20 0 8 16,1 0-10-16,-17 0-6 0,13 3 7 16,-14-3 4-16,1 3-1 0,-4-3 0 0,21 0 8 15,-17 0-14-15,-5 3 17 0,2-3-14 16,-4 0 2-16,0 1-1 0,0-1 7 16,-1 0-3-16,-2 0 0 0,7 3-5 0,-8-6-5 15,1 3 1-15,7-1-3 16,-5-2 4-16,5 3 3 0,12-3-2 0,7-2-3 15,1-1-1-15,-1 2 3 0,4-3-2 16,-4 1-2-16,8-2 0 0,-11 4 3 0,-1-3-1 16,8-1 2-16,-4 2-15 0,-3 2 4 15,1 0-7-15,-19-2 6 0,19 1 0 16,-15-1 5-16,12 5-10 0,-2-5-2 0,-6 5-4 16,-14-2 3-16,1 0 4 0,6 0 0 15,-3 3-5-15,-2-2 6 0,4 0-5 0,-1 2 5 16,2-4-6-16,-4 4 2 0,2-1 3 15,-1 1-5-15,0 0 1 0,0 0 8 16,-1 0-3-16,-8 1-6 0,8-2 9 0,25 2-7 16,3-2 3-16,0-2 1 15,10 0 6-15,2 2 2 0,18-8-1 0,7 5-2 16,-5-4 1-16,-2 4-1 0,-4-7-2 16,-19 9 4-16,-8-3-3 0,1-1-2 0,-7 2 2 15,-17 1-1-15,-13 3 2 0,-7-3-3 16,-3 3-2-16,-6-2 2 0,0 2-1 15,-5 0 1-15,-2-2-6 0,-17 2 3 0,27-4-1 16,-14 4 5-16,-13 0-1 0,23-1-9 16,-23 1 9-16,16 0-6 0,-16 0-4 0,18-3-10 15,-18 3-19-15,16-3-27 0,-16 3-31 16,10-1-38-16,-10 1-48 0,0 0-50 16,13-3-78-16,-13 3-91 0,4-8-176 15,-4 8 63-15,0-13-268 0,0 13-259 16</inkml:trace>
  <inkml:trace contextRef="#ctx0" brushRef="#br0" timeOffset="57769.16">1690 9732 1872 0,'0'0'81'0,"-4"-14"26"15,4 14 18-15,0 0 8 0,-3-17-15 16,3 17-3-16,0 0-22 0,0 0-13 0,0 0 6 16,0 0 3-16,0 0 8 0,0 39 0 15,3-14-3-15,7 20 14 0,4 4-8 16,2 4 5-16,1 4-6 0,-1 0-2 0,5 1-9 16,2 8 0-16,-7-15-4 0,8 5-8 15,-8-6-6-15,4 0 0 0,-2-6-7 0,-6-8-8 16,1-5-4-16,1-5 3 0,-4 2-8 15,1-6-2-15,-5-4-2 0,-3 0-4 16,4-4-3-16,-1 1-3 0,-3-5-4 16,2 3-3-16,-2-2-27 0,-3-11-22 15,6 14-43-15,-6-14-38 0,-3 11-48 0,3-11-93 16,0 0-80-16,0 0-151 0,-20 4-85 16,10-7 63-16,10 3-258 0,-30 0-246 15</inkml:trace>
  <inkml:trace contextRef="#ctx0" brushRef="#br0" timeOffset="58052.06">1563 10659 2199 0,'-24'6'-18'0,"21"-2"6"15,-6 3 24-15,9-7 18 0,-8 24 13 16,11-9 3-16,2 2 7 0,1 6 13 0,4 6 2 16,7-4 2-16,5 17-6 15,8-9-11-15,0 2 15 0,11-3 6 0,-1-7 4 16,0 0-4-16,-4-7 14 0,2-11-9 15,-5-1 14-15,3-12 8 0,21-8-8 16,3-11-6-16,10-12-4 0,-7-6-4 0,0-9-9 16,-6-2-9-16,-3-3-9 0,-8 3 0 15,-10-4-14-15,-9 10 5 0,-3-2-6 0,-7 3-8 16,-1 3-6-16,-6 6-24 0,-7 9-31 16,1 4-25-16,-1 8-35 0,1 5-53 15,-4 5-38-15,0 7-34 0,-4-6-58 0,4 6-114 16,0 0-106-16,-13 23 42 15,6-5-138-15,1-3-91 0</inkml:trace>
  <inkml:trace contextRef="#ctx0" brushRef="#br0" timeOffset="66736.42">436 14866 1708 0,'0'0'-16'15,"-3"-8"21"-15,3 8 30 0,-7-11 13 16,7 11 3-16,0 0-15 0,-3-10 1 16,3 10-1-16,0 0-7 0,0 0-4 0,0 0 0 15,0 0-5-15,0 0 11 0,0 0 2 16,0 0 3-16,16 40 1 0,-9-27 9 16,3-1 6-16,0 1-3 0,4-4-10 0,-1 4 3 15,0-3 4-15,1 1 12 0,2-4 0 16,1-2 12-16,3-3 6 0,3-2 11 0,7-7 1 15,17-13 1-15,16-16-9 16,7-7-9-16,7-3-2 0,-1-9-5 16,2-1-15-16,-2 2 6 0,-2 4-16 0,-5-6 4 15,-2 4 7-15,-10 4-12 0,-14 14 2 16,-4-1-21-16,-4 7 16 0,-10 3-17 16,2 10-7-16,-10-2 0 0,-4 6 5 0,1 1 2 15,-4 1-8-15,-4 2 20 0,1-2-24 16,3 5 15-16,-3-4-31 0,-7 8-10 0,9-10-33 15,-9 10-16-15,11-7-33 16,-11 7-29-16,7-5-30 0,-7 5-22 0,0 0-46 16,12-3-90-16,-12 3-165 0,0 0 37 15,0 0-84-15,0 0-35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44:14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4169 8211 2895 0,'-6'14'140'15,"-1"-4"-29"-15,1-2 24 0,6-8 6 0,-7 12-17 16,7-12-6-16,-7 7-4 0,7-7-13 15,0 0 9-15,0 0 0 0,0 0 11 16,-7 10 9-16,7-10 17 0,0 0 1 16,0 0 6-16,37-37-5 0,-7 2-9 0,17-22-8 15,2-4-10-15,8-11 2 0,24-20-3 16,2-4-8-16,11-1-8 0,-9-10 2 0,2-1-11 16,-6 8-4-16,-5 5-8 0,-23 20 2 15,1 4-10-15,-8 9 0 0,-5 5-7 16,-15 10 3-16,-3 4-5 0,-2 2-9 0,-8 14-7 15,-3 2-5-15,-7 5-11 0,4 2-14 16,-4 4 12-16,0 3-12 0,4-1-4 16,-7 2-3-16,3 3 1 0,-3 7-16 15,4-14-28-15,-4 14-20 0,3-8-25 0,-3 8-16 16,0 0-14-16,0 0-21 0,0 0-25 16,0 0-24-16,0 0-30 0,-23 16-46 0,20-7-47 15,-4-1-36-15,3 0-45 0,-6 1-35 16,4-1-66-16,-1 0-115 0,-3 1 55 15,3-5-365-15,7-4-386 0</inkml:trace>
  <inkml:trace contextRef="#ctx0" brushRef="#br0" timeOffset="366.37">4433 6819 2739 0,'-24'3'103'16,"8"-3"32"-16,16 0 3 0,-20 0 6 16,20 0-20-16,0 0-7 0,0 0 19 0,0 0 15 15,0 0 10-15,0 0 3 0,80-11-11 16,-7-3 2-16,27-5-7 0,10-2-2 0,7-1-3 16,2-2-6-16,5 7-18 15,-4 1-7-15,-7 5-12 0,-5 4-5 0,-29 7-16 16,-6 0-4-16,-2 1-3 0,-11 10-5 15,-17-1-10-15,-4 2-10 0,-9 5 0 16,8 14 0-16,-12 2-7 0,-3 3 4 0,-9 3-6 16,-7-4-4-16,-1 16 0 0,-9-5 1 15,0 8-5-15,-1 2-5 0,-2-8-15 0,-2-6-45 16,5-9-31-16,-3 2-26 0,-1-6-26 16,4-4-24-16,0-1-32 0,3-5-48 15,-4-1-46-15,4-4-31 0,0-3-50 0,-4-1-57 16,1-3-142-16,3-7-16 0,0 0 55 15,0 0-311-15,0 0-305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44:34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 6482 1692 0,'-23'3'128'15,"-1"2"14"-15,11-3 8 0,-1 0 5 0,14-2-19 16,-19 3-4-16,19-3-5 0,-17 6-23 16,17-6-2-16,-10 7-1 0,10-7-8 0,-3 9 15 15,3-9 1-15,0 0 17 16,23 16 2-16,0-16-1 0,14-3 1 0,29-10-4 16,27-12-15-16,21-4-6 0,43-21-13 15,2 0-2-15,15-11-4 0,-8 1-12 16,-5 1-8-16,-4-1 0 0,-10 2-11 0,-11 6-3 15,-36 12-3-15,-4 1-4 0,-15 7-3 16,-8 0-5-16,-17 13-4 0,-9-5 3 0,-10 10-10 16,-7-1-1-16,-11 5-1 0,2-1 2 15,-4 4-5-15,-4 0 1 0,4-1-10 16,-7 4-42-16,-1-2-22 0,-9 6-41 0,21-11-35 16,-21 11-36-16,0 0-40 0,0 0-43 15,9 14-49-15,-9-14-62 0,0 10-101 0,0-10-85 16,-6 12 60-16,6-12-187 15,-3 18-168-15</inkml:trace>
  <inkml:trace contextRef="#ctx0" brushRef="#br0" timeOffset="15301.55">3476 8651 2779 0,'-9'-8'104'0,"-2"2"9"0,1 1 7 16,10 5-35-16,-9-7-14 0,9 7-18 15,0 0-10-15,-14-6-7 0,14 6-18 0,0 0 3 16,0 0-12-16,-13 18 4 15,10-4 20-15,-2 11-14 0,5 0-10 0,-3 6 11 16,3 5 0-16,-3 6 20 0,0 10 9 16,-1 4-3-16,1 1 4 0,3 0-2 15,-6-2-3-15,3 2-9 0,-1 6 7 0,4-10-9 16,-4 5-9-16,4-14 6 0,0 12 1 16,0-14-5-16,8-5-1 0,-5-2-3 0,3-2 4 15,1-4-1-15,-4-5-7 0,3-2 9 16,2-5-20-16,-2-2-28 0,-3-2-37 15,1-5-29-15,-4-8-59 0,9 7-55 0,-9-7-43 16,0 0-49-16,0 0-52 0,11-25-106 16,-11 12-30-16,-3 2-171 0,-5-3-146 15</inkml:trace>
  <inkml:trace contextRef="#ctx0" brushRef="#br0" timeOffset="15568.31">3140 9560 1851 0,'-13'20'-33'0,"-1"1"23"0,1 3 16 0,2-5 10 15,-2 12 10-15,4-5 13 0,1 10 3 16,5 2 5-16,0-3-4 0,6-1 6 16,3 2 6-16,8 9 11 0,10-5 2 0,-5-12 13 15,5-6 13-15,9-5 23 0,0-6-1 16,11-7 8-16,2-7 4 0,21-9-10 16,4-8-7-16,5-5-12 0,1-5 5 0,-7-2-10 15,-7-9-15-15,-14 8-5 16,-5 0-7-16,-4-9-4 0,-4 6-5 0,-2-4-6 15,0 5-12-15,-4 0-5 0,-7 6-21 16,-3 4-25-16,-4 4-40 0,-2 3-31 0,-1 6-42 16,-3-3-48-16,0 5-65 0,0-3-60 15,0 8-61-15,-3-1-133 0,-7 6 41 16,0 0-115-16,0 0-66 0</inkml:trace>
  <inkml:trace contextRef="#ctx0" brushRef="#br0" timeOffset="28336.03">1046 14791 1695 0,'0'0'98'0,"-23"4"12"16,23-4 15-16,-10 4 4 0,10-4-14 15,0 0-2-15,-17 6-17 0,17-6-10 16,0 0-11-16,-10 7-11 0,10-7-2 15,0 10-8-15,0-10-14 0,10 18 1 0,0-3 6 16,0 0 10-16,7 2 11 0,-4 1-1 0,11 1 1 16,-2 2-1-16,2-1 1 15,3-8 10-15,6 2-4 0,0-3 19 16,4-5 13-16,13-9 13 0,20-15 7 0,20-17-10 16,3-9 0-16,24-19-11 0,-30 5-4 15,-3-2-1-15,-5 3-17 0,-13 2 0 0,-6 5-5 16,-19 12-6-16,-1 2-6 0,-7 4-6 15,-9 7-2-15,-5 11-12 0,-5-1 0 16,-1 1-12-16,-2 6-41 0,-2-3-50 0,4 4-47 16,-5 0-30-16,-8 7-34 0,0 0-47 15,0 0-45-15,0 0-77 0,16 14-107 16,-23-3-135-16,1 1 58 0,-5 8-254 0,-8 2-265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45:10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9796 6403 1582 0,'-10'-11'-104'0,"4"4"31"0,-5 1 12 16,2-1 19-16,-1 0 11 0,-1-1 2 15,-5 4 16-15,2-7 7 0,5 4 7 0,-1 1 6 16,-1-1 8-16,11 7 12 0,-19-12 9 16,11 9 7-16,8 3 8 0,-13-10 3 15,4 3 1-15,9 7 2 0,-11-8-2 0,11 8-1 16,-6-7-7-16,6 7-11 0,0 0 0 15,-7-8-2-15,7 8-7 0,0 0-2 16,13-14-4-16,4 8-2 0,4 1-2 16,9-1-4-16,13-1-1 0,17-3 1 0,3 1-2 15,3-1-2-15,4 2-4 0,1-2 0 16,-5 3 2-16,4-1-3 0,0 6 4 16,-3-3-5-16,-11 2-1 0,-2 3-1 0,-7 0 6 15,5 3-2-15,19-2 9 16,-1 3 5-16,3-2-4 0,1 6 4 0,-4-4-5 15,6 3 2-15,1 1 7 0,2 2-2 0,19 1 6 16,-2 3 1-16,1-1 1 16,-4 5-5-16,-20-3 0 0,1-4-4 0,-4 6 4 15,-7-5-4-15,-6 2-4 0,0 7-3 16,-8-4 7-16,-5 6-7 0,-4-6-4 0,-1 5 0 16,-1 6 1-16,2-3-3 0,-7 4-4 15,-6-4 9-15,-4-1-3 0,6 10-2 16,-2 1 0-16,0 1 3 0,0 2-6 0,-7-5 7 15,-1 3-3-15,2 3-1 0,-1 3 2 16,-10-9 0-16,7 13-1 0,-4-3-1 0,-7-1 3 16,1-6-1-16,-3 1 0 0,-4 1 1 15,0-1-4-15,3 1 1 0,-6-1 2 0,-1 13-6 16,0-8 2-16,-2-7-5 16,-4 13 8-16,-4-3 2 0,-2-2-4 15,-4 1 3-15,4-5 0 0,-11 0 0 0,-3 1-3 16,0-2 3-16,-3-5-5 0,-11 6 6 15,4-4-4-15,-10-1 5 0,-10 7-2 0,1-1 0 16,-6-4-2-16,13-7 3 0,-2-1 5 16,-3-2 0-16,1-1-8 0,-1 0 4 0,1 0-3 15,-4-1 0-15,-8-7 2 0,-11 8 0 16,-8 0 0-16,3-3-5 0,15-4 6 16,-1 0 3-16,-17-1 0 0,17-1-2 0,-4 1 2 15,1-3-3-15,-4-3 1 16,4 3 4-16,-6-3-7 0,2-4 4 0,-4 3-8 0,-1-5 11 15,1-2-5-15,-2 4-8 16,3-7 4-16,3 1 2 0,1 3 3 0,-1-8 11 16,1 3-6-16,6-5 11 0,-7 2 0 15,10-4 2-15,-3-5-5 0,4 1 5 16,2-2-1-16,5-4 2 0,-6-7-14 0,5 5 6 16,1-9-7-16,2 3-2 0,1-5 0 15,-4-6 5-15,12 5-1 0,-7-13-7 0,1 0 0 16,14 10-1-16,0-5 12 0,3 5-3 15,7-5 1-15,0 5-4 0,3-8-4 16,4 4 11-16,3-4 0 0,3-4-8 0,8-1-3 16,-1-4-5-16,2-4-1 15,5-5 4-15,0 4-2 0,6-5 4 0,0-2-5 16,5 3-7-16,-2 4-2 0,1 0 2 16,7 1 11-16,-5 3-8 0,4 3 1 0,1 0-10 15,5 0 7-15,5 6 1 0,0-3-1 16,6 1 2-16,6 4 2 0,11-12 2 15,9 8-2-15,4 3-5 0,7 0 9 0,3 4-17 16,7 2 16-16,-3-1-12 16,-2 5-26-16,1 4-10 0,-9 5-23 0,-7 5-17 0,-1-1-22 15,-5 5-16-15,-12 5-34 0,-5-1-26 16,-4 7-22-16,-3-2-30 0,-4 4-27 16,0 0-75-16,-3-2-328 0,-3 4-157 15</inkml:trace>
  <inkml:trace contextRef="#ctx0" brushRef="#br0" timeOffset="9649.51">12353 13797 1930 0,'-70'8'3'0,"3"-1"2"16,11 3 16-16,12-5 22 0,10 2 14 0,8-4 12 15,6 0 4-15,6-2-12 16,14-1 11-16,0 0 7 0,64-1 9 0,49-12-9 0,64-9-2 16,56-6 5-16,37 0-14 15,111-9-1-15,-11 5-9 0,-74 7 0 0,91-3-4 16,-91 10-4-16,1 0-7 0,-14 10-1 15,-16 0-7-15,-20-1-7 0,-24 9 3 16,-16 0-1-16,-60 4-1 0,-11 1-11 0,-19-3 7 16,-30 4-4-16,-11 1-9 0,-26-6-9 15,-10 5 4-15,-10-1-3 0,-10 1-23 0,-3-2-30 16,-11 0-28-16,-2 2-31 0,-4-6-42 16,-17 12-40-16,4-6-48 0,-4-1-59 0,-3-3-157 15,-3 1-172-15,0-3-124 16</inkml:trace>
  <inkml:trace contextRef="#ctx0" brushRef="#br0" timeOffset="9933.32">15826 12925 1873 0,'-20'-10'30'0,"4"4"-3"15,5 2-2-15,5 4 10 0,6 0 12 16,0 0 20-16,36 15-5 0,21-2 4 0,33 6-9 15,17 1-3-15,23 3 2 16,33 4-7-16,11 9-10 0,-8 1 4 0,-3 5-8 0,-13 5 5 16,-16 6-8-16,-34-10 0 15,-24 7-10-15,-19 3 1 0,-16 4 2 0,-28-7-10 16,-20 1 10-16,-23 20-1 0,-14 1-11 16,-16 3 2-16,-33 13 5 0,-7-2 2 15,-9-7 0-15,1-1 4 0,2-6-9 0,26-18-14 16,-4-4-45-16,11 0-47 0,10-4-48 15,3-3-59-15,13-8-53 0,10-3-135 0,1 1-243 16,3-4-126-16</inkml:trace>
  <inkml:trace contextRef="#ctx0" brushRef="#br0" timeOffset="12433.34">24970 9665 1730 0,'3'-10'-88'0,"-3"10"30"0,3-11 10 16,-3 11 3-16,0 0-9 0,0 0 7 15,0 0-1-15,0 0 14 0,0 0 16 16,-33 46 12-16,0-11 15 0,-14 20 4 0,-6 5 8 16,-10 9-3-16,-27 23 7 15,-8 8 9-15,-15 0 2 0,-16 6 2 0,-15 2-1 0,-6 3 4 16,-7 6 1-16,-9-1 8 0,2 0 2 15,11-7 3-15,2 0 0 0,15-8-5 16,3-2-4-16,10-8-1 0,12 0-4 0,8-4-2 16,26-24-6-16,4-4 0 0,-1 0-5 15,14-10-6-15,1-1 2 0,15-16 0 16,11-3-6-16,6-4-1 0,4-6 2 16,3-5 1-16,6-3-3 0,5 2-2 0,2-6 0 15,-3-2 7-15,6-3-6 0,4-2-4 16,0 0-34-16,0 0-32 0,0 0-34 0,27-25-47 15,-13 11-38-15,2-4-471 0,8-6-142 16</inkml:trace>
  <inkml:trace contextRef="#ctx0" brushRef="#br0" timeOffset="13067.16">26576 10082 1839 0,'-9'-25'-27'0,"1"8"19"16,2 3 3-16,-1 3-11 0,4 5 0 16,3 6 3-16,0 0 1 0,0 0 3 0,30 34 5 15,0 7 6-15,13 18 1 0,11 10 8 16,6 9 4-16,19 25 2 0,1 1 9 0,10 8-1 15,-3 16 0-15,-3 3-2 0,2-5 4 16,1 6 1-16,3 1-2 0,-7-2 1 16,0-6-1-16,-6-6 3 0,-4-8-2 0,-19-30 1 15,-10 5-1-15,-1-8-1 0,-7-6-4 16,-3-7 0-16,-3-2 1 0,-6-16-3 16,-4-4 0-16,-4-8-4 0,-2-9-1 15,-1-2 2-15,-3-6-7 0,-4-4 3 0,5-2 3 16,-5 4 3-16,1-8-4 0,-4-4-33 15,5-1-37-15,-8-3-48 0,0 0-71 16,22-13-99-16,-19 6-323 0,-3-4-96 0</inkml:trace>
  <inkml:trace contextRef="#ctx0" brushRef="#br0" timeOffset="14067.26">21096 13874 1660 0,'10'-22'-80'0,"0"0"23"16,3 1 17-16,1 2 11 0,15-19 11 16,12 1 18-16,16-8 5 0,16-3 6 15,10 1 10-15,44-16-2 0,9 6 7 0,5 7 9 16,6 4-7-16,6 9 0 0,10 6 5 15,-24 15-2-15,42-1 4 0,-25 14-2 16,41 7 2-16,6 17-1 0,1 7-2 0,0 9-2 16,-15 13-2-16,-8 5-6 0,-15 7 5 15,-10 10-1-15,-23 6 0 0,-12 15-3 16,-21 7 2-16,-20 7-5 0,-20 11-2 0,-30-18 3 16,-13 11 1-16,-17 6-3 0,-14 24-2 15,-19 0-1-15,-18-7-2 0,-9-11 1 16,-22-4 0-16,-15-5 1 0,-13-4-2 0,-14-13 0 15,-9-4 2-15,-13-11 7 0,-11-13 3 16,-17-9 0-16,-6-10 4 0,1-14 0 0,-4-8-9 16,-8-10 4-16,34-17-3 0,-42-5-5 15,6-18-1-15,2-16 4 0,7-16-1 16,8-12-5-16,9-9 1 0,7-16-5 0,17-6-1 16,24-14-19-16,18-6-19 15,18-8-16-15,23-2-21 0,30 25-1 0,30-3-9 16,19-1-4-16,38-20 3 0,17 5-2 15,15 11-18-15,22 7-26 0,9 13-16 0,16 5-26 16,25 8-365-16,-5 4-32 0</inkml:trace>
  <inkml:trace contextRef="#ctx0" brushRef="#br0" timeOffset="14684.35">27526 14420 1537 0,'0'-30'-13'15,"4"2"12"-15,8 3 2 0,15-17 1 0,13 2 5 16,24-13 4-16,19-4 9 0,37-5 3 16,10 1-3-16,10 4-1 0,4 4-3 0,2 7-2 15,15 7-5-15,5 7 1 0,0 7 1 16,-22 14-8-16,3 10 5 16,9 8 1-16,28 18 1 0,-12 18-1 0,-11 1 1 15,-21 19-2-15,-17 9 3 0,-19 11 2 16,-25 9-8-16,-28-13 0 0,-21 14 3 0,-21 6 2 15,-18 5 0-15,-32 25 2 0,-22 4 2 16,-27-8-1-16,-20-2-5 0,-20-5 6 16,-20-10 13-16,-17-7 9 0,-20-13 13 0,-12-10 7 15,-18-8 10-15,-6-18 5 0,-10-12 2 16,9-11 0-16,21-15 3 0,43-18 3 0,-23-14-4 16,16-15-10-16,24-26 1 15,10-10-3-15,12-20-4 0,21-19-29 0,24-27-38 16,19-15-49-16,20-15-57 0,28-16-66 15,18 6-26-15,21 11-17 0,24 18-10 16,9 12-383-16,13 21-113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45:40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 4346 1898 0,'0'0'99'0,"-10"-6"13"16,10 6 15-16,0 0-2 0,-6-8-12 15,6 8-9-15,0 0-16 0,0 0-7 0,0 0-3 16,0 0-21-16,0 0-7 0,0 0 5 16,0 0-9-16,0 0-7 0,0 0-11 0,0 0 2 15,0 0 1-15,0 0 3 0,0 0 3 16,0 0 0-16,0 0 23 0,0 0 10 15,0 0 0-15,0 0-5 0,0 0 7 0,30 21 3 16,-11-17 11-16,5-4 13 16,-4 3 8-16,13-6 17 0,7-4 4 0,23-8 6 15,1-5 0-15,-1-3-8 0,11-8-1 16,-1-1-15-16,-20 6-1 0,3-2-12 16,-5 6-7-16,-4-3-11 0,-14 4-4 0,-6 6-2 15,3 1-3-15,-14 1 0 0,4 2-4 16,-3 2 3-16,-7 4-7 0,0-3-6 0,0 1-9 15,0 2-8-15,-10 5 1 0,16-7-6 16,-9 1-4-16,-7 6-4 0,14-4-2 16,-14 4-3-16,9-8-9 0,-9 8-32 0,0 0-33 15,10-7-35-15,-10 7-41 0,0 0-39 16,0 0-33-16,0 0-45 0,0 0-47 16,0 0-57-16,0 0-74 0,-16 25-127 15,2-18-29-15,4 2 68 0,1 4-314 0,-2-2-312 16</inkml:trace>
  <inkml:trace contextRef="#ctx0" brushRef="#br0" timeOffset="8729.68">3783 9293 2299 0,'-6'-8'-83'0,"1"-1"22"0,5 9 26 0,0 0 6 15,-13-7 2-15,13 7 6 0,0 0-8 16,0 0 3-16,0 0 6 0,0 0 7 0,0 0 4 16,0 0 6-16,0 0 3 0,0 0 13 15,0 0 1-15,43 24 3 0,-26-17 12 16,7-6 9-16,0 5 9 0,6-3 8 0,3-3 3 16,10-3 4-16,20-10-4 0,21-9-7 15,3-7 3-15,9-9-9 0,31-20-3 16,9-9 5-16,1-13-7 0,3-2 0 0,-3-1-10 15,-4-2-2-15,-3 7 1 16,-17 7-5-16,-32 17 1 0,-12 12-10 0,-19 12 7 16,-6 6-10-16,-11 5-1 0,-10 5-5 15,-3 3-22-15,-3 4-23 0,-1 7-20 0,-2-6-29 16,-14 6-30-16,24 0-45 16,-12 6-46-16,1-5-67 0,-2 5-366 0,-1-1-139 15</inkml:trace>
  <inkml:trace contextRef="#ctx0" brushRef="#br0" timeOffset="10129.34">3193 11100 1917 0,'-3'-24'53'15,"-5"10"24"-15,5 2 30 0,0 5 12 0,-3-2-9 16,6 9-10-16,0 0-18 0,-14-8-13 16,14 8-14-16,0 0 3 0,-10 25-5 15,4-1-10-15,2 2-1 0,4 16 4 0,0 9-9 16,0 6 4-16,-3 11-4 16,10 14-5-16,-1 1-4 0,11-2 1 0,-10-1 8 15,13-5 0-15,-7-12-4 0,0-5 3 16,-3-2-5-16,0-2-7 0,7-4 7 0,-1-1-7 15,-2-8 6-15,-1-2-8 0,0-10 8 16,-2-8-18-16,-2 1 5 0,-2-8 6 16,0 3-5-16,0-5 7 0,-1-2-7 0,-3 0 3 15,4-3-13-15,-7-7 8 0,7 11-2 16,-7-11-52-16,0 0-52 0,13 7-53 0,-13-7-45 16,0 0-57-16,0 0-55 0,0 0-125 15,0 0-51-15,-23 1-115 0,3 3-91 16</inkml:trace>
  <inkml:trace contextRef="#ctx0" brushRef="#br0" timeOffset="10417.36">2860 12266 1733 0,'0'0'-5'16,"-30"4"-1"-16,20-2 3 0,10-2 5 0,-11 15-1 16,5-5 12-16,3 5 8 0,3 0 17 15,3 3 4-15,3 7 4 0,5-4 6 0,-1 3 11 16,10 1 7-16,3-3-2 0,3-1 6 15,4-4 4-15,4-8 10 16,5-3 4-16,12-6-5 0,18-13-4 0,21-9-12 16,7-8-3-16,-4-8-3 0,-3-4-10 15,4-1-3-15,-11-1 1 0,-2-6-13 0,-15 4-2 16,-2-1 0-16,-22 9-4 0,-1-2 2 16,-8 3-12-16,1-1-33 0,-8 2-20 15,-6 11-22-15,-6 0-21 0,-5 8-21 0,-2 3-37 16,-4 3-33-16,1 2-50 0,-4 0-44 15,0 9-90-15,-7-8-281 0,7 8-127 16</inkml:trace>
  <inkml:trace contextRef="#ctx0" brushRef="#br0" timeOffset="22914.31">433 15273 1887 0,'-7'-8'56'0,"7"8"12"16,0 0 6-16,0 0-1 15,0 0 1-15,-14-5-19 0,14 5-10 0,0 0-10 16,0 0-2-16,0 0 2 0,0 0-10 16,0 0 6-16,0 0-8 0,30 27 1 15,-16-15-3-15,6-1 0 0,3 2 4 0,1-3 2 16,6-2-4-16,13 0 30 0,4-2 15 16,26-9 10-16,23-9-2 0,5-8-3 15,5-5 7-15,8-10-4 0,-1-5-1 0,27-8-13 16,1-2-11-16,-35 8-5 15,-6 2-6-15,-7-1 8 0,-6 7-2 0,-13 3-8 0,-19 6 3 16,-4 6-14-16,-18 1-3 0,-3 5 14 16,-6 3-11-16,-8 2-6 15,4 0 0-15,-7-1 1 0,4 5-17 0,-7-1 19 16,4-2-5-16,-5 1-3 0,-9 6-8 16,21-11 3-16,-15 7-19 0,-6 4-36 0,13-7-34 15,-5 1-24-15,-8 6-28 0,16-9-30 16,-7 2-30-16,2 1-38 0,2 1-37 15,-3-1-28-15,0-1-113 0,0 3-263 0,-10 4-163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46:20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1196 5904 1998 0,'0'0'48'0,"-17"3"24"0,17-3 9 16,-13 8 6-16,13-8 4 0,-14 5-12 15,14-5-10-15,0 0-3 0,-9 5-4 0,9-5-13 16,0 0-5-16,-4 11-4 0,4-11-8 16,7 17 6-16,-1-5-5 0,5-2-1 15,2 1 0-15,11 3 11 0,2-4 23 16,11-3 20-16,10-4 21 0,26-8 22 0,33-18 5 16,8-15 0-16,33-24-10 0,3-15 0 15,0-6-3-15,10-7-17 0,-7 1-9 16,4 1-4-16,-21 9-8 0,-2 3-9 15,-11 2-4-15,-37 24-5 0,-15 6-9 0,-1 2-3 16,-20 14-7-16,-10 6-5 0,-10 1-1 16,-7 7-3-16,-7 2-8 0,1 4 1 0,0-1-4 15,-4 2-10-15,0 0-16 0,-3 2-28 16,1-1-30-16,-11 6-28 0,16-7-18 16,-16 7-29-16,14 0-38 0,-14 0-23 0,0 0-32 15,9 11-32-15,-5-4-34 0,-4-7-40 16,-7 18-121-16,4-5-46 0,0 1 45 15,-8-2-121-15,5 4-75 0</inkml:trace>
  <inkml:trace contextRef="#ctx0" brushRef="#br0" timeOffset="7517.42">3530 9610 1978 0,'0'0'233'15,"0"0"11"-15,0 0-3 0,-14-10-2 16,14 10-18-16,0 0-18 0,0 0-17 16,0 0-26-16,0 0-11 0,0 0-18 15,-24 30-12-15,21-3-1 0,0 9 16 0,0 14 16 16,3 7 8-16,-3 8 5 0,3 2 3 15,0 1-10-15,0 0-9 0,-4-2 2 16,4 1-13-16,0-3-15 0,0-3-4 0,0 0-5 16,4-4-14-16,-4-1-10 0,3-12-2 15,0 6-17-15,0-10 1 0,-3-5-2 0,0-4-2 16,0-5-13-16,0-2 3 0,3 1-6 16,2-6-5-16,-2 2-8 0,0-6 0 15,-3-2-24-15,0-5-60 0,0-8-66 0,0 14-74 16,0-14-112-16,-6 3-106 15,6-3-117-15,0 0-139 0,-38-24-17 0,19 14 60 16,-2-2-483-16,-2-1-571 0</inkml:trace>
  <inkml:trace contextRef="#ctx0" brushRef="#br0" timeOffset="7800.53">2980 10684 3194 0,'-14'6'-42'0,"7"-2"8"0,1 7 3 16,3 2 4-16,6-5 13 0,-3 9 13 15,0-1-1-15,10 1 19 0,4 12 2 16,2-8 10-16,4 4 10 0,4 0 0 0,12 4 14 16,4-8 26-16,-4-3 20 0,5-5 26 15,5-11 17-15,21-4 0 0,3-8-8 16,3-3-8-16,14-14-13 0,0 0-3 16,-14-3-12-16,0-5-10 0,-20 7-5 0,-2-2-5 15,-5-2-9-15,-6-3-12 0,-10-4-12 16,0 6-46-16,-10-9-38 0,-3 10-50 0,-7 7-38 15,0-4-44-15,0 8-39 0,-7 3-34 16,1 7-46-16,-8-3-68 0,-3 7-119 16,1 3-38-16,-4 1 58 0,0 0-172 0,10 3-127 15</inkml:trace>
  <inkml:trace contextRef="#ctx0" brushRef="#br0" timeOffset="17469.37">12693 12840 1760 0,'3'-15'-68'16,"-3"5"24"-16,0 0 20 0,0 5 19 0,0 5 11 16,0-10 7-16,0 10-9 0,0 0 0 15,0-7 2-15,0 7 0 0,0 0 8 16,0 0 9-16,0 0 9 0,6 22 5 0,-1-5-1 15,-2 1 7-15,-3 7 6 0,3 1 0 16,-3 13 2-16,3 14-1 0,-3 4 6 16,0 0 5-16,0 4 7 0,0 3-5 15,0 1 6-15,3 3 2 0,-6 17 1 0,6-3 1 16,-3 4 8-16,-3 1-12 0,0 5 17 16,3 4-3-16,-3 4 0 0,-5 0-5 0,2 1 10 15,-4 12-13-15,4 2 9 0,-5-3-7 16,-2 1 3-16,0-3-8 0,-1 1-4 15,1 1 3-15,0-2-4 0,3 0-3 0,3-1-2 16,-3 2-1-16,10-1 4 16,-7-7-6-16,4 4-3 0,3 5 5 0,-3-2-1 0,3-2 1 15,0-3-2-15,-7-3 0 0,0-2-5 16,-3 3 2-16,4 0-8 0,-1-2 0 16,1 5 7-16,-5-5-5 0,-2 3-6 15,3-2-5-15,-3-2 6 0,0 3-10 0,2-6-3 16,2-3 5-16,9-2-14 0,-10-9 4 15,-1-4-4-15,8-16-1 0,-3-6-3 16,-1-6-6-16,4-9 0 0,0-10 4 0,3-6-4 16,-5-5 0-16,5 0-5 0,0-5 5 15,-3 0-15-15,0-7-46 0,6 0-52 0,-3-9-68 16,0 0-52-16,0 0-45 0,14-42-58 16,2-8-78-16,-2-8-176 0,5-28 46 15,8-6 65-15,-10-16-231 0,3-34-192 16</inkml:trace>
  <inkml:trace contextRef="#ctx0" brushRef="#br0" timeOffset="19470.16">12743 12880 1917 0,'0'0'-115'0,"-20"-5"26"0,7 2 22 16,-1-3 11-16,4 6 21 0,10 0 24 15,-17-4 7-15,7 4 12 0,10 0 10 0,-16-3-9 16,16 3 11-16,0 0-1 0,-17 0-4 16,17 0-8-16,0 0 6 0,0 0-1 0,0 0 5 15,0 0-4-15,0 0 5 0,0 0-9 16,0 0 5-16,0 0-6 0,40 16 9 16,-17-14 1-16,4 4-5 0,10-2 9 0,2 0-9 15,5 2 2-15,23-1 3 0,6 1-4 16,4-2 7-16,10-1-4 0,3-2 0 0,23-1-1 15,7 4-3-15,3-8 4 0,7 3-2 16,-7-2-1-16,0-4-10 0,8 2 1 16,-4-4 7-16,6 1 6 0,7-5 15 15,3 1-4-15,7-1-2 0,30-5-2 0,4 6-6 16,2-1 4-16,-2-2-8 0,-31 8-2 16,-3-1-1-16,0-2-1 0,7 3 1 15,-4 2-3-15,7 0 5 0,33-3 1 0,-43 5-2 16,3-1-6-16,7 1 3 0,0-2 0 15,1 3-3-15,2 2-2 0,-7-4-1 0,4 0-3 16,0 1 6-16,1 2 0 0,-1-2-3 16,36 3 1-16,-43-5-2 0,4 2 1 0,-4 3 1 15,-3-2-8-15,7 2 1 0,-7 2 4 16,-3-2 4-16,-8 0-4 0,-8-2-2 16,2 2 1-16,-9-4-4 0,2 4 0 15,-6 0 2-15,-9 0-1 0,-2-4 7 16,-25 1-2-16,-2 2-3 0,-8-5-2 0,-14 6 4 15,-14-2-3-15,-5 2 4 0,-8 0-2 16,-6 0-4-16,-4 0-2 0,0 0 2 0,-5 0-1 16,1 0 3-16,-19 0 1 0,30 0 0 15,-30 0 0-15,23 0-2 0,-10 2 3 0,-13-2-6 16,21 6 8-16,-12 1 0 0,2 0-7 16,-8 1 3-16,7 3-7 0,-4 6 9 15,-6 0-2-15,8-1 6 0,-8 9 0 0,0 4-3 16,3 6 5-16,-6 1-3 15,-5 20 5-15,2 5 4 0,3 3 4 0,-4 4 15 16,1 14 5-16,-2 4 3 0,-1-3 1 16,6 9 3-16,-7 5-2 0,-1-3 11 0,-2 9-9 15,4 0 5-15,-9 0 2 0,6 4 4 16,-6 0-6-16,-2 29-3 0,4-29 7 0,-8 0-9 16,-9 20 2-16,6-27 10 0,-3 0 2 15,-9 23-5-15,12-29-2 0,-6 6-5 16,12-1 5-16,-6-6-4 0,2-2-6 0,1 1-6 15,4 2 5-15,7-5-13 0,-1 2 2 16,4-4 1-16,-3 1-7 0,6-5 2 16,0-4 0-16,-6 0-2 0,6 2 0 15,4-16 0-15,-4 20-4 0,1-5 5 0,-1-12-12 16,0 14 1-16,1-14-6 0,-1 9 10 16,-3-9 0-16,3 7-10 0,1-10-2 0,-4-4 13 15,0 3-26-15,0-3 10 0,-3 0 3 16,3-1-8-16,-4 0 2 0,4 1-6 15,-4-3 7-15,5 0 3 0,-1 1-9 0,-1-8 6 16,8 2 1-16,-10-6-8 0,13-4 7 16,-6-8 5-16,6-6-4 0,0 2-1 0,-3-4 3 15,3 1-7-15,0-3 5 0,-5 0-2 16,5-3-2-16,0-1 10 0,0-7-4 16,0 1-2-16,0 1 4 0,0-4 1 15,0-2-3-15,0 0 1 0,0-2-8 16,0 2 6-16,0-10 1 0,0 12-3 0,0-5-2 15,0-7 6-15,0 13 3 0,0-13-9 16,0 11-2-16,0-11 12 0,0 7 4 0,0-7-10 16,-3 7-20-16,3-7 24 0,0 0 2 15,-3 8-8-15,3-8 3 0,-10 4-7 0,10-4 4 16,-14 6 6-16,-2-6 4 0,-4 5-12 16,-4-3 5-16,-9-2 2 0,-7 2 3 15,-6-2-7-15,-28 3 3 0,1-3-3 16,-14 3 4-16,1 0-9 0,-4-6 6 15,-23 6-9-15,-4-2 7 0,3 2-7 0,5 0 7 16,-5-2-2-16,-6 3 4 0,10-2-3 16,-6 3 8-16,-1-2-13 0,-6 1 4 0,-4 2 5 15,-4-5-7-15,-2 3-1 0,-3-2-6 16,-8 0 9-16,5-2-4 0,-11 3 9 16,3 0-11-16,0 1 16 0,3-4 0 0,-5-1-6 15,2 1-7-15,4 1 11 0,-4-2 1 16,1 2-11-16,-1-1 4 0,0 3 0 0,8-3-1 15,1 0 1-15,12 3 3 0,9-3-3 16,0 1 4-16,28 3-2 0,5-4-5 16,4 0 4-16,1-4-8 0,5 3 4 15,4 1 5-15,13-6-3 0,3 6 7 16,5-4-7-16,2 1 1 0,1-2 0 0,-5-1 5 16,5 2-4-16,2 0-7 0,-2-2 6 15,-1 3 1-15,1 1-7 0,-5 0 6 0,1 2 1 16,4 0 0-16,-11 0 3 0,3 2-4 15,-12 0-6-15,6 1-9 0,11 0 19 16,-5 0-4-16,-16 1 1 0,-1-1-6 0,2-3 2 16,-4 5 7-16,-1-3-9 15,1-2 4-15,0 5 2 0,-4-2 4 0,-4 1-5 0,5 2-5 16,-4-5 2-16,7-1-2 16,19 0 2-16,5 4 14 0,-25-4-9 0,14 0-2 15,17 0-10-15,-1-5 8 0,-2-1 3 16,-5 6 0-16,15-1-6 0,3-2 5 15,-7 0 3-15,7 0-4 0,-5 1 1 0,-1-4-3 16,5 5-1-16,1-5-7 0,0 5-11 16,3-2-4-16,0-3-1 0,0 2-11 0,3 0-20 15,0-3-14-15,-3 3-10 0,0-6-16 16,3 2-20-16,5-2-26 0,-11-2-39 16,-1-1-42-16,4-2-69 0,3-2-162 0,4-1 4 15,-7 6-126-15,0-6-80 0</inkml:trace>
  <inkml:trace contextRef="#ctx0" brushRef="#br0" timeOffset="23518.19">16043 12765 1585 0,'0'0'-89'0,"0"0"6"16,0 0 24-16,0 0 20 0,-10-6 17 15,10 6 11-15,0 0 11 0,0 0 3 0,0 0 10 16,0 0-8-16,0 0 0 0,0 0 0 15,0 0-2-15,0 0 6 0,0 0 11 0,0 0 17 16,-4 21 0-16,4-14 8 0,0 3 6 16,0 2-3-16,0 1-5 0,0 2 5 0,4 3 4 15,-4 4-2-15,0 1 6 0,0 4-4 16,0 8-2-16,-4 5-5 0,4 13 1 16,-3 1 2-16,0 3-4 0,-1-1 3 15,1 2-7-15,3-1-1 0,0-3 0 16,0 7 2-16,0-1-2 0,-3-2-8 0,3 2 5 15,3 0-8-15,-3 5 9 0,0 0-5 16,0-1 10-16,0 4-6 0,0-4-3 0,0 4 0 16,3-3-6-16,-3 6 3 0,0-4-4 15,4 4 2-15,-4-2 1 0,3-1-3 16,-3-1 2-16,3-2-9 0,-3-1 9 0,0 3-5 16,4-5 6-16,-4 1 7 0,3-5-6 15,-3 3-8-15,0-1 9 0,0 0-1 16,4-2-8-16,-8-1 7 0,4 4-13 15,0-1 1-15,0-2-7 0,0 0 11 0,0 1-8 16,0-2 8-16,0-2-15 0,-3 2 7 16,3-3-2-16,0 5 6 0,0-4-9 0,0 2-2 15,0-3-5-15,-4-4 9 0,4 6-8 16,0-1 5-16,-3 1-2 0,3-5 3 16,-7-1-1-16,4-7 8 0,3 10-12 0,0-13-3 15,0-2 6-15,0-1-1 0,0-2 5 16,-3 0-11-16,3 2 2 0,-3 1 5 15,6-3-4-15,-6 5-2 0,-1-5 4 16,1 2-3-16,0-2 0 0,3 2 5 0,0-5-2 16,0 4-1-16,-4-1-1 0,1 0 7 15,-1 2-6-15,1-1-1 0,0-4-2 16,3 0 8-16,-10 4-10 0,10-1-1 0,-3-6 3 16,3 7 1-16,-8-1 3 0,8 0-4 15,-3 0 0-15,3-5 7 0,-3 2-9 0,3 1 0 16,-3-4 5-16,3-1-3 0,-3 3 5 15,-1-2-3-15,1-1 2 0,3-3 1 16,0 0 0-16,0 1 2 0,-3-1 2 0,3 4-6 16,3-4 1-16,-6 0-3 0,3 0 8 15,-4 0 2-15,4-5-2 0,4 2-7 0,-8-1-4 16,0 4 4-16,1-6 4 16,3 1 2-16,0-2 1 0,0 1-2 0,0-4 8 15,-3 6-11-15,3-8 7 0,0 3-5 16,0 1-1-16,0 4 3 0,0-3 1 15,0-1 0-15,0-2 4 0,0 6 7 0,0-5-1 16,-3 5-5-16,-4-4 7 0,7 1 2 16,-3-1-9-16,3 1-6 0,0-6 12 0,0 1 5 15,0-4-13-15,0 0-6 0,-3-2 8 16,3 0 10-16,0-7-5 0,0 12 1 16,0-12-13-16,0 11 9 0,0-11-7 0,-4 10-9 15,4-10-35-15,4 10-42 16,-4-10-18-16,0 7-26 0,0-7-42 0,3 12-56 15,-3-12-76-15,0 6-125 0,0-6-52 16,0 0 50-16,0 0-121 0,0 0-46 16</inkml:trace>
  <inkml:trace contextRef="#ctx0" brushRef="#br0" timeOffset="24934.57">12643 13759 1502 0,'0'0'-80'0,"0"0"12"0,0 0 15 15,-14-1 13-15,14 1 0 0,0 0 12 16,0 0 7-16,0 0 8 0,0 0 14 0,0 0 9 16,0 0 4-16,0 0 7 0,0 0 4 15,0 0 2-15,30-13 9 0,-30 13-11 0,18-4 9 16,-18 4-7-16,25-1 3 0,-8-2 1 16,7 3 0-16,-8-3 3 0,11 2-8 15,3-2 9-15,3 0-1 0,8 0 4 16,2 1 6-16,3 2-11 0,1-2 3 15,4-2-6-15,-2 0 4 0,25 1-1 0,-22-1-2 16,-1 1 0-16,19 0-3 0,-1-1-5 16,-1-1 5-16,-8 2-8 0,-11 3 5 0,22-4-6 15,-15 1 0-15,-9 0-5 0,2 0 4 16,2 3 0-16,-4-2 1 0,-4 0-2 0,-4 2-1 16,-1 0 0-16,2 0-3 0,-1 0 8 15,1 0-4-15,1 0-5 0,2 2 0 16,4-2 3-16,-4 0-1 0,4 0-1 0,2 2-1 15,-2-2-1-15,6 0 1 0,-6-2 3 16,7 0-5-16,-5 2 3 0,2 0-2 16,-1-4 2-16,-7 4 0 0,0 0-5 15,-6-1-3-15,3 2 5 0,-7-1-6 0,0 0 4 16,4 0 0-16,-7 0-7 0,6 0 4 16,2 0 4-16,-8 4-10 0,6-4 2 15,1 0 4-15,-10 0-3 0,3 0 2 0,0 0-3 16,-3 2 12-16,-2-4 3 0,2 2 3 15,0 0 3-15,0-4-6 0,-4 3 2 0,4-2 1 16,0 3-3-16,-8-3 0 16,8 3-5-16,-7-1 3 0,-3 1-8 0,0-3 7 15,-1 0-8-15,-6 3 4 0,3-2-4 16,5 2 5-16,-18 0-5 0,22 0 3 16,-11-3-6-16,-11 3 6 0,27-2-7 0,-15 2 4 15,9-4 0-15,-5 3 0 0,4-2-3 16,4 0 4-16,-2-1-2 0,2 1-1 0,3 1 4 15,-7-1-7-15,3 3 3 0,-3-2-9 16,-7 2-5-16,1-4-7 0,-14 4-11 0,20 4-17 16,-20-4-44-16,0 0-37 0,0 0-63 15,0 0-69-15,0 0-154 0,0 0-128 16,0 0-44-16</inkml:trace>
  <inkml:trace contextRef="#ctx0" brushRef="#br0" timeOffset="28768.9">12939 13215 1606 0,'0'0'35'0,"0"0"10"0,0 0-7 0,-3-10-9 16,3 10-3-16,0 0-13 0,0 0 0 16,0 0 7-16,0 0-11 0,0 0 3 15,-3 28 2-15,3-20-5 0,0 1 5 0,0 3-1 16,0 3 8-16,0-1 10 0,0 3 3 0,0 0 8 15,0 3-3-15,-3 0-1 0,-1-1-6 16,8 5 6-16,-8-5 3 0,4 9 0 16,0-3-3-16,4-5 1 0,-4 0-10 15,0 0 1-15,3-2 1 0,-3-1-9 16,0-2 3-16,3 0 3 0,0-4-9 0,-3 0 2 16,7 2 1-16,-7-13 22 0,0 15 16 15,0-15 10-15,0 15 9 0,0-15 12 0,-3 10 9 16,3-10-3-16,0 0-11 0,3 10-8 15,-3-10 1-15,0 0-11 0,0 0-13 0,0 0 2 16,0 0-20-16,0 0 9 16,0 0-13-16,0 0-4 0,0-45 11 0,3 33-17 15,1-5 3-15,-1 6 0 0,-6-7-8 0,3 1-2 16,0-3 4-16,0 3-11 16,3-4 9-16,-3 0 1 0,0 2-2 0,4-3-5 15,-1-1-8-15,-3 5 2 0,3-1 0 16,0-1 6-16,-3 0-8 0,0 3 1 0,7-1 2 15,-7 0-1-15,0 4 2 0,0 1-14 16,3 1 17-16,1-1-14 0,-4 1-5 0,3 1 5 16,1 1-5-16,-1 0 1 0,-3 10-4 15,10-15 6-15,-7 8 6 0,-3 7-7 16,11-14 5-16,-11 14-2 0,9-7-2 0,-9 7 1 16,13-1-1-16,-13 1-1 0,0 0-3 15,0 0-2-15,30 8 9 0,-19-2-1 0,-5 5-2 16,4-3-6-16,-4 6 4 15,5 1 8-15,-5 2-5 0,1 1 5 0,-1 2-1 16,5 0 1-16,-1 1-1 0,-4 0 0 16,2 4-3-16,-5-4 4 0,3 1-7 0,-2-2 7 15,-1 0 1-15,0-6-9 0,0 4 14 16,0-5-14-16,-3-1 2 0,0 1 3 16,4-3 11-16,0-1 5 0,-4-9 33 0,0 13 20 15,0-13 23-15,0 11 2 0,0-11-12 16,0 0-4-16,0 0-11 0,0 0-8 0,0 0-3 15,0 0-4-15,0 0-5 0,-41-24-11 16,35 20 3-16,-7-4-3 0,2 1-4 16,1 0-9-16,1-1-2 0,1 3 3 15,8 5-11-15,-16-12 5 0,10 9-7 0,6 3-10 16,-21-8 0-16,21 8-8 0,-20-2-28 16,20 2-13-16,0 0-20 0,-33 5-12 0,33-5-27 15,-20 8-15-15,13-4-24 0,-3-1-18 16,4 2-19-16,-1 0-31 0,7-5-45 15,-10 9-33-15,10-6-80 0,0-3-130 16,0 0 47-16,0 0-129 0,0 0-86 0</inkml:trace>
  <inkml:trace contextRef="#ctx0" brushRef="#br0" timeOffset="30101.22">13186 13341 1655 0,'0'-7'-49'0,"3"0"10"0,4 0 6 16,-3-1 2-16,2-2 14 0,1 3 1 0,-7 2 15 16,6-2 9-16,5 1 12 0,-8 1 3 15,-3 5-5-15,3-10 2 0,-3 10 1 16,7-4-7-16,-7 4 1 0,0 0-3 0,0 0 1 16,9-3-3-16,-9 3-1 0,0 0 0 15,14 10-1-15,-7-3-4 0,3 1 4 16,-3-1-6-16,-1 3 2 0,1 1-2 15,-1 1 5-15,1-2-7 0,0 1 5 0,0 3-4 16,-1 1-3-16,-3-2-1 0,1-1 8 16,-1-2 3-16,-3 1-5 0,3 0 4 0,1-1 0 15,-4-2-9-15,3 2 6 0,4-3 2 16,-7-3-3-16,3 5 5 0,-3-9 34 16,3 9 14-16,-3-9 11 0,0 7 5 0,0-7 12 15,0 0 4-15,7 6-6 0,-7-6-11 16,0 0-3-16,0 0-10 0,0 0-5 0,0 0-5 15,0 0-5-15,0 0-2 0,0 0-2 16,-13-20-7-16,13 20 0 0,-7-12 1 16,4 5-10-16,3 7 4 0,-4-13-3 15,4 5-4-15,-3 1 4 0,3 7-2 16,0-15-5-16,0 8 3 0,0 7-6 0,0-18 4 16,0 11-5-16,0-4 4 0,0 4-12 15,0-3 4-15,3 0 2 0,1 2-2 0,-1 4-12 16,-3 4 9-16,7-17-9 0,-7 13 5 15,0 4-6-15,10-7 6 0,-10 7-11 0,10-5 3 16,-10 5 3-16,16-3-4 0,-16 3 5 16,0 0-1-16,24 8-2 0,-14-4 1 15,-4 3-3-15,5-1 9 0,-5 5-4 0,4-3-4 16,-7 3 2-16,8 2 5 16,-5-1-6-16,-3 1 9 0,4 2-9 0,-4-4 7 15,0 6-7-15,2-5 3 0,-2-2 6 16,0 1-6-16,-3 0 4 0,3-4 1 0,0 4 0 15,1-6 6-15,-1 3 0 0,-3-8 20 16,3 7 12-16,-3-7 0 0,0 0-12 0,0 0-5 16,0 0 6-16,0 0-9 0,24-13-1 15,-21 6 3-15,0-4-1 0,0 2 1 16,5-1-9-16,-5-5 5 0,4-2-5 0,-1-7-5 16,-3 2 2-16,0-3-5 0,5 0-2 15,-5 0-3-15,0 0-4 0,1 4-7 0,-1 5 1 16,-3-1 8-16,3 0-6 0,0 6-9 15,-3 1-2-15,0 2-1 0,0 8 8 16,0-10-5-16,0 10 3 0,0 0-1 16,0 0 0-16,0 0 8 0,0 0-5 15,0 0 11-15,0 32-7 0,0-21-2 0,3 2 8 16,-3-1-5-16,8 2 0 0,-8-1 11 16,6 5-5-16,-2-6-4 0,-1-2-1 0,-3 0 3 15,3 1 0-15,0-4-1 0,1 0 3 16,-4-7 11-16,7 12-5 0,-4-9 3 0,-3-3-1 15,0 0 0-15,0 0 2 0,0 0-9 16,0 0 6-16,16-17-2 0,-9 12-1 16,-7 5 1-16,4-13-6 0,-1 8 7 15,-3 5-13-15,3-6 3 0,-3 6 1 16,0 0-8-16,4-7 1 0,-4 7-4 0,0 0 2 16,0 0 3-16,0 0 3 0,0 0-3 15,0 0 8-15,3 25-4 0,-3-18 2 0,0 2 3 16,0-9-4-16,0 15-8 0,0-5 11 15,0-2-1-15,3-1-5 0,-3-7 12 16,3 10 0-16,-3-10-1 0,4 8 0 0,-4-8-13 16,0 0 0-16,0 0-13 15,0 0-7-15,33-17-3 0,-30 10 8 0,4-2 5 16,0 4-1-16,-1-3 5 0,1 1-4 16,-4-1 1-16,-3 8 4 0,11-7-1 0,-11 7-5 15,3-6 4-15,-3 6-1 0,0 0-3 16,0 0 3-16,0 0 4 0,0 0 1 0,6 24 2 15,-6-16 1-15,0 3-1 0,4-1-1 16,-4 3 7-16,3-1-5 0,-3-2-2 16,0 1 9-16,0-4-3 0,3 3 5 0,0-5 1 15,-3-5 6-15,5 10 0 0,-5-10 5 16,0 0-9-16,9 1 6 0,-9-1 1 0,0 0-3 16,0 0-1-16,0 0 0 0,0 0 3 15,0 0-8-15,24-8 6 0,-24 8-5 16,0 0 2-16,6-6-4 0,-6 6 0 15,0 0 2-15,0 0 2 0,0 0-1 16,0 0-4-16,7-5 4 0,-7 5-9 0,0 0 7 16,0 0 1-16,0 0-6 0,0 0 2 15,0 0 3-15,0 0-9 0,0 0-5 0,3-7-11 16,-3 7-11-16,0 0-10 0,0 0-12 16,0 0-40-16,0-10-28 0,0 10-28 0,-7-10-26 15,7 2-4-15,-3-2-458 0,3-2-138 16</inkml:trace>
  <inkml:trace contextRef="#ctx0" brushRef="#br0" timeOffset="30901.04">13773 13091 1846 0,'-10'-8'-33'0,"10"8"3"15,-3 0-4-15,3 0 6 16,0 0-1-16,0 0 4 0,-7 17 1 0,7-17 14 16,0 16-5-16,3-5 3 0,-3 2 2 15,0-3-1-15,7 2 11 0,-4 1-4 16,0-1-1-16,4 3 0 0,-7-5 9 0,7 0-3 15,0-2 5-15,-4 2 0 0,7-5 4 16,-4-3-24-16,-6-2-9 0,17 3 0 0,-17-3-3 16,16-5-4-16,-5 0 10 15,-8-2-3-15,7-1-3 0,-7-1 16 0,8 1-1 0,-8-3 0 16,3 1 20-16,1 0 9 16,-4-1 19-16,0 4 10 0,-3 7 20 0,8-12-3 15,-8 12-3-15,6-10-16 0,-6 10-5 16,0 0-3-16,0 0-7 0,0 0 2 15,0 0 2-15,7 22-2 0,-7-9 5 0,0-1 1 16,-7 9-5-16,7-4 4 0,0 2-7 16,-3 2 3-16,0 4-8 0,3 0 3 0,0-3-4 15,0 2-4-15,0 1 3 0,0-3-4 16,0 0 3-16,0-2-1 0,0-1-5 16,0-1 5-16,3-2-7 0,0-4-3 0,1-2-4 15,-1-2-15-15,0-4-26 0,-3-4-5 16,0 0-13-16,0 0-4 0,30-18-3 15,-24 4 1-15,5-5 8 0,-1-2-3 16,-4-4 5-16,5 3 8 0,-1-2 10 0,-4 3 28 16,0 3 14-16,2 0 14 0,-2 6 13 15,1-1-11-15,-7 4-4 0,3 0-3 16,0 5-2-16,-3 4-7 0,0 0 2 0,0-7-1 16,0 7 5-16,0 0-9 0,0 0 0 15,0 0 1-15,-13 20 0 0,7-11-3 0,-5-2 5 16,2 4-8-16,-1-1 4 0,-1-2 1 15,5-1-8-15,-4 0 5 0,-1-1 5 16,5 1-2-16,3-4 8 0,3-3-4 16,-10 5 5-16,10-5-6 0,0 0 0 0,0 0-2 15,0 0-1-15,0 0-6 0,0 0 0 16,0 0-3-16,0 0-1 0,40-8-1 16,-31 11-6-16,2 5 8 0,2-1-2 0,1 5 7 15,-1 2-1-15,0 3 2 0,-3 0 0 16,3-2 1-16,1 0-1 0,-4-4-1 0,3 3 0 15,-6-3 3-15,3-2 6 0,-4-1 17 16,-6-8 17-16,14 4-2 0,-14-4 1 16,0 0-8-16,23-15-8 0,-20 5 5 15,5-2-4-15,-5-4-10 0,0 4-4 16,-3-1 2-16,0 1 1 0,0 2-4 0,0 10-7 16,3-15-14-16,-3 15 3 0,0 0-2 15,0-7-2-15,0 7 2 0,0 0 0 0,0 0-2 16,0 0-15-16,0 0-19 0,0 30-22 15,3-23-8-15,1-1-26 0,-4-6-20 16,6 8-24-16,-6-8-33 0,11 6-47 0,-11-6-397 16,16-2-114-16</inkml:trace>
  <inkml:trace contextRef="#ctx0" brushRef="#br0" timeOffset="32301.19">14732 13147 1771 0,'0'0'-23'0,"-16"5"7"0,16-5 16 15,-9 6 4-15,9-6 10 0,-17 12 9 16,7-2 0-16,-1 0 2 0,-2 2 2 0,-1 6 10 15,1-1-11-15,-4 4 6 16,8-2-2-16,-1 4-3 0,-1-1-7 0,2-3 8 16,2 5-9-16,4-2 5 0,0-4-9 15,0 2 8-15,3 0 1 0,3-6-5 16,0 4-1-16,3-4 3 0,1 0-6 0,7-3-8 16,-11-2-29-16,10-4-18 0,-2-1-23 15,-11-4-19-15,33-1-24 0,-17-7 5 0,8-2-14 16,-4-3 2-16,2-6-3 0,-1-5-1 15,-1-13 12-15,-4 2 11 0,1 6 14 0,-7-2 27 16,0-1 33-16,-6 2 23 0,2 2 40 16,1 6 25-16,-7 2 19 15,3 0 12-15,-3 4 0 0,3 4-5 0,-3-1-12 0,0 4-14 16,0 9-6-16,0-16-9 16,0 16-2-16,0 0-6 0,0 0-7 0,0 0-3 15,0 0-1-15,0 0-13 0,0 0 1 16,-19 38 3-16,19-13-5 0,-4 3 0 0,4 2 3 15,-3 5-6-15,-1 2-1 0,4 1 3 16,0-1 0-16,4 1-4 0,-1-3 3 16,1-2-1-16,-1-8-5 0,0 0 3 0,-3-6 5 15,4-1-4-15,-1-5 30 0,-3-1 28 16,3-7-2-16,-3-5-6 0,0 0-4 0,0 0-6 16,0 0-9-16,0 0-6 15,17-25-3-15,-17 8-3 0,3 0-4 0,-3 1-5 16,0-4-3-16,0 2-1 0,0 1-5 0,0 2 3 15,4 1-11-15,-8 6-2 16,11-5-2-16,-7 13-3 0,0-11-9 0,0 11 2 16,0 0 4-16,6-7-1 0,-6 7 3 15,0 0-2-15,0 0-4 0,24 23 5 0,-21-15 1 16,7 0-3-16,-3 6 1 0,3-4-1 16,-4 0-2-16,4 2 11 0,-2-2-6 15,-2 1 6-15,0-4-6 0,4 0 10 0,-10-7-3 16,11 11 2-16,-5-7 1 0,-6-4-11 15,0 0 5-15,0 0 5 0,0 0-6 16,33-15-1-16,-23 5-12 0,1-5 1 0,-5 2 0 16,4-1 3-16,-4-1-8 0,5 1 5 15,-8 3-5-15,7-3 10 0,-10 7-7 16,6 0 1-16,-6 7-6 0,8-11-2 16,-8 11 1-16,0 0 5 0,0 0 1 0,0 0 1 15,0 0-2-15,13 25 2 0,-10-11-1 16,-3-4 3-16,3 2 2 0,0 1 3 0,1-3-3 15,0-2-2-15,-1 0 3 0,-3-8 7 16,10 14 6-16,-10-14-5 0,6 4 5 0,-6-4 0 16,0 0-4-16,0 0 3 15,27-14-13-15,-24 6-1 0,4-2 1 0,0 3-3 16,-4-4-2-16,-3 11 8 0,10-14-7 16,-7 6 0-16,-3 8 1 0,7-10-2 15,-7 10-4-15,0 0-5 0,0 0 0 0,0 0 6 16,0 0 4-16,0 0-3 0,0 0 2 15,0 0 1-15,-7 35-2 0,11-22 0 0,-8 2 2 16,8-3 4-16,-1 1 5 0,-3-3-3 16,4-1 7-16,-4-9 2 0,6 16 7 15,4-14-7-15,-10-2 4 0,0 0-1 0,0 0-2 16,43-15-7-16,-29 3-18 0,2-4-1 16,1-2 4-16,0-1 4 0,-4 2-1 0,0-4-3 15,1 2 0-15,-4-1 3 0,-4 8 3 16,5-1-2-16,-8 2 1 0,3 2-11 15,-6 9 4-15,10-9 0 0,-10 9 5 16,0 0 0-16,0 0 5 0,0 0 5 16,3 36-5-16,-3-23 7 0,0 2-1 0,0 2 2 15,5-2 0-15,-2 0-1 0,0-1 2 16,-3-3 2-16,3-1 8 0,-3-10-2 0,10 8-2 16,-10-8 2-16,17 0 3 0,-17 0 0 15,30-12-7-15,-17 1 2 0,1 1-7 16,2-2 6-16,-6-1-5 0,0 3 4 0,0-1 0 15,-3 4-3-15,0-2-1 0,-1 4-4 16,-6 5-6-16,10-8 4 0,-10 8-7 16,0 0-2-16,0 0 10 0,0 0-5 15,0 0 6-15,27 18-1 0,-27-11 1 0,3 3 1 16,4 1 4-16,-1-4-3 0,-2 0 8 16,-4-7 1-16,16 12-4 0,-6-9 10 15,-10-3-8-15,34-4 3 0,-18-2-5 0,5-5 9 16,-5 0-2-16,1-4-6 0,-1-3 0 15,1 1-6-15,-4-1 0 0,1 3 2 0,-1 1-7 16,-7 1 0-16,5 2-9 0,-8 2-21 16,1 0-23-16,-4 9-35 0,3-14-45 0,-3 9-40 15,0 5-88-15,0-13-353 0,0 13-116 16</inkml:trace>
  <inkml:trace contextRef="#ctx0" brushRef="#br0" timeOffset="33401.64">12680 14616 1734 0,'-21'-1'-57'0,"21"1"16"0,0 0 12 0,-26 1 14 15,26-1 10-15,0 0 13 0,-20 0 13 16,20 0 5-16,0 0 2 0,-20 0 3 15,20 0 0-15,0 0-5 0,-14 4-4 16,14-4-6-16,0 0 3 0,0 0 0 16,0 0 3-16,0 0 17 0,0 0 4 0,0 0 10 15,0 0 2-15,64 2 6 0,-30-4-5 16,15-6 5-16,22 1-1 0,5-7 1 0,20 3-1 16,1-4-6-16,7 2 0 0,-8-2 1 15,7 2-5-15,-6 1 1 0,-17 2-10 16,0 3 8-16,0-4-15 0,-3 4-5 0,-1 2-2 15,-3-1-1-15,-2 2 3 16,-1 0-10-16,3-2 5 0,1-1-3 0,-5 2-10 0,1-2 5 16,7 1 4-16,-4 1-3 15,0 3-2-15,1-3-1 0,-1-1 1 0,1 5-9 16,-1-2 3-16,-3 0 4 0,-13 0-6 16,-7 1 0-16,-1 2-3 0,-5-2 11 15,-4-2-6-15,4 0 3 0,-8 1 8 0,-2 2 6 16,-1-2-7-16,-3-3 0 0,0 2-3 15,-3 0 4-15,-5 3-5 0,2-2 6 0,-7 3 1 16,-1-4-1-16,5 1-7 0,-1 0 4 16,-1-2-4-16,5 3-2 0,-1-9 5 15,4 4-5-15,3 0 1 0,-4-1 6 16,4-2-6-16,-3 5 1 0,-7-1-12 16,1 2 12-16,-5 1-15 0,-2-1 0 0,-2 1-2 15,-12 3-1-15,24-5-7 0,-14 3-20 16,-10 2-15-16,17 0-30 0,-7-4-36 0,-10 4-27 15,12-1-48-15,-12 1-38 0,18-3-34 16,-12 0-106-16,-6 3-73 0,17-7-114 0,-7 2-53 16</inkml:trace>
  <inkml:trace contextRef="#ctx0" brushRef="#br0" timeOffset="35118.39">12876 14059 1603 0,'0'0'6'0,"-3"-10"23"0,3 10 17 16,0-9 13-16,0 9 3 0,-7-7-4 0,7 7-10 0,0 0-7 15,0 0-12-15,0 0 2 16,0 0 1-16,0 0-3 0,0 0-1 0,-6 22 8 16,6-12 6-16,0 2 0 0,0 2 2 15,3 4 3-15,-3 3 5 0,0-2 1 16,0 2-2-16,3-1 0 0,-3 6-3 0,7-1 1 15,-4 0-6-15,0 4 3 0,-3-4-3 16,7 0-7-16,-7 0-3 0,4-5 7 0,-4-1-4 16,0-1-6-16,3 0 1 15,0-4-6-15,-3-1-6 0,0-1 9 0,0-1 34 0,0-4 19 16,0 0 16-16,0-7 15 16,0 11 6-16,0-11 0 0,-3 10-12 0,3-10-8 15,0 0-20-15,0 0-3 0,0 0-13 16,0 0 4-16,0 0-17 0,-17-21-3 0,14 14 0 15,-7-8 0-15,7 0-3 0,3 1-11 16,-8-4-7-16,5 0-4 0,-3-5 3 16,6-2-5-16,-7 0 4 0,7-2-9 0,0 0 2 15,0-2 0-15,0 4-2 0,0 6-1 16,7-8 1-16,-4 4-10 0,0 0-1 0,0 4 3 16,-3-2-9-16,11 2 9 0,-8 3-6 15,4 0 3-15,3 3-6 0,-3-2 2 0,-1 5 2 16,1 2 1-16,-4-2-2 15,-3 10 3-15,17-11-2 0,-7 7-8 0,-10 4 2 16,0 0 4-16,16 0 0 0,-16 0-3 16,14 10 2-16,-14-10-4 0,10 15-1 15,-7-3 4-15,-3 1-4 0,-3 8-1 0,-1-5-30 16,-2 7-26-16,-8 0-43 0,4-2-38 16,4 4-36-16,-4-4-42 0,3 0-31 0,-3-7-36 15,7 1-43-15,-4-3-124 0,4-3-29 16,0-2-179-16,3 0-159 0</inkml:trace>
  <inkml:trace contextRef="#ctx0" brushRef="#br0" timeOffset="36369.54">12909 14266 1850 0,'0'0'-67'16,"11"-7"8"-16,-11 7 24 0,13-10 24 0,0 6 8 16,-13 4 0-16,14-11 4 0,-14 11 1 15,13-1 1-15,-13 1 3 0,0 0-9 0,0 0 7 16,26 4-3-16,-26-4-3 0,21 12-2 15,-15-3 2-15,4-2 7 0,-4 0-1 16,2 5 0-16,-2-1 1 0,4-1-3 0,-7 0 4 16,0 2 3-16,5-2-1 0,-8-2-5 15,3 2 1-15,0-3 4 0,0 1-4 0,1-1 0 16,-4-7 8-16,3 10-3 16,-3-10 3-16,0 0-1 0,0 0 1 0,0 0 1 15,0 0 13-15,0 0 2 0,0 0 3 16,0 0-5-16,0 0-3 0,-24-25 3 0,24 25-3 15,8-21-1-15,-8 13-3 0,3-9 8 16,0 6 1-16,4-3 1 0,-1 6-3 16,5-5-5-16,-5 1 2 0,4 1-5 0,4 5-6 15,-8 2 1-15,-6 4 2 0,24-7-2 16,-24 7-5-16,19 0-2 0,-19 0-4 0,24 7 1 16,-18 1 8-16,8 2-6 0,-4 0-2 15,-1-1-1-15,2 4-1 0,-1-3 9 16,-7 2-6-16,4-1 2 0,0 2-5 15,-7-5 2-15,6 0 8 0,1 1 20 16,-7-9 41-16,0 0 20 0,6 7-12 0,-6-7-8 16,0 0-10-16,0 0-1 0,-13-28-3 15,7 11-5-15,2-1-8 0,-6-4 7 0,-3-6-8 16,6 9-6-16,-3-5-9 0,4 6-4 16,-1 4 1-16,4 2-13 0,-8-4-1 15,5 7-5-15,3 2-7 0,3 7 8 0,-10-9-5 16,10 9-1-16,0 0 5 0,0 0 3 15,0 0-3-15,0 0-13 0,-11 23 9 0,11-23 6 16,3 23-6-16,-3-13-9 16,8 0 9-16,-2 2 1 0,1-5-2 0,-1 4 3 15,-3-4 1-15,-3-7 0 0,14 10-4 16,-4-7 8-16,-10-3 1 0,0 0-5 0,0 0 5 16,40-16 2-16,-30 8-9 0,0-3 2 15,0 1-4-15,-3-5 5 0,3 5 5 16,-7-2-4-16,4 3-5 0,-4 1 0 0,4 0 2 15,-7 8-12-15,3-11-12 0,-3 11 8 16,0 0 5-16,0 0-10 0,0 0 0 0,0 0 5 16,20 19 3-16,-20-2 5 0,7-1 6 15,-4 7-8-15,4 2-6 0,-1 0 12 0,1 8 0 16,7-4-3-16,-8 3-1 16,4 1 6-16,1 2-10 0,1 11 5 0,-5-10 6 15,4-5-5-15,-8 2 7 0,3-8-11 16,-3 0 16-16,4 0-10 0,-7-6 14 15,-3-2 24-15,-1 0 20 0,1-5 5 0,-3 1 8 16,-8-5-7-16,4 3 0 0,-7-5-4 16,4-2-9-16,-4-1 2 0,4-2-15 0,13-1 9 15,-33-1-9-15,16-2 0 0,4-1-5 16,-4-5-3-16,4 1-4 0,0 0-3 16,-1-5-28-16,11-2-25 0,0-6-33 15,6 2-34-15,3-5-28 0,11-5-22 16,10-11-25-16,6 1-18 0,4 3-6 0,3-2-1 15,4 6 1-15,-2 0 14 0,1 3 15 16,-2 0 29-16,-1 1 11 0,0 3 3 0,-14 3 34 16,-2 5 30-16,-1 2 13 0,-6 5 27 15,0-1 20-15,-8 1-8 0,4 6-1 0,-2-1 7 16,-11 5-7-16,0 0 5 0,13-7 1 16,-13 7 4-16,0 0 6 0,0 0 10 15,0 0 4-15,-16 22-8 0,5-11 3 0,1 10 8 16,1-3 8-16,-5 4-6 15,1-2 4-15,-1 5 1 0,4 0-3 0,4-2-1 16,-4-2-6-16,3 0 1 0,4-3 1 16,-4-1-5-16,4-5 5 0,3 1-3 0,0-5 9 15,0-1 19-15,0-7-3 0,6 4-2 16,-6-4-1-16,0 0-8 0,27-14-5 16,-17 2-1-16,0-1-3 0,0-5 3 0,0 0 7 15,4 1 17-15,-8 1 12 0,4-1 16 16,-7 6 25-16,0-3-8 0,5 7-1 0,-8 7-11 15,6-12-15-15,-6 12-21 0,3-13 0 16,-3 13-12-16,0 0 8 0,0 0-20 0,0 0 12 16,0 0-9-16,0 0-5 0,27 18 2 15,-27-18 1-15,10 18-7 0,-4-8-1 16,2-3 4-16,-2 5-5 0,4-2 0 16,4 3-40-16,-4-1-27 0,2 3-37 15,9 1-38-15,-4-4-39 0,-1 1-13 0,8-4-32 16,-4 0-29-16,-1-5-69 0,5-1-115 15,-8-3-210-15,8-6-129 0</inkml:trace>
  <inkml:trace contextRef="#ctx0" brushRef="#br0" timeOffset="37735.18">14373 14059 1895 0,'0'-10'61'0,"0"10"4"0,-3-12-1 0,3 12-16 15,0 0-11-15,0 0-7 16,0 0-4-16,0 0 5 0,0 0-9 0,0 0-4 15,0 0 0-15,0 0-1 0,10 40-5 16,-7-27 0-16,-3 2 7 0,0 4 3 16,0-2 3-16,0 7 6 0,0-5 4 0,0 6 2 15,0 3-6-15,0 0 3 0,-3-3-5 16,-1 0 3-16,4-3-4 0,0 3-4 0,-3-4-1 16,6-5-1-16,-3-3-2 0,0 2 9 15,0-5 41-15,0-10 35 0,0 15 13 0,0-15 2 16,0 0-18-16,0 0-3 0,0 0-19 15,0 0-8-15,0 0 1 0,0 0-18 16,-6-47-8-16,-2 26 3 0,8 2 6 0,-3-6-11 16,3 1 2-16,0-1-8 15,-3 0 0-15,3 4-13 0,0-2 0 0,0 0-4 16,0 7 0-16,0-2-5 0,3 0-2 16,0 4-2-16,1-3 1 0,0 6-7 0,2-3 4 15,4 3 0-15,4 1-2 0,-11 2-10 16,10 4 2-16,1-2-5 0,-14 6 10 0,0 0-1 15,33 7-4-15,-20 6-6 0,4 2 3 16,-4 6 3-16,0 4-3 0,4 4 2 16,-4 4 7-16,-2-1-12 0,2 11 2 0,1-5 5 15,-5-9-5-15,1 0-1 0,1 0 4 16,-5-9 6-16,0-1 1 0,1-4 1 16,-7-2 14-16,3-3 54 0,-3-10-1 15,8 8-3-15,-8-8-7 0,0 0-10 0,0 0-2 16,-14-28-5-16,7 10-13 0,-7-1 1 15,8-1-7-15,-7-1 0 0,-4-4-6 0,1 9-3 16,-1-9-10-16,7 8-4 0,-4 6 1 16,1 1 0-16,3 5-2 0,0-1 0 15,10 6-3-15,-23-1-12 0,23 1 4 0,-20 7-13 16,20-7-15-16,-20 9-16 0,13 0-14 16,1-2-9-16,6-7-4 0,-4 9-6 0,4 0-4 15,0-9 3-15,7 8 3 0,-7-8-6 16,10 6-2-16,-10-6-17 0,20 0-4 0,-20 0-5 15,20-6 1-15,-4-1 17 16,5 0 5-16,-5 0 14 0,1-4 4 0,-1 1 6 16,-2 1 7-16,-1 2 12 0,-7-2 10 15,5 5 1-15,2-4 9 0,-7 1 6 16,-6 7 4-16,11-6 0 0,-11 6 2 0,13-8-4 16,-10 7-3-16,-3 1 5 0,0 0 2 15,0 0 5-15,0 0-5 0,0 0 9 0,0 0 2 16,11 15-3-16,-11-15 2 0,0 11-2 15,0-3-1-15,0-8 2 0,0 10 9 0,0-10-3 16,3 11 4-16,-3-11 5 16,3 4 1-16,-3-4 1 0,0 0 1 0,0 0-2 15,0 0 1-15,37-19 5 0,-34 9-1 16,8 2-3-16,-5-2 12 0,-3 3 8 16,-3 7 10-16,13-12-1 0,-13 12-7 0,8-9-7 15,-8 9-5-15,0 0-5 0,0 0-13 16,0 0 4-16,0 0 3 0,0 0 5 0,13 21-11 15,-13-7 14-15,0 7-9 0,3-2 4 16,-6 9 5-16,6 3 0 0,0 1 3 0,-3 2 2 16,0 1-11-16,0 1-3 0,3-1 13 15,0-7 0-15,-3-2-3 0,8-1 1 16,-8-1 0-16,0-5-10 0,0-6 20 16,3-1 41-16,-6-2 22 0,6 2 18 15,-3-12-10-15,-3 13-6 0,3-13-8 0,-14 3-12 16,14-3-9-16,0 0 2 0,0 0-8 15,-16-20-8-15,5 9-8 0,8-1-7 0,0-2-2 16,0-7-1-16,6 0-17 0,-3 0-17 16,3-2 2-16,3-2-13 0,5 2-8 0,2 1-6 15,1-3-5-15,-1 7 0 0,-4 4 2 16,5-1-4-16,-4 1 6 0,4 6-8 0,-1-1 6 16,3 1-5-16,-5 4 5 15,-2 0 0-15,-9 4 5 0,27-3-20 0,-14 0 0 16,-13 3 8-16,30-3-7 0,-30 3 13 15,27 0 2-15,-27 0-10 0,23 3 11 16,-23-3 0-16,24 3-4 0,-11-3 3 0,-13 0 11 16,20 3-5-16,-20-3 8 0,21 1-3 15,-21-1 8-15,19 0-3 0,-19 0 6 0,30-1-3 16,-16-2 6-16,2-3 8 0,1-2-5 16,2 1-4-16,2 0-1 0,-8 0-4 15,1 2 14-15,-5-1-9 0,-9 6-8 0,24-7-3 16,-24 7 3-16,16 3 1 0,-16-3 3 15,17 7 1-15,-4-3 2 0,1 2 1 0,-1-1-1 16,1 1 3-16,-1-5 6 16,1 2-3-16,-2 0 12 0,1-3-6 0,4-3 5 15,-4-1-9-15,5-2-3 0,-6-5-17 16,2 3-18-16,-4-5-29 0,-4 1-31 0,-1-6-39 16,1 0-61-16,-9-7-72 0,0 0-150 15,-2-2-36-15,-1-2-154 0,-4-3-105 16</inkml:trace>
  <inkml:trace contextRef="#ctx0" brushRef="#br0" timeOffset="38651.71">12896 15555 1719 0,'0'0'-39'15,"0"0"9"-15,-20 0 19 0,20 0 22 16,0 0 9-16,-27-3 9 0,27 3 9 0,0 0 7 15,-27-3 13-15,27 3 2 0,0 0 6 16,-16-1 2-16,16 1-6 0,0 0-6 16,0 0-2-16,0 0-1 0,-20 1-10 0,20-1-5 15,0 0-9-15,0 0 3 0,0 0-8 16,0 0 2-16,0 0 2 0,-10 6-2 0,10-6 3 16,0 0 7-16,0 0-1 15,0 0 11-15,43 10 1 0,-19-9-1 0,9 3 7 16,4-1-5-16,13-3-3 0,23 0 2 15,7 4-2-15,7-8 1 0,19 1-8 16,8-2-1-16,6 2 4 0,0-1-4 0,0-6 4 16,-1 2-3-16,-2 8-3 0,0-5-2 15,-3 0 1-15,-5 2-2 0,-15 0 10 0,16-5 10 16,-20 8-7-16,0 0-1 0,-3 0-2 16,2 0 3-16,-5 0-4 0,-1 0 0 0,1 0-2 15,-5 0-9-15,5-1 2 0,-5 1-5 16,5-3 5-16,-7 3-8 0,-1 3 7 15,5-6-5-15,-8 3-1 0,-10 0 1 16,3-2-1-16,-9 0-6 0,-6-1 4 16,-5 0-6-16,-2-1 3 0,-8-3-10 0,4 3-1 15,-7 2 10-15,0-3 2 0,-3-2-8 16,-3 0 8-16,-3 6-7 0,-4-4-1 0,0 3-2 16,-3-1 1-16,-4-3-2 0,0 5-2 15,-13 1-3-15,23-7-8 0,-23 7-24 0,17-4-40 16,-14 2-80-16,-3 2-71 0,0-11-96 15,0 11-150-15,-16-12-63 0,2 5 45 16,-6-7-219-16,-6 3-193 0</inkml:trace>
  <inkml:trace contextRef="#ctx0" brushRef="#br0" timeOffset="39835.1">13116 15015 2009 0,'-9'-6'-24'0,"9"6"4"16,-24-4 4-16,24 4-3 0,-24 0 1 15,24 0 4-15,-23 3-5 0,23-3 3 0,-23 8 2 16,9 0-1-16,1 1 10 0,3-2-1 15,0 2 6-15,4 0 3 0,-1-1 0 16,3 3 0-16,4-1 16 0,0-10 13 16,7 21 15-16,3-9-1 0,3-2 5 15,1 1 2-15,6 3 5 0,-4-3-13 0,5 3 0 16,-5 1-5-16,1-2-3 0,-4 2 2 16,1-4-3-16,-5 3-3 0,1-2 1 0,1 2-2 15,-5-1 2-15,1-2-1 0,-4-1 21 16,-3-10 7-16,-3 15 1 0,-4-8 0 15,7-7-12-15,-23 7-4 0,10-4 2 0,-8-2-4 16,21-1-5-16,-36 0-1 16,19-1-8-16,17 1-10 0,-37-5-27 0,24 0-34 0,0-1-45 15,-4 2-46-15,7-1-44 16,0 0-46-16,7-6-50 0,3 3-88 0,0 2-254 16,0 6-112-16</inkml:trace>
  <inkml:trace contextRef="#ctx0" brushRef="#br0" timeOffset="41251.68">13069 15205 1695 0,'17'4'-84'16,"-7"-4"29"-16,-10 0 19 0,14 6 20 0,-8-5 19 16,4 6 13-16,-10-7 11 0,17 1 8 15,-17-1 9-15,0 0 11 0,27 3 6 0,-27-3 4 16,0 0 7-16,30-4 1 0,-17 1-6 16,0-5-4-16,1 1-2 0,-2-3-7 15,2-2-6-15,-1-6-6 0,4 0 4 16,-7 1 6-16,3-1-4 0,-2 1 6 15,-5-1-1-15,4 3 4 0,-7 0-7 0,1 5 1 16,-1 0-11-16,4 3-5 0,-7 7-9 16,3-15-9-16,-3 15-2 0,3-10 0 0,-3 10-2 15,0 0-2-15,0 0-2 0,0 0 3 16,0 0-4-16,0 0-3 0,-20 35 2 16,17-24 3-16,0 6-3 0,-4-3-7 0,4 1 3 15,3 3 0-15,-7-3 0 16,7-2 7-16,0-1-6 0,0-2-4 0,0-10 7 0,0 15 7 15,0-15-7-15,0 13 14 16,0-13-3-16,0 0-5 0,0 0 4 0,0 0-5 16,0 0 7-16,37-24-11 0,-31 17 8 15,1-4-6-15,-4 3 7 0,4-3 3 16,0 1 3-16,-4 0-1 0,7 3-3 0,-10 7-5 16,3-12 0-16,-3 12-2 0,11-11-2 15,-11 11-9-15,3-7 7 0,-3 7-9 0,0 0 8 16,0 0-4-16,0 0-5 0,0 0 12 15,0 0-13-15,16 25 9 0,-8-16-7 16,-5 0 7-16,-3-9-1 0,9 12 3 0,-2-5-2 16,-7-7-6-16,6 6-1 0,-6-6-22 15,0 0-16-15,30-3-25 0,-19-5-5 0,2-5-10 16,4 1 3-16,-1-2-2 16,1-7 15-16,-4 0 7 0,1 0 1 0,-1 0 6 15,-7-1 1-15,5 3 23 0,-4 1 18 16,-1 5 10-16,-3 1 7 0,4 2-5 15,-7 10-11-15,4-10 0 0,-4 10 9 0,0 0-4 16,0 0-1-16,0 0 1 0,0 0 2 16,3 25-3-16,-3-15-1 0,-3 0 5 0,3-3-4 15,0 4 2-15,0-4 2 0,0-7-4 16,3 15-1-16,-3-15 8 0,0 10 8 0,0-10 1 16,0 0 11-16,0 0 4 15,7 9-5-15,-7-9 0 0,0 0-2 0,0 0-2 16,0 0-5-16,0 0-3 0,23-19 5 15,-23 19-7-15,0 0-5 0,7-10 4 16,-7 10 1-16,0 0-13 0,0 0-2 0,9-8-3 16,-9 8 0-16,0 0 4 0,0 0 0 15,0 0 5-15,0 0-7 0,10 21 3 0,-10-21 1 16,4 16 2-16,-4-6 0 0,3 3 0 16,-3-2-1-16,0-3-4 0,7 3 8 15,-7-1-6-15,0 2 3 0,3-2 0 0,-3-10 0 16,10 15 0-16,-10-6 8 0,0-9 0 15,3 8 10-15,-3-8 0 0,0 0 0 16,0 0-2-16,0 0 0 0,0 0-2 16,0 0-1-16,0 0-5 0,0 0-3 0,27-25 1 15,-27 17-1-15,0-3 4 0,0 11 0 16,0-13 0-16,0 13-8 0,0-12 0 16,0 12-9-16,0 0 6 0,0 0-5 0,-10-7 0 15,10 7 2-15,0 0-2 0,0 0 2 16,-20 19 6-16,20-19-8 0,-10 15 3 0,10-6 5 15,0-9 1-15,-3 14-7 0,3-6-5 16,0-8-12-16,3 11-11 0,-3-11-15 16,10 6-17-16,-7-4-10 0,-3-2-23 0,24 0-19 15,-24 0 1-15,30-4-18 16,-10-1 6-16,-4-1 11 0,4-1-1 0,1 0 5 16,-2 2 13-16,2-5 12 0,-1 2 13 15,-7 2 35-15,-4 2 8 0,5 0 32 0,-4 1 1 16,-4 0-7-16,-6 3-1 0,18-3-2 15,-18 3 8-15,0 0-2 0,20 10 8 16,-17-4 10-16,0 3 9 0,1 0 11 0,-1-1-1 16,-3 3 0-16,0-1-3 0,0 0 6 15,0 1-9-15,0-4-2 0,0 0 0 0,0-7-2 16,3 12 6-16,-3-12-2 0,3 6 5 16,-3-6-14-16,0 0-19 0,0 0-30 0,30-20 1 15,-20 9-6-15,1-1-2 16,-5-1 9-16,4-1-2 0,-7 3 7 0,1-1 4 15,-1 2 23-15,-3 3 9 0,7-1-1 16,-7 8-14-16,0-10 13 0,0 10-8 16,0 0 5-16,0 0 9 0,0 0 5 0,0 0-8 15,-20 25 11-15,10-13-2 0,3 4 6 16,0-1-1-16,-3-4-4 0,4 6-2 0,-1-5 2 16,4-2-1-16,0 0-1 0,3-3 0 15,-4 1 2-15,4-8 3 0,-3 10-3 16,3-10 0-16,0 0 1 0,0 0-9 0,0 0-3 15,26-16 2-15,-16 12 1 16,-3-1-3-16,-7 5-5 0,10-10-3 0,-3 7 4 0,-7 3-6 16,10-5 0-16,-10 5-3 15,0 0-3-15,13-2-3 0,-13 2 2 0,0 0 2 16,0 0 8-16,0 0-5 0,24 4-4 16,-24-4-2-16,3 9 5 0,-3-9-10 15,6 4-21-15,-6-4-12 0,0 0-26 0,7 4-16 16,-7-4-23-16,0 0-32 0,17 0-415 15,-17 0-58-15</inkml:trace>
  <inkml:trace contextRef="#ctx0" brushRef="#br0" timeOffset="41737.21">14526 15072 1614 0,'23'5'-11'0,"-23"-5"1"15,0 0 2-15,8 13 7 0,-5-6 6 16,-3-7 1-16,3 15 3 0,0-7-2 0,0 2-1 15,-3-10-4-15,7 11 2 0,-7-11-1 16,3 14 9-16,-3-14 7 0,8 7-2 16,-8-7 0-16,0 0 6 0,19-3-6 0,-19 3-24 15,20-10-33-15,-4 1-14 0,1-7 1 16,4 1-14-16,-5 1-1 0,1-1 15 0,-1 0-2 16,5-1 0-16,-9 4 10 0,2 2 23 15,-4 3 19-15,0-1 11 0,-3 1-4 16,-7 7 2-16,10-6 14 0,-10 6 15 15,0 0 8-15,0 0 4 0,20 16-3 16,-10-4 9-16,-7 1 0 0,7 2-1 0,-3-4-3 16,6 7-3-16,0 0 2 0,1-4-4 15,-1 0 14-15,1-4 0 0,-5 2 8 0,5-5 4 16,2-4 4-16,5 0-3 0,-5-3-6 16,-16 0 1-16,50-7-9 0,-23-2-5 15,3 1-6-15,-3 1-1 0,-5 0-7 0,2 2 3 16,-7-1-10-16,-4 5 1 0,4-2-10 15,-17 3-3-15,30-4 4 0,-20 4-3 0,-10 0-5 16,30 4 3-16,-20-1-6 0,-10-3 2 16,20 5 0-16,-7-1-2 0,-13-4 6 15,17 6-7-15,-17-6 1 0,16 4-4 16,-16-4-3-16,14 3 8 0,-14-3 1 16,0 0-11-16,19 3-20 0,-19-3-28 0,0 0-33 15,0 0-38-15,27-7-60 0,-13-2-86 16,-1 1-171-16,4 1-165 0,-1-7-97 0</inkml:trace>
  <inkml:trace contextRef="#ctx0" brushRef="#br0" timeOffset="54852.27">16026 13572 1737 0,'-26'0'6'0,"26"0"28"15,-24-2 28-15,24 2 10 0,-14-4 14 16,14 4 2-16,-12-4-1 0,12 4 0 0,0 0-4 15,-7-10-2-15,7 10 3 0,0 0 4 16,30-15 2-16,-7 8-7 0,7-3 8 0,3 2-5 16,24-7 9-16,6 5-11 0,0-2-6 15,11-1-7-15,-1 6 2 0,27-7-8 16,4 7 3-16,-4-2-7 0,10 0 2 0,-20 8-11 16,26 1 1-16,1 0-8 15,6 0-2-15,-3 0-8 0,4 1 6 0,-11 5-3 0,3-1 4 16,1-2 1-16,0 1-11 15,-11 3-7-15,2-1 8 0,-22-3 0 0,24 2-2 16,-23-2-4-16,-1 1-3 0,1 0 8 16,0 0 1-16,-4-2 7 0,-3 3 0 15,1-2-10-15,-2 0 7 0,1 1 3 0,3-1 1 16,-3-3-7-16,7 0 9 0,-3 1-6 16,2-2 0-16,-3 1-9 0,11-3-2 0,-7 3 4 15,3 0-3-15,0 0-4 0,-8-3 0 16,5 2-1-16,-3-2-6 0,-1 3 3 15,-3 0 1-15,-6 0-6 0,-1 0-6 0,4 3 4 16,-21-2-4-16,11 6 8 0,-21-1-3 16,2-3-2-16,-2 5-4 0,1-7 2 15,13 6-5-15,-11-1-1 0,-5-1 7 16,-1 1-4-16,0-2-4 0,1 0 4 0,-11 0 3 16,4-2-2-16,6 3-4 0,1-2 2 15,-5 1-2-15,-2 2 2 0,0-5 3 0,-3 3-8 16,2-2 8-16,0 1-6 0,4-1 2 15,-2-2 2-15,1 3-4 0,-2-3 3 0,-1 0-3 16,-2 0 1-16,-8 3-2 16,1-3 6-16,-7 0-4 0,0 0-12 0,-6 1 3 15,-14-1-14-15,9 7-24 0,-9-7-43 16,0 0-60-16,-33 17-50 0,3-10-66 16,-3-6-91-16,-4 3-124 0,-7 1-93 0,-5-8 72 15,-1 6-323-15,-17-8-307 0</inkml:trace>
  <inkml:trace contextRef="#ctx0" brushRef="#br0" timeOffset="58169.95">16582 13077 2426 0,'-6'-11'35'0,"6"11"31"0,0 0 10 16,-7-7-3-16,7 7 0 0,0 0-11 16,0 0 1-16,0 0-6 0,0 0-16 15,0 0-4-15,0 0 4 0,0 0-7 16,0 0 6-16,-6 31 13 0,6-21 0 0,3 5 6 16,-3 0 0-16,0 2-6 0,0 2 2 15,-3 2-1-15,3 0-5 0,3 1 1 16,-3 0-4-16,0-2-4 0,0-1-4 0,0 5-3 15,0-6-1-15,3-1-7 0,-3-2 9 16,0 0-7-16,0-4 0 0,0 0-3 0,0-11 26 16,4 18 32-16,-1-11 24 0,-3-7 21 15,3 13 14-15,-3-13 8 0,0 0-20 16,0 0-16-16,0 0-9 0,0 0-11 16,0 0-13-16,0 0-3 0,0 0-8 0,-3-49-10 15,3 35-11-15,3-1 1 0,-3-2-1 16,-3-3-11-16,3-3-4 0,0 1-9 15,0-3-2-15,3 0-2 0,-3-3 8 0,0 3-7 16,8 0-4-16,1-5-10 0,-2 8 5 16,-1-1-1-16,-6 4 0 0,8 1 6 0,-2 0-20 15,-3 4 6-15,4 3-2 0,-4 1-8 16,0 3 2-16,-3 7 2 0,17-10-11 0,-17 10 4 16,24 2 0-16,-24-2 3 0,22 15-4 15,-8 0 2-15,-1 3 6 0,1 3-1 16,-1 4 1-16,4 6-7 0,-7 2 11 15,0-1-9-15,3 11 2 0,-9-7 3 16,2-2 2-16,1-1 1 0,-4-8 1 0,0-3-8 16,-3-2 7-16,0-4 1 0,4 1 6 15,-1-5 4-15,-3 1 42 0,0-13 23 0,4 8 1 16,-4-8-2-16,0 0-8 0,0 0-24 16,-21-26-1-16,15 8-7 0,-4-2-6 0,3 1 2 15,-3-5-9-15,-3 5 5 0,-1 1-7 16,1-2-7-16,7 8-8 0,-8-1-1 0,4 1-5 15,4 2-9-15,-8 0-11 0,1 2-14 16,2 5-14-16,5-1 8 0,-7 4-10 16,13 0 1-16,0 0-3 0,-30 4-10 15,27 2-2-15,-8-5-9 0,1 5-3 16,7 2-5-16,0-1 4 0,3-7 6 0,-3 13-6 16,3-13 5-16,-3 9 13 0,3-9 3 15,6 11 3-15,-3-6 8 0,-3-5 7 0,10 5-1 16,-10-5 9-16,17-3-2 0,-17 3 4 15,19-7 10-15,-8 2-1 0,2-1-1 0,-3 2 2 16,4-1 5-16,-5 0-7 0,5-6 2 16,2 7 1-16,-2-1 3 0,-1 0 0 15,1 1 1-15,-1 3-9 0,3-2 7 0,-2 3 8 16,-1-3 0-16,-13 3-2 0,30 3 0 16,-13 0-2-16,-1 4 6 0,1 1 0 15,-4-1 1-15,4 3-2 0,-4 1 0 0,1-3-1 16,-4 3 3-16,-1 2-1 0,5-3-2 15,-4-1 2-15,1 4 1 0,-2-1-1 16,1-5 1-16,-7 4 3 0,5-4 2 0,-2 0-4 16,-3 2 4-16,1-4 3 0,-4-5-1 15,6 10 4-15,-6-10 1 0,3 5-3 0,-3-5-5 16,0 0 4-16,0 0-3 0,0 0-1 16,0 0 2-16,0 0 7 0,0 0-4 0,0 0 2 15,-16-29-8-15,13 21 4 16,0-3-6-16,3 1 0 0,-5-2 5 0,5 2 0 15,0-3 4-15,0 1-2 0,5 2-1 16,-2-4 1-16,0 3-4 0,0 1-2 0,4-2-3 16,-4 1-3-16,3-2 7 0,5 4-7 15,-4 0 1-15,-1 5 1 0,0 0 4 16,5 1-7-16,-11 3-5 0,16 0 4 0,-16 0 0 16,17 7 7-16,-7 1-1 0,4 2 4 15,-8 1-3-15,7 0-5 0,-3 2-4 0,-3-1 7 16,3 1 7-16,-3-1-1 15,-1-5-4-15,1 4-1 0,0-4 1 0,-4 0 2 16,0 0 4-16,-3-7 7 0,10 9-2 0,-10-9-4 16,0 0 6-16,0 0-5 0,0 0 1 15,24-16 2-15,-18 7 1 0,-3-1-5 16,5 0 1-16,-5 0 0 0,0-1 2 0,-3-1-7 16,7 5 5-16,-4-3-1 0,-3 2-5 15,3 1 3-15,-3 7-6 0,0-13 1 0,3 8-8 16,-3 5 4-16,0-10-4 0,0 10-5 15,0 0 2-15,0 0 1 0,0 0 7 16,0 0-1-16,0 0 2 0,-6 25-4 0,6-25 3 16,0 18 4-16,0-8-1 0,-3 0 0 15,6-2-28-15,-3-1-12 0,3 3-19 0,-3-2-23 16,0-1-37-16,3 0-22 16,-3-7-27-16,8 8-20 0,-8-8-25 0,13 3-25 15,-13-3-7-15,0 0 2 0,23-13 19 16,-10 1 25-16,-5-1 9 0,1-5 25 0,1 3 26 15,-4-7 31-15,5 2 41 0,-1-3 50 16,-4 1 41-16,5-1 30 0,-5 4 28 0,4-5 17 16,-4 5 18-16,2 1 12 0,-5 1 6 15,4 2 11-15,-1 2-7 0,-6 2-6 16,3 4-16-16,0 0-10 0,-3 7-33 0,8-11-8 16,-8 11 2-16,0 0-5 0,0 0-13 15,0 0-6-15,0 0-2 0,10 29 2 0,-7-15-9 16,0 4 4-16,0 2-6 15,-3 5-7-15,4 0-2 0,-1 0-3 0,1 0-5 16,-1 0 7-16,-3-2 1 0,0-2-13 16,3-3 7-16,4 0 0 0,-7-5 2 0,0-1-2 15,0 1 6-15,3-6 3 0,0 4 22 16,-3-7 15-16,0-4-11 0,0 0 1 0,0 0-10 16,0 0 2-16,0 0-7 0,0 0-4 15,0 0-8-15,0 0-4 0,10-22 1 16,-10 15-7-16,4-6 4 0,3-2-1 0,-1-3-10 15,7 1-25-15,-6 2-12 0,3-6-9 16,3 9-2-16,-2-1-6 0,-5 1-5 0,7 2-11 16,-2 3 4-16,-5 2-2 15,4 2 15-15,-10 3 2 0,14 0 7 0,-14 0-5 16,9 8 8-16,-9-8-7 0,10 11 19 16,-10 0-6-16,8-1 8 0,-5-2 4 0,0 2-7 15,-3-3-14-15,3 1-13 0,-3-1-6 16,0-7 10-16,3 13 5 0,-3-8 1 0,0-5 4 15,4 10 7-15,-4-10-2 0,6 7 12 16,-6-7-9-16,11 8 3 0,-5-3 5 16,-3 0-4-16,-3-5 7 0,13 10-3 0,-5-3-1 15,-2 1 3-15,-2-4 4 16,2 2 6-16,-6-6-6 0,11 12-1 0,-5-6 3 16,-6-6 8-16,7 7 5 0,-7-7 6 15,9 5 14-15,-9-5 18 0,0 0-5 0,0 0-2 16,14-12-3-16,-14-1-7 0,0 1 4 15,3-6-3-15,-3-6-7 0,-3-1-3 0,0-7 3 16,-5 0-11-16,5 2 1 0,0 5 5 16,-7 0-2-16,7 3-6 0,0 5 5 15,-5-1-8-15,5 5-8 0,0 1-5 0,-3 5 1 16,-1-1 4-16,7 8-2 0,-11-3-1 16,11 3 4-16,0 0-7 0,-19 18 9 0,13-6 0 15,-2 2-3-15,2 4 3 16,-1 3 1-16,7-4 0 0,0 1 4 0,0 0 1 0,3-4 1 15,1-2 0-15,-1 1 10 16,0-8-2-16,8 1-11 0,-11-6-1 0,16-3-14 16,-16 3-15-16,24-14-8 0,-12 3 1 15,2 1 0-15,-1-2 4 0,1-1 1 0,-4 1 3 16,-1 1 5-16,2 1 8 0,-4 3 0 16,-1-1 1-16,-3 2-3 0,4 2 6 15,-7 4-6-15,10-10 6 0,-6 5-5 0,-4 5 2 16,0 0 5-16,0 0-1 0,0 0 6 15,0 0 1-15,-4 23 2 0,1-9 6 16,-4 7-6-16,0 1 5 0,7 3 8 0,-3 3 0 16,3-3 5-16,0 3-8 0,3-3 2 15,4 0-4-15,-3-3 8 0,2-2-1 16,1-4-1-16,-1-5-16 0,11-1-42 0,-4-7-36 16,4-3-18-16,3-7-11 0,0-4-12 15,1-2-2-15,1-9 5 0,-2 0 17 16,4-3-1-16,-8 0 16 0,4 0 29 0,-2 0 38 15,-2 1 45-15,-7 8 37 16,2 0 39-16,2 2 12 0,-10 3 5 0,4-1-6 0,-3 5-19 16,-1 1-13-16,-3 6-4 0,0 0-13 15,0 0-1-15,0 0-9 0,0 0-5 0,-20 18-7 16,10-8-5-16,-1 5 1 16,2-2-3-16,-4 5-3 0,-1-4-3 0,1 4-6 15,-1 0 11-15,1-6-7 0,4 1-9 16,-2-1 4-16,1-5-3 0,4 3 5 0,-2-2-1 15,5-1 3-15,-3-1 8 0,6-6-2 16,0 0-1-16,0 0-6 0,0 0 0 16,0 0-5-16,0 0-10 0,-7-21-2 0,7 21 5 15,13-21 5-15,-10 13-8 0,8 0-6 16,-5-2 4-16,1 3-1 0,-1 1-13 0,2 1-1 16,-8 5-1-16,13-2 2 15,-13 2 0-15,17 7-5 0,-11 3 5 0,4 0 0 16,4 5-2-16,-4-2 8 0,2 2-1 15,2 0 2-15,2-4 3 0,-2 0 5 0,-1-1 4 16,1-2-3-16,-1-3 1 0,4-3 5 16,-4-2 2-16,1-2-8 0,2-1-1 15,-3-3 8-15,1 2-5 0,-4 1 0 0,0-1-4 16,0 1-6-16,-10 3-3 0,16-5-5 16,-16 5 0-16,14 0-5 0,-14 0 5 0,0 0 0 15,10 11 3-15,-10-11 1 0,6 7-13 16,-6-7 19-16,8 5 1 0,-8-5 1 0,9 5-3 15,-9-5 4-15,13 0-33 16,-13 0-32-16,0 0-42 0,27-9-45 0,-21 5-64 16,5-6-87-16,-5 3-188 0,-2-4 45 15,-1 2-150-15,0-1-91 0</inkml:trace>
  <inkml:trace contextRef="#ctx0" brushRef="#br0" timeOffset="59520.34">19330 12720 1738 0,'0'0'5'0,"3"-11"7"16,-3 11 0-16,0 0-10 0,0 0 6 15,0 0 1-15,0 0 7 0,-3 36 22 16,3-19 10-16,3 11 5 0,-6 7 11 0,-5 20 13 15,2 5 4-15,-1 5-6 0,-5 20 5 16,1 2-5-16,1 8 8 0,4-1 0 0,-5 5-11 16,1 6 1-16,7 2 19 0,-3 0 6 15,-2 8-7-15,5-2-1 0,-7 2 3 16,4 30 9-16,-4-26 6 0,3 24-3 16,-3 3 1-16,-7-4 2 0,7-30 3 0,-6 37 1 15,-4-2 7-15,-4-3-1 0,8 2-1 16,-11-1 0-16,13 2-5 0,5-3 0 15,-12-1 5-15,12-27-5 0,-4 25-1 0,-7-2 6 16,-1 1-6-16,5 2 10 0,5-27-18 16,-2 28-8-16,7-29 1 0,-8-1-15 0,4-1-1 15,4-9-13-15,3-3-3 0,3-13 2 16,0-20-19-16,3-9 12 0,7-12-22 0,-4-11-8 16,5-13-4-16,-2-8-33 0,1-8-40 15,1-8-35-15,2-10-37 0,1-16-36 16,2-19-48-16,-7-9-55 0,12-22-54 0,-12-6-55 15,5-7-80-15,-10-6-190 16,2-5 70-16,0-1 55 0,-12-4-313 0,12 0-311 16</inkml:trace>
  <inkml:trace contextRef="#ctx0" brushRef="#br0" timeOffset="62889.68">19929 13016 2359 0,'-3'-14'-17'0,"0"3"34"0,-7 4 29 15,6 0 20-15,4 7 11 0,-10-7-2 16,10 7-3-16,-16-4-9 0,16 4-13 0,0 0-7 15,-33 14 3-15,16-4-3 0,-4 2-2 16,5 6-2-16,-1 2-9 0,1 5-3 0,-1 0-4 16,1 0-3-16,8 1 3 0,2 3 3 15,3-4-4-15,3 2-4 0,0-2 5 16,6-2-1-16,2-3-7 0,1-2-26 16,4-4-17-16,8-3-27 0,2-7-18 15,-4-4-14-15,8-3-15 0,3-4-5 0,0-5 10 16,0-3 13-16,-3-2 5 0,0-7 7 15,-3 2 7-15,-2 0 9 0,-5-2 34 0,-1 5 27 16,-2 2 30-16,-4 3 22 0,1 0 13 16,-5 3-3-16,-3 4-2 0,7 0-13 15,-10 7-9-15,6-12-5 0,-6 12-5 0,8-7-1 16,-8 7-8-16,0 0 3 0,0 0 1 16,0 0-10-16,0 0 1 0,0 0 1 0,-3 32-5 15,3-32-7-15,-5 22 9 16,5-9-9-16,-3-4 6 0,3 4-1 0,0-1-3 15,0-1-2-15,0-11 2 0,0 17-3 16,3-9 5-16,-3-8 2 0,0 10 9 0,0-10 9 16,0 0 8-16,8 7-5 0,-8-7 0 15,0 0 3-15,0 0-8 0,22-25 3 16,-14 18-7-16,-2-1-1 0,4-2 2 0,-4 0 11 16,2 3 1-16,-2-1 14 0,-6 8 1 15,7-12-11-15,-7 12-10 0,6-10-5 0,-6 10-8 16,11-7-7-16,-11 7-2 0,0 0 1 15,0 0 7-15,0 0-6 0,0 0 1 16,0 0-6-16,19 19 8 0,-12-9-10 16,-3 0-4-16,-1 2 10 0,0 1-4 15,4-1-6-15,-4-1-3 0,0 3 1 0,7-1 12 16,-6-2-4-16,-1-3-6 0,4 1-2 16,-7-9 5-16,6 12 1 0,-2-2-7 0,-4-10 21 15,0 0-5-15,6 8-8 0,-6-8 3 16,0 0-5-16,0 0 16 0,38-25-10 0,-26 11 4 15,-2 3 2-15,4-4-15 0,-4 0-4 16,-1 2 5-16,2 6 7 0,-5-3-9 16,1 2 8-16,-1 1-10 0,-6 7-10 15,8-10 0-15,-8 10 6 0,0 0-3 16,0 0-9-16,0 0 14 0,0 0 0 0,22 14 2 0,-22-14-5 16,8 18-3-16,-2-8 5 15,-6 0 7-15,10 1-1 0,-4-4-2 0,2 0-2 16,-2 1 3-16,-6-8 1 0,16 4 3 15,2-4 0-15,-18 0 1 0,26-1 7 16,-10-7-7-16,5-2 1 0,-4 3-2 0,2-1 3 16,-2-2-5-16,-4 3-2 0,4-1 3 15,-10-1-4-15,-1 5 11 0,-6 4-3 0,17-10 5 16,-17 10-9-16,17-2-2 0,-17 2-4 16,0 0-3-16,0 0 0 0,0 0 7 0,0 0-4 15,23 12-3-15,-20-4 0 16,4-1-1-16,-1 3 10 0,-6-10 0 0,11 18-5 15,-5-14 0-15,1 3 10 0,-7-7-3 16,23 6 7-16,-2-6-8 0,1-6 8 16,19-2-12-16,-8-3 1 0,13-9-14 0,5 2-15 15,-15 0 2-15,-2 7-5 0,-8 3 11 16,-5-2-5-16,1 3 3 0,-5-1 2 0,-4 2-12 16,-2 5 13-16,-11 1-3 0,19 1 0 15,-5 5 0-15,-4 5 2 0,-4 1 2 0,2 2-1 16,-2 2 1-16,1 0 6 15,-1 2 5-15,-3-2 4 0,5-1-16 0,-2-3 13 16,1-2-4-16,-1 0 5 0,5-2 10 16,5-5 7-16,4-3-6 0,4-3-6 15,2 3-7-15,-3-3 8 0,11 1-3 0,-1 2-1 16,3-3 3-16,-6 6 4 0,8-1 0 16,-5 4-11-16,0-2-3 0,-3 4 4 0,7-3 3 15,-7 0-2-15,-7-1-1 0,4 2 9 16,-4-5-5-16,-3 3 2 0,4-4 8 0,3-4 15 15,3 0-1-15,-5 0-4 0,5-2 0 16,0 1 2-16,-6-1-11 0,-4 2 11 16,-4 1-5-16,2 2-6 0,-6-2-2 0,2 3-2 15,-1 0 8-15,-13 0-9 0,30 0 4 16,-16 3-3-16,-1-3 3 0,4-3 8 16,-1 0-13-16,5 1 1 0,2-1 2 15,-7-4 0-15,11-3-1 0,-6-4-36 0,-2 0-42 16,4-5-36-16,-2-5-53 0,-8 2-66 15,-4-6-79-15,-1 3-100 0,-5 0-91 0,0 3 54 16,-3 0-146-16,-3-2-90 0</inkml:trace>
  <inkml:trace contextRef="#ctx0" brushRef="#br0" timeOffset="64670.03">16329 14305 1665 0,'-9'-6'-46'15,"9"6"31"-15,-18-8 22 0,18 8 26 0,0 0 17 16,-12-4 15-16,12 4 4 0,0 0-7 16,0 0 1-16,-18-4-9 0,18 4-3 0,0 0-12 15,0 0-1-15,0 0 6 0,0 0 14 16,0 0 12-16,0 0 1 0,84 4 9 15,-37 0 0-15,33-4-2 0,13 4-9 16,30-8 4-16,11 3-9 0,12-5 7 16,51-4-5-16,3 10-5 0,-40 0 1 0,4 0-9 15,32-4-4-15,-46 4-11 0,-9 2-4 16,-8-2 12-16,-10 2 1 0,-3 1-3 0,-30-3-7 16,-4 3-5-16,-12 0-11 0,-17-3 3 15,-8 0 0-15,-11 1-5 0,-5 2 0 0,3-3 2 16,-6 3-3-16,-3-3 7 15,3 0-1-15,0 1-13 0,-4-2-51 0,1-2-35 16,-4 3-37-16,4-3-33 0,-3 2-46 0,-2-5-56 16,5-1-75-16,-10 2-142 15,-1-5 14-15,-2 2-102 0,-7-2-54 0</inkml:trace>
  <inkml:trace contextRef="#ctx0" brushRef="#br0" timeOffset="65836.66">16459 13824 1619 0,'0'-15'21'0,"0"15"17"0,-3-12 23 16,3 12 6-16,-3-13 2 0,3 13-8 16,0 0-6-16,-4-10-5 0,4 10-14 0,0 0 5 15,0 0-12-15,0 0-1 0,0 0-2 16,0 0-5-16,0 0 6 0,-13 38 8 16,13-20 2-16,0 4 6 0,4 3-8 0,-1 3 3 15,-3 1 3-15,3 3-2 16,0 4-3-16,-3-5-3 0,7 1 5 0,-7-6-3 15,3 3-10-15,-3-8 4 0,4 0-1 16,-1 0-7-16,1-7 5 0,-4-2-6 0,3 1 2 16,0-1 34-16,-3-5 20 0,0-7 31 15,0 17 10-15,0-17 19 0,3 8 23 16,-3-8-14-16,0 0-17 0,0 0-5 0,0 0-19 16,0 0-3-16,-16-44-9 0,12 27-17 15,1-5-11-15,-4-2-5 0,4 5-1 0,0-9-6 16,6 0-4-16,-3 3-13 0,0-1 3 15,7 1-9-15,-1 0 1 0,1-6-6 16,6 1-3-16,-3-1 3 0,7 6-3 0,-4-1-5 16,1 1-3-16,-1 1-6 0,-2 7 3 15,-2 1 6-15,4-1-4 0,-10 6-9 16,8 1 1-16,-8-1-2 0,7 4-4 16,-10 7-3-16,6-5-1 0,-6 5 8 0,0 0-3 15,0 0-2-15,0 0 0 0,14 18 8 16,-14-18-10-16,-3 22 3 0,0-12 9 15,-8 2-2-15,5 3-11 0,-1 1-29 0,1-1-17 16,-5 0-41-16,8 2-27 0,-7-2-21 0,4-1-25 16,-5 7-11-16,5-6-18 0,-1-1-20 15,1 0-7-15,-2 1-17 0,2-1-11 16,-1-3 3-16,4-1-9 0,0 0 9 16,3-5-16-16,0-5-385 0,0 7-143 15</inkml:trace>
  <inkml:trace contextRef="#ctx0" brushRef="#br0" timeOffset="66787.12">16653 13927 1828 0,'13'-3'-27'0,"-13"3"23"16,14-9 27-16,-14 9 0 0,6-6 5 15,-6 6-5-15,0 0-10 0,0 0 0 0,0 0-3 16,0 0-5-16,0 0-1 0,27 15 3 16,-20-5 2-16,-1 3 1 0,0 5-7 0,5 1 1 15,-4 5 2-15,-1-2 0 16,4 3-2-16,-3-3 1 0,-4 3-2 0,4-3-2 15,-4 1 4-15,0-5 0 0,4 0 1 16,-7-4-1-16,3-2 1 0,1 1 7 0,-1-5 37 16,-3-8 25-16,0 15 9 0,0-15-1 15,0 0-11-15,0 0-2 0,0 0-14 16,0 0-5-16,0 0 0 0,0 0-11 0,-23-36 3 16,20 18-8-16,6-1-12 0,0 2-1 15,0-1 3-15,-3 1-2 0,7 2-3 16,-4 0-9-16,4 2-4 0,0 2-2 0,-1 4-1 15,4 0-6-15,-10 7 3 0,20 0 2 0,-20 0 1 16,0 0-7-16,37 10 5 0,-20 0-3 16,-4 1 8-16,4 3-10 0,-1 1 7 15,-2 3-4-15,-1-1 1 0,-2 1 4 16,-2-3-7-16,1-4 6 0,-4 3 2 16,5-4 1-16,-1-1-2 0,-4 0 8 0,-3-5 40 15,-3-4 29-15,11 4-4 0,-11-4-15 16,0 0 0-16,19-21-5 0,-11 3-14 0,-2-4 7 15,4-9-16-15,-7-3 2 0,4-4 0 16,-11 2-13-16,8 3-3 0,0 2 1 0,-4 3-5 16,-4 6 0-16,4 3-5 15,0 2-8-15,0 3 1 0,-4 2-6 0,4 2 4 16,0 2-11-16,0 8 2 0,0 0-1 16,0 0 3-16,0 0-1 0,0 0 8 15,0 0-11-15,0 0 8 0,-30 30-5 0,30-20-1 16,-3 2 12-16,3-2-3 0,0 3 2 15,0-2-4-15,0-11 7 0,3 19-4 0,5-13-1 16,-8-6 6-16,19 1 8 0,-2-2-14 16,7-5-4-16,-1-5 5 0,3 3 10 0,-2-3-10 15,-1 1-5-15,0 0 3 0,-6 3 3 16,-1-4 7-16,-2 4-3 0,-1 0 3 16,1 2-9-16,-8-1-10 0,4 2 2 0,1-2-6 15,-5 4 0-15,-6 2-8 16,0 0 9-16,0 0-6 0,13 15 6 0,-13-7 6 15,3 5-7-15,-3-1-1 0,8 2 4 16,-8 1-1-16,3 2 12 0,-3-3 0 0,3-3-6 16,4 0 2-16,-4-1-6 0,0 0 14 15,0-2 5-15,8-4-10 0,-1 2-1 0,-4-5 11 16,-6-1-14-16,21 6 6 0,-12-1 5 16,2 2-14-16,-1 0 4 0,-1 7-5 15,5-3 4-15,-4 10-7 0,-4 1 9 0,8 6 2 16,-11 1-5-16,4 2 6 0,-10 5-4 15,-1-3-6-15,1 6 11 0,-11 5-1 0,-2 2-8 16,2-11 14-16,-2-7 0 16,2-2-2-16,-5-2 20 0,5-5 23 0,-10 1-4 15,5-8 10-15,-8-1-3 0,4-1-4 16,-1-7 5-16,5-2-14 0,-5-2 1 0,-6-5-1 16,3-5-12-16,7 0 10 0,-6-3-7 15,9-3-6-15,1 1-3 0,2-2-20 16,8 0-32-16,6-2-51 0,6-2-43 0,11-6-53 15,13-9-56-15,10-4-59 16,20-3-114-16,6 1-116 0,15 3 58 0,9 5-188 16,13 0-149-16</inkml:trace>
  <inkml:trace contextRef="#ctx0" brushRef="#br0" timeOffset="68403.72">20206 13865 1927 0,'0'-18'42'0,"3"4"34"16,-3 1 24-16,0 2 23 0,0 11 4 16,-3-12-2-16,3 12-21 15,0 0-17-15,-3-10-6 0,3 10-18 0,0 0-2 16,0 0-6-16,0 0-3 0,0 0-14 16,-21 40-1-16,15-20-2 0,0 5-1 0,-4 2-7 15,-4 7 2-15,4-2-1 0,1 0-7 16,-2 1-2-16,1 2 1 0,4-3-3 0,-2-2 7 15,-1 1-16-15,2-6 8 0,4-3 1 16,0-3 4-16,0-3-8 0,-2-4 3 16,5 1 3-16,-3-4 7 0,3-9 39 0,-3 17 34 15,0-9 26-15,3-8 28 0,-7 10-11 16,7-10-12-16,0 0-16 0,0 0-12 0,0 0-9 16,-20-29-6-16,10 14-13 0,4-9-5 15,-2 5-4-15,2-6-12 0,6-2-2 0,0 2-6 16,-3-4-6-16,9 3-8 15,-6-2 2-15,3-4-7 0,11-1 1 0,-4 2-8 16,10-8-2-16,-4 7-2 0,1 7-4 16,4 0 3-16,-2 2-6 0,-2 6-3 15,-1 3 0-15,8 6-6 0,-4 2 3 0,-7 3-8 16,-13 3 4-16,37 10-2 0,-17 1 4 16,-3 6 0-16,-1 4-4 0,-2 4 0 0,-1 1 7 15,0 5-5-15,-2 1 4 0,-5 1-7 16,1-1 3-16,-1-4 5 0,-6-2-5 0,4-2 2 15,0-5-2-15,-1-1 2 16,-3-4 3-16,0 3 11 0,3-5 4 0,-3-5 3 16,0-7-6-16,0 0 2 0,0 0-6 15,0 0-2-15,0 0-2 0,3-40-1 16,-3 19-10-16,0 4-13 0,-3-2-3 0,0-2-8 16,0 3-3-16,-1 7-1 0,0-4-7 15,4 2-5-15,-3 2-3 0,-4 7-2 0,7 4 9 16,-12-4 2-16,12 4 9 0,0 0-1 15,-34 12 5-15,20-5-8 0,1 6 13 0,3-4 2 16,0 4-12-16,0-1-13 0,7-2-2 16,-4 1-19-16,7-4 0 0,0 0 9 15,0-7-7-15,4 7 1 0,-4-7-16 16,0 0-14-16,26-11-8 0,-9 1-16 0,3-2 15 16,-4-1 7-16,8-2 13 0,-8 0 2 15,4-1 11-15,-2 1 2 0,-2 3 7 16,-2 2 9-16,-5 0-5 0,1 3 4 0,-4 2 0 15,5-1 9-15,-11 6 3 0,10-4 0 16,-10 4 2-16,0 0 2 0,0 0 7 0,14 10 1 16,-14-10 6-16,6 12 1 0,-3-2-2 15,1 0 6-15,2 1 2 0,-3 3 4 0,0 1-6 16,5 3 10-16,-5 1-7 0,7 4 5 16,-4 2 6-16,1 0-2 0,3 2 5 15,-3 1-5-15,-1-3 6 0,-6 0 0 0,3 0 4 16,5-3-2-16,-5-1-4 15,0-4 1-15,-3-2 3 0,0-1 1 0,0 0 6 16,0-4 7-16,0-3 7 0,-3 1-2 16,-8-4 8-16,11-4 1 0,-16 3-2 0,16-3-5 15,-17-7-1-15,11-1 1 0,-4 2-12 16,4-2 5-16,1-1-1 0,-1-3-4 0,6 2 6 16,0-1-9-16,0 0-9 0,3-3 9 15,5 0-5-15,1-1-4 0,1 0-4 16,4 1 2-16,-1 1-6 0,-4 5 0 0,5 1-3 15,-1 1 5-15,4 4-2 16,-4 4 5-16,4 4-6 0,-4 1 5 0,4 5-4 16,-4 4 6-16,1-1 0 0,-1 2-1 15,4 1 2-15,-1 1 1 0,2-1 6 0,-6-5 2 16,9-1-4-16,-5-2 11 0,1-2 27 16,2-4-3-16,5-4-5 0,3-4 0 0,3-4-1 15,0-2-11-15,3-2 11 0,0-6-9 16,7-7-9-16,-6 8-5 0,-8-1 1 15,-6 3 5-15,1 2-13 0,-5 6 9 0,-2 0 2 16,-5-1-11-16,4 4 2 0,-5-5-2 16,2 7-7-16,-10 2 7 0,12 0-4 15,-12 0-4-15,18 0 15 0,-18 0-21 0,20 2 4 16,-7 4 14-16,-4-2 6 0,9 2-14 16,2-1 7-16,3-1 2 0,-3 2 4 15,0 1-7-15,3-3-3 0,0 2 3 0,4 2 2 16,-3-4 5-16,-5 2-72 0,1 1-65 15,1-2-62-15,-12-2-71 0,4 0-70 0,1 1-175 16,-7-1 41-16,-7-3-153 0,6 5-111 16</inkml:trace>
  <inkml:trace contextRef="#ctx0" brushRef="#br0" timeOffset="68720.39">19340 14666 1905 0,'-37'4'117'0,"7"-4"34"16,6 2 15-16,7-2-2 0,17 0-19 0,-16-2-19 15,16 2-5-15,0 0-23 0,84-33-2 16,22 11 1-16,54-10 10 0,26 1-9 0,21-1-3 16,16-1-11-16,21 4 11 0,13 1-12 15,6 3-8-15,4 0-5 0,-11 3-14 16,-9 1-3-16,-13 0-3 0,-18 4-10 15,-16 1 2-15,-56 5-7 0,-15 5-1 0,-12-2-5 16,-36 2-4-16,-8-1 0 0,-10 2-6 0,-20 2-8 16,-6 3-4-16,-14 0-10 15,-6 3-26-15,-11-2-33 0,-6-1-39 0,0 8-33 16,0-8-38-16,-12 16-58 0,1-11-57 16,-5 5-46-16,-5-3-140 0,5-3-12 0,-4 4-199 15,0 1-178-15</inkml:trace>
  <inkml:trace contextRef="#ctx0" brushRef="#br0" timeOffset="69440.8">17053 14830 1968 0,'-33'-15'-13'0,"0"5"2"0,-2 0 16 15,13 2 21-15,-8 5-3 0,3 2 3 0,0 1-5 16,0 1 2-16,-3 6-1 0,7 1-1 15,-3 5 7-15,-1 5-9 0,7-1 8 16,3 2-4-16,1 5 2 0,6-2 6 0,-1 0 2 16,5 2-1-16,3 1 3 15,3-3 2-15,3 3 1 0,3-3 5 0,-3 3-7 16,8-3-5-16,-4 3 7 0,-1-4-1 16,-3 0-8-16,4-3 1 0,-3 0-3 0,-1 0 2 15,0-4-5-15,4 0 1 0,-7-2 9 16,3-6-1-16,-3-6 18 0,-10 19-12 15,4-13 4-15,-8 1-9 0,1-3 3 0,-1-1-12 16,-2 0 5-16,16-3-28 0,-30 2-33 16,16-4-36-16,-2-1-50 0,5 0-56 0,-2-1-57 15,7-4-80-15,3 3-140 0,-5-3-141 16,8 8-92-16</inkml:trace>
  <inkml:trace contextRef="#ctx0" brushRef="#br0" timeOffset="70070.75">16893 15262 1676 0,'13'11'-48'16,"-10"-1"32"-16,7-3 3 0,1-2 9 0,-11-5 20 16,6 10 19-16,-6-10 18 0,13 3 15 15,-13-3-3-15,0 0-2 0,44-13-6 16,-28 3-1-16,11-5-6 0,-3-3 4 0,-1-1 2 16,-4-5 2-16,5 2 5 0,-7-3 9 15,-1 0-9-15,1-3-4 0,-4 3-7 0,1-1 4 16,-4 5-4-16,-4 0-3 15,4 7 0-15,-6 2-7 0,-1 2-17 0,4 2-4 16,-7 8-1-16,6-7 4 0,-6 7-3 16,0 0-2-16,0 0-5 0,0 0 2 15,7 32-11-15,-7-17 3 0,0 6 3 0,0-2 1 16,3 6-4-16,-3-3 9 0,4 1-3 16,3-5 4-16,-1 0-5 0,-3-2 3 0,4-6 17 15,-4 1 13-15,8-7-4 0,-11-4-2 16,30-1 0-16,-14-7-6 0,7-5 4 15,4-5-13-15,0 0-1 0,-8-1 6 0,8-4-8 16,-6 4-4-16,-5 4-3 16,-2-1-1-16,-5 7-4 0,5-1-7 0,-4 2-11 0,-4 6 7 15,-6 2-6-15,0 0 0 16,0 0 7-16,24 20-1 0,-21-5-5 0,0 2 6 16,4 6-6-16,-4 2 7 0,4 0 2 15,3-4-3-15,0 3 2 0,-3-2 5 16,3-7-5-16,-4-1 6 0,4 0 4 0,4-7-5 15,-4-3 8-15,7 0 1 0,-17-4-5 16,39-12 0-16,-12-1-3 0,3-2 8 0,-3-6-6 16,-8 2 0-16,2-5-9 0,-4 3 0 15,-4 3-2-15,0 0 10 0,-6 4-8 16,3 3-5-16,-4 1 0 0,1 2-13 0,-7 8 5 16,7-4-3-16,-7 4 4 0,0 0 0 15,0 0 6-15,0 0-6 0,0 0 6 0,3 28 1 16,-3-28 4-16,7 15 1 15,-4-11-2-15,-3-4 4 0,17 13 3 0,-7-11 1 16,-10-2-24-16,20 0-34 0,-20 0-32 16,30-4-30-16,-14-1-42 0,5-2-63 0,-5-2-73 15,-2 1-167-15,2 0 7 0,1-1-125 16,-1 1-77-16</inkml:trace>
  <inkml:trace contextRef="#ctx0" brushRef="#br0" timeOffset="70586.63">19243 15495 1718 0,'-47'4'47'16,"10"-1"16"-16,1 0 6 0,9 0 1 0,7-1-2 16,4 0-7-16,-2-2-8 0,18 0-1 15,0 0 20-15,0 0 17 0,71 4 1 0,45-15 4 16,81-9 0-16,23-7 11 0,37-4 1 16,30-5 4-16,109-10-10 0,14 3-4 15,-16 3-6-15,-95 19-4 0,-5-4-7 16,-17 8-2-16,-24 5-12 0,-33-1-5 15,-27 9-7-15,-56-1-7 0,-44 5 5 0,-9 0-14 16,-11 1-4-16,-20 3-3 0,-13-2-1 16,-10 0-3-16,-6 4 3 0,-5-3-3 0,-8 1-8 15,-8-1-21-15,-3-3-52 0,0 0-57 16,0 0-51-16,-27 8-76 0,4-7-83 0,-1 2-214 16,-12-3 41-16,-11-3 50 0,-23 2-107 15,3 1-54-15</inkml:trace>
  <inkml:trace contextRef="#ctx0" brushRef="#br0" timeOffset="77407.56">1109 15330 1548 0,'0'0'-46'0,"0"0"21"0,0 0 15 15,0 0 15-15,0 0 11 0,0 0 7 16,0 0 9-16,0 0 9 0,0 0 0 0,-26-6 8 16,26 6 0-16,0 0 0 0,0 0 4 15,0 0-7-15,0 0 0 0,0 0-1 16,-21 6-1-16,21-6-2 0,0 0-4 0,0 0 4 15,0 0 0-15,0 0-2 16,0 0-4-16,0 0 2 0,0 0 9 16,0 0 0-16,0 0 1 0,-16 3 0 0,16-3 8 15,0 0 0-15,0 0-3 0,0 0-7 16,0 0-1-16,0 0 6 0,0 0-3 0,0 0-3 16,0 0 5-16,0 0-4 15,0 0-5-15,-13-10-7 0,13 10 1 0,0 0 6 16,0 0-21-16,0 0-5 0,0 0-1 0,0 0-6 15,0 0 2-15,0 0-1 0,0 0-4 16,10 22-7-16,-10-22 6 16,13 17 1-16,1-6-4 0,-5-1 3 0,9-2 3 15,1 3-2-15,8-1 0 0,6 2 1 16,8-3 2-16,2-5 3 0,7-4 2 0,26-4 7 16,21-14 0-16,10-7-1 0,6-13 2 15,30-15 9-15,-2-6-13 0,-2-11 3 16,-6-5 8-16,-6 2 0 0,-4 0 3 0,-6 7-3 15,-30 17 3-15,-14 6 16 0,-20 17-24 16,-2-2-3-16,-21 7 6 0,-4 7-3 16,-6 2 3-16,0 2-12 0,-4 0 0 0,-2 2-7 15,-4 1 1-15,-4 1 7 0,-6 6-2 16,21-4-7-16,-21 4 0 0,14-4 2 16,-14 4 6-16,0 0-9 0,0 0 5 15,0 0-2-15,0 0 11 0,22 4-7 0,-22-4 3 16,0 0-14-16,0 0-34 0,0 0-46 15,21 0-40-15,-21 0-42 0,0 0-58 16,12 2-53-16,-12-2-56 0,0 0-138 0,0 0-6 16,0 0-125-16,0 15-95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47:50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3083 1071 1633 0,'3'-8'14'0,"-3"8"-5"0,0 0-3 16,0 0 0-16,0 0 24 0,0 0 30 16,0 0 5-16,0 32 5 0,0-13 5 0,3 9 8 15,0 7 7-15,2 1 8 16,4 11-3-16,1 3-9 0,4-3 0 0,2 1-3 15,-2-3-6-15,-1-7 4 0,-4-9-1 16,5 0-18-16,-10-4-5 0,5 4-2 16,2-8 1-16,-5 0-7 0,1 0-5 0,-1-4 13 15,1-1-16-15,0-2 8 0,0 1-11 16,-4-2 1-16,0-6 2 0,-3 3-15 16,0-10 0-16,7 12 0 0,-7-12 10 0,3 10-16 15,-3-10-5-15,3 11-5 0,-3-11-29 16,0 0-66-16,0 0-61 0,0 0-55 15,0 0-46-15,20-18-69 0,-16 11-159 0,-4 7 26 16,3-11-108-16,-3 4-58 0</inkml:trace>
  <inkml:trace contextRef="#ctx0" brushRef="#br0" timeOffset="284.16">3097 1582 1606 0,'-35'3'-22'0,"22"1"8"0,4 2 16 15,-5 1 13-15,-2 8 17 0,5 0 14 16,-2 5 10-16,4-1 7 0,-2 2 10 0,8 1 4 16,3-1 0-16,10-1 10 0,0 2 2 15,3-4 4-15,7-3 0 0,13 0-8 16,4-10 2-16,10 0-8 0,2-10-10 16,25-5-4-16,16-10-14 0,-10-5 8 15,4-4-20-15,-12-3 7 0,-15 6-7 0,-3-2-3 16,-8-2-5-16,-5-4 0 0,-5 5-2 15,-12 4-10-15,-5 3 0 0,-5-2-3 16,-4 5-6-16,-4 2-23 0,-3 2-29 0,2 2-32 16,-10 6-22-16,2-1-33 0,-3 4-36 15,6 4-45-15,-27-3-44 0,14 6-127 16,-7-2-238-16,4 5-117 0</inkml:trace>
  <inkml:trace contextRef="#ctx0" brushRef="#br0" timeOffset="7318.49">4069 11187 1829 0,'0'-19'54'15,"0"1"26"-15,-3 2 13 0,0 7 18 0,3-1 0 16,0 10-1-16,-3-18-16 0,-1 14-10 15,4 4 0-15,0 0-17 0,0 0-3 16,0 0 24-16,0 0 9 0,0 0 6 0,0 0 3 16,0 0 12-16,10 54 8 0,-7-26 14 15,1 6-4-15,-4 22 4 0,3-2 13 16,0 9 6-16,-3 0-3 0,-3 0-12 16,6-1-5-16,-3 1-13 0,0-6-8 15,4-2-16-15,-4 0-7 0,3-14-6 0,-3-6-6 16,0-2-7-16,4-5-6 0,-1-3-9 15,0-3-4-15,-3-5-8 0,0 4 11 0,3-9-1 16,-3 1-3-16,0-2-3 0,0-11-2 16,4 14-5-16,-4-14 2 0,0 0-16 15,0 0-40-15,0 0-37 0,0 0-44 0,0 0-41 16,0 0-53-16,0 0-48 0,13-31-47 16,-13 24-53-16,0-2-66 0,0-4-87 0,-3 2-122 15,-1 5 68-15,4-5-345 16,-6-1-367-16</inkml:trace>
  <inkml:trace contextRef="#ctx0" brushRef="#br0" timeOffset="7650.7">3709 11895 2522 0,'-26'-4'-37'0,"26"4"30"0,0 0 9 0,-20 4 2 15,20-4 7-15,0 0 5 0,0 0 1 16,-13 5 20-16,13-5 14 0,0 0 13 0,0 12 2 15,0-12 10-15,16 18 12 0,-6-7-12 16,7-1 2-16,3 4-2 0,0-3 8 16,6 0-12-16,4-3 4 0,10-2-14 15,1 1 3-15,5-7-2 0,4-7 0 16,23 3-1-16,-6-13-10 0,-1-1-20 0,-1-4 15 16,-10-3-4-16,2-3-5 0,-10-1-14 15,-4-4 6-15,-3 0-3 0,-10 0 0 16,0-1-1-16,-10 6 2 0,-7 1-14 0,-5 4 1 15,1-2-17-15,-2 4-24 16,-7 4-20-16,3 1-40 0,-3 3-42 0,-3 3-33 0,3-1-37 16,0 11-45-16,-10-14-44 0,4 12-71 15,-2-1-133-15,8 3 45 0,0 0-105 16,0 0-52-16</inkml:trace>
  <inkml:trace contextRef="#ctx0" brushRef="#br0" timeOffset="17534.25">12419 10397 1670 0,'0'-21'84'0,"3"4"25"16,-3 2 11-16,0 3 25 0,0-1 5 15,0 13 1-15,0-18-14 0,0 18-32 16,0-8 10-16,0 8-7 0,0 0 3 15,0 0 16-15,0 0-3 0,0 0 12 0,4 54 1 16,-4-26 11-16,4 6-1 0,-4 1-4 16,0 3-7-16,0 2-6 0,0 13-10 0,0 2-4 15,3-3-7-15,-3-8-10 0,-3-2 0 16,6-3-9-16,-3-2-11 0,0 1-1 0,0-2-3 16,3-10-9-16,-3-1-14 0,0 0 3 15,0-1-3-15,0-8-7 0,0 1-6 16,-3-3 0-16,3-3 2 0,3 0-1 0,-3-11-11 15,-3 14 8-15,3-14-10 0,0 0-30 16,0 8-43-16,0-8-52 0,0 0-55 16,0 0-71-16,0 0-62 0,0 0-55 15,0 0-42-15,-11-25-88 0,8 17-114 0,0 1 53 16,-7 3-318-16,7-4-334 0</inkml:trace>
  <inkml:trace contextRef="#ctx0" brushRef="#br0" timeOffset="17816.68">12079 10919 2397 0,'-9'6'-72'0,"-1"1"45"0,2 4 45 16,-1-4 31-16,2 5 14 0,4 2 15 15,0 0 16-15,3 1 11 0,3-1-4 16,7 4-1-16,-1 2 14 0,12 3-12 0,-1-3 7 16,7-5-1-16,3-4-8 0,6-3-5 15,1-2 1-15,3-6-13 0,23-8-13 0,3-2-4 16,-9-3-6-16,3-6-4 0,0-3-6 15,-6-2-9-15,-8-1-2 0,4-1-4 0,-2-2 1 16,-15-3-9-16,3-2-1 16,-9 8-6-16,-7 0 9 0,0 0-9 0,-7 6-10 15,-3-1-28-15,-3 2-21 0,-4 0-32 0,0 7-44 16,-3-3-34-16,-3 3-41 16,3-3-54-16,-3 6-42 0,-4-1-43 0,1 1-132 15,2 1-10-15,4 7-184 0,-13-1-151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48:35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 6804 1855 0,'0'0'-69'0,"-23"0"31"0,23 0 27 15,0 0 35-15,-23 0 22 0,23 0 11 0,0 0 1 16,-17-4 8-16,17 4-3 15,0 0-4-15,-16-3 5 0,16 3 3 0,0 0-7 16,0 0 0-16,0 0 2 0,0 0 4 16,-11 13-4-16,11-13 11 0,0 0-9 15,11 19 11-15,-1-8-12 0,-1-1 2 0,2 5-2 16,5-2-1-16,1 3-10 0,3 1-5 16,0-3 4-16,7 1-3 0,6-2-7 0,7-5 9 15,-4-4-13-15,14-8 6 0,23-4-9 16,18-16-2-16,2-2-19 0,-3-12 13 15,0-2-4-15,0-3 0 0,-3-4 7 0,0-3 1 16,-11 1-8-16,-2 3 9 16,-11 0-6-16,0 9 1 0,-20 2-13 0,-3 10-2 15,-13 3 3-15,-7 4 8 16,1 5-5-16,-9 4-3 0,1-1-3 0,1 0-5 16,-4 2-5-16,1 1 13 0,-5-1-16 0,-6 8 8 15,13-7-5-15,-13 7 8 0,0 0 0 16,0 0-21-16,0 0-4 0,0 0-21 0,0 0-31 15,0 0-30-15,14 22-25 0,-17-14-41 16,3-1-47-16,0-7-51 0,-5 13-50 16,2-6-122-16,3-7-19 0,0 15-110 0,-3-7-63 15</inkml:trace>
  <inkml:trace contextRef="#ctx0" brushRef="#br0" timeOffset="13250.75">1389 15273 1680 0,'0'0'36'0,"-6"-8"21"16,6 8 10-16,0 0-1 0,-14-5 3 15,14 5-8-15,0 0-11 0,0 0 1 0,-13-5-14 16,13 5 2-16,0 0-8 16,0 0-2-16,0 0 3 0,0 0 5 15,0 0 20-15,0 0-16 0,0 0 5 0,30 28 7 16,-13-21 1-16,3 1-3 0,6-1 4 15,4 0 6-15,7 1-4 0,7-1 10 16,2-7-7-16,8 0 0 0,19-7 7 0,1-5-4 16,19-9-4-16,-6-4-9 0,6-4 5 15,-10-5-11-15,0-3-3 0,-7-1-3 0,-2-3-5 16,-7-1-12-16,-4 3 3 0,-16 3-4 16,-7 7 11-16,-4 0-8 0,-9 5-7 15,-3 5 4-15,-5 1-1 0,-2 5-5 16,-1 1 1-16,-5 2-5 0,2 0-31 15,-7 3-31-15,5-1-38 0,-11 8-11 0,13-7-28 16,-13 7-45-16,10 0-70 0,-10 0-63 16,0 0-172-16,0 0 25 0,0 0-96 15,0 22-52-15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48:52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5103 2829 1686 0,'-11'-15'17'15,"5"-3"14"-15,0 7 21 0,-1 1 12 16,4-1 8-16,-5 4 8 0,5 0 4 0,3 7-10 16,-3-12-9-16,3 12-5 0,20-21-5 15,14 8-9-15,46-12-4 0,20 0-7 16,26-2 2-16,44-11 0 0,13 1-3 15,11-2 5-15,6-3-1 0,-4 10 3 16,8-3-8-16,-11 6 3 0,-13 0-7 0,-40 12-4 16,-7 5-2-16,-9-3-1 0,-14 8-1 15,-27 0-2-15,-6 1-5 0,-11 1 1 0,-15 3-11 16,-11-3-7-16,-10 5 0 0,-7-3 2 16,0 3-4-16,-6-3-3 0,0 2-12 15,-17 1-26-15,19 0-31 0,-19 0-31 16,4-3-35-16,-4 3-45 0,0 0-30 0,-27-10-52 15,7 5-356-15,-6-2-124 0</inkml:trace>
  <inkml:trace contextRef="#ctx0" brushRef="#br0" timeOffset="299.56">7299 1970 1716 0,'-20'-15'-74'16,"1"2"28"-16,5 1 16 0,-2 2 29 0,5 3 21 15,1 1 9-15,4 1 3 0,6 5 0 16,-10-10-2-16,10 10-7 0,0 0-1 15,0 0 11-15,0 0 4 0,64 3 2 0,-1 4 4 16,16 4 5-16,28 3-4 0,10-2-4 16,-1 6 4-16,4 2-6 0,-6 8-5 0,-5-3 0 15,-11 0-3-15,-8 5-2 16,-14-1-4-16,-22-1-2 0,-2 5 3 0,-14-1-5 16,-8 0 2-16,-17 0-2 0,-4-1 1 15,-9-1-6-15,-6 5-2 0,-10 15 4 16,-11 0-1-16,-14 12-1 0,2-3-3 0,-4-8-7 15,9-8 4-15,1-5 0 0,0 2 0 16,3-8-19-16,6-7-21 0,4-3-32 0,7-4-28 16,-4 0-21-16,7-4-25 0,4 1-29 15,-5-2-22-15,5-1-397 0,-1 1-85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49:17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11556 11275 1815 0,'-30'-16'-40'0,"0"0"13"0,3-1 8 15,11 3 25-15,-11-5 10 16,10-5 10-16,1-1 12 0,-1 0 8 0,7 3 4 16,7 0 17-16,-4-3 3 0,7-6-2 0,4 5 3 15,5-23 3-15,12 5-1 16,15-13 8-16,4-4-5 0,17-2-11 0,9 1-2 16,35-20-1-16,8-3-4 0,5 2 15 15,9 1-15-15,4 1-2 0,-1 6 1 0,7 6 4 16,5 1 3-16,4 5-11 0,5 12-6 15,3-5 1-15,7 13-9 0,-7 0 7 0,-20 17-7 16,-4 2 2-16,5 5-13 0,-7 6-2 16,-9 4 0-16,9 9 1 0,-7 5-5 15,-4 5 4-15,4 8-2 0,3 4-2 0,-1 6-4 16,-2 5-2-16,20 17 9 0,-7 11-4 16,0 3-2-16,-10 15 0 0,-3 0 2 15,-3 9-6-15,-8 5 5 0,-13-1-6 16,-3 8 3-16,-6 2-2 0,-18 8 6 0,-9-3-2 15,-4 11-1-15,-20-22-4 0,1 7 3 16,0 23 0-16,-12-23 4 0,5 0-9 0,-10-2 2 16,-1 6-6-16,-2-7-1 0,-4-3 11 15,-10 6-9-15,-3-2 8 0,-10 2-9 0,-11 1 4 16,-17 27 4-16,-22-8-7 0,-10-2 7 16,-14 4-4-16,-9 0 1 0,-18 4-2 15,-6-8-2-15,-10-3 1 0,-3-5-3 16,-14-2 5-16,0-10-6 0,-6-1 2 15,-4-7-1-15,1-8 1 0,-10-7-4 0,-5-19 0 16,8-3 9-16,0-14-11 0,29-19 6 16,1-10-8-16,-11-12 4 0,-5-11 2 0,-34-19-1 15,-8-17 5-15,-2-12-8 0,-3-11 3 16,-11-8-5-16,0-16 2 0,-56-32-4 0,26-12-6 16,60 27-2-16,14-11-1 0,7-4-8 15,19-9 3-15,20-4 5 0,21 1 3 0,19-1-6 16,23-4 3-16,21-1-6 0,20-1 6 15,16 23-6-15,21-32 6 0,22 3 6 16,25-1-27-16,18 5-17 0,18 3-29 16,19 11-24-16,18 0-30 0,6 9-36 0,10 6-29 15,-3 2-17-15,-10 9-46 0,-5 12-48 16,-8 9-164-16,-10 14 33 0,-39 27-126 16,-4 3-67-16</inkml:trace>
  <inkml:trace contextRef="#ctx0" brushRef="#br0" timeOffset="13834.94">25586 2545 1682 0,'4'-18'33'16,"-4"4"20"-16,6 1 17 0,-3 2 4 15,-3 11-7-15,3-12-8 0,-3 12-3 0,11-7-9 16,-11 7 7-16,0 0 2 0,40 12 2 16,-17 1-7-16,4 5 0 0,16 7-2 15,3 7-6-15,-2 0-3 0,2 4 0 0,-2 1-2 16,-1 1-7-16,-2-5-3 0,-1 6 2 16,-1-4 0-16,-5-3-4 0,-11-5-4 15,1-4-9-15,-5 0-18 0,1-3-15 0,-7-2-18 16,1-4-34-16,-4-2-33 15,1 1-37-15,-5-2-35 0,1-4-44 0,-4-2-76 16,-3-5-290-16,14 0-86 0</inkml:trace>
  <inkml:trace contextRef="#ctx0" brushRef="#br0" timeOffset="14119.72">26309 2471 1670 0,'-6'-21'-32'0,"-4"6"20"0,-1 0 11 16,2 5 6-16,2 0 8 0,1 2-1 15,-2 4-5-15,8 4-2 0,-13-6-2 0,13 6 2 16,0 0 12-16,-30 14 5 16,13 3 9-16,1 2 10 0,-4 6 4 0,-7 10 3 15,-3 5 9-15,0-1 1 0,1 3-6 16,2-1 2-16,-3 0-8 0,3-1 3 16,4-5-11-16,-1-5-3 0,8-5 2 0,-1 2-5 15,4-8-3-15,-1-1-2 0,1 0-1 16,7-4-10-16,-5 0 7 0,5-3-6 15,-4 0 2-15,4-1 4 0,-2-2-7 0,8-8 0 16,-10 10-13-16,10-10-14 0,-6 10-25 16,6-10-52-16,0 0-53 0,-14 1-53 15,14-1-70-15,0 0-355 0,0 0-116 0</inkml:trace>
  <inkml:trace contextRef="#ctx0" brushRef="#br0" timeOffset="20967.72">15540 3577 1737 0,'-27'0'-63'0,"27"0"34"16,-17 2 33-16,17-2 20 0,-16 0 18 16,16 0 4-16,0 0 3 0,-27 3-9 15,27-3 1-15,-11 6-6 0,11-6 1 16,0 0 9-16,0 0 10 0,0 0 1 15,0 0 0-15,57 8-1 0,-16-8 1 0,25-1-2 16,7-5-8-16,11-1-5 0,16 0-1 16,3-1-8-16,1-2-6 0,-17 5 2 0,-5-2-2 15,-1-3-2-15,-5 2-2 0,-9 1-3 16,-11 4-3-16,-12 0 1 0,-8 2-1 16,-2-2 2-16,-14 0-2 0,3 0-1 0,-3 3-4 15,-6-2 3-15,-14 2 0 0,19-2-1 16,-19 2-10-16,0 0-16 0,0 0-23 15,0 0-34-15,0 0-17 0,0 0-32 16,0 0-39-16,-57 13-30 0,48-13-40 0,-4 0-417 16,13 0-143-16</inkml:trace>
  <inkml:trace contextRef="#ctx0" brushRef="#br0" timeOffset="21367.38">16089 3277 1819 0,'-16'-13'-56'0,"-8"1"10"16,8 5 22-16,-1 1 7 0,-3 5 6 16,-3-2 1-16,3 6 3 0,-17 1 15 0,1 4 10 15,-5 5 13-15,-8 3 9 0,-5 7 9 16,4 0 9-16,4 2 3 0,2 2-4 15,1 3-9-15,3 2 1 0,7 0 2 0,-5 1-7 16,16-2-3-16,-5 4-1 0,10-10-2 16,4 1-3-16,3-2-2 0,6-2 0 0,4-1-1 15,0 1 2-15,14-3 0 0,-4 2-2 16,10-1-3-16,10-2 1 0,0-3-3 16,10-1-6-16,10 1-4 0,7-2 5 0,-8-5-6 15,-2-4-1-15,-4 2 2 16,-6-6-5-16,-4 2-3 0,0 0-1 0,-3 1 3 15,-3-3-3-15,0 1-5 0,-10 3-4 16,-1-4-12-16,-16 0-23 0,30 3-33 0,-19-2-5 16,-11-1-43-16,16 9-42 0,-16-5-42 15,0-4-58-15,0 11-364 0,0-11-120 16</inkml:trace>
  <inkml:trace contextRef="#ctx0" brushRef="#br0" timeOffset="33484.71">15176 1607 1417 0,'-14'-2'117'15,"14"2"2"-15,-19-3 43 0,19 3-16 16,0 0-19-16,-20-2-13 0,20 2-16 16,0 0-11-16,0 0-14 0,-16-4-2 0,16 4 1 15,0 0-7-15,0 0-1 0,0 0-7 16,0 0 9-16,0 0 6 0,0 0-1 0,85 4 2 15,-31-4-1-15,19 0 4 16,17 0-8-16,24 0-11 0,9 2 7 0,4-4-4 16,2 2-8-16,-2 0-5 0,-7 2-1 15,0-2-2-15,0 0-8 0,-6 0-1 16,-24 0 7-16,-11 3-18 0,-8-3 8 0,-15 0 0 16,-9 0-2-16,-14 0-7 0,-6 0 1 15,0 0 3-15,-11 0-5 0,1 0 8 0,-17 0-9 16,27 0 2-16,-27 0 1 0,16 2-1 15,-16-2-8-15,0 0 7 0,0 0-1 16,0 0-5-16,0 0-5 0,0 0-2 0,-90-2 3 16,57 2 2-16,-17-3 3 15,0 1-12-15,-26-2 2 0,-8 3 5 0,-29-2-6 16,-1 0-8-16,-5 2 2 0,-9-2 0 0,9 0 4 16,2 1-5-16,0 2 4 0,7 0-4 15,21 0-4-15,-1-3 8 0,30 3 4 16,6 0-11-16,7 0 13 0,7 0-10 15,7-2-2-15,3 2 5 0,3 0 6 0,8 0-10 16,2 0 5-16,17 0 1 0,-27 0-3 16,27 0 2-16,0 0 0 0,0 0 3 0,67 2 3 15,6-2 8-15,21-6-6 0,29 5 3 16,13-5-6-16,5 2 2 16,1 1 8-16,15 1 0 0,4-3-3 0,32 0-2 0,-43-1 0 15,7 5-5-15,-10-2 0 0,-8 0-1 16,-5 1-3-16,-15 2-2 0,-29 0-1 0,-16 0 8 15,-14 0-8-15,-17 0 3 16,-3 0-1-16,-13 0 16 0,-1 0 4 16,1 0 4-16,-11 0 11 0,1 0 8 0,-17 0 3 15,30 0 1-15,-30 0 3 0,27 0-4 16,-27 0-3-16,13 0-2 0,-13 0-6 0,0 0-2 16,24 2 2-16,-24-2-11 0,0 0 0 15,0 0-2-15,23 0-8 0,-23 0 3 16,0 0-5-16,0 0-9 0,16-2-18 0,-16 2-23 15,0 0-31-15,0 0-22 16,0 0-35-16,0 0-41 0,18-3-28 0,-18 3-38 16,0 0-34-16,0 0-57 0,0 0-79 0,0 0-141 15,0 0 47-15,0 0-277 0,0 0-259 16</inkml:trace>
  <inkml:trace contextRef="#ctx0" brushRef="#br0" timeOffset="36685.25">17800 3345 2258 0,'0'0'23'0,"-13"-6"15"0,13 6 16 0,0 0 1 15,0 0-5-15,-14-4-14 0,14 4 4 16,0 0-8-16,0 0 15 0,0 0 8 15,33 17-2-15,-13-6 4 0,7 3-2 0,3 4 5 16,20 7-6-16,0-3 7 0,0 3-10 16,-4-3-3-16,5 3-13 0,-2 0 0 0,-5 0-2 15,-1-12 4-15,1 10-8 0,-8-9-8 16,-6 1-19-16,-3-6-12 0,-7-1-34 16,-3 3-23-16,-1-4-20 0,1 0-32 15,-11-7-37-15,4 0-49 0,-10 0-65 16,0 0-91-16,14-14-58 0,-14 7-119 0,0-5-41 15</inkml:trace>
  <inkml:trace contextRef="#ctx0" brushRef="#br0" timeOffset="36935.48">18506 3335 1567 0,'-3'-8'-4'0,"3"8"19"16,0 0 30-16,0 0 29 0,-27 27 16 15,7-10 9-15,-3 7 11 0,-7 8 6 16,-4 1-3-16,1 2-1 0,-7-1 0 15,0 7 7-15,-4-1-15 0,5 0-4 16,-12 5-15-16,8-5-1 0,4-4-3 0,2 3 0 16,0-4-17-16,0-9-2 0,14-1-17 15,0-4 1-15,9-6 6 0,1-2-10 0,-1-1-5 16,8-2-9-16,-4-2 1 0,4-1-11 16,6-7-9-16,-11 10-17 0,11-10-28 15,-9 11-38-15,9-10-52 0,0-1-60 0,0 0-68 16,0 0-98-16,0 0-117 0,23 0 40 15,-23 0-116-15,0 0-47 0</inkml:trace>
  <inkml:trace contextRef="#ctx0" brushRef="#br0" timeOffset="66203.5">297 1942 1599 0,'0'0'-47'0,"0"0"5"0,0 0 11 16,0 0 9-16,0 0 16 0,0 0 38 15,0 0 16-15,30 13 11 0,-24-5 12 16,7 0 8-16,1 3 1 0,2 2 1 0,8-1 2 16,-7 2 3-16,8 4-4 0,5 0-3 15,14 7 4-15,6-2-1 0,0-3-7 16,10-6-2-16,0-1 1 0,7-5 17 0,10-11-4 15,19-15-8-15,14-8 4 0,34-23-5 16,9-10-8-16,10-8-14 0,-3-7-3 0,4 2-7 16,-14 0 1-16,-4 4 4 0,-6 4-21 15,-10 8 0-15,-40 13-2 16,-3 4 7-16,-14 6-11 0,-19 8-1 0,-8 4-5 0,-9 7-1 16,-10-1-4-16,-8 8-8 15,-2-1 3-15,-4 2-24 0,1 2-24 0,-1 0-26 16,-13 4-7-16,17-3-29 0,-17 3-25 15,0 0-37-15,20 15-38 0,-20-8-55 16,0-7-142-16,-4 20-40 0,4-9-141 0,0 1-81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51:23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1280 9907 2061 0,'0'0'43'15,"-30"-2"29"-15,19-2 17 0,11 4 10 0,0 0 17 16,-19-1-1-16,19 1-6 0,0 0 2 16,0 0-5-16,-24 1-13 0,24-1-5 15,0 0-8-15,0 0 8 0,-14 6-11 0,14-6 0 16,0 0 18-16,-6 11 13 0,6-11-11 16,0 0 2-16,0 0-3 0,17 16-3 15,-4-7 6-15,1-8 9 0,5-1 20 0,8-1 14 16,17-8 1-16,22-10-8 0,25-14-1 15,5-6-23-15,1-10-3 0,-1 2-18 16,-3-6-5-16,-2 9-6 0,-11-5-6 0,-14 8-2 16,-13 7-6-16,-3 2-4 15,-7 6-7-15,1-2-10 0,-17 6-1 0,-3-2-6 16,-2 5 3-16,-1 1-9 0,-5 4 0 16,-2-4 2-16,-2 3-12 0,2 5-11 0,-4-3-12 15,-4 2-23-15,2 7-31 0,-8 4-25 16,13-12-34-16,-7 3-41 0,-6 9-41 15,4-7-41-15,-4 7-21 0,0 0-35 0,0 0-65 16,0 0-85-16,-23 25-143 0,12-9 35 16,-2-1-340-16,3-3-375 0</inkml:trace>
  <inkml:trace contextRef="#ctx0" brushRef="#br0" timeOffset="9301.2">4039 15260 2439 0,'-23'-2'-137'0,"7"-1"28"16,-2 0 36-16,18 3 36 0,-22-7 23 15,22 7 15-15,-17-4 7 0,17 4 13 0,-13-4 7 16,13 4 0-16,0 0 4 0,-14-4-2 15,14 4 7-15,0 0 1 0,0 0 0 0,0 0 7 16,0 0 16-16,0 0-2 0,0 0 9 16,0 0-9-16,0 0 4 15,0 0 2-15,66 0 3 0,-28-6 3 0,21 2-10 0,12-4 5 16,5-5 1-16,4 2-11 16,17-3 9-16,3-1-10 0,4 0-9 0,2 1 16 15,-3-4-10-15,1 2-3 0,-11 4-8 16,4-3-6-16,-17 5 4 0,13-5 2 15,-20 2-1-15,-6 1-4 0,-1 2-11 0,-6 0 13 16,-9-1 9-16,-8 4-20 0,-7 0 5 16,-6 0 4-16,0 2 0 0,-3-1 0 0,-4 2 3 15,-5-2 3-15,1 2 1 0,-5 0-1 16,-1 3-3-16,-13 1-1 0,20-6-6 16,-20 6-1-16,13-1-1 0,-13 1-1 0,14-3-14 15,-14 3 8-15,13-6-6 16,-13 6 3-16,0 0-4 0,0 0-3 0,17-2-1 15,-17 2-5-15,0 0 2 0,0 0 4 16,13-7-4-16,-13 7 0 0,0 0-13 0,0 0-20 16,0 0-30-16,6-6-26 0,-6 6-50 15,0 0-48-15,0 0-58 0,0 0-44 16,0 0-63-16,0 0-134 0,0 0-14 0,0 0 54 16,-36 18-166-16,19-8-101 0</inkml:trace>
  <inkml:trace contextRef="#ctx0" brushRef="#br0" timeOffset="10650.88">722 17577 1744 0,'0'0'9'0,"0"-7"11"0,0 7 11 16,0 0-1-16,0 0 0 0,0-15 7 0,0 15 7 15,0 0 8-15,14-6 18 0,-14 6 3 16,0 0 17-16,0 0-3 0,33 3 7 15,-33-3 3-15,34 3 4 0,-7-2-9 0,-4-1 2 16,14 4 0-16,-4-8 4 0,13-3-8 16,22-5 3-16,11-11 1 0,14-2-11 15,1-12 2-15,6-5-18 0,3-3-5 16,17-15-2-16,-20 11-10 0,-10 3-3 16,-6-2-1-16,-5 6-4 0,-12 3 3 0,0 6-19 15,-21 8 1-15,-6 0 5 0,-10 4-7 16,-3 6-7-16,-7 5-3 0,-7 0 6 15,4-1-2-15,-1 4-15 0,-2 0-21 0,-1 0-28 16,-2 2-47-16,-1-1-26 0,-10 6-29 16,16-7-33-16,-16 7-44 0,10-5-69 15,-3 3-134-15,-7 2-44 0,0 0 48 0,0 0-122 16,0 0-47-16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35:16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12999 2288 2449 0,'7'-6'33'0,"-7"6"30"16,0 0 5-16,0 0-1 15,0 0 18-15,0 0-12 0,0 0-10 0,0 0-5 0,0 0-8 16,0 0 20-16,0 0-11 0,0 0 0 16,-60 18 4-16,47-8-2 0,-4-3-18 15,-3 3-2-15,3 1-1 0,4-4 1 16,-4 0-10-16,4 1 1 0,-1-1-14 15,5 1 14-15,-1-6-8 0,10-2-3 0,-20 11-8 16,13-7-39-16,7-4-44 0,-17 10-45 16,11-5-52-16,6-2-65 0,0-3-101 15,-10 7-162-15,10-7 43 0,0 0-149 0,0 0-101 16</inkml:trace>
  <inkml:trace contextRef="#ctx0" brushRef="#br0" timeOffset="399.72">12460 3092 1833 0,'-27'8'113'15,"10"-6"24"-15,4 3 23 16,-1-2 12-16,14-3-1 0,-16 3 1 0,16-3-14 16,0 0-14-16,0 0-11 0,0 0-9 15,0 0-4-15,40-17 0 0,23 3-3 0,24-8-3 16,16 0 1-16,14-3-2 0,36-11-11 16,13 4-3-16,5 0-8 0,-2 4-11 15,-31 6-4-15,-2-2-7 0,-10 2-6 0,-9 5-7 16,-10 5-6-16,-7-1-5 0,-30 5-5 15,-4-2 0-15,-12 5-10 0,-14-1-4 0,-10 5-3 16,-7-5-19-16,1 5-20 0,-8-2-16 16,-2 3-31-16,-14 0-40 0,0 0-54 15,0 0-32-15,16 3-42 0,-16-3-49 16,0 0-56-16,-36 8-77 0,16-4-119 0,-7-2 47 16,4 0-220-16,-4 1-199 0</inkml:trace>
  <inkml:trace contextRef="#ctx0" brushRef="#br0" timeOffset="831.26">12846 2570 2056 0,'-13'-6'24'0,"2"-1"29"15,2 0 23-15,9 7 25 0,-10-11 1 16,10 11 10-16,-11-7-2 0,11 7-5 0,0 0-1 16,-6-5-23-16,6 5 4 0,0 0-10 15,0 0 0-15,0 0-14 0,-30 12 15 16,17 3-4-16,-7 6 8 0,-17 8 3 0,4 9 3 16,0-1-3-16,-8 4-4 0,8 2-3 15,-4-2-3-15,4 1-1 0,0 1-7 0,9 0-2 16,-3-4-8-16,15-3-2 0,2-8-8 15,-1-3-7-15,8 0-1 0,0-3-2 16,6 3-5-16,0-3 4 0,8-1-5 16,5-1 2-16,8-1-5 0,2-1 5 15,20 2-6-15,11-5 0 0,3-3 1 0,7-3-6 16,4-2-1-16,-2-2-6 0,1 2 6 16,0-1-9-16,-3-2-3 0,-14-1-25 0,-9-2-35 15,-8 5-34-15,-2-4-47 0,-1 1-39 16,-13-3-40-16,-1 3-41 0,-8-3-53 15,-1 0-100-15,-10 0-105 0,0 0 43 0,0 0-249 16,0 0-209-16</inkml:trace>
  <inkml:trace contextRef="#ctx0" brushRef="#br0" timeOffset="13566.48">2253 3754 2080 0,'-4'-9'-3'0,"4"9"37"0,0 0 10 15,-3-13 27-15,3 13 13 0,-3-11 1 0,3 11 2 16,0 0-1-16,-6-8 1 0,6 8-27 16,0 0 9-16,0 0-17 0,0 0-2 15,0 0 0-15,0 0 2 0,0 0 6 0,-8 39 17 16,8-20-11-16,3 10 6 16,-3 6-7-16,5 0 0 0,-2 2-1 0,0 2-12 15,0 11-9-15,4 4 21 0,-1-4-9 16,2 0-7-16,-2-8 3 0,-3-6-8 0,4 1-5 15,-1-2-2-15,2-6-8 0,-5-1 4 16,3-3-6-16,-3-3-5 0,-3-1-9 16,4-4 5-16,-1 2-5 0,0-2 9 0,-3-5-6 15,3 1 12-15,2-5-1 0,-5 3-3 16,0-11-2-16,0 14-11 0,0-14-7 16,3 11-29-16,-3-11-60 0,0 0-52 0,0 0-35 15,0 0-43-15,0 0-39 16,-8-43-59-16,5 24-77 0,3-5-79 0,-3-2 41 15,3 1-114-15,-3-3-47 0</inkml:trace>
  <inkml:trace contextRef="#ctx0" brushRef="#br0" timeOffset="14083.13">2143 3900 1561 0,'-7'-12'-21'16,"-3"-1"17"-16,4 3 8 0,-1 2 26 15,7 8 4-15,-10-12 11 0,10 12 4 16,-4-10-2-16,4 10-2 0,-3-10-7 0,3 10-2 15,0 0-3-15,3-15-5 0,4 8-4 16,-7 7 0-16,23-15-1 0,-2 6-5 16,2 0 0-16,3-4-2 0,7 1-1 15,21-6-9-15,-4-2 10 0,-7 8-2 16,11-8 1-16,-7 8-6 0,6-5 2 0,-6 9-3 16,-11-1-1-16,4 5 7 0,-10-1-4 15,6-1 3-15,-9 5 1 0,3-2-3 0,-3 3-4 16,-3 3 5-16,2-2-1 0,1 5-2 15,-1-1 3-15,4 2-1 0,0 6 5 16,0 2 2-16,0 0 4 0,3 2 3 0,-6 1 1 16,14 7 3-16,-11-3-2 0,3 9 4 15,-3-9-1-15,-7 3 5 0,10 5 3 16,-9-3 1-16,-7 1 6 0,2-2-3 0,5 13-2 16,-7-7 6-16,-1 11 5 15,-2-8-4-15,-1-5-3 0,-4 2 1 0,-1 1-10 16,1-3 2-16,-5-4-1 0,-1 3 1 15,-3-1 4-15,0-2 4 0,-7-1 1 0,-2 6 0 16,-2-5 6-16,-8 3-8 0,-11 3-7 16,-7-1 2-16,-7-2-14 0,-5-1 5 15,-1-3 7-15,2-6-12 0,2 2 2 0,2-6-5 16,11-2 2-16,-3-5 0 0,6-2-2 16,3 2-3-16,-3-5-6 0,3 1-3 0,4-1 4 15,0-2-24-15,2 3-23 0,5-4-31 16,-1 2-46-16,1-4-53 0,16 2-66 15,-20 0-81-15,10-8-189 0,4 5 38 16,1-4-178-16,5 7-135 0</inkml:trace>
  <inkml:trace contextRef="#ctx0" brushRef="#br0" timeOffset="15916.94">10643 4429 1866 0,'0'0'24'16,"0"0"9"-16,-4-12 4 0,4 12 2 15,0 0-3-15,0 0-6 0,0 0-1 16,0 0 3-16,0-13 0 0,0 13 1 0,0 0-6 16,0 0 6-16,0 0 4 0,0 0 9 15,0 0 6-15,0 0 11 0,0 0 3 0,0 0 8 16,0 0 7-16,17 32 12 0,-14-14-4 16,1 3 4-16,-1 4 2 0,-3 3 1 15,7 4-10-15,-4 5 1 0,-3 16-9 0,7-17-6 16,-7 3 8-16,6 11-13 0,1-8-7 15,-4-5-4-15,1 4-6 0,0 11 0 0,-1-13-3 16,3 0-2-16,1 14 9 0,-4-11-3 16,3-5 4-16,-1 1-4 0,-2 2 1 15,-3-3-9-15,0 1-3 0,3-1 7 16,0 1-5-16,-3-1-5 0,0-6-3 16,3 2-9-16,-3-2 3 0,4-3-4 0,-1-1-1 15,0 1-1-15,0 0-3 0,2-3-2 16,-2-3 5-16,-3-2-9 0,0 0 1 0,3-6 0 15,-3-1 4-15,0 2-3 0,0-5 4 16,0 1-6-16,0-11 1 0,3 17 5 0,0-12-6 16,-3-5-2-16,0 0-7 0,0 0-36 15,0 0-53-15,0 0-71 0,0 0-59 16,10-30-67-16,-7 5-76 0,5-9-119 0,-5 2-51 16,0-2 62-16,4-4-272 0,-4 1-228 15</inkml:trace>
  <inkml:trace contextRef="#ctx0" brushRef="#br0" timeOffset="16698.97">10623 4525 2096 0,'-7'-10'-53'16,"4"-1"7"-16,-1 2 20 0,4-1 17 15,0 0 7-15,4 0-1 0,-1-2 3 0,4-5-8 16,-1 6 2-16,4-4-2 0,1 1 6 16,-2 0-7-16,8-1 6 0,0-2-2 0,0 2 0 15,2 0 3-15,8-1-1 0,3-2-3 16,3 3 3-16,18-3-1 0,-12 1 4 16,-2 6 4-16,0-3-3 0,16-1 1 0,-9 5-1 15,-5 2 1-15,-2 1-2 0,-4 1 1 16,-3 3 2-16,3 1 15 0,-6-1 9 0,0 6 6 15,0-3 2-15,-4 5 12 0,7 0 4 16,-7 3-7-16,4 0 9 0,-4 2 4 16,7 4 2-16,-6-3 3 0,3 8 5 15,3-2 1-15,-11 5-1 0,14 9 7 16,1-1 2-16,-8 5-5 0,4 0-3 0,-3 0 17 16,0 2-7-16,-7-4-12 0,7 5 8 15,-4 4 5-15,0-1-10 0,4 2 7 0,-3 3-4 16,-5-1 3-16,1 2 4 0,-2 1-5 15,1 2-2-15,-2 0 0 0,2 0-2 16,2 0-3-16,-4-4 4 0,-4 4-3 0,0 0 3 16,4 0-4-16,-4 4-9 0,7-4 3 15,-10-4-2-15,7 4-3 0,-4 0-5 0,-3-1 4 16,3-5-2-16,-3-3-4 0,-3-8 0 16,-3-1 0-16,5 3 1 0,-2-5-1 15,-4 2-4-15,1-4-5 0,3-2 1 16,-4 3 1-16,-3-2-7 0,3 1 1 15,0-3-2-15,-3 2-6 0,0-4 1 0,-3-1-1 16,0 1 7-16,3-3-10 0,-3-1 6 16,-4 2-7-16,0-4 4 0,0 1 6 0,-2 1 1 15,-5-1-3-15,1 0 2 0,-11 2-2 16,-2-2-1-16,-1-2-5 0,-10 0-2 16,4 2-6-16,0-4 0 0,-4-3-2 0,-16 8-2 15,10-6-5-15,6-1-3 0,0-5 6 16,0 4-9-16,1-1 6 0,-1-6-4 15,7 2 1-15,-6-1 1 0,3-1 0 16,-5-1-3-16,-5 0 5 0,7-3-5 0,-1 0-6 16,-10-3-2-16,11 3-5 0,-4-5 2 15,6 3-14-15,-3-3-3 0,4 2-8 0,6-1-13 16,-3-2-10-16,3 3-10 0,5-1-16 16,5 0-14-16,4 0-30 0,-4 0-23 0,4-5-54 15,-1 0-28-15,1-1-30 0,6 0-31 16,-3-5-47-16,0 0-61 0,7-1-127 15,-4 1 42-15,4 1-319 0,0-1-291 16</inkml:trace>
  <inkml:trace contextRef="#ctx0" brushRef="#br0" timeOffset="18516.86">5239 3495 2325 0,'-20'-7'-1'0,"4"4"25"16,3-3 17-16,13 6 17 0,-17-4 10 0,17 4-12 16,0 0-3-16,0 0-10 0,0 0-1 15,0 0 13-15,60-12 4 0,16-1 15 0,31-2-14 16,13 0-2-16,13-5 3 0,41-3 3 15,-31 6 2-15,54-11 2 0,6 3-1 0,7 3-5 16,0 0 5-16,0 4-18 0,-3 0 6 16,-10 4-12-16,-51 5 3 0,-9 1-6 15,-14 4-7-15,-13 1-2 0,-30 3-1 0,-20 0 2 16,-10 0-4-16,-13 0-10 0,-1 3 13 16,-6-3-10-16,-3 3 6 0,-3-3 3 15,-8 0-1-15,4 0 1 0,-20 0 3 16,30 0 10-16,-30 0-3 0,24 0 12 0,-24 0-9 15,16-3-8-15,-16 3-3 0,0 0 0 16,23 0-5-16,-23 0-5 0,13-3-20 16,-13 3-37-16,0 0-42 0,11-7-52 0,-11 7-59 15,3-3-76-15,-3 3-82 0,0 0-190 16,0 0 25-16,0 0 59 0,0 0-183 0,0 0-132 16</inkml:trace>
  <inkml:trace contextRef="#ctx0" brushRef="#br0" timeOffset="36917.42">2883 16460 1808 0,'0'0'111'16,"-4"-12"8"-16,4 12-11 0,0 0 0 15,0 0-13-15,0-11-12 0,0 11-1 0,0 0-4 16,0 0-19-16,0 0 16 0,0 0-6 15,0 0 8-15,20-2 2 0,-20 2 6 16,30 5 6-16,-30-5 3 0,44 2-9 0,-15-7 19 16,36-8 1-16,14-12-3 15,11-7-3-15,10-12-1 0,31-23-11 0,5-4-3 16,0-8-5-16,-2 3-10 0,-11-6-7 16,-3 7-6-16,-10 0 1 0,-20 17-10 15,-10 3 3-15,-3 5-9 0,-14 2-8 0,-16 13 3 16,-7 6-11-16,-1 1-1 0,-12 7 5 15,-6 7-2-15,-1 3-6 0,-7 2-6 0,-4 2 0 16,-1-2-16-16,8 5-19 0,-9-1-22 16,-7 5-29-16,13-10-41 0,-13 10-22 15,13-7-19-15,-13 7-29 0,0 0-36 0,0 0-64 16,7 0-60-16,-7 0-146 16,0 0 9-16,0 0 58 0,0 0-166 0,0 0-88 15</inkml:trace>
  <inkml:trace contextRef="#ctx0" brushRef="#br0" timeOffset="47333.98">24663 10984 1836 0,'-20'6'-15'0,"4"-3"43"0,-5-2 18 15,4 5 30-15,7-5 14 0,10-1 33 0,-20 4 1 16,20-4 6-16,0 0 10 0,-19 4 2 16,19-4-8-16,0 0 0 0,-14 0-9 0,14 0-16 15,0 0-5-15,0 0-5 0,0 0-11 16,-13 9-6-16,13-9-12 0,0 0-2 15,0 0-2-15,0 0-7 0,0 0 13 16,0 0 0-16,0 0 7 0,46 7-7 0,-19-7-5 16,6-3-6-16,14 0 0 0,4 2-7 15,15-5-3-15,-9 3-9 0,6-5-3 16,-10 7-2-16,-9-5-7 0,-1 5-7 0,-7 1 7 16,2-3-6-16,-8-3-1 0,-1 6-2 15,-6-2-9-15,1-4 4 0,-7 6 3 0,-1-1 1 16,-16 1-5-16,30-3 7 0,-20 0-4 15,-10 3 0-15,0 0-2 0,27 0-7 0,-27 0 6 16,17-1-1-16,-17 1-6 0,0 0 0 16,16-3 1-16,-16 3-4 0,0 0 0 15,0 0 1-15,17-6-10 0,-17 6-4 16,0 0-18-16,0 0-6 0,0 0-13 16,0 0-28-16,0 0-37 0,6 0-20 0,-6 0-18 15,0 0-29-15,0 0-18 0,0 0-25 16,-43 6-35-16,30-6-31 0,-7 3-34 0,6-3-88 15,-2 0-67-15,-1 1 49 0,-3-2-123 16,4 1-51-16</inkml:trace>
  <inkml:trace contextRef="#ctx0" brushRef="#br0" timeOffset="47884.18">24500 10718 1656 0,'0'0'92'0,"13"-11"32"15,-13 11 14-15,6-7 2 0,-6 7 4 16,0 0-13-16,4-7-5 0,-4 7-1 16,0 0-11-16,0 0-15 0,0 0-11 0,0 0-7 15,0 0-1-15,0 0 2 0,-34 16 4 16,11-3-5-16,-3 2 3 0,-15 10 2 0,-2 3 1 16,-1 1-3-16,-2 3 10 0,-1 1-7 15,1 2-6-15,6-4-4 0,3 3-4 0,0-3-7 16,4-2-9-16,6-4-4 0,11-4-2 15,2-2-3-15,5 2-10 0,2-4 3 16,4 1-5-16,6-1 7 0,4 1 0 0,10-3 11 16,5 4 1-16,11-3-2 15,15 3-4-15,5-6 0 0,-7-1-8 0,11-5 2 16,-3 4-8-16,-11-5-6 0,4-5 3 16,-4 5-9-16,-7-5 1 0,-2-1 2 0,2 4-7 15,-9-2 2-15,-4-2-7 0,1 2 1 16,-4-2 0-16,-4 3-2 0,-16-3-4 0,30-3-2 15,-17 6-19-15,-13-3-21 0,0 0-25 16,27 0-30-16,-27 0-45 0,14 0-22 16,-14 0-38-16,0 0-48 0,13 3-39 0,-13-3-65 15,0 0-101-15,0 0-106 0,0 0 70 16,0 0-275-16,0 0-246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52:44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1596 7875 1632 0,'0'0'76'0,"-20"3"19"0,20-3 8 0,0 0 12 16,0 0-5-16,-24 0-17 0,24 0-1 15,0 0-12-15,0 0-2 0,-13 4-6 0,13-4 6 16,0 0 17-16,0 12 8 0,0-12-13 16,0 0 21-16,10 21 1 0,-2-14-12 15,1 1 3-15,1 2 1 0,4 0-4 0,-1-3-4 16,7-4 8-16,3 2 0 0,11-5 7 16,25-13-4-16,5-9-8 0,25-15-3 0,9-13-15 15,21-18-5-15,1-7-6 16,-6-6-2-16,-1 4-11 0,-6 10-6 15,-30 11-6-15,-11 12-3 0,-6 1-2 0,-10 11-2 16,-10 4-6-16,-6 6-2 0,-11 4-3 16,-3 3-3-16,0 2-11 0,-4 1-25 0,-2-1-26 15,-1 6-38-15,-7 0-33 0,8-1-43 16,-7 4-58-16,-1 1-63 0,-6 3-102 16,11-10-134-16,-11 10-28 0,0 0 51 0,0 0-254 15,0 0-232-15</inkml:trace>
  <inkml:trace contextRef="#ctx0" brushRef="#br0" timeOffset="31734.96">4596 11043 1796 0,'0'-18'104'16,"0"2"39"-16,0 7 3 0,0-1 18 0,0-4 16 15,0 14 8-15,0 0-2 0,-7-14 2 16,7 14 1-16,-3-11 1 0,3 11-8 16,0 0 6-16,-6-7-22 0,6 7-4 15,0 0-28-15,0 0 15 0,0 0 24 0,0 0 10 16,-14 31-6-16,14-13 3 0,-7 4-4 16,4 3-9-16,-3 0-12 15,3 7-15-15,-2-3-18 0,2 7-4 0,0 2-8 0,-4-4-9 16,1 19-14-16,0-10-8 0,2-4-8 15,-3 11 0-15,4-10-16 0,-1-4-24 0,1-5-43 16,0 5-41-16,3-8-37 0,-3 0-38 16,3-6-43-16,0-4-43 0,-4-1-47 0,4-2-45 15,0-4-37-15,-3-3-85 0,-1-5-88 16,4-3-114-16,-16 3 63 16,16-3-430-16,-17-10-474 0</inkml:trace>
  <inkml:trace contextRef="#ctx0" brushRef="#br0" timeOffset="32000.15">4286 11626 2824 0,'-13'-4'-58'0,"13"4"38"0,-14-4 12 16,14 4-2-16,0 0 7 0,-16-6-7 16,16 6 27-16,0 0 26 0,-6 22 18 0,6-6-3 15,0 2 6-15,3 4-2 0,3 0 17 16,1 3-12-16,7 5 1 0,-5-2 4 16,7-3 1-16,2-4-9 0,2 0-8 15,-1-7 8-15,8 0-3 0,0-4 2 16,6-2-8-16,4-7 1 0,-7-2-9 0,17-6-7 15,-4 1 3-15,10-9 1 0,-13 0-5 16,10-5-5-16,-13 1-6 0,-10 2-13 0,-1 0 6 16,-3 0-15-16,-6 0-28 0,-4-1-36 15,-2 0-55-15,-2-3-53 0,-2 7-63 16,-7-3-67-16,0 5-120 0,0-3-74 0,0-2 41 16,-7 6-189-16,4-3-136 0</inkml:trace>
  <inkml:trace contextRef="#ctx0" brushRef="#br0" timeOffset="39319.07">1163 15780 2897 0,'-14'-6'123'0,"8"2"-20"0,6 4-10 0,0 0-24 16,0 0-16-16,0 0-27 0,-21-5-7 15,21 5-10-15,0 0 4 0,0 0 22 16,0 0-9-16,14 30 17 0,-4-15 1 0,7-1 1 16,-4 4 6-16,4-4 19 0,2 3 0 15,5-3 1-15,3-3 5 0,6-3 14 0,10-2 11 16,24-12 10-16,30-19-1 0,12-14-6 15,38-33-8-15,10-18 4 0,17-8-4 16,-5-1 11-16,11-4 9 0,-9 3 4 0,-11 7-5 16,-24 11-11-16,-16 7-3 0,-30 25-3 15,-20 7-15-15,-17 11 0 0,-6 4-13 16,-13 9-1-16,-8 2-11 0,-3 6-12 16,-6 1 3-16,-4 2-32 0,1-2-21 15,-1 5-21-15,-7-2-31 0,5 1-30 0,-11 6-22 16,19-7-26-16,-19 7-29 0,14-5-30 15,-14 5-21-15,0 0-25 0,10 8-34 0,-10-8-27 16,3 15-60-16,-3-2-97 0,-6 1-107 16,-4 9 60-16,-1-3-278 0,2 2-272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53:44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1486 7497 1354 0,'-16'-5'164'16,"5"-1"-71"-16,11 6-5 0,-19-4-3 15,19 4 10-15,-14-4-9 0,14 4-4 16,0 0-19-16,-20-3-5 0,20 3 0 0,0 0 1 16,0 0-5-16,0 0-7 15,0 0-8-15,0 0 1 0,0 0 7 0,-17 11 16 16,17-11-6-16,7 18 8 0,-4-3-5 15,4-2 7-15,3 5-3 0,3-3-4 16,4 2 6-16,4-5 3 0,12 1-9 0,6-9 10 16,15 0-9-16,25-16 11 0,22-12-9 15,9-15 8-15,30-19-7 0,-10-2-11 0,0-2 11 16,-7-1-4-16,-26 13-4 0,-7 3-1 16,-10 4-3-16,-4 3-4 0,-5 8 1 15,-25 7-7-15,-3 1-12 0,-9 7 1 0,-8 2-1 16,-2 5-8-16,-7 1 5 0,-4 2 0 15,1-2-13-15,-5 5 1 0,4-4 0 16,-2 4-4-16,-11 4 2 0,13-9-8 16,1 7-25-16,-14 2-31 0,13-6 4 15,-13 6-36-15,0 0-17 0,20-1-39 0,-20 1-12 16,0 0-24-16,16 9-29 0,-16-9-34 16,10 10-50-16,-10-4-113 0,0-6-62 0,0 12-185 15,-4-5-143-15</inkml:trace>
  <inkml:trace contextRef="#ctx0" brushRef="#br0" timeOffset="3966.92">16786 3727 1734 0,'0'0'-143'0,"0"0"16"16,0 0 11-16,0 0 15 0,-10 8 12 0,10-8 8 16,-6 3 16-16,-5 1 0 0,2 4 12 15,-5-1 6-15,-6 0 12 0,3 4 11 16,-6 3-4-16,-6 1 6 0,-1-2 4 0,-5 5-2 16,-8 4 7-16,-3 0 8 0,-1 3-9 15,-3 0 12-15,-3 0-5 0,3 3-5 16,-1-3 4-16,-1 0 15 0,1 0-8 0,1-3-4 15,7 2 5-15,13-7-7 0,3-2 8 16,4-4 1-16,3 0-5 0,3-3-1 16,4 2 12-16,-1-3-8 0,5-3-2 15,-1 2 2-15,-1-2-11 0,5 3-3 0,6-7-18 16,0 0-165-16,0 0 67 0</inkml:trace>
  <inkml:trace contextRef="#ctx0" brushRef="#br0" timeOffset="4316.96">16176 3875 545 0,'0'0'-21'0,"-10"-12"8"16,7 6 6-16,3 6 1 0,-14-7-2 16,14 7 2-16,-16-4 1 0,16 4-4 15,-30 7 8-15,13 0 7 0,-6 4-1 16,-7 8 15-16,3-2-8 0,-9 14 0 0,2-4-1 15,0 4 0-15,12-2 4 0,5-8 13 16,4 0-9-16,-1 2 5 0,1-3 6 16,2-1-3-16,8-2-4 0,3 2 4 15,3-5 4-15,8 2-4 0,2-7 4 0,11 4-5 16,2-5-4-16,4-1-1 0,7-3 3 0,-4 2-6 16,0-6-1-16,7 3-2 15,-6-2-1-15,6-1 3 0,-10 0-2 0,-3 0 1 16,6-1-9-16,-6 1-1 0,-5 0 3 15,2-3 0-15,-7 1-2 0,-1 2-4 16,-16 0-5-16,30-4-13 0,-16 4-20 0,-14 0-26 16,16-1-22-16,-6-2-216 0,-10 3 184 15</inkml:trace>
  <inkml:trace contextRef="#ctx0" brushRef="#br0" timeOffset="15384.39">3089 8757 955 0,'-3'-20'105'16,"3"8"8"-16,0-1 7 0,0 2-8 16,0 11-13-16,0 0-5 0,0 0-3 0,0 0 6 15,0 0 4-15,0 0 9 0,20 43 4 16,-13-12 5-16,2 4 3 0,-1 15-8 16,-5 2 14-16,0 4-15 0,1 2-7 0,-4 1 10 15,6 0-8-15,-3-2 2 16,4 4-10-16,-7-4-14 0,4 4-5 0,-4-4-13 15,3-1 2-15,0-5-8 16,4-1-2-16,-4-9-16 0,-3-4-2 0,6-2 5 0,-9-7-13 16,6 2 7-16,5-5-1 0,-8-3-3 15,0-2-17-15,3-1-22 0,-3-2-30 16,7-5-10-16,-4 1-19 0,-3-5-19 0,3-2-64 16,-3-6-55-16,0 0-49 0,0 0-31 15,0 0-43-15,0 0-66 0,-24-17-65 0,12 7-135 16,-2-2-89-16</inkml:trace>
  <inkml:trace contextRef="#ctx0" brushRef="#br0" timeOffset="15634.84">2836 9744 1653 0,'-10'-1'-64'15,"10"1"1"-15,0 0 14 0,-26 17 22 0,22-2 36 16,-2 3 20-16,-2 7 30 0,5 7 11 16,3 5 5-16,0 19 10 0,3 1 6 15,1-2-1-15,10-1 2 0,2 2-7 0,4-9 1 16,4 0-2-16,9-5 2 0,3-3 5 15,12-11-6-15,1-12 0 0,11-3-12 0,10-16 0 16,7-7-8-16,19-23-8 16,7-3-3-16,21-22-2 0,-30 6-8 0,19-16-6 15,-33 7-4-15,-4 3 5 0,-9-9-4 0,-14 0-16 16,-2 2-14-16,-12-3-32 16,-2 7-31-16,-14 11-33 0,4 3-36 0,-11 14-42 15,-5 8-59-15,-1 8-49 0,-7-1-116 16,-3 11-243-16,0 7-134 0</inkml:trace>
  <inkml:trace contextRef="#ctx0" brushRef="#br0" timeOffset="24452.45">989 14066 2105 0,'-20'4'79'0,"14"3"13"0,-4-1 15 16,10-6-2-16,-13 4 8 0,13-4 9 0,0 0-18 15,-14 4 1-15,14-4-18 16,0 0 2-16,0 0-8 0,0 0 12 15,24 14 5-15,2-11 2 0,8-2-4 0,12-1 7 16,20-4 1-16,12-6 1 0,18-5-6 16,4-7-7-16,10-3-5 0,0-9-7 0,30-13-4 15,-10-8-8-15,-4-1-1 0,-29 6-12 16,-3-1 1-16,-8 1-3 0,-5-3-13 16,-12 3 5-16,-12 4-12 0,-10 10 2 0,-10 3 2 15,-1 1-10-15,-9 8 2 0,-11 5-2 16,4 2-7-16,-7 2 3 0,1 2-9 15,-4 2-24-15,4 3-37 0,-8-3-51 16,4 4-45-16,-4 0-44 0,-6 7-33 16,11-11-19-16,-11 11-32 0,10-2-59 0,-10 2-102 15,0 0-93-15,3 17 50 0,-3-17-197 16,-3 18-166-16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54:27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6922 1691 0,'-17'3'-16'0,"17"-3"10"16,-22 0 2-16,22 0 10 15,-14 3 8-15,14-3-7 0,0 0 1 0,-13 4 23 16,13-4 15-16,0 0 14 0,-3 15 5 15,3-15 6-15,6 18 15 0,4-5-2 16,-1-1 2-16,5 5 2 0,2-2 7 0,11 5-3 16,0-5 4-16,20 6-8 0,3-13 3 15,0-2 12-15,23-13-1 0,31-17-10 0,5-9 1 16,32-20-12-16,9-15-3 0,13-20-6 16,6-2-4-16,2-4-6 0,3 1-2 15,-2-5-1-15,2 7-13 0,-24 3-2 0,-7 5-8 16,-12 8-1-16,-46 22 2 15,-7 6-7-15,-15 5-4 0,-20 12-4 0,-10 10-3 16,-6 5-9-16,-7 1-20 0,-3 6-13 16,-7 2-16-16,0 6 0 0,-10 0-31 15,0 0-21-15,0 0-27 0,20 18-22 0,-17-8-24 16,-3 1-17-16,3 3-23 0,-6 3-39 16,0-2-58-16,0 3-130 0,-5-1-215 0,2 2-144 15</inkml:trace>
  <inkml:trace contextRef="#ctx0" brushRef="#br0" timeOffset="7965.98">2716 8490 2051 0,'-6'-10'120'0,"2"2"18"0,4 8-13 15,-6-10 6-15,6 10-12 0,0 0-17 16,0 0-10-16,-11-5 5 0,11 5-17 16,0 0 1-16,0 0 17 0,3 36 1 0,5-17 11 15,-5 9 2-15,4 7-4 0,2-3-11 16,5 11 0-16,-7 0-7 0,-4-10-8 0,0 3-1 16,0 2-5-16,5 12-12 0,-5-13 0 15,0 1-6-15,0-3-10 0,4-2-4 16,-4-1 0-16,0 3-10 0,4-2-6 0,3-4-14 15,-10-4-34-15,7 0-44 0,-7-4-34 16,3-7-40-16,-3 1-32 0,0-2-37 16,3-8-78-16,-3-5-112 0,0 0-137 15,0 0 47-15,0 0-256 0,0 0-234 16</inkml:trace>
  <inkml:trace contextRef="#ctx0" brushRef="#br0" timeOffset="8233.86">2623 9175 2142 0,'0'0'-38'0,"-20"5"11"0,13 0 3 16,7-5 30-16,-7 9 19 0,7-9 9 0,0 16 7 16,0-16 1-16,7 16 8 15,4-5 4-15,-2 2-3 0,4-3 10 0,1-2-10 16,2-1 5-16,4-6-8 0,4 5-2 16,9-12 5-16,7-1-8 0,17-2-6 15,-4-8 2-15,4-7-11 0,-4 5-4 0,0-5 0 16,-10 5-5-16,5-3-3 0,-15 2 6 15,-3 5-6-15,-13-3 0 0,6 4-2 0,-10-4 0 16,4 3-7-16,-7-5-34 0,0-1-24 16,0 3-34-16,-7 4-31 0,4 2-33 15,-4-3-50-15,-3-1-64 0,0 9-108 0,4-4-217 16,-4 11-87-16</inkml:trace>
  <inkml:trace contextRef="#ctx0" brushRef="#br0" timeOffset="27134.21">12176 9418 1818 0,'0'0'118'0,"0"0"15"15,-10-11-19-15,10 11-16 0,0 0-19 16,0 0-12-16,-3-10-7 0,3 10-1 0,0 0-8 16,0 0 5-16,0 0 0 0,0 0 17 15,0 0 4-15,0 0 5 0,0 0-3 16,0 0 24-16,0 0-3 0,0 0 13 0,0 38-6 15,-3-23-3-15,-1 3-7 0,1 8 10 16,0 6-8-16,-1 2-1 0,1 0-5 16,3 7-13-16,-4-7 0 0,4 4-5 15,-3-1-3-15,3 1 1 0,0-2 0 0,0 1-2 0,-3-2-4 16,3-6 8-16,0-1-5 16,0-6-9-16,-3 2 1 0,-1-8-5 0,4 1-7 15,0 1-5-15,0-3-4 0,0 1 4 16,0-7 0-16,0 1-7 0,0-10 2 15,0 21 9-15,0-21-2 0,-3 11 2 0,3-11 3 16,7 14 6-16,-7-14-8 0,-4 10 7 16,4-10-3-16,0 0-9 0,0 9-5 0,0-9 3 15,0 0-11-15,0 0 2 0,0 10 5 16,0-10-18-16,0 0 5 0,0 0-1 0,0 0-5 16,0 0 0-16,0 0-4 0,0 0-4 15,4 13 2-15,-4-13 1 0,0 0-13 16,0 0-2-16,0 0-13 0,0 0-15 15,0 0-7-15,0 0-12 0,0 0-4 0,0 0-6 16,0 0 1-16,0 0-7 0,0 0 0 16,0 0 5-16,0 0 6 0,0 0 6 15,0 0-3-15,0 0 10 0,0 0 7 0,0 0 0 16,0 0 2-16,0 0 4 0,0 0 4 16,0 0-4-16,0 0 10 0,0 0 1 0,0 0-1 15,0-39-4-15,3 30 10 0,-3-6-3 16,0-3 5-16,6 4-2 0,-2-5-2 0,3-6 0 15,-1 1 4-15,4-1 3 0,0 0-2 16,-3-1 1-16,3-5-5 0,3 1 6 16,1 5 8-16,-1 0-1 0,-3 5 9 15,0 1-4-15,-4 2 5 0,4 1-5 16,1 3-2-16,-8 1-2 0,3 2-2 0,4 3 4 16,-2-4-4-16,-8 11-2 0,12-7 4 15,1 0-1-15,-13 7-2 0,0 0-2 0,35 8 0 16,-26 1 6-16,1 0-1 0,4 4 2 15,-8-1-4-15,4 4-1 0,-4 4 8 0,2 1-6 16,-2 3 1-16,1 2-1 0,-7-1 4 16,0 6-5-16,0-4-23 0,-3-2-32 15,-1 6-46-15,4-3-42 0,0-3-41 0,-3-9-43 16,3 1-23-16,0 0-23 16,-3-10-45-16,3-6-37 0,0-1-55 0,0 0-41 15,0 0 1-15,0 0-213 0,13-19-159 16</inkml:trace>
  <inkml:trace contextRef="#ctx0" brushRef="#br0" timeOffset="28600.2">12546 9880 1930 0,'10'-25'29'0,"0"5"43"0,0 3 44 0,-3 0 22 16,-4 6 24-16,4-3-11 0,-4 10-13 15,0-3-13-15,-3 7-14 0,7-10-18 16,-7 10 0-16,0 0 1 0,0 0-1 0,0 0-8 16,23 21 13-16,-19-4 3 0,2 0-12 15,-2-1 0-15,0 9 1 0,-1-1-7 16,3-2-5-16,-6 0-9 0,3 3-3 15,1-4-15-15,-1-2 3 0,0-2-9 0,0-3-3 16,-3-3 4-16,8 0 11 0,-8-11 9 16,0 13 0-16,0-13-8 0,0 0-5 0,0 0-4 15,9-35-5-15,-9 13-7 0,-3-12-7 16,0-18-5-16,-3-4 3 0,-5 5-7 16,-5-6-1-16,5-1-3 0,-8 8-2 15,5 5 1-15,-6 5-6 0,7 8 2 0,3 7-9 16,-4 4 1-16,1 9-3 0,0-1 2 15,3 3-5-15,0 5-4 0,0-1-1 0,10 6-18 16,0 0-17-16,-30 14-24 0,27-7-19 16,-1 6-28-16,4-4-29 0,0 7-9 15,4-1-32-15,2 3-18 0,4-1-19 0,0-1-16 16,10 1-19-16,0-3 29 0,10-3 15 16,7-4 9-16,6-6 26 0,4-2 26 0,-4-5 14 15,1-1 10-15,-8-4 43 0,10-8 25 16,-5 5 43-16,-11-4 45 0,0 0 37 15,-4-2 31-15,-2 1 23 0,-7 1 30 0,-1 0 25 16,-2 4 11-16,-8-3 2 0,4 9 0 16,-4-3-12-16,5 1-13 0,-5 6-17 0,-6 4-21 15,7-11-7-15,-7 11-19 16,0 0-6-16,0 0-1 0,0 0-13 0,14 37 1 16,-14-19-7-16,0 10-7 0,3 0 1 15,-3 9-10-15,3 1-2 0,-3-1 0 0,3 2-6 16,-3 2-9-16,-3-1 1 0,3 0-5 15,3-4 0-15,-3 3-4 0,-6-3-5 0,6-3 5 16,-3-8-7-16,-5 0 4 0,8-8-6 16,-3 1 7-16,3-3-6 0,-3-6 2 15,3-1-11-15,0-8 0 0,-16 14 1 0,16-14-3 16,-11 3-16-16,11-3 0 0,0 0-14 16,0 0-7-16,-27-17-8 0,27 17-6 0,5-17-24 15,-5 5-4-15,3-5-25 16,3-4-31-16,4-4-32 0,4-2-21 0,5-12-17 15,8-3-23-15,0 6-5 0,-4-3 3 16,7 6 6-16,-3-5 16 0,3 5 23 0,0 1 8 16,-7 7 16-16,0 3 19 0,1-3 15 15,-4 1 5-15,14-8 9 0,-1 2 14 0,-11 5 8 16,8-7 4-16,0 0 7 0,-3 7 9 16,-10 1 2-16,-1 10 59 0,2-4 35 15,-6 6 33-15,-1-1 10 0,-1 8-3 0,-4-5-5 16,5 6-7-16,-8-2-3 0,-3 6 8 15,0 0 2-15,0 0-2 0,16 20 4 16,-9-9 5-16,-7 8-4 0,4 4 6 16,-4 2-13-16,3 8-3 0,0 0-9 0,-3 6-4 15,7-3-2-15,-7 6-9 0,0-3 3 16,3-2-8-16,-3 4 0 0,-3-7 0 0,3-2-10 16,0-1 5-16,-7-3 6 0,4-6-5 15,0 1-6-15,-8-3 0 0,5-5 5 0,-4-4-10 16,-4 3-7-16,1-7 1 0,-1 1 8 15,-2-4-17-15,2-4 1 0,-2 0 6 16,16 0 0-16,-23-4-14 0,10-1 2 16,2-2 1-16,1-1-6 0,4-2 4 15,3 0-5-15,-5-4-2 0,8 6-5 0,8 0-5 0,-8-2 8 16,6 0-2-16,4 2 9 16,1 1-13-16,2 7 9 0,-1-6-3 0,9 6 6 15,-4 6-2-15,2-6-2 0,5 1 0 16,-1-1-1-16,1 4 0 0,-1-2 13 0,0 1-2 15,4-3-5-15,-3 0 8 0,1-9-1 16,2 2-1-16,0-2-1 0,-7-4-1 0,1 1-9 16,-2-5 3-16,-5-1 3 0,-4 3-7 15,-4-2 13-15,0-1 0 0,2 3-3 16,-8-1-2-16,0 4 6 0,3-1-4 0,-3 4 0 16,0 0 1-16,0 9-10 15,0 0 5-15,0 0-9 0,0 0 12 0,0 0-1 16,-14 34-9-16,14-12 5 0,0 3 6 15,3 3-2-15,5 5-2 0,-5-7-1 0,10 5 7 16,-7-6 2-16,5-6 0 0,-1 5 3 16,3-7-4-16,-3-8 11 0,7 4-2 0,-4-11 2 15,7-2-11-15,-3-2 5 0,6-5-7 16,-3-6 7-16,-3-2 0 0,-4 0 0 16,7-2-2-16,-7-4 0 0,1-4 0 0,-1 6 0 15,1 1-11-15,-8 4 15 0,1-3-4 16,-4 9-2-16,0 2-1 0,-3 6-4 0,14-5-5 15,-14 5 1-15,0 0-4 16,13 11 5-16,-7-3-5 0,5 1 2 0,2 0 6 16,-2 4 0-16,-2-5 4 0,4-1 7 15,1-4 0-15,2-2-2 0,5-1-3 0,-21 0-4 16,43-8 4-16,-17 0-4 0,-2-1 5 16,3 1-4-16,-8 2-7 0,-2 1 7 0,-4-1-1 15,1 5-3-15,-1-5 1 0,-13 6-8 16,0 0 5-16,30 6 2 0,-30-6 2 0,27 1-2 15,-10 5-3-15,-7-3-1 0,-10-3-7 16,20 2 2-16,-20-2-6 0,19-2-15 16,-8-1-33-16,-5-4-48 0,4 0-51 15,0-10-68-15,-6 1-63 0,6-9-184 0,-7 5-4 16,-6-10 46-16,6-4-165 0,-3-2-97 16</inkml:trace>
  <inkml:trace contextRef="#ctx0" brushRef="#br0" timeOffset="29768.37">1006 14584 1795 0,'0'0'51'0,"-13"0"-1"16,13 0 7-16,0 0-5 0,-17 6 2 0,17-6 32 16,-7 12 2-16,7 1 4 0,7 2 19 15,-3 2-5-15,5 6 4 0,5 4-11 16,2-2-4-16,5 0 4 0,1-2 5 16,16 4-17-16,-2-8 9 0,4-5-3 15,4-10 0-15,26-11 2 0,26-18-15 0,18-11 4 16,25-25-11-16,5-17-11 15,3-4-11-15,-1-22 0 0,-3 8-13 0,4-12 13 16,-7 4-14-16,3 1 3 0,-6 3-15 0,-17 10 4 16,-13-1-31-16,-31 26 1 0,-5 8-28 15,-15 2-9-15,-3 5-32 0,-16 15-10 0,-7 3-9 16,-7 11-35-16,-5 3-28 0,-2 10-30 16,-7 2-26-16,-1 4-52 0,-8 2-98 15,0 0-116-15,0 0 53 0,-3 27-139 0,-5-4-62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54:59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2333 7117 1743 0,'-20'8'28'0,"4"-5"7"15,2 1 10-15,14-4 13 0,-13 3 3 16,13-3 6-16,0 0 8 0,0 0 2 16,0 0 1-16,0 0 0 0,43-60-3 0,23-4-6 15,35-18-3-15,22-12-10 0,20-5 13 16,7 3-13-16,10-8-1 0,10 0-5 0,0 1 0 16,-3 3-7-16,-7-4-14 15,-7 11 10-15,-6 3-4 0,-14 9-10 0,-13 10 0 16,-3 9-2-16,-34 16-1 0,-9 6 0 15,-8 5-4-15,-12 13-12 0,-21 2-9 16,-3 8-29-16,-7 1-24 0,-6 4-13 0,3 1-7 16,-7 9-20-16,-13-3-20 0,24 10-35 15,-18 2-28-15,-3 6-42 0,4 7-111 0,-4 0-296 16,8 7-127-16</inkml:trace>
  <inkml:trace contextRef="#ctx0" brushRef="#br0" timeOffset="550.04">3316 10632 1746 0,'0'0'-86'0,"0"0"26"16,0 0 30-16,0 0 42 0,20 44 17 0,-10-11 20 15,0 17 14-15,0 9 11 16,7 16 8-16,-7 0 2 0,7 0-6 15,-4 0 4-15,-7-11 4 0,8 13-11 0,-1-17 3 16,-7 3-17-16,8 0 4 0,-4-7-7 16,1-2 0-16,2-8-5 0,-4 3-11 0,5-15 0 15,-7 0-7-15,2-5-1 0,5-1-7 16,-1-3 0-16,1-5-4 0,-1 0 3 16,0-1-15-16,1-3-33 0,-1-1-31 0,-3-4-44 15,0 3-42-15,-7-9-62 0,-3 0-147 16,0-5-84-16,0 0-123 0,0 0-58 15</inkml:trace>
  <inkml:trace contextRef="#ctx0" brushRef="#br0" timeOffset="801.84">3290 12080 1534 0,'-11'20'-81'0,"5"0"23"16,2 1 36-16,1 0 24 0,6-3 23 15,1 7 23-15,6 3 5 0,3-2 11 16,4-2-1-16,6-2 7 0,4-2 4 0,17 0 5 15,-2-7-4-15,22-5-4 0,-7-9-5 16,16-9-3-16,17-12-6 0,0-6-6 16,-7-11-5-16,-3 0-3 0,-10-4 0 0,-10-4-3 15,-7 0-5-15,-12 7-2 16,-14-2-7-16,-5 0 0 0,-8 9-8 0,-7 1 0 16,-7 7-5-16,3 0-34 0,-6 0-35 15,3 8-45-15,-4-2-52 0,1 4-80 16,-3-1-143-16,1 8-180 0,2 2-59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55:19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 6011 1917 0,'0'0'85'16,"-25"-4"16"-16,17 1-1 0,8 3-8 16,0 0-4-16,0 0-5 0,0 0-16 15,0 0 5-15,0 0 15 0,-19 7 9 0,19-7 10 16,0 0 1-16,30 21 8 0,-14-17 14 16,8 2 8-16,2-4-2 0,8 1 9 15,12-6-1-15,17-5 6 0,11-6-7 16,19-13-4-16,10-3-12 0,1-10-11 15,26-13-6-15,-30 6-5 0,26-13-20 0,-26 12-5 16,-7-2-17-16,-6 5-2 0,7 1-6 16,-11 1-9-16,-10 5 3 0,1 2-1 0,-25 11-11 15,2 0-4-15,-15 9 2 0,-9 0-3 16,0 7-13-16,-7-1 2 0,-7-3-13 16,-3 6-28-16,4-1-19 0,-1 4-30 0,-4-2-18 15,8 1-13-15,-4-1-26 0,1 5-10 16,-14 1-31-16,24-6-21 0,-11 5-20 0,-4 1-23 15,-9 0-41-15,18 0-53 16,-18 0-122-16,20 0-59 0,-20 0 42 0,13-3-196 16,-13 3-157-16</inkml:trace>
  <inkml:trace contextRef="#ctx0" brushRef="#br0" timeOffset="36786.03">1217 15137 2634 0,'-14'-7'-2'0,"1"1"32"0,5 2 28 16,8 4 17-16,-12-8 21 0,12 8 3 15,0 0 6-15,0 0-8 0,-18-4 9 16,18 4-24-16,0 0 0 0,0 0-9 0,0 0-12 16,0 0 4-16,0 0-4 0,0 0 11 15,0 0 16-15,0 0 3 0,38 22 7 16,-19-15 1-16,2-3 3 0,5 7 10 0,1-4 2 15,3 0-2-15,3 4 4 0,7-5-1 16,3-2-2-16,4-4-4 0,7 0 14 0,22-7 0 16,21-11-8-16,-1-4 1 0,8-3 14 15,-7-13-11-15,-1 1 2 0,1-8-15 16,-7-1-4-16,-3 2-10 0,-4-3-15 16,-3-2-7-16,-3-1-9 0,-11 3-1 15,-2 0-8-15,-8 2-4 0,-9 12-4 0,-4 4-6 16,0 1-2-16,-9 6-20 0,-11 4-24 15,-2 5-27-15,-5 1-41 0,-7 2-38 0,5 2-32 16,-4 1-28-16,-10 7-25 0,20-3-31 16,-20 3-38-16,21 12-48 0,-18-2-60 15,-3 3-80-15,0 6-167 0,-14 6 46 0,1 4 61 16,2-2-368-16,-11 13-366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56:11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856 6378 1699 0,'-17'1'50'0,"4"-1"19"0,13 0 24 0,-23 3 23 16,23-3 10-16,-21 0 0 0,21 0 7 16,0 0 6-16,0 0 6 0,-19 0-14 15,19 0 6-15,0 0-17 0,0 0-11 16,0 0-8-16,0 0-8 0,-17 4-6 16,17-4 29-16,0 0 16 0,23 18 5 0,-10-11 2 15,1 4 3-15,7-4-2 0,1 4-1 16,8-7-4-16,4 2 7 0,9-9 2 0,24-8-9 15,17-14-10-15,6-7-14 0,6-11-2 16,34-15-13-16,0-10-13 0,7-2 3 16,-14-3-16-16,-10 3-1 0,-26 13 5 0,19-13-1 15,-26 11-8-15,-7 5-10 0,1 4-2 16,-7-3-6-16,-4 2 4 0,4 5-9 0,-7 0-5 16,-4 5-8-16,-13 11 2 0,1 0-4 15,-7 2-6-15,-14 6 1 16,4 7 4-16,-11 2-10 0,-2 3-4 0,-4-1-10 0,0 4-9 15,-4 0-29-15,-6 7-26 16,14-7-23-16,-14 7-13 0,0 0-21 0,10-4-30 16,-10 4-30-16,0 0-32 0,0 0-50 15,0 21-48-15,0-21-54 0,-17 15-88 0,10-2-146 16,-3-6 30-16,-3 1 66 0,0 2-320 16,3-5-306-16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56:36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4896 10757 1719 0,'0'0'99'0,"-13"-6"27"0,13 6 13 0,-14-4 5 15,14 4-4-15,0 0-12 0,-16-3-15 16,16 3-8-16,0 0 28 0,-7 21 16 16,7-10 7-16,3 10 18 0,1 0-3 15,-1 8 4-15,10 18 2 0,1-1 18 0,6 7 4 16,0 4-4-16,4 11 4 0,1 4 1 16,-1 0 5-16,-4 3-9 0,1-3-11 15,-2 3-4-15,-5-14-6 0,2 12-2 16,-6-16-15-16,4 1-12 0,-8-1-12 0,8-6-13 15,-1-2-14-15,0-13-9 0,-6 0-6 16,0-3-14-16,2-8 0 0,-2 0-7 0,0-4-15 16,-4-3-4-16,1 0-2 0,-1-5-2 15,0-1 0-15,0-2-8 0,1 0-6 16,-1 1-1-16,-3-11 1 0,3 12-1 0,-3-12-7 16,4 7-1-16,-4-7-4 0,0 0-3 15,0 0-25-15,0 0-27 0,0 0-44 16,0 0-41-16,0 0-41 0,0 0-33 0,0 0-15 15,0 0-29-15,-17-25-20 0,14 20-22 16,3 5-24-16,-7-10-25 0,7 10-24 0,-10-10-43 16,0 5-42-16,0-2-83 0,0 1-47 15,-3-1 44-15,0 2-346 0,2-1-353 0</inkml:trace>
  <inkml:trace contextRef="#ctx0" brushRef="#br0" timeOffset="313.89">4763 12102 2521 0,'0'0'-22'0,"-14"7"20"16,14-7 32-16,-9 11 24 0,5-1 19 15,8 0 20-15,-4-10 10 0,6 26 17 0,0-9 4 16,8 5 8-16,10-5 8 0,-1 2 3 16,-3 5 5-16,13 2 1 0,7-1 3 0,4-1-2 15,-5-9-7-15,-2-5-8 0,7-5-10 16,2-3-12-16,24-8-6 0,0-5-4 15,13-11-11-15,1-11-10 0,-1-8-6 0,0-2-8 16,-9-7-10-16,-14 0-2 16,-3-7-13-16,-11-1-8 0,-16 12-7 0,-3-1-13 15,-7-2-18-15,-10 5-17 0,-7 4-30 16,0 8-14-16,-3 4-37 0,0 0-19 0,-6 3-27 16,-1 3-22-16,1 7-36 0,2 2-35 15,-6 1-36-15,4 2-32 0,-4 4-57 16,2 5-105-16,8 1-30 0,-16 0 45 0,16 0-189 15,0 0-142-15</inkml:trace>
  <inkml:trace contextRef="#ctx0" brushRef="#br0" timeOffset="1380.41">15259 11312 1877 0,'4'-28'22'16,"-1"6"9"-16,7 3 5 0,0-5 20 0,0 6 7 15,13-1 9-15,7-4 7 0,0 7-1 16,3-1-3-16,5 13 9 0,-5 1 9 0,7 9 7 15,10 9 13-15,-4 7 1 0,1 9 22 16,-7 2 4-16,-7 13-6 0,-3 16 3 16,-9-6 4-16,-8 22-4 0,-10-12-7 15,-3 1 5-15,-10 19-4 0,4-1-9 16,-8-6-6-16,1 3-8 0,-1-6-3 0,1-1-12 16,0-14-5-16,-1-1-14 0,8-6-1 15,-4-4-7-15,3-9-7 0,0-11-1 0,4-1-8 16,3-8-3-16,0-4-5 0,0-2-1 15,0-2 0-15,0-5-15 0,0-8-39 0,0 0-41 16,0 0-41-16,0 0-45 0,27-24-37 16,-24 12-38-16,0-2-31 0,1 1-32 0,-4 1-31 15,-4-5-33-15,-2 6-62 0,-1-3-98 16,0 6 24-16,-6-3-226 0,0 4-198 16</inkml:trace>
  <inkml:trace contextRef="#ctx0" brushRef="#br0" timeOffset="1580.79">15343 12287 2026 0,'-10'8'-8'16,"-4"-1"30"-16,1 0 33 0,0 4 8 0,3 2 6 16,0 6 4-16,3-1 0 0,0-1-3 15,7 1-3-15,0 2-7 0,7-4-4 16,0 1 3-16,6-3-2 0,7-3-4 0,7-3-4 16,6-4-6-16,7-4-6 15,23-11 4-15,8-7-7 0,15-7-19 0,-9-7-33 16,-1-2-30-16,-2-4-20 0,-11 3-22 15,-20 3-26-15,-2-4-28 0,-12 2-38 0,-12-7-54 16,-4 9-104-16,-2-4-263 16,-8 4-102-16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57:10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16483 3646 3195 0,'0'0'15'0,"0"0"23"15,-27 0 3-15,27 0 16 0,0 0 5 16,0 0 24-16,0 0 10 0,33 24 12 0,-16-15 1 16,10 0-3-16,6 5 3 0,-3-2-3 15,7 3 3-15,6 6 3 0,-6-4-1 0,-4 1-14 16,1 0 0-16,5 4-5 16,-2-2 2-16,-10-2-10 0,6-2 3 0,-6 1-14 15,-4 2-9-15,-2-5-5 0,-2 2-8 16,-2-1-6-16,-1-4-4 0,1 3-6 15,-4-4-16-15,-2-1-38 0,-5 0-33 0,4-5-38 16,-10-4-44-16,6 11-56 0,-6-11-41 16,0 0-30-16,0 0-32 0,0 0-55 0,-19-24-34 15,12 15-69-15,0-7-43 0,-6 0-341 16,7-5-319-16</inkml:trace>
  <inkml:trace contextRef="#ctx0" brushRef="#br0" timeOffset="269.37">16919 3525 2433 0,'-3'-8'17'0,"-4"1"29"16,7 7 20-16,-6-8 9 0,6 8-2 0,0 0 2 16,0 0 20-16,-30 12 18 0,16 6 16 15,1 2-4-15,-10 17 23 0,-1 3 4 0,1 6 8 16,0-1-3-16,-4 2 8 0,0 1-7 16,8-3-8-16,-5-1-10 0,4-2-7 15,4-6-15-15,2-5-13 0,-2-4-9 0,5-2-13 16,1-5-3-16,4-1-8 15,3-3-12-15,-5-4-1 0,5 1-6 0,0-4-3 0,-4-1-17 16,7-8-32-16,-6 8-43 16,6-8-51-16,0 0-55 0,0 0-62 0,0 0-65 15,-3-24-73-15,0 13-86 0,3-3-153 16,0 3 42-16,3-4-386 0,0-1-412 16</inkml:trace>
  <inkml:trace contextRef="#ctx0" brushRef="#br0" timeOffset="10600.47">15042 5420 1911 0,'-9'-5'189'0,"9"5"-41"0,-13-8 20 15,13 8-15-15,0 0 1 0,-11-4-5 16,11 4-22-16,0 0-6 0,0 0-25 16,-6-8-4-16,6 8 5 0,0 0 8 0,0 0 4 15,0 0-4-15,0 0 8 0,0 0-12 16,47 16 1-16,-28-5-5 0,8-1-13 15,-3 8-3-15,6-1-8 0,9 8-2 0,2 5-4 16,-5-2-1-16,1 1-5 0,-4-1-9 16,0 1 2-16,-3-4-7 0,-6-4-4 0,3 0-1 15,-5-4-6-15,2-1-1 0,-7 1-1 16,-1-5-3-16,5 1-7 0,-9-5-4 0,2 3-2 16,-4-4-20-16,0-1-19 15,0-1-19-15,-10-5-33 0,10 7-29 0,-10-7-34 16,0 0-33-16,0 0-37 0,0 0-19 15,0 0-24-15,0 0-37 0,0 0-29 16,-30-15-40-16,20 8-79 0,4-1-27 0,-5 1-220 16,8-3-176-16</inkml:trace>
  <inkml:trace contextRef="#ctx0" brushRef="#br0" timeOffset="10984.57">15423 5286 1961 0,'0'0'0'0,"3"-14"33"0,-3 14 24 0,0-11 30 15,0 11 21-15,0 0 18 0,-3-8 0 16,3 8-9-16,0 0 9 0,0 0 12 0,0 0 29 15,0 0 18-15,-41 32 11 0,25-7 20 16,-1 0-12-16,-13 15-1 0,7 2-6 16,-10 2 6-16,3 5-10 0,0-2-11 0,-3 7-11 15,3-5-17-15,3-5-7 16,7-1-12-16,-4-5-18 0,-3-1-11 0,14-6-10 16,4-9-6-16,-5-2-10 0,4-5-9 15,4 0-3-15,-5-4-5 0,8 0-6 0,-4-1-1 16,1-2-5-16,6-8-3 0,-6 13-11 15,6-13-40-15,-8 1-50 0,8-1-57 0,0 0-53 16,0 0-73-16,-19-9-82 0,12 0-82 16,3 1-97-16,4 0-173 0,-3-2 57 0,3-3 78 15,0-2-409-15,3 3-422 0</inkml:trace>
  <inkml:trace contextRef="#ctx0" brushRef="#br0" timeOffset="16468.97">14043 2838 8191 0,'-900'241'0'32</inkml:trace>
  <inkml:trace contextRef="#ctx0" brushRef="#br0" timeOffset="16496.52">13806 3075 464 0</inkml:trace>
  <inkml:trace contextRef="#ctx0" brushRef="#br0" timeOffset="17285.08">13516 3125 176 0,'-14'0'301'0,"14"0"-74"0,0 0-42 16,0 0-38-16,-22 2-25 0,22-2-2 0,0 0-15 16,0 0-6-16,-21 0-11 0,21 0-6 15,0 0-11-15,0 0-4 0,0 0-10 16,-20 0-1-16,20 0-7 0,0 0-1 0,0 0 3 16,0 0-8-16,0 0-3 0,0 0-3 15,0 0-1-15,0 0 0 0,0 0-11 0,0 0 2 16,0 0 0-16,0 0-6 0,-19-2-5 15,19 2 4-15,0 0-7 0,0 0-1 16,0 0 0-16,0 0-3 0,0 0 0 0,0 0-6 16,0 0 7-16,0 0-4 15,0 0-1-15,0 0-4 0,0 0-5 0,0 0-30 16,0 0-33-16,0 0-25 0,0 0-26 16,-7-4-26-16,7 4-38 0,0 0-437 0,0-11-116 15</inkml:trace>
  <inkml:trace contextRef="#ctx0" brushRef="#br0" timeOffset="17735.37">13273 2713 1788 0,'-13'-9'-4'0,"13"9"13"16,0 0 10-16,-14-2 2 0,14 2-3 16,0 0-4-16,0 0-5 0,0 0 0 0,0 0 0 15,-13 18 1-15,13-18 5 0,0 19 11 16,0-6 7-16,3 5 7 0,4 1 3 0,2 5 4 16,-1 2-2-16,5 2 2 0,4 0-3 15,-4 2 0-15,7 8 2 0,3-6-3 16,-6-6-6-16,3-1 3 0,3-1-2 15,-3-5 0-15,1-1 7 0,-2-5 8 16,4-4 14-16,4-6-3 0,0-3 4 0,33-12-2 16,0-12-9-16,13-9-15 0,-3-5 12 15,4-8-10-15,-11-1-5 0,-3 0-7 16,-3-3 0-16,-8 3-11 0,-2-3 2 0,-7 12 0 16,-7 5-2-16,-3 1 2 0,-6 4-13 15,-5 6 7-15,-1 1 1 0,-9 9-2 0,2-2-3 16,-1 1 0-16,-4 2-19 0,0 4-14 15,-6 7-24-15,11-7-27 0,-11 7-29 16,0 0-33-16,0 0-39 0,0 0-44 0,0 0-66 16,0 21-145-16,-3-10-226 15,3-4-148-15</inkml:trace>
  <inkml:trace contextRef="#ctx0" brushRef="#br0" timeOffset="37837.58">339 15412 1794 0,'0'-14'-108'0,"0"14"33"0,0-13 14 15,0 13 13-15,4-15 10 0,-4 5 22 0,0 10 0 16,3-19 13-16,0 13 10 15,0-5 13-15,-3 11 4 0,0-14-10 0,0 14 7 16,5-11 6-16,-5 11 0 0,0 0-13 16,6-12 4-16,-6 12-3 0,0 0-8 15,6-4 6-15,-6 4-2 0,0 0 0 0,0 0-7 16,0 0-1-16,24 15 5 0,-24-15-1 16,16 10-9-16,-5-6 6 0,-11-4 3 15,19 4 2-15,-19-4 0 0,33-1 13 0,-6-6 1 16,24-14 2-16,2-4-4 0,17-17-4 15,3-8-1-15,7-4 0 0,0-10 0 0,27-16 2 16,2-1 1-16,2 2-8 0,-11 4-2 16,-17 18-3-16,-2 4-7 15,-12 9 16-15,-19 8-1 0,-3 11-3 0,-14 2-6 16,-6 11-1-16,-7-1 0 0,-4 5 0 16,-6 4 3-16,1 1-2 0,-11 3-1 15,0 0 0-15,19 13 3 0,-15-2 3 0,0 1-4 16,-4 1-7-16,3 1-3 0,0 1-16 15,0 0-31-15,0-1-27 0,1 3-34 0,2-9-44 16,-2 3-390-16,-4-11-47 0</inkml:trace>
  <inkml:trace contextRef="#ctx0" brushRef="#br0" timeOffset="42236.53">5216 12570 1016 0,'-7'-11'84'16,"4"4"55"-16,3 7-16 0,-3-15-17 15,3 15-8-15,-3-10-9 0,3 10-11 16,0 0-13-16,0 0-9 0,-4-11 4 0,4 11 5 16,0 0-7-16,0 0-7 15,0 0 4-15,0 0 2 0,0 0 10 0,0 0 8 16,0 0 3-16,-3 36-4 0,6-18-2 15,1 2 7-15,2 6-7 0,1-1-1 0,-4 11-4 16,4-4-1-16,-4 0 2 0,-3 7-14 16,4-3 4-16,-4 3-3 0,3 1 2 15,-3-1-12-15,0 2-11 0,0-1 1 0,0-3-5 16,0 1 1-16,0-3 3 0,-3-8-1 16,3 4-9-16,-4-6-4 0,1-6 4 0,-1 1-5 15,4-5 11-15,0 0 0 0,0-2 3 16,0-3-16-16,0-10 12 0,4 16-11 15,-4-16-9-15,-4 11-23 0,4-11-37 0,4 6-45 16,-4-6-36-16,0 0-37 16,0 0-33-16,0 0-53 0,0 0-7 0,10-28-32 15,-10 20-74-15,3-5-267 0,-3 4-131 16</inkml:trace>
  <inkml:trace contextRef="#ctx0" brushRef="#br0" timeOffset="42538.2">5156 13133 1769 0,'0'0'-68'0,"-16"-6"21"0,16 6 15 0,-14-2-2 15,14 2 17-15,0 0 12 0,0 0 14 16,-20 15 17-16,20-3 7 0,-3 2 24 16,3 7 4-16,3 1-2 0,-3 3 19 0,7 0-7 15,2 6-1-15,-1-1 0 16,5-5 6-16,4 0 0 0,-1-4 7 0,1 3 0 16,-1-6 2-16,5-6-7 0,2 1 4 15,3-9 3-15,1-1-3 0,3-6-9 16,11-7-12-16,8-12 2 0,1-6-8 0,-4-4-7 15,8-13-2-15,-14 4-1 0,-3 4-8 16,-7-1 11-16,-1 4-34 0,-8 4 16 0,-7 10 2 16,-5 3 0-16,1 0-11 0,1 6-10 15,-2-3-11-15,-6 6-54 0,1-3-26 16,-4 11-38-16,0 0-43 0,0 0-39 0,0 0-58 16,0 0-112-16,0 0-91 0,0 0-132 15,-24 18-94-15</inkml:trace>
  <inkml:trace contextRef="#ctx0" brushRef="#br0" timeOffset="45753.54">8403 15510 572 0,'-27'0'38'0,"4"2"-11"0,3 1 61 16,3-3-5-16,4 0 18 0,13 0-8 15,-17 0-5-15,17 0-18 0,0 0-4 0,0 0-7 16,-23 0 0-16,23 0-6 0,0 0-6 16,0 0 2-16,0 0-7 0,0 0 2 0,0 0-4 15,0 0 4-15,70 9 1 0,-24-3 11 16,27-3 0-16,17-3 6 0,27-3 4 16,10 6-1-16,7-6-3 0,5 3-1 15,5-3-1-15,3 6-4 0,-4-3 6 16,-3 5-3-16,-7 0-10 0,0 3 0 0,-13 2-6 15,0-2-8-15,-3 3 2 0,-11-3-1 16,5-2-2-16,-8 2-1 0,-3-1 3 0,-17 2 4 16,1-1-9-16,6-4 3 0,-3 0 4 15,19 2-7-15,1-2 15 0,6 0-3 16,0-1 1-16,-2 1-13 0,-2-1 5 0,-19-3-6 16,-3 1 3-16,0-2-5 0,-3 2 8 15,-5-1-11-15,-9 0 15 0,-10 4-6 16,-13-4-6-16,-1 0-1 0,-5 0 1 15,-8 0 14-15,0-4-2 0,-3 4-16 0,-3-1 12 16,-4 1-9-16,-3 0 3 0,0 0 7 16,-20 0-7-16,30 0 9 0,-17-3 2 15,-13 3-14-15,27 0 5 0,-27 0-2 0,0 0-3 16,24 0 9-16,-24 0-4 0,0 0 0 16,19 0-9-16,-19 0 9 0,0 0-9 0,0 0-5 15,0 0 2-15,27 0-1 0,-27 0 4 16,0 0-9-16,0 0 6 0,0 0-6 0,14-3-3 15,-14 3 9-15,0 0-13 0,0 0 7 16,0 0-7-16,0 0-7 0,0 0-17 16,0 0-37-16,9-4-46 0,-9 4-59 15,0 0-79-15,0-8-104 0,0 8-185 16,-6-13 45-16,-5 4 33 0,5-7-186 0,3 4-133 16</inkml:trace>
  <inkml:trace contextRef="#ctx0" brushRef="#br0" timeOffset="59303.44">18403 3710 2436 0,'0'0'99'0,"0"0"22"15,-14-8 10-15,14 8-8 0,0 0-18 16,0 0-9-16,-13-2-6 0,13 2-13 16,0 0-13-16,0 0 5 0,0 0-4 0,7 25 25 15,-4-12-4-15,7-1 6 0,-3 2-1 16,3 1-4-16,3 2 9 0,7 0 1 0,-7-2 10 16,7-3 16-16,10-2 22 0,10-6 6 15,14-4 1-15,46-14-14 0,10-11-3 0,37-15-22 16,-1-8-4-16,4-8-21 0,-3-1-2 15,-21 3-11-15,-23 8-4 0,-8 3-5 16,-13 4-8-16,-5-1-2 0,-10 2-10 16,-18 13-3-16,-5 0-8 0,-14 6-6 0,-3 4 7 15,-8 2-31-15,-5 1-19 0,-1 2-33 16,1 2-37-16,-4 2-52 0,-7 5-45 16,-3 1-46-16,0 0-56 0,0 0-51 0,-36 18-59 15,15-6-91-15,-9 1-111 0,-3 3 42 16,-10 7-349-16,-1 2-383 0</inkml:trace>
  <inkml:trace contextRef="#ctx0" brushRef="#br0" timeOffset="74658.42">20462 1800 1772 0,'-3'-18'209'0,"-3"3"-62"0,2 3-3 16,1 2 5-16,3 0-19 0,0 10-9 0,-3-14-22 16,3 14-12-16,-3-11-17 0,3 11-9 15,-3-8-1-15,3 8-23 0,0 0 10 0,0 0-1 16,0 0-6-16,0 0-10 0,0 0 3 15,0 33 14-15,6-18 2 0,-3 5 15 16,0 2-10-16,7 3-5 0,-7 4 3 0,8 5-8 16,-4-4-1-16,2 2 0 0,-6-7-3 15,8 4-8-15,-8-4-2 0,7-1 2 16,-7-6-13-16,5 4 5 0,-5-7 1 16,3 2 7-16,-2-4-5 0,-1-1 0 15,0-2-5-15,0-2 16 0,0 2 15 0,-3-10 27 16,4 15 9-16,-4-15-1 0,0 0-8 15,0 0-9-15,0 0-11 0,0 0-6 0,0 0-3 16,-13-40-8-16,6 15-6 0,1-6-1 16,3-3-7-16,-5-1-1 0,2-15-5 0,-1-3 1 15,7 7-7-15,7-5-2 0,-4-2-1 16,0 11-1-16,0 5 4 0,5 1-5 16,-2 1-6-16,1 3-1 0,2-1-6 0,-1 8 2 15,-2 5 1-15,1 2 2 16,-4 0-11-16,0 7 0 0,4 1-3 0,0 5-2 15,-7 5 2-15,13-6 7 0,-13 6-13 16,0 0 8-16,0 0 0 0,20 24-6 16,-13-12-9-16,-4 2-10 0,-3 7-22 0,0-4-14 15,-3 2-34-15,-4 2-22 0,4 4-24 16,-4-3-36-16,0 2-33 0,1-5-48 0,-4 1-47 16,3 3-67-16,0-10-147 0,4-1 41 15,3 1-194-15,3-6-175 0</inkml:trace>
  <inkml:trace contextRef="#ctx0" brushRef="#br0" timeOffset="75621.42">20990 1630 1951 0,'0'0'-39'0,"0"0"10"16,0 0 12-16,0 0 4 0,0 0 7 15,0 0 3-15,-60 16 3 0,46-5 10 0,1 7-1 16,-4-4 2-16,4 2 3 0,-4 0-4 15,4 1-1-15,2 2 1 0,5-6 7 16,-1-1-4-16,1-2-1 0,0 0-1 0,1 2 0 16,5-12 3-16,-3 13 2 0,3-13 2 15,0 0-6-15,0 0 1 0,14 8 5 16,-14-8-6-16,0 0 1 0,36-15-1 0,-23 5 1 16,1 0-3-16,-1-1-3 15,4-1 14-15,-7 2 16 0,0-2 10 0,0 2 14 16,0-3 11-16,-4 6 13 0,2-1-4 15,-8 8-2-15,6-12-9 0,1 3-15 0,-7 9-7 16,0 0-8-16,0 0 0 0,0 0-5 16,0 0 0-16,0 0-4 0,23 24-9 15,-16-9 10-15,-4 5-7 0,0 5-1 0,8 8 12 16,-8 0 3-16,0 3-6 0,4-1 3 16,-1 0-5-16,-2 1 1 0,-1-3-12 15,0 1 2-15,-3-7 5 0,0-2-10 16,4 0 3-16,-8-5 2 0,1-2 7 15,3 0 1-15,-7-4-9 0,4-2 2 0,-7 1-8 16,4-2 8-16,-5-4-5 0,-2 0-4 16,3-2 11-16,10-5 7 0,-20 7-3 0,14-4 11 15,6-3-14-15,-24 0 13 0,24 0-4 16,0 0 8-16,-20-4-20 0,20 4 18 16,-10-11-16-16,7 4-2 0,3 7 2 0,3-28-3 15,4 13 1-15,2-5-5 0,5 2-2 16,2-7 1-16,8 0-5 0,-4-1-3 0,10-7-1 15,-7 5-1-15,-3 8-9 0,10-12-2 16,4 2 0-16,-8 2-9 0,4-1-4 16,7-2 4-16,-4 1-17 0,-3-2 4 15,-3 4 7-15,0-7-3 0,-4 8 1 16,-6-1 3-16,-4 1 2 0,0-3 10 0,-6-1-7 16,0-1 3-16,-7 2 5 0,-3-5 1 15,-11-15-5-15,-6 4 12 0,-6 0-16 0,-12 1 1 16,-1-8 8-16,-18 6-4 0,0 5 0 15,11 11-2-15,-11 4 0 0,0 4 5 16,0 5-10-16,-3 6 10 0,11 6 2 0,5 6-8 16,-2 6 5-16,-21 9 1 0,7 6-2 15,0 5-4-15,-3 12 5 0,0 5-17 0,6 4 14 16,3 3 1-16,11 4 4 0,13 10-2 16,7 3 3-16,-1 6 0 0,15 9 1 15,5 0 2-15,11 6 4 0,6-2 5 16,10-4 7-16,4-2-4 0,10-5-3 15,3-8-3-15,3-5 7 0,3-3-5 0,8-9 11 16,-10-17-4-16,5-4 5 0,8-9 1 16,6-5-2-16,7-12 3 0,-7-9-10 0,8-9 2 15,5-13-3-15,-2-4 5 0,-7-8-7 16,-4-13 4-16,-14-4 1 0,-5-8-10 16,-7-6 1-16,-14-4 9 0,-7 4-10 15,-8 6-4-15,-2 5 4 0,-2 2 2 16,-4 5-7-16,0 9-4 0,-4 12-14 0,-2 1-13 15,-2 6-9-15,-1 6-32 0,2 1-33 16,1 8-27-16,-5 2-26 0,5 2-41 0,-4 2-72 16,-1 4-103-16,11 0-106 0,0 0 48 15,0 0-135-15,-30 10-68 0</inkml:trace>
  <inkml:trace contextRef="#ctx0" brushRef="#br0" timeOffset="83354.89">17573 10912 3095 0,'0'-7'48'0,"-4"2"36"0,4 5-5 15,0 0-11-15,0-10-31 0,0 10-14 16,0 0-8-16,0 0 17 0,0 0 13 0,30 35 13 16,-3-1 16-16,6 4 8 0,0 5 0 15,11 11 2-15,-4 3 7 0,7 4 10 0,-4 3 12 16,1 4 4-16,-8 6 7 0,1-5 5 15,-1-1 0-15,4-1-3 0,-10-5-5 0,-3-9 0 16,-4 0-9-16,1-6-15 0,3 0 3 16,-8-1-11-16,5-4-10 0,-1-2 3 15,1 0-9-15,2-2-14 0,-6-6 1 16,7 1-11-16,-7-4 16 0,-4-4-18 16,11-4 1-16,-10 1-13 0,3-2 2 0,-3-5-2 15,-1 0-1-15,1-2-4 0,-4-1-3 16,1-5-14-16,2 4-15 0,-10-4-25 0,8-4-31 15,-1 0-39-15,-2-2-42 0,-11-1-55 16,22-4-70-16,-11-1-63 0,2 0-76 0,-7-3-71 16,2 4-152-16,-5-4 48 0,-3 8-463 15,-14-10-514-15</inkml:trace>
  <inkml:trace contextRef="#ctx0" brushRef="#br0" timeOffset="83655.77">17853 12520 3023 0,'-27'17'-3'0,"4"-4"15"16,7-4 20-16,5 2 2 0,1-1 6 16,4 0 13-16,-2 0 10 0,8-10-5 0,0 20 5 15,8-10 17-15,-2 1 4 0,7 0-4 16,4-1 8-16,10-6 2 0,13 0-3 16,10-4-4-16,23-5-5 0,14-13-9 0,6-9-4 15,-6-2-7-15,-1 4-1 0,-6-11-8 16,1 1-8-16,-11-8-4 0,-4-1 0 15,-9 1-3-15,-7-10-5 0,-7 0-5 16,-13-6 0-16,-9 4-10 0,-2-18-16 0,-13 10-6 16,2 1-21-16,-5 2-19 0,-3 6-18 15,-3 1-38-15,-5 16-36 0,5 3-43 0,0 9-59 16,-7 0-50-16,7 9-60 0,-8-1-155 16,2 11 23-16,-1-2-239 0,4 5-216 0</inkml:trace>
  <inkml:trace contextRef="#ctx0" brushRef="#br0" timeOffset="96093.31">17893 15620 1495 0,'-10'-5'110'0,"-1"-4"4"16,11 9 2-16,-16-11 9 0,10 6-5 16,-5-3 5-16,11 8-9 0,-16-9-12 15,5 6-23-15,11 3-4 0,-9-8-4 0,9 8-19 16,0 0-1-16,0 0-9 0,0 0 10 15,0 0 7-15,0 0-1 0,-24 18 0 0,24-11-3 16,0-7-3-16,0 18 11 0,0-18-9 16,14 19-2-16,-4-12-6 0,-1 2 3 15,15 3 0-15,6-9 10 0,3-3-4 16,18-6 5-16,18-8-14 0,31-11 10 16,1-5-13-16,5-2-7 0,8-4 0 0,25-14-6 15,-22 18 0-15,-3-3-5 0,-11 2-7 16,-7 6 5-16,-9 2 5 0,-27 13-7 0,-6-6 5 15,-18 4-11-15,-6 8-2 0,-3 1 8 16,-11-1 9-16,1 2 4 0,-4-1-1 0,-2 2 7 16,2-1-1-16,-13 4-8 0,17-3-1 15,-4-3-2-15,-13 6-2 0,0 0 0 16,17-4-7-16,-17 4 7 0,13-5-8 0,-13 5 2 16,0 0-9-16,13-7-6 0,-13 7-7 15,0 0-33-15,14-3-9 0,-14 3-28 16,0 0-39-16,0 0-36 0,13 10-34 15,-13-10-29-15,7 9-39 0,-4-3-59 0,-3-6-90 16,13 10-105-16,-6-2 44 0,-4-4-194 16,4 2-146-16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58:57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7413 4795 1906 0,'-23'8'29'0,"10"-4"33"0,-1 0 23 16,1 5 17-16,-1-7 12 0,14-2 2 0,-19 7-15 16,8-1 0-16,11-6-15 0,-10 5 7 15,10-5 1-15,0 0 10 0,0 0 4 0,0 0-3 16,0 0 0-16,67-5-6 0,-10-5-10 16,9-8-5-16,21-3-9 0,6 0 0 15,4-4-17-15,-1 0-1 0,8 0-1 0,-7 0-10 16,-4 0-6-16,0 2-3 0,-3-2-2 15,-4 5-11-15,-21 5 6 0,-2 0-2 0,-17 5-8 16,-9 3 1-16,-11-1-3 16,4 2 1-16,-3 2-8 0,-10 0-2 0,3 1 1 15,-10 0 2-15,-10 3 4 0,23-2-10 16,-23 2 6-16,0 0-4 0,0 0 1 0,0 0 7 16,0 0-7-16,-27 25-4 0,8-13-7 15,-5-2 8-15,-6 1 3 0,-6 3-3 16,-1-2-3-16,-16 6-1 0,-4-4 4 0,0 4-7 15,-3-2 3-15,0 4 1 0,4-6 1 16,-4 2-1-16,0-1 1 0,3 0-8 0,-3 2 3 16,16-5 2-16,-9 1-4 0,10-1-8 15,6-1 14-15,4-1-5 0,0 1 8 16,6-2-10-16,0 0 3 0,8-3 4 16,-2 1-5-16,4-4 9 0,1 2-9 0,2-1-1 15,4 2 1-15,10-6 4 0,0 0-1 16,0 0 7-16,0 0-3 0,0 0-2 15,67-7 1-15,-7-11-3 0,6-2 5 0,18-9 0 16,3 3-5-16,0-2 4 0,6 0-5 16,-13 2 1-16,0 2 3 0,-14 5-9 0,-6-1 16 15,1 2-11-15,-8 0-2 0,-10 9 4 16,-10-1-27-16,-6 3-25 0,-7 1-43 16,0 1-28-16,-3 3-21 0,-4 2-24 15,-13 0-37-15,17 2-41 0,-17-2-55 16,3 11-113-16,-3-11-70 0,0 8 45 0,0-8-160 15,-13 18-96-15</inkml:trace>
  <inkml:trace contextRef="#ctx0" brushRef="#br0" timeOffset="6349.61">836 4900 971 0,'0'0'3'0,"0"0"111"16,0 0 31-16,-6 10-4 0,6-10-6 15,3 15-23-15,-3-15-1 0,13 20-6 0,-6-8-3 16,3 1 5-16,3-1 10 16,4-4-2-16,3 5 11 0,3-9 9 0,14 0-1 15,6-5-8-15,24-12 14 0,20-9-6 16,12-8-8-16,15-5 3 0,33-21-10 0,-1 2-15 16,-3-4-7-16,-13 6-2 0,-29 9-4 15,-1 3-16-15,-7 0-5 0,-6 8-12 16,-11 0-1-16,-19 7-1 0,-4 1-8 0,-6 5 0 15,-7 4-9-15,-14 2-3 0,-2 6-4 16,-4-3-1-16,-1 2-11 0,-5 1-19 0,2 2-22 16,-5 0-26-16,-1 0-43 0,-10 5-26 15,17-6-36-15,-11 6-10 16,-6 0-41-16,0 0-46 0,16 6-64 0,-16-6-148 16,4 15-26-16,-8-8 54 0,1 3-136 15,0 2-69-15</inkml:trace>
  <inkml:trace contextRef="#ctx0" brushRef="#br0" timeOffset="10733.28">2357 8765 1666 0,'-11'-21'34'0,"1"3"33"0,4 4 9 0,-2 3 11 16,5 3 7-16,0 0-8 0,3 8-3 15,-10-10-8-15,10 10-12 0,-6-7-14 0,6 7 5 16,0 0-3-16,0 0 11 0,0 0 2 16,0 44 9-16,0-16-17 0,3 7 17 15,-3 0-8-15,6 15 1 0,1 2 8 0,-4 1-21 16,5 1-6-16,1 2-3 0,-2 1 0 16,-1-2-2-16,2 2-3 0,-2 0-4 15,1 2 2-15,-1-4-3 0,4-1-7 0,-3 2-4 16,-4-13 4-16,7 7-7 15,-7-11 12-15,0-9-15 0,1-2-6 0,0-3 8 0,-4-5-7 16,6-4 7-16,-6 1-5 16,4-9 9-16,-4 9-6 0,6-9 3 0,-6 1 3 15,0-9 2-15,3 9-26 0,-3-9-19 16,0 0-30-16,0 0-38 0,0 0-50 16,0 0-48-16,0 0-49 0,30-18-64 0,-30 14-130 15,0 4-30-15,0 0-159 0,-16-12-117 16</inkml:trace>
  <inkml:trace contextRef="#ctx0" brushRef="#br0" timeOffset="11018.02">2123 9830 1768 0,'-10'5'-39'0,"3"4"23"16,-3-2 35-16,4 1 17 16,-1 2 11-16,4 3 13 0,-1 2 8 0,1 3 5 15,6-1 11-15,1 2 5 0,2-1-2 16,7 3 3-16,1-2-4 0,9-2 3 0,7 0-6 15,3-9 17-15,8-2-19 0,8-6 0 16,19-10-6-16,21-11 4 0,1-5-19 16,3-12 12-16,-3-2-10 0,-6-2 0 0,-4-1-13 15,-10-4 2-15,-7 1-4 0,-6-1-6 16,-17 7-4-16,3-10-7 0,-9 8-8 16,-8-4 9-16,-3 9-14 0,-6-2-4 0,-4 6-19 15,-6 8-18-15,0 2-36 0,-4 8-44 16,-6 3-51-16,3 2-57 0,-7 0-50 15,-3 5-75-15,0 2-145 0,-3 3-196 16,13 0-172-16</inkml:trace>
  <inkml:trace contextRef="#ctx0" brushRef="#br0" timeOffset="15017.42">899 12775 1879 0,'-3'-13'-77'0,"3"6"26"15,0 7 6-15,0 0 14 0,0 0 10 16,0 0 48-16,0 0 21 0,0 0 19 16,0 0 11-16,0 0 4 0,54 25 7 15,-38-10-1-15,7 2-3 0,7-2 11 16,4-2 1-16,5-3 1 0,5-2 1 0,10-8 0 16,25-11-13-16,25-11-5 0,12-13-2 15,41-28 1-15,7-9-4 16,2-11-15-16,8-5-8 0,12-5 6 0,4-1-7 0,0-1 4 15,-10 2-10-15,-6 4 5 0,-11 6-4 16,-19 12-5-16,-21 13-2 0,-37 12-4 0,-12 10-7 16,-25 11-2-16,-11 8-2 0,-8 3 1 15,-11 3-4-15,1 3 7 0,-7 2-8 16,1 1-7-16,-1-1-1 0,-13 6-2 0,17-1-2 16,-17 1-13-16,0 0-9 0,24 7-24 15,-24-7-25-15,9 7-29 0,-2 1-30 16,-4 2-35-16,-3-10-45 0,3 15-60 15,-6-5-82-15,3 1-136 0,-3 0 29 16,-4-1-115-16,-2 2-66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59:47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5380 2088 349 0,'-17'-13'30'0,"4"2"25"0,-1 2 27 0,-2-1-15 16,2 0 20-16,1 2-10 15,3 1 3-15,-4 0 0 0,5 1-5 0,9 6-5 16,-17-11-6-16,17 11-8 0,-13-4-2 16,13 4-7-16,-11-3-3 0,11 3 10 0,0 0 2 15,0 0 0-15,0 0 9 0,41 24 1 16,2-20 6-16,31-1-5 0,38-6 0 16,15-9-8-16,13-8-7 0,40-5-6 0,-4-8 1 15,1 2-7-15,3 2-4 0,-6 1-4 16,-44 9-7-16,-4-5-2 0,-12 8 0 0,-8 0 1 15,-25 4-9-15,-12 5-2 16,-18 0 7-16,-11 1-9 0,-10 1-3 0,0-1 5 16,-7 5-3-16,-4-2-4 0,-1 0 3 15,-18 3-4-15,23-1 2 0,-23 1-19 16,20 0-12-16,-20 0-25 0,13 0-28 0,-13 0-30 16,10 4-38-16,-10-4-24 0,0 0-430 15,3 8-99-15</inkml:trace>
  <inkml:trace contextRef="#ctx0" brushRef="#br0" timeOffset="4300.2">1573 3160 1656 0,'0'0'-68'16,"0"0"2"-16,-21 3 2 0,21-3 31 0,0 0 3 15,-9 4 8-15,9-4-7 0,0 0 1 16,0 0 11-16,-10 8-1 0,10-8 6 15,0 0 14-15,0 0 3 0,19 25 25 0,-8-15 0 16,2 1 15-16,4 3 1 0,2 1 8 16,8-1 10-16,0 1 10 0,3 1-5 15,3-4 2-15,7-2 1 0,7-6 6 0,4 0 10 16,22-12-10-16,20-5-2 16,7-12-5-16,7-8-5 0,2-9-6 0,51-17-8 15,1-7 7-15,2-6-4 0,11-6-2 16,-8-1-4-16,4 0-7 0,-10 8-12 0,-10 3-5 15,-17 7 6-15,-30 15-2 0,-6 0-2 16,-14 9-4-16,-5 5-5 0,-26 10-8 16,-5-2 8-16,-13 10-6 0,-8 2-2 0,-6 3 4 15,-3 1-6-15,-4 4 7 0,-3 0-8 16,0-2-2-16,-10 6 4 0,14-3-1 0,-14 3-1 16,0 0 0-16,0 0-8 0,0 0-20 15,0 0-30-15,-7 28-27 0,7-28-33 16,-13 18-39-16,3-11-52 0,2 3-72 15,-1-2-147-15,-1-1-145 0,-1-1-66 16</inkml:trace>
  <inkml:trace contextRef="#ctx0" brushRef="#br0" timeOffset="13218.67">14473 10751 1739 0,'0'0'89'0,"0"0"14"16,0 0 5-16,0-17 6 0,0 17-8 15,0 0-6-15,10-8-4 0,-10 8 3 16,20-4 3-16,-20 4-5 0,30-3-8 0,-30 3 11 16,36 6-18-16,-12-5-8 0,-5 5-6 15,5-1 1-15,-4 2-12 0,7 0-2 16,6 4-15-16,7-4 5 0,-10 0-11 0,0 4-7 15,-3-4 6-15,6 6-38 0,-6-5-28 16,0 2-36-16,-8-3-36 0,1 1-34 0,-2-4-29 16,-6-4-12-16,-2 6-39 0,-10-6-41 15,17-6-91-15,-17 6-328 0,7-10-175 0</inkml:trace>
  <inkml:trace contextRef="#ctx0" brushRef="#br0" timeOffset="13484.7">14963 10593 1970 0,'-3'-9'11'0,"-4"1"21"0,7 8 2 0,0 0-6 16,-7-7-7-16,7 7 19 0,0 0 30 16,0 0 16-16,-16 21 15 0,9-10 12 0,-7 7 5 15,8 3 5-15,-8 4 1 0,1 3-2 16,0 1-13-16,-4 0 4 0,1 14-4 0,2-11-10 16,4 1-9-16,-4 1-6 0,5-8-8 15,-1-1-5-15,3-1-4 0,0-8-13 0,4 1-3 16,-3 0 0-16,2-9-2 0,1 6-2 15,0-4-3-15,0-1-2 0,3-9-7 16,-8 13 1-16,8-13-2 0,-3 8-10 16,3-8-7-16,0 0-36 0,0 0-46 15,0 0-55-15,0 0-58 0,0 0-51 0,0 0-50 16,0 0-69-16,0 0-174 0,14-29 43 16,-14 29-221-16,6-7-192 0</inkml:trace>
  <inkml:trace contextRef="#ctx0" brushRef="#br0" timeOffset="15003.64">14436 11608 1935 0,'0'0'-100'0,"0"-11"4"16,0 11 16-16,0 0 38 0,7-17-1 16,-7 17 4-16,6-10 3 0,-6 10 8 15,11-8 11-15,-11 8-5 0,6-7 9 0,-6 7-2 16,20-4 0-16,-20 4 6 0,0 0 8 16,33 8-5-16,-19-2 6 0,2 1-1 0,4-3 5 15,4 10-7-15,-5-3-2 0,5 3 6 16,-1-3-7-16,1 3 7 0,-5-3 7 0,5 6-6 15,-4-5-2-15,4 1-1 16,-8-1 10-16,4 1 4 0,-7-5-4 0,1 3-2 16,-1-1 9-16,4-2-6 0,-7-1-2 15,3 1-2-15,-6-3-13 0,3 0-6 16,-10-5-7-16,16 4-29 0,-16-4-36 0,0 0-27 16,0 0-285-16,4-17 93 0</inkml:trace>
  <inkml:trace contextRef="#ctx0" brushRef="#br0" timeOffset="15285.84">14830 11487 1181 0,'0'0'21'0,"0"0"-3"16,0 0-7-16,0 0 11 0,0 0 43 15,0 0 29-15,0 0 10 0,-17 28 8 0,10-10 12 16,1 0 0-16,-5 7 3 16,5 8 4-16,-7-2-1 0,5 1-8 0,-1-3-3 15,2 7-3-15,-2-3-1 0,-2-2-13 16,1 2-13-16,4-2-2 0,-5-1-7 0,5-5-9 15,-1-4-5-15,1 3-9 0,-2-6-3 16,5-4-1-16,0-2-15 0,3 1 11 16,0-2-13-16,-3-3-4 0,3-8 6 0,-4 18 2 15,1-11-8-15,3-7-4 0,0 0 5 16,-3 11-25-16,3-11 1 0,0 0-33 0,0 0-40 16,0 0-43-16,0 0-44 15,0 0-42-15,0 0-32 0,0 0-25 0,6-30-46 16,1 23-98-16,-7 1-31 0,6 2-123 15,-6 4-49-15</inkml:trace>
  <inkml:trace contextRef="#ctx0" brushRef="#br0" timeOffset="27469.38">1157 14165 1585 0,'0'0'-10'15,"-11"-10"25"-15,4 2 28 0,7 8 17 0,-6-14 7 16,3 8 4-16,-5-5 4 0,8 11-5 16,-6-8-2-16,6 8-11 0,0 0-4 0,-7-11-1 15,7 11-6-15,0 0 6 0,0 0-8 16,0 0 7-16,0 0 3 0,0 0 5 16,30 33-9-16,-17-22 6 0,5 3-5 0,2-3-1 15,2 3 3-15,5-4 8 16,0-5-12-16,10-5 7 0,6-8 4 0,24-9 2 15,23-23-3-15,0-10 5 0,23-22-17 16,-3-12 0-16,-4 0-5 0,2-9-8 16,-5 1 0-16,-10-1 14 0,-6 8-19 0,-24 20-2 15,-9 0 19-15,6 8-28 0,-21 14 6 16,-2 5-16-16,-4 4 6 0,-9 9 11 16,-7 5-7-16,2 2-4 0,-8 8-9 0,2-2-1 15,-4 2-1-15,2 0 13 0,-4 2-9 16,-1 1 1-16,-6 7-17 0,14-8 7 0,-14 8-9 15,0 0-24-15,0 0-27 16,30 15-27-16,-24-2-47 0,-2 3-51 0,-4 2-48 16,3 6-101-16,-6 1-135 0,3-3 24 15,0 3-125-15,-4 0-73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36:59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1266 4360 1617 0,'0'0'13'0,"-10"-7"21"0,10 7 21 16,0 0 11-16,-14-7 11 0,14 7 0 0,0 0-11 16,-12-6-7-16,12 6-5 0,0 0-9 15,0 0 8-15,0 0 1 0,0 0 7 16,0 0 4-16,0 0 2 0,36 30-5 0,-22-22 9 16,-1-1-6-16,4 3-6 0,2-1-8 15,5 2 3-15,-4-5 10 0,6 1-8 0,4-3 10 16,8-7 4-16,22-9-3 15,19-15-2-15,14-13-12 0,27-24-5 16,4-5 9-16,2-11-17 0,1-7-4 0,7 2 4 16,2-2 18-16,14-2-14 0,-23 7-8 15,6 2 4-15,-13 7-8 0,-6 7-16 0,-34 16 14 16,-4 7-6-16,-26 12-2 0,-7 5 2 16,-9 8-3-16,-8 0 2 0,-8 5 1 15,-6 3-9-15,-2 1 0 0,-2 2 2 0,-8 7-8 16,3-9 4-16,-3 9-7 0,0 0 5 15,0 0-16-15,0 0-27 0,0 0-36 0,0 0-19 16,0 0-28-16,0 0-26 16,-27 25-29-16,24-19-29 0,0-2-38 0,-5 3-41 15,5 1-88-15,3-8-85 0,-10 13-168 16,1-5-116-16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4:00:36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1119 3302 2492 0,'-13'5'-18'0,"4"-2"34"0,9-3 29 15,-18 4 18-15,18-4 3 0,0 0 1 16,-17 6 4-16,17-6-3 0,0 0-5 16,0 0 1-16,0 0-1 0,-9 5 2 0,9-5 15 15,0 0 25-15,0 0 7 16,0 0 8-16,26 17 14 0,-16-13 3 0,7 2 6 0,7-1-3 16,-5 1 12-16,8-5 7 15,6-1 9-15,4-1 1 0,30-10 5 0,16-12 1 16,10-6-18-16,8-14-7 0,-1-4-13 15,23-21-5-15,-3-10-20 0,0 2-2 16,-7-8-17-16,-12 9 0 0,-25 13-13 0,-7-1-4 16,-8 4-9-16,-1-1-7 0,-7 2-2 15,-13 16-10-15,-7-1 3 0,-3 3-15 0,0 5 6 16,-13 6-10-16,-4 4-14 0,1 4 3 16,-4 4-12-16,-1 2 4 0,-1 1-18 15,-2 3-24-15,1 1-24 0,-4-1-21 16,3 4-38-16,-2 0-27 0,-4 7-35 15,7-11-31-15,-7 11-28 0,0 0-40 0,0 0-34 16,0 0-41-16,0 0-22 0,0 0-32 16,-27 18-83-16,13-11-81 0,8 4 55 0,-4 2-306 15,1 1-304-15</inkml:trace>
  <inkml:trace contextRef="#ctx0" brushRef="#br0" timeOffset="11454.34">2393 9610 2174 0,'-7'-20'136'0,"-3"-1"-24"0,4 3 9 0,-1 10-14 16,4-5-12-16,0 5-31 0,3 8-11 16,-8-12-21-16,8 12-4 0,-6-10 0 15,6 10-6-15,0 0 23 0,0 0 6 16,0 0 10-16,-10 43 7 0,10-21 4 16,0 6-10-16,0-2 10 0,0 12 8 0,3 2 5 15,1 14 1-15,-1 5-11 0,-3-4-7 16,3-1-10-16,-3 7-4 0,6-7-3 0,-1 5-1 15,1-9 1-15,1 1-11 0,-4-8-6 16,3-8 10-16,1 0-2 0,0-5-11 16,-4-2 1-16,4-6-8 0,-4-2-8 0,3-8 7 15,-2 6-3-15,0-5-2 0,-1-4 9 16,0 1-5-16,-3-10-10 0,4 15-7 16,-4-15-6-16,6 9-57 0,-6-9-42 15,0 0-44-15,0 0-42 0,0 0-45 16,17-34-44-16,-17 26-30 0,0-3-52 0,0-3-105 0,-7 7 1 15,7 7-176-15,-23-10-133 16</inkml:trace>
  <inkml:trace contextRef="#ctx0" brushRef="#br0" timeOffset="11700.82">2223 10425 1764 0,'-10'9'-85'0,"0"1"17"16,6 5 47-16,-2 2 24 0,6 1 23 0,-4-3 15 16,4 8 19-16,0 2 11 0,4 0 5 15,2-2 5-15,2 2-1 0,1 0-2 16,4 2 6-16,1 0 2 0,5-4-1 15,5-5 4-15,6-3-6 0,-3-8 2 0,9-4 2 16,11-9-13-16,20-12 6 0,20-14-8 16,9-7-12-16,-6-9-7 0,-3-8 5 15,-4-1-4-15,-12-5-7 0,-5 2-19 16,-3-3 7-16,-13 4 0 0,-6-1-5 0,-5 2-13 16,-12 6-21-16,-7 4-29 0,-3 9-36 15,-7 3-31-15,0 11-34 0,-7 5-51 16,-3 2-67-16,0 8-98 0,-3 1-104 0,-4 3-147 15,7 6-101-15</inkml:trace>
  <inkml:trace contextRef="#ctx0" brushRef="#br0" timeOffset="20134.59">697 13584 1782 0,'0'0'46'0,"3"-9"15"16,-3 9 11-16,0 0 11 0,0-10-15 15,0 10-6-15,0 0-6 0,0 0-4 16,0 0-5-16,0 0 4 0,0 0 8 0,0 0 8 16,0 0-3-16,0 0 17 0,39 12 3 15,-26-5 7-15,8-1-6 0,6-1 8 16,3 0-6-16,9 0-1 0,12-5 6 15,22-5 0-15,26-5 0 0,12-15 5 16,36-18-3-16,6-9-7 0,4-9-11 0,2-7-2 16,1-3-1-16,-10-2-14 0,-3 3-4 15,0-5-3-15,-11 3-1 0,-3 4-3 0,-16 3-5 16,-30 18-5-16,-10 5 1 0,-13 0-1 16,-18 13-13-16,-7 4 9 0,-9 10-15 15,-9 1 2-15,-1 3 4 0,-7 1-6 0,1 0-7 16,-1 3-13-16,-3-1-19 15,0 1-46-15,0 2-32 0,-10 5-21 0,13-5-13 16,-13 5-26-16,0 0-29 0,0 0-36 0,20 7-39 16,-20-7-48-16,0 13-124 0,0-3-60 15,-10 5 67-15,3 0-118 0,-6 2-47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4:01:14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 3817 1733 0,'0'-7'221'0,"0"7"-69"16,-3-14-30-16,3 14-44 0,0-8-34 15,0 8-10-15,0 0-15 0,0 0-3 0,0 0 1 16,0 0 8-16,0 0 15 0,0 0 1 15,36 27 5-15,-23-17-1 0,1 5 5 0,5-1 0 16,2 3 1-16,-1-3 4 16,4-3 3-16,5 3-5 0,1-7 8 15,7-4 20-15,9-8-11 0,21-10-9 0,16-7 22 16,11-18-7-16,-4-3-28 0,10-7 10 16,-7-6-9-16,17-12 3 0,-20 14-3 0,4 0-9 15,-7-2-7-15,-5 9-4 0,-1 0-1 16,-18 5-5-16,-3 3-1 0,-17 11-1 15,-10 9 4-15,-6 4 0 0,-7 2-4 0,-4 6-2 16,1-4-16-16,-7 4 9 0,1 2-2 16,-1-1-6-16,-10 6-24 0,12-7-19 0,-12 7-21 15,0 0-26-15,0 0-38 0,0 0-36 16,0 0-39-16,-3 24-43 0,-6-16-58 16,-1 3-133-16,-7 2-15 0,-7 5-179 15,8 1-124-15</inkml:trace>
  <inkml:trace contextRef="#ctx0" brushRef="#br0" timeOffset="10087.33">966 10426 1531 0,'-10'6'48'0,"10"-6"46"0,0 0-48 16,0 0 4-16,0 0-17 0,0 0-4 16,24-23-10-16,2 4 2 0,17-12 3 0,8-2 0 15,12-9 3-15,4 2-9 0,-1 5 7 16,1-5-2-16,-1 5-5 0,2 1-2 0,-16 9 6 16,-1 0-5-16,-5 1 0 15,-9 10-7-15,-7 2 6 0,-4 2-2 0,-6-4-5 16,-3 7-2-16,-4 3 1 0,1-2 2 15,-4 2-2-15,-10 4 3 0,16-11-8 16,-16 11-3-16,11-4-11 0,-11 4-12 0,0 0-33 16,6-6-54-16,-6 6-57 0,0 0-456 15,-27-8-121-15</inkml:trace>
  <inkml:trace contextRef="#ctx0" brushRef="#br0" timeOffset="10384.04">1206 9868 1803 0,'0'0'-9'0,"-24"0"13"0,24 0 16 15,0 0 6-15,-12-3 2 0,12 3-3 16,0 0 3-16,0 0 1 0,0 0-2 0,33-15 2 16,-3 8 6-16,23-10 4 0,11 1 0 15,5-1-7-15,25 0-8 0,-1 3 3 16,-16 3 2-16,-4 10-2 0,-3-5-2 0,-10 9-3 15,-10 0 3-15,7 9-3 0,-4 2-9 16,-6 10 1-16,-14-5 0 0,-9 5 0 16,-5 2-2-16,1 12 1 0,-6-1 0 15,-7 1 2-15,-7 14-8 0,-3 4 5 0,-8-3-3 16,-2 4-6-16,3 0-6 0,-7-7-20 16,4 2-23-16,-7-4-21 0,3-5-30 15,7-9-34-15,-6-3-35 0,5-2-502 16,2-4-162-16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4:02:29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12370 14930 1578 0,'0'-14'-27'15,"-3"7"26"-15,3 7 24 0,-5-10 11 0,5 10 19 16,0 0-8-16,0 0-6 0,-6-8-2 16,6 8-7-16,0 0 33 0,-24 24 8 0,5-5-1 15,-11 13 3-15,-3 4-4 0,-1 3 1 16,-3 3 0-16,-9 8-1 0,9-9-1 15,1 1-12-15,3-3 2 0,-2 4-9 16,5-8-3-16,8 2-8 0,-5-2 1 16,10-5-7-16,4-3 0 0,-4-2-10 0,1 0 5 0,5-2-5 15,5-3 0-15,-7-1-2 16,6-2-5-16,0-2 3 0,4 3-15 0,-4-5-29 16,7-2-29-16,-3 1-29 0,0-6-18 15,-1 1-28-15,4-7-51 0,0 0-59 16,0 0-100-16,0 0-264 0,-10-24-103 0</inkml:trace>
  <inkml:trace contextRef="#ctx0" brushRef="#br0" timeOffset="294.77">11579 15365 1713 0,'-9'-5'-43'0,"1"-3"3"16,8 8 2-16,0 0-5 0,0 0 22 0,0 0 18 16,-22 14 21-16,14 3 8 15,5-1 15-15,-3 12 15 0,-1 3 12 0,4 2 2 16,0 3 4-16,-5-1 1 0,5 2-2 15,3-1-3-15,0-1-7 0,3 0-2 0,-3-5-3 16,8 0 3-16,1 3-12 0,-2-8 7 16,7-3-6-16,-5 0 2 0,4-4-9 15,8-5 3-15,2-5-5 0,7-2-2 0,7-8-1 16,6-9-7-16,14-7 4 0,3-3 0 16,-4-4-7-16,11-11-8 0,-17 11 1 0,0-1 1 15,-10-6-3-15,0 3-4 0,-7-3 3 16,-6 8-5-16,-7 9-24 15,-7 1-25-15,1 3-33 0,-7 2-40 0,-1 1-39 16,4 0-45-16,-10 4-53 0,0 4-112 16,0 0-268-16,0 0-124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4:02:55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 6586 1889 0,'-20'4'20'16,"7"-2"23"-16,13-2 26 0,-27-2 24 16,27 2 6-16,-17 0-8 0,17 0 1 15,0 0-10-15,0 0-21 0,0 0 5 0,0 0-16 16,-19 2 2-16,19-2-4 0,0 0 19 15,0 0-2-15,0 0 12 0,0 0-2 16,30 19 19-16,-11-15-6 0,14-8 14 16,15 0 7-16,25-13-10 0,26-8 4 0,18-5-10 15,37-13 2-15,5-7 0 0,2 2-6 16,-4-4-7-16,3 0-1 0,-1 2-9 0,1-5-8 16,-13 5-1-16,0 1-6 0,-33 10-1 15,-8-1-3-15,0 0-7 0,-8 2-5 16,-22 6-3-16,1 2-8 0,-24 10 5 0,-10 1 7 15,-6 2 19-15,-10 9 0 16,-8-3 2-16,-2 5 2 0,-4-1-2 0,1 3-4 16,-4-1-6-16,-10 5-9 0,20-9 0 15,-20 9-3-15,13-4-12 0,-13 4-6 0,11-4-5 16,-11 4-21-16,13-6-29 0,-13 6-32 16,0 0-28-16,17-7-30 0,-17 7-39 15,6-4-22-15,-6 4-34 0,7-4-29 0,-7 4-40 16,0 0-57-16,0 0-96 0,0 0-109 15,0 0 57-15,0 0-245 0,-24-4-227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4:03:13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2643 7743 188 0,'0'0'47'0,"0"0"12"0,-11-7-13 0,11 7 7 16,0 0-2-16,0 0-16 0,0 0-8 15,0 0 4-15,0 0-14 0,0 0 3 0,0 0-5 16,0 0 6-16,0 0-14 0,0 0-2 15,0 0 1-15,0 0 5 0,27 25-8 16,-10-8 3-16,-4-1-3 0,8 0 6 0,-4 2-8 16,2 1 0-16,5 2 16 15,-4-4-16-15,2 1 15 0,5 1 4 0,-3-6-3 16,3 2 17-16,-1-4 5 0,4-3 6 16,1-5-8-16,2-3 2 0,6-4-4 15,22-7-10-15,-1-3 4 0,3-4 0 0,0-2-6 16,0 0-12-16,1-5 5 0,-1 5 9 15,-6-2-9-15,-4 4-6 0,-6-2 3 0,-11 1-1 16,-2 8-5-16,-11 4 0 16,-3-4-1-16,1 4 0 0,-5 1 6 0,1 2-2 15,-4 0 2-15,1 3-4 0,-14 1-1 16,22 0-5-16,-22 0-3 0,24 5 4 16,-24-5 6-16,23 4-8 0,-10 2 3 0,1 1-5 15,2 1 5-15,1-1-2 0,-1 1-2 16,2-3 2-16,-2 3-12 0,1-1 16 0,3-2-2 15,0 0-1-15,0-4 2 0,3 6 6 16,-3-6 0-16,7 5-5 0,-1-6 2 16,1 0-3-16,3 0 0 0,4 0 6 0,2-6-9 15,-3 5 2-15,8 1 9 0,-5-3-14 16,1-1 6-16,9 3-2 0,-5 1 5 0,-5 0-10 16,1 0 3-16,-4 0 0 15,3 1-1-15,-9-1 6 0,6 4-3 16,-9-1 5-16,3 1-3 0,3-1 0 0,-7 2 0 15,0-3-8-15,-3 1 9 0,4-2-2 16,-5 3-8-16,5-1 11 0,3-2 2 0,-1-2-1 16,1 1-10-16,3-3 3 0,4-2 6 15,2 2-1-15,4-1-1 0,4-5-4 16,-1 5 2-16,1-4 3 0,-2 4-5 0,6-5 0 16,-5 5 1-16,-1 0 3 0,2 0-4 15,-10 4-8-15,2 0-7 0,-3 0-21 0,4 3-23 16,-7 2-45-16,3-2-322 0,-3 1 65 15</inkml:trace>
  <inkml:trace contextRef="#ctx0" brushRef="#br0" timeOffset="12117.68">1023 4982 1882 0,'0'0'63'0,"0"0"-1"0,0 0 13 0,0 0 17 16,-4-10-15-16,4 10-12 0,0 0-3 0,14-15 2 15,6-6-3-15,19-4 4 0,8-8 1 16,17-13 4-16,13-1-4 0,12-9-3 16,1 2-10-16,21-14 1 0,-21 14-6 0,3-4-7 15,-3-1-1-15,-3 5-7 0,-5 1 4 16,12 6-9-16,-14-6-1 0,-4 6-5 0,2 2-5 15,-9 4 2-15,-12 12-5 0,-7-3-3 16,3 1 8-16,-6 6-3 0,-4 0 5 16,-5 9-12-16,-13-1 9 0,-1 6-10 15,0-4-3-15,-8 5 3 0,7 0 6 16,-9 2-9-16,-1 1-20 0,1 0-19 0,-4 4-27 16,-10 3-26-16,16-4-21 0,-16 4-40 15,0 0-41-15,17 11-52 0,-14-8-92 0,-3-3-98 16,-3 11-166-16,3-11-95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4:04:50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 13591 1755 0,'-7'6'19'0,"-3"-3"21"0,10-3 6 0,-10 8 14 16,10-8 5-16,-10 4-1 15,10-4-11-15,0 0-3 0,-7 10 18 0,7-10 7 16,0 15 2-16,0-15 1 0,7 15 2 15,0-9 7-15,3 1-1 0,-4 0 5 16,8-2 9-16,10-2 6 0,9-6-9 0,27-12-5 16,30-20 0-16,40-22-20 0,23-22-6 15,4-7 3-15,23-11-5 0,0-2-6 16,3 2-7-16,-7 1-4 0,-9 13-16 0,-10 2 11 16,-14 13-3-16,-39 24-6 0,-17 4 2 15,-11 6-3-15,-19 9-5 0,-7 4-1 0,-21 6-11 16,1 5 11-16,-10-2-5 0,-3 4-5 15,-4 3-2-15,-3 0-2 16,-10 5-6-16,17-6 5 0,-17 6-22 0,0 0-41 16,0 0-35-16,10 21-44 0,-10-11-49 15,-7 8-57-15,4-6-60 0,-6 8-153 0,1-1-47 16,-5 2 61-16,0 7-148 0,-10 5-84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4:04:47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15869 11547 1982 0,'-19'3'-118'0,"5"-2"10"0,4-1 7 15,10 0 20-15,-17 4 27 0,17-4 14 16,-10 3 17-16,10-3 11 0,0 0 9 16,0 0-5-16,0 0-2 0,0 0 10 15,0 0 0-15,0 0 8 0,0 0 2 0,0 0 5 16,0 0 0-16,0 0 1 0,48 0-4 15,-32 0 2-15,1-3-6 0,2-1 5 0,5 4 1 16,-4-1-5-16,-1-2-1 0,-1 1 3 16,-2 2-6-16,-16 0-32 0,20 0-55 0,-20 0-64 15,0 0-306-15,-6 10 41 0</inkml:trace>
  <inkml:trace contextRef="#ctx0" brushRef="#br0" timeOffset="24984.98">1106 9285 1852 0,'-6'-10'7'0,"6"10"19"15,0 0 18-15,-8-10 10 0,8 10 8 16,-3-8 3-16,3 8 2 0,0 0 7 0,-3-14 1 16,3 14 1-16,0 0 6 0,3-11 7 15,-3 11-10-15,0 0-9 0,-3-13 2 16,3 13 2-16,0 0-10 0,0 0 1 15,0 0-7-15,0 0-2 0,0 0-11 0,0 0 6 16,0 0 3-16,0 0-17 0,0 0-9 16,0 0 8-16,0 0-3 0,0 0 12 15,27 31 11-15,-18-21-17 0,2-1 14 16,-1 7-8-16,-1-7-4 0,2 4 6 0,2-2-1 16,1-3-7-16,-1 3 14 0,4-1-1 15,2-6 9-15,8-4 2 0,10-7 4 16,29-15-15-16,21-20 4 0,33-20-5 0,3-13-1 15,1-6-5-15,-1-5-13 0,-9 10 7 16,-35 16-8-16,-2 2-2 0,-7 6-5 16,-13 7-5-16,-7 10 8 0,-7 0-11 15,-6 5-4-15,-7 7 0 0,-7 4 1 0,-6 6 3 16,-1 1-4-16,-2 1 1 0,-4 4-5 16,0-3 4-16,-4 2-4 0,2 2-6 15,1-1-8-15,-9 7-32 0,13-9-33 0,-13 9-6 16,11-5-35-16,-11 5-20 0,0 0-30 15,0 0-28-15,0 0-35 0,19 14-49 16,-19-7-67-16,0-7-158 0,-3 17 22 0,3-17-230 16,-3 14-199-16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39:03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3320 11143 2032 0,'-4'-9'126'0,"4"9"10"0,0-15-7 16,0 15-15-16,0 0-4 0,0 0-17 0,0 0-2 15,0 0 26-15,0 0 6 16,0 0 12-16,0 40 9 0,7-15 10 0,-4 10 0 16,4 14-5-16,3 2-4 0,3 6-8 15,0 7 4-15,7 8 4 0,1 0-4 16,1-5 2-16,2 2 0 0,-7-14-3 0,7-4 2 15,-8 3-8-15,1-8-6 0,-1 0-17 16,-2-10 5-16,-4-10-6 0,2-1-4 0,-4-4-12 16,2-4-13-16,-4-2 2 0,-3 3-11 15,4-7-6-15,-7 0 7 0,4-4-8 16,-1 4-5-16,-3-11 2 0,7 13-4 0,-7-13 1 16,3 8-7-16,-3-8-12 0,3 11-9 15,-3-11-30-15,0 0-42 0,0 0-47 16,0 10-43-16,0-10-70 0,0 4-77 15,0-4-62-15,0 0-67 0,0 0-105 0,0 0-170 16,0 0 52-16,0 0 73 0,-33-14-402 16,33 14-437-16</inkml:trace>
  <inkml:trace contextRef="#ctx0" brushRef="#br0" timeOffset="348.52">3140 12316 2807 0,'-30'-4'18'15,"20"1"25"-15,10 3 17 0,-24-1-5 0,24 1-3 16,0 0-13-16,0 0 1 0,0 0-8 16,-17 8 3-16,17-8-13 0,11 21 14 0,2-3 3 15,4-1 10-15,10 2-13 0,6 12 4 16,10-6-1-16,4-2 24 0,6-6 6 15,-6-7-3-15,2-10 3 0,25-2 6 0,23-16-4 16,-4-9-14-16,3-14-1 0,-2-3 0 16,-11-9-4-16,1-1-8 0,-14-4-2 15,-10-1-2-15,-3 2-6 0,-11-1 2 0,-16 12-1 16,-3 3-15-16,-7 1-21 0,-4 6-41 16,-10 11-37-16,-2 3-29 0,0 7-51 15,-1 5-51-15,-3 10-38 0,-7-4-49 16,7 4-120-16,0 0-82 0,-23 22 42 0,12-7-159 15,5-1-114-15</inkml:trace>
  <inkml:trace contextRef="#ctx0" brushRef="#br0" timeOffset="18099.82">30763 17237 1839 0,'-10'-6'39'0,"10"6"21"0,-17-4 14 16,17 4 13-16,0 0 10 0,-13-3 6 0,13 3 2 16,0 0-6-16,0 0-12 0,-7-7 0 15,7 7-12-15,0 0-15 0,0 0-2 16,0 0 6-16,0 0-9 0,44 23 6 15,-25-11 1-15,14 3-7 0,11 5 2 16,-1 3-18-16,1-2 9 0,-4 4-12 0,-7-4 10 16,11 4-9-16,-11-4 5 0,-3-4-7 15,3-1-6-15,-6 2-3 0,-1-3 6 16,-2 2-12-16,-1-3-2 0,-7-3-34 0,-2 3-26 16,-1-7-33-16,-2 1-29 0,-1-1-27 15,-1-1-25-15,-9-6-61 0,11 1-72 16,-11-1-150-16,0 0-7 0,3-14-138 0,-3 14-85 15</inkml:trace>
  <inkml:trace contextRef="#ctx0" brushRef="#br0" timeOffset="18366.72">31269 17165 1744 0,'-10'-13'37'0,"10"13"4"15,0 0 11-15,-12 0 5 0,12 0 14 16,0 0 3-16,0 0 9 0,-27 13-2 0,13-5 2 15,1 4 3-15,-1 8-1 0,-5 2-5 16,-5 3 5-16,-6 10-7 0,-3 2 4 16,6 4-4-16,-6-1-7 0,6 0-11 0,-3-5 6 15,3 5-20-15,0-4-3 0,2 3 11 16,4-7-7-16,7-7-4 0,5-3-7 16,-4-1-15-16,2-4 12 0,1 2-10 15,4-5 4-15,0-3-28 0,-2 0-29 16,2-1-17-16,-1-2-25 0,4-1-32 0,3-7-29 15,-7 13-40-15,7-13-37 0,-7 5-100 16,7-5-149-16,-6 2-197 0,6-2-152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40:57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1527 15287 1913 0,'0'0'11'0,"-5"-10"30"15,5 10 20-15,-3-11 14 0,3 11 12 0,0 0-5 16,-3-8-4-16,3 8 5 0,0 0-14 15,0 0 0-15,0 0-10 0,0 0 2 0,0 0-11 16,0 0 11-16,0 0-3 0,0 0 8 16,0 0 2-16,0 0-1 0,44 22-5 15,-28-15 10-15,1 1-14 0,6-4 11 0,3-1 12 16,8 3 7-16,3-9 11 0,9 0 8 16,18-9 5-16,2-4 0 15,15-13-12-15,5-8-4 0,-6-5-11 0,0-8-11 16,-4 4-8-16,-2-4-2 0,2-4-5 15,-5 3-3-15,-7 1-7 0,-9 7-1 0,-8 5-8 16,1 6 0-16,-15 4-8 0,-3 6 3 16,-8 4-6-16,-1 4-2 0,-8 2 0 15,-3-1-8-15,3 2 2 0,-6 7-7 0,0-4-4 16,-7 8-14-16,10-10-26 0,-10 10-26 16,10-4-15-16,-10 4-51 0,0 0-31 0,0 0-38 15,0 0-44-15,0 0-54 0,-20 39-60 16,10-27-103-16,0 1-82 15,0 2 54-15,0 6-181 0,-3-7-158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41:10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872 3582 1901 0,'-3'-15'-32'16,"3"15"15"-16,-3-10 23 0,3 10 14 15,-6-7 16-15,6 7-6 0,0 0-2 16,-7-11-8-16,7 11-2 0,0 0-3 0,0 0 13 16,0 0 18-16,0 0 17 0,0 0 6 15,0 0 8-15,33 25-3 0,-20-14 2 0,4 6 5 16,3-5-7-16,-3 1-7 0,6-1-2 16,0 1-4-16,11-1 11 0,-5-6 2 15,9-3 6-15,5-9 1 0,44-13-5 0,6-17-4 16,7-12 3-16,29-21-6 0,5-12-19 15,-4-3-3-15,0-7 1 0,0-6 2 16,-7-3-9-16,-9 6 5 0,3-2-20 0,-14 14 12 16,-26 18-4-16,-8 7-4 0,4 7 0 15,-22 3-9-15,-11 15-3 0,-7 1-1 16,-10 9-5-16,-2 3-3 0,-12 6 9 16,1 2-3-16,4 1-1 0,-8 2 1 0,1 1 2 15,0 0-9-15,-7 7-8 0,13-12-14 16,-6 6-32-16,-7 6-47 0,9-10-46 15,-4 8-48-15,-5 2-67 0,9-7-42 0,-6 1-135 16,-3 6-57-16,10-7 56 0,-10 7-122 16,3-11-57-16</inkml:trace>
  <inkml:trace contextRef="#ctx0" brushRef="#br0" timeOffset="10266.44">2846 7175 431 0,'-7'-8'-7'0,"7"8"39"0,-9-7 3 16,9 7-37-16,-4-10 43 0,4 10-22 15,-3-15-9-15,3 15 16 0,-7-10-21 0,7 10 27 16,0-14-3-16,0 14 4 0,-4-8-6 16,4 8-2-16,0 0-1 0,-3-17-8 15,3 17-3-15,0 0 0 0,0 0-2 0,3-11-1 16,-3 11-3-16,8-8 3 0,-8 8-2 16,13-7-8-16,-3 1 3 0,-10 6-7 0,23-4 7 15,-10-2 1-15,4 6 6 16,-17 0 6-16,30 0-2 0,-10 6 7 15,0-3 4-15,3 4-15 0,4 5-2 0,-3 1 9 16,6 2 8-16,3-4 5 0,-3 7-5 16,3 0-1-16,-3 0 8 0,4-4-5 0,-4 7-15 15,0-6 8-15,0 2-7 0,0 1 3 16,0-3 2-16,-8-2-6 0,5 3 4 16,-3-3-8-16,-1-1 2 0,-2-2-5 0,-2 3 5 15,-2-5 3-15,2 2 8 0,-5-5 0 16,6 2 4-16,-6-1 9 0,-1-5 4 15,0 2-1-15,-13-3 6 0,30 0-9 0,-30 0-2 16,30-10-2-16,-13 3-3 16,3-1 0-16,-7-2-4 0,7-2-6 0,1-4 2 15,4-3 0-15,-1-2-4 0,3 2-2 16,-4-1-3-16,14-10 1 0,-10 6-4 0,-4 5-2 16,-4 5 3-16,-1 1-2 0,-2 1-2 15,1 1 3-15,-4 1-5 0,1 3 1 16,-5-3-3-16,5 5 5 0,-4-1-1 0,3 2 1 15,-13 4-5-15,27-6 1 0,-10 4 5 16,2 2-4-16,1 0-2 0,4 2 0 0,6 4-2 16,-3-3 3-16,3 1-1 0,3 6 8 15,4 1-7-15,-4 1 1 0,0 1 4 16,4-1 0-16,-4 5-1 0,0-2 0 16,11 5 1-16,-8-1 2 0,-2-2-3 15,-4-1-4-15,0 0 5 0,17 6-2 0,-11-4-1 16,-6-7 5-16,4 6-2 0,-8-9-2 15,5 6-2-15,2-4 1 0,-11-1 2 16,5 0 2-16,-3-2 1 0,-1-2-1 0,-2-3 7 16,1 3 1-16,2-5-1 0,-4-3 5 15,0 1-3-15,6-4-1 0,1-1 0 0,0-3-2 16,0 1-5-16,3-7 4 0,0 0-3 16,0-2-3-16,9-10 1 0,4 3-3 15,-5 0 2-15,2-3 0 0,-7 6-5 0,-3 1 2 16,0 4 1-16,0 1-1 0,10-9 2 15,-10 4-5-15,0 4 3 0,3-1-1 16,11-7 0-16,-1 6-2 0,-4 1-3 16,-1 5 5-16,-2 1-1 0,4-1 3 15,-3 6-3-15,3-1-1 0,-6 4-3 0,-1 1 2 16,0 3 2-16,4 0 2 0,-4 3-3 16,0 1 5-16,4 4 1 0,-1 2-1 0,1 1 2 15,-7 6 0-15,4-5-2 0,-4 5 3 16,0 1 2-16,0-1-3 15,0 1 5-15,-3 0-8 0,-5-2 4 0,5 1-2 0,-3 1 0 16,-1-5 0-16,-7-1 6 16,1-1-1-16,-4-1-1 0,4-6 5 0,0 3-5 15,-7-1 9-15,3 2 5 0,-3-4 3 16,-10-4 4-16,17 6 6 0,-17-6-1 16,16 0-6-16,-16 0-1 0,24-7-4 0,-10-2-2 15,2 0-5-15,4-7 3 0,7-3-7 16,9-12-2-16,10 4 4 0,2-4-5 0,-9 5-1 15,5-2 1-15,-11 6 0 0,-2 6-7 16,-6 1-5-16,-1 3 0 0,-1-1 6 16,1 3 0-16,-5 6-6 0,2-1 3 0,-1-1-3 15,-1 5 5-15,2 1-4 0,-1 0 3 16,3 1-1-16,0 5 4 0,7-1-1 16,4 8 0-16,6-1-2 0,10 8 1 15,0-1 1-15,-1 2-6 0,2 1 3 0,-1-2 3 16,-4-1-2-16,-2 6 6 0,-7-4-7 15,-7-3 1-15,0-7 5 0,-8 3 1 16,2-4-1-16,3 2 1 0,-7-2-2 0,-1-2 5 16,2 2-3-16,-4-6 7 0,-1-1 2 15,1 0 15-15,-1-2-4 0,8-2 1 16,-1-5 0-16,7-1-2 0,4-8-3 0,-1 2-9 16,0-2 4-16,-3 1-8 0,0-4 4 15,-3 3-6-15,0 2 0 0,-11 5 3 0,4 0-3 16,-4-1 2-16,-2 1-1 15,-4 4-8-15,0 0-4 0,0-2-27 0,-10 6-19 16,0 0-30-16,20-3-40 0,-20 3-59 16,0 0-51-16,14 6-109 0,-14-6-109 15,13 4-154-15,-13-4-99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41:32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10906 6304 1629 0,'-20'-4'10'15,"20"4"0"-15,-13 3 8 0,3 1 16 0,10-4 20 16,-14 15 25-16,8-1 19 0,-4 10 8 16,-4 1-4-16,8 7 11 0,-1-2-1 0,4 5 0 15,0 0 2-15,-8 17-11 0,8-10-7 16,0 12 5-16,-1 3-9 0,4 3 1 15,4 5 1-15,-1 20-1 0,-3-2-1 0,3 5-1 16,5-1-11-16,-5 1 1 16,3 1 5-16,1 4-8 0,2 0 9 0,2 4-12 0,-1 3 5 15,-7-6-4-15,-3 6-8 16,6 6 3-16,-1-6-6 0,-2 7 3 0,0 1-10 16,-3 2-3-16,0-3-5 0,7-2 2 15,-4 2-12-15,-3 0 0 0,-3 7-4 0,-1-4-8 16,-2-3-4-16,9-2 11 0,0 5 1 15,4 0 4-15,-4 1-5 0,3-3-1 16,5 3-1-16,-1-4-2 0,-1-1-1 0,9 1 4 16,-6-7-7-16,9-6 0 0,-1-1-3 15,3 3-7-15,7-10 6 0,-13-3-7 16,10-2 2-16,-8-9-1 0,8-2-2 16,-10-18-3-16,-1 4 5 0,-2-12-5 0,-8-6 3 15,4-9 2-15,-2-4-1 0,-5 0-7 16,-3-7-1-16,3 0 3 0,0-5-1 0,-3-4-24 15,0 0-35-15,0-9-38 0,0 0-44 16,0 0-65-16,-27-28-45 0,18-5-59 16,-15-19-66-16,10-21-131 0,5-9-54 0,2-9 54 15,1-9-331-15,-11-12-314 0</inkml:trace>
  <inkml:trace contextRef="#ctx0" brushRef="#br0" timeOffset="1750.17">10903 6369 2296 0,'-10'0'-109'15,"10"0"34"-15,-20-2 19 0,10 0 15 16,10 2 15-16,-20-4 14 0,13 3 8 0,7 1 16 15,-17-6 3-15,17 6 11 0,-13-4 2 16,13 4 4-16,-6-3 2 0,6 3 2 16,0 0-10-16,-11-5 6 0,11 5-10 0,0 0 0 15,0 0-7-15,41-14 2 0,-11 5-1 16,10 5 1-16,-4 0-7 0,11 0 1 0,16 0 1 16,14 1-5-16,3-3-3 0,26 2 6 15,14-1-4-15,4 2 4 0,13-4-4 16,-1 4 1-16,14-2-3 0,7 3-2 0,36-3 4 15,7-1 4-15,3 5-4 16,1 1-1-16,3-6 0 0,-1 3-3 0,4 1 1 16,-13 0 0-16,-34-3-1 0,-3 5-4 15,0-3 0-15,0-1-2 0,-3 1-2 0,-8-3 2 16,-5 2-4-16,-3-1 4 0,-8-2-3 16,-13 1 0-16,-11 3 2 0,-2-1-2 0,-23 4 1 15,-14-4-3-15,-17 3 2 0,-10 1 0 16,-10 0 1-16,-3 0 3 0,-6 0-2 15,0 0 0-15,-5 1 8 0,-2-2-2 0,-4 2 7 16,4-1-2-16,-4 0 1 0,1 4 7 16,-1-2 3-16,-7 3 2 0,8 1 3 15,-1-2 0-15,1 6 2 0,-4 1 0 16,-1 3 5-16,2 1 4 0,-8 10 0 0,7 4 8 16,-7 7 3-16,7 14 2 0,-7 7-1 15,4 4 2-15,0 3 1 0,3 14-3 16,0 1 5-16,6 10 1 0,8-3 4 0,-8 3-2 15,11 1 0-15,-7-2-10 0,7-1 6 16,3 1-6-16,-11 1-2 0,8 1-4 0,3 3 6 16,-3-3 3-16,3 2 7 0,-3 1-8 15,-4 0 4-15,7-10-7 0,-7 9-7 16,4-3 8-16,-7-3-8 0,7-3 3 0,-3 3-3 16,-5-1-4-16,4-7-1 0,1 4-1 15,-5-7 1-15,2-7-1 0,-4 7-5 16,-4-15-6-16,4-2-3 0,-4 0 2 15,-7 3-3-15,11-4 8 0,-7 0-6 0,0 2-3 16,-3-1 2-16,6-1-2 0,-10-2-6 16,4 0 8-16,-4-3-3 0,-3-7-4 0,4-8-3 15,-1 19 11-15,4-16-10 0,-7-5 2 16,3-1-3-16,0 0 3 0,1-1 0 0,-1 0 0 16,0 1 2-16,4-2-12 0,-3-6 8 15,-1 5-6-15,0 5 4 0,4-11 0 16,-4 1 4-16,0-1-11 0,-3 0 8 15,4-1-2-15,-1 1-3 0,4-3-2 16,-4-3 11-16,0-2-5 0,1 7 0 0,-1-6-4 16,0-2 8-16,-3 1-10 0,0 0 2 15,0-3 2-15,4-2-4 0,-4 1 3 0,4-2 5 16,-4-3-8-16,0-8 4 0,3 21 2 16,-3-13 1-16,0-8 2 0,0 20 1 0,-7-11-6 15,7-9 3-15,-4 17-5 0,4-9 2 16,0-8 1-16,-6 17 1 0,2-9-7 15,4-8-1-15,-6 16 7 0,-1-7 6 16,0 0-6-16,1-1-1 0,-1 0 0 0,-10 2-8 16,1-3 10-16,-8 7-3 0,5-4-3 15,-15-1-1-15,-3 1 1 0,1-3 8 16,-4 4 0-16,-20 2-9 0,0-4 8 0,-3 1 1 16,-4-3-5-16,-7 7 0 0,1-10-6 15,-1 7-2-15,-2 2-1 0,0-5 1 0,5 9-1 16,-2-9 1-16,-1 9-1 0,11-1-6 15,-7-3 8-15,7 5 3 0,-7-7 1 16,4 7 0-16,-2 6-4 0,2-8-2 0,-20 1-3 16,-1 7 6-16,21-6-2 0,-5-2-5 15,-16 1 2-15,-2 1 7 0,-1 6-1 16,-8-8 3-16,2 0-3 0,-1 2-4 0,1-4 3 16,-1-2 1-16,20 1 2 0,1-5 5 15,-1-1 0-15,4-3 0 0,-3 10-8 16,2-7 10-16,-3-3-5 0,0 7-9 0,-2-4 2 15,2-4 4-15,-7 5-1 0,5-4 3 16,-5 2-1-16,0 1-4 0,2 1 1 0,1-1-1 16,2-1 3-16,5-5-1 0,-2 6-7 15,16-7 5-15,9 4 3 0,5-2 1 16,-4-2 1-16,3 0-7 0,-3 0-2 0,3 0 4 16,-2 0 1-16,5-2 5 0,-5-2-5 15,-5 10-3-15,7-6 2 0,1 0 5 0,-5-2-6 16,15 2 9-16,-15 0-1 15,5-4 1-15,10 4-14 0,-5 0 14 0,1-1 1 16,4 1-9-16,-7-6 6 0,2 6-6 16,-2-1-3-16,7-2 8 0,-2 3-3 0,2-3-3 15,3 3 6-15,-1-3-1 0,1 1-2 16,3 2 4-16,3 0-3 0,1-2 5 0,-1-2-4 16,-7 4 4-16,8 0 1 15,-8-1-5-15,9 1 1 0,1 0 1 0,-3 0 1 16,0-3-7-16,4 0-2 0,0 3 1 0,6 0-13 15,-3-1-17-15,7 1-23 0,-4-3-25 16,4 3-28-16,13 0-31 0,-17-3-30 16,4 3-39-16,13 0-19 0,-17-5-52 15,10-1-118-15,-2 2-40 0,2 0-192 0,-4-7-130 16</inkml:trace>
  <inkml:trace contextRef="#ctx0" brushRef="#br0" timeOffset="2500.46">12090 7697 1815 0,'-11'-11'-11'0,"11"11"26"15,0 0 21-15,-3-6 8 0,3 6 11 16,0 0-2-16,0 0-2 0,14-15-8 15,-1 7 6-15,4 4 2 0,9-5 0 0,11 1 7 16,27-3-1-16,8-4-1 0,25 2-4 16,13-5 2-16,20 4 10 0,6-1-2 15,45-10-9-15,5 7 2 0,4 3-11 0,-7 1-6 16,-36 3 7-16,0 1-9 0,-3 3-1 16,-14-1-6-16,-7 1-4 0,-9 4 0 15,-25-1-5-15,-9-2 2 0,-4 3-1 16,-5 1-4-16,-22 2 0 0,-8 0-3 0,-8 0-3 15,-6 0-6-15,0 0-10 0,-8 0-6 16,-2 0-12-16,6 0-25 0,-23 0-23 0,27 0-31 16,-13 0-37-16,-5 0-37 0,-9 0-22 15,18 2-73-15,-18-2-154 0,6 6-153 16,-6-6-78-16</inkml:trace>
  <inkml:trace contextRef="#ctx0" brushRef="#br0" timeOffset="2866.22">12803 8319 1664 0,'-20'6'-4'0,"4"-5"32"15,2 3 27-15,14-4 24 0,-16 2 5 16,16-2 12-16,0 0-7 0,0 0-2 15,0 0-12-15,0 0 0 0,0 0 0 16,0 0 0-16,0 0 1 0,99-25 2 16,-5 8 12-16,12-5-6 0,14-3-12 0,20 4 0 15,41-16-4-15,2 3 0 0,-1 9-9 16,2-7-7-16,-4 6-19 0,-3-2 1 0,-3 3-1 16,-38 10-4-16,-6-3 0 0,-7 4 4 15,-10 3 1-15,-6-2-7 0,-27 9-5 0,-3-1-5 16,-21 2-5-16,-12 3-12 0,-7 0-27 15,-11 3-16-15,1-3-12 0,-11 8-11 16,-5-1-17-16,-8 0-24 0,-6 5-39 0,-14 4-41 16,-10 0-50-16,-16 9-95 0,-11 4-105 15,-22 1-169-15,-7 0-104 0</inkml:trace>
  <inkml:trace contextRef="#ctx0" brushRef="#br0" timeOffset="3167.61">12803 9250 1714 0,'-30'12'-35'0,"10"-5"38"16,7 0 42-16,-1 2 24 0,7-7 18 0,1 1-5 16,6-3-7-16,0 0 5 0,0 0 9 15,0 0 5-15,87-5 6 0,-14-8-2 16,20 1 5-16,18-1 0 0,4-2-2 0,16 1-4 15,5-4-11-15,35-7-5 16,-35 7-9-16,0-4-11 0,-2 5-10 0,3-1 10 16,-11-2-15-16,1 2 1 0,-10 0-4 15,-7 4-1-15,-17 2-4 0,-23-1-32 0,-20 8-21 16,-7-1-36-16,-13 5-27 0,-6 1-19 16,-8 1-23-16,-2 5-31 0,-11 4-44 0,-3-10-37 15,-20 22-95-15,-3-7-115 0,-21 7-181 16,-6 3-121-16</inkml:trace>
  <inkml:trace contextRef="#ctx0" brushRef="#br0" timeOffset="3417.69">12916 9909 1804 0,'-23'16'-18'15,"6"-7"13"-15,7 0 32 0,4-5 29 16,6-4 15-16,0 0 9 0,0 0-6 0,0 0 7 15,56 0 5-15,11-7 0 0,13-7-5 16,27-3 11-16,9 1-10 0,4-5-9 0,11 6-5 16,-5-2-5-16,4 2-18 15,-3 0 2-15,-4-2-4 0,-10 0-4 0,-3 9-21 16,-30 0-33-16,-3-1-44 0,-21 9-54 16,-12-1-46-16,-14 1-53 0,-10 1-63 0,-14 8-147 15,-6-1-169-15,-16 6-92 0</inkml:trace>
  <inkml:trace contextRef="#ctx0" brushRef="#br0" timeOffset="3603.58">13480 10309 1653 0,'-27'10'-55'0,"10"-3"31"0,4 1 46 15,7 1 24-15,2-9 1 0,4 0 5 16,0 0-6-16,0 0-13 0,50-11 9 16,3-3 2-16,11-3-4 0,19-2 7 0,14 2-6 15,-1-5-8-15,4 4 6 16,4-6-6-16,-1 7-6 0,0 1-3 0,-10-8 1 0,8 6-2 15,-28 7-10-15,0-3-32 16,-13 6-34-16,-16-3-46 0,-11 4-54 0,-6 0-503 16,-8 1-151-16</inkml:trace>
  <inkml:trace contextRef="#ctx0" brushRef="#br0" timeOffset="5516.07">11910 6778 1800 0,'0'0'-101'16,"-24"-3"32"-16,11 3 8 0,13 0 28 0,-27 0 20 15,27 0 9-15,-23-3 11 0,23 3 3 16,-24 0 15-16,24 0-9 0,-16 0 3 15,16 0-3-15,0 0 5 0,-23 0-5 0,23 0 6 16,0 0-7-16,0 0-4 0,-14 0 5 16,14 0-4-16,0 0 0 0,0 0 7 15,0 0 0-15,53-7 2 0,-16 2 1 16,10-1 9-16,23-1-3 0,-1 0 4 0,5-4-2 16,9 4-6-16,1 2 3 0,20-5-7 15,2 3-1-15,7 1-1 0,0 2 6 0,4-1-2 16,3-1 3-16,7-1-1 0,-4 2-6 15,14-1 2-15,-4 2 0 0,3 0-1 16,-2 1-3-16,-4-3-2 0,0 2-1 0,3 4 2 16,1 0-5-16,-4-4 3 15,3 8 3-15,-2-2-6 0,-5 0 4 0,4 1-4 0,-7-6-4 16,1 3 4-16,-8 0 1 16,-3-2-1-16,-20 2-1 0,-6-6-1 0,0 6 0 15,-14-1 1-15,1 1 0 0,-25-3 3 16,-5 0-7-16,-7-1 6 0,-4 1-2 15,-9 3 1-15,-4-3 0 0,-4 3 2 0,1 0 3 16,-4-4 1-16,0 4-2 0,-13 0 2 16,17-4-3-16,-4 4 1 0,-13 0-4 0,0 0-13 15,0 0-38-15,0 0-36 0,0 0-46 16,0 0-45-16,0 0-73 0,-63 0-420 16,17 4-158-16</inkml:trace>
  <inkml:trace contextRef="#ctx0" brushRef="#br0" timeOffset="6567.65">11443 6875 1877 0,'-10'-8'-46'0,"10"8"17"15,-13-6 11-15,13 6-5 0,0 0 10 16,-14-7 7-16,14 7-4 0,0 0 3 0,0 0 3 16,-30 7-4-16,23 4 4 15,-2-1-3-15,-1 5 7 0,-1 3 1 0,5 3 7 16,-1 4 8-16,-3 6 3 0,6 6 7 0,-2 13 4 15,6-4-4-15,-3-6 0 0,9 14 6 16,-3 5-1-16,5-2 2 0,-5 0-2 16,7 1 5-16,-4-1 2 0,1 1-4 15,0 2 4-15,6 1 1 0,-3 3-2 0,4 11 7 16,-5 3 2-16,5-5 1 0,-4-9-4 16,3-3-1-16,-6 6-7 0,6 8 0 0,-6-11 9 15,-1 16-3-15,5-16 2 0,-8 3-10 16,3 15-1-16,1-20 2 0,-4 2-2 0,5 3 3 15,-5-5-5-15,0 2-6 0,3 2 8 16,1 11-7-16,-1 4-4 16,2-19-2-16,-5-2 2 0,0 0 8 0,4-3-1 15,2 1-10-15,-1-1 5 0,1-3 0 16,-2 5-2-16,7-7-5 0,-8 4 6 0,7-5-7 16,-2 5 3-16,-5-5-3 0,7 7-4 15,-2-5-2-15,2 0 4 0,-4 0 3 0,5-3-9 16,-4 0 1-16,0 1-2 0,0-2 5 15,0 1 1-15,0 0 1 0,-3-3-6 16,0-5 4-16,-4-5 1 0,0 3-5 0,0 10 6 16,1-8-1-16,-1 8 3 0,4-7-6 15,-4 7 3-15,4 0-6 0,-1-10 3 16,1-5-2-16,-7 3 8 0,3-1-5 0,4-5-4 16,-3 1 0-16,2 2 4 0,1-4-10 15,-4-9 4-15,4 3 0 0,0-4-1 16,-4-5-4-16,3 0 7 0,-2-4-3 15,-1 1-1-15,0-4 9 0,1 1-3 0,3-3-5 16,-7-7 8-16,3 17-4 0,-3-17-5 16,3 8 2-16,-3-8 9 0,3 11 0 0,-3-11-11 15,0 0 3-15,0 0-5 0,4 10 6 16,-4-10-5-16,0 0 2 0,0 0-7 16,0 0-9-16,0 0-29 0,0 0-41 0,0 0-45 15,0 0-60-15,0 0-36 16,23-21-68-16,-13 14-129 0,-4 3-5 0,5-2-170 15,2 2-95-15</inkml:trace>
  <inkml:trace contextRef="#ctx0" brushRef="#br0" timeOffset="7700.51">12160 11094 1705 0,'0'0'-29'0,"0"0"22"0,-14-1 16 15,14 1 3-15,0 0-2 0,-7-9-2 16,7 9-2-16,0 0-2 0,0 0 2 0,14-12 4 15,-4 9-9-15,6-1 13 0,8-2 11 16,-1 4-2-16,4 0 1 0,6-2-3 16,7 3 7-16,7-2-3 0,-1 0 5 15,28 3-2-15,-1-4-8 0,8 1 4 16,-2 0 3-16,8 1 0 0,-4 2 5 0,7-2-9 16,20-3 2-16,-3-2-3 0,-1-2 1 0,-2 0-1 15,2-1-5-15,-3-4-3 0,1 6 0 16,-21-1-1-16,10-3 3 0,-9 5-1 15,-7-1 0-15,-1 1-4 0,2-3-1 16,-2-4 1-16,1 7-1 0,-4-3-6 0,3 1 1 16,-5 2 5-16,-2-4 0 0,1 5-3 15,1-1 0-15,-8 3 2 0,0-4 5 0,-10 2-4 16,-6 5 0-16,-1-5-1 0,2 5 1 16,-6-2 1-16,6-3-1 0,1 4 2 15,-5-4 0-15,6-1 0 0,-4 6 1 16,5-8-7-16,12 1 4 0,4 1-4 15,-1-3-1-15,-3 6-2 0,1-4 6 0,-1 1-6 16,0-1 1-16,0-5 4 0,1 6-3 16,-4-4 1-16,-3 3-5 0,-10-1 8 0,-4 1-8 15,-7 0-2-15,5-3 4 0,-8 4 2 16,-3-3-5-16,0 2 3 0,-4 1 5 0,1 0-7 16,-7-2 3-16,-3 1-4 0,-1 1 4 15,2-3-2-15,1 2-2 0,-2 1-3 16,-4-3 6-16,4 2-5 0,-4-3 4 0,1 1 0 15,-1-1 1-15,-4-7-3 0,9 7 0 16,-6-7-3-16,9 1 6 0,-4-6-2 0,-1 3 1 16,1 1-3-16,-4-5 5 15,1 6-1-15,-8-1 1 0,4-4-5 0,3 4 6 16,-2-2 7-16,-5 2-1 0,-3-5 1 16,4 7-1-16,-7-2-3 0,0-6 4 15,-3-3-1-15,-1 0 2 0,1-5-6 0,-7 1 3 16,0 0-2-16,-3-11-3 0,0 8-3 15,-4-9 5-15,0 4-4 0,4-5-3 0,-8 0 1 16,12 0 1-16,-12-1 4 0,2-1-5 16,2 0-2-16,-7-6 8 0,5-1-1 0,-11-13 3 15,0-2-7-15,0-3 4 0,3-3-7 16,-6-3 3-16,6 1 5 16,-3 2 0-16,0 5 2 0,0-3 1 0,0 5 11 15,0 4 5-15,-3 2-2 0,3-5 3 16,-4 9 1-16,4-9 4 0,0 3 2 0,-3 2-8 15,6-6-2-15,-6-3-2 0,0 3-1 16,3-7 0-16,-3 0-9 0,6 0 0 0,-3-3-4 16,0-1 3-16,0 8 3 0,0-2-7 15,3 6 0-15,-3 2-4 0,7 15 20 16,0 1 5-16,-4-1 0 0,0 8 3 0,0 1-7 16,0-2 0-16,5 5-2 0,-5-2 0 15,10 8-2-15,-7-7 0 0,12 7-7 0,-1 6 9 16,-8-16-15-16,15 9 9 0,-2 2-8 15,5 6 5-15,-7-5-6 0,7 3-3 16,0 2-9-16,0 0 13 0,-5 2-1 16,5-2 2-16,-7 0-6 0,4 2 8 15,0-2-4-15,-2 0-4 0,2 6 8 0,-4-6-3 16,0 3 2-16,6 1-5 0,-6 0-1 16,7 7-18-16,0-1-23 0,-4 5-39 0,0-1-45 15,4 4-34-15,-4 3-20 0,7 4-38 16,0 0-27-16,-20 3-92 0,14 5-92 0,-1 0-208 15,-6 5-129-15</inkml:trace>
  <inkml:trace contextRef="#ctx0" brushRef="#br0" timeOffset="9983.27">1476 3940 1815 0,'-17'-5'-11'0,"17"5"25"0,-13-3 30 16,13 3 19-16,-17-4 14 0,17 4-6 0,0 0-10 16,0 0 2-16,0 0-1 0,0 0 24 15,-6 18 3-15,16-1-1 0,3-2 6 0,0 3-3 16,7 6-10-16,4-2-1 0,12 7 0 15,1 0-5-15,-1-12-3 0,8 3-16 16,3-11 0-16,-4-2 4 0,4-10 0 0,22-15-11 16,21-19-2-16,8-8-5 15,28-26-4-15,11-13 8 0,-4-1-10 0,4-8 6 16,2 3-19-16,-1 2 6 0,-9 6 5 16,-8 4-7-16,-11 9-2 0,-31 16-2 15,-12 10-11-15,-17 14 9 0,-7 1-5 0,-13 10-6 16,-6 0-7-16,-7 10-18 0,-4-1-14 15,-7 7-21-15,-6 2-10 0,0 0-24 16,0 0-28-16,7 15-26 0,-7-15-33 0,-10 18-43 16,4-8-48-16,-1 2-116 0,-4 1-76 15,-1-1-187-15,2 1-137 0</inkml:trace>
  <inkml:trace contextRef="#ctx0" brushRef="#br0" timeOffset="32684.69">2193 10169 1812 0,'-10'-10'164'0,"3"2"-8"15,0 4-14-15,7 4-13 0,0 0-15 16,0 0-16-16,0 0 50 0,-26 25-1 16,19 0-3-16,0 10 14 0,4 2-1 0,0 19-2 15,0 1-8-15,3 4-4 16,0 1-11-16,3 2-18 0,3-1-6 0,1-1-14 15,3-1-6-15,0-1-4 0,7-6-12 16,-4 2-2-16,0-5-7 0,4-5-6 16,-4 0-3-16,1-13-7 0,-4-2-6 0,4-4 4 15,-8-4-11-15,4 0-10 0,-1-3-17 16,-1-5-41-16,-5-5-45 0,0 2-36 0,0-2-41 16,1 0-33-16,-1 1-36 0,-3-11-75 15,-3 7-118-15,3-7-145 0,0 0 47 16,-37-6-285-16,37 6-287 0</inkml:trace>
  <inkml:trace contextRef="#ctx0" brushRef="#br0" timeOffset="32951.55">1940 11268 2342 0,'-21'0'22'16,"21"0"0"-16,-16 1-3 0,16-1-7 0,0 0-6 16,-14 6 11-16,14-6 11 0,0 12 8 15,8 2 10-15,-2 3-3 0,4-1 1 16,10 5 7-16,-1-1-4 0,5 2 8 0,3-4-7 15,3 0 7-15,0-4 0 0,0-2-2 16,3-3 6-16,-6-5 0 0,3-6 16 16,3-3-11-16,4-2-16 0,-1-6-4 15,2-2 1-15,5-7-2 0,-7-4 2 16,4 1-1-16,-10 2-18 0,-7 1-4 0,-2-3 2 16,-8-5 8-16,7 3-36 0,-7-2-27 15,1 0-37-15,-5 7-40 0,-2-2-43 0,4-1-57 16,-5 6-60-16,4-4-91 0,-7 8-110 15,0 3-200-15,5-1-163 0</inkml:trace>
  <inkml:trace contextRef="#ctx0" brushRef="#br0" timeOffset="91071.32">1546 14709 1988 0,'-13'-1'63'0,"13"1"23"0,-24-6 18 16,24 6-5-16,0 0 7 0,-17 0-4 16,17 0-16-16,0 0 5 0,0 0-3 15,0 0 17-15,-16 13 22 0,13-6-3 0,3-7 9 16,3 12-4-16,-3-12-6 0,3 18-1 16,4-8-14-16,-1 0-9 0,8 1 0 15,-1-4 7-15,7 0 13 0,11-5 14 16,-1-2 1-16,9-4 0 0,21-11-22 15,7-6-13-15,13-8-2 0,-7-4-14 16,1-2-6-16,-1-5-5 0,-3 1-10 0,-3 1-7 16,-17 9-2-16,0 0-5 0,-10 7-2 15,-10 2-3-15,-7 5-4 0,-3 1-13 0,-3 6 7 16,-8-3-11-16,5-2-28 0,-4 6-29 16,0 0-45-16,4 2-37 0,-14 5-23 15,16-7-40-15,-6 1-28 0,-10 6-36 16,0 0-46-16,20 10-81 0,-17-2-168 0,-3-1-26 15,4 6 57-15,-11 2-272 0,4 2-268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41:50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5772 3917 1686 0,'0'0'-102'0,"0"0"7"0,-3 8 9 15,3-8 11-15,0 0 3 16,0 0 14-16,0 0 16 0,11 15-9 0,-11-15 4 16,13 5 19-16,-13-5 15 0,20 8 5 15,-7-4 0-15,4-1 6 0,-1 2 2 0,1 0-3 16,3 0 1-16,0-2 0 0,4-2 11 16,-1 2 4-16,3 0 0 0,1-3-2 15,6-3 23-15,8 3-3 0,-5-3-1 0,10 3-4 16,-8-1-2-16,2-2 3 0,-7 3-7 15,-3-4 0-15,-3 4-4 0,-4 0-6 0,0 0 2 16,-3 0 7-16,0 4-8 0,-20-4 0 16,31 0 2-16,-31 0-8 15,22 0-2-15,-11 3 7 0,-11-3-1 0,0 0-29 16,22 0-47-16,-22 0-48 0,8-7-282 16,-8 7 91-16</inkml:trace>
  <inkml:trace contextRef="#ctx0" brushRef="#br0" timeOffset="3233.66">4942 4860 1086 0,'0'0'-74'0,"-3"10"18"15,3-2 10-15,0-8 3 0,-3 14 8 16,3-3 8-16,0 1 16 0,0 2 1 15,0 2 8-15,-3 0 13 0,3 5 8 0,0 1 3 16,0 6-5-16,-4 0 27 0,4 2-10 16,0 5-14-16,0 1 5 0,4 3-6 15,-4-3 10-15,-4 6-6 0,4-3-1 0,4 1-5 16,-4-2 3-16,3-1 5 0,0 1-6 16,0-1-4-16,-3 1-3 0,5-4-7 0,-2-2 11 15,3 2-4-15,-3-9-2 0,1 2-2 16,-1-2-5-16,-3-5 5 0,3-1-1 15,-3 2-3-15,3-6 5 0,2-2 3 0,-5-1 18 16,3 1 1-16,0-3 11 16,0-1 5-16,-3-2 4 0,3-1 10 0,-3 2 3 15,0-8-2-15,7 10 0 0,-7-10-9 16,0 0-7-16,0 0-3 0,0 0-3 0,0 0-6 16,0 0-4-16,6-28-2 0,-1 16-3 15,-5-4-4-15,6-2-1 0,-6 2-2 16,3-9-2-16,-3 5-4 0,0-5 3 0,3 0-5 15,-3 3 2-15,4-3-3 0,-1 4-2 16,-6 0 0-16,6 2-2 0,-6 5 1 16,3-3 2-16,0 9-6 0,0-5 4 0,0 2-3 15,0 2-2-15,0 0-2 0,0 9 2 16,3-8 1-16,-3 8 1 0,0 0 1 16,0 0-4-16,0 0 6 0,0 0-2 15,3 37 0-15,-6-20-1 0,0 4 0 0,-1 5 3 16,-2 5-3-16,0 1 4 0,-2 1 1 15,5 2-6-15,-7-3 3 0,4-2 4 0,-5 1-1 16,1-5-8-16,4-1 8 0,3-1-9 16,0-5 2-16,3-1-15 0,-5-4-33 15,2 2-53-15,0-4-40 0,-4-4-39 0,4-1-434 16,3-7-111-16</inkml:trace>
  <inkml:trace contextRef="#ctx0" brushRef="#br0" timeOffset="4650.42">12000 5125 1694 0,'3'-14'-77'0,"-3"14"12"0,0-4 29 16,0 4 9-16,0 0-6 0,3-4 3 15,-3 4 9-15,0 0-10 0,0 0 41 0,0 0 6 16,0 29 9-16,-3-11 1 0,3-1 7 16,-3 6 5-16,0 2 3 0,-2 2 1 15,2 1 2-15,0 6 5 0,0 4 1 16,3-1-2-16,0 4 1 0,-7 14 2 15,4-1 1-15,0 2-1 0,3-1-5 0,0-13-2 16,-3-2-3-16,3-5-4 0,-5 3 2 16,5-8-9-16,-3-1-4 0,3-1-1 0,0-6 1 15,0-1-1-15,-3-1-2 0,3-5 2 16,0-3 2-16,0 2 11 0,0-3 11 0,0-1 12 16,0-10 4-16,-3 15 10 0,3-15 3 15,0 13-15-15,0-13-1 0,0 0-2 16,0 0-9-16,0 0-11 0,0 0-6 0,0 0 1 15,0 0 0-15,-7-38-8 0,7 20-6 16,0-1 3-16,0-6 1 0,0 1-4 0,0-2 2 16,0-2-6-16,3 0-10 15,-3-1-3-15,4 1 7 0,-1 1 2 0,-3 2-9 16,3 0 6-16,-3 2-3 0,0 5-1 16,3 0 3-16,-3 4-8 0,0 2 1 15,0 2-9-15,0 10 0 0,0 0-2 0,0 0 4 16,0 0-4-16,0 0 10 0,0 0-2 15,5 45 2-15,-5-18 0 0,3 8-1 0,0 3 4 16,-3-1 1-16,3-2-2 0,4 5-6 16,-4-5 10-16,3 2-1 0,2-5-8 15,-2 4 3-15,1-5 1 0,-1-6-9 0,2 0-34 16,-5-3-29-16,0-5-33 16,0 1-43-16,-3-3-49 0,-3 0-54 0,0-2-123 15,-5-1-62-15,2-5-166 0,0 0-98 16</inkml:trace>
  <inkml:trace contextRef="#ctx0" brushRef="#br0" timeOffset="7133.16">8463 14916 1730 0,'0'0'-5'0,"-20"0"20"0,20 0 0 15,0 0 17-15,-30 0 1 0,30 0-3 0,-13 4-3 16,13-4-1-16,0 0-9 0,0 0-5 16,-21 0-5-16,21 0 5 0,0 0-1 0,0 0 0 15,0 0-3-15,0 0 1 0,0 0 3 16,67-8-5-16,-34 5 7 15,5 2-3-15,5-2-5 0,7 0 1 0,16-2 2 16,-9-1 4-16,10 2-6 0,-15-3 2 16,-4 4 0-16,-6-2-4 0,2-1 3 0,-10 2 0 15,-1 0 0-15,-3-2-5 0,-3 3 2 16,-4 1 0-16,-3-4 0 0,-3 6 2 16,-17 0 8-16,27-1 8 0,-27 1 7 0,22 0-3 15,-22 0 4-15,17 0 0 0,-17 0 5 16,0 0-8-16,0 0 4 0,3 9-8 0,-3-9 5 15,0 0-7-15,-39 23 3 0,15-15-3 16,-6 7 2-16,-3-2 2 0,-4-1 0 16,-13 5 3-16,-4 1 1 0,2-1 4 15,11-5 3-15,8 1 5 0,-4-2 11 16,7-4-5-16,4 0 1 0,-1 1 4 0,4-4-2 16,6 2 1-16,1-1-6 0,5-3-15 15,11-2 12-15,-23 8 1 0,23-8-21 0,-16 3-2 16,16-3-4-16,0 0 5 0,0 0-8 15,0 0 8-15,0 0-9 0,0 0-3 16,66 0 6-16,-36-6-5 0,13-1-2 0,7 2 5 16,-2-1-28-16,12-1-32 0,6 0-34 15,-13 2-35-15,-6 5-35 0,-1-3-43 0,1 0-74 16,-7 3-189-16,4-1 29 16,-8 1-146-16,-2 0-75 0</inkml:trace>
  <inkml:trace contextRef="#ctx0" brushRef="#br0" timeOffset="9233.16">15546 11851 1733 0,'0'0'55'0,"7"-1"1"0,-7 1-3 15,0 0 11-15,0 0 4 0,0 0 18 16,0 0-2-16,-33 34 1 0,9-17 4 16,0 8-4-16,-9 11-2 0,3-1-2 15,-13 2 12-15,7 1-14 0,-5 2 11 16,5 3-5-16,-1-3-2 0,-13 10-7 0,13-11-8 16,-12 17-1-16,5-6-17 0,-2 5 6 15,5-3-6-15,8-9-9 0,0-3-1 0,3 0 0 16,3-2-4-16,4-9-13 0,3-4 0 15,7 0 1-15,-1-4 2 0,-2-4-2 0,5-1-18 16,5-2-40-16,-7-3-35 0,5 0-38 16,2-4-26-16,6-4-43 0,0-3-54 15,0 0-27-15,-16-12-64 0,16-5-88 0,-8-4-260 16,5-11-164-16</inkml:trace>
  <inkml:trace contextRef="#ctx0" brushRef="#br0" timeOffset="9483.92">14596 12325 1934 0,'-3'-16'-4'0,"-8"4"42"0,8 5 12 15,0 1-2-15,-4 2-4 0,7 4-6 16,0 0 13-16,0 0 5 0,0 0 10 16,-26 22-1-16,16-2 5 0,-4 3-1 0,4 4 3 15,-3 16 4-15,-4 4 2 0,8-1-6 16,-5 4-5-16,4-11-9 0,7-3-7 0,0-3-5 16,-1-4 3-16,8-2-9 0,2-2 9 15,4-2-9-15,-3-2 2 0,6-3-11 0,4 0-2 16,9-11 0-16,1 0-7 15,6-7 6-15,5 0-15 0,4-7 2 0,19-2-15 16,-11-1-25-16,-14 0-39 0,4 0-39 16,3-2-35-16,-9-1-49 0,12-7-62 15,-9 7-104-15,-4 1-71 0,-3-1-219 0,0-2-139 16</inkml:trace>
  <inkml:trace contextRef="#ctx0" brushRef="#br0" timeOffset="57169.23">26863 9859 1777 0,'0'0'55'0,"-17"0"30"15,17 0 24-15,0 0 16 0,-17-4 15 16,17 4-2-16,0 0-8 0,0 0 3 0,0 0-9 15,-19-4-4-15,19 4 4 0,0 0-6 16,0 0-6-16,0 0 3 0,0 0 6 16,0 0 10-16,0 0 22 0,0 0 5 15,56-1-2-15,11-14-9 0,6 5-11 16,17-14-8-16,13 5-9 0,8-3-6 0,1-3-18 16,8 2-11-16,1 4-10 0,-11-6-1 15,3 1-7-15,-9 5-7 0,-11 1-6 0,-3 4-7 16,-23-3-5-16,-4 9-4 0,-20 5-3 15,-3-5-5-15,-13 2 4 0,-7 2-6 0,3 0-2 16,-2 1-7-16,-5 3-12 0,-2-5-1 16,-14 5-21-16,22-3-14 0,-22 3-13 15,17-6-16-15,-7 5-15 0,-10 1-22 0,14-6-19 16,-14 6-31-16,9-1-23 16,-9 1-39-16,0 0-40 0,0 0-37 0,0-8-46 15,0 8-29-15,0 0-75 0,-33-3-90 16,19 6 47-16,-2-3-187 0,-7 2-160 0</inkml:trace>
  <inkml:trace contextRef="#ctx0" brushRef="#br0" timeOffset="60336.52">17993 5892 1893 0,'0'0'-24'16,"3"-13"22"-16,-3 13 14 0,0-12 15 15,0 12 24-15,-7-14 3 0,7 14 7 0,-3-17 1 16,0 10 6-16,3 7-2 0,-10-12-8 16,10 12-1-16,-7-10-3 0,7 10-4 0,-13-4-2 15,13 4-8-15,0 0 6 0,-30 4 2 16,13 4 6-16,-3 2 3 0,0 5 5 16,-7 5-6-16,8 2-1 0,-22 11 4 0,11 5-6 15,3 4 1-15,8-1-3 0,-1 5 11 16,7 7 2-16,-1-2 1 0,1 3-10 0,3 0 2 15,6 6 6-15,1-3-6 16,0 4 9-16,-1-1 1 0,4 2-5 0,0-2 5 16,0 1-3-16,0 3 2 0,7 1 2 15,-7 1-3-15,0-4-2 0,-3 1 2 16,-1-4 0-16,4 1-4 0,-3-3-5 0,3 1-3 16,-3-2 0-16,-7-3-9 0,3-6-1 15,0-5-7-15,-6 6-3 0,6-10 3 0,1-6-4 16,-4 1-5-16,-3-7 4 0,-1 5-6 15,1-3-4-15,-4-1 3 0,-10 8 0 0,11-7-4 16,-7-6-2-16,-1-1 6 0,0 0-7 16,5 0 3-16,-5-2-4 0,7-5 1 15,1 3-3-15,-1-2-3 0,1-8 0 16,-1 3 3-16,7-2 1 0,-7-1-3 16,4-7-4-16,0 5 4 0,13-5-7 0,-23 0 4 15,23 0 1-15,-27-5 0 0,27 5-8 16,-20-7 1-16,13-1 3 0,-3 0-4 0,10 8-5 15,-14-12 4-15,11 4-1 0,3 8-4 16,-3-17 3-16,3 17-3 0,10-18 2 0,-6 7-4 16,-4 11 4-16,6-11-1 0,1 4 0 15,-1-1-6-15,-6 8 2 0,24-5 1 16,-24 5-1-16,20 2 4 0,-20-2-7 16,30 12 1-16,-14 1 4 0,1 5 0 15,6 4 4-15,1 13-4 0,2 5 2 0,1-2 3 16,-6 7 6-16,1 1 7 0,2 3 1 15,-4 1 12-15,-1 0 1 0,2 0 3 0,-4 5 5 16,-1-3 2-16,4-2-5 0,-7 0 6 16,4 0 5-16,0-6-3 0,-4-1 7 0,-3-2-13 15,0-11-4-15,-3-2 6 0,3-3-14 16,-7 0 7-16,4 0-5 0,3-3-3 16,-3-2 1-16,-1 0-1 0,-3-3-9 0,4-2 8 15,-4-1-8-15,1-3 1 0,0 2-16 16,-1-3-24-16,0-1-37 0,0-2-30 15,4 2-48-15,-4-1-68 0,3-7-84 16,-6-1-69-16,24 0-142 0,-24 0-104 0,27-9 72 16,-10 0-458-16,2 1-471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2T03:43:16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1299 7132 2189 0,'-9'-17'14'15,"2"2"34"-15,-4 0 20 0,8 5 26 0,0 2 1 16,3 8 7-16,-6-13-6 0,6 13-8 15,-7-4 3-15,7 4-9 0,0 0 4 16,0 0-12-16,0 0 4 0,0 0 5 0,-3 36 0 16,9-15-14-16,7 0 6 15,8 1-8-15,2-3-11 0,27 6-3 0,3-12-1 0,4-10-3 16,43-21 1-16,7-13-6 16,32-27-3-16,2-10 5 0,2-13-5 0,7-13-10 15,0-1 5-15,3-9-10 0,-3 4 9 16,-3 8-14-16,-11 8 3 0,-12 3 6 15,-34 24-12-15,-10 4-9 0,-7 9 10 0,-22 9-6 16,-9 6 3-16,-8 8 1 0,-11 3-9 16,-2 7 5-16,-5 0-11 0,-3 1-13 0,1 5-9 15,-8-1-15-15,-6 6-25 0,0 0-34 16,14 3-54-16,-14-3-54 0,0 0-71 16,-8 18-97-16,8-18-150 0,-9 15 33 0,2-8-232 15,4 3-210-15</inkml:trace>
  <inkml:trace contextRef="#ctx0" brushRef="#br0" timeOffset="14068.31">673 14783 1928 0,'-10'-9'19'15,"0"5"18"-15,0-1 2 0,10 5 5 16,0 0-11-16,-14-7-6 0,14 7 1 0,0 0 1 16,0 0-4-16,0 0 17 0,0 0 12 15,0 25-3-15,0-25 17 0,4 22-1 16,-1-7 7-16,4-5-1 0,-1 5-4 0,4-2 3 16,-2 1-3-16,4-2 20 15,-2 1-11-15,10-1-6 0,1-1 5 0,6-4 0 16,9-1 8-16,4-5-11 0,7-1 11 15,23-7-10-15,3-5 7 0,13-8-8 16,8-5-9-16,-1-5 5 0,0-5-7 0,4-4-3 16,-4-3-13-16,-3 2-5 0,-3-3 9 15,-3 1-12-15,-11 5-7 0,-4-1 8 0,-15 11-10 16,-10 0-4-16,-1 4 9 0,-13 3-12 16,-7 8 7-16,0 2-7 15,-9 0-2-15,2-1-5 0,-5 4-5 0,-2 0-25 16,1-1-22-16,1 4-46 0,-11 4-32 0,13-6-29 15,-13 6-39-15,0 0-62 0,0 0-84 16,0 0-139-16,0 0-61 0,0 0 61 16,0 0-157-16,0 0-123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00CB-9B65-DC55-3ABB-16C470074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8AB16-47E7-96B6-2F49-001F93A4D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0C82B-14DC-BD04-2969-734AEC10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F7D25-FBE2-EAF4-B432-AD64EBB8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98708-0D17-2181-3390-CA7F2381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8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8DDE-6F49-A512-B2B4-F9545FFB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EFF0B-D38B-417F-8260-FA541F605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D79A0-780D-7441-551C-06582B44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FF149-4904-24B4-5601-1C6588FC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B7A4F-F02A-B454-51B2-F9D0B098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57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38BE9-4B52-2471-964A-236823F8F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3D473-CD1F-118E-6765-0E19BBF09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448C-9CD1-E3E9-E5E8-A9CF8E20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B257-4F73-14C2-FBCA-6F1E56C8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CAE6D-4911-FB87-32E8-EB0ACDA5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3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B855-2F0B-A1AF-C4C0-51836DC4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0CDD-E0FD-20DE-988B-91EEA0D4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76281-423F-029F-7E31-DDF6EA6D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9ED3-2808-F51A-098C-78A1B5E8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BE671-1834-9C45-1781-ED923F1F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42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6DCF-9777-F641-B2FA-D6DED839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AD0E2-3249-B444-A64C-1C71380E6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E168D-903C-A2DC-7A74-C0611435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BB5C8-4325-7DAB-ECB2-492EA5A5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52F12-FBE1-7B4B-60B6-01BFFF8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82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4215-D435-8B29-D5DB-B14BE33D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EF8F-74CA-D635-501D-A235F514D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F92FF-9CB4-1D28-4246-C258E0F2E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F9AD8-EAAE-74A8-546B-40588B61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76941-3BE0-B752-2A2B-178DF511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83EAF-8005-622C-3EAD-D8CD05D7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14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0240-D39F-67C9-E055-ACAD20C9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21532-D9E7-5EAD-8B65-F4CA9250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D9E54-D17E-E816-4531-F3B8EC22C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852DF-DB35-1379-0664-66B294879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AD9FD-9FD9-FB68-9C34-F60AB5440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19A8E-2FF9-E8D2-1A68-ECF3854E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7E08C-44EA-A0C5-E907-BE00AFE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AD57-81FF-2385-7669-8DE4C1CE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06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523C-9876-D7D2-77C7-497DA7F3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A4678-801F-C755-C5FE-546B288A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C11CC-A3E7-1AC9-C137-16265B24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B1DF2-66DD-CD0B-10A7-067A0B02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8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5EA60-2246-5CA9-D051-25DC5D53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345C6-93C3-AB64-CEBF-A1CC7691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D34DF-C338-4DC2-AEFC-56A9F7D8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B229-EA09-3D3E-EA78-A777EB29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80C58-A539-69AE-089F-7C418ECB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C3796-EEBA-9F6F-2EA6-A7B94EDFA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50ED5-B0DA-8619-FF5B-A9D92062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017FB-5ABD-AD95-0131-936EE55F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B324E-D821-FB96-B0FB-05D96335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0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D480-400D-B497-D8EA-DA990356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1D7C4-9D75-186D-C896-D1227E30F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C1AB1-343C-28FC-4FF7-06963A361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AD772-A336-2861-EAEF-E433F63B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F2F4-56D5-461A-A823-A8A1FB9AA3A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391D8-BA70-F325-DA7B-24BAC4A8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659F8-DB89-7EAF-BD3B-AF784110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6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50387-BF0B-5AF9-3BB6-DD86C6D5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FACE5-6C9D-C4BA-A219-243899E36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728B-CCA0-EBA7-AD58-1ADE4CF48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DF2F4-56D5-461A-A823-A8A1FB9AA3AC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192E6-A543-042C-6962-39746313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94F5-A854-B132-C5CB-2754C3FBE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9DE1-447C-44B4-AA29-3C5C5C641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24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dsi.pt/topico/google-clou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5" Type="http://schemas.openxmlformats.org/officeDocument/2006/relationships/image" Target="../media/image42.png"/><Relationship Id="rId4" Type="http://schemas.openxmlformats.org/officeDocument/2006/relationships/customXml" Target="../ink/ink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customXml" Target="../ink/ink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6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.xml"/><Relationship Id="rId5" Type="http://schemas.openxmlformats.org/officeDocument/2006/relationships/image" Target="../media/image59.png"/><Relationship Id="rId4" Type="http://schemas.openxmlformats.org/officeDocument/2006/relationships/customXml" Target="../ink/ink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customXml" Target="../ink/ink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customXml" Target="../ink/ink35.xml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customXml" Target="../ink/ink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customXml" Target="../ink/ink3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BD8A-FCA4-096B-0EAD-147FEE0B8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76" y="2430206"/>
            <a:ext cx="10731911" cy="236793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0070C0"/>
                </a:solidFill>
                <a:latin typeface="Algerian" panose="04020705040A02060702" pitchFamily="82" charset="0"/>
              </a:rPr>
              <a:t>Common Applications &amp; MS Office </a:t>
            </a:r>
            <a:endParaRPr lang="en-IN" sz="6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DDCC1-6081-791A-8913-FB132681E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1971" t="28892" r="1971" b="36293"/>
          <a:stretch/>
        </p:blipFill>
        <p:spPr>
          <a:xfrm>
            <a:off x="663676" y="216310"/>
            <a:ext cx="5769748" cy="172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D1D98-787C-5EF3-C98E-A2D0703E9D34}"/>
              </a:ext>
            </a:extLst>
          </p:cNvPr>
          <p:cNvSpPr txBox="1"/>
          <p:nvPr/>
        </p:nvSpPr>
        <p:spPr>
          <a:xfrm>
            <a:off x="2105891" y="6858000"/>
            <a:ext cx="798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apdsi.pt/topico/google-clou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4F42C5-3006-1522-60F9-AD961E960022}"/>
              </a:ext>
            </a:extLst>
          </p:cNvPr>
          <p:cNvSpPr txBox="1">
            <a:spLocks/>
          </p:cNvSpPr>
          <p:nvPr/>
        </p:nvSpPr>
        <p:spPr>
          <a:xfrm>
            <a:off x="663675" y="4185264"/>
            <a:ext cx="10731911" cy="2367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rgbClr val="0070C0"/>
                </a:solidFill>
                <a:latin typeface="Algerian" panose="04020705040A02060702" pitchFamily="82" charset="0"/>
              </a:rPr>
              <a:t>45+ Questions </a:t>
            </a:r>
            <a:endParaRPr lang="en-IN" sz="6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7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28A214-263C-F03B-C813-2FB74F164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77" y="348760"/>
            <a:ext cx="8834266" cy="5442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514714-2689-6301-5D9B-068E40A452CE}"/>
                  </a:ext>
                </a:extLst>
              </p14:cNvPr>
              <p14:cNvContentPartPr/>
              <p14:nvPr/>
            </p14:nvContentPartPr>
            <p14:xfrm>
              <a:off x="316800" y="2064960"/>
              <a:ext cx="1167840" cy="3338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514714-2689-6301-5D9B-068E40A452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440" y="2055600"/>
                <a:ext cx="1186560" cy="335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872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 Placeholder in PowerPoint and How To Use It? - SlidesAI Blog">
            <a:extLst>
              <a:ext uri="{FF2B5EF4-FFF2-40B4-BE49-F238E27FC236}">
                <a16:creationId xmlns:a16="http://schemas.microsoft.com/office/drawing/2014/main" id="{67A2FE44-F793-EA28-FCE7-73E611A0F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34" y="300652"/>
            <a:ext cx="6058525" cy="332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 Placeholder In Powerpoint?">
            <a:extLst>
              <a:ext uri="{FF2B5EF4-FFF2-40B4-BE49-F238E27FC236}">
                <a16:creationId xmlns:a16="http://schemas.microsoft.com/office/drawing/2014/main" id="{7A5C37BC-F055-A117-C95A-325CA0D11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104" y="2949947"/>
            <a:ext cx="5308662" cy="383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C8C7C9-4E10-13F5-6993-7B267BEFEA0E}"/>
                  </a:ext>
                </a:extLst>
              </p14:cNvPr>
              <p14:cNvContentPartPr/>
              <p14:nvPr/>
            </p14:nvContentPartPr>
            <p14:xfrm>
              <a:off x="3062160" y="2216520"/>
              <a:ext cx="7892640" cy="348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C8C7C9-4E10-13F5-6993-7B267BEFEA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2800" y="2207160"/>
                <a:ext cx="7911360" cy="349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98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A5FAF6-87B0-F20C-D37E-48ADE1B87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0" y="107206"/>
            <a:ext cx="8638662" cy="3321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12B1F6-CB1B-EAF3-3ED7-B5D0AB91BD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258"/>
          <a:stretch/>
        </p:blipFill>
        <p:spPr>
          <a:xfrm>
            <a:off x="194997" y="4247535"/>
            <a:ext cx="8243042" cy="18248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703260-AFB4-2757-0E0C-D9BA17860CF6}"/>
                  </a:ext>
                </a:extLst>
              </p14:cNvPr>
              <p14:cNvContentPartPr/>
              <p14:nvPr/>
            </p14:nvContentPartPr>
            <p14:xfrm>
              <a:off x="148320" y="1435680"/>
              <a:ext cx="1937520" cy="409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703260-AFB4-2757-0E0C-D9BA17860C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960" y="1426320"/>
                <a:ext cx="1956240" cy="41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24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430F9C-FAFD-A92E-AC3D-03EB72AE6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" b="54777"/>
          <a:stretch/>
        </p:blipFill>
        <p:spPr>
          <a:xfrm>
            <a:off x="327704" y="157317"/>
            <a:ext cx="10450464" cy="23794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BC493F-424B-FAF4-596D-E260C9BD3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57"/>
          <a:stretch/>
        </p:blipFill>
        <p:spPr>
          <a:xfrm>
            <a:off x="327704" y="3323303"/>
            <a:ext cx="10450464" cy="30627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AA3EDD-42A0-054E-B095-FD9EBEA13EFB}"/>
                  </a:ext>
                </a:extLst>
              </p14:cNvPr>
              <p14:cNvContentPartPr/>
              <p14:nvPr/>
            </p14:nvContentPartPr>
            <p14:xfrm>
              <a:off x="371880" y="1783440"/>
              <a:ext cx="8085960" cy="4851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AA3EDD-42A0-054E-B095-FD9EBEA13E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520" y="1774080"/>
                <a:ext cx="8104680" cy="48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8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C66C2-FFDA-A047-743A-8D4280C88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1" y="535571"/>
            <a:ext cx="7507579" cy="1073769"/>
          </a:xfrm>
          <a:prstGeom prst="rect">
            <a:avLst/>
          </a:prstGeom>
        </p:spPr>
      </p:pic>
      <p:pic>
        <p:nvPicPr>
          <p:cNvPr id="3074" name="Picture 2" descr="Split Cell in Excel (Examples) | How To Split Cells in Excel?">
            <a:extLst>
              <a:ext uri="{FF2B5EF4-FFF2-40B4-BE49-F238E27FC236}">
                <a16:creationId xmlns:a16="http://schemas.microsoft.com/office/drawing/2014/main" id="{EB31F1DB-003E-F1CF-B3BD-5E44405DC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05" y="2373471"/>
            <a:ext cx="6838985" cy="433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5ACC07-D0B5-4D75-5AD7-DC132FD6C301}"/>
                  </a:ext>
                </a:extLst>
              </p14:cNvPr>
              <p14:cNvContentPartPr/>
              <p14:nvPr/>
            </p14:nvContentPartPr>
            <p14:xfrm>
              <a:off x="1066680" y="382680"/>
              <a:ext cx="3591720" cy="396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5ACC07-D0B5-4D75-5AD7-DC132FD6C3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7320" y="373320"/>
                <a:ext cx="3610440" cy="39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032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179CA-F46C-53A8-31BF-84DF20627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72" y="334156"/>
            <a:ext cx="11016843" cy="61896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B20569-9D76-7BAE-2DA0-10E522CF060F}"/>
                  </a:ext>
                </a:extLst>
              </p14:cNvPr>
              <p14:cNvContentPartPr/>
              <p14:nvPr/>
            </p14:nvContentPartPr>
            <p14:xfrm>
              <a:off x="446040" y="2280600"/>
              <a:ext cx="568080" cy="3237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B20569-9D76-7BAE-2DA0-10E522CF06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680" y="2271240"/>
                <a:ext cx="586800" cy="325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06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8828AD-AF1B-F775-2702-EA94989F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27" y="421262"/>
            <a:ext cx="9106170" cy="17025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B22D5-CE30-28EB-73B7-0EE77EEB9D3E}"/>
                  </a:ext>
                </a:extLst>
              </p14:cNvPr>
              <p14:cNvContentPartPr/>
              <p14:nvPr/>
            </p14:nvContentPartPr>
            <p14:xfrm>
              <a:off x="1820160" y="681120"/>
              <a:ext cx="1255320" cy="37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B22D5-CE30-28EB-73B7-0EE77EEB9D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0800" y="671760"/>
                <a:ext cx="1274040" cy="3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97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3520C6-C9C7-118C-286E-62655DEF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6" y="161920"/>
            <a:ext cx="9168194" cy="2030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BC0FA2-BE17-2F6C-5892-CFDE49A0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72" y="2388127"/>
            <a:ext cx="7830711" cy="42878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51FEB9-DC3F-B33D-F0FC-BBC561DF87EA}"/>
                  </a:ext>
                </a:extLst>
              </p14:cNvPr>
              <p14:cNvContentPartPr/>
              <p14:nvPr/>
            </p14:nvContentPartPr>
            <p14:xfrm>
              <a:off x="106920" y="471600"/>
              <a:ext cx="9364680" cy="462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51FEB9-DC3F-B33D-F0FC-BBC561DF87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560" y="462240"/>
                <a:ext cx="9383400" cy="46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13EA17-8E2E-2FC9-31C5-4F4E5A9BFC59}"/>
                  </a:ext>
                </a:extLst>
              </p14:cNvPr>
              <p14:cNvContentPartPr/>
              <p14:nvPr/>
            </p14:nvContentPartPr>
            <p14:xfrm>
              <a:off x="259920" y="3327840"/>
              <a:ext cx="1882080" cy="3000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13EA17-8E2E-2FC9-31C5-4F4E5A9BFC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560" y="3318480"/>
                <a:ext cx="1900800" cy="30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791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ABE46E-E346-8742-EF8A-100245F8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48" y="392005"/>
            <a:ext cx="6248942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55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A4A28C-3262-C9EA-4278-C68A3413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02" y="584626"/>
            <a:ext cx="10604781" cy="55015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975E0F-CD97-FC50-304B-0440FF31F36C}"/>
                  </a:ext>
                </a:extLst>
              </p14:cNvPr>
              <p14:cNvContentPartPr/>
              <p14:nvPr/>
            </p14:nvContentPartPr>
            <p14:xfrm>
              <a:off x="403920" y="2570400"/>
              <a:ext cx="1362600" cy="3158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975E0F-CD97-FC50-304B-0440FF31F3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60" y="2561040"/>
                <a:ext cx="1381320" cy="31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845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5962CB-D01E-1D64-B495-01CF34882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70"/>
          <a:stretch/>
        </p:blipFill>
        <p:spPr>
          <a:xfrm>
            <a:off x="231127" y="171913"/>
            <a:ext cx="8796317" cy="2386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B5EBC7-C84C-0C25-1774-8735A09F5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41"/>
          <a:stretch/>
        </p:blipFill>
        <p:spPr>
          <a:xfrm>
            <a:off x="122972" y="3927463"/>
            <a:ext cx="8796317" cy="22963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FFC77A-4E6A-5F50-EBCD-B3D2E167C656}"/>
                  </a:ext>
                </a:extLst>
              </p14:cNvPr>
              <p14:cNvContentPartPr/>
              <p14:nvPr/>
            </p14:nvContentPartPr>
            <p14:xfrm>
              <a:off x="152280" y="824040"/>
              <a:ext cx="8521560" cy="4566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FFC77A-4E6A-5F50-EBCD-B3D2E167C6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920" y="814680"/>
                <a:ext cx="8540280" cy="45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081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C2D0B0-BF74-D33B-770A-94F6AB72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0" y="377136"/>
            <a:ext cx="9393019" cy="1815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775BC-033B-2F19-A0E3-CB28CFAB7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42" y="3825673"/>
            <a:ext cx="7798254" cy="21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8FC011-15DF-1F08-1FEB-E9F2544C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5" y="384785"/>
            <a:ext cx="10087923" cy="55047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AD452B-A3D0-BBCE-A703-2F3BDD5DA9E7}"/>
                  </a:ext>
                </a:extLst>
              </p14:cNvPr>
              <p14:cNvContentPartPr/>
              <p14:nvPr/>
            </p14:nvContentPartPr>
            <p14:xfrm>
              <a:off x="333360" y="1341720"/>
              <a:ext cx="5709960" cy="3737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AD452B-A3D0-BBCE-A703-2F3BDD5DA9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000" y="1332360"/>
                <a:ext cx="5728680" cy="37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056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64734-7339-C4FB-8E06-2F0BB39E6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72" y="206685"/>
            <a:ext cx="10671189" cy="57614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8315FF-8BF6-4288-9877-18E6090A884F}"/>
                  </a:ext>
                </a:extLst>
              </p14:cNvPr>
              <p14:cNvContentPartPr/>
              <p14:nvPr/>
            </p14:nvContentPartPr>
            <p14:xfrm>
              <a:off x="348840" y="2113920"/>
              <a:ext cx="4973400" cy="3226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8315FF-8BF6-4288-9877-18E6090A88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480" y="2104560"/>
                <a:ext cx="4992120" cy="324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4105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E641CD-7988-FB4D-89A7-BBC252782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73" y="382412"/>
            <a:ext cx="8054526" cy="1820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19735A-4AE1-31ED-925E-D103E1E57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92" y="4275534"/>
            <a:ext cx="10244443" cy="8962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8A6917-6617-6BF2-8743-547668A3AE36}"/>
                  </a:ext>
                </a:extLst>
              </p14:cNvPr>
              <p14:cNvContentPartPr/>
              <p14:nvPr/>
            </p14:nvContentPartPr>
            <p14:xfrm>
              <a:off x="817200" y="1990440"/>
              <a:ext cx="932760" cy="2461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8A6917-6617-6BF2-8743-547668A3AE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840" y="1981080"/>
                <a:ext cx="951480" cy="248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076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5D584-F7EE-EF4C-313C-24CB9D708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6" y="360323"/>
            <a:ext cx="10828168" cy="54800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D793C7-1BF7-5532-4F2E-2F8E9986A337}"/>
                  </a:ext>
                </a:extLst>
              </p14:cNvPr>
              <p14:cNvContentPartPr/>
              <p14:nvPr/>
            </p14:nvContentPartPr>
            <p14:xfrm>
              <a:off x="414720" y="1908000"/>
              <a:ext cx="717120" cy="355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D793C7-1BF7-5532-4F2E-2F8E9986A3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360" y="1898640"/>
                <a:ext cx="735840" cy="357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282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F635CC-C260-F234-25BD-0BB5CCD48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98"/>
          <a:stretch/>
        </p:blipFill>
        <p:spPr>
          <a:xfrm>
            <a:off x="233099" y="294968"/>
            <a:ext cx="9296596" cy="1858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E32338-54E3-3D04-AEBF-7BE2D5951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72" y="4495621"/>
            <a:ext cx="7532921" cy="15118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E563D1-AB91-1D15-2776-EA6E91BCC13C}"/>
                  </a:ext>
                </a:extLst>
              </p14:cNvPr>
              <p14:cNvContentPartPr/>
              <p14:nvPr/>
            </p14:nvContentPartPr>
            <p14:xfrm>
              <a:off x="268560" y="1902960"/>
              <a:ext cx="776880" cy="419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E563D1-AB91-1D15-2776-EA6E91BCC1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200" y="1893600"/>
                <a:ext cx="79560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D80734-B304-C34A-6BAB-417AEB7865A3}"/>
                  </a:ext>
                </a:extLst>
              </p14:cNvPr>
              <p14:cNvContentPartPr/>
              <p14:nvPr/>
            </p14:nvContentPartPr>
            <p14:xfrm>
              <a:off x="1704960" y="3867840"/>
              <a:ext cx="4081680" cy="63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D80734-B304-C34A-6BAB-417AEB7865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5600" y="3858480"/>
                <a:ext cx="4100400" cy="64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343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86EFD5-0266-B66B-B8B4-882FCC12D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57"/>
          <a:stretch/>
        </p:blipFill>
        <p:spPr>
          <a:xfrm>
            <a:off x="127820" y="172064"/>
            <a:ext cx="6323898" cy="2281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3B8A48-3F55-1A1D-3C1C-30954BE776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832"/>
          <a:stretch/>
        </p:blipFill>
        <p:spPr>
          <a:xfrm>
            <a:off x="6604230" y="761999"/>
            <a:ext cx="5459950" cy="18828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91694B-3DB0-2AE4-AF50-FEFA2FB08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58"/>
          <a:stretch/>
        </p:blipFill>
        <p:spPr>
          <a:xfrm>
            <a:off x="127820" y="4468761"/>
            <a:ext cx="6323898" cy="17501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0BF36B-831B-EA06-BAA3-70C9110965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32"/>
          <a:stretch/>
        </p:blipFill>
        <p:spPr>
          <a:xfrm>
            <a:off x="6604230" y="4336025"/>
            <a:ext cx="5459950" cy="18828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52E702-0DED-40CA-5C0C-099FB25953C9}"/>
                  </a:ext>
                </a:extLst>
              </p14:cNvPr>
              <p14:cNvContentPartPr/>
              <p14:nvPr/>
            </p14:nvContentPartPr>
            <p14:xfrm>
              <a:off x="122040" y="376560"/>
              <a:ext cx="7590600" cy="5261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52E702-0DED-40CA-5C0C-099FB25953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680" y="367200"/>
                <a:ext cx="7609320" cy="52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764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EC6DB-0469-A57C-58E8-AC3D066A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7" y="193921"/>
            <a:ext cx="8752964" cy="54202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6AB8AB-8E86-3D66-2580-89146799ED04}"/>
                  </a:ext>
                </a:extLst>
              </p14:cNvPr>
              <p14:cNvContentPartPr/>
              <p14:nvPr/>
            </p14:nvContentPartPr>
            <p14:xfrm>
              <a:off x="298800" y="1567440"/>
              <a:ext cx="2864520" cy="3061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6AB8AB-8E86-3D66-2580-89146799ED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440" y="1558080"/>
                <a:ext cx="2883240" cy="30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5158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AFD0D5-C6A4-F493-BB15-A640AD618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08" y="277615"/>
            <a:ext cx="5605291" cy="48741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0E3050-A65E-5DEA-7703-1C8F5F288B03}"/>
                  </a:ext>
                </a:extLst>
              </p14:cNvPr>
              <p14:cNvContentPartPr/>
              <p14:nvPr/>
            </p14:nvContentPartPr>
            <p14:xfrm>
              <a:off x="399240" y="616680"/>
              <a:ext cx="5013000" cy="449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0E3050-A65E-5DEA-7703-1C8F5F288B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880" y="607320"/>
                <a:ext cx="5031720" cy="45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49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AC3589-62E3-7EC5-3E3A-E9E34253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3" y="273559"/>
            <a:ext cx="8844259" cy="53996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5ED0CD-3B1E-8B25-BF60-76A03AE37515}"/>
                  </a:ext>
                </a:extLst>
              </p14:cNvPr>
              <p14:cNvContentPartPr/>
              <p14:nvPr/>
            </p14:nvContentPartPr>
            <p14:xfrm>
              <a:off x="250920" y="788040"/>
              <a:ext cx="957600" cy="411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5ED0CD-3B1E-8B25-BF60-76A03AE375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560" y="778680"/>
                <a:ext cx="976320" cy="41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200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6801AE-5413-2A53-3BC5-5A79A0683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3" y="108155"/>
            <a:ext cx="4386953" cy="6617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234A82-95A6-240E-E549-6456B5D23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75982"/>
            <a:ext cx="5084101" cy="65492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EA7145-B1B8-D96F-9687-D5DB678A298A}"/>
                  </a:ext>
                </a:extLst>
              </p14:cNvPr>
              <p14:cNvContentPartPr/>
              <p14:nvPr/>
            </p14:nvContentPartPr>
            <p14:xfrm>
              <a:off x="754560" y="821520"/>
              <a:ext cx="8382240" cy="510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EA7145-B1B8-D96F-9687-D5DB678A29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200" y="812160"/>
                <a:ext cx="8400960" cy="51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0528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4DF51E-79B3-E037-99FA-CBA1A4C9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70" y="234582"/>
            <a:ext cx="10294923" cy="60777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BC5E91-15AD-6C5A-72B4-3F721E11DA30}"/>
                  </a:ext>
                </a:extLst>
              </p14:cNvPr>
              <p14:cNvContentPartPr/>
              <p14:nvPr/>
            </p14:nvContentPartPr>
            <p14:xfrm>
              <a:off x="344160" y="1139040"/>
              <a:ext cx="780120" cy="266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BC5E91-15AD-6C5A-72B4-3F721E11DA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800" y="1129680"/>
                <a:ext cx="798840" cy="26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8012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B8E57B-A28E-79C7-C2E8-4561D7C23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56" y="633096"/>
            <a:ext cx="5447044" cy="56043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169686-46A1-2AB3-734D-297648C99267}"/>
                  </a:ext>
                </a:extLst>
              </p14:cNvPr>
              <p14:cNvContentPartPr/>
              <p14:nvPr/>
            </p14:nvContentPartPr>
            <p14:xfrm>
              <a:off x="4139640" y="5360760"/>
              <a:ext cx="313920" cy="36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169686-46A1-2AB3-734D-297648C992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0280" y="5351400"/>
                <a:ext cx="332640" cy="3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941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1E1DD-FFED-236A-8BA7-7035287EE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11"/>
          <a:stretch/>
        </p:blipFill>
        <p:spPr>
          <a:xfrm>
            <a:off x="252043" y="206477"/>
            <a:ext cx="10006128" cy="24777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904EAC-BB82-020B-0D98-AA9752D41D1F}"/>
                  </a:ext>
                </a:extLst>
              </p14:cNvPr>
              <p14:cNvContentPartPr/>
              <p14:nvPr/>
            </p14:nvContentPartPr>
            <p14:xfrm>
              <a:off x="284400" y="2062080"/>
              <a:ext cx="979560" cy="31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904EAC-BB82-020B-0D98-AA9752D41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40" y="2052720"/>
                <a:ext cx="998280" cy="3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384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49A9D-3E9C-1496-192B-0F8D63A5D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4" y="332052"/>
            <a:ext cx="10365161" cy="52330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3A58AF-C08B-56E5-9A16-80C9F6344965}"/>
                  </a:ext>
                </a:extLst>
              </p14:cNvPr>
              <p14:cNvContentPartPr/>
              <p14:nvPr/>
            </p14:nvContentPartPr>
            <p14:xfrm>
              <a:off x="366840" y="1384560"/>
              <a:ext cx="1710360" cy="148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3A58AF-C08B-56E5-9A16-80C9F63449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480" y="1375200"/>
                <a:ext cx="1729080" cy="15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AD9749-B18B-4C5D-6F8E-F714DFD31531}"/>
                  </a:ext>
                </a:extLst>
              </p14:cNvPr>
              <p14:cNvContentPartPr/>
              <p14:nvPr/>
            </p14:nvContentPartPr>
            <p14:xfrm>
              <a:off x="215640" y="4521240"/>
              <a:ext cx="863280" cy="40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AD9749-B18B-4C5D-6F8E-F714DFD315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280" y="4511880"/>
                <a:ext cx="882000" cy="4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0169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2D8DE2-3C3D-067B-64D6-D0E573F9C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50" y="284410"/>
            <a:ext cx="9246982" cy="3589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93A5D0-F0B2-7898-C526-AE3504A11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89" y="4743672"/>
            <a:ext cx="9892546" cy="9590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C66E3E-EEB1-8DD6-6817-06A936AADF94}"/>
                  </a:ext>
                </a:extLst>
              </p14:cNvPr>
              <p14:cNvContentPartPr/>
              <p14:nvPr/>
            </p14:nvContentPartPr>
            <p14:xfrm>
              <a:off x="390960" y="3043800"/>
              <a:ext cx="5375160" cy="1117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C66E3E-EEB1-8DD6-6817-06A936AADF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600" y="3034440"/>
                <a:ext cx="5393880" cy="113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010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737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67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EFCE1C-5DEC-C564-DCF4-300E8436D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10"/>
          <a:stretch/>
        </p:blipFill>
        <p:spPr>
          <a:xfrm>
            <a:off x="418608" y="302849"/>
            <a:ext cx="7339044" cy="1840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8B332D-62A5-F8F1-5409-E6D2E2019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51" y="4240359"/>
            <a:ext cx="10903892" cy="2314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BBCE92-06E9-7FD7-028F-E36C5F6838C2}"/>
                  </a:ext>
                </a:extLst>
              </p14:cNvPr>
              <p14:cNvContentPartPr/>
              <p14:nvPr/>
            </p14:nvContentPartPr>
            <p14:xfrm>
              <a:off x="442800" y="1171440"/>
              <a:ext cx="806760" cy="42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BBCE92-06E9-7FD7-028F-E36C5F6838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440" y="1162080"/>
                <a:ext cx="82548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98E9D5-6640-34AD-F8BE-E74DFFBC516D}"/>
                  </a:ext>
                </a:extLst>
              </p14:cNvPr>
              <p14:cNvContentPartPr/>
              <p14:nvPr/>
            </p14:nvContentPartPr>
            <p14:xfrm>
              <a:off x="1101240" y="4002840"/>
              <a:ext cx="10182600" cy="2409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98E9D5-6640-34AD-F8BE-E74DFFBC51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1880" y="3993480"/>
                <a:ext cx="10201320" cy="24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CA682F-F658-63B5-FCAF-D01B804D0AB3}"/>
                  </a:ext>
                </a:extLst>
              </p14:cNvPr>
              <p14:cNvContentPartPr/>
              <p14:nvPr/>
            </p14:nvContentPartPr>
            <p14:xfrm>
              <a:off x="545760" y="5258880"/>
              <a:ext cx="499680" cy="25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CA682F-F658-63B5-FCAF-D01B804D0A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400" y="5249520"/>
                <a:ext cx="518400" cy="2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06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69E159-0890-024C-6ABA-91DD15A1A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00"/>
          <a:stretch/>
        </p:blipFill>
        <p:spPr>
          <a:xfrm>
            <a:off x="215699" y="228323"/>
            <a:ext cx="9203604" cy="28688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A80F42-7DA0-991E-FCA2-5BBA2D9F14DF}"/>
                  </a:ext>
                </a:extLst>
              </p14:cNvPr>
              <p14:cNvContentPartPr/>
              <p14:nvPr/>
            </p14:nvContentPartPr>
            <p14:xfrm>
              <a:off x="307080" y="835560"/>
              <a:ext cx="2811960" cy="182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A80F42-7DA0-991E-FCA2-5BBA2D9F14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720" y="826200"/>
                <a:ext cx="2830680" cy="18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85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EDCEC-C43D-A415-1B46-09AACD3F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5" y="383195"/>
            <a:ext cx="11416929" cy="59342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A8D8DA-5917-46A8-9002-ABCBB9588AEE}"/>
                  </a:ext>
                </a:extLst>
              </p14:cNvPr>
              <p14:cNvContentPartPr/>
              <p14:nvPr/>
            </p14:nvContentPartPr>
            <p14:xfrm>
              <a:off x="512280" y="1116720"/>
              <a:ext cx="5572080" cy="4211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A8D8DA-5917-46A8-9002-ABCBB9588A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920" y="1107360"/>
                <a:ext cx="5590800" cy="423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8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the amount of blank space between the edge of the page and the  document text? - Quora">
            <a:extLst>
              <a:ext uri="{FF2B5EF4-FFF2-40B4-BE49-F238E27FC236}">
                <a16:creationId xmlns:a16="http://schemas.microsoft.com/office/drawing/2014/main" id="{B69B76E3-013B-E085-F552-A27F3B746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66" y="569810"/>
            <a:ext cx="5047602" cy="571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33BDDA-FB73-E3A3-AB0D-C4B4F8486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34" y="1468971"/>
            <a:ext cx="4351397" cy="21109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C5735F-6FFF-5835-4F8A-4E6857598656}"/>
                  </a:ext>
                </a:extLst>
              </p14:cNvPr>
              <p14:cNvContentPartPr/>
              <p14:nvPr/>
            </p14:nvContentPartPr>
            <p14:xfrm>
              <a:off x="1773360" y="1410120"/>
              <a:ext cx="8515440" cy="401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C5735F-6FFF-5835-4F8A-4E6857598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000" y="1400760"/>
                <a:ext cx="8534160" cy="402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948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42E47-07D6-1504-4ABD-2727A093C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3"/>
          <a:stretch/>
        </p:blipFill>
        <p:spPr>
          <a:xfrm>
            <a:off x="152306" y="194188"/>
            <a:ext cx="10700237" cy="23523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1D2A73-F69C-5D1A-0139-7C56D44FE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21"/>
          <a:stretch/>
        </p:blipFill>
        <p:spPr>
          <a:xfrm>
            <a:off x="152306" y="3112371"/>
            <a:ext cx="11159833" cy="30622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3BC87B-ABFB-2770-47D9-7A6589B28D1F}"/>
                  </a:ext>
                </a:extLst>
              </p14:cNvPr>
              <p14:cNvContentPartPr/>
              <p14:nvPr/>
            </p14:nvContentPartPr>
            <p14:xfrm>
              <a:off x="226440" y="2161440"/>
              <a:ext cx="1066320" cy="321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3BC87B-ABFB-2770-47D9-7A6589B28D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080" y="2152080"/>
                <a:ext cx="1085040" cy="32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55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9C0C2-71E7-4712-4ACA-84043B4F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2" y="349825"/>
            <a:ext cx="6561389" cy="18518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52FC71-E2EE-7009-8B92-1A953DC9BAA6}"/>
                  </a:ext>
                </a:extLst>
              </p14:cNvPr>
              <p14:cNvContentPartPr/>
              <p14:nvPr/>
            </p14:nvContentPartPr>
            <p14:xfrm>
              <a:off x="1486440" y="2397600"/>
              <a:ext cx="654480" cy="58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52FC71-E2EE-7009-8B92-1A953DC9BA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7080" y="2388240"/>
                <a:ext cx="673200" cy="5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970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18</Words>
  <Application>Microsoft Office PowerPoint</Application>
  <PresentationFormat>Widescreen</PresentationFormat>
  <Paragraphs>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Algerian</vt:lpstr>
      <vt:lpstr>Arial</vt:lpstr>
      <vt:lpstr>Calibri</vt:lpstr>
      <vt:lpstr>Calibri Light</vt:lpstr>
      <vt:lpstr>Office Theme</vt:lpstr>
      <vt:lpstr>Common Applications &amp; MS Office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Chaudhary</dc:creator>
  <cp:lastModifiedBy>Anshika Chaudhary</cp:lastModifiedBy>
  <cp:revision>14</cp:revision>
  <dcterms:created xsi:type="dcterms:W3CDTF">2024-08-08T14:34:16Z</dcterms:created>
  <dcterms:modified xsi:type="dcterms:W3CDTF">2024-08-12T15:50:50Z</dcterms:modified>
</cp:coreProperties>
</file>