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37" r:id="rId4"/>
    <p:sldId id="260" r:id="rId5"/>
    <p:sldId id="338" r:id="rId6"/>
    <p:sldId id="331" r:id="rId7"/>
    <p:sldId id="258" r:id="rId8"/>
    <p:sldId id="263" r:id="rId9"/>
    <p:sldId id="339" r:id="rId10"/>
    <p:sldId id="332" r:id="rId11"/>
    <p:sldId id="259" r:id="rId12"/>
    <p:sldId id="261" r:id="rId13"/>
    <p:sldId id="262" r:id="rId14"/>
    <p:sldId id="264" r:id="rId15"/>
    <p:sldId id="269" r:id="rId16"/>
    <p:sldId id="340" r:id="rId17"/>
    <p:sldId id="268" r:id="rId18"/>
    <p:sldId id="270" r:id="rId19"/>
    <p:sldId id="341" r:id="rId20"/>
    <p:sldId id="271" r:id="rId21"/>
    <p:sldId id="342" r:id="rId22"/>
    <p:sldId id="334" r:id="rId23"/>
    <p:sldId id="343" r:id="rId24"/>
    <p:sldId id="272" r:id="rId25"/>
    <p:sldId id="344" r:id="rId26"/>
    <p:sldId id="275" r:id="rId27"/>
    <p:sldId id="345" r:id="rId28"/>
    <p:sldId id="274" r:id="rId29"/>
    <p:sldId id="346" r:id="rId30"/>
    <p:sldId id="335" r:id="rId31"/>
    <p:sldId id="276" r:id="rId32"/>
    <p:sldId id="347" r:id="rId33"/>
    <p:sldId id="277" r:id="rId34"/>
    <p:sldId id="348" r:id="rId35"/>
    <p:sldId id="350" r:id="rId36"/>
    <p:sldId id="281" r:id="rId37"/>
    <p:sldId id="351" r:id="rId38"/>
    <p:sldId id="280" r:id="rId39"/>
    <p:sldId id="278" r:id="rId40"/>
    <p:sldId id="279" r:id="rId41"/>
    <p:sldId id="282" r:id="rId42"/>
    <p:sldId id="283" r:id="rId43"/>
    <p:sldId id="352" r:id="rId44"/>
    <p:sldId id="284" r:id="rId45"/>
    <p:sldId id="353" r:id="rId46"/>
    <p:sldId id="285" r:id="rId47"/>
    <p:sldId id="336" r:id="rId48"/>
    <p:sldId id="32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1:42:48.2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12436 5940 788 0,'-3'-23'29'0,"0"1"41"16,3 5-18-16,0-4 22 0,0 4-10 15,0-3-7-15,3 0-2 0,0 2 4 16,1 1 5-16,-1 2 8 0,-3 1 3 0,0 6-3 16,3-5-8-16,-3 13-12 0,3-11-9 15,-3 11 3-15,0 0 7 0,0 0 5 16,11 36 5-16,-8-9 4 0,-3 10 3 0,-7 20 6 15,0 10 2-15,-6 12-4 0,-1 4 1 16,-2 2 2-16,-4 5-1 0,7 2-8 0,-4 1-3 16,4-1 2-16,-4 2 2 0,1-2-1 15,-8-3-3-15,7 4-1 0,1-9-3 16,-1 0-8-16,1-9-1 0,9-17-8 0,-3-2-1 16,3-4-7-16,4-11 0 0,3-9-2 15,0-5-6-15,-3-2-1 0,6-4 0 0,-6-4-5 16,-1-5 2-16,4 4 0 15,4-4 1-15,-4-5-3 0,0-7-20 0,0 13-35 16,0-13-36-16,0 0-38 0,-7 8-35 16,7-8-42-16,0 0-52 0,0 0-79 15,0 0-131-15,-20-18-233 0,10 11-175 0</inkml:trace>
  <inkml:trace contextRef="#ctx0" brushRef="#br0" timeOffset="384.41">11899 6828 1993 0,'-10'-13'25'0,"7"5"13"16,-3 1 10-16,6 7 3 0,-7-8-8 0,7 8-7 16,0 0-10-16,0 0-4 0,0 0 0 15,0 0 6-15,7 40 7 0,-1-11 2 16,10 17 1-16,-2 7 5 0,-1 2 4 0,11 12-4 15,3 1 0-15,-4-7-3 0,4-7 1 16,-1-8-4-16,-6 3-2 0,13-6-3 0,-3-4-3 16,0-2 2-16,0-5-5 15,10-1-2-15,-2-13 2 0,-5-3 4 0,-3-8 4 16,3-7 2-16,13-4 6 0,17-13 1 16,21-9-2-16,6-9-4 0,-6-8-3 15,6-4-4-15,-11-2 3 0,-5-1-8 0,-7 4 6 16,-7 0-11-16,-17 13 2 0,-7 4-2 15,-9 4 2-15,0 8-7 0,-7 2-1 0,-7 5-4 16,-3-1-16-16,-3 4-23 0,-7 7-27 16,7-5-27-16,-7 5-38 0,0 0-35 15,0 0-45-15,-27 18-46 0,14-9-70 0,-1 1-122 16,1 1-181-16,-1-1-119 0</inkml:trace>
  <inkml:trace contextRef="#ctx0" brushRef="#br0" timeOffset="12818.26">1033 2688 1799 0,'0'0'-5'0,"0"0"14"16,-4-13 12-16,4 13 12 0,0 0 5 0,0 0 12 15,0 0 0-15,-3-15 3 0,3 15-1 16,0 0-2-16,0 0-7 0,0 0-4 0,0 0-4 16,0 0 0-16,0 0-2 15,0 0 2-15,0 0-3 0,41 40 5 16,-22-15-1-16,11 10 1 0,0 0 2 0,0-1 1 16,-3 1-2-16,9-3-3 0,-6-7 1 15,-3-7 16-15,0-3 15 0,3-6 11 0,16-12 0 16,34-22-3-16,4-21-2 0,22-26-11 15,1-10-5-15,3-8 1 0,-17-5-5 16,-3-9-19-16,4 3 3 0,-17 2 11 0,-20 28-9 16,-5 3-9-16,-5 3 9 0,-13 18-24 15,-1 7 13-15,-10 2 1 0,-6 10-7 16,0 6-1-16,-11 5 0 0,1 6-8 16,3 2-13-16,-3 0 6 0,2 2-22 15,-9 7-15-15,14-4-23 0,-14 4-25 0,0 0-24 16,0 0-37-16,0 0-38 0,23 3-49 15,-23-3-35-15,7 4-95 0,-7-4-97 0,4 10-170 16,-4-10-122-16</inkml:trace>
  <inkml:trace contextRef="#ctx0" brushRef="#br0" timeOffset="20087.05">26243 7422 1714 0,'0'0'-87'0,"-10"-7"31"15,10 7 14-15,-11-8 21 0,11 8 16 16,0 0 11-16,-9-7 17 0,9 7 8 16,0 0 4-16,-10-3 3 0,10 3-2 0,0 0-6 15,0 0-4-15,0 0-3 0,0 0 2 16,-11 28-1-16,11-17 6 0,0 13 3 0,5 2 5 15,1 13 0-15,0 14 6 0,1 5 2 16,4 21 1-16,-2 3 10 0,7 1 0 16,-2 5 4-16,2-5 7 0,-2 10 5 0,2 10 5 15,2 0 2-15,2-3 1 0,-4 7-8 16,4 4 10-16,4 26 2 0,-1 2-6 16,3 2 11-16,-9 0-6 0,-4-24 9 0,8 27-5 15,-5 4 1-15,-2 7-10 0,-1-5 0 16,1-6 1-16,2 6-2 0,-13-29-3 15,11 25 0-15,-1 3-3 0,4-6-4 16,-8-2-5-16,12 0-1 0,-11-26-7 0,10 35-6 16,-4-10-3-16,-2-27-6 0,-1-5 1 15,0 0-7-15,4-5 1 0,-4-3-5 0,7-3-4 16,-3-9-2-16,-1-2-1 0,5-10 1 16,-8-19-4-16,7-3 2 0,-14-16-7 15,4-6-1-15,-6-10-3 0,3-4 7 0,-1-1-18 16,-6-6-37-16,0-11-57 0,0 4-36 15,0-4-44-15,0 0-46 0,-10-25-51 0,3 3-55 16,4-3-98-16,-4-13-93 16,1-14 52-16,-11-3-214 0,1-18-173 0</inkml:trace>
  <inkml:trace contextRef="#ctx0" brushRef="#br0" timeOffset="20618">24372 9822 1909 0,'0'-10'-57'16,"0"10"8"-16,0-19 10 0,0 11 10 0,8-1-6 15,2-2 11-15,10-3 5 0,13-2 8 16,20-9 9-16,34-3-1 0,9-3 1 16,24-2 12-16,47-13-4 0,23 0 5 0,30-5 7 15,17-2-3-15,13 0 0 0,10 2-2 16,86-16 3-16,-2 3-3 0,-81 17-3 0,1 0 1 16,-21-2-2-16,-17 6 1 0,-22 2-5 15,-25-1 1-15,-21 9-1 0,-52 8 1 16,-13 0 2-16,-29 8 29 0,-7-1 14 0,-21 5-4 15,-3 2-5-15,-9 3-2 0,-4 2-6 16,0-5-1-16,-3 10-5 0,-1-6-1 0,-5 7-16 16,-11 0-21-16,0 0-36 15,16 7-48-15,-16-7-55 0,-4 10-490 0,4-10-135 16</inkml:trace>
  <inkml:trace contextRef="#ctx0" brushRef="#br0" timeOffset="25301.85">24649 8268 1851 0,'3'-8'1'15,"-3"8"28"-15,0-16 24 0,0 16 7 0,5-12-2 16,-5 12-6-16,0-10-9 0,0 10-3 16,0 0 0-16,0 0 6 0,0 0 12 0,0 0 10 15,25 35 2-15,-11-16 13 0,-1 10 3 16,4 10-6-16,-1 10 9 0,2 1 1 15,-1 4 3-15,-1 4 1 0,-7-1-3 16,-1 3-2-16,2-6 0 0,-1 2-7 0,2-3-9 16,-5-3-5-16,1-10-3 0,-4-5-3 15,0-8-5-15,1-4-2 0,-1-1-13 0,-3-4 0 16,4-3 26-16,-1-4 27 0,-3 0 3 16,0-11-9-16,0 0-8 0,-10 7-11 15,10-7-2-15,0 0-11 0,-27-34-10 0,11 9-3 16,2-5-9-16,-6-18 0 0,11-2-4 15,-5-6-5-15,1 2-5 0,5 0-1 16,2-2-3-16,3 1-1 0,3-1-3 16,0 2-3-16,-3 0-4 0,6 11 4 0,6-13-4 15,-1 5-1-15,2-2 6 0,2 3-3 16,-1 0 1-16,8 4-2 0,-1 3-8 0,2 3 9 16,-1 14-7-16,2 2 3 0,-5 10-2 15,11-1-1-15,-4 8 0 0,-3 1-3 0,7 6 3 16,-1 8-3-16,7 8 4 0,11 16-1 15,-7 0 3-15,-1 11-2 0,15 14 1 16,-12 4-6-16,-2 3 8 0,-4 5-2 0,4 2 1 16,-10 0-1-16,-11-14 0 15,2 3 3-15,-6-2-3 0,1-4 2 0,-2-7 3 16,-5-9-5-16,4-8 4 0,-7-7-5 16,5-1 7-16,-5-4 16 0,-3-8 22 0,3-1-4 15,-3-9-6-15,0 0-4 0,0 0-4 16,0 0-3-16,-36-44-1 0,6 1-6 0,-3-2-3 15,-18-5-4-15,11 13 1 0,0 2-1 16,-10 2-1-16,0 11-6 0,7 12 3 16,7 4-4-16,-2 5-4 0,-2 8 2 0,1 0 2 15,2 4-2-15,0 3-2 16,-6 11 1-16,3 0-3 0,17 0-25 0,2-6-35 16,8 2-28-16,10-3-45 0,0-1-41 0,6-5-46 15,0 4-52-15,7-7-73 0,1 4-100 16,2-2-133-16,3-7 52 0,4 0-312 15,-6-4-325-15</inkml:trace>
  <inkml:trace contextRef="#ctx0" brushRef="#br0" timeOffset="26035.69">27193 7868 2340 0,'-10'-18'-94'0,"10"0"30"0,-3 1 25 0,3 5 25 15,0-5 21-15,0 6 21 0,0 1 20 16,0 10 9-16,0-21 6 0,0 13-6 16,0 8-7-16,0 0-5 0,0 0-2 0,0 0 12 15,0 0 11-15,0 0 9 0,-4 64 1 16,4-29-1-16,0 20 1 0,0 7 4 0,4-3 5 16,-1 6-10-16,0-6-7 0,14 16 2 15,-7-10-3-15,0-3-7 0,10 8-4 16,-10-9-6-16,6-7-5 0,-2-1-3 15,2-9-1-15,-8-6-1 0,-2-2-3 16,0-11-3-16,1-3-4 0,-1-2 5 0,-1-4-10 16,-2-5-35-16,-3-4-59 0,0-7-45 15,-11 3-52-15,11-3-55 0,-19-25-69 0,2 0-85 16,-7-12-118-16,8-5 35 0,-1-4-118 16,1-1-78-16</inkml:trace>
  <inkml:trace contextRef="#ctx0" brushRef="#br0" timeOffset="26451.8">27150 7919 1619 0,'3'-34'-40'0,"4"2"35"0,-1 4 18 0,8-3 11 16,-4 2 9-16,13-11 5 0,0 1 7 15,4 3 2-15,3 4-2 0,-7 4-4 16,4 7-6-16,3 5-2 0,-3-1-4 16,0 9 0-16,-2-1-2 0,2 7-4 0,0 4-3 15,0 7 0-15,-4-1 0 0,7 10-2 16,-10 3 2-16,-3 4-2 0,-1 7-1 0,-5-4-3 15,-8 6-1-15,0 2 2 0,0 2-3 16,-3-1 0-16,0-2-2 0,-6 0 2 16,-1-3-3-16,-3-4 0 0,3-3-1 0,7-9-2 15,-3 2 1-15,3-5 2 0,0-5 2 16,0-8-1-16,7 7-2 0,-7-7-1 16,26-3-3-16,-26 3 2 0,37-8-1 0,-14 4-6 15,-2-2 2-15,1 5 1 16,-1 1-4-16,2 1 0 0,1 5 4 0,3-2 1 15,-2 17 3-15,-1-3 11 0,0 7 9 16,-8 1 9-16,-6 5 9 0,-6 5 8 0,-8-3 12 16,-9 17-1-16,-14-1 5 0,-3-5 9 15,-10-1-10-15,-9 5-3 0,-8-7 1 0,10-10-7 16,-7-3-10-16,8-6 1 0,-5-4-1 16,9-8-10-16,8-2-4 0,4-4-6 15,3-1-24-15,4-3-20 0,-4 0-28 16,5 0-37-16,1-3-43 0,4 0-56 15,-2-1-87-15,5-1-173 0,4 0-17 0,4-3-123 16,2 4-81-16</inkml:trace>
  <inkml:trace contextRef="#ctx0" brushRef="#br0" timeOffset="27235.03">24840 10569 1753 0,'0'0'66'0,"-11"3"11"0,11-3 8 0,0 0-5 16,0 0-7-16,0 0-6 0,0 0-11 16,34-28-2-16,9 6-2 0,7-3-6 0,21-10-4 15,5-1-4-15,4-3-1 0,3 2-3 16,-3-1-5-16,4 2 0 0,-14 10-2 0,-10 2-28 15,-7 5-58-15,-13 6-63 0,-13 3-68 16,-4 10-112-16,-3 0-369 0,-10 3-165 16</inkml:trace>
  <inkml:trace contextRef="#ctx0" brushRef="#br0" timeOffset="27552.32">25289 11792 1992 0,'-13'3'59'0,"0"-3"7"0,13 0 2 15,0 0-2-15,-13-15-7 0,13 15-6 0,13-21-3 16,10 2-3-16,14-12-8 0,10-3-3 16,10-7 1-16,12 0-7 0,4-2 2 15,1 1-8-15,-1 2 1 0,3 5 1 0,-5-4-4 16,-14 14-1-16,-1 6-33 0,-6-5-54 16,-10 16-51-16,-3-1-49 0,-14 1-70 0,-3 4-128 15,-3 0-245-15,-1 1-109 0</inkml:trace>
  <inkml:trace contextRef="#ctx0" brushRef="#br0" timeOffset="27853.83">25506 12765 1825 0,'-13'18'55'0,"2"-6"11"16,8-2 1-16,0-6 0 0,3-4 0 16,0 0 0-16,0 0 3 0,54-12 2 15,-4-10 0-15,10-3-4 0,19-10-7 0,5-3-7 16,3 1-1-16,6-3-10 0,-7 2-1 15,-2 6-2-15,6-1-4 0,-13 2-4 16,-21 6-28-16,-3 6-41 0,-13 6-43 0,-6 1-48 16,-11 5-57-16,-6 0-48 0,-1 1-99 15,-2 1-303-15,-8 3-132 0</inkml:trace>
  <inkml:trace contextRef="#ctx0" brushRef="#br0" timeOffset="29052.57">27362 10037 1903 0,'-22'-3'59'0,"22"3"8"0,0 0 9 0,-21 0-2 16,21 0-1-16,0 0-7 0,0-16-8 15,0 16-6-15,37-28-4 0,13-5-2 0,14-5-7 16,5 3 2-16,12 1-6 15,-5 2 0-15,1-4-3 0,-4 4-3 0,-13 8-3 16,-10 5-1-16,0-3-5 0,-13 12-4 16,-11 0 2-16,-2 2-5 0,-4 1-1 0,-4 1-1 15,-2 5 0-15,-14 1 2 0,24 1-20 16,-24-1-17-16,12 6-25 0,-5-5-29 16,-7-1-28-16,6 11-48 0,-6-11-39 0,8 7-73 15,-8-7-154-15,0 13-125 0,0-8-47 16</inkml:trace>
  <inkml:trace contextRef="#ctx0" brushRef="#br0" timeOffset="30685.42">27466 11115 1624 0,'-6'3'57'0,"-5"1"19"0,11-4 18 16,0 0 7-16,-9 4 6 0,9-4 5 0,0 0-5 15,0 0-12-15,0 0 3 0,0 0-13 16,0 0 1-16,0 0-8 0,66-25 6 15,-12 6-15-15,22-13 0 0,-13 7-8 0,21-6-9 16,-7 2-1-16,-17 7 0 0,0-2-15 16,-4 2-5-16,-12 9 3 0,-11-2-2 0,-6 5 0 15,-8 2-14-15,5 1-20 16,-7 6-36-16,-4-2-30 0,-13 3-30 0,23 3-43 16,-23-3-51-16,10 8-69 0,-10-2-129 15,0 2-48-15,0 3-145 0,-3 0-82 16</inkml:trace>
  <inkml:trace contextRef="#ctx0" brushRef="#br0" timeOffset="30954.16">28026 11858 1708 0,'-20'29'36'0,"0"-4"22"0,7-11 12 0,0 5 9 16,6-6 2-16,0-5 5 0,7-2 2 15,0-6 3-15,0 0 4 0,40-6-4 16,13-10 0-16,1-9-2 0,15-5-11 0,9-7-11 16,2-5-10-16,6 2-3 0,-6-2 2 15,1 5-14-15,-12 5-5 0,-15 4-4 16,-1 3-3-16,-17 8 3 0,-6 2 4 0,-3 5-12 16,-7 2-3-16,1 4-9 15,-5-3-10-15,1 3-17 0,-4 2-18 0,-13 2-10 0,0 0-17 16,23 6-28-16,-23-6-25 15,7 8-29-15,-7-8-41 0,3 9-63 0,-3-9-131 16,0 0-291-16,0 0-162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1:48:59.9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2607 4675 1867 0,'-11'3'-10'0,"11"-3"2"15,-13 1-5-15,13-1 5 0,-3 7 1 16,3-7 2-16,0 0 7 0,0 0 6 0,23 14 8 15,0-14 16-15,40-8-2 0,38-14 8 16,15-13-4-16,57-22-4 0,11-14-7 0,9-8 5 16,7-13-5-16,-10 1-7 15,-3-4 1-15,-4 2-3 0,4 7 3 0,-18 11-1 16,-19 4 0-16,-12 3-5 0,-42 18 0 16,-15 13-2-16,-12 2-1 0,-22 10-1 15,-10 10 1-15,-11 2 0 0,-9 2-2 0,-1 7-1 16,-9 1-1-16,-7 3-5 0,0 0-8 15,0 0-23-15,10 21-30 0,-10-21-48 0,-3 15-36 16,3-8-498-16,3-1-141 0</inkml:trace>
  <inkml:trace contextRef="#ctx0" brushRef="#br0" timeOffset="28950.68">1256 14199 1933 0,'-10'-8'67'0,"10"8"9"15,-10-8 2-15,10 8-11 0,-6-9-6 16,6 9-6-16,-7-8-12 0,7 8-1 0,0 0 0 16,0 0-9-16,0 0 5 0,0 0 4 15,0 0 3-15,49 14 2 0,-25-7 4 16,0-4-3-16,6-2 11 0,9-2 0 0,9-6 4 16,12-10-5-16,22-8 5 0,5-8-12 15,3-10-4-15,0-6-1 0,7-1-12 0,-10-4 4 16,-1 4-10-16,-6-3-1 0,-6 2-2 15,-4 2 1-15,-7 10 0 0,-20 3 1 16,4 7 11-16,-11 4-19 0,-12 4-6 16,-4 3 6-16,-7 4-4 0,0 2-2 15,1 5 2-15,-4-1-6 0,4-2 1 0,-8 4 6 16,0-1-44-16,1 0-40 0,-7 7-40 16,14-5-39-16,-14 5-1 0,13-6-32 15,-13 6-49-15,14 0-40 0,-14 0-119 0,0 0-53 16,0 0-106-16,19 7-48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1:49:36.9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1049 1971 1701 0,'0'-8'-57'0,"-6"-3"11"0,3 4 14 16,3 7 8-16,-11-13-3 0,11 13 2 15,4-12 6-15,-4 12 5 0,0 0-6 16,-4-15 7-16,4 15 1 0,-3-9-3 0,3 9 5 16,0 0 0-16,-7-8 0 0,7 8-1 15,0 0-6-15,0 0 6 0,0-11 8 16,0 11-6-16,0 0-4 0,0 0 7 0,0 0 1 16,0 0-2-16,0 0 1 0,0 0 1 15,0 0-3-15,0 0 7 0,0 0-2 0,0 0-4 16,0 0 1-16,0 0 4 0,0 0 6 15,0 0-5-15,0 0 4 16,0 0-8-16,0 0 5 0,0-13-1 0,0 13-5 16,0 0 10-16,0 0-2 0,0 0-2 15,0 0-6-15,0 0 6 0,0 0-2 0,0 0 3 16,0 0 1-16,0 0-1 0,0 0 1 16,0 0-4-16,0 0 1 0,0 0 10 15,0 0 0-15,0 0-10 0,0 0 8 0,0 0-4 16,0 0-3-16,0 0 8 0,0 0-7 15,0 0 8-15,24 31 0 0,-18-26-1 16,-6-5-6-16,13 13 15 0,-5-9-2 16,5-1 12-16,4-2-4 0,-17-1 3 15,57-14 0-15,-2-5 1 0,19-19-6 0,26-5 0 16,27-18-2-16,2-5-3 0,9-4-4 16,-5-5 1-16,-10 3-2 0,0 1-4 0,-6-1 1 15,-3 7-4-15,-24 12 1 0,-1 6 0 16,-9 5 3-16,-2 0-3 0,-26 13-3 15,-1 4 3-15,-8 3 2 0,-10 7-2 0,-13 2-1 16,-3 3 0-16,-4 5-6 0,-6-1-1 16,-7 6-13-16,0 0-17 0,0 0-29 0,0 0-15 15,-30 25-27-15,10-14-356 16,3-1 32-16</inkml:trace>
  <inkml:trace contextRef="#ctx0" brushRef="#br0" timeOffset="32700.47">969 3675 1759 0,'-6'-11'-48'0,"6"11"11"0,-4-12 37 16,4 12 9-16,0-10-5 0,0 10 1 0,0 0-1 15,0 0-6-15,0 0 13 0,0 0 22 16,0 0 9-16,0 0 9 0,0 0-1 16,0 0 2-16,34 21 7 0,-24-14 0 0,0 2 2 15,3 1-2-15,4 3 3 0,2-2 4 16,2-3 0-16,2 3-1 0,4-1 5 16,3-6-3-16,3 2 3 0,10-1-1 15,4-8-2-15,26-6 1 0,11-15-4 16,3 3-11-16,3-15 4 0,0-1-4 0,-7-5-6 15,-3-5-3-15,-1-2-6 0,-1-1-1 16,-12 3-12-16,1 0 11 0,-7 6-9 0,-16 7-2 16,-2 3 1-16,-5 2-4 0,-17 7-6 15,0 4 0-15,-3 2-3 0,-8 4 3 16,5 2-5-16,-7-1-1 0,2 4 7 0,2 3-11 16,-1-4 8-16,-4 1-8 0,-6 7 0 15,11-10-7-15,-11 10-2 0,10-8-9 16,-10 8-13-16,9-6-23 0,-9 6-26 15,0 0-31-15,0 0-33 0,0 0-43 16,0 0-46-16,7 17-70 0,-7-17-165 0,-3 8-203 16,3-8-159-16</inkml:trace>
  <inkml:trace contextRef="#ctx0" brushRef="#br0" timeOffset="35850.83">2816 7830 1938 0,'-7'-15'23'15,"1"7"21"-15,-1-2 24 0,7 10 13 0,-6-12 3 16,6 12-6-16,-4-7-7 0,4 7-6 16,0 0-9-16,-7-9-10 0,7 9-1 15,0 0-4-15,0 0 2 0,0 0 15 16,14 34 4-16,-1-9 10 0,-10 7 7 0,0 2 10 15,8 16-5-15,-1 6 12 0,-4-5-9 16,1 8 0-16,-3 0-7 0,-1-2 3 16,-6 10-7-16,13-9 0 0,-10 3-8 0,6-4-5 15,-6 0-20-15,3-1 9 0,4-6-2 16,-7-7-10-16,7-6-4 0,0 13 1 0,-4-12-11 16,0-8-4-16,0-5 8 0,4-4-1 15,0 3-4-15,3-2-9 0,-7-7-18 16,4-1-13-16,-1 3-26 0,-2-9-19 0,3 1-23 15,-4-1-26-15,-3-1-49 0,0-7-73 16,0 0-90-16,0 0-171 0,0 0-20 16,0 0 66-16,0 0-159 0,-10-31-105 15</inkml:trace>
  <inkml:trace contextRef="#ctx0" brushRef="#br0" timeOffset="36168.89">2610 8810 1800 0,'-17'0'20'0,"17"0"-2"16,0 0-5-16,0 0-1 0,-20 2 14 0,20-2 20 16,-4 14 7-16,4 3 9 0,8-3 3 15,-2 4 7-15,10 7 6 0,1 0-1 16,13 10-5-16,0-1 10 0,4-2-1 16,-8-7-7-16,14 0-1 0,-7-1 2 15,4-14 6-15,0 2 4 0,6-8 2 0,4-4-2 16,-4-1-7-16,30-14-11 0,4-10-6 15,7-10-4-15,-8-5-2 0,-9-8-8 0,2-4-7 16,-9-1 6-16,-9-3-17 0,-11-2 2 16,0-3-4-16,-17 11-4 0,-3 5 0 15,0 1-4-15,-7 8-6 0,-9 11-17 0,-1 3-21 16,4 5-23-16,-7 0-28 16,4 9-30-16,-4 8-31 0,0 0-14 0,-11-8-34 15,11 8-38-15,0 0-52 0,0 0-129 0,-27 27-35 16,27-20-133-16,0 6-72 15</inkml:trace>
  <inkml:trace contextRef="#ctx0" brushRef="#br0" timeOffset="45484.21">1413 18173 1651 0,'-7'-11'-17'0,"7"11"7"16,-3-10 12-16,3 10 6 0,-7-7 7 16,7 7 6-16,0 0 1 0,-7-8 5 15,7 8-5-15,0 0-2 0,0 0 7 0,0 0 16 16,0 0 11-16,0 0 5 0,0 0-2 16,0 0-5-16,0 0 1 0,24 25-4 15,-11-14 6-15,7 3 2 0,1-2-12 0,4 6 5 16,-1-5-1-16,6 2-4 15,-6-5 2-15,2-3-1 0,4 1 6 0,4-5 6 16,-4-6 8-16,13-5 6 0,17-9-15 16,6-22-4-16,11-3-10 0,-4-12 4 15,4-1 0-15,-4-11-23 0,5 4 3 0,-2-3-1 16,-7 2-9-16,-9 6-1 0,-6 4 3 16,-11 13 0-16,-2 8-4 0,-5 4-1 15,-15 6-6-15,-2 4 5 0,-5 6 0 0,-1 2 1 16,-7 0-3-16,8 5-6 0,-7-2-4 15,-4 0 6-15,-3 7-12 0,9-6-4 16,-9 6-17-16,0 0-22 0,0 0-26 0,0 0-32 16,21-3-36-16,-21 3-31 0,0 0-55 15,0 0-91-15,0 0-117 0,0 0-152 16,0 0-87-16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1:51:22.4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1653 3752 1936 0,'-27'2'-11'0,"27"-2"5"15,0 0 10-15,-17 0 4 0,17 0 0 0,0 0-5 16,0 0 4-16,0 0-4 0,-13 6-1 16,13-6-5-16,0 0 6 0,0 0 1 0,4 15 24 15,-4-15 4-15,6 14 0 0,-3-3 8 16,8 2 1-16,-5 2-1 0,7 2 3 16,1 3 0-16,-1-3-5 0,4 1 1 0,-1-1-2 15,1-2 3-15,3-1 3 0,0 3-4 16,7-9 8-16,0-1 4 0,3-6 6 15,3-9-6-15,24-3-1 0,3-11-8 16,13-13-2-16,0-3-5 0,1 1-4 16,2-9-2-16,-5 6-5 0,-5-2-3 0,-16 9 4 15,-3 5 11-15,-4-1-5 0,-10 11-4 16,-6 1-1-16,-10 6-6 0,2-1-2 16,-2 5-4-16,-7 0-3 0,1 1 4 0,-2-1 0 15,1 2-3-15,-10 5-7 0,11-10 0 16,-2 4-8-16,-9 6-16 0,0 0-20 0,16-4-25 15,-16 4-21-15,0 0-31 0,0 0-37 16,0 0-46-16,21 14-63 0,-21-14-142 16,0 15-238-16,-3-2-139 0</inkml:trace>
  <inkml:trace contextRef="#ctx0" brushRef="#br0" timeOffset="19251.78">2219 8657 1898 0,'-3'-14'30'0,"3"3"15"0,0 4 22 16,0 7 1-16,0-13-8 0,0 13-4 0,0 0-7 15,0 0-11-15,-6-11-1 0,6 11-2 16,0 0 7-16,0 0 2 0,-3 46 3 0,-5-18 1 15,5 7 4-15,-7 15-8 0,4 0 5 16,-5 0-1-16,-2 0 3 0,3 2-6 16,0-4-4-16,3 2 5 0,-6 0-4 0,6-10-4 15,4-5-3-15,0-1 5 0,-1-2-10 16,1-1-4-16,0-1-4 0,0-5 1 16,6 0 3-16,-3-5-9 0,0-2 10 0,3-6-25 15,-3 1-18-15,3-1-24 16,-3-5-31-16,0-7-50 0,0 13-80 0,0-13-74 15,0 0-170-15,0 0 1 0,0 0-119 16,0 0-65-16</inkml:trace>
  <inkml:trace contextRef="#ctx0" brushRef="#br0" timeOffset="19517">1729 9525 1659 0,'0'0'-4'0,"-6"10"11"0,6-10 19 15,-3 15 21-15,-4-5 14 16,7 5 10-16,-3 3 8 0,3 1-6 16,0 4 4-16,3-7-3 0,0 9 5 0,4-1-2 15,6 1-3-15,1-7-3 0,2-1-8 16,4 5 10-16,4-10 5 0,-1 1-6 0,6-10-9 16,1-3 5-16,11-5 9 0,16-13-14 15,-1-1-5-15,11-17-4 0,0-2-10 16,-7-5-1-16,-14 10-12 0,8-10 4 0,-8 8 4 15,-2-4-12-15,-8 7-1 0,-12 6-2 16,-5 2-7-16,-5 6-5 0,-4 2-29 0,0 0-30 16,0 4-31-16,0-1-41 0,-7 4-41 15,4 0-57-15,-3 2-45 16,2 6-81-16,-6 1-103 0,0 0-149 0,0 0-95 16</inkml:trace>
  <inkml:trace contextRef="#ctx0" brushRef="#br0" timeOffset="22335.91">1642 12580 1676 0,'-12'-8'-54'0,"12"8"11"16,0 0 21-16,0 0 3 0,0 0 10 15,0 0 6-15,0 0 0 0,0 0 0 16,0 0-4-16,0 0 4 0,0 0 1 0,0 0 6 16,0 0 9-16,0 0 6 0,56 3 9 15,-36-1 1-15,10-2 6 0,3 3-2 16,11-6 3-16,5 6-1 0,25 0-1 0,6 1 1 16,-3-1 0-16,3-3-6 0,6 1-2 15,-2 3 0-15,-4-2-2 0,0 1-3 16,3 2 3-16,-7-1-2 0,5 2-5 0,-8 1 1 15,-6 1-1-15,3-4 0 16,-4-1-1-16,1 5 0 0,-1-3 4 0,2 0 0 16,-5 2 4-16,-10-4-2 0,-6 2-2 15,13 0-2-15,-3 0-2 0,9-1-1 16,-9 2 2-16,-11-5-5 0,1 5 0 0,0-3-3 16,13 5 4-16,-10-4-1 0,-10-1-4 15,3 2-2-15,-3 0 2 0,-6-3 1 0,2 1-2 16,-3 0 4-16,1-2 2 0,5 2-3 15,-1 0 4-15,2-3 2 0,-4 1 1 16,4-1-2-16,7 4-4 0,0-4 1 0,-1-4-1 16,5 8-3-16,-2-2 12 15,1 1-4-15,1-3-2 0,-2 0 4 0,5 0-9 16,-1 0-1-16,17 2 3 0,-4 1 2 16,-9-3-4-16,13 3 4 0,-13-3 0 0,-7 1 0 15,20 2 1-15,0 0-4 0,-10-3 9 16,9 1-5-16,5-5-2 0,-1 7-2 15,5-6 2-15,-2 3-3 0,-2-3-1 0,-1 2 5 16,0-2-3-16,-3-2-2 0,3 2 4 16,-13 1 3-16,10-2-6 0,4 4 4 15,-18-1 1-15,15-2-1 0,-11 3-1 0,19 0 8 16,-5-3-7-16,9 3 4 16,-6-4-5-16,2 1 4 0,5 1 1 0,-4-1-2 0,3 3 8 15,4-2-5-15,3-2-2 0,20 3-7 16,-17 1 4-16,20-3 5 0,-6 0 2 15,10 3-11-15,-7-4 0 0,6 4 1 16,-5 3 1-16,2-3 2 0,10 1 4 16,0 2-7-16,1 0 1 0,-1 2 0 0,-3 0-1 15,-6-5 6-15,-21 0-3 0,-6-3-5 16,-5 1 6-16,-11 4-3 0,-18-8-7 0,-9 2 0 16,-8 0-2-16,-3 1 5 0,-3-2-2 15,-9 2-12-15,-2 1-21 0,1-2-25 0,-7 3-25 16,1-2-39-16,-14 3-39 0,13 0-51 15,-13 0-50-15,0 0-114 0,0 0-66 16,0 0-154-16,0 0-91 0</inkml:trace>
  <inkml:trace contextRef="#ctx0" brushRef="#br0" timeOffset="30168.04">8353 12647 1379 0,'-17'-6'87'0,"4"2"16"0,13 4 9 0,-24-7-2 16,11 2-3-16,3 2 8 0,10 3 3 15,-17-10-8-15,17 10-3 0,-9-4 4 16,9 4 9-16,0 0-6 0,0 0-8 0,-10-8-8 16,10 8-16-16,0 0-9 0,33-16-7 15,0 12-3-15,34-10 6 0,9 6-5 0,35-5 1 16,15 1-1-16,4 4-1 0,10 5 0 16,-3 3-3-16,13 0-5 0,-3 5 0 0,0 5-3 15,-5-2-7-15,-1-1-7 0,-8-1 2 16,-10 1 0-16,-6-2-3 0,-3 0-5 15,-32 0-10-15,-5-8 5 0,-4 3-8 16,-19 0 1-16,-4-2 0 0,-10 4-1 16,-4-2-3-16,-12 0 2 0,0 0-3 0,-5 0 4 15,-5-2-4-15,-14 2-1 0,22 2-7 16,-22-2 4-16,0 0-7 0,0 0 8 0,0 0-3 16,0 0 1-16,-66 13-9 0,3-3 6 15,-7-1-2-15,-30 4 0 0,-1-2 0 0,-11-4-4 16,-8 3 2-16,-4-1-3 0,-2 2-1 15,-4-4 2-15,2 3-1 0,2-2-4 0,13-1 8 16,-4 0-4-16,7-1-1 16,30-5 2-16,-3 3-10 0,6 1 9 0,18-3-5 15,8-2 7-15,4 3-6 0,4 0-2 16,10-2 4-16,0 2-3 0,6 0 3 16,0-2-9-16,11-1 5 0,-8 4-3 0,7-4 1 15,4 2-1-15,-1 1 8 0,14-3-6 16,-19 2 3-16,19-2 1 0,0 0-3 0,0 0 4 15,0 0 2-15,57 10 1 0,-8-13 1 16,32 3 6-16,28-1-1 0,11-2 0 16,10-7 0-16,10 5-4 0,7-1-1 0,-7 2 6 15,0-1-1-15,-3-5 0 0,-11 3-6 0,-6-1 6 16,-16-1-1-16,-24 5-5 16,-27 4 2-16,-6-4 3 0,-7 4 0 0,-13 0 7 15,-5 0-2-15,-1-3 2 0,-21 3 0 16,17 0-3-16,-17 0-3 0,0 0 2 15,0 0-5-15,-87 7 2 0,13 3 1 0,-5-2-7 16,-2 2-19-16,-22 2-26 0,4 2-18 16,18-3-28-16,8-1-28 0,-1 0-34 0,11-2-42 15,17-1-42-15,5-7-60 0,11 0-118 16,7 3-93-16,3-6 58 0,7 0-169 0,3 2-118 16</inkml:trace>
  <inkml:trace contextRef="#ctx0" brushRef="#br0" timeOffset="31284.97">10022 15427 1838 0,'-9'-12'49'0,"2"5"21"0,1-2 22 15,6 9 19-15,-17-9 7 0,17 9-7 0,-7-5-12 16,7 5-11-16,0 0-4 0,0 0-11 15,-6-8-11-15,6 8-6 0,0 0 6 0,0 0 5 16,0 0 9-16,0 0 5 0,0 0 3 16,0 0 1-16,0 0 4 0,0 0-2 15,43 3 3-15,-10-10-14 0,17-8-4 0,17-8-6 16,20-10-6-16,6-4-19 16,40-20 5-16,11-4 4 0,-2-3-9 0,5-4 2 0,-3-2-7 15,-8-1-4-15,-2 9-4 0,-31 16 1 16,-10-4-4-16,-12 11-6 0,-8-1 0 15,-26 15 2-15,-4 4-3 0,-10 7-1 16,-9 2-1-16,-5 2-4 0,-5 0-2 0,2 5-3 16,-5-2-26-16,-5 4-40 0,-6 3-42 15,24-8-38-15,-18 8-34 0,-6 0-46 16,0 0-84-16,0 0-120 0,0 0-77 0,0 0 53 16,0 0-224-16,13 8-167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1:52:11.4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9466 4440 1528 0,'-16'-12'-24'0,"6"1"9"0,-1 1 20 16,8 6 8-16,3 4-7 0,-6-8 1 15,6 8 1-15,0 0 8 0,43-3-1 0,-10 6 3 16,14 5 6-16,23-1-2 0,4 4-1 15,2 3 0-15,-10 1 2 0,4 2-7 0,14 6 4 16,-21-3-7-16,-6-1 3 0,0 6-1 16,-7 0 2-16,-7 3 0 0,-3 1-2 15,-7 2-1-15,0-1 0 0,-9-2-2 16,-7-3-1-16,2-3-27 0,-5-2-24 16,2-1-35-16,1-2-44 0,-7-3-27 0,-4-6-355 15,5-4-6-15</inkml:trace>
  <inkml:trace contextRef="#ctx0" brushRef="#br0" timeOffset="299.25">10550 4395 1362 0,'-14'-30'-71'15,"4"5"35"-15,-4 5 24 0,8 3 5 16,-4 4 26-16,4 1 0 0,-5 4-10 0,5 3-5 16,6 5 2-16,0 0 9 0,-37 20 12 15,14 2 18-15,-11 16 12 0,4 2 2 16,-3 4 9-16,3 2-4 0,-3 1 2 15,0-2-4-15,6-1-5 0,0 2 2 16,7-3-9-16,0-3-6 0,3-8-2 0,11-4-5 16,-1-6-2-16,-2-2-5 0,-2-1-1 15,5 2-5-15,-4-6 3 0,7-1-2 0,-5 3-3 16,5-9 0-16,-4 3-3 0,1-1 0 16,0-2-1-16,6-8 2 0,-5 14-6 15,-1-7-5-15,6-7-11 0,-3 14-30 0,3-14-33 16,-4 10-32-16,4-10-33 0,-3 10-40 15,3-10-464-15,0 0-130 0</inkml:trace>
  <inkml:trace contextRef="#ctx0" brushRef="#br0" timeOffset="6483.19">2289 10701 1882 0,'-3'-7'33'16,"3"7"-2"-16,0 0 1 0,-3-10-8 15,3 10-2-15,0 0 10 0,0 0 16 0,0 0 16 16,0 0 1-16,14 35 6 0,-8-10 10 15,4 3 4-15,4 19 2 0,2 9 6 16,-7-1 1-16,9 2 3 0,-9 0-13 16,-2 6 6-16,3-2-12 0,0-3 4 15,4 3-4-15,-4-4-6 0,-4-1-5 0,4-5 7 16,0-1-11-16,-6-6-22 0,2-13 2 16,1 2 0-16,0-5 9 0,-4-3-15 0,0-3-2 15,1-5-5-15,-1 4 2 0,3-9-5 16,-2 1-3-16,-1-1-4 0,0-1-7 15,1-5-22-15,-4-6-18 0,3 14-59 0,-3-14-49 16,0 0-51-16,0 0-52 0,0 0-54 16,0 0-89-16,0 0-108 0,-17-25 46 15,8 18-115-15,-1-4-60 0</inkml:trace>
  <inkml:trace contextRef="#ctx0" brushRef="#br0" timeOffset="6748.92">2016 11693 1608 0,'0'0'-21'0,"-29"2"3"0,24 3 2 16,-1 3 17-16,3 2 18 0,3 2 21 16,0 8 25-16,3 2 9 0,3 1 1 0,2-2 18 15,11 8-3-15,-5-2 4 0,2-4-2 16,18 8 4-16,-8-7 6 0,-2-8-4 16,6 1 1-16,0-10 5 0,3-6-13 0,7-5-10 15,20-11-5-15,-3-7-10 0,16-13 1 16,-6-5-8-16,0-9-11 0,-1 6-3 15,-15-7-4-15,-18 4 2 0,-6 2-7 16,6-4 10-16,-14 3-8 0,2 4-8 16,-8 7-3-16,-10 4-31 0,4 4-30 0,-4 7-27 15,4 3-42-15,-7 1-49 0,3 5-65 16,-3 1-37-16,0 2-53 0,3-2-133 16,-3 9-212-16,0-8-149 0</inkml:trace>
  <inkml:trace contextRef="#ctx0" brushRef="#br0" timeOffset="17083.18">1019 15773 1912 0,'-26'-3'8'0,"26"3"12"0,-17-4 10 16,17 4 3-16,0 0-4 0,0 0-7 0,-17 7 1 16,17-7 18-16,0 17 6 0,0-17 6 15,21 30 0-15,2-8 13 0,7 9-5 16,4-2-3-16,2 0 1 0,10 0 1 0,5-4-3 15,12-4 2-15,3-4-1 0,15-10 9 16,1-7-9-16,26-10 6 0,-2-12-6 16,1-11 1-16,26-20 5 0,-6-11-18 15,-7-14 13-15,3-2-17 0,-6 0-3 16,-4 7-3-16,-30 19 2 0,-2 8-8 0,-12 4 3 16,-25 12-14-16,-4 5 2 0,-13 8-4 15,-4 4 7-15,-7 2-2 0,-2 3-7 16,-4 7-6-16,-10 1-3 0,16 0-11 0,-16 0-23 15,0 0-28-15,14 18-32 0,-11-10-35 16,-3 6-36-16,7-4-48 0,-7-1-42 0,3 2-81 16,0-1-115-16,5 3-196 0,-2-5-139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1:52:41.4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17913 1780 1650 0,'16'-17'-104'0,"-2"0"20"0,-1 3 19 0,0-1 25 15,-6 3 13-15,0 3 26 0,-1 1 6 0,4 0-5 16,-6 3 4-16,-1-3-5 16,-3 8 0-16,0 0-2 0,0 0 4 0,0 0 5 15,0 0-2-15,-63 18 10 0,6 4 6 16,-3 1-1-16,-17 10 13 0,1 0-8 16,-4 3-3-16,3 3 3 0,0 4-4 0,-2-5-3 15,-2 5 2-15,5-3-4 0,-1 0 5 16,4-1-3-16,-1 2-1 0,11-1-5 0,3-3 1 15,10-5 2-15,10-1-3 0,0-5-1 16,10-1-6-16,6-4 4 0,5 0-19 16,2-7-33-16,4-2-45 0,-1-1-28 15,8-4-370-15,2-1 7 0</inkml:trace>
  <inkml:trace contextRef="#ctx0" brushRef="#br0" timeOffset="328.24">16979 1888 1358 0,'3'-18'-57'0,"-3"3"30"0,0 5-5 0,0 3 12 16,0 7 2-16,0 0-5 0,-3-11-2 15,3 11 25-15,0 0 14 0,-27 25 4 16,14-6 16-16,1 12 5 0,-12 13-3 0,-3-1 19 16,-3 6-5-16,7-2 10 15,-4 0-10-15,4 1-1 0,3-3-4 0,-1-3-4 16,9-5-6-16,5-6 2 0,0-6-2 15,3-6-1-15,4 2-3 0,4-4-1 0,3 4-2 16,6-9-1-16,14-2-4 0,6-6-2 16,17-1 1-16,20-6 0 0,3-4-6 15,4-4-1-15,3 0 0 0,-3-4-2 0,-11 2 0 16,-2 1 1-16,-14 2-4 0,-10 2-1 16,-10 2-1-16,0 2-1 0,-10 0-2 0,3-2-3 15,-9 3-13-15,-1 1-22 0,-13 2-20 16,0 0-25-16,13 0-43 0,-13 0-34 15,0 0-413-15,-20 15-68 0</inkml:trace>
  <inkml:trace contextRef="#ctx0" brushRef="#br0" timeOffset="6079.29">1576 7657 1677 0,'0'0'13'0,"3"-7"5"16,-3 7-4-16,0 0-4 0,0 0-5 0,0 0 3 16,0 0 3-16,0 0 5 0,0 0 14 15,21 22 6-15,-15-8 16 0,4 7 5 16,0 0 1-16,0 4 1 0,7 2 1 0,-10-4 1 16,13-1-3-16,3-3 5 0,7-2-1 15,0 0 3-15,6-13-3 0,35-11-4 16,25-18-8-16,14-15-3 0,30-20-4 0,10-15-1 15,4-10-12-15,5-2 2 0,-8-1-1 16,-12 2-5-16,-11 14 1 0,-35 18-9 0,-14 8 0 16,-5 6 1-16,-21 8-5 0,-9 7 3 15,-8 5-3-15,-12 2 0 16,-5 7-5-16,-5 3-14 0,2-1-22 0,-2 1-24 16,-4 4-11-16,3 0-15 0,-13 4-17 15,20-6-29-15,-20 6-29 0,24 3-36 0,-24-3-47 16,0 0-442-16,23 4-172 0</inkml:trace>
  <inkml:trace contextRef="#ctx0" brushRef="#br0" timeOffset="21429.06">1819 10743 1954 0,'0'-18'-2'0,"-3"5"21"16,0 2 18-16,3 11 11 0,-6-8-3 0,6 8-4 15,-8-9-5-15,8 9-5 0,0 0-3 16,0 0-1-16,0 0 14 0,0 0 15 16,-13 41-2-16,13-16-2 0,0 1 14 0,0 13-8 15,3 11 8-15,1 4 0 0,2 3-8 16,-2-7 2-16,0 8 0 0,-1-8-5 16,-3-2-2-16,9 4-5 0,-5-10-4 0,2 8 2 15,2-11-6-15,-2-7 2 0,4 1-14 16,-4-1 8-16,2-7-4 0,-5 0-10 0,0-3-4 15,-3-5 10-15,6 2-9 0,1-2 2 16,-7-4-15-16,3-1 20 16,0-2 8-16,5-2-18 0,-2-1-4 0,-6-7-21 15,0 10-57-15,0-10-64 0,0 0-78 16,7 4-95-16,-7-4-209 0,0 0 36 0,0 0-144 16,0 0-119-16</inkml:trace>
  <inkml:trace contextRef="#ctx0" brushRef="#br0" timeOffset="21780.09">1419 11625 1844 0,'0'0'30'0,"-20"0"10"0,20 0 10 16,0 0-1-16,-19 0-1 0,19 0-3 15,0 0-7-15,-11 5 13 0,11-5 3 16,0 0 6-16,14 25 3 0,-4-10 4 0,0 5-1 15,10 5-1-15,0 0 1 0,10 10 4 16,3-5-3-16,-6-2-3 0,-3-10-4 16,12 14-11-16,-6-14 1 0,0 1 4 0,7-6 4 15,-1-5-7-15,1-2 7 0,-1-6-6 16,27-10-9-16,-3-7 0 0,18-16-4 16,-2-4 5-16,-6-12-5 0,-3-1-7 0,-1-4-13 15,-12 0 6-15,-8 1-4 0,-9 10-4 16,-3 4 9-16,-15 6-9 0,-5 9 3 15,-1 6-15-15,0 0-37 0,-6 4-32 16,-3 7-28-16,-4 7-24 0,0 0-42 0,0 0-50 16,0 0-59-16,0 0-72 0,0 0-137 15,-21 31-173-15,18-19-145 0</inkml:trace>
  <inkml:trace contextRef="#ctx0" brushRef="#br0" timeOffset="41696.93">1067 14862 1780 0,'-11'-15'-104'0,"8"8"8"0,3 7 34 16,-7-10-2-16,7 10 18 0,-3-10 6 15,3 10 7-15,0 0 2 0,0 0 1 16,0 0 29-16,0 0 29 0,0 0 8 0,0 0 10 15,10 29 5-15,-4-12-4 0,8 4 10 16,-1 0 3-16,4 4-6 0,-4-3-6 16,7 0 6-16,1 0 2 0,4-1-1 15,-4-7-3-15,2-1 6 0,7-1-1 0,4-9 4 16,2-6-3-16,27-9-5 0,1-5-3 16,22-16-7-16,1-6-2 0,3-7-4 15,-7-1-3-15,10-2-5 0,-9 3-1 16,-4 3-6-16,-7 7-2 0,-22 10-1 0,-2 2-3 15,-16 7 0-15,-9 5-2 0,-1 2-4 16,1 3 2-16,-11-1-1 0,7 4-1 16,-10 1 2-16,7 0-6 0,-17 3 3 0,27-3-4 15,-27 3 2-15,19 0-1 0,-19 0 0 16,24 3-4-16,-24-3-17 0,27 0-14 0,-14 3-19 16,-13-3-21-16,20 0-28 15,-20 0-25-15,27 3-33 0,-27-3-19 16,23 0-493-16,-23 0-162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1:53:29.8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1293 2720 1850 0,'-13'-7'2'0,"9"-2"24"0,4 9 20 0,0 0 19 15,-10-9 18-15,10 9 0 16,0 0 0-16,0 0-8 0,0 0-8 0,-16-3-3 15,16 3-8-15,0 0-1 0,0 0-3 16,0 0 0-16,0 0 10 0,0 0 4 0,0 0 1 16,0 0 6-16,43 12 2 0,-20-12 5 15,11-4 16-15,22-11-21 0,35-7 0 16,5-12-10-16,4-3-7 0,3-9-4 0,34-11-4 16,-10-5-1-16,6-1-10 0,-10 3-1 15,-23 13-3-15,-7 3 2 0,-6 2-5 0,-10 6 3 16,-23 11-9-16,-18 7-2 0,13-4 5 15,-18 7-4-15,-8 2-8 16,-10 3 2-16,1 3 0 0,-1 2 2 0,-3-2-12 16,-10 7 1-16,20-3-1 0,-20 3 0 15,20-8-29-15,-10 2-6 0,-10 6-21 0,11-7-30 16,-2 3-27-16,-9 4-34 0,13-5-29 16,-13 5-25-16,0 0-35 0,0 0-56 15,0 0-138-15,0 0-34 0,0 0-185 0,-22 16-136 16</inkml:trace>
  <inkml:trace contextRef="#ctx0" brushRef="#br0" timeOffset="2484.32">5513 2700 1860 0,'-17'-4'6'15,"7"0"30"-15,10 4 21 0,-16-10 20 16,16 10 18-16,-11-7 3 0,11 7-11 0,0 0-8 15,-9-5-13-15,9 5-4 0,0 0-9 16,0 0-4-16,0 0 3 0,60 7-7 0,9-2 9 16,18 1 7-16,33-2 5 0,10-4-8 15,17-3 4-15,13 2 0 0,36-5-7 16,-38-1-5-16,35-1-2 0,-43 1-6 0,0 1 0 16,-7 2-9-16,-17-4-2 0,-6 4-6 15,-13-2-3-15,-30 3 2 0,-8 1-11 0,-21 0 10 16,-9-2-8-16,-9 3 2 0,-6-2-11 15,3 3-2-15,-4 0 5 0,-3 0 0 16,-20 0-23-16,26 0-15 0,-12-3-27 16,-1 3-33-16,-13 0-38 0,17-1-44 15,-17 1-51-15,13 0-40 0,-13 0-76 0,0 0-104 16,13-3-172-16,-13 3-111 0</inkml:trace>
  <inkml:trace contextRef="#ctx0" brushRef="#br0" timeOffset="8669.12">9739 4770 1748 0,'-13'-9'-21'16,"7"2"20"-16,6 7 15 0,-17-9 25 16,17 9 10-16,-13-10 18 0,5 4 14 0,8 6 6 15,-16-7 5-15,2 2-4 0,14 5 2 16,-19-6-11-16,19 6 2 0,-17-4-3 16,17 4 1-16,-13-3-4 0,13 3-5 0,0 0-7 15,-14-4-6-15,14 4 1 16,0 0-13-16,0 0 5 0,0 0 8 0,0 0 5 15,90 0-9-15,-9 0 12 0,9 4-12 16,19-1 2-16,11 0 0 0,11-2 3 0,2 5-5 16,3-1 3-16,1 1-2 0,0 1-7 15,6 3-3-15,-3-5-5 0,-14 2-4 16,18-3 5-16,-11 5-3 0,-2-7-7 0,-15 5 1 16,4-1-3-16,-16 1-4 0,-22-4 4 15,-1 2 2-15,-8-2 1 0,-10 1-9 16,-13-1 0-16,-10 2-4 0,-7-5-2 0,-6 2 4 15,0 1 5-15,-7-1-4 0,4-2 3 16,-8 0 1-16,-16 0 5 0,30 0-1 0,-16 3 5 16,-14-3 0-16,19 0 8 0,-19 0-3 15,24 0 2-15,-24 0-4 0,16 3 0 16,-16-3-3-16,0 0-5 0,0 0-2 16,27 0-3-16,-27 0 2 0,0 0-8 0,0 0 0 15,20 0-1-15,-20 0-16 0,0 0-32 16,0 0-36-16,0 0-51 0,13-3-63 0,-13 3-71 15,0-8-102-15,0 8-127 0,0 0-77 16,7-6 55-16,-7 6-300 0,7-4-290 16</inkml:trace>
  <inkml:trace contextRef="#ctx0" brushRef="#br0" timeOffset="11098.23">11750 5911 2176 0,'-14'-1'-160'0,"14"1"21"0,-30-3 29 16,20 0 12-16,10 3 23 0,-26-4 15 0,12 1 11 15,14 3 7-15,-20 0 17 0,20 0 3 16,-23-2-3-16,23 2 11 0,-16 0 4 0,16 0 7 15,0 0 8-15,-24-3 2 0,24 3 9 16,0 0 5-16,-20-2 7 0,20 2 12 16,0 0 5-16,0 0-1 0,0 0 2 0,0 0 3 15,0 0 3-15,0 0 0 0,0 0 6 16,0 0 3-16,0 0 4 0,0 0 4 0,0 0 3 16,0 0 2-16,74-4-4 15,-28 4 1-15,1-1-7 0,29 1-1 0,1 0 3 16,9-3-7-16,4 3-3 0,-3-3-7 15,27 6 4-15,-2 0-5 0,8-2 1 16,4 3-2-16,2 3-4 0,5-1 0 0,-8 1 0 16,10-2 0-16,0 2-3 0,8-1-1 15,-5-2-1-15,11 0 4 0,-3 0 1 0,-2-2-7 16,5-2-9-16,0 3 2 0,10-3-2 16,-7 0-2-16,-3 0-2 0,2 2 7 15,-2-2-9-15,3 3-4 0,-3-3 9 0,0 3-5 16,-1-3 1-16,-9-3-2 0,-4 3 5 15,1 3 5-15,-7-3-7 0,-4-3-6 0,-3 3 12 16,-11-3-2-16,-19 3 1 16,-3 3-5-16,-14-6 1 0,-3 1 3 0,-20-1-7 15,-10 3 3-15,-2 0 12 0,-8 0 0 16,-8 0-11-16,-1 0 5 0,-1-2-5 16,-20 2-5-16,33 0-3 0,-17 0 0 0,-16 0 6 15,24 0-7-15,-24 0-6 0,20-4 1 16,-20 4 0-16,16 0-15 0,-16 0-11 0,0 0-20 15,0 0-44-15,17-1-39 0,-17 1-39 16,0 0-38-16,0 0-60 0,0 0-90 16,0 0-163-16,-56 1 57 0,26-1-204 0,-4-1-152 15</inkml:trace>
  <inkml:trace contextRef="#ctx0" brushRef="#br0" timeOffset="12733.07">2379 11309 1922 0,'-3'-19'21'0,"-3"5"13"0,-1 6 24 16,4-3 10-16,0 4 7 0,3 7-6 15,-11-13-6-15,11 13-3 0,0 0-10 0,-6-7-9 16,6 7 9-16,0 0 16 0,-10 27 5 16,7-8 1-16,-5 6 6 0,-5 24 4 0,7 2 4 15,3 10-6-15,-8 2 13 16,8 5-3-16,3-2-9 0,0 1-5 0,6 19-9 16,2-22 3-16,1 11-3 0,-2-17-19 15,7-1 12-15,-5 2-12 0,1-7-6 16,7-4 2-16,-7-11-4 0,-4-4 0 0,5-3 2 15,-5-5-12-15,4-3 4 0,-4-3 2 16,5-5 2-16,-4 1-12 0,-1-5 6 0,-3 0 2 16,-3-10-13-16,11 1-16 0,-11-1-22 15,0 0-51-15,23-19-46 0,-20 9-50 16,1-2-58-16,-8-4-67 0,4-2-78 0,-7 2-169 16,1-1 57-16,-7-4-186 15,-4 4-160-15</inkml:trace>
  <inkml:trace contextRef="#ctx0" brushRef="#br0" timeOffset="13053.69">1930 12170 1905 0,'-8'7'-42'0,"8"-7"20"0,-13 10 33 0,10-6 21 16,3-4 17-16,3 18 12 0,4-5 10 15,-1 2 7-15,5 0 7 0,2-1 3 0,4 4 1 16,13 0 4-16,0 0 0 0,-3-1 5 15,6-2-11-15,4-2 13 0,2-3-10 16,5-5-3-16,-1-2 3 0,3-3-8 16,14-11-1-16,11-2-11 0,-4-9-1 15,16-6-12-15,-10-4 5 0,0-4-9 0,-13-3-5 16,-16 2-2-16,-7-3-4 0,-4-2-12 16,-6-4 2-16,-1-1-24 0,-13-3-21 15,1 5-11-15,-4 1-27 0,-7 18-13 0,4-2-18 16,-7 7-17-16,3 3-26 0,-3 0-38 15,3 4-56-15,-6 3-32 0,0-3-42 0,3 10-138 16,0 4-15-16,3-10-86 0,-3 10-34 16</inkml:trace>
  <inkml:trace contextRef="#ctx0" brushRef="#br0" timeOffset="21315.48">8602 14740 1432 0,'0'0'-104'15,"-19"-3"25"-15,19 3 9 0,-23-4 16 16,16 1 12-16,7 3 19 0,-23-6-1 15,23 6 14-15,-18-4 9 0,18 4 7 0,-16-5 0 16,16 5 6-16,-17-6-2 0,17 6 9 16,0 0-1-16,-13-1 0 0,13 1 9 0,0 0-5 15,0 0 5-15,0 0-1 0,0 0 1 16,0 0-4-16,0 0 4 16,0 0-1-16,0 0 1 0,0 0 3 0,0 0-5 0,0 0 1 15,40 14 3-15,-23-12-1 16,7 4 1-16,5-2 0 0,5-1 3 0,9 1-1 15,3 0 0-15,22 0 1 0,-2 2-6 16,7-2 3-16,-3 2-4 0,4 1 0 16,2-2-2-16,-5 1 0 0,1 2 0 0,1 0-2 15,-5 1-1-15,-19-5 2 0,2 0-6 16,9 4-2-16,-14 1 5 0,1-5 8 0,-4 0 4 16,-3 2-3-16,4-1 0 0,5 1 5 15,-5-2 2-15,2-1 2 0,4 2-1 16,-2-3-4-16,1 0-8 0,14 1 5 15,-6 0-7-15,-7 0 2 0,-3-3-5 16,6 1 1-16,-10 2-4 0,25 1 1 0,-19 0 2 16,1-2-3-16,-3-2-4 0,3 2 3 15,-4 1 1-15,4 0 2 0,1-3-6 0,-2 3 5 16,-2-2-3-16,-1 2 0 0,5-3-2 16,-8 3-3-16,4 2-1 0,-4 2 3 15,1-1 0-15,2-2-5 0,1 0 1 0,-4 4-2 16,1 1 1-16,12-1 4 0,-6 0 3 15,-7-2 10-15,4 1-5 0,-7 3 5 16,7-5-1-16,-4 1 3 0,1 1-1 16,2-2-3-16,-6-3 2 0,4 3 0 0,2-2 0 15,-10-3-1-15,5 3-1 0,-1-2 1 16,-1 2-7-16,2-3 2 0,9 3-1 16,0-2-3-16,-4-1 3 0,1 4-4 0,7-2 0 15,-8-4-7-15,4 4-1 0,4-2 0 16,-8 0 0-16,4 0-3 0,7 2 5 0,-11-2 0 15,5 0-5-15,-2 3 2 0,2-3-1 16,15-3 2-16,-9 1-2 0,-11 2 2 16,1-2 2-16,-1 2-3 0,5-4-3 15,-18 4-2-15,7 0 5 0,7-1-2 0,-14 1 2 16,7 0-1-16,-3-3-2 0,0 6-2 16,-1-3 7-16,4 1-2 0,-7 3-2 15,8-2 1-15,2 0-6 0,4 1 7 0,-4-3 0 16,7 3 1-16,-4-3-1 0,5 0 8 15,-2 0 10-15,8-3-1 0,9 3-5 16,-2 0 10-16,-14-3-1 0,20 1-6 0,4 0 1 16,-8-3 4-16,-9-1-3 15,-11 5-1-15,8-2 3 0,-18 0-7 0,1 0-1 0,-1 1 0 16,2-4 1-16,-8 6-4 16,-3-1-3-16,-2 1-1 0,-1-3-2 0,-4 3 7 15,4 0-10-15,-8 0-15 0,-16 0-24 0,33-3-30 16,-23 3-29-16,4-1-28 15,2 1-39-15,-5-6-64 0,-2 1-103 0,5-2-122 16,-4 0-217-16,0-4-163 0</inkml:trace>
  <inkml:trace contextRef="#ctx0" brushRef="#br0" timeOffset="22615.65">17036 14927 1862 0,'-27'3'-83'0,"27"-3"15"16,-19 0 26-16,19 0 23 0,-14 0 23 16,14 0 18-16,-13 3 10 0,13-3 7 0,0 0 3 15,0 0 0-15,0 0-4 0,0 0-5 16,0 0 3-16,0 0-6 0,0 0 0 16,43-17 2-16,-16 13 2 0,6 1 0 0,14-1 4 15,20-4 0-15,2 2-7 16,12-1 2-16,-2 3 1 0,11 1 0 0,17-2 0 15,14-1 0-15,-6 2 0 0,9 1 0 16,-7-1 3-16,3 1-2 0,6-2 0 0,-2-1 3 16,5 2-1-16,2 1 2 0,-12-1 0 15,-2 1-4-15,0 0-1 0,-7-5 1 16,3 7-6-16,-2-2 1 0,-21 3 7 0,23-3-7 16,-24 3 2-16,-5 0-6 0,0 0-2 15,-1 0-1-15,-7 3-2 0,-3 0-6 16,1-2 4-16,-4 5 4 0,-20-4-3 0,3-2-7 15,-3 3 6-15,-2 3 2 0,21-5-5 16,-9-1-2-16,-10 3 3 0,-3 0 1 16,26-3-7-16,-20 1 4 0,25-2 1 15,-19 1-3-15,-6 0 0 0,17 0-1 0,-13-3-6 16,-4 0 7-16,1 6-6 0,-5-3 2 16,8-3 2-16,-3 6-4 0,-1-3 3 0,-3-3-6 15,0 3 0-15,1 0-3 0,-2 3 2 16,1-3-1-16,4 0 1 0,-1 0 3 15,-3 0-3-15,3 0 5 0,-6 0-6 0,3 0 4 16,-10 0-14-16,-1 0 7 0,2 0-5 16,-8 0-9-16,4 3-22 0,-10-3-21 15,-4 0-23-15,0 1-31 0,0 3-15 16,-5-4-31-16,-2 2-28 0,-7 0-35 0,-9-2-33 16,17-2-89-16,-17 2-280 0,0 0-121 15</inkml:trace>
  <inkml:trace contextRef="#ctx0" brushRef="#br0" timeOffset="23933.03">3160 15515 1798 0,'-20'1'-18'0,"20"-1"11"15,0 0 16-15,-13 7 7 0,13-7 8 0,0 0 1 16,0 0-5-16,0 0 7 0,0 0 6 16,0 0 13-16,36 7 11 0,10-4 9 15,38-6 4-15,6 6-1 0,33-6 1 0,1-3-1 16,2-2-6-16,4 4 2 15,0-3-3-15,4 0-8 0,-8-4-2 0,-6 1 1 16,-7 6-5-16,-9-4-11 0,-21 3-6 16,0-3 3-16,-9 4-1 0,-7 1-7 0,-18-1 3 15,-11 3-6-15,-5-2-3 0,-11 3-4 16,5-4 3-16,-10 4-3 0,-1 0 0 16,-16 0-7-16,31-3 2 0,-18 3 1 0,-13 0-1 15,24-6 4-15,-24 6-4 0,16 0-22 16,-16 0-22-16,0 0-24 0,27-1-42 15,-27 1-39-15,6-7-78 0,-6 7-92 16,0-6-136-16,0 6-180 0,0-12-122 16</inkml:trace>
  <inkml:trace contextRef="#ctx0" brushRef="#br0" timeOffset="25032.9">18116 14705 1780 0,'-13'3'-50'0,"13"-3"15"16,-14 4 33-16,14-4 21 0,0 0 16 0,0 0 15 16,0 0 7-16,0 0 10 0,0 0 12 15,0 0 4-15,44 4-3 0,2-8 8 16,28 0-4-16,29-7 0 0,20-3-5 0,14-4-5 16,6 0-8-16,47 1 2 0,11 2-6 15,-5-1-1-15,-13 4-12 0,-26 8 3 0,-7 1-4 16,-17 0-6-16,4 3-5 15,-20-3-3-15,3 3-1 0,-40 3-6 16,-3 0 0-16,-21 0-3 0,-12-3-5 0,-5 1-3 16,-9-1-3-16,-6 3-5 0,-1 0 4 15,0-3-8-15,-23 0-9 0,30 0-14 0,-19 0-9 16,-11 0-7-16,19 5-12 0,-19-5-17 16,0 0-22-16,14 4-21 0,-14-4-28 0,0 0-33 15,3 9-37-15,-3-9-35 0,0 0-115 16,0 0-251-16,-17 8-104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1:54:33.3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 6325 872 0,'7'-10'-7'0,"-4"2"15"16,-3 8 3-16,0 0 14 0,3-10-8 16,-3 10-12-16,0 0 15 0,0 0 30 15,0 0 13-15,0 0 5 0,24 18 1 16,-18-8 4-16,4 5-3 0,-2-1-7 15,4 4 6-15,6 4 2 0,-2 3-4 0,14 10-4 16,-7-10 3-16,11 7-5 0,-8-3 1 16,11-2-5-16,-1-9 10 0,15 1 0 15,-8-6-3-15,4-11-1 0,22-10-6 0,25-17-1 16,13-8-5-16,36-23-4 0,7-9-3 16,10-13-6-16,-7 2-4 0,7-5-3 0,-13-1-6 15,-4 3 1-15,-26 10 1 0,-27 17-5 16,-14 4-3-16,-12 6 1 0,-14 14-5 15,-7 1 7-15,-16 10-1 0,-4 4-6 16,-3 1 3-16,-6 4 1 0,-8-1-4 16,4 5-5-16,0 0 1 0,-10 4-2 0,0 0 1 15,0 0-10-15,0 0-10 0,0 0-14 16,0 0-22-16,20 14-29 0,-17-6-23 16,-3-8-35-16,4 15-35 0,-4-10-50 0,0 3-93 15,0-8-289-15,3 12-99 0</inkml:trace>
  <inkml:trace contextRef="#ctx0" brushRef="#br0" timeOffset="41353.11">1133 13815 1616 0,'0'0'-50'0,"0"-18"33"15,0 18 13-15,3-10 16 16,-3 10 6-16,0 0 2 0,0 0 2 0,0 0 10 15,0 0 26-15,0 0 12 0,0 0 6 16,0 0 6-16,27 29 0 0,-17-12 3 0,7 5 3 16,2 0-13-16,2 3 7 0,9 7-9 15,6-4 1-15,7-6-2 16,-2-9 7-16,5-5-12 0,28-8-1 0,26-15 2 0,3-13 1 16,4-10-9-16,23-16-11 0,-1-7-2 15,-5-3-6-15,-34 10 2 16,6 4-8-16,-12 0-4 0,-4 6-2 0,-16 6-1 15,-22 12-2-15,-8 5-5 0,-7 6-6 16,-4 2 6-16,-4 1-1 0,-5 5-3 0,2-3-20 16,-5 5 2-16,-1 0-14 0,-10 5-17 15,17-5-25-15,-17 5-31 0,23 1-35 16,-23-1-42-16,13 9-64 0,-6-1-87 0,-1-1-151 16,-6 0-180-16,0 1-144 15</inkml:trace>
  <inkml:trace contextRef="#ctx0" brushRef="#br0" timeOffset="50469.97">19093 12708 1901 0,'0'-13'26'0,"0"2"13"0,-7 4-5 15,7 7-5-15,0 0-4 16,0 0 11-16,0 0 26 0,0 0 22 0,-3 32 12 15,3-7 22-15,0 13 5 0,7 15 11 16,-7 13 6-16,6 26 4 0,-6-3 1 0,3 4-7 16,1 7 5-16,-1-3 1 0,-6 3 1 15,-7 0-1-15,3 0-2 0,4 0-6 16,-4 0-9-16,0-3-12 0,-6-1-6 0,7-4-10 16,-5-2-7-16,5-5-10 0,-1-8-6 15,1-11-8-15,-2-7-5 0,8-3-9 0,0-2-1 16,0-11-2-16,0-8-11 15,0-6 3-15,0-4-6 0,-3 0-4 0,3-4-4 0,-3-3-10 16,3-7-9-16,0 0-13 16,0-5-55-16,0-6-63 0,0 0-56 0,10-21-80 15,-3-1-83-15,3-13-85 0,3-15-183 16,-3-3 55-16,-3-4 58 0,-4 2-284 0,4-2-269 16</inkml:trace>
  <inkml:trace contextRef="#ctx0" brushRef="#br0" timeOffset="51237.44">19173 12934 2120 0,'0'-14'-123'0,"3"-1"32"0,4 1 13 15,-4 3 30-15,10 3 21 0,-5-5-3 16,1 1 36-16,4 2 0 0,1-2 2 16,5-1 13-16,8 6-3 0,0-3 2 0,3 2-2 15,0 4-1-15,10-2 1 0,0-1-2 16,10 2-3-16,17-1-1 0,6 5 3 0,3-5-1 16,5 4 2-16,-1-3-8 0,3 0 3 15,-3-1-6-15,1 2 3 0,1-1-1 0,-8 2-2 16,-1-3 0-16,-19 2 1 15,-8 1 1-15,-10 3-5 0,-6-1 2 16,-3 1-3-16,-3-3-3 0,-1 6 15 0,-3-2 14 16,-3 5 13-16,-4 4 9 0,-3 2 9 15,7 3 5-15,-4 8 11 0,-6-1 4 0,-1 11-1 16,1 2 1-16,-4 20 5 0,1 2-2 16,-4 6 3-16,0 5-3 0,-14 11-4 0,11 4 1 15,-7 2 14-15,3 1-2 0,1 0-7 16,-1 2-6-16,4-1-9 0,-4-2-4 15,4-2-2-15,-1-1-11 0,1-18 5 0,6 0-8 16,-6 1-6-16,3-11 0 16,-3 2-10-16,-1-14-1 0,4-5 2 0,-3-1-3 0,0-1-1 15,3-10 1-15,-7 0-2 16,-10 4 6-16,1-5 5 0,-11-2-5 0,-23 0 1 16,-7-4-6-16,-16-4-2 0,-27 1-6 15,0-2-3-15,-10-3 0 0,-3 1-2 0,3-7 4 16,0-1-4-16,-1 2-6 0,22-5 3 15,12 0-3-15,4-5 4 0,2-8-8 0,11 6-20 16,8-8-9-16,8 0-50 0,1-10-51 16,10 5-51-16,12-5-54 0,5-4-56 15,2 3-97-15,14-2-154 0,0-1 47 0,7-5-214 16,3 1-197-16</inkml:trace>
  <inkml:trace contextRef="#ctx0" brushRef="#br0" timeOffset="52020.45">20226 12752 1933 0,'0'0'-110'0,"4"-12"39"0,-1 5 37 16,-3 7 18-16,0 0 11 15,6-17-1-15,-6 17 2 0,0 0 3 0,0 0 13 16,0 0 16-16,0 0 17 0,0 0 18 16,27 21 12-16,-20-8 9 0,3-1 8 15,0 9 2-15,10 1 5 0,-4 6-5 0,14 5-4 16,0 6 3-16,0-3-4 0,4 3-4 16,-1-4-6-16,3 0 2 0,2-1-10 0,-2-3 0 15,-2 1 3-15,2-4 4 0,-3-6-5 16,-6-7-4-16,-3 0-2 0,-5-2-3 15,1-1-8-15,7-2 1 0,-6 0-6 0,-9-2-11 16,-2-1-4-16,4-3 6 16,-11 5-8-16,10-7 7 0,1 5-5 0,-14-7 1 15,10 6-3-15,-10-6-5 0,0 0 3 16,0 0-14-16,0 0-16 0,0 0-38 0,0 0-42 16,0 0-45-16,0 0-52 0,0 0-68 15,0 0-69-15,-43-13-179 0,26 11 1 0,-4-7 58 16,2 5-120-16,2-3-53 0</inkml:trace>
  <inkml:trace contextRef="#ctx0" brushRef="#br0" timeOffset="52360.1">20296 12812 1508 0,'-10'-10'-97'15,"7"-2"7"-15,-1 5 11 0,1-4 28 0,3 11 11 16,-7-13 18-16,7 13 14 0,-3-12 19 16,3 12-6-16,0-10 1 0,0 10 0 0,0 0 10 15,0 0 29-15,0 0 17 0,0 0 11 16,0 0 10-16,0 0 12 0,40 29 4 16,-26-12 4-16,2 0 1 0,7 5-4 15,7 8-4-15,4 1-4 0,5-2-8 0,-1 0-8 16,-2-4 0-16,-6-1-10 0,-3-5-6 15,0-1-1-15,2-4-4 0,-9 0-7 16,4-3-6-16,-8 0 0 0,-2-4-7 0,-1 0 0 16,-6-1-1-16,6-1 2 0,-13-5-3 15,16 7-2-15,-16-7-8 0,0 0-28 0,0 0-41 16,5 6-44-16,-5-6-47 0,0 0-54 16,0 0-50-16,0 0-110 0,-44-10-292 15,31 5-141-15</inkml:trace>
  <inkml:trace contextRef="#ctx0" brushRef="#br0" timeOffset="53456.38">20416 12783 1820 0,'-14'-11'-31'0,"1"-2"32"0,7 4 21 16,-4-1 24-16,6 3 13 0,-6 1 10 16,10 6 6-16,-9-11-4 0,9 11-8 0,-11-7-7 15,11 7-6-15,0 0-8 0,0 0 3 16,0 0 3-16,0 0 1 0,0 0 7 0,14 38-3 15,2-20 1-15,1 4 3 0,4 3-4 16,4 8-2-16,-1-3 2 0,6 3-2 16,3 0-13-16,-9-4-2 0,6 3 3 15,3 0-5-15,-9-7-2 0,-5-1-7 16,-2-10 4-16,-4 1 0 0,1 0-9 0,-4-2 3 16,0-3-2-16,0-2 0 0,-4 0-1 15,-6-8 6-15,10 6 1 0,-10-6-5 0,0 0-6 16,0 0 3-16,0 0-8 0,-30-38 4 15,14 24-1-15,-1-4-1 0,-6-1-6 0,0-2 11 16,2 6-6-16,-2-5-8 0,-3 5 13 16,2-2-8-16,4 5 4 0,-4-5-4 15,8 6 0-15,-1 3-5 0,4-2 5 0,-1 0-6 16,8 5 3-16,-1-2-3 0,7 7-4 16,-17-7-3-16,17 7 1 0,0 0-2 0,0 0 6 15,0 0 2-15,0 0-2 16,0 0-2-16,0 0 0 0,27 32 10 0,-13-20 3 15,2 6-6-15,1-4-1 0,7 10 5 16,-5-5-1-16,2 4 4 0,5-3-19 0,-10 0 11 16,8-1 1-16,0 2 0 0,-8-4 0 15,1-2-1-15,-4 0 3 0,-3-5-2 16,3 3-2-16,-3-5 4 0,-6 0 4 0,6-2 5 16,-10-6 10-16,3 8-9 0,-3-8-6 15,0 0 5-15,0 0 0 0,0 0-15 0,-43-30 11 16,23 14-7-16,0-6 2 0,-3 5-2 15,-1-8 4-15,-12-5-4 0,9 5 4 16,7 1-9-16,-7 3-6 0,3-2 9 0,8 6 13 16,-1-1 4-16,1 3-2 0,2 1 7 15,4 1-4-15,-2 2-1 0,4 2-10 16,-2-1 0-16,7 3 0 0,3 7 5 16,-6-8-9-16,6 8 2 0,0 0 1 0,0 0-14 15,0 0 11-15,30 22-2 0,-14-10-3 16,4 9 4-16,4 1 0 0,-5 1 2 0,5 2-5 15,9 5 0-15,-9-2 0 0,-1-6 2 16,-7 3-1-16,1-8-3 0,0 2 3 0,-4-1-2 16,4-5 0-16,-7-1-2 0,0-1 4 15,-4 2 4-15,4-6 14 0,-10-7 27 16,7 7-4-16,-7-7-11 0,0 0-1 16,0 0-3-16,0 0-6 0,-17-42 0 15,1 17 0-15,-1-3-5 0,-10-9-2 0,11 5-2 16,-11-4 0-16,10 5-10 0,1 5 1 15,-1 1 4-15,7 5-1 0,-7 0-5 0,4 3 6 16,7 0-4-16,-5 6-5 0,-2 3 7 16,13-2-12-16,-6 0 3 0,6 10-5 0,-8-12 4 15,8 12-6-15,0 0 3 0,0 0 3 16,0 0 4-16,24 25-2 0,-7-10 0 0,-1 2 2 16,8 2-2-16,-4 6-2 15,13 6 4-15,-17-3-5 0,8-6 4 0,-7-4 1 16,-4 0-4-16,4-1 4 0,-1-1-1 15,-2-2 4-15,-4-3-5 0,-4 0 3 16,4-4 3-16,-3 0 1 0,3-1 4 0,-10-6-2 16,0 0-2-16,0 0 1 0,0 0-1 15,0 0-3-15,-17-35-2 0,4 14 1 0,0-4 1 16,-4-1-2-16,7 1-2 0,-3 5 0 16,3 0 4-16,0 0-4 0,0 5 2 0,3 2 0 15,-3-2-6-15,7 5 2 16,3 10-2-16,-11-11-3 0,11 11 7 0,0 0-17 15,0 0-32-15,0 0-35 0,0 0-50 16,21 36-61-16,-8-22-64 0,-3 4-80 16,10 0-174-16,-3 5-14 0,-4-7 50 0,-3 1-197 15,3-3-169-15</inkml:trace>
  <inkml:trace contextRef="#ctx0" brushRef="#br0" timeOffset="62455.31">23273 12133 1502 0,'3'-17'215'0,"-6"6"-88"0,0 3-46 0,3 8-27 16,0 0-14-16,0-13-19 0,0 13 9 15,0 0 19-15,0 0 6 0,0 0 16 16,0 50 6-16,0-14 10 0,0 24-2 15,-8 7 22-15,5 19 0 0,0 3 9 16,3 9-6-16,3 7-8 0,-9 4 2 0,9 7-1 16,-9-1-3-16,2 3-5 0,4 1 5 15,0-1-4-15,0 2-9 0,-3-1-6 0,3-1-3 16,-3-5-6-16,-5-4-6 0,8 0-5 16,-6-8-6-16,-4-5-4 0,10-4-3 0,-6-6-13 15,6-17 2-15,-8-5 1 0,5-3-1 16,-3-8-8-16,9-13 0 0,-6-8-2 0,3-7-9 15,0-5-4-15,0-1-11 16,-3-5-24-16,3-10-58 0,0-4-74 0,0 0-48 16,0 0-35-16,20-43-50 0,-14 14-44 15,10-18-102-15,-2-6-67 0,-4 0 56 16,4-4-176-16,-1 0-118 0</inkml:trace>
  <inkml:trace contextRef="#ctx0" brushRef="#br0" timeOffset="63070.8">23129 12572 1755 0,'-9'-14'-49'15,"1"-4"27"-15,8 3 6 0,0 2 16 0,8-2 5 16,-2 1-5-16,1-3-1 0,10 1 3 15,5-4 1-15,8-1-4 0,11-5 4 0,8-2-3 16,2 6-1-16,2-3-3 0,8-3 3 16,18-2 2-16,1 5-3 0,-16 2 1 0,15-2 0 15,-8 7-1-15,-5-1 0 0,18-6 3 16,-18 10-1-16,4-2-1 0,-7-1 2 16,1 5-2-16,2 1-3 0,-3-2 1 0,-3 8 8 15,-12-2-12-15,-9-3 7 16,-5 10 6-16,-4-4 3 0,-4 1-6 0,-8 3 2 15,4 1-3-15,2 0 5 0,-4 1 15 16,4 5 0-16,-2 5 8 0,2-3 4 0,-4 9 3 16,3 0 1-16,0 5 8 0,-2 3 1 15,2 12 6-15,0 9 4 0,-6 4 7 16,3 20 1-16,0 5 12 0,-7 8 3 0,0-1 1 16,-3 8 1-16,-6 7 2 0,0 3-8 15,-4 3 6-15,-4 0 0 0,4-2-4 0,-7-5-6 16,0-4-1-16,4 2-9 0,-3-10 7 15,-1 0-21-15,-7-2 5 0,1-3 2 16,-4-8-3-16,-6 0-1 0,-3-3-2 16,-4-7-2-16,-14 0-4 0,1-4-2 15,-4-1-4-15,-10-9 0 0,1-1-5 0,-4-7-2 16,3-12 2-16,4-2-1 0,-7-4-4 16,-4-4 1-16,4-2 0 0,-3-8-3 0,0-1-9 15,6-1 10-15,3-5-9 0,5-4-6 16,-22 0 1-16,2-3-23 0,-4 1-24 0,-1-2-20 15,-6 1-31-15,3 3-31 0,1-4-30 16,-1 1-41-16,10-6-51 0,4-2-56 16,9-2-170-16,8 2 4 0,10-6-195 0,12 2-153 15</inkml:trace>
  <inkml:trace contextRef="#ctx0" brushRef="#br0" timeOffset="63737.01">23300 11451 1831 0,'-8'-6'-56'15,"8"6"29"-15,-6-12 19 0,6 12 13 16,-6-8-3-16,6 8 0 0,0 0-2 15,0 0-2-15,0 0 4 0,0 0 16 0,0 0 11 16,-21 26 12-16,15-1 10 16,-4 21 10-16,-4 7 6 0,1 5 8 0,-7 10 8 0,7 7-1 15,2-14 2-15,-2 2 0 16,7 2 2-16,-8 10 0 0,8-18 3 0,-1 4-12 16,-2-3-4-16,4 6-11 0,2-11 0 15,0-9-7-15,3-5-6 0,-3 0-3 0,3-11-4 16,0-2-7-16,0-2 2 0,0-7 4 15,-4-1 1-15,4 1-7 0,0-3 5 16,0-6-5-16,0-8-3 0,0 0-8 0,0 0-38 16,0 0-26-16,0 0-37 0,10-46-33 15,-7 20-33-15,-3-12-36 0,0 1-34 0,5-19-12 16,-2 1-3-16,-6-1 6 0,-2 2 15 16,5-3-410-16,-3 4-116 0</inkml:trace>
  <inkml:trace contextRef="#ctx0" brushRef="#br0" timeOffset="64287.03">23090 11790 1667 0,'0'-45'-117'0,"-8"8"18"15,5 1 19-15,6-2 22 0,2 1 24 0,-5-1 4 16,6-13 23-16,4 2 5 0,-4 9 25 16,2 8 13-16,-2 0 17 0,0-1 5 0,1 5 6 15,-4 3 4-15,0 3-3 0,2 1 1 16,-2 4-4-16,3 1-7 0,-3-1-3 0,-3 6-8 16,4-3-4-16,2 6-6 0,5-3-1 15,2 1-4-15,1 3-3 0,2 1-5 16,4-2 1-16,-1 1-2 0,5 3-3 0,6-2-2 15,-3 4-1-15,-4 0 1 16,4-2-7-16,-4 4 2 0,0 0-2 0,1 4-2 16,0-2 5-16,-2-2-4 0,-2 2 1 15,4 4-2-15,-5-2 3 0,2-4-5 0,-4 6 5 16,5-1-5-16,-4-1 2 0,2 5-5 16,-1-1 4-16,-5-2-1 0,-1 2-4 0,4-1 1 15,-4 1 0-15,0-1 0 0,-6 0 3 16,3 0 0-16,-3 1 1 0,-1 1-3 15,1-5 2-15,3 0-1 0,-7 4 4 0,1-2-6 16,-4-6-1-16,6 11 0 0,-6-5 3 16,0 5-3-16,0-3 4 0,-6 6-1 15,-1-3-2-15,-3 7-2 0,0 3 4 16,-10 4 3-16,3 3-1 0,-2 9 3 0,-8 5 8 16,7 1 1-16,-7 7 4 0,3-6 3 15,12 6 3-15,-9 0 4 0,5-1-2 0,-1-2-2 16,7-7-1-16,4-9 2 0,-2 5-3 15,-5-3 0-15,7-6-3 0,0 2 1 16,-5 0 0-16,4-4 4 0,1-3-3 0,-5 3-1 16,5-2-2-16,-7-3-1 0,-1 5 2 15,-9 0-2-15,6-4 0 0,4-3 3 0,-4 0-5 16,1-4-6-16,6 0 5 0,-7 1 1 16,4-5-6-16,6 0-3 0,1-3 3 0,-4 1-13 15,2-4-18-15,-1 3-24 0,6-1-20 16,-4-1-26-16,7-5-31 0,-11 7-31 15,11-7-50-15,0 0-79 0,0 0-147 16,0 0-121-16,0 0-51 0</inkml:trace>
  <inkml:trace contextRef="#ctx0" brushRef="#br0" timeOffset="72287.06">23446 11537 636 0,'11'-36'97'0,"-8"11"-29"16,3 4 3-16,-3 0 20 0,4 6 5 16,-7 5 1-16,3-5-19 0,-3 5-19 0,0 10-17 15,3-16-7-15,-3 7-5 0,0 9-3 16,0 0-7-16,0 0 8 0,0 0 0 15,0 41 3-15,0-15 4 0,5 16 10 0,-10 16 7 16,2 6 11-16,-3 1 5 0,-4 14 4 16,0 3 1-16,-4 2 2 0,5-4 2 0,-12 2-4 15,5 1-5-15,2-6-1 0,-6 1-4 16,4-6-3-16,3-11-6 0,6-3-4 16,-3-4-4-16,-3-8-3 0,5-7-7 0,5-7-1 15,-3-7-7-15,-1-3-1 16,1-1 4-16,2-6-3 0,0-5 0 0,1 1 9 15,0 0 10-15,3-11-5 0,-3 7-8 16,3-7-2-16,0 0-3 0,0 0-6 0,-10-44 7 16,3 12-4-16,3-10-9 0,8-19-1 15,3-19-1-15,0-5-7 0,5-10 4 16,-4-3-8-16,8 1-1 0,-2-1 2 0,-1 5-3 16,-3 9 0-16,-3 4-2 0,-1 18 0 15,-2 9 3-15,2 10 4 0,1 7-3 0,-7 11-4 16,0 7 1-16,3-3-4 15,-3 6-7-15,3 8 3 0,-3 7 0 0,0 0 0 16,0 0-2-16,0 0 6 0,-16 82 2 16,6-21-1-16,0 18-3 0,-7 6 8 15,0 2-2-15,1-1-1 0,-1-1 5 0,-7 5-1 16,12-2 6-16,-1-6 6 0,-8-7-5 16,4 1 2-16,7-15-2 0,7-8 4 0,-11-3-6 15,11-8 2-15,-7-17-1 0,10 0-3 16,-3-7 8-16,-3-3-8 0,3 2 24 0,3-6 22 15,0-11-5-15,0 7-4 0,0-7-5 16,0 0-1-16,16-49-9 0,1-5 14 16,-1-21-8-16,4-10-4 0,4-5 0 0,-2-7-13 15,2-3 1-15,0 1-3 16,-1 10-2-16,-3 3-4 0,0 17-2 0,-14 17 3 16,1 8 2-16,0 15-7 0,-4 7-5 15,4-2 2-15,-4 7 2 0,0 8-5 0,1 2-9 16,-4 7 11-16,0 0-3 0,0 0-2 15,0 44-1-15,-10 3-4 0,3 10 12 0,0 7 3 16,-12 11-4-16,5 7-2 0,-6 3-1 16,3 1 3-16,1-4-2 0,-4-2 5 15,3-9-9-15,7-10 7 0,-3-5 1 0,-1-5-1 16,5-10 1-16,5-11-5 0,-2-5-1 16,-2-8 5-16,2 6-1 0,6-9 0 0,-7-1-10 15,4-1-34-15,0-6-80 0,3-6-93 16,0 0-106-16,-14-25-196 0,4 1 35 15,7-8 44-15,-3-2-162 0,3-19-97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1:55:53.0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1306 2013 1481 0,'-16'-18'-69'0,"-5"5"21"0,8 1 25 15,-4 2 25-15,8 0 14 0,-1 5 14 0,-1-2 9 16,11 7-5-16,-9-11-7 0,9 11 2 15,0 0 9-15,0 0 4 0,0 0 10 16,0 0-1-16,0 0 0 0,0 37 3 0,6-24-3 16,8 5-4-16,5 1-4 15,11-1 2-15,0-5 0 0,30-1-1 0,0-14-5 16,40-11-5-16,17-12 1 0,3-4-5 16,37-24-3-16,-1-2-3 0,1-11-2 15,13-2-6-15,3 4 2 0,-6 2-3 0,-17 2-1 16,-13 7-2-16,-38 13-2 0,-9 5-1 15,-6 5-1-15,-24 8-1 0,-14 2 2 0,-8 6-7 16,-11 3 0-16,-5 3-10 0,-1 1-21 16,-4 1-17-16,-1 5-7 0,-3-2-7 15,1 3-21-15,-14 0-38 0,30 3-25 0,-17-3-38 16,4 1-394-16,-4 2-76 16</inkml:trace>
  <inkml:trace contextRef="#ctx0" brushRef="#br0" timeOffset="13938.75">1263 4453 1547 0,'0'0'-126'16,"0"0"15"-16,-7-11 22 0,7 11 15 0,0 0 4 15,-3-10 21-15,3 10 19 0,0 0 14 16,-7-7 16-16,7 7 6 0,0 0-4 0,0 0 16 15,0 0 19-15,0 0 5 0,0 0 6 16,0 0 7-16,-13 28 5 0,13-16 6 16,-3 1-3-16,6-1-2 0,-3 1-4 15,3 1 0-15,0-2-7 0,8-1-3 0,2-1 3 16,7-3-1-16,3-4-2 0,14-6-5 16,26-12-2-16,28-10 1 0,8-10-7 15,1-7-2-15,30-27 1 0,1 8 9 0,-5-4-1 16,4-1 1-16,-13 2-2 0,-27 16-2 15,-7 6-2-15,0 2 9 0,-7 5-6 16,-22 10 4-16,-7 3-3 0,-17 7-6 0,-7 2 5 16,-3 3-4-16,-3-1 1 15,-4 7-1-15,-6 0-3 0,-7 4-9 0,0 0 1 16,0 0-1-16,0 0-4 0,0 0 2 16,0 0-7-16,0 0 2 0,10 19 0 15,-10-19-12-15,0 0-24 0,-4 14-23 0,4-14-28 16,0 11-36-16,0-11-47 0,7 13-54 15,-7-13-105-15,4 10-327 0,-4-10-136 0</inkml:trace>
  <inkml:trace contextRef="#ctx0" brushRef="#br0" timeOffset="44004.89">2446 6600 1483 0,'-4'-28'75'0,"-2"3"43"0,0 3 12 16,-4 7 12-16,6-1 1 0,-3 4-12 0,4 2-13 15,3 10-11-15,-6-11 0 0,6 11 16 16,0 0 5-16,-10 36 2 0,6-8 3 15,-3 7 0-15,1 16-1 0,-4 7-6 0,7 2-6 16,0 5 0-16,-5 1-5 0,8 2-6 16,-3 1 5-16,3-5 1 0,3 4-5 15,-3-3-2-15,3 1-7 0,2-7-4 0,1-3-4 16,-6-12-7-16,0-3-8 0,10 9-8 16,-7-10-5-16,0-11 0 0,0-1-14 15,1-5 0-15,0-3-4 0,-1-5-8 16,0 2 2-16,1-2-4 0,-4-5-1 0,3 1-5 15,-3-11-2-15,6 7-13 0,-6-7-41 16,0 0-38-16,0 0-41 0,21-22-44 0,-15 12-60 16,-3-1-46-16,4-3-64 0,-7 3-77 15,-4-2-159-15,1 4-14 0,0-1 65 16,-7 3-267-16,4-4-259 0</inkml:trace>
  <inkml:trace contextRef="#ctx0" brushRef="#br0" timeOffset="44269.83">2136 7554 2272 0,'-16'7'28'0,"-5"7"18"0,8-7 15 0,-4 3 11 16,11 1-2-16,3-3 1 0,-1 6 5 15,4-3-4-15,4 6-3 0,2-1 7 16,8 0 4-16,2 2-2 0,4-6-6 0,10 1 12 16,0-6 6-16,4-6-9 15,12-2-1-15,-5-9-13 0,44-12 0 0,-1-12-3 0,3-3-9 16,-3-5-1-16,-5-4-11 0,-2 2 0 15,-7-3 3-15,-4 1-11 0,-18 8 0 16,-6 4-2-16,-5 2-11 0,-7-2-19 16,-6 12-30-16,-7 4-29 0,-8 4-29 15,1 2-44-15,-4 1-50 0,-6 5-43 0,0 6-43 16,0 0-47-16,0 0-137 0,-19 0-23 16,19 0-157-16,-23 14-127 0</inkml:trace>
  <inkml:trace contextRef="#ctx0" brushRef="#br0" timeOffset="61720.68">823 10609 1742 0,'3'-15'-82'0,"-9"3"14"15,3-1 9-15,3 3 19 0,0 10 27 16,0-16 25-16,0 16 13 0,0-11-6 0,0 11 1 15,0 0 5-15,-8-13 2 0,8 13 6 16,0 0 12-16,0 0 6 0,0 0 3 16,0 0 1-16,0 0 6 0,30 28-2 0,-19-16 7 15,-5-2-9-15,4 3-1 0,0-2 7 16,0-3-13-16,3 6 5 0,1-7 1 16,-1 1 0-16,-3-4 2 0,10 5 0 0,0-8 0 15,10-5-4-15,13-4 0 0,17-6-10 16,1-7-4-16,15-7-1 15,14-1-7-15,0-6 0 0,-3-2-1 0,9-6-15 16,-9 2 8-16,0 8-3 0,-8 0 2 16,-22 8-5-16,0 4-6 0,-17 8-2 0,-10 4 4 15,-7-1-7-15,-2 4 2 0,-5-2 1 16,1 7-1-16,-4-2 1 0,-13 3-4 0,20-4 2 16,-20 4 0-16,20 0-1 0,-20 0 0 15,0 0-5-15,20 7 10 0,-20-7-7 16,0 0 0-16,14 1 5 0,-14-1-18 15,0 0 6-15,13 8-18 0,-13-8-15 16,0 0-19-16,0 0-33 0,14 3-27 0,-14-3-40 16,0 0-50-16,0 0-41 0,0 0-56 15,0 0-364-15,12-3-160 0</inkml:trace>
  <inkml:trace contextRef="#ctx0" brushRef="#br0" timeOffset="75022.78">7706 15552 1904 0,'-13'-4'-25'16,"-1"1"32"-16,14 3 19 0,-16-8 21 0,16 8 20 15,-17-2 14-15,17 2 12 16,0 0 9-16,0 0 5 0,-16-2-1 0,16 2 3 16,0 0-1-16,0 0-8 0,0 0-5 15,0 0-3-15,0 0-17 0,0 0-19 0,0 0 12 16,0 0-1-16,0 0 3 0,57 7-9 15,-21-10 9-15,13 6-11 0,25-2 1 16,9 3-7-16,1-8-3 0,6 8-3 16,23-8-7-16,7 4-4 0,-10-4-6 0,7 7 8 15,-4 2-7-15,-16-5-5 0,12 3-3 0,-19-3 0 16,-3-3-1-16,-6 6 13 16,-5-6 3-16,-2-1 3 0,-4 8-4 0,-1-4-1 15,-15-4 4-15,-4 3-12 0,0 2 0 16,-3-1-6-16,-4 0 5 0,-10 0-4 0,7 0-6 15,-6-1 1-15,-1 2-3 0,0 3 1 16,-10-4-1-16,-3 0-3 0,4-4-3 16,-4 3 1-16,-4 1 3 0,-16 0-4 0,27 0 0 15,-27 0 2-15,21-3 0 0,-21 3-3 16,0 0 2-16,19 0-4 0,-19 0 7 0,0 0-1 16,0 0-3-16,0 0-3 0,0 0-4 15,0 0 5-15,0 0 0 0,-87 0 1 0,44 3-7 16,-10-3 3-16,-24 5 1 0,-6-2-4 15,-1-2-3-15,-22 8 1 0,19-2 4 16,-19-6 0-16,-5 3-7 0,28 0 4 16,-3 2-2-16,2-4 5 0,-15 7-4 15,21-5 4-15,5 3-4 0,7-3 1 0,3 2-3 16,6-6 2-16,13 4-2 0,-5 0 1 16,11-1 3-16,8-2-1 0,-3-1 1 0,10 0 6 15,-4 3 0-15,7 0 2 0,0-3 1 16,7 0 4-16,3 1-7 0,-1 3 1 15,11-4-3-15,-19 0 0 0,19 0-4 0,-6 5 3 16,6-5 4-16,0 0 0 16,59 1-3-16,-9-1 6 0,30 4-3 0,3-4 1 0,34 0 0 15,6-4 11-15,10 3-1 16,1-2-4-16,6-3 2 0,-6 5-3 0,-4-2 0 16,-14 3-4-16,-22 0 3 0,-12 3 0 15,-8-2-2-15,-10-2-3 0,-18 1 0 0,-9 0 0 16,-4-3 0-16,1 3-2 0,-15 0 1 15,5 0-1-15,-4-3-3 0,-4 2 2 16,-16 1 1-16,27 0-1 0,-13-3-5 0,-14 3-5 16,19-4-13-16,-19 4-21 0,21 0-22 15,-21 0-18-15,9-1-27 0,-9 1-24 0,0 0-37 16,0 0-36-16,0 0-49 16,11-3-56-16,-11 3-52 0,0 0-92 0,0 0-46 0,0 0 51 15,-38-6-187-15,38 6-131 0</inkml:trace>
  <inkml:trace contextRef="#ctx0" brushRef="#br0" timeOffset="79904.33">24230 14987 1805 0,'0'0'-31'0,"0"0"19"0,0 0 17 0,9-22 18 15,-5 15 15-15,5-4 10 0,-1 5 5 16,1-1 2-16,-2 0-4 0,-7 7-3 16,20-11-5-16,-7 11 4 0,-13 0-1 0,0 0-1 15,41 17-4-15,-28-5-2 0,1 2 5 16,-1 7-4-16,-1 1-4 0,-4 3 6 15,2 0-5-15,-7 0-3 0,0 7-1 16,-3-4-1-16,0 0-4 0,-6-2-2 16,2-1-2-16,-2-1 3 0,-2-6 1 0,2-2 6 15,-4-3 7-15,-4-1 4 0,2-3 6 16,2-2 18-16,-4-7-5 0,14 0-2 0,-27 1-6 16,27-1 0-16,-27-11-6 0,18 4-3 15,-4-4-5-15,5-3-4 0,5 1-3 16,0-2-6-16,0 3-8 0,3-6-5 0,3 1 3 15,0-1 0-15,8-4-16 0,5 4-22 16,-2 2-24-16,2 0-20 0,4-1-26 0,-4 6-27 16,8-3-30-16,-7 7-25 15,-1-3-32-15,1 6-37 0,-1-1-36 16,-2-1-79-16,2 5-275 0,2-2-127 0</inkml:trace>
  <inkml:trace contextRef="#ctx0" brushRef="#br0" timeOffset="80787.85">24627 15097 1724 0,'0'0'-106'16,"0"0"31"-16,6 8 16 0,-6-8 18 0,0 0 17 16,3 7 8-16,-3-7 13 0,0 0 8 15,0 0 14-15,10 8 30 0,-10-8 16 0,14 4 6 16,-14-4 9-16,0 0 7 0,22 3 2 16,-22-3 2-16,21-3-2 0,-21 3-6 15,30-8-10-15,-13 0-8 0,5-3-2 16,-4-3-5-16,2-3-12 0,-1 3-1 15,-5-5-3-15,-1-2-8 0,-6-1-3 0,0-2 0 16,-7-2-4-16,3 8 0 0,-3-2-1 16,0 1-7-16,-3 1-1 0,-1 5-4 0,1 2-1 15,-7 4-1-15,10 7-7 0,-21-4 6 16,21 4-5-16,0 0 0 0,-33 15 1 16,20-5-4-16,-1 7 4 0,2 1-4 0,2 1 5 15,-1 2-5-15,5 1-1 0,3 0-1 16,-1 3 2-16,4-4 3 0,0 0 0 15,4 0-6-15,-1 0 5 0,3-2 0 16,2-5 3-16,-2 3-2 0,4-3 5 16,-1-2 2-16,9-1 2 0,-6-7 2 0,2-1-4 15,-14-3-2-15,27-3-4 0,-11-1 2 16,1-7 6-16,6-3-6 0,-6-1-6 0,7-10 4 16,6-6 0-16,-14 2-6 0,7-8 5 15,-2 6-8-15,-5 3 6 0,-5 9 5 16,-5-3 5-16,4 1 3 0,-4 0-4 0,-3 10 3 15,5-4 2-15,-5 2 0 0,3 2 0 16,-2 4 2-16,-4 7-4 0,3-14-4 0,0 6 6 16,-3 8-8-16,0 0 1 0,0 0-1 15,0 0-1-15,0 0-4 0,0 0 8 16,0 0-10-16,0 0-3 0,-36 25 3 16,29-13-3-16,-2 4 5 0,1 2 1 15,5-2-4-15,-4 1 1 0,1 7-4 0,3 1 7 16,3-6-8-16,3 6 7 0,7-1-3 15,-7 1 5-15,11 0-4 0,-1 0-1 0,1-3 0 16,5 0 0-16,-5-2 9 0,2-5-8 16,8 0 6-16,-8-5 1 0,10-2 4 15,-5-4-10-15,2-4 5 0,1 0-1 0,-1-4-6 16,7-8 6-16,-4-6-2 0,1-2 4 16,3-16-4-16,0-7 4 0,-6-1-10 0,-8-6 12 15,-2 0-4-15,-1-6-1 16,-7 5-2-16,5 2 19 0,-5 10-7 15,1 3 20-15,-4 10 8 0,0 1 3 0,-3 1 14 16,3 5 2-16,-3 5-4 0,0-3-5 16,5 6-13-16,-10 1-8 0,5 10 0 0,0-11-7 15,0 11-10-15,0 0 7 0,0 0 3 16,0 0-4-16,-6 49 2 0,3-23 4 0,3 5 8 16,0 6 7-16,-3 16 6 0,6-9 9 15,0 9 0-15,0-8 0 0,0 7 5 16,2-6 1-16,-2-8-2 0,0-1-8 0,4-2 2 15,-4 0-8-15,0-3 0 0,0-5-2 16,4-2-9-16,-3-8-2 0,2 1 0 16,1 0-1-16,-4-4-3 0,7-3 3 15,0-3 0-15,3-2-12 0,-13-6-34 0,21 0-51 16,-21 0-59-16,26-11-62 0,-13 1-71 16,-3-2-62-16,1-5-77 0,-2-1-137 15,-2 0-28-15,-4-4 52 0,1 1-257 0,-8 0-253 16</inkml:trace>
  <inkml:trace contextRef="#ctx0" brushRef="#br0" timeOffset="81038.3">25389 14866 2239 0,'-19'-4'47'0,"2"4"47"0,17 0 15 16,-13-7 21-16,13 7 3 16,0 0-1-16,0 0-6 0,-11-8-13 0,11 8-9 15,0 0-10-15,20-13-13 0,-6 6-3 16,6 0-14-16,3-4-7 0,1 4-4 15,3 0-7-15,3-1-3 0,0 1 5 0,-5-1-14 16,5 2-3-16,0-1 1 0,-3 0-11 16,0 2 0-16,-3-1-21 0,-5 2-17 0,-2 1-46 15,-4-1-36-15,1 1-46 0,-1 0-48 16,-13 3-38-16,11-2-59 0,-11 2-147 16,0 0-42-16,0 0-193 0,0 0-168 0</inkml:trace>
  <inkml:trace contextRef="#ctx0" brushRef="#br0" timeOffset="84222.66">10316 15856 1850 0,'3'-19'-118'16,"1"-3"19"-16,-1 6 6 0,0 2 8 15,-3-1 8-15,0 1 10 0,4-2 3 0,-4 0 27 16,0 4 2-16,0-1 31 0,0 1 0 16,0-1-4-16,0 4 34 0,0 9 4 0,0-20 2 15,-4 12 20-15,4 8-6 0,0-14 12 16,0 14 8-16,0-13 4 0,0 13 10 15,0-12 8-15,0 12 8 0,0 0 2 16,-3-16 6-16,3 16 1 0,0 0 3 16,0 0 0-16,0 0-4 0,0-12 10 0,0 12-2 15,0 0-6-15,0 0-2 0,0 0 2 16,0 0-11-16,0 0-9 0,3-10-5 0,-3 10-6 16,0 0-12-16,0 0-3 0,0 0-6 15,0 0-1-15,0 0-2 0,0 0-11 16,4-12-5-16,-4 12-2 0,0 0-4 0,0 0-43 15,0 0-58-15,-4-8-75 0,4 8-62 16,0 0-48-16,0 0-107 0,0 0-126 16,0 0 51-16,0 0-151 0,0 0-91 15</inkml:trace>
  <inkml:trace contextRef="#ctx0" brushRef="#br0" timeOffset="84621.95">10723 15440 1789 0,'0'0'73'0,"0"0"-2"0,3-10-7 16,-3 10-6-16,0 0-6 0,0 0 1 16,0 0 8-16,0 0 4 0,0 0 7 0,0 0 1 15,17 32-1-15,-14-14 6 0,4 1-1 16,-4 6 3-16,-3 3 2 0,6 7 1 0,2 13-2 15,1 2-4-15,-5-8 1 0,-1-4-8 16,-3 2-2-16,0-3-10 0,3 1 5 16,-6-1-13-16,3-6 4 0,0-2-1 0,-3-1-9 15,-1-6 10-15,-2 0-4 0,3-4 19 16,-5-4 1-16,-1 0 0 0,2-4-7 0,-10-5-5 16,1-3-7-16,16-2 0 0,-30 0-11 15,10-6 2-15,0-2-6 0,3-3-3 16,4 1-6-16,-1-5 2 0,8 2-7 15,-4-6-6-15,10 1-14 0,-3 1-23 0,6-4-25 16,0-1-37-16,4 1-34 0,6 0-46 16,-3 3-40-16,3-1-55 0,1 1-58 15,6-2-113-15,3 5-70 0,1 0 46 0,3 0-157 16,-2 5-110-16</inkml:trace>
  <inkml:trace contextRef="#ctx0" brushRef="#br0" timeOffset="85906.53">11140 15691 1843 0,'13'-1'71'0,"-13"1"11"16,20-3-3-16,-20 3-4 0,0 0 0 16,0 0 6-16,27 4 1 0,-21 3 4 0,1 0-1 15,2 0 8-15,2 5 0 0,-1 1 1 16,-4 5 3-16,2 0-5 0,-5 0-6 16,-3 7-1-16,0 1-10 0,0 2-6 0,-3-3-8 15,-2 3-7-15,-1-3-4 0,0 0-1 16,-7 0-3-16,-1-3-3 0,4-7-2 0,-1 2 6 15,-5-4 3-15,-1-4 0 0,7-3-7 16,-2-5-3-16,12-1-1 0,-27 4-6 0,27-4-4 16,-24-11-4-16,11 2-1 0,-1-1-4 15,1-5-6-15,3-1 3 0,7 2-13 16,-1 2 2-16,4-6 0 0,4 0-12 16,2 4-10-16,1-7-16 0,3-1-4 15,3 4-16-15,1 1-22 0,2 2-8 0,1 0-16 16,-1 2-9-16,8 1-10 0,-4 2 1 15,1 0 11-15,-5 5 10 0,4-4 10 0,-1 2 8 16,8 3 7-16,3-1 8 0,-6-4 5 16,-1 8 7-16,0-2 3 0,-3 3 6 15,-3-3 3-15,3 3 3 0,-6 3 4 0,2-3 4 16,1 3 3-16,-4-2 2 0,4 5 3 16,-4-2 9-16,-2 3 4 0,-2 0 3 15,4 0 1-15,-5 4 9 0,1-4 2 0,-2 3 0 16,-1-1 4-16,-3 2-1 0,5-4-3 15,-5 0 5-15,0-1-6 0,4 1 8 16,-7-7 3-16,3 11 11 0,0-7 2 16,-3-4 0-16,3 8 3 0,-3-8-1 0,0 0-5 15,0 10 1-15,0-10-1 0,0 0 4 16,0 0-3-16,0 0-4 0,0 0-6 0,0 0-3 16,0 0 2-16,0 0-3 0,24-22 3 15,-21 14-7-15,4-1 0 0,-3 1-6 16,-1-3 1-16,0-2-1 0,4 1-3 0,-1 2 3 15,-3-1 5-15,1 0-5 0,0 1 2 16,-4 0-3-16,0 10 7 0,0-20-1 16,-4 4 4-16,4 7 4 0,-7-1 1 15,4 0 2-15,-3 2-5 0,2-2-1 0,-6 6 3 16,-3-3 5-16,3 3 13 0,10 4 3 16,0 0-1-16,-44 3 0 0,28 2 1 0,-8 2 4 15,1 3 2-15,4 5-1 0,-5-2-5 16,-3 2 2-16,10 3-5 0,1 4-2 15,2-2-4-15,8 0-5 0,-1 1 1 0,4 4 0 16,3-4-6-16,0 0-3 0,6 1 5 16,1 0-3-16,10-2-2 0,-4-5-25 15,7 0-35-15,4-1-42 0,3-3-44 16,-2-4-33-16,5 0-12 0,0-3-27 0,-3-4-11 16,3-5-7-16,3 2 16 0,8-7 26 15,-1-1 17-15,-4 0 19 0,1-4 16 16,-7 0 3-16,-7-1 22 0,4 2 16 0,-3-1 26 15,-11 1 44-15,4 3 29 0,-7-3 20 16,-4 6 19-16,5-3 12 0,-2 4 11 0,-2-3 10 16,-4 2-1-16,3 1 0 0,2 0-3 15,-2-1-4-15,1-1-2 0,-4 2-6 16,-3 7-5-16,10-8-11 0,-10 8-4 0,7-10-9 16,-4 9-4-16,-3 1-2 15,0 0-5-15,0 0 0 0,27 1-2 0,-17 8-8 0,3-1 1 16,1 4-3-16,2 2 0 15,-6 4-4-15,3-4 2 0,-3 7-4 0,4 0 2 16,-4-4-4-16,-4-1-3 0,5 5 1 16,-5-6 2-16,4-1 3 0,-7-3-3 0,1-1 3 15,3 0 0-15,-7-2 3 0,3-1 4 16,-3-7-6-16,-3 10 0 0,-4-5 0 16,7-5 0-16,-7 6-5 0,7-6 1 0,-16 4 0 15,9-1 1-15,7-3-5 0,0 0 2 16,-20-3 8-16,20 3 1 0,0 0 0 15,-14-4 9-15,11-2-1 0,3 6-3 0,-3-12 0 16,-1 2-3-16,8 0 6 0,-1-2-6 16,7-1-10-16,-3 1 2 0,-1 4 1 15,1-2-3-15,0 0 0 0,0 5-6 16,-1-4-5-16,-3 5 8 0,-3 4 0 0,21-4-7 16,-21 4 2-16,19 4 2 0,-8 0-3 15,2 2 8-15,4 2 1 0,-4 2 3 0,4 0-4 16,-4 2 3-16,4 3-10 0,2-1 5 15,2 3 2-15,-1 0 2 0,-4-5 1 0,8 3-2 16,-8-2 2-16,1-3-4 0,-4-1 0 16,1-2-8-16,-5 4-1 15,1-5-8-15,-3-5-7 0,3 2-58 0,-10-3-50 16,0 0-51-16,10-10-79 0,-10-2-107 16,-3-3-128-16,-4-2 41 0,1-7-150 0,-5-1-96 15</inkml:trace>
  <inkml:trace contextRef="#ctx0" brushRef="#br0" timeOffset="86138.96">12436 15706 1850 0,'-6'-7'126'0,"6"7"5"0,0 0 0 0,0 0-9 15,0 0-12-15,0 0 7 0,0 0 8 16,0 0 6-16,-30 28-3 0,13-3 13 16,-13 10-5-16,0 9-6 0,-13 12-6 15,-4 2-6-15,4-1-12 0,6 3-11 16,4-16-4-16,9 2-11 0,1-6-11 0,10-9-7 15,-1-6-4-15,4-8-3 0,4-2-5 16,-2 0-1-16,2-5-2 0,6-3-9 0,0-7-14 16,0 0-39-16,0 0-34 0,0 0-61 15,0 0-66-15,0 0-67 0,6-27-79 0,2 12-140 16,-2 0-67-16,1 0 47 0,2-1-218 16,-1 2-192-16</inkml:trace>
  <inkml:trace contextRef="#ctx0" brushRef="#br0" timeOffset="88238.46">10963 16367 2038 0,'0'0'0'0,"-21"-2"23"0,21 2 15 16,0 0 5-16,0 0-1 0,0 0 1 0,-12-5-2 15,12 5-2-15,0 0 10 0,0 0 17 16,0 0 8-16,0 0 6 0,56 17 2 16,-33-13 5-16,14 5-13 0,6-1 6 0,21-1-11 15,2 0 2-15,8 1-10 0,2 2 3 16,1-3-5-16,9-2-3 0,-2 1-7 15,-7-2 2-15,3 0-4 0,3 0-3 0,-7-2-16 16,5-2 11-16,-28 0-18 16,-3-2 12-16,20-3 0 0,-17 2-4 0,-6-1 0 15,-4-4 0-15,1-1 6 0,-4 2-8 16,-7-2 4-16,0-1-3 0,-6 0-2 0,6 0 1 16,1-2-2-16,-11-1-3 0,1 1 0 15,-1-1-4-15,0 2-4 0,-6-1 4 0,2-2-1 16,-2 1-9-16,-4 1 8 0,1 1-8 15,-4 1 11-15,4 0-3 0,-8 3-3 16,1-1 6-16,7 4-7 0,-14 4-2 16,9-13 1-16,-9 13-2 0,10-11-4 15,-10 11 2-15,14-4-3 0,-14 4 1 0,0 0-3 16,3-10 6-16,-3 10-7 0,0 0 6 16,10-8-5-16,-10 8 6 0,0 0-8 0,0 0 3 15,0 0 1-15,0 0-1 0,0 0-2 16,0 0-1-16,-63 10 0 0,36-2 6 15,-3-4-12-15,0 3 9 0,-13 4-3 0,-1-4-8 16,-13 9 13-16,-6-4-5 0,-1 1 3 16,-2-1-6-16,-4 1 4 0,0-5 2 0,-7 0-1 15,1 3-3-15,2-4 4 0,1 4-3 16,-4-4-1-16,1-1 1 0,3-2 2 16,-4 4-3-16,1-3 1 0,-2-3-3 0,5 5 0 15,13-7 6-15,13 6 1 0,-5-6 2 16,-2 1-10-16,7 5 4 0,1-3-2 15,5-3 1-15,1 0-1 0,4 0 7 16,-4 0-4-16,13 0-5 0,1 0 4 0,2-3 0 16,5 3-1-16,-2 3 3 0,21-3-2 15,-30 0-14-15,13 0 14 0,17 0 0 16,-19 0 0-16,19 0 0 0,0 0 3 0,-27-3-4 16,27 3-1-16,0 0-2 15,-24 0 8-15,24 0-4 0,0 0 0 0,0 0 0 0,0 0-2 16,0 0 2-16,0 0 1 15,0 0 5-15,90 8-4 0,-53-8 7 0,17 3-10 16,18-3-1-16,9 1 4 0,6-1 2 0,0 0 1 16,-2 0-5-16,9-1 2 0,-4-2-2 15,-7-2 1-15,4 0-2 0,-7-3 4 16,-3 1 1-16,-4-1-1 0,-7-2 5 16,-9-2-7-16,-3-4 0 0,-1 2 1 0,-10 6 5 15,-6 1-5-15,-10-1 5 0,6 1-2 16,-13 0 0-16,4 1-7 0,-8 1 3 0,1 3 5 15,-1-3-4-15,-5 2 0 0,-11 3 0 16,19-4-5-16,-19 4 0 0,17-6 1 16,-17 6-3-16,13-5 0 0,-13 5 4 15,0 0-5-15,0 0 5 0,0 0-2 16,0 0 3-16,0 0-4 0,-49 23 5 0,19-16 2 16,-14 0-3-16,-13 6-13 0,-13-5 21 15,4 3-9-15,-15 0-5 0,5-4 4 0,-4 0 1 16,4-1-4-16,2-1-5 0,1 1 11 15,-8-5 2-15,8 5-4 0,17-5-1 16,6 3-1-16,0-4-6 0,4 0 11 0,5 2-6 16,4-2 6-16,7-2-4 0,0 2 3 15,7 0-4-15,4 0 8 0,-8 2-5 0,27-2-3 16,-27-2 0-16,27 2 13 0,-30 0-11 16,17 2-2-16,13-2-2 0,0 0 2 0,-17 3-1 15,17-3 0-15,0 0-1 0,0 0 4 16,46 12 1-16,-12-9 1 15,9 2 3-15,24 2 3 0,7-4-5 0,8 1 0 16,15-4-1-16,13-1 0 0,4-5-7 16,-11-1 13-16,3-1-1 0,-5-4-3 0,-8-4 7 15,-17 4-3-15,-9-5 1 0,-7-1-2 16,-3-3 2-16,-7 5-1 0,-13 0-3 0,-7 4 3 16,-4-1-4-16,-2 6-1 0,-5 0-3 15,-2-1-2-15,-4 1-39 0,-2-1-42 16,-11 8-52-16,13-6-41 0,-7 5-45 0,-6 1-44 15,0 0-45-15,0 0-139 16,0 0-41-16,0 0 54 0,0 0-135 0,0 0-73 16</inkml:trace>
  <inkml:trace contextRef="#ctx0" brushRef="#br0" timeOffset="93740.57">13696 16905 1785 0,'0'0'124'0,"-17"-10"13"0,14 5 15 16,3 5 12-16,-10-10 9 0,10 10-18 16,-6-10 6-16,6 10-18 0,-11-10-23 15,11 10-3-15,-6-5-12 0,6 5-11 0,-10-7-12 16,10 7-8-16,0 0-3 0,0 0-15 15,0-13-21-15,0 13-52 0,0 0-43 0,0 0-48 16,0 0-61-16,0 0-48 16,0 0-72-16,0 0-157 0,0 0-32 0,0 0-190 15,16 21-164-15</inkml:trace>
  <inkml:trace contextRef="#ctx0" brushRef="#br0" timeOffset="93956.6">13872 16702 2041 0,'-3'-12'98'0,"3"2"18"0,0-3 4 16,0 13-5-16,-3-15-8 0,3 15-14 15,0 0-12-15,6-12-5 0,-6 12-8 16,17 0-3-16,-17 0-9 0,37 12 5 0,-10-2-15 16,0 2 7-16,6 4-16 0,0-1-1 15,14 7 9-15,-4 3-10 0,0 3-3 16,1-2-1-16,-8 3-5 0,-6-4-17 0,-6-5-40 15,3 2-38-15,-11-4-51 0,1 2-38 16,2-4-46-16,-8-5-39 0,-1-5-75 0,-4-5-137 16,-6-1-174-16,0 0-127 0</inkml:trace>
  <inkml:trace contextRef="#ctx0" brushRef="#br0" timeOffset="94205.96">14479 16680 1869 0,'0'-15'50'0,"0"-1"28"0,-3 7 26 16,3 9 9-16,-3-13-3 0,3 13-15 15,-7-10-5-15,7 10-12 0,0 0-11 16,0 0 2-16,0 0-2 0,-36 20 10 0,9-2 3 16,0 1-3-16,-9 17 7 0,-2-1-14 15,2 0-5-15,6 0-9 0,-10 2-2 0,10 3-12 16,0-5 1-16,3 0-3 0,4-7-5 16,10-12-3-16,0 2-4 0,-1-5-6 15,11-1 1-15,-10 1-19 0,5-2-16 0,2-3-16 16,6-8-37-16,-3 9-52 0,3-9-52 15,0 0-56-15,0 0-46 0,0 0-118 0,36-25-82 16,-19 9-167-16,6 2-135 16</inkml:trace>
  <inkml:trace contextRef="#ctx0" brushRef="#br0" timeOffset="94589.28">14726 16556 1866 0,'3'-16'21'0,"0"6"27"16,-3 10 20-16,0-15 18 0,0 15 7 0,5-16 9 16,-2 9-1-16,-3 7 0 0,0 0-6 15,3-12-19-15,-3 12-5 0,0 0-2 16,0 0 4-16,0 0 10 0,0 0 0 0,0 0 5 15,0 0 6-15,0 0-8 0,13 37 2 16,-10-23-4-16,-3 3-4 0,3 5-7 0,5 0-7 16,-8 1-9-16,6 2 1 0,-2 0-8 15,-1 0-2-15,0 2-4 0,-3-2-7 16,0-5 7-16,3 3-11 0,-3-3-2 0,0-2 0 16,3-4-7-16,1 1-19 0,-8-5-28 15,8 1-38-15,-4-11-45 0,4 14-44 16,-4-6-55-16,0-8-96 0,0 7-130 15,0-7-80-15,0 0 38 0,3 8-172 0,-3-8-142 16</inkml:trace>
  <inkml:trace contextRef="#ctx0" brushRef="#br0" timeOffset="94990.21">15203 16656 1791 0,'10'-8'-97'0,"-7"0"45"15,-3 8 11-15,3-10 3 0,-3 10 20 0,0 0 10 16,0 0-5-16,-3-13 5 16,3 13 3-16,-16-7 5 0,16 7 13 0,-27 0 2 15,27 0 15-15,-30 2 4 0,13 1 12 16,-2 2 5-16,2-1 6 0,-7 7 1 16,8 2-1-16,-8-5 2 0,7 9-1 0,7-5 1 15,4 5 0-15,3 1 0 0,-5-3 2 16,13 2-5-16,1-2 6 0,7 3 7 0,1-1-6 15,-1 1-6-15,7-1 0 0,-1-2-1 16,5-2-2-16,6 2 2 0,3-5-5 16,-6-1-3-16,3 2-5 0,-10-4 2 15,7-1-15-15,-7-2 7 0,-3 0-5 16,-4 5-3-16,-3-4 2 0,0-1-4 0,3 2-5 16,-13-6 6-16,7 15-9 0,-11-5 6 15,1 2 2-15,-10 1-5 0,-1-1-3 16,-2 2-4-16,-4 4-7 0,-4-5 2 0,5 2-6 15,-8 0-21-15,6-2-38 0,-1-1-29 16,5-5-47-16,-4-1-52 0,5-6-46 0,16 0-13 16,-17-10-106-16,14 2-81 0,3 8-119 15,17-25-51-15</inkml:trace>
  <inkml:trace contextRef="#ctx0" brushRef="#br0" timeOffset="95224.54">15696 16649 1658 0,'10'-19'80'0,"3"6"22"0,-9 1 23 16,3 5-2-16,-4-4-8 0,-3 11-16 0,3-10-14 16,-3 10-5-16,0 0-3 0,0 0-8 15,0 0-10-15,0 0-5 0,46 28-4 0,-25-16-3 16,-4 6-4-16,2 2-4 0,8 2 3 16,-7 3-12-16,14 4 3 0,-4 10-4 15,0-7-3-15,-10-3-19 0,-1-4-43 16,2 0-50-16,-2-4-48 0,-2-6-63 0,-4-2-91 15,4-6-154-15,-4-4-201 0,-5-3-139 0</inkml:trace>
  <inkml:trace contextRef="#ctx0" brushRef="#br0" timeOffset="95405.57">16133 16667 1951 0,'-10'-19'94'0,"3"1"35"0,0 3 20 16,1 5 8-16,3 0-12 0,-4 5-12 0,7 5-16 15,0 0-8-15,-27 0-18 0,7 9-2 16,-7 7-9-16,1 4-4 0,-14 12-10 15,0 3 1-15,-1 0-5 0,5 2-9 0,6 4-4 16,3-4-3-16,0 1-5 0,5 2 1 16,8-10-3-16,-2-5-9 0,5-5 1 0,8-5-6 15,-7 0-36-15,4-1-23 16,2 2-21-16,-3-7-26 0,4 2-48 0,0-6-79 16,3-5-89-16,-7 5-148 0,7-5-54 15,0 0 57-15,0 0-126 0,0 0-70 16</inkml:trace>
  <inkml:trace contextRef="#ctx0" brushRef="#br0" timeOffset="95789.81">14030 17302 1700 0,'-47'3'57'0,"7"-2"25"16,7-1 17-16,9 6 9 0,7-6 4 15,1 0-5-15,2 5-14 0,14-5 12 16,-16 7 15-16,16-7 11 0,0 0 4 0,33 13-4 16,21-10-6-16,28-6-6 0,45 1-10 15,23-9-2-15,41-7-8 0,15 4-16 0,-2-5 3 16,3-2-9-16,-8-1-15 0,-3 2 0 15,-19 0-9-15,-47 3-3 0,-10 0-6 16,-16 1 2-16,-7-4-6 0,-21 6-7 16,-16 3 4-16,-16 1-8 0,-8-2-1 15,-9 4-1-15,0-1-7 0,-11 5-2 0,8 0-23 16,-11 4-26-16,0-6-33 0,-13 6-38 16,23-2-32-16,-23 2-29 0,0 0-34 0,0 0-62 15,4 8-55-15,-4-8-124 0,0 0-59 16,0 0 52-16,-27 14-128 0,20-9-75 15</inkml:trace>
  <inkml:trace contextRef="#ctx0" brushRef="#br0" timeOffset="97756.88">6457 15905 1671 0,'0'0'2'16,"-11"5"6"-16,11-5 16 0,0 0 5 0,-13 5 9 15,13-5 15-15,0 0 5 0,0 0 11 16,0 0 5-16,-7 8 7 0,7-8 5 16,0 0-2-16,0 0 11 0,0 0-2 0,0 0-17 15,40-13 4-15,-16 1-10 0,12-1 0 16,21-10-7-16,-8-4-1 0,11 2-13 0,-3 0 3 15,3 2-6-15,-3 2-5 16,-3 7-6-16,-14 2-21 0,-4 2-18 16,-9 3-30-16,-4 4-28 0,-7-1-21 0,2 4-8 15,-5 4-15-15,-13-4-35 0,10 10-38 16,-10-3-42-16,-3 4-70 0,-1 6-359 0,-6-1-147 16</inkml:trace>
  <inkml:trace contextRef="#ctx0" brushRef="#br0" timeOffset="98057.37">6673 16630 1819 0,'0'10'-55'0,"-3"-2"34"0,3-8 26 0,0 0 26 16,3 14 26-16,-3-14 28 0,0 0 12 15,13 8 7-15,-13-8 4 0,30-8 3 0,-10 2-6 16,7-2-5-16,10-9-6 0,20-2-5 15,-2-3-12-15,5-3-8 0,0 0-6 16,1 0-8-16,-5 0-9 0,4 2-1 0,-3 1-2 16,-20 4 0-16,-1 6-16 0,-3-1-9 15,-9 3-25-15,-4 5-23 0,0-1-16 0,-6 5-10 16,2 1-17-16,-16 0-20 0,0 0-32 16,14 15-34-16,-14-4-46 0,-10 0-55 15,2 3-135-15,-1 0-206 0,-1 1-100 16</inkml:trace>
  <inkml:trace contextRef="#ctx0" brushRef="#br0" timeOffset="99722.09">8923 18570 1776 0,'-14'0'23'0,"14"0"16"16,-22 4 15-16,22-4 22 0,-18 0 20 0,18 0 2 15,0 0 2-15,0 0 2 0,0 0-4 16,0 0-1-16,0 0 5 0,0 0 8 15,0 0 2-15,0 0-2 0,0 0 8 16,48-25-10-16,1 6-13 0,14-5-6 16,21-1-7-16,-5-1-5 0,5-2-9 0,0 6-6 15,-18 2-11-15,-3 2-6 0,-6 6 5 16,-14-1-9-16,-5 2-3 0,-13 4-1 16,2 3-4-16,-6-2-3 0,-5 2-4 15,-2-1-5-15,2-1-16 0,-2 5-15 0,-14 1-6 16,23-9-19-16,-23 9-17 0,10-2-12 0,-10 2-15 15,0 0-27-15,0 0-32 0,0 0-32 16,0 0-40-16,0 0-42 0,-27 19-56 16,14-11-145-16,-1 1-1 0,1-8-132 15,-1 6-86-15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1:57:51.1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9386 2657 1802 0,'0'0'61'0,"-20"-5"11"16,20 5 8-16,-16-2 1 0,16 2 5 15,-14-4-9-15,14 4-5 0,0 0-1 0,-19 0 4 16,19 0-6-16,0 0-2 0,0 0 3 15,0 0-1-15,0 0 9 0,0 0 4 16,0 0 7-16,55-4-4 0,9-3-8 0,19-3-3 16,28-8-5-16,1-4-7 15,15-3-16-15,26-10 7 0,-33 5-3 0,37-8-10 0,1 2-6 16,-39 10-4-16,-2-5-1 16,-7 5-3-16,-10 5-7 0,-7 0 6 0,-30 7-6 15,-6-1 4-15,-14 8-1 0,-13-1-12 16,-6 2 0-16,-4 2-2 0,-1 1 6 15,-5-1-6-15,-1 1-4 0,1-2 8 0,-14 5-7 16,16-2-10-16,-16 2-15 0,0 0-20 16,0 0-16-16,0 0-20 0,17 7-36 0,-17-7-31 15,0 0-34-15,-20 22-44 0,7-13-40 16,2-1-84-16,2 0-115 0,-7 2-200 16,2 1-155-16</inkml:trace>
  <inkml:trace contextRef="#ctx0" brushRef="#br0" timeOffset="1982.62">950 11287 2000 0,'-7'-7'72'0,"0"-1"18"0,-3 5 0 0,10 3-16 16,0 0-7-16,-6-10-10 15,6 10-7-15,0 0 4 0,0 0 6 0,-10 34 17 0,10-15 9 16,-4 9 3-16,1 4 1 0,3 5-1 16,3 16 7-16,-6 3 5 15,13 1 4-15,-10 1-1 0,3-1-5 0,7-2-5 16,-3 0-9-16,0-8-4 0,-1-4-6 16,1-8-5-16,3-1-5 0,-4-2-2 0,5-1-8 15,-5-6-8-15,1-2 1 0,3-3-8 16,-7-5-1-16,4 0 2 0,-7-2-5 15,6-5-3-15,1 6 4 0,0-7-7 0,-7-7-1 16,10 10-4-16,-10-10-22 0,19 3-40 16,-19-3-49-16,0 0-41 0,21-16-47 0,-18 7-47 15,-3 9-55-15,-3-13-69 0,3 6-129 16,-4-3-53-16,4 10 52 16,-12-15-139-16,-2 7-112 0</inkml:trace>
  <inkml:trace contextRef="#ctx0" brushRef="#br0" timeOffset="2298.75">769 12109 1777 0,'0'0'-13'16,"-12"6"-1"-16,12-6 10 0,0 0 22 0,-11 10 25 15,11-10 22-15,0 9 11 0,0-9 9 16,3 16 8-16,-3-16 3 0,11 16 1 16,-5-5 1-16,4 2 3 0,1 2-10 0,2-4-4 15,4 3 5-15,2-3-3 0,-2 3 6 16,6-10-9-16,4 3 7 0,3-7-3 15,-7-1-4-15,17-6-8 0,-3-6-3 16,9-7-5-16,5-8-6 0,-2 1-10 16,-8-6-5-16,-1-4-8 0,-10-1 3 0,0 1-8 15,-14-4-5-15,1 7 6 0,-4 6-8 16,-6 3-6-16,3 4-3 0,-7 3-9 16,-3 0-13-16,7 0-39 0,-1 5-42 0,-2 4-37 15,-4 9-32-15,0-10-32 0,0 10-46 16,0 0-72-16,0 0-132 0,0 0-60 0,0 0-168 15,0 0-159-15</inkml:trace>
  <inkml:trace contextRef="#ctx0" brushRef="#br0" timeOffset="20082.53">16903 17085 1959 0,'-10'7'30'15,"6"0"19"-15,4-7 27 0,0 0 25 16,-3 11 8-16,3-11 10 0,0 0 5 15,0 0 2-15,0 0-5 0,0 0 18 0,-10 5-13 16,10-5-8-16,0 0 1 0,-27-23-7 16,14 12 2-16,-4-8-7 0,-3-1-10 0,-6-17-9 15,-7 2-9-15,-11-20-5 0,1-5-12 16,2-3-6-16,5-5-1 0,-4 0-8 0,13 2-1 16,1-1-2-16,6 11-5 15,0 6 0-15,3 6-7 0,-3 8 0 16,13 9-6-16,-3 4-5 0,7 9-1 0,-7-4-4 15,10 3-5-15,-3 2-21 0,3 6-21 16,0 7-28-16,0 0-39 0,0 0-43 0,0 0-42 16,0 0-34-16,0 0-33 0,0 0-38 15,23 22-43-15,-20-16-101 0,1-2-44 16,-4-4-210-16,10 8-181 0</inkml:trace>
  <inkml:trace contextRef="#ctx0" brushRef="#br0" timeOffset="20549.5">16446 16262 1977 0,'0'0'-1'0,"0"0"22"0,0 0 18 16,0 0 5-16,0 0-7 0,0 0-6 16,0 0 11-16,0 0 13 0,-47 12 8 15,31 12 4-15,-14 9 9 0,-7 10 3 0,-2 13-4 16,-5-1 8-16,4 2-8 0,-4 0 3 16,-2 4-4-16,6-4-4 0,0 6-14 15,3-8 0-15,-6 2 7 0,20-12-16 16,-1-2-1-16,5-13 4 0,5-5-8 0,-7-4-5 15,12-3 0-15,-1-2-2 0,4-4 7 0,-2 1 0 16,8-8 2-16,0-5-9 0,0 0-2 16,0 0-4-16,-3-33-11 0,6 6 4 15,8-23-5-15,5-5 0 0,11-10-8 16,0-1 1-16,6 4-2 0,3 2 2 16,-9 7-4-16,0 3-6 0,-7 3 8 0,3 7-4 15,0 2 5-15,-2 9 7 0,-12 8-12 16,5 3-1-16,-1 4 7 0,0 2 2 0,1 2-5 15,2 5 0-15,4 0-6 0,4 5 6 16,3 2-4-16,6 3-4 0,0 8 2 16,24 6 4-16,-4 2 1 0,-3 1-5 0,7 3 9 15,-8 0-5-15,2-2 6 0,-8 4-8 16,4-4 2-16,-4-1 5 0,-10-4-1 0,-9-3-5 16,-4-4 3-16,0 3-5 15,0-3-2-15,-3-2-37 0,2-1-35 0,-5 0-46 16,-1 1-59-16,-2-1-63 0,-5-4-87 15,-3-1-187-15,-3-3 43 0,0 0 57 16,0 0-129-16,0 0-45 0</inkml:trace>
  <inkml:trace contextRef="#ctx0" brushRef="#br0" timeOffset="26183.67">18982 7922 1999 0,'-9'-17'20'0,"-1"5"28"15,-1 1 24-15,5 4 19 0,0-3 23 0,-1 2 13 16,7 8 1-16,-11-13-19 0,11 13-14 16,-3-9-6-16,3 9-9 0,0 0-8 0,0 0-7 15,0 0-12-15,0 0-1 16,60 12-3-16,-23-2-3 0,0 2-9 0,19 12-3 15,4-6-3-15,11 15 4 0,-19-8 2 16,2 6-15-16,-4-5 4 0,0 5-9 0,-10-2 4 16,-13 0 8-16,-11-1-8 0,1-3-5 15,-7-3-1-15,-3 3 4 0,-11 3 3 16,4-9-8-16,-9 6 5 0,-5 0-5 0,7-2 3 16,-2-7 3-16,-5 2-7 0,4-5-16 15,-3-2-30-15,-4-3-41 0,4-2-40 0,-7 2-36 16,-1-4-33-16,5 2-32 0,-1-6-40 15,4 1-43-15,-4-1-105 0,4 0-32 16,-4 4-118-16,4-2-55 0</inkml:trace>
  <inkml:trace contextRef="#ctx0" brushRef="#br0" timeOffset="26602.9">17876 8185 1676 0,'-37'-3'82'15,"15"3"26"-15,1-6 20 0,1 6 30 16,20 0 5-16,-24-1 3 0,24 1 5 0,-16 1-20 16,16-1-16-16,0 0-5 0,0 0-5 15,0 0 1-15,0 0-3 0,76 6-2 0,8-6-10 16,6-2-2-16,33-3-8 16,7 2-1-16,4 0-12 0,12 2-3 0,4-10-8 15,-9 9-9-15,-8-3-6 0,-7-1-6 16,-9 5-7-16,-27 1-3 0,-3 0-6 15,-11 0-3-15,-16 0-17 0,-13 0-24 0,-7 0-16 16,-3 0-12-16,-14 0-18 0,4 0-22 16,-8-7-27-16,-1 7-29 0,-9-1-60 0,-9 1-53 15,0 0-67-15,0 0-58 0,-30-10-173 16,3 10 52-16,2 0-220 0,-5 0-200 0</inkml:trace>
  <inkml:trace contextRef="#ctx0" brushRef="#br0" timeOffset="28452.17">27093 10590 2078 0,'-14'-6'29'16,"8"-2"30"-16,6 8 24 0,-7-7 10 0,7 7 4 15,0 0 2-15,0 0-9 0,13-19-3 16,1 13-12-16,13-4 8 0,9 6 2 0,28-4-3 16,9 4 6-16,13 1 2 0,28 0-9 15,9 0 1-15,-2 1-3 0,2 0-11 16,0 2 2-16,-13-4-8 0,-17 4-3 0,-6-1-5 15,-4-5-1-15,-3 6-13 0,-23-1 0 16,-7-2 6-16,-14 0-14 0,-2 0-3 16,-1 1-2-16,-9 2-1 0,-1 0-5 15,-7 0 4-15,5-2-9 0,-21 2 12 0,23-4-2 16,-23 4-5-16,0 0 1 0,0 0-2 16,0 0-3-16,0 0-1 0,-87-7-2 15,7 7-11-15,-10 0 6 0,-33 0 0 0,-4 3-1 16,-6 0-2-16,-4-3 2 0,1 1 1 15,-1 5-2-15,0-4 0 0,4 7-1 0,7-8 2 16,2 6 3-16,11 1 6 0,5-2 3 16,26-2 8-16,22-1 3 0,9 0 6 0,15-2 2 15,3-1 0-15,6 4-2 0,0-2 2 16,3 0-5-16,8-2 0 0,-1 0-5 16,17 0-1-16,0 0 1 0,0 0-7 15,0 0 1-15,90 0-2 0,21-2 2 16,15-4 5-16,21 2 2 0,56 0 3 0,4-7 7 15,6 1-4-15,-13 0 0 0,-6-2-3 16,-44 5-1-16,-14-4-3 0,-6-2-1 0,-16 3-1 16,-15-5 1-16,-25 11-3 0,-7-6 1 15,-18 5-7-15,-8-1 4 0,-8 5-1 16,-14-2 0-16,2-3-1 0,-1 4 0 16,-7 0-2-16,-13 2-2 0,0 0-4 15,0 0 0-15,-43-5 0 0,-7 5-2 0,-34 1-2 16,-32 5 0-16,-18 2 0 0,-12 2 1 15,-41-1-2-15,3 7 1 0,-2-1-1 0,32-5 1 16,8-1-2-16,-37 8-1 0,43-3 3 16,3-3-3-16,8-3 1 0,8 2-3 0,14 3 4 15,24-5-5-15,10-1-1 0,19-3-1 16,11 2 0-16,7-4-2 0,6 1 1 16,9 0 1-16,2 0-1 0,2-2 4 0,17-1-4 15,-17 3 0-15,17-3 0 0,0 0 0 16,77-3-2-16,7 2-1 0,36-5 10 0,16 1-9 15,17-1 1-15,44-2-3 16,9-3 4-16,-5 4-1 0,-52-3-1 0,1 2-3 16,-9 1 1-16,-15 0 3 0,1-2 0 15,-10 1 3-15,-41 1 4 0,-2 0-4 0,-22 4 0 16,-11 1 0-16,-8-4 5 0,-9 5-5 16,-2 1-1-16,5-6 1 0,-20 6-1 0,-7 0 0 15,0 0-2-15,-50 6 2 0,-27-5-2 16,-43 7 2-16,-19 2-1 0,-45 3 4 15,-2 2-4-15,2 0 3 0,34-5-1 0,6 2 1 16,11-2-3-16,10 5 6 0,9-5-7 16,11-3 5-16,37-1 1 0,12-1-5 0,11 1 0 15,6-5 0-15,14 2 2 16,0 0-5-16,2-2-3 0,21-1 2 0,0 0 7 16,0 0-5-16,0 0-2 0,74-1-2 15,13 1 4-15,29-6-7 0,11 2-8 0,16-2-16 16,11-2-18-16,-1 4-21 0,4 1-19 15,-17-1-21-15,-7 1-36 0,-16-2-41 16,-33 5-38-16,-5-6-34 0,-9 6-40 0,-13-7-36 16,-18 6-35-16,5-5-110 0,-17 1-58 15,-3 3 52-15,-11-2-182 0,-7 3-166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1:58:30.6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20449 2975 1948 0,'0'0'-16'0,"-17"0"14"0,17 0 28 0,0 0 29 15,0 0 19-15,0 0 5 16,0 0-10-16,-16 2 1 0,16-2-4 0,0 0-8 16,0 0-6-16,0 0-9 0,0 0 1 15,0 0-4-15,70 2-2 0,-4-6-2 0,15-1-4 16,33-2 0-16,1-6-2 0,13 5-4 15,8-7-4-15,8 1-1 0,-8-3 1 16,5 6-10-16,-12-4 4 0,-9 2-4 0,-10 6 1 16,-27-1 2-16,-5 1-1 0,-23 4-3 15,-11 0 1-15,-4 1-5 0,-10 0-1 0,-3-2 4 16,-3 3-10-16,-5-2 3 0,-2 0-6 16,-17 3-13-16,30 3-21 0,-30-3-19 15,16 3-28-15,-13 2-31 0,5-1-46 0,-8-4-42 16,0 10-39-16,0-10-129 15,0 11-210-15,0-11-82 0</inkml:trace>
  <inkml:trace contextRef="#ctx0" brushRef="#br0" timeOffset="13400.7">1419 2979 1731 0,'0'0'52'0,"-13"-15"30"16,10 11 23-16,3 4 14 0,-10-14 4 15,10 14-3-15,-7-8-8 0,7 8-13 16,0 0-16-16,0 0 17 0,0 0 1 16,0 0 6-16,0 0 9 0,0 0 5 15,10 33-7-15,4-15 1 0,2 3 3 0,7-2 0 16,14 12 2-16,-1-2-7 0,-6-5 0 16,14 1 1-16,2-3 4 0,-2-11 5 15,16 0 2-15,1-8-6 0,15-13-4 0,23-11-2 16,5-13-13-16,26-19-6 0,3-14-10 15,1-8-9-15,2-5-8 0,-9-5-5 0,-7 4-8 16,-17 4 0-16,-26 17-9 16,-13 3 0-16,-11 1-7 0,-4 9 0 0,-15 7 1 15,3 8-3-15,-14 4-2 0,0 6-8 0,-6 4-2 16,0 3-1-16,-7 2-6 16,3 4-1-16,-6 0-8 0,-1 1-7 0,-3-3-12 15,8 5-23-15,-11 6-22 0,10-7-25 16,-10 7-28-16,0 0-34 0,0 0-43 0,0 0-44 15,0 0-45-15,0 0-43 0,-7 25-44 16,4-14-67-16,-3-4-144 0,1 3 41 16,-1 0-301-16,3 1-320 0</inkml:trace>
  <inkml:trace contextRef="#ctx0" brushRef="#br0" timeOffset="16501.1">1290 9476 2388 0,'0'0'-40'0,"-24"6"32"0,14-3 23 0,10-3 24 0,0 0 27 16,-14 2 7-16,14-2 13 16,0 0-3-16,0 0 2 0,0 0 1 15,-12 6 7-15,12-6 9 0,0 0 9 0,46-17 3 16,-2 9-2-16,19-10 4 0,30-7 1 15,-3 0-8-15,10-6-4 0,-3 6-9 0,-4 3-9 16,-3 0-8-16,-24 7-6 0,-2-2-7 16,-4 4-7-16,-10 2-4 0,-13 4-2 15,-4 2-12-15,-3-2-22 0,-7 1-33 0,-2 5-43 16,-2-5-26-16,2 4-28 0,-9-1-20 16,2 1-23-16,-14 2-25 0,16-8-43 15,-16 8-43-15,4-10-20 0,-4 10-10 0,-20-5-36 16,3-2-30-16,-2 4-317 15,-5-1-172-15</inkml:trace>
  <inkml:trace contextRef="#ctx0" brushRef="#br0" timeOffset="16801.32">2046 9094 1914 0,'-16'-7'-54'0,"-2"-4"31"0,6 4 31 15,2 0 20-15,-1 2 28 0,11 5 17 16,-6-10 9-16,6 10-3 0,-10-10-4 16,10 10-4-16,-6-5-2 0,6 5-7 0,0 0 7 15,0 0 6-15,30-14-3 0,-8 14-3 16,5-3-2-16,6 0-6 0,4 1-1 15,10 2-7-15,-1 2-4 0,25 5-5 0,-8 0 15 16,-17 2-19-16,11 3-5 16,-10 1 0-16,-10-4-2 0,-4 7 2 0,-3 0-3 15,-3 5 4-15,-5 0-5 0,-5-2-1 16,-7 4-9-16,-10 4 8 0,0-2 8 16,-3 3-10-16,-13 17 3 0,-5-4 2 0,-2 2-13 15,-4-2-7-15,4-1 13 0,-7-3 1 16,0 1-9-16,0-3-24 0,7-8-24 0,-4-4-23 15,3-7-25-15,-1 8-28 0,8-6-34 16,-1-4-49-16,-4-2-40 0,5 4-77 16,4-7-177-16,-1-2 39 0,1 2-108 15,2-1-55-15</inkml:trace>
  <inkml:trace contextRef="#ctx0" brushRef="#br0" timeOffset="27786.78">1250 11690 1612 0,'3'-14'29'0,"-6"6"22"0,3 8 23 16,-8-17 7-16,8 17-3 0,0-8-6 0,0 8-14 16,0 0-4-16,0 0 7 0,0 0 7 15,0 0 5-15,0 0 1 0,48 27 5 16,-22-10 4-16,8-3-1 0,15 5 2 0,5-5 3 15,15-5 10-15,5-9-6 0,33-10-5 16,3-11-5-16,4-16 6 0,28-12-15 0,12-7-21 16,-14-13 18-16,13-2-13 15,4-8 2-15,-21 4-3 0,-12 14-7 16,-41 5-2-16,-13 16-10 0,-13-3-7 0,-14 14 5 16,-6 8-6-16,-14 10 1 0,-3 1-14 15,-7-1-7-15,1 10-3 0,-14 1-23 0,0 0-35 16,0 0-28-16,6 22-41 0,-9-3-43 15,-7-2-47-15,0 8-60 0,-3 0-78 0,3 6-154 16,-7-6 57-16,7-2-117 0,-4-2-65 16</inkml:trace>
  <inkml:trace contextRef="#ctx0" brushRef="#br0" timeOffset="30302.77">1206 11587 1619 0,'0'0'-16'15,"-16"3"18"-15,16-3 24 0,-17 3 17 16,17-3 10-16,0 0 2 0,0 0 0 0,-21 2 4 15,21-2-1-15,0 0-3 16,0 0-1-16,0 0-4 0,0 0-2 16,0 0 0-16,44-25 0 0,2 5-3 0,11-8-2 15,27-4-2-15,0-7-4 0,12 3-1 16,-3-4-4-16,10-3 0 0,-3 4-5 0,-10-3-5 16,0 10-3-16,-20 6 0 0,-10 2-3 15,-6 6 0-15,-18 1-6 0,-3 9 1 16,-6 1 0-16,-10 3-5 0,4-4 0 0,-8 2 0 15,-1 5-1-15,2-5-1 0,-14 6 2 16,0 0-2-16,20 0-2 0,-20 0-14 16,0 0-22-16,14 13-23 0,-14-13-34 0,0 0-31 15,-7 18-26-15,7-18-35 0,-14 9-37 16,1 0-408-16,-4-1-126 0</inkml:trace>
  <inkml:trace contextRef="#ctx0" brushRef="#br0" timeOffset="30568.67">1666 11501 1729 0,'-24'14'-81'0,"5"-3"19"0,2-3 31 16,1 1 29-16,5-5 18 0,2 0 24 15,9-4 8-15,-13 7 11 0,13-7 10 16,0 0 5-16,0 0-6 0,0 0-6 16,0 0-3-16,33-32-1 0,16 7-11 15,8-4 1-15,10-9-6 0,7-2-1 0,-5 3-4 16,4-2-3-16,-6 5-1 0,-4-7-6 15,-9 13-8-15,-10 6 0 0,-2-2-3 16,-5 6-2-16,-7 10-2 0,-6-3-3 0,-1 4-4 16,-7 0-5-16,1 4-8 0,-4-3-17 15,-13 6-10-15,27 9-29 0,-27-9-22 16,10 7-26-16,-10-7-41 0,4 9-38 0,-4-9-433 16,-4 16-123-16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1:43:33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16436 2088 1607 0,'0'0'-105'0,"0"0"22"0,-17-6 18 16,17 6 4-16,0 0 2 0,0 0 3 15,-16 0 7-15,16 0-4 0,0 0 9 16,0 0 1-16,0 0 9 0,0 0 2 16,-17 7 7-16,17-7 10 0,-10 16-7 0,7-8 13 15,3 4-3-15,-3 5-7 0,-1 1 15 16,-3 2-5-16,4 5 7 0,0-1 5 15,-4 10-1-15,4-1 0 0,0 3 5 0,3 3 1 16,0 17-1-16,0-1-2 0,0 2 0 16,0-1 4-16,3-1 1 0,-3 2-2 15,10-4 2-15,-4 1-9 0,1 2 9 0,-3-5-6 16,9 3 9-16,-10 0-3 16,0 2-4-16,-3-12 2 0,7 12-3 0,-4-2 7 0,-3-1-2 15,0 1-7-15,0 2 8 0,0-12-6 16,0 10 3-16,0-9-2 0,4 10 3 15,-1-13-5-15,-3 1 1 0,7 11 10 16,-4 2-4-16,7 2-8 0,-7-1 8 16,1 0 0-16,3 1-12 0,-1-4 7 0,-6 4 24 15,7 0 1-15,-1-3-1 0,-2-2-6 16,-1 1 4-16,4-1 0 0,3-3-4 0,-4 1-7 16,-2 5 7-16,3-3-5 0,2-3-1 15,1 5-5-15,7-1 6 0,-4 3-7 16,4 4 1-16,-1-4-3 0,-2 4 3 0,2 9-2 15,-8-8 2-15,-2-2-4 16,-2 5 3-16,2-1 0 0,-9 3-5 0,6-5 2 16,-3 2-2-16,-3-1 26 0,3-1-3 15,0 1-1-15,-3-2-3 0,6-3-4 16,-3 9 0-16,0-9-2 0,3 6-3 0,-3 1 1 16,-3 2-4-16,3 4-2 0,-7 11 7 15,4-14-5-15,3-2-1 0,0 1-1 0,0 0-1 16,0-9-1-16,0 3-4 0,0-4 5 15,0-11-6-15,3-10-30 0,4 0-23 16,-1-4-38-16,-3-8-45 0,8-2-398 0,-4-5-33 16</inkml:trace>
  <inkml:trace contextRef="#ctx0" brushRef="#br0" timeOffset="1533.65">8270 2410 1403 0,'109'4'-140'0,"21"-4"-290"16</inkml:trace>
  <inkml:trace contextRef="#ctx0" brushRef="#br0" timeOffset="1567.41">9526 2420 1141 0,'174'-3'-103'0,"-15"3"-250"0</inkml:trace>
  <inkml:trace contextRef="#ctx0" brushRef="#br0" timeOffset="1850.23">11143 2371 940 0,'220'-7'-91'16,"17"-3"13"-16,6 2 6 0,27-3 7 15,3-3 10-15,27 0 6 0,7 2 3 16,3-1 5-16,-7 1 5 0,1 2 1 0,6-4 8 16,-4 13 3-16,4-9 31 0,-3 2 4 15,-11 2-5-15,-12 6 7 0,-4-1-10 16,0 1 8-16,-17 0-2 0,-10 1 0 0,1 7-2 16,-7-2-4-16,-18 1 2 15,-12-3-2-15,-20 4 0 0,-10 2 1 0,-37-3-2 16,-4 1 3-16,1 1-3 0,-7-1 1 15,-4 3-1-15,5-4 0 0,-5 4 5 0,0-4-4 16,5 3 5-16,2-6-1 0,0 2-1 16,-6-4 0-16,-4 4 2 0,5-6-10 15,-9 0 1-15,-2 0 6 0,-7 3-7 0,7-3 5 16,-4-3 5-16,-3 3 0 0,3 3-4 16,-6-6 8-16,-28 3-1 0,9-3-13 0,-12 0-26 15,-9-1-140-15,-14 0 57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1:59:05.2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2016 4900 1876 0,'-10'-3'3'0,"10"3"4"0,-19-2 3 15,19 2 6-15,0 0 2 0,0 0 0 0,0 0 4 16,0 0 2-16,-24 5 8 0,24-5 10 16,0 0 16-16,0 0 17 0,0 0 5 15,0 0 9-15,60 4 4 0,-7-22-5 16,27-7-4-16,17-8 2 0,10-13-9 0,59-21 3 16,30-13 9-16,89-40-4 0,7 0-2 15,5-4-5-15,-1 7-10 0,11 3-12 0,-7 6 7 16,-13 1-12-16,-77 36-2 15,-10 12-5-15,-13 3-8 0,-27 12-4 0,-47 12 0 16,-19 4-6-16,-24 10-6 0,-17 3-7 16,-10 2-8-16,-10 6 11 0,-6 0-12 0,-10 3-1 15,3 0-4-15,-7 0 3 0,-13 4 1 16,13 0-3-16,-13 0-16 0,0 0-9 0,0 0-19 16,0 0-16-16,0 0-36 0,14 1-29 15,-14-1-9-15,10 6-23 0,-10-6-16 16,10 5-27-16,-10-5-39 0,17 4-59 0,-8 2-119 15,-2-3-179-15,7 1-95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1:59:27.5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18862 3385 1857 0,'-16'4'-2'15,"2"-1"18"-15,14-3 14 0,-13 4 4 0,13-4 9 16,0 0 5-16,-16 4-4 0,16-4 0 16,0 0-2-16,0 0 3 0,-10 7 5 0,10-7 3 15,0 0 5-15,0 0 12 0,23 13 10 16,-23-13 4-16,40 0-8 0,-4-3-5 15,21-10 0-15,33-3-9 0,7-9-4 0,10-3-6 16,-1 0-5-16,11-2-3 16,0 3-5-16,-8-2-6 0,-5 3 4 0,-4-2-7 15,-10 6-5-15,-3-3-2 0,-24 9 0 0,4-3-2 16,-4 1-1-16,-6 1-4 16,-17 5 3-16,-4-5-5 0,-3 6-4 0,-6 3 3 15,-6 1 0-15,-1 0-2 0,-1-2-1 16,-2 5 0-16,-4-1-6 0,1-1 1 0,-14 6-23 15,13-7-36-15,-7 4-40 0,-6 3-46 16,14-4-49-16,-14 4-49 0,0 0-60 0,0 0-175 16,0 0-190-16,0 0-159 0</inkml:trace>
  <inkml:trace contextRef="#ctx0" brushRef="#br0" timeOffset="1982.03">2473 8662 1978 0,'-7'-19'52'0,"1"2"10"15,-8 3 8-15,1 2 9 0,0-3 6 16,-4 5 0-16,0 0 10 0,4 0-12 16,0-1-3-16,-1 4-3 0,-2 2-12 15,5-2-1-15,11 7-13 0,-19 0-7 16,19 0-4-16,-17 18 4 0,4 1 14 0,2 12 11 16,-5 16 0-16,2 6 12 0,-2 4 7 15,2 0 0-15,1 4-8 0,3-3 3 0,3 6-2 16,1-3-3-16,-1 6-4 0,4-10-3 15,9 5-8-15,-2 1-3 0,2-6-1 16,-2-7-6-16,3 0-5 0,2-13-5 0,-2-5 0 16,-4-1-1-16,8-3-4 0,-8-6-4 15,3-3-1-15,-2-2-9 0,2-3 3 0,-3-2 0 16,2 1 2-16,-2-2 0 16,0-3-1-16,-3-8 1 0,6 14-8 0,-6-14 2 15,4 11-11-15,-4-11-63 0,0 0-56 16,0 0-80-16,0 0-65 0,20-7-77 15,-20 7-132-15,0 0-109 0,6-9 62 0,-6 9-266 16,0 0-262-16</inkml:trace>
  <inkml:trace contextRef="#ctx0" brushRef="#br0" timeOffset="2298.83">1763 9615 2248 0,'-13'-5'-2'15,"13"5"21"-15,-21-3 13 0,21 3 2 0,-9-6 4 16,9 6-10-16,0 0-2 0,0 0 3 16,0 0 9-16,-4 25 10 0,11-8 16 0,-1 0 3 15,4 3 3-15,7 7-2 0,3-2 6 16,11 11-7-16,5-4-3 0,-3-2-4 16,13-3-3-16,-11-9-3 0,1-3 14 0,7-5 1 15,1-5-11-15,5-9-4 0,18-4-2 16,20-16-5-16,-4-5-2 0,-7-10-3 15,-2-5 0-15,-4-3-6 0,-7-3 6 16,-9 5-6-16,-24 6-6 0,3 6-4 0,-9 2-1 16,-5 6 1-16,-5 6-28 0,-7 2-18 15,2 3-30-15,-2 2-40 0,0 5-42 16,-7-1-23-16,0 8-24 0,0 0-51 0,0 0-53 16,0 0-120-16,0 0-74 0,-7 30-156 15,4-15-130-15</inkml:trace>
  <inkml:trace contextRef="#ctx0" brushRef="#br0" timeOffset="9400.98">10176 11495 1826 0,'0'0'-5'16,"-20"-2"33"-16,20 2 29 0,-14-6 13 15,14 6 15-15,0 0 12 0,-12-7-1 0,12 7 3 16,-10-8-8-16,10 8-6 0,0 0-5 16,0 0-10-16,19-14-4 0,-5 11 1 15,9-2 8-15,4 0-11 0,6 0 0 0,7-2-4 16,3-1 11-16,17 1-4 16,-6 1-2-16,13-5-11 0,2 3-7 0,5 2-2 0,-7-5 4 15,-1 4-12-15,4 3 3 16,-20-2-8-16,-4-2 0 0,2 7-5 0,-15-2-3 15,0 0-6-15,-6 2 4 0,-3-2 2 16,-8 3-12-16,1-3 14 0,-1 0-5 0,-16 3-4 16,20-2 2-16,-20 2-3 0,0 0-6 15,0 0 6-15,0 0-2 0,0 0 0 16,0 0-12-16,-50-10 9 0,23 10-1 16,-6-3-2-16,-4 3-8 0,-2 3 7 0,-9 0-2 15,-1-2-1-15,-17 5-2 0,12-1-7 0,4-2 3 16,0 1-1-16,-17 3 5 15,3-1-4-15,15 2-1 0,5-4 9 0,-2 3-9 16,2-1 4-16,4-1-6 0,4 2 4 16,6-1 4-16,0-1 0 0,3 2-10 0,0 0 13 15,8-7 7-15,-1 6 7 0,-1-5 6 16,8 6-3-16,-1-6 1 0,5 2 0 0,-1 0-2 16,10-3-5-16,-14 5 5 0,14-5 0 15,0 0-1-15,0 0 0 0,0 0 5 16,41 6 4-16,-11-6 3 0,3 0-2 0,7 0-9 15,13-1-3-15,14-4 1 0,3 0 2 16,7-2-6-16,-11-4-3 0,1 4 6 16,9 0 0-16,-5-7-3 0,-25 7-3 15,-2 2-7-15,-11-1 5 0,0 2 2 0,-6 0-4 16,-4 1 4-16,-6 0-3 0,-4 0-3 16,-13 3 4-16,30-2-3 0,-20 0 1 0,-10 2 2 15,0 0-4-15,0 0-3 0,0 0 4 16,0 0-1-16,0 0-1 0,0 0 0 15,0 0-1-15,-40 20-14 0,24-19-22 0,-2 5-37 16,2-1-38-16,-1-2-43 0,4 1-49 16,-1-1-58-16,2 1-56 0,-1 0-59 15,13-4-174-15,-21 3 48 0,21-3-216 16,-9 1-206-16</inkml:trace>
  <inkml:trace contextRef="#ctx0" brushRef="#br0" timeOffset="14500.73">12203 11334 2035 0,'-4'-8'-26'0,"-2"1"30"0,6 0 21 16,0 7 24-16,0 0 26 0,-7-18 17 16,7 18 12-16,4-12 7 0,-4 12-2 15,0 0 7-15,-7-13-4 0,7 13-12 0,0 0 0 16,0 0-10-16,0 0-1 0,0 0 6 16,0 0 5-16,0 0 9 0,0 0-7 15,0 49 9-15,0-27 1 0,-4 6 4 0,1 4-4 16,0 5-1-16,-1 1-7 0,-2-4-3 15,6 4-12-15,-3-2-1 0,-1 1-5 0,1-10-7 16,3 1-7-16,-3-3-10 0,3-7-3 16,-4 1 0-16,4-5 1 0,0 2 4 0,0-7 12 15,-3 7 1-15,-1-8-8 16,4-8 0-16,-3 12-11 0,3-12-2 0,0 0-3 16,0 0-21-16,0 0-26 0,0 0-40 15,0 0-44-15,0 0-41 0,0 0-55 16,-3-28-72-16,3 28-53 0,3-17-73 0,0 5-61 15,4 2-154-15,0-1 51 0,3-3-350 16,-7 2-371-16</inkml:trace>
  <inkml:trace contextRef="#ctx0" brushRef="#br0" timeOffset="15733.52">12526 10630 2447 0,'7'-12'-133'0,"-7"12"40"0,0 0 35 15,0 0 25-15,0-11 16 0,0 11 22 0,0 0 14 16,0 0 6-16,0 0 7 0,0 0 8 16,0 0 0-16,0 0-1 0,6-7-4 15,-6 7-3-15,0 0 5 0,0 0 7 16,0 0 14-16,0 0 19 0,0 0 10 0,7 34 9 16,-10-18 9-16,3-1 1 0,-4 4-4 15,1 4 10-15,0 4-9 0,3-2-3 0,-3 10-1 16,3-4-5-16,-7 3-7 0,4 4-4 15,-1-1-6-15,1-2-2 0,-1-3-3 16,4 4-3-16,0-4-5 0,-3 0-2 0,0 1-4 16,3-5-2-16,0 0-4 0,3-3-3 15,-3 0 0-15,0-3-2 0,-3-2 5 0,3-2 0 16,0 1-2-16,0-1-5 16,0-4-3-16,0 4-1 0,-7-5-5 0,7-1 5 0,0 2-8 15,0-7 1-15,0 0 3 0,0-7 4 16,-3 15 7-16,3-7 0 0,0-8 6 15,0 0 4-15,-3 17-1 0,3-17 5 16,0 8-3-16,0-8-2 0,0 0 4 0,0 0-12 16,0 0-2-16,-4 13-11 0,4-13 0 15,0 0 2-15,0 0-9 0,0 0 4 16,0 0-11-16,0 0-5 0,0 0-4 16,0 0-11-16,0 0-22 0,0 0-20 0,-4-32-34 15,4 32-34-15,0 0-45 0,8-8-53 16,-8 2-58-16,0 6-47 0,3-11-33 0,0 4-40 15,4 3-69-15,-4-2-116 0,-3 6 48 0,10-8-290 16,-10 8-297-16</inkml:trace>
  <inkml:trace contextRef="#ctx0" brushRef="#br0" timeOffset="18850.28">12873 11222 2273 0,'0'0'-70'0,"-7"-7"31"0,7 7 27 0,0 0 18 0,-3-6 3 15,3 6 4-15,0 0 8 0,0 0 11 16,0 0 8-16,0 0 13 0,0 0 3 0,0 0 6 15,0 0 2-15,0 0 3 16,-7 25-2-16,3-16 7 0,4-9-3 0,0 19-3 16,0-6-8-16,-3-1-2 0,3 1-2 15,0-1-7-15,-3 1-11 0,3-1 5 0,-3 1-7 16,3-1-5-16,-3-2 0 0,3 2 5 16,0-2-8-16,-7-3-4 0,7 4-5 15,0-4-30-15,0-7-17 0,0 14-31 0,0-14-38 16,7 7-48-16,-7-7-51 0,0 0-34 15,0 0-77-15,0 0-128 0,33-15-177 0,-23 9-112 16</inkml:trace>
  <inkml:trace contextRef="#ctx0" brushRef="#br0" timeOffset="19332.79">13213 11243 1736 0,'0'0'-44'16,"0"0"25"-16,0-9 20 0,0 9 14 16,0 0 17-16,0 0 12 0,0 0 22 0,13-9 12 15,-13 9 9-15,0 0 9 0,10-6 5 16,-10 6-1-16,0 0 3 0,0 0 6 16,0 0 6-16,0 0 6 0,0 0 4 15,16 18-9-15,-12-11-7 0,-4-7-3 0,4 21-8 16,-4-10-4-16,0 3-12 0,0-3 0 15,0 6-8-15,3-9-14 0,-3 9 0 16,0-3-4-16,0-2-10 0,0 1-2 0,0-1-7 16,0 3-1-16,0-5-4 0,0 4-1 15,0-14-4-15,3 17 0 0,-3-9-5 0,0-8 1 16,0 0-5-16,0 14-6 0,0-14-30 16,-3 11-34-16,0-7-37 0,3-4-55 0,0 0-48 15,0 0-43-15,0 0-45 0,0 0-46 16,0 0-108-16,0 0-29 0,0 0-192 15,13-25-151-15</inkml:trace>
  <inkml:trace contextRef="#ctx0" brushRef="#br0" timeOffset="19767.21">13716 11201 1908 0,'0'0'12'0,"7"-4"15"0,-7 4 12 16,0 0 5-16,0 0 3 0,0 0 4 15,0 0 0-15,16-4 13 0,-16 4 14 0,0 0 16 16,0 0 12-16,10 16 3 0,-10-16 10 16,0 17-6-16,4 0-1 0,-4-9-3 0,3 6-9 15,-3 1-1-15,0-1-8 0,0 4-7 16,0-4-11-16,0 4-5 0,0 0-9 0,0-4 2 16,0 4-7-16,0-3-7 0,-3 1-3 15,3-7 0-15,-4 4-2 0,4-2-9 16,0-11-5-16,-3 17-9 0,3-17-16 0,3 15-34 15,-6-10-34-15,3 1-42 16,0-6-48-16,0 11-55 0,0-11-81 0,0 0-95 16,0 0-119-16,0 0 49 0,0 0-165 15,0 0-120-15</inkml:trace>
  <inkml:trace contextRef="#ctx0" brushRef="#br0" timeOffset="20083.48">14253 11240 1900 0,'0'0'77'0,"0"0"-6"0,6-8-8 16,-6 8-2-16,0 0 0 0,0 0 9 0,0 0 15 16,0 0 9-16,0 0 17 0,7 19 10 15,-7-5-7-15,0-14 5 0,0 25 1 0,-7-10 0 16,4 2-2-16,3 1-5 0,-3 1-5 15,3 2-7-15,-3-1-12 0,-5-1-1 16,5 2-9-16,3-2-7 0,-3-2-5 0,3 2-9 16,0-5-6-16,0-1-2 0,0-1-7 15,0-1-1-15,0-11-4 0,0 17 3 16,0-9-6-16,0-8-2 0,-3 13-16 0,3-13-49 16,0 0-67-16,0 0-70 0,0 0-60 0,0 0-60 15,0 0-51-15,0 0-122 0,3-32-55 16,0 24 58-16,-3-1-165 0,3 0-123 15</inkml:trace>
  <inkml:trace contextRef="#ctx0" brushRef="#br0" timeOffset="20951.14">14526 10834 1846 0,'-7'-9'39'0,"4"-1"16"0,0 2 13 16,-1 2 1-16,1-1 12 0,3 7 1 0,-3-14 7 15,3 14 8-15,0-12 9 16,0 12 13-16,0-17 6 0,0 17-4 0,0 0-11 16,0-11-11-16,0 11-24 0,0 0 0 15,0 0 13-15,0 0 5 0,0 0-1 0,0 0 1 16,20 36 4-16,-17-12-6 0,4-2 3 15,-4 11 1-15,7 2-2 0,-7 1-5 0,5 0-1 16,-2 17-3-16,-6 0-9 0,3-6 2 16,-3-11-5-16,3 18-6 0,1-9 3 15,-4-8-5-15,3 1-5 0,-3-1 0 0,0-5-4 16,0 0-6-16,3-7 2 0,-3 0-8 16,0-1-2-16,0-2-3 0,0-4-4 15,0 1-2-15,0-3-2 0,0-1-4 16,0-4 0-16,-3 0-2 0,3-11-3 0,3 14 1 15,0-3 1-15,-3-11 2 0,5 13 10 16,-5-13 16-16,3 9 19 0,-3-9 20 0,0 0 30 16,0 0-12-16,0 0-14 0,0 0-5 15,0 0-9-15,0 0-12 0,6-39-10 0,-3 16 5 16,-3-2-14-16,0-2-3 0,0-10-11 16,4-3-1-16,-8-13-2 0,4-3-3 0,0 2-2 15,-3 0-2-15,0 4-9 0,3 6 6 16,-3 6-6-16,0 3-1 0,-2 1-1 15,2 2-5-15,3 4 0 0,-3 3 0 0,3-3-3 16,0 9 0-16,0 1-3 0,0 2-3 16,0 1-5-16,-3 5-11 0,-1 1 0 15,4 3 3-15,0 6 0 0,0 0 5 0,0 0-5 16,0 0 4-16,-6 36-8 0,3-15-1 16,3 4 15-16,-7 14-3 0,7-4 7 0,4 5-3 15,-12 10 1-15,8-8 7 0,0-5-9 16,0 3 1-16,0-2 3 0,-3-3-2 15,3-5 6-15,7 2 0 0,0-7 1 0,-10 0-2 16,3 0 3-16,-4-4-2 0,4-3-5 16,0-4-35-16,0-2-29 0,0 1-25 0,4-1-23 15,-4-1-25-15,3-5-23 16,-3 2-84-16,0-8-86 0,0 0-59 0,0 0-78 16,0 0-192-16,0 0 38 0,3-26 63 15,3 13-391-15,1-2-427 0</inkml:trace>
  <inkml:trace contextRef="#ctx0" brushRef="#br0" timeOffset="21550.1">14999 11200 2723 0,'0'0'-22'0,"7"-13"33"0,-7 2 29 0,0 11 5 15,3-8 22-15,-3 8 8 0,0-13 0 16,0 13-3-16,8-12-11 0,-8 12-1 15,0 0-9-15,0 0 12 0,0 0 13 0,0 0 5 16,0 0 4-16,0 0 6 0,6 39 1 16,-6-27 2-16,0 9-5 0,0-4-7 15,0 2 2-15,0 2-8 0,6 0-1 16,-2-2-3-16,-1-5-9 0,-3 4-7 0,0-3 0 16,3-5-8-16,-6 3-3 0,3-2-3 15,3-3-4-15,-3 3-1 0,0-4-3 0,0-7 1 16,0 15 1-16,0-9-2 0,0-6 0 15,3 10-3-15,-3-10-6 0,0 0-9 0,-3 8-23 16,3-8-36-16,0 0-46 0,0 0-53 16,0 0-54-16,0 0-42 0,0 0-35 0,0 0-40 15,0 0-43-15,0 0-89 0,0 0-63 16,17-21 49-16,-14 17-180 0,-3 4-137 16</inkml:trace>
  <inkml:trace contextRef="#ctx0" brushRef="#br0" timeOffset="22017.25">15456 11268 1900 0,'4'-9'40'16,"-4"9"20"-16,0 0 16 0,6-9 11 16,-6 9 14-16,0 0 4 0,3-10 2 0,-3 10 8 15,0 0 6-15,0 0-7 0,0 0-8 16,11-6-7-16,-11 6-8 0,0 0 8 0,0 0 16 15,0 0 0-15,0 0-5 0,3 28 4 16,-3-28-4-16,0 20 0 0,0-8-5 16,0 1-9-16,0-1-5 0,0 3-8 0,0 2-6 15,0 1-2-15,3-3-9 0,-6 1-6 16,6-4-6-16,-3 1-4 0,0 2-5 16,7-4-3-16,-7 3-2 0,0-4-5 0,0 2-3 15,0-2 0-15,0-2-2 0,3-1-2 16,-3-7-1-16,0 13-11 0,0-13-19 15,0 9-23-15,0-9-22 0,0 11-41 0,0-11-36 16,0 0-40-16,0 6-37 0,0-6-45 16,0 0-47-16,0 0-38 0,0 0-68 0,0 0-121 15,0 0 45-15,0 0-222 0,0 0-191 16</inkml:trace>
  <inkml:trace contextRef="#ctx0" brushRef="#br0" timeOffset="22450.44">15959 11247 2108 0,'0'0'78'0,"0"0"9"15,11-7-2-15,-11 7-1 0,0 0-1 16,3-8-7-16,-3 8 2 0,0 0 22 16,0 0 12-16,0 0 1 0,0 0 3 0,10 27 5 15,-10-17 1-15,0 5-3 0,0-2 8 16,-3 5-12-16,3-7 0 0,3 7-2 0,-3 3-7 16,0-4-2-16,0 1-16 0,0 0-9 15,0-2-4-15,3 1-9 0,-3 0-4 16,0-2-5-16,0-3-1 0,0 2-8 0,0-5-3 15,0-9-2-15,0 19-4 0,0-11-2 16,0-8-1-16,0 13-8 0,0-13-9 0,0 0-14 16,0 14-24-16,0-14-24 0,0 0-32 15,0 0-51-15,0 11-42 0,0-11-60 16,0 0-32-16,0 0-38 0,0 0-42 16,0 0-71-16,0 0-102 0,0 0 43 0,0 0-208 15,10-32-174-15</inkml:trace>
  <inkml:trace contextRef="#ctx0" brushRef="#br0" timeOffset="22766.7">16366 11265 2026 0,'0'0'60'0,"0"0"17"0,7-14 7 0,-7 14 11 15,0 0-6-15,0 0-8 0,13-1-2 16,-13 1-11-16,0 0 13 0,0 0 10 0,0 0 11 16,0 0 8-16,13 19 6 0,-13-12 0 15,4 7-1-15,-4-3 2 0,3 3-6 0,-6-4-8 16,6 2-3-16,-6 2-9 0,3 0-6 16,0 1-6-16,0-1-3 0,0 1-9 15,0 2-8-15,-4 2-5 0,4-6 1 0,0 4-6 16,0-2-6-16,0-4-1 0,0 3-6 15,0-3-2-15,0-11-18 0,0 21-18 16,0-17-30-16,0-4-20 0,0 17-39 16,0-13-61-16,0-4-81 0,0 0-71 0,0 0-83 15,0 0-161-15,0 0 36 0,0 0-268 16,17-25-270-16</inkml:trace>
  <inkml:trace contextRef="#ctx0" brushRef="#br0" timeOffset="23067.09">16680 11243 2416 0,'0'0'134'0,"6"-6"-11"0,-6 6-10 0,0 0-16 16,0 0-12-16,0 0-3 15,0 0 6-15,0 0 2 0,0 0 5 0,0 0 9 16,0 38 1-16,-3-23 3 0,3 2 5 16,0 1-3-16,0 1 1 0,0 5-4 0,0-5-9 15,-3 9-6-15,3-3-7 0,0 0-5 16,3 0-9-16,-3 0-4 0,0 0-6 15,7-3-7-15,-7-1-4 0,3-3 0 0,-3 1-12 16,3-5 3-16,-3-1-9 0,0-1 6 16,0-1 1-16,0-11-3 0,3 17 1 0,-3-17 0 15,0 10-5-15,0-10-12 0,0 0-33 16,0 0-34-16,0 0-55 0,0 0-65 0,0 0-70 16,-9-35-76-16,2 20-81 0,4 5-205 15,-5-5 48-15,2 5 52 0,3-1-255 16,-7 5-245-16</inkml:trace>
  <inkml:trace contextRef="#ctx0" brushRef="#br0" timeOffset="24517.36">12353 11841 2101 0,'-21'-4'-85'0,"15"4"15"0,-7-4 23 0,13 4 19 15,-17-3 17-15,17 3 10 0,-13-4 11 16,13 4 8-16,0 0 4 0,-14-1 3 0,14 1 3 16,0 0 5-16,0 0-1 0,0 0 1 15,0 0 0-15,0 0 3 0,0 0 3 16,0 0 7-16,0 0-1 0,0 0 6 16,0 0-2-16,50-10 7 0,-23 10 1 15,7-3-2-15,-1 3 1 0,3-3 3 0,8 2-1 16,9 1-5-16,-3-7-3 0,23 7 4 15,1 0 0-15,-4 0-6 0,-10 0 0 0,-7 0-13 16,17 4 15-16,-10-4 1 0,-6 3-7 16,-5-3-5-16,5 1 5 0,12 2-3 0,4 0 5 15,4 2-8-15,-4-3 8 0,4-2-9 16,-5 3 0-16,8-3-2 0,0 1 1 16,-1 3-2-16,1-4 1 0,-4 4-3 15,4-4 6-15,-7 0-12 0,-10 3 3 16,-3-3-2-16,-8 0 4 0,8 0-3 0,10 4 5 15,-14 0-7-15,-2-8-2 0,-15 8-7 16,10-4 1-16,-5 0-1 0,-5 2 2 0,4-2-7 16,-4 0-2-16,2 3 4 0,-2-3 1 15,4 1-5-15,7-1 5 0,-4 4-4 0,0-1 7 16,8-3 5-16,-1 4 1 0,13 0-1 16,-7 2 5-16,-12-2-4 0,2-4 3 0,1 7-2 15,-4-6 5-15,-2-1 0 0,5 0-1 16,-6 0 1-16,7 3-7 0,-7-3-1 15,3 3 0-15,-6-2-3 0,9 3 3 16,-5-4-7-16,-5 2 0 0,1-2 0 16,-1 3-6-16,5-2 3 0,-8-1-6 0,4 7 4 15,-1-6-8-15,4 2 6 0,-7 0-2 16,-3-2 5-16,0 5 2 0,-6-3 8 0,-1-3 3 16,-2 1 5-16,-5-1 3 0,1 4-2 15,-17-4 0-15,33 3 2 0,-20-3 1 0,-13 0-2 16,27 0-7-16,-27 0 6 0,23 0-1 15,-23 0-8-15,23-3-1 0,-23 3-2 0,20-4-4 16,-20 4 3-16,17 0-3 0,-17 0-2 16,0 0-2-16,27 0-2 0,-27 0 3 15,16 0-5-15,-16 0 0 0,0 0-1 16,18-1 0-16,-18 1 2 0,0 0-1 16,0 0 0-16,0 0-2 0,19-3-3 0,-19 3 7 15,0 0-5-15,0 0 3 0,0 0-2 16,0 0-2-16,0 0-1 0,0 0-1 0,17-2-13 15,-17 2-15-15,0 0-20 0,0 0-26 16,0 0-32-16,0 0-66 0,0 0-86 0,0 0-85 16,-27-12-63-16,10 5-170 0,-2 6 30 15,-5-2 61-15,-3 1-248 0,-6-3-223 0</inkml:trace>
  <inkml:trace contextRef="#ctx0" brushRef="#br0" timeOffset="27800.29">11036 13727 2328 0,'0'-12'189'0,"-7"2"-7"0,7 10-3 0,-3-14-11 15,3 14-20-15,0 0-20 0,-6-4-10 16,6 4-9-16,0 0 6 0,0 0-4 0,9 33 7 16,-2-13-2-16,3 2-4 0,-3 6 6 15,6 15-4-15,-6-6-6 0,0 1-7 16,2 9-4-16,5 0-8 0,-7-8-7 0,2-6-10 15,-2 2-2-15,-1-3-3 16,5-1-6-16,-1-1-4 0,-1-5-14 0,2-5-21 16,-5-2-31-16,1 0-21 0,4-6-36 15,-5 1-44-15,1-6-72 0,-4-6-75 0,-3-1-58 16,0 0-56-16,14-11-100 0,-8-3-92 16,4 0 49-16,-10-4-280 0,3 0-282 0</inkml:trace>
  <inkml:trace contextRef="#ctx0" brushRef="#br0" timeOffset="28133.96">11306 13833 2235 0,'10'-25'-53'0,"0"1"34"0,0 6 35 16,4 1 19-16,-1 1 6 0,0-1 6 0,4 6-1 15,-4 1-4-15,4 2 2 16,3 4 2-16,0 4 1 0,-20 0 3 0,36 4 8 16,-16 8 3-16,4 1 10 0,0 9 11 15,-12 3 5-15,1 6 12 0,5 13 1 0,-12-1 5 16,-3-4-3-16,-3 3-2 0,0-5-5 15,0 2-7-15,-3 1-3 0,0 10-10 16,-7-9-7-16,7-9-6 0,3-5-2 0,-8-4-8 16,8-4-4-16,0-2 0 0,0-1-3 15,0 0 8-15,5-7-3 0,-2 1-14 0,-3-10 8 16,13 7-3-16,4-3-7 0,-17-4-4 16,26 2-1-16,-6-8-3 0,7 2-2 0,3 0-9 15,-3-5 3-15,3 1-4 16,-4 0-21-16,1-1-37 0,-4 1-67 0,7-3-79 15,-10 1-79-15,7-11-100 0,0 5-208 16,3-2 45-16,16-7 67 0,8 0-222 16,-4 0-180-16</inkml:trace>
  <inkml:trace contextRef="#ctx0" brushRef="#br0" timeOffset="29134.2">12926 13734 2163 0,'7'-14'167'0,"-4"3"10"15,0 1-3-15,4 2-4 0,-7 8-10 0,10-11-18 16,-10 11-15-16,7-6-17 0,-7 6-1 16,0 0-4-16,0 0-1 0,23 21 1 0,-16-7 4 15,6 7-4-15,-10 4 4 0,1 3-1 16,6 5 0-16,3 16-9 0,1 1-6 15,-11 5-8-15,3-3-7 0,4 0 0 0,1 1-10 16,-2 0-3-16,-2-11-6 0,-4-6-6 16,0-3-6-16,-3-4-2 0,8-4-6 15,-5-5 0-15,-3-2 3 0,3-2 4 0,-3-3 39 16,0-5 10-16,0-8-5 0,0 0-11 16,0 0-8-16,0 0-6 0,-30-30-15 15,27 2 2-15,-11-18 4 0,-5 2-15 0,5-6 1 16,4 0-5-16,-3 0-5 0,-1-2-2 15,8-2-8-15,-1 4-2 0,0-1 3 0,11 8-7 16,-4 4-2-16,10-11-2 0,3-3-5 16,10 3-3-16,1 3-4 0,3-3-3 0,6 7-2 15,4 0-15-15,-11 8 6 0,4 10 1 16,-3 10 0-16,0 2-1 0,-8 9-4 16,8 7 6-16,6 1-2 0,-6 9 0 0,13 14 6 15,-4 5-3-15,-6 4-1 0,-3 3 5 16,-7 10 0-16,1 1 5 0,-11 4 4 15,10 17 5-15,-14-13 3 0,1 3 7 16,-1-5-4-16,-3-5 1 0,-3-8-4 0,4-8 4 16,-8-7-1-16,1-6 0 0,6-1 10 15,-3-9-6-15,0-2 8 0,0-6-5 0,0-4-2 16,0 0-6-16,-16-25-8 0,2-4-24 16,-5-17-20-16,2 2-12 0,-7-5 1 0,5 10 1 15,5 7 3-15,-2 7 3 0,-1 0-4 16,1 7 0-16,-1 3 2 0,0 5 3 15,0-1 3-15,-3 7 5 0,-3 1 0 16,3 3 2-16,-10 6 4 0,3 1 3 0,-6 5 1 16,0 1 3-16,-10 10-1 0,-1 2 9 15,14-4-5-15,3-4 2 0,8 2 6 0,5-6-8 16,7-4 7-16,4 1 1 0,6-3 3 16,11-3 4-16,12-8-6 0,18 3 0 0,23-12-5 15,-4-2 1-15,0-2-2 0,0-1 2 16,-3 0 4-16,0-4 1 0,-6 1-1 0,3 2-1 15,-14-4 2-15,0 8 0 0,-13 3-1 16,-7 5 3-16,1-3-2 0,-4 2-8 16,-4 6-2-16,-2-2 3 0,-1 3 2 0,0 2-2 15,-13-1 2-15,27 11 7 0,-13-4-4 16,-5 6 1-16,1-1 2 0,4 6 2 16,-1 7-3-16,1-11 5 0,-1 4 4 15,-4-5-5-15,2-1 3 0,2-1-2 0,1-4 5 16,2-1 1-16,4-2 1 0,7-4-2 15,0-3-2-15,2 2 3 0,1-5-3 0,0 1 0 16,-3 3 1-16,-7 2-3 0,4-5 1 16,-8 5-2-16,1-3-1 0,-4 3-3 0,4 0 3 15,-4-3 0-15,-13 3 1 16,24 0-3-16,-24 0 4 0,20-1-2 0,-20 1 2 16,16-3 6-16,-6 0 2 0,4 0-2 15,-2-5 0-15,12 0-4 0,-4-3 4 0,0 4-4 0,-3-9-8 16,-1 4-21-16,1-3-22 15,0-2-41-15,-4-4-45 0,0 3-47 0,-9 1-57 16,6 2-66-16,-10-4-77 0,3 3-172 16,0 1 32-16,-6 8 59 0,0 0-234 0,-7 2-192 15</inkml:trace>
  <inkml:trace contextRef="#ctx0" brushRef="#br0" timeOffset="30100.17">869 14516 2004 0,'-9'-14'-20'0,"2"-1"22"16,-4 2 24-16,5 4 29 0,3-1 17 0,0 0 14 15,3 10-1-15,-4-11-5 0,4 11 5 16,0 0-7-16,-3-12-5 0,3 12 24 16,0 0 7-16,0 0 7 0,0 0-17 0,0 0 2 15,30 19 12-15,-14-11-10 16,8 2-5-16,-1 1-5 0,7-1-8 0,10-6-1 16,3-4-2-16,25-12 1 0,31-13-3 15,8-14-12-15,33-24-7 0,10-17 0 16,3-8-9-16,7-5 4 0,-6-1-6 0,-1 3-4 15,-26 7-4-15,-1 3-4 0,-12 12 1 16,-24 19-5-16,-30 7-5 0,-14 12-10 16,-6 6-36-16,-10 6-28 0,-7 6-19 0,-2 6-18 15,-5 5-4-15,-2-1-17 0,-14 3-25 16,16 11-28-16,-13-4-32 0,1 3-45 16,-4 2-55-16,0 1-107 0,-7 3-97 0,4 2 54 15,-7 0-118-15,3 5-63 0</inkml:trace>
  <inkml:trace contextRef="#ctx0" brushRef="#br0" timeOffset="36468.24">3073 4853 1914 0,'-24'1'-9'0,"1"2"11"0,7 1 2 16,5-4-6-16,11 0 6 0,-16 9 8 16,16-9 9-16,-3 8 10 0,3-8 17 0,0 0 14 15,27 8 10-15,9-8 2 0,34-7-7 16,53-11 2-16,60-18-6 0,21-3-5 0,29-11 0 15,24-4-9-15,90-18-1 0,-7 4-10 16,-4 4 3-16,-83 18-9 0,-9 4-4 16,-18 5-1-16,-22 9-5 0,-8-1 0 15,-49 15-1-15,-17 2-3 0,-10-1-2 16,-13 6 0-16,-24 2 0 0,-9 5-5 0,-22 0-7 16,-1 1-3-16,-18 3-20 0,0 0-15 15,-3 2-16-15,-3-1-12 0,-10 1-12 0,-1 2-22 16,-6-1-20-16,1 3-22 0,-2 4-33 15,-2-4-23-15,0 2-52 0,-3 1-352 16,5-1-98-16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2:00:20.2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9300 7542 2677 0,'-10'-10'153'16,"2"3"-12"-16,8 7-15 0,-3-14-32 0,3 14-15 15,0 0-24-15,-3-7-12 0,3 7-13 16,0 0 1-16,0 0-4 0,0 0 6 16,0 0 13-16,-19 25 12 0,19-7 2 0,-8 10 7 15,5-3-5-15,0 11 5 0,-4 18 11 16,-2 0-5-16,4 9-5 0,2-5-8 16,-3 2-3-16,6-3 0 0,-4 4-8 15,1-10-5-15,0-5-2 0,6-10-4 0,-6-5-1 16,6-3-4-16,-3-1-1 0,0-7-3 15,0-2 3-15,0 0-2 0,0-10 0 0,0 3-1 16,0-11-5-16,0 0-2 0,0 0-6 16,0 0-3-16,0 0-1 0,-14-37-1 15,11 12-5-15,0-6 2 0,-4-3-5 0,1-1 3 16,3-18-4-16,0-1-12 0,-5 4 9 16,5-7 1-16,0 3 3 0,9 4 1 0,-6 3-3 15,0-6 2-15,11 3-4 0,-5 8-1 16,1 9 4-16,-1 1-2 0,-3-3-4 0,5 10-1 15,-2 4 2-15,-3 5 1 0,4-2-2 16,-4 5-6-16,0 2 6 0,8 7-7 16,-1 1-5-16,-10 3 9 0,23 7-1 15,-10 7 0-15,8 3 1 0,-4 8 5 16,5 12-5-16,2 9 5 0,-1-2-1 0,-3 9 0 16,-3 0 3-16,0 4-3 0,-1-7 6 15,-3 3 0-15,-2-6-1 0,2-10 0 0,-7-6 0 16,5-1 0-16,-5-9 2 0,-3-4 2 15,7 0 7-15,-6-2 9 0,3-8 14 0,-1-3-1 16,-6-4-2-16,0 0-2 16,30-36-6-16,-9-3-2 0,4-4-4 0,13-23-2 15,-5 7-2-15,4-6 0 0,-4 5-4 16,-6 10 1-16,-1 1-3 0,1 5-1 16,-11 5-1-16,1 10-3 0,-7 7 2 0,0 4-1 15,0 4-4-15,-3 1-5 0,-1 5-1 16,1 4 1-16,0 1-1 0,-7 3 2 0,0 0-1 15,13 25 1-15,-13-6 3 0,0 12-2 16,0 5 1-16,-6 18 5 0,-1 6 2 0,-3 0-2 16,3-1-1-16,4 4-9 0,0-5-16 15,-1-4-33-15,1-1-37 0,-4-10-42 0,4-14-48 16,-1-4-29-16,8-1-12 0,-4-10-10 16,3-3-2-16,4-7-28 0,-7-4-5 15,20-4 12-15,-3-7 29 0,-1-3 19 0,7-10 21 16,-2 5 42-16,1-6 21 15,8-6 35-15,-3 6 51 0,-3 6 46 0,-4-1 32 16,-1 0 26-16,-1 3 17 0,2 1 13 16,-7 7 0-16,0-4-8 0,1 2-14 0,2 3-1 15,-9 4 7-15,3 2-10 0,-10 2-3 16,0 0 2-16,33 13-1 0,-23-3-8 16,-3 5 3-16,0 7-2 0,-1-1-10 0,-6 4-2 15,3 7 0-15,-3-7-5 0,4 1-2 16,-4 2-10-16,0-3 2 0,-4-4-1 0,8-4-7 15,-4-1 11-15,0 1-2 0,-4-9-1 16,-2-2-10-16,3-3 8 0,3-3-23 16,0 0 12-16,0 0-5 0,-44-16-3 15,28 7-2-15,2-8 5 0,1-1 7 0,-4-7 1 16,7 1-2-16,0-2-3 0,0-5-4 16,7 6-3-16,3-1 1 0,3-7-8 15,4 0 4-15,3 0-1 0,10-8-3 0,-7 6-1 16,4 7 4-16,-1-1 2 0,5 4-12 15,-2 4 3-15,-2 6-1 0,0-3 6 0,3 5-2 16,3 4-4-16,-2 4-2 0,1 0-3 16,5 5 0-16,-3 3-3 0,2 1 5 0,-2 7 8 15,-2 3-4-15,5 4-4 16,-3 1 1-16,-1 5-1 0,-3 2 4 0,0 15 2 16,0-1-5-16,-3 4 0 0,0 2 6 15,-4-1 0-15,1-11 3 0,-5-2-3 16,-2 2 3-16,7-1 2 0,-8-1-2 0,4-7-5 15,-1-3 5-15,-4-4 1 0,-2-1-6 16,3-6 9-16,-3 1 12 0,4-5 6 0,-7-7 5 16,14 7-13-16,-14-7 0 0,0 0-2 15,33-19 1-15,-17 4-7 0,8-8 8 0,3-13-8 16,-4-4 9-16,0-3-6 16,-3-6-2-16,4-1 2 0,-1-1-6 0,0-6-3 15,-6 6 2-15,-1-2-1 0,1 6-5 16,-1 2 5-16,-5 5 4 0,-5 9-3 15,-2 6 15-15,-1 0-1 0,0 6 8 0,0 1 1 16,2 1-5-16,-2 5-3 0,-3-1-3 16,3 2-9-16,-3 11-9 0,0-12 9 0,0 12-1 15,0 0 0-15,0 0-4 0,0 0-2 16,-24 36 4-16,21-14-5 0,-11 6 2 16,1 5-2-16,4 13-1 0,-2-6-2 0,5-5 3 15,-7 11-5-15,6-6 8 0,3-5 4 16,-2-3-5-16,2-6 2 0,4-1 0 0,0-1-5 15,0-8 2-15,-3 1-2 16,3-3 5-16,0-2-4 0,0 1 1 0,0-2-5 16,0-11 4-16,-3 12-4 0,3-12-4 15,0 0-7-15,0 0 8 0,0 0 0 0,0 0 1 16,0 0-10-16,16-30-1 0,-5 12-1 16,-8-7 4-16,3-5-4 0,1-3-6 0,7-17 5 15,-5-4-3-15,12-4 2 0,-12 1 0 16,4-3-6-16,4 2 11 0,-4 1-1 15,1 11-1-15,-4 9 10 0,-4 10-5 0,-1 4 2 16,1 6 0-16,-3 2-1 0,-3 5 0 16,7 0-2-16,-7 10 3 0,6-8-3 15,-6 8 2-15,0 0 5 0,0 0-8 16,11 33 11-16,-8-12 4 0,4 8 9 0,-4 3 0 16,0 3-2-16,-3 2 3 0,0 4-1 15,3 14 3-15,-6-2-4 0,6-2-4 0,0 2 4 16,5-6 1-16,2 3-2 0,-4 0 1 15,4-12-1-15,4-5 0 0,-1-5-2 16,-3-2-12-16,0-2-18 0,0-7-9 0,0-2-10 16,3-5-19-16,0-9-46 0,4-1-27 15,10-10-30-15,3-6-23 0,10-9-1 0,-1-3 16 16,-1-3 16-16,-5 2 14 0,-3-3 16 16,0-1 10-16,-11 4 9 0,5-6 22 0,3-1 26 15,-11 4 14-15,1 1 24 16,0-8 23-16,6-6 3 0,-3-4 16 0,-3-2 9 15,-1-2 9-15,-3-1 9 0,4 4 16 16,-7 8 13-16,1 10 5 0,-5 7 14 16,-3 3-9-16,1 5 0 0,-1 2-11 0,0 0-29 15,-3 9 13-15,0 6-8 0,0 0-4 16,0 0-6-16,0 0-2 0,-19 38 0 0,16-11-1 16,-15 14 7-16,9 9-1 0,-5-3 2 15,4 6-7-15,-3-3-7 0,6 5 2 0,-3-2-3 16,4-2 2-16,2 2-7 0,-3-3-4 15,4 0 0-15,-4-12-4 0,11-5-3 16,-1-8 5-16,-3-7-2 0,0 1 1 16,0-5-4-16,0 2 6 0,0-7 24 15,0-9 0-15,0 7-4 0,0-7-7 0,0 0-3 16,10-29-3-16,0 4-5 0,0-4-2 16,10-14-6-16,-4 0 0 0,11-3-3 0,-7 3-3 15,7 3-1-15,-3-2 3 0,3 9-3 16,-11 5 0-16,1 6-3 0,-4 5-7 0,0 0 0 15,4 8 0-15,-7 2-1 0,3 4-6 16,4 3 6-16,-17 0-3 0,30 11 3 0,-13 3 2 16,-4 3-3-16,0 9 0 15,4 0-1-15,-7 5 3 0,0 1-2 0,3 1-23 16,-2-4-27-16,-5 5-22 0,0-12-27 16,4 0-26-16,1-1-9 0,-5-7-7 15,4-10-39-15,4-4-24 0,-5-1 0 0,12-9-4 16,-2-8 8-16,11-14 17 0,-3-8 13 15,3-2 16-15,-3-1 9 0,0-7 51 0,-4 7 43 16,3 1 55-16,1 5 48 0,-17 9 42 16,7 6 33-16,-11 4 6 0,2 2-10 15,-2 4-16-15,-3 5-4 0,-3 7-12 0,0 0-2 16,0 0 0-16,0 0 7 16,0 0-6-16,-6 40-10 0,-1-15-3 0,0 2-5 0,-3 6-7 15,4 2-1-15,2-1-8 16,-6 22-5-16,3-6-3 0,4-7-7 0,6 11-17 15,-3-11 10-15,7-3-18 0,0 5-42 16,6-9-37-16,11 8-52 0,-5-17-47 0,8-2-61 16,3-14-74-16,14-4-110 0,5-7-84 15,22-7 46-15,-1-11-176 0,6-14-118 16</inkml:trace>
  <inkml:trace contextRef="#ctx0" brushRef="#br0" timeOffset="201.82">13776 7460 1922 0,'20'-25'130'16,"-4"0"36"-16,-5 5 14 15,2 8-4-15,-2-1-12 0,-5 2-16 0,0 7-23 16,-6 4-3-16,0 0-17 0,30 10-8 16,-17 5-10-16,5 10-6 0,2 19 1 0,-4 9-3 15,-6 4-2-15,0 24 3 0,-13 9-5 16,-11-4-7-16,-13 10-8 0,-6-3-4 16,-19 18-2-16,-8-3-14 0,-8-2-25 0,12-26-25 15,-24 15-33-15,-17-13-49 0,17-21-46 16,-13-11-55-16,-7-11-66 0,-3-11-72 0,-11-6-178 15,-3-11 37-15,-6-11 49 0,-7-11-162 16,4-3-85-16</inkml:trace>
  <inkml:trace contextRef="#ctx0" brushRef="#br0" timeOffset="1516.42">1593 7661 1655 0,'-3'-8'-22'0,"-5"-2"29"15,8 10 31-15,-9-11 19 0,9 11 12 16,-7-7 6-16,7 7-8 0,0 0 8 0,0 0 14 16,0 0 15-16,0 0 3 0,21 32 3 15,-8-14-8-15,3 7 11 0,1-6-9 16,16 12-4-16,11-3-3 0,-1-6 1 0,3-12-5 16,4-9 8-16,31-9-9 0,28-20-7 15,35-32-4-15,19-19-1 0,14-21-12 16,3-8 0-16,-4-9-13 0,48-33-5 15,-48 42 3-15,-9-3-6 0,-27 13-11 16,-13 15 1-16,-24 12-2 0,-33 21-6 0,-23 14-12 16,-4 7 1-16,-16 7-23 0,-4 5-35 15,-6 9-22-15,-7 5-17 0,-10 3-37 0,0 0-47 16,13 28-65-16,-19-14-82 0,-5 11-198 16,1 2 18-16,-3 4 50 0,-4-3-121 15,-10 11-63-15</inkml:trace>
  <inkml:trace contextRef="#ctx0" brushRef="#br0" timeOffset="82321.3">896 16365 1935 0,'-10'-9'16'0,"-4"5"10"0,14 4 14 15,-9-4 10-15,9 4 1 0,0 0-5 16,0 0-4-16,-13-8-9 0,13 8-3 16,0 0-3-16,0 0-1 0,0 0 3 0,0 0 3 15,0 0 6-15,53 16 1 0,-30-10 9 16,10-3 3-16,18-1 6 0,1-2 5 15,25-5-5-15,30-12 13 0,6-13-20 0,11-5 2 16,26-15-9-16,6-7-3 0,-12-6 3 16,-11-5-11-16,8 6 12 0,-21-1-12 15,-27 11 0-15,-14 2 0 0,-5 1-5 16,-15 13-1-16,-12 8 3 0,-13 7-6 16,-14 5 1-16,-1 0-3 0,-1 8-5 0,-6-2 6 15,-4 3 6-15,5 3-18 0,-13 4-8 16,0 0-27-16,0 0-33 0,0 0-50 0,0 0-48 15,0 21-67-15,-10-6-70 0,-4 6-152 16,1-3-7-16,-7 3-117 0,1 3-71 16</inkml:trace>
  <inkml:trace contextRef="#ctx0" brushRef="#br0" timeOffset="92538.4">20522 11084 1859 0,'-16'0'-9'15,"2"0"23"-15,2 3 24 0,12-3 21 16,0 0 28-16,0 0 8 0,0 0 7 16,0 0-5-16,-13-11-14 0,13 11-3 0,0 0-11 15,39-17-6-15,1 8-1 0,23-7-10 16,11 1-4-16,29-4-5 0,3 1-3 0,8 1-13 16,3 2-3-16,-8-3-28 0,8 5-39 15,-3 3-48-15,-11 2-50 0,-2 1-61 16,-19 0-64-16,-5 2-172 0,-20 3-157 0,-11-2-94 15</inkml:trace>
  <inkml:trace contextRef="#ctx0" brushRef="#br0" timeOffset="92755.71">22402 11115 1713 0,'0'0'-27'0,"44"-14"24"0,-4 7 20 15,17-11 10-15,26-3 6 0,8 0 8 16,5 2 1-16,1-2-8 0,2 3-1 15,-5 7-4-15,-14 1-3 0,-4-2-3 0,1 3-3 16,-4 0-1-16,-9 2 0 0,-14-2 0 16,-10 5-7-16,-7-1-8 0,0-1-2 15,-9 6-9-15,-1-4-13 0,-7-2-10 16,-2 6-15-16,-14 0-22 0,27-4-29 0,-20 0-36 16,-7 4-30-16,9-4-357 0,-9 4-22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2:01:55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7183 2563 1617 0,'-20'-3'-23'16,"3"0"17"-16,-3-2 19 0,4-1 6 0,-1 5 13 15,-3-2 10-15,6 0 12 0,14 3 0 16,-30-1 2-16,21-2-3 0,9 3-2 16,-21-3 0-16,21 3-10 0,0 0 1 0,0 0-1 15,0 0 1-15,0 0-3 0,57-3-3 16,-7 1-4-16,37-5 0 0,40 0-7 0,9-6-1 16,1 2-5-16,-4 7 1 0,-3-4-5 15,-3 2-1-15,-11 2-1 0,-22 1-3 16,-7 3 0-16,-4 3 1 0,-10 1-1 15,-16 0 4-15,-14-2-9 0,-7 3 4 0,-2 1-5 16,-7-5 4-16,-4 5-2 0,1-1 1 16,-11-3-5-16,4 3 3 0,-4 1-3 15,0-5 4-15,-13-1-2 0,13 7-7 0,-13-7-16 16,14 6-18-16,-14-6-18 0,7 11-25 16,-7-11-26-16,6 8-34 0,-6-8-34 15,-3 11-488-15,3-11-159 0</inkml:trace>
  <inkml:trace contextRef="#ctx0" brushRef="#br0" timeOffset="2783.81">890 6590 1852 0,'-21'10'-75'0,"8"-3"3"15,-1 3 18-15,5-5 20 0,2 2 20 0,7-7 29 16,-6 13 29-16,6-13 23 0,13 12 19 16,4-6 10-16,9-6 6 0,34-10-2 15,14-4-7-15,35-15 1 0,48-11-1 16,13-10-10-16,4-7-6 0,2-6-1 0,7-2-9 15,-3-6-3-15,7 4-3 0,-7 2-5 16,-6 5-9-16,-18 2 2 0,-13 14-2 0,-45 9-13 16,-19 7 4-16,-19 10-8 0,-10 2-5 15,-13 3 1-15,-7 3-5 0,-10 3-1 16,0-1 0-16,-6 4-4 0,-2 1-5 0,-12 3-8 16,0 0-18-16,21 0-23 15,-21 0-15-15,0 0-31 0,9 10-33 0,-5-3-29 0,-1 1-49 16,0 2-49-16,0 0-98 15,5-2-99-15,-5 4-100 0,0-2-43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2:02:11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1509 5042 1821 0,'-6'-22'-52'0,"-5"2"26"0,5 5 25 15,-1 2 28-15,1 2 20 0,3 4 13 16,0-2 5-16,3 9-1 0,-5-13 1 0,5 13-7 16,0 0-4-16,0-12 0 15,0 12 9-15,0 0 6 0,0 0 2 0,0 0 8 16,0 0-3-16,27 27-1 0,-16-17 0 16,-2 3-5-16,4-4 5 0,8 4-2 15,12-1 4-15,3-1 14 0,8-6-3 0,26-10 9 16,3-7-5-16,28-19-2 0,35-16-5 15,4-11-10-15,17-5-2 0,-7-13-9 0,13-10 2 16,0-3-18-16,-6 1 3 0,-7 1-4 16,-10 4-3-16,-16 5-6 0,-7 6-3 15,-38 15-4-15,5 7-3 0,-15-3 1 16,-2 10-5-16,-14 11 1 0,-10 1-9 16,-2 5-3-16,-11 8 2 0,-11 3 2 0,-1 2-9 15,-5 2 0-15,-3 4 3 0,0-3-8 16,0 2-27-16,0 4-18 0,-10 4-37 0,13-7-15 15,-13 7-21-15,0 0-24 0,0 0-35 16,0 0-35-16,0 0-40 0,7 22-64 16,-11-12-158-16,-2-2 7 0,-1 5-209 0,-3-1-168 15</inkml:trace>
  <inkml:trace contextRef="#ctx0" brushRef="#br0" timeOffset="8984.32">12332 7047 1911 0,'-3'-15'-32'0,"-3"2"24"15,2 4 22-15,1-1 20 0,3 10 11 0,-3-14 3 16,3 14-7-16,-3-8-2 0,3 8-8 16,0 0-6-16,0 0-2 0,0 0 4 0,0 0 8 15,0 0 4-15,0 0 7 0,3 33 11 16,3-8 5-16,-6 11 7 0,10 11-1 15,1 9 5-15,-5 4 5 0,4 5 10 0,4 14-9 16,-1 7 11-16,-4 6-1 16,5 4 7-16,-7 1 8 0,-4 0 1 0,0 3-13 15,8 3 4-15,-11-3-10 0,0 0-3 16,-8 0-4-16,5-3-2 0,6-1-3 0,-6-7-2 16,0 1-5-16,0 0 6 0,0-5-2 15,3 0-10-15,-7 1 4 0,4 3 1 0,-5-3-1 16,2-10-4-16,3-8-4 15,0-5-6-15,3-1-11 0,-4-5 2 0,1-1-3 16,0-6 0-16,-5-10-7 0,8-8 1 0,0-4-6 16,5-3 0-16,-10-7-4 15,5 1 2-15,0-5-4 0,-3 3-2 0,0-9 0 16,3 6 0-16,0-4 3 0,0-10-4 16,0 15-8-16,0-11-12 0,0-4-21 0,0 7-47 15,0-7-62-15,0 0-75 0,0 0-62 16,3-32-79-16,0 0-108 0,5-18-122 0,2-7 59 15,-4-5-339-15,8-16-343 0</inkml:trace>
  <inkml:trace contextRef="#ctx0" brushRef="#br0" timeOffset="10451.04">12476 7019 2364 0,'0'0'-133'15,"-16"-9"24"-15,5 3 25 0,11 6 13 16,-19-10 21-16,11 8 18 0,8 2 5 16,-9-7 6-16,9 7 12 0,0 0 14 15,-13-7 3-15,13 7 4 0,0 0 3 0,0 0 4 16,-11-9 0-16,11 9 1 0,0 0-2 16,0 0 2-16,0 0 0 0,0 0 6 15,0 0-4-15,41-4-1 0,-22 4 1 0,5 0-3 16,12 2 5-16,11-2 1 0,33 2 3 15,7-2 2-15,26-2-3 0,20 0-1 0,8 2-7 16,12-5 2-16,43-1-2 0,-36 2-4 16,-3 1-1-16,4-2-3 0,-9 3 1 15,-2-2-3-15,-3 3 1 0,3-2 2 16,-3 0-1-16,-14 2-4 0,0-5 3 0,1 3-5 16,-7 1 0-16,-4 0-1 0,0-3 0 0,1-2 1 15,-8 4-4-15,-3 0 1 16,-6-2 2-16,-20 3-2 0,-1-3 0 0,-6 2-1 15,-10-1 1-15,-13 4 1 0,-10-3-4 16,-7 3 3-16,-4 0-3 0,-9 3 3 0,0-3-2 16,-3 1 0-16,-5 5 0 0,1-1-3 15,-4 2 5-15,1 0 0 0,4 4 2 16,-12 2-1-16,12 1 15 0,-15 5 7 0,10 6 1 16,-2 6 12-16,-4 2 3 0,4 14-3 15,-4 6 3-15,-4-3 7 0,8 3-4 16,-8-2-2-16,1 5 4 0,-4 1 1 0,11 1 7 15,-8 2-2-15,4-1-1 0,-7 4-6 16,4 5 5-16,0-7 14 0,-7 6-15 16,0-5 2-16,7-1-6 0,-1 3-2 15,-3-4-5-15,4 0 7 0,-4 2-8 0,-3-2-3 16,4 1 4-16,-8-7-7 0,4 0-4 16,-3 2-1-16,6-3 1 0,-3-6-3 0,0-10-8 15,-3 4-4-15,3-4 12 0,-3 1-10 16,3-5 6-16,-7 4-10 0,7-5 6 0,-3-1-2 15,0-5 3-15,-1-1-2 0,1 0-10 16,6 0 3-16,-6 0-5 0,0 0 9 16,6 0-3-16,-3-1-2 0,-3-5 3 15,-1-1-7-15,-3 2-1 0,4-2 0 0,3-1 6 16,-3-2-4-16,3-3 6 0,0 1-5 16,0-3 0-16,0 2-1 0,-3-2 3 15,3-10 0-15,-4 18-3 0,4-18 2 0,-3 10-1 16,-8-2 1-16,2-1-2 0,-4-2 6 15,-4 0-6-15,-4 0 1 0,2-2 1 0,-8-3-6 16,0 7 5-16,1-7 4 0,-8 7-10 16,1-4 0-16,0 2 2 0,-11-1-7 15,4 2 11-15,-3-1-5 0,-7 0-6 0,7 0 10 16,-11-2-1-16,7 1 0 16,1 0-6-16,-17 2 6 0,0 2 0 0,12 2 4 15,-12-3-7-15,0 1-4 0,-1 2 0 16,1-3 7-16,0-2-6 0,9 2 2 0,8-1-2 15,2 1 7-15,1-4-3 0,-4 5-3 16,1-7 6-16,2 5-12 0,-22 4 8 0,13-8-6 16,6 4 4-16,-4-5-3 0,5 2 0 15,-17 5 2-15,-4-1 1 0,7 3-2 16,-6 0 1-16,-5 1-2 0,1-3-3 0,4 1 5 16,-4 0-1-16,7-2 7 0,-8 2-4 15,14-1 0-15,-6-7-3 0,11 6 4 0,1-3-2 16,4 1-2-16,-23 3 4 0,4-1-3 15,-1 0 4-15,4-2-3 0,-4 5 4 16,1-2 0-16,-5-1-3 0,8 3 2 16,0-2-8-16,-1 5 2 0,1-6 1 0,13-6 6 15,4 8-7-15,-5-4 10 0,5-2-3 16,-1 1-3-16,4 0 3 0,-4 5 0 0,4-4-3 16,-4-2 0-16,4 5 1 0,-4 1-3 15,4-4 2-15,3 2-7 0,-1 1 6 0,-19 5-1 16,17-6 2-16,0-2-4 0,13 0 4 15,-3 3 4-15,3-7 0 0,3 5 0 16,-3-5-6-16,7 5-2 0,-4-1 6 16,3 1 1-16,2 1 0 0,1-2-19 15,-2-1-17-15,7 2-22 0,-5-3-25 0,1 1-18 16,7 0-26-16,0-4-31 0,3 4-45 16,10-4-67-16,-20-5-157 0,20 5-47 0,-7-10 50 15,7 2-138-15,0-5-63 0</inkml:trace>
  <inkml:trace contextRef="#ctx0" brushRef="#br0" timeOffset="13318.16">13896 7660 1711 0,'0'-16'78'0,"0"4"24"0,0-1 20 16,0 13 12-16,-7-15-10 0,7 15-10 15,0-7-10-15,0 7-6 0,0 0-4 0,0 0 14 16,0 0-1-16,0 0 9 0,0 0 2 16,7 31 24-16,-7-12-6 0,3 3 6 0,-6 9 0 15,6 5 0-15,-6 3-3 0,3 18 0 16,0 4-1-16,-3-4-5 0,-4 3-2 16,4-2-7-16,0 0 3 0,-8 9-11 15,5-9 7-15,-4 6-16 0,-1-4 0 0,8 2-10 16,-3-5-9-16,-1-1-7 0,1-5-8 15,6-5-7-15,-3-11 0 0,-2 2-9 16,10-6-8-16,-10-6-3 0,2 0 1 0,3-6-6 16,0-1-2-16,0-4-1 0,0 3-1 15,0-9 3-15,-3 3-6 0,3-11-8 0,0 14-14 16,0-8-33-16,0-6-39 0,0 0-44 16,0 0-50-16,0 0-62 0,14-20-69 0,-11 2-69 15,0-7-72-15,7-1-133 0,1-10-65 16,1-11 75-16,-5-3-405 0,4 0-431 15</inkml:trace>
  <inkml:trace contextRef="#ctx0" brushRef="#br0" timeOffset="13885.37">13766 7705 2685 0,'-10'-15'-86'0,"0"7"28"0,3-2 31 16,1 3 27-16,6 7 16 0,-7-12 8 0,7 12-2 15,-3-10 1-15,3 10-1 0,0 0-4 16,0 0 5-16,10-13-2 0,3 8 3 0,4 2 0 16,10-1 0-16,9-7-2 0,21-2-1 15,6 1 0-15,4-3-5 0,6-2-4 16,-6-1 6-16,3 1-6 0,-4-1 2 0,-5 0 2 16,-5 4-10-16,4 2 2 15,-10-1-2-15,-13 5 0 0,3 1-2 0,-7 1 0 16,-3 4-2-16,-3 2 2 0,-8 0 4 15,5 0 3-15,3 5 2 0,3-2 2 0,-7 4 4 16,7 1-1-16,-7 5 7 0,7 1 2 16,-10-2 12-16,7 9 4 0,-10 4 28 15,-1 0 1-15,2 3 5 0,-2 13 2 0,-7-3-2 16,5 8 2-16,-4 4 1 0,-10-9-2 16,11 9-3-16,-5 6 0 0,-6-6-8 0,6 7 2 15,-6-14 2-15,-3 12-3 16,0-3 5-16,3-4 3 0,-11 4-10 0,5-2 6 0,3-7-2 15,-10 4-1-15,-1-1 0 16,-2-7 0-16,5-3-2 0,-2-10-1 0,-4 5-2 16,-2-5-5-16,-2-1 0 0,5 4-3 15,-4-8 1-15,-4 4-4 0,1-1-2 0,-3-6-3 16,-4-1-5-16,-8-1-1 0,5 1 0 16,-24-9-9-16,11 3-4 0,3-4-4 15,-4-1 2-15,1-5-6 0,-1 8 0 0,-4-7-4 16,2 1 0-16,2 0-5 0,1-2-13 15,2 2-16-15,7 0-19 0,4-3-27 0,6 1-30 16,8-1-37-16,-1 0-43 0,2 0-67 16,2-1-77-16,-1-5-84 0,8 5-166 15,-1-7-20-15,2-1 72 0,5 2-348 16,3-2-346-16</inkml:trace>
  <inkml:trace contextRef="#ctx0" brushRef="#br0" timeOffset="15367.99">17393 14027 2419 0,'0'-15'-49'0,"-3"5"12"0,0 3 31 16,3 7 7-16,0-12 1 0,0 12-2 16,0 0-1-16,-8-11-1 0,8 11 1 15,0 0 10-15,0 0 13 0,0 0 10 16,0 0 13-16,17 30 12 0,-7-16 11 0,-7 15 2 15,0 0 8-15,5 6 2 0,-2 18 2 16,4 1 6-16,-7 4 6 0,8 8-17 16,-5 14 12-16,1 2-6 0,2 7 1 0,5 0-1 15,-7-3-2-15,2 6-10 0,-5-3-2 16,3 1 6-16,0 7 4 0,-1 2-1 0,-3 1-3 16,-6 2 1-16,3-2 0 0,0 5-3 15,-3 3 2-15,-4 0-6 0,-3 3 0 0,-3-5-5 16,3 2 1-16,-4-2 7 0,-2-1-4 15,2 2-4-15,-2-4 1 0,2 7 4 16,1-5 1-16,-1 1-1 0,-5-5-3 16,8 2-5-16,-2-6 1 0,7-4-7 15,-5 0-5-15,2-8-3 0,5 0 0 0,1-20-9 16,-3-5 0-16,-2-5-8 0,5-13-2 16,0-7 7-16,3-8-10 0,0 1-7 0,0-8 9 15,3-1-6-15,-6-1-2 0,3-5-4 16,-3-1-3-16,3-1-9 0,3-7-46 0,-3-4-54 15,0 0-54-15,0 0-52 16,3-40-63-16,0 8-67 0,5-25-99 0,5-18-205 16,-7-5 59-16,11-13 66 0,-7 1-333 0,4 3-330 15</inkml:trace>
  <inkml:trace contextRef="#ctx0" brushRef="#br0" timeOffset="17468.36">17529 14115 2300 0,'-6'-13'-145'0,"-4"2"25"0,7 0 15 0,-5 1 41 15,2-1 8-15,3 1 39 0,-7 2 5 16,10 0 25-16,0 8-3 0,-14-21 22 0,14 11 4 15,-6 3 11-15,6 7-6 0,-7-12 1 16,7 12 4-16,-3-11-6 0,3 11 4 16,0 0-7-16,0-14-1 0,0 14-3 15,10-9-1-15,-1 5-4 0,15-1-2 16,3-2-5-16,16 1-5 0,20-5 3 0,14 4-3 16,7 3 0-16,22-4 0 0,11-2-3 15,3 3-3-15,10-1-1 0,6-2 2 0,11-5-1 16,40 2-3-16,7-1 1 0,5-1-2 15,5 0 2-15,-8-3-4 0,-16 4 4 16,-36 3-4-16,-5 1 0 0,-9-3-2 0,-13 4 1 16,-10 2 0-16,-18-2-3 0,-8 7 0 15,-15-4 1-15,-19 6-2 0,-4-1 3 0,-6 1-1 16,-14 1-4-16,4-1 6 0,0 0-4 16,-8 4-2-16,8-4 1 0,-7 2-1 15,1 0 1-15,-21-2 1 0,36 3 3 0,-23 0-3 16,-2 0 2-16,5 1 0 15,-16-4 2-15,20 4-3 0,-7 2 3 0,1-1 18 16,-7 1 5-16,6 1 5 0,0 2-2 16,-3 7 5-16,-3 2 3 0,6 1-1 0,-3 13 10 15,0-4 5-15,0 5 3 0,3 12-3 16,-3 5 1-16,4 1-1 0,-4 7-1 0,-4 2 1 16,-6 5 6-16,4 1-11 0,0 18 0 15,-1-3-4-15,6 4 7 0,-2-3 3 16,-4 4 2-16,0-4 0 0,-3-13 2 0,0 17-8 15,-3-1 3-15,-7-3 1 16,-6 4-4-16,9 1 4 0,0-2-7 0,-2-6-3 16,-2-1-5-16,-2 1-4 0,3 0-2 15,3-12-2-15,4-3-1 0,-7 19 1 0,7-17-5 16,-4 0 0-16,0 15-3 0,7-16 0 16,-3 0-4-16,-4-1-2 0,-2 15-3 0,-1-4 7 15,-1-18-2-15,5 0-7 0,-1 0 3 16,4 4-2-16,-4 2-2 0,0-1 2 15,1-2-1-15,-1 0 3 0,1-2-3 0,-2-4 0 16,5-1-3-16,3 5 1 0,-3-6-2 16,6-8-1-16,-6 12-1 0,0-3 2 15,0-1 0-15,3-7-3 0,3-8 1 16,-10 13-9-16,7-4-6 0,0-10-5 0,0 3 11 16,0 1 2-16,0-2 4 0,0-1-5 15,0 1 1-15,4-1-1 0,-4-2-2 0,0 1 3 16,0 0 6-16,6 2-2 0,-3 12 0 15,-3-16 1-15,0 0 2 0,3-8 0 16,-3 2 0-16,0-6-4 0,0 3 13 0,0-1-15 16,0-2-2-16,0-5 4 0,4 1-2 15,-4 1 2-15,-4-4 1 0,4 1 1 0,0-1-1 16,0-4 1-16,0 0 2 0,4 2-1 16,-4-4-4-16,0 1 0 0,-4 1 7 15,4-4-8-15,4 0 7 0,-4-7-1 16,-4 11 1-16,4-11 1 0,4 10-4 0,-4-10 1 15,0 7 0-15,0-7 3 0,0 0-1 16,0 0 3-16,-4 12 0 0,4-12 2 16,0 0-3-16,-6 6 0 0,6-6-4 0,-10 0 5 15,10 0-4-15,-30 3 1 0,16-2-2 16,-2-1-5-16,-11 0 4 0,1 0 2 0,2 3-1 16,-9-3-1-16,6 0 4 0,-6 3 2 15,-4-3-10-15,1 0 6 0,-1-3-6 16,1 3 4-16,-2 0-3 0,2 3-1 0,-1-3 3 15,4 0-4-15,-3 1 3 16,-5 3-3-16,5 0 2 0,-1-1-5 0,-6 3 5 16,-17 1-5-16,7-6 4 0,5-1-1 15,-1 4 1-15,5 3 3 0,-2-10 5 0,6 6-6 16,-7 0-3-16,-3 0 1 0,4-2 3 16,-2-1 0-16,-4 3-5 0,1 0-2 15,5-2 6-15,-24 3 0 0,3-2 1 0,21 3-10 16,-8-2 5-16,10-3 3 0,-5 4-2 15,9 2-2-15,-30 3 11 0,20-6-4 0,6 0-7 16,8-3 8-16,-4 0-3 0,-1 0-6 16,2 3 3-16,2-3-1 0,-10-3-2 0,7 3 1 15,4 0 6-15,-4-3-3 0,-1 3 4 16,5 0-6-16,-4-3 6 16,10 1 3-16,-6 2-4 0,-1-2 1 0,7-3-2 15,-4 5 0-15,4-3 0 0,4 0-5 16,-4 3 0-16,0-4 8 0,0 4-5 0,10-3 2 15,-7 0 6-15,3 3-7 0,2-2 2 16,-2 0-3-16,4-2 8 0,1 8-4 0,-2-8 1 16,-2 3-4-16,6 1 3 0,-3-3-1 15,0 3-2-15,0-3-1 0,0 3 0 16,4 0 2-16,-1 0-3 0,-10 0 1 0,3 3 0 16,5-6 0-16,-11 6 0 15,13 0 3-15,-10-2-2 0,11 3-3 0,-4-4 0 16,-4 2 4-16,5-2 1 0,-2 0 1 15,5 0-7-15,-1 2 5 0,0-2-3 0,-6 0 3 16,13 0-5-16,-10 3 2 0,20-3 10 16,-20 0-4-16,10 3-6 0,10-3 7 15,-20 0-4-15,20 0-3 0,-13 0 4 0,13 0 1 16,-14 3-2-16,14-3 2 0,0 0-2 16,-13 1 0-16,13-1-2 0,0 0-5 0,0 0 8 15,0 0 0-15,-17 0 5 0,17 0-1 16,0 0 5-16,0 0-8 0,0 0-2 15,0 0 11-15,-16-1-1 0,16 1-12 0,0 0 5 16,-14-6-3-16,14 6 1 16,0 0-1-16,-6-5-2 0,6 5 5 0,-7-7-3 15,1 4-5-15,6 3 4 0,-8-13-1 16,8 13 0-16,-3-12 3 0,0 5-5 0,-4-1-6 16,4-2 7-16,0 0 8 0,0-1-8 15,-5 3 4-15,5-1 4 0,-3-3-3 16,2 5-1-16,1-3-2 0,3-1-4 0,0-1 5 15,3 2 2-15,-3-3-4 0,4-2-1 16,-4 1 1-16,3-7-6 0,0 5 5 16,0-5 0-16,2-4-2 0,1 0 2 0,-6-7 1 15,3 1-3-15,-3-6 6 0,0 2-4 16,3-1 1-16,-3 4-7 0,0 3-3 16,4 1-12-16,-8 0-3 0,11 9-18 15,-10-2-9-15,-1 2-19 0,4 1-28 0,0 4-25 16,0 1-40-16,0 1-38 0,0-1-46 15,10 1-25-15,-10 1-56 0,11 1-115 0,-8 0-16 16,7 3-169-16,-4-1-129 0</inkml:trace>
  <inkml:trace contextRef="#ctx0" brushRef="#br0" timeOffset="19368.25">18329 14809 1794 0,'-13'-1'-35'0,"0"-8"30"16,3 7 24-16,10 2 15 0,-13-7 17 16,13 7 9-16,-11-7 3 0,11 7 4 0,0 0 8 15,0 0-3-15,-13-9 6 0,13 9-7 16,0 0 4-16,0 0 1 0,-6-4-8 15,6 4-4-15,0 0-7 0,0 0 0 16,30-8-5-16,-11 5 1 0,11-4-3 0,0 4-4 16,17-5-5-16,-4 4-7 0,30-3-2 15,1-3 1-15,-1 2-7 0,4 1 1 0,3 1-8 16,0-2 0-16,-7 4-5 0,4 0 5 16,-4 1-4-16,1 0 2 0,-18 3-10 0,-2 0 7 15,-4 0-6-15,-4 3 2 0,-2-3-5 16,-4 0 1-16,-4 0 0 15,-2 0 1-15,-8 3-4 0,11-3 4 0,-14 1-6 16,14-1 7-16,-10 3-8 0,-4 0 3 16,4-3-1-16,0 0-2 0,-5-3 3 0,9 3-1 15,-5 0-1-15,4-3 1 0,-6 2 6 16,3-2-3-16,-4 3-4 0,0 0-1 0,-3 0-2 16,-4-3-2-16,-16 3 4 0,27-3-1 15,-27 3 0-15,17-4-26 0,-17 4-22 16,13 0-31-16,-13 0-18 0,0 0-11 0,0 0-43 15,0 0-53-15,0 0-50 0,-30 14-115 16,0-3-308-16,-6-4-174 0</inkml:trace>
  <inkml:trace contextRef="#ctx0" brushRef="#br0" timeOffset="19773.43">18516 15170 1894 0,'-16'4'-62'0,"16"-4"28"0,0 0 16 0,-21 3 15 16,21-3 12-16,0 0 15 0,-12 6 8 16,12-6 3-16,0 0 2 0,0 0 1 15,0 0-1-15,-14 4 4 0,14-4 1 16,0 0-1-16,0 0 5 0,0 0-4 15,0 0-2-15,0 0 4 0,0 0 5 0,0 0 8 16,0 0 1-16,56 4 3 0,-22-8 2 16,2 4-4-16,18-3-2 0,19-1-1 0,7-4-11 15,-4 1 2-15,-2 1-5 0,10-1-4 16,-5 0 1-16,2-1-7 0,-2 1-7 16,5-3-1-16,-11 2 2 0,-6 4 1 0,-4-2-8 15,-10 1-1-15,-15-1-3 16,-5 5 2-16,-11-2-6 0,5 3 0 0,-10-3 0 0,-1 2-5 15,5 1-2-15,-21 0-4 16,27 0-29-16,-27 0-22 0,23 1-27 0,-23-1-26 16,13 3-30-16,-13-3-57 0,3 4-53 15,-3-4-117-15,0 0-68 0,-19 17-109 16,5-10-41-16</inkml:trace>
  <inkml:trace contextRef="#ctx0" brushRef="#br0" timeOffset="20117.62">18429 15660 1587 0,'-13'6'30'15,"13"-6"29"-15,0 0 26 0,0 0 14 0,-20-1-4 16,20 1 5-16,0 0-5 0,0 0-12 15,0 0-8-15,0 0 2 0,0 0-1 0,0 0 5 16,63-13-2-16,-33 9 0 0,11-4-5 16,22-2 4-16,7 0-5 0,-4 5-4 15,4-5-9-15,-2-4-4 0,5 0 1 0,3 2-11 16,-6-4 3-16,3 2-9 0,-3 2 2 16,-2-1-5-16,-2 5-10 0,-3-3 0 15,-13 3-5-15,-10-1 2 0,0 5 4 16,-10-1-14-16,-3 2 1 0,-3 1 0 0,-2-3-23 15,-2-1-29-15,4 5-28 0,-8 1-31 16,-5 0-32-16,-11 0-19 0,19 1-42 0,-19-1-47 16,11 6-78-16,-11-6-123 0,0 0-208 15,-24 18-142-15</inkml:trace>
  <inkml:trace contextRef="#ctx0" brushRef="#br0" timeOffset="20452.14">18653 15965 1842 0,'-23'8'-25'0,"5"0"21"0,9-2 25 15,-1-1 19-15,10-5 10 0,-17 6 2 0,17-6 3 16,0 0 3-16,0 0 15 0,0 0 14 16,0 0 12-16,0 0 3 0,47 0 3 15,-14-6 3-15,24-6-6 0,6 2-9 0,7-5-6 16,20-5-9-16,0-3-5 0,7 6-1 15,-1-1-9-15,7 1-6 0,1-3-1 0,-10 3-13 16,-18 0 1-16,-2 6-8 16,-11-4-1-16,-3 1-8 0,-17 4 2 0,-10 6-3 15,-3 0-7-15,-9-3-3 0,-2 6-9 16,-2-4-12-16,0 1-18 0,-4 3-23 16,-13 1-18-16,0 0-24 0,0 0-30 0,0 0-37 15,-9 15-38-15,9-15-50 0,-21 10-55 16,8-3-161-16,-4-3-199 0,-3 4-154 0</inkml:trace>
  <inkml:trace contextRef="#ctx0" brushRef="#br0" timeOffset="33069.18">18739 14784 1237 0,'-13'-4'173'0,"3"-2"-159"0,10 6 54 16,-10-9-22-16,3 3 21 0,7 6-18 15,-6-12-5-15,-1 2 4 0,7 10 1 0,0-15 0 16,0 2 10-16,4 1 6 0,-1-2 2 16,3-4 6-16,8 0 1 0,-1-2-1 15,0 1 7-15,1-5-7 0,6 2-6 0,10 5 0 16,10-13-3-16,6 5-6 0,8 5 2 15,-1-3-3-15,1 0-6 0,-5 4-2 16,5 4-4-16,-4-3-3 0,-7 11-1 16,-3 0-1-16,-4-2 1 0,8 5-3 0,-1 0-4 15,1 4-2-15,-1 0-7 0,4 4 1 16,-4-2-1-16,3 3-2 0,1 1-8 0,17 2 16 16,-7 6-11-16,6 3 2 0,-10 1-1 15,0 1 1-15,-6 5 0 0,-1-2 2 16,-2 3 4-16,-4 3-3 0,-7 4-3 15,0 0 2-15,-2 4 9 0,-5-3-7 0,1 6 8 16,-14-4-1-16,1-5 7 0,2 12-5 16,-5-2-2-16,-2 7-1 0,-2-9 5 15,-4-1 0-15,-6 1-2 0,3-1-6 0,-10 16 4 16,1-3 1-16,-5 6 3 0,-3-2-7 16,-3 0 2-16,-3 3-5 0,-7 7 4 0,3-2-1 15,-7-1 2-15,1-1-9 0,-3-3 2 16,-1-11-4-16,1-4-1 0,3 5 1 15,-8 3 4-15,-12-2-3 0,19-10-2 0,-6-6-5 16,4 0 0-16,-10-2 1 0,5 1 0 16,-5-5 1-16,-5-2-4 0,9-2-2 15,4-7 4-15,-2-5-4 0,7 1 1 16,-7-2-2-16,7-4 1 0,-3-2 5 0,-5-2 0 16,4-2 6-16,-10-5 3 0,4-1 0 15,-13-5 0-15,-1-6-3 0,4-2-1 0,-4-5-4 16,10-5 2-16,1-2-1 0,-14-10-4 15,16 10 2-15,1-2-4 0,0-7-2 16,10 2 3-16,-5-1-2 0,5-6-2 0,6-1 0 16,2 0 2-16,4 4-3 0,1-7-1 15,4 0 2-15,-1-2-1 0,10 0-5 0,1-1 4 16,6 8-3-16,0 5-1 0,-7-15-5 16,14 2 5-16,-4 7 0 0,13-4-3 15,-2 0-2-15,-4 6 5 0,7-1 0 16,5 2-1-16,5 0 1 0,6 1-3 0,8 2 0 15,-1 3 1-15,0-1-1 0,0 6 7 16,3 0-5-16,11 2 4 0,-5 2 2 16,5 3-9-16,-4 3 5 0,-1-2-2 0,2 7-1 15,-8 8 1-15,-10-1 0 0,8 2-2 16,-2 2 4-16,-2 2-2 0,-4 1-2 0,5 6-3 16,1 1 4-16,7 2-1 0,5 2 0 15,2 3-1-15,4 7 1 0,-4 0 0 0,1 2 0 16,-1 3-1-16,-7 4-2 0,1 0 4 15,-4 1-1-15,-9 7-2 0,-1 2-1 16,0 1 0-16,-9 5 1 0,-4-1-3 16,-4 2 4-16,1 5 0 0,-10-2 1 15,2 7-2-15,-9 2 3 0,-3-1-1 0,-3 5 0 16,-1-2 5-16,-10 2-5 0,-2 12 1 16,5-19 2-16,-13 15-2 0,-3-6 2 0,4-12 2 15,-8 10-4-15,-9-3 1 0,3-3 7 16,-4 0-4-16,-2-4-1 0,10-11 2 0,-18 7 0 15,7-17-1-15,1 2 1 16,-1-6 1-16,1-3 5 0,-5-1 1 0,5-9-1 16,-14-2 0-16,10-3 6 0,7-4-2 15,-8-6 6-15,5 0-7 0,-14-6 4 0,0-7-2 16,0-6-4-16,3-3-1 0,-9-10 0 16,2-5 3-16,14-7-5 0,-4-3-1 15,15-6 0-15,2-3-1 0,14-7 0 0,-1-3 1 16,11 9-6-16,7-2 4 0,6-6-5 15,0 1-1-15,9-15 1 0,15 3 2 0,-8 1-5 16,11 3 3-16,9-1-8 0,8 5 3 16,-4 6-6-16,10 2-4 0,7 12-7 0,-1 2-14 15,1 6-12-15,0 14-27 0,-4 4-13 16,-6 8-21-16,6 2-31 0,-13 7-38 16,1 8-31-16,-5 2-27 0,-6 4-33 0,0 1-30 15,3 3-30-15,-3 2-97 0,0 6-85 16,-3-4 50-16,-4 4-195 0,0 3-150 15</inkml:trace>
  <inkml:trace contextRef="#ctx0" brushRef="#br0" timeOffset="34469.06">15066 12708 1973 0,'-16'-8'74'0,"2"3"23"16,14 5 18-16,-16-4-3 0,16 4-4 16,0 0-7-16,0 0 14 0,0 0-2 0,0 0 3 15,0 0 8-15,0 0 5 0,39 25-2 16,-5-19 6-16,9-3 6 0,27-8-2 16,27-7-4-16,20-19-5 0,29-13-3 0,11-12-10 15,3-6-8-15,0-13-13 0,-7-7-10 16,4-10-11-16,-4-2-5 0,-6-8-9 0,-1 4-5 15,-15-2-6-15,-19 12-4 0,-11 4-7 16,-28 24-1-16,-10-4-4 0,-9 14 1 0,-8 0-6 16,-16 14 4-16,0 4-9 15,-9 6-1-15,-9 6-2 0,6 8-9 0,-12-1-17 16,8 1-25-16,-11 5-46 0,0 1-53 16,-3 6-54-16,0 0-45 0,0 0-41 15,0 0-43-15,-36 14-45 0,19-3-128 0,0 2-37 16,4 5 58-16,-8-4-224 0,5 5-185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2:02:49.8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 5928 1862 0,'-16'8'-15'0,"10"1"3"0,-2-4 13 15,-1-1 18-15,9-4 14 0,-10 7 12 16,10-7 11-16,0 0 13 0,-6 9 11 0,6-9 0 16,0 0 2-16,0 0 9 0,0 0 10 15,0 0 6-15,46-13 1 0,11-12-1 0,29-15-6 16,44-23-12-16,20-16 0 0,17-14 1 16,73-39 4-16,6-8-3 0,21-9 0 15,17 3-3-15,13-4-10 0,-8 0-7 0,1-4-8 16,-17 8-8-16,-19 10 0 0,-64 39-4 15,-6 7-8-15,-21 5-6 0,-17 10-11 16,-16 10-10-16,-36 19-7 0,-14 4-3 16,-10 8-5-16,-27 9-4 0,-10 9-15 0,-10 1-3 15,-5 5-14-15,-2 2-24 0,-10 1-16 16,-6 7-18-16,0 0-17 0,0 0-13 16,0 0-27-16,0 0-31 0,-13 31-45 0,4-22-39 15,-2 1-72-15,1 1-116 0,4 2-197 16,-1-1-145-16</inkml:trace>
  <inkml:trace contextRef="#ctx0" brushRef="#br0" timeOffset="2131.96">3133 12302 1871 0,'-20'3'-24'0,"20"-3"2"15,-21 3 13-15,8-2 11 0,13-1 8 16,-9 6 4-16,9-6 18 0,-3 10 14 16,3-10 17-16,12 16 10 0,9-5 5 0,19-4 11 15,29-4 5-15,42-7-3 0,28-13 4 16,62-12-9-16,31-17 2 0,26-8 6 0,98-31 0 16,1-2 9-16,3 5-3 0,-17 0-14 15,-89 28-10-15,-14 4-4 0,-11 4-2 16,-28 10-11-16,-15 4-11 0,-59 11-15 0,-18 4-20 15,-14 2-10-15,-26 7-6 0,-16 1-5 16,-12 1-3-16,-11-2-1 0,-3 7-2 0,-8-2 1 16,-2 1 2-16,-4 0-1 15,-13 2-17-15,0 0-14 0,0 0-20 0,0 0-28 16,0 0-24-16,0 0-34 0,0 0-32 16,-16 19-57-16,-1-13-54 0,1-2-155 15,-5 0-164-15,-2 4-110 0</inkml:trace>
  <inkml:trace contextRef="#ctx0" brushRef="#br0" timeOffset="4632.41">16066 12322 1735 0,'-33'-2'-42'0,"3"2"11"0,7-4 19 16,2 4 33-16,8-1 26 0,-4 1 20 0,17 0 7 15,-19-3 0-15,5 3 2 0,14 0-3 16,0 0 2-16,0 0-1 0,-27 0 1 0,27 0-2 16,0 0-6-16,0 0-2 0,0 0 5 15,0 0 10-15,0 0-6 0,0 0 14 0,44 15-7 16,-14-12 0-16,13 1-1 0,27 2 9 16,4-1-10-16,8 2 5 0,2 0-11 15,30 0 4-15,6 2-6 0,0-4-5 0,6-2-4 16,4 4-4-16,3-2-2 15,11 0 0-15,6 0 0 0,3-1-7 0,-3 2-3 16,4-6 2-16,-4 5-5 0,-7-10-3 16,-3 5 0-16,6-6 8 0,7 2 1 0,1 4-9 15,-11-8 0-15,4 6-4 0,-7-3-6 16,-3 2 0-16,-7-1 0 0,-4 5-5 0,-9-5-2 16,-30 4-1-16,-4 0-2 0,-3 0-2 15,-26 0 1-15,-5 0-3 0,-8 3-8 0,-5-3 9 16,-6 0-4-16,0 0-3 0,-3-3 1 15,-11 3-4-15,8 0 1 0,-24 0 1 0,33 0 0 16,-16 0-1-16,-1 0-1 16,-16 0 0-16,30 0-3 0,-13 0 2 0,-17 0 0 15,30 0-1-15,-10-3-4 0,-20 3 1 16,30 0 2-16,-13-2 0 0,2 2-4 16,8-3 2-16,-3 3-2 0,3-2 4 0,-1 2-2 15,4 0-1-15,0-4 3 0,10 4 0 16,7-1-3-16,-1 2 2 0,5-5-3 0,18 4 3 15,-8-3-1-15,11 2-7 0,2-2 8 16,6 3-2-16,0-3 0 0,4 6-3 0,-5 0 2 16,8-3 0-16,19 1 0 0,-11 2-2 15,-10-3-1-15,12 3 2 0,-7-2 4 16,0-2-2-16,-3 1-5 0,-3 1 0 16,-1 3 6-16,-10-4-2 0,-3 2 0 0,-10-2 1 15,14 3-2-15,-21-1 1 0,-3-2-2 16,-4 0 6-16,4 3-4 0,1-6 0 15,-5 3 3-15,1 0-2 0,6-2-5 0,-6 2 7 16,3-3 0-16,0 3-3 0,0-2 0 16,4 2 2-16,15-4-3 0,4 3 0 15,1 1 0-15,6 0 1 0,0-3-1 0,-1 3-1 16,2 3 0-16,-5-3 3 0,1 1-3 0,-4-1 1 16,1 4 0-16,-17-4 2 0,-8 0 0 15,2 2 1-15,-2-2-4 0,1 3 2 16,-2-1-4-16,-2-2 4 0,-3 6-2 15,4-6-4-15,-11 0 3 0,11 0 1 0,0 1 4 16,-3 2 1-16,-2 0-5 0,-5-2 1 16,4-1 2-16,-5 0-2 0,-3 4 1 0,-3-2-2 15,0-2 5-15,-7 5-4 0,1-5 2 16,-4 3-1-16,3-3 2 0,-6 0-5 16,0 3 4-16,2-3 3 0,5 1-5 0,-1 2 1 15,-7-3-1-15,8 0-2 0,3 3 1 16,0-2 5-16,-1-1-1 0,1 0-5 15,0 4 1-15,-1-4 1 0,1 0-3 16,3 5 4-16,-4-5-1 0,1 0-1 0,6 2-1 16,-6 1 3-16,0-3 0 0,3 3 0 15,0-2 3-15,-6 2-3 0,5-3-1 0,1 3-1 16,-3-2 4-16,6 3-1 0,-6-4-5 16,-1 2 5-16,1-2-2 0,3 0 0 0,-3 3-2 15,0-3 3-15,0 0 2 0,-2 2-4 16,2 1 2-16,0-3 2 0,-3 0-4 15,2 0 4-15,1 3-2 0,0-3 1 0,-1-3 1 16,1 3-10-16,6 3 7 0,-3-3 2 16,3 0 2-16,0-3-3 0,5 6 2 15,-2-6 1-15,1 3-3 0,2 0-2 0,-1 3 4 16,-2-6-5-16,1 3 3 0,3 0 2 16,-1 0-9-16,-1 3 5 0,-2-3 1 15,4-3 3-15,7 6 2 0,-10-3-7 0,9-3 2 16,-6 3 1-16,3 3-1 0,8-3 1 15,-5 0 3-15,4 1-5 0,-4 2 2 0,2-3-2 16,-2 3 2-16,-6-3 0 0,-3 0-5 16,-1 0 3-16,-2 0 1 0,-1 0-1 0,-3 0-1 15,3 0 3-15,-6 1-3 0,6-1 5 16,-3 0 0-16,3 0-2 0,1 0 3 16,6 0-5-16,3 4 0 0,8-4 0 15,-8-4 1-15,7 3 1 0,-4 1-5 16,5 0 6-16,-5 1 0 0,7-1 0 0,-2 0-3 15,-5-1 2-15,1 1 0 0,7 0 2 16,-5 0-2-16,-2-3 0 0,3 3 1 0,0 0-3 16,0 0 0-16,-10 0 1 0,30-4 2 15,-13 5-2-15,-15-1-1 0,9-4 2 0,-1 4-3 16,3 0 3-16,0 0-2 0,1 0 2 16,-5 3-6-16,2-3 6 0,-1 0-1 0,0 0-2 15,3 1 2-15,1-1 1 0,-2 0-3 16,19-4 6-16,2 7-2 0,1-6-9 15,2 0 8-15,5 1-1 0,-2-1 2 0,5 1-2 16,-4-2 2-16,-1 3 1 16,-1 1-10-16,-6-3 9 0,1 3 1 0,1-3-4 15,-4 2 3-15,-3-5 1 0,-7 6-4 16,14-2 2-16,-1 2 0 0,3-5-8 0,-2 0 9 16,2 5-2-16,-5-3 7 0,-2 3-20 15,-9-3 6-15,7 2-2 0,-10-2 4 0,-8 3 1 16,-2-5-3-16,-1 2 1 0,-5 3 0 15,-1 0 5-15,-4-2-3 0,5-2 6 16,-8 4-5-16,7-1 4 0,-4-2 0 0,-2 0-3 16,2-1-2-16,2 1 1 15,-5 1-10-15,-7-1-11 0,0 3-3 0,-5-2-22 16,-1-2-15-16,-4 3-22 0,-2 1-35 16,-1 0-46-16,-13 0-50 0,13-3-44 0,-13 3-88 15,0 0-199-15,-53-3 37 0,-24-9 63 16,-35-1-126-16,-26-9-75 0</inkml:trace>
  <inkml:trace contextRef="#ctx0" brushRef="#br0" timeOffset="6381.9">2573 14205 1631 0,'0'0'-32'0,"0"0"4"16,0 0 26-16,0 0 13 0,-23-6 15 16,23 6 6-16,0 0-5 0,-11-4-1 15,11 4-1-15,0 0-1 0,0 0-1 0,0 0 6 16,0 0 7-16,41-15 4 0,-14 15 3 15,15-6 6-15,36 4 1 0,4 2 1 16,32-2 0-16,3-6 3 0,22 8-3 0,8 4-3 16,0 0 0-16,6 3-3 0,40 0 8 15,-3 0 2-15,-33 1-4 0,40 5 10 16,-1-3-8-16,11 8-2 0,-7-6 6 16,7 2-5-16,0 3 7 0,2-3-9 15,-5 1-2-15,3 6 0 0,-14-7 5 0,3 1 5 16,-2 3-9-16,2-3 2 0,-3 2 0 15,1 1 0-15,3 1-3 0,3 4-2 0,-13-4-6 16,3-1-6-16,0-3-2 0,6 2-1 16,1 0 1-16,-4-3 5 0,8-2-3 15,1-5-3-15,2-3-5 0,-8 3-3 0,-6 6 1 16,-33-8 3-16,-1-1 1 0,38 5 3 16,-31-8-1-16,-9 5 2 0,6-5-23 0,-4 3 15 15,41 0 6-15,-43-1-7 0,6-6-3 16,-1 6-2-16,-2-8 4 0,3 5 4 15,-7-2-12-15,-3 2 2 0,7-5-3 16,-17 5 6-16,3-6 5 0,-3 5-3 16,4-2 1-16,2-7-1 0,-2 5-4 0,3 2-2 15,-5 0 1-15,5-1-3 0,-10-2 1 16,6-2-1-16,1 4 1 0,-8-3-1 0,1 1-13 16,7-3 11-16,-1 2 9 0,-6-4-3 15,2 4 1-15,5-3-3 0,-8 2 3 0,8 1-2 16,3 0-1-16,-11 1-6 0,4-1 2 15,-3-1-8-15,-8-5 3 0,-5 9 4 16,2-4-5-16,5 1-2 0,-1 1 5 0,0 2 0 16,-7-7-6-16,0 4 2 15,1 2-2-15,2-1 3 0,4-1-2 0,7 0 0 16,7 0 2-16,-8-1-3 0,5 5 1 16,-2-1 3-16,5 1-3 0,-2 0 1 0,5-1-4 15,0-4 1-15,3 1-3 0,-3 1 4 16,-1 2-8-16,4-1 6 0,0-2 8 0,-3 4-8 15,-4 0 0-15,-3 3 0 0,4-5 6 16,-11 3-1-16,-6-3-3 0,2 2-1 16,-2-1 4-16,-4 1-2 0,-3-3-1 0,-9 4-2 15,-21 0 8-15,13-3-5 16,-26-1 7-16,-7 6-7 0,-13-1 6 0,-4 1-6 0,-3-3 6 16,0 3-5-16,-4-3 1 15,-5 3-3-15,5-3 1 0,-13 1 3 0,1 2-6 16,-1-2 2-16,-10 2 1 0,4 0-4 15,-3 0 4-15,-5 0-1 0,-19 0 3 0,33-4-3 16,-19 4 4-16,-14 0 0 0,24 0-1 16,-24 0 1-16,19 0-3 0,-19 0 3 15,0 0-6-15,24-1-18 0,-15-6-26 0,2 1-34 16,-1-6-43-16,-1 2-57 0,2-4-57 16,5-5-84-16,1-1-137 0,3-2-96 0,0 0 65 15,0-3-268-15,-3 0-245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2:03:20.7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817 6810 1614 0,'-5'-6'61'0,"5"6"1"16,-9-7 5-16,9 7 8 0,0 0-1 15,0 0 3-15,0 0 7 0,0 0 5 16,0 0 2-16,0 0 8 0,30 25 0 0,0-22 7 16,17 0-9-16,36-14-5 0,33-12 4 15,51-21-9-15,19-9-5 0,-2-9-7 0,10-8-3 16,-4-1-2-16,-17-1-6 0,3 4-14 16,-19 8 1-16,-17 6-4 0,-40 14-3 15,-13 5 0-15,-17 5-4 0,-17 10-8 16,-13 5-5-16,-10 1 4 0,-7 6-1 15,-5-1-7-15,-2 1-3 0,-2 7-6 0,-14 1-5 16,13-3-7-16,-13 3-27 0,0 0-34 16,9 15-34-16,-9-15-33 0,-3 22-35 0,-3-9-45 15,-4 2-51-15,-4 3-63 0,8-4-146 16,-1 1 11-16,-4-2-99 0,2-1-57 16</inkml:trace>
  <inkml:trace contextRef="#ctx0" brushRef="#br0" timeOffset="16562.3">13396 8332 2255 0,'-3'-13'-9'0,"3"13"39"16,-3-18 25-16,-1 11 8 0,4 7 3 15,-7-9-7-15,7 9-11 0,0 0-2 0,0 0 20 16,0 0 15-16,0 0 1 0,0 0 20 15,-3 50 7-15,3-23-3 0,0 12 0 0,-3 17 2 16,-4 6-6-16,7 4 2 0,-3 4-9 16,3 12-11-16,0 6 13 0,0 5-3 0,-3-4 1 15,-1 5 3-15,4 5 3 16,-3 1-7-16,-4 0-5 0,7 0 2 0,-7 5 0 16,4 5 1-16,0-3 0 0,-11-3-3 15,1 4-3-15,7-2-6 0,-4-6-6 0,-4-6-6 16,4-3-4-16,-4-7-5 0,11-3-11 15,-3 4 1-15,-1-23-5 0,-3 2-3 16,-3-6-2-16,3 2 1 0,7-4-4 0,-5-5-1 16,-1-2-7-16,2-12 1 0,4-6-6 15,0-9 1-15,-5 0-3 0,5-8 4 0,0 3-5 16,3-9 3-16,-3 9 4 0,0-9-1 16,3-8-6-16,-7 8-27 0,7-8-22 0,0 0-35 15,0 0-36-15,3-27-36 0,-6 4-65 16,6-6-67-16,7-19-71 0,-7-8-65 0,11-2-100 15,-4-5-93-15,7-16 62 0,-4-3-392 16,4 0-408-16</inkml:trace>
  <inkml:trace contextRef="#ctx0" brushRef="#br0" timeOffset="18212.16">13426 8282 2589 0,'0'0'-107'0,"-23"-7"41"0,13 4 20 15,10 3 22-15,-24-4 20 0,18-4 15 0,6 8 2 16,-17-3 2-16,17 3 1 0,-13-6 4 15,13 6-1-15,0 0-3 0,0 0 3 16,0 0 0-16,0 0 7 0,40-7-3 16,-4 6-1-16,11-5 3 0,29 1 2 0,25-2-2 15,5-7 1-15,11 10 1 0,7-6-1 16,5 3-4-16,4-3-2 0,1-1-3 0,13 3-1 16,7 4 1-16,-5-3 3 0,1 1-5 15,3 5-4-15,4-2 1 0,-10-1-3 16,-7 3 1-16,-4 2 0 0,-9 3-1 0,-7-1-4 15,0 1 0-15,-14 6 1 0,-2-6 2 16,-24 4-5-16,0-1 1 0,-4 3 0 0,-2 4-7 16,-4-7 9-16,-10 4 3 0,3-3-6 15,-3 9 0-15,-12-10-5 0,-9 3 20 16,1-1-6-16,-4 4 5 0,-1-8-1 16,-6 1-4-16,-3 1 5 0,8 0 2 15,-4-2-2-15,-3 1-3 0,-4 1 2 0,1-6 1 16,-5 5-5-16,5-3 1 0,-4 2-1 15,-4-2-2-15,4 4 4 0,-7-6-1 0,1 3-3 16,-1-2-2-16,-2 1 0 0,-5-1 3 16,7 4 3-16,-2-5-1 0,-11-1 0 0,13 11-3 15,-4-4 2-15,-1 0 8 16,-2 6 0-16,1-2 2 0,-4 3 7 0,0 4 1 16,0 0 6-16,-3 1 0 0,0 1-10 15,4 8 14-15,-4-1-2 0,0 4-6 16,-4 2 1-16,4 3-4 0,0 2 8 0,0-1-2 15,-3 1 2-15,3 5-4 0,0-10 7 16,0 9-5-16,0 0 4 0,0-2-1 0,0 3 0 16,0 8-3-16,-3 5-1 0,3-12 2 15,-3 12-2-15,6-1 3 0,-3 0-6 0,0-8 4 16,-3 6-5-16,3-6 2 0,6 8-5 16,-6-2 0-16,3-11 1 0,1-5 1 15,-8 4 0-15,4-1 3 0,8-3 0 0,-8 1-4 16,0 2 0-16,0-4 0 0,0 3 1 15,0-4-2-15,0-1-5 0,0 1 1 0,-8-4-4 16,8-5 1-16,-3 3-7 16,3-2 5-16,-3-4-5 0,0-3-2 0,0-1 2 15,-4 5 0-15,7-8-2 0,-3 1 0 16,-5 0-3-16,5-1 1 0,0 0 0 0,-7-1 1 16,7-4 2-16,-8 3-1 0,5-3 2 15,-7 3-5-15,2-4 2 0,-2 2-2 0,-7 1 0 16,-10 2-1-16,11-4-2 0,-8 3 0 15,0-3 1-15,-6 3-2 0,-4-3 5 16,4 3-6-16,-17-3 4 0,10 6-2 16,-1-9-2-16,8 0-1 0,-7 1 3 0,1-1-5 15,-5 0 5-15,1-2-5 0,-14 4 4 16,3-5 1-16,-9 5-4 0,11-6-2 16,-16 3 3-16,2 4 2 0,-4-1-3 0,3 0-1 15,-7 1-3-15,8-3 4 0,-1 0-3 16,1 2 2-16,6 3 0 0,-3-2 0 0,9-7 1 15,11 0 1-15,-4 4-3 0,1-2 3 16,2-3 0-16,-6 4-2 0,-10 0-3 0,-3 1 4 16,6-4-3-16,-9 2-1 0,9-5 2 15,-3 10 4-15,10-4 0 0,3-1-3 16,-3-5-3-16,-13 7 5 0,9 1-2 0,14-5 3 16,-6 0-4-16,2 2 0 15,5-1 1-15,-5 1 0 0,4-5-1 0,4 5 3 16,-4-5-3-16,-4 7 2 0,14-2 0 15,-13-3 0-15,10 1-3 0,-8 0 1 0,-2 2 1 16,7 2 1-16,-4 2-8 0,-20 2 7 16,3 1 2-16,10-4-3 0,4 1 0 0,3-3 2 15,3 1-1-15,-3 1 2 0,0-8-2 16,7 12 1-16,-3-8-1 0,-2 8-2 0,8-8 3 16,0-1-4-16,0 5 1 0,4-5-2 15,-4 4 4-15,7-4 4 0,-7 2-6 16,3 1 2-16,-3 1 1 0,9-4-3 0,-1 5 3 15,-8-2 1-15,6-2 1 16,1-1-1-16,2 2 0 0,-1-2-4 0,1-1 2 16,9 1 2-16,-9 2-2 0,8-4 1 15,-1 4-6-15,14-6 4 0,-23 4-1 0,23-4 3 16,-13 3-5-16,13-3 4 0,-14 4 0 16,14-4 3-16,-16 4-3 0,16-4 0 0,0 0-9 15,-17 2-12-15,17-2-16 0,0 0-20 16,-20 2-16-16,20-2-24 0,-13 0-27 0,13 0-38 15,-17 3-54-15,17-3-38 0,-10-5-49 16,3-5-41-16,7 3-163 0,0-3 5 16,0-1 56-16,7-8-197 0,0 1-140 0</inkml:trace>
  <inkml:trace contextRef="#ctx0" brushRef="#br0" timeOffset="20112.38">15469 8268 1827 0,'0'0'-37'16,"3"-13"29"-16,-3 13 28 0,8-12 14 16,-8 12 17-16,3-11 8 0,-3 11 5 0,3-10 3 15,-3 10 8-15,4-11 3 16,-4 11 1-16,0 0 5 0,3-10 4 0,-3 10 5 16,3-7 5-16,-3 7 9 0,0 0-4 15,0 0-8-15,0 0-8 0,0 0-15 0,0 0-3 16,0 0-10-16,0 0-16 0,0 0 8 15,0 0-6-15,0 0-2 0,0 0 9 0,0 0 3 16,3 38 5-16,-3-20 6 0,0 0-7 16,-3 7-4-16,0 0 7 0,-4 7 8 15,4 0-3-15,0 4-8 0,3 3 2 16,-8 14 2-16,2 2 0 0,-4-2-4 0,7-2-7 16,3 5 1-16,0-1-5 0,-3 0-1 15,-5 0 0-15,5-1-4 0,0 2-1 16,0-5 4-16,-1 5-4 0,4-3-3 0,4-8 2 15,-4 10-5-15,3-14-2 0,-6 2-4 16,6 10 3-16,-3 0 0 0,0-9 2 0,0-3-1 16,0-1 0-16,0 0 0 0,0-4-1 15,0 0-4-15,0 2 3 0,0-1-4 16,-3 1-2-16,-1-3-5 0,4-2 3 0,4-1-3 16,-1-2-4-16,-6-1 1 0,6 2-1 15,-10 1-4-15,7-3 0 0,-3 0 1 0,3 0 1 16,-3 5-8-16,3-9 5 15,0 1-4-15,0-1 1 0,-3 0 0 0,3 0 0 16,0-1 2-16,-3-5-2 0,-2 3 4 16,5-1-3-16,-3-1-2 0,0 2 3 0,3-1-2 15,-3-2 0-15,-1 1-1 0,4-2 1 16,0 1-2-16,0-4-2 0,-3 2-1 0,3 1-2 16,0 3 3-16,0-10-1 0,-3 7 2 15,0-3-2-15,3 1-1 0,-8-4 2 16,13 2 3-16,-10 0-4 0,5-4 1 0,-3-1 3 15,3-9 2-15,0 17-2 0,0-17 0 16,0 17 3-16,0-17 2 0,3 8-1 0,-3-8-2 16,0 0 5-16,-3 17-1 15,3-17 2-15,0 0-1 0,0 8 0 0,0-8-4 16,0 0 4-16,0 0-2 0,0 0-4 16,0 14 3-16,0-14 0 0,0 0-1 0,0 0-1 15,0 0 1-15,0 0-1 0,0 0 1 16,0 0 8-16,0 0-5 0,0 0-1 0,-6 7-4 15,6-7 1-15,0 0-2 0,0 0 2 16,0 0-1-16,0 0 9 0,0 0 1 0,0 0-5 16,0 0 3-16,0 0-5 0,0 0-4 15,0 0 3-15,0 0-3 0,6-38 2 16,-6 29-4-16,0 9 2 0,0-24-6 16,0 10 6-16,0-1-5 0,0 0 1 15,0-2-3-15,0-4 1 0,-3 2-6 0,6-6 9 16,-6 0-2-16,3 0-3 0,0-6 0 15,-7 6 0-15,7-1 0 0,-3-2-3 0,6-3 1 16,-3 4 1-16,4-4-4 0,-4 5-2 16,3-6 3-16,-3 4-1 0,3-3 3 0,-3 6 4 15,3-2-7-15,5 0 5 0,-8-2 0 16,3 4 2-16,-3-1-1 0,0-2-10 0,3 3 7 16,-3-3 0-16,0 2-2 0,3 1 1 15,1 0 3-15,-1 0 4 0,0 0-6 16,-3 0 0-16,3 4-5 0,-3 0 4 0,0 2 3 15,0-3-2-15,5-3 1 0,-5 0-7 16,3 8 9-16,-3-7-2 0,0 5 1 16,3-1-1-16,-3 0-3 0,0 0 0 15,3-2-1-15,0 1 8 0,1-1-8 0,-1-3 4 16,-3 7-3-16,3-2 1 0,0 1 0 16,2 1 1-16,-5 0-1 0,3-2 4 0,0 2 0 15,-3 0-3-15,0 2 0 0,0-1-1 16,0-4 0-16,-3 4 0 0,3-3 5 0,0 3-1 15,0-1-4-15,0 0-2 0,0 1 3 16,0-4-2-16,0 3 2 0,-3 2 4 0,6-1-3 16,-3-1 0-16,0 3 10 0,0-1-13 15,0-3 4-15,-3 4-1 0,-2-2 0 16,5-1 3-16,5 0-7 0,-5-2 5 16,0 2 0-16,0 0-3 0,-5 2-2 15,5-4 1-15,0-1 3 0,0 3-4 0,0 2 2 16,0-4 4-16,0 2 0 0,5-3 2 15,-2 5-4-15,-3-1-3 0,0-1 1 0,3 0 3 16,-3 1 0-16,0-1-4 0,0 3 3 16,0-5 3-16,3 5-4 0,-3-2 2 0,4-1-1 15,-1 0 0-15,-3-1-7 0,0 4 5 16,3-2 1-16,-3-1 1 0,3 3 0 16,0-2-3-16,-3 6 0 0,0-3 7 0,5-3-6 15,-2 9 3-15,-3-9 0 0,0 6-3 16,3-4 1-16,-3 2 2 0,0 2 0 15,0-3-1-15,3 3-1 0,-3 11 1 16,-3-19 0-16,3 9 1 0,0 10-4 0,3-21 5 16,-3 14-1-16,0 7-1 0,0-12 1 15,0 12 0-15,4-14 2 0,-1 3-4 0,-3 11 3 16,0-14-1-16,0 14-3 0,3-18 9 16,-3 18-9-16,-3-14 1 0,3 14 1 0,3-11-4 15,-3 11 0-15,0-14 0 0,0 14 1 16,0 0-11-16,0-14-12 0,0 14-8 15,0 0-13-15,0-11-17 0,0 11-24 0,0-4-32 16,0 4-40-16,0 0-43 0,0 0-51 16,0 0-18-16,0 0-18 0,0 0-20 15,0 0-21-15,0 0 5 0,-30 18-14 16,24-13-33-16,-1 0-48 0,4 3-345 0,3-8-257 16</inkml:trace>
  <inkml:trace contextRef="#ctx0" brushRef="#br0" timeOffset="21862.91">15409 8182 2075 0,'0'0'-156'0,"0"0"25"0,0 0 21 16,-6-21 22-16,6 21 25 0,-4-10 30 15,4 10 3-15,0-8 38 0,0 8 16 0,0-8 20 16,0 8 17-16,0 0 7 16,0 0 17-16,4-16 11 0,-4 16 3 0,0 0 12 15,3-12 1-15,-3 12 5 0,0-7 3 16,0 7 4-16,0 0-15 0,0 0-3 0,0 0-7 15,0 0-11-15,0 0-7 0,0 0-11 16,0 0-5-16,0 0-3 0,0 0 15 0,0 0-2 16,0 0-3-16,-13 30 1 0,10-17 1 15,0 4-10-15,-2-2 0 0,2 3 0 16,3-1-6-16,-3 8-7 0,3 0 5 16,-7 0-8-16,4 2 2 0,0 4 2 15,3-6 0-15,0 1-5 0,-3 5-2 0,-4-1-2 0,7 2 0 16,0-1-1-16,0-6-8 15,-4 1 2-15,1 2-1 0,3 0 0 0,0-3-3 16,-3 0 2-16,3-6-3 0,-4 5-6 16,1 1 3-16,0-8-3 0,3-1-8 0,0 5 10 15,-3-3-7-15,0 2 6 0,-1-5-4 16,0 3 0-16,4-1 1 0,0-1-1 16,-3 5-3-16,3-3-3 0,0 2 0 0,0-5-5 15,-3 3 6-15,-1-1-3 0,1-1-2 16,0 2-2-16,3 0 3 0,-7 2-1 0,4-2-6 15,-1 0 8-15,4-1-4 16,-3-1-1-16,3 2-4 0,-3 0-8 0,-1 0 9 16,-2-1 1-16,6 1-5 0,-3 2 3 15,3-5-1-15,-4 3 0 0,1-1 0 0,3-1 1 16,0 2 3-16,-4 3-4 0,1-1 4 16,-4-4-5-16,7 8 1 0,-3-6 3 15,3 1 3-15,0 1-4 0,-3-1 0 0,-4 5 3 16,4-5 0-16,0 2 0 0,-1-4-1 15,8 2-2-15,-8-2-2 0,4 0 1 16,0 3-4-16,0-3 6 0,0 1-2 0,0-1-2 16,-3 1 0-16,-1 1 2 0,1 2 0 0,3-4 3 15,0 2-3-15,0-1 1 16,0 6 2-16,0-5-5 0,-6 3-1 0,2 1 6 16,4-4 0-16,-3 2-5 0,3 0 0 15,0-2-2-15,-3 1 3 0,3-1 2 0,0 2-3 16,0 0-5-16,0-5 6 0,0 1 2 15,0 4-6-15,0-3 4 0,-4-1 0 0,8-5 0 16,-4 9-1-16,-8-4-1 0,8 1 2 16,0 0 1-16,0-4-3 0,-3 1-2 15,3-3 5-15,0 5-4 0,0-3-1 16,0-3 3-16,0 6-1 0,0-3 3 0,0 1-2 16,0 0-5-16,0-1 4 0,-3 3-2 0,3-9 3 15,0 9 2-15,0-3-5 16,0-2 1-16,0 3 4 0,0-5-6 0,0 3 1 15,0-1-2-15,0 1 2 0,0-1-3 16,0-1 5-16,-3 2 2 0,3-13-4 0,0 22 2 16,-3-12-1-16,3 2 3 0,0 1-1 15,-4-4-2-15,4 1 2 0,-3 3-1 0,3-13-1 16,-3 18-2-16,6-11-1 0,-3-7 5 16,3 15 1-16,-3-15-3 0,0 12 4 15,0-12 3-15,0 13 0 0,0-13 3 0,0 0 6 16,0 12 10-16,0-12 7 0,0 0 5 15,0 0 2-15,0 10-1 0,0-10-9 16,0 0 2-16,0 0-6 0,0 0 2 16,-3 11-2-16,3-11-4 0,0 0-1 0,0 0 0 15,0 0 7-15,0 0-10 0,0 0 2 16,0 0 6-16,0 0 7 0,0 0-5 0,0 0-4 16,0 0 1-16,0 0-6 0,0 0-1 15,0 0 2-15,0 0-5 0,7-37 0 0,-4 20 3 16,0 3-6-16,0-4-5 0,4 0-2 15,-3 1 1-15,2-5-6 0,-6 3 7 0,7-5-4 16,-4-2-4-16,-3 1 6 0,3-3-5 16,-3-3 3-16,7 4 0 0,-3-4-7 15,-4-1 3-15,3-3 11 0,0 2-8 16,1 0-6-16,-1-3 6 0,0 1-6 16,-3 6-2-16,0-5 5 0,3 1 0 0,-3-3-1 15,4 3 0-15,-8 2 0 0,8-1-7 16,-4 3 11-16,3-4 6 0,-3 2-15 0,0-5 1 15,3 3 4-15,-3-5 1 0,0 4-5 16,0 4 2-16,0-6 1 0,-3 2-3 0,6 0 4 16,-6 5 9-16,6 0-8 0,-6 4-3 15,3-3 3-15,0 0-4 0,0 3 5 0,3 0-3 16,-6 6-9-16,6 1 10 16,-6-6-1-16,3 5-2 0,0-1 3 0,0 1-4 15,0-2 2-15,3-1-1 0,-3-2 5 16,4 3-6-16,-4 1 0 0,3-3 4 0,1 4-1 15,-8 1-3-15,8 0 1 0,-1 1 2 16,-3-1-1-16,0 3 1 0,0-5 2 16,3 8 2-16,-3-3-4 0,0-2 3 0,3 4-2 15,-3-2-2-15,0 0-1 0,4-3 5 16,-4 1-3-16,3-4 5 0,-10 3-4 0,14-1 1 16,-10-1-5-16,-1 1 4 0,4-2-1 15,4 0-3-15,-1 5 0 0,0-7 3 0,-3 5 2 16,4 0-1-16,-4-1-6 0,3 5 5 15,1-4 1-15,-1 0 0 0,-3-2-1 16,6 2 2-16,-9-1-3 0,10-5 2 16,-4 3-2-16,0-2 0 0,-3 1 2 0,0 2 5 15,8-2-2-15,-2-2-5 0,-6 5 1 16,3 1-3-16,-3 4 8 0,3-4-5 0,-3 3 0 16,0 2 1-16,4 1-1 0,-1-1 4 15,-3 1-4-15,3 2 2 0,-3 3 0 16,0-4-3-16,0 4-2 0,0 7 3 0,4-13-2 15,-4 13-4-15,4-11-8 0,-4 11 5 16,0 0-5-16,0 0 2 0,0 0 4 0,0 0-1 16,3 49-2-16,-6-23 4 15,-5 24 5-15,8 9-2 0,0 3 1 0,-3 23 4 16,-4-2-6-16,4-1 9 0,6 6 0 16,-3-22 4-16,-3 18-2 0,6-1 4 0,4-16-2 15,-7-2 1-15,-3-3-2 0,6 1 7 16,-3-8 0-16,3-10 2 0,1-10-7 0,3-2 2 15,-7-8 1-15,3-6-17 0,-3 4-20 16,-3-8-12-16,3 0-28 0,-3-5-76 0,-5-3-132 16,-5-4-128-16,13-3-174 0,-23-9-85 15,-1 1 68-15,14-9-501 0,-3 1-565 16</inkml:trace>
  <inkml:trace contextRef="#ctx0" brushRef="#br0" timeOffset="23812.51">14536 8543 2962 0,'13'1'-219'0,"-2"5"47"0,-2-1 25 0,-2-3 39 15,4 1 30-15,-11-3 30 0,0 0 26 16,0 0 23-16,19 8 30 0,-19-8 18 0,0 0 12 16,0 0 9-16,0 0 12 0,0 0-10 15,0 0-3-15,0 0-6 0,0 0-6 16,0 0-5-16,0 0-1 0,0 0-4 0,0 0-7 16,-57-18 0-16,31 18 3 15,-8-6 2-15,5 6 1 0,-1 0-1 0,-8 0 5 16,5 6-5-16,-10 1 10 0,4 1-8 15,-2 2 5-15,-16 8 8 0,11-1-4 0,6-2-4 16,10 3-3-16,0-4-3 0,10-3-6 16,-4 3 0-16,5-2-2 0,2 4-10 15,4-7 1-15,-1 2 1 0,4-4-8 0,4 0 3 16,-5 0 4-16,11-7 3 0,-13 14 6 16,7-10 4-16,6-4 6 0,-11 7 5 0,11-7 4 15,0 0-1-15,-10 9 1 0,10-9-4 16,0 0-6-16,0 0-3 0,0 0 1 0,0 0-15 15,27-23 2-15,-11 11-5 16,8-3-3-16,0-2-4 0,15-14 0 0,2 4-3 16,2-1-4-16,3-3 0 0,-2 6-1 15,-1 0-1-15,1 4-1 0,-11 1 0 16,-3 4-2-16,0 4-2 0,0 2 1 0,-3 0-4 16,3-1 0-16,-4 7-1 0,7 0 1 15,-9 4-1-15,2-3-8 0,1 6 8 0,0-3-2 16,3 7 2-16,-11-2-2 0,5 2 6 15,0 3-4-15,-4-2 1 0,-4-1 3 0,1 0-4 16,-4 0 0-16,1 2-4 16,-1-1 3-16,-7-7 5 0,-6-1 1 0,14 11 1 15,-4-9 1-15,-10-2 4 0,13 5-1 16,-13-5-1-16,0 0 2 0,0 0-4 16,0 0-4-16,0 0 0 0,0 0-6 0,0 0-29 15,0 0-45-15,17-11-54 0,-17 11-78 16,0 0-85-16,0 0-71 0,6-1-138 0,-6 1-59 15,24 5 65-15,-8-3-265 0,11 1-249 16</inkml:trace>
  <inkml:trace contextRef="#ctx0" brushRef="#br0" timeOffset="25096.25">16193 8765 2177 0,'-3'-14'-26'15,"-5"6"29"-15,5-3 23 0,3-2 9 16,0 13 10-16,3-18 0 0,5 11-4 0,-5-2 1 16,3-1 4-16,15-3 2 15,-5 1 3-15,8-3-1 0,-1 5 8 0,4 0-3 16,-5 2 4-16,2 1-3 0,6 1-12 15,-3 5 3-15,-4 1-4 0,14 1-9 16,-7 5 4-16,0-1-5 0,3 5 9 0,-3 1-2 16,7 6 2-16,-7-3-1 0,-3 4-8 15,-4 1 4-15,4 5 5 0,-8-5-1 0,-2 1-4 16,0-2 13-16,-4 0-8 0,0-1-3 16,-3-2 2-16,1-5-3 0,-2 5 4 0,1-5 8 15,-3-2 3-15,-3 0-2 0,2 1-1 16,-6-9 11-16,10 15 8 0,-10-15 8 15,7 10 7-15,-7-10 10 0,7 8 7 0,-7-8-1 16,0 0 2-16,3 7-8 16,-3-7-13-16,0 0-7 0,0 0-7 0,0 0-9 15,0 0-2-15,0 0-7 0,-30-24-6 16,16 16-6-16,1-3-1 0,-4-3-9 0,-2-3 0 16,-8 1-1-16,0-1-6 0,-3-1 0 15,0 0-2-15,-3 1-4 0,3 2 2 0,-21-9-7 16,2 10-2-16,5 2 1 0,8 5 1 15,2-1-2-15,1 5-5 0,0-3 2 16,-7 5-3-16,4 2-3 0,-2 3 3 0,-5-2-1 16,7 6 0-16,-5 2-1 15,5 0-4-15,-1-1 8 0,7 7-3 0,-3-4-2 16,3 3 0-16,3 3-1 0,-3-1 2 16,6-4-3-16,8 2 5 0,-4-3-4 0,7-2 3 15,-1 0 1-15,4-2-2 0,1-1 4 16,-2-3 0-16,1 5 0 0,10-9 0 0,-9 9 2 15,9-9 1-15,-11 7 2 0,11-7-1 16,0 0 3-16,0 0-3 0,0 0 0 16,0 0-4-16,0 0 1 0,0 0-3 0,17-33 4 15,-4 16-2-15,4 3-3 0,4-4 4 16,1-1-5-16,19-6 3 0,-8 1-2 0,4-2 3 16,-4 8-4-16,-3 1-1 15,0 2 1-15,-10 2-3 0,6 2 1 0,4 3-2 16,-3 2 3-16,0 1-1 0,-1 5 0 15,8 0-2-15,-1 5 2 0,0 1 2 0,4 2 1 16,0 9-3-16,-4-5 2 0,-3 2-3 16,0 4 2-16,-3 2 3 0,-1-2-3 15,-6-6 1-15,1 6 1 0,-5-5-2 0,1 1-1 16,-7-3 0-16,4-3-9 0,-8 1-9 16,4 0-13-16,-4-2-6 0,2 2-11 0,-8-9-10 15,9 9-15-15,-9-9-12 0,10 7-49 16,-10-7-89-16,0 0-67 0,0 0-72 15,0 0-130-15,0 0-84 0,0 0 66 16,0-19-298-16,0 19-297 0</inkml:trace>
  <inkml:trace contextRef="#ctx0" brushRef="#br0" timeOffset="27630.1">15553 8211 2241 0,'3'-4'-98'0,"-3"4"28"0,3-13 23 16,8 12 25-16,-11 1 20 0,6-11 8 16,-6 11 12-16,7-7 8 0,-7 7 5 15,6-6-1-15,-6 6 4 0,0 0 12 16,0 0 15-16,0 0 8 0,0 0 6 0,0 0 11 15,-3 36-5-15,3-22 13 0,-10 4 2 16,4 5 2-16,-2 10-6 0,2-1-1 0,3 3 1 16,-7 15 6-16,3 8-9 0,-3-7-5 15,7 5 3-15,-4-1-4 0,4 0-3 16,-11 3-5-16,11-7 1 0,0 5-5 0,-4-6-1 16,4 1 5-16,-3 5-4 15,-2-3-3-15,5-1-3 0,-3-7-5 0,2 8-5 0,-2-3-2 16,-5 0-2-16,8 0-5 15,0 0-2-15,-1-10-5 0,1 0-5 0,-6 7 4 16,9-8-3-16,-5-3-3 0,5-1 3 16,-6 0-3-16,6-7-1 0,0 2-4 0,-7-2-3 15,4-3 2-15,0 1 0 0,0 5-8 16,0-6 4-16,-5 0-1 0,8 0 2 0,-3-3-6 16,-4 0 0-16,7 3-3 0,-3 0-4 15,0 0 0-15,-3 3 2 0,2-3 0 16,0 0-5-16,4 0 2 0,-10-3-2 0,7 3 0 15,3-4-2-15,0-2 1 0,-3 4 1 16,0-5-1-16,3 0 2 0,0 4-7 0,-3-5 4 16,-1 1 0-16,0 0-1 15,4 1 0-15,4-5-4 0,-8 4 1 0,8 0 5 16,-4-4-4-16,0 0 2 0,0-3-6 16,-4 6 7-16,4-9-3 0,0 9-1 0,0-9-2 15,0 9 1-15,0-5 3 0,0 2-3 16,0 1 1-16,0 2 1 0,0 1-2 0,0-3 0 15,-3 2 0-15,3 1 3 0,-7-3 1 16,7-2 1-16,4-1-3 0,-1-2-1 16,-3 3 0-16,0-13 2 0,0 15 2 0,3-5-1 15,-3-10 3-15,0 12-7 0,0-12 7 16,0 0-3-16,0 15 2 0,0-15-5 16,0 0 7-16,-3 10-1 0,3-10 8 15,0 0 1-15,-7 7 13 0,7-7 10 0,0 0 8 0,0 0 7 16,0 0 3-16,0 0-5 15,0 0-6-15,0 0-6 0,0 0 0 0,0 0-7 16,0 0-2-16,14-42 0 0,-7 26-7 16,-7-2-4-16,3-7-1 0,-3-3-3 0,6-4-3 15,1-7-2-15,-4-18-1 0,1 7-3 16,6-7-2-16,-7 4 3 0,0-5-2 16,1 7 1-16,2-5-2 0,-6 17-4 0,3 2 6 15,2-5-5-15,-2 3 0 0,0-14 0 16,0 3-1-16,-3 9-3 0,0-1 4 0,3-9-1 15,4-5 0-15,-7 6 3 16,0 7-4-16,3 7 1 0,0-3-4 0,2 3 2 16,-2-3 2-16,-3 0-2 0,3 3 0 15,-3 10-3-15,0-12 7 0,3 11-2 0,0-1-1 16,-3-3-6-16,4 5 4 0,-1-6-2 16,0 4 2-16,0-2 2 0,5-5-2 0,-5 3-4 15,0 7 1-15,4-6-1 0,-4 6 6 16,0 0-2-16,0 0-1 0,5 6 4 0,-5-2-3 15,-3 4 2-15,3-1 2 0,1 6-4 16,-1-1 3-16,0 1-3 0,-3 5-5 16,0-1 8-16,3-2-9 0,-3 10-2 15,0-13-1-15,0 13 0 0,3-11-2 0,-3 11 2 16,0 0 3-16,0 0-2 0,0 0 1 16,0 0 6-16,-6 34-3 0,3-19-1 15,0 4 2-15,-1 5 1 0,1 2 0 0,-14 15-2 16,7-1-1-16,-4 7 0 0,5-1 6 15,2-4-2-15,-7 8-1 0,8 2 2 0,-7 4 4 16,2-5-2-16,-5 5 1 0,3-1-1 16,9 0 0-16,-6 3-3 0,4-7 3 0,-4 6 1 15,0 7-3-15,0-7 0 0,3 3 5 16,-3 2 2-16,0 1 0 0,0-2-3 16,3-4-2-16,-3 0 2 0,7-5 0 0,-7 4 1 15,7-6-2-15,-4-10 3 0,7-2-3 16,-7-5 1-16,7-2 1 0,0-1-3 15,4 1 0-15,-11 1 0 0,7-7 3 16,-3-3-1-16,3-1-1 0,-3-5-3 0,3 0 6 16,-4 2-2-16,4-4-2 0,-3-3-2 15,0-3 4-15,6 6-2 0,-3-14 0 0,-3 17-2 16,3-9 2-16,0-8 0 0,-4 11 2 16,4-11 8-16,-7 14-12 0,7-14 8 0,-3 10-4 15,3-10 1-15,0 0-1 0,3 12-1 16,-3-12 2-16,0 0 1 0,0 13 2 0,0-13-2 15,0 0 3-15,0 0 2 16,0 0-1-16,0 0 0 0,0 0 4 0,0 0 4 16,0 0 10-16,0 0 21 0,0 0 4 15,0 0-2-15,0 0-9 0,0 0-2 16,0 0-4-16,11-41-5 0,-5 16-1 0,-2 0-5 16,2-8-2-16,1 1 2 0,3-18-9 15,-3-1-4-15,-1-8 1 0,4 5 5 0,-7 0-7 16,8-3 4-16,-8 6-5 0,10-8-1 15,-3 1-3-15,-6 4-10 0,2-3 7 0,4 1-3 16,-7-2 5-16,1 0 1 0,-4-9-4 16,4 9 3-16,2-3 1 0,-6 1-8 15,3 3 4-15,0-1-6 0,1 1 6 0,-1 7 2 16,-3 5-6-16,0 8 1 0,3 1 1 16,-3-2 2-16,0 4 2 0,0 6-5 15,4-7-2-15,0 3 2 0,-1 2 2 0,-3 2-3 16,3-7 11-16,-3 0-9 0,0-1-3 15,3 3 1-15,-3-3 15 0,10-2-18 16,-10 12 9-16,3-7-3 0,0-2 0 0,5 10-2 16,-5-3 2-16,0 3-2 0,4 4-1 15,-11 2 2-15,8 5 1 0,-1-7 18 0,-3 6-23 16,0 1 1-16,0-3 5 16,3 3 1-16,5 2-2 0,-5-3-3 0,-3 2 0 15,3 1 0-15,0 2-1 0,0-3 3 0,1 1-4 16,-1 2 2-16,-3 2 1 0,3-2-3 15,-3 3 3-15,3-1-2 0,-3 8 0 16,0-13 4-16,0 13-1 0,5-7-3 0,-5 7-4 16,-5-11 1-16,5 11-4 0,0 0-3 15,0 0 6-15,0 0-4 0,0 0 4 0,11 31 2 16,-8-12 1-16,-6 17 1 0,0 17 1 16,0 7 1-16,-2 5-6 0,-1 20 8 0,-4-3 9 15,1 8-9-15,-9 3 0 0,6 2 3 16,-6 5 3-16,9 0-2 0,-5 0 1 15,4-9-2-15,-3 2 2 0,6-2 7 16,-3-7-5-16,4 4 0 0,-5-11-7 16,11-14-26-16,-10-3-31 0,4-5-45 0,3 1-44 15,-4-15-71-15,3-7-85 0,4-2-86 16,-3-6-138-16,-4-1-132 0,4-1 72 0,0-5-511 16,0-4-568-16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2:03:52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13666 8712 1823 0,'0'0'61'0,"0"0"13"0,-13-11 18 0,13 11 2 16,0 0 5-16,-10-7 0 0,10 7-8 16,0 0-13-16,0 0-3 0,0 0 13 0,0 0 12 15,0 0-3-15,0 32 6 0,10-8 2 16,0 8 7-16,6 11-7 0,8 7-2 0,-1 0 3 15,14 12-10-15,3-2-5 16,7 3 5-16,-1-5-2 0,8-1-4 0,-1-6-2 16,4 3-3-16,2-4-8 0,12 2 0 15,-11-8-7-15,3 2-4 0,-10-17-6 16,14 13-6-16,3-9 3 0,0 1-4 0,-7-9-3 16,3-9-1-16,5 5-4 15,2-8-2-15,0 2-5 0,1-5-1 0,2-8-4 0,1-4-2 16,7-3-1-16,-8-6-1 0,17-8-5 15,4-13 0-15,-4-1 3 0,1-1-3 0,-11-12-7 16,-7-8-5-16,-2 4 5 0,-4-7-3 16,-7-2-2-16,-6-4-1 0,0-2 0 15,-11-2-3-15,-2-4-3 0,-7 2 2 0,-1-1 2 16,-3 0-9-16,-3 0 5 16,-3-2-4-16,-10 19 3 0,-4-2-2 0,-3 5 2 15,-3 0 1-15,0 12 1 0,-1 9 2 16,-3 5 0-16,4-1-1 0,-7 6-1 0,3 4 1 15,-3-1-3-15,0 4-1 0,0-1-13 16,0 4-25-16,0 0-25 0,0 9-28 16,-6-7-38-16,6 7-49 0,0 0-43 15,-24 6-53-15,24-6-52 0,-26 7-71 0,12-7-172 16,-2 3 54-16,2-3 62 0,14 0-267 16,-26-3-210-16</inkml:trace>
  <inkml:trace contextRef="#ctx0" brushRef="#br0" timeOffset="1884.3">15420 6267 2035 0,'0'0'-43'15,"-8"-7"6"-15,8 7 13 0,-9-3 8 16,9 3 4-16,-7-4-3 0,7 4-2 0,0 0 1 16,0 0-1-16,0 0 21 0,0 0 9 0,-17 19 13 15,7-6 19-15,7 5 5 0,0 4 11 16,-3 3 14-16,-2 4-3 0,5 9 1 15,-7-1 5-15,7 13-1 0,-3 3 5 16,-2 0 4-16,-2 2-6 0,-3-3 0 0,6 9-4 16,-3 1-1-16,4 1-6 0,-8 13 4 15,1-1-5-15,3-12-10 0,7 2-4 16,-4-3 2-16,-3 1 2 0,7-3-5 0,-4 1 1 16,1-4-8-16,2 0 2 0,0 1 12 15,1-5-10-15,3-9-4 0,0-5 5 0,0 18-2 16,0-14-2-16,0-1-4 0,0-2 0 15,-3 11-12-15,3-9 5 0,0-3 0 16,0-4-5-16,0-2-2 0,0-4 1 16,0-4-3-16,0 0-17 0,0-4 17 15,0-2-10-15,0 1-2 0,0-5 2 0,0-2-2 16,0-1-4-16,0 1 2 0,0-4 1 16,0-9-6-16,0 16 2 0,0-8 3 0,0-8-5 15,0 14 2-15,0-14-1 0,3 12 1 16,-3-12 2-16,0 0 4 0,3 11 0 0,-3-11 3 15,0 0 5-15,0 0 6 0,0 0 11 16,0 0-3-16,0 0-6 0,0 0-2 0,0 0-1 16,0 0-4-16,0 0-3 0,18-40-1 15,-18 22-3-15,6-4-2 0,-3-10-2 16,8-4 1-16,-8 4-5 0,7-18-1 16,0 1-1-16,-4-1-3 0,1 4 2 15,3 6-4-15,-7 3-1 0,7-13 1 0,-3 8-1 16,0 9 1-16,-4-17 3 0,7-3-1 15,-7 3-3-15,5 0 1 0,-2-8-1 0,0 6-1 16,4-3-5-16,-2-1-1 0,1 2 3 16,-6 1 3-16,4 0-2 0,-4 1-1 0,0 2 5 15,8 0-2-15,-11 11 2 0,3 3-6 16,-3-2 2-16,3 3 2 0,-6 1-5 16,3-1 3-16,0 0 0 0,0-1-1 15,0-1 1-15,0 2-2 0,3 0 2 16,1-1 0-16,-1 3 0 0,-3-1 1 0,3 0-3 15,0 6 3-15,-3-1-3 0,8-2 1 16,-5-1 2-16,-3 3-4 0,6-3 3 0,-2 7-1 16,-4 0 1-16,3-1 3 0,-3-2-2 15,0 3-5-15,0 4 8 0,3-1-2 0,-3 1-4 16,0 2-4-16,-3-1 6 0,3 2 3 16,0 4-5-16,0-1 6 0,0 1-3 15,0 6 3-15,0 8 2 0,0-18-5 0,0 8 2 16,0 10-3-16,-3-14-2 0,3 14 1 15,-4-11-4-15,4 11 2 0,0 0-3 0,0 0 2 16,0 0-2-16,0 0 5 16,0 0-2-16,0 0 5 0,0 0 0 0,0 44 0 15,0-23-4-15,-3 4 2 0,0 2-2 16,3 10 5-16,-3 13-3 0,-5 0 2 0,8 7 6 16,0 4-2-16,-3 2 1 0,0 2 7 15,3 0-5-15,0-1 1 0,-7 4 2 16,7 0 1-16,-3 14 4 0,3-14 3 0,3-4 1 15,1 7 0-15,-1-4 4 0,-3 2-3 16,-3 2 2-16,6 0-1 0,-3-2 2 0,-3-5 2 16,-1 4-3-16,1 0 2 15,3-4 1-15,0 0-4 0,0-3 1 0,0 0-5 16,3-5 0-16,-3-2 1 0,-3-11 1 16,6 0-2-16,-3-4-2 0,7-2 3 0,-7 1-5 15,3-2-2-15,5-4-2 0,-5-7-2 16,0 0 1-16,-3 0 2 0,0-3 0 15,3-1 0-15,0-7 1 0,-3-2 3 0,0 1-11 16,4-1 10-16,-4 1 3 0,0-13 15 16,0 18 10-16,0-11 10 0,0-7 13 0,3 11 18 15,-3-11 6-15,0 0 9 0,0 8-4 16,0-8-4-16,0 0-21 0,0 0-2 16,0 0-6-16,0-44-14 0,3 22 0 15,0-3-4-15,2-10-5 0,-2-5-8 0,0-19 2 16,0 2-14-16,4-5 11 0,-4 2-5 15,-3-5-4-15,3 1-4 0,0-4-13 0,-6 0 12 16,0-14-7-16,3 12 1 0,-3-18-2 16,3 3-1-16,0-5-3 0,-10 2-3 0,10-1-3 15,-3-7 11-15,3 2-7 0,-8-2-6 16,5 7 5-16,11 3-5 0,-13 17 8 16,2 6-8-16,3 2 7 0,-3 10-8 0,-7-2 9 15,10 13 5-15,-3 5-10 0,3 7 8 16,0-1-11-16,-6 1 0 0,1 3 11 0,5-3-11 15,0 9-1-15,-3-3-5 16,3 1 8-16,0 0-3 0,0 4-1 0,0 1 3 16,0 3 1-16,-3 1-5 0,6 1-5 15,-6 1-3-15,3 6-3 0,0 4 0 0,0 0 4 16,0 0-4-16,0 0 6 0,-7 22 1 16,7-5-2-16,-3 8 7 0,0 2-2 0,6 8 0 15,-6 18 3-15,6 1-7 0,0 4-3 16,4 1-13-16,-4-1-8 0,0 0-10 15,2 5-7-15,1-5-17 0,-3 2-19 0,-3 1-21 16,0 0-31-16,0-1-35 16,3 0-45-16,-3 1-44 0,-3-7-53 0,0 0-63 0,-8-5-110 15,8-9-127-15,0-5 83 0,3-10-425 16,0 0-438-16</inkml:trace>
  <inkml:trace contextRef="#ctx0" brushRef="#br0" timeOffset="2917.04">3119 9880 2769 0,'-19'-11'-17'0,"2"4"36"16,4 2 29-16,5-1 18 0,8 6 9 0,-13-1 16 15,13 1-12-15,0 0 1 16,0 0-14-16,-6-7-2 0,6 7 4 0,0 0 8 16,63-6 5-16,4 4 6 0,23-1 3 15,33-3 7-15,10 2 2 0,11 0 3 0,6-4 8 16,0-1-7-16,37 1-3 0,-45 0-8 16,-1-2-7-16,-2 3-5 0,-11 1-6 15,-5 1-6-15,-20-1-8 0,-22 5-2 0,-21-2-6 16,-11 0-9-16,-12 3-4 0,0-1-5 15,-11 1 2-15,-3 0-7 0,-2 0-1 0,-2 0-1 16,-19 0-3-16,30 0-5 16,-30 0 6-16,24 0-10 0,-24 0-11 0,14 0-19 15,-14 0-19-15,0 0-48 0,0 0-41 0,0 0-38 16,6 7-59-16,-6-7-50 16,0 0-65-16,0 0-64 0,0 0-179 0,0 0 52 15,0 0 54-15,-36 1-219 0,36-1-184 16</inkml:trace>
  <inkml:trace contextRef="#ctx0" brushRef="#br0" timeOffset="3933.92">5466 8837 2017 0,'-20'-22'8'0,"6"1"19"16,2 9 12-16,-6-2 3 0,2-3 10 0,-4 9-3 15,-4-3-7-15,5 1 0 0,-8 3-2 16,-3 2-5-16,3 2 7 0,-9 6-3 16,-7-3 0-16,-17 9 11 0,13 4 0 15,-13-1 3-15,0 9 1 0,10 4 0 16,-7 3 7-16,7-2 1 0,0 10-8 0,-3 9 6 15,-1 5-1-15,4-3 3 0,7 6-3 16,7 7-6-16,-1-1-4 0,14-3 10 0,-4 6-5 16,14-5-6-16,2 6-5 0,15-2-3 15,-1 1-5-15,17 9 0 0,0 3 3 16,14-5 3-16,2 2-8 0,4-6 12 0,10-5-1 16,7-6 8-16,10-5 0 0,-1-8-4 15,-3-6 12-15,-3-10-2 0,0-1-1 0,4-12 4 16,5-2 0-16,2-10 0 0,-4-6 4 15,6-9-8-15,13-10-1 0,5-4-3 16,-5-11-2-16,1-5 2 0,-7-3 0 16,-3-9 6-16,-11-3 1 0,-2-5 1 15,-11-9-3-15,-10-1-5 0,-3-1-4 0,-17-5-8 16,1-1-1-16,-11-4-5 0,-7 3-2 16,-6-9-3-16,-6 9-4 0,-13 0-1 0,-2 8-1 15,-9 0-3-15,-6 9-3 0,-8 7 1 16,-6 6-2-16,-10 3-3 0,-3 8-4 0,-8 3-3 15,-2 13 1-15,10 8-5 0,-7 4 1 16,-4 3-3-16,1 11 1 0,-4 3-3 16,8 6 2-16,2 9 0 0,1 2-5 0,9 5-20 15,3 3-21-15,8 6-22 16,6 4-26-16,6-1-36 0,4 4-38 0,11 0-44 16,8 1-51-16,8-9-66 0,3-2-84 15,3 5-182-15,8-4 53 0,5 12-326 0,1-12-350 16</inkml:trace>
  <inkml:trace contextRef="#ctx0" brushRef="#br0" timeOffset="5750.14">15409 5929 2428 0,'0'-25'-80'0,"-3"3"27"0,3 1 36 15,0 7 31-15,0-1 21 0,-3 3 11 0,-1-1 7 16,1 3-11-16,3 10-4 0,-3-15-7 15,3 15-3-15,0 0-5 0,0 0 7 0,0 0 5 16,0 0 3-16,0 46 11 16,0-20 15-16,-3 12 5 0,-8 15 7 0,-2 5 6 15,7 6 3-15,-5 16 10 0,8 8 5 0,-7 2 0 16,4 2-1-16,-5 2-6 16,11 5-2-16,0 2-6 0,-6-1-8 0,9 4 0 15,0-8-12-15,-3-4-3 0,4-3-3 16,3-6-5-16,-4-22-2 0,3 3-7 0,-6-10-1 15,7 2-7-15,-7-16-2 0,3-11 0 16,-3-1-3-16,0-7-6 0,0 1 6 0,4-4-5 16,-8-4 1-16,8-2 14 0,-4 1 14 15,0-2 16-15,0-11 6 0,0 12-3 16,0-12-11-16,0 0-5 0,0 0-10 16,0 0-1-16,0 0-8 0,-4-61-3 0,8 27-7 15,-8-22 0-15,8-4 0 0,-8-5-9 0,8-17-2 16,-4-4-3-16,4 3-4 15,-4-5 3-15,-8 1-5 0,8-1-1 0,-6-2 0 16,2 1-5-16,-2 3 3 0,6 1-2 16,-6-1-1-16,2 7 2 0,4 8-5 0,-4-14-2 15,4 16 0-15,-3-14 4 0,3 16-2 16,0-1-1-16,-7 3 0 0,1 5 1 16,3 0-4-16,-4 5-1 0,7 10 0 0,-4 9-2 15,4 3 5-15,-6 0 0 0,2 5 0 16,-2 1-1-16,-1 4-1 0,4-2 1 0,-1 5-2 15,4 1-3-15,-3 2 7 16,0 3-1-16,-1 2-1 0,4 2-3 0,0 10-2 16,-3-18-5-16,3 18 2 0,0 0 2 15,0 0-3-15,0 0 0 0,0 0 0 0,0 58 9 16,0-6-1-16,-6 10 2 0,2 6-2 16,1 25 2-16,3 2 2 0,-3 10 0 15,3 2-1-15,0 7 5 0,0 4 0 0,6 31 1 16,-6-30 2-16,4 3 2 0,2 26 5 15,-6-30 6-15,0-9 1 0,3 1 4 0,-6-4-7 16,3-6 5-16,-3-10-5 0,6-4 2 16,-3 6-2-16,0-10-1 0,7-6-2 0,-4-12 5 15,-3-4-3-15,3-5 0 0,1-13-5 16,-4-2 1-16,7-2 2 0,-4-5-14 16,3-1-6-16,1-7-14 0,-4-3-8 15,-3-1-1-15,0-4 1 0,0-2 2 0,0-3 3 16,4 1 1-16,-4-3 4 0,3-1 1 15,-3-9-2-15,4 13 4 0,-4-13 1 16,0 0 2-16,0 0-3 0,0 0 2 0,0 0 1 16,0 0 2-16,-11-57-6 0,8 32 3 15,-4-31 5-15,-2 5-6 0,2-7 1 0,7-2 3 16,-4-5-3-16,4-20 0 0,-3-4 1 16,3-3-1-16,0-5 2 0,7-8-2 0,3-1 1 15,-7-1 0-15,0 0-3 0,-3-4 5 16,10 4 5-16,-3 3-5 0,0 4 1 15,-4 7-4-15,-6 5 7 0,6 23-1 16,-6 1 3-16,3 3-4 0,0 7 2 16,0 8 2-16,0 7 0 0,3 2 3 0,-3 1-5 15,3 9-1-15,-6 2 2 0,6 2 1 16,-6 9-4-16,3 1 0 0,3 5-4 0,-3 8 3 16,0 0 6-16,0 0-4 15,-6 72 4-15,-1 9 7 0,0 20 3 0,-3 17 2 16,-3 43 2-16,-4 9 0 0,4-2 3 0,-4-10 0 15,11-2 4-15,-1-8-8 0,1-28 1 0,-2-5 3 16,8-4 0-16,-3-3-5 16,0-2-21-16,0-6-49 0,3-7-60 0,0-10-90 15,-7-15-109-15,11-11-161 0,-4-1-137 16,0-19 60-16,-4-9-429 0,1-7-461 16</inkml:trace>
  <inkml:trace contextRef="#ctx0" brushRef="#br0" timeOffset="19885.06">13053 4704 1617 0,'-14'-4'0'0,"-5"-1"8"16,5 0 22-16,1 1 23 0,13 4 16 0,-17-7 4 16,17 7 1-16,0 0-1 0,-13-4-2 15,13 4-7-15,0 0-4 0,0 0 3 0,0 0 11 16,0 0 10-16,0 0 1 0,43-3-1 15,-13 3-5-15,6 0-1 0,5 3-1 16,13-3-6-16,-2 0-1 0,19 0-9 0,5 0-3 16,0 3-5-16,5-3-2 0,-8 0-10 15,-9 1 1-15,-18-1-7 0,1 0-4 16,-7 3-3-16,-13-3-9 0,3 3 2 16,-8-3 0-16,2 0 2 0,0 1-5 0,-7 3 1 15,2-4-8-15,-19 0 4 0,27 5 2 16,-14-5 2-16,-13 0-6 0,17 0 3 0,-17 0 0 15,0 0-10-15,0 0 1 0,0 0 6 16,0 0-5-16,0 0 1 0,-67 5 1 16,37-5-7-16,-6 4 11 0,-5-1-13 0,-5 1 6 15,-21 2 1-15,14-3-3 0,2-1-2 16,-15 1 4-16,6 0-7 0,17-3 1 16,3 0-6-16,-10 0 8 0,3-3 1 15,7 3 5-15,7 0-3 0,-4-3 3 0,14 3-1 16,-4 0 7-16,3-2-2 0,5 4 7 15,19-2-10-15,-30 0 7 0,30 0-8 16,-17 0 7-16,17 0-3 0,0 0-5 0,0 0-9 16,-19 0 7-16,19 0 6 0,0 0-2 15,0 0 2-15,0 0 0 0,79 7 7 0,-32-7-4 16,10 0 1-16,16 0-3 0,10 0 0 16,0 0-4-16,1 0 9 0,-4-1-10 15,-7 1 4-15,-13 0-6 0,-9 0 7 0,-2-3-10 16,-16 3 9-16,-3 0-5 15,-3 0-4-15,3 0 1 0,-13 0 2 0,2 0 2 16,2 0 2-16,-21 0 2 0,30-3-4 16,-14 3 4-16,-16 0 7 0,20 0 1 0,-20 0-6 15,0 0-4-15,0 0 3 0,0 0-3 16,0 0 1-16,-76 0 1 0,29 3-8 0,1 0 2 16,-28-2 0-16,1-1 0 0,3 3 7 15,-7 0-7-15,20-3-6 0,8 0 3 16,2 0 5-16,-4 1-7 0,12-1 0 15,2 0-1-15,4 4 4 0,6-4-4 16,4 0-17-16,6 0-44 0,-3 0-53 0,20 0-47 0,-20 0-35 16,20 0-55-16,-10-4-72 15,10 4-140-15,0 0-11 0,0 0 41 0,0 0-177 16,0 0-110-16</inkml:trace>
  <inkml:trace contextRef="#ctx0" brushRef="#br0" timeOffset="23319.1">12953 8493 1799 0,'-7'-8'21'15,"7"8"14"-15,-20-3 9 0,17-3 11 16,3 6 6-16,-14-7 1 0,14 7-5 16,-3-7-9-16,3 7-3 0,0 0-5 0,20-18 0 15,0 14 1-15,7-4 1 0,13 1 5 16,0 1 4-16,20-1 8 0,10 0-2 0,-1-4 1 15,9 7 3-15,-2-4-5 0,4 1-5 16,1 1 4-16,-5-1-10 0,0 2 5 0,-8-1 0 16,-16 5-6-16,-8-5-10 0,-11 5 12 15,1-2-6-15,-1 0-6 0,-13 1-8 16,3 2 8-16,-6-5-3 0,0 5-1 0,-17 0-1 16,16-4 2-16,-16 4 7 0,0 0-7 15,0 0-10-15,0 0 3 0,0 0-2 16,-63-1-5-16,20 1 2 0,-28-6-8 15,11 12 0-15,-16-6 5 0,-8 7 8 0,5-2 13 16,-11 1-4-16,-17-2 5 0,0 0 3 16,0 2-2-16,25-3 6 0,-5-1-1 15,0 1-1-15,10 0 6 0,-3-3 2 0,27 0 1 16,7-3 4-16,-2 0-7 0,12 3 5 16,3 0 6-16,3 0-4 0,3-2-4 0,3 2-4 15,8 0 3-15,-1-3-6 0,17 3-4 16,-30 0-3-16,30 0-5 0,-13-6-5 0,13 6 3 15,0 0-6-15,0 0-3 16,57-11-5-16,-4-4 3 0,10 2-3 0,38 1-2 16,5-6 2-16,1 4-3 0,2 1-2 15,8-2 4-15,-3 1-6 0,2 6-1 0,-12-3 2 16,-25 4 0-16,-2 0-4 0,-4-1 1 16,-26-1 0-16,-4 8 2 0,-9-2-9 15,-4 0 8-15,-7 2-5 0,1-2-1 0,-8-1-4 16,-16 4 4-16,17 0 1 0,-17 0 1 15,0 0-5-15,0 0 0 0,-33 21 1 0,6-18 4 16,-20 6-1-16,-20 2 1 0,-29 2-1 16,15-6-3-16,-22 3 0 0,-10-2 2 15,3-1-5-15,-7 0 6 0,7-4 0 16,-3-1 0-16,3-2 4 0,20 0-2 0,3-2 4 16,-2-1 6-16,12 3-2 0,17-2 4 15,9-2 4-15,5 3 2 0,10 1 0 16,2 0-5-16,8-3 2 0,2 0-2 0,4 3-3 15,20 0 0-15,-23 0-2 0,23 0-4 16,0 0 0-16,0 0-3 0,0 0 2 0,83-4-5 16,-6-4 2-16,26 2-1 0,17-1 6 15,3-5-4-15,18 5 2 0,-2 1-2 0,8-3-1 16,0 4 1-16,-4-3 0 0,-3 4-2 16,-13-7 1-16,-7 11 0 0,-33-6-1 15,-14 5-1-15,-20-5-1 0,-7 5-1 16,-8-2 4-16,-8-1-2 0,-11 4 2 15,5-1 2-15,-8 1 0 0,-16 0 2 0,0 0-3 16,0 0-2-16,0 0 0 0,-89 9-2 16,12-2 0-16,-26 7 6 0,-4-4-2 0,-6 0-7 15,-7-2 0-15,-4-1 4 0,-2 3-2 16,6-2 5-16,9-1 2 0,5 0 9 0,23-4 6 16,-1 5 5-16,24-8 3 0,14 0 6 15,9 1 1-15,7-1-3 0,3 3 1 0,4 0-10 16,10-3-3-16,2 0 2 0,11 0-4 15,0 0-7-15,57-15 3 0,16 2-7 16,31-4 6-16,19-2-2 0,10 5 4 16,5-1-11-16,8 2-3 0,0 1 3 15,-8-2-5-15,-19 3-11 0,-6 4-15 0,-29 4-12 16,-8-1-20-16,-22 1-18 0,-7-2-17 16,-18 2-23-16,1 3-19 0,-6 3 1 0,-4-3-18 15,-4 5-39-15,-2-1-35 0,-8 2-34 16,1 1-40-16,-7-7-47 0,-3 12-97 0,-4-5-107 15,-2 7 50-15,-9-4-325 0,-2 0-310 16</inkml:trace>
  <inkml:trace contextRef="#ctx0" brushRef="#br0" timeOffset="26184.94">12686 5517 2309 0,'-14'-2'-93'0,"-2"-2"31"15,16 4 26-15,-23-1 17 16,23 1 17-16,-17 0 14 0,17 0 11 0,0 0 5 16,-17-3 9-16,17 3 9 0,0 0 11 15,0 0 8-15,0 0-1 0,0 0 1 0,-16-3 8 16,16 3-5-16,0 0-2 0,0 0-2 15,0 0 8-15,0 0 0 0,0 0 5 16,0 0-16-16,89 3 6 0,-45-3-5 0,26 0-4 16,7-3-7-16,-4 3-6 0,4 0-7 15,-1-1 7-15,-3-2-10 0,1 0-1 16,-20 1-4-16,-5-1-3 0,-2 3-1 0,-10-2-9 16,-7-3-3-16,-3 2-1 0,-5 3 14 0,2 0-8 15,-4-3-1-15,-4 3-10 0,-16 0 6 16,27-1 0-16,-13 1-3 0,-14 0 7 15,0 0-12-15,0 0 4 0,0 0-2 16,0 0 8-16,0 0-3 0,0 0-4 16,0 0-5-16,-44 14 5 0,14-11 3 0,-3-1-6 15,-4 1-3-15,-29 1 2 0,12 2 3 16,-19-5 2-16,7 5-4 0,-8-3 10 0,-2 2 0 16,16-2 4-16,-7-2 3 0,10 2 3 15,10 0 2-15,1-2-1 0,10-1 2 16,1 4 3-16,10-4 3 0,-2 2-5 0,6-2 0 15,5 0 1-15,16 0-4 16,-30 0-4-16,16 3-1 0,14-3-7 0,0 0 5 16,-23 0-4-16,23 0 3 0,0 0-8 15,0 0 7-15,0 0-5 0,80-9 0 0,-13 5 0 16,10-3 12-16,26-3 2 0,-7-1-5 16,7 2-1-16,-13 6-4 0,-9-3 1 0,-1 5-4 15,3-5 2-15,-6 5-8 0,-7-2 2 16,-20 3 1-16,-7-3-2 0,-6 1 0 15,-11 2-1-15,1 0-1 0,-7-3-4 0,0 3 5 16,-3 0-2-16,-17 0 2 0,27-2-1 16,-27 2 5-16,0 0-5 0,22 0 3 0,-22 0-3 15,0 0-2-15,0 0 2 16,0 0-5-16,0 0 1 0,-66 13 0 0,36-9-1 16,-10 0-1-16,-6 2 3 0,-1-1-8 15,-20 2 7-15,1 0-1 0,-1-1-2 0,0 2 3 16,-6-4-4-16,6 3 4 0,14 2 0 15,2-7-2-15,5 4 2 0,3-5 6 16,9 5-3-16,1-5 2 0,3 3 1 0,4-2 0 16,-1 1 1-16,10-3-3 0,1 2-3 15,16-2 2-15,-24 0 1 0,10 3 0 16,14-3-3-16,0 0 1 0,0 0-3 16,0 0 5-16,0 0 1 0,0 0 0 0,98 0-3 15,-25 0 1-15,14-5 4 0,6 2-7 16,27 1 3-16,-4 2-4 0,1 0 3 15,-24-4-3-15,1 8 3 0,-11-4-6 0,-10 2 6 16,-16-2-4-16,-13 0 1 0,-11 0 1 16,-3 0 5-16,-3 3-5 0,-8-3 1 0,-2 0 2 15,-17 0-6-15,0 0 2 0,0 0-4 16,0 0-9-16,0 0-18 0,0 0-22 0,-96 8-27 16,52-7-21-16,-26 6-35 0,4-1-42 15,-1 5-38-15,7-3-48 0,10 1-56 16,7-4-74-16,2 2-126 0,1 1 34 0,4-1-255 15,6 0-229-15</inkml:trace>
  <inkml:trace contextRef="#ctx0" brushRef="#br0" timeOffset="29068.8">12433 5053 2088 0,'0'0'-81'0,"-11"-8"15"0,11 8-2 0,-9-3 6 16,9 3 6-16,0 0 15 0,-13 18 8 15,2-6 9-15,5 11 29 0,-1-1 14 0,1 14 11 16,-2 1 12-16,2 18 7 0,-1 3 9 16,4 6 9-16,0 16 14 0,-3 1 7 15,6-12 0-15,-5 13 6 0,2-11 2 0,0-4-7 16,-4-2 2-16,1-2-3 0,-5-1 1 15,8-2-4-15,-7-8-6 0,4 1-6 16,6-14 0-16,-3-6-9 0,0-5-13 16,-2-6-2-16,5-1 1 0,-3-1-4 0,3-5 16 15,0 2 11-15,-3-5 9 0,3-5 8 16,0-7-1-16,0 14-10 0,0-14-1 0,0 0-8 16,0 0-8-16,0 0-8 0,0-46-9 15,-3 21-4-15,3-10-8 0,-7-15-2 16,7-2-3-16,-3-4-8 0,3-2 1 0,0-5-4 15,0 5 3-15,0 1-4 0,0 2 3 16,-3-4-6-16,3 15 1 0,0 6-8 0,3 1 4 16,-3 6 0-16,-3 5 0 15,3 1-6-15,0 5-6 0,3 2 5 0,-3 3-8 16,0 3-2-16,0 12 2 0,0-9-3 16,0 9 5-16,0 0-2 0,0 0 4 15,-3 61 0-15,3-22 1 0,0 20 13 0,0 0 7 16,-7 7 5-16,0 17-1 0,7-1 0 15,-13-6 4-15,10-12 6 0,3 3-4 0,-4 1-1 16,-3-6 6-16,4 1 1 0,3-6-2 16,0 1 0-16,0-16-5 0,0-5-1 15,3-1 0-15,-3-9-1 0,4 0-4 0,-1-4-1 16,1 2-1-16,-1-7-2 0,-3-3-1 16,3-4-1-16,0 0-7 0,1-1-10 15,-4-10-22-15,6 4-54 0,-6-4-42 16,0 0-79-16,17-14-73 0,-7 2-95 0,-7-1-128 15,8 1-58-15,-5-1 61 0,4 2-323 16,-10 4-300-16</inkml:trace>
  <inkml:trace contextRef="#ctx0" brushRef="#br0" timeOffset="32935.74">15490 5035 2300 0,'-7'-10'-64'0,"1"0"32"0,-2 5 21 15,8 5 23-15,-3-13 18 16,3 13 14-16,-10-7 1 0,10 7 3 0,0 0-8 16,-9-5-5-16,9 5-2 0,0 0-5 15,0 0-1-15,-24 19 5 0,10 2 11 0,1 11 5 16,-4 15 9-16,1 10 6 0,-4 22 0 16,-4 6 6-16,5 7 8 0,5 6-4 15,1-3 5-15,6 5-9 0,-3-6 4 0,0-1-1 16,7-4 8-16,3 3-2 0,-7-5 1 15,4-2-9-15,-7-10 0 0,6-10-11 0,1-1 1 16,-7-1-1-16,14-2-7 16,-8-3-8-16,-2 0-4 0,6-10 3 0,-4 2-6 0,4-7 0 15,0-9-5-15,-4-6 0 16,8-3-4-16,0-5-4 0,-4-1 0 0,0-1 3 16,0-5 15-16,0-1 22 0,3-1 22 15,-3-11 2-15,0 0-7 0,0 0-11 16,0 0-5-16,0 0-7 0,-11-36-8 0,8 10-5 15,0-12-3-15,3-17-10 0,0-11 3 16,-10-13-10-16,10-7 3 0,-6-1-6 0,6-1-3 16,6-1-4-16,-9-4-1 0,6 3 2 15,4-2-7-15,-1 2-4 0,-3 0 0 0,8 8 0 16,-8-1 0-16,-3 17-3 16,4-2 2-16,2 4-4 0,8-11 3 0,-8 13-3 15,4 2 2-15,-10 5 0 0,7 5-2 16,-1 9-2-16,-2 9 4 0,-1 13-5 15,1-2 1-15,-1 4 1 0,-3 5-9 0,3 1-2 16,-3 11 0-16,0 0 5 0,0 0 3 16,0 0-4-16,-3 61 3 0,-11-3 2 0,-5 23 5 15,9 17 1-15,-14 4 3 0,7 38 3 16,-2 0-1-16,2-1 2 0,-4 7 0 0,5 0 7 16,13-30 7-16,0 5 3 0,-5-1 8 15,5-5 5-15,0-4 1 0,9-3 1 16,-1-5 2-16,1-10 0 0,-9-8-4 15,6-18 6-15,0-5-1 0,1-5-3 16,-1-11-1-16,3-11-4 0,-3-2-3 0,5-8-4 16,-5-6 6-16,0-2 20 0,-3-3 45 15,7-3 39-15,-7-3 13 0,0-8-15 0,0 0-15 16,0 0-9-16,17-44-15 0,-7-12-6 16,2-28-12-16,2-15-12 0,-1-8-21 0,-2-36-18 15,5-1-12-15,-3-1-11 0,1 38-11 16,-4 7 9-16,0 10-2 0,-10 25-5 0,0 9-3 15,-4 17-9-15,4 9-7 0,0 10 0 16,-10 8-4-16,4 9-1 0,-4 7 1 0,-7 14-5 16,-10 20 4-16,0 30 6 15,8 11-5-15,-11 14-19 0,13 7-9 0,4 7-20 16,-4 5-16-16,14-3-3 0,0-5-18 16,9-8-7-16,0-5-14 0,5-7-15 0,2-9-21 15,-7-17-38-15,5-2-33 0,-1-6-52 16,-7-10-46-16,7-7-52 0,-6-8-127 15,-1-8-95-15,0-5 66 0,-3-3-408 0,0-9-430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2:04:36.0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1459 5945 1530 0,'-10'-10'-57'16,"10"10"14"-16,-6-6-3 0,6 6 24 16,0 0 5-16,0 0-3 0,-10-9 4 0,10 9-2 15,0 0 33-15,0 0 17 0,0 0 19 16,0 0 8-16,0 0 8 0,0 0 2 15,0 0 1-15,20 34 6 0,-17-23-2 16,3 2-1-16,2-5-1 0,1 3 1 16,12 2 5-16,1-1-4 0,2-2 4 0,9-2 4 15,11-6-1-15,13 0-4 0,13-6-5 16,9-8-2-16,22-9-8 0,-1-4-6 16,6-3 0-16,1-4-11 0,-1-5 2 0,5 2-5 15,2-4 11-15,0 3-12 0,1 1-1 16,-5-2 0-16,-2 4-10 0,-4-2 2 0,-2 0-6 15,-5 5 5-15,-5 5-4 0,-9 2-9 16,-19 4 3-16,-6 1-5 0,-10 5 0 16,-13 6-4-16,-11-1 2 0,3-2-1 0,-6 5-7 15,1-1-8-15,-5 5-11 16,-5-2-4-16,1-1-19 0,-12 4-12 0,0 0-23 16,21 7-34-16,-21-7-38 0,6 15-43 15,-9-5-46-15,0 0-107 0,0 2-112 16,-5 3-139-16,2-2-91 0</inkml:trace>
  <inkml:trace contextRef="#ctx0" brushRef="#br0" timeOffset="1134.23">8786 5345 1684 0,'-3'-10'-38'0,"-7"0"23"0,10 10 22 0,-6-10 1 15,6 10-3-15,-8-8 4 0,8 8-9 16,0 0-1-16,0 0 4 0,0 0 12 16,0 0 19-16,0 0 6 0,-10 35 7 15,10-16 8-15,0 6 9 0,0 6 5 0,-3 9-1 16,3 14 9-16,0 7 1 0,0 3 3 16,-3 3 5-16,6 12-7 0,-6-11 10 15,0 17-9-15,3-3-7 0,0 8 0 0,-4-3-4 16,1 1 1-16,10-1-3 0,-11-2 0 15,1 5-5-15,10 2-3 0,-7 7-1 0,0-2 6 16,3 3-1-16,-3-3 0 0,-3-1-5 16,3-4-1-16,-4 2 9 0,-3-1-3 15,-3 0 2-15,4 0-10 0,-1-3 9 16,-6-2-6-16,3-6-10 0,3 0 3 16,1-4-5-16,2-13-9 0,-3-5 1 0,11-1 0 15,-8 2-4-15,4-4-4 0,0-1-2 16,0-5 0-16,-3 6-6 0,-3-15-1 0,2-9 1 15,-2 1-7-15,6-7-1 0,0-4 2 16,-4-1-1-16,1-4 3 0,-1 0-3 16,1-6 2-16,3 1-4 0,0-5 8 0,3 1-4 15,-3-9-2-15,0 0-13 0,0 0-28 16,0 0-39-16,0 0-58 0,0 0-59 16,-6-30-53-16,3 1-63 0,3-4-56 15,6-23-186-15,4-5 57 0,-3 3 50 0,6-30-173 16,-3 1-104-16</inkml:trace>
  <inkml:trace contextRef="#ctx0" brushRef="#br0" timeOffset="3015.77">8716 5435 1670 0,'-13'-6'-96'0,"9"-1"12"0,-2 5 20 15,6 2-4-15,-10-10 13 0,10 10 2 0,-3-10-1 16,3 10 30-16,-7-8 6 16,7 8 9-16,0 0 9 0,0 0-4 0,0-14-2 0,0 14 6 15,10-8 30-15,-10 8 1 16,16-5 2-16,-16 5-3 0,34-5 3 0,-8 2 7 15,4 0 3-15,8 2 3 0,4 1 7 16,9 0-10-16,-2 0-3 0,22 0-2 16,8 4-4-16,2 0-5 0,6 0 1 0,19 3-2 15,7-1-4-15,-3 1-3 0,10-7-2 16,7 0-1-16,10-3 0 0,5 0 0 0,12 3-2 16,7-1-4-16,35-7 5 0,-40 3-6 15,41 0 0-15,-36 2-1 0,-5 6 1 16,4-6-4-16,-7 3 2 0,-6 4-3 0,-4 2 2 15,1-3-2-15,-8-1-1 16,-2-2 2-16,-4 3 0 0,-1-6 1 0,1 6-2 16,1-3 0-16,-5-5-3 0,7 2 6 15,0 1-5-15,-6-3-1 0,-7-1 4 0,0 5 0 16,-3-5-5-16,0 6 2 0,-30-2-4 16,-5 2 4-16,2-3-3 0,0 1 3 15,-24-2-4-15,-11 4 4 0,-2 0-2 0,-7-1 0 16,7 2-1-16,-10-2 28 0,-4 1 9 15,-3 0-1-15,-3 0-1 0,-8 1 0 0,1-1-5 16,-2 0-3-16,1 4-2 0,-19-4 1 16,30 2 0-16,-13 1 0 0,-17-3 0 15,27 5 5-15,-14-1-3 0,-4 2 6 16,5 1 0-16,-4 1-3 0,0-1 0 16,-3 3 3-16,6 2 2 0,-10 4-7 0,4-1 2 15,0 4 6-15,-4 2-6 0,7 7 3 16,-10-2-6-16,3 10 1 0,-3 2 4 0,-3 12 4 15,-3 0-1-15,2 4 1 0,-2 0-1 16,-2 5-7-16,2-1 2 0,3 0 3 16,-7 3-11-16,7 2 6 0,-5 5 0 0,8-6 2 15,-3 5 2-15,0 1-13 0,0-1 8 16,6 1-2-16,-3 0 3 0,0 1-12 0,-3 12 9 16,6-12 4-16,-3 1-12 15,-3-2 4-15,0 0-2 0,-1-2-1 0,8 0 0 16,-8-1-6-16,4-4 4 0,-3 0-3 15,3-4-2-15,-3-1-6 0,3-5 6 0,-8 3-5 16,5-2 7-16,0-9-9 0,3-3 6 16,0-4-4-16,0 3 3 0,0-3-4 15,0 3-3-15,3-4-1 0,-3-1 1 0,0 4-3 16,3-2 8-16,-3-3-12 0,0 6 13 16,0-10-1-16,0 9-3 0,8-2-5 0,-16-4 6 15,16 0 1-15,-8-2-9 0,-3 1 5 16,6-6 1-16,0 0 8 0,-3-6-10 0,0 1-5 15,0-1 0-15,3-1 6 16,-3-5-1-16,-3 5 5 0,3-3-4 0,3-4-8 16,-3 6 14-16,0-9-10 0,0 3 3 15,0-11 3-15,0 20-3 0,0-12 4 16,0-8-6-16,7 17 1 0,-7-17-1 0,-3 11 1 16,3-11-1-16,-4 8 6 0,4-8-2 15,0 0-2-15,-3 17 3 0,3-17 2 0,-3 8-3 16,3-8 2-16,-11 9-2 0,2-4 2 15,-1-1-2-15,10-4-3 0,-30 7 3 0,9-1-1 16,-2-1-2-16,-4 1 7 0,-3-6-10 16,-3 1 4-16,-4 5 2 0,-9-6 2 0,-1 1-5 15,-7 3-3-15,-12 1 4 16,-4-3-5-16,0 4 7 0,0-5-3 0,0 5 1 16,0 1-3-16,-4-2 5 0,-2 1-10 15,6 1 2-15,-7 0 3 0,4-2-5 16,-7 1 3-16,10 1-4 0,-10-2 6 0,7 0 3 15,0 0-7-15,-1-1 7 0,4 2-4 16,-3-5 3-16,-1 5 4 0,1-3-6 0,-1 5 0 16,1-1 0-16,-3-2-3 0,-1 2-1 15,1 0 4-15,-4 0-6 0,-4 2 5 0,4-1-2 16,0-1 4-16,4 0-2 0,-1-2-10 16,7 1 17-16,-4-2-4 0,21 0-4 15,3-4-1-15,0 4 1 0,4-2 4 0,-5 1-1 16,2-1-3-16,5 4 4 15,-6-6-7-15,3 1 1 0,-2 5 3 0,-22-5 2 16,5 5-4-16,-4-3 2 0,16-3-6 16,4 0 7-16,-3 2-2 0,3-2 1 0,0-2 3 15,0 2-3-15,3 0 1 0,-2 0 1 16,2 0-7-16,4 0 5 0,6-3-2 0,0 6 3 16,-3-6 2-16,4 3 1 0,-1 0-4 15,1-2-3-15,-2-2 1 0,2 4 2 16,-7-1-3-16,-4-2 6 0,0 0-1 0,4 2 2 15,0-5-4-15,-5 4 4 16,5 2 0-16,7-3-3 0,-5-3 0 0,-2 5-4 16,4-6 1-16,-2 4 5 0,8 0 0 15,-7 1-5-15,7-3 0 0,0 1 5 0,-1 3-1 16,1-5-3-16,3 5-4 0,3 1 4 16,-3-6-1-16,0 4-2 0,0 2-1 0,-3-3 5 15,6 3 3-15,0-2-2 0,-6-2 7 16,9 3-4-16,2 1-3 0,-5-3 0 15,3 0-2-15,1 2 6 0,-1-2-3 0,5 0-3 16,-8 1 4-16,0 2 3 0,7-3-6 16,1-3 2-16,-5 5-2 0,7 1-5 0,-2-6 5 15,19 6-1-15,-34-1 2 0,20-2 2 16,2 0 1-16,12 3-11 0,-24-5-23 16,14 3-33-16,-4-2-39 0,2 3-42 15,-1-5-37-15,-4 2-45 0,-7-6-46 0,0-2-92 16,-1-5-106-16,1 1 48 0,-12-12-138 15,12 3-63-15</inkml:trace>
  <inkml:trace contextRef="#ctx0" brushRef="#br0" timeOffset="3716.18">10397 5365 1619 0,'0'-15'-8'0,"0"15"27"0,-5-10 8 16,5 10-3-16,-3-11 0 0,3 11-6 15,0 0 0-15,0 0 12 0,0 0 8 16,0 0 9-16,-13 31 11 0,10-9 6 0,-8 7 5 16,11 7 10-16,-6 17 7 0,-1 1-1 15,1 9-2-15,3-1 0 0,3 6 1 16,-7 13 9-16,0 2-10 0,0 10 2 16,7 6 1-16,0 1 1 0,0-3 3 15,-3 7-5-15,3 7-12 0,-3 2 2 0,3 1-6 16,-3 5-2-16,6 2-4 0,-3-3 4 15,3 1-4-15,-3-3-7 0,3-1-5 0,-3 2-3 16,0 1 26-16,4-3-10 0,-1-4-2 16,-6-3-4-16,-1 3 0 0,1-6-4 0,10-5-2 15,-7 0-5-15,0-3-3 0,0-10-7 16,0-1 2-16,0-19-8 0,-7-4 0 16,10-4 0-16,-6 2-5 0,3-16-4 0,3-8-4 15,-3 1 4-15,0-12 3 0,0 3-8 16,4-9 3-16,-4-1-4 0,0-1-4 15,3-4-3-15,-3-3-9 0,0 2-17 16,0-1-14-16,0-2-32 0,0-10-27 0,0 13-45 16,0-5-32-16,0-8-35 0,3 7-77 15,-3-7-77-15,0 0-177 0,30-32 49 0,-10-11 46 16,4-10-196-16,3-29-130 0</inkml:trace>
  <inkml:trace contextRef="#ctx0" brushRef="#br0" timeOffset="4316.54">12106 5367 1831 0,'7'-13'-5'0,"-4"6"17"0,-3 7 17 16,0-15 11-16,0 15 10 0,4-12 2 15,-4 12-3-15,0 0 0 0,0-13-4 16,0 13-4-16,0 0-7 0,0 0 9 0,0 0 14 16,0 0 17-16,6 33 11 15,-6-3 7-15,0 10 12 0,-3 25 1 0,-4 13 5 0,-3 9-9 16,-3 2 8-16,2 4-9 0,2 5-8 16,-4 4 1-16,-1 5 6 0,11 6 2 15,-10-2-1-15,5 3-12 0,5 1-5 16,0 0 0-16,3 5 3 0,-3-5-8 15,0-3-8-15,6-2 0 0,-10 3-5 0,7-5-5 16,-3-5-4-16,0 1-5 0,-5 4-3 16,5-5-3-16,0 1-2 0,-3-4 0 0,6 0-8 15,-10-3 1-15,2 6-5 0,2-13-3 16,-1-1-3-16,4-21 2 0,0 0 0 0,0-5-3 16,3-12-3-16,-3-8 0 0,-2-11-1 15,10-3-2-15,-10-9-1 0,5-1-2 16,-3-1-5-16,6 0-5 0,-3-5-18 0,5-1-8 15,-10 1-18-15,5-13-27 16,0 14-31-16,0-14-35 0,-3 12-63 0,3-12-74 16,0 0-78-16,0 0-124 0,0 0-73 15,30-25 59-15,-13 0-312 0,13-12-284 0</inkml:trace>
  <inkml:trace contextRef="#ctx0" brushRef="#br0" timeOffset="4899.42">13636 5415 2233 0,'4'-20'-78'0,"-1"4"24"0,-3 2 23 0,0-1 28 16,3 1 16-16,0 6 15 0,4 0 6 15,-7 8-2-15,4-16-9 0,-4 16-1 0,3-7 20 16,-3 7 13-16,0 0 14 0,0 0 6 16,0 0 8-16,16 45 11 0,-9-17 6 15,-3 27-5-15,2 5 15 0,1 25 0 0,-1 5-6 16,1 10 5-16,-7 5-2 0,3 9 4 16,-3 10 7-16,-6 26-1 0,2 4 2 0,1 0-7 15,-7 0-2-15,0 0-6 0,-3-6 4 16,6-30-5-16,1 0-9 0,2-6-2 0,-9 2-6 15,3-3-4-15,-1-1-3 0,11-7-5 16,-3-3-7-16,0-3 0 0,-3-3-11 16,2-3-1-16,-2-4-4 0,-5-4-7 15,11-19-1-15,0 2-3 0,0-7-5 16,0-13-3-16,-3-10 0 0,6-5-3 0,-3-6 5 16,0-2-9-16,0-3 3 0,3-2-3 15,-3-10-3-15,0 3-19 0,0-11-48 0,0 0-41 16,0 0-65-16,0 0-89 0,-9-47-109 15,-4 0-129-15,2-6-158 0,-8-19 60 0,-5-3-447 16,-12 1-498-16</inkml:trace>
  <inkml:trace contextRef="#ctx0" brushRef="#br0" timeOffset="5699.22">8749 6654 2799 0,'-3'-12'-180'0,"3"12"46"0,-3-7 37 16,3 7 20-16,0 0 15 0,3-10 11 15,-3 10 5-15,13-6 12 0,-2 4 7 16,5 0 13-16,14 2 22 0,6 0 12 0,35-4 11 16,8 8 14-16,15-4 7 0,29-4 2 15,11 3 4-15,6-2 1 0,16 3-5 16,1 0 0-16,46-7-4 0,11 7-2 16,12-3 8-16,14 3-6 0,7 0-2 0,6 0-4 15,1 6-5-15,-4-2-4 0,-3-1 2 16,-4 2-7-16,4 2 0 0,-11 0-1 15,1 0 2-15,0 1 0 0,-14-2-3 0,-10-3-6 16,-50-3 1-16,-6 1-3 0,-4-1 3 16,-15-1-3-16,-5-5-1 0,-10 3-5 0,-17-1 3 15,-19 0 4-15,-7-3 2 0,-10 3 7 16,-16-2-12-16,-5 2 13 0,-19 0-11 16,8 0-1-16,-5 1 1 0,-14 2-7 15,5-2 3-15,-4 0 0 0,-1 0-1 0,-5 1-8 16,2 2-15-16,-16 0-18 0,27-6-25 15,-27 6-20-15,17-1-32 0,-17 1-8 16,0 0-20-16,10 5-22 0,-10-5-43 0,0 0-40 16,-27 13-84-16,5-6-118 0,-8 2-127 15,-5 4-67-15</inkml:trace>
  <inkml:trace contextRef="#ctx0" brushRef="#br0" timeOffset="6499.38">8946 7825 1539 0,'-16'0'-103'0,"-2"3"27"0,6-1 8 16,12-2 12-16,-18 2 7 0,18-2 9 0,0 0 5 15,-16 3 13-15,16-3 15 0,0 0 1 16,0 0 10-16,0 0 15 0,27 18 12 16,-11-14 19-16,14 0 16 0,0 4 9 0,17-2 8 15,20 4 2-15,3-1 7 0,4 0-1 16,8-2 2-16,22 1 2 0,6-1 4 0,-20-4-6 15,23 1-1-15,7 0-2 16,7 3 3-16,3-7-4 0,-4 0 0 0,15 1-5 16,5-5 9-16,14 0-2 0,40 0-6 15,-3-3-9-15,0 1 4 0,6 2-21 0,-3-1 7 16,-7-2-2-16,4 1 1 0,3 2-14 16,0 1 1-16,3-2-2 0,-3 2-2 15,-33 3-8-15,33 3 0 0,-40-3-2 0,0 0-1 16,-17-3-9-16,0 3 3 0,-12 0 0 15,-15 0 2-15,-29-4-1 0,-7 1 2 0,-20 3-4 16,-14 0-6-16,1-3 2 0,-10 3-11 16,-10-3 4-16,-4 3 2 0,3 0-5 15,-9 0-5-15,-17 0 5 0,33 0-3 16,-20-1-5-16,-13 1-14 0,30 0-24 0,-19 0-20 16,-11 0-34-16,19-3-35 0,-8-1-39 15,2 3-48-15,1-2-62 0,-8-4-93 0,4 0-130 16,4-4 45-16,-8-2-164 0,4 1-110 15</inkml:trace>
  <inkml:trace contextRef="#ctx0" brushRef="#br0" timeOffset="8199.44">10313 5457 1696 0,'0'0'-82'15,"3"-10"6"-15,-3 10 15 0,3-11 9 16,-3 11 14-16,4-8 3 0,-4 8 20 0,6-11 15 15,-6 11 18-15,8-7 12 0,-8 7 12 16,0 0 6-16,0 0-1 0,6-7 8 0,-6 7 7 16,0 0 10-16,0 0 3 0,0 0 3 15,0 32 1-15,-3-14 0 0,-4 4 0 16,3 6-4-16,-2 5 4 0,2 3-2 0,1 2-4 16,-3 13-8-16,-1-1 4 15,-3 0-1-15,6 6 4 0,1-1 0 0,3-10-1 0,0-5-4 16,-3 14 6-16,3 2-9 15,3-12-4-15,-3-2-5 0,-3-5 6 16,3 2-3-16,0 1-15 0,-7 10 2 0,7-8-3 16,-3-9-7-16,3-2-4 0,-4-3-5 15,1 1 8-15,3-1-3 0,0-3-5 0,0 0 0 16,-3-3 0-16,-1 0-7 0,4-1-1 16,0-4-1-16,0 1-13 0,0 0 10 0,0-6 2 15,0 1-5-15,0-5 2 0,-3 3-10 16,3-11 10-16,0 14 13 0,0-14 2 15,-3 17 0-15,3-17 2 0,0 8 1 16,0-8 7-16,0 0-7 0,0 17 1 16,0-17 3-16,0 0-7 0,-3 8 1 0,3-8-5 15,0 0 2-15,0 0 1 0,0 0 7 16,0 0 0-16,-7 11-7 0,7-11 3 0,0 0-1 16,0 0-8-16,-20 0-4 0,20 0 2 15,-17 3-4-15,17-3-3 0,-20 3 1 16,20-3 4-16,-33 1-2 0,19 2-5 0,-9 0-1 15,0-3 2-15,0 1-2 0,-4-1-2 16,0 0-9-16,-13 0 10 0,4 0 1 0,-1 0-7 16,0 0 3-16,-9 0 0 0,-5-1-2 15,5 1-1-15,-11 0 2 0,7 0-9 0,-4-3 6 16,2 3-1-16,1 0 5 16,2 0-4-16,-1 0 0 0,10 0 2 0,2 0-10 15,2 0 7-15,9 0 1 0,0 0 1 16,-2 0-1-16,6 0-5 0,-1 0 4 15,1 0-2-15,3 0 2 0,20 0 1 0,-30 0-4 16,13 0-4-16,-3 0 4 0,20 0 1 16,-20 4 6-16,20-4-9 0,-20 0 7 0,20 0-2 15,0 0-6-15,-24 0 6 0,24 0 5 16,0 0-4-16,0 0-8 0,-19 0 8 0,19 0-5 16,0 0-1-16,0 0-2 15,0 0 4-15,-20 4-4 0,20-4-2 0,0 0-4 16,0 0-9-16,0 0 0 0,0 0-12 15,0 0-22-15,0 0-32 0,36-18-27 16,-15 13-22-16,9-1-28 0,-4-1-34 0,14 0-31 16,-3 0-43-16,6-1-46 0,0 1-75 15,5 1-64-15,-2-2-205 0,-2 4-159 0</inkml:trace>
  <inkml:trace contextRef="#ctx0" brushRef="#br0" timeOffset="9950.68">9156 6686 1879 0,'-27'0'-39'0,"8"-1"18"16,-5-2 15-16,4 0 16 0,20 3 11 16,-20 0 9-16,20 0 7 0,0 0 1 15,-20-1-2-15,20 1 2 0,0 0 3 16,-13-3 0-16,13 3 4 0,0 0-2 0,0 0 0 16,0 0 11-16,0 0 8 0,0 0 14 15,50-8 3-15,-24 6 0 0,18-2-6 0,2 0 1 16,32-3-1-16,-5 4-8 0,10 0-4 15,0-1 0-15,4 4-5 0,17-5-14 16,-19 5 3-16,-4-3-11 0,-8 3 3 0,1 0-7 16,-17 0-5-16,-11 0 7 0,-10 0-8 15,1 0-2-15,-14 3-5 0,4-2-3 0,-3-1 6 16,-5 4-7-16,-2-8 2 0,-17 4 0 16,30 0-3-16,-30 0 1 0,24 4-2 15,-24-4 3-15,13-4-5 0,-13 4 1 16,0 0 6-16,0 0-4 0,0 0 7 15,0 0-15-15,0 0 2 0,0 0-4 0,0 0 10 16,-54 8-5-16,21-2-6 0,-13-3 3 16,-24 4 0-16,-1 0-1 0,-8 1 2 0,2-5 1 15,4 4 0-15,-1 0-2 0,4-2-5 16,13-2 1-16,14 0 1 0,4-2 7 16,5 2-8-16,7 0 2 0,4-2 6 0,-1-1-4 15,8 0-9-15,16 0 7 0,-27 4-5 16,27-4 4-16,-17 0 2 0,17 0 0 0,0 0 1 15,0 0-4-15,0 0 4 16,0 0 0-16,81-5 4 0,-35-1-2 0,17-1 7 16,5 0-8-16,-2-1 2 0,4 1 0 15,-4-1-5-15,1 1 0 0,-10 4-2 0,-10 0 1 16,-1 2 6-16,-6 1 7 0,-6-6-15 16,2 3 2-16,-6 3 3 0,-3 3-3 15,-4-3 1-15,-3 0 2 0,1 0-2 0,-21 0-1 16,33 3-4-16,-20 0 14 0,-13-3-7 15,20 0 3-15,-20 0-1 0,16 1-2 0,-16-1 7 16,0 0-2-16,0 0-5 0,0 0-4 16,0 0 4-16,0 0 6 0,-33 21-4 15,10-17-4-15,-7 3 0 0,3 1-1 16,-6 1 2-16,3-5 3 0,-7 4-7 16,3-4 1-16,1 2 1 0,11-2 3 0,1-1-4 15,4 1 0-15,1 2 0 0,16-6 7 16,-24 2-14-16,12 1 5 0,12-3-9 0,-18 6 2 15,18-6 4-15,0 0 7 0,0 0-5 16,0 0 3-16,0 0-3 0,48 7 7 16,-48-7-1-16,39 0-3 0,-15-3-1 0,-2 0 4 15,5 2 0-15,0-2-2 0,-3 0-2 16,-1-2 1-16,0 5 9 0,-6-2-3 16,-1-2-6-16,-16 4 2 0,30-1-1 0,-16-2-3 15,-14 3-6-15,0 0 14 0,20-3-1 16,-20 3 0-16,0 0-1 0,0 0-9 15,0 0 2-15,0 0 2 0,0 0-4 0,0 0 0 16,0 0-2-16,0 0-4 0,-57 7 1 16,44-3-6-16,13-4 13 0,-17 2-5 15,17-2 1-15,0 0-4 0,-23 2 3 0,23-2-8 16,0 0 5-16,0 0-7 0,0 0 7 16,0 0 0-16,-7-15-3 0,7 15 4 0,0 0 2 15,13-19 2-15,-6 3-1 0,3 4 4 16,0-9-2-16,3 4-1 0,-2-5 7 15,2-3-7-15,4 0 4 0,-4-5 0 16,4-9 8-16,2-3-8 0,-5 9 3 16,-8-1 6-16,4 0-10 0,-2-1-2 0,-2 0 7 15,-3-2-2-15,0-1 0 0,1 1-8 16,2 1 10-16,-3 1 3 0,2 3 7 0,-2 4-4 16,0 1 8-16,-3 2-7 0,0 5 4 15,0-2 0-15,-3 4 3 0,3 0 5 16,0 1 0-16,3-1 0 0,-3 1 6 0,0 2-2 15,3 0 7-15,-3 0 1 0,-3-1 7 16,0 2-6-16,0-1-7 0,3 1 0 0,0 3 2 16,-5 1-7-16,5 10 0 0,-3-18-4 15,3 18-7-15,0-12 0 0,0 12-7 16,0 0 0-16,0 0 2 0,0 0 1 16,0 0 2-16,0 0 1 0,0 37-5 0,-3-17-4 15,3 8 4-15,-3 6 2 0,3 22 0 16,0 4-5-16,0-1 6 0,-4 4 4 15,4 6-3-15,-3 14 7 0,6 5 0 0,-3-20 5 16,0-3-8-16,0-2 4 0,0-5 0 16,0-4 0-16,7-9 0 0,-4-13 0 0,-3-5-1 15,3-2 2-15,-3-4 16 0,5-4 27 16,-5-2 28-16,3-2 32 0,-3-6-1 16,0-7-12-16,0 0-12 0,0 0-11 0,0 0-7 15,0 0-9-15,-3-42-9 0,-2 14-7 16,5-2-10-16,-3-2-3 0,3 1 1 15,-6-4-10-15,2 2-9 0,1 1 5 16,0 7-7-16,0 0 0 0,-5 3 1 0,5 0-5 16,0 4-1-16,3 4-1 0,-7-3-6 15,4 6-2-15,0-3-2 0,3 7-10 0,0 7-13 16,0 0 4-16,0 0 4 0,0 0 2 16,0 0 0-16,0 0-1 0,-17 31 0 0,17-12 2 15,-3-1-3-15,3 2 5 0,-4 3 0 16,4-6 2-16,-3 1 1 0,3-3 3 15,0-1-2-15,0-1 2 0,0-1 6 16,-3-1 3-16,3-11-1 0,0 14 6 16,0-14-5-16,0 0 2 0,0 0-4 0,0 0 0 15,0 0-4-15,-14-32-2 0,14 20 4 16,-6-4-2-16,6 4 0 0,-4-1-4 0,1 1 0 16,0 2 5-16,3 10-8 0,-3-15 1 15,3 8-3-15,0 7-16 0,0 0 1 16,0 0 2-16,0 0-1 0,0 0-6 0,0 0-11 15,0 0-9-15,-21 29-15 0,21-18-14 16,-3-1-28-16,0 1-29 0,0-3-46 0,3 2-41 16,-4-3-44-16,4 1-53 0,-7-2-44 15,7-6-203-15,0 0 31 0,0 0 58 16,0 0-266-16,0 0-231 0</inkml:trace>
  <inkml:trace contextRef="#ctx0" brushRef="#br0" timeOffset="11366.63">10139 5679 2187 0,'3'-9'49'0,"-3"9"26"16,-6-16 4-16,6 16 2 0,-6-9-1 15,6 9-11-15,0 0-5 0,0 0-7 16,0 0 2-16,-24 2-8 0,24-2 1 15,-40 20 3-15,1 5-4 0,-12 0 1 16,-22 12 8-16,-7 6-2 0,10-4 0 0,-7 0 3 16,4 3 0-16,3-2-1 0,-4 0-3 15,5-2-9-15,-1-4 2 0,23-6-8 0,4-6-5 16,10-1-3-16,6-7-3 0,6-3-1 16,1-1-5-16,7-3-2 0,3-3 4 15,0 4-3-15,0-2 6 0,10-6-1 0,-17 3-6 16,17-3 1-16,0 0-4 0,0 0 0 15,20-36-3-15,4 16-2 0,12-16-3 0,21-8-4 16,3-1 6-16,7-10-7 0,10-2 2 16,-1-3 2-16,5 2-7 0,-2 1-6 0,-5 1 8 15,-8 6-7-15,-2 3 4 16,-21 12-2-16,-3 5 4 0,-11 8-2 0,-8 5-1 16,-4 4 1-16,-1-2 2 0,-5 7-1 15,-5 1-1-15,-6 7-1 0,0 0-3 16,0 0 1-16,0 0 6 0,-50 26 2 0,0 3-20 15,-20 9 18-15,-3 9-3 0,-1-2 4 16,-9 2-6-16,3-3 3 0,-4 6 2 0,14-1 5 16,-3-2-6-16,4 0 1 0,9-4-7 15,12-11 4-15,5-1 2 0,3-1-2 16,20-9 1-16,-6 0-6 0,12-6 10 16,4-2-4-16,0-1-4 0,0 1 3 15,3-6 1-15,4 1 0 0,3-8 2 0,0 0-1 16,0 0 3-16,0 0-7 0,67-22 0 15,-17-3 5-15,0-6 0 0,14-9-1 0,-4-2-11 16,0-1 9-16,-8-7 3 0,2 3-4 16,-14 4 1-16,-4 3 4 0,-6 2-9 0,-16 4 6 15,-1 6-6-15,-7 3 4 0,2 3 7 16,-5 2-5-16,-3 2 4 0,-3 6-7 16,0 2 5-16,-8 4-2 0,11 6-6 0,-27 0 1 15,8 11-3-15,-8 9 4 0,-10 10-3 16,1 8 3-16,-11 12 1 0,4 1 1 15,2 6-2-15,19-8-8 0,-2-2 5 16,10 3-1-16,8-3 3 0,9-7 1 0,3 10 0 16,8-16 0-16,-4-8 0 0,10 2 5 15,14 1 1-15,-1-11-1 0,0-3 1 16,7-9 4-16,7-3 1 0,-1-9-6 0,22-5 4 16,-5-3-2-16,10-14 0 0,0-5-3 15,-20 1-1-15,7-11-1 0,-20 7 13 0,-2-7-11 16,1-14-3-16,-12 7 3 0,-8-3-4 15,-8-2 4-15,-8 3 3 0,-3 7-4 16,-14-3 2-16,5 8-3 0,-12 0 1 16,-9 2-2-16,0 6 1 0,-9 7 1 15,2 7-3-15,1 9-5 0,-8 0 4 0,4 9-3 16,-23 9-1-16,-7 6 8 0,7 4-2 16,-11 13 2-16,7 10-6 0,1 0 1 0,3 8-1 15,6 0 1-15,6 2 1 0,8-2-1 16,10-5 2-16,6-1-1 0,7-1 2 0,7-2-5 15,10-7 1-15,6-2 0 0,0 1 6 16,7-2 1-16,14 5-7 0,-1 3 1 16,10-10 4-16,10 2 2 0,1-6 1 15,2-6 0-15,-2-6-1 0,-4-2 5 0,4-7-5 16,-8-4 1-16,1-3 10 0,9-1-4 16,11-10-7-16,3-3 3 0,-6-5 1 15,-1-6-3-15,-10-1 0 0,-3-8-1 0,-3-5 0 16,-7 0 2-16,-14-2-2 0,2-11-2 15,-18 0-1-15,-4-3 0 0,-6-2 2 0,-17-5-3 16,0 15 3-16,1 3-3 0,-1 9 2 16,-17 2-4-16,5 7-3 0,2 12 1 15,1 6-2-15,-8 10-1 0,-2 1-1 0,-18 8 10 16,4 16-7-16,-10 6 2 0,-3 5 1 16,13 10 0-16,-4 5 3 0,11 2-3 0,0 4 1 15,9 2 2-15,14 3-5 0,7-8 0 16,7 1 6-16,-2-1-5 0,15 0 12 15,0-13-1-15,9-5 0 0,2-1 5 16,11 7-7-16,-2-9-1 0,7-9 1 16,2-6-2-16,1-7 5 0,9-2-2 0,-2-5-7 15,12-6-19-15,14-5-39 0,-3-5-58 16,0-6-73-16,-4-5-87 0,-3-1-96 0,4-1-188 16,-11-5 43-16,-4 2 55 0,-9 7-203 15,-6 4-161-15</inkml:trace>
  <inkml:trace contextRef="#ctx0" brushRef="#br0" timeOffset="12418.32">10239 6485 1951 0,'0'0'13'16,"4"-10"8"-16,-4 10 2 0,0 0-5 16,0 0-2-16,0 0-3 0,0 0-2 0,0 0-2 15,0 0-1-15,0 0-2 0,0 0 2 16,0 0 13-16,3 32 16 0,-3-17 6 0,0 3 5 16,-3-1-1-16,-1 4 5 0,4-2-3 15,-3 3 1-15,3-1-7 0,0-1-1 16,0-2 0-16,0-2-7 0,0 0-1 0,0-4-5 15,0 1 14-15,0-4 15 0,0-9 24 16,0 16 16-16,0-16-12 0,0 0-9 0,0 0-4 16,0 0-3-16,0 0-8 0,-10-35-20 15,10 10 3-15,0-6 3 0,0-9-12 16,0 1 1-16,0-4-9 0,7-7-4 16,-7 7-7-16,3 8 6 0,0 8 2 15,1 0 11-15,-4 6 8 0,3 2-2 0,-3 1-5 16,0 5-8-16,4-2-9 0,-4 5 0 15,0 10 2-15,3-15-5 0,-3 15-2 0,0 0 1 16,0 0-8-16,0 0 2 0,0 0 0 16,-14 56-6-16,11-26 12 0,-4 8 3 0,1 13 8 15,3 2 2-15,-4 1 3 0,4 0-2 16,-1-2-1-16,-3 0 5 0,7-11-3 16,0-4-3-16,0-5 2 0,-3-4 4 15,3-7-9-15,0-5 8 0,0 5 11 16,0-8 27-16,0-1 27 0,0-2 34 0,0-10 9 15,3 10-12-15,-3-10-15 0,0 0-8 16,0 0-10-16,-3-35-13 0,3 7-11 0,3-9-17 16,4-16 3-16,-7 7-12 0,0 7-9 15,4 2-2-15,-1 2-3 0,-3 7-3 0,3 3 0 16,1 3-9-16,-4 1 4 0,0 3-4 16,3 4-12-16,-3 2 1 0,0 2-3 15,0 10-10-15,3-15-3 0,-3 15 1 0,0 0 0 16,0 0 2-16,0 0 1 15,10 34-2-15,-10-13 5 0,0 4-3 0,-3 4 2 16,-1 6 5-16,4 3-3 0,0 2-8 16,0-3 10-16,0 1-4 0,0-1 1 0,0-6 1 15,7-3 4-15,-10-6-5 0,6-5 6 16,-3 2 2-16,-3-2 7 0,3-5 3 0,0-2 8 16,0-10-2-16,3 11-15 0,-3-11-18 15,0 0-34-15,0 0-45 0,0 0-56 16,14-33-67-16,-8 20-59 0,-3-5-56 0,1 0-47 15,-4-1-46-15,3 3-95 0,-3 1-57 16,-3 3 57-16,3-5-321 0,-4 3-321 0</inkml:trace>
  <inkml:trace contextRef="#ctx0" brushRef="#br0" timeOffset="13033.75">10142 6617 2399 0,'0'0'-33'0,"0"0"22"0,0 0 13 0,0 0 10 16,0 0 6-16,0-10 3 0,0 10 7 15,0 0-1-15,0 0 4 0,0 0 4 16,14-10-1-16,-14 10 13 0,20-7 1 0,-6-1-5 16,-1 4-2-16,0-2 2 0,4-1 0 15,-4 3-6-15,4 3-5 0,-17 1-3 16,23-7-2-16,-13 4 0 0,-10 3 1 0,23-6-12 16,-23 6 5-16,10-4 4 0,-10 4-5 15,0 0 3-15,17-4-6 0,-17 4 0 0,0 0 3 16,0 0 0-16,0 0 1 0,0 0 6 15,0 0-4-15,0 0-3 0,0 0 1 16,-60 11-6-16,33-4 4 0,-3-1-1 16,-6 1 1-16,3 4 6 0,-4-3-1 0,4 3 9 15,3-4-7-15,3 0-6 0,0-1-1 16,10-1 5-16,1 1-11 0,2-5 5 16,14-1-6-16,-19 6-5 0,19-6 4 15,-14 1 1-15,14-1 5 0,0 0-5 0,0 0-1 16,0 0 6-16,0 0-7 0,57 0 4 0,-31-1 4 15,4-6-9-15,4 4 8 16,2-3-7-16,5-2 6 0,-11 4-1 0,0-3 12 16,-7 1-3-16,0 4 13 0,-6 0 4 15,-1-3 0-15,2 2 4 0,-2-1 0 0,-16 4 1 16,20-6 1-16,-20 6 8 0,0 0-5 16,0 0-8-16,0 0-1 0,0 0-1 0,0 0-4 15,0 0-3-15,-63 22 1 0,22-12-4 16,-18 5-2-16,2-5-4 0,4 5 3 15,10-2-6-15,5-5 1 0,8-1-6 0,11-4-3 16,-5 1 1-16,7-1-1 0,4 1-5 16,13-4-2-16,-20 4-6 0,20-4 1 15,0 0-5-15,0 0-12 0,0 0-14 0,0 0-30 16,50-18-40-16,-26 11-52 0,-2-1-53 16,8 4-74-16,-6-7-76 0,3 4-176 15,-7 1 12-15,-1-1 64 0,2-4-219 16,-8 4-169-16</inkml:trace>
  <inkml:trace contextRef="#ctx0" brushRef="#br0" timeOffset="16666.32">9843 5832 1989 0,'-20'-25'23'0,"3"0"16"0,-3 3 7 16,-6-2 7-16,-8-2 3 0,-10-2-7 0,8 11-4 15,3 5-2-15,-10 1-3 0,2 4-8 16,1 7 0-16,-6 1-3 0,-14 10-6 15,0 7 3-15,0 3-2 0,6 8 2 0,4 6 5 16,-6 7 2-16,16-5 2 16,0 4 5-16,13 4-2 0,0-3 1 0,8 4-3 0,5-2-9 15,11-5 2-15,6-6 0 16,11 13 3-16,5-7-2 0,11 1 4 0,0-2 2 16,14-1 0-16,6-14-4 0,10-5 7 15,6-3-9-15,18-11 4 0,3-8-1 16,16-6-7-16,1-11 1 0,-5-1 0 0,-9-6-6 15,-7-1 1-15,-9-7 5 0,-20 7 13 16,-5-6 8-16,-5-1-5 0,-8-7 6 0,-9-1-5 16,-4-8 9-16,-9-2-17 0,-8 3 7 15,-6 6 0-15,-6-9 2 0,-4 8-9 16,-14 1-2-16,1 3-13 0,-14 0 11 16,-7 13-5-16,-2 4-1 0,-4 3-2 0,-7 4-13 15,1 4 19-15,-7 6-14 0,9-1-2 16,4 9 1-16,4 0 0 0,-5 4-6 15,4 3-1-15,-16 7-5 0,4 4 5 0,-9 0 3 16,8 7-6-16,11 7-5 0,-11 6 5 16,0 6-2-16,16-2-3 0,-5 8-1 0,22-8 4 15,0 5-5-15,7-3-1 0,7 2 6 16,6-6-7-16,7-5 6 0,7 0 8 16,2 13 3-16,5-3-4 0,10 2 7 0,2-7-14 15,1-5 9-15,6 5 0 0,4-9 0 16,-3-2 3-16,-4-8-4 0,0-5 3 15,6-6 0-15,1-3 2 0,2-1 0 0,8-8 1 16,0-3-2-16,19-11-1 0,2 0-4 16,11-12-2-16,-5-3 6 0,-4-6 1 15,-4-3-3-15,-6-5-3 0,-9 1-3 0,-9-9 8 16,-5-5 3-16,-17 8-7 0,-7-6 9 16,-2-2-2-16,-11-3-3 0,-8 4-2 15,-4 1-1-15,-15 5 2 0,0 2 0 0,-10 5-1 16,-2 6 2-16,-12 8-4 0,-2 5-2 15,-11 5-3-15,1 5 1 0,-3 8-7 0,6 4 10 16,-10 3-7-16,3 7 6 0,4 6-9 16,-3 2 6-16,1 6-3 0,5-2-2 0,4 9-3 15,6 4 0-15,-10 11 2 16,17-7 4-16,6 7-4 0,-6 7 3 0,16-1-2 16,3-2-1-16,8 0 4 0,10-2-7 15,-5 5 1-15,19-7 4 0,-2 4-1 16,4-10 1-16,-1-3 1 0,15 3 2 0,-4 1-2 15,4-9 4-15,-5-7-5 0,18 6 3 16,-3-7 2-16,-1-7-5 0,17 4 4 0,-7-9-1 16,0 0 3-16,5-5 0 0,-2-4 1 15,4-3 1-15,17-7 0 0,-4 2-3 0,0-6 2 16,0-4 0-16,1-1-4 0,-7-6 2 16,-1-3 2-16,-9-4 0 0,-7-7-2 15,-7-3 2-15,1-5-1 0,-11-3-4 16,-7-2 0-16,-9-3-8 0,-4-3 13 15,-9 4-1-15,-14 1-4 0,3 3-1 0,-10 7 1 16,-3 6 7-16,-9 2-9 0,-1 4-1 16,-7 12 3-16,1 6-1 0,5 8-3 0,-2 5 4 15,-4 5-4-15,-16 5-1 0,3 11-2 16,-1 1 4-16,-5 14 0 0,9 6-1 0,-3 0 2 16,14 5-2-16,9-4-3 15,0 14 4-15,14-9 3 0,-3-2-7 0,8 8 3 16,12-4-1-16,0 2 0 0,12 3 4 15,11-5-4-15,-1 0 1 0,8 0 0 0,-1-7 3 16,4-4 2-16,-4-8 1 0,18-1 2 16,-2-3-8-16,-9-8 6 0,3-2 6 15,1-10-1-15,5-2-3 0,2-5 0 0,-8-4 1 16,10-4 2-16,14-10-3 0,-3-7 1 16,-5-6 2-16,5-1-1 0,-18-8 0 0,5-13-5 15,-8-7 3-15,-10 6-6 0,-13-4 5 16,-6-7-1-16,-11 1 2 0,-7-7-7 0,-5 14 2 15,-8 7-3-15,-3 4 1 0,-11 9 1 16,-5 2-2-16,-1 13-7 0,-2 4 8 16,-11 5 4-16,13 12-3 0,4 2-3 0,-1 5 2 15,-9 9-6-15,-4 7 5 16,7 6-2-16,-13 8 0 0,13 10 0 0,13-3 2 16,-6 17 2-16,10 0-3 0,12-8-1 15,2 5 1-15,5 0-2 0,8 1 5 0,12-5-1 16,5-3-3-16,2 0-2 0,3-7 9 15,10-11 3-15,1 3-5 0,0-10 3 0,10 0 5 16,-1-10-7-16,1-9 3 0,3-2 3 16,6-8-3-16,14-9 0 0,8-2-2 15,-5-7-1-15,13-12 2 0,-6 0 1 0,-7-4-1 16,2-2-2-16,-22 2 3 0,-10-2-5 16,-6-4 3-16,-7-5-6 0,-10 3 4 0,-10 0 2 15,-7-1-4-15,-10 3 2 0,-7 1-4 16,-9 5-1-16,-6 8 0 0,-1 5 0 15,-4 5-4-15,-2 8 3 0,2 6 3 16,4 6-1-16,-6 3-4 0,-14 10-2 0,0 2 2 16,9 3 6-16,-9 7-6 0,4 4 4 15,6 0-5-15,10 7 4 0,0 3 1 16,13 7-2-16,-3 0 1 0,6-2 3 0,15-6-2 16,9-6-3-16,0 5 1 0,9 12-3 15,-1-16 8-15,14 6-5 0,8-7 4 0,8-4 0 16,5-3 5-16,-3-10 0 15,0-8 1-15,3-3-1 0,8-4 1 0,18-4 1 16,1-9-4-16,0-3 7 0,7-12-6 16,2-3 3-16,-5-3 1 0,-4-4-1 0,-10-9-1 15,-6-3-2-15,-15-8 0 0,-2-2 1 16,-10-7-7-16,-13 9 6 0,-8-2 1 16,-6 3-6-16,-11 2 1 0,-5 5 1 0,-7 5 0 15,-11 5-4-15,-5 5 4 0,-12 5-1 16,-2 5 0-16,-3 7-7 0,-7 4 9 0,-5 3-6 15,2 5-2-15,6 5 4 0,13 2 4 16,-23 8-12-16,6 3 11 0,4 3-2 0,1 5 0 16,6 5-4-16,-1 5 2 0,4 2 0 15,10 4-2-15,4 6 1 0,-1 4-1 16,13 4-1-16,1 1 6 0,10 2-1 16,7 0 0-16,6 2 1 0,6-1 3 15,7-4-8-15,7 3 6 0,4-6 1 0,3-6-1 16,6-4 0-16,0-2 8 0,10-7-4 15,-6-10 0-15,-7-6 2 0,10-5-1 0,0-1 3 16,6-12-2-16,-2-1-1 0,16-11 3 16,-7-4-5-16,0-6 5 0,-9-4 2 0,-7-4-7 15,-1-3-1-15,-6-4-1 16,-14 3-1-16,-2 8 0 0,-4 7-1 0,-10 4-6 16,-3 3-1-16,-4 7-6 0,1 1-2 15,-8 5-3-15,-2 2-10 0,-8 6-16 16,-3 2-24-16,1 5-50 0,-4 5-56 0,3 2-57 15,4 4-55-15,13-7-48 0,6 1-144 16,11-3-49-16,3-2 60 0,7 1-213 0,9-4-176 16</inkml:trace>
  <inkml:trace contextRef="#ctx0" brushRef="#br0" timeOffset="17450.66">10939 6069 2015 0,'-13'6'38'0,"13"-6"34"16,-14 3 21-16,14-3-1 0,0 0-9 15,0 0-6-15,0 0-13 0,4-24-4 16,10 12-5-16,6-1-8 0,6-5-2 0,18-3 1 16,-1-2-2-16,7-2-1 0,4 5 2 0,-8 1 5 15,4 2-8-15,-10 6-1 16,-7 1-8-16,-3 2-1 0,0 5-4 0,-6 2-6 16,-1 1 0-16,0 4-2 0,-3 4-1 15,1 5 6-15,-9 1-1 0,-2 4-7 16,-2 0 6-16,-13 7-2 0,-8 1 1 0,-10 17-4 15,-7 0 1-15,-10-1-1 0,-17 5-3 16,-9-1 0-16,-1-6 0 0,1-5 9 0,6-10 5 16,3-3-3-16,-3-4-1 0,13-11 2 15,4-4-6-15,6-6-2 0,-2-4-11 0,-12-14 17 16,4 2-8-16,11-12-3 16,6-2-1-16,3 0 0 0,14-1 3 0,3 0-5 15,6-1-5-15,4-4-5 0,7-11-1 0,6 0 13 16,11 0-4-16,16-7-2 15,7 3-3-15,13 4 3 0,10 3-1 0,13 1-4 16,0 9 8-16,4 3-9 0,0 9-5 16,-18 11 12-16,5 7-8 0,2 3-3 0,-3 10 14 15,1 5-10-15,-7-3 3 0,-4 16 3 16,-6 1 13-16,-11 5 2 0,-9 5 4 0,-3 1 7 16,-18-2 5-16,-10 0 1 0,-1 2-1 15,-16 10 3-15,-8 0-4 0,-15 1-3 16,-6 9-1-16,-17-5 1 0,-3-8-2 0,-10 0-3 15,0-5-6-15,-7-6 1 16,1-2-5-16,-14-8 4 0,20-9 3 0,-7-5-6 16,7-1 1-16,4-10-5 0,12-1 3 15,11-4-1-15,2-2-2 0,2-2-2 0,9-4 4 16,3 0-7-16,8-2 1 0,5-2-2 16,4-1-5-16,7-1 1 0,6 0-3 0,10-6 0 15,14-9 0-15,9 5-2 0,18 1-8 16,3 6-32-16,22-2-32 0,5 7-56 15,-7 10-59-15,-1 2-56 0,-2 5-71 0,-4 6-108 16,-7 5-111-16,-9-1 49 0,1 3-260 16,-7 3-234-16</inkml:trace>
  <inkml:trace contextRef="#ctx0" brushRef="#br0" timeOffset="17966.96">12762 6000 2198 0,'14'-5'29'0,"-1"0"6"0,-2 0 2 0,2-1 2 16,4-1-3-16,2 0-9 0,8-1 1 15,6 1-2-15,-3 2-5 0,7 0 14 16,-4 5 4-16,8-4-1 0,-8 3-2 0,-3 1-4 16,3 1-3-16,-3 3 3 15,-3 1-1-15,0 0 2 0,-11 2-2 0,-2 3-2 0,2 2 1 16,-6 4-2-16,-3-4-2 15,3 6-3-15,-13-1 0 0,-1 1 3 0,-2 1-6 16,-11 6 6-16,-23 3-9 0,-1 0-1 16,-1-6 6-16,-12-4-2 0,11-7 2 15,3-3 3-15,3-5 4 0,0-3-8 0,1-3 1 16,-1-5 3-16,7 1-3 0,7-3 3 16,-7-6-7-16,9-1 5 0,12-2 0 15,2-1-4-15,7 1-8 0,13-12-1 0,14-12-3 16,9 6 3-16,8-2 0 0,23-7 1 15,-1 6 2-15,4 8-1 0,-13 12 3 16,-7 5-10-16,4 5 9 0,-11 6-5 16,-7 8 1-16,4 1 3 0,-3 4 8 0,0 7-3 15,-10 0 10-15,-11 9 12 0,-2-4-4 16,-14 4 7-16,0 0 5 0,-11 4-12 0,-8 13 15 16,-18-5 13-16,0 5-6 0,-20 1 0 15,8-14-13-15,-2 2 7 0,5-9 1 0,13-4-8 16,3-8-2-16,3-5-5 0,0-3-4 15,0-8-6-15,-6-1-3 0,6-5-5 16,-3-2-12-16,7-3-18 0,0-2-18 0,3 2-37 16,7-1-58-16,5 3-56 15,2 1-55-15,9-4-67 0,8 0-26 0,8-5-149 16,28-4-21-16,23-4 65 0,14-1-168 16,12 3-98-16</inkml:trace>
  <inkml:trace contextRef="#ctx0" brushRef="#br0" timeOffset="18216.5">14370 5779 1820 0,'0'0'89'0,"19"3"15"16,-19-3 9-16,17 0-9 0,-17 0-6 0,0 0-16 15,13 4-8-15,-2 2-7 0,-11-6-8 16,6 19-1-16,-6-2-3 0,0 0-4 16,-3 8 3-16,-7 8-11 0,-13 11 7 15,-4-1-6-15,-6-1 1 0,3-5 8 16,-11-2 4-16,5-4-5 0,9-9 1 0,4-7 6 15,9-2 1-15,-6-8-9 0,7-1-3 16,13-4-7-16,-23-8-12 0,13 0 5 0,7-9-26 16,-4-4-37-16,7-4-33 0,3 0-32 15,4-4-25-15,-4 8-26 0,0 1-38 0,-3 3-41 16,0 0-67-16,0 3-148 0,-3 3-231 16,0 7-165-16</inkml:trace>
  <inkml:trace contextRef="#ctx0" brushRef="#br0" timeOffset="20599.98">589 12484 1992 0,'-13'-4'20'0,"3"1"-4"0,10 3-4 16,0 0 12-16,0 0 16 0,0 0 12 0,0 0 5 16,14 31 2-16,5-19 11 0,11-5 7 15,14-1 14-15,29-12-9 0,34-16 3 16,39-21-4-16,34-19-12 0,7-22 0 16,10-12-9-16,59-44-7 0,-6-6-7 15,-6 7-3-15,-64 37-4 0,-11 6-6 0,-11 11 6 16,-22 16-4-16,-46 19 7 0,-6 8-7 15,-32 16 1-15,-4-2-7 0,-9 6-1 16,-5 9-6-16,-11 1 1 0,-3 5-8 0,-3-4-14 16,-3 5-11-16,-5 2-15 0,4 1-23 15,-13 3-24-15,0 0-25 0,0 0-31 0,0 0-48 16,20 6-52-16,-20-6-64 0,0 7-148 16,0-7-227-16,-9 12-161 0</inkml:trace>
  <inkml:trace contextRef="#ctx0" brushRef="#br0" timeOffset="30151.71">6183 14297 1925 0,'0'0'-27'0,"0"0"-1"0,-14 2 2 16,14-2 2-16,0 0 18 0,0 0 24 0,-3 10 15 15,3-10 24-15,0 0 4 0,17 21 7 16,-10-14 12-16,2 3-2 0,2-2 3 15,2-1 0-15,-4 1-5 0,5 2-2 0,6-3 2 16,0 1 0-16,7-1-8 0,3-1-1 16,6 1 2-16,1-2 9 0,29-1-2 15,2-1-6-15,5-8 4 0,4-1-1 16,19-5-2-16,7-10-3 0,-3-5-23 16,7-10 18-16,0-9-5 0,27-16-5 0,-1-8-3 15,3-4 0-15,-10 1-24 0,-5-6 17 16,-11 1-5-16,-7 0-5 0,-26 16-4 0,-4 2-8 15,-3 0 3-15,-10 2-8 0,-7 6 8 16,-16 9 0-16,-4 9-3 0,-6 8-5 16,-7 1-2-16,-7 6-4 0,4 4 1 0,-4 2 1 15,4-1-2-15,-7 1-5 0,0 5-11 16,0-4-17-16,-3 4-28 0,3 1-36 0,-3 2-23 16,-7 4-25-16,13-3-22 0,-13 3-31 15,0 0-44-15,0 0-45 0,0 18-88 0,-7-4-111 16,1 2-196-16,-11 9-168 15</inkml:trace>
  <inkml:trace contextRef="#ctx0" brushRef="#br0" timeOffset="30500.12">6703 14662 1912 0,'-23'3'-31'0,"13"-2"20"0,10-1 11 0,-20 0-1 16,20 0 11-16,-10 6 7 0,10-6 9 16,0 0 18-16,0 0 22 0,0 0 12 0,0 0 20 15,0 0 15-15,40 8 0 0,-1-22-10 16,38-15-3-16,9-9-2 0,15-9-13 15,29-28-4-15,14-5-10 0,9-2-5 0,7-6-3 16,-7 2-8-16,0 3-11 0,-13 5-4 16,-6 10-2-16,-14 1 1 0,-31 17-7 15,-15 2-1-15,-4 9-4 0,-20 8 1 16,-4 1-12-16,-12 10-15 0,-8 2-25 0,-5 4-23 16,2-1-36-16,-3 1-39 0,-7 6-56 15,-3 0-53-15,0-1-55 0,-3 2-117 16,-3 3-34-16,-4 4-121 0,0 0-61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2:05:38.3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896 2395 2275 0,'-10'-7'116'0,"10"7"-47"0,0 0-40 0,0 0-7 16,-10-6-9-16,10 6-12 15,0 0 7-15,0 0 4 0,0 0 11 0,0 0 16 16,40 0 0-16,-13-3 12 0,6-1 15 15,37-11 0-15,17-7-3 0,13-16-2 16,13-2-7-16,33-10-4 0,-5 0-2 0,6-8 2 16,-11 2-5-16,1 2-11 0,-31 8 1 15,-12 2 0-15,2 6-5 0,1 4-7 0,-10 0 1 16,-7 5-2-16,-20 7-5 0,-3 4-1 16,-17 5 4-16,-4 1-12 0,-9 5 8 15,-4-3-9-15,-6 5 5 0,3-4-3 16,-4 5-3-16,-2 0 2 0,2-2-2 15,-5 1-20-15,2 3-25 0,-13 2-37 0,17-5-34 16,-17 5-27-16,0 0-32 0,16 0-54 16,-16 0-47-16,0 0-108 0,0 0-62 15,0 12-129-15,0-12-70 0</inkml:trace>
  <inkml:trace contextRef="#ctx0" brushRef="#br0" timeOffset="3100.02">6783 1820 1647 0,'-7'-6'-9'0,"7"6"20"16,0 0 29-16,0 0 27 0,-10-12 22 15,10 12 23-15,0 0 11 0,-3-7 3 0,3 7-6 16,0 0-4-16,0 0-11 0,0 0-13 16,-17-3-3-16,17 3-9 0,0 0-5 15,0 0 3-15,0 0 2 0,0 33 9 16,0-20-3-16,3 4 0 0,-3-1-8 0,4 2 5 15,-1 6-5-15,4-2 0 0,-4 3-6 16,4 0-2-16,-1 3-10 0,-6-3-3 16,0 0-7-16,4 0-1 0,-1 0-5 0,0-6-5 15,1 4-3-15,-4-7-2 0,0 2-10 16,3 0 6-16,-3-5 3 0,0-4-7 16,0 4-4-16,4-5-3 0,-4-8-4 0,3 17-13 15,-3-17-29-15,0 12-24 16,0-12-38-16,0 10-35 0,-3-4-43 0,3-6-57 0,0 0-61 15,0 0-38-15,0 0-67 0,0 0-79 16,30-24 33-16,-21 16-148 0,5-5-84 16</inkml:trace>
  <inkml:trace contextRef="#ctx0" brushRef="#br0" timeOffset="3400.4">7026 1932 1678 0,'3'-15'-11'0,"0"5"44"0,1-1 34 16,-4 11 26-16,-7-11 17 0,7 11 4 0,0 0 5 15,3-14-5-15,-3 14-4 0,0 0-7 16,0 0-1-16,0 0 9 0,0 0 8 0,0 0 10 16,0 0-6-16,0 0 3 0,-6 36 5 15,9-18-13-15,0 2 6 0,-9 5-2 16,6 0-3-16,0 1-3 0,0 5 0 16,6-1-9-16,-9 1-6 0,10 1-6 15,-3-6-8-15,2 5-8 0,1-6-2 0,-7-6-7 16,3 2-4-16,-3-3-6 0,3-3-6 15,0-2 0-15,1-1-1 0,-4-2-3 0,0-10 1 16,0 17-3-16,4-9-2 0,-4-8 0 16,0 10-7-16,0-10-2 0,0 0-7 0,0 0-14 15,0 0-35-15,0 0-43 0,0 0-47 16,0 0-47-16,0 0-46 0,0 0-48 16,0 0-46-16,0 0-50 0,0 0-61 15,13-28-144-15,-10 21 32 0,0-1-309 0,1-2-315 16</inkml:trace>
  <inkml:trace contextRef="#ctx0" brushRef="#br0" timeOffset="35386.42">2733 8365 1978 0,'-17'-15'107'0,"7"5"18"0,-4 2-3 16,8 1-22-16,6 7-6 0,0 0-7 0,0 0-1 15,-13 19 15-15,13 6 20 0,3 25 12 16,10 28 7-16,-2 7 12 0,2 8 9 16,-4 4 5-16,2 3 1 0,2 8-5 0,7 27-3 15,-7-25 1-15,4 2-2 0,-1 1-13 16,-8-3-6-16,5-2-9 0,4 0-8 0,2-2-15 16,5-4-7-16,3-6-3 15,3-7-12-15,-7-7-15 0,-3-7 1 0,0-7-9 16,-1-15-4-16,5-6-4 0,-7-7-10 15,-4-5-3-15,1-7-5 0,-4-6 4 16,-1-4-17-16,-6-4-9 0,2 0-14 0,-2-4 1 16,0-1-23-16,4 0-34 0,-7-9-54 15,9 4-46-15,-9-4-35 0,0 0-38 0,0 0-50 16,0 0-52-16,0-28-63 0,-9 18-96 16,-1-6-106-16,-7-5 75 0,-4 0-344 15,-9-11-349-15</inkml:trace>
  <inkml:trace contextRef="#ctx0" brushRef="#br0" timeOffset="35719.51">2583 10250 2476 0,'-17'9'-56'0,"1"8"35"0,9 1 28 0,-7 3 23 16,8 7 20-16,-1 4 15 0,0 2 2 16,7 7 6-16,4 10 4 0,9 5 5 0,4-6 5 15,-1 0 6-15,5 0-9 0,6-7-3 16,6-3 15-16,3-11 0 0,15-4-4 15,8-10 14-15,5-6-11 0,9-18 2 0,27-10-5 16,13-14-5-16,27-23-17 0,3-2-7 16,-10-17-2-16,-19-11-6 0,-8-2 1 15,-16 1-13-15,-3-2 1 0,-33 11-6 16,-4-3-3-16,-10 6-6 0,-10 9-4 0,3-1-2 16,-6 16-4-16,-11 6-10 0,-2 12-8 15,-4 11-26-15,-4 2-47 0,-3 5-31 16,2 5-33-16,-5 5-20 0,0 5-24 0,0 0-48 15,0 0-62-15,-24 22-134 0,10-4-97 16,-2 2 64-16,5-4-201 0,2 8-155 16</inkml:trace>
  <inkml:trace contextRef="#ctx0" brushRef="#br0" timeOffset="40569.37">716 15837 1811 0,'-19'-6'-99'16,"5"2"0"-16,7 0 23 0,7 4 14 0,-6-8 16 15,6 8 15-15,0 0 21 0,0 0 45 16,0 0 23-16,0 0 8 0,0 0 6 16,22 30 6-16,-1-13 2 0,-1-2 3 0,23 10-2 15,4-3 0-15,-4-1 0 0,20-4-1 16,4-9-1-16,16-5-2 0,28-20-1 16,45-16-1-16,7-25-3 0,14-16-7 0,7-7 1 15,2-6-7-15,-2-9 0 0,12 6-3 16,-9-6-1-16,-4 10 3 0,-6 3-14 15,-20 6-8-15,-24 15 2 0,-40 13-9 0,-19 14 0 16,-14 10-7-16,-11 3 5 16,-12 7 0-16,-14 0 5 0,1 8-5 0,-7-3-6 15,-4 2 4-15,0 2-10 0,1-1-6 16,-5 3 7-16,1-2-1 0,-10 6-2 16,14-2-15-16,-14 2-22 0,0 0-19 0,24-2-34 15,-24 2-33-15,0 0-22 0,25 7-34 16,-25-7-55-16,17 10-40 0,-7-7-106 0,-2 2-65 15,-8-5-102-15,6 10-38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1:43:54.6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3437 2389 1898 0,'-14'6'35'0,"-2"-1"18"16,16-5 15-16,-14 4 6 0,14-4 5 0,0 0 3 15,-16 3-4-15,16-3-4 0,0 0-9 16,0 0-4-16,0 0 6 0,0 0 5 0,0 0-1 15,76 0 1-15,-43-5 0 0,11-1 4 16,19-2-6-16,4-1-6 0,-1-3-9 16,-3 2 3-16,-6-2-6 0,3-1-4 0,-3 1-1 15,-11 2-9-15,-9 2-5 0,7-2-8 16,-18 3 7-16,-3-1-2 0,-3 2-22 0,1 2-20 16,-5 0-34-16,1 1-37 15,-17 3-48-15,16-6-55 0,-8 6-59 0,-8 0-88 16,0 0-149-16,0 0 44 0,0 0-107 15,0 0-47-15</inkml:trace>
  <inkml:trace contextRef="#ctx0" brushRef="#br0" timeOffset="450.08">3650 1992 1585 0,'-14'-7'16'0,"14"7"19"0,-10-8 17 0,10 8 13 16,-13-7 9-16,13 7-3 0,0 0-12 16,-13-6-2-16,13 6-7 0,0 0-8 15,0 0-6-15,0 0 11 0,-24 21 16 0,11-4 1 16,-4 6 4-16,-2 4 10 0,-8 10 1 15,3 1 1-15,-9 6-6 0,6-1 2 0,0 3-21 16,1-6 10-16,6 2-6 0,3-2-8 16,4-5 0-16,3-6-10 15,3 0 5-15,4-4-6 0,0 0-4 0,-1-4-1 0,4 3-2 16,4-6 3-16,-4-2-12 16,6 1 14-16,1 0-3 0,3-9-3 0,3 3 8 15,0-1-7-15,14 0-7 0,0-2 4 16,6-4-4-16,0 2-18 0,0-5 21 15,11 3-11-15,-7-2 6 0,3-2-10 0,-14 2 6 16,4-4-1-16,4 4-5 0,-4-2-28 16,-4 0-23-16,-5 0-29 0,1 0-32 0,-5 3-37 15,1-3-43-15,-6 0-46 0,-12 0-45 16,18-3-110-16,-18 3-87 0,0 0-175 16,16 3-137-16</inkml:trace>
  <inkml:trace contextRef="#ctx0" brushRef="#br0" timeOffset="7500.68">1533 3829 1844 0,'0'0'-21'0,"0"0"12"0,0 0 11 0,0 0 12 15,0 0 6-15,0 0 0 0,0 0-2 16,0 0 2-16,0 0-1 0,3-8 0 0,-3 8 8 16,0 0 12-16,0 0 5 0,21 24 7 15,-15-15 5-15,1 2 1 16,10 3 2-16,2 7 4 0,-2-4 0 0,10 1 0 16,-1 0 6-16,8-4 2 0,15 1 1 0,15-2 16 15,-11-12-7-15,28-12-1 0,18-14 10 16,44-28-14-16,-2-12-8 0,12-7 9 15,10-13-3-15,4 0-11 0,-7-2-2 16,0 3-5-16,-4 7-9 0,-15 4-8 0,-15 7 1 16,-32 17-1-16,-15 5-3 0,-8 6-7 15,-22 10 2-15,-2 9-3 0,-13 1-8 0,-11 5-2 16,-4 4 2-16,-1-1-19 0,-5 4-10 16,-3 2-15-16,0 4-22 0,-10 0-7 15,16 0-34-15,-16 0-30 0,14 10-39 0,-8-6-35 16,1 3-44-16,0 1-75 15,0 1-169-15,-1-2 37 0,1 0-134 0,3-2-77 16</inkml:trace>
  <inkml:trace contextRef="#ctx0" brushRef="#br0" timeOffset="26369.33">4449 2127 1830 0,'-6'-7'-18'0,"-1"4"13"0,7 3 10 16,-13-7 8-16,6 2 13 0,7 5 5 16,-10-13 9-16,0 9 11 0,10 4 3 15,-17-8 4-15,4 5-7 0,13 3-4 0,-33-2-2 16,6 7-6-16,-9 3-1 0,-21 6-3 15,-3 1-3-15,-7 3-3 0,4-1 2 0,0 2-5 16,3 2 3-16,3-6 4 0,3 3 2 16,15-8 0-16,5 0-1 0,4-3 0 15,7-2-8-15,-4 1 0 0,7-2-3 16,-3 0-1-16,9 0-3 0,-2-2-3 16,2 0-13-16,5 1-33 0,-1 0-41 0,-1 0-34 15,11-3-24-15,-13 7-33 0,7-6-38 16,6-1-46-16,0 0-383 0,0 0-128 0</inkml:trace>
  <inkml:trace contextRef="#ctx0" brushRef="#br0" timeOffset="26652.01">3753 1946 1806 0,'6'-8'-11'0,"-2"0"22"0,-4 8 15 0,0 0 5 15,0 0 0-15,0 0-7 16,0 0-1-16,0 0 0 0,-54 34 5 0,14-2 6 15,1 4 4-15,2 2 6 0,0 2 3 16,-3 0 4-16,4-1-1 0,-7-1-3 16,5-1-3-16,5-1-7 0,0-1-1 0,6 0-4 15,7-5-4-15,7-3 0 0,0 0-4 16,6-2 1-16,0 0-2 0,4-4 1 0,6-1-1 16,1-2 1-16,6-2 3 0,3-3-1 15,4-3 1-15,6-8-4 0,14-2-1 16,6-4-6-16,4-1 0 0,13-11-1 0,-4 1-9 15,8 1-31-15,-18 2-34 16,-9 1-37-16,-1 4-46 0,-9-3-41 0,-4 2-43 16,-2 2-76-16,-5-1-309 0,-5 6-110 15</inkml:trace>
  <inkml:trace contextRef="#ctx0" brushRef="#br0" timeOffset="34368.61">2773 9287 1906 0,'0'0'63'15,"0"0"-3"-15,0 0-8 0,0 0 2 16,-30 13 5-16,27-3 12 0,-1 6 12 0,1 9 19 16,-8 11 6-16,8 17 12 0,0 4-5 15,0 6 5-15,6 2 3 0,-6 20 12 0,0-1-2 16,-1 6-1-16,1-5-5 0,10 3-14 15,-7-2-8-15,0-20-9 0,3 7-8 16,0-11-9-16,3 3-8 0,-1 1-7 0,4-9-2 16,-2 4-8-16,2-4-2 0,2-6 0 15,2-1-15-15,1 0 2 0,-8-17-8 16,4-2-9-16,0-6-23 0,4 0-31 0,-5-6-35 16,-2-6-41-16,0-1-27 15,-4-2-42-15,1-3-102 0,-4-7-122 0,0 0-156 16,0 0 48-16,-24-39-261 0,4 20-258 15</inkml:trace>
  <inkml:trace contextRef="#ctx0" brushRef="#br0" timeOffset="34718.61">2319 10569 2316 0,'0'0'75'0,"-19"-1"3"0,19 1 7 15,0 0-10-15,-17 0-8 0,17 0 8 16,0 0-8-16,0 0-12 0,0 0-1 15,0 0-7-15,0 0-10 0,0 0-8 0,6 16 0 16,8 1 1-16,5 4-6 0,19 8-2 16,5 2 0-16,-4 2 0 0,5-4 6 15,-4 3 4-15,3-3-7 0,4-8 7 0,-4-4 4 16,8-1 10-16,-9-7 8 0,6-8 13 16,-2-1-3-16,17-10-2 0,1-6-6 0,9-12 3 15,-19-3-14-15,12-9-1 0,-12-3-14 16,-11 4 4-16,-7 2 3 0,-6-6 0 15,4 5-8-15,-11-5 1 0,1 10-22 0,-11-1 16 16,-4 9-1-16,2 9-8 16,-8-2-15-16,0 2-34 0,1 1-33 0,-1 5-44 15,-3 10-68-15,-3-15-67 0,-1 14-60 16,4 1-141-16,-17-9-55 0,8 9 52 16,9 0-157-16,0 0-106 0</inkml:trace>
  <inkml:trace contextRef="#ctx0" brushRef="#br0" timeOffset="48486.78">1070 15530 1255 0,'0'0'100'0,"0"-10"21"0,0 10-31 16,-3-10-28-16,3 10-7 0,0-12-4 15,0 12-8-15,0 0-10 0,-5-13-4 0,5 13-8 16,0 0 1-16,0 0 7 0,0 0 8 15,0 0 4-15,0 0 2 0,0 0 10 16,0 0-2-16,41 30 7 0,-28-12 8 0,1-6 0 16,8 8-6-16,-4-5-3 0,-1 4 3 15,-1-3-7-15,1-4-9 0,5-2 9 0,2-2 6 16,0-5 8-16,9-10 8 16,20-11-5-16,24-23-9 0,6-17-7 15,41-26-1-15,-1-15-3 0,7-5-14 0,-7-6-7 16,0-1 9-16,-9 10-10 0,-11 8-6 15,-10 5 10-15,-29 26-9 0,-8 10 1 0,-5 2-6 16,-12 20 3-16,-15 5-2 0,-5 1-2 16,2 10 4-16,-7 2-7 0,-5 2-8 15,1 0 3-15,0 2-16 0,-6 4 6 0,-4 4-26 16,0 0-17-16,10-6-33 0,-10 6-40 16,0 0-44-16,0 0-53 0,6 14-59 15,-6-14-130-15,0 14-48 0,-3-7-136 16,3-7-86-16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2:05:51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5639 5170 1756 0,'0'0'9'15,"-6"8"9"-15,6-8 4 0,0 0 7 16,0 0 0-16,-7 7 5 0,7-7 4 0,0 0 13 16,0 0 14-16,0 0 22 15,0 0 15-15,0 0 13 0,0 0 20 0,0 0 6 16,0 0-5-16,0 0-13 0,0 0-8 15,0 0-14-15,13-31-9 0,-6 17-9 16,3-1 1-16,0-7-9 0,11-3-6 0,-2-3 3 16,11-5-11-16,-3-5-3 0,6 4-2 15,3-1 1-15,5-3-3 0,-4 1-8 16,2-3 1-16,15-5-6 0,0-2-2 0,-5-2-2 16,4 2 6-16,-10 7-10 0,5-12 7 15,-9 9-4-15,5-8-4 0,-11 9 4 0,4 5-3 16,-1-1 1-16,-2 4-3 0,-1-1 2 15,-10 7-1-15,-2 7 0 0,-5 5-2 16,-5 3-3-16,-2-2 0 0,7 1-2 16,-8 1-5-16,2 2-3 0,-4 2 2 0,0 2-6 15,-6 7-1-15,11-10-1 0,-11 10 0 16,3-11-1-16,-3 11-2 0,10-10-3 16,-10 10-5-16,3-11-8 0,-3 11-18 0,0 0-18 15,7-6-27-15,-7 6-35 0,0 0-26 16,0 0-35-16,0 0-38 0,0 0-52 0,0 0-72 15,-13-11-142-15,13 11-39 0,-10-8 47 16,3 4-196-16,0 0-156 0</inkml:trace>
  <inkml:trace contextRef="#ctx0" brushRef="#br0" timeOffset="434.19">6300 3871 1895 0,'-14'-4'-22'0,"14"4"8"0,-20-4 4 16,20 4 13-16,-10-6-4 0,10 6 4 0,0 0 4 16,-13-4 1-16,13 4 4 0,0 0 8 15,0 0 4-15,0 0 7 0,-6-8 8 0,6 8 6 16,0 0 8-16,0 0 10 0,0 0 2 16,29-16 1-16,-12 8-11 0,3 2 5 15,0 1-6-15,6-1-4 0,8-2-3 16,-1 4-6-16,-3 1-1 0,3-1-2 15,-3-2 2-15,3 4-4 0,2 2 6 0,1 0 3 16,-6 0-4-16,-3 0-2 0,6 2 4 16,-10 1-3-16,-3 3 3 0,7-2 10 0,-7 4 1 15,-4 5 15-15,5-1 6 0,-5 5 6 16,4 6 5-16,-7 4 14 0,-2 1 6 16,-5 5 5-16,-6 4 3 0,3 1 0 0,4 13-4 15,-7-5-2-15,-3-6-3 0,-7 10-13 16,4 0-4-16,-5-11-9 0,4-3-9 15,1-5-5-15,0 2-2 0,2-8-7 16,-3 0-6-16,4-4 2 0,-1-4-11 0,1-2-2 16,0 0-1-16,0-5-3 0,3 0-11 15,0-10-5-15,0 12-38 0,0-12-75 16,0 0-61-16,0 0-75 0,0 0-81 0,-14-26-107 16,7 5-168-16,1-1 29 0,-4-2 64 15,3 3-281-15,-3-9-263 0</inkml:trace>
  <inkml:trace contextRef="#ctx0" brushRef="#br0" timeOffset="2850.22">12476 8201 2229 0,'-3'-16'-23'0,"-4"0"27"15,1 4 23-15,6 5 18 0,0 7 2 0,0-14-4 16,0 14-3-16,0 0-7 0,0 0-2 16,0 0 11-16,0 0 13 0,0 0 12 0,0 0 18 15,-8 57 15-15,12-28 19 0,-8 11-4 16,4 23 7-16,-6 19 3 0,6 4 1 16,-3 6 3-16,-4-1-5 0,-7 8 3 15,5-5 2-15,6 9-6 0,-4-6 0 0,-4 2-6 16,5-5-6-16,3-1-5 0,0-5-11 15,-4-9-7-15,4-11-9 0,3-7-3 16,-11 3-11-16,11-11-2 0,0-11-6 0,-3-5-3 16,6-8-4-16,-6-4-4 0,0 0 0 15,3-8-6-15,0-1-5 0,-4 0-4 0,4-7-3 16,0-9-19-16,0 16-23 0,-3-15-31 16,3-1-38-16,0 0-45 0,0 0-42 0,-6-26-75 15,3 8-52-15,6-13-55 0,-3-2-81 16,3-20-131-16,0-2 39 0,4-5-335 15,2 0-343-15</inkml:trace>
  <inkml:trace contextRef="#ctx0" brushRef="#br0" timeOffset="4683.1">12579 8101 2428 0,'-3'-4'-72'0,"3"4"26"16,-7-4 20-16,7 4 12 0,-6-8 9 16,6 8 9-16,0 0-1 0,0 0 1 15,0 0 2-15,0 0 4 0,0 0 8 0,30-13 6 16,-14 10 13-16,11-1 7 0,14-1 8 16,28-5 3-16,7 3-3 0,-2 0-1 15,13 3-1-15,26 4-5 0,4-2 0 0,13-2-4 16,7 4-3-16,2 0 8 0,5 4-3 15,3-2-4-15,-4 1-8 0,7-2 5 16,-3 3 0-16,6-1-6 0,3 4-1 0,-5-7-3 16,5 5 8-16,-9-3 1 0,3-2 2 15,4 3-2-15,-15-2-1 0,-6-1 0 0,-2 0-8 16,-11 0 8-16,-7-1-3 0,-20 1 0 16,-3 0 1-16,0-3-16 0,0 6 14 15,0-6-5-15,0 3-2 0,20-6 5 16,-3 5-9-16,-17 1 6 0,3-3 3 0,-6 0-5 15,3 2-2-15,0-6-4 0,-4 14 5 16,1-7-2-16,-7 0 0 0,3 1-1 16,-3 2-7-16,1-6 5 0,-2 6-4 0,-2 0 0 15,3-3 3-15,-6-6-4 0,-8 6-3 16,7 0 0-16,-13 0 1 0,-9 3-1 0,18-6-1 16,1 9-2-16,-10 1-3 0,-6-7-7 15,-4 0 10-15,-4 3 3 0,8-2-4 16,-4 6-3-16,0-10 3 0,0 6-2 0,-4-2-3 15,1 2 7-15,7 0-3 0,-8-3 4 16,1 1-9-16,6 3 4 0,-3-8-5 0,-4 4 7 16,8-1 0-16,-4 1-2 15,23-3-1-15,-3-1-1 0,-13 4 6 0,-7-3-6 16,4-1-3-16,-5 3-1 0,-8 1-4 16,-5 0-6-16,14 0 1 0,-3 0-5 0,-1 0 0 15,1-3-1-15,-4 6-3 0,-2-2 3 16,-1 3-6-16,-1-1 1 0,-6-3 5 0,5 1-4 15,2 5 7-15,-4-5 1 0,-3 5 4 16,4-3 1-16,7 2-5 0,-8-1 5 16,4 3-4-16,4-1 3 0,-8-2 3 0,7 4 2 15,-3-1-14-15,-10-1 13 0,4-3 6 16,-4 2-2-16,7-2-4 0,-7 4 4 0,0-2 5 16,6 0-4-16,-12-5 6 0,9 1-3 15,-6 6 2-15,-5-7-10 0,5 1-4 16,-3 2 12-16,-1 0-7 0,0-3 6 15,-6 0 0-15,0 0-3 0,-4 0-1 0,4 1 3 16,-17-1-6-16,23 0 4 0,-17 6 7 16,11-6-11-16,-4 4 7 0,1 0-2 15,-1-1 3-15,1-2 4 0,2 5-2 0,-2-1-7 16,-1 0 9-16,1 3-1 0,-1-4 0 16,4 6 3-16,-1 1-2 0,-2 3-1 0,-4-2 5 15,6 4 5-15,-6-1 0 0,3 3-4 16,-2-1 3-16,2-1 7 0,0 5 3 15,-3 0-1-15,0 1-1 0,0-2 1 16,-3 2-6-16,-4 3 4 0,7 0 7 0,-7 3-5 16,4 5 4-16,4-1-1 0,-8 0 3 15,3 4 7-15,-3 1-3 0,-3 1-5 16,0-5 5-16,0 9-3 0,7-9 2 0,-7 9-3 16,0-3 5-16,3-3-4 0,-3-3-1 15,0 9 0-15,3-10-14 0,2 3 11 0,-2-5-6 16,0 2-3-16,0-4 3 0,0-3-4 15,1 5-1-15,-1-3 0 0,3-4-3 0,-6 4-3 16,5-2 1-16,-2-6 6 0,3 5-7 16,-3-6 2-16,1-1-4 0,-1-1 1 15,-3 1 0-15,3-3-1 0,-3-2-8 16,3 4 1-16,-3-7 5 0,0 7-2 0,0-8 7 16,0 0-3-16,0 6-11 0,0-10 9 15,-3 7-2-15,3-11 5 0,0 13-6 16,-3-6 4-16,0 0 2 0,-1 1 0 0,-2-4-4 15,3 3-2-15,-8-1 0 0,1 2-2 16,4-4 5-16,-5 2-10 0,11-6 9 0,-22 7 2 16,8-2-4-16,-6 1 0 0,3 1 3 15,1-2-4-15,-7 0 3 0,-1 0-1 0,1-2 1 16,-8 4-3-16,1-6 0 0,-3-1-3 16,-6 6 6-16,-4-3-6 0,-1 5 4 15,-3-7 1-15,7 5-3 0,-6-5 2 0,-5 5-2 16,8-3 1-16,-7 2 1 0,-17-2-3 15,-2-2 4-15,-2 5-4 0,-5-5 6 16,-5 5-1-16,5-3-4 0,-4-1-2 16,-3-2 5-16,-4 3-5 0,10-3 1 0,-2 0 5 15,-8 0-8-15,0 0-5 0,0 3 6 16,-3-3 4-16,4 0-3 0,-4 0-4 0,3 4 3 16,7-1 2-16,-10-2 1 0,3 3 4 15,1-2-2-15,-1 1 2 0,-3-3 1 0,0 0 1 16,-27 0-3-16,5 0 4 15,1 5 3-15,18-5-2 0,-21 3-1 0,8-2-1 16,16 2 0-16,-3 0 1 0,3-2 1 16,-13 8 2-16,16-4-5 0,3-1 3 15,-3 2 0-15,0-5 0 0,5 3-4 0,-5-2 3 16,0 1-3-16,0-3 2 0,0 5-2 16,8-5 1-16,-5 3-3 0,-2-3 2 0,-5 1-1 15,-12 5 0-15,10-5-3 0,-13-1 1 16,-11 8-2-16,-3-5 2 0,3 3 3 0,-6-5-3 15,9 5-1-15,-6-5-2 0,1-1 4 16,5 4-2-16,4-2 3 0,20 0-4 0,0-2 3 16,4 0-3-16,-1 0-2 15,0 3 8-15,0 0-5 0,0 0-2 0,-3-2 0 16,1 5-1-16,-21-1 3 0,-4-1 1 16,5 2-2-16,-8-3 1 0,3-2-8 15,5 5 9-15,19-5-2 0,-24-1 1 0,27 8 3 16,0-8-2-16,1 3-2 0,6 0 3 15,7-3-3-15,16 0 2 0,7 0-1 0,4-3 1 16,8 0-1-16,5 1-1 0,0 2 1 16,6-6-13-16,11 6-22 0,-8 0-24 0,5-1-35 15,2-2-49-15,7-1-76 0,3 4-68 16,7 0-66-16,7-17-160 0,9 6-23 16,11-10 57-16,3 3-269 0,13-7-238 15</inkml:trace>
  <inkml:trace contextRef="#ctx0" brushRef="#br0" timeOffset="18384.99">9136 2670 2124 0,'0'-13'-44'15,"4"-2"27"-15,-1 5 31 0,0-1 24 16,-3 11 16-16,0-19 15 0,0 12 11 0,0 7 9 16,7-16-1-16,-7 8 6 0,0 8-17 15,0 0-5-15,0-14-10 0,0 14-6 16,0 0-10-16,0 0-3 0,0 0-8 15,0 0 5-15,0 0-3 0,-4 43 11 16,4-18-2-16,-6 2-9 0,6 3 7 0,0 2-1 16,0 0 4-16,0 4 6 0,3 2-14 15,-3-8-4-15,0-3-3 0,0 0 0 16,0 1-12-16,-3-3-2 0,6-5 10 0,0-1-7 16,-6-2-2-16,6-3 6 0,1 4-4 15,-1-9-5-15,0 1 8 0,-3-10-7 0,-3 15-12 16,3-15-11-16,0 13-14 15,0-13-40-15,0 0-50 0,0 10-41 0,0-10-38 16,0 0-36-16,0 0-44 0,0 0-86 16,14-25-98-16,-8 15-190 0,-3 0-139 15</inkml:trace>
  <inkml:trace contextRef="#ctx0" brushRef="#br0" timeOffset="18702.27">9287 2629 1866 0,'0'0'12'0,"3"-12"25"0,-3 12 8 16,0-10 2-16,0 10-1 16,0 0-3-16,0-11-3 0,0 11 14 0,0 0 8 15,0 0 11-15,0 0 6 0,3 39 5 16,-3-24 9-16,0 5-7 0,-3 5 1 16,6-6 0-16,-3 9-9 0,3 0-1 0,-3-3-9 15,4 1-5-15,-1-1-4 0,-3-4-4 16,-7 1-4-16,11-1-1 0,-1-4-3 0,-3 1 2 15,3-3-17-15,-3-4 5 0,3 0-1 16,-3 2-6-16,3-4-3 0,-3-9 3 16,0 16-9-16,0-16 7 0,5 12 1 0,-5-12-3 15,3 10-1-15,-3-10-4 0,0 0-2 16,3 12-27-16,-3-12-38 0,0 0-29 0,0 0-34 16,0 0-44-16,-3 10-49 0,3-10-63 15,0 0-82-15,0 0-135 0,-3 6 43 16,3-6-130-16,0 0-71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2:06:35.0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6706 3932 1708 0,'-20'-3'75'0,"10"2"24"16,10 1 9-16,-20-7-7 0,20 7-7 15,-13-1-11-15,13 1-8 0,0 0-11 0,0 0 16 16,-11 15 14-16,11-15 10 16,4 19-1-16,0-3 11 0,-4-1-1 0,6 3-6 15,1-1-6-15,2 3 1 0,5-3 1 16,6-3 6-16,0 0 0 0,7-4 15 0,16-9 9 16,28-7 4-16,22-14-3 0,46-25-8 15,15-13-5-15,13-5-7 0,-1-9-10 16,0-8-4-16,2-2-6 0,-15 4-6 0,-14 0-10 15,8 2-2-15,-17 2-8 0,-16 5-2 16,-24 16-11-16,-10-1-7 0,3 1-2 16,-9 6-5-16,-1-2-2 0,-13 5-5 15,0 1 1-15,-17 12-4 0,-7 2-9 0,-6 4 3 16,-3 4-6-16,-3 2-3 0,-7 5-1 16,-4 1-8-16,1 1-24 0,-1 3-28 15,-4 1-36-15,-2 1-36 0,0 3-39 0,-7 4-14 16,10-3-35-16,-10 3-45 0,0 0-48 15,0 20-68-15,-7-9-112 0,1 3-92 0,-5 4 53 16,2 0-290-16,-1 1-294 0</inkml:trace>
  <inkml:trace contextRef="#ctx0" brushRef="#br0" timeOffset="12281.34">17719 8100 1973 0,'-6'1'-123'0,"-4"3"33"15,10-4 18-15,-14 2 30 0,14-2 24 16,-13 4 23-16,13-4 24 0,0 0 24 0,0 0 18 16,0 0 17-16,-17 7 6 0,17-7-5 15,0 0-8-15,0 0-5 0,0 0-9 0,-10 7-10 16,10-7 4-16,0 0 16 0,0 0 6 16,0 0 6-16,10 15 7 0,-10-15 9 15,17 4 7-15,-1-1 3 0,-16-3 3 0,57-12-6 16,3-13-3-16,24-10-4 15,-1-8-10-15,14-9-6 0,20-25-3 0,9-4-15 16,1-9-5-16,3-2-10 0,3-4-4 16,1 2-4-16,-14 4-8 0,0 5-8 0,-14 7-1 15,-22 17-2-15,-5 11-8 0,-8 4 4 16,-11 3-2-16,-1 3 0 0,-18 12-5 0,-18 9-3 16,0 3 6-16,-6 7-7 0,-4-1-1 15,1 0 4-15,-5-1-9 0,1 7-5 16,-2-4-2-16,1 2-24 0,-2 2-26 0,-7 4-36 15,9-7-20-15,2 4-21 16,-11 3-33-16,13 0-27 0,-13 0-43 0,14 6-34 16,-14-6-75-16,6 14-153 0,-6-3 39 15,-3 1-198-15,0 2-147 0</inkml:trace>
  <inkml:trace contextRef="#ctx0" brushRef="#br0" timeOffset="17313.23">8789 8200 1788 0,'0'0'-95'15,"-16"-6"12"-15,16 6 13 0,0 0 13 16,0 0 17-16,30-12 12 0,27-2 13 0,22 3 15 15,28-3 11-15,20-3 13 0,53 1 7 16,7-8 8-16,-7 7 5 0,6-2-1 16,-2 1-5-16,-45 4 2 0,38-4-3 0,-33 4 0 15,-8 4 0-15,-6 6-3 0,-10 0-2 16,-10-3-5-16,-30 7 8 0,-6 0-13 0,-22-1 0 16,-8 1-2-16,-7 1-1 0,-7-1-5 15,-3 0 0-15,-4 0 3 0,-7 4-3 0,5-8-2 16,-8 8 2-16,-13-4 3 15,23 0-6-15,-13-4 6 0,-10 4-9 0,14 0 2 16,-14 0 0-16,0 0-2 0,0 0-1 16,0 0 2-16,0 0-7 0,0 0-7 15,0 0-25-15,0 0-31 0,-60 14-36 0,39-7-31 16,1 4-30-16,-3-3-419 0,3 6-79 16</inkml:trace>
  <inkml:trace contextRef="#ctx0" brushRef="#br0" timeOffset="23980.71">15033 7952 643 0,'-10'-16'57'16,"13"8"-3"-16,-6-2 44 0,3 3-45 16,0 7-16-16,-3-11 1 0,3 11-6 15,-14-6-13-15,14 6 12 0,0 0 12 0,0 0 18 16,14 28 2-16,-8-7 14 0,1 4-1 16,2 1 8-16,5 5-3 0,2 12 2 0,-2-10-1 15,7 10 2-15,-2-5-3 0,-2-2-5 16,2 3-3-16,2-3 0 0,-12-11-8 0,5 7-4 15,3-7-7-15,-7 0-2 0,3 1-6 16,0-2-3-16,-2-5-3 0,5 5-5 16,-13-10 0-16,8-2-2 0,-5 4-7 0,4-4 0 15,-3-2-5-15,0 1 1 16,-4-4-1-16,0 0 1 0,0-2-5 0,-3-5-4 16,7 13-19-16,-7-13-37 0,7 7-45 15,-7-7-48-15,7 5-52 0,-7-5-45 0,0 0-150 16,0 0-180-16,0 0-64 0</inkml:trace>
  <inkml:trace contextRef="#ctx0" brushRef="#br0" timeOffset="24297.36">14966 8575 1567 0,'0'0'-77'0,"-13"1"8"15,13-1 18-15,-7 11 9 0,0-4 31 16,7-7 14-16,10 25 5 0,-6-7 14 0,6 2 10 15,0-1 12-15,4 5 8 0,-2-6 9 16,6-1 6-16,-2-1 4 0,7 2 0 16,-7-2 6-16,8-7-1 0,0-2-2 0,-1-1-3 15,4-6-10-15,3-6-4 0,6-2-5 16,14-16-2-16,-3-1-7 0,2-7-5 0,2 0 0 16,-12-5-8-16,2-5-2 0,-1 1-5 15,-7-1 0-15,-9-1-4 0,2 0-4 16,-9 11 3-16,-7 7-4 0,3 5-1 0,-3 0 0 15,-3 4-3-15,0 4-3 16,-1-2-5-16,-3 6 0 0,4-1-3 0,-7 9-27 16,0 0-26-16,0 0-35 0,0 0-49 15,0 0-42-15,0 0-53 0,0 0-406 0,0 0-137 16</inkml:trace>
  <inkml:trace contextRef="#ctx0" brushRef="#br0" timeOffset="48715.82">846 10632 2239 0,'0'0'21'0,"-26"0"59"0,26 0 16 0,-27 0-6 15,27 0-23-15,0 0-13 16,-17 0-13-16,17 0-4 0,0 0-1 0,0 0 15 16,0 0 8-16,104-31 4 0,-1-1 4 15,60-22 4-15,11-14 5 0,19-4-1 0,-7-6-9 16,7 6 10-16,-5-9-3 0,-6 13-9 15,-11 10 1-15,-18 2-10 0,-39 19-4 16,-11-1-5-16,-16 8-6 0,-24 8-8 0,-6 6 0 16,-18 4 3-16,-9-1-13 0,-6 6-1 15,0 2-16-15,-11-1-21 0,-4 6-15 16,-9 0-22-16,24 0-21 0,-24 0-34 0,9 4-27 16,-1 1-39-16,-8-5-43 0,0 9-50 15,0-9-74-15,-4 11-145 0,4-11 43 16,-10 5-88-16,10-5-35 0</inkml:trace>
  <inkml:trace contextRef="#ctx0" brushRef="#br0" timeOffset="59682.65">1333 12158 1568 0,'-27'-6'19'15,"4"6"11"-15,3 3 10 0,3 0 5 0,1 1 4 16,3 0-3-16,2 2 9 0,11-6 2 15,-16 12 3-15,13-6 4 0,3-6 6 16,-5 12 9-16,5-12 4 0,30 13-1 0,-3-13 2 16,14-10-2-16,35-5-7 0,24-16-5 15,10-6-1-15,40-15-1 0,-10-10-14 0,4 1-4 16,-15-2-1-16,-2 9-9 16,-31 14-5-16,-9 0-5 0,-13 5 3 15,-14 10-15-15,-14 3 8 0,-6 5 3 0,-10 3-9 16,-3 3-4-16,-3 3 7 0,-12-1-4 15,6 1-5-15,-6 4 1 0,-1 0-1 0,-1 1-5 16,-10 3-4-16,13-7-18 0,-13 7-19 16,20-7-23-16,-20 7-30 0,17-1-32 15,-17 1-32-15,0 0-58 0,10 8-63 0,-10-8-164 16,0 0-223-16,0 0-154 0</inkml:trace>
  <inkml:trace contextRef="#ctx0" brushRef="#br0" timeOffset="86868.19">850 13170 1885 0,'-4'-29'72'0,"-9"8"25"0,10 6 10 0,-4 0 0 16,1 8-10-16,1-1-13 0,5 8-9 15,-6-9-9-15,6 9 3 0,0 0 12 16,0 0 14-16,11 42 7 0,-5-17 0 15,1 4-3-15,9 14 8 0,1 2 3 16,-4 0-5-16,4-3-7 0,3 1-12 0,0-3-1 16,-3-5-10-16,-8-6-8 0,-2-4-3 15,3 3-4-15,3 0-2 0,4 2-7 0,-7-10-5 16,0 6 1-16,4-1-3 0,-5-1-7 16,1-6-8-16,1-2-28 0,2 1-31 15,-4-3-45-15,-1-3-45 0,1 3-42 0,-2-7-32 16,4-3-78-16,-11-4-128 0,0 0-146 15,0 0 51-15,0 0-190 0,0 0-180 16</inkml:trace>
  <inkml:trace contextRef="#ctx0" brushRef="#br0" timeOffset="87151.89">697 13877 1960 0,'-14'6'-30'0,"4"1"17"0,4-2 21 15,-5 2 22-15,11-7 17 0,-3 10 15 0,3-10 6 16,0 12 9-16,0-12 6 0,6 16 0 15,2-9 7-15,4 1-1 0,1-4 7 16,11-1-6-16,6-7 8 0,30-13-13 0,0-4-15 16,17-12 8-16,-1-5-14 0,2 1-8 15,1-9-2-15,-2 0 8 0,-7-2-15 0,-10 1-4 16,0 2-9-16,-17 6 3 16,-7 3-13-16,-1-3-1 0,-10 0-12 15,2 2-15-15,-10 5-32 0,-1 7-23 0,2 1-23 16,-12 5-26-16,4 4-24 0,0 2-36 15,-3 3-52-15,-4 3-29 0,0 2-43 16,-3 5-112-16,0 0-199 0,0 0-102 0</inkml:trace>
  <inkml:trace contextRef="#ctx0" brushRef="#br0" timeOffset="88834.99">1089 12008 1889 0,'-22'4'140'16,"14"-1"19"-16,-2-2 18 0,10-1 15 16,-23 4-13-16,23-4-8 0,0 0-10 0,0 0-23 15,0 0-13-15,23-30-13 0,25 5 5 16,18-14-5-16,17 3-1 0,7-9 4 16,3 0-5-16,11 3-13 0,26-15-4 0,-24 15-7 15,-5 1-6-15,-8-1-9 0,-10 9-9 16,0 2-4-16,-19 9-5 0,-11 2-2 0,1 1 0 15,-11 8-11-15,-13 1-19 16,-10-1-18-16,-4 10-11 0,-2-5-5 0,-4 3 2 16,-10 3 0-16,0 0-2 0,0 0 2 0,-21 28 5 15,-18-3-3-15,-25 13 0 16,-16 5-2-16,-10 1 7 0,-13 2-3 0,-24 11-4 16,25-13 6-16,-2-2 0 0,4 2-4 15,-3-9 0-15,16-3 0 0,3-3-4 16,21-8 6-16,6-3 4 0,24-3 3 0,0-5 4 15,6 0 9-15,11-3 2 0,-5-3 0 16,12 3 1-16,-5-6-5 0,14-1 0 0,-13 7 1 16,13-7-2-16,0 0 5 0,43-15-2 15,10-3 2-15,25-15-5 0,18-5 0 16,7-8 3-16,30-11-1 0,11-1-2 0,-8 4-3 16,-32 15 0-16,-4 3 3 15,-10 4-4-15,-14 4 2 0,-19 9 0 0,-16 2-3 16,-8 6 6-16,-6 1-5 0,-5 2-1 15,-5 4 2-15,-4 1-1 0,-13 3-1 0,0 0-3 16,0 0 3-16,-66 36-3 0,-7 6-2 16,-24-1 4-16,-30 20-1 0,0 2-5 15,-12-6 2-15,12 0-1 0,31-13-1 0,9-2 2 16,10-9 0-16,23-4-3 0,5-9 3 16,9-5-2-16,13-4 5 0,7 0-3 0,10-5 2 15,4-5 1-15,6-1-1 0,0 0 4 16,0 0-2-16,82-37 4 15,-8 6-3-15,9-1-2 0,13-5 3 0,5-2-2 16,-1 3-3-16,3 4 2 0,-10 0 1 16,-6 0-7-16,-3 7-22 0,-15 7-26 0,-12 0-49 15,-6 0-38-15,-12 8-32 0,-9-1-39 16,-3 5-38-16,-4-2-56 0,-6 4-51 16,-8-3-130-16,5 6-43 0,-14 1 63 0,13-7-173 15,-13 7-133-15</inkml:trace>
  <inkml:trace contextRef="#ctx0" brushRef="#br0" timeOffset="97486.3">13469 15924 1960 0,'0'0'80'0,"-13"-7"-5"16,13 7 8-16,0 0 16 0,0 0 6 16,0 0 15-16,0 0-4 0,0 28-5 15,0-28 4-15,21 28-11 0,-2-14 8 16,4 4-3-16,11-3 3 0,-1-8 3 0,34 1-7 16,13-12 3-16,29-12-14 0,11-19-10 15,51-22-7-15,6-6-5 0,13-16-4 0,-7-3-2 16,7-1-9-16,0 2-6 15,-20 8 0-15,-24 1-8 0,-12 9-8 0,-37 16 0 16,-18 7-3-16,-8 8-8 0,-19 4-3 0,-11 3 0 16,-11 7-1-16,-3 5-6 15,-11 4-5-15,1 3-14 0,-4-1-23 0,-3 2-19 16,-6 5-27-16,-4 0-42 0,0 0-47 16,0 0-45-16,-24 15-55 0,4-7-64 0,7 2-125 15,-17 1-53-15,0 7 40 0,3-5-201 16,0 2-159-16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2:07:42.0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7393 16149 1897 0,'0'0'17'16,"0"0"12"-16,0 0 12 0,-3-14 9 15,3 14 1-15,0 0 0 0,0 0-3 16,0 0-6-16,0 0-3 0,0 0 13 15,0 0 14-15,0 0 7 0,0 0 6 0,-18 27 3 16,9-8 8-16,-4 5 12 0,-1 1 1 16,1 5 5-16,-4 0-1 0,-2 10 1 0,-5 0 0 15,7-5-13-15,7-5-5 16,-20 5-4-16,20-3-16 0,3-7-1 0,-3-3-7 16,1-1-4-16,-5-1-3 0,4 0-7 15,4-6-3-15,-1 2-3 0,3-1-1 0,-2-3-8 16,-4-2-22-16,3 0-38 0,1 1-27 15,-1-4-46-15,7-7-57 0,-20 7-52 16,6-7-34-16,14 0-18 0,-27-6-12 0,11-1-10 16,-1-2-17-16,1 0-13 0,-4-2-343 15,4-3-152-15</inkml:trace>
  <inkml:trace contextRef="#ctx0" brushRef="#br0" timeOffset="267.33">6833 16556 1869 0,'-3'-4'-37'16,"-4"-3"20"-16,7 7 20 15,-10-10 10-15,10 10 6 0,0 0 0 0,-10-5-1 0,10 5 25 16,0 0 32-16,0 0 11 15,0 0 12-15,0 32 5 0,0-20 4 0,0 1 0 16,-3 2 4-16,6 3-3 0,0-3-3 16,4 2-4-16,-1-2-11 0,-2-1 3 15,3 0-13-15,2-3-2 0,-2 0-4 0,4-1 3 16,1-2 2-16,1-3-6 0,4-3-6 16,7-2-3-16,6-5-6 0,0 3-4 0,7-9-14 15,5 4 2-15,2-4 7 0,-4 3-12 16,0-5-10-16,-3 1 0 0,-3-5 0 15,-1 6-9-15,-6-3 2 0,-8 6-15 16,5-3-33-16,-1 1-20 0,-10 0-46 16,-3 5-50-16,0-1-44 0,-10 6-58 0,7-7-57 15,-7 7-153-15,0 0-17 0,0 0 56 16,0 0-166-16,-33-4-83 0</inkml:trace>
  <inkml:trace contextRef="#ctx0" brushRef="#br0" timeOffset="1417.44">10713 17517 1860 0,'0'0'145'0,"-27"-12"10"15,21 2 5-15,-1 0-4 0,0-8 0 16,0 0-12-16,1-4-7 0,6-3-3 0,-3-3 1 16,3-1-6-16,0-1-10 0,-4 0-4 15,8 0-1-15,-4 2-6 0,3 0-4 16,-6 3-7-16,6 3-3 0,-3 1-8 0,3 5-4 15,-3 0-11-15,0 2-3 0,-3-1-13 16,3 5-2-16,0 10-5 0,0-23-8 0,0 13-3 16,0 10-8-16,3-12-9 15,-3 12-27-15,-3-16-37 0,3 16-38 0,0-9-47 16,0 9-37-16,0 0-41 0,6-13-56 16,1 10-67-16,-7 3-148 0,10-9-33 15,-10 9 58-15,10-3-221 0,-10 3-169 0</inkml:trace>
  <inkml:trace contextRef="#ctx0" brushRef="#br0" timeOffset="9766.57">15693 16820 1898 0,'-7'4'-72'0,"7"-4"11"16,-10 7 17-16,10-7 18 0,0 0 33 0,0 0 16 16,0 0 25-16,0 0 10 0,0 0 10 15,0 0 14-15,0 0 14 0,0 0 12 16,0 0-2-16,0 0-5 0,0 0 8 15,0 0-3-15,10-29 6 0,-7 12-9 16,1-1 9-16,-4 0-15 0,7 0-11 0,-4-1 2 16,0-3-19-16,0-3-1 0,-3 0-13 15,7-3 2-15,-7 1 2 0,3-9-9 0,-3 2-2 16,0-1-10-16,-3 0 3 0,3 5-1 16,0 0-4-16,3 1-2 0,-3 4-11 15,4 4 5-15,0 1-6 0,-8 0-4 0,4 5-4 16,4 2 12-16,-1 1-11 15,0 2 0-15,-3 0 5 0,0 10-5 0,0-18-16 0,0 11 3 16,0 7-5-16,0-15-30 16,0 15-32-16,0-14-51 0,0 14-20 0,0 0-20 15,0 0-36-15,10-7-47 0,-4 6-54 16,2-2-122-16,-8 3-48 0,12-5-179 16,-12 5-138-16</inkml:trace>
  <inkml:trace contextRef="#ctx0" brushRef="#br0" timeOffset="10183.45">15853 16127 1826 0,'0'0'-54'0,"0"0"22"0,0 0 16 15,0 0 25-15,-24-25 4 0,24 25-2 16,0 0 1-16,-9-4-4 0,9 4-2 16,0 0 2-16,0 0 11 0,0 0 7 0,-38 22 9 15,32-11-1-15,-7 7 7 0,-4 0-2 16,1 7 2-16,-5-2 3 0,5 2-1 0,-1-3-3 15,-3 1-6-15,10-3 0 0,-7-1-5 16,4-3-3-16,3 0-2 0,0 1 0 16,0-5-2-16,0-2-6 0,7 0 1 0,0 0-1 15,-8-2 0-15,11-8-3 0,-6 12 2 16,6-12 1-16,-7 10 3 0,7-10 15 16,-6 4 7-16,6-4 1 0,0 0 1 15,0 0-5-15,0 0-12 0,0 0-1 16,0 0 0-16,16-43-2 0,1 24-4 0,-1-6-3 15,1 8-4-15,3-4-3 0,3 2 5 16,-9 4-9-16,2-1 0 0,1 7-2 0,-4 0-2 16,8 5 3-16,-5 1 0 0,-16 3-1 15,33 7-4-15,-6 4 4 0,-7-1 3 16,7 3-2-16,3 2-1 0,0 3 1 0,-7-1 0 16,3-2-2-16,1 4-12 0,3-1-30 15,-3 0-31-15,0-4-43 0,-7-1-57 0,3-1-63 16,-3-5-147-16,-4 4-255 0,5-4-134 15</inkml:trace>
  <inkml:trace contextRef="#ctx0" brushRef="#br0" timeOffset="35384.33">1630 2005 1520 0,'0'0'-107'0,"0"0"16"15,-24 0 14-15,24 0 20 0,0 0 10 16,-24 0 4-16,24 0 14 16,0 0 11-16,-22-3 4 0,22 3 10 0,0 0-6 15,-21 0 4-15,21 0-4 0,0 0 4 0,0 0 7 16,0 0-5-16,-17 3 6 0,17-3 4 15,0 0 14-15,0 0 3 0,-3 15 14 16,3-15 6-16,0 0 11 0,0 0 5 16,20 15 5-16,-2-12 12 0,-2-2 4 0,11-2 3 15,9-5-6-15,24-9 1 0,7 0-9 16,16-10-4-16,4-6-5 0,3-1-9 16,7 0-2-16,-10 0-3 0,3-1-8 0,-5 4-1 15,-11-2-5-15,6 6 0 0,-23 6-4 16,3 1-4-16,-10 3-2 0,-7-1-2 0,-3 7-2 15,-3-1 1-15,-10 3-7 16,-1 1 3-16,-6-1-2 0,-3 3 4 0,-4 0 4 16,0 1 1-16,-13 3-1 0,24-7 3 15,-14 5 0-15,-10 2-1 0,16-3 1 16,-16 3-2-16,0 0-4 0,0 0-4 0,0 0 5 16,0 0-4-16,0 0 0 0,0 0 1 15,-30 19-4-15,7-5 1 0,-10-3 0 16,-14 14-3-16,-6-4-4 0,-7 4 2 0,3 0-5 15,0 0 2-15,-19 10 2 0,16-10 2 16,0 0-9-16,3-2 5 0,0 4-3 0,5 1 4 16,-5-1-3-16,10-2-3 0,-3-2 4 15,3-3-4-15,11-3-2 0,9-2 5 16,3-5-1-16,5 3-3 0,-1-4 0 16,2 2-2-16,5-1 4 0,1-3-3 15,1 1 0-15,-2-3 0 0,13-5 3 0,-14 8 1 16,14-8 6-16,0 0-1 0,0 0 7 15,0 0-3-15,54-28 2 0,-10 3 1 16,8-8-4-16,19-6-1 0,5-10-1 0,5 6-3 16,12-3 4-16,-3-2-2 0,6 1 3 15,4 2-3-15,-6 2-1 0,-1 1-1 16,-3 2 0-16,-6 5 0 0,-18 2-3 16,-9 11 1-16,-11 2 2 0,-13 5-1 0,-6 5 0 15,-7 2 3-15,-3 1 4 0,-4 2-4 16,-3 2 1-16,-10 3-2 0,0 0-2 15,0 0-1-15,-33 18 3 0,-18 4-1 0,-4 6 2 16,-29 12-3-16,-6 0 1 0,3 6-1 16,-16 4-1-16,-28 14 2 0,12 1 1 15,-8-8-1-15,27-9-1 0,0-1 0 0,10 1-3 16,6-10-1-16,5-5 0 0,22-2 2 16,14-12-1-16,-1 5-1 0,18-9 3 0,-1-4-1 15,11 0-3-15,2-4-3 0,1-1 3 16,6-1 3-16,7-5 0 0,-20 7-3 15,20-7 1-15,0 0 5 0,0 0 6 16,30-25-6-16,7-5 0 0,16 5 4 16,14-17-6-16,2-1 4 0,12-3-6 0,2 7 4 15,-3-5 3-15,3-5-5 0,1 5 0 16,-1 4 2-16,0-1-1 0,-5 4-6 16,-9 2 4-16,-9 10 3 0,-3 0-1 0,-11 4 1 15,-12 7-1-15,-8 2 0 0,-5 5 0 16,-5-1 4-16,1-1-1 0,-11 5-1 0,-6 4-3 15,0 0 1-15,0 0-1 0,0 0 0 16,0 0-3-16,-46 22-6 0,26-6-17 16,-4-4-28-16,-3 3-41 0,11-1-42 15,-1 3-45-15,8-9-74 0,-1 3-142 16,7-4-44-16,6-1-102 0,-3-6-44 0</inkml:trace>
  <inkml:trace contextRef="#ctx0" brushRef="#br0" timeOffset="41317.94">5023 732 1651 0,'0'-19'44'0,"6"1"26"16,-3 8 20-16,-3 0 4 0,0 10-6 15,5-12-12-15,-5 12-11 0,0 0-4 0,0 0-4 16,0 0 2-16,30 25-5 0,-11-3 7 16,-5 6 2-16,12 11 1 0,4 1 5 0,-10 3 7 15,7 2-5-15,0-5-1 0,-1-3 2 16,-9-6 1-16,0-9 8 15,-1-2-4-15,-5-5 6 0,-2-3 0 0,4-2 23 0,-2 0 12 16,-2-2 17-16,1-5-2 16,-10-3-14-16,27-13-13 0,-3-2-9 0,6-18-9 15,9-2-10-15,-2-7-6 0,7-12-10 16,-11 10-6-16,-3 2-10 0,3-1-16 16,-6 3-36-16,0 1-60 0,-5 8-37 0,-1 9-43 15,-12 7-51-15,2 1-31 0,2 3-20 16,-2 1-12-16,-2 2-17 0,7 2-32 0,-2 2-67 15,-1-7-71-15,4 5-211 0,3-2-155 16</inkml:trace>
  <inkml:trace contextRef="#ctx0" brushRef="#br0" timeOffset="42568.39">6142 505 1925 0,'14'8'16'0,"-14"-8"28"0,13 14 22 16,-10-6 7-16,5 7 14 0,-2 5 6 15,1 2-1-15,-1 3 6 0,2 8-5 16,-2-1 0-16,-3 3 2 0,1 0-5 0,-1 1 3 15,0 1-7-15,-3-2-2 0,3-6-8 16,-3-1-1-16,0-3-10 0,0-3-1 16,3-4-5-16,2 0 2 0,-5-5 2 0,0-1 19 15,3-2 8-15,-3-10-6 0,0 0-6 16,0 0-8-16,0 0-13 0,0 0-4 0,-8-65-10 16,2 12-9-16,-7-4-3 15,-1-1-1-15,-5 2-7 0,8 6 0 0,1 11-1 16,-10-1-1-16,7 8-6 0,4 10-6 15,-2 1 0-15,1 6-7 0,4 2-4 16,-5 4-1-16,1 4 5 0,10 5-9 0,0 0-2 16,0 0 10-16,-26 17-10 0,19-7 1 15,4 2 3-15,3 1-6 0,0 2 6 0,6-1-1 16,1 1-5-16,10 3 6 0,-4-2 0 16,7-4 5-16,1 1-2 0,12-5 12 15,0-1-14-15,4-6-2 0,5 5 2 0,-4-6 4 16,-5 3-8-16,0-1 6 0,1 1 0 15,-1 0-5-15,7-2 2 0,-14 5-3 16,8 1-1-16,-8-2 0 0,1 5 3 16,-3 0 0-16,6 5 4 0,-11 0-1 15,-2 5 2-15,3-1 2 0,-3 10 0 0,-4-2 1 16,4 1 4-16,-7 2 0 0,-4-5 1 16,-2 3 3-16,-1 1-4 0,1-4-1 0,-4 0 5 15,0 0 2-15,-7-3-9 0,3-4 4 16,-2 0 3-16,-1-4 1 0,1-3-1 15,-4-4-6-15,3-1 1 0,7-6 1 0,0 0 1 16,0 0-3-16,-34-11 2 0,28 1 1 16,-4-5-2-16,7 1 1 0,-1-7-4 0,4 0-1 15,0-5-1-15,10-5 2 16,3 2-7-16,1 1 5 0,-1-2-3 16,7-8-4-16,0 12 4 0,0 2-5 0,7 5 4 15,-14 6 2-15,10 2-5 0,-2 4 8 16,-5 6-11-16,4 2 4 0,4 5-6 0,-2 4 4 15,2 5 4-15,0 3-7 0,-4 1 13 16,-1 6-8-16,-2-2 8 0,-4 2-5 16,4 0 4-16,-7-3-4 0,0 1 2 0,0-3 3 15,-3-5-6-15,-1 0 3 0,1-2-4 16,3-5 14-16,-3 3 0 0,3-4 4 16,-10-7-4-16,0 0-3 0,0 0 2 15,0 0-6-15,36-29 5 0,-22 8-5 0,-4 2 0 16,4-6-1-16,-2 0 1 0,-2 1-1 15,4 5 0-15,-1-1 0 0,-7 2-1 16,2 6-2-16,-5-1 6 0,0 1-9 0,4 2 0 16,-7 10 0-16,6-12-1 0,-6 12-3 15,0 0 5-15,0 0-1 0,0 0-2 0,0 0 4 16,17 33-13-16,-14-14 12 0,-3 4 3 16,10 2-2-16,-2 5 4 0,-2-5-2 15,4 3 2-15,4-2 0 0,2 2-4 0,-10-7 2 16,8-4 0-16,-1-1 6 0,4-2-6 15,-1-7 3-15,5-7-5 0,-1 0 5 16,-1-4 0-16,5-7-1 0,-4-2-6 16,0-1-5-16,-3-1 0 0,2-3 1 15,-5 3 5-15,-1 2 0 0,-2 1 3 0,-5 5-5 16,7-3 5-16,-7 2-2 0,-6 8 2 16,11-2-13-16,-11 2 7 0,0 0-2 0,0 0 7 15,10 25-7-15,-7-12 1 0,3-1 13 16,2 1 2-16,2 1-10 0,-1-3 6 15,2 1-8-15,2-7 4 0,1 0 2 0,8-5 14 16,2-5-19-16,3-4 3 0,6-7 5 16,-3-1 2-16,10-11-3 0,-10-2-3 0,3-5 5 15,-16 3-9-15,-1 1 2 16,-5 4-3-16,-2 2 16 0,-2 2-11 0,-4 5 3 16,0 4-1-16,2-1-4 0,1 1 2 15,-6 6-5-15,0 8 0 0,0 0 3 16,0 0-13-16,0 0 12 0,0 0 1 0,3 33 1 15,4-12-1-15,-4 4-3 0,8 4 5 16,-2 5 0-16,4 7 0 0,8 5 6 0,-5 1-2 16,-6-6 2-16,0-8 4 15,7 9-2-15,-10-5 6 0,-1-4-6 0,-3-8 1 16,-3 0 2-16,-6 0-4 0,-1 0-19 0,-3-4-35 16,-10 4-59-16,-3-1-63 15,-20 2-73-15,-8-1-90 0,-5 0-185 0,-24 4 14 16,0 1 75-16,-10-3-217 0,0 1-142 15</inkml:trace>
  <inkml:trace contextRef="#ctx0" brushRef="#br0" timeOffset="43453.25">1519 10332 1935 0,'-27'12'52'0,"8"1"-4"0,5-2-2 16,4-4 10-16,1 2 9 0,9 1 18 15,-3-3-4-15,3 10 7 0,6-3 3 0,7 1 9 16,34 7 8-16,10 2 12 0,39-8 11 15,17 0 2-15,15-9 8 0,11-7-7 0,21-6-2 16,37-5-5-16,-4-10-12 0,3 3-5 16,-12-1-8-16,-40 5-13 0,-4-3-8 15,-7 6-4-15,-13-3-6 0,-14 6-7 16,-22-1-11-16,-8 1-25 0,-22 7-38 16,-7-2-56-16,-14 0-32 0,-6 2-37 0,-5 1-11 15,-1-3-27-15,-8 0-73 0,-9-2-84 16,-4 5-168-16,-24-14 9 0,-9-3 57 15,-20 0-169-15,-1-2-102 0</inkml:trace>
  <inkml:trace contextRef="#ctx0" brushRef="#br0" timeOffset="43718.96">3226 9965 1788 0,'-23'-25'48'0,"6"4"23"0,4 3 30 0,3 1 19 16,-1 8-3-16,5-1-16 0,-4 0-2 15,7-1-14-15,3 11-10 0,0 0-1 16,0 0-2-16,53 15 19 0,-3 10-13 0,17 9 13 15,3 7-10-15,6 9 5 0,5 6 2 16,-8-2-5-16,0 9-8 0,-6-2-6 16,-11 1-8-16,-12 1-5 0,-1 3-7 0,-13-6 5 15,-10-3-2-15,-10 1-5 0,-10 2-7 16,-20 15 1-16,-9 0-6 0,-25 0-4 0,-6-1-31 16,-10-2-31-16,-37 6-62 0,1-6-63 15,22-18-73-15,-6-5-88 0,3-5-212 16,0-9 53-16,11-6 41 0,10-11-141 0,9-7-77 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2:08:27.9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7963 2120 2090 0,'-4'-25'124'0,"1"15"-9"0,0 0-17 15,3-1-8-15,0 11-3 0,0 0 7 16,0 0 13-16,0 0 4 0,-10 57 7 16,10-15-6-16,0 20-2 0,0 2 1 0,3 26 2 15,0-2-1-15,-3-1-2 0,-3 5-13 16,-3 0-2-16,2-10-4 0,4-13-9 0,-3-1-7 16,3 0-7-16,0-5-2 0,0-5-3 15,3 3-6-15,4-5-7 0,-1-6-3 16,-2-11 2-16,-1-6-13 0,4-4-12 0,-4-5-25 15,4-8-21-15,-7-3-6 0,3 2-28 16,-3-8-60-16,0-7-94 0,0 0-59 0,0 0-53 16,-10-37-83-16,-3 10-126 15,-17-9 43-15,3-1-245 0,-6-2-224 0</inkml:trace>
  <inkml:trace contextRef="#ctx0" brushRef="#br0" timeOffset="266.08">7549 3045 2150 0,'-20'-6'4'0,"4"5"11"16,6-2 14-16,10 3 11 0,-23 0 8 15,23 0 7-15,-27 10 5 0,20-3 5 0,-3 8 10 16,6 3 7-16,1 7 2 0,0 0-2 16,6 4 7-16,0 3-22 0,15 17 12 15,-6-5-2-15,9-1-11 0,12-5 4 0,7-4 5 16,7-6-3-16,16-14 3 0,10-3-3 16,4-11-9-16,33-15-2 0,0-10-4 15,-4-10-8-15,28-18 3 0,-34 9-15 16,0-6-13-16,-10-8 8 0,0 1-2 0,-17-3-6 15,-13 0 0-15,-3 5-21 0,-3 2 13 16,-21 15-17-16,0 4-10 0,-16 6-23 16,-7 11-35-16,-4 2-33 0,-6 7-22 0,-3 8-21 15,3 0-41-15,0 0-43 0,-36 19-56 16,12-2-163-16,-3 2-17 0,5 3-183 0,-13 9-144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2:08:41.7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1019 2875 1585 0,'-13'4'-27'0,"3"-4"14"0,10 0 17 16,-16 3 20-16,16-3 20 0,0 0 9 16,0 0 7-16,-24 0 9 0,24 0 3 0,0 0 1 15,0 0-9-15,-16 6-5 0,16-6-3 16,0 0-5-16,0 0 7 0,-7 8 12 15,7-8 2-15,0 0-2 0,20 18-3 0,-7-11 1 16,1 1 3-16,19-2-4 0,-3-2 1 16,16-5 5-16,31-8 9 0,20-13-8 15,6-10-15-15,10-5-1 0,28-19-4 0,-11 1-5 16,-4-2-1-16,-29 4-2 0,-4 6-1 16,-6-3-13-16,-11 1 23 0,-2 3-17 15,-11 0 9-15,1 6 2 0,-14 8-8 16,-7-4-3-16,-3 4-6 0,-4 6-1 0,-6 2-6 15,-10 5 2-15,1 1 3 0,-8 5-9 16,4 1 5-16,2-1-9 0,-11 4 0 16,1-1-1-16,-2 3-8 0,-1-1 5 0,-6 8-6 15,11-13-5-15,-11 13-12 0,6-4-6 16,-6 4-16-16,0 0-30 0,0 0-36 0,0 0-23 16,0 0-44-16,-6 25-41 15,-2-18-49-15,5 5-67 0,-6-2-162 0,2 3 25 16,-7-4-125-16,5 4-83 0</inkml:trace>
  <inkml:trace contextRef="#ctx0" brushRef="#br0" timeOffset="4149.05">6596 3875 1786 0,'-3'-5'70'0,"3"5"-4"0,-13-5-4 16,13 5 5-16,-24 10 14 0,1 0-2 16,-7 5 2-16,-16 10-1 0,-2 4-4 0,2 7 0 15,-14 6-5-15,3 8-11 0,1-3 4 16,-1 3 0-16,-3 0-7 0,3-4-3 15,4-1-4-15,9-8 0 0,1-4-3 16,4-2-8-16,9-7 0 0,6-4-9 16,7-6 2-16,-2-1 0 0,5-2-4 0,4-3-5 15,-4 3 4-15,4-4-5 0,4-1-2 16,-4 1-5-16,10-7-2 0,-10 8-6 0,6-5-18 16,4-3-51-16,0 0-47 0,0 0-36 15,0 0-28-15,0 0-26 0,10-25-28 16,-2 14-18-16,-2-3-41 0,-3 1-364 0,4-5-147 15</inkml:trace>
  <inkml:trace contextRef="#ctx0" brushRef="#br0" timeOffset="4382.28">5733 4271 1858 0,'-7'-10'-20'0,"7"3"25"15,-6 3 11-15,6 4 6 16,-3-8-3-16,3 8-5 0,0 0 9 0,0 0 12 16,0 0 14-16,-30 19 8 0,19-2 11 15,1-5 5-15,4 5 4 0,-5 1-6 0,5 3-1 16,-4-2-2-16,7-2-2 0,3 1-3 15,0-1 2-15,3-2-6 0,3-2 2 16,8-4 1-16,2 2-2 0,14-6-13 0,4 0 8 16,2-8-9-16,32-2-8 0,-9-8 1 15,8 1 0-15,-7-1-7 0,-4-1-3 16,1-1-2-16,-13 1-9 0,-8 6-4 16,-9 1-29-16,-4 3-22 0,-6-2-31 0,3 2-34 15,-7 4-14-15,1 0-20 0,-14 0-31 16,16 3-38-16,-16-3-53 0,3 10-140 15,-6-1-222-15,-3 2-119 0</inkml:trace>
  <inkml:trace contextRef="#ctx0" brushRef="#br0" timeOffset="14084.24">373 9175 1911 0,'0'0'43'15,"0"0"24"-15,-10-6 17 0,10 6-5 0,0 0-7 16,0 0-17-16,0 0-10 0,0 0 3 15,27-19 1-15,16-6 10 0,34-10 7 16,19-8 0-16,44-19 12 0,17-11-1 0,13-2-1 16,10-2 7-16,-10-1-8 0,3 6 0 15,-10 5-3-15,-16 4-7 0,-41 18-4 16,-9 4-10-16,-13 4 2 0,-7 12 2 0,-25 0-9 16,-14 11-3-16,-8 3-10 0,-8 4-1 15,2-3-6-15,-7 5-2 0,-4 0-4 0,1 0-4 16,-1-1 3-16,-13 6 3 15,16-1-14-15,-16 1 2 0,0 0-25 0,0 0-19 16,0 0-28-16,17 7-21 0,-17-7-28 16,-6 19-28-16,6-19-33 0,-14 25-50 15,4-7-34-15,-6 2-47 0,5-1-149 0,-5 6-200 16,-4 0-147-16</inkml:trace>
  <inkml:trace contextRef="#ctx0" brushRef="#br0" timeOffset="24850.33">14863 11765 1939 0,'0'-7'4'0,"0"-1"2"15,0 8-3-15,3-7-1 0,-3 7 22 16,0 0 26-16,0 0 10 0,-3 44 15 0,3-15 16 16,-4 13 8-16,4 15 3 0,-3 8 7 15,3 17-4-15,0 8 10 0,0 8-10 16,-3 2 6-16,-1 5-3 0,11-1-6 0,-10 7 0 16,3-1 0-16,-4 7-4 0,-2 1-6 15,6 0 1-15,-7 1-6 0,-3 26 3 0,0 5-4 16,-6-2 1-16,5 2 0 0,-8 0 4 15,5 10-2-15,-16 0 14 0,6-1 1 0,-6 1-8 16,8 1-6-16,-5-4-1 0,-3 0-1 16,0 4-8-16,3-8-2 0,7 1-3 0,7-1-7 15,-14-2-5-15,0-2-9 16,11-9-4-16,2-29-2 0,-9 25-2 0,3-26-5 16,6-2-2-16,-5 2-1 0,-1-3-6 15,7-3-1-15,-1 0-4 0,-2-8-4 0,2 0 3 16,1-6-8-16,-1-2 1 0,1-6 0 15,7-17-3-15,-2-7-7 0,5-4-11 16,0-13-8-16,3-11-24 0,-3-5-7 0,-4-8-4 16,7-2-12-16,0-8-46 0,0-1-55 15,0-6-54-15,-3-25-54 0,3-10-37 16,0-25-68-16,-3-27-119 0,3-13-94 0,0-17 62 16,-3-4-358-16,-1-37-362 0</inkml:trace>
  <inkml:trace contextRef="#ctx0" brushRef="#br0" timeOffset="26350.96">15203 11812 2412 0,'-20'-4'-142'0,"7"-3"25"15,-1 3 21-15,-2-1 17 0,16 5 23 0,-17-5 11 16,17 5 15-16,-13-4 6 0,13 4 11 16,-14-7 7-16,14 7 5 0,0 0 2 0,-13-1 5 15,13 1 3-15,0 0 6 0,0 0-4 16,0 0 4-16,0 0 7 0,0 0 3 16,0 0 3-16,0 0 3 0,60 8-3 15,-23-4 4-15,13-1 5 0,26 2 9 16,35-3 1-16,12-2 0 0,13 3-3 0,11-2-3 15,3 3-5-15,46-1 1 0,11 1-5 16,10-1 0-16,3 2-6 0,6 0 2 0,11 0 9 16,10-2-2-16,-7 5 4 0,-14 2-9 15,-6-2-1-15,8-1-1 0,-23 3-4 0,6 5-2 16,-4-5-2-16,-11 4 1 0,-2-4-5 16,-48-1-1-16,-6 2-3 0,-7-1-1 15,-9 1-2-15,-11-2-2 0,-10 0-2 0,-29-2 1 16,-4 2-5-16,-21-1 5 0,-8-4-3 15,-8 0 1-15,-3 2-1 0,-3-2-1 16,-4 4 1-16,-3-5-1 0,-6 1 1 16,-1 2-3-16,4-1 1 0,-4 1-2 0,0 1 1 15,-3-2-2-15,3 8 5 0,1-5-2 16,-7 9-2-16,2 2 6 0,-2 4 3 16,0 10 3-16,-7 0 13 0,0 9 6 0,0 16 9 15,0 9 2-15,-14 9 5 0,1 6-3 16,-4 7 4-16,1 1 1 0,-4 6-5 0,3 4 7 15,-3 9 3-15,3-1-3 0,1-4 1 16,2 6-4-16,1 2 2 0,-4-1-1 16,-5 28 2-16,-2 1 0 0,-3-6 0 0,0-8-4 15,4-19-4-15,-4 26-1 0,8-23-1 16,-11 18 0-16,-4 1-6 0,14-29-2 16,-7 0-1-16,8 6-4 0,5 6-1 0,-2-5 1 15,2 4-8-15,1-1 3 0,-4 1-2 16,4-4-6-16,-1-6 4 0,1-1-1 15,-1-4-9-15,8-3 5 0,-4-11 0 0,1 3-4 16,4-17-1-16,-1-3 0 0,-7 10 0 16,2-15 0-16,5-3-1 0,-1 1-2 0,4-1 2 15,0 3 0-15,0-17 0 0,-5 12-2 16,8-3 2-16,-13-4-2 0,13-6 1 16,-6-7 0-16,6 1-1 0,0 1-1 15,0-5-1-15,-3-1-8 0,3-2-3 0,0-1 6 16,-3-3-2-16,-1 0 1 0,4 0-1 15,-7-7 1-15,7 4-2 0,-7-5 5 16,7-2 0-16,0 0 1 0,-6-5-4 0,-4 3 5 16,6 2-3-16,-2-3 5 0,-1 1 0 15,1-1 0-15,-8-2-2 0,-6 3 1 0,0-1-3 16,-10 3 2-16,6-1-1 0,-6 0 3 16,-16 5-9-16,10-3 5 0,-21 2 0 15,3-2-4-15,1 1 8 0,-7 0-1 16,-4-1-5-16,-2-3-4 0,-21 8 0 15,14-7 12-15,3-2-6 0,-13 9-4 0,2-10 7 16,8 3-2-16,-17 1-2 0,-6-1-14 16,3 7 13-16,-4-4 4 0,0 2-5 0,4-1-1 15,-8 3 1-15,-2-2 3 0,7-2 5 16,-1 8-7-16,1-1 3 0,-5-2-3 0,-2 3 2 16,10-3 0-16,-18 3 7 0,5 0-10 15,3-4 7-15,-4 4-4 0,4-3 0 16,-1 3 0-16,-2-7-2 0,-8 2 5 0,8-5-1 15,2 0-2-15,-2-8 5 0,-5 6-5 16,26-8-1-16,-6-3 7 0,1 0-3 0,0-2 4 16,3 0-8-16,7 3-4 15,-6-3 2-15,-1 3 0 0,4 0 10 0,2-2-9 16,2 2 4-16,2 5-4 0,7-6 5 16,-3 0 0-16,2 1-3 0,12 0-5 15,12 0 2-15,7-3 1 0,-7 0 6 0,4-3-3 16,7 0 4-16,3 0-6 0,-2 1-10 15,10-4-10-15,-2 5-10 0,13 1-3 0,-10-3-21 16,5 0-16-16,5 2-34 0,1 1-23 16,3-3-29-16,10 3-54 0,-17-8-72 15,11-2-106-15,6 0-104 0,0-5 33 0,0 0-199 16,-7-5-154-16</inkml:trace>
  <inkml:trace contextRef="#ctx0" brushRef="#br0" timeOffset="27935.24">15986 12980 1924 0,'0'0'16'0,"-33"-5"14"15,33 5 19-15,0 0 14 0,0 0 2 16,0 0 7-16,-13-9-2 0,13 9-3 16,0 0-4-16,0 0-4 0,0 0 12 0,0 0-1 15,0 0 3-15,79 0 9 0,-9-1 1 16,14 2 6-16,9-2 4 0,24 1 3 0,16-3 3 15,7 0-6-15,7-1-2 0,7 1-6 16,-1 1-4-16,0-1-9 0,4 3-4 0,-11 0-9 16,-9 5-5-16,-17 1-2 0,-17-2-6 15,-19 4-5-15,-11-3-5 0,-7 0-1 16,-12-2-4-16,-18 1-2 0,-3 0-5 16,-2 0-2-16,-5 1 0 0,-9-3-3 15,3-2-4-15,-3 3 0 0,-1-3-3 0,-16 0-10 16,20 4-10-16,-20-4-14 0,18 0-37 15,-18 0-31-15,0 0-27 0,0 0-27 0,0 0-30 16,0 0-31-16,-34 11-31 0,17-11-50 16,-6 2-94-16,-11 3-97 0,-9 2 53 0,-23 0-126 15,-5 4-52-15</inkml:trace>
  <inkml:trace contextRef="#ctx0" brushRef="#br0" timeOffset="28284.43">16196 13491 1617 0,'-33'6'25'0,"9"-3"35"0,4-1 37 16,7-2 21-16,13 0 4 0,-17 3-2 0,17-3-6 16,0 0-12-16,0 0-4 0,0 0 4 15,0 0 9-15,60-8-13 0,8 1 12 0,11-3-7 16,31-4-7-16,17-5 21 15,12 2 2-15,35-5-8 0,0-11-6 0,-1 10-4 16,-33 4-9-16,-1 1-10 0,-5 3-6 0,-4 5-6 16,-13-3-9-16,-14 6-5 15,-22-1-8-15,-12 1-3 0,1 4-2 0,-20 1-7 16,-10-3 1-16,-7 1-22 0,-6 4-14 16,-7-1-20-16,0 1-16 0,0 0-27 0,-20 0-34 15,27-3-41-15,-17 6-12 0,-10-3-16 16,10 7-39-16,-10-7-56 0,-17 15-56 0,-3-5-134 15,-13 5-11-15,-20 7-204 0,-7 2-160 16</inkml:trace>
  <inkml:trace contextRef="#ctx0" brushRef="#br0" timeOffset="28567.37">16399 13984 1882 0,'-53'15'-45'16,"6"-6"37"-16,14-2 36 0,3-2 41 15,0-3 38-15,6 3 12 0,5 1 1 16,2-5-11-16,1 2-2 0,2 0-9 0,14-3-4 16,0 0-3-16,0 0 17 0,0 0 7 15,83-13-2-15,-2 6-5 0,25-11 0 0,24-1-1 16,37-9-2-16,9 0-4 0,1 0-15 16,0 1 3-16,0 7-6 0,-47 1-11 15,-4 2-4-15,-6 3-10 0,-6 2-2 0,-11-1-17 16,-19 2 7-16,-15 4-11 0,-15 3-22 15,-11-2-31-15,-10 6-36 0,-3-2-41 0,-10 0-35 16,0 2-2-16,-10 2-10 16,-10-2-27-16,0 0-43 0,0 0-44 0,-33 18-49 15,-24-3-115-15,-9 0-33 0,-27 6-192 16,-5 3-141-16</inkml:trace>
  <inkml:trace contextRef="#ctx0" brushRef="#br0" timeOffset="28835.98">16653 14199 1853 0,'-23'6'-11'16,"2"-2"31"-16,8 2 29 0,7-1 19 0,6-5 17 0,-14 4 1 16,14-4 0-16,0 0-1 0,0 0 5 15,0 0 13-15,0 0 7 0,30 10 0 16,17-14 11-16,26-4 11 0,34-2-5 16,20-5-4-16,9 1-10 0,41-11-1 15,0 4-6-15,-41 4-12 0,38-8-8 0,-48 7-9 16,-6 6-6-16,-7-4-9 0,-32 7-5 15,-12-1-5-15,1 4-11 0,-23 2-19 0,-7 0-28 16,-7 3-14-16,-6-2-25 0,-4 0-25 16,-5 3-32-16,-6-1-29 0,6 1-20 0,-18 0-13 15,16 0-34-15,-16 0-58 16,0 0-72-16,0 0-155 0,0 0 35 0,0 0-140 16,0 0-88-16</inkml:trace>
  <inkml:trace contextRef="#ctx0" brushRef="#br0" timeOffset="32187.06">17229 12820 1619 0,'-10'-8'-80'0,"4"-2"18"16,-1 5 13-16,-3-2 13 0,0 4 14 0,-3 0 1 15,13 3 13-15,-23-9 15 0,9 6-3 16,-2 1 0-16,-2 2 9 0,6 2 4 0,-9 3 11 16,2 2 17-16,-5 6 20 0,-2 2 1 15,-14 10 6-15,10 10 4 0,-3 5 4 16,-5 3 1-16,12 7-2 0,-4 15 4 0,0 2-5 16,3 1-6-16,13-14 1 15,8 3-7-15,0-1-1 0,9-1-3 0,3 1-1 0,5-6-4 16,5-3-10-16,1-2 1 15,9-4-3-15,-2 2-2 0,6-11-2 0,6-3 2 16,-6-4-6-16,14-4 1 0,-11-7-3 16,1-3 0-16,-1-11-4 0,-3 0-1 0,10-7-6 15,13-5-3-15,-3-11 4 0,0-2-8 16,-3-8 3-16,-14 0-7 0,7-10 1 16,-16-6-3-16,2-2 4 0,-13-5-7 0,1 2 3 15,-11 1 0-15,-3 10-8 0,0 6 5 16,-3 10-4-16,3-2 0 0,-3 4-4 0,-8 4 3 15,5 6-9-15,-4 0-4 0,-1 2-25 16,5 6-26-16,-10 3-33 0,2 3-33 16,1 1-48-16,13 0-48 0,-24 1-50 15,24-1-149-15,-9 4-209 0,9-4-128 16</inkml:trace>
  <inkml:trace contextRef="#ctx0" brushRef="#br0" timeOffset="34103.99">16033 15760 1935 0,'-10'-12'87'0,"3"4"-8"16,4-1-12-16,3 9 5 0,0 0 11 16,0 0 24-16,0 0 16 0,-7 35 12 0,17-2-1 15,-7 23 10-15,7 9 1 0,-3 14 3 16,6 12 5-16,-3-1-1 0,-10 0 2 0,4 0 0 16,-4-2-3-16,3-5 3 0,-3-9-15 15,-7 2-11-15,7-9-4 0,0-3-12 16,0-6-10-16,4-4-10 0,-1-8-13 0,-3-10-4 15,7-2-1-15,-4-7-9 16,-3-4-8-16,7-3-1 0,-4 0 1 0,-3-8-8 16,3 1-11-16,-3-1-11 0,0-12-35 15,0 0-66-15,0 0-55 0,0 0-56 0,14-36-62 16,-11 4-54-16,-3-5-51 0,0 2-71 16,0-7-155-16,0-12 35 0,-9 3-345 15,-2-2-371-15</inkml:trace>
  <inkml:trace contextRef="#ctx0" brushRef="#br0" timeOffset="34717.86">15856 16017 2476 0,'-3'-40'-90'0,"3"11"29"0,-6 1 30 15,6 3 27-15,-5 0 24 0,5 4 12 16,8 3 3-16,-8 2-3 0,3-1 3 16,10-1-3-16,4-6-6 0,13 8 7 0,16-8-1 15,8 6-4-15,9 1-6 0,7 1 9 16,20-1-5-16,-10 6-4 0,20-3-3 15,17-3-3-15,0 9-9 0,6-5 2 0,10 2 1 16,-6 2-3-16,-1 4 0 0,4-6-5 16,-10 10 3-16,-3-2 3 0,-27 6-7 0,-6-2 3 15,-2 2-2-15,-8 3-3 16,-4-4 2-16,-16 3-2 0,-8 0 2 0,-13-5 2 0,0 3-4 16,-6-3 2-16,3 1 0 0,0 2 13 15,-6 0 7-15,-4 2-3 0,3 0 7 16,0 0 7-16,1 2 6 0,-4 6 0 15,3-4 7-15,0 12 6 0,1-1 3 16,-4 0 0-16,-4 5 7 0,11 6-3 0,0 9-2 16,-3 3 4-16,-5 0 3 0,1 2 1 15,-7 5-1-15,4 3-1 0,-1 2 3 0,-2-1-5 16,2 2 4-16,-5-1-7 0,2-3 2 16,-10 1-3-16,4 2 2 0,0-2-6 15,-10-9 4-15,-1-6-3 0,-6 13-2 0,-3-2 0 16,-1 1-1-16,-2-3-1 0,-11-1 2 15,0-2-3-15,-3-5 1 0,-9 3 3 0,-2-9-1 16,-5 6-4-16,-21 1-1 16,11-15-3-16,-22 10-2 0,5-6 8 0,-10-4-10 15,-3 0-2-15,9-9-2 0,-20 0 1 16,1 5 0-16,2-3-3 0,17-8 1 16,4 0-3-16,-7 2 1 0,4-2-3 0,-1-2-1 15,4 2-3-15,3-3-5 0,-1 1 0 16,8 2-1-16,10-5-2 0,9-3-4 0,11-2 6 15,3 5-6-15,-3-2-1 0,-4 0 0 16,14-2-6-16,-4 2-15 0,0-3-19 16,0 0-30-16,5 0-36 0,1 3-34 0,1-9-53 15,7 9-60-15,-4-6-62 0,7-1-95 16,10 4-197-16,-9-8 35 0,5 1 52 16,4 7-300-16,10-20-295 0</inkml:trace>
  <inkml:trace contextRef="#ctx0" brushRef="#br0" timeOffset="37552.75">16759 13615 2301 0,'0'0'-58'16,"-3"10"9"-16,3-10 22 0,0 0 20 16,0 8 18-16,0-8 14 0,0 0 4 0,0 0-5 15,0 0 1-15,0 0 5 0,0 0-1 16,0 14 9-16,0-14-4 0,0 0 3 16,0 0-4-16,0 0-1 0,0 0 3 0,0 0-7 15,0 0 3-15,0 0-4 0,3 11-7 16,-3-11 0-16,0 0 1 0,0 0-1 15,0 0-6-15,0 0 2 0,0 0-3 16,0 0 0-16,0 0-5 0,0 0 1 0,0 0 2 16,0 0 2-16,0 0-7 0,0 0 0 15,0 0-1-15,0 0-5 0,0 0 4 0,0 0 0 16,0 0-2-16,0 0 0 0,0 0 0 16,0 0 0-16,0 0-1 0,0 0 2 15,11 7 0-15,-11-7-5 0,0 0 1 0,0 0 1 16,0 0-2-16,0 0-40 0,26-13-38 15,-19 11-48-15,3-3-60 0,-4-3-91 16,4 4-148-16,-3-2-150 0,6-1-79 16</inkml:trace>
  <inkml:trace contextRef="#ctx0" brushRef="#br0" timeOffset="43520.07">16119 16370 1745 0,'-22'-8'74'16,"-2"1"10"-16,7 0 7 0,7-4 0 0,10 1-7 15,3-7-10-15,18-6-5 16,25-15-1-16,20-5-9 0,29 7-11 0,4-3-3 0,18 7 10 16,7 0-2-16,-1 7-8 15,-4 7-5-15,1 9 0 0,-3 6-8 0,-7 6-2 16,-27 5 1-16,-6 0-7 0,-7 10 6 15,-10 3-8-15,-3 7-2 0,-14-2-6 16,-6 10 11-16,-7 3-1 0,-10 4 3 0,-17-4 0 16,-10-5-6-16,-2 13 3 0,-18 1-8 15,0-6 1-15,-20 11-6 0,-6-3 4 0,-10-3 1 16,-8-4 4-16,-2-8-2 0,-10-3-4 16,0-4 3-16,16-12 12 0,-3 1 5 15,0-9 5-15,-3-4 10 0,13-4-4 0,-3-5 9 16,-8-5-2-16,11-5 5 15,0 0-1-15,8-8-1 0,4-4-9 0,12-8-7 16,6-5 7-16,10-5-5 0,13-8-3 16,10-4-9-16,21-11-2 0,9-4-8 0,24-3-3 15,13 4 5-15,26-13-3 0,5 0 0 16,5 9 3-16,11 9-18 0,13 7 10 16,-37 19-2-16,7 5-2 0,-10 10-2 0,-16 17-3 15,-4 0-10-15,-1 9 10 0,1 10 3 16,-10 3 1-16,-6 10-8 0,-4 2 6 0,-7 10-4 15,-10 10 0-15,-16 5 5 0,-7 10-3 16,-13 21 3-16,-14-4 4 0,-20 1-2 0,-6 3-1 16,-14-1 0-16,-23 13 3 15,-3-2-8-15,13-23 2 0,-3 1 3 0,3-9 5 16,-14-4-2-16,4-10-1 0,-3-7 4 16,3-8-3-16,-4-7 2 0,21-9 2 15,3-11-1-15,-10-10 3 0,1-4 0 0,-1-5-2 16,-7-13 3-16,10-7-1 0,10-7 1 15,14 6-2-15,10-8 0 0,16-7-2 0,7-2-8 16,14-9 2-16,16-8 2 0,9-1-2 16,12-3-7-16,12 6 1 0,17-1-2 15,3 8-9-15,41-8 14 0,-15 18-6 0,9 11 7 16,-5 3-5-16,10 10 3 0,-10 9-3 16,0 6-3-16,-19 11 1 0,-4 4 0 15,-7 9-2-15,-10 6 0 0,-3 6 3 16,-12 9 1-16,-12 6-6 0,-6 7 2 0,-14 0 2 15,-5 6 3-15,-15 1-4 0,-6 2 3 16,-6 2 0-16,-11 9 0 0,-9-2 1 0,-2-2 4 16,-2-4-4-16,7-16 4 0,-7-4-3 15,7 0 1-15,-11-10 0 0,1 2 1 16,10-5-6-16,-8 3 0 0,16-15-8 0,1 2-13 16,-3-7-20-16,7-3-8 0,-4 1-28 15,2 1-32-15,-2-4-30 0,7-4-42 16,1 0-46-16,2 0-63 0,1-4-90 0,3-1-157 15,3 0 57-15,-3-3-204 0,10 1-180 16</inkml:trace>
  <inkml:trace contextRef="#ctx0" brushRef="#br0" timeOffset="48486.21">1019 15420 1912 0,'-16'-8'-65'0,"2"1"31"0,1 1 23 16,3 2 21-16,10 4 11 0,-16-8 1 16,16 8-8-16,0 0 3 0,0 0 16 0,0 0 18 15,-7 21 10-15,10-6 9 0,10 3-3 16,4 1 8-16,3 6 2 0,3-2-4 0,4-4 7 15,16 3 1-15,7-5 5 0,1-10-6 16,19-7-2-16,9-13 1 0,25-14 2 16,2-11-3-16,35-17-6 0,-2-2-6 0,11-10-3 15,-3-4-12-15,-6-8-14 0,-2 4 8 16,-2 4-5-16,-10 9-2 0,-37 13-6 16,0 10 1-16,-14 3-7 0,-19 11-3 0,-11 6-9 15,-16 3 5-15,-3 4 6 0,-7 5-6 16,-4-3-11-16,-5 5 8 0,2-1-6 15,1 2-1-15,-14 4-8 0,16-3-2 16,-16 3-9-16,17-3-19 0,-17 3-22 16,23 9-34-16,-9-5-31 0,-5 4-31 0,2-4-34 15,-5 5-48-15,1-5-49 0,3 4-121 16,-4-1-54-16,-6-7-127 0,11 13-80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2:09:35.8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2610 4792 1760 0,'-21'3'-102'0,"21"-3"18"0,-20 0 33 0,20 0 14 15,0 0 13-15,-19 2 9 0,19-2 0 16,0 0 7-16,0 0 3 0,-17 0 6 0,17 0-4 16,0 0 9-16,0 0-2 0,0 0-1 15,0 0 5-15,0 0 4 0,-4 10 3 16,4-10 2-16,0 0 7 0,34 10 2 0,-14-5 7 16,10-2 8-16,13 1 2 0,28-1 2 15,5-6 4-15,7 6-3 0,4 0-4 0,-1-3-3 16,-2 0 3-16,3-3 3 0,-4 7-2 15,0 0-4-15,4-4-3 16,-4 0 4-16,-3 0 2 0,0 2-2 0,-7-2 1 16,1 3 0-16,-4 2-6 0,0-5 3 15,-14 3-6-15,14-3 0 0,-7 0 2 0,-9 0 0 16,20 0-5-16,-4-3-1 0,-1 3 2 16,9 0-7-16,1-3 4 0,-5 1-4 15,-4 2 3-15,-10 0-1 0,-11-3-3 0,1 3-3 16,1 0-6-16,1-2 6 0,-1 2 1 15,-1 0-1-15,0 0-3 0,0 0-3 0,4 0 0 16,-5 0-4-16,1 0 2 0,1-4 1 16,1 3 1-16,-5 1-2 0,23-3 5 15,-13 3-6-15,-11 0-3 0,1 0 3 16,-1-3 0-16,2 2-1 0,-9 1-2 16,8 0 1-16,-7 0 1 0,3 0 3 0,1 0-8 15,-4 0 0-15,-1-3 6 0,12 0-3 16,-4 3 0-16,2-2 8 0,2 2-5 0,-2-3 0 15,1 1-5-15,1 2-1 0,22-4 4 16,-20 0-2-16,1 1 6 0,-8 2-6 16,8-2-2-16,-8 0-3 0,1 1 9 0,-1-1-9 15,5 1 9-15,-4-2-7 0,-1 3 8 16,4-2-4-16,-4 0 2 0,1 2-6 0,-4-2 5 16,8 0-3-16,-5 1 1 15,1-1 2-15,2 3 2 0,-1 0-2 0,-15 0-5 16,7-2 5-16,-14 2-2 0,8-4 2 15,-8 4-6-15,-2-1 2 0,-5 1 1 16,5 0-3-16,-7-3 3 0,-17 3 1 0,27 0-2 16,-27 0 6-16,27 0-1 0,-27 0 0 15,19 0-2-15,-19 0-1 0,0 0-4 0,17-3 7 16,-17 3-1-16,0 0 2 0,0 0 2 16,0 0-4-16,0 0-3 15,0 0-1-15,0 0-2 0,-41-12 4 0,16 10 0 0,-13-2-6 16,-14 4-1-16,-19-1 1 0,-5-2-2 15,-11 3 3-15,-3 0 0 0,-7 0-1 16,-13 0 7-16,16 3-5 0,-18 2-1 16,-5-5 1-16,-3 0 2 0,0 2-7 15,-7 1 0-15,7-1 3 0,-3-2-4 0,-1 3 4 16,-2-3 1-16,6 3 0 0,0-2-5 16,3-1 8-16,1 0-9 0,23 3 4 0,6-3-1 15,0 0-1-15,0 3 6 0,8-3-7 16,5 0 4-16,4-3-1 0,13 3-1 15,14 0 2-15,6 0 3 0,0-3-6 0,1 3 3 16,9 0 0-16,3-1 3 0,-1 1-8 16,1 0 3-16,7 0-2 0,17 0-1 15,-30 0 3-15,30 0 0 0,-27-3-2 16,27 3 4-16,-19 0-4 0,19 0-3 0,-21 3 2 16,21-3 2-16,0 0-1 0,-13 1 3 15,13-1 1-15,0 0-2 0,0 0 3 16,0 0 0-16,0 0 4 0,43 13 2 0,-22-8 2 15,6-2 2-15,6 1 3 0,16 2-4 16,25-5 10-16,6-1-5 0,6 4-3 0,8-4 10 16,26-4-6-16,6 3 6 0,7 1 1 15,-2-3-6-15,5-1-4 0,2-2 4 16,1 1-4-16,8-1 6 0,0 2-5 0,3-3-4 16,-4-3 1-16,4-1-1 15,7 4 4-15,32-4 2 0,-2 0-13 0,-37 1 10 16,3-1 9-16,37 2-6 0,-46-1 0 15,3 3 1-15,-8-1-5 0,8-2 7 0,-6 3-8 16,1 1 7-16,-4-1-3 0,-9 2 0 16,1-2 2-16,-6 1 2 0,-1-1-5 0,-3 3 0 15,-3 0 6-15,-4 1-5 0,-3 2 0 16,-26 1-4-16,-1 1-8 0,-10-2 11 16,4 1-6-16,-7-3 1 0,-10 6-3 0,-11-3-5 15,-1 0 3-15,-9 0 2 0,1 0 2 16,-6 0-1-16,-8 1-4 0,4-2-1 15,-6 1 0-15,-1 1 3 0,-2-1 3 16,-2 0-2-16,-19 0 0 0,27 0-4 0,-27 0 8 16,23 0-4-16,-23 0 1 0,0 0 1 15,24-1 1-15,-24 1-11 0,0 0 13 16,0 0 0-16,0 0-2 0,0 0-3 0,0 0-3 16,-81-3 6-16,31 6-4 0,-23-3-3 15,-10 1-3-15,-27 2 6 0,-4 1-5 0,-6 2 3 16,3-1-9-16,-3 1 5 0,-3-2 4 15,4 0-7-15,-1 7 10 0,6-11 1 0,4 6-2 16,0-5-4-16,-3 2 2 0,23 0 1 16,-27-2-5-16,7 3 4 0,0-2-3 15,0-4 2-15,17 2 0 0,6 2-1 16,-6-2 0-16,6 0 0 0,0-2 0 16,11 2-4-16,-1 0 5 0,4-4 2 0,3 3-4 15,20-2 2-15,3 3-1 0,7-3 3 16,4 3-7-16,2-1-1 0,4 1 6 0,3 0 0 15,1-3-6-15,2 3 4 0,8 0-1 16,-4 0-2-16,20 0-3 0,-20 0 6 16,20 0-10-16,0 0 3 0,0 0 6 0,0 0-2 15,0 0 3-15,37 17-1 0,2-14 1 16,28 2 2-16,17-1 1 0,29-1 2 0,14 1-1 16,9-4 2-16,1 0-9 0,12-1 10 15,5-2 1-15,49-1 5 0,1-2-4 16,-1-1-2-16,14 3 6 0,2 0-5 15,-2 0-5-15,-4-4 5 0,-2 3-3 0,-47 5-2 16,45-5-1-16,-9 2 4 0,-43-1 1 16,39 1-4-16,-35-2-8 0,-1 0 7 15,3 1 9-15,-7 3-7 0,1-2-10 0,-7-1 14 16,-6 4-4-16,-11 0 0 0,-10 1-2 16,-9-1 3-16,-21-1 0 0,0 1-2 15,-10 0 12-15,-3-3-2 0,-7 0 0 0,-13 3-5 16,-16 0 1-16,-7-2 1 0,-4 2 0 0,-6-3 3 15,3 3 3-15,-7-2-1 16,-3 2 1-16,-3 0-6 0,-17 0 3 0,30-4-4 16,-17 3 2-16,-13 1-10 0,23-3 8 15,-23 3-1-15,18-3-3 0,-18 3-8 16,12-1 1-16,-12 1-14 0,0 0-16 0,18-6-14 16,-18 6-21-16,0 0-37 0,0 0-35 15,3-7-44-15,-3 7-42 0,0 0-61 0,-21-8-59 16,9 4-147-16,-9 1-5 0,1-2-215 15,-10 0-205-15</inkml:trace>
  <inkml:trace contextRef="#ctx0" brushRef="#br0" timeOffset="1999.6">17050 3595 2025 0,'-27'0'-44'0,"10"0"36"16,4 1 27-16,13-1 25 0,-24-4 19 15,24 4 16-15,0 0 6 0,-20-3 6 0,20 3 0 16,0 0 0-16,0 0-4 16,0 0 4-16,0 0 3 0,0 0 3 0,0 0 5 15,63-10-6-15,1 2-8 0,16 0-7 16,7 2-7-16,13-9-6 0,3 2-5 15,4 4-1-15,-4 2-9 0,-26 7-18 0,-14-9 9 16,-6 7-6-16,-14 0-7 0,-13-2-3 16,3 3-7-16,-6-2 13 0,-10 3-9 0,-1 0-3 15,-16 0 5-15,21 0-5 0,-21 0 4 16,0 0 2-16,0 0-6 0,-54 28 0 0,-6-13-4 16,-10 0 0-16,-23 5-1 15,-7-2-1-15,-4 1-1 0,-2-1 4 0,5-4 9 16,28-1 7-16,0 2 4 0,23-7 4 15,7-6 4-15,10 3 6 0,0 1 3 16,9-5 3-16,4 2-3 0,-1 0-1 0,21-3-6 16,0 0-7-16,-13-10-5 0,13 10-4 15,31-15-2-15,-1 2-5 0,23-5-1 0,7 0-5 16,13 4 0-16,17-11-4 0,7 6-2 16,-1-5 0-16,8 6-1 0,-31 4-1 15,0-1 0-15,-13 2-2 0,-13 4-1 0,-7 3-1 16,-10 2 0-16,-10 1-1 15,0-2 3-15,0-1 3 0,-10 5-5 0,-10 1-2 16,0 0 2-16,0 0-4 0,0 0 2 16,-56 7 0-16,15-2-3 0,-19 9 0 0,-3-6 1 15,3 5-4-15,0-3 7 0,14-2-3 16,9-1-4-16,7 3-8 0,3-5-24 0,7 1-32 16,0-5-49-16,-3 2-48 0,9 1-35 15,8 2-25-15,6-6-44 0,0 0-67 16,0 0-91-16,0 0-126 0,0 0 53 0,50-7-259 15,-34 1-245-15</inkml:trace>
  <inkml:trace contextRef="#ctx0" brushRef="#br0" timeOffset="3415.94">1570 4775 2007 0,'26'0'-176'0,"-26"0"18"16,60-21 19-16,4 2 17 0,19-12 31 0,6 2 13 16,6-4 10-16,-9 1 14 0,4 1 4 15,-7 2 4-15,-20 11 3 0,-2-3 6 16,-19 10-1-16,-8 1 6 0,-7 2 4 0,-4 4 3 16,-3-2 5-16,-3 1 3 0,-17 5 10 15,20 0-4-15,-20 0 0 0,0 0 5 0,13 11-1 16,-13-11-1-16,-3 14 5 0,3-14 0 15,-17 18-4-15,4-6 0 16,3-2 1-16,-4 3-1 0,1-4 10 0,0-2-7 16,6 2-13-16,0-4-17 0,7-5-187 15,0 0 75-15</inkml:trace>
  <inkml:trace contextRef="#ctx0" brushRef="#br0" timeOffset="11283.63">10473 7450 646 0,'0'0'10'0,"-13"-6"3"0,13 6 22 16,-17-4-2-16,17 4 13 0,-13-5 3 0,13 5 2 16,0 0 4-16,-17-7 0 0,17 7 4 15,0 0 5-15,-10-3 4 0,10 3-5 0,0 0-9 16,0 0-1-16,0 0-6 0,-14-8 0 15,14 8 1-15,0 0-2 0,0 0-3 16,0 0 2-16,0 0 6 0,0 0-1 0,0 0 5 16,0 0 2-16,33 19 6 0,-19-13 4 15,10-1-2-15,-2-2-2 0,12 4 3 16,0-4-3-16,29 4-6 0,7-2-3 0,0 1-2 16,4 1-3-16,5-2 0 15,-9 2-7-15,10 0-6 0,-7 0-5 0,1 1 3 0,2 1-2 16,1-5-5-16,-10 4 3 0,3-1-4 15,-4-1 1-15,2 2 0 16,-16-4 5-16,-1-2-2 0,15 6 4 0,4-8 1 16,-4 3 0-16,8-2 0 0,-14-1-2 15,10 0-2-15,3 0-2 0,7-1-1 0,-2-2 3 16,1 3 2-16,1 0-5 0,0-3 2 16,0 0-3-16,7 1-1 0,-8 2 2 0,2-2-1 15,-8 2-4-15,4-4-4 0,-1 0 3 16,1 4 6-16,-13-3 3 0,12 2-7 15,-2 1 5-15,2-3 2 0,8 0 0 0,2 0-5 16,-3 3-3-16,7-2 6 0,0 0-1 16,0-2-3-16,0 0-2 0,-3 4 2 15,24-4 2-15,-29 4-5 0,8-3 2 16,0 3-1-16,-6 0 4 0,3 0-4 0,-4 0 4 16,-6 3-8-16,-17-3 3 0,9 1 1 15,-12-1-2-15,-11 0-3 0,-5 0 4 0,-1 0-1 16,-7 0 4-16,7 0 0 0,-7 0 1 15,-3 0 8-15,-3 0-3 0,-4 0-2 16,1 0 0-16,-5 0 0 0,5 0-5 0,-24 0 0 16,33 0 1-16,-19 0-5 0,-14 0 0 15,19-1 0-15,-19 1-2 0,24 0 1 0,-24 0-3 16,14-3-4-16,-14 3 3 16,0 0 2-16,19 0-4 0,-19 0 2 0,0 0-2 15,21-6-3-15,-21 6-2 0,0 0-1 16,6-8-16-16,-6 8-37 0,0-4-50 0,0 4-54 15,0 0-56-15,-27-4-52 0,8 1-50 16,-11 3-55-16,-8 3-192 0,-1-2 51 16,-12 5-217-16,5-1-214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2:09:56.7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709 6757 1189 0,'4'-10'17'0,"-1"-1"30"0,-3 11 17 15,0-11 12-15,0 11-5 0,3-10-1 0,-3 10-13 16,0 0 9-16,0 0 17 0,0 0 2 15,0 0 13-15,0 0 2 0,33 20-8 16,-19-11 2-16,-4 4-1 0,10 2 6 0,1-5 2 16,1 2 2-16,15-6-1 0,16-3-1 15,31-12-17-15,22-20 2 0,47-21-11 16,12-11-1-16,-2-8 4 0,10-6-17 0,-13-3-7 16,-3 0 0-16,-15 6 2 15,-4 5-4-15,-45 13-6 0,-3 10-4 0,-20 2-2 16,-1 9-2-16,-18 11-5 0,-18 5-7 15,-6 0-3-15,-7 9 1 0,0-3-3 0,-7 4-3 16,4 0 2-16,-7 1-6 0,0 1-9 16,-10 5-20-16,20-6-23 0,-20 6-17 15,0 0-33-15,0 0-37 0,0 0-37 0,0 0-40 16,13 17-51-16,-13-13-74 0,0-4-148 16,7 8 32-16,-7-8-118 0,6 5-63 0</inkml:trace>
  <inkml:trace contextRef="#ctx0" brushRef="#br0" timeOffset="4200.55">3062 7832 1627 0,'-9'-21'7'16,"-1"7"16"-16,-1 2 16 0,5 2 8 16,3 3-1-16,3 7-7 0,0-11-5 15,0 11-1-15,0 0 11 0,0 0 10 0,0 0 9 16,0 36 13-16,6-11 3 0,8 4 2 15,-1 17 1-15,1 4-3 0,-1 0-2 16,1 0 3-16,-1 1 0 0,-4-1-2 0,2 3-8 16,2-3 0-16,0-3-9 0,1-1 3 15,-5-1-1-15,2-5-13 0,-1-8 5 16,-1-2-14-16,2 1 1 0,2-5-7 0,-7-2-3 16,5-5-15-16,-1 1 15 0,-4-2 0 15,1-6-5-15,-1 1 2 0,5-6-5 0,-2-2-2 16,1 1-14-16,-10-6-20 0,24 0-37 15,-7-8-42-15,-1-1-44 0,-2 2-39 16,-1-2-45-16,-4-1-49 0,-1 3-81 16,-2-4-134-16,-6 4-117 0,0 7-98 15</inkml:trace>
  <inkml:trace contextRef="#ctx0" brushRef="#br0" timeOffset="4500.76">2743 8600 1641 0,'-16'1'-113'0,"5"5"24"0,11-6 18 0,-13 12 36 16,10-1 40-16,0-1 17 0,3 0 24 16,3 5 20-16,3 0 21 0,10-1 6 15,2 2 9-15,8 0 4 0,8-2 4 0,5-4-1 16,8-3-7-16,3-4 3 16,16-6-6-16,15-10-16 0,18-6-4 0,9-12-7 15,4-3 6-15,29-14-12 0,-31 5-4 16,-7-1-5-16,-13-1 3 0,-6-5-19 15,-11 2 2-15,-7 1-7 0,-9 5-6 0,-20 0-5 16,-4 2 4-16,-6 4-6 0,-7 8-9 16,-7 6-25-16,-2 4-29 0,-5 1-32 0,1 2-47 15,-7 8-32-15,0 7-33 0,-4-8-34 16,4 8-42-16,0 0-122 0,0 0-212 16,-33 20-94-16</inkml:trace>
  <inkml:trace contextRef="#ctx0" brushRef="#br0" timeOffset="13184.48">670 13133 1708 0,'-14'-6'-11'0,"-2"4"8"0,2-1 2 15,14 3-7-15,0 0 7 0,0 0 4 0,0 0 18 16,-16 8 16-16,16-8 11 0,13 22 10 16,4-9 3-16,2-1 5 0,8 2-1 15,6 0 6-15,11-4 10 0,2-5 2 0,31-9 6 16,26-10-11-16,11-8-9 15,33-25-2-15,19-9-3 0,0-13-7 16,5-9 1-16,-8-5-9 0,1 1-3 0,-7 4-10 16,-4 11 5-16,-17 2-3 0,-13 7-1 15,-45 19-4-15,-9 6-5 0,-19 10-1 0,-17 5-17 16,-3 4 11-16,-10 3-1 0,-3 2-13 16,-7 0 11-16,3 5-12 0,1-3-5 15,-1 2 1-15,-13 5-20 0,14-5-20 0,-14 5-29 16,0 0-34-16,0 0-49 0,0 0-62 15,13 17-77-15,-17-9-167 0,4-8-173 0,-9 13-127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2:10:44.4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1053 5429 1566 0,'-20'6'-8'0,"3"-1"15"0,4-3 16 0,-4 1 20 15,17-3 9-15,-17 5 2 0,17-5 11 16,0 0 8-16,-16 4 9 0,16-4 4 15,0 0 7-15,-10 3 2 0,10-3 8 16,0 0 1-16,0 0 15 0,0 0-4 0,0 0 9 16,0 0-2-16,0 0 10 0,46 0-13 15,-12-10-3-15,16-9-6 0,13-6-6 0,10-8-9 16,8-5-14-16,2-2-2 16,6 2-6-16,6-1-7 0,-13 3-10 0,2 2 0 15,0 0-10-15,-15 2-1 0,1-2-4 0,-10 9-4 16,-3 0-5-16,-7 0-8 0,0-3 9 15,0 1-3-15,-4 2-3 0,4-4-2 0,-10 3-2 16,-7 8 1-16,8-7-8 16,-11 5 0-16,-10 5-6 0,-3 5 6 0,-4-2-2 15,0 2-7-15,-3 2 0 0,0 1-7 16,-3 0-16-16,0 1-12 0,-7 6-44 16,0 0-33-16,0 0-23 0,0 0-31 0,0 0-24 15,0 0-30-15,-30 13-28 0,6-1-27 16,1 1-39-16,-24 9-90 0,0 0-74 15,-2 6-172-15,-22 5-140 0</inkml:trace>
  <inkml:trace contextRef="#ctx0" brushRef="#br0" timeOffset="316.66">1260 5342 1841 0,'-24'8'-7'0,"-3"-1"29"0,8 1 28 16,-1-6 26-16,7 3 24 0,-1 1 2 0,14-6 2 15,-21 4 12-15,15 0 0 0,6-4-7 16,0 0-12-16,-16 6 4 0,16-6 19 16,0 0-9-16,0 0 2 0,66-22-4 0,-12 2 6 15,22-8-22-15,14-2-9 16,7-5 4-16,10-5-12 0,-4 2-5 0,7-5-10 0,-4 2 0 16,-3 0-17-16,-6 7-1 0,1-1 0 15,-16 0-7-15,2 5 6 16,-7 0-10-16,-28 12-9 0,2-1 7 0,-15 6-3 15,-6 2-3-15,-6 4-7 0,-2-4-15 16,-1 7-16-16,-4-3-20 0,-7 2-25 0,2 0-23 16,-12 5-13-16,14-4-9 0,-14 4-22 15,0 0-22-15,0 0-30 0,0 0-33 0,0 25-40 16,-14-14-48-16,5-1-133 0,-7 5-36 16,2-2-141-16,-2 2-109 0</inkml:trace>
  <inkml:trace contextRef="#ctx0" brushRef="#br0" timeOffset="4133.6">1876 8315 1831 0,'-14'-21'62'0,"5"3"20"0,-4 4 7 0,2 2-3 15,1 5 2-15,7 1-14 0,3 6-11 16,-6-11-4-16,6 11-5 0,0 0-4 16,0 0 12-16,0 0 7 0,0 0 6 0,3 34 7 15,7-12 5-15,0 3 0 0,3 5 6 16,-3 1-2-16,4 13-2 0,-1 4 3 15,-4-1-4-15,2 3 6 0,-1 0-5 0,-4 0-10 16,5 3-1-16,-5-6-10 16,4-10-3-16,-10-5-9 0,6 4-1 0,2-4-9 15,2-1-1-15,-1-5 0 0,2-2-4 16,-1-2-6-16,-1-1 1 0,2-2-2 0,-5-6-24 16,1-1-30-16,-4 1-32 0,0-6-33 15,8-2-50-15,-11-5-70 0,0 0-62 16,13 0-74-16,-13 0-124 0,0 0-58 0,0 0 57 15,0 0-136-15,-21-22-102 0</inkml:trace>
  <inkml:trace contextRef="#ctx0" brushRef="#br0" timeOffset="4366.02">1633 9182 1699 0,'-27'11'-47'0,"11"-3"31"0,5 3 16 16,5-4 21-16,3 0 27 0,-1 4 22 15,4-11 16-15,0 18 10 0,0-18 0 16,13 14 14-16,1-7 4 0,2 2-5 0,8-7 2 15,6 1 1-15,13-8 4 0,20-5-14 16,1-5 1-16,3-2-12 0,15-14-9 16,2-1-2-16,-17-5-7 0,10-5-17 0,-25 10 0 15,8-7-5-15,-19 2 2 0,-8 1-18 16,4 1 20-16,-14-2-21 0,-3 3-2 0,-6 8 1 16,-1 1-5-16,-3-3-9 0,-3 7-9 15,-1 5-28-15,-3-1-36 0,4 0-39 16,-7 9-52-16,3 0-45 0,-3 8-44 15,0-10-49-15,0 10-108 0,0 0-72 16,0 0-165-16,0 0-127 0</inkml:trace>
  <inkml:trace contextRef="#ctx0" brushRef="#br0" timeOffset="42869.87">20380 11833 2059 0,'-27'8'2'0,"3"2"46"0,1-2 33 15,3-2 22-15,10-1 18 0,-3-3 3 0,3 2 12 16,10-4-8-16,-20 8-2 16,20-8 9-16,-10 3 4 0,10-3 0 0,0 0 0 0,0 0-2 15,0 0-3-15,37-32-8 16,9 2-6-16,11-15-5 0,12-1-9 0,9-5-5 15,8-6-7-15,4 6-9 0,26-15-8 16,-29 8-6-16,27-6-6 0,-24 20-7 0,-11-2-4 16,-8 4-6-16,-1 6-6 0,-20 10 2 15,-4-2-8-15,-9 7-1 0,-7 3-3 16,-7 10-9-16,-2-5-1 0,-5 2 0 0,1 4-16 16,-4 2-17-16,1-1-19 0,-14 6-20 15,19 0-26-15,-19 0-35 0,3 8-43 0,-3-8-44 16,-13 23-29-16,-4-11-47 0,-5 9-68 15,-2-2-107-15,-6-2-94 0,-10 12 39 16,0-2-232-16,-3-2-228 0</inkml:trace>
  <inkml:trace contextRef="#ctx0" brushRef="#br0" timeOffset="43453.06">20313 11459 2080 0,'-17'-8'-29'15,"7"8"33"-15,10 0 40 0,-13-6 24 0,13 6 21 16,-13-5 17-16,13 5 10 0,-14-6 3 15,14 6-14-15,0 0 2 0,-16-1-4 16,16 1-17-16,0 0-7 0,0 0 8 0,0 0-6 16,0 0-13-16,0 0 0 0,0 0 7 15,-14 12 7-15,14-12 0 0,0 0-4 0,20 17-1 16,-10-9 6-16,0-2-1 0,3 5-1 16,4-3 1-16,6-2 5 0,-6 5 4 0,7-3 2 15,3-3-1-15,6-4 0 16,0-1-4-16,10-4-2 0,4 0-1 0,16-5-4 15,1-3-2-15,-8-2 7 0,8-1 1 16,-12-2-1-16,-4 0-4 0,-9 2 1 16,8-7-1-16,-7 1-4 0,3-4-5 0,4 0-1 15,-4 0-8-15,-10-1-9 0,8-2-2 16,-14 6-6-16,-5 4-8 0,5-2 2 0,-6 2-4 16,-5 0-1-16,1 7-10 0,0-4-4 15,-7 5-1-15,-1 0-5 0,-2-1 1 0,0 7-8 16,0-4-18-16,-1 1-28 0,-3 1-20 15,-3 6-20-15,14 0-18 0,-14 0-22 16,0 0-28-16,7 11-37 0,-7-11-53 16,-4 17-55-16,1-7-43 0,0 2-58 0,-8 1-94 15,8-2-114-15,0 3 52 0,-4-2-334 16,1 3-364-16</inkml:trace>
  <inkml:trace contextRef="#ctx0" brushRef="#br0" timeOffset="47370.81">1736 12534 2517 0,'-13'-26'-26'0,"6"2"57"0,-3 5 25 16,3 6 8-16,-2 1 6 0,5 2-1 0,-2 2-8 16,2 1-9-16,4 7-6 0,-4-15 0 15,4 15-15-15,-6-5-7 0,6 5 2 0,0 0-5 16,0 0 0-16,0 0 6 0,6 38 0 16,5-12 20-16,-8 2 0 0,10 19 2 15,1 6 1-15,-4 0 22 0,0 2-18 0,-4 0 0 16,5 3 0-16,-2-4-13 15,-2 4-1-15,7-3 2 0,-5 0 0 0,5-5-6 16,-4-3-4-16,0-8-2 0,-7-8-4 16,4-6-4-16,0 0 0 0,-4-7 5 15,0 1 9-15,0-3-12 0,-3-4-5 0,4-2-5 16,-1 2-4-16,0-5-11 0,-3-7-64 16,0 6-64-16,0-6-42 0,0 0-49 0,0 0-68 15,0 0-118-15,0 0-115 0,0 0 43 16,-33-14-126-16,33 14-102 0</inkml:trace>
  <inkml:trace contextRef="#ctx0" brushRef="#br0" timeOffset="47635.96">1399 13358 1751 0,'-10'1'-18'0,"10"-1"6"0,-9 11 11 16,5-4 20-16,4-7 15 0,-3 18 15 0,3-5 9 15,3-1 7-15,1-2 3 0,2 5 8 16,1-2 7-16,10-1 6 0,-1 1 6 15,1-6 8-15,7-2 11 0,1-3 6 0,5-9-6 16,27-6-5-16,10-9-13 16,7-17-11-16,-1-2 1 0,-4-7-23 0,-1-2 5 15,-8 0-7-15,-4 0-17 0,-9-2 12 16,-14 10-7-16,4-4-10 0,-11 4-7 16,1-1 1-16,-3 6-7 0,-8 5-22 0,-2 8-16 15,-1 6-25-15,-7 4-33 0,5 2-32 16,-8-1-45-16,3 2-32 0,1 4-26 15,-4 3-45-15,-3 4-74 0,0 0-136 0,0 0-177 16,8-3-134-16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2:13:42.9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963 15620 1060 0,'-7'-10'104'0,"7"10"25"15,0 0-22-15,0 0-9 0,0 0-13 0,0 0-12 16,-27 5-8-16,27-5-15 0,0 0-7 16,0 0-5-16,0 0-3 0,0 0-2 0,-26 5-4 15,26-5-4-15,0 0 6 0,0 0-2 16,0 11-2-16,0-11 4 15,0 0-2-15,20 17-3 0,-7-16 7 0,7 5 0 16,0-5 1-16,7-1 3 0,3-1 4 16,7-2-7-16,9-4 3 0,17-3-2 15,4-5-1-15,0 0-7 0,0-5-3 0,15-5 2 16,-1 0-3-16,-15 2 4 0,-6 1-7 16,0-3-6-16,0 1 8 0,-3-2-13 0,-6 2 4 15,-8-1 5-15,4 0-5 0,-14 8 3 16,-11 3-5-16,-1-1 4 0,-1 5-3 15,-7-1-6-15,-3 2 7 0,0 2-2 16,0-3-1-16,-3 2-3 0,-7 8-10 16,13-10-17-16,-6 4-36 0,-7 6-43 0,6-8-35 15,-6 8-55-15,7-1-72 0,-7 1-175 0,0 0-110 16,0 0-48-16</inkml:trace>
  <inkml:trace contextRef="#ctx0" brushRef="#br0" timeOffset="332.22">1303 15790 1561 0,'-40'9'-17'0,"10"-2"15"16,0-1 18-16,9-3 19 0,2-2 6 16,8 3 1-16,11-4-5 0,-25 3-4 0,25-3-4 15,-18 0-3-15,18 0 2 0,0 0 3 16,0 0 3-16,0 0 6 0,30-32-1 15,-6 14 0-15,22-7 2 0,5-7 1 0,15-7-1 16,-3-1-5-16,4 1-3 0,7-4-3 16,-4-2 0-16,2 0-1 0,9 3-2 15,-5-1-3-15,-2 4-4 0,-11 3-3 0,-9 8-3 16,-1-1 3-16,-10 4 1 0,-9 1 0 16,-8 9-6-16,-3 3 1 0,1 2-8 15,-7 0-21-15,2 3-29 0,-5-1-20 0,-1 4-23 16,-2-2-30-16,-11 6-40 15,19-5-35-15,-19 5-418 0,0 0-110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2:14:17.9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573 6386 1807 0,'0'0'130'0,"-7"-8"-22"16,7 8-35-16,-7-11-38 0,7 11-12 0,0 0-6 15,0 0 7-15,0 0 3 0,0 0 4 16,0 0 6-16,14 37 6 0,-4-22 2 16,6 1 4-16,4-1 8 0,10 0 4 15,7-5 2-15,10-6 11 0,2-5-3 0,59-17 0 16,5-7-7-16,3-10 1 0,48-18-12 16,6-9 1-16,-7-6-8 0,-10 1-1 15,0-5 0-15,-15 1-3 0,-9 9-3 0,-35 9-9 16,-4 8 11-16,-7 5-9 0,-16 3-7 15,-17 12 2-15,-16 8 12 0,-12 0-14 16,-2 6-4-16,4 3 3 0,-11 1-1 0,1 0-13 16,-4 1-2-16,-10 6 3 0,17-5-21 15,-17 5-10-15,0 0-22 0,0 0-24 16,25 8-22-16,-17 2-25 0,-5-3-31 16,0 5-35-16,1-1-49 0,-1-1-42 0,-3 0-128 15,0 2-40-15,0 2-113 0,-3-3-53 16</inkml:trace>
  <inkml:trace contextRef="#ctx0" brushRef="#br0" timeOffset="5633.49">2463 8975 1641 0,'0'-18'56'0,"0"-2"15"16,0 8 14-16,3-1 12 0,-6 2 5 15,3 11-5-15,-3-14-16 0,3 14-6 0,0 0-8 16,0 0-3-16,0 0 11 0,0 0 8 16,23 39 8-16,-13-8 6 0,6 12 3 15,-2 4 10-15,2 6-5 0,-2-2-3 16,2 8 5-16,-2-1 1 0,-1-1-11 16,-2 0-7-16,-2-4-6 0,1-1 3 0,1 1-1 15,-2-3 0-15,-2-14-6 0,-4-2-6 16,0-7-6-16,0 1-7 0,5-6-6 0,-2 1-2 15,1-7-8-15,-4 1-2 0,0-3-3 16,0-3-1-16,-3-3-3 0,5 3 2 16,-5-11-3-16,3 14-1 0,-3-14 5 0,0 8-11 15,0-8-9-15,0 0-19 0,0 0-32 16,0 0-32-16,0 0-41 0,27-19-45 0,-27 19-42 16,9-8-51-16,-9 8-64 15,4-13-65-15,-1 12-120 0,-3 1-21 0,0 0-256 16,0 0-259-16</inkml:trace>
  <inkml:trace contextRef="#ctx0" brushRef="#br0" timeOffset="5950.12">2262 9837 2194 0,'-22'0'-36'0,"-2"3"13"0,7-3 15 15,17 0 11-15,-23 3 3 0,23-3 2 16,-17 7 16-16,17-7 18 0,-3 12 14 15,6 1 4-15,1 5 11 0,6 1 0 16,3 6 7-16,8 3 5 0,9 1-2 0,6 3 2 16,-3-7-3-16,4-7 5 0,-4-7 3 15,14-7 4-15,20-12 0 0,32-11-10 0,4-13 2 16,5-9-5-16,-5-3-11 16,20-20-11-16,-33 13 3 0,-13-2-9 0,-10 0-7 15,-11 2 1-15,-3 2-8 0,-12 12-3 0,-14-2 0 16,-2 1-8-16,-1 8-15 0,-7 6 13 15,-4 8-12-15,-7-1-33 0,5-1-33 0,-4 5-49 16,-1 2-63-16,-3 7-63 0,-3 0-57 16,0 4-83-16,0 0-147 0,0 0 57 15,0 0-145-15,0 0-103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1:44:09.9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7742 1745 1726 0,'0'-13'64'0,"0"13"18"0,5-11 19 0,-5 11 9 16,0-11 6-16,0 11 3 0,0-14-3 16,0 14-7-16,0 0-8 0,3-11-4 15,-3 11-13-15,0 0-10 0,0 0-20 0,0 0-9 16,0 0 1-16,0 0-1 0,0 0 11 16,0 0 6-16,0 50-3 0,3-28 8 15,0-2-8-15,-3 3-4 0,0 2 0 0,7 0-2 16,-4-4-4-16,0 0-5 0,0 0-4 15,2-4-5-15,-2-2 5 0,-3 0-5 0,0 0-13 16,0-2 7-16,3 4-3 0,-3-8-3 16,0 2 1-16,3-1-2 0,-3-10-5 15,4 17 1-15,-1-9-25 0,-3-8-26 16,3 10-24-16,-3-10-29 0,0 10-25 0,0-10-33 16,0 0-72-16,-3 5-69 0,3-5-118 0,0 0-82 15,0 0 41-15,-21-15-137 16,15 8-82-16</inkml:trace>
  <inkml:trace contextRef="#ctx0" brushRef="#br0" timeOffset="334.03">7657 1957 1738 0,'-14'-7'52'15,"14"7"9"-15,0 0-1 0,-16-4-6 16,16 4-6-16,0 0-3 0,0 0-2 16,0 0 2-16,-21 11 7 0,21-11 5 15,0 20 6-15,-3-8 1 0,3 1 4 0,0 2 5 16,0 0-2-16,3-1-3 0,4 4 1 15,-1-2-6-15,2-1 0 0,-2 0 3 16,4 0-6-16,-1-2 4 0,5-5 9 16,-4 3-4-16,7-4 6 0,-1-4-11 0,5 0 14 15,5-3-14-15,4-7-7 0,4-1-8 16,-1-8-1-16,-6 9-7 0,6-11-1 16,-3 0 1-16,0-1-12 0,-3-1-2 0,-8 1-6 15,-2 1 6-15,-1 0 5 0,1 4-5 16,-4 1-5-16,-2 2-10 0,-5 2-5 0,4-1-19 15,1 0-39-15,-8 2-34 0,4 1-38 16,-7 7-43-16,6-10-57 0,-6 2-69 16,0 8-122-16,0-10-69 0,0 10 49 15,0 0-133-15,-10-7-69 0</inkml:trace>
  <inkml:trace contextRef="#ctx0" brushRef="#br0" timeOffset="8217.21">4466 2552 1607 0,'0'0'-36'0,"0"0"8"0,0 0 21 15,-6-14 4-15,6 14 7 0,0 0 11 16,0 0 12-16,-11-9 1 0,11 9 1 0,0 0 0 15,0 0 0-15,-16-4-3 0,16 4 5 16,0 0-7-16,0 0-1 0,-20 0-1 16,20 0 1-16,0 0 1 0,-27 4-1 0,14 2 1 15,-4-2-2-15,7 2 1 16,-3 1-4-16,-4 1 1 0,4 2-2 0,-4-3-5 16,4 4 4-16,-4 1-3 0,4 1-2 15,-4-1-2-15,4 2 0 0,-1 4 1 0,1-4 1 16,-4 7 4-16,4 0 0 0,4-2 2 15,-2 3 1-15,-5 6 4 16,2-3 2-16,4 3-5 0,0 0 2 0,3-2-2 0,-3 2 2 16,4 0-3-16,-1-3 2 0,0 0-2 15,4 0-2-15,0 0 0 0,-1 0 0 16,1 0 0-16,3-3 0 0,0 3 3 16,3 0-2-16,1-4 8 0,-1 4-5 0,4-3-1 15,-4 3 4-15,1-3-5 0,5 3-1 0,-2 0 1 16,0-3-2-16,0 3 4 15,2 0-3-15,-2-2 1 0,7 2-2 0,2 2 6 16,-2-2-3-16,-5-2-5 0,4-4-3 16,1 2 4-16,7 1-4 0,-9-1 1 15,1-4 2-15,1 2-5 0,7 2 2 0,-5-3 8 16,1-1-9-16,-1 2 2 0,1-1 3 16,-1 0-7-16,5 0 5 0,-5-1-3 0,1-2 0 15,0 3 2-15,-4-5-1 0,3-5-2 16,1 9 0-16,0-9 0 0,-4 3 0 15,0-1 8-15,-2-2-1 0,5 5-7 16,-2-6 8-16,-5-2 7 0,9-2-6 0,-6-2 8 16,6 5 3-16,-2-6-3 0,4 3-1 15,-20-3 0-15,33-3-8 0,-13 0 0 16,-3-1 5-16,6 1-1 0,-7-2-1 16,5 2-2-16,-1-1-1 0,0-2-1 0,3-5-10 15,-3 5 7-15,-3-2-3 0,0-3 2 16,-1 5 4-16,7-9-5 0,-2 5-3 0,-2-1-2 15,1-1 2-15,1-1 4 0,-8 1 12 16,4-1-5-16,-1-2 5 0,1 1 4 16,-1-4-10-16,1 0 4 0,-4-7 5 15,1 6-7-15,-4-1 3 0,-4-1-6 16,5-4 7-16,-5 6-3 0,1-6-5 0,-1 0 9 16,1 0-7-16,0-8 0 0,-7 2-7 15,0 2 2-15,-3-6-1 0,-4-15-3 0,0 10 3 16,4 0-1-16,-7-10-1 0,-7 0-6 15,1 2 6-15,-1 1 0 0,-4 3 6 16,-4-2 0-16,-2 6-3 0,-3 1 10 0,-8 1 0 16,2 2-4-16,-1 4 4 0,-2 2-7 15,-2 3-1-15,-5-3-1 0,3 2-3 0,-1 3-1 16,-5 3-3-16,14 4 0 16,-11-5-1-16,7 11-3 0,5-1 5 0,7 5-5 15,-3 1-1-15,7 3-3 0,-1-2 3 16,-6 2-2-16,7 0 0 0,0 3-4 0,3 1-4 15,-4 1-11-15,2 3-21 0,-2 0-28 16,0 5-29-16,1-1-33 0,4 3-24 16,-5 2-42-16,4-1-53 0,3-5-48 0,0 0-137 15,11 1-59-15,-4-2 67 0,10-6-152 16,-7 3-78-16</inkml:trace>
  <inkml:trace contextRef="#ctx0" brushRef="#br0" timeOffset="37620.28">1380 9185 1938 0,'-4'-10'84'15,"-3"3"14"-15,4-1 2 0,3 8-14 16,-3-10-7-16,3 10-9 0,0 0-6 16,0 0-8-16,0 0-5 0,0 0 11 0,0 0 5 15,0 0 1-15,13 37 16 16,0-12 1-16,-3 6 5 0,10 11 0 0,-6 8 4 16,6 2 11-16,-3 1-14 0,10 8 1 15,-8-5 4-15,1 2-3 0,1-5-3 16,-5-2-12-16,7-1-7 0,-3 0 0 0,0-1-9 15,-6-16-4-15,-1-2-5 0,0-4-1 16,-3-4-8-16,0-4-4 0,-3-2 0 0,-4-3-3 16,4-2 1-16,-4-1-4 0,1-1 0 15,2-3-9-15,-6-7-18 0,3 12-35 16,-3-12-43-16,4 10-43 0,-4-10-76 0,0 0-69 16,-4 7-89-16,4-7-128 15,-16 0-75-15,16 0 59 0,-20 0-205 0,3 0-190 16</inkml:trace>
  <inkml:trace contextRef="#ctx0" brushRef="#br0" timeOffset="37868.51">1326 9926 2074 0,'0'0'30'0,"-20"-1"-4"0,20 1 2 16,0 0 17-16,-13 9 8 0,13-9 6 0,-7 21 1 16,11-8-1-16,-1 3 0 0,7 1 7 15,7 0 3-15,2 5 0 0,1-11 0 0,14 3 0 16,-4-4-5-16,6-9 14 0,8-2 2 15,23-15-13-15,19-17-5 16,-9-3-9-16,3-10-3 0,-14 2-3 0,4-6-3 16,-16-6-4-16,-11 5 4 0,-9 9-14 15,-8 1 1-15,1-1-4 0,-14 6-10 0,-3 5-23 16,0 6-12-16,-7 0-29 0,4 11-27 16,-3-4-35-16,-1 9-48 0,0-1-41 15,-3 10-39-15,0 0-56 0,-10-6-174 0,10 6-201 16,0 0-163-16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2:14:44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516 4236 582 0,'7'-16'39'0,"-7"6"57"0,0 0 0 15,0 10 24-15,3-18-27 0,-3 18 0 16,7-11-16-16,-7 11-13 0,3-6 10 0,-3 6 21 15,0 0 6-15,0 0 4 16,20 21-6-16,-10-7-1 0,4 6 3 16,-8 2-5-16,7 3-5 0,4 3-7 0,13 9 1 15,3 1-10-15,7-4 0 0,4-6-2 16,10-6-5-16,9-6 0 0,13-11-4 0,27-13-4 16,17-12-3-16,47-24-7 0,14-14-4 15,-2-16 5-15,-2-5-10 0,0-6-6 16,-11 3 5-16,1-1-7 0,-17 11 0 0,-31-3-9 15,-24 25 7-15,-19 5-5 0,-10 8-4 16,-22 9 0-16,-7 3 1 0,-15 4-7 16,5 3-1-16,-10 7-7 0,-7 1-25 15,-4 5-24-15,-6 5-19 0,0 0-28 0,0 0-44 16,0 0-38-16,-25 22-45 0,11-12-67 16,-2 5-160-16,-5 0-204 0,-2-1-142 15</inkml:trace>
  <inkml:trace contextRef="#ctx0" brushRef="#br0" timeOffset="5582.91">613 8926 1775 0,'-14'-8'-100'0,"4"0"40"0,1 3 28 16,-2 0 15-16,11 5-6 0,0 0 8 16,0 0 2-16,0 0 19 0,0 0 16 15,0 0 12-15,64 1 0 0,-21 8 8 0,24-1 5 16,2 0 6-16,5 3 4 0,9-5-1 15,4 1-2-15,3-7-4 0,24 5-3 16,-24-3-5-16,3-2-5 0,-3 0-2 0,-3 0 0 16,-8-6-6-16,-5 5 1 15,-10 1-6-15,-18 0 2 0,-7 0-7 0,2 0 0 16,-11 0 0-16,-3 0 0 0,-1 0-3 16,-3 0-3-16,1 0 0 0,-8-3 1 15,-16 3 2-15,34-3-6 0,-24 3-1 0,-10 0 4 16,23-1 0-16,-23 1-2 0,20 0 2 15,-20 0-13-15,0 0-22 0,20-3-26 16,-20 3-34-16,0 0-37 0,13-3-35 16,-13 3-41-16,0 0-442 0,20-2-134 0</inkml:trace>
  <inkml:trace contextRef="#ctx0" brushRef="#br0" timeOffset="9699.34">23559 9301 1732 0,'-3'-8'-110'0,"3"-3"38"0,0 4 12 0,0 7 15 16,3-7 12-16,-3 7 12 0,0 0 16 0,0 0 24 15,0 0 17-15,27 19 12 16,-17 1 10-16,7 8 7 0,-4 13 9 0,1 9 8 16,-4 4 5-16,2 6 7 0,-4 1 2 15,-2 23-2-15,-6-1 6 0,0 0-6 0,4 9 5 16,-8-5 2-16,1 1-14 0,-8-6-2 15,8 0 0-15,6-20-5 0,-9 3-5 0,6 1-3 16,-3-4-7-16,6-5-4 0,0 4-4 16,0-7-18-16,-3-6 13 0,0 4-10 15,8-11 4-15,-5-9-15 0,4-5 5 0,-4 4 0 16,-3-12-2-16,0 2-13 0,3-1 11 16,0-2 2-16,0-4-6 0,1-3 0 15,0-7-5-15,-4-4-4 0,0 0-14 16,0 0-20-16,0 0-42 0,10-22-49 0,-10 6-51 15,3 0-50-15,-3-9-55 0,0-3-46 16,0-5-161-16,-3 1 11 0,-1-3-109 0,-10-12-69 16</inkml:trace>
  <inkml:trace contextRef="#ctx0" brushRef="#br0" timeOffset="10366.34">23766 9419 1526 0,'7'-19'-119'0,"-1"4"29"0,1-2 23 16,-7 6 31-16,0-2 9 0,3 4 26 15,-6 4 2-15,3 5-8 0,0-12 5 0,0 12 27 16,0 0 14-16,0 0 17 16,-23 25 8-16,3-3 6 0,-10 13 7 0,0 9 4 15,-7 12 3-15,-2 1-2 0,1-2 0 16,-8 1-7-16,13-12-4 0,3 1-7 0,-4 3-6 16,1-3-3-16,3-2-8 0,0-4-1 15,7-3-4-15,5-4-6 0,2-10-1 0,2-4-3 16,8-1-7-16,-4-6 3 0,4-3 4 15,-2 6 0-15,5-10 8 0,3-4-8 16,0 0-1-16,0 0-2 0,0 0-5 0,7-37-4 16,10 6-1-16,3-11-1 0,-4-8-3 15,11 0-1-15,3-16 2 0,-3 3 0 0,6-2-3 16,4 1-3-16,-4 3-1 0,0-3 1 16,-9 14-4-16,2 6-1 0,8-1 0 15,-1 2-4-15,3 6-1 0,2 5 0 16,-2 1 3-16,1 12-1 0,-7 4-2 0,6 5 3 15,1 4 2-15,-1 6-5 0,12 7 0 16,12 14 3-16,-4 4 2 0,8 13 5 16,-4 3 1-16,3 13 0 0,-9 1 3 0,1-5-1 15,-7 8 4-15,-9-1-3 0,2-6 0 16,-15-2 0-16,1-6-1 0,-4-4 3 0,-6 1-5 16,3 3 0-16,-10-14 5 0,-3-1-5 15,-1-6 2-15,1 2-5 0,2-5-1 0,-4-5 3 16,-2 3 3-16,0-9 2 0,0 3-4 15,0-1 5-15,4-2-6 0,-7-8 8 16,3 10-5-16,-3-10-14 0,0 0-18 16,0 0-31-16,17-3-37 0,-17 3-42 15,7-12-62-15,-1 2-56 0,2-4-117 0,-5 3-97 16,3-4-101-16,-2-1-63 0</inkml:trace>
  <inkml:trace contextRef="#ctx0" brushRef="#br0" timeOffset="13500.17">19920 10682 1673 0,'3'-10'41'0,"-3"10"-2"0,-7-10 6 16,7 10 3-16,0 0 12 0,0 0 27 15,0 0 14-15,0 0 13 0,7 32 0 16,-14-4 13-16,11 9 3 0,-8 19 1 0,-3 5 8 16,4 6-4-16,-4 12 8 0,-2 6-2 15,-2 1-7-15,-5-7 0 0,3 6-8 0,-4-2-3 16,-7-3-7-16,11-3-6 0,-4-2-4 16,4-13-9-16,-4-4-7 0,4-3-7 0,-1-2-12 15,8-2-4-15,-4-2-8 0,-4-9 1 16,11-8-12-16,-3-2 1 0,-1-5-5 15,1-2-4-15,-2-3-2 0,5-6-2 0,-3 2-9 16,2-4-4-16,1 1-12 0,3-13-48 16,0 8-72-16,0-8-48 0,0 0-45 0,0 0-31 15,0-31-32-15,0 16-37 16,7-7-31-16,-4-9-92 0,0-3-89 0,-3-4 43 16,0-16-180-16,3-4-146 0</inkml:trace>
  <inkml:trace contextRef="#ctx0" brushRef="#br0" timeOffset="14051">19846 10730 1816 0,'0'-15'-63'0,"-7"1"47"16,7 7 29-16,0 7 6 16,-6-10-6-16,6 10-3 0,0 0 16 0,0 0 15 15,0 0 15-15,0 0 7 0,0 0 11 0,-37 34 5 16,23-18 6-16,-5 12 3 15,-8 10 9-15,1-4-4 0,-8 8 2 0,4 7-12 16,0-6-2-16,-3 4-7 0,-4-3-7 16,11 6-1-16,-4-4-1 0,6-1-10 0,-6-1-3 15,6 2-8-15,8-10-4 0,-1-3 0 16,4-8-1-16,7-4-10 0,-2-7-1 0,-1 1 5 16,6-2 1-16,-4-1 19 0,7-1 12 15,0-11-6-15,0 0-7 0,0 0-5 0,0 0-7 16,30-37 0-16,0-2-8 0,10-4-3 15,10-14-1-15,6 6-2 0,1-12-2 16,9 1 1-16,-1 1-9 0,1 4-6 16,-3 8 4-16,-6 3-2 0,-11 10-5 15,-3 1 0-15,1 8-6 0,-4 2 4 0,-4 8-5 16,-6 7-4-16,0 5 5 0,4 6-3 16,0 3-1-16,2 9 2 0,14 9 4 0,-9 6 0 15,1 4 0-15,6 12 3 16,-9-4-2-16,-9 2 4 0,0 1 3 0,-3 3 1 0,-4-2-1 15,-3-2 1-15,0 1-3 0,-7-11 1 16,4-7-5-16,0 4 7 0,-7-9-1 0,3-2-2 16,-6-2 2-16,-1-6 0 0,-2 3 5 15,3-2 0-15,-4-3-3 0,-3-8 0 16,3 14-5-16,-3-14-30 0,10 4-54 16,-10-4-48-16,6 0-44 0,-6 0-59 0,0 0-63 15,0 0-146-15,0 0-84 0,24-12 51 16,-18 6-173-16,5-2-139 0</inkml:trace>
  <inkml:trace contextRef="#ctx0" brushRef="#br0" timeOffset="16733.48">3299 11043 1818 0,'0'0'-45'0,"-20"0"25"16,20 0 28-16,0 0 29 0,0 0 19 16,0 0 12-16,-23-3 2 0,23 3 0 0,0 0-4 15,34-21-9-15,26-1-1 0,27-16-3 16,22-2-6-16,38-11-1 0,16-8 2 16,4 0-3-16,3-1 0 0,-3 2-4 0,-4 8-2 15,-6 2-6-15,-41 15 2 16,-3 4-7-16,-20 1-2 0,-6 9-4 0,-23 6 1 15,-17 1 1-15,-14 5-8 0,-6 1-3 16,-4 3-2-16,-7 3-1 0,-6 0-15 0,-10 0-16 16,17 6-23-16,-17-6-24 0,7 4-34 15,-1 3-39-15,-3-1-35 0,-3-6-37 16,8 8-64-16,-8-8-335 0,6 10-111 0</inkml:trace>
  <inkml:trace contextRef="#ctx0" brushRef="#br0" timeOffset="17200.03">8043 11126 1794 0,'-24'6'8'0,"8"-6"21"15,2 2 29-15,14-2 25 0,-16 0 27 16,16 0 6-16,0 0-6 0,0 0-13 16,0 0-7-16,60-40-7 0,13 11-11 0,27-6-5 15,43-19-10-15,31 4-4 0,13-1 6 16,12-5-8-16,15 5-3 0,-7 2-3 0,-4 2-5 16,-10 5 2-16,-16 5-10 0,-23 1-5 15,-35 5-8-15,-22 12-10 0,-3 5-14 16,-28 1-26-16,-20 2-29 0,-5 10-19 15,-15-2-17-15,1 3-18 0,-10 3-44 16,-1-3-49-16,1 1-63 0,-4 6-176 0,-6 1-144 16,0 1-89-16</inkml:trace>
  <inkml:trace contextRef="#ctx0" brushRef="#br0" timeOffset="17617.06">13589 10976 1759 0,'-46'-7'24'0,"19"-3"-4"0,4 8-2 16,2-4 0-16,12-1-3 0,-1 3 6 0,10-2 5 15,3-3 11-15,13-7 6 16,31-9-1-16,30-2-4 0,20-4-4 0,19-1-3 16,51-7-3-16,20 2 0 0,-4-6-4 15,4 11-2-15,9-4 1 0,-9 5-4 16,-17 2 0-16,-37 8-4 0,-16 4-2 15,-3 2-1-15,-21 3-1 0,-30 5-2 0,-10 0 1 16,-19 4-5-16,-8-3 9 0,-6 6-9 0,1 0 0 16,-12 0-2-16,-2 6-8 0,-7-6-23 15,0 0-28-15,-13 17-40 0,2-9-48 0,-5 2-45 16,3-3-448-16,-7 5-135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2:15:20.0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1459 9010 1621 0,'-19'-3'-151'0,"2"3"37"0,0-2 37 0,17 2 24 16,-26-4 23-16,26 4 13 0,0 0-6 15,-21 0 5-15,21 0 11 0,0 0 26 16,0 0 27-16,-9 9 13 0,9-9 13 16,-7 8 3-16,7-8 3 0,-7 14 0 0,7-14 4 15,-3 12-3-15,3-1-2 0,0-11-2 16,0 20-5-16,3-10-5 0,-3 5-2 16,3-3-1-16,4 2-7 0,10 3 2 0,0-3 1 15,13 1-6-15,0-7 6 0,36-1 1 16,7-9-3-16,31-8-1 0,9-14-10 15,0-2-1-15,4-9-3 0,40-12-5 0,-10-9-1 16,6 1-6-16,-13-2 9 0,-3 7-1 16,-34 7-6-16,-16 4-3 0,-8 3-4 0,-22 11 5 15,-7 0-4-15,-13 11-3 16,-7-3 7-16,-7 6-7 0,-3-3 1 0,-10 7-2 16,7 0-4-16,-7 0-1 0,-3 2 7 15,-7 5-5-15,9-7-6 0,-9 7-1 16,0 0-4-16,0 0-7 0,0 0-20 0,0 0-29 15,0 0-26-15,0 0-38 0,-20 25-56 16,17-17-71-16,-4 6-125 0,7-4-111 0,-3 0-115 16,3-10-91-16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2:15:26.8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3666 3007 1702 0,'-3'-19'-61'0,"3"10"39"0,0 9 27 15,-3-16 24-15,3 3 20 16,0 13 19-16,-4-15 13 0,4 15 4 0,-3-14-6 16,3 14-4-16,0-8-4 0,0 8-5 15,0 0-7-15,0 0 2 0,0 0 13 0,0 0 10 16,0 0 5-16,0 0 0 0,-14 41 7 15,8-18 3-15,3 2 4 0,-4 2-13 16,-3 4-1-16,3 1 1 0,1 1-12 0,2 2-11 16,-2-3 3-16,2-3-4 0,0 2-8 15,1-6-10-15,3 2-2 0,0-6-2 16,-3-1-1-16,3-2-17 0,0 1 11 0,-3-9-2 16,3 0-1-16,0-10 0 0,0 19-5 15,-3-13 6-15,3-6-5 0,0 15-4 0,0-15-5 16,-4 15 0-16,4-15-1 15,4 10-3-15,-4-10-6 0,0 0 2 0,-4 12-10 16,4-12-9-16,0 0-43 0,0 0-30 16,-3 13-42-16,3-13-50 0,0 0-64 15,0 0-64-15,0 0-98 0,0 0-97 0,0 0 41 16,-17-21-179-16,17 21-130 0</inkml:trace>
  <inkml:trace contextRef="#ctx0" brushRef="#br0" timeOffset="416.66">3350 3213 1804 0,'-7'-9'-28'15,"-3"5"35"-15,10 4 19 0,-10-8 17 16,10 8 16-16,-10-7 2 0,10 7 0 16,0 0-6-16,-10-8-9 0,10 8-1 0,0 0-5 15,0 0-3-15,0 0 15 0,0 0 13 16,0 0 9-16,0 0 2 0,0 0 6 0,-7 33-4 15,7-23 7-15,0 5-8 0,0-4-4 16,0 10-3-16,0 0-9 0,0-2 0 16,7 3-17-16,-1 1 14 0,1 0-7 0,0-2-1 15,3 0-1-15,-4 0-5 0,5-5-1 16,-2 0 0-16,-2-4-6 0,7-2 6 16,-1-2 6-16,1-4-1 0,2 2 2 0,1-9 2 15,5-2-13-15,2-5-2 0,3 0-2 16,3-2 0-16,-3-4-8 0,3 1 5 15,-4 3-12-15,-2-1-1 0,-8 6-7 16,-3-4 6-16,4 3 0 0,-4-3-1 0,-2 4-1 16,2 0-10-16,-7 1 1 0,2-1-1 15,1 2 8-15,-9 5-9 0,13-10-13 0,-13 10-15 16,8-8-38-16,-8 8-50 0,6-7-45 16,-6 7-47-16,6-6-70 0,-6 6-36 15,0 0-81-15,0 0-94 0,0 0 50 0,0 0-138 16,0 0-74-16</inkml:trace>
  <inkml:trace contextRef="#ctx0" brushRef="#br0" timeOffset="3017.15">3636 4511 1633 0,'0'0'-14'16,"0"0"11"-16,-10-7 14 0,10 7 7 0,0 0 7 15,0 0 2-15,0 0-4 0,0 0 0 16,13-14-8-16,1 9 2 0,-1 2-1 16,11-1 1-16,-1-2-5 0,3 1 2 0,7-1-2 15,-3 5 1-15,5-5-2 16,-5 5 4-16,3-5-6 0,-3 4-1 0,-4-1 1 16,-3 1-1-16,4 2 1 0,-7-4-3 15,-3 4 1-15,-17 0-1 0,26-1-1 0,-12 1 1 16,-14 0 0-16,23-3-3 0,-23 3 3 15,14-3 0-15,-14 3 3 0,0 0 0 16,19-1-1-16,-19 1-3 0,0 0 0 0,0 0 0 16,0 0-1-16,0 0 1 0,0 0 1 15,0 0-4-15,-53-13 3 0,33 9-4 16,-7 4-4-16,1 0 4 0,-8 4-1 0,-2-2 2 16,-1-2-2-16,-7 4 2 15,11 0-2-15,3-1 3 0,0-2-4 0,0 2 2 16,7 0 4-16,3-3-4 0,7 0 7 15,-4 1 2-15,17-1-4 0,-23 0 1 16,23 0-1-16,-17 4 0 0,17-4-1 0,0 0 5 16,0 0 0-16,0 0 4 0,0 0-1 15,0 0 1-15,0 0 2 0,60 5-2 0,-33-5-2 16,7-3 1-16,2 1-1 16,0-2-2-16,7 3-1 0,-5-5 1 0,-5 5-2 0,-3-6 1 15,-7 6 1-15,4-2-2 16,-7 1 3-16,-4 2 3 0,-16 0 2 0,24-4 4 15,-24 4 0-15,20-1 1 0,-20 1-5 16,0 0-5-16,0 0 3 0,0 0-1 16,0 0-5-16,0 0 1 0,0 0-1 0,-70 5-4 15,53-3-29-15,-3 1-54 0,-3-2-64 16,3 3-72-16,3-1-175 0,-3 1-164 16,0 0-55-16</inkml:trace>
  <inkml:trace contextRef="#ctx0" brushRef="#br0" timeOffset="4317.58">3913 5028 1562 0,'0'0'-45'0,"-21"-6"13"0,21 6 17 0,0 0 18 0,-12-2 10 15,12 2 13-15,0 0 12 0,0 0-4 16,-10-5-1-16,10 5 5 0,0 0-9 15,0 0-2-15,0 0-1 0,0 0-2 16,36-12 2-16,-12 12 0 0,-2-3-3 16,8-2 0-16,1 0-1 0,2-3 2 0,11 4-1 15,-1-4-2-15,1 3 1 0,-5-3-2 16,-5 5-5-16,-1-1 2 0,-3-1-2 0,0 2-4 16,-3 3 1-16,-7-2-1 0,-1-2-2 15,-2 4 2-15,-17 0 0 0,30-1-2 16,-30 1 2-16,20-3-3 0,-20 3 3 15,17-3 3-15,-17 3 4 0,0 0 4 16,0 0-3-16,0 0 0 0,0 0-3 0,0 0-1 16,0 0 1-16,0 0-7 0,0 0 3 15,-73 11-2-15,43-9 0 0,-8 1-2 0,-8 2 0 16,2-1 0-16,-22 3 3 0,9-1 7 16,11-1 6-16,-1-2 1 0,1 1 3 15,-2 2 7-15,6-5 1 0,8 3 5 0,-2-2-5 16,6-2 3-16,0 3 1 0,9-1 5 15,-2 1-1-15,3 0-1 0,3-2 5 0,17-1-5 16,-30 0-7-16,17 3-7 0,13-3 1 16,-17 3 1-16,17-3-6 0,0 0 5 15,0 0-11-15,0 0 1 0,0 0 4 16,0 0-7-16,67 0 7 0,-23-3-8 16,5 3 5-16,1-4-3 0,17-2-6 0,3 1-2 15,-3-1-2-15,-4-1 2 0,-7 3-5 16,-12-1 3-16,-4-4 1 0,-10 8 0 0,0-2-3 15,-6 0 2-15,-8 3-3 0,4-1-1 16,-20 1 1-16,27 0-2 0,-17-3 8 16,-10 3-3-16,0 0-1 0,0 0 5 0,0 0 1 15,0 0-5-15,0 0-5 0,0 0-4 16,0 0-7-16,0 0-25 0,-47 11-24 0,27-7-37 16,4 1-33-16,-4-3-51 15,-1 5-53-15,2-1-79 0,-1 1-147 16,-7 1-193-16,3 2-146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2:16:08.7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1116 7410 286 0,'0'0'37'0,"-3"-13"-5"16,3 13 9-16,-7-18-1 0,4 11-9 15,-3-4 5-15,-2 4-8 0,2 0 30 16,6 7-13-16,-10-15 22 0,7 11-4 0,3 4 4 16,-8-11-7-16,8 11 2 0,0 0 8 15,0 0 10-15,0 0 9 0,0 0 1 16,-22 23 1-16,19-13-2 0,3 1-4 0,-4 3-8 15,8 1-3-15,2 2-1 0,4 1-2 16,7-3-9-16,2-1-1 0,5-3 1 16,20-1 2-16,5-10-3 0,25-14 1 0,35-11 2 15,35-21-4-15,-1-15-1 0,0-8-4 16,11-6-1-16,-14-7-6 0,6-2-1 0,1 0-5 16,-20 2 11-16,-1 4-7 15,-15 7-5-15,-28 21 1 0,-13 3-5 16,-7 7-5-16,-17 9 0 0,-2 6-2 0,-17 6 2 15,-8 5 0-15,-1 5 2 0,-6 0-12 16,-1 2 1-16,2 1 4 0,-7 1-7 0,-6 5-3 16,21-6-7-16,-21 6-22 0,0 0-29 15,0 0-22-15,30 11-30 0,-24-4-45 16,-2 4-51-16,-4 2-67 0,-4 1-193 0,1 4-208 16,-10 4-154-16</inkml:trace>
  <inkml:trace contextRef="#ctx0" brushRef="#br0" timeOffset="5800.1">476 15295 1835 0,'0'0'-71'0,"0"0"30"0,0 0 22 0,0 0 9 16,-23 0 0-16,23 0 4 0,0 0 4 15,0 0 13-15,0 0 22 0,0 0 11 16,0 0 0-16,0 0 10 0,0 0 6 0,0 0 7 16,40 25 5-16,-27-29 4 0,-13 4-2 15,63-18-2-15,-13-10-5 0,28-9-5 0,1-13 0 16,5 0-9-16,25-25-3 0,-2-3-10 15,-1 3 1-15,2 4-1 0,-22 17-5 16,0-2 0-16,-5 4-5 0,-15 2-4 0,8 5-4 16,-24 9 13-16,0 7-14 15,-10 4-2-15,-10 4 3 0,-7 10-6 16,-2-3 1-16,-5 7 2 0,-2-3-1 0,-5 2 0 16,4 1-8-16,-2 3-12 0,-1-2-17 15,-10 6-24-15,17-4-27 0,-17 4-30 0,19 2-41 16,-19-2-64-16,0 0-115 0,24 8-135 15,-24-8-119-15,6 10-74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2:16:18.9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1819 3792 1571 0,'0'0'-93'0,"-23"3"9"16,23-3 15-16,-20 1 6 0,20-1 4 16,-13 4 2-16,13-4 6 0,0 0 1 15,0 0 7-15,-20 3 2 0,20-3 6 0,0 0 5 16,0 0 8-16,-7 7 10 0,7-7 1 16,0 0 19-16,0 0 8 0,27 15-1 0,-14-11 17 15,4 2 1-15,3-1 1 0,10 1 10 16,0 1 3-16,10-3 0 0,-1 2 4 15,9-2 6-15,-6-1 1 0,9 2-1 16,-5-2 1-16,8-2 1 0,-4 2 0 16,4-3-4-16,15-3-2 0,7 3-3 0,-5-1-5 15,5-2-3-15,5-1-4 0,-8 3 0 16,4-4 0-16,2 0-5 0,-1 2 5 16,-2-1-1-16,7-3 1 0,-3 6-2 0,-6-4-1 15,2 0-1-15,-5-1-1 0,5 5-1 16,-10-7 0-16,5 5-5 0,-15 1 4 0,-6 0-3 15,17-4 2-15,-14 3 1 0,14 2-3 16,-1-6 6-16,-12 6-4 0,-4 1 0 16,3-3 1-16,-3 0-2 0,4 3 9 0,-5-1-3 15,2 1-7-15,2-3 1 16,-3 0-3-16,-3 3 1 0,-1 0-4 0,-5 0-3 16,8-3 2-16,-5 1-5 0,2 2 4 15,-6 0 1-15,7 0-3 0,-7 0 0 16,0 0-2-16,6 0 3 0,-9-2 1 0,10 2-7 15,-7 0 2-15,-1 0 4 0,5 0-5 16,-4 0 2-16,3-4-6 0,-2 4 3 0,-2 0-3 16,1-1 0-16,4-2 2 0,-7 0-8 15,-1 3 7-15,0 3-5 0,2-6 3 16,-12 3-4-16,7 0 0 0,-3-1 1 16,0 1 2-16,-6 0-9 0,-1 0 11 15,1 1-6-15,-2-1-2 0,-5 0 1 0,4-1-3 0,-21 1 1 16,33 0 2-16,-33 0-1 15,23 0-4-15,-23 0 10 0,17-3 4 0,-17 3-4 16,0 0 6-16,23 0 0 0,-23 0 2 16,0 0-2-16,16 0-11 0,-16 0 8 15,0 0 5-15,0 0-1 0,0 0 3 0,0 0-2 16,0 0-6-16,0 0 3 0,0 0-3 16,0 0 0-16,0 0-3 0,-56-8 3 15,30 6-4-15,-15 2-6 0,5 0 9 0,-18 0-11 16,-16 2 5-16,10-2-8 15,-16 2 5-15,-28 4-6 0,1 1 4 0,-3 1 2 16,-4-1 2-16,2 3-6 0,-1 1 0 16,2-1 1-16,-3-2 2 0,-7 6 1 0,-6-3-3 15,3 0-1-15,0 2-4 0,0-5 9 16,7-1-7-16,-7 0 1 0,6-3 2 16,8 3-4-16,19-3 0 0,-20-1 0 0,24 0 8 15,6 1-7-15,-2-4 3 0,5 4-1 16,-2 0 0-16,9 3 0 0,10-7 6 0,-13 6 2 15,20-4-11-15,-3 0 5 0,2 1-5 16,5 2 5-16,-1-2-2 0,1-2-1 16,-1 5 9-16,1-3-11 0,6 1 3 15,-4 0 5-15,1 3-7 0,-1-6 2 16,4 2-3-16,7 0 8 0,-14 0-4 0,11 1-3 16,-11-1 5-16,3-2-1 0,2 3-3 15,-6-4 6-15,5 4-7 0,1-1 5 0,4 0-5 16,-5 0 4-16,10-1-2 0,-7 0 2 15,10 1-4-15,-3-2 1 0,6 3 5 16,0-4-2-16,4 0 0 0,2 0-1 0,5 3 3 16,-4-3 5-16,4 0-4 0,16 0 0 15,-27 0-7-15,17 0 7 0,-4 1 1 0,14-1-11 16,-20 0 9-16,20 0 4 0,-16 0-2 16,16 0-4-16,-17 0 4 0,17 0-5 15,0 0 12-15,-13 0-10 0,13 0-1 16,0 0 2-16,0 0-4 0,0 0 1 15,-17 0-2-15,17 0 2 0,0 0 3 0,0 0 4 16,0 0-7-16,0 0 4 0,0 0-2 16,47-1 0-16,-31-2 0 0,8 3 4 0,2-4-3 15,8 4 6-15,13-1-4 0,23-4-5 16,2 3-3-16,6-4 6 0,9-1 2 16,6-5 0-16,10 2-2 0,0-1 2 0,-2-3-2 15,2 1-2-15,7-2 4 0,3 3-1 16,7-1 6-16,-7 1-3 0,0-1 0 15,-3 3-5-15,1-1-2 0,-8 2 9 16,-23 2-1-16,3 4-3 0,-9-3-3 16,-4-3 4-16,-17 6-3 0,-7 1 0 0,1 0 1 15,-13-1 3-15,-1 0-8 0,-9 3 5 16,6-3-3-16,-11 3 7 0,-2 0-1 0,-17 0-2 16,30-1-6-16,-14 1 3 0,-16 0-1 15,24-7-6-15,-15 6-8 0,-9 1-25 0,21 0-33 16,-21 0-38-16,13 0-41 0,-13 0-54 15,10-6-69-15,-10 6-195 16,7-7 30-16,-7 7-119 0,0-7-61 0</inkml:trace>
  <inkml:trace contextRef="#ctx0" brushRef="#br0" timeOffset="3233.94">1059 6219 1574 0,'-19'-2'-54'0,"2"-4"3"0,7 2 23 0,10 4 11 16,-24-7 14-16,24 7 19 0,-16-3 8 15,16 3 8-15,-14-5 10 0,14 5 2 16,0 0 2-16,-13-2-3 0,13 2-8 0,0 0-5 16,0 0 3-16,0 0 6 0,0 0 13 15,0 0 10-15,0 0 3 0,0 0 4 16,0 0 0-16,60-5 4 0,-33 5-5 0,7-3 4 16,12 0-6-16,1 2-2 0,2 1-4 15,5 0-9-15,22 0 5 0,-2 0 4 0,5 0-3 16,2 0-2-16,-1 0-9 15,0-3 2-15,3 3-4 0,7-3-2 0,-6-2 2 16,-1 3-6-16,0 2 0 0,1-8-6 16,-2 5-1-16,5-1-4 0,0 1 16 15,24-2-7-15,-29-1 0 0,2 5 2 0,-1-5-13 16,0 5 8-16,-6-5-2 0,-1 3-7 16,2-1-2-16,-5-1-1 0,-3 2-9 15,3 0 7-15,0-1 2 0,-2-2-2 0,-8 2 6 16,4-1-6-16,-14 2-4 0,-3 0-1 15,-11 2-4-15,-1 1 4 0,-2-3-4 0,1 3-4 16,-1 0-1-16,1 0 3 0,-3 0 3 16,-1-3 5-16,4 6-1 0,-1-6 0 15,-3 3-17-15,4 0 17 0,7 0-4 16,-8 0 7-16,1 3 1 0,6-3 6 16,-3-3 1-16,13 6-7 0,-3-6 7 0,-2 3-9 15,4-3 4-15,-5 3 0 0,7-2 0 16,-5 2 4-16,5-6 0 0,12 5-9 0,-15-2 5 15,-8-1 0-15,4 4-2 0,-4-3-2 16,-10-3-2-16,-6 4-1 0,6 2-4 16,-9-2-2-16,-4 2-3 0,-1-4 11 15,-2 4-10-15,-17 0 4 0,30-4-1 0,-20 4 0 16,-10 0 1-16,21-3 2 0,-21 3 4 0,19-1-12 16,-19 1-11-16,17-3-31 0,-17 3-44 15,13-3-62-15,-13 3-75 0,11-5-99 16,-5 3-149-16,4-3-61 0,-10 5 61 15,14-7-218-15,-14 7-178 0</inkml:trace>
  <inkml:trace contextRef="#ctx0" brushRef="#br0" timeOffset="4284.22">9906 6117 1960 0,'-26'2'-17'0,"5"-2"31"16,1 3 26-16,20-3 24 0,-29 0 14 0,29 0 9 16,-20 0 2-16,20 0 0 15,-10 3 2-15,10-3 2 0,0 0-4 0,0 0-12 16,-14 4-4-16,14-4 3 0,0 0 14 15,0 0-3-15,70 0 0 0,-20-1 5 0,23-2-8 16,7 0-7-16,7 0-1 0,23-5-3 16,7 7-4-16,6-9-4 0,10 2-3 0,-2-2-8 15,-11 3-4-15,-4-1-4 0,1-2-2 16,-10 0-5-16,-21 5-2 0,-12-1-3 16,-5 2-1-16,-15 0-12 0,-14 1 4 0,-7 0-4 15,-3 1 2-15,-3-1-2 0,-7 3-4 16,-4-2 2-16,1 2 0 0,-17 0 1 0,24-4 4 15,-24 4-1-15,19 0-6 16,-19 0-2-16,0 0-1 0,0 0 2 0,0 0-5 16,0 0-4-16,0 0 2 0,-76 9 5 15,43-4-2-15,-18-1-5 0,-18 3-4 16,-5 4 3-16,-26-1 5 0,0 2-9 0,17-2 0 16,-14 1-2-16,17-4 4 0,4 0 0 15,6 0 3-15,-4 1-1 0,11 2 1 0,9-4 1 16,11-1 0-16,10-3-6 0,3 3 4 15,0-2-6-15,6 1 2 0,5-1 4 0,2 0-5 16,17-3 1-16,-30 0-2 16,17 1-2-16,13-1 4 0,0 0-4 0,-11 6 6 15,11-6 2-15,0 0 2 0,47 5 0 16,-10-5 5-16,10-3 6 0,32 1 0 16,11-4 4-16,24-2-1 0,3-3-2 0,9-2 1 15,-2-1-6-15,-7-4 1 0,-5 3 2 16,2 0-3-16,-11 1-2 0,-23 3-2 0,-10 1 3 15,-20 3-2-15,-10 2 3 0,-10 0 16 16,0 0 12-16,-6 2 8 0,-11 0 7 16,-4 2-6-16,-9 1-7 0,0 0-4 0,0 0-6 15,-76-3-3-15,3 10-5 0,-34 3-1 16,-10 5-3-16,-9 0-4 0,-4-1 3 16,0 4-3-16,0 0-6 0,3 0 4 0,11-5-5 15,2 1 4-15,31-6-1 0,10-1-1 16,9 1-3-16,11-4 1 0,13-1-9 15,13 0-13-15,4 0-37 0,7-3-43 0,2 1-47 16,14-1-41-16,-10 3-56 0,10-3-49 16,0 0-91-16,0 0-127 0,43 8-75 15,-20-8 54-15,11-4-335 0,-4 3-341 0</inkml:trace>
  <inkml:trace contextRef="#ctx0" brushRef="#br0" timeOffset="9318.09">3853 13559 2334 0,'0'-12'-164'0,"-4"-2"28"0,1 1 32 16,3 1 49-16,0 1 34 0,0-2 30 16,0 13 21-16,0-18 9 0,0 18 0 0,-3-11 0 15,3 11-1-15,0 0-9 0,-3-8 4 16,3 8 0-16,0 0 7 0,0 0-1 15,0 0 7-15,0 0 6 0,0 0-3 0,13 37 7 16,-7-21-3-16,-3-4 0 0,8 3-4 16,-8-1 0-16,4 3 0 0,2 2-2 0,-1-5 0 15,-5 4 1-15,4-2-6 0,-4 0 1 16,-3 1 2-16,6-1-2 16,-3 0-4-16,1-4 2 0,-4 1-9 0,0-1 6 15,0-2-4-15,0 2-8 0,4-2 2 16,-4-10 4-16,3 15-9 0,-3-15 3 0,3 10 0 15,-3-10-9-15,0 0-4 0,0 11 16 16,0-11-8-16,0 0 1 0,0 0-6 16,0 0-33-16,0 0-35 0,0 0-46 0,0 0-49 15,0 0-47-15,0 0-58 0,0 0-92 16,0 0-117-16,-30-15-182 0,30 15-141 16</inkml:trace>
  <inkml:trace contextRef="#ctx0" brushRef="#br0" timeOffset="9700.69">3713 13741 1806 0,'-20'-1'-50'0,"20"1"33"15,-14-3 21-15,14 3 13 0,0 0-1 16,-16-3-2-16,16 3 0 0,0 0 2 0,0 0 19 16,0 0 7-16,0 0 4 0,-13 13 8 15,13-13-3-15,0 0 12 0,10 18-1 16,-10-18 1-16,16 12 0 0,-6-6-4 0,-3-2 1 15,-7-4-3-15,20 12 1 16,-7-6 2-16,4-2 4 0,-1-1-5 0,2 0 4 16,-18-3-12-16,39-3 9 0,-12-4-13 15,-3 1 4-15,-2-3-8 0,8-4-2 16,-3-2-1-16,0-2-5 0,-4 2-4 0,1 0 1 16,-8-3 0-16,1 1-4 0,-4 2 2 15,0 0-2-15,1 2-5 0,-4 1 2 16,0-1 1-16,-3 6-4 0,-1-3 7 0,-3-1-10 15,4 4-4-15,0 0 4 0,-7 7-5 16,7-12-8-16,-7 12 6 0,3-11 0 0,-3 11-7 16,6-7 2-16,-6 7-23 0,0 0 5 15,10-7-14-15,-10 7-18 0,0 0-28 16,0 0-24-16,0 0-27 0,0 0-39 16,0 0-30-16,11-3-68 0,-11 3-92 15,0 0-100-15,0 0-150 0,0 0-100 0</inkml:trace>
  <inkml:trace contextRef="#ctx0" brushRef="#br0" timeOffset="13118.21">697 15715 1694 0,'0'0'-60'0,"-18"5"25"0,18-5 25 0,0 0 19 15,0 0 10-15,0 0 8 0,0 0 10 16,0 0 9-16,0 0 7 0,10-25 3 15,10 10 7-15,1 1 5 0,9-3-8 0,0-2 1 16,10-5-6-16,-7 5-5 16,-3 2-8-16,17-8 1 0,-4 0-6 0,-13 4-2 15,-3 9-8-15,0-2-1 0,-5 1 0 16,-8 5-4-16,2 1 3 0,1 2-8 16,-1-2-4-16,-2 1 6 0,7 3-2 0,-8-1-11 15,-13 4-11-15,17-4-19 0,-17 4-25 16,0 0-22-16,22-4-33 0,-22 4-32 0,14-2-51 15,-14 2-484-15,0 0-166 0</inkml:trace>
  <inkml:trace contextRef="#ctx0" brushRef="#br0" timeOffset="13533.54">1019 15260 1799 0,'0'0'-158'15,"0"0"19"-15,0 0 16 0,0 0 10 0,0-12 3 16,0 12 11-16,0 0 5 0,10-8 13 16,-10 8 3-16,0 0 15 0,27-3 0 15,-27 3 11-15,0 0 7 0,33 8-1 16,-13-4 10-16,1 5 5 0,-2-2 6 0,5 2 10 15,-1 4 11-15,-2 5 8 0,4 0 18 16,-1 0 18-16,0 3 7 0,-1 2 3 16,-7 2 13-16,1 5 4 0,-4-5 6 15,-6 0-5-15,0 0 2 0,3 0-2 0,-10 0-1 16,3 0-2-16,-3-3-5 0,-3 3-4 16,3-6-6-16,-3 6-1 0,-4-4-3 15,-3 1-7-15,0 2-3 0,0-6 2 0,3 1-6 16,-6-2-3-16,3-3-7 0,7 1 2 15,-11-4-3-15,4-1-5 0,4-2 0 16,6-8-13-16,-8 13-24 0,8-13-38 0,-6 7-51 16,6-7-392-16,0 0-7 15</inkml:trace>
  <inkml:trace contextRef="#ctx0" brushRef="#br0" timeOffset="13934.54">823 16505 1448 0,'-17'1'-3'0,"17"-1"17"0,0 0 10 16,0 0 14-16,0 0-5 0,0 0 0 15,0 0-3-15,0 0 8 0,0 0 4 16,0 0 8-16,40-36-6 0,-6 18 9 0,9-4-5 16,7-9-3-16,3 2-2 0,13-11-1 15,8 0-6-15,-4 6-2 16,0-2-1-16,-17 11-3 0,1 0-5 0,-5-3 1 0,-14 9-7 15,7-5 0-15,-8 6-1 16,-7 7 1-16,-7 1-7 0,-4 2 0 0,-2 1-1 16,-4-1-6-16,-1 2-8 0,-2-1-16 15,-7 7-30-15,0 0-31 0,10-4-34 16,-10 4-56-16,0 0-472 0,0 0-138 0</inkml:trace>
  <inkml:trace contextRef="#ctx0" brushRef="#br0" timeOffset="14267.2">1260 15937 1815 0,'0'0'-48'15,"-14"-6"21"-15,14 6 11 0,0 0 4 16,0 0 0-16,0 0 1 0,0 0 2 16,0 0 3-16,0 0 4 0,0 0 6 0,0 0 3 15,0 0-2-15,47-7 10 0,-20 7-3 16,-1-1 5-16,4 2-2 0,4 2 1 15,-1-3-2-15,3 3 0 0,-6 2-3 0,7 0-3 16,-1 3 2-16,2 4-1 0,-5-2 1 16,-10 1 5-16,7 7 2 0,-7 0 5 15,-2 2 0-15,-5-2-1 0,-6 4 2 16,0 6-4-16,-7-3 1 0,-6 0-1 16,3 0-1-16,-6 1-2 0,2-1 2 0,-3 4-2 15,-3-2 0-15,4-2-3 0,-4-6-3 16,-4 2-4-16,8-3 2 0,-4-3 4 15,0-1-9-15,3-1-17 0,1-1-17 0,2-1-19 16,1-1-28-16,-4-3-51 0,7-7-54 16,-10 8-385-16,10-8-68 0</inkml:trace>
  <inkml:trace contextRef="#ctx0" brushRef="#br0" timeOffset="17352.29">12936 10151 1610 0,'0'-11'-32'0,"3"5"18"0,-3 6 21 0,7-8 9 16,-7 8 3-16,0-8 9 0,0 8-1 15,0 0-5-15,0-9-3 0,0 9-2 0,0 0-4 16,0 0 1-16,7-8-6 0,-7 8 2 15,0 0 9-15,0 0 4 0,3 24 10 16,4-15 13-16,-4 8 4 0,0 7 0 16,7-2 5-16,4 6 2 0,-8 4 4 15,8 1 2-15,-4 11 5 0,3 6-1 0,-2-2 5 16,-2 2-8-16,7 0 5 0,-5 2-1 16,2 7 1-16,-7-2-6 0,5 2 2 0,2 1-5 15,4 14-1-15,-7-16-2 0,-7 9 1 16,3-9-12-16,2 6-2 0,5-3-12 0,-10 3 11 15,11 14-5-15,-4-13 3 0,-7-3-4 16,0 2 6-16,0-1 3 0,8-1 2 16,-8 1-3-16,0-2 2 0,4-3-1 0,-4 2 0 15,3-3-13-15,2 0 10 0,-8-10-1 16,3 7-3-16,0 2 0 0,4 2-9 16,3-1 2-16,-3 1-13 0,3-3 7 15,-7 0-2-15,7-2-2 0,-4-2-2 0,5-2-3 16,-8-10-1-16,3-6-1 0,1 2-8 15,0-5 5-15,-4-3-1 0,4-2 3 0,-7 0-2 16,6-2-5-16,-2-3 2 0,-1-2 3 16,0-4-3-16,1 1-7 0,-1-2-1 0,1-4 6 15,-1 2-2-15,0-1 2 0,-3-3 0 16,0-3-6-16,0-4-2 0,3 9-28 16,-3-9-52-16,0 0-53 0,0 0-51 0,-3-34-59 15,0 2-85-15,3 3-182 16,-7-26 26-16,4-5 51 0,3-5-168 0,-4-19-101 0</inkml:trace>
  <inkml:trace contextRef="#ctx0" brushRef="#br0" timeOffset="18984.36">12979 10169 1657 0,'0'0'-89'0,"-10"-10"1"0,7 6 11 0,3 4 5 16,0 0 21-16,-6-15 26 0,6 15-4 15,3-14 2-15,-3 14 5 0,13-14 25 16,4 3 4-16,-4 4 8 0,7-3 5 16,7 2 5-16,-8 0 0 0,11-1-2 0,-3 0-2 15,0 2 1-15,3-4 0 0,6 1-1 16,5 3 1-16,15-7-1 0,1 6-5 0,3-3-3 16,6 4 1-16,2-3-2 0,5 0 1 15,0 2 1-15,1 1 4 0,-8-1-8 0,4 2 4 16,-4 5-6-16,-12-6 1 15,-11 7 1-15,-6-3-8 0,0-3 3 0,-4 6 3 16,0-2 0-16,-3-4 11 0,-3 6 12 16,0-1 1-16,0-5 1 0,-5 5-1 15,2-2 2-15,0-3-3 0,-4 6-2 0,3-2 1 16,-6 2-1-16,-17 0-1 0,30-6-3 16,-14 6 0-16,-16 0-2 0,17 0 2 0,-17 0-1 15,27 0-1-15,-27 0 3 0,19 4 6 16,-5 0-1-16,-14-4 2 0,16 10 1 0,1 1 6 15,-7 2-1-15,1-5 3 0,1 10 1 16,1 3 2-16,-2-2 1 0,-1 4 7 16,-4 4-7-16,8 7 3 0,-11-2 6 0,10 11-8 15,-2 7 5-15,-8-11 1 16,7 5-1-16,-4-1-6 0,1-5-2 0,0 10-7 16,3-2 7-16,-4 8-8 0,-3-12 4 0,5 8 1 15,5-3 2-15,-7 2-7 0,5-2-6 0,-1 0-3 16,-4 6-1-16,4-9-1 15,-7-2-7-15,8 8 3 0,-2-1 3 0,-5-9-3 16,-1-5 11-16,0 5-7 0,-3-4 7 16,7 14-13-16,0-7 8 0,6 6-10 15,-6-12-3-15,3-5 5 0,-10 0-1 0,3 7 3 16,7-7-6-16,-7 3-2 16,5-1 3-16,-2 2 2 0,0-5-4 0,1 2 1 0,-4 1-5 15,0-7 3-15,5 4 1 16,-5 2 1-16,3-8-5 0,-2 3 4 0,-1-3 0 0,-3 3-6 15,0-3 8-15,6 1-6 16,-1-2 1-16,-5-2-3 0,6 0-6 0,-6-1 7 16,3 4 2-16,0-5-4 0,4 2 2 15,-7 1-8-15,3-2 8 0,-3 0-1 0,3 4 0 16,5 0-1-16,-5-4-2 0,0-2 0 16,-3 4 5-16,3-7-6 0,4 5 3 15,-7 0 2-15,0-4-1 0,6-1-2 0,-6-2-2 16,5 1 3-16,-2-1-6 0,0-3 8 15,-3 2-5-15,0-13-3 0,0 14 1 16,0-14 7-16,0 15-5 0,0-15-1 16,3 13 5-16,-3-13-3 0,-3 12 5 0,-3-8-4 15,6-4 0-15,-18 14-1 0,12-10 5 16,-11 3-4-16,7 2-4 0,-7 0 4 0,4-2-6 16,-7 4 0-16,4-4 2 0,-8 4 2 15,7-4-2-15,-9 3 1 0,3 0-6 0,-4 1 9 16,0-4-2-16,3 3-5 0,-2-1 2 15,3-6 2-15,-4 5 3 0,4 2-5 0,-4-3 1 16,3 1-1-16,-1-1-2 0,-2-1-2 16,0 1 8-16,-3 0-4 0,0-2 0 15,0 1-8-15,3 1 7 0,-3-2 3 0,0 2-2 16,0-1 0-16,0-2 1 0,0 0-6 16,0 2 5-16,0 2 0 0,-3-4 1 15,-1 2-6-15,4-1 5 0,0 0 3 16,0 3-4-16,4-4 3 0,-1 0-4 0,-3 2 4 15,0-3-5-15,4 2-1 0,-4-2 7 16,0 1-2-16,3 0-3 0,-3 5 1 0,6-7 2 16,1 4-1-16,0-5-1 0,3 2 2 15,0 1-1-15,3 0-4 0,-3-2 1 0,7-2 3 16,-4 3 0-16,1-1-9 0,-1 1 8 16,-4 1 3-16,12-1-1 0,-4 0-2 0,-4-3-1 15,4 1 3-15,-1 3-5 16,4-2 0-16,10-2 3 0,-17 3-2 0,17-3 7 15,-16 0-5-15,16 0 4 0,-14 2-6 16,14-2 3-16,-13 3-2 0,13-3-1 16,0 0 2-16,-14 3-2 0,14-3-1 0,0 0 5 15,0 0-3-15,-13 1-1 0,13-1 5 16,0 0-10-16,0 0-6 0,-12 0-10 0,12 0-41 16,0 0-40-16,-11-9-25 0,11 9-18 15,-7-9-23-15,4 5-22 0,0-3-29 0,3 7-27 16,-7-18-65-16,4 8-128 15,-1-1 13-15,4 0-142 0,4-3-70 0</inkml:trace>
  <inkml:trace contextRef="#ctx0" brushRef="#br0" timeOffset="23701.77">18350 14441 1568 0,'-37'6'-90'16,"7"-1"20"-16,0 1 8 0,13-5 35 15,1 2 17-15,-1 0 20 0,17-3 12 0,-27 0 7 16,27 0 6-16,-16 1 0 0,16-1 8 16,0 0 14-16,0 0 6 0,0 0 7 0,0 0-3 15,49 8-2-15,-8-10-1 0,29 0-1 16,16-3 4-16,41-2 3 0,20-6-3 15,49-2-4-15,24-3-8 0,6-3-3 0,15 2-5 16,2-8-4-16,0 2-4 0,7 0-5 16,24-4 0-16,12 4-2 0,5-4-5 0,-2-3 0 15,-9 1-3-15,-6 4-1 0,-7 4-3 16,-14-2-2-16,-13 6-3 0,-17-2-1 16,-3 7 1-16,-30 2-2 0,-50-1-5 15,-13 5 1-15,-14 4-2 0,-26-2 3 16,-17-1-1-16,-21 3-1 0,-8 0-3 0,-8 4-1 15,-3-3 2-15,-3 2 1 0,-7-2 0 16,3 0-2-16,-10 0 6 0,-13 3-3 0,30 0 7 16,-30 0 0-16,17 0-5 0,-17 0 3 15,21-2 1-15,-21 2-5 0,16-2-4 16,-16 2 2-16,0 0 2 0,17 0-5 0,-17 0-2 16,0 0 1-16,13 7 2 15,-13-7 0-15,6 13-1 0,-3-1 2 0,-3 2 7 0,8 4 0 16,-8 3 9-16,0 4-4 15,0 4 9-15,0 11-4 0,-3 13 6 0,3 4-4 16,0 4 2-16,-5 2 7 0,5 1-2 16,-3 4 0-16,3 1 5 0,-3 12 1 0,0-13-5 15,9-4 1-15,-3-2-5 0,-6 3 3 16,3-5 0-16,0 1 3 0,-3-1-3 16,6-6-3-16,-6 2 0 0,6-5-7 0,-6-7-2 15,3-6 1-15,0-3 1 0,0-2 1 16,0-1-8-16,3-7-1 0,0 1-2 0,2-2 0 15,-5-6-1-15,0 3 6 0,0-6-7 16,0 3 4-16,0-3-3 0,0-2 2 16,0-5-5-16,0-8 2 0,0 18-5 15,0-18 4-15,3 16 3 0,-3-16 5 16,0 9-4-16,0-9-2 0,0 0 11 0,-8 13-9 16,-1-9 0-16,-12 3-16 0,-8 1 14 15,-35 2-4-15,-2-2 2 0,-14 3 0 0,-21-1-2 16,-8 5-1-16,-18 2-1 0,-2-3-1 15,-42 7 0-15,27-3-5 0,2-3 3 0,-42 5 3 16,7 2 0-16,-3 1-2 0,41-6-3 16,-2 1 3-16,5-1-4 0,-1 2-3 15,4-1 3-15,3 0 3 0,-4 0 2 0,11 2-3 16,-1-1-1-16,15 2-1 0,-8 4 6 16,4-3-9-16,6 6 3 0,-6-6 1 15,-1 3-4-15,1-2 1 0,3 2 7 16,-7-3-7-16,4 1 0 0,3-3 2 0,-4 2-6 15,11-4 5-15,-3-1-9 0,5 1 9 16,-2-6 4-16,10 2-1 0,23-3-5 16,4-1 4-16,-5 0 0 0,8-2 1 0,10-1 2 15,9-3-4-15,11 2 1 0,0-1 0 16,3 2 5-16,3-4-8 0,0 0 1 0,8-2 2 16,-5 3 6-16,7-2-8 0,1-2 5 15,-1 0 5-15,7 0-9 0,10 0 0 16,-33 0 8-16,19-2-10 0,1-2 3 0,4 3-4 15,-9-5 5-15,9 5-4 0,-5-7 8 16,4 3-2-16,-3 0-2 0,-1-5 6 16,5 0-5-16,-1-2-1 0,-4-1 1 15,1-5-2-15,3 0 0 0,0-4-2 0,0 0-4 16,-4-2 10-16,1-2 3 0,-1-5-12 16,5-1 4-16,-12-11 2 0,5 0 1 0,-1-1-2 15,1-1-2-15,2 1 4 0,1-5-2 16,4-5 6-16,1 1 1 0,-5-4-8 0,7 3 0 15,-5 0 3-15,1 0-1 16,1-3 1-16,2 3-2 0,0 0 5 0,-3-2-4 16,7 3-3-16,-4-1 1 0,0 4 4 15,4-4-4-15,-7 4 1 0,7 11 1 16,-4 2 1-16,4 2 1 0,-1 2-5 0,4 1-1 16,-3 4 5-16,3 3-1 0,0 3 0 15,0-2 0-15,0 7 2 0,0 1 2 0,3-1-8 16,-6 6 4-16,3-3 4 0,-3 6 0 15,-1-5-16-15,4 13 6 0,-3-15 7 16,3 15-5-16,0-15 4 0,0 15 4 0,0-13 1 16,0 13-3-16,0-12 0 0,0 12-4 15,-3-10-4-15,3 10-19 0,0-15-43 16,0 9-39-16,0 6-45 0,3-10-43 0,-3 10-35 16,7-8-31-16,-7 8-79 0,10-1-145 15,-10 1 29-15,0 0-155 0,20 1-109 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2:17:00.1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1266 3339 1639 0,'-3'-7'-102'0,"3"7"51"0,-13-12 33 16,9 2 16-16,4 10 15 0,-13-14 10 15,13 14 8-15,-7-11 0 0,7 11-1 0,-6-8-3 16,6 8-1-16,-8-10-6 0,8 10 7 15,0 0 13-15,0 0 4 0,0 0 9 16,0 0-1-16,0 0 6 0,41 3 0 0,-41-3 7 16,33 1 2-16,-9-1-5 15,2 0 2-15,14-4-4 0,24-6 0 0,5-2-1 16,18-8-4-16,0-3-10 0,-4-2 5 16,-3 0-8-16,7-7 6 0,0 0 4 15,-1-6-6-15,7 1-6 0,-6-5-7 0,-10 6 4 16,-7-3-4-16,-4 6-5 0,-15 5 0 15,-5 3-3-15,-10 4 3 0,-9 3 11 0,-3 7-4 16,-4 1 5-16,-1-2 0 0,-1 3-9 16,-9 1 9-16,2 1-11 0,-5 0 7 15,4 2-8-15,-10 5-4 0,14-10-2 16,-4 6-2-16,-10 4-4 0,9-9-5 0,-9 9 6 16,7-8-1-16,-7 8-9 0,10-7 3 15,-10 7-3-15,0 0 6 0,10-10-5 16,-10 10-4-16,0 0-25 0,7-8-24 15,-7 8-39-15,0 0-44 0,7 0-45 0,-7 0-29 16,0 0-58-16,0 0-127 0,0 0-79 16,-14 18-131-16,8-11-95 0</inkml:trace>
  <inkml:trace contextRef="#ctx0" brushRef="#br0" timeOffset="28566.59">11356 11132 1735 0,'-6'-13'-79'0,"2"6"10"15,-3-4 21-15,4 4 14 0,3 7 24 16,-3-10 12-16,3 10 9 0,-3-8-1 0,3 8 5 16,-4-7-5-16,4 7 1 0,0 0 3 15,0 0 11-15,0 0 11 0,0 0 12 16,7 28 3-16,-4-10 5 0,0 4 10 0,4 6 3 15,-7 4 1-15,10 15 1 0,-3 9 2 16,3 1 0-16,0 4 5 0,3 11-2 16,-3 6 0-16,7 1-4 0,-4 0 0 0,1 3-4 15,5 1-5-15,-8 9 4 0,2-3-2 16,4 4-6-16,-4 0-1 0,4 4-2 16,-4 0-2-16,4 3 0 0,-4 0-3 0,4 3-6 15,-1-3 4-15,-2 4 0 0,5-4-7 16,-2 3 10-16,-4 1-7 0,1 2 4 15,-1-1-8-15,-3-5 4 0,-3 7-7 0,0 6 0 16,-1-1 3-16,1 3-9 0,0 6 2 16,-4-4-7-16,4 4 4 0,-1-2-3 0,-3-5-3 15,1 0 1-15,2-3-1 16,-2 0 3-16,3-4-2 0,-1 6 6 0,1-5-4 0,-7-3 1 16,3 1 3-16,-3-2-2 0,0-4 0 15,0 3-9-15,0-3 6 0,-10-8-4 16,4 3 0-16,-1-3-2 0,3-9-5 15,4-16-2-15,-10-4 4 0,14-4-7 16,-8-2 2-16,1-11 4 0,3-13-3 0,0-3-4 16,0-5 3-16,0-3-9 0,0-3 3 15,0-5-3-15,-3-4-41 0,3-5-68 0,0-5-65 16,0 0-67-16,-33-40-70 0,15-6-122 16,-4-22-101-16,-5-18 51 0,4-7-247 15,-4-10-218-15</inkml:trace>
  <inkml:trace contextRef="#ctx0" brushRef="#br0" timeOffset="30882.81">11406 11234 1959 0,'0'0'-150'0,"-10"-8"30"0,10 8 18 15,-6-8 31-15,6 8 33 0,-11-11 4 16,11 11 20-16,-13-13 19 0,7 9 7 16,6 4 15-16,-4-14 11 0,4 14 0 0,0-8-2 15,0 8-3-15,4-17 2 0,-1 10 3 16,3-3 1-16,4 1-4 0,1-1-2 0,8-4-1 15,1 6-2-15,31-13 4 16,9 0 4-16,30-4-3 0,3 0 6 0,10 0-2 16,11 0-5-16,2 4 1 0,18 0-6 15,5 5 2-15,48-8-3 0,7 5-1 0,2-1-4 16,11 2 0-16,6 0-4 0,1 4 0 16,-5-7-3-16,-5 6 0 0,-4 3-2 15,3-2-3-15,4-4 2 0,3 2-2 0,-7 1 0 16,1-3 1-16,9 1-4 0,-10 1 3 15,-12-5-5-15,-2-1-2 0,-8-2-3 0,5 3 4 16,-7 0 0-16,-5-4 0 0,-37 6-2 16,3-3 0-16,-3-2-3 0,-1 6 3 0,-9-1-1 15,-7-1-1-15,-10 1 2 0,-4 1 0 16,-6 2 0-16,1 1-2 0,-28 5-1 16,-10 1 0-16,-17 2 0 0,-2 1 3 15,-7 3-3-15,-1-1 0 0,-6 0 0 0,-3 3-2 16,3 1 2-16,-10 0-1 0,3 0 0 15,-3 0-2-15,-3 1 1 0,3 3 2 16,0 0 2-16,-3 5-1 0,-1-2-1 0,5 0 3 16,-5 4-3-16,1 3 1 0,-4 4 1 15,1 1-1-15,2 6 0 0,-2 0 2 0,-1 6 1 16,-4 3-2-16,5 8 11 0,-1 7 11 16,1 1 0-16,-7 1 3 0,-1 7 5 15,-3 2-9-15,8 1 2 0,-1 16-1 0,-4 0 3 16,4 7-3-16,-3-2 0 0,-4 5-5 15,7 2 4-15,-7 10-7 0,1-4 2 16,3 0-2-16,-1-2-2 0,4-1 6 16,-7-1-5-16,4 1-1 0,0 0 0 0,-7 3-5 15,3 0 1-15,4-1 0 0,-4-3 4 16,-3-7-4-16,3 4 1 0,4-2-3 16,-7-17 4-16,0 16 0 0,-7 3-4 0,1-5 5 15,3 0-4-15,-1 1-5 0,-3 0 12 16,4 2-10-16,-4-4 0 0,4 0 1 0,0 4-3 15,-7-1 0-15,7 0 7 0,-8-1-2 16,8 1-5-16,-7-3-3 0,7-1 2 0,0-13 1 16,6 16 2-16,-6-18-1 15,3 6-3-15,-11 7 1 0,11-11-2 0,-6 10 2 16,-4-13-1-16,7-1 0 0,-8 0 2 16,5-4 1-16,-4-1-7 0,7 4 2 15,-8-9-1-15,5 4 4 0,-1-2-6 0,1-3 3 16,-5 1-1-16,8-4 0 0,-3-7 2 15,2-8-4-15,1-1 1 0,-3 0 3 0,1-7 2 16,2 3-3-16,3 0 0 0,-6 2 0 16,2 3 0-16,1-2 4 0,3 2-3 0,-6-5-1 15,6 5-2-15,-8 0-1 16,8-9 3-16,-3 3 2 0,3 1-11 0,-3 3 5 16,6-1-4-16,-3 0 6 0,0 1-4 15,0 2 6-15,3-3 0 0,2 8-2 0,-2 0-3 16,0-2 6-16,0 12 0 0,-3-7-4 15,7-6 0-15,2 13 8 0,-9-12-7 16,5-1 2-16,-2-7 1 0,-3-3-3 0,3 1 4 16,-3 0-5-16,0-6 8 0,0-5-6 15,3 2 3-15,-3-1-3 0,0 0-2 16,0-4 1-16,0 4 5 0,7-7-9 0,-7 2 5 16,0-5-1-16,0 3 2 0,0-1-8 15,3-2-1-15,-3 2 0 0,0-3 2 0,0-7-1 16,0 13 0-16,0-13 3 0,0 9-2 15,0-9 3-15,-3 11-1 0,3-11-3 16,-7 7-1-16,7-7-8 0,-14 7-5 16,-2-4 3-16,-1 1-3 0,-13 0 3 0,0 1 2 15,-13 3 2-15,-20-1 0 0,-7 0 0 16,-4-2 1-16,-13 5 0 0,5-2 4 16,-22 5 5-16,-6 1-4 0,0 1 2 0,-3 6 1 15,9-7 0-15,-5 4 2 0,-11 4 2 16,6-4 0-16,-6-1-2 0,0 2 3 0,3-2-1 15,11 0-3-15,-5-2 3 16,5-3-1-16,-11-2 0 0,14 0 3 0,-4 1-2 16,1-4 2-16,19-2-1 0,3 0-2 15,5 0 3-15,-25 2-5 0,18-3 6 16,-1 2-2-16,7-3 3 0,-7 5-4 0,-3-8 1 16,1 1 1-16,-1 2-2 0,3 0 1 15,0 2 1-15,4 0-2 0,-3-3 3 0,2 4-1 16,7-2-1-16,-3 0 3 0,7 0-8 15,3 1 6-15,0-3 0 0,10 1-3 16,-10 1 1-16,6 3 1 0,-3-1 0 0,1-1 3 16,12-2-1-16,8 1-4 0,-1 2 1 15,1-1 1-15,-14 2 1 0,6-4 2 0,11 1-3 16,-4 2-2-16,4-5 1 0,-7 5-1 16,-10 2 1-16,3-4 1 0,14 2-2 15,-3 1 4-15,2-2-2 0,1 2 4 16,-1 0-2-16,4-1 0 0,1 2-3 15,-2-1 3-15,8 1 0 0,-7 2 0 0,10-6-2 16,0 3-1-16,3 4-1 0,-9-1 4 16,-1 0-1-16,11-2-4 0,-8-1 4 0,1 6-1 15,3-5 2-15,-3 0-2 0,-1 6 0 16,4-7-2-16,0 1 8 0,0-1 2 16,0 0-3-16,0-1 2 0,0 1-4 0,-3-5 5 15,3 4-6-15,-3-2 3 0,3-4-3 16,3 0 2-16,-3 3-2 0,3-3 2 0,4-3-4 15,-7 2 6-15,-4-2-2 16,11-3 0-16,-11 4-3 0,12-4 0 0,-8 5 0 16,3-5 3-16,3 2-8 0,-6-2 7 15,7 4-2-15,-4-5-3 0,8 1 3 16,-2 2 5-16,1-2-7 0,-3-2 5 0,10 1-4 16,-7 0 1-16,3-5 5 0,-3 2-2 15,7 0-3-15,-4-1-2 0,1-3 0 0,2 2-1 16,1-5 4-16,0 1 0 0,-1-1-4 15,1-1 3-15,2-6 0 0,5 3-2 16,-7-8 4-16,7 0-3 0,-5-6 2 0,1 3-1 16,1-16-6-16,-5 3 2 15,1-2 2-15,5 8 4 0,-8-7-5 0,7 1 2 16,-9 0 1-16,2 2-4 0,9 6 1 16,-6 9 0-16,3-4 3 0,3 8-6 15,0-1 4-15,1 4 3 0,3-2-2 0,3 3-1 16,0 2 1-16,-4 0-1 0,4 4 1 15,4 2-2-15,-4-3-2 0,3 5-32 0,0-3-28 16,0 6-38-16,4 2-38 0,-7-2-69 16,0 7-101-16,10-6-326 0,-10 6-133 15</inkml:trace>
  <inkml:trace contextRef="#ctx0" brushRef="#br0" timeOffset="32600.23">12969 12116 1822 0,'0'0'-27'0,"-6"-8"12"0,6 8 5 15,0 0 9-15,0-6 8 0,0 6 0 0,0 0 21 16,0 0 18-16,0 0 15 0,0 0 9 16,0 0 11-16,13 35 4 0,-6-22 6 0,0-1 7 15,-1 3 11-15,-3 3 6 16,4-1 2-16,-4 5-17 0,8 2-1 0,-8 1-2 15,10 4-4-15,-10-4-9 0,8 4-7 16,-8 0 4-16,0-4-9 0,7 2-9 0,-7-2 2 16,0 0-10-16,5-2-5 0,-5-3 1 15,3 2-12-15,1-7 1 0,-7-1-7 16,3 4 2-16,-3-7-2 0,3 2-9 0,-3-6 7 16,0-7-4-16,0 15 1 0,0-15-9 15,8 10-1-15,-8-10-27 0,0 0-44 0,0 0-44 16,0 0-50-16,0 0-46 0,-14-31-48 15,4 13-57-15,7 2-117 0,-3-7-63 16,-5 4 55-16,1-5-136 0,1 2-62 16</inkml:trace>
  <inkml:trace contextRef="#ctx0" brushRef="#br0" timeOffset="33983.18">12710 12152 1512 0,'0'0'-116'0,"-8"-5"8"16,8 5 14-16,0 0 1 0,0 0 11 15,8-13 18-15,-8 13 11 0,9-7 18 16,-9 7 3-16,0 0 11 0,21-12 4 0,-15 6 6 16,7 2 5-16,4-4-3 0,-4 1 11 15,4-3-4-15,7 0-3 0,-5-2 4 0,15-5 0 16,-8 2-1-16,8 1 2 0,-4-1-4 15,-4 1-2-15,4-3 8 0,-6 2-3 0,-5 4 11 16,2 4 17-16,-4-1 2 0,-1-1-7 16,-2 5-6-16,-1 1 26 0,-13 3 4 15,27 0 13-15,-27 0 11 0,23 7 2 0,-13 3 5 16,-1 4-2-16,2-3 6 16,2 4-2-16,-3 3 4 0,-3-1 0 0,0 7 1 15,-1 1-1-15,1 0 5 0,0 5-7 16,-1-1 1-16,1 3-4 0,-4 2 0 0,7-1-6 15,0 0 0-15,-3 1-3 0,-1-1-5 16,1-1-9-16,0-6-2 0,3 8-6 16,-4-9-3-16,1-5 0 0,-7-3-8 0,7 1-3 15,-4-7-4-15,-3 3 2 0,7-4 0 16,-7 2 6-16,3-5 8 0,-3-7 9 0,7 16-6 16,-7-16 1-16,3 8-4 0,-3-8-3 15,0 0-6-15,0 0-1 0,0 0 0 0,0 0-4 16,-3-36-3-16,6 23-9 0,-3-1-2 15,-7-1-2-15,7-3 1 0,-3-3-1 16,3 5-6-16,-3-1 1 0,3-1-10 16,-3-2 9-16,3 0-3 0,0 3-6 15,3-1 7-15,-3-2-4 0,3 5-1 0,-3-3 4 16,10 3-4-16,-7 2 1 0,5 1-11 16,-2-1 6-16,0 6 1 0,1 0-3 0,7 2-7 15,-5 2 8-15,-9 3 2 0,21 0 7 16,-5 3-5-16,-2-2 0 0,-1 5-2 0,4 5 4 15,-4-3-5-15,4 9-1 16,-4 0 4-16,4-1-2 0,-4 5-2 0,4 4-1 16,-4 0 6-16,0 0-1 0,-9-3-2 15,6 2 7-15,-4-2-2 0,4 0-8 16,0-2 4-16,-3-5 0 0,-4-2 6 0,7-1-2 16,-7-2 5-16,1-2 0 0,-4-8 0 15,10 4-3-15,-10-4 8 0,0 0-3 0,16-22-7 16,-12 7-4-16,-1-2 7 0,4-5 2 15,-4-3-1-15,-3 1-8 0,3-1 2 0,4 0-1 16,-7 7 2-16,0-1-1 0,0 5-2 16,0-4 0-16,0 5 2 0,-3 2-7 15,3 4 3-15,-4 0-1 0,4 7-4 0,0 0 0 16,0 0 2-16,0 0 3 16,0 0-6-16,0 0-1 0,-3 39 12 0,3-18-7 0,3 4 3 15,1 0-7-15,2 0 11 16,-2 0-8-16,3-3 10 0,-1-1-2 0,4-1-4 15,1-5 3-15,-2 0 7 0,1-4-4 16,-4-2 1-16,8-4-4 0,-14-5 7 0,40-10-2 16,-20-1-1-16,7-8 1 0,10-9-6 15,-14 3 7-15,-4-3-2 0,-1 3-7 16,-2 0 1-16,-9 3 3 0,6 1-5 0,-3 5 5 16,-7 0 1-16,4 4-4 15,0-1-5-15,-1 4 3 0,-2 4-7 0,2 0 1 0,-6 5 3 16,0 0 2-16,0 0-3 0,0 0 6 15,0 0-3-15,0 25 1 0,0-25 2 16,-3 22-2-16,3-9 2 0,0-1 1 16,0 1-3-16,3-5 0 0,-3-8 0 0,7 14 1 15,0-9 2-15,-7-5 5 0,0 0-7 16,0 0 2-16,27-5 6 0,-27 5-4 0,16-13 3 16,-13 9-8-16,8-1 1 0,-5-4 7 15,-3 5-9-15,-3 4 1 0,10-7 1 16,-10 7 2-16,8-5-11 0,-8 5 2 0,0 0 3 15,9-5 2-15,-9 5-2 0,0 0-3 16,0 0 0-16,0 0 5 0,13 20 3 0,-5-13-8 16,-5 4 4-16,0-3 0 15,0 3-4-15,-3-1 8 0,7 0 0 0,-4 1 1 16,-3-11 1-16,6 12-4 0,-6-12 4 16,11 7 3-16,-11-7-4 0,0 0 5 0,0 0-8 15,33-11 5-15,-23 4 6 0,-4-5 1 16,2 5-7-16,-2-6-1 0,1 6 1 15,-4-4 1-15,0 4-7 0,0 2 1 0,5-2-1 16,-8 7 4-16,0 0-6 0,0 0 2 16,0 0-1-16,0 0-3 0,0 0 7 0,0 0-5 15,0 0 6-15,0 0-5 0,-11 32 7 16,8-24 3-16,3-8 0 0,0 0-5 0,0 17-1 16,0-17-16-16,6 8 6 15,-6-8-9-15,11 4-24 0,-11-4-29 0,16 0-25 16,-2 0-21-16,-14 0-10 0,30-1-20 15,-3-2-23-15,-1-5-27 0,4 2-23 16,3-1-47-16,-3 3-91 0,-3-4-207 0,3 1-67 16</inkml:trace>
  <inkml:trace contextRef="#ctx0" brushRef="#br0" timeOffset="34817.48">15226 12125 1700 0,'-3'-5'68'0,"3"5"22"0,-4-15 20 16,4 15 2-16,-3-15 5 15,3 15-6-15,0-10-16 0,0 10-11 0,0 0-10 16,0 0-6-16,0 0-6 0,0 0 1 16,0 0-3-16,0 0 4 0,-10 28 2 15,7-14-1-15,0 4 11 0,3 1-10 0,0 2-2 16,-4 1 3-16,4-2-7 0,-7 5-2 15,7-6-6-15,0 6-4 0,3-7-13 0,-3-2-1 16,0-1 0-16,-3-3-1 0,6-2 1 16,-3-10 4-16,0 13 2 0,0-13-5 0,0 0 4 15,0 0-11-15,0 0-4 16,0 0-7-16,0-53 7 0,0 22-6 0,-6-20-5 16,-4-5-2-16,4-3-4 0,-2 4-2 15,-1 5-1-15,6 13 1 0,-4 4 2 16,0 8-8-16,0 1-3 0,4 10-6 0,-3 2-3 15,-1 9 4-15,7 3-1 0,0 0 1 16,0 0 0-16,-30 33 2 0,19-12-8 0,5 4 3 16,-1 11 5-16,4-7 5 0,10 7-5 15,-1-1-2-15,2 0-2 0,1-5-2 0,1 2 7 16,-4-7-5-16,5 0-2 0,-1-1 8 16,-4-7 2-16,5-5 0 0,2-2 2 0,4-5 2 15,-1-5-2-15,-16 0 0 0,33-11-3 16,-9-3 6-16,6-4-3 0,3-11-7 15,-6 1 9-15,0-8-7 0,-11 7-1 16,1 0 3-16,-4-2-4 0,1 4 7 16,-8 3-8-16,4 6 3 0,-4 0 5 0,-1 3-3 15,-2 2-2-15,0 2-7 0,-3 7-1 16,0 4 6-16,0 0-3 0,0-7 1 0,0 7 1 16,0 0 6-16,0 0-4 0,0 0-1 15,19 22-8-15,-8-12 10 0,2 1-5 0,-2 1 7 16,2-2-3-16,3 5 0 0,4-1 5 15,-3 2-1-15,6-1-2 0,-3 0 5 0,0 5 4 16,3-4-4-16,-6 2 0 0,0 0 6 16,-1 0 5-16,-2 3-3 0,-7 0 4 15,-4 0-7-15,0 1 6 0,0 0-1 16,-9 1-5-16,-4-1 4 0,0 1-20 16,-7-2-30-16,-3 3-47 0,7-9-54 0,-7 0-48 15,0-2-62-15,3-9-88 0,0 4-139 16,4-3 39-16,7-3-134 0,6-2-74 0</inkml:trace>
  <inkml:trace contextRef="#ctx0" brushRef="#br0" timeOffset="35350.35">16196 12255 1697 0,'3'10'38'16,"-3"-10"31"-16,0 0 14 0,0 0 16 16,10 7-7-16,-10-7 1 0,0 0-6 15,0 0 0-15,8 8-7 0,-8-8-9 0,0 0 4 16,0 0 0-16,19 3 1 0,-19-3-1 16,30-3 3-16,-10-2-6 0,10-4-7 0,24-7-1 15,-5-4-12-15,11-1-2 0,4 2-7 16,-1-1 2-16,-3-3-11 0,-3 3-1 0,-7 5-9 15,-13 3 3-15,-7 2-5 16,-7 4-4-16,-3 2-3 0,-3 1-11 0,-4 1 7 16,-13 2-10-16,0 0-8 0,26 9 1 15,-19-2-13-15,-7-7-12 0,3 17-17 16,-3-10-10-16,0 3-13 0,3-1-2 0,5 2 4 16,-5-1 8-16,0 0 4 0,7-3-1 15,1 1 9-15,-2-4 3 0,4 2 5 0,4-5 3 16,-1-2 7-16,11-2 4 0,0-4 3 15,17-7 5-15,2-2 6 0,8-4 0 16,-8-1 2-16,-10 7 2 0,-6 2 2 0,-3 1-1 16,-6 4-2-16,-1 0 2 15,-4-1 0-15,-6 3 3 0,4 1 0 0,-2 3 1 16,-1 1 2-16,-11 0 0 0,19 1-4 16,-5 3-6-16,-4-4-13 0,4 2-24 0,-14-2-23 15,16 8-19-15,-13-5-37 0,-3-3-28 16,10 4-30-16,-10-4-424 0,4 4-108 0</inkml:trace>
  <inkml:trace contextRef="#ctx0" brushRef="#br0" timeOffset="37200.67">12860 13590 1728 0,'-17'-3'-42'15,"10"0"12"-15,7 3 16 0,-17 0 4 0,17 0 6 16,0 0 5-16,0 0-4 0,0 0 2 16,0 0 11-16,0 0 17 0,71-4 19 0,-5-4 12 15,14 2 9-15,40-2 8 0,14-9 5 16,42-8-3-16,4 0 0 0,0-4 4 16,7 0-6-16,-7-4-1 0,3-5-2 0,10 1-5 15,-3-4-6-15,0 2-1 16,1 2-9-16,2-5 0 0,-10 6 5 0,-10 1-5 15,-9-1-5-15,-37 10 4 0,-7 1-5 16,-11-6 12-16,-5 12-12 0,-18-6 1 0,-19 7 0 16,-3 5 6-16,-18 2-3 0,-10 3-6 15,-9 0-4-15,-3 3-6 0,-4 1 0 0,-1 0 4 16,5 0-10-16,3-2-2 0,6-1-7 16,4-4 7-16,23-1-8 0,3-5 10 15,8 3-13-15,-5-5 2 0,7 5-7 0,17-7 3 16,-3 0-1-16,-11 10-1 0,17-10 0 15,1 2 3-15,-20 6-4 0,-11 1-2 16,7 2-1-16,-10 2-5 0,-13 1 8 16,-7 4-10-16,-7-4 3 0,-3 4-7 0,-3-2 13 15,-5 5 6-15,-5-2-12 0,7-3-4 16,-24 5-6-16,24-3-15 0,-12 3-25 0,-12 0-24 16,21-3-32-16,-21 3-38 0,13 0-39 15,-13 0-31-15,9-1-56 0,-9 1-142 16,0 0-44-16,0 0-167 0,0 0-118 0</inkml:trace>
  <inkml:trace contextRef="#ctx0" brushRef="#br0" timeOffset="38550.44">12933 14302 1786 0,'-40'0'-22'16,"7"0"22"-16,3 0 36 0,3 0 27 15,10 0 19-15,1 0 5 0,-1 0 2 0,17 0-10 16,-16 0-2-16,16 0-7 0,0 0 4 16,0 0 9-16,0 0 15 0,0 0-3 0,146-18 10 15,-16 0 0-15,60-7 3 16,27-11 1-16,23-10-8 0,10-1 2 0,9-3-7 0,91-13-4 16,-3-2-8-16,-7 3-6 15,-83 12-3-15,3-2-8 0,-7-2-11 0,-6 4-3 16,-17 0-2-16,-14 6-8 0,-26 2-1 15,-26 2-14-15,-58 15 3 0,-16 5 0 16,-20 8 0-16,-13-1-4 0,-16 2-2 0,-8 7-3 16,-11-4-10-16,-1 6 9 0,-8-2-18 15,-13 4-33-15,10-1-46 0,-10 1-46 0,0 0-50 16,0 0-50-16,0 0-74 0,-30 19-86 16,13-8-136-16,-2-4 63 0,-8 3-233 0,0 0-183 15</inkml:trace>
  <inkml:trace contextRef="#ctx0" brushRef="#br0" timeOffset="39016.68">13640 14695 1960 0,'-34'0'-38'0,"4"2"9"0,7 0 34 16,2 1 25-16,5 0 20 0,2 0 11 15,14-3 0-15,-19 0-3 0,19 0 5 0,0 0 14 16,-14 7 10-16,14-7 14 0,0 0 15 15,71 7-6-15,29-14 7 0,29-13-10 0,58-17-4 16,33-12-3-16,23-8 17 0,91-18-11 16,15-3-7-16,-4-5-2 0,-16 1-11 15,-86 20-6-15,81-11-3 0,-88 21-9 0,-12-4-5 16,-15 14-11-16,-22-2-5 16,-23 5-1-16,-44 14-5 0,-20 6-3 0,-27 5-6 15,-16-3 0-15,-18 9-5 0,-4 2 0 16,-13 1-3-16,2-1-9 0,-7 5-17 0,-7-2-28 15,-4 0-36-15,-6 3-41 0,0 0-47 16,0 0-41-16,-6 18-52 0,-12-8-67 0,6 0-163 16,-9 2-11-16,-12 3 60 0,-10 8-186 15,-4-4-113-15</inkml:trace>
  <inkml:trace contextRef="#ctx0" brushRef="#br0" timeOffset="45200.55">11783 12284 1645 0,'0'0'-140'0,"0"-7"19"0,0 7 16 0,0-11 14 16,0 11 12-16,0-7 8 15,0 7 18-15,0 0 13 0,3-9 17 0,-3 9 14 16,0-9 16-16,0 9 7 0,0 0 12 16,0 0 4-16,-3-8 7 0,3 8 1 0,0 0 5 15,-4-8-1-15,4 8-5 0,0 0 7 16,0 0 1-16,-3-10-2 0,3 10-2 15,0 0 2-15,0 0-2 0,0-7 6 0,0 7 5 16,0 0 3-16,0 0 4 0,0 0 0 16,-7-8 0-16,7 8-3 0,0 0-5 0,0 0-1 15,0 0-10-15,0 0-6 0,0 0-3 16,0 0-1-16,0 0-5 0,0 0 9 16,0 0 2-16,7 37 13 0,-7-16 2 15,7 4 5-15,0 0 3 0,-1 8 1 16,4 1 1-16,0 13 0 0,-3-7-1 0,6 7-1 15,-6-9-4-15,3 6 2 0,3-8-8 16,-10-8-6-16,8-8-4 0,-11 0-3 0,6-3-5 16,-3 4 6-16,4-7-5 0,-7-2-3 15,3-1-6-15,0 2 6 0,2-5-2 0,-5-8 4 16,6 18 17-16,-6-11-3 0,0-7-2 16,0 0 1-16,0 11-4 15,0-11-2-15,0 0-1 0,0 0-11 0,0 0-1 0,0 0-7 16,0 0-1-16,0 0 17 0,-11-40-10 15,11 23 0-15,-3-3-14 0,0-5 10 16,3-3-1-16,-10-4-11 0,4 0 5 16,-1 1-7-16,0-5 7 0,-3 3-7 0,4 0 0 15,-1-1-1-15,0 2 1 0,0 0 6 16,1 5-4-16,-1 2-8 0,0 0 11 16,1 5-8-16,2 2 3 0,-2 1-11 0,3 2 8 15,-4 0-5-15,3 2 2 0,1 2 2 16,0 4 1-16,3 7-1 0,0 0 1 0,0 0-3 15,0 0-6-15,0 0 9 0,0 0 3 16,-17 38 7-16,14-13 5 0,3 5 3 0,0 8 4 16,-3 17 3-16,6 8 4 15,4-5 1-15,2 23 4 0,-2-1-2 0,3-2 4 16,3 4-11-16,4-3 6 0,-4-4-2 16,4 0 0-16,-4-16-8 0,1-4 3 15,-4-5-1-15,3 0-3 0,1-14-2 0,-8-5 0 16,1-8 3-16,-1-2-6 0,2-4 9 15,-5-3 12-15,0 1 16 0,0-7 3 0,-3-8-4 16,3 7-2-16,-3-7-6 0,0 0-8 16,0 0-3-16,-9-47-5 0,9 19-3 0,-11-8-4 15,8-14-2-15,-7-4-6 16,4 0 3-16,-5-7-3 0,-2 1-8 0,0 0 5 0,-4 3-2 16,7-4-1-16,-7 4-1 15,8-4 2-15,-5 10-2 0,1-2 0 0,3 0-5 16,-7 3 2-16,7 3-1 0,-7 1-2 15,8 13-2-15,-1 2 5 0,2 6-4 16,2 3 2-16,3 4 0 0,-4 1-5 0,4 2 1 16,0 1 0-16,-1 3-5 0,0 6 0 15,4 5-9-15,0 0 12 0,0 0-3 0,0 0 1 16,-9 25 0-16,9-5-4 0,0 19 2 16,3 18 5-16,0 7 0 0,8 18-3 0,2 3 4 15,0 8 1-15,4 1 2 0,-4-1-4 16,1 5 3-16,2-7 2 0,-6 1 0 15,7-10 4-15,-4-6-8 0,4-1 9 0,-4-16 1 16,4-7 0-16,-7 1 4 16,0-8-2-16,-4-12-2 0,4-7 7 0,-7-5 8 15,5-4 19-15,-8-5 16 0,3-1 15 16,-3-11-1-16,0 10-1 0,0-10-18 0,0 0 5 16,0 0-15-16,-11-39-3 0,8 13-3 15,0-9-3-15,-10-23-9 0,3-5 2 0,0-16-10 16,-10-6 1-16,3 2-3 0,0 4-4 15,-2-4 0-15,5 3-2 0,1 1-1 16,-4 4-2-16,1 6 2 0,-2 12-2 0,6 1 2 16,-2 5-2-16,4 1-8 0,0 1 7 15,0 12-2-15,3 2-4 0,4 3 9 16,-7-1-5-16,7 8-2 0,0 0-1 16,-5 5 7-16,2 1-14 0,3 2 3 0,3 6-5 15,0 1-3-15,-3 5-1 0,3 5-1 16,0 0-2-16,0 0 2 0,0 0-3 0,0 0 8 15,12 26 0-15,-4-1-2 0,-2 9 4 16,4 24 4-16,7 14-5 0,-4 7 0 16,7 7 7-16,-7 3 0 0,1 10 0 0,-1-5 0 15,4-5 1-15,-1 3-4 16,1-3 5-16,3-3 4 0,0-7-3 0,0-1 3 16,0-6-3-16,-9-14 1 0,-2-1-3 15,1-4 3-15,4-3-1 0,-8-8 2 0,1-6 0 16,-4-3-3-16,3-2 1 0,-1-4 2 15,-2-6 0-15,0-4-3 0,0 4 8 0,-3-9 0 16,3 1 2-16,1-6 1 0,-4-2-2 16,0-5-3-16,0 0 2 0,0 0-3 0,0 0-3 15,-7-37 0-15,4 9 4 0,-3-25-4 16,-5-4 0-16,1-22 0 0,1-7-3 16,1-10-2-16,-2 2-4 0,4-1 0 0,3 2-1 15,-8 3 1-15,5 11 2 0,-11 5-8 16,7 15 2-16,3 6 6 0,-6 1-3 0,3 4-2 15,0 10 3-15,4 6 2 16,-1 7 3-16,7 3-3 0,-7 1 0 0,7 3-3 16,-3 7-6-16,-1-3-5 0,4 10-4 15,0 4 5-15,0 0 2 0,0 0 2 0,7 38 2 16,0-5 0-16,-4 21 2 0,7 25-2 16,-3 7 4-16,-1 9-2 0,5 3 3 0,2 2 4 15,0 0-1-15,4-5 3 0,0 5-2 16,-1-3 1-16,-2-1 3 0,-11-2 1 0,10-5 1 15,-7-6-3-15,11-2-2 16,-7-20 4-16,-2 0-3 0,-2-1 6 0,4-7-4 16,-7-3-1-16,3-13 1 0,2-6-2 15,-5-6 2-15,0-6 2 0,-3-1 0 16,7-4 11-16,-7-1 3 0,3-5-10 0,-3-4 0 16,0-4-5-16,0 0 3 0,0 0-4 15,-3-29 1-15,3 7 0 0,-7-14-5 0,1-14 3 16,-2-10-2-16,5-5 1 0,-3-17 0 15,-7-6-2-15,2-2 1 0,1-2 1 0,1-1 1 16,-5 0-6-16,1 4 0 0,2 2 1 16,-2 1 3-16,4 5-3 0,-12 5-1 0,8 2-1 15,0 20 2-15,0 0 0 0,2-2 3 16,1 6-3-16,4 0 1 0,-8 0 3 16,8 10-6-16,2 5 4 0,1 5-3 15,-3 5-1-15,2 0 0 0,1 8 3 0,3-1-9 16,-3 6 4-16,3 3-5 0,0 2 1 15,0 7 0-15,0 0 0 0,0 0 2 16,13 25 0-16,-7 7 1 0,8 18 2 0,-1 29 3 16,4 10 1-16,3 14 2 0,-3 7 8 15,2 27 9-15,1 1 10 0,1 5-1 0,-12 0 9 16,4 1 2-16,1-30-1 0,-7 3 5 16,10-5-4-16,-7-5 2 0,2-1-5 0,-1-12-4 15,-1-9-1-15,-1-7 1 0,-1-19-4 16,-5-6-3-16,0-10 2 0,1-11-2 0,-1-4-5 15,0-6 4-15,-3-2 2 16,0-2-9-16,3-3 18 0,0-4-12 0,-3 3-7 16,4-4-7-16,0-3-14 0,-4 1-16 15,0-1-22-15,0-7-32 0,6 10-39 16,-6-10-49-16,0 0-55 0,0 0-78 0,16-32-72 16,-8-3-101-16,5-23-176 0,-7-24 48 15,1-11 71-15,0-14-419 0,6-36-426 0</inkml:trace>
  <inkml:trace contextRef="#ctx0" brushRef="#br0" timeOffset="46602.27">12576 12175 2590 0,'0'-17'-143'0,"-7"9"38"0,7-1 36 16,-3 1 28-16,3-3 28 0,0 11 26 15,3-14 25-15,-3 14 21 16,-3-18 16-16,3 18 4 0,-3-13 2 0,3 13-1 0,0-7-18 16,0 7 12-16,0 0 0 0,0 0 5 15,0 0 5-15,6 30 7 0,1-8 2 16,3 8-2-16,3 15 1 0,-3 10 4 16,7 20 4-16,0 0-8 0,-7 7 2 0,3 4 6 15,4-1-3-15,-1 1 1 0,1 7-9 16,-1-5-4-16,-2-1-1 0,-1-1-7 0,1-4-4 15,2 0-1-15,-5-1-2 0,-5-5-3 16,4 3-1-16,-4-16-1 0,2-1-6 16,-2 1-4-16,1-5-2 0,-7 0-7 0,3-2 0 15,3-6-3-15,8-3-7 16,-14-9-1-16,4-8 1 0,-8-5-4 0,4-5-1 16,-3-1 1-16,3-4 23 0,3-2 14 0,-6-5-1 15,3-8-7-15,0 0-7 0,0 0-11 16,0 0 0-16,-11-43-3 0,5 13-10 15,3-5 4-15,0-22-8 0,-7-7-5 0,10-3 2 16,-8-20-4-16,2-3-5 0,3-5-1 16,0 1 0-16,-4 1-3 0,4-2-2 0,0 8 1 15,-8-1-4-15,8 5-2 0,-7 5 2 16,7 10-2-16,-5 4 0 0,2 2 0 16,0 5-4-16,-1-1 4 0,4 3-4 0,-5 12 1 15,2-7 3-15,3 10-3 0,-4 5-8 16,4 3 8-16,0 3 0 0,3 8 0 0,-3 1-2 15,-2 3-1-15,5 0-5 0,0 9-3 16,0 8 1-16,0-13-1 0,0 13-2 16,0 0 4-16,0 0-1 0,14 39 2 15,-7-3-3-15,-1 19 5 0,5 22 1 0,2 8 2 16,-4 15 5-16,5 13-4 0,-4 32 5 16,4 1 0-16,8 3-4 0,5 1 12 0,-10 1 5 15,0 3 10-15,0 0 3 0,3-4 5 16,-4 0 10-16,8 0 7 0,2 0 1 0,-6-4 26 15,3-8-4-15,-2-30-1 0,-5 3-7 16,7 20-3-16,1-24 2 0,-8-2-3 16,1-5 0-16,7-4-3 0,-11-4-3 15,0-10-7-15,4-7-6 0,-8-20-1 16,2-5-9-16,-1-14 4 0,-7-7 1 0,3-9 5 16,-2-5 5-16,0-8 0 0,-4-7-8 15,0 0-5-15,0-32-6 0,-11-18-1 0,2-29-6 16,-5-13-18-16,4-9-6 0,-14-37-17 15,8-7 1-15,7 0-9 0,-18 2 0 0,13 3 2 16,1 30-4-16,-7 5 4 0,7-5 3 16,-8 7-7-16,1 3 4 0,1 6 2 0,-5 1-5 15,4 4 11-15,7 3-7 16,-4 11-9-16,4 15 11 0,0 7 10 0,9 16-6 16,-3 10 4-16,1 4-7 0,-1 6 3 15,4 7-14-15,0 5 10 0,3 5-5 0,0 0-5 16,-4 30 14-16,-3 2-2 0,7 28 0 15,-3 11 15-15,6 20-16 0,-3 7 13 0,4 4 6 16,-1 1-7-16,1 0 5 0,-1 0 4 16,-3-6-5-16,7-5 4 0,-1-5 1 0,-3-22 5 15,4-5-3-15,3-4 2 0,7-12-32 16,-11-12-30-16,-2-3-24 0,6-9-5 16,-4-5-31-16,1-11-81 0,-7-4-98 15,0 0-105-15,-10-32-120 0,4-18-178 16,-1-7 74-16,-3-22 80 0,3 12-468 0,1-12-489 0</inkml:trace>
  <inkml:trace contextRef="#ctx0" brushRef="#br0" timeOffset="48184.55">12389 12430 2768 0,'-6'-21'-166'0,"-4"2"46"0,7 6 45 0,0 2 35 15,-2 4 19-15,5 7 6 0,-6-7 3 16,6 7 12-16,0 0 22 0,0 0 12 16,0 35 14-16,3 5 11 0,0 17 5 15,8 34 3-15,-1 9 5 0,-1 15 1 16,12 36 0-16,-4 3 3 0,-4-12-6 0,7 1-4 15,-4-39 2-15,1-1 2 0,-7 0 15 16,7-9-13-16,-1-6-3 0,-2-11-7 0,2-18-12 16,-6-5 1-16,4-8-6 0,-1-9-7 15,-6-12 4-15,-4-4-3 0,4-3 0 0,-4-7-4 16,-3-1 4-16,0-10-9 0,0 0-4 16,0 0-8-16,0 0-3 0,-3-47 6 15,3 11-2-15,-7-20-5 0,4-5-4 0,3-22-1 16,-7-6-2-16,7-14 3 0,-7-7-3 15,-6-2-3-15,3-31-5 0,-10 0-5 16,0 8-3-16,-7 0-1 0,8 30 4 16,-5 5-1-16,4 8-4 0,-7 9 3 0,8 8-3 15,2 23 9-15,-4 2-2 0,8 14-1 16,4 11-3-16,-2 6-3 0,5 4 3 0,-1 5-2 16,1 10-4-16,6 0 3 0,0 0-3 15,-14 43 7-15,7 8 3 0,4 17 4 16,6 27 1-16,4 17 2 0,4 45 5 0,8 17 5 15,-5 6 1-15,-1 5 4 0,10 0 5 16,1-10 8-16,-5-13 15 0,2-17 5 0,-5-34 7 16,4-7-7-16,-3-7-5 15,-7-7-2-15,3-27-2 0,1-10-3 0,-5-9-2 16,1-12 1-16,-3-7 6 0,0-11-4 16,-1-14-5-16,-6 0-4 0,10-35-4 0,-3-2-5 15,0-31 2-15,-7-27-8 0,-3-13 0 16,-11-39-3-16,1-10 3 0,-4-11-7 15,-3-7-3-15,-6 7 0 0,-1 4-1 0,3 8-1 16,5 12-4-16,-11 6 1 0,3 38 1 16,3 10 1-16,-6 1-5 0,7 13 4 0,-1 2-3 15,2 23-1-15,8 1 0 0,-2 18 1 16,9 4 3-16,-7 6-7 0,8 5-1 16,3 9-4-16,-4 5 1 0,7 3 3 15,0 0-4-15,-14 53 3 0,8 4 3 0,6 30 4 16,0 16-5-16,10 50 1 0,0 4 4 15,10-2 3-15,3 0-1 0,1-5 2 0,6-5 13 16,-8-10 5-16,2-28 7 0,-4-3 2 16,4-8 5-16,6-3-4 0,-11-11-5 15,2-4 5-15,-1-21 0 0,-7-2-6 0,0-12 2 16,4-11-4-16,-11-4 1 0,5-11 4 16,-5-2 11-16,1-11-3 0,-7-4-4 0,0 0 1 15,13-39-7-15,-13-18-5 0,0-14 1 16,-3-26-2-16,-1-15-3 0,-9-44-2 0,3-12-4 15,-13-1-1-15,6-1-6 16,4 8-3-16,-7-1 2 0,-4 20 1 0,-6 14-2 16,3 36 0-16,5 6-3 0,-5 9 2 15,10 21 0-15,1 8-2 0,2 13 1 16,4 11-3-16,1 3-2 0,-2 1-6 0,8 9-1 16,-1 7 0-16,4 5 1 0,0 0 1 15,-9 38 0-15,5 13 5 0,-3 31 2 0,14 14-1 16,-10 22 3-16,3 35-2 0,7 9 1 15,2-2 1-15,-5-3-1 0,6 1 5 0,3-13 1 16,0-2-3-16,1-31-2 0,-1-5 4 16,1-4 1-16,2-9 0 0,1-9 4 15,-1-10-8-15,-5-19 2 0,2-9 0 0,-7-12 6 16,5-8 4-16,-11-10-2 16,3-9 3-16,-3-8-4 0,0 0-1 0,13-37 3 15,-7-20-4-15,2-28-4 0,-8-20 8 16,0-15-6-16,-8-45-3 0,2-18-4 0,3-9-1 15,-10 3-3-15,5 7 0 0,-8 14 3 16,-1 22-2-16,1 41 4 0,-8 10-7 0,4 16 1 16,4 22 2-16,2 7 1 0,-2 13-2 15,10 10-3-15,-2 9-5 0,2 7 2 0,-1 11 0 16,7 0-1-16,-17 34 4 16,7 18 2-16,-6 29 1 0,9 26 0 0,4 44 3 15,6 17-4-15,-3 7 5 0,10 7 2 16,10-8 3-16,-3-17 2 0,10-17 0 15,-11-36-1-15,1-11-3 0,-1-11-2 0,-2-24 6 16,-4-5-1-16,-4-18 6 0,5-10 2 16,-8-10 3-16,7-15 3 0,-10 0-7 0,30-43-3 15,-21-11 6-15,12-27-2 0,-4-13-3 16,-11-20-5-16,1-37 1 0,-1-2-2 0,-6 31 0 16,-3 7-1-16,-3 12-1 0,-8 18-2 15,7 23 5-15,1 9 1 0,-1 15-11 16,1 16 0-16,-5 10 2 0,5 14-4 0,6-2 6 15,-24 68-3-15,18-1 6 16,-7 29-3-16,2 12 0 0,1 41 5 0,7 1 1 16,13-6-29-16,-4-29-25 0,11-2-26 15,4-3-29-15,-2-2-38 0,5-11-42 0,-1-8-60 16,1-8-54-16,-2-13-85 0,-1-18-188 16,-4-18 20-16,-1-9 56 0,-3-9-320 0,1-7-302 15</inkml:trace>
  <inkml:trace contextRef="#ctx0" brushRef="#br0" timeOffset="50851.01">12163 13777 2359 0,'0'0'-2'0,"-20"0"20"0,20 0 14 16,0 0 8-16,0 0-2 0,-10-15 0 15,10 15-7-15,13-28 1 0,4 10 1 16,-1-3 5-16,8 0 2 0,-1 5 2 0,-6-1-2 15,-4 9-3-15,-3-3-2 0,4 5-4 16,-5 2 3-16,-9 4 8 0,0 0 16 16,24 18 6-16,-21-1 9 0,-3 2 18 15,-3 10-1-15,-8 6-1 0,-2 12 6 0,-4 6-10 16,-5 14 2-16,-2-15-5 0,1 1-7 16,6-6-15-16,-3-1 5 0,10-11-10 15,0-6 2-15,3-8-11 0,1-4-5 0,-1 1 3 16,7-9 3-16,0 0-4 15,0-9-5-15,0 0-6 0,0 0 0 0,43-21-3 0,-19 0-9 16,3 2 8-16,9-8-6 0,-12-2-1 16,-2 12-4-16,2-5-4 0,-7 4 6 15,-1 4-7-15,-5 2-1 0,2-1 5 16,-4 1-10-16,-1 3-10 0,-2 0-43 0,1 3-37 16,-1-1-59-16,5 2-42 0,-11 5-43 15,6-2-73-15,-6 2-100 0,0 0-138 16,0 0 49-16,0 0-258 0,10 14-239 0</inkml:trace>
  <inkml:trace contextRef="#ctx0" brushRef="#br0" timeOffset="66602.75">11622 12340 2098 0,'0'0'-84'0,"0"0"1"0,0-10 12 16,0 10 2-16,0 0 43 0,0 0 22 0,0 0 20 15,24 29 6-15,-18-13 14 0,5 11 9 16,2 1 10-16,4 14 10 0,2-2-1 16,2 3 0-16,-1-1 3 0,-7 2 0 0,4-1-3 15,-1 3 1-15,-2-11 1 0,-4-5-1 16,10 9-6-16,-7-7-8 0,-3-1-4 16,-3-8-3-16,3-3-4 0,-4-2-1 15,1-4-10-15,-4-2-1 0,0 1 11 0,5-2 19 16,-8-3 12-16,0-8 12 0,0 0-6 15,3 11-8-15,-3-11-7 0,0 0 0 0,0 0-11 16,-17-55-8-16,4 13-11 0,-4-11 0 16,4-4-6-16,-1-4 10 0,1 4-2 15,3 0-4-15,0 2-6 0,-6 5 4 16,9 10 12-16,0 6 13 0,-3 9 6 0,4 4-1 16,-1 3-7-16,4 0 1 0,-1 6-11 15,-3-1-11-15,7 9-1 0,0 4 1 0,0 0-7 16,0 0-2-16,0 0-1 0,0 0-4 15,4 47-2-15,-4-24 2 0,3 4 2 16,-3 4 3-16,4 8-2 0,2 11-3 0,-6-7 8 16,4-6-10-16,-1 1 5 0,-3 2-1 15,3-4-2-15,-3 6-1 0,3-5-1 16,4-5-1-16,-7 3 0 0,3-7-5 0,4-3-22 16,-7-6-25-16,4-1-20 0,-4-5-34 15,0-6-79-15,-4 1-89 0,4-8-95 0,0 0-200 16,0 0 60-16,0 0 53 0,0 0-220 15,13-25-160-15</inkml:trace>
  <inkml:trace contextRef="#ctx0" brushRef="#br0" timeOffset="67551.92">12286 12533 1909 0,'-6'-31'-3'0,"3"4"22"0,-2 7 27 0,2 2 23 15,0 6 15-15,-4-1-5 0,7 1-11 16,0 12-5-16,-3-10-3 0,3 10 1 0,0 0 2 16,0 0 13-16,0 0-1 0,0 57 1 15,0-32 6-15,10 23-3 0,-10-3 3 16,6 6-2-16,2 13-3 0,1-7-2 0,-2 6 1 15,-1-1-9-15,2 1-6 0,-2-1 7 16,4-4-5-16,-4-1-7 0,2-7-2 16,5-2-7-16,-4-14-5 0,2-6-5 15,-8-6-3-15,-3-4-1 0,7-4 4 0,-4 3 4 16,0-9 10-16,-3-8-3 0,0 0-2 16,0 0-6-16,0 0-3 0,11-33-9 0,-11 2-5 15,0-21 1-15,0-11-3 0,-8-4 1 16,5-13-8-16,-3-5 13 0,-4 7-5 15,7 13-5-15,-14-10 3 0,4 15-4 0,-1 5-4 16,4 5-2-16,1 3-1 0,1 12 5 16,-2 4-7-16,4 9 7 0,3 5-4 0,3-1 4 15,-8 6-7-15,5-1-4 0,0 6-1 16,3 7-6-16,0 0 4 0,0 0 3 16,0 0-1-16,-13 27-3 0,13-2 1 15,-3 12 4-15,6 4-1 0,0 17-3 0,-3 0 5 16,0 6-4-16,10 1 5 0,-7-1-1 15,8-1 2-15,-8-2-10 0,10 1 8 16,-2-7 2-16,-2-5-2 0,7-3 2 0,-5-7-4 16,-5-7 2-16,7-6 1 0,-5-2-9 15,2-6-10-15,-4-2-9 0,0-3-15 0,2-6-33 16,2-5-73-16,-10-3-67 0,12-17-79 16,-4 1-114-16,2-18-143 0,-1-16 56 0,5-4-304 15,-4 0-282-15</inkml:trace>
  <inkml:trace contextRef="#ctx0" brushRef="#br0" timeOffset="71369.36">1759 9130 2198 0,'-20'2'-110'16,"4"1"22"-16,16-3 27 0,-20 2 28 0,20-2 10 16,-13 6 6-16,13-6 6 0,0 0 0 15,-18 1 6-15,18-1 0 0,0 0 4 16,-3 13 17-16,3-13 6 0,0 12 6 0,0-12 11 16,3 21-7-16,5-6 7 0,-2-2 4 15,4 1 7-15,7-2 2 0,-7 1-3 16,6-1 2-16,8 4 4 0,2-8-2 0,8-7 7 15,2-1-3-15,38-9-6 16,19-8-2-16,4-14-6 0,6-5-5 0,1-5 1 0,26-18-8 16,-4 5-1-16,1-6 2 15,-34 10-4-15,0 7-3 0,-12 0-6 16,-5 4-1-16,-19 12 4 0,-10 2-4 0,-11 5 2 16,-9 5-9-16,-4 2-1 0,-6 2 3 15,-4 4-1-15,4 0-1 0,-7 2 1 0,3-2-1 16,-3 1-5-16,-10 6-15 0,0 0-19 15,13-4-19-15,-13 4-22 0,0 0-29 16,0 0-31-16,0 0-41 0,4 20-46 0,-4-20-81 16,-4 12-372-16,4-12-163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2:17:07.8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17009 2846 1874 0,'-3'-14'-30'0,"3"3"41"0,0 11 35 16,0-14 23-16,0 14 16 0,0-12 5 15,0 12-4-15,0-10-4 0,0 10-7 0,0 0-6 16,-3-15-12-16,3 15-1 0,0 0 11 16,0 0 8-16,0 0 11 0,0 0-6 15,0 0 3-15,0 47 5 0,0-32-2 0,0 3-2 16,3 2 3-16,0-1 2 0,-3 5-1 16,0-5-6-16,0 3-2 0,0 1-9 0,0 4-10 15,0-6 3-15,3-1-4 0,2-1-8 16,-5-1-4-16,0 2-4 0,3-8-3 0,0 3 0 15,-3-2-7-15,0-3-2 16,0-10-1-16,0 15-3 0,0-15 1 0,0 15-6 16,0-15 8-16,3 10-15 0,-3-10-2 15,0 10-18-15,0-10-31 0,0 0-54 16,0 0-62-16,0 0-53 0,0 0-53 0,0 0-54 16,0 0-74-16,0 0-136 0,0 0 49 15,0 0-187-15,0 0-154 0</inkml:trace>
  <inkml:trace contextRef="#ctx0" brushRef="#br0" timeOffset="300.27">16799 3100 1904 0,'0'0'-1'0,"-13"-8"31"0,13 8 18 16,-13-3 10-16,13 3 1 0,0 0-5 16,-14-4-2-16,14 4-6 0,0 0-3 15,0 0 12-15,0 0 6 0,-3 22 3 0,3-22 6 16,3 20 0-16,4-9 0 0,0 1 7 15,6-2 3-15,0 1-6 0,1 0 6 0,2-1 2 16,4-6 1-16,4 0-24 0,3-4 21 16,3-4-9-16,3-3-12 0,4-3 0 15,-4-5-9-15,17-7 0 0,-17 1-4 0,4-5-9 16,-7 1-6-16,-10 1 6 16,3 3-10-16,-6-4-6 0,-4 7-3 0,-6 3 1 15,6 2-7-15,-13 1-34 0,3 2-37 16,4-1-55-16,-4 7-35 0,-3 4-33 0,0 0-59 15,0-4-64-15,0 4-147 0,0 0-21 16,0 0-152-16,0 0-124 0</inkml:trace>
  <inkml:trace contextRef="#ctx0" brushRef="#br0" timeOffset="3532.98">1859 5353 1882 0,'-6'-8'75'15,"6"8"16"-15,-4-13 8 0,4 13 2 16,-6-7 5-16,6 7-8 0,0 0-9 16,0 0-4-16,0 0 1 0,0 0 15 0,0 0 11 15,-17 28 15-15,20-9-1 0,-3 12 7 16,-3 20 4-16,10 12 8 0,-11-1 7 0,12 19-4 16,-2 4-2-16,-6-19 2 0,6 20 0 15,-2-18-6-15,2-1-9 0,-6 1-11 16,3-7-11-16,5 6-5 0,-8-10-3 0,6-7-17 15,-6-7-9-15,3-11-1 16,1-6-5-16,-1-1-9 0,0-4-5 0,-3-6 2 16,3 3 0-16,-3-5-1 0,0-1 2 15,0-2-13-15,5 0 4 0,-5-10-7 0,0 18 8 16,0-18-18-16,-5 12-4 0,5-12-21 16,0 0-22-16,0 0-38 0,0 0-36 15,0 0-53-15,0 0-48 0,0 0-52 16,-9-4-69-16,9 4-93 0,0 0-129 0,0-21-105 15,3 10 73-15,0-1-398 0,0-1-438 16</inkml:trace>
  <inkml:trace contextRef="#ctx0" brushRef="#br0" timeOffset="4749.87">3016 5325 2624 0,'-3'-10'-171'0,"3"10"60"0,0-15 45 0,3 5 29 15,-3-1 36-15,3 2 33 0,-3 9 17 16,0-16 17-16,0 16 17 0,0-14-3 0,0 14 4 16,-3-11-1-16,3 11-11 0,0 0-5 15,-9-7-6-15,9 7-6 0,0 0 15 16,0 0-7-16,0 0 9 0,0 0 5 0,0 48 2 15,3-23 6-15,-6 12 4 16,9 21 13-16,0 5 4 0,-2 4 7 0,10 16-3 16,-11-1 7-16,3 0 4 0,1-2 1 15,7-2 4-15,-2-3-14 0,-5-15-3 0,10-5-3 16,-4 2-1-16,-2-1-1 0,-2-5 4 16,-2-11 7-16,-4-5-4 0,3 1-3 15,-6-9-6-15,4-2-4 0,0-2-4 0,-1-6-8 16,0-2 8-16,-3-2 3 0,0-4 16 15,0 4 12-15,4-5-4 0,-4-8-6 0,0 14-8 16,0-14-9-16,0 11-14 0,0-11-19 16,0 0-24-16,0 0-21 0,0 0-41 15,0 0-39-15,0 0-62 0,0 0-41 0,0 0-50 16,-18-25-68-16,15 17-83 0,-3-2-115 16,9-1-188-16,0 3-8 0,4-5 73 15,0-2-491-15,9-3-563 0</inkml:trace>
  <inkml:trace contextRef="#ctx0" brushRef="#br0" timeOffset="5866.35">6000 4290 3108 0,'0'0'-72'0,"0"0"25"0,-11 10 26 15,11-10 16-15,0 0 16 0,0 0 6 0,-3 10 11 16,3-10 11-16,0 0 17 0,0 0 23 16,23 5 13-16,-23-5-5 0,40-15 13 15,-10-3-8-15,24-4-7 0,-4-9-5 16,-1-2 2-16,5 2-8 0,-4 1-2 0,0-2 1 16,-3 0 3-16,-4 3-2 0,-7 0-5 15,-6 6-9-15,-6 4-6 0,-7 5-5 16,-1-1-3-16,1 5-6 0,-4-1-1 0,-2 3-5 15,2-2-6-15,-7 3-3 0,-6 7-12 16,14-8-16-16,-14 8-20 0,7-6-18 0,-7 6-28 16,0 0-35-16,0 0-33 0,0 0-37 15,0 0-45-15,0 21-58 0,0-21-59 16,0 0-170-16,-10 10-1 0,10-10 65 0,-4 4-170 16,4-4-111-16</inkml:trace>
  <inkml:trace contextRef="#ctx0" brushRef="#br0" timeOffset="7082.9">5979 4775 1823 0,'0'0'54'16,"0"0"23"-16,-9 7 24 0,9-7 20 0,0 0 10 16,-10 4 12-16,10-4-19 0,0 0 8 15,0 0-6-15,-7 9-3 0,7-9-15 16,0 0 2-16,0 0 1 0,0 0-3 0,0 0 2 15,0 0 8-15,0 0-3 16,66-16-8-16,-9-2-9 0,-4-1-5 0,8-6-7 16,8-6-9-16,-9 10-7 0,10-12-2 15,-13 11-11-15,-7-2-1 0,1 3-8 0,-15 3-5 16,-6 6-5-16,3-3-2 0,-13 5-3 16,6 0-3-16,-8 0-3 0,-5 2-5 0,-3 4-1 15,3-2-3-15,-3 1-1 0,-10 5-9 16,14-10-11-16,-14 10-24 0,0 0-19 15,9-4-34-15,-9 4-25 0,0 0-44 0,0 0-34 16,0 0-44-16,0 0-61 0,0 0-60 16,0 17-195-16,0-17 38 0,0 0 58 0,-13 12-178 15,6-8-123-15</inkml:trace>
  <inkml:trace contextRef="#ctx0" brushRef="#br0" timeOffset="7949.65">5772 5779 1788 0,'0'0'-29'0,"0"0"21"0,-3-12 24 16,3 12 11-16,0 0 10 0,0 0 9 0,3-10 2 15,-3 10 3-15,0 0-1 0,0 0 1 16,0 0-7-16,5-10-4 0,-5 10-5 16,0 0-4-16,0 0-3 0,0 0-4 15,0 0 0-15,0-11-3 0,0 11 0 0,0 0-3 16,0 0-4-16,0 0-4 0,0 0-2 15,0 0 1-15,0 0-1 0,0 0-1 16,0 0 4-16,0 0-5 0,0 0 2 0,0 0 0 16,0 0 0-16,3-8-4 0,-3 8 1 15,0 0 0-15,0 0-2 0,0 0-1 0,0 0-2 16,0 0 4-16,0 0 0 0,0 0-4 16,0 0 3-16,0 0 0 15,0 0-1-15,0 0 1 0,0 0-1 0,0 0 0 0,0 0-4 16,0 0 1-16,0 0 5 15,0 0-1-15,3-11-7 0,-3 11-16 0,0 0-10 16,0 0-15-16,0 0-17 0,0 0-26 16,0-13-30-16,0 13-42 0,-6-4-513 15,6 4-169-15</inkml:trace>
  <inkml:trace contextRef="#ctx0" brushRef="#br0" timeOffset="8967.09">5593 5795 1961 0,'-4'-13'23'0,"4"3"28"16,0 10 23-16,0-12 13 0,0 12 3 0,0 0-9 15,0-13-9-15,0 13-2 16,0 0-14-16,0 0-3 0,0 0 0 0,0 0 6 0,0 0 10 16,0 0 12-16,24 32 11 15,-18-14-4-15,8 7-1 0,-4 6 10 16,7 11-8-16,-4 3 7 0,7 5-4 0,-4 0 4 15,1 4 3-15,-1-1-5 0,1 22 0 16,10-7-3-16,-11-11-4 0,2 0-11 0,2 11 2 16,-4-15-5-16,-2 0-2 0,2-3-4 15,-6-13-2-15,0-5-4 0,0-1-2 0,0-6-8 16,0-6-3-16,0 1-2 0,-3-5 0 16,0 0-2-16,-1-5 10 15,-2 0 8-15,-1 1 5 0,-3-11-6 0,3 12-5 0,-3-12-2 16,3 10-8-16,-3-10-5 15,0 0-8-15,0 0-16 0,0 0-34 0,0 0-48 0,0 0-47 16,0 0-59-16,0 0-71 16,0 0-79-16,0 0-90 0,-19-25-197 0,15 17 48 15,4-2 59-15,-3 0-298 0,-1-1-288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1:45:34.1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1492 2282 1722 0,'0'0'-16'0,"0"0"10"16,-16 0 17-16,16 0 6 0,0 0 9 15,0 0-3-15,0 0 0 0,0 0 3 16,0 0-5-16,0 0-2 0,0 0-1 0,0 0-6 16,0 0 5-16,0 0-3 0,0 0 2 15,84-3-4-15,-44 3 2 0,29-4 3 0,15-1 2 16,0-1-7-16,1 2 0 16,26 1 1-16,-24-2-4 0,3-1 3 0,-8 2-4 15,5 0 2-15,17-7-4 0,-28 13 4 16,-6-2-1-16,-13 0-1 0,-10 0-3 15,-10 0-6-15,-11 0-13 0,1 0-12 0,-4 3-4 16,-6-3-18-16,-17 0-30 0,13 3-38 16,-13-3-499-16,0 0-112 0</inkml:trace>
  <inkml:trace contextRef="#ctx0" brushRef="#br0" timeOffset="2682.97">1773 2307 1719 0,'-27'3'-65'0,"7"0"26"16,4-3 33-16,16 0 25 0,-20 4 11 15,20-4 11-15,-18 0-3 0,18 0-3 0,0 0-3 16,0 0-5-16,0 0 6 0,0 0-2 16,0 0 1-16,94-7 1 0,-23 1 2 0,5-2-3 15,7 1-3-15,24-3 0 0,6 1-2 16,-2-4-5-16,8-2-5 0,-6 5 3 15,-2-2-1-15,1 5-3 0,-25 1 0 0,-10 1-1 16,3 3-3-16,-23-2-1 0,-10 3-1 16,-11 1-6-16,-2 0-2 0,-8 0-2 15,-6-3-3-15,-6 6-5 0,-14-3-16 0,0 0-17 16,0 0-5-16,0 0-15 16,-78 22-6-16,9-14-12 0,-25 6 1 0,-5 1-3 15,2-2-2-15,-7-1 9 0,4-3 6 16,14-8 14-16,-1 2 1 0,4-6 10 0,-1 2 8 15,4-5 14-15,4 1 2 0,13-2 22 16,12 0 4-16,12 1 7 0,9 1 5 16,6-1 5-16,0 2 3 0,5 0-8 0,2-5 0 15,10 5-3-15,7 4-1 0,0 0-9 16,21-20 4-16,6 15-4 0,16-6 5 16,13-1-6-16,11 2 1 0,6 0 4 0,7-1-6 15,13 0-1-15,-6 3 3 0,10-2-1 16,13 0 4-16,-27 5-4 0,-3-1 1 15,-10 5-3-15,-20 1 7 0,-13 0-5 16,-4-3 7-16,-12 6-5 0,-9-6 3 16,-12 3-1-16,0 0-4 0,0 0 1 0,-56 10 4 15,6-5-4-15,-24 1 0 0,-5-6-2 16,-8 4 2-16,0-1-4 0,-27-2-2 0,5 3 0 16,19-4 6-16,3 0-9 0,0-4 6 15,14 4-2-15,-1-4 7 0,19 1 7 16,11 2-1-16,7 1-2 0,1-3-3 0,2 0 3 15,14 1-6-15,-4-1-3 16,5 1 2-16,5-2-4 0,14 4 0 0,0 0 0 16,0 0 2-16,0 0-3 0,0 0 0 15,64-16 2-15,-21 11 1 0,21-6-3 16,-1 4 1-16,7-4-1 0,-7 4 2 0,0 3-2 16,-9-4 0-16,-14 6 1 0,-4-2-1 15,-9 4 0-15,-7-1 2 0,-4-2 0 0,-2 0 0 16,-14 3-4-16,0 0 4 0,0 0-4 15,0 0 4-15,-33 18-3 0,3-12 4 16,-37 2-5-16,4 1 1 0,-14 0 2 0,7-6 0 16,1 1-1-16,-2 2 3 15,4-3-3-15,14-1 0 0,10-2 0 0,6 0-2 0,4-2 4 16,6 2 0-16,0-3-2 16,7 3-1-16,4 0-4 0,16 0 1 0,-30-2-2 15,30 2 1-15,-14-5 2 0,14 5-3 16,0 0 1-16,0 0 2 15,0 0 2-15,0 0-2 0,44-20-4 0,-20 15 4 0,6-1 1 16,6 5-1-16,1-5 1 0,2 1 2 16,-6 3 0-16,5 2 0 0,-9 2-4 15,-5 1 2-15,-4 5 2 0,-7-1-1 16,-2 5 0-16,-15 2 5 0,-6 4-2 0,-7 10 0 16,-16 7-2-16,-4-2 2 0,-3 2 1 15,0-1-2-15,1-3-3 0,1-3 1 0,2-2 1 16,9-2 1-16,8-10 2 15,1 1-4-15,6 0-2 0,1-1 0 0,4 0 8 16,4-4-4-16,3 2 1 0,7-2 3 16,7-2-1-16,8 5 0 0,8-6 1 0,11 0-3 15,2 1 3-15,23-1-3 0,-2 1-2 16,-1-1 3-16,-6-4-2 0,-7 0 3 16,-4 1 2-16,1 0-1 0,-4 2 0 0,-6-1 0 15,-3 1-3-15,-15-2 2 0,-2 4 1 16,-4-1 3-16,-6 0 0 0,-14 6 0 15,-13 2-1-15,-20 7-3 0,-13 3 3 16,-6-1-3-16,-22 2 3 0,-6 2-1 16,8-6 1-16,8-1-1 0,2-4 0 0,8-5 2 15,5 1 4-15,13-5-4 0,13-1 4 16,6-3 1-16,4 0 0 0,7-2-1 16,13-2 0-16,-17 2-3 0,17-2-1 0,0 0-1 15,0 0-2-15,57-12 0 0,-17 8 3 16,24-9-2-16,8 2 0 0,-2 1-7 0,7-2 6 15,-4 5-3-15,1-3 3 0,-10 2-1 16,-15 1-4-16,-8 4 1 0,-12 0 3 16,-3 3 0-16,-2-2-1 0,-10 2 0 0,-14 0 0 15,10 5 0-15,-10-5 1 0,0 0-3 16,-40 22-1-16,2-9 2 0,-14 2-1 16,-11-1 3-16,-8 0-4 0,-2 1 1 0,0-1 0 15,5-3 0-15,2 2-1 16,3-1 3-16,3-2-1 0,17-3-1 0,6 1-1 15,7-4 0-15,10-1 0 0,3 0 5 16,1 0-1-16,16-3 1 0,-18 0 0 0,18 0 3 16,0 0-6-16,0 0-1 0,51-21 4 15,-8 11-2-15,20-2 0 0,8-1 0 16,8 1-3-16,22-8 3 0,5 5 1 0,-3 1 1 16,4 3-4-16,-4 3 3 0,-22 1-3 15,-2 1 2-15,-8-1-1 0,-19 7 1 0,-8-3 0 16,-14 3 0-16,-6 3-2 15,-1 0 4-15,-10-3 1 0,-13 0 0 16,0 0-2-16,0 0 0 0,0 0-4 0,-50 17 2 16,17-12 1-16,-10 1 0 0,-31-5-1 15,1 5 0-15,-1-1-1 0,1-1-4 0,0-4 4 16,16 3-3-16,13 0 4 0,8-3-3 16,9 0 0-16,1 3 2 0,3-3-3 15,9-3-2-15,14 3 2 0,0 0-3 0,-20-3 5 16,20 3-3-16,0 0 1 0,67-18 0 15,-4 4 1-15,13 2 1 0,14-12-2 16,14 5 5-16,-4-1-4 0,11 2 6 16,-5 3-2-16,-3-2 1 0,1 5 2 15,-25 3-3-15,-8 1 0 0,-18 4 0 0,-10 0 2 16,-9 4-2-16,-11 0 4 0,-3 0-1 16,-20 0 1-16,14 7-2 0,-14-7-1 0,-34 12 1 15,0-2 1-15,-9-2 2 0,-20 5-3 16,-4-5-1-16,-10 0-1 0,4-5 2 15,0 3-4-15,3-6 4 0,9 1-3 0,15-2 2 16,2-2 0-16,1 0-2 0,4-2 11 16,6-1 6-16,12 2 0 0,1 0-8 15,13-5-1-15,1 0-1 0,6 9-2 0,13-24-1 16,17 7-4-16,20-8 3 16,10-2 0-16,24 2-6 0,2 0 5 0,18 2 2 15,-1 7-4-15,-4-2 2 0,9-2 3 16,-5 9-6-16,-23 4 3 0,-7 2 0 0,-19-1 0 15,-11 6-4-15,-10-1 1 0,-6 2 2 16,-10 3-1-16,-8 3 6 0,-9-7-4 16,0 0-1-16,-50 32-5 0,-3-11 6 0,-13 1-1 15,-21-2 0-15,0-1 1 0,0 2 1 16,18-6-3-16,-4-5 3 0,5 0-1 16,5-2-2-16,14-4 2 0,5-1-2 0,14-3 1 15,7 3-3-15,6-3-1 0,0-3-4 16,17 3-1-16,-23-7 1 0,23 7 0 15,0-14 2-15,0 14-3 0,27-19 0 16,-1 9 5-16,24-12-4 0,13 4 2 0,24-5 1 16,7 4 0-16,5 1 1 0,-2 1-2 15,4 5 3-15,-16 3-2 0,-4 5 0 16,-11 0-4-16,-20 3-3 0,-14 2-1 0,-9 5-1 16,-14 2 3-16,-10 2 1 0,-9 5 2 15,-18 7-1-15,-28 9 2 0,-22 8 4 16,-20-2-1-16,-9 1-3 0,-3-1 4 0,-4-5 3 15,4-1 6-15,-5-8 5 0,15-3 1 16,15-11-2-16,12 1 3 0,-1-4 8 16,13-12-1-16,16 2 3 0,5-6 1 15,3-5-1-15,-1-3-8 0,11-4 0 16,7-3-4-16,9-3 2 0,7 3-6 0,7-7-5 16,9-11 2-16,4 1-1 0,4 5-1 15,6-5 0-15,3 6-2 0,13 1 0 0,14-5 2 16,-3 12-5-16,20-2 0 0,-1 3 2 15,8 2 1-15,-11 10-4 0,-2 1 2 16,2 6 0-16,-7 2 0 0,-16 9 2 0,-7 1-3 16,-6 7 0-16,-4 2-1 0,-9 3 3 15,-1 5-1-15,-16 4 5 0,-10 2-2 0,-7 3 0 16,-4 15-1-16,-13 5 0 16,-16 5 0-16,0 1 6 0,9-15-8 0,-15 7 2 15,-5-4 2-15,8-8-1 0,-1-5 1 16,-7-2 8-16,-6-4 0 0,4-4-2 15,-4-9 2-15,0-2-3 0,3-6-1 0,7-5-4 16,-10-10 7-16,0-2-6 0,0-6 3 16,3-6-4-16,4-3 3 0,6-4 4 15,14-3-5-15,6-1 2 0,11 4 1 0,2 4-5 16,8 3-2-16,6-2 2 0,0 2-1 16,9 2-2-16,12-4-1 0,6-11-1 15,15 12 0-15,9-5 1 0,22 1-1 0,7 3 0 16,4-2 0-16,12 10 1 15,7 2-2-15,8 7 1 0,-29 5 3 0,5 5 3 16,-6 5-7-16,-2 5 4 0,-11 5-3 16,-8 5 6-16,-14-1-7 0,-19 6-4 0,-15-1 8 15,-8-2-2-15,-11 10 0 0,-15 8-5 16,-26 13 7-16,-12-3 1 0,-13 0-1 16,-10-8 0-16,-4-2-1 0,-10-5-1 0,-2-5 4 15,-5-8 3-15,1-9 5 0,19-5-1 16,8-4-3-16,2-8 8 0,8-4 2 15,5-5 4-15,9-3-5 0,14-2 3 16,13-2-4-16,1 2-6 0,7 0-2 16,14 0 1-16,6-3 3 0,14-4-7 0,2-4 2 15,22-3-3-15,8 7-27 0,5-1-26 16,6 1-33-16,7 4-47 0,-4 0-78 0,0 7-135 16,-12 7-114-16,-12 2-193 0,-6 5-145 15</inkml:trace>
  <inkml:trace contextRef="#ctx0" brushRef="#br0" timeOffset="19084.48">779 1932 1075 0,'0'0'73'0,"0"0"-9"0,0 0-12 15,-6-15 5-15,6 15-20 0,0 0-3 0,0 0 4 16,0 0 4-16,0 0 4 0,3-10 8 16,-3 10 3-16,0 0 1 0,0 0-4 15,0 0-4-15,0 0-5 0,0 0-4 0,0 0-7 16,0 0-3-16,0 0-7 16,0 0 1-16,0 0-3 0,0 0-3 0,0 38 2 15,3-23-2-15,0 2 0 0,2 8 13 16,-5-6 3-16,3 10 3 0,-3-2 9 15,3 9 1-15,0-4-1 0,1 5 3 0,-1 1 0 16,3 12-4-16,-6-7-4 0,14 7-3 16,-11-6 3-16,-3-5 3 0,7 11-4 0,-4-4-2 15,3 4 1-15,2-7 5 16,-2-8-7-16,-6-1 1 0,4 0 1 0,-4-5 3 16,-4 4 10-16,8-4-8 0,-8-1 7 0,11-3-3 15,-7 3 1-15,0-3-10 0,3-6-2 16,-6 2-1-16,3-1 6 0,0-2-4 15,3 1-8-15,-3-5 0 0,-6 3-5 16,6-5-6-16,0-2 2 0,-4 0 0 16,4-10 3-16,-3 18-11 0,0-11 4 0,3-7 3 15,0 0 6-15,0 18-10 0,0-18 7 16,6 7-7-16,-6-7-2 0,0 0-48 0,0 0-41 16,0 0-51-16,0 0-55 0,0 0-71 15,0-38-115-15,0 19-115 0,-3-6 40 16,3-3-172-16,0 0-112 0</inkml:trace>
  <inkml:trace contextRef="#ctx0" brushRef="#br0" timeOffset="20919.24">757 1896 1735 0,'0'0'-55'0,"0"0"21"15,0 0 22-15,0 0 9 0,0 0 9 16,0 0 1-16,0 0 9 0,0 0 1 0,0 0-5 16,0 0 3-16,0 0-7 0,0 0 2 15,0 0-3-15,0 0 4 0,0 0 5 0,0 0 5 16,0 0 5-16,0 0-3 0,0 0 6 16,19 24 4-16,-5-23 3 0,5 5 5 15,5-6 7-15,-1 3-3 0,4-3-5 0,6 0-3 16,4 0-4-16,-1-3 0 15,1 3-7-15,7-6 4 0,2 5-8 0,17-6 21 16,-3-4-6-16,-6 9-4 0,-8-3-3 16,25-1-4-16,-8-1 0 0,3 0-4 15,7-4-4-15,-5 7 0 0,5-6-1 0,-16 6-1 16,9 0 0-16,-9 0-7 0,-8 1 2 16,15-2-5-16,-11 2 6 0,-9 1-3 15,-7-2-1-15,-1 4-2 0,-3-1-1 0,-3 1 2 16,-3 0-2-16,0 1 4 15,0 3-5-15,-1-2 0 0,-3-2 0 0,4 0 1 0,-3 3-5 16,6 2 6-16,-4-2-3 0,-3-3-4 16,4 1 5-16,0-1-3 0,-1 3 1 15,1 0-3-15,6-2 0 0,1 3 1 0,-4-2 1 16,3 1 4-16,-3-1 0 16,0 1-5-16,-6-3 2 0,2 0-1 0,4 3 0 15,-3-3 1-15,7 1 2 0,-12 2-3 16,5-3-1-16,0 3-3 0,-4-3 5 15,1 1-1-15,3-1-1 0,-5 0 0 0,2 4 2 16,3-2-1-16,-4-2 1 0,4 3-2 16,-8-1 0-16,8 1 1 0,-7 0-3 0,3-3 4 15,4 1-1-15,-7 2 0 16,-4-3 2-16,5 3-4 0,-4-2-1 0,-1 3 2 16,1-2 2-16,-17-2 0 0,30 3-4 15,-17-1 2-15,4 1 0 0,-4 1 1 0,-13-4-3 16,27 6 3-16,-18-5-3 0,5 3 2 15,-14-4 2-15,27 5-2 0,-14-3 0 16,4 4 1-16,-17-6 1 0,26 4-5 16,-15-4 6-16,2 4 0 0,-13-4-1 0,20 4-3 15,-20-4 1-15,0 0 3 0,20 2-2 16,-20-2-1-16,0 0 0 0,16 3 0 0,-16-3-2 16,13 5-2-16,-13-5 7 0,0 0-4 15,11 7 3-15,-11-7 1 0,3 10 0 16,4 1 7-16,-4-4 11 0,3 3 3 0,-6 2 6 15,5 1 5-15,-2 2 2 16,0 4 1-16,-3 5 0 0,-3 2 7 0,6 2 2 16,-3 1 8-16,-3 7-17 0,3 2-2 15,0-4-1-15,0 1-11 0,3 3 6 16,-6-2-4-16,0-3 1 0,3 0-5 0,-5 1-6 16,2-5 5-16,6-4-8 0,-3 3 2 15,0-6 1-15,0-1-1 0,-3-2-11 0,0-1 7 16,6-1 1-16,-3 1-4 0,-3-3 5 15,0-1 0-15,3-1-7 0,0-1-1 16,0 1 5-16,-4-2-12 0,4-11 8 0,0 16 3 16,-3-6-5-16,3-10 7 0,-3 15-1 15,3-15-9-15,-3 13 7 0,3-13-6 16,0 10 7-16,0-10-8 0,-3 12 11 16,3-12-4-16,-5 7-8 0,5-7 2 15,-6 11 0-15,6-11-1 0,-3 7 0 0,3-7 10 16,0 0 5-16,-10 11-4 0,10-11-4 15,-17 10 0-15,10-6 3 0,-6 2-3 16,0-1-9-16,0 2-1 0,-8-1 12 0,5 1 7 16,-4-2-9-16,-10 2-11 0,3 0 22 15,-3 0-7-15,-3-1 0 0,-4-1 1 16,-7 2-7-16,5-1-1 0,-4 1 3 0,-1-2-7 16,1 2 2-16,3-1-1 0,-4 1 1 15,-19 1-3-15,14 2 8 0,8-5-4 0,-2 2-3 16,-1-1-1-16,4-2 8 15,-3-1-3-15,3 2-7 0,3-3 11 0,-2 3-9 16,-4-2 0-16,5 1-11 0,-5-1 12 16,-4 0 3-16,4 2-1 0,3-1-3 0,-4-1-3 15,8 3 3-15,-7-5 4 0,7 5-3 16,-5-1 5-16,4-3-7 0,4 3 2 16,-3-2-10-16,2 0 13 0,4-2-5 0,0 5-4 15,-6-5 4-15,-2 5 4 0,5-4-8 16,-10 4 6-16,-4 1-5 0,-9 5 4 15,3-3-5-15,12-2 10 0,-18 2-7 16,12 1 3-16,7-4-4 0,-4 1 1 16,14-2 4-16,0-2 4 0,3 0-8 0,-6-2 3 15,0 2 3-15,0-3-5 0,9 3 0 16,1-2 1-16,-3-1-1 0,2 0-10 0,-3 0 13 16,-3 0 1-16,8-1-4 0,-2 1 3 15,-3 0 3-15,7 0-8 0,-4-3 8 16,2 3-4-16,-2-3-6 0,4 2 2 0,4 1 0 15,16 0 4-15,-41-3-1 0,25 0 0 16,-1 3 1-16,-3 0 3 0,20 0-6 0,-20-3-3 16,20 3 0-16,-33-2 1 0,16 4 2 15,17-2 0-15,-23-2 3 0,23 2 3 16,-27-2-8-16,27 2 4 0,-23 0 0 16,7-4-5-16,16 4 12 0,-27 0-11 0,27 0 0 15,-14-1-4-15,14 1 10 0,-24-3 3 16,24 3-7-16,-13-3 1 0,13 3-3 15,0 0 2-15,-20 0 5 0,20 0-3 16,0 0-8-16,0 0-5 0,-19-4-21 0,19 4-14 16,0 0-22-16,0 0-16 0,-4-8-19 15,4 8-32-15,0 0-40 0,0 0-28 0,20-23-53 16,-9 11-79-16,1-3-110 16,1-2-192-16,4-1-135 0</inkml:trace>
  <inkml:trace contextRef="#ctx0" brushRef="#br0" timeOffset="27586.02">670 2052 1796 0,'-21'-10'-59'0,"21"10"13"15,-9-7 6-15,9 7 6 0,0 0 3 0,-4-10-7 16,4 10 0-16,0 0 13 0,-7-12-2 16,7 12 3-16,0 0 0 0,0 0 1 0,11-17 6 15,-11 17-3-15,9-7 8 0,1 3-4 16,-10 4 22-16,20-10-4 0,-10 5 3 15,7-1-1-15,-4-1 3 0,7 5 2 0,10-7-3 16,-3 5 3-16,3 0-6 0,0-4 1 16,4 3 0-16,9-3 2 0,0 4-1 15,0-2-2-15,24-1 5 0,-4-1-5 16,0 1-6-16,8-1-2 0,-4 1 8 16,6 0 1-16,-4 1 2 0,12 1-6 0,-8-1 1 15,7 2 1-15,-7 0 3 0,-2-4 0 16,-1 5-3-16,-1-3-1 0,2 2-1 0,-18 1 1 15,-3 2 0-15,-10 1-2 0,-1 0 4 16,2 0 1-16,-8 1-4 0,1 2-1 16,-1 0-1-16,0-2 5 0,0 5-5 0,1-1 0 15,-4 1 8-15,0-5-3 0,0 2-5 16,3 1-1-16,8-4 9 0,-5 0-7 16,-3 4 1-16,-3-4 2 0,4 0 1 0,-4 0 3 15,-7 2-7-15,-3-2 2 0,0 3-4 16,0-3 2-16,-4 0 2 0,-16 0-1 15,40 2 3-15,-20-2-4 0,1 3-1 16,-2-3 2-16,5 3 2 0,-4-2-1 0,4 2 1 16,-2 1 0-16,-1 0 1 0,2 1-2 15,-4 3 6-15,2 0 3 0,-1 6 7 16,0 1 2-16,0 5 11 0,-4-2 5 0,1 1 0 16,-4 6 3-16,4 0 6 0,-7-2-2 15,7 2-1-15,-7 5 0 0,-4-5 1 16,8 3-5-16,-4 1-2 0,-4-4-4 0,2 0-3 15,-2 0-3-15,-3 0 1 16,7 4-2-16,-7-4-3 0,0-1-2 0,2 1-2 16,-2-6-2-16,-3 2-3 0,3-4 4 15,-3 1 0-15,0 0 3 0,-3-2 7 16,0 1 1-16,-2 0-3 0,-4-3 2 0,-1 4 1 16,-1-6-2-16,-5 2 2 0,-1 3-3 15,-9-1-3-15,-1 1-1 0,1 0-2 0,-21 2-2 16,-3 1-3-16,3-2 3 0,-2 0-4 15,-5-4-2-15,-3 1 0 0,4 3-2 16,-7-3-1-16,-4-2 0 0,1-1-2 0,0 1-1 16,-4-1 3-16,1-2-5 0,-1 0 4 15,0-3-1-15,3 1-4 0,15-4 0 0,2 2 1 16,-20-1-1-16,17-3 1 16,1 0 0-16,1 1-2 0,12-3-1 15,-4 0-1-15,1 0 3 0,1 0 0 0,2 3-1 16,2 0-2-16,4-3 4 0,-3 1-2 15,6 2 0-15,-3-3 0 0,3 0-3 0,5 3 2 16,2-3 1-16,-1 0-4 0,2 1 7 16,2-1-3-16,17 0 0 0,-34 4 3 15,22-4-4-15,12 0-2 0,-35 2 5 0,19-2-6 16,16 0 7-16,-30 2-4 0,17 1 2 16,13-3-1-16,-34 0 2 0,18 0-2 0,16 0-4 15,-33 0 6-15,19 0-3 0,14 0 1 16,-37 0 2-16,14 0-4 15,7-3 1-15,16 3 2 0,-34 0 2 0,20-2-4 16,14 2 16-16,-36-6-1 0,26 5 5 16,-10-5 1-16,4 2-6 0,-1-4-3 0,1-2 2 15,-5 0-3-15,4-2 1 0,1-6 2 16,-8 1-2-16,4-5-7 0,1-2-2 16,2-1 6-16,7-4-11 0,0 1-31 15,3 3-44-15,7-3-31 0,0-1-55 0,4-4-88 16,-1-2-182-16,7 3-141 0,0-1-75 15</inkml:trace>
  <inkml:trace contextRef="#ctx0" brushRef="#br0" timeOffset="30068.32">513 6307 1739 0,'-14'-4'46'16,"14"4"-4"-16,0 0-6 0,0 0 12 15,0 0 13-15,-13 12 13 0,13-12 6 0,4 20 5 16,2-5 3-16,-3 0 0 0,8-2 5 16,-1-1 2-16,6 1 16 0,4-6 11 0,4-6 18 15,-1-2-1-15,30-19 0 0,24-16-8 16,-1-11-10-16,8-10-13 16,22-15-14-16,-22 11-6 0,-7-2-8 0,-11 6-11 0,-2 5-5 15,-15 2-10-15,-12 12-1 16,0 9-6-16,-13 1-2 0,-2 10-9 0,-8 3 5 15,-1 2-11-15,1 4-9 0,-5-1-2 16,1 3-9-16,1-4-29 0,-5 5-26 16,-6 6-18-16,13-11-51 0,-2 8-34 0,-11 3-38 15,0 0-57-15,22 0-79 0,-14 0-163 16,-8 0-5-16,19-2 45 0,-19 2-160 0,17 2-103 16</inkml:trace>
  <inkml:trace contextRef="#ctx0" brushRef="#br0" timeOffset="37406.24">4613 6760 1776 0,'-3'5'-4'16,"0"-1"-2"-16,3-4 4 0,-5 9-1 15,5-9 5-15,0 0 3 0,-3 7 2 0,3-7 4 16,0 0 8-16,0 0 8 0,0 0 4 16,0 0 5-16,20 9 9 0,-20-9 7 0,24-2 8 15,-24 2 0-15,33-13 3 0,-9 1-8 16,16-13-3-16,6-6-6 0,-6 5-2 16,0-6-5-16,0-6-4 0,1 5-3 0,-5-2-4 15,-12 7 4-15,-5 3 14 0,-2-2 2 16,-7 7 1-16,-4-2 2 0,-3 4 0 15,-6 1 1-15,0-1-1 0,-7 6 0 16,4-1-12-16,-8 2-3 0,7 7-5 0,7 4 1 16,-36 0-6-16,16 4-4 0,-7 10-2 15,-3 5-9-15,-10 9 4 0,4 4-5 16,2 4 1-16,4 2 2 0,0 1-2 0,7 1 0 16,6 3 0-16,4-7-6 0,3-5 5 15,-1 2-8-15,8-5 2 0,3-2 2 0,3 2-5 16,5-3 5-16,2-3 4 0,-1-1-9 15,8-4 5-15,-4-2 1 0,1-3 1 16,5-3-6-16,-1-2 1 0,-5-6 0 0,0 5-4 16,0-1-3-16,1-2 11 0,-14-3-9 15,20 7 6-15,-14-3 2 0,-6-4-8 0,14 8-3 16,-14-8 2-16,6 10-1 0,-6-10 6 16,7 18-8-16,-7-8 0 0,3 5 4 15,-3-1 8-15,0 7-4 0,4 0-4 16,-4 4 4-16,7 1 0 0,-11 5-1 15,4-1-2-15,4 8 3 0,-1-1 0 0,3-2-2 16,4 15-2-16,-2-15-23 0,8-3-32 16,7 4-39-16,1-14-35 0,-5-5-38 0,-2-9-65 15,4-5-54-15,-2-6-122 0,5-3-236 16,-4-3-144-16</inkml:trace>
  <inkml:trace contextRef="#ctx0" brushRef="#br0" timeOffset="37602.58">5279 6979 1903 0,'4'-7'19'16,"-4"7"11"-16,-4-12-5 0,4 12-8 16,0 0-3-16,0 0 0 0,4-10-1 0,-4 10-4 15,0 0-2-15,0 0 7 0,0 0-3 16,40 29-1-16,-21-16 5 0,5 5-4 0,17 7-1 16,-2 0 2-16,1 1-1 0,0-1-3 15,4 4 2-15,-8-2-21 16,4-2-40-16,-7-2-40 0,-3-10-40 0,-10-1-508 0,1-8-137 15</inkml:trace>
  <inkml:trace contextRef="#ctx0" brushRef="#br0" timeOffset="37885.39">5850 6782 1926 0,'-13'-21'92'16,"5"2"26"-16,-5 6 18 0,7 3 2 15,-2 1-3-15,2 3-6 0,6 6-27 0,-13-7-3 16,13 7-10-16,0 0-11 0,-27 13-7 15,10 2-5-15,1 10-15 0,-8 15 2 16,-2 5-3-16,2 10-2 0,-12 12 3 0,9 5 5 16,-3-1-14-16,10-2 4 0,-6-2-5 15,8-11-9-15,6-4 3 0,-6-4-8 0,12-8 2 16,3-7-7-16,0-6-12 16,3-2-25-16,3 0-26 0,0-7-37 15,3 0-25-15,-2-6-32 0,3-2-51 0,0-7-72 16,-7-3-125-16,20-13-95 0,-10 1 44 15,10-13-131-15,10-17-67 0</inkml:trace>
  <inkml:trace contextRef="#ctx0" brushRef="#br0" timeOffset="38135.74">6213 6686 1782 0,'-3'-19'132'0,"-5"5"-1"15,2 5-3-15,-4 1-10 0,10 8-1 16,-14-8-3-16,14 8-18 15,-6-9-18-15,6 9-5 0,-10-4-9 0,10 4-5 16,0 0-8-16,0 0-1 0,-33 14-8 16,27-1-4-16,-2 2 0 0,-2 3-1 0,1 1-10 15,2 4 1-15,-3 0-4 0,6 4-2 16,-5 3-5-16,6 5-5 0,-1 0 3 16,0 1 0-16,8 1-3 0,3 1 2 0,2 9-12 15,1-11-18-15,10 3-20 0,1-7-25 16,-5-10-22-16,4-1-34 0,1-10-37 15,-2-3-41-15,1-10-45 0,1 0-117 0,4-9-69 16,2-3-136-16,-3-7-63 0</inkml:trace>
  <inkml:trace contextRef="#ctx0" brushRef="#br0" timeOffset="38669.37">6586 6828 1605 0,'0'0'-38'0,"4"-13"-1"0,2 5 1 16,-3-2 3-16,0-2 5 0,5-1 1 15,2-2 1-15,-4-6 8 0,4 4-1 16,-3 2 6-16,0-7-1 0,2 1 2 0,-6 2 0 16,1-1 1-16,-4 1 28 0,0-5-2 15,0-1 3-15,-4-1-3 0,1-2-3 16,-3-3-2-16,-1 6 3 0,1 0 18 16,-5 3 10-16,5 4 0 0,-1 4-4 15,1 3-5-15,-2 1-9 0,8 10 2 0,-16-2-2 16,16 2-3-16,0 0-1 0,-33 27-4 15,22-6 2-15,-2 8-4 0,-7 13 9 0,7 12 7 16,4-2-2-16,1 3 2 0,5 1-2 16,3-12-3-16,11 6 5 0,-2-11-1 15,7 4-6-15,5-11-1 0,-4-7-2 0,2-1-2 16,5-9 3-16,-1-4 2 16,-3-5-2-16,3-4-2 0,1-6-2 0,3-4 2 0,22-14-3 15,-2-9 0-15,16-12-3 16,-9-3 2-16,-5-9-1 0,-1-5-2 0,-18-5-1 15,3-9-3-15,-10 5 0 0,-10 9 3 16,-6 0-3-16,-4 3 3 0,1 2 25 16,-11 5 20-16,4 12 6 0,-7 10 13 0,0 1 7 15,0 4-4-15,0 4-8 0,-3 5-4 16,-1 3-6-16,-2 5-10 0,2 6-6 0,14 0-7 16,-33 16 2-16,9 3-7 0,11 6-6 15,4 3-3-15,-2 5 3 0,14 5-2 16,8 12-12-16,-5 1 8 0,15-1-5 15,1 3 0-15,8-7 1 0,-3-2-2 0,0-5 1 16,3 4-6-16,0-5 4 0,3-2 0 16,-9-11-7-16,-5-3-20 0,1 0-25 15,-2-2-36-15,-2-2-44 0,-7 0-52 0,2-4-99 16,-5 1-158-16,-2-3-229 0,-4 4-157 16</inkml:trace>
  <inkml:trace contextRef="#ctx0" brushRef="#br0" timeOffset="39285.54">5429 8405 2024 0,'-46'20'92'0,"10"-2"6"0,9-4-3 16,3-3-1-16,4-4-1 0,4 3-7 15,2-5-14-15,14-5 4 0,0 0 0 16,0 0 5-16,83-22-1 0,14-20-5 15,50-22 4-15,9-13-5 0,18-8-9 0,10-8 4 16,5-7-4-16,68-25-4 0,-60 28-3 16,59-27-9-16,-69 32-5 0,-10 1 1 0,-11-1-9 15,-9 13 2-15,-24 1-6 0,-13 6-1 16,-30 19-3-16,-13 6-1 0,-14 5-3 0,-17 13 4 16,-16 8-10-16,-3 6-3 0,-6 1 6 15,-5 6-19-15,-2-3 13 0,2 1-8 16,-2 3-3-16,-5-1-4 0,1 1 4 15,-3 1-7-15,6-4 1 0,-3-2 1 16,1-3-1-16,-8 1-1 0,3-7-2 0,-2-7 5 16,-8-9 5-16,-2-20-13 0,-14-17 10 15,-4-2-7-15,-12-12-2 0,-17-30-4 0,-21-1 6 16,-5-9-3-16,-8-1 1 0,-14 1 0 16,-8 3-3-16,-15 7 4 0,-19 6-4 15,-14 14 3-15,-3 16 8 0,-10 9 7 0,-9 17-11 16,-19 17 6-16,-15 14-6 15,-4 14-4-15,-12 22 4 0,-5 9-4 0,11 16 10 0,3 11-6 16,10 7 4-16,9 14-6 0,19 10-3 16,11 8 1-16,15 7 6 0,26 7-7 15,-1 7 2-15,22-1-1 0,16 9-5 16,15 10 1-16,15 8 4 0,14 5-1 0,16 1 5 16,15 11 1-16,18 2-2 0,7-2-1 15,23 3 3-15,11-6-7 0,11-5 10 16,19 0 2-16,-1-13-3 0,13-8 8 0,6-9-1 15,12-9-4-15,5-16-1 0,1-10 4 16,14-12-4-16,-18-22-32 0,0-8-35 0,7-9-42 16,-4-9-49-16,5-9-72 0,-21-9-87 15,16-14-183-15,1-8 41 0,-14-7-204 16,-13-9-156-16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1:46:23.0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19016 4253 1786 0,'-7'-8'18'0,"7"8"17"0,-13-10 16 0,13 10 2 15,-3-7 1-15,3 7 0 0,0 0-7 16,0 0-4-16,0 0-5 0,0 0 9 0,0 0 9 16,-30 29 7-16,24-8 4 15,-5 8 13-15,1 4 1 0,-7 17 2 0,1 5 4 16,2 3 8-16,-13 14 2 0,11 10-2 16,-7-3 2-16,3 2-3 0,3 2-7 0,4-1-2 15,-1-4-6-15,1-2-10 0,6-12-2 16,1-10-8-16,-1 3-4 0,4-1-3 15,6-3-7-15,0-13-1 0,-3-3-9 0,7-6 2 16,-4-5-6-16,-3-1 1 0,0-4-3 16,4-6-5-16,-8 2 8 0,4-4-8 0,0-1 0 15,4 1 0-15,-4-4-1 0,0-9-1 16,0 13-3-16,0-13-6 0,3 12-25 16,-3-12-50-16,0 0-64 0,0 6-67 15,0-6-64-15,0 0-82 0,0 0-184 0,0 0 40 16,0 0 56-16,10-28-189 0,-7 18-114 15</inkml:trace>
  <inkml:trace contextRef="#ctx0" brushRef="#br0" timeOffset="333.27">18443 5300 1832 0,'0'0'47'0,"-17"-8"17"0,17 8 14 15,-16-7 5-15,16 7 0 0,-14-6-11 0,14 6-9 16,0 0-9-16,0 0-10 0,0 0-1 16,-10 21 12-16,20-4 2 0,-3 8 6 0,6 5 9 15,8 15 3-15,1 3 2 0,-2-2-1 16,10 3 3-16,-3-5-6 0,3 2 0 16,4-10 1-16,-1-2-13 0,3-7 9 0,8-2-13 15,-1-11 9-15,0-8-8 0,4-6 2 16,13-13-5-16,27-12-5 0,-11-4-14 0,8-11 4 15,-5-3 2-15,-8 1-11 16,-11-1-1-16,3 1-4 0,-20 12 1 0,-3-1-3 16,-13 6-5-16,-7 7-5 0,-3 7-22 15,-4-3-24-15,-3 7-32 0,-3 0-34 16,0 2-32-16,-7 5-26 0,0 0-37 0,0 0-42 16,0 0-58-16,-24 18-157 0,18-13-3 15,-5 0-190-15,11-5-141 0</inkml:trace>
  <inkml:trace contextRef="#ctx0" brushRef="#br0" timeOffset="15383.81">782 3975 2128 0,'-16'-12'91'0,"7"2"21"0,-2 3-12 16,1 3-49-16,10 4-23 0,-14-7-4 16,14 7-7-16,0 0-11 0,0 0 2 15,0 0 0-15,0 0-3 0,0 0 6 0,0 0 6 16,14 40 6-16,-4-27-4 0,4-1 3 16,2 1 3-16,-2-5 2 0,8 6 6 0,-1-4-1 15,9-5 12-15,6-5 6 0,24-12 0 16,27-19-4-16,6-13-8 0,31-27-2 15,12-1-3-15,-5-6-1 0,-5 6-6 16,-6-2 2-16,-34 20-3 0,-5 7-4 0,-12 4-4 16,-5 8 3-16,-20 10-1 0,-14 4-6 15,0 10 5-15,-14-3-10 0,4 6-18 16,-4-3-14-16,-5 5-8 0,-1 5 0 16,-10 1-6-16,0 0-15 0,26 1-20 0,-26-1-25 15,13 14-39-15,-8-4-22 0,-5-3-54 16,3 5-74-16,-3-1-136 0,0-1-166 0,0 0-90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1:47:17.6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10746 4296 2092 0,'-6'-11'142'0,"6"11"4"0,-3-7-2 16,3 7-9-16,0 0-28 0,0 0-3 15,0 0-14-15,0 0-1 0,0 0-8 0,0 0 9 16,0 0 8-16,6 37 0 0,0-17 1 16,4 5 1-16,-2 0 0 0,-2 5-10 15,4 0-4-15,-1 3-16 0,2-4 2 0,5 14-6 16,-2-7-4-16,-4-5-4 0,4-1-5 16,-5-2-5-16,-2 0 0 0,-1-3 1 15,5 1-4-15,-1-1-9 0,-4-4 0 0,0-1-2 16,2-4-5-16,2 1-17 0,-1 0-20 15,-2-5-28-15,-3-2-22 0,2-2-22 16,-2-1-35-16,-1-3-68 0,-3-4-53 0,0 0-43 16,0 0-46-16,0 0-77 0,0 0-109 15,23-8 54-15,-23 8-196 0,7-8-149 16</inkml:trace>
  <inkml:trace contextRef="#ctx0" brushRef="#br0" timeOffset="483.33">10953 4690 1867 0,'0'0'-31'15,"0"0"13"-15,0 0 10 0,7 7 0 16,-7-7 0-16,0 0 6 0,0 0 1 15,20 6 1-15,-10-6 5 0,-10 0 1 0,19 0-1 16,-2 0 0-16,0 0-7 0,-1 0 7 16,2-3 4-16,1 0 6 0,1-2 2 0,-4-1 7 15,1-1 0-15,4-2-2 16,-8-4 8-16,4 1 4 0,-4-8 1 0,1-1 9 16,-8-1 9-16,-3-3 12 0,1-3 17 15,-4-1 12-15,0-10 16 0,-10-7 6 16,7 6 11-16,-11-6 10 0,4 9 7 0,-1 10 2 15,-2-3 1-15,4 2-1 0,-5 11 0 16,4-3-12-16,4 7-19 0,3 1-14 0,-2 7-12 16,5 5-9-16,0 0-9 0,0 0-4 15,0 0-8-15,0 39-9 0,5-14 0 16,1 11-6-16,4 9-1 0,7-1-7 0,2 5-1 16,-5-6-5-16,5 6-2 15,2-4 2-15,-1 0 1 0,-4-2-12 0,8-6-14 0,-7-2-31 16,-1-7-35-16,-2-3-39 15,-1-6-56-15,-3 1-47 0,0-5-37 0,-3-2-27 16,-1-5-59-16,4-8-108 0,-10 0-82 16,0 0 53-16,20-17-186 0,-13 9-145 15</inkml:trace>
  <inkml:trace contextRef="#ctx0" brushRef="#br0" timeOffset="617.24">11486 4585 1940 0,'0'-20'82'0,"-3"2"26"0,3 0 16 0,-3 6 7 15,3-1-8-15,0 4-14 0,0 9-11 16,0-16-9-16,0 16-4 0,-3-14-29 15,3 14-49-15,6-8-56 0,-6 8-64 0,0 0-73 16,16-3-64-16,-16 3-186 16,14-1-217-16,-14 1-148 0</inkml:trace>
  <inkml:trace contextRef="#ctx0" brushRef="#br0" timeOffset="1084.09">11983 3971 2045 0,'0'-8'148'0,"-7"-1"4"0,7 9-7 0,-6-9-18 16,6 9-18-16,0 0-11 0,0 0-17 16,0 0 0-16,0 0-9 0,0 40 0 0,0-10-13 15,3 20 0-15,0 2-4 16,4 2-6-16,2 4-3 0,5-1-9 0,-1 2 0 16,1-9-4-16,2-5 0 0,-2-10-3 15,-1-7-5-15,1-3 2 0,-1-6-6 0,4 1 5 16,-4-12-5-16,0-1 2 0,4-7-7 15,-17 0 2-15,30-7-14 0,-14-7 8 16,1 3-13-16,-4-7 0 0,1 1 1 0,-1 2-1 16,-2-3 6-16,-2 6-8 0,1-1 0 15,-7 1 0-15,8 2-2 0,-11 3-10 0,0 7-5 16,0 0 6-16,22 0 9 0,-22 0-9 16,21 17 3-16,-4-2 2 0,-4-3 7 15,4 6-6-15,2-5 4 0,2 1-2 0,-1-3 4 16,-1-3 6-16,2-2-3 15,2-1 10-15,0-5-1 0,0-5 2 0,1-2 3 16,3-11-9-16,9-9 4 0,-12-2 1 16,-2-11 8-16,-5-3-4 0,-4-7 5 0,-2-7 0 15,-14 1-2-15,-5-6 0 0,-1 4-3 16,-4 1-3-16,-1 4-5 0,1 6 4 0,-1 1 5 16,1 17-10-16,0 4-18 0,6 7-46 15,-6 8-44-15,-1 0-35 0,4 6-34 16,1 8-41-16,9-4-42 0,-27 10-47 15,10 1-139-15,-3 10-7 0,3 8-153 0,-2 13-98 16</inkml:trace>
  <inkml:trace contextRef="#ctx0" brushRef="#br0" timeOffset="1666.16">11549 5640 1751 0,'-20'20'2'16,"7"-2"18"-16,7-4 14 0,-5-3 11 0,8-3 6 16,3 6 12-16,0-4 12 0,11-3 22 15,5 1 20-15,10-4 5 0,8-1 7 16,32-7 2-16,5-7-8 0,22-11 0 16,7-3-2-16,0-9-9 0,7-5-2 0,23-18-3 15,3-4-6-15,-10-1 0 0,-6-8-6 16,3-7-2-16,-14-1-10 0,-2-3-4 15,-4 5-7-15,-27 11-2 0,-13-2-1 0,-6-8 0 16,-15-6-7-16,1-6-10 0,-10-3-4 16,-16-1-1-16,-1-2-7 0,-6 7-7 0,0 3 4 15,-7 11-10-15,-7-8 6 0,0 15 5 16,-3 3 2-16,-7-11-3 0,-6 4 1 0,6 15 0 16,-2 0-5-16,2 1-6 15,-20-12 0-15,-13 8-4 0,-4 1 1 0,2 3-5 16,-22 9-2-16,1 4 2 0,-11 5-6 15,-3 7-1-15,-6 6-4 0,10 14 1 16,-7 2-3-16,-23 10 2 0,-11 6-9 0,-9 7 10 16,-23 16-6-16,-8 7-1 0,4 10-2 15,-3 4 3-15,23 9-1 0,-3 5 0 0,12 1 2 16,4 12-2-16,15-1-2 0,1 9 0 16,18-1 2-16,3 2-3 0,27-19 3 0,9-3-1 15,5 3 1-15,5 2-11 0,14-3-17 16,10-1-13-16,10-3-10 0,10-1-16 15,10 15-16-15,3 2 0 0,8 3 5 0,2 0-8 16,14 1-4-16,2-4-11 16,12 0-4-16,1-2 1 0,16-7-5 0,5-7 1 15,14-7-6-15,-8-9-3 0,14-10-8 16,4-14-25-16,1-8-30 0,-16-15-36 0,15-13-51 16,7-9-125-16,-8-9-56 0,1-7-203 15,-7-5-144-15</inkml:trace>
  <inkml:trace contextRef="#ctx0" brushRef="#br0" timeOffset="10833.37">10493 12580 1897 0,'-14'-8'-2'0,"5"8"-2"0,9 0 16 16,-27 0 9-16,27 0 3 0,-30 11 6 15,17-3 11-15,-8 9 8 0,1 2 6 0,1 4 4 16,-2 4 7-16,-2 12 2 16,0 7 5-16,3 1 9 0,0 9 10 0,0 13-2 15,0 6 10-15,7 3-2 0,-1 0-5 16,4-2-1-16,7-8-1 0,3-2-2 16,0-4-5-16,3 1-4 0,4-4-9 0,6-2-2 15,-3-1-5-15,14-4-7 0,2-4-3 16,1-5-3-16,3-6 0 0,3 2 1 0,11 0-7 15,-5-7 0-15,12-4-3 0,-5-3-3 16,4-3-3-16,0-1 0 0,-13-7 7 0,0-2-2 16,6-1-5-16,1-7-3 15,-8 5-2-15,-3-5-7 0,4 0 3 0,-4 2-1 16,3-1-7-16,-5-5 2 0,2 3-2 16,-6-3-5-16,6 0-10 0,-6-3-27 15,-1 3-22-15,-5 0-40 0,1-3-40 0,-5 1-46 16,4-4-54-16,-8-2-58 0,-4-3-68 15,2-2-173-15,-8 3 44 0,-3-2-241 0,-3-1-212 16</inkml:trace>
  <inkml:trace contextRef="#ctx0" brushRef="#br0" timeOffset="11183.37">10933 13741 2123 0,'-10'-11'30'15,"-1"1"23"-15,2-1 22 0,2 7 14 0,7 4 2 16,-10-14-8-16,10 14-15 0,-7-4-7 15,7 4-9-15,0 0-3 0,0 0 0 16,0 0-6-16,47 4 2 0,-23 4-3 0,6 2 3 16,3 3 0-16,4-1-1 0,12 6-1 15,-2 2-3-15,-1-1 0 0,-2 2 1 16,-7 0 4-16,-14-2-4 0,11 12 4 0,-11-5-2 16,3 10 20-16,-9-7 5 0,-7 5 1 15,4 10 1-15,-14-5-7 0,-4 0-5 0,-3 15-3 16,-12 2-6-16,5-5-1 0,-12-1-7 15,-1 4 0-15,4-9-5 0,-4-5 1 16,3 0-17-16,8-15 9 0,-1-4-10 16,4-3-17-16,2-5-19 0,2-1-30 15,-4-1-38-15,5-4-31 0,2 3-42 0,-1-6-56 16,1 2-52-16,6-6-62 0,-11 5-127 16,5 1-9-16,6-6 52 0,-7 7-143 0,7-7-57 15</inkml:trace>
  <inkml:trace contextRef="#ctx0" brushRef="#br0" timeOffset="26601.81">13656 12166 1603 0,'4'-8'-4'0,"-4"8"20"0,0-8 10 16,0 8 20-16,0 0 5 0,0 0 19 16,-4-20 1-16,4 20 6 0,-10-14 6 15,10 14 4-15,-10-7-4 0,4 3 2 0,6 4 4 16,-17-14 0-16,4 10-14 0,-4 0-3 16,-4-2-4-16,-1 1 4 0,1 5-12 0,1 0-4 15,-7 0-2-15,-3 5-6 0,1 2-11 16,-8 4-6-16,-13 6 3 0,7 4 11 15,-4 1-7-15,0 3 13 0,4 3 2 0,-1-3-4 16,8 1-10-16,6 5 9 0,3-6-7 16,8 0 2-16,-11 7-11 0,9-4 1 0,8-1-1 15,0 1-3-15,3-3 1 16,-3 4-1-16,6 2-3 0,0 1 8 0,7-4-3 16,-3 6-4-16,3-3-2 0,6-1 2 15,1-3-7-15,-3 6-3 0,2-4 8 0,14 12-5 16,0-7 1-16,10-2 0 0,0 2-3 15,3-4 2-15,7-2-3 0,-10-9-3 16,3-1 2-16,2-4-7 0,11 7 7 0,1-11 1 16,-11 0-2-16,11-5-3 0,-4-1 3 15,7-4-4-15,-6-1-1 0,2-7 3 0,17-9 6 16,-3-1-5-16,-6-2-12 0,3-10 10 16,-5-1-2-16,-8-1-2 0,10-15 3 0,-11 8-2 15,-10-5-5-15,-3-1 12 0,-10-2 11 16,0-3-3-16,-13-3 0 0,-4 10 8 15,-3-8-2-15,-3 8-2 0,-7-10 0 16,-7 0-1-16,0 3 2 0,-2 3 3 0,-5 1-2 16,-2 7-1-16,-8-1-2 0,1 3-3 15,-8 3-4-15,5 5 1 0,-4 4-1 16,0 0-2-16,4 4-3 0,6 10-2 0,-8 1-5 16,2 2-2-16,6 4-1 0,-3-3-10 15,6 7-14-15,-10 0-24 0,4 8-24 0,3-2-37 16,0 1-35-16,3 4-38 15,-3 1-35-15,0 5-40 0,3-3-40 0,8 1-50 0,-8 6-158 16,10-3 4-16,-2 2 70 16,5-4-158-16,4 2-84 0</inkml:trace>
  <inkml:trace contextRef="#ctx0" brushRef="#br0" timeOffset="29568.45">12470 17614 1729 0,'-7'-12'46'0,"-4"-1"-1"0,8 4 25 16,-3-4 21-16,-1 6 15 0,-3-5 2 15,3 3-2-15,1 1 2 0,6 8-4 16,-10-11-10-16,7 5-11 0,3 6-5 0,-11-9-2 15,11 9-6-15,0 0-4 0,0 0 9 16,0 0 1-16,0 0-10 0,37 19 3 0,-20-6 9 16,13 5-9-16,0-3-2 0,3-5 6 15,7 2-4-15,20 1 4 0,-13-8-5 16,23-9 3-16,7-3-1 0,9-15-6 0,11-7-1 16,3-13-7-16,-7-2-10 15,31-19 0-15,-4-6-4 0,-30 13-6 0,6 5-4 0,-13 1-1 16,-6 1-3-16,-14 6-6 15,-12 14 3-15,-8 4-6 0,-4 0-1 0,-12 8-2 16,-6 5-1-16,-1 1-3 0,-7 1 0 16,0 6-8-16,-3-4 8 0,-3 3-9 15,-7 5 5-15,16-5-10 0,-16 5-11 0,14-3-20 16,-14 3-29-16,13-4-34 0,-13 4-24 16,0 0-23-16,17-6-24 0,-11 4-34 0,-6 2-28 15,10-9-44-15,-10 9-57 16,4-8-137-16,3 2 13 0,-7 6-201 0,0-7-150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1:47:50.8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10563 2420 2037 0,'0'-13'65'16,"-3"6"12"-16,3 7-4 0,-7-12-1 15,7 12-7-15,-7-9-11 0,7 9-2 16,0 0 18-16,0 0 16 0,-20 31 4 0,10-9 11 16,-3 10-11-16,-3 18 18 0,-11 15 0 15,10-9-4-15,-10 11-7 0,-3 1-2 0,6 0-8 16,8-14-5-16,-11 14-10 0,11-15-4 15,-1 1-6-15,4-1 0 0,3-2-11 16,0-2-3-16,10-6-2 0,0-10-3 0,0-4-6 16,0 0-4-16,0-1-2 15,0-3-17-15,0-3-24 0,0-1-26 0,0-7-31 16,3 4-25-16,0-5-16 0,1-1-18 16,-4-5-45-16,0-7-57 0,0 0-37 0,0 0-41 15,0 0-86-15,-27-32-60 0,14 14-204 16,-4-7-151-16</inkml:trace>
  <inkml:trace contextRef="#ctx0" brushRef="#br0" timeOffset="267.58">10019 3160 1885 0,'-10'-10'-5'0,"4"2"22"0,0 4 6 0,6 4-1 15,-11-9-7-15,11 9 1 16,0 0 20-16,0 0 14 0,-30 25 10 16,17-8 9-16,7 7 5 0,-5 8 10 0,4 4 6 15,4 1-6-15,0 1-4 0,0 1 2 16,3 1 4-16,13 7-5 0,4-1 6 0,2-4-8 15,5-5-3-15,9-6-6 0,3-6-4 16,2-7 12-16,2-11-5 0,-1-6-21 16,21-12 9-16,7-10-3 0,10-8-4 0,7-11-8 15,-15-1-1-15,4 0-10 0,-16-5-1 16,0-1 2-16,-24 12-4 0,-3 0-12 0,-3-1-3 16,-11 11-1-16,1 3-3 0,-10 5-6 15,-1 5-34-15,-3-1-43 0,-3 5-53 16,0 8-54-16,-6-4-54 0,6 4-78 15,0 0-198-15,-37 8 33 0,25 0-202 16,-2-2-170-16</inkml:trace>
  <inkml:trace contextRef="#ctx0" brushRef="#br0" timeOffset="8900.56">2213 10959 1636 0,'0'0'141'0,"-17"-9"-47"15,7 2-28-15,-3-2 13 0,3 7-12 0,-7-5-8 16,7 1-3-16,-6 2 11 0,2-2-11 16,14 6 4-16,-40 0-3 0,24 0 1 15,-8 0-4-15,1 9-2 0,-4-5 4 0,-6 6-2 16,3-5 2-16,3 2 4 0,-3 8 9 16,-3-5 0-16,3 3-7 0,3 5-8 15,4-3 7-15,-4-4-3 0,1 7-3 0,2 0-4 16,8-4-9-16,-8 3 14 15,7-3-2-15,-2-2-3 0,5 3-12 0,-5 2 0 16,8 0 1-16,-5-3-6 0,5-2-4 16,1 3-4-16,4 1-11 0,-5-1 7 0,5-4-2 15,-4 7-12-15,7-3 14 0,0 1 1 16,3 2-2-16,0-2 1 0,0 1-1 16,0 1-4-16,3 3 0 0,0-3-8 0,7 0 5 15,1 3 7-15,-2 2-18 0,-2-3 11 16,10-1 2-16,-1-2-3 0,-2 4-3 15,2-6 5-15,1-1-9 0,2 5 6 16,2-6 2-16,-1-1-5 0,3 1-3 16,0-3 0-16,1-2 0 0,3 0 6 0,-4 1-6 15,7-5 2-15,0 0 8 0,-4 3-11 16,4-6 3-16,0 5 3 0,-3-3-2 0,0-3-4 16,0 0 3-16,3 2 2 0,0-4-3 15,0-1 1-15,-4 0-7 0,1 0 5 16,3-1-4-16,0-1 9 0,4 0-6 0,-4 0 1 15,0-2 0-15,3-1-5 0,-6 1 2 16,-2-2 8-16,-1 5-5 0,-4-1-7 16,7-2 2-16,-7-2 8 0,3 1-5 15,-3 4 4-15,-3-3-2 0,3 0 0 16,-4 0 7-16,-5 1 2 0,5-5 7 0,1 2 3 16,-4-1-2-16,-2-4-5 0,-2 3 9 15,4-7 0-15,-2 4-3 0,-5-4 0 16,4-4-3-16,-4-2-3 0,2-1 7 0,-5 6 2 15,0-6 9-15,-3-3-2 0,-3 7-4 16,0-4 8-16,0-1-3 0,-2 1-3 0,-4-6 4 16,-1 5-4-16,4 2-4 0,-12-2 0 15,6 1-2-15,-6-3-1 0,-2 3-3 16,4-3-1-16,-4 3-2 0,3 3-2 0,-3 0 2 16,-3-2-1-16,0 6 6 0,-1 7-3 15,4-3-3-15,-7 3 2 0,4-3-3 0,-3 7-3 16,-1 0 0-16,-3 2-2 15,3-1-3-15,-6 6 2 0,3-1 0 0,3 1-5 16,-6 0-1-16,0 1 3 0,-1 3-6 16,-2 0 0-16,-2-1-1 0,2 4-3 15,-4 4 1-15,4-4 0 0,-2 6-1 0,2-1 0 16,3 2 1-16,-1 0-1 0,4-3-3 16,7 6 0-16,-7-3 5 0,10-2-4 0,-6 12 1 15,8-10-3-15,-4 5 5 0,5-1-4 16,7 3 1-16,-10 1 0 0,10 0 2 15,-4 3-4-15,4-2 3 0,1-4-2 0,-2 5 4 16,1-2-3-16,4 0 6 16,3-4-6-16,0 0 2 0,-2 2-3 0,2-2 4 15,0 1-3-15,6-5 0 0,-3 4 8 16,3 3-6-16,-3-3-2 0,8-4-1 16,-2 4 3-16,-3 0-1 0,4-4-2 0,-1 1 3 15,2-1 1-15,1 5-2 0,4-5 2 16,1 3-1-16,2 0 0 0,5-2 2 0,-4-3 0 15,2 1-2-15,8 1 4 0,0-2-5 16,6-1 6-16,-3 2-1 0,0-3 1 16,-3-3 0-16,9 1-5 0,-6-1 4 0,4 0 0 15,-1-3 4-15,8 4-7 16,-8-2 1-16,7 1 1 0,-7-3 2 0,0-4 2 16,-3 4 0-16,7-1-2 0,-11-3 0 15,8-7-1-15,-1 6 4 0,-3-4-1 16,0 0 3-16,6-2-3 0,-9-1-2 0,0 1 4 15,-3-3-1-15,2-3 0 0,-6 2 2 16,0-3 1-16,7-5-2 0,-7 5-4 0,3-5 0 16,-9-2 3-16,2-1-1 0,1-2 1 15,-7 6-5-15,-4-6 4 0,2 2-1 16,-5-6 2-16,-3 3 2 0,-8-8-4 0,5 1 1 16,-3 0 0-16,-7-11-2 0,-1 6 2 15,-5-2-2-15,-2-3-2 0,-6 6 4 0,11 5-3 16,-7 6 2-16,2 3 0 15,-6 0-1-15,1 0 0 0,0 1-3 0,-4 4 3 16,-17-1-4-16,7 6 3 0,-1 5-5 16,5 1 1-16,-7 1 3 0,-4 5-5 15,10 0 2-15,-6 2-3 0,-1 4 0 0,2-2 0 16,2 3-15-16,2 7-18 0,5-3-24 16,0 6-25-16,-10 2-29 0,6 9-31 0,1 1-35 15,2 3-39-15,14-3-42 0,3-2-45 16,1 0-79-16,5-4-185 15,2 0 37-15,-1-3 61 0,7-1-192 0,0-1-161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1:48:22.8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8852 3620 2537 0,'0'0'73'0,"-6"-18"27"16,6 18 12-16,-3-13 3 0,-4 9-4 15,7 4-16-15,0 0-12 0,0 0-3 16,0 0 10-16,-30 19 5 0,21 4 2 0,-12 17 4 16,4 7 9-16,4 9 1 0,-10 14 3 15,3 5-3-15,0 5 3 0,7-4-4 0,2 3-2 16,5 0-2-16,-1-13-4 0,1-4-5 16,2 2-10-16,1-3-6 0,3-1-10 15,-4-7-8-15,4 5-1 0,0-19-7 0,4-2-2 16,-4-9-8-16,3 0 0 0,-3-3-5 15,7-3-3-15,-10 0-13 0,6-9-10 16,-3-1-12-16,3 4-13 0,-3-8-34 16,0-8-55-16,0 4-60 0,0-4-59 0,0 0-41 15,0 0-40-15,0 0-41 0,4-29-32 16,-1 11-37-16,0-6-111 0,0 3 44 16,4-4-283-16,-10-4-250 0</inkml:trace>
  <inkml:trace contextRef="#ctx0" brushRef="#br0" timeOffset="567.37">8753 3692 2179 0,'-4'-15'-8'0,"1"5"25"0,0 3 27 0,-4-3 24 16,7 10 6-16,-10-15 7 0,10 15-2 15,-13-8-5-15,3 6-7 0,10 2-6 16,-23 2-4-16,2 3 2 0,2 8 11 0,-11 5-2 16,-11 11-4-16,2 6 5 0,2 2-4 15,-10 14 0-15,1-1-14 0,9-11-3 16,3 3-5-16,1 2 3 0,7-6-9 15,9-3 0-15,0-10-10 0,7-6-6 0,0-1-4 16,0-3 1-16,3-1 7 0,1-1-3 16,-1-5-2-16,7-8 4 0,0 7-6 0,0-7-3 15,0 0 3-15,0 0-4 0,30-40-1 16,-3 1-6-16,3-1 7 0,3-8-6 16,10-4-4-16,-3-1 0 0,-2 8-2 0,-2 5-4 15,-6 0 2-15,3 7 2 0,-9 2-4 16,-5 17 2-16,2-4-7 0,-1 6 6 15,-4 5-10-15,8 4 10 0,2 3 0 0,1 8 1 16,10 5-2-16,9 6 4 0,4 6 5 0,1 3-4 16,-5 1-4-16,4 2 8 15,-4-1 1-15,-2-2-12 0,-1-3 5 16,-13-3 6-16,0-2-1 0,-9-5 0 0,-5-4 5 16,1 0-4-16,-8 2 2 0,1-5-2 15,4-1 1-15,-4-2-14 0,-10-5-38 0,6 5-58 16,-6-5-50-16,0 0-73 0,0 0-102 15,0 0-177-15,-13-28 43 0,7 18 31 0,3-1-119 16,-2 3-52-16</inkml:trace>
  <inkml:trace contextRef="#ctx0" brushRef="#br0" timeOffset="4904.2">10719 5070 1783 0,'-16'-10'187'0,"9"3"12"15,-3-1-4-15,0 3-6 0,10 5-14 16,-13-5-20-16,13 5-21 0,0 0-5 15,-20 18-18-15,13-6-7 0,-6 8-11 16,-4 5-5-16,7 5-5 0,-6 16-3 16,2 4-5-16,1 0-13 0,10 6-2 0,3-1-5 15,0 1-9-15,6-5-1 0,4-1-2 16,7 3-6-16,6-10-12 0,10-3-23 0,1-10-34 16,3-3-49-16,12-9-61 0,1-8-58 15,-7-10-78-15,14-14-88 0,-3 0-134 0,-1-11 32 16,-3 0-242-16,-6-7-204 0</inkml:trace>
  <inkml:trace contextRef="#ctx0" brushRef="#br0" timeOffset="5317.42">11426 5150 2169 0,'-6'-14'120'0,"2"0"26"0,1 3 13 16,3 4-9-16,0 7-8 0,-4-9-24 16,4 9-6-16,0 0-16 0,0 0-1 15,0 0-5-15,0 0 0 0,-16 30-6 0,19-10-5 16,-3 0-1-16,0 5-2 15,0 5 3-15,0 4 0 0,3 4-5 0,4 12-3 0,0 0-9 16,-7-6-5-16,7 12-5 0,-1-1-3 16,4-2-1-16,0-6-3 0,0-9-20 15,-3-6-35-15,3-4-34 0,-3-6-44 0,-1 1-31 16,4-9-14-16,-7-1-28 0,-3-5-47 16,0-8-44-16,0 0-7 0,0 0-7 15,0 0-5-15,-33-25 28 0,17 10 24 16,2-3 37-16,-2-2 40 0,-1 1 62 0,4-2 36 15,-1 4 46-15,1-1 38 0,0 0 26 16,-1-1 13-16,4 1 10 0,-4 1 7 0,5-4 1 16,6 7-9-16,-4-4-2 0,0 0-8 15,7 0-16-15,-4 2-4 0,12-4-7 16,-5-1-4-16,4 2-4 0,5-6-5 16,6 0-4-16,-2 1-1 0,7 5-9 0,-2-3 0 15,5 2-6-15,1-1-21 0,-4 2-21 16,0 6-26-16,-2-2-33 0,-2 5-32 15,1-1-29-15,1 4-30 0,-5 3-8 0,1 1-45 16,-7 3-411-16,-10 0-135 0</inkml:trace>
  <inkml:trace contextRef="#ctx0" brushRef="#br0" timeOffset="6133.6">11750 5420 1830 0,'3'-5'-47'0,"-3"5"8"15,0-18 19-15,3 11 12 0,-3-4 8 16,7 4 16-16,-4-5 16 0,0 2 19 0,4 2 12 16,-4-5 16-16,1 4 14 0,3-1 8 15,-1 3 3-15,4-6 5 0,-7 5-7 16,4 1-11-16,-7 7-5 0,13-8-12 16,-13 8-4-16,24 0 1 0,-24 0-7 15,33 11-6-15,-9 1 0 0,-5 5-5 0,5 5-3 16,-4 3 3-16,4 13-8 0,-5-1-2 15,-5-5 0-15,-8 2-1 0,1-1-6 0,-1-4-3 16,-3-1 3-16,-3-3-6 0,0-3 9 16,-3-4 0-16,0-3 12 0,-3-2 6 15,-4-5-2-15,-4-4-15 0,14-4 9 0,-24-4-1 16,24 4-6-16,-30-16-7 0,14 0-7 16,-1-2 3-16,-2-3-6 0,5-4-6 0,4 2 3 15,4-2-5-15,3 0-2 16,3-2-3-16,-4 2-20 0,11-11-31 0,-1 4-39 15,7 5-37-15,-2-1-28 0,8 3-27 16,-5 8-18-16,10-5-11 0,-5 9-22 16,-2 5-8-16,2 1 25 0,2 4 2 0,-4 3 2 15,-1 0 20-15,1 6 15 0,3 1 16 16,0 3 10-16,-3-1 16 0,2 4 15 0,2-1 20 16,-5 1 34-16,1 2 19 0,-1-5 16 15,1 1 12-15,-4-4 23 0,4 0 27 16,-7 1 24-16,4-5 15 0,-5-2-3 0,-9-1-6 15,27-9-10-15,-11 0-5 16,5-7-7-16,-4-4-2 0,13-15-9 0,-8-2-2 16,2-5-4-16,-4 1 26 0,-7-9 11 15,-2 0 15-15,-8 12 14 0,0-2 15 0,-3 8 10 16,0 1 8-16,0 5-1 0,-3 1 18 16,0 1-2-16,-1 6-7 0,4 2-10 15,-3 3-16-15,-1 3-20 0,4 10-5 0,-6-7-15 16,6 7-6-16,0 0-5 0,-24 30-3 15,18-5-3-15,-1 9-2 0,4 4 0 16,0 15-5-16,6 2-8 0,0-1 3 0,10 2-3 16,4 1-6-16,3-4-7 0,0 2-19 15,7-5-40-15,3 0-47 0,3-8-52 16,0-5-61-16,7-6-58 0,-10-13-51 16,0-11-88-16,0-2-88 0,-3-5 35 0,3-5-201 15,-3-5-138-15</inkml:trace>
  <inkml:trace contextRef="#ctx0" brushRef="#br0" timeOffset="6284.53">13210 5220 1952 0,'3'-16'98'0,"-3"4"13"16,0 2 4-16,3 3-12 0,0-3-9 0,8 2-13 15,-1 1-2-15,6-3-12 0,7-2-4 16,11-1-9-16,-1-2-1 0,7 1-13 16,-3 3-22-16,6 1-17 0,7-5-23 15,-10 1-29-15,-7 6-31 0,-6-3-40 0,-10 4-38 0,3-3-51 16,-3 2-102-16,-4-2-357 15,-3 0-164-15</inkml:trace>
  <inkml:trace contextRef="#ctx0" brushRef="#br0" timeOffset="6533.85">13477 4682 2029 0,'-11'-10'101'0,"1"3"25"0,4 2 14 0,6 5-7 15,-14-7-11-15,14 7-13 0,0 0-16 0,0 0-12 16,0 0 2-16,-10 22-2 0,10-11-12 15,10 14-2-15,-4 9-4 0,8 7 1 16,2 8-5-16,1 2-7 0,4 3-3 16,9 10-4-16,-11-14 2 0,2 6-27 0,-1-6-41 15,-1-3-50-15,-2-1-61 0,0-13-63 16,-7-4-84-16,3-9-140 0,1-2-28 0,-1-11 32 16,-3-2-148-16,-4-5-64 0</inkml:trace>
  <inkml:trace contextRef="#ctx0" brushRef="#br0" timeOffset="6718.03">13899 4697 1863 0,'3'-11'213'15,"5"4"-9"-15,-8 0-23 0,0 7-17 0,6-7-16 16,-6 7-12-16,27 2-14 0,-27-2-18 16,49 15-7-16,5 6-9 0,-7 4-8 15,6 7-7-15,-6 0-5 0,2 1-4 0,8 12-5 16,-16-8-12-16,2 1-33 0,-7-5-28 15,5-1-37-15,-8-6-41 0,-7-2-37 0,1-12-28 16,-13-2-41-16,-5-13-59 0,1 2-93 16,1-12-100-16,-2 2 34 0,1-8-132 15,-2-6-51-15</inkml:trace>
  <inkml:trace contextRef="#ctx0" brushRef="#br0" timeOffset="6934.17">14636 4685 1714 0,'0'-15'152'0,"0"5"15"0,3 3 3 15,-3 7-12-15,0 0-1 0,0 0 18 16,0 0 6-16,0 0 11 0,-6 39 3 15,-1-6-7-15,-2 17 6 0,-2 7-3 16,-2 3-10-16,-4 1-10 0,4 14-5 16,-1-17-25-16,4 3-7 0,-3-1-17 0,6-6-8 15,1 0-7-15,2-15-9 0,-2-3-15 16,9-6-15-16,-3-5-21 0,0-5-9 0,0-3-14 16,-3 1-15-16,3-7-16 0,0-2-45 15,0-9-53-15,-3 8-58 0,3-8-76 0,0 0-72 16,0 0-110-16,-11-28-161 0,8 14 51 15,6 3 60-15,-3-4-325 0,-3-3-289 16</inkml:trace>
  <inkml:trace contextRef="#ctx0" brushRef="#br0" timeOffset="7468.37">11162 6579 2442 0,'-13'7'83'0,"-4"-3"-3"15,17-4-8-15,0 0 6 0,0 0 18 16,0 0 15-16,164-30-1 0,9-13-1 16,40-9 2-16,37-10-9 0,101-26 3 0,9-2 0 15,26-13-9-15,-6-2-5 0,-6-2-6 16,-11 0-13-16,-16 7-1 0,-24 8-2 0,-19 6-14 16,-91 26-5-16,-20 2-5 0,-16 5-5 15,-27 6-2-15,-47 15-4 0,-23 4 1 0,-16 10-3 16,-15 0-10-16,-11 7-6 0,-16 3-20 15,-1 2-25-15,-15 5-34 0,-6 1-51 16,0 0-47-16,0 0-54 0,-40 12-75 16,23-5-101-16,-13 0-127 0,-3 4 46 15,-7-4-276-15,7-1-238 0</inkml:trace>
  <inkml:trace contextRef="#ctx0" brushRef="#br0" timeOffset="8550.7">9029 13000 2323 0,'-3'-10'108'15,"-3"0"-11"-15,2 7-9 0,4 3-3 16,0 0 14-16,0 0 14 0,0 45 5 0,10 5 8 16,0 5 10-16,7 15-12 0,3 3-2 15,-4 4 2-15,8 3-4 0,-8-7-2 0,11 2-6 16,-4 0-3-16,-2-1-2 0,9 1-6 15,-11-4-8-15,8-4-6 0,-10-13-11 16,2 0-6-16,-5 0-5 0,6-4-5 16,0-2-4-16,-3-4-4 0,-1-1-11 15,1-11-23-15,-7-1-37 0,4-4-37 0,-8-4-53 16,1-4-63-16,3-1-53 0,-7-3-54 16,0-6-72-16,-6-5-142 0,3-4-36 0,-13 3 56 15,13-3-290-15,0 0-252 0</inkml:trace>
  <inkml:trace contextRef="#ctx0" brushRef="#br0" timeOffset="8751.31">9246 14484 2283 0,'-16'3'54'0,"-1"1"24"16,10 4 18-16,-10-2 14 0,11 1 10 0,-4 8 6 15,0 3-3-15,3 3-2 16,4-3-2-16,-4 3-10 0,7-4 0 0,3 1-6 16,7 0-8-16,4-2 7 0,5-6-5 15,11-4-12-15,8-9-3 0,25-12-6 16,20-16-6-16,-6-5-7 0,-1-10-2 0,-2-1-8 15,-7-3-8-15,-4-3-9 0,-13 2-5 16,-13 5-17-16,2-7-17 0,-15 6-23 16,-8 5-29-16,-2-6-38 0,-8 13-26 0,-2 7-33 15,2 3-30-15,-6 7-27 0,0 1-39 16,-3 5-48-16,0 2-60 0,-1 5-115 0,4 5 49 16,0 0-200-16,0 0-121 15</inkml:trace>
  <inkml:trace contextRef="#ctx0" brushRef="#br0" timeOffset="10018.06">1173 3552 1853 0,'0'0'29'16,"0"0"3"-16,0 0 0 0,-3 11-5 0,3-11 1 16,0 0 16-16,6 16 11 0,-3-7 11 15,8-1 1-15,-5 9 2 0,10-5-2 0,2 5 3 16,2-2-1-16,6-1-2 0,4 0-3 16,7-7-7-16,6-4 6 0,24-9 0 15,7-8-2-15,22-19 2 0,14-5-13 0,24-16-1 16,-8-8-7-16,7-9-9 15,-10 4 3-15,1-1 2 0,-4 7-11 0,-27 11-6 16,-6 6 1-16,-8 5 4 0,-5 1-8 0,-21 9 1 16,-9 4-7-16,-11 8 0 15,-6 2-15-15,-8 5-14 0,-2 1-18 0,-4 2-13 16,4-2-19-16,-7 5-18 0,1-1-20 16,-2-1-22-16,1 2-18 0,-10 4-17 0,17-6-16 15,-10 4-35-15,-7 2-75 0,14 0-351 16,-14 0-136-16</inkml:trace>
  <inkml:trace contextRef="#ctx0" brushRef="#br0" timeOffset="11634.45">4873 4728 1887 0,'0'0'31'16,"0"0"17"-16,0 0 7 0,0 0 3 0,-24 0-1 15,24 0-7-15,0 0-4 0,0 0-7 16,0 0-1-16,27-25-2 0,3 7-2 0,23-10-4 16,1-1-3-16,13-13 1 0,-1 1-8 15,11-1 4-15,-10-4-5 0,2 4-1 16,-8-2 0-16,2 8-4 0,-16 5 2 0,-7 5-3 15,-7 5-2-15,-6 4 1 0,-4 2-2 16,-7 5 2-16,-2 2-2 0,-1-3 3 0,-3 5-6 16,1 1 3-16,-5-1-6 0,-3 2-4 15,-3 4-8-15,7-5-15 0,-7 5-25 16,0 0-28-16,0 0-33 0,0 0-45 16,0 0-29-16,0 0-67 0,0 0-377 15,0 0-126-15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00CB-9B65-DC55-3ABB-16C470074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8AB16-47E7-96B6-2F49-001F93A4D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0C82B-14DC-BD04-2969-734AEC10F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F2F4-56D5-461A-A823-A8A1FB9AA3A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F7D25-FBE2-EAF4-B432-AD64EBB8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98708-0D17-2181-3390-CA7F2381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9DE1-447C-44B4-AA29-3C5C5C641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983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8DDE-6F49-A512-B2B4-F9545FFB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EFF0B-D38B-417F-8260-FA541F605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D79A0-780D-7441-551C-06582B44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F2F4-56D5-461A-A823-A8A1FB9AA3A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FF149-4904-24B4-5601-1C6588FC8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B7A4F-F02A-B454-51B2-F9D0B098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9DE1-447C-44B4-AA29-3C5C5C641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57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838BE9-4B52-2471-964A-236823F8F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3D473-CD1F-118E-6765-0E19BBF09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2448C-9CD1-E3E9-E5E8-A9CF8E20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F2F4-56D5-461A-A823-A8A1FB9AA3A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3B257-4F73-14C2-FBCA-6F1E56C8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CAE6D-4911-FB87-32E8-EB0ACDA5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9DE1-447C-44B4-AA29-3C5C5C641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36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7B855-2F0B-A1AF-C4C0-51836DC4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D0CDD-E0FD-20DE-988B-91EEA0D4F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76281-423F-029F-7E31-DDF6EA6D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F2F4-56D5-461A-A823-A8A1FB9AA3A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79ED3-2808-F51A-098C-78A1B5E8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BE671-1834-9C45-1781-ED923F1F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9DE1-447C-44B4-AA29-3C5C5C641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42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6DCF-9777-F641-B2FA-D6DED839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AD0E2-3249-B444-A64C-1C71380E6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E168D-903C-A2DC-7A74-C0611435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F2F4-56D5-461A-A823-A8A1FB9AA3A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BB5C8-4325-7DAB-ECB2-492EA5A5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52F12-FBE1-7B4B-60B6-01BFFF8B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9DE1-447C-44B4-AA29-3C5C5C641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82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C4215-D435-8B29-D5DB-B14BE33D1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5EF8F-74CA-D635-501D-A235F514D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F92FF-9CB4-1D28-4246-C258E0F2E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F9AD8-EAAE-74A8-546B-40588B61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F2F4-56D5-461A-A823-A8A1FB9AA3A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76941-3BE0-B752-2A2B-178DF511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83EAF-8005-622C-3EAD-D8CD05D7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9DE1-447C-44B4-AA29-3C5C5C641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14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0240-D39F-67C9-E055-ACAD20C98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21532-D9E7-5EAD-8B65-F4CA92501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D9E54-D17E-E816-4531-F3B8EC22C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2852DF-DB35-1379-0664-66B294879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AD9FD-9FD9-FB68-9C34-F60AB5440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19A8E-2FF9-E8D2-1A68-ECF3854E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F2F4-56D5-461A-A823-A8A1FB9AA3A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7E08C-44EA-A0C5-E907-BE00AFE8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CAD57-81FF-2385-7669-8DE4C1CE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9DE1-447C-44B4-AA29-3C5C5C641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06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523C-9876-D7D2-77C7-497DA7F3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A4678-801F-C755-C5FE-546B288A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F2F4-56D5-461A-A823-A8A1FB9AA3A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8C11CC-A3E7-1AC9-C137-16265B24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B1DF2-66DD-CD0B-10A7-067A0B02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9DE1-447C-44B4-AA29-3C5C5C641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48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45EA60-2246-5CA9-D051-25DC5D53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F2F4-56D5-461A-A823-A8A1FB9AA3A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345C6-93C3-AB64-CEBF-A1CC76916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D34DF-C338-4DC2-AEFC-56A9F7D8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9DE1-447C-44B4-AA29-3C5C5C641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7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B229-EA09-3D3E-EA78-A777EB291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80C58-A539-69AE-089F-7C418ECB0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C3796-EEBA-9F6F-2EA6-A7B94EDFA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50ED5-B0DA-8619-FF5B-A9D92062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F2F4-56D5-461A-A823-A8A1FB9AA3A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017FB-5ABD-AD95-0131-936EE55F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B324E-D821-FB96-B0FB-05D96335F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9DE1-447C-44B4-AA29-3C5C5C641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50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D480-400D-B497-D8EA-DA9903569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41D7C4-9D75-186D-C896-D1227E30F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C1AB1-343C-28FC-4FF7-06963A361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AD772-A336-2861-EAEF-E433F63B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F2F4-56D5-461A-A823-A8A1FB9AA3A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391D8-BA70-F325-DA7B-24BAC4A8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659F8-DB89-7EAF-BD3B-AF784110A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9DE1-447C-44B4-AA29-3C5C5C641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16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50387-BF0B-5AF9-3BB6-DD86C6D5A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FACE5-6C9D-C4BA-A219-243899E36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D728B-CCA0-EBA7-AD58-1ADE4CF489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DF2F4-56D5-461A-A823-A8A1FB9AA3A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192E6-A543-042C-6962-39746313B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494F5-A854-B132-C5CB-2754C3FBE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9DE1-447C-44B4-AA29-3C5C5C641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24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dsi.pt/topico/google-cloud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customXml" Target="../ink/ink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customXml" Target="../ink/ink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customXml" Target="../ink/ink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customXml" Target="../ink/ink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customXml" Target="../ink/ink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customXml" Target="../ink/ink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customXml" Target="../ink/ink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customXml" Target="../ink/ink18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customXml" Target="../ink/ink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customXml" Target="../ink/ink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customXml" Target="../ink/ink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png"/><Relationship Id="rId4" Type="http://schemas.openxmlformats.org/officeDocument/2006/relationships/customXml" Target="../ink/ink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5.png"/><Relationship Id="rId4" Type="http://schemas.openxmlformats.org/officeDocument/2006/relationships/customXml" Target="../ink/ink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1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8.xml"/><Relationship Id="rId5" Type="http://schemas.openxmlformats.org/officeDocument/2006/relationships/image" Target="../media/image90.png"/><Relationship Id="rId4" Type="http://schemas.openxmlformats.org/officeDocument/2006/relationships/customXml" Target="../ink/ink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4.png"/><Relationship Id="rId4" Type="http://schemas.openxmlformats.org/officeDocument/2006/relationships/customXml" Target="../ink/ink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4.png"/><Relationship Id="rId4" Type="http://schemas.openxmlformats.org/officeDocument/2006/relationships/customXml" Target="../ink/ink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.xml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6.xml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BD8A-FCA4-096B-0EAD-147FEE0B8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676" y="2430206"/>
            <a:ext cx="10731911" cy="2367936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7030A0"/>
                </a:solidFill>
                <a:latin typeface="Algerian" panose="04020705040A02060702" pitchFamily="82" charset="0"/>
              </a:rPr>
              <a:t>Common Applications &amp; MS Office </a:t>
            </a:r>
            <a:endParaRPr lang="en-IN" sz="6600" b="1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ADDCC1-6081-791A-8913-FB132681EE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-1971" t="28892" r="1971" b="36293"/>
          <a:stretch/>
        </p:blipFill>
        <p:spPr>
          <a:xfrm>
            <a:off x="663676" y="216310"/>
            <a:ext cx="5769748" cy="1726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3D1D98-787C-5EF3-C98E-A2D0703E9D34}"/>
              </a:ext>
            </a:extLst>
          </p:cNvPr>
          <p:cNvSpPr txBox="1"/>
          <p:nvPr/>
        </p:nvSpPr>
        <p:spPr>
          <a:xfrm>
            <a:off x="2105891" y="6858000"/>
            <a:ext cx="79802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apdsi.pt/topico/google-cloud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34F42C5-3006-1522-60F9-AD961E960022}"/>
              </a:ext>
            </a:extLst>
          </p:cNvPr>
          <p:cNvSpPr txBox="1">
            <a:spLocks/>
          </p:cNvSpPr>
          <p:nvPr/>
        </p:nvSpPr>
        <p:spPr>
          <a:xfrm>
            <a:off x="663675" y="4185264"/>
            <a:ext cx="10731911" cy="2367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rgbClr val="7030A0"/>
                </a:solidFill>
                <a:latin typeface="Algerian" panose="04020705040A02060702" pitchFamily="82" charset="0"/>
              </a:rPr>
              <a:t>50+ Questions </a:t>
            </a:r>
            <a:endParaRPr lang="en-IN" sz="6600" b="1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174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95B1D9-49DC-4431-0215-9C75A2684B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217"/>
          <a:stretch/>
        </p:blipFill>
        <p:spPr>
          <a:xfrm>
            <a:off x="308762" y="285136"/>
            <a:ext cx="10880598" cy="22220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E52E93-8196-8BC8-E773-67DCC152B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57" y="4350775"/>
            <a:ext cx="6302286" cy="16232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8EA53A3-E864-0198-519A-D7B2288476D9}"/>
                  </a:ext>
                </a:extLst>
              </p14:cNvPr>
              <p14:cNvContentPartPr/>
              <p14:nvPr/>
            </p14:nvContentPartPr>
            <p14:xfrm>
              <a:off x="421200" y="1044720"/>
              <a:ext cx="5424120" cy="4244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8EA53A3-E864-0198-519A-D7B2288476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1840" y="1035360"/>
                <a:ext cx="5442840" cy="426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157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2C7650-B094-76F2-D44B-F5DFFDD03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09" y="1649360"/>
            <a:ext cx="5021352" cy="40879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EE0AC0-B1D9-2ECF-AF5C-F41F60B6C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09" y="154857"/>
            <a:ext cx="10399776" cy="1219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4D1A1A2-5FB0-842B-2CDC-698251665787}"/>
                  </a:ext>
                </a:extLst>
              </p14:cNvPr>
              <p14:cNvContentPartPr/>
              <p14:nvPr/>
            </p14:nvContentPartPr>
            <p14:xfrm>
              <a:off x="440280" y="1283040"/>
              <a:ext cx="1455840" cy="3828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4D1A1A2-5FB0-842B-2CDC-6982516657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0920" y="1273680"/>
                <a:ext cx="1474560" cy="384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5971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0E9E3F-EF74-2B85-8EE2-5A4606C4A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106"/>
          <a:stretch/>
        </p:blipFill>
        <p:spPr>
          <a:xfrm>
            <a:off x="224383" y="231197"/>
            <a:ext cx="9855692" cy="239401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C294B75-338F-925F-3B9A-7FFFEC9D2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46"/>
          <a:stretch/>
        </p:blipFill>
        <p:spPr>
          <a:xfrm>
            <a:off x="376783" y="3429000"/>
            <a:ext cx="7265131" cy="31978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3B426E-66F4-191B-BDA4-48EC72B2BD59}"/>
                  </a:ext>
                </a:extLst>
              </p14:cNvPr>
              <p14:cNvContentPartPr/>
              <p14:nvPr/>
            </p14:nvContentPartPr>
            <p14:xfrm>
              <a:off x="345240" y="340560"/>
              <a:ext cx="1004040" cy="6238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3B426E-66F4-191B-BDA4-48EC72B2BD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5880" y="331200"/>
                <a:ext cx="1022760" cy="625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045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169C2E-1F50-AE1F-35F7-315099BBC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421"/>
          <a:stretch/>
        </p:blipFill>
        <p:spPr>
          <a:xfrm>
            <a:off x="448181" y="319208"/>
            <a:ext cx="10381248" cy="21486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84B8C87-3088-1A94-F03C-228CC8D2AB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474"/>
          <a:stretch/>
        </p:blipFill>
        <p:spPr>
          <a:xfrm>
            <a:off x="448181" y="3552849"/>
            <a:ext cx="7349047" cy="26611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4297CF-044B-B752-7972-BBC7C8903697}"/>
                  </a:ext>
                </a:extLst>
              </p14:cNvPr>
              <p14:cNvContentPartPr/>
              <p14:nvPr/>
            </p14:nvContentPartPr>
            <p14:xfrm>
              <a:off x="574560" y="1260000"/>
              <a:ext cx="3720240" cy="4294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4297CF-044B-B752-7972-BBC7C89036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5200" y="1250640"/>
                <a:ext cx="3738960" cy="431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2493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870AD5-DB83-3E21-56FD-6563732FDC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579"/>
          <a:stretch/>
        </p:blipFill>
        <p:spPr>
          <a:xfrm>
            <a:off x="339685" y="462116"/>
            <a:ext cx="8179164" cy="28120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7015DE-69FA-BD06-1A8A-00D1C58FE8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444"/>
          <a:stretch/>
        </p:blipFill>
        <p:spPr>
          <a:xfrm>
            <a:off x="339685" y="4026310"/>
            <a:ext cx="8361976" cy="23695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55D2C2D-E2B6-6E67-ECC1-91496310DD5B}"/>
                  </a:ext>
                </a:extLst>
              </p14:cNvPr>
              <p14:cNvContentPartPr/>
              <p14:nvPr/>
            </p14:nvContentPartPr>
            <p14:xfrm>
              <a:off x="345240" y="1535400"/>
              <a:ext cx="3453120" cy="4235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55D2C2D-E2B6-6E67-ECC1-91496310DD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5880" y="1526040"/>
                <a:ext cx="3471840" cy="425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7824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66FB83-21D7-2A3D-83FA-215DCD5AE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48" y="215772"/>
            <a:ext cx="5573661" cy="35696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12C802E-A2F5-F071-3A31-0309EEAACB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412"/>
          <a:stretch/>
        </p:blipFill>
        <p:spPr>
          <a:xfrm>
            <a:off x="237415" y="4262744"/>
            <a:ext cx="8361976" cy="21872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5A6852D-86EB-32EB-3692-F876675676D2}"/>
                  </a:ext>
                </a:extLst>
              </p14:cNvPr>
              <p14:cNvContentPartPr/>
              <p14:nvPr/>
            </p14:nvContentPartPr>
            <p14:xfrm>
              <a:off x="375480" y="600120"/>
              <a:ext cx="6107040" cy="4822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5A6852D-86EB-32EB-3692-F876675676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6120" y="590760"/>
                <a:ext cx="6125760" cy="484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690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91092B-75FD-BB72-1EE1-D50515B23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22" y="437661"/>
            <a:ext cx="6693876" cy="2834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4ECE9F-1FAC-3A87-511E-B1AAA6056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56" y="4395538"/>
            <a:ext cx="8270458" cy="20248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41128DB-8BF9-63F4-DD85-9AF9B6BF45AF}"/>
                  </a:ext>
                </a:extLst>
              </p14:cNvPr>
              <p14:cNvContentPartPr/>
              <p14:nvPr/>
            </p14:nvContentPartPr>
            <p14:xfrm>
              <a:off x="450000" y="712800"/>
              <a:ext cx="7588800" cy="4879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41128DB-8BF9-63F4-DD85-9AF9B6BF45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640" y="703440"/>
                <a:ext cx="7607520" cy="489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0977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0F1C62-DD0A-CF71-3DFB-08F17BD60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29" y="307564"/>
            <a:ext cx="9417466" cy="20718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77FFAB-1A17-E28F-6F69-CEBE0646C7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471"/>
          <a:stretch/>
        </p:blipFill>
        <p:spPr>
          <a:xfrm>
            <a:off x="330329" y="3126657"/>
            <a:ext cx="10262410" cy="23794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68FD05C-7FAF-DE5B-85C3-C8B749B06256}"/>
                  </a:ext>
                </a:extLst>
              </p14:cNvPr>
              <p14:cNvContentPartPr/>
              <p14:nvPr/>
            </p14:nvContentPartPr>
            <p14:xfrm>
              <a:off x="407880" y="2053080"/>
              <a:ext cx="8591400" cy="3296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68FD05C-7FAF-DE5B-85C3-C8B749B062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8520" y="2043720"/>
                <a:ext cx="8610120" cy="331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6053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3A9A4D-4391-8A81-C69F-E1E877CE4B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762"/>
          <a:stretch/>
        </p:blipFill>
        <p:spPr>
          <a:xfrm>
            <a:off x="255081" y="307379"/>
            <a:ext cx="8642993" cy="17770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8938848-87F7-39A4-D274-A01EE8117E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515" b="3409"/>
          <a:stretch/>
        </p:blipFill>
        <p:spPr>
          <a:xfrm>
            <a:off x="255081" y="2711116"/>
            <a:ext cx="7349047" cy="18929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DB61CF-66C4-05D6-1CF6-DE3E7A5A7A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718"/>
          <a:stretch/>
        </p:blipFill>
        <p:spPr>
          <a:xfrm>
            <a:off x="255081" y="5258972"/>
            <a:ext cx="8642993" cy="151287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D4732C5-577A-2DE2-818A-BE136CB0336B}"/>
                  </a:ext>
                </a:extLst>
              </p14:cNvPr>
              <p14:cNvContentPartPr/>
              <p14:nvPr/>
            </p14:nvContentPartPr>
            <p14:xfrm>
              <a:off x="291240" y="471600"/>
              <a:ext cx="8985240" cy="6215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D4732C5-577A-2DE2-818A-BE136CB033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880" y="462240"/>
                <a:ext cx="9003960" cy="623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6700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6B25B9-D682-A600-9446-886367D60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4" y="259958"/>
            <a:ext cx="4770533" cy="28729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7B6171-5C93-9EC6-B428-BA0A97A90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4" y="3725054"/>
            <a:ext cx="6515665" cy="2994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929EDB-C283-06BA-FAE3-C38215164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987" y="2473759"/>
            <a:ext cx="4404742" cy="13183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B889138-CBF8-F878-CA2E-0AD5EFED9AF0}"/>
                  </a:ext>
                </a:extLst>
              </p14:cNvPr>
              <p14:cNvContentPartPr/>
              <p14:nvPr/>
            </p14:nvContentPartPr>
            <p14:xfrm>
              <a:off x="268560" y="801000"/>
              <a:ext cx="10188360" cy="5362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B889138-CBF8-F878-CA2E-0AD5EFED9A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9200" y="791640"/>
                <a:ext cx="10207080" cy="538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373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20313F-32C7-5392-3B41-A4FD62B49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7658"/>
            <a:ext cx="8177678" cy="46769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E9A244-6F81-DABE-8F3C-337342DC6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06" y="216310"/>
            <a:ext cx="8808820" cy="16979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8D2EC1-8469-E562-3DC5-A97B54954E84}"/>
                  </a:ext>
                </a:extLst>
              </p14:cNvPr>
              <p14:cNvContentPartPr/>
              <p14:nvPr/>
            </p14:nvContentPartPr>
            <p14:xfrm>
              <a:off x="369360" y="651600"/>
              <a:ext cx="10055160" cy="3960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8D2EC1-8469-E562-3DC5-A97B54954E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0000" y="642240"/>
                <a:ext cx="10073880" cy="397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4491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BAE5AB-78E6-5521-3141-01339C19B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92" y="333305"/>
            <a:ext cx="9773881" cy="47204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BEB6EE-2DD2-90C6-A363-C3345A140D94}"/>
                  </a:ext>
                </a:extLst>
              </p14:cNvPr>
              <p14:cNvContentPartPr/>
              <p14:nvPr/>
            </p14:nvContentPartPr>
            <p14:xfrm>
              <a:off x="414720" y="779040"/>
              <a:ext cx="7642440" cy="3448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BEB6EE-2DD2-90C6-A363-C3345A140D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360" y="769680"/>
                <a:ext cx="7661160" cy="346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0675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FC67D3-E70D-7EDC-AB8D-B2EFD53D3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16" y="1055109"/>
            <a:ext cx="9717302" cy="23738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3A1841-2C10-624F-5F82-253FE08E705F}"/>
                  </a:ext>
                </a:extLst>
              </p14:cNvPr>
              <p14:cNvContentPartPr/>
              <p14:nvPr/>
            </p14:nvContentPartPr>
            <p14:xfrm>
              <a:off x="706680" y="1246680"/>
              <a:ext cx="1496880" cy="519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3A1841-2C10-624F-5F82-253FE08E70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7320" y="1237320"/>
                <a:ext cx="1515600" cy="53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2681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60261F-011C-1F43-A7F7-03E808DCF3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458"/>
          <a:stretch/>
        </p:blipFill>
        <p:spPr>
          <a:xfrm>
            <a:off x="323343" y="363793"/>
            <a:ext cx="11545314" cy="16419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DB4B2C-C570-2996-532C-C31FD8837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43" y="3634066"/>
            <a:ext cx="9068792" cy="21100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AEA2DF-D8DF-993D-5F40-8E5D63CA88E2}"/>
                  </a:ext>
                </a:extLst>
              </p14:cNvPr>
              <p14:cNvContentPartPr/>
              <p14:nvPr/>
            </p14:nvContentPartPr>
            <p14:xfrm>
              <a:off x="296280" y="1062000"/>
              <a:ext cx="7118640" cy="4164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AEA2DF-D8DF-993D-5F40-8E5D63CA88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6920" y="1052640"/>
                <a:ext cx="7137360" cy="418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4185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B1E362-5EAB-70F3-49B4-B2498602A6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58"/>
          <a:stretch/>
        </p:blipFill>
        <p:spPr>
          <a:xfrm>
            <a:off x="256674" y="379099"/>
            <a:ext cx="8309810" cy="286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74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3CC66D-9846-7B95-81A0-7047EFB5C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04" y="343590"/>
            <a:ext cx="10546571" cy="59982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61BE4E-ED25-FB4C-D522-EC94DB432B41}"/>
                  </a:ext>
                </a:extLst>
              </p14:cNvPr>
              <p14:cNvContentPartPr/>
              <p14:nvPr/>
            </p14:nvContentPartPr>
            <p14:xfrm>
              <a:off x="306000" y="2349000"/>
              <a:ext cx="8244000" cy="3543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61BE4E-ED25-FB4C-D522-EC94DB432B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6640" y="2339640"/>
                <a:ext cx="8262720" cy="356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1358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1DFAAC-86B9-9041-F2B9-83B4BE444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29" y="556504"/>
            <a:ext cx="6835732" cy="36274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C4E2F1-2BAC-3293-B55F-4B2676917682}"/>
                  </a:ext>
                </a:extLst>
              </p14:cNvPr>
              <p14:cNvContentPartPr/>
              <p14:nvPr/>
            </p14:nvContentPartPr>
            <p14:xfrm>
              <a:off x="295200" y="887040"/>
              <a:ext cx="2864520" cy="1510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C4E2F1-2BAC-3293-B55F-4B26769176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840" y="877680"/>
                <a:ext cx="2883240" cy="152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8191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2FDA3F-BE68-380C-D244-D6C29752C7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288"/>
          <a:stretch/>
        </p:blipFill>
        <p:spPr>
          <a:xfrm>
            <a:off x="354284" y="330827"/>
            <a:ext cx="11545314" cy="195025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4DA5C6-8C8C-2D30-EA2F-EF0AD73E97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12" b="34964"/>
          <a:stretch/>
        </p:blipFill>
        <p:spPr>
          <a:xfrm>
            <a:off x="354284" y="3028334"/>
            <a:ext cx="11545314" cy="19271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44D659-6585-152E-231A-D0BB8CB99527}"/>
                  </a:ext>
                </a:extLst>
              </p14:cNvPr>
              <p14:cNvContentPartPr/>
              <p14:nvPr/>
            </p14:nvContentPartPr>
            <p14:xfrm>
              <a:off x="526320" y="1353600"/>
              <a:ext cx="7095960" cy="5342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44D659-6585-152E-231A-D0BB8CB995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6960" y="1344240"/>
                <a:ext cx="7114680" cy="536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7330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795778-E563-99AA-C0BC-D1F10A1F5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33" y="627017"/>
            <a:ext cx="10906329" cy="11215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AF1E3F-CD67-A14F-87FC-427A2F753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0" y="3693062"/>
            <a:ext cx="12075480" cy="14163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052C9B1-EA9A-88C2-DFEA-D2BD86117662}"/>
                  </a:ext>
                </a:extLst>
              </p14:cNvPr>
              <p14:cNvContentPartPr/>
              <p14:nvPr/>
            </p14:nvContentPartPr>
            <p14:xfrm>
              <a:off x="384120" y="1346040"/>
              <a:ext cx="11085480" cy="3929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052C9B1-EA9A-88C2-DFEA-D2BD861176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4760" y="1336680"/>
                <a:ext cx="11104200" cy="394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568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FE1A7B-0FE9-82A1-0521-A40671B1C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07" y="236794"/>
            <a:ext cx="10921881" cy="58985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C2555E-6317-F864-FFEC-7DF1C85BD864}"/>
                  </a:ext>
                </a:extLst>
              </p14:cNvPr>
              <p14:cNvContentPartPr/>
              <p14:nvPr/>
            </p14:nvContentPartPr>
            <p14:xfrm>
              <a:off x="289080" y="2180520"/>
              <a:ext cx="6004080" cy="1873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C2555E-6317-F864-FFEC-7DF1C85BD8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9720" y="2171160"/>
                <a:ext cx="6022800" cy="189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9598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Format Margins in Microsoft Word | Study.com">
            <a:extLst>
              <a:ext uri="{FF2B5EF4-FFF2-40B4-BE49-F238E27FC236}">
                <a16:creationId xmlns:a16="http://schemas.microsoft.com/office/drawing/2014/main" id="{657F29F4-B7FB-080E-BBD8-F0B852856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77" y="465221"/>
            <a:ext cx="6529035" cy="309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7539E93-62F8-B5B7-84CD-A98FC922CA79}"/>
                  </a:ext>
                </a:extLst>
              </p14:cNvPr>
              <p14:cNvContentPartPr/>
              <p14:nvPr/>
            </p14:nvContentPartPr>
            <p14:xfrm>
              <a:off x="1095480" y="1681920"/>
              <a:ext cx="4840920" cy="1995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7539E93-62F8-B5B7-84CD-A98FC922CA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6120" y="1672560"/>
                <a:ext cx="4859640" cy="201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357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Comprehensive Guide to Writing a CV [CV vs. Resume, Full Form of CV  Definition] | CakeResume">
            <a:extLst>
              <a:ext uri="{FF2B5EF4-FFF2-40B4-BE49-F238E27FC236}">
                <a16:creationId xmlns:a16="http://schemas.microsoft.com/office/drawing/2014/main" id="{0EA3EA2F-AAAB-DECA-C2CA-6552D4995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049" y="619452"/>
            <a:ext cx="7650726" cy="578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053CF56-2414-2506-DDB0-FACB21D59D9D}"/>
                  </a:ext>
                </a:extLst>
              </p14:cNvPr>
              <p14:cNvContentPartPr/>
              <p14:nvPr/>
            </p14:nvContentPartPr>
            <p14:xfrm>
              <a:off x="2977200" y="749520"/>
              <a:ext cx="4761720" cy="1758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053CF56-2414-2506-DDB0-FACB21D59D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67840" y="740160"/>
                <a:ext cx="4780440" cy="177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5478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19329F-C163-4D57-6B53-040AC3712F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991"/>
          <a:stretch/>
        </p:blipFill>
        <p:spPr>
          <a:xfrm>
            <a:off x="432618" y="359415"/>
            <a:ext cx="9956775" cy="25742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A9619A-497B-637C-4558-5E254B6827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623" b="38004"/>
          <a:stretch/>
        </p:blipFill>
        <p:spPr>
          <a:xfrm>
            <a:off x="549975" y="3924302"/>
            <a:ext cx="10057649" cy="16727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3041C5-EA13-408E-9980-AB9984EEAB39}"/>
                  </a:ext>
                </a:extLst>
              </p14:cNvPr>
              <p14:cNvContentPartPr/>
              <p14:nvPr/>
            </p14:nvContentPartPr>
            <p14:xfrm>
              <a:off x="203760" y="1906920"/>
              <a:ext cx="5252760" cy="3378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3041C5-EA13-408E-9980-AB9984EEAB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400" y="1897560"/>
                <a:ext cx="5271480" cy="339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2262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B8DF46-5749-791F-2EB1-098A7E63D7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807"/>
          <a:stretch/>
        </p:blipFill>
        <p:spPr>
          <a:xfrm>
            <a:off x="277223" y="3854244"/>
            <a:ext cx="10057649" cy="23105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E172D2-9055-CE8E-6DA6-3E932E304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546"/>
          <a:stretch/>
        </p:blipFill>
        <p:spPr>
          <a:xfrm>
            <a:off x="277223" y="269356"/>
            <a:ext cx="10057649" cy="17954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FF056B3-DEB0-F594-7C02-6B8F29E93C2B}"/>
                  </a:ext>
                </a:extLst>
              </p14:cNvPr>
              <p14:cNvContentPartPr/>
              <p14:nvPr/>
            </p14:nvContentPartPr>
            <p14:xfrm>
              <a:off x="241200" y="592200"/>
              <a:ext cx="2312640" cy="5158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FF056B3-DEB0-F594-7C02-6B8F29E93C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840" y="582840"/>
                <a:ext cx="2331360" cy="517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02721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38FEAC-CCE8-1F01-27EC-B6AD93E0A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22" y="228454"/>
            <a:ext cx="8024555" cy="33530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315DAA-478F-C171-ADB3-AEA5ABD0C5A1}"/>
                  </a:ext>
                </a:extLst>
              </p14:cNvPr>
              <p14:cNvContentPartPr/>
              <p14:nvPr/>
            </p14:nvContentPartPr>
            <p14:xfrm>
              <a:off x="2025360" y="920520"/>
              <a:ext cx="5751720" cy="2680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315DAA-478F-C171-ADB3-AEA5ABD0C5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6000" y="911160"/>
                <a:ext cx="5770440" cy="26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6875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F5E07F-F116-7881-0A48-05BB04B8D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46" y="300078"/>
            <a:ext cx="9845605" cy="56582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C1E7924-34DF-2DCE-FC9C-FD0894E16605}"/>
                  </a:ext>
                </a:extLst>
              </p14:cNvPr>
              <p14:cNvContentPartPr/>
              <p14:nvPr/>
            </p14:nvContentPartPr>
            <p14:xfrm>
              <a:off x="235080" y="992520"/>
              <a:ext cx="6881040" cy="4780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C1E7924-34DF-2DCE-FC9C-FD0894E166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720" y="983160"/>
                <a:ext cx="6899760" cy="479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3282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7DCA41-D180-0CB1-3262-D78765986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67" y="272716"/>
            <a:ext cx="9091207" cy="2097971"/>
          </a:xfrm>
          <a:prstGeom prst="rect">
            <a:avLst/>
          </a:prstGeom>
        </p:spPr>
      </p:pic>
      <p:pic>
        <p:nvPicPr>
          <p:cNvPr id="3074" name="Picture 2" descr="Generation of Computers">
            <a:extLst>
              <a:ext uri="{FF2B5EF4-FFF2-40B4-BE49-F238E27FC236}">
                <a16:creationId xmlns:a16="http://schemas.microsoft.com/office/drawing/2014/main" id="{1CE117F4-AED9-56FE-B093-BA2FBE313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84" y="2810904"/>
            <a:ext cx="7171322" cy="377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32EB15-D92C-0252-AE34-3C5D9C9C7EED}"/>
                  </a:ext>
                </a:extLst>
              </p14:cNvPr>
              <p14:cNvContentPartPr/>
              <p14:nvPr/>
            </p14:nvContentPartPr>
            <p14:xfrm>
              <a:off x="517320" y="180000"/>
              <a:ext cx="5305320" cy="6126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32EB15-D92C-0252-AE34-3C5D9C9C7E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7960" y="170640"/>
                <a:ext cx="5324040" cy="614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63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FBB43F-6159-678E-116C-9985859F4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73" y="974866"/>
            <a:ext cx="8519908" cy="27148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986CC6-8785-CAE0-B49F-FDA057A47BE8}"/>
                  </a:ext>
                </a:extLst>
              </p14:cNvPr>
              <p14:cNvContentPartPr/>
              <p14:nvPr/>
            </p14:nvContentPartPr>
            <p14:xfrm>
              <a:off x="2673360" y="743040"/>
              <a:ext cx="566640" cy="513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986CC6-8785-CAE0-B49F-FDA057A47B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64000" y="733680"/>
                <a:ext cx="585360" cy="53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2446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1E44C9-742D-C2C5-BD2F-50C1591E9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80" y="317930"/>
            <a:ext cx="11044392" cy="52372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48126E-2C02-A2C2-C72E-5318546E2E36}"/>
                  </a:ext>
                </a:extLst>
              </p14:cNvPr>
              <p14:cNvContentPartPr/>
              <p14:nvPr/>
            </p14:nvContentPartPr>
            <p14:xfrm>
              <a:off x="130680" y="742680"/>
              <a:ext cx="7326360" cy="5844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48126E-2C02-A2C2-C72E-5318546E2E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320" y="733320"/>
                <a:ext cx="7345080" cy="586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4608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DFD091-6F14-6B67-4013-7F587FF2C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53" y="424462"/>
            <a:ext cx="6195597" cy="11964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189560-F11A-E1B5-820F-A71DBF19E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53" y="2323036"/>
            <a:ext cx="6477561" cy="14098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9C6ED97-6794-831E-2A38-35D4FF4473C6}"/>
                  </a:ext>
                </a:extLst>
              </p14:cNvPr>
              <p14:cNvContentPartPr/>
              <p14:nvPr/>
            </p14:nvContentPartPr>
            <p14:xfrm>
              <a:off x="565200" y="1240200"/>
              <a:ext cx="5929560" cy="1488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9C6ED97-6794-831E-2A38-35D4FF4473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5840" y="1230840"/>
                <a:ext cx="5948280" cy="150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7205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614D35-5F2D-EF3D-9AE7-5A7AB677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05" y="344603"/>
            <a:ext cx="10322895" cy="50139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EB30AB1-121C-1EFF-7F84-B2E9CA1D25C3}"/>
                  </a:ext>
                </a:extLst>
              </p14:cNvPr>
              <p14:cNvContentPartPr/>
              <p14:nvPr/>
            </p14:nvContentPartPr>
            <p14:xfrm>
              <a:off x="219600" y="2136960"/>
              <a:ext cx="1321560" cy="2622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EB30AB1-121C-1EFF-7F84-B2E9CA1D25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240" y="2127600"/>
                <a:ext cx="1340280" cy="264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68769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CB4687-76E0-15FF-DAB4-7ACBA00E69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531"/>
          <a:stretch/>
        </p:blipFill>
        <p:spPr>
          <a:xfrm>
            <a:off x="247247" y="176015"/>
            <a:ext cx="10052510" cy="23907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A0148BB-EE02-3F00-9FC6-214AD7EB31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823"/>
          <a:stretch/>
        </p:blipFill>
        <p:spPr>
          <a:xfrm>
            <a:off x="247247" y="4797625"/>
            <a:ext cx="7761644" cy="12250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005CCF-BA84-99DE-C060-CE286B4EE6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469"/>
          <a:stretch/>
        </p:blipFill>
        <p:spPr>
          <a:xfrm>
            <a:off x="247247" y="2915266"/>
            <a:ext cx="10052510" cy="13759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039F8CD-D872-7220-963F-0436BC8FADB5}"/>
                  </a:ext>
                </a:extLst>
              </p14:cNvPr>
              <p14:cNvContentPartPr/>
              <p14:nvPr/>
            </p14:nvContentPartPr>
            <p14:xfrm>
              <a:off x="339480" y="1690920"/>
              <a:ext cx="7437600" cy="3168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039F8CD-D872-7220-963F-0436BC8FAD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0120" y="1681560"/>
                <a:ext cx="7456320" cy="31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16051F1-2B08-55AE-83A2-CF7D99F9A3B9}"/>
                  </a:ext>
                </a:extLst>
              </p14:cNvPr>
              <p14:cNvContentPartPr/>
              <p14:nvPr/>
            </p14:nvContentPartPr>
            <p14:xfrm>
              <a:off x="325080" y="5443920"/>
              <a:ext cx="509040" cy="252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16051F1-2B08-55AE-83A2-CF7D99F9A3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5720" y="5434560"/>
                <a:ext cx="527760" cy="27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53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F498F-9CF0-78D9-FE79-EAE4B1167C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8"/>
          <a:stretch/>
        </p:blipFill>
        <p:spPr>
          <a:xfrm>
            <a:off x="589935" y="291097"/>
            <a:ext cx="7382304" cy="20194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9AE961-31FA-07E9-7389-56480666EF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715"/>
          <a:stretch/>
        </p:blipFill>
        <p:spPr>
          <a:xfrm>
            <a:off x="405281" y="3991898"/>
            <a:ext cx="8700392" cy="18877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9532F8-1A60-3EE8-C00B-D4AD9839F41E}"/>
                  </a:ext>
                </a:extLst>
              </p14:cNvPr>
              <p14:cNvContentPartPr/>
              <p14:nvPr/>
            </p14:nvContentPartPr>
            <p14:xfrm>
              <a:off x="382320" y="694800"/>
              <a:ext cx="1219680" cy="4938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9532F8-1A60-3EE8-C00B-D4AD9839F4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2960" y="685440"/>
                <a:ext cx="1238400" cy="495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7124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73E1C2-A183-56B1-43A7-5F03F0B13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50" y="286888"/>
            <a:ext cx="7962042" cy="2761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65CA45-73B4-BE0A-04B3-C947B39EC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50" y="3505574"/>
            <a:ext cx="7962042" cy="27745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57282D-6E83-469A-0C1E-D44ED004BBBC}"/>
                  </a:ext>
                </a:extLst>
              </p14:cNvPr>
              <p14:cNvContentPartPr/>
              <p14:nvPr/>
            </p14:nvContentPartPr>
            <p14:xfrm>
              <a:off x="201240" y="2040120"/>
              <a:ext cx="1076760" cy="1590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57282D-6E83-469A-0C1E-D44ED004BB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880" y="2030760"/>
                <a:ext cx="1095480" cy="160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76885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A98BF9-9759-522F-56D1-6CE50E0B4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27" y="283424"/>
            <a:ext cx="9527938" cy="37478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F09A115-71E8-4F01-5E2B-87686AF851FA}"/>
                  </a:ext>
                </a:extLst>
              </p14:cNvPr>
              <p14:cNvContentPartPr/>
              <p14:nvPr/>
            </p14:nvContentPartPr>
            <p14:xfrm>
              <a:off x="185760" y="1276200"/>
              <a:ext cx="8717400" cy="3128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F09A115-71E8-4F01-5E2B-87686AF851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400" y="1266840"/>
                <a:ext cx="8736120" cy="31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83059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5872C6-929F-8231-29E9-7FF1F5F7EB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974"/>
          <a:stretch/>
        </p:blipFill>
        <p:spPr>
          <a:xfrm>
            <a:off x="429745" y="304394"/>
            <a:ext cx="11265582" cy="42676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99654C-3AE3-DE62-8FD3-8130E35B84EA}"/>
                  </a:ext>
                </a:extLst>
              </p14:cNvPr>
              <p14:cNvContentPartPr/>
              <p14:nvPr/>
            </p14:nvContentPartPr>
            <p14:xfrm>
              <a:off x="479880" y="3084480"/>
              <a:ext cx="708120" cy="223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99654C-3AE3-DE62-8FD3-8130E35B84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0520" y="3075120"/>
                <a:ext cx="726840" cy="24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8622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BE9FB9-576C-AE4C-E3E6-0BD3C75F8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79" y="529390"/>
            <a:ext cx="9668043" cy="54382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CB172B-3AE5-396B-DA5E-7571B3F66906}"/>
                  </a:ext>
                </a:extLst>
              </p14:cNvPr>
              <p14:cNvContentPartPr/>
              <p14:nvPr/>
            </p14:nvContentPartPr>
            <p14:xfrm>
              <a:off x="1186560" y="1048680"/>
              <a:ext cx="431280" cy="761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CB172B-3AE5-396B-DA5E-7571B3F669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7200" y="1039320"/>
                <a:ext cx="450000" cy="78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30629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2ED31F-8731-C331-B103-B91CECA71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69" y="263973"/>
            <a:ext cx="11375230" cy="57926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E0500A2-8946-9FC9-7C36-C13E83C8CE5C}"/>
                  </a:ext>
                </a:extLst>
              </p14:cNvPr>
              <p14:cNvContentPartPr/>
              <p14:nvPr/>
            </p14:nvContentPartPr>
            <p14:xfrm>
              <a:off x="163080" y="2316960"/>
              <a:ext cx="1004760" cy="3198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E0500A2-8946-9FC9-7C36-C13E83C8CE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720" y="2307600"/>
                <a:ext cx="1023480" cy="321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988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E2B962-95E1-755D-8FA0-0FA9F0DA2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42" y="521435"/>
            <a:ext cx="4244708" cy="30558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10C6B5-103F-0FD5-5522-A8718AB21E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45" b="52451"/>
          <a:stretch/>
        </p:blipFill>
        <p:spPr>
          <a:xfrm>
            <a:off x="240631" y="4780481"/>
            <a:ext cx="3930316" cy="15560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30555ED-F66E-ACDE-2E5F-ED50AEDD3600}"/>
                  </a:ext>
                </a:extLst>
              </p14:cNvPr>
              <p14:cNvContentPartPr/>
              <p14:nvPr/>
            </p14:nvContentPartPr>
            <p14:xfrm>
              <a:off x="244440" y="1350000"/>
              <a:ext cx="8500320" cy="4592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30555ED-F66E-ACDE-2E5F-ED50AEDD36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080" y="1340640"/>
                <a:ext cx="8519040" cy="461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50967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32F02C-C067-4BF8-64FF-559A51F71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94" y="269382"/>
            <a:ext cx="5913632" cy="33302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F35BF6-C63C-147C-C596-95C3F7A4BD24}"/>
                  </a:ext>
                </a:extLst>
              </p14:cNvPr>
              <p14:cNvContentPartPr/>
              <p14:nvPr/>
            </p14:nvContentPartPr>
            <p14:xfrm>
              <a:off x="436320" y="952560"/>
              <a:ext cx="6319800" cy="5366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F35BF6-C63C-147C-C596-95C3F7A4BD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960" y="943200"/>
                <a:ext cx="6338520" cy="538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79738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23FC3E-758C-3B6A-04D0-5E445B7F9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43" y="592478"/>
            <a:ext cx="7239627" cy="17908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A2EC9B-B0EB-8A91-684C-00B4AF7FFD74}"/>
                  </a:ext>
                </a:extLst>
              </p14:cNvPr>
              <p14:cNvContentPartPr/>
              <p14:nvPr/>
            </p14:nvContentPartPr>
            <p14:xfrm>
              <a:off x="657360" y="997200"/>
              <a:ext cx="5567040" cy="1478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A2EC9B-B0EB-8A91-684C-00B4AF7FFD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000" y="987840"/>
                <a:ext cx="5585760" cy="149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03317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064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465965-1183-8702-630B-138F1FD2D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38" y="373624"/>
            <a:ext cx="11378730" cy="26843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648C52-162C-10D0-81A8-BDD148BED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38" y="3429000"/>
            <a:ext cx="5404900" cy="30189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0B53E14-E2E9-F2A1-8B87-926DE76B5FFC}"/>
                  </a:ext>
                </a:extLst>
              </p14:cNvPr>
              <p14:cNvContentPartPr/>
              <p14:nvPr/>
            </p14:nvContentPartPr>
            <p14:xfrm>
              <a:off x="462960" y="606600"/>
              <a:ext cx="2466360" cy="3030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0B53E14-E2E9-F2A1-8B87-926DE76B5F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600" y="597240"/>
                <a:ext cx="2485080" cy="304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959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6177DF-1440-1233-B186-2244AADA1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104"/>
          <a:stretch/>
        </p:blipFill>
        <p:spPr>
          <a:xfrm>
            <a:off x="188972" y="127819"/>
            <a:ext cx="7027905" cy="21915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3BB2E98-994E-B67A-5EC8-776849A358D2}"/>
                  </a:ext>
                </a:extLst>
              </p14:cNvPr>
              <p14:cNvContentPartPr/>
              <p14:nvPr/>
            </p14:nvContentPartPr>
            <p14:xfrm>
              <a:off x="174960" y="652680"/>
              <a:ext cx="2854080" cy="2404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3BB2E98-994E-B67A-5EC8-776849A358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600" y="643320"/>
                <a:ext cx="2872800" cy="242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175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1164AB-A17D-3D94-58E4-093689138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6" y="1692682"/>
            <a:ext cx="10073664" cy="50332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0BEA51-C791-9715-8D17-5E33AEAC2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56" y="230399"/>
            <a:ext cx="8108513" cy="12985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7C7E70-02CB-0B22-5362-D5F98262E542}"/>
                  </a:ext>
                </a:extLst>
              </p14:cNvPr>
              <p14:cNvContentPartPr/>
              <p14:nvPr/>
            </p14:nvContentPartPr>
            <p14:xfrm>
              <a:off x="259920" y="1195200"/>
              <a:ext cx="6800040" cy="890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7C7E70-02CB-0B22-5362-D5F98262E5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0560" y="1185840"/>
                <a:ext cx="6818760" cy="90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233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76138D-3892-173A-F1AC-011FC819C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59" y="264159"/>
            <a:ext cx="7121177" cy="3511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3880FA-171E-532C-9EC7-818DF674F2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343"/>
          <a:stretch/>
        </p:blipFill>
        <p:spPr>
          <a:xfrm>
            <a:off x="4573521" y="3978442"/>
            <a:ext cx="7313679" cy="26153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3C46739-5D8F-A3A1-CAED-82A454678523}"/>
                  </a:ext>
                </a:extLst>
              </p14:cNvPr>
              <p14:cNvContentPartPr/>
              <p14:nvPr/>
            </p14:nvContentPartPr>
            <p14:xfrm>
              <a:off x="3655080" y="1168560"/>
              <a:ext cx="1453680" cy="5172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3C46739-5D8F-A3A1-CAED-82A4546785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45720" y="1159200"/>
                <a:ext cx="1472400" cy="519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7187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E33823-2E6F-3E05-57FC-7021843BF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773" b="26784"/>
          <a:stretch/>
        </p:blipFill>
        <p:spPr>
          <a:xfrm>
            <a:off x="334330" y="352926"/>
            <a:ext cx="6258976" cy="50211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FCC29C-A203-8206-1291-0C2B58D49D07}"/>
                  </a:ext>
                </a:extLst>
              </p14:cNvPr>
              <p14:cNvContentPartPr/>
              <p14:nvPr/>
            </p14:nvContentPartPr>
            <p14:xfrm>
              <a:off x="524160" y="856440"/>
              <a:ext cx="3382920" cy="3367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FCC29C-A203-8206-1291-0C2B58D49D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4800" y="847080"/>
                <a:ext cx="3401640" cy="338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898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18</Words>
  <Application>Microsoft Office PowerPoint</Application>
  <PresentationFormat>Widescreen</PresentationFormat>
  <Paragraphs>3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Algerian</vt:lpstr>
      <vt:lpstr>Arial</vt:lpstr>
      <vt:lpstr>Calibri</vt:lpstr>
      <vt:lpstr>Calibri Light</vt:lpstr>
      <vt:lpstr>Office Theme</vt:lpstr>
      <vt:lpstr>Common Applications &amp; MS Office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Anshika Chaudhary</dc:creator>
  <cp:lastModifiedBy>Anshika Chaudhary</cp:lastModifiedBy>
  <cp:revision>10</cp:revision>
  <dcterms:created xsi:type="dcterms:W3CDTF">2024-08-08T14:34:16Z</dcterms:created>
  <dcterms:modified xsi:type="dcterms:W3CDTF">2024-08-11T17:04:33Z</dcterms:modified>
</cp:coreProperties>
</file>