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ED023-38D4-4125-9904-2B469C772B1B}" v="203" dt="2023-11-15T13:30:0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2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62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Bookman Old Style"/>
                <a:ea typeface="Calibri Light"/>
                <a:cs typeface="Calibri Light"/>
              </a:rPr>
              <a:t>Welcome To </a:t>
            </a:r>
            <a:endParaRPr lang="en-US" sz="9600" b="1" dirty="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982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latin typeface="Cambria"/>
                <a:ea typeface="Calibri"/>
                <a:cs typeface="Calibri"/>
              </a:rPr>
              <a:t>Techie </a:t>
            </a:r>
            <a:r>
              <a:rPr lang="en-US" sz="4000" b="1" err="1">
                <a:latin typeface="Cambria"/>
                <a:ea typeface="Calibri"/>
                <a:cs typeface="Calibri"/>
              </a:rPr>
              <a:t>CodeBuddy</a:t>
            </a:r>
            <a:r>
              <a:rPr lang="en-US" sz="4000" b="1" dirty="0">
                <a:latin typeface="Cambria"/>
                <a:ea typeface="Calibri"/>
                <a:cs typeface="Calibri"/>
              </a:rPr>
              <a:t> </a:t>
            </a:r>
          </a:p>
          <a:p>
            <a:r>
              <a:rPr lang="en-US" sz="4000" b="1" dirty="0">
                <a:latin typeface="Cambria"/>
                <a:ea typeface="Calibri"/>
                <a:cs typeface="Calibri"/>
              </a:rPr>
              <a:t>(Free Placement Help ! )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&#10;&#10;Description automatically generated">
            <a:extLst>
              <a:ext uri="{FF2B5EF4-FFF2-40B4-BE49-F238E27FC236}">
                <a16:creationId xmlns="" xmlns:a16="http://schemas.microsoft.com/office/drawing/2014/main" id="{AD40FA2F-8254-2F21-93C7-942E726A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209016"/>
            <a:ext cx="10159284" cy="37568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56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9F220B58-ACF8-8CE9-9645-92284FB6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8" y="177443"/>
            <a:ext cx="8313312" cy="6277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71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7746172A-FB69-C190-E039-5801C8642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618"/>
            <a:ext cx="10105622" cy="274188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BFF1E130-CB08-0E71-D09B-CB621DD0A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23" b="7246"/>
          <a:stretch/>
        </p:blipFill>
        <p:spPr>
          <a:xfrm>
            <a:off x="3576034" y="2538580"/>
            <a:ext cx="8352399" cy="41849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850" y="5730845"/>
            <a:ext cx="3529377" cy="54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832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9EAC52CB-06E5-DF8B-EC81-B27D9D858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08" b="53982"/>
          <a:stretch/>
        </p:blipFill>
        <p:spPr>
          <a:xfrm>
            <a:off x="270457" y="206281"/>
            <a:ext cx="11694023" cy="2621467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734CD05A-7123-6A34-F672-D6B61760F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52" r="-392" b="-807"/>
          <a:stretch/>
        </p:blipFill>
        <p:spPr>
          <a:xfrm>
            <a:off x="345583" y="4209465"/>
            <a:ext cx="11157422" cy="2395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99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6C9B451E-5C64-7A2C-577A-2E2D69393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11" b="52536"/>
          <a:stretch/>
        </p:blipFill>
        <p:spPr>
          <a:xfrm>
            <a:off x="98738" y="121931"/>
            <a:ext cx="9676342" cy="281330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1AE2A23-AE77-E428-F9C4-073C878A2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" t="56610" r="-517" b="5593"/>
          <a:stretch/>
        </p:blipFill>
        <p:spPr>
          <a:xfrm>
            <a:off x="238259" y="3867537"/>
            <a:ext cx="10419109" cy="23927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26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B339AD5A-F0F7-016D-199E-28D98F99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9" y="176062"/>
            <a:ext cx="10343711" cy="2044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25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D84917C6-860B-9189-F2F8-62C45A2A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238364"/>
            <a:ext cx="11258623" cy="2323767"/>
          </a:xfrm>
          <a:prstGeom prst="rect">
            <a:avLst/>
          </a:prstGeom>
        </p:spPr>
      </p:pic>
      <p:pic>
        <p:nvPicPr>
          <p:cNvPr id="3" name="Picture 2" descr="A white and blue background with black text&#10;&#10;Description automatically generated">
            <a:extLst>
              <a:ext uri="{FF2B5EF4-FFF2-40B4-BE49-F238E27FC236}">
                <a16:creationId xmlns="" xmlns:a16="http://schemas.microsoft.com/office/drawing/2014/main" id="{9652833D-5556-8031-8CF6-D33E76C7B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17" y="3781557"/>
            <a:ext cx="10334446" cy="23698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8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5C7D2A76-469C-7575-099C-5F2DD90E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48" y="3563665"/>
            <a:ext cx="10288073" cy="20488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594" y="319763"/>
            <a:ext cx="3319572" cy="221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637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09CD368D-6725-6A9A-42A2-8E7B6F1C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140" r="-392" b="877"/>
          <a:stretch/>
        </p:blipFill>
        <p:spPr>
          <a:xfrm>
            <a:off x="130935" y="212437"/>
            <a:ext cx="10781788" cy="2047176"/>
          </a:xfrm>
          <a:prstGeom prst="rect">
            <a:avLst/>
          </a:prstGeom>
        </p:spPr>
      </p:pic>
      <p:pic>
        <p:nvPicPr>
          <p:cNvPr id="5" name="Picture 4" descr="A screenshot of a quiz&#10;&#10;Description automatically generated">
            <a:extLst>
              <a:ext uri="{FF2B5EF4-FFF2-40B4-BE49-F238E27FC236}">
                <a16:creationId xmlns="" xmlns:a16="http://schemas.microsoft.com/office/drawing/2014/main" id="{CA532526-BEC0-2D2D-F98A-C9EB5FAD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02" y="3380913"/>
            <a:ext cx="5844861" cy="30797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71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blue background with black text&#10;&#10;Description automatically generated">
            <a:extLst>
              <a:ext uri="{FF2B5EF4-FFF2-40B4-BE49-F238E27FC236}">
                <a16:creationId xmlns="" xmlns:a16="http://schemas.microsoft.com/office/drawing/2014/main" id="{D522E1AE-0013-FA5A-4605-92A1A218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181750"/>
            <a:ext cx="9150439" cy="3972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07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C3F90E7B-6E66-1438-70D2-97F4653F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2" y="235837"/>
            <a:ext cx="5683876" cy="2286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17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ext on a white background&#10;&#10;Description automatically generated">
            <a:extLst>
              <a:ext uri="{FF2B5EF4-FFF2-40B4-BE49-F238E27FC236}">
                <a16:creationId xmlns="" xmlns:a16="http://schemas.microsoft.com/office/drawing/2014/main" id="{02062BDD-8C24-2FEC-A169-5FE94A77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5" y="588776"/>
            <a:ext cx="6102439" cy="4564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44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ABF5A9D8-8874-3D09-AE35-FA028CE2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" y="363500"/>
            <a:ext cx="6413678" cy="51865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48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&#10;&#10;Description automatically generated">
            <a:extLst>
              <a:ext uri="{FF2B5EF4-FFF2-40B4-BE49-F238E27FC236}">
                <a16:creationId xmlns="" xmlns:a16="http://schemas.microsoft.com/office/drawing/2014/main" id="{2E093A7B-444D-12CF-F877-4D737C7A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4" y="189512"/>
            <a:ext cx="8796269" cy="3066074"/>
          </a:xfrm>
          <a:prstGeom prst="rect">
            <a:avLst/>
          </a:prstGeom>
        </p:spPr>
      </p:pic>
      <p:pic>
        <p:nvPicPr>
          <p:cNvPr id="3" name="Picture 2" descr="A white and blue triangle with black text&#10;&#10;Description automatically generated">
            <a:extLst>
              <a:ext uri="{FF2B5EF4-FFF2-40B4-BE49-F238E27FC236}">
                <a16:creationId xmlns="" xmlns:a16="http://schemas.microsoft.com/office/drawing/2014/main" id="{F3B10B60-23A7-5743-34D4-7ED04B0B8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949" y="3910306"/>
            <a:ext cx="9848044" cy="28044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50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</Words>
  <Application>Microsoft Office PowerPoint</Application>
  <PresentationFormat>Custom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Welcome To 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92</cp:revision>
  <dcterms:created xsi:type="dcterms:W3CDTF">2023-11-15T13:06:07Z</dcterms:created>
  <dcterms:modified xsi:type="dcterms:W3CDTF">2023-11-16T13:36:15Z</dcterms:modified>
</cp:coreProperties>
</file>