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4" r:id="rId8"/>
    <p:sldId id="265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30:02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 2000 1640 0,'0'0'-26'0,"0"0"18"0,0 0 13 0,3-11 10 16,-3 11-1-16,0 0-3 0,0 0 0 16,0 0-6-16,0 0 1 0,0 0-1 15,0 0-1-15,0 0-3 0,0 0 0 0,0 0 3 16,18 25 0-16,-15-12-2 0,3 5 19 15,1-3 1-15,-1 0 5 0,8 2 2 0,2-2 0 16,-2-2 7-16,5-3 5 0,8-5 14 16,14-13-1-16,22-14 1 0,23-20 0 15,7-14-8-15,45-21-1 0,-5-7-3 0,4-5-6 16,-7-8 0-16,6 1-9 0,-13 2-1 16,-6 1-3-16,-7 8 0 0,-30 23-3 15,-3 2-1-15,-7 10-3 0,-10 5 0 16,-10 12-9-16,-24 11-13 0,-2 4-17 15,-7 4-23-15,-1 1-24 0,-2 2-32 0,-8 4-41 16,4-4-61-16,-3 4-453 0,3 3-151 16</inkml:trace>
  <inkml:trace contextRef="#ctx0" brushRef="#br0" timeOffset="173007.8">9413 4145 2026 0,'0'-17'87'15,"-3"2"24"-15,3 2 8 0,0 5 4 16,0 8 5-16,3-14-15 0,-3 14-6 16,0 0-8-16,0 0-19 0,0 0-8 0,0 0-1 15,0 0 15-15,0 0 12 0,0 0-1 16,7 35 14-16,-4-16 0 0,0 6 3 0,4 8 2 15,-4 2-2-15,4 1-3 0,0 14-6 16,2 0-5-16,1 4-4 0,-3-2-4 16,-3-9-6-16,-1 7-3 0,7 0-9 0,-7-10-6 15,0-4-3-15,4 0-7 16,-7-5-7-16,4 2-2 0,-1-4-7 0,-3-2 1 0,3-2-7 16,-3-2-3-16,7-2-7 15,-4 0-17-15,-3-3-30 0,3-7-24 0,1 3-20 16,3-4-20-16,-7-10-36 0,3 10-63 15,-3-10-53-15,0 0-48 0,0 0-61 16,0 0-96-16,0 0-107 0,-14-41 60 0,8 23-307 16,-1 2-285-16</inkml:trace>
  <inkml:trace contextRef="#ctx0" brushRef="#br0" timeOffset="173658.06">9426 4217 2321 0,'-3'-13'-1'0,"3"13"14"0,0 0 6 16,0-14-2-16,0 14-3 0,0 0-5 0,10-8 3 16,-10 8-4-16,0 0 9 0,40 10 14 15,-17-2 18-15,4 3 5 0,6 7-4 16,14 6-6-16,7 2 14 0,9 12-2 16,0 5-3-16,-3 1 9 0,-7 5 8 15,4 1-5-15,-4 1 6 0,1-1 7 0,-5-1-14 16,-8-10 1-16,-5-3 3 0,4-3 3 15,0 1-7-15,-10-4-6 0,0-13-1 0,-10-2 9 16,-4-5 15-16,1-2 29 0,-4-8 5 16,-13 0-12-16,27-10-8 0,-10-5-9 15,-4-10-7-15,1-5-5 0,-1-15-13 0,-7 5-3 16,2-10-7-16,-5 7-7 0,0 5-6 16,-3 1-1-16,0-1-4 0,-6-13-4 0,6 9 0 15,-3 9-8-15,-2-3-2 0,2 4-16 16,3 1-27-16,-3 2-19 0,3 4-31 15,-3 3-32-15,-4 1-35 0,7 4-49 16,0 5-51-16,-3-1-54 0,3 2-36 16,0 7-76-16,0 4-103 0,-3-10 44 0,3 10-222 15,0 0-181-15</inkml:trace>
  <inkml:trace contextRef="#ctx0" brushRef="#br0" timeOffset="174542">11646 4115 2128 0,'-3'-15'142'0,"3"15"9"0,-7-12-2 16,7 12-6-16,-6-9-13 0,6 9-19 15,0 0-23-15,0 0-12 0,0 0-11 0,0 0 2 16,-11 25-3-16,11-4-2 0,0 4-3 16,0 3-4-16,0 4 0 0,0 4-2 0,0 4 5 15,-3 16 0-15,6-2 1 0,0 3 4 16,2 0-6-16,4 0-6 0,-2-2-11 16,-4 1 3-16,7-6-6 0,-6-8 5 0,-1-8-7 15,7-3-5-15,-7 1 0 0,3-13-1 16,-2 2 3-16,3-6-2 0,-4-1 2 15,4 0 8-15,-7-4 14 0,0-10 3 16,6 5-7-16,-6-5-1 0,0 0-9 0,0 0-2 16,0 0-4-16,-3-37 0 0,0 16-4 15,3-1-4-15,-3-9-5 0,3 2 1 0,-4-6-7 16,-6-19 0-16,6 10 1 0,4 5-4 16,-6-17-4-16,3 4 4 0,-4-1-7 15,7 8 1-15,-3 8 3 0,6-3-5 0,-3-1 1 16,0 4 0-16,0-1-4 0,7 4-3 15,-1-1 1-15,5 3-1 0,2-1-1 0,-4 5 1 16,2 6-2-16,5-3-1 16,1 1 0-16,0 10-4 0,3-1-1 0,3 5 0 15,-3 6 1-15,3 1 0 0,1 3-1 16,3 4 5-16,0 9-1 0,-2 2 1 16,16 13 1-16,-4 7 3 0,-4 5 2 0,-6 3-2 15,-1 4-2-15,-2 3 3 0,-8 4 0 16,4 2 1-16,-7-6 1 0,1 5 3 0,-1-3-1 15,-3 1-2-15,-3-6 3 0,0-7 0 16,-1-7-4-16,1-8 7 0,-1 0 0 16,-3-8-2-16,2 1 4 0,-2-7 10 0,0 0 13 15,-3-1 10-15,0-10-6 16,0 0-2-16,0 0-5 0,0 0-1 0,0 0-2 16,0 0-5-16,-17-37-2 0,1 17-3 15,5 2-6-15,-5-7-6 0,-1 0-5 0,-6 3-11 16,3-2-10-16,-4 3-12 0,1 1-13 15,-11 3-8-15,4 0-9 0,8 9-9 0,-8-3-22 16,3 5-23-16,0 5-24 0,7-2-27 16,-7 3-36-16,-3 4-39 0,7 0-38 15,-3 3-56-15,-1-1-102 0,-3 2-56 0,0 1 44 16,3-1-210-16,0 0-157 0</inkml:trace>
  <inkml:trace contextRef="#ctx0" brushRef="#br0" timeOffset="175225.25">13339 4057 1960 0,'0'0'27'0,"0"0"12"16,0 0 4-16,0 0-3 15,0 0 3-15,0 0-8 0,0 0 4 0,0 0 15 16,24-17 8-16,-4 9 3 0,-4 1 5 16,8-3-4-16,6-2-1 0,6-1-1 15,15-6-4-15,-2 2-4 0,5-2-10 0,-4 1-1 16,3-3-7-16,-3 7-2 0,-10 2-3 16,-7-1-2-16,-6 6-15 0,0-1-48 0,-4 1-51 15,4 0-55-15,-11 0-68 0,-2 6-62 16,2-4-132-16,-5 5-249 0,-11 0-144 15</inkml:trace>
  <inkml:trace contextRef="#ctx0" brushRef="#br0" timeOffset="175508.4">13866 3875 1960 0,'-16'3'82'0,"16"-3"17"15,0 0 11-15,-21 1-11 0,21-1-7 16,0 0-15-16,-6 9-20 0,6-9-7 0,-6 15-5 15,9-1 1-15,-11 4-2 0,8 10 11 16,0 5 5-16,8 17 7 0,-5 7 9 16,-3 0 0-16,6 0-4 0,1 1 0 0,7 2-7 15,-8-5-3-15,4 0-5 0,4-5-6 16,-5-3-6-16,-2-10 0 0,-1-5-4 16,5-1-4-16,-1-6 0 0,-7-6 3 15,0 2-3-15,0-8 3 0,5 2-2 0,-8-5-1 16,3-1-2-16,-3-9-55 0,10 7-56 15,-10-7-67-15,0 0-60 0,0 0-64 0,6-19-105 16,-6 9-119-16,11-2 54 0,-8-4-208 16,7 2-143-16</inkml:trace>
  <inkml:trace contextRef="#ctx0" brushRef="#br0" timeOffset="176161.02">15319 4000 1943 0,'0'0'69'0,"-6"-15"12"16,6 15 15-16,-4-20 20 0,1 12 1 15,3 8 5-15,-3-15-13 0,3 15-10 0,-14-7-16 16,14 7-16-16,0 0-18 0,0 0-3 16,0 0-4-16,0 0-5 0,-16 28-1 15,9-12-2-15,7 12-5 0,0 3 2 16,0 9-4-16,4 14 1 0,-1 0-5 16,3 2 1-16,11 5-6 0,0-7 2 0,3 4-4 15,-4-3-1-15,17 3 0 0,-3-11 7 16,0-5 2-16,0-2 0 0,5-11-3 0,-10-4 0 15,-1-7 5-15,6-2-2 0,0-11 0 16,0-1-3-16,-3-4 2 0,3-4-1 16,6-6-4-16,15-10 1 0,-15-8-7 0,7-3 8 15,-2-1-9-15,-11-7 8 0,-8-4-1 16,2-1-17-16,-10-9 9 0,-4-2-3 0,-4-4-1 16,1 5 8-16,-11-3-10 0,1 3-6 15,-3 0 9-15,-4 2-10 0,-1 4-4 16,5 13 10-16,-4 3 0 0,7 7-3 15,-5 7 9-15,8 3-3 0,-3-2-10 16,-3 2-33-16,-1 8-33 0,7-1-26 0,0 8-24 16,-3-7-34-16,3 7-38 0,0 0-34 15,0 0-49-15,0 0-116 0,0 0-47 0,10 29-180 16,-7-21-116-16</inkml:trace>
  <inkml:trace contextRef="#ctx0" brushRef="#br0" timeOffset="176875">17300 3832 2002 0,'-11'-15'192'15,"11"15"-15"-15,0 0-21 0,0 0-22 16,0 0-11-16,0 0-15 0,0 0-15 16,0 0-6-16,-3 40-7 0,3-15-6 0,-3 6 4 15,6 9-2-15,-3 17 1 16,-3 0 3-16,3 4-1 0,-4 1-1 0,4 2-10 16,0-1 7-16,-3-2-9 0,6-4-7 15,-3 0-2-15,0-2-9 0,7-16 3 0,-7-3-1 16,0-1-10-16,3-10-3 0,-3-3 2 15,3-4 0-15,-3-4 0 0,0 3 3 16,0-9 4-16,8 1-1 0,-8-9-2 0,0 0-6 16,0 0-2-16,0 0-5 0,6-42-9 15,-9 17-1-15,6-6-1 0,-3-6-3 0,3-16-1 16,4-1-2-16,-4-4-5 0,5 3 0 16,1-3 4-16,1 4-5 0,4 1-4 0,-8-2 0 15,10 2-1-15,2 6 0 0,-1-2-1 16,5 3 0-16,2 3 1 0,-7 1-2 15,13 5 0-15,-4 1-6 0,-3 9 3 16,-6 7-5-16,3 4 0 0,-10 4-6 16,10 2 1-16,-10 5 6 0,10 3-6 0,-20 2 4 15,33 7-2-15,-16 6 2 0,-4 2 0 16,-5 7 3-16,-2 0-2 0,-6 6 2 0,0 3-9 16,-11 2-16-16,-2 17-9 0,-4-4 2 15,-8 2-11-15,-9-3-13 0,0-1 12 0,-2-3 1 16,-1-8 9-16,4-1 0 0,6-10 8 15,0-8 5-15,11 1 0 16,2-6 9-16,1-1-4 0,4-4 12 0,-2 0-7 16,11-4-5-16,-19 6 8 0,19-6 1 15,-18 3 4-15,18-3 1 0,0 0-4 0,0 0-2 16,0 0-3-16,0 0-8 0,0 0 12 16,24 16 2-16,3-6 3 0,3 1 1 0,3 3 6 15,16 7-3-15,5-3 10 0,3 4 0 16,-3 0-51-16,6 2-65 0,-5-5-51 15,5-1-37-15,-3-4-86 0,-10-7-147 0,-4-3-45 16,1-2 58-16,-1-8-197 0,17-2-113 16</inkml:trace>
  <inkml:trace contextRef="#ctx0" brushRef="#br0" timeOffset="177408.22">20083 3635 1865 0,'3'-14'61'15,"0"3"3"-15,0 3 2 0,5-2-4 16,-8 10-2-16,0-21-11 0,0 14-3 0,0-3-2 16,-8 1-11-16,-8 3 0 0,-4 2-8 15,-4 1 2-15,-6 0-5 0,8 3-5 0,-5 0 0 16,-3 3-3-16,0-3-2 15,0 3 1-15,3-3-1 0,0 3-1 0,8-2-3 16,-8-1 1-16,4 3 1 0,-1 0-7 16,8-3 1-16,-5 1 0 0,4 3 2 15,-2-2 4-15,5 0-1 0,1 4-3 0,-4-2 6 16,1 3 2-16,-8 4 9 0,11-1 10 16,-4 5 4-16,1-1 9 0,2 3 7 0,-2 2 1 15,9 3 3-15,-3-1-4 0,7 4 3 16,-4 0 4-16,7 4 2 0,-3 7-5 15,3 3 10-15,3 14 14 0,-3 0 2 16,0-9-1-16,4 12 5 0,-4-9-1 0,0-8 0 16,6 11-2-16,-6-10-6 0,3-5-6 15,-3 1-3-15,0-3 0 0,7-6-3 16,0 6-4-16,-4-5-6 0,7-2-5 0,0-2 0 16,-3-2-6-16,0-2-3 0,2 0-4 15,1-3 3-15,1-2-4 0,-5-1 0 16,7-3-2-16,4-1 0 0,-7-2-3 0,10-1-7 15,4-1 4-15,-8-6-14 0,7 1-32 16,4-2-37-16,0-5-48 0,0-5-54 0,-5 3-60 16,5-5-80-16,-3-2-96 0,-4-7-165 15,-4-2 38-15,-6 2 54 0,4-6-252 16,-8 3-208-16</inkml:trace>
  <inkml:trace contextRef="#ctx0" brushRef="#br0" timeOffset="177625.14">19569 4257 2181 0,'-10'3'92'0,"10"-3"11"16,0 0-4-16,0 0-19 0,-9-15-6 15,9 15-10-15,23-17-2 0,0 4-8 0,-3-2-6 16,10 0-8-16,0 0-3 0,4 2 1 16,2 1-10-16,-3-1 0 0,-3 2-6 0,0 5-38 15,0 1-27-15,-6-1-23 0,-4 2-27 16,3 0-20-16,-3 0-41 15,-3 2-45-15,-4 0-45 0,-3-1-78 0,1 0-290 16,-11 3-112-16</inkml:trace>
  <inkml:trace contextRef="#ctx0" brushRef="#br0" timeOffset="178975.16">9413 6842 1904 0,'0'0'124'0,"0"0"8"15,-10-7 1-15,10 7-9 0,0 0-14 0,0 0-14 16,0 0-15-16,0 0-9 0,-23 12 0 16,23 1-1-16,0 5 0 0,-4 7 7 0,4 4-2 15,0 8 1-15,0 19-8 0,0 4 4 16,7-3-4-16,0 5-2 0,-4-1-8 16,0-1-2-16,7-6 1 0,-10 2-4 15,7-6-10-15,-4-10 2 0,1-5-15 16,2-9 7-16,-6-8 3 0,7 6-6 0,-4-9 7 15,-3-3 10-15,4-2 42 0,-4-10 11 16,3 10-5-16,-3-10-15 0,0 0-5 0,0 0-9 16,3-32-7-16,-9 7-4 0,2-3-9 15,1-5-6-15,-1-2-6 0,4-2-5 0,0-4 0 16,0 1-7-16,0 1 0 0,-3-1-5 16,3-10-2-16,3 4-4 0,1 9-2 15,-8 2-4-15,8 6 0 0,-1-2-2 0,4-1-1 16,3 9-3-16,-7 0-4 15,0 4-1-15,4 1 1 0,0 3-6 0,6 2-2 16,-3 3-4-16,7 6 2 0,-1 0 3 16,-16 4-4-16,41 8 3 0,-19 5 1 0,16 12 1 15,-2 8 0-15,7 2 4 0,-10 5-1 16,5-1 0-16,-5 7 1 0,0-6 3 16,-3-1-2-16,-7-1 3 0,1-5 0 0,-4-8 0 15,-7-8 0-15,1 1 3 16,-5-3 2-16,-2-4-1 0,7 3 7 0,-5-10 4 0,1-1-4 15,-10-3-2-15,0 0 5 0,20-15-6 16,-10 1-3-16,-2-10 0 0,-2-1-2 16,1-4-2-16,5-18 5 0,2 4-5 15,-1-7-3-15,1 5 1 0,-1-1-2 0,7-1-2 16,-7 3 1-16,4 10-1 0,-4 7 2 16,-6 4-6-16,0 7 1 0,0-1-10 15,-1 6 1-15,-3 1-1 0,7 5 2 0,-10 5 0 16,0 0 3-16,0 0 1 0,37 19 6 15,-30-4 3-15,6 16-5 0,1 13 6 0,-5 6 2 16,5 6-1-16,-4-3 1 0,0-2 1 16,-4 5 0-16,5-5 0 0,-8 3 4 15,3-4 0-15,-2-11 2 0,2-3-4 0,-3-1-10 16,2-10-37-16,1 0-36 16,-6-8-40-16,0 1-42 0,3-3-55 0,-3-4-72 15,0-3-71-15,0-2 25 0,0-6-82 16,0 0-90-16,0 0 54 0,0 0-255 0,30-21-200 15</inkml:trace>
  <inkml:trace contextRef="#ctx0" brushRef="#br0" timeOffset="180141.64">11829 6865 2128 0,'7'-12'91'15,"-7"1"26"-15,0 4 13 0,0 7 4 16,0 0-10-16,0-16-18 0,0 16-19 15,0 0-17-15,0 0-2 0,0 0-6 16,0 0-7-16,0 0-1 0,0 48 1 16,0-25-1-16,0 4-1 0,7 9 1 0,-4 14 2 15,4 7 3-15,-1-6-9 0,4 5-1 16,1 2-3-16,2-4-3 0,1-4 5 0,-2 0-2 16,1-1-15-16,-2-12 2 15,-5-10 1-15,1-2-3 0,-1-2-2 0,2-6 3 16,-5 1 2-16,0-8 17 0,4-1 39 0,-4 0-1 15,-3-9-7-15,0 0-13 0,0 0-3 16,0 0-7-16,-3-42-7 0,3 16-6 0,-7-9-3 16,1-15-5-16,-5 0-7 15,5-3-6-15,2 0-1 0,-2 3-1 0,6 9-1 16,0 3-3-16,0 1-3 0,0-5-3 16,3 6-5-16,-3-4 0 0,7-10 0 0,2 1-3 15,5 3 1-15,2-2-1 0,5 9-2 16,-4 5 2-16,-4 7-1 0,-4 4 1 15,5 7-6-15,-4-2-2 0,10 2 0 0,-7 7-4 16,4 3-1-16,3-1 2 0,3 7 1 16,-2 0-7-16,2 10 11 0,7 5 0 15,-7 5-1-15,13 13 4 0,-1 3-1 0,-13 10 0 16,2 1 3-16,-1 3-1 0,-3 7 0 16,3 11 2-16,-9-11 2 0,-4 4 0 15,-4-4 1-15,1-1 2 0,-3-5 2 0,2-9-3 16,1-5-1-16,-10-10 2 0,6-4-1 15,0-3 3-15,0-2 8 0,1-10 9 16,-1 0-1-16,-3-8-1 0,0 0-6 0,0 0 1 16,0 0-4-16,7-37 1 0,-7 12-3 15,-3-7-3-15,-4-7-6 0,-3 6-2 0,-7-10-4 16,4 8 2-16,-8 4-11 0,2 9-4 16,-1 0-9-16,-4 7-3 0,-3-1-2 0,-3 12-11 15,8 0-18-15,-5 4-15 0,-3 6-30 16,0-1-34-16,6 2-42 0,1 4-38 15,0 2-41-15,9-5-43 0,-2 0-68 16,6 2-175-16,0 1 45 0,3-4 57 16,4 0-240-16,3-1-175 0</inkml:trace>
  <inkml:trace contextRef="#ctx0" brushRef="#br0" timeOffset="180958.9">14346 6569 1980 0,'-6'-9'6'0,"-2"2"14"16,2-6 11-16,-4 2 10 0,-4 4 5 0,8-4-1 16,-10 4-1-16,2 3-9 0,1-2-3 15,-7 6-6-15,-1 0-1 0,2 9-6 0,-8-1 0 16,0 9-4-16,4 2-3 0,-4 3 1 15,-2 9-3-15,2 5-3 0,10-3 2 16,11-2-2-16,2-3-1 0,-2 4 4 16,12-2-4-16,4 2 4 0,4-1-1 0,12 1 3 15,-6-6-2-15,17 5 2 0,-4-12 3 16,-3-1 4-16,17 3 7 0,-14-4 5 16,0-2 1-16,4-3 3 0,-4 4-1 0,-3-1-2 15,0-4 2-15,-6 3-4 0,6 3 0 16,-14-2 2-16,4 6-1 0,-3-5 5 0,-10 5 9 15,-1 4 2-15,-6-5-2 0,-3 2 3 16,-10 6 8-16,-4-3-6 0,-16 5 1 16,6-5-3-16,0-8-4 0,-3 1 0 0,-3-7-5 15,3-3 6-15,0 1-11 0,-3-9-1 16,3-3-16-16,-10-7-49 0,10-5-49 16,-14-10-51-16,8-10-57 0,2-1-63 15,7-1-47-15,11 10-94 0,-1-2-37 0,8 8-173 16,2-2-102-16</inkml:trace>
  <inkml:trace contextRef="#ctx0" brushRef="#br0" timeOffset="181591.86">16223 6475 1851 0,'13'-15'100'0,"1"-3"12"16,-4 8 4-16,-4 0 0 0,8-1-14 0,-1 4-7 15,-4 3-15-15,12-2-13 0,-4 6-4 16,2 3-13-16,8 3 0 0,6 6-10 15,7 13 0-15,-13 2 3 0,6 9-2 0,-3 5-1 16,-3 5-1-16,-10 4 3 0,-1 4-1 16,-2 2-3-16,-14 4 0 0,0-1 7 0,-3 1-3 15,-8 1-6-15,1-7-5 16,-2 2 3-16,-6-6-4 0,1-6 6 0,-2-6 3 16,-8-10-11-16,4-6 13 0,-17 0 6 15,0-7-2-15,3-5-6 0,-6-7 5 0,3 0-7 16,-4-10-3-16,-16-6-2 0,0-5-1 15,11-4-4-15,-5-3 4 0,14-10-3 16,0-1-5-16,6-1 4 0,15-2-3 0,-1-4-5 16,10 2-2-16,10 7-3 0,-3-7-3 15,6 4-2-15,7-10 1 0,-1-3-2 0,15 5-5 16,0 2-5-16,2 6-18 0,-10 6-37 16,2 12-53-16,2-1-45 0,-1 8-42 0,-2 1-50 15,3 5-43-15,-6 5-96 16,5 2-91-16,-5 3 44 0,2 6-163 0,-2 5-96 15</inkml:trace>
  <inkml:trace contextRef="#ctx0" brushRef="#br0" timeOffset="181958.86">16029 7229 1721 0,'-16'-1'-8'0,"3"-2"19"0,-1-3 20 0,4 2 3 15,0-1 10-15,0-2 8 16,10 7 3-16,-13-18 4 0,10 5-5 0,-5-2 3 0,5 0-6 16,3-2-2-16,3-4-1 15,5 2-1-15,5-6-5 0,4-3 0 0,2 6-2 16,5-3-3-16,9-6-3 0,-6 12-4 16,0 3-5-16,-4 4-4 0,6 8 0 15,6 1 3-15,-2 6 3 0,0 4 3 0,4 5 0 16,5 13 12-16,-4 7 14 0,-5 4 8 15,-3 6 6-15,-4 5 7 0,-2 3 4 0,-1 3-2 16,4 9-8-16,-11-12 5 0,1 3-5 16,-1-8-7-16,5-2-8 0,-1-3-4 0,-4-12 1 15,1-6-4-15,-1-7 0 0,2-5 0 16,-6-6-22-16,-1-4-48 0,-11 0-59 16,33-10-64-16,-13-2-80 0,-10-5-98 15,0-4-174-15,0 5 46 0,-3-8 52 16,3 5-167-16,-7-5-65 0</inkml:trace>
  <inkml:trace contextRef="#ctx0" brushRef="#br0" timeOffset="182825.81">18003 6340 1702 0,'7'-12'65'0,"-7"12"13"15,3-11 15-15,-3 11 14 0,0 0 3 16,3-10 2-16,-3 10-7 0,0 0-10 15,3-10-8-15,-3 10-12 0,0 0-17 0,0 0-11 16,0 0-5-16,0 0-3 0,0 0 0 16,0 0-6-16,7 35-5 0,-4-17 3 0,-3 1-1 15,4 9-1-15,0 4-4 0,2 4 2 16,0 14-2-16,7 0 1 0,1 0 4 0,-1-4-4 16,4 4-2-16,-1 0 6 0,8-1-3 15,-4-5-6-15,4-1 2 16,-5-4 2-16,5-8 0 0,-4-6-1 0,-1 0-8 15,2-7 3-15,-1 0-4 0,6-2 2 16,-2 0 1-16,-1-7 3 0,1 1-4 0,-1-3 2 16,6-1 4-16,1-4-2 0,8 1-2 15,-5-6 3-15,0 1 2 0,10-8-2 0,-2 3-1 16,8-14 7-16,5 2 4 0,-11-6 2 16,-7-3 8-16,-6-4-2 0,-3-7 5 15,-3-3 6-15,-7 1 4 0,-11-2-4 0,1-10 10 16,-4-4-5-16,-3-1-4 0,-3-5-6 15,-4 1-4-15,-13-8-4 0,4 13-14 16,5 7 8-16,1 13-5 0,4 6-6 16,-8 6 0-16,11 7-8 0,-4 0-5 0,4 7-7 15,0 1-6-15,0 2-25 0,3 8-35 16,0 0-44-16,0 0-47 0,0 0-48 0,0 0-58 16,-8 25-63-16,13-15-169 0,1 2-8 15,-3 1 61-15,7-2-200 0,-4-3-138 16</inkml:trace>
  <inkml:trace contextRef="#ctx0" brushRef="#br0" timeOffset="183461.21">20510 6160 1904 0,'0'0'43'0,"6"-7"9"0,-6 7 3 0,3-9-1 15,-3 9-3-15,0-9-1 16,0 9-10-16,0 0-3 0,-6-13-2 0,-4 10-3 15,-1-1-7-15,-5 0 0 0,2 3-3 16,1 1-3-16,-4 0-3 0,1 0-5 16,-4 0 4-16,-3 0-6 0,6 0 2 0,-6 1-3 15,3-1 0-15,0 4-4 0,3-2-1 16,-6-2 0-16,6 2 1 0,1-2 1 0,-1 3-4 16,4 0 0-16,2 0 2 0,-5-2-2 15,5 2-2-15,-1 1 2 0,2 4 3 0,-1 1 5 16,2-2 0-16,-1 5 11 0,-1 1 13 15,1 2 8-15,4 4 10 0,0 2 4 16,-2 4 5-16,-5 7 6 0,10-1 3 0,-8 1-1 16,8 2-1-16,0 4 4 15,0-1-2-15,-4 1 1 0,7 2 0 0,0 13 12 16,0-9-1-16,0 9 1 0,3 0 4 16,4-11 0-16,-7-2-4 0,6 10-2 0,2-7-3 15,-5-8-2-15,3-3-8 0,1-2-2 16,-1-2-3-16,5-3-9 0,-5-6 1 15,1-2-4-15,-1 1 0 0,2-3 0 0,2 1-1 16,2-7 2-16,2 0-5 16,-1-2-2-16,4-2-2 0,-4-3-2 0,-13-2-1 15,41-2-8-15,-22-2 0 0,11 0-3 0,-3-3-5 16,0 1-24-16,0-3-35 0,0-1-43 16,-5-5-64-16,2 2-80 0,9-5-79 15,-16 0-103-15,2 7-171 0,-5-10 48 0,-4 7 53 16,-4 3-279-16,2 1-245 0</inkml:trace>
  <inkml:trace contextRef="#ctx0" brushRef="#br0" timeOffset="183675.78">20179 6892 2211 0,'-16'-6'16'15,"16"6"10"-15,0 0 5 0,-7-8-1 0,7 8 2 16,0 0-3-16,20-18-2 15,-10 8-1-15,7 0-4 0,0 2-4 0,2-2 3 16,5-2-7-16,-4 2 4 0,6-4-3 16,-6 7-3-16,7-3 2 0,-10 2-17 0,3 4-37 15,-3 0-34-15,-8-2-20 0,-9 6-27 16,21-3-23-16,-21 3-27 0,6 0-481 16,-6 0-147-16</inkml:trace>
  <inkml:trace contextRef="#ctx0" brushRef="#br0" timeOffset="191242.6">11736 3307 1983 0,'-13'-12'89'0,"6"5"12"16,0-4 1-16,7 11-2 0,-9-7-8 16,9 7-10-16,0 0-21 0,-10-3-12 0,10 3-5 15,0 0-4-15,0 0-3 0,-4 25 4 16,0-13-3-16,8 9 7 0,-4 0 2 0,4 8-2 15,-4 0 0-15,0 9 0 16,3-3-5-16,-3 2 3 0,3 1-7 0,-3-1 4 16,7-5-6-16,-7 4-3 0,6-4 3 15,-3-4-3-15,5-3-6 0,-2-3-1 16,1 2 2-16,-4-8-3 0,0 0 3 0,4-1-7 16,-7-5-3-16,4-1 8 0,-4 2-2 15,0-11-33-15,3 10-35 0,-3-10-78 0,0 0-101 16,0 0-125-16,0 0-150 0,0 0 47 15,20-21-184-15,-17 12-133 0</inkml:trace>
  <inkml:trace contextRef="#ctx0" brushRef="#br0" timeOffset="191909.55">11986 6010 1938 0,'-3'-10'99'0,"3"2"27"16,0 8 0-16,0 0-16 16,-10-7-11-16,10 7-16 0,0 0-5 0,0 0-6 15,0 0 15-15,-11 37-3 0,8-12 2 16,3-3-1-16,0 3-4 0,-3 3-1 16,3 3-4-16,0 2-5 0,3-4-5 0,-3 0-8 15,0 2-3-15,0-3 4 0,3-2-7 16,5 2-2-16,-8 1 0 0,6-4-8 0,1 0 3 15,-1 0 0-15,5-1-9 0,-5-5-16 16,1-1-41-16,-1-4-59 0,5 3-51 0,2-5-56 16,-10-5-74-16,7-4-140 0,-3 0-104 15,-7-3 59-15,0 0-210 0,0 0-151 16</inkml:trace>
  <inkml:trace contextRef="#ctx0" brushRef="#br0" timeOffset="192709.62">15906 5165 1975 0,'0'0'56'0,"0"0"7"0,-10 10 8 16,10-10 6-16,0 0 7 0,0 0-3 0,0 0-11 15,33-25-4-15,11-5-5 0,2-5-4 16,14-8-3-16,0-4-9 0,4-1-4 16,-4 1-6-16,-7 7 0 0,-13 8-4 15,0 4-4-15,-17 6 1 0,1 5-2 0,-8 6-5 16,-9 3-3-16,3-2-9 0,-3 7-15 16,-7 3-26-16,0 0-43 0,0 0-57 0,0 0-84 15,-17 28-126-15,7-13-101 0,-3 3-164 16,-1-1-107-16</inkml:trace>
  <inkml:trace contextRef="#ctx0" brushRef="#br0" timeOffset="193278.24">18383 8144 1952 0,'0'0'177'0,"-3"-12"-22"0,3-1-6 15,6-5-12-15,11-7-9 0,13-16-10 0,26-12-19 16,1-1-8-16,9-6-11 0,18 3-7 16,-4 3-1-16,-7 7-13 0,-6 2-5 15,-23 12-1-15,-8 5-10 0,-9 9-6 0,0 3-4 16,-11 7-2-16,-2-1-11 0,-11 7-1 15,-3 3-20-15,0 0-42 0,0 0-49 0,0 0-56 16,0 0-76-16,-20 22-98 0,13-16-155 16,7-6 48-16,-3 7-198 0,3-7-126 15</inkml:trace>
  <inkml:trace contextRef="#ctx0" brushRef="#br0" timeOffset="193843.39">20173 4603 1829 0,'-24'12'14'16,"2"1"22"-16,1-6 15 0,7 0 11 15,1 1 1-15,7-4 4 0,6-4 1 16,-11 7 12-16,11-7 5 0,-9 9 5 0,9-9 8 15,0 0 7-15,0 0 0 0,0 0-8 16,50-28 4-16,-1 3 0 0,25-6-7 16,-4-1-9-16,-10 7-8 0,13-4-6 15,-19 4-4-15,-4 0-17 0,-4 7 4 16,-5 1-7-16,-22 5-14 0,5 1-24 0,-8 4-53 16,-5 1-76-16,5 5-40 0,-16 1-59 15,10 4-88-15,-3 6-180 0,-10 2 32 0,-4 9-173 16,-7-1-127-16</inkml:trace>
  <inkml:trace contextRef="#ctx0" brushRef="#br0" timeOffset="194242.75">20176 7730 1905 0,'-3'10'68'15,"0"0"24"-15,3-10 21 0,0 0 11 16,9 7 1-16,-9-7-6 0,0 0-4 0,57-21-4 16,-3 4-8-16,3-2-3 0,-2-6-17 15,19-7-9-15,2 0 2 0,-2 3-19 16,-14 8-1-16,4-4-10 0,-15 4 3 0,-2 3-5 16,-10 0-10-16,-7 8 3 0,-7 1-5 15,-10 2-7-15,-2 4-15 0,2-5-45 0,-7 6-41 16,-6 2-62-16,0 0-73 0,0 0-84 15,0 0-181-15,0 0 44 0,0 0-226 0,0 0-155 16</inkml:trace>
  <inkml:trace contextRef="#ctx0" brushRef="#br0" timeOffset="199393.22">12136 5261 1841 0,'0'-14'-61'16,"3"2"18"-16,-3 2 29 0,0 10 21 15,-3-15 15-15,3 15 13 0,0-13 7 0,0 13 14 16,0 0 3-16,-10-11 3 0,10 11-10 16,0 0-1-16,0 0-5 0,0 0-1 0,-23 25 3 15,16-1-2-15,1 1 4 0,-2 12-1 16,-1 16 2-16,-1 1-2 0,10 9 4 0,-7-1 5 15,11 4-1-15,-8 0-6 16,8 1 3-16,-4-5-3 0,6 1 2 16,1-5 0-16,-4-2-4 0,-3-13 3 0,0-9-15 15,3 1 4-15,0 1 0 0,1-11-10 16,-4-4 2-16,-4-3-6 0,8 0 3 0,-8 0-6 16,8-4 2-16,-4-1-4 0,0-5 3 15,0-8-2-15,4 19-1 0,-4-19 1 0,-4 16-1 16,4-16-11-16,4 9-36 0,-4-9-47 15,3 9-45-15,-3-9-47 0,0 0-61 16,0 0-75-16,0 0-159 0,0 0 29 0,0 0-138 16,0 0-70-16</inkml:trace>
  <inkml:trace contextRef="#ctx0" brushRef="#br0" timeOffset="199692.89">11779 6100 1681 0,'0'0'24'0,"-13"-3"6"0,13 3 10 0,0 0-3 16,-13 0-9-16,13 0-5 0,0 0 4 16,-3 14 17-16,3-14 5 0,6 25 10 0,4-4 5 15,0 1 4-15,7 3 2 0,3 0 4 16,-4 0-2-16,8-1 1 0,-4-2-2 16,3-3-3-16,4-2 4 0,-4 1 0 0,1-5 6 15,-2-8 3-15,5-2 4 0,3-9-9 16,7-3-7-16,13-15-2 0,0 3-8 15,0-9-5-15,-6-1-5 0,-5-1-2 16,-2-4-5-16,-10 10-6 0,3-6-5 0,-13 7 4 16,-1 1-5-16,-2 6-9 0,-8 7-22 15,1-3-40-15,-1 7-41 0,-6 7-34 16,0-7-34-16,0 7-35 0,0 0-52 0,0 0-51 16,0 0-125-16,0 0-14 0,-27 22-140 15,21-13-68-15</inkml:trace>
  <inkml:trace contextRef="#ctx0" brushRef="#br0" timeOffset="201725.99">20273 5186 1674 0,'-4'-8'28'0,"-2"0"20"0,-1-1 14 16,7 9 5-16,-3-8-1 0,3 8-9 0,0 0-9 16,0 0-2-16,0 0-3 0,0 0 20 15,0 0 20-15,0 0 20 0,-14 39 12 0,14-20 11 16,0 10-3-16,0 1 3 15,-6 22 1-15,3-2-10 0,-1-5-4 0,1 10-4 16,0 1-7-16,3-5-13 0,-8 2-10 16,5-10-6-16,3-8-6 0,-3 0-3 15,3-8-8-15,3 1-6 0,-3 0 1 0,0-3-9 16,0-6 0-16,0 1-2 0,0-5 0 16,3 3-32-16,1-7-29 0,-4 0-43 0,0-11-34 15,4 13-59-15,-12-8-79 0,8-5-80 16,0 0-129-16,0 0-50 0,-26-23 46 15,16 10-186-15,-3 1-132 0</inkml:trace>
  <inkml:trace contextRef="#ctx0" brushRef="#br0" timeOffset="201976.72">19923 5745 1807 0,'0'0'-56'16,"0"0"4"-16,0 0 21 0,-7 20 25 15,14-6 20-15,-1 7 12 0,8-1 15 16,-4 2 7-16,6 6 5 0,1-6-2 0,-1 1-3 15,1-2 1-15,1-3 2 0,1-2 2 16,-2-4 4-16,2-2 18 0,5-5 5 0,-4-5 2 16,14-5-9-16,2-5-6 0,8-12-4 15,-8-6-9-15,4-4-2 0,-7-1-7 16,-3-2 3-16,-3 0-10 0,-11 8-4 16,-2-1-9-16,-1 6-28 0,-10 2-26 15,8 5-34-15,-8 2-37 0,1 1-51 0,-1 5-25 16,-3 1-27-16,0 6-58 0,0 0-387 15,0 0-143-15</inkml:trace>
  <inkml:trace contextRef="#ctx0" brushRef="#br0" timeOffset="204477.15">11636 5254 1860 0,'-17'0'-24'16,"14"3"21"-16,3-3 12 0,0 0 4 0,0 0 2 16,0 0 5-16,0 0 4 0,0 0 8 15,60-21 6-15,-16 13 0 0,19-9 1 16,27-2 4-16,-1 2-4 0,-2-4-6 0,3 2 0 15,-6-1-4-15,-11 2-2 0,-16-1-4 16,3 1-2-16,-10 3 2 0,-10 5-5 0,-13 0 1 16,-4 0-2-16,0 5 2 0,-6-1-2 15,-4 2-3-15,4 1 1 0,-7-2-1 16,-10 5 1-16,17-6-5 0,-17 6 2 16,13-4-2-16,-13 4-6 0,14-3 0 15,-14 3 2-15,0 0-13 0,0 0-22 0,0 0-38 16,0 0-47-16,0 0-60 0,9 13-82 15,-9-13-383-15,0 0-137 0</inkml:trace>
  <inkml:trace contextRef="#ctx0" brushRef="#br0" timeOffset="206026.91">19593 4842 1844 0,'-20'5'-18'0,"3"-5"14"15,17 0 16-15,-27 3 14 0,27-3 11 0,-16 4-1 16,16-4 0-16,-14 3-6 0,14-3-1 16,0 0 10-16,0 0 10 0,0 0 14 0,47 8 6 15,-7-12-6-15,20-3 1 16,16-2-6-16,25-4-4 0,2-4 0 0,3-3-11 16,-2-3 2-16,-4 4-6 0,-13-5-3 15,-24 10-7-15,-6 2-1 0,-14 1 1 16,-7 4-4-16,-9 1-3 0,-3 2-4 0,-4 1-4 15,-7 1-1-15,1-1-1 0,-14 3-15 16,13 3-31-16,-13-3-35 0,0 0-34 0,3 12-35 16,-3-12-54-16,-6 10-53 0,6-10-130 15,-4 12-215-15,4-12-91 0</inkml:trace>
  <inkml:trace contextRef="#ctx0" brushRef="#br0" timeOffset="210809.93">24263 6703 1640 0,'0'0'-72'0,"0"0"4"0,-6-9 8 15,6 9 14-15,0 0-1 0,-11-8 2 0,11 8 6 16,0 0 3-16,-7-7 13 0,7 7-8 15,0 0 4-15,0 0 1 0,-26 0 3 0,26 0 19 16,-24 0-13-16,24 0 7 0,-30 7 4 16,14-3 6-16,-8 0 0 0,5-1-10 0,-1 3 15 15,-4-5-14-15,-3 6 7 0,8-1 5 16,-1-1 3-16,-4 1-11 0,0-2 2 16,8 0-2-16,-4 2 6 0,1 2-3 0,-2-4 1 15,4 2 15-15,4 1-3 16,0-2 8-16,3 2-5 0,0-1-7 0,0-1 11 15,10-5-7-15,-17 13 0 0,14-5-2 16,-4 0-3-16,7-8 2 0,0 21 3 0,0-11-5 16,0 1-6-16,0 6 12 0,0-1 0 15,0 5 15-15,-3 4 2 0,3 0 12 0,0 2 1 16,0 0 7-16,0 4-9 0,0-2 7 16,-4 2-3-16,8-5 5 0,-4 3-7 15,-4-4 1-15,4 0-6 0,4-4 0 0,-4 0-5 16,0 0-2-16,0-7-3 0,-4-2-2 15,8 1-4-15,-4-1 0 0,0-1 0 0,-4 2-4 16,8-6 6-16,-4 2-8 16,0 0-1-16,0-9-2 0,3 12 0 0,-3-12 1 15,0 10-22-15,0-10-22 0,0 7-33 16,0-7-20-16,0 0-52 0,0 0-440 0,0 0-77 16</inkml:trace>
  <inkml:trace contextRef="#ctx0" brushRef="#br0" timeOffset="211077.36">23830 7157 1599 0,'0'0'-84'0,"13"0"17"0,-13 0 6 16,23-3 15-16,-10 2 5 0,4 1 10 15,-4-3 5-15,4 3-5 0,4-6 14 16,-5 6-2-16,1-2-1 0,-4 0 8 0,4-2 6 16,-4 0-2-16,4 1-2 0,-4 2 9 15,-4-2-4-15,-9 3 4 0,24 0 2 0,-17-6 1 16,-7 6 1-16,17-2-6 0,-8 0-1 16,-9 2-24-16,14-5-25 0,-7 2-23 15,-7 3-249-15,13-7 159 0</inkml:trace>
  <inkml:trace contextRef="#ctx0" brushRef="#br0" timeOffset="212277.23">25469 6922 1041 0,'0'0'102'16,"-6"-15"17"-16,6 15 14 0,-3-15 8 15,0 8 9-15,3 7-4 0,0-16-10 16,0 16-15-16,-8-9-6 0,8 9-14 0,0 0-2 16,0 0 9-16,0 0 1 0,0 0-8 15,-22 19-9-15,17-6 12 0,-1 2-10 0,3 3-7 16,-1 1-6-16,-2 6 2 0,3 3 1 15,3 10-12-15,0-1-5 0,0-2-8 16,3 5 2-16,-3-2-3 0,3-4-9 16,-3 1-6-16,7 1-8 0,-4-9 6 15,0-2-13-15,0-2 1 0,2-2 1 0,-2 0-4 16,0-3-5-16,0-1 0 0,0-5 5 16,-3 1-8-16,4-1 2 0,-1-5 1 0,-3-7 3 15,3 14 5-15,-3-14-13 0,0 0-1 16,0 0-1-16,0 0-5 0,0 0 2 15,0 0-1-15,14-31-1 0,-14 16-9 0,0 1 9 16,0-7-5-16,3-4 2 16,0 0-1-16,1-4 0 0,2-7 4 0,-3-1-9 0,8-11-1 15,-8 7-1-15,7-9 1 0,1 4 2 16,2 0 1-16,-1 4-2 0,2 8-3 16,-4 2 1-16,4 1-1 0,-1 3 5 15,0 1-4-15,1 2-1 0,-5 2 2 16,5 4 0-16,-4-2 1 0,3 3-6 0,1 4-4 15,-1 2 10-15,4 2-2 0,-1 0-3 16,1 5-2-16,-1 5 1 0,-16 0-7 0,30 9 14 16,-10 0-3-16,-7 3-2 0,8 5 8 15,-4 8 0-15,-4-4-9 0,1 1 10 16,-1 7 3-16,7 14-10 0,-7 2 7 0,0-1-5 16,-3 10 2-16,3-8-1 15,1 4 2-15,-4-1 2 0,3-2 3 0,1-1-2 0,-5-14 7 16,-2-6-9-16,-3-2-3 15,2-6 8-15,1-2 4 0,-4-3 15 0,0-3 21 16,-3-2-3-16,0-8-6 0,0 0-1 16,0 0-9-16,0 0 3 0,0 0-11 0,4-39 1 15,-14 18-2-15,-3-8 0 0,-4 3-8 16,0-2-2-16,-3 3 3 0,0 0-4 16,0 3-2-16,-6 4-4 0,6 4-1 0,-4 3-4 15,5 1 6-15,-5 7-7 0,0 3 3 16,1 3-4-16,4 0-17 0,-2 2-25 0,1-1-27 15,0 6-30-15,0 1-31 0,7-1-28 16,-1 0-32-16,1-1-43 0,0 0-58 16,3-2-75-16,0 0-133 0,-1-5 30 15,-1 4-235-15,12-6-201 0</inkml:trace>
  <inkml:trace contextRef="#ctx0" brushRef="#br0" timeOffset="213944.04">27383 6803 2045 0,'0'-11'-9'0,"0"11"23"0,0-20 24 16,0 9 19-16,0 0 17 16,0 11 8-16,-7-18 5 0,7 11-2 0,0 7-14 15,-3-14-4-15,3 14-9 0,0 0-2 16,0 0-3-16,0 0 15 0,0 0 1 16,0 0-4-16,6 49-4 0,-6-30 8 0,4 5-2 15,-1 2-4-15,0 2 11 0,5 1-10 16,-2 10-4-16,0-4 3 0,1 15-3 0,4-10-9 15,-8-5 0-15,3-1-3 0,-2 1-3 16,2-3-5-16,-3-7 2 0,5 0-9 16,-5-7-3-16,0 0-2 0,4-4 0 15,-7 0 4-15,0-3 16 0,3 0 11 0,-3-11-2 16,3 13-4-16,-3-13-6 0,0 0-3 16,0 0-3-16,0 0-4 0,0 0-3 15,0 0-5-15,0 0-6 0,-3-43 2 0,0 30-2 16,3-5-6-16,0-1-2 0,-4-4 3 15,4-4-5-15,-3 0 0 0,3-2-3 16,0 3-3-16,0-9-1 0,0 0 2 0,0-1-2 16,3 4 3-16,1-4-8 0,2 7 2 15,-3-3-4-15,0 4 1 0,5 3 2 0,-2 6-3 16,-2-2 2-16,-1 8-2 0,3-2 3 16,-6 3-13-16,3 5 5 0,-3 7-9 15,8-10 13-15,-8 10-6 0,0 0 4 16,0 0 0-16,30 25-5 0,-20-14 1 15,3 7 3-15,-3 6 5 0,6 1 8 0,-2 1-8 16,2-1 2-16,-2 3-7 0,-1 1 5 16,4 0 1-16,-1-4-4 0,-6 0 0 0,4-4 1 15,-1 0 5-15,1 0-1 0,-1-5 3 16,-4-3 0-16,2-1 1 0,-1-3 2 16,-1-2-1-16,2-6-3 0,-11-1 1 0,0 0 0 15,30-7-2-15,-20-3 0 0,4-2 6 16,-5-3-4-16,4-2 2 0,-2-5-2 0,5-3-7 15,1 0 0-15,-4-3 0 0,1 3 5 16,2-3-2-16,1 6-1 0,-4 1-3 16,-3 3 1-16,4 1-2 0,-8 5-4 15,1 2 0-15,3 5 2 0,0-1 1 16,-10 6-2-16,0 0 2 0,0 0 2 0,33 18 3 16,-20-5 5-16,-2 2-5 0,-2 3 11 15,1 1-6-15,4 9-2 0,-8-6 12 0,4 3 2 16,1 6 3-16,-5-2 3 0,-3-4-3 15,7 6-1-15,-7-6-2 0,5 0 1 16,-2-3 1-16,1 0-5 0,-4-1 4 0,3-6-1 16,-1-1-4-16,1-3-1 0,-3-1-5 15,1-3-15-15,-1 3-30 0,-3-10-34 16,0 0-48-16,9 8-72 0,-9-8-55 16,14 0-78-16,-14 0-83 0,0 0-147 0,0 0 48 15,24-8-307-15,-24 8-301 0</inkml:trace>
  <inkml:trace contextRef="#ctx0" brushRef="#br0" timeOffset="214460.31">29780 6754 2385 0,'-7'-7'29'0,"7"7"26"0,-6-12 28 0,6 12 9 16,-5-10 4-16,5 10-8 0,-3-8-9 16,3 8-6-16,0 0-12 0,0 0 4 15,0 0 12-15,0 0 14 0,-13 33 17 16,10-14 13-16,3 4 9 0,0 4 7 16,0 1 0-16,0 7 4 0,3 2-8 0,-3 1-3 15,0 2-4-15,4 13-8 0,-4-11-8 16,0-5-9-16,0 1-9 0,0-2-5 0,3-10-12 15,-3 2-5-15,0-7-7 0,3 1 1 16,-3-7-8-16,3-1 0 0,-6-1 0 16,3-2-3-16,0 1-8 0,0-12-2 15,0 13-25-15,0-13-46 0,0 0-47 0,0 0-46 16,0 0-51-16,0 0-46 0,0 0-43 0,-27-42-42 16,14 16-51-16,-1 1-61 0,1-7-103 15,1 4-20-15,1-7-326 0,4 5-349 16</inkml:trace>
  <inkml:trace contextRef="#ctx0" brushRef="#br0" timeOffset="214677.1">29500 6825 2452 0,'-7'-10'-58'0,"7"10"28"0,-3-12 19 16,3 12 9-16,0-17 20 0,0 17 4 0,3-14 6 16,4 3 5-16,-1 3 1 0,4-5 4 15,7 1-3-15,-1-1 2 0,4 1-2 16,4-6-3-16,6 0 0 0,0 4-6 15,0-3-5-15,3 6 1 0,1-3 1 16,-4 7-4-16,-4 3-1 0,4-4 1 0,-6 2-5 16,2 6-36-16,-3 0-44 0,1 4-47 15,-1 0-42-15,-3 2-50 0,-6 1-64 0,-1 3-109 16,-7 2-183-16,-6 1-63 0</inkml:trace>
  <inkml:trace contextRef="#ctx0" brushRef="#br0" timeOffset="-214569.18">29616 7244 1608 0,'-20'17'-5'16,"3"1"23"-16,4-7 18 0,3-1 8 0,3-6 1 15,-3 3 2-15,10-7 4 0,-9 14-6 16,9-14 4-16,-7 7 4 0,7-7 17 16,0 0 11-16,0 0 18 0,0 0-1 0,0 0 2 15,23 4-6-15,-23-4-10 0,0 0 0 16,53-8-14-16,-26 2-3 0,6-1-5 15,7-1-5-15,-2 1-5 0,22-3-9 0,-21-1-1 16,1 7-9-16,-10-4-31 0,10-2-40 16,-10 6-41-16,0-5-36 0,-3 1-59 15,-1 0-64-15,1-3-119 0,-6 1-72 16,1-3-149-16,-1 1-79 0</inkml:trace>
  <inkml:trace contextRef="#ctx0" brushRef="#br0" timeOffset="-214185.66">31049 6786 1786 0,'0'-17'122'0,"0"2"38"0,0 5 30 16,0 10 1-16,0-16 4 0,0 16-7 0,-3-13-13 15,3 13-18-15,0 0-19 0,-6-11-16 16,6 11-19-16,0 0-16 0,0 0-5 16,0 0-8-16,0 0-5 0,0 0-7 0,-7 31-5 15,4-19 1-15,3 6-12 0,-4 2 1 16,4-1-3-16,4 6-4 0,-4 3 5 0,3 0-10 15,4 4-7-15,-7-5 2 0,-4 4 0 16,8-3 1-16,-4 1-3 0,3 4-5 16,3-6-35-16,-2-4-48 0,3 2-38 15,-1-5-42-15,-2-2-55 0,-1-6-55 16,3-2-59-16,1-3-111 0,0-4-90 0,3-2 39 16,-10-1-202-16,20-7-168 0</inkml:trace>
  <inkml:trace contextRef="#ctx0" brushRef="#br0" timeOffset="-213902.65">31460 6703 2022 0,'6'-21'78'0,"-2"6"20"0,-4 5 11 0,0 0-4 16,0 10-5-16,0-12-6 0,0 12-15 0,0 0-15 16,0 0-9-16,0 0 0 15,0 0-9-15,0 0-1 0,0 0 3 0,0 0 8 16,9 50 17-16,-2-28 16 0,-4 0 9 15,-3 9 3-15,7 1 1 0,-3 4-1 16,5 14-5-16,-5-9-4 0,-1-3-10 0,0-3-2 16,4 2-9-16,-3-1-4 0,-1-1-2 15,3-6-7-15,-2-4-8 0,-1-4 2 0,0 1-7 16,1-8-8-16,0 4-43 0,-1-5-35 16,-3-2-26-16,0-11-67 0,0 7-66 15,0-7-83-15,0 0-71 0,0 0-123 16,0 0-47-16,0 0 70 0,-27-35-183 15,13 14-135-15</inkml:trace>
  <inkml:trace contextRef="#ctx0" brushRef="#br0" timeOffset="-213669.31">31106 6815 1914 0,'-6'-5'75'16,"-5"-1"14"-16,11 6 3 0,-13-4 1 15,13 4-9-15,0 0-3 0,0 0-15 0,0 0-6 16,0 0-5-16,0 0-13 0,0 0 0 15,0 0-2-15,0 0-4 0,30 25-2 0,-17-18 5 16,11 5-9-16,-4 1-4 16,7 5 3-16,12 10 3 0,1-2-8 15,1 5 2-15,-5-5-7 0,-6-2-39 0,-3-6-47 16,0 1-55-16,3-1-57 0,-4-1-57 16,1-7-125-16,-1 1-76 0,4-4-110 0,0-2-48 15</inkml:trace>
  <inkml:trace contextRef="#ctx0" brushRef="#br0" timeOffset="-213051.73">32872 6711 1600 0,'8'-8'14'0,"-8"8"22"0,6-9 5 16,-6 9 8-16,0-9 0 0,0 9 4 15,0 0-2-15,0-13-5 0,0 13-3 16,-3-12-1-16,3 12-6 0,-6-10-3 15,-5 4-5-15,11 6-1 0,-16-4-4 0,16 4-4 16,-24-4 2-16,7 3-4 0,17 1-2 16,-33-3-6-16,14 3 3 0,19 0 0 15,-30 3-2-15,12-3-4 0,18 0 2 0,-26 1-2 16,26-1 1-16,-24 4-2 0,24-4-1 16,-19 0 1-16,19 0-3 0,-21 4 0 0,12 5 3 15,9-9 4-15,-14 8 0 0,7 0 2 16,1 2 9-16,-1 3 13 0,4-1 9 15,0 3 5-15,-1 2 5 0,0 4 6 0,4 1 2 16,-3 3 5-16,6 0 2 16,-3 3-9-16,0-3 7 0,0 3 8 0,0-2-10 15,4 3 7-15,0-2-1 0,-1 9 17 16,0-10-15-16,-3 2 14 0,4 0-1 16,-1-3-11-16,-3 0-8 0,3-3 9 0,0-1-2 15,4-2-14-15,-7-5-1 0,4 3-4 16,-4-5-3-16,3 1-4 0,-3-5 3 15,0-8-3-15,7 18 3 0,-7-12-10 0,0-6 0 16,6 9 0-16,-6-9 4 0,13 9-5 16,-13-9-2-16,17 4-7 0,-17-4-1 0,20 0-2 15,-20 0-31-15,27-4-58 16,-17-5-52-16,6 1-55 0,-5-3-55 0,2-3-82 16,1 0-109-16,-8-5-141 0,4-2 57 15,-4-1-243-15,-3 2-234 0</inkml:trace>
  <inkml:trace contextRef="#ctx0" brushRef="#br0" timeOffset="-212852.41">32550 7060 2147 0,'-14'1'-10'0,"14"-1"17"0,-16 4 9 16,16-4 6-16,0 0 10 0,0 0-3 16,0 0-2-16,0 0-3 0,0 0 2 0,0 0-8 15,39-25 4-15,-22 17-6 16,0-2-1-16,0 3-1 0,6-1-4 0,-7 4 3 15,5-2-14-15,-2 1-38 0,-5 3-35 16,-1-3-30-16,-13 5-34 0,20-6-29 16,-20 6-481-16,13-1-145 0</inkml:trace>
  <inkml:trace contextRef="#ctx0" brushRef="#br0" timeOffset="-211152.27">25863 8011 1904 0,'10'-11'26'0,"-7"-3"31"15,0 4 27-15,-3 10 27 0,8-8 18 16,-8 8 7-16,0-11-2 0,0 11-7 0,0 0-18 16,0 0-8-16,0 0-13 0,0 0-11 15,0 0 12-15,0 0 0 0,0 40 13 0,-5-18 3 16,10 14 9-16,-5 2 11 0,0 19 2 16,3 3 12-16,-3 5 0 0,0 7-3 15,0 7 5-15,0-5-11 0,-3-6-1 0,-2-4-10 16,-1-3-7-16,-1-4-8 0,4-6-10 15,0-8-9-15,0-11-4 0,0-3-9 0,3-9-5 16,-5-1-5-16,5-3 1 16,5-1-3-16,-5-3-2 0,0-2-6 0,0 0-4 0,0-10-3 15,0 12-26-15,0-12-34 16,3 16-42-16,-3-16-41 0,3 9-51 0,-3-9-38 16,-3 16-38-16,6-8-54 0,3-7-75 15,-6 6-89-15,0-7-163 0,10 9 53 16,-10-9-407-16,11 5-439 0</inkml:trace>
  <inkml:trace contextRef="#ctx0" brushRef="#br0" timeOffset="-210352.75">25753 9905 2800 0,'-4'-12'16'0,"-2"1"25"0,6 4 17 16,0 7 4-16,-10-10-8 0,10 10-12 15,0 0-5-15,0 0-2 0,0 0-2 0,0 0 7 16,0 0 0-16,-20 35 10 0,17-17 16 16,-1 7 5-16,1 1 6 0,-1 12 8 0,1-1-3 15,0 3 4-15,-4 10-6 0,4 6-2 16,6-3-6-16,0-9 1 0,1-5-11 16,-4-3-1-16,3-4-8 0,4 4-4 0,-4-9-1 15,1-4-6-15,-1-6-1 0,-3 4 3 16,0-13 9-16,0 3 12 0,0-11-5 0,6 7-4 15,-6-7-8-15,0 0-5 0,0 0-5 16,14-29-4-16,-11 8-3 0,1-4-2 16,-1-1-4-16,0-10-2 0,0-2-4 15,-3 1-1-15,0-2-2 0,0-3-3 16,4-12-2-16,-1 1 1 0,0 2-2 0,1-5-2 16,3 3-3-16,-1 3 0 0,7 0 1 15,4 1-4-15,-1 4 2 0,-2 10-1 0,-4 6-2 16,4 3-2-16,-5 2 0 0,1 10-5 15,4-4-3-15,-4 6 2 0,4-1-1 0,2 4-1 16,1 0 2-16,2 8-2 0,-2 1 2 16,7 1 2-16,6 8-1 0,3 3-1 15,-3 6 1-15,13 11 1 0,-3 9 2 16,-7 5 2-16,-3 1 2 0,-3 5 0 16,0 15 4-16,-7-12 5 0,-7 7 10 0,1-2 1 15,-4 0 6-15,-1-7-4 0,-2-6 3 16,0-11-3-16,-4 1 1 0,4-9-1 0,-4-3 6 15,0-5 22-15,1-5 20 0,-4-5-2 16,0-7-8-16,0 0-9 0,0 0 0 0,0 0-9 16,0 0 1-16,-20-29-7 0,13 16-2 15,-3-2-8-15,-3 3-6 0,2-2-5 16,-8-3-3-16,2 6-8 0,1-4-1 0,-4 2-3 16,-4 2-9-16,5 0-17 0,-5 1-19 15,7 2-11-15,-2 4-27 0,5-5-27 0,-3 7-30 16,4-4-18-16,-4 6-26 15,4 6-23-15,-7-4-35 0,0 7-45 0,-4-1-65 16,5 6-102-16,-1-3-92 0,-4 0 48 16,8-4-344-16,-4 0-327 0</inkml:trace>
  <inkml:trace contextRef="#ctx0" brushRef="#br0" timeOffset="-209419.15">32399 8130 2392 0,'4'-12'-45'0,"-1"-1"26"0,0 2 34 15,-3 11 22-15,3-12 20 0,-3 12 6 0,0 0 2 16,5-13-14-16,-5 13 3 0,0 0-17 15,0 0-3-15,0 0-4 16,0 0 0-16,0 0-6 0,0 0 1 0,-5 56 2 0,10-31 18 16,-10 15 15-16,10 13 15 0,-2 9 14 15,-6 2 17-15,6 2 12 0,-3 4 8 16,-3-3 3-16,3 4 5 0,0-4-1 16,-5-2-4-16,5-5-3 0,0-2-8 15,-3-4-8-15,3-8-12 0,0-13-3 0,3-2-10 16,-3-3-8-16,5-6-2 0,-5-4-3 15,3 0-4-15,-3-4-1 0,3-3 1 16,-3-3 2-16,0-8-8 0,3 9-13 0,-3-9-19 16,0 0-41-16,0 0-40 0,0 0-56 15,0 0-38-15,0 0-40 0,0 0-32 0,0 0-39 16,0 0-44-16,21-20-56 0,-18 15-76 16,-3 5-121-16,0 0 57 15,0-10-246-15,0 10-234 0</inkml:trace>
  <inkml:trace contextRef="#ctx0" brushRef="#br0" timeOffset="-208635.56">32469 9707 2102 0,'0'0'-55'0,"8"-10"15"15,-8 10 10-15,0 0 5 16,0 0 3-16,0 0-1 0,-5-12 3 15,5 12 1-15,0 0 3 0,0 0 12 0,-33 5 5 16,33-5 5-16,-27-3 8 0,27 3 0 16,-33 6 9-16,20-6 6 0,-7 4 2 0,1-1 4 15,-2-2 4-15,1 3 1 0,4 1-1 16,-5-5 2-16,12 5-3 0,-8-2 2 16,17-3-5-16,-27 4 3 0,14 0 1 0,13-4-4 15,-21 6 3-15,12-3-1 16,9-3-1-16,-17 9 3 0,10-2 0 0,1 7 1 15,-7-4 1-15,5 0-4 0,2 5 3 16,0 0-2-16,2 2 1 0,-2 6-2 16,-2-2 8-16,2 12-2 0,3-5 5 0,3 3 14 15,0 2 2-15,0 6 7 0,0-4 9 16,-4-1 8-16,8 1-5 0,-8 3-3 16,8-2 6-16,-4-10 1 0,0 5-6 0,0-6-10 15,-4-3-4-15,8-1-3 0,-4-5-6 16,0 0-4-16,3 2-3 0,0-4 1 15,5-3-8-15,-5-3 0 0,0 3-4 0,-3-11-2 16,7 14 2-16,-1-6-2 16,-3 1 3-16,-3-9-2 0,21 8-5 0,-9-4 2 0,2 0-7 15,-14-4 3-15,27 0-2 16,-11 0-3-16,-16 0-5 0,30 0-12 0,-13-4-47 16,0-1-52-16,0-1-49 0,-1-4-39 15,-2 2-45-15,-1-3-38 0,1-3-46 16,-8-3-35-16,0 2-82 0,-6-4-72 0,4 1 41 15,-4 4-153-15,-4-4-105 0</inkml:trace>
  <inkml:trace contextRef="#ctx0" brushRef="#br0" timeOffset="-208469.03">32253 10207 1764 0,'0'0'-3'0,"-17"-6"9"0,17 6 6 16,0 0 9-16,0 0 3 0,0 0-4 15,-6-7 1-15,6 7-1 0,0 0-1 16,0 0-6-16,29-10 1 0,-15 6-2 0,-1 0 3 15,4-3-2-15,-1 6-1 0,4-8-11 16,1 7-23-16,-2-4-39 0,-2-1-34 16,4 6-36-16,-2-8-33 0,-2 9-350 0,-1-4-19 15</inkml:trace>
  <inkml:trace contextRef="#ctx0" brushRef="#br0" timeOffset="-203435.36">4536 4110 1502 0,'-13'7'1'0,"13"-7"-2"15,0 0 2-15,0 0 0 0,0 0 7 0,0 0-2 16,0 0 3-16,40-13 0 0,-20 5-3 15,4 2 2-15,1-2 0 0,-1-3-2 16,3 0 3-16,3-3 3 0,0 3 0 0,0-4-2 16,-3-2-3-16,-1 2 1 0,4-2 3 15,-7 6-6-15,-3-3-3 0,4 3-18 16,-11 1-10-16,4 0-23 0,-11 2-29 0,4 1-20 16,1 2-17-16,-5 0-313 0,-3 0 62 15</inkml:trace>
  <inkml:trace contextRef="#ctx0" brushRef="#br0" timeOffset="-203118.15">4696 4570 1275 0,'0'0'26'0,"0"15"12"0,0-15 10 16,0 0 4-16,0 0 2 16,0 10-3-16,0-10-1 0,0 0-5 0,0 0-6 15,37-20-2-15,-21 6-3 0,18 0-3 16,-4-1-2-16,10-10-2 0,3 3-3 16,3-2-3-16,-8 5 0 0,-11 2-3 0,-2-1 0 15,-4 6-5-15,2-1-2 0,-7 6-5 16,-2-3-6-16,-4 2-16 0,4 1-24 0,-4 2-22 15,-1 0-8-15,-9 5-29 0,14-5-20 16,-7 2-30-16,-7 3-332 0,9-3 13 16</inkml:trace>
  <inkml:trace contextRef="#ctx0" brushRef="#br0" timeOffset="-202184.13">966 4461 1448 0,'0'0'54'0,"0"0"1"16,0 0-1-16,0 0 2 0,0 0-3 15,0 0 0-15,23-41-3 0,-2 17-4 16,12-11-3-16,7-1-3 0,13-11-3 0,7-3-4 15,4 0-3-15,5 1-5 0,5-1 1 16,-4 6-1-16,-7-1-3 0,1 1-3 16,-22 15-1-16,2 2-3 0,-14 7-1 15,-3 4-1-15,-11 4-4 0,1 2-19 16,-4 6-25-16,-6-3-24 0,-7 7-27 0,0 0-32 16,17 0-48-16,-17 0-434 0,0 0-100 15</inkml:trace>
  <inkml:trace contextRef="#ctx0" brushRef="#br0" timeOffset="-201931.96">1086 4770 1727 0,'-19'12'-19'0,"8"-2"13"15,8-2 6-15,-7-4 3 0,10-4-3 0,0 0 5 16,0 0 6-16,0 0 13 0,0 0 10 15,46-4 2-15,-8-4-1 0,14-9-5 16,8-4 3-16,7 3-4 0,0-1-3 0,13-8 1 16,-17 7-3-16,0 3-3 0,-6-1 0 15,-7-2-4-15,-13 8 4 0,-4-1-8 0,0 2-13 16,1-1-27-16,-11 5-37 0,-2 0-30 16,-2-4-24-16,-5 4-498 0,-1-6-113 15</inkml:trace>
  <inkml:trace contextRef="#ctx0" brushRef="#br0" timeOffset="-201636.03">1037 3810 1785 0,'-14'-6'-8'0,"4"6"6"0,10 0 7 15,-24-1-8-15,24 1 0 0,0 0 2 16,0 0-3-16,0 0 3 0,0 0 1 16,0 0-1-16,24 29-4 0,-8-11-1 15,4 2 10-15,4 0-3 0,12 15-2 0,4-3-1 16,-7 6 0-16,11-1 2 0,-1 1 7 16,-6-1-8-16,16 9 3 0,-13-9 0 0,1 1-1 15,-5-6-2-15,-6 3-20 0,0-10-26 16,-14-3-40-16,2-4-28 0,-1 0-31 15,-4-6-313-15,-4-6 32 0</inkml:trace>
  <inkml:trace contextRef="#ctx0" brushRef="#br0" timeOffset="-201419.22">1449 3840 1379 0,'-6'-11'41'0,"-4"3"-1"16,3 4-1-16,7 4-4 0,0 0-9 15,0 0-1-15,0 0-1 0,-30 12-8 0,27 1 0 16,-4 5 3-16,1 4-3 0,-1 0-3 16,0 3-1-16,-3 6-2 0,4 4-1 0,-1-1 3 15,3 2-1-15,-6 12-2 0,4-7-2 16,3-5-2-16,-1-1-34 0,4 0-41 16,-6-3-41-16,-1 4-34 0,0-4-335 15,1-2 15-15</inkml:trace>
  <inkml:trace contextRef="#ctx0" brushRef="#br0" timeOffset="-201185.87">1170 4729 1414 0,'0'0'2'0,"0"0"-3"16,0 0-6-16,0 0 9 0,0 0-3 15,0 0-2-15,17 18 2 0,-1-11-1 0,-2 4 2 16,8-1 3-16,8 1 4 16,-3 0-3-16,10-1 0 0,-1-2 0 0,1 2 5 15,-3-6 1-15,2 7-6 0,-6-9-32 16,3 3-41-16,-2-5-31 0,-8 0-326 16,-4-2 65-16</inkml:trace>
  <inkml:trace contextRef="#ctx0" brushRef="#br0" timeOffset="-201048.62">1776 4610 1254 0,'-10'-10'4'0,"10"10"-9"16,0 0 12-16,0 0-6 0,-33 15-6 0,16-1 4 15,0 2-1-15,-2 6 5 16,-5 3-5-16,-6 8 4 0,7 3-1 0,-7 0-1 16,14-1 1-16,-2-7-2 0,9-2-46 15,-5-5-42-15,1 4-293 0,2-3 107 16</inkml:trace>
  <inkml:trace contextRef="#ctx0" brushRef="#br0" timeOffset="-199201.12">4740 5607 1102 0,'-18'-3'-7'16,"6"3"9"-16,12 0 26 15,-21 0-4-15,21 0 6 0,-16 0 10 0,16 0 7 16,0 0 0-16,-17-1 0 0,17 1-4 15,0 0-5-15,0 0-4 0,0 0-2 0,0 0-3 16,0 0-2-16,0 0 1 0,0 0-2 16,0 0 3-16,50-13-8 0,-26 8-4 15,2-1-1-15,11-1-2 0,-4 0 3 0,-3-1-1 16,0 4-4-16,1-4 1 0,-6 3-1 16,-4 0-7-16,-1 2 2 0,-4 0-1 15,1 3-5-15,-17 0 1 0,30 3 0 0,-17 5 1 16,1-3-1-16,-1 4 2 15,-3 4-2-15,0-1 0 0,0 4 3 0,0 6 12 16,4 3 3-16,-1 5 4 0,4 15 5 16,-1 3 10-16,-9 2 5 0,0 5 1 0,-4 3 1 15,0 4 0-15,-3 5 0 0,0 5 2 16,-6 14 0-16,2-1-9 0,8-18 4 16,-8-2-8-16,1-7-1 0,0-4-6 0,3-12 0 15,-11-9-4-15,8-5 4 0,-10 0-4 16,-1-6 1-16,-9 0-6 0,-3-5-2 0,-7 1-1 15,-18-3-1-15,-2 1-2 0,10-7-3 16,2 0 0-16,11-5 0 0,-3-1-9 16,7-3-12-16,-1 1-28 0,7-1-45 0,-1 0-60 15,9-1-52-15,-2-2-55 16,7 0-420-16,7 3-165 0</inkml:trace>
  <inkml:trace contextRef="#ctx0" brushRef="#br0" timeOffset="-187001.2">9906 6722 1949 0,'-3'10'6'0,"-1"-2"19"15,4-4 15-15,0-4 8 0,0 0 2 16,-10 10 1-16,10-10 0 0,0 0-2 0,-3 11 4 16,3-11 8-16,-3 10 14 0,3-10 6 15,-3 11 7-15,3-11-9 0,-4 17 4 0,1-10-14 16,3-7-1-16,0 15-8 0,0-15 0 16,0 11-6-16,0-11 7 0,0 0-5 0,-4 11-1 15,4-11 8-15,0 0 2 0,-3 10 4 16,3-10 7-16,0 0 4 0,-7 10 6 15,7-10 6-15,0 0 11 0,0 0 7 0,0 0-2 16,0 0-15-16,0 0-7 0,0 0-12 16,-3-35-3-16,0 13-12 0,6-6-1 0,-6-7-8 15,-4-18-9-15,4-6-2 16,-1-4-3-16,1 1-4 0,3-6-7 0,0 4 0 16,-3-3-5-16,3 6-1 0,-4-3-1 15,1 7 0-15,3 0-6 0,0 5-2 16,-3 10 1-16,-4 4-3 0,1 1 0 0,2 1 0 15,4 1 0-15,0 6-2 0,-3-7 0 16,-1 9-4-16,1-2-2 0,3 3 5 0,0 6 0 16,-3-3-3-16,3 3 3 0,-3 8-6 15,3-3 1-15,-4 2 1 0,4 3-2 16,-3-1-2-16,3 11-1 0,0-14 0 0,0 14-6 16,-3-12-9-16,3 12-26 15,0 0-30-15,0 0-26 0,6-10-33 0,-6 10-42 16,0 0-41-16,0 0-40 0,0 0-47 15,0 0-37-15,24 17-78 0,-24-17-73 0,0 11 41 16,0-4-206-16,0-7-153 0</inkml:trace>
  <inkml:trace contextRef="#ctx0" brushRef="#br0" timeOffset="-186551.57">9906 5525 1981 0,'-3'-15'83'0,"3"15"12"16,-10-7 8-16,10 7 0 0,-10-6-12 15,10 6-7-15,0 0-9 0,0 0-4 0,-44 14-2 16,21 3 3-16,0 5 0 0,-10 10-4 16,-1 6-4-16,-5 2 0 0,9-3 4 0,-5 2-9 15,2 4-2-15,3-2-14 0,0-4 3 16,7 1-5-16,10-11-4 0,0-2 0 16,2-7-10-16,1-4 0 0,1-1 2 0,5-2 2 15,1-3 1-15,0 1 2 0,3-9-2 16,0 0-6-16,0 0 2 0,0 0-9 0,0 0-1 15,0 0 3-15,0 0-4 0,13-45 2 16,-10 23-6-16,4-11 3 0,10-8-6 16,2-3 1-16,5-1-7 0,-1 0-10 0,4 0 11 15,3-1-1-15,0 9 4 0,-3 2-4 16,-5 7-4-16,-8 9-3 0,2 4 0 16,-2 5-2-16,-1 0-5 0,4 7 6 15,-1 3-1-15,11 7 5 0,0 4 0 0,3 6 5 16,7 8-2-16,3 8 6 0,-6-1 6 15,2 0 4-15,4 0-5 0,-17-3-4 0,4-8-1 16,-4 0 4-16,0 1 0 0,-6-6 2 16,0-1-5-16,0 0-6 0,-8-5 2 15,2 0-8-15,2-1-18 0,-3-2-33 0,-4-1-32 16,5-3-61-16,-11-3-77 16,0 0-85-16,0 0-184 0,0 0 8 0,0 0 47 0,0-23-168 15,-4 12-103-15</inkml:trace>
  <inkml:trace contextRef="#ctx0" brushRef="#br0" timeOffset="-185301.23">9850 8093 1839 0,'-14'-11'95'0,"4"4"28"0,10 7 23 15,-16-14 15-15,9 10-11 0,7 4 7 16,-10-6-15-16,10 6-20 0,0 0-13 0,0 0-11 16,0 0 17-16,-21 24-2 15,18-6-5-15,-3 4-7 0,3 6-6 0,6-2-7 0,-6 6-1 16,3-1-9-16,3 6-10 15,0-5-7-15,-3 7-1 0,3-3-9 0,0 3-1 16,1-4-4-16,0-3-7 0,2-4 1 16,-2-1-15-16,2-4-31 0,4-1-36 15,-6-4-52-15,-1-3-44 0,0-5-45 0,4 0-36 16,-1-2-41-16,-2-1-42 0,-4-7-96 16,10 1-83-16,-10-1 55 0,0 0-193 0,23-14-116 15</inkml:trace>
  <inkml:trace contextRef="#ctx0" brushRef="#br0" timeOffset="-184851.27">10210 8007 1850 0,'6'-17'35'0,"4"-1"0"0,0 3-2 0,0 2-5 16,3 1 2-16,-3 5-6 0,7-7 1 15,0 8-2-15,-1 1-6 0,5-1 1 16,-8 5-1-16,-13 1-1 0,33 1 1 0,-19 5 1 15,2 1-2-15,-5 11 4 0,2 0-1 16,-10 0-3-16,3 6-3 0,-6 1 1 0,0 1-1 16,-3-1 0-16,0 4-3 0,-4-1-3 15,1-10 1-15,3 3-8 0,-2-3-11 16,2 0 2-16,0-6-1 0,3 1 0 0,0-6-1 16,0-7 1-16,0 0 0 0,6 15 3 15,-6-15-4-15,8 7 0 0,-8-7 2 16,13 10 1-16,-4-5 4 0,2 2 6 15,5 0 3-15,1 10 10 0,-4-5 15 0,1 2 12 16,2 4 11-16,1 0 11 0,-7 2 8 16,7 5 7-16,-7 1 9 0,-4-1-11 15,-6 0 5-15,0 11-6 0,-6-1-1 0,-1 0-5 16,-10 9-6-16,4 2-6 0,-10-8 5 16,6-5-9-16,-3-8-8 0,6-8 4 15,-5-2-7-15,2-5-7 0,1-2 5 16,-1-4-14-16,-4-4-12 0,2-3-33 0,19 3-21 15,-36-1-22-15,15-7-25 0,4-1-19 16,4 8-29-16,0-6-33 0,-1 1-42 16,1 1-53-16,3-2-119 0,0 0-37 0,7-1-147 15,3 8-67-15</inkml:trace>
  <inkml:trace contextRef="#ctx0" brushRef="#br0" timeOffset="-183101.75">8710 3314 1759 0,'-11'-10'124'0,"1"2"9"0,10 8-4 15,-9-4-3-15,9 4-6 0,0 0-13 0,0 0-5 16,0 0-13-16,0 0 11 0,0 0 6 15,-17 28 8-15,17-19-1 0,0 8-3 0,-4 4 4 16,1 4-4-16,6 0 7 0,-3 4-10 16,0 2-1-16,0 5-7 0,-3 1-11 15,3-2-5-15,3 1-4 0,1 3-10 16,-4-4-5-16,0-5-7 0,0 5-3 16,0-6-5-16,3-1-3 0,-3-3-3 0,0-2-5 15,4-6-9-15,-1 1-19 0,4-5-27 16,-4-1-19-16,-3-5-20 0,0-7-28 0,6 13-51 15,-2-12-46-15,-4-1-54 0,0 0-64 16,0 0-87-16,23-14-125 0,-10 3 36 0,-2 0-266 16,8-3-233-16</inkml:trace>
  <inkml:trace contextRef="#ctx0" brushRef="#br0" timeOffset="-182501.03">9723 3535 2139 0,'0'0'-24'0,"0"0"21"0,0 0 23 15,19-6 16-15,-19 6 13 0,0 0 13 16,14-4 11-16,-14 4 3 0,0 0 10 15,0 0 10-15,0 0-2 0,0 0 2 0,0 0-7 16,0 0-9-16,0 0-8 0,0 0-8 16,-36 21-3-16,16-13-4 0,-4 2-6 0,0 1-6 15,-1 2-7-15,-2 1-6 0,-6-2 0 16,3 3 3-16,-1-2-10 0,1 2-3 16,-3-2 1-16,0 2 1 0,3-4-8 0,-4 6 2 15,5-3-4-15,2-3 2 0,0-3-2 16,3 3 5-16,7-4-7 0,-2 4-3 0,-1-7 7 15,4 5 8-15,2-5 12 0,4 0 6 16,10-4 6-16,-17 4 14 0,17-4 2 16,0 0-6-16,0 0-3 0,-23-15-8 0,23 1-2 15,-4 0-9-15,8-5-9 16,6-12 0-16,0-1-1 0,7-16-4 0,2 0-2 16,-2-2 0-16,4 0-6 0,1 3 2 15,2 3-3-15,-7 2-2 0,-1 13 2 0,-2 4 3 16,-4 8 6-16,-4 2 0 0,0 1 1 15,2 6-7-15,-8-3-10 0,0 11 0 16,10-6 0-16,-10 6-1 0,0 0-1 0,12 24 9 16,-1-2-7-16,-1 6-1 0,-4 4 1 15,5 18-7-15,-5-10 7 0,4 10 1 16,-3-3 1-16,3 2 2 0,0-10-3 16,0-3 0-16,0-4 7 0,3-6-4 0,0-1-11 15,-2 0-48-15,-2-4-34 0,-5-6-48 16,2-1-46-16,1 0-51 0,-7-7-85 0,0-3-188 15,0-4-24-15,-7 8 52 0,7-8-260 16,0 0-223-16</inkml:trace>
  <inkml:trace contextRef="#ctx0" brushRef="#br0" timeOffset="-178883.95">8353 4750 2131 0,'-10'-8'17'0,"7"-2"31"15,3 10 26-15,-11-15 23 0,5 8 10 0,6 7 10 16,-10-7-10-16,10 7-10 0,-7-8-13 16,7 8-5-16,0 0-14 0,0 0-6 0,0 0 1 15,0 0-5-15,-17 22 0 16,14-4-3-16,6 8 5 0,-6 10 9 0,3 21 1 16,3 6 1-16,1 23 8 0,2-3 6 15,1 13 0-15,-7 0-2 0,4 1-8 0,-1 3-2 16,7 3-8-16,-10-9 0 0,3-6-7 15,4 2-4-15,-4-11-4 0,4 3-2 16,3-21 0-16,-7-8-10 0,4 0-3 0,0-12 0 16,-4-7-4-16,0-12 1 0,0 0-6 15,1-4 1-15,-4-1-5 0,0-5-3 0,3 1-8 16,-3-1-14-16,3-3-31 0,-3-9-42 16,0 0-50-16,4 8-33 0,-4-8-25 15,0 0-24-15,0 0-23 0,0 0-27 0,-23-21-23 16,9 9-30-16,7 1-39 15,-2-2-40-15,-2 3-283 0,1-2-171 0</inkml:trace>
  <inkml:trace contextRef="#ctx0" brushRef="#br0" timeOffset="-178634.55">8206 6165 1925 0,'-13'-8'-27'15,"6"4"8"-15,7 4-3 0,0 0-1 16,0 0 5-16,0 0 4 0,-17 16 13 16,24 0 25-16,0 2 11 0,-4-2 11 0,10 9 10 15,1 3 4-15,5 0 10 0,-1 0-1 16,8 5-4-16,-3-4 2 0,1-8 3 0,-7 0 2 15,6-3 2-15,-7-7 2 0,5 3 4 16,-2-7 3-16,-2 1 3 0,4-8-8 16,1-4 0-16,8 0-16 0,-3-3 9 15,0-3-8-15,0-1-7 0,3-3-5 16,-10-1-9-16,6-3-1 0,-9 3-1 0,-1-2-5 16,1 2-6-16,-4-5-24 0,1 2-41 15,-1-1-40-15,-2-2-44 0,-5 6-49 0,-3 1-48 16,0-3-53-16,-3 6-123 0,0-3-42 15,-3 6-167-15,3-3-101 0</inkml:trace>
  <inkml:trace contextRef="#ctx0" brushRef="#br0" timeOffset="-176334">8830 7542 1756 0,'0'11'-3'0,"0"-3"15"0,0-2 13 16,0-6 18-16,-3 11 5 0,3-11 8 16,0 0 12-16,0 0 15 0,0 0 11 0,0 0-3 15,0 0-4-15,0 0 0 0,0 0 4 16,0 0 2-16,6-38-1 0,-3 15-1 16,0-8-8-16,4-5 7 0,7-17-9 15,-11-4-2-15,0-8-6 0,4-6-3 16,-4-8-10-16,3-14 4 0,-9-7-7 0,3-3 9 15,-3-9-12-15,-7 2 5 0,-4-5-9 16,-8-24 0-16,-2 1-4 0,7 30 10 0,1 5-3 16,2 6 2-16,-5 7-7 0,2 5 1 15,0 10 7-15,4 13 1 0,3 3-16 0,-3 8 7 16,-1 1-1-16,4 10-10 0,0 6-4 16,3 5-3-16,1 1 0 0,3 6-5 15,-4 0-4-15,4 4 0 0,-5 4-1 16,8-3-2-16,-6 9-6 0,6-9-4 15,-3 10-42-15,0-2-53 0,3 9-41 0,0-13-26 16,0 13-36-16,0 0-37 0,0 0-40 16,0 0-32-16,0 0-59 0,0 0-125 0,23 21 33 15,-23-21-191-15,13 4-138 0</inkml:trace>
  <inkml:trace contextRef="#ctx0" brushRef="#br0" timeOffset="-175966.93">8686 5125 1904 0,'-3'-14'46'0,"3"14"6"0,0 0 5 0,-10-7-6 16,10 7-8-16,0 0-3 0,0 0-3 16,-27 21 3-16,10 1 1 0,-6 16 3 15,-3 6 3-15,-4 6 2 0,0 13-1 16,-3 5-1-16,-2 0-2 0,2-4-2 0,7-2-9 16,6-9 3-16,3-6-7 0,4-1 1 15,-4-11-2-15,7-9-5 0,4-2 2 0,-1-6 1 16,3-4 0-16,1-3 6 0,3-4 7 15,0-7-16-15,0 0 5 0,0 0-7 16,0 0 1-16,20-56 1 0,0 9-7 0,-3-6-2 16,3 3-3-16,0 3 1 0,3 0 0 15,-6 2-4-15,2 5-8 0,-2 12 2 0,-7 6-2 16,1 4 0-16,-1 6-7 0,-1 3 0 16,8 5 2-16,-4 1 3 0,-13 3-3 15,41 11 7-15,-11-1 1 0,0 1-2 16,19 7 1-16,-5 3 3 0,2 1 1 15,-3-2-1-15,1 3 1 0,-10-3-4 0,-1-2-32 16,-3-1-54-16,-3-1-51 0,-4 5-51 16,-3-6-61-16,-7-2-132 0,0 2-45 0,1-4-163 15,-4 0-85-15</inkml:trace>
  <inkml:trace contextRef="#ctx0" brushRef="#br0" timeOffset="-173733.73">23960 8268 1665 0,'0'0'-32'15,"-10"-11"18"-15,10 11 14 0,-11-14 12 16,1 3 13-16,7-2 11 0,0 4 9 15,0-1 8-15,0 0 9 0,-5-4 3 0,8 6 7 16,-6-3 7-16,-1 4-5 0,7 7-8 16,-9-14-11-16,9 14-4 0,0 0 2 0,0 0 1 15,0 0 6-15,0 0-1 0,-27 24 0 16,20-9-2-16,3 7 2 0,-2 0-1 16,-1 9 6-16,7 6 8 0,-6 19 0 0,6 2 11 15,0 10 5-15,-3 0-6 16,-5 13 0-16,2 1-7 0,-1-20 9 0,4 2-9 15,-4 3-8-15,7-9-4 0,-3-2-5 16,-1-6-11-16,1-7 1 0,0-11-4 0,3-4-5 16,0-8 3-16,0 0-4 0,0-2-2 15,0-1-6-15,0-8 2 0,-4 7-4 0,4-8 8 16,-3 4-14-16,3-12 4 0,-3 13-2 16,3-13 0-16,0 0-2 0,-7 8-4 15,7-8-1-15,0 0-14 0,0 0 1 0,0 0-19 16,0 0-43-16,0 0-47 0,0 0-43 15,0-26-32-15,0 16-41 0,4 0-45 0,-1-2-38 16,3-5-107-16,1 9-62 16,-4-5 56-16,4 2-168 0,0-1-86 0</inkml:trace>
  <inkml:trace contextRef="#ctx0" brushRef="#br0" timeOffset="-171299.69">24203 5729 1743 0,'0'0'45'0,"0"0"13"16,-10-18 5-16,10 18 10 0,-10-8 5 15,0 2 6-15,10 6-1 0,-14-11-6 16,4 7-1-16,10 4-11 0,-20-3-4 0,20 3-8 15,-33 13-4-15,10 5-7 0,-4 1 1 16,-9 19 3-16,3 5 0 0,3 1 4 16,0 2-2-16,0 7-5 0,6-3 0 0,4 1 2 15,7-1-4-15,6 3-6 0,-3-3-3 16,10-13-2-16,3-3 2 0,4-5-7 0,0-4 0 16,-1-7-3-16,1 4 2 0,-4-9-1 15,11-4-2-15,-5 0-3 0,9-8 7 16,-2-1-3-16,-16 0-3 0,36-12-5 15,-19 5 0-15,-4-6-1 0,4-2 2 16,-7 0-6-16,1 2 2 0,-5 3 1 0,1 1-10 16,-7-1-8-16,3 0-1 0,-3 10-15 15,-3-18-10-15,-7 11-12 0,10 7-18 0,-20-8-16 16,7 5-18-16,-4 2-27 0,17 1-35 16,-37 1-33-16,20 2-44 0,1 0-86 15,2-2-93-15,1-1-168 0,13 0-81 0</inkml:trace>
  <inkml:trace contextRef="#ctx0" brushRef="#br0" timeOffset="-169231.58">24336 9918 1701 0,'0'0'2'0,"0"0"-3"16,0 0 6-16,0 0-5 0,0 0-2 0,0 0 2 16,0 0 6-16,0 0-5 0,0 0 0 15,-24-11-3-15,24 11 0 0,0 0 6 0,-16-2-4 16,16 2 1-16,-17-4 0 16,17 4-1-16,-27-1-1 0,8 1 0 0,-5-6-2 15,1 6 4-15,-10-1-7 0,3 1 2 16,-7-3 6-16,4 3-3 0,6 0 2 15,0 0-4-15,0 3 6 0,5-3-6 0,-5 0 7 16,0 1-3-16,7 2-1 0,1 1 5 16,-5 2-5-16,7 5-2 0,-3-3 1 0,0 6 2 15,0 1 17-15,7 2 4 0,3 4 3 16,-4 4 18-16,8 7 1 0,-4-6 0 0,3 7-2 16,7-8-4-16,4 6-1 0,-1-9 9 15,4 0 2-15,2 1 3 0,8-5 0 16,10 0 3-16,-1-4 1 0,4-6 0 0,4-5-2 15,0-2-5-15,2-1-1 16,1 3-8-16,-1-3-4 0,-6 3-9 0,3-3 1 16,1 1-4-16,-1 5-3 0,-6 5 0 15,-1-3 0-15,4 9-1 0,-6-1-2 0,-5 7 1 16,-2-4 1-16,-4 6 1 0,-5-1-2 16,-8-5 1-16,-3 6-1 0,-5 6 2 15,-5-5-2-15,-17 7 4 0,-6-2-1 0,2-14 0 16,4-5-6-16,-20 6 3 0,10-11-3 15,-4-1-11-15,8-6-33 0,-10-7-43 0,5-4-49 16,1-2-52-16,-10-5-50 0,10 1-109 16,14 2-85-16,6 5-153 0,3 1-70 15</inkml:trace>
  <inkml:trace contextRef="#ctx0" brushRef="#br0" timeOffset="-168583.58">24399 11207 1715 0,'3'-6'47'0,"-3"6"4"0,4-11-1 0,-4 11-1 16,4-6-2-16,-4 6-6 0,0 0-6 16,-4-9-6-16,4 9-4 0,-10-6-5 0,10 6-1 15,-24-1-3-15,5-2-2 0,2 0-4 16,-10 0 2-16,5 3 0 15,-13 0 0-15,6-8-4 0,2 12-3 0,-3-8 0 16,7 4 2-16,-4-1-1 0,0 1 5 16,4 0 2-16,7 0 3 0,16 0-1 0,-37 0-2 15,23 0 0-15,14 0-3 0,-30 1 0 16,17 7-2-16,-1-5-2 0,1 4 20 0,4 0 10 16,-2 10 10-16,1-1 7 0,-2 1 19 15,1 4 4-15,1 1 7 0,4 3 1 16,-5 7 16-16,8 7-2 0,-4-4-8 0,4 2-1 15,-3 16-2-15,3-10 2 0,-1-6-8 16,4 2-10-16,0-1-4 0,4-2-4 0,-1-1-3 16,3-2-2-16,-3 3-4 15,4-3-8-15,0-3-4 0,3 0 2 0,-4-5-4 16,1-4 2-16,-1 3-3 0,5-2 1 16,-5-7-7-16,4 6 1 0,1-7-2 0,-5-2-3 15,7-1 1-15,1-1-1 0,2-3 0 16,1-3 0-16,4 0-1 0,-2-2-8 15,8-8-19-15,3-1-47 0,3-2-47 0,4-4-49 16,-4-2-40-16,0-2-35 0,-3-1-40 16,-6 1-39-16,-4-2-72 0,-4 8-108 15,-2-4 26-15,-4 2-194 0,-4 2-141 16</inkml:trace>
  <inkml:trace contextRef="#ctx0" brushRef="#br0" timeOffset="-168399.73">24156 11808 1915 0,'-13'1'46'0,"13"-1"15"16,-24-1 19-16,24 1 2 0,0 0-4 0,-13-7-6 16,13 7-10-16,4-14-6 0,-4 14-7 15,23-25-4-15,0 10-8 0,4 1 0 16,3-4-5-16,3 4-1 0,0 3-15 0,-9-3-23 16,2 8-28-16,-2-2-25 0,0 1-26 15,-5 3-36-15,1 0-32 0,0 0-24 0,-3 1-74 16,0 3-362-16,-7-3-113 15</inkml:trace>
  <inkml:trace contextRef="#ctx0" brushRef="#br0" timeOffset="-163316.42">999 6607 1756 0,'0'0'-24'0,"4"-13"20"0,-4 13 21 0,3-9 18 16,-3 9 11-16,0 0 3 0,0 0 4 15,-7-13-1-15,7 13-4 0,0 0 0 0,0 0-2 16,0 0-6-16,0 0-3 0,0 0 1 15,0 0-2-15,7 32 2 0,0-19 4 16,3-1 11-16,4 6 1 0,2 0-6 0,1-1-2 16,2 4 10-16,5-9-4 0,2 1 6 15,-2-5 3-15,19-4-1 0,20-8 8 16,11-13-10-16,20-17-5 0,18-7 0 0,19-18-2 16,-1-4-6-16,0 2-2 15,-34 15-8-15,-3 0-3 0,-12 6-15 0,-15 5 11 16,-12 16-6-16,-11-3 3 0,-10 5-12 15,-9 6 6-15,-1 1-10 0,-7 5-3 0,-2-1 5 16,-1 2-13-16,-13 4-9 0,20-3-32 16,-20 3-40-16,0 0-36 0,27 6-42 15,-27-6-54-15,13 1-53 0,-13-1-106 0,17 3-59 16,-10 1-152-16,-7-4-86 0</inkml:trace>
  <inkml:trace contextRef="#ctx0" brushRef="#br0" timeOffset="-162349.79">2710 7132 1667 0,'-34'-3'-35'0,"4"3"17"0,0 0 26 16,0 0 9-16,3 0 14 0,1 0 17 16,-1 0 11-16,1 0 12 0,2 3 6 0,4-3-2 15,20 0 1-15,-30 3-5 0,17-3 1 16,13 0-5-16,-23 1-9 0,23-1-3 16,-13 4-3-16,13-4 2 0,0 0 8 15,0 0-5-15,55 10 4 0,-7-10 6 16,28 0-2-16,34-8 7 0,17 1-3 0,6-6-2 15,50-9-10-15,7-3 9 0,4 0 7 16,-7-3-24-16,-15-2 4 0,-1 3-3 0,-2-3 8 16,-31 12-15-16,-9-2-4 0,-12 5-3 15,-14 2-13-15,-22 5 6 0,-12 0 0 16,-15 5-4-16,-18 0-5 0,-2 3-4 0,-4-3 6 16,-4 3-12-16,-2-2-1 0,-5 2 2 15,-19 0-6-15,27 0 6 0,-10 0-4 0,-17 0-13 16,20-2-25-16,-20 2-29 15,20-4-28-15,-20 4-35 0,20 0-37 0,-20 0-32 16,13-1-51-16,-13 1-42 0,0 0-129 16,11-3-6-16,-11 3-173 0,0 0-94 15</inkml:trace>
  <inkml:trace contextRef="#ctx0" brushRef="#br0" timeOffset="-159849.34">24963 11040 1672 0,'-20'-6'-51'0,"10"4"11"0,-4 4 1 15,14-2 16-15,-16-2 11 0,16 2-2 16,-14 2 22-16,14-2 14 0,0 0 12 0,-16 0 10 16,16 0 7-16,0 0 7 0,0 0 6 15,0 0-1-15,0 0-2 0,37-8 0 16,-11 8-1-16,17-4-7 0,27-6 1 16,14 3 8-16,36-4 2 0,54-8 0 15,22-1 0-15,14-3-8 0,23-9-1 0,27 0-2 16,107-14-6-16,16-1-6 0,1-3-1 15,-1 1-8-15,1-1-5 0,-1 0 0 0,-4 4-5 16,-9 3-4-16,-96 7-9 0,-11 10 11 16,-3-5-6-16,-17 5-1 0,-20-2 1 0,-19 6 1 15,-17-2 14-15,-54 10-6 0,-10-4 10 16,-16 7-2-16,-37 3-4 0,-7-1 6 16,-15 7-1-16,-9-4 0 0,-9 5-10 0,-6-2 6 15,-2 0-2-15,-8 2-7 16,-1 1 0-16,4-6-3 0,-7 3-5 0,-10 3 2 15,14 0-9-15,-14 0-16 0,0 0-24 16,0 0-40-16,0 0-40 0,0 0-40 16,-57 10-64-16,27-7-62 0,-17 0-173 0,-2-2-201 15,-29 7-152-15</inkml:trace>
  <inkml:trace contextRef="#ctx0" brushRef="#br0" timeOffset="-140981.41">2629 9932 2245 0,'-6'-10'136'0,"6"10"-20"0,-10-13-4 0,10 13-30 16,-6-8-11-16,6 8-18 0,0 0-15 15,0 0-10-15,-14-1-6 0,14 1-7 16,0 0-2-16,0 0 1 0,0 0-11 0,0 0 8 15,17 47 6-15,-4-19 6 0,-4 4 10 16,2 16 14-16,5 4 1 0,-5 0 2 0,2 4 7 16,1-2-13-16,-1 2 6 0,-7-1-5 15,0-1 7-15,2-4-8 0,2 0 2 16,-4-9-8-16,0 6-1 0,12-7-2 0,-9-8-3 16,2 0-8-16,-8-8 0 15,4-2 17-15,5-1-6 0,-8 1-8 0,3-5-1 16,0 1-11-16,-1-3-19 0,1-5-20 15,-4-1-40-15,4 0-37 0,-7-9-41 0,10 7-59 16,-10-7-80-16,0 0-113 0,0 0-97 16,0 0 51-16,-10-31-141 0,3 21-81 15</inkml:trace>
  <inkml:trace contextRef="#ctx0" brushRef="#br0" timeOffset="-140714.96">2589 10732 1649 0,'0'0'-53'0,"-6"12"31"0,3 1 7 15,6-2 9-15,0 5 34 0,4 0 10 16,-4 6 13-16,14 3 5 0,-1-3 1 16,-2-1 4-16,2 4 4 0,11-6 7 15,0-2 0-15,0 1 5 0,3-3 5 0,-7-5 0 16,7-4 7-16,-7-5 5 0,14-1-2 16,0-7-10-16,9-11-10 0,-2-7 3 0,2 0-4 15,-2-1-14-15,-8-6-5 0,-6-4-1 16,-3 1-2-16,-8 6-13 0,-8 4-2 15,-4 1-4-15,-1 5-2 0,1 1-13 0,0 4-37 16,3-3-44-16,-4 6-56 16,4 3-24-16,-3-2-15 0,3 3-22 0,-4 1-28 15,4 2-67-15,1 0-135 0,2 3-138 16,0-5-53-16</inkml:trace>
  <inkml:trace contextRef="#ctx0" brushRef="#br0" timeOffset="-120598.02">8966 12716 1558 0,'0'0'-35'0,"0"0"11"15,-10 6 15-15,10-6 10 0,0 0 3 16,-14 0 13-16,14 0 2 0,0 0-3 16,-19 0-1-16,19 0 25 0,-14-7 0 0,8 0-4 15,-4-1-1-15,4-1 18 0,-5 1-5 16,4-5 7-16,1-5-4 0,3-1-2 0,6-5-5 16,-3-2-1-16,3-2-7 0,7-5-2 15,14-12-5-15,2 2 1 0,8-1-4 0,8-6-2 16,2 10 1-16,16-5-3 0,4 5-2 15,-1 0-4-15,10 10-2 0,1 1 0 16,-8 8-4-16,1 6 0 0,9 5-2 16,1 5-1-16,-4 5 1 0,-2 5-3 0,2 8 2 15,-7 6 3-15,1 4-3 0,4 7 3 16,-2 6 0-16,-9 3 0 0,-17-7 2 16,1 1 4-16,-7 2-2 0,-1-3 2 0,-6 1-5 15,-6-12 3-15,-8 0 3 0,1-3-1 16,-4-7-5-16,-2 3 3 0,5-4-4 15,-10 0 0-15,8-1 3 0,-4-2 1 0,-4-1-10 16,-6-6-25-16,14 8-43 0,-14-8-68 16,7 0-87-16,-7 0-166 0,0 0-234 0,0 0-117 15</inkml:trace>
  <inkml:trace contextRef="#ctx0" brushRef="#br0" timeOffset="-120313.73">10276 12475 1815 0,'-23'5'1'16,"23"-5"-5"-16,-14 4 1 0,14-4-4 0,-10 11 8 16,10-11 16-16,0 17 13 0,7-2 7 15,-4-1 11-15,11 4 1 0,-1 0 4 16,4-4 5-16,3 4 5 0,0 3-7 0,10-10 6 16,-4 7 0-16,11-2 4 0,-10-7-4 15,3-3 6-15,0-5 3 0,3 3 1 16,-3-9-8-16,-3-1-5 0,3-6-7 15,13-10 6-15,-10 2-7 0,-9-2-3 0,12-9-2 16,-12 9-9-16,-7-3-3 0,-4-3-6 16,1 3-4-16,-8 3-36 0,4 1-33 0,-7 7-43 15,0-1-46-15,0 5-40 0,-3 2-32 16,0 8-8-16,0 0-32 0,0 0-111 16,0 0-222-16,0 0-80 0</inkml:trace>
  <inkml:trace contextRef="#ctx0" brushRef="#br0" timeOffset="-101779.13">23259 14130 1727 0,'-16'-3'45'0,"16"3"15"0,-23-3-3 16,23 3-6-16,-21 3-7 0,21-3-5 16,-16 7-6-16,5 0 4 0,5 7 1 0,-1-3 2 15,4 10 0-15,-3 1-1 16,3 3 3-16,3 0-1 0,3 3-5 0,3 1 3 16,4 0 2-16,1 3-1 0,2-7-2 15,4 3-1-15,-1-3-2 0,7-3 4 0,4-2-5 16,3-5-8-16,0-3 4 0,3 1-5 15,4-10 1-15,-1 2-5 0,-2-5 1 0,2-4-1 16,8 0-5-16,-4-3-1 0,-4-3 0 16,-3-2-2-16,1-5 3 0,-4 6-4 15,0-7-1-15,-10 5-5 0,-3-2 0 0,-4 1-5 16,-3 2 5-16,-7-1-5 16,1 1 1-16,-4 1-1 0,-10-2-3 0,-3 3 1 15,-4-2 0-15,-7-1-2 0,5 4-1 16,-8-1 2-16,-3 0 1 0,0-1 1 0,0 1-2 15,-3-2-1-15,-1 2 2 0,1-5-4 16,0 0 3-16,3-2-2 0,-4-4 4 16,1-4-2-16,-1 3 4 0,8 7-4 0,3-5 1 15,2 5 0-15,2-7 1 0,5 4-3 16,1-7 3-16,-1 2 1 0,8 1-2 0,6 3 4 16,0-2-1-16,6-1-4 0,-3-2-1 15,5 3 3-15,2 0-5 0,-1 2 1 16,2 5 2-16,2 3-5 0,-4 5 1 15,9 2 1-15,-2 4 4 0,-2 2-2 0,5 6 2 16,-2 3 0-16,3 7-1 0,-3 0-1 16,-4 7-1-16,7 0 0 0,3 13 7 15,-5-6 0-15,-2-2 0 0,-2-2 2 0,-5 0-2 16,1-3-6-16,1 4-11 0,-2-1-29 16,1-3-35-16,1-3-30 0,-8-1-41 0,3-7-30 15,-2 4-69-15,5-6-144 0,-1 1-180 16,-2-4-73-16</inkml:trace>
  <inkml:trace contextRef="#ctx0" brushRef="#br0" timeOffset="-100846.73">24323 13924 1733 0,'0'-9'79'16,"0"9"28"-16,0-13 5 0,0 13-15 0,-3-12-8 16,3 12-13-16,0 0 3 0,0 0-4 15,0 0 5-15,0 0 8 0,43 37-6 0,-23-17 4 16,13 10 3-16,4 8-7 0,-1-4-5 16,-2 1-6-16,2 3-8 0,8-1-5 15,-8-1-2-15,4-1-11 0,1 0 4 0,-5-1-3 16,-6-3-10-16,4-2 3 15,-8-8-41-15,-6-4-47 0,-3-2-54 0,-4-3-46 16,4-2-35-16,-7-7-41 0,0 0-94 16,-10-3-136-16,0 0 34 0,7-16-119 0,-4 1-43 15</inkml:trace>
  <inkml:trace contextRef="#ctx0" brushRef="#br0" timeOffset="-100629.2">24929 13934 1629 0,'-3'-19'98'0,"-4"1"37"16,4 5 24-16,0 3 8 0,-4 2-22 0,7 8-1 15,-13-7-13-15,13 7-18 0,0 0-9 16,-30 15-9-16,13 2-13 0,-3 8 11 16,-10 17 1-16,-3-1-3 0,-7 15-4 15,10-9-3-15,-6 9-9 0,2-9-8 16,8 0-8-16,-1-2-4 0,3-5 1 0,4 0-6 16,7-9-8-16,3-5 1 0,0-5-14 15,6-4-19-15,-2 1-39 0,-1-3-34 0,1-4-39 16,2 0-41-16,0-5-53 0,4-6-78 15,0 0-87-15,0 0-132 0,0 0 40 0,0 0-167 16,8-28-119-16</inkml:trace>
  <inkml:trace contextRef="#ctx0" brushRef="#br0" timeOffset="-100163.25">25353 13766 1768 0,'23'-11'-36'0,"1"-3"8"16,-2 7 9-16,2 0 8 0,-4 0 0 0,4 3 10 15,-2 0-7-15,-1 4 4 0,2 3 6 16,1-2 7-16,-8 5 4 0,1 2 2 16,-1 3-4-16,-2 7 4 0,-4 0 2 0,-7 0 1 15,-3 3 0-15,-3 4-5 16,0 0 2-16,-4 8-1 0,-3-2-2 0,0-9 0 0,0 3-2 15,3-5 0-15,0-1 2 16,4-2 3-16,0-3-5 0,0-3 2 0,3-3 4 16,0-8-4-16,-4 11 4 0,4-11-2 15,16 6-3-15,-16-6-2 0,24 1 1 16,-7 2-6-16,-1 1 7 0,5 2 1 0,-2 2 2 16,8 2 2-16,-7 2 5 0,1 6 9 15,1 2 6-15,-5 5 19 0,-4-6 12 0,1 9 8 16,-11-6 6-16,0 6 4 0,-6-3 3 15,-6 8 5-15,-5-4-6 0,-13 9 10 16,-3-9-9-16,-7 2 0 0,7-8-17 0,-3-10 0 16,0-1-4-16,3-5 1 15,-3-4-19-15,-1-3 1 0,4 0-30 0,3 0-20 16,4-6-40-16,4 4-35 0,-2-4-41 16,4 2-66-16,4-6-69 0,7 3-116 15,-1-4-90-15,3-1-205 0,8-1-159 0</inkml:trace>
  <inkml:trace contextRef="#ctx0" brushRef="#br0" timeOffset="-99612.98">26639 14055 2060 0,'-20'0'127'15,"20"0"-4"-15,0 0-2 0,-16 0 2 16,16 0-19-16,0 0 1 0,0 0-24 16,0 0 4-16,13-21-11 0,17 9-12 0,0-2-4 15,24-4-6-15,-4-6-2 0,3 5-1 16,0 2-3-16,-6-5-6 0,-1 4-7 16,-9 2-3-16,-4 4-2 0,5-1 5 0,-13 4-6 15,9-1-7-15,-14 0 1 0,7 5-15 16,-4-1-48-16,0 5-55 0,-6 1-46 15,0-3-42-15,-7 3-60 0,-10 0-74 0,0 0-157 16,0 0 38-16,0 0-111 0,0 0-51 16</inkml:trace>
  <inkml:trace contextRef="#ctx0" brushRef="#br0" timeOffset="-99379.92">26970 13612 1688 0,'-8'-7'105'0,"2"-1"21"16,-1 2-4-16,7 6-16 0,0 0-10 0,-9-7-15 15,9 7-7-15,0 0-6 0,0 0-1 16,0 0 10-16,6 36 15 0,-6-19 9 16,7 5-2-16,-1 6 13 0,-3 5-2 0,8-1 0 15,-5 18-5-15,-6-7-1 0,10 3-10 16,-7-3-12-16,2-5-2 0,-2 14-7 0,-3-10-5 16,3-3-4-16,0-4-3 15,4-3-8-15,-1-7-9 0,2 0-32 0,-2-2-55 16,0-3-62-16,4-1-60 0,-2-8-75 15,1-7-116-15,1-1-180 0,4-3 51 16,-14 0-244-16,33-11-222 0</inkml:trace>
  <inkml:trace contextRef="#ctx0" brushRef="#br0" timeOffset="-98795.61">28330 13852 2115 0,'6'-11'-14'0,"-6"11"18"0,7-7 9 16,-7 7 1-16,10-4 1 15,-10 4 7-15,0 0 1 0,0 0 9 0,0 0 1 16,0 0 10-16,0 0 0 0,0 0 3 16,0 0 7-16,0 0-3 0,0 0 3 0,0 0 0 15,0 0-4-15,0 0-3 0,-57 17-3 16,37-9-7-16,1-1 0 0,-5 5-2 15,-3-2-9-15,4 1 1 0,-7 2-1 0,-4 1-3 16,4-2-5-16,0 3-1 0,0-2 1 16,4-3-11-16,3 1 7 0,-1-3 1 0,7 0 0 15,4-2 4-15,-1 1-10 16,5-3 22-16,9-4 10 0,-21 6 13 0,21-6 1 16,-12 2 18-16,12-2-14 0,0 0-1 15,-18-9-4-15,12-1-7 0,6 10 0 16,-6-21-11-16,9 7-6 0,-3-7 8 0,6-1-8 15,5-3-5-15,-1-5 1 0,10-9-6 16,-1-4-3-16,-2 8-4 0,3-4 3 0,-3 10-5 16,-4 1 10-16,4 3-2 0,-4 3 6 15,-3 5 11-15,-6 2 1 0,2 1-3 16,1 6-1-16,-4-5 6 0,0 5-11 0,-3 8-17 16,14-7 2-16,-14 7 3 0,0 0 1 15,0 0-5-15,13 22 4 0,-10-9 12 0,5 9 11 16,-2 0 0-16,-6 6 7 15,6 5 6-15,-2-1-5 0,2 3 1 16,-3 2-7-16,2 1-3 0,1 12 2 0,4 0-2 16,-7-7-4-16,0-3 3 0,5-5-3 15,1 0-1-15,-6-1-4 0,7 0-6 0,-2-5-46 16,-2 0-37-16,0-4-56 0,4 6-78 16,4-4-72-16,-7-6-91 0,-1-7-162 0,8-1-20 15,-8-5 53-15,4-1-270 0,1-4-247 16</inkml:trace>
  <inkml:trace contextRef="#ctx0" brushRef="#br0" timeOffset="-98562.68">28673 13884 2236 0,'3'-10'22'15,"11"6"6"-15,-4-7-1 0,2 7 3 16,2-4 4-16,3-2-4 0,3 3 5 15,3-1 10-15,0-5-2 0,1 3 0 0,-1 1-1 16,7-4-4-16,3 1-3 0,-6-1-6 16,7 1-1-16,-1 2-5 0,0 0 2 0,0 2-5 15,-3-2-27-15,-6 5-58 0,3-2-60 16,-8 1-74-16,-2 5-58 16,-4-2-130-16,1 0-216 0,-14 3-103 0</inkml:trace>
  <inkml:trace contextRef="#ctx0" brushRef="#br0" timeOffset="-98363.08">28970 13930 1727 0,'-21'11'-16'0,"9"0"16"16,-6-4 2-16,12 0 17 0,6-7 13 0,-11 6 11 15,11-6 6-15,0 0 3 0,0 0 0 16,0 0-3-16,0 0 2 0,0 0-4 0,0 0-1 16,57-7-5-16,-33 0-5 0,-4 1-1 15,7-1-6-15,-8 2 5 16,8-2-12-16,-3-2 0 0,2 0-5 0,-6 3-16 0,0 2-47 15,-3-2-53-15,-4 2-62 16,-3-1-63-16,0-1-409 0,-3 2-130 0</inkml:trace>
  <inkml:trace contextRef="#ctx0" brushRef="#br0" timeOffset="-96363.33">29686 13641 1852 0,'0'0'11'0,"10"-19"0"15,1 6 0-15,-5 1 15 0,10-2 4 16,1-3 1-16,4 3-5 0,-5 2 1 0,4 2 5 16,-4 2 2-16,-2-2-3 0,2 6-3 15,1-4-1-15,-4 3-3 0,-13 5 5 16,30 5-10-16,-16-3 8 0,-4 5 2 0,0 6 3 16,-7 2 5-16,0 6 5 15,-3-2 8-15,-3 6 3 0,-7 7-2 0,-6 8-3 16,5-2 6-16,-5-9-5 0,6 4-3 15,-3-5-6-15,3 4-3 0,-7-4 3 16,4 1-14-16,2-5 9 0,5 1 2 0,-4-6-2 16,4-1-7-16,-2-4-4 0,2 0 6 15,-1-3-3-15,4 0 5 0,-3-1-1 0,6-10 0 16,-5 12 3-16,2-3 2 0,3-9-1 16,0 0-2-16,8 12-7 0,-8-12-1 15,0 0 4-15,25 0-11 0,-11 2 9 0,-14-2-9 16,30-6-12-16,-14 2-34 0,-2 1-43 15,6-1-40-15,0 1-47 0,0-2-52 16,0-2-55-16,-3 1-98 0,-1-1-92 16,1-4-173-16,4 0-126 0</inkml:trace>
  <inkml:trace contextRef="#ctx0" brushRef="#br0" timeOffset="-95846.18">30616 13702 1807 0,'20'-5'-22'0,"-13"-2"20"16,-1 1 7-16,-6 6 13 0,0 0 12 15,0 0 5-15,14-7 11 0,-14 7 2 0,0 0 2 16,0 0 2-16,0 0 0 0,0 0 2 16,-44 20 2-16,28-12-2 0,-4-1 1 0,-1 5-5 15,-4-3-1-15,1-1-4 0,-3 6 0 16,-3-7-7-16,0 8-3 0,0-1-2 15,0-6-5-15,7 2 2 0,-1-3-4 0,-2 4-4 16,3-1-2-16,-4-2-3 0,10-4 2 16,-3 5-1-16,6-5-1 0,2 0 15 15,-1 2 6-15,13-6 4 0,-17 2 18 0,17-2 4 16,-18 3-1-16,18-3-1 0,0 0-12 16,-19-12 15-16,13 2-27 0,1 0 5 15,2-2-4-15,6-6-6 0,2 0-1 16,-2-7-5-16,3 0-6 0,4-6 4 15,-4 2-6-15,15-11 1 0,-1 8-5 0,-10 7 8 16,-1 5 14-16,2-3-12 0,-1 9 1 16,-7 1-5-16,3 1-2 0,-2 4-5 0,-4 8-1 15,7-10 1-15,-7 10-2 0,0 0-3 16,0 0 2-16,19 22-8 0,-15-7 9 16,0 5-3-16,-4-1-6 0,3 6 15 0,0 9-14 15,4 0 8-15,-4 2-3 16,0 2 3-16,4 13 6 0,-3-11-1 0,2 10-11 15,1-15-14-15,-1-3-39 0,4-7-37 16,-6 0-31-16,6-1-44 0,-4-2-46 16,1-10-43-16,3-6-91 0,0-2-166 0,-3-1 42 15,-7-3-147-15,23-7-108 0</inkml:trace>
  <inkml:trace contextRef="#ctx0" brushRef="#br0" timeOffset="-95646.09">30619 13895 1838 0,'0'0'54'15,"11"-11"2"-15,-11 11 3 16,10-12 7-16,-1 5-3 0,-2 0-1 16,7-4-2-16,2 4 2 0,1-6-8 0,3 2-3 15,3 0 1-15,0 1-5 0,7-2-7 16,-6 1-1-16,0 1-6 0,6 0-5 0,-8-1 0 16,5 3-1-16,0-1-33 0,0 5-54 15,-7-1-58-15,-1-1-77 0,-2-1-126 16,3 0-113-16,-6 2-105 0,-1-2-43 0</inkml:trace>
  <inkml:trace contextRef="#ctx0" brushRef="#br0" timeOffset="-95445.9">30950 13472 1676 0,'-7'-6'115'0,"7"6"11"0,0 0-10 16,-17-7-2-16,17 7-10 0,0 0-18 15,0 0-4-15,0 0-9 0,0 0-11 16,0 0 1-16,-10 25-3 0,10-9-19 0,4 0 7 15,-1 5-11-15,0 4 9 0,0 8-9 16,0-6 1-16,2 9-1 0,1 15-2 0,1-8-8 16,-7-8-33-16,3 0-42 0,3 2-38 15,1-5-47-15,3 1-56 0,-3-10-54 16,6-4-106-16,4-2-321 0,-4-9-165 0</inkml:trace>
  <inkml:trace contextRef="#ctx0" brushRef="#br0" timeOffset="-94946.35">31546 13780 1914 0,'17'-15'-39'16,"-7"2"24"-16,-1 1 26 0,-1 2 6 15,-5 4 15-15,-3 6 7 0,3-12 2 16,-3 12 2-16,0 0 5 0,0 0-5 0,0 0-6 16,0 0-4-16,-17-7-1 0,17 7-2 15,0 0-4-15,-30 3 1 0,30-3-5 16,-23 4-5-16,23-4 2 0,-23 8-5 0,9-4 0 15,-5 5 0-15,2-5-1 16,0 4 1-16,-3-1-2 0,4-1-7 0,-4 1 8 16,2 0 0-16,6 1-7 0,-1-4 3 15,-1-1 7-15,14-3 16 0,-16 10 16 16,5-8 16-16,11-2 19 0,0 0 1 0,-24 3-5 16,24-3-11-16,0 0 1 0,-19-15-8 15,13 5-3-15,-5-5-9 0,8 0 6 16,-1-5-14-16,1-5-6 0,0-3-5 0,6-6-1 15,-3-4-7-15,7 1-3 0,-4-1 12 16,-3 2-9-16,3 3 19 0,-3 8-18 0,8 1 1 16,-8 5-9-16,3 1 5 0,-3 4-6 15,0 1-13-15,0 13 3 0,3-11 10 16,-3 11-6-16,0 0 0 0,0 0-2 16,0 0 1-16,3 38-4 0,0-19-1 15,1 5 12-15,-4 2 4 0,6 8-7 0,-3 0-5 16,2 2 7-16,-2 3-4 0,0 11 3 15,0-4 4-15,4 4-5 0,-1-8 3 16,2-5-8-16,-2-5-25 0,-3-3-37 0,4 3-28 16,-1-12-45-16,5-5-30 0,-5-3-43 15,1-3-73-15,2-8-149 0,2-1-62 16,-11 0-189-16,23-12-171 0</inkml:trace>
  <inkml:trace contextRef="#ctx0" brushRef="#br0" timeOffset="-94728.89">31726 13627 1957 0,'6'-5'4'0,"-6"5"26"16,8-13 11-16,-8 13 15 0,6-9 11 15,-6 9 0-15,10-10 5 0,-7 3 4 16,-3 7 2-16,21-13-3 0,-12 5-2 0,5 1-9 16,-1-7 0-16,4 7-9 0,-1-2-7 15,1-1-5-15,0 0-2 0,3-4-2 16,0 6 2-16,-4 0-14 0,8-5-44 0,-5 6-53 15,2 2-53-15,-4 0-54 0,-1 1-54 16,-2 4-70-16,-14 0-120 0,16 0-150 16,-16 0-72-16</inkml:trace>
  <inkml:trace contextRef="#ctx0" brushRef="#br0" timeOffset="-94561.75">31833 13665 1661 0,'-17'9'0'0,"4"0"-2"0,6-5 16 0,0 4 7 16,7-8 21-16,-9 7 12 0,9-7 9 0,0 0 9 15,-10 6 4-15,10-6 0 0,0 0-14 16,0 0 0-16,0 0-11 0,40-13-1 0,-17 8-6 16,-7-2-2-16,8-2-8 0,-1 1-1 15,0 0-22-15,4 0-38 16,-4-2-45-16,1 0-41 0,0-4-54 0,-5 3-79 0,1-3-380 16,-4 3-125-16</inkml:trace>
  <inkml:trace contextRef="#ctx0" brushRef="#br0" timeOffset="-94262.88">32253 13377 1808 0,'6'-11'-28'16,"1"0"26"-16,0 1 15 0,-1-2 13 0,1 1 5 16,0 4 2-16,0-3 8 0,-1 2-3 15,1 1-6-15,-7 7-6 0,14-10-3 16,-14 10 0-16,12-5 0 0,-12 5 1 0,0 0-4 16,0 0 5-16,24 25 4 0,-21-10 4 15,0 0 3-15,-3 5 5 0,-3 0 12 16,0 1 0-16,0 4 1 0,0 0-3 0,-2 0 1 15,2 4 0-15,-3-8-1 16,6 8-5-16,-4-8-1 0,1 4-9 0,3-4 18 16,-3 0-21-16,0-4 7 0,3-2-7 15,0-3-9-15,0 2 2 0,-3-3-6 16,6 3 9-16,-3-3-3 0,3-1-6 0,0-2 7 16,-3-8-22-16,10 13-22 0,1-12-42 15,-11-1-40-15,22 3-39 0,-22-3-29 16,33-4-41-16,-12-2-21 0,-1 1-21 0,-1-2-416 15,8 0-162-15</inkml:trace>
  <inkml:trace contextRef="#ctx0" brushRef="#br0" timeOffset="-93796.32">32739 13609 1873 0,'10'-12'-54'15,"1"5"29"-15,-8 1 22 0,-3 6 19 16,3-9 7-16,-3 9 3 0,0 0 1 0,0 0-2 16,0 0 5-16,0 0 2 0,0 0-7 15,0 0 7-15,0 0 3 0,-36 16-6 16,29-5 0-16,0-4 1 0,4 4 1 0,-1-1-3 15,-2 5 4-15,6-2-5 0,-3-1-4 16,3 2 2-16,0-1 1 0,0 6-1 16,6-2-1-16,1-3 2 0,3 1-3 0,0-3 0 15,0-2-4-15,4-3-1 0,-2 4 3 16,9-5-1-16,-5-2-2 0,-2-4-3 16,8 0 0-16,-22 0-3 0,35-3 0 15,-19-1-1-15,-7-2-1 0,5 2-2 16,2-4-1-16,-8 1-1 0,2-3-2 0,-7-1 2 15,3 4 0-15,-6-5-1 0,0 12-4 16,-6-20 1-16,3 8-4 0,-7-1-1 16,-1 1 5-16,-2-6-5 0,3 5 2 0,-3-2-2 15,-3-2 1-15,-1 2 5 0,-1 0 0 16,2 0 1-16,2-1-4 0,-2 2 3 0,2-4 4 16,1 0-5-16,4 4 0 15,-2-1 6-15,-2-3-3 0,4 1 2 0,1-3-1 16,2-3-5-16,2 5 5 0,4-1-3 15,4-1-3-15,-1 2 1 0,8 0-3 16,-2 4 4-16,1 3-1 0,-4 7-7 16,8-1 3-16,-14 5-6 0,0 0 5 0,30 16-4 15,-17 1 4-15,-5 0-1 0,-5 5-4 16,6 1-2-16,1 9-19 0,-7-7-35 0,5 6-25 16,-2-5-42-16,1-2-61 0,-4-2-120 15,0-5-315-15,0 1-127 16</inkml:trace>
  <inkml:trace contextRef="#ctx0" brushRef="#br0" timeOffset="-87759.29">22930 15837 1842 0,'0'0'13'0,"-27"-7"3"16,27 7 22-16,-11-10 4 0,11 10 7 15,-6-21 15-15,12 9 5 0,2-2-2 16,2-7 3-16,3 4 5 0,0-3-5 0,-3 0-13 15,10-1 0-15,0 7-2 0,-10 2-8 16,13 1-1-16,-3 1-4 0,-2 3-3 0,-2 2-5 16,4 6-6-16,-20-1-3 0,36 14 3 15,-18-3-2-15,4 10 4 0,-11-2-4 16,-1 6 9-16,-7 9 0 0,0-4-7 0,-16 20 4 16,2 3 7-16,-2 1-5 15,-10 0 0-15,7 5-4 0,-14 3 7 0,0 1 0 0,9-16 0 16,1-3 1-16,-3-2-9 15,13-10 5-15,0-10-9 0,0-1-1 16,4-4 11-16,-1-8-15 0,3 4 6 0,-2-2 4 16,6-3 1-16,0-8-10 0,-3 17 4 15,3-17-4-15,13 4-10 0,-13-4 18 0,20 3-7 16,-20-3-6-16,43-7 5 0,-16-1-6 16,-1-1 2-16,4-2-11 0,7-3-47 0,10-2-50 15,-4 0-50-15,-10 2-55 0,0-1-55 16,-2-3-49-16,2 3-109 0,-3 1-37 15,3-4-219-15,-6 0-160 0</inkml:trace>
  <inkml:trace contextRef="#ctx0" brushRef="#br0" timeOffset="-87278.98">23726 16030 1967 0,'0'0'37'0,"0"0"15"0,0 0 0 15,0 0-1-15,0 0 1 0,0 0-1 16,0 0-2-16,0 0 6 0,-37 30-6 15,31-16 4-15,-4 2 1 0,-1 4 3 0,5 1 1 16,6 4-5-16,0 4-2 0,0-2-6 16,3-2-4-16,8 8 2 0,-1-11-2 0,2 3-2 15,12-2 2-15,0-3-10 16,9-3 8-16,-3-4-13 0,6-4 2 0,4-2-4 16,-7-7 2-16,2 0 0 0,-2-1-5 15,-3-5-3-15,-4 2 6 0,0-4-9 16,-2-2-2-16,-7 0-5 0,-4-1 8 0,0 3-5 15,1-3 3-15,-8 1-7 0,-6 0-3 16,0 10-1-16,-3-18 1 0,0 9 0 16,-7 0-2-16,-4 1-2 0,-5-5 8 0,-5 1-6 15,-2-5 4-15,-4 1 0 0,3 0-2 16,-16-10-3-16,10 5 12 0,-5-4-21 0,8 4 17 16,4 2 0-16,9 5 5 0,-6-10-1 15,3 2 0-15,6 0 2 0,5 2 5 16,2-5-2-16,4 5 0 0,-1-3 8 15,4 4-17-15,4-2 7 0,2-1-3 16,4-2 1-16,0 8-7 0,4-1 0 0,2 4-7 16,1 2 3-16,-1 10 2 0,1-2-4 15,-17 3-2-15,37 11 2 0,-20 6 1 0,-1-5-1 16,4 9-2-16,1 0-4 0,-5 4-8 16,4 3-33-16,-4-2-38 0,8 13-41 15,-11-10-52-15,1-4-69 0,-2-4-114 0,2-4-101 16,-1 2 45-16,4-2-158 0,-4-5-74 15</inkml:trace>
  <inkml:trace contextRef="#ctx0" brushRef="#br0" timeOffset="-86996.1">24462 15842 1784 0,'0'-15'125'15,"4"0"19"-15,0 8-1 0,-4 7 20 0,0-15-24 16,0 15-9-16,0-13-21 0,0 13-4 16,0 0-15-16,0 0-13 0,0 0-2 15,0 0-2-15,0 0-2 0,49 25-1 0,-32-7-11 16,0 2-11-16,9 2-1 0,8 14 4 16,-8 1-5-16,4 1-2 0,0 6 0 15,1-1-11-15,-5 2 9 0,-2-1-18 16,6-1-34-16,-8-5-48 0,-1-3-63 0,-8-10-53 15,-3-5-32-15,0-7-43 0,-3-5-100 16,-1-4-129-16,-6-4 52 0,0 0-141 16,17-23-67-16</inkml:trace>
  <inkml:trace contextRef="#ctx0" brushRef="#br0" timeOffset="-86776.29">24913 15870 1823 0,'-7'-15'193'0,"0"2"6"15,1 6-15-15,6 7-8 0,-7-8-24 16,7 8-12-16,0 0-30 0,0 0 1 15,-23 22-6-15,3-6-13 0,0 6-15 16,-10 21 3-16,-10 14-4 0,-10 8-10 0,4 0-6 16,2-2-6-16,4-3-6 0,3-2-4 15,14-11 1-15,3-5-12 0,3-9-3 0,7-5-11 16,3-9-46-16,-2 1-34 0,9-5-44 16,0-5-55-16,3-2-74 0,3-5-93 15,-6-3-177-15,21-3 37 0,-5-2 60 0,7-5-146 16,1-3-55-16</inkml:trace>
  <inkml:trace contextRef="#ctx0" brushRef="#br0" timeOffset="-86095.01">25946 15874 1646 0,'0'0'43'0,"0"0"13"0,10-1 9 15,-10 1 9-15,0 0 3 0,0 0-5 16,0 0 2-16,13-8 6 0,-13 8 4 15,0 0-2-15,0 0 3 0,0 0-8 0,0 0-7 16,0 0 10-16,0 0-2 0,0 0-4 16,-49 9-9-16,29-2 2 0,-1 2 2 0,-1 0-11 15,-8 7 1-15,-5-1-12 0,-11 4-6 16,-1 5 0-16,11-7-4 0,6-2-4 16,-1 3 1-16,1-6-19 0,5 1 13 0,8-1-9 15,-4-2 3-15,-1 0 4 16,8 0-16-16,-2-1 8 0,5-2-9 0,-2-1 8 15,-1 2 4-15,14-8 11 0,-16 7 19 16,6-4 7-16,10-3 16 0,0 0 11 16,-17 5-6-16,17-5-4 0,0 0-10 0,-13-18-6 15,9 7-11-15,4-3-2 0,-3-4 0 16,6-7-12-16,4-4-6 0,0 1-2 0,3-8 3 16,0-14-8-16,3 4-3 0,-3 9 2 15,7-6-2-15,-7 11 3 0,4 7 2 16,-8 1 1-16,4 6 0 0,-4 3 0 0,2 1-6 15,-5 3-4-15,0 1-11 0,-3 10 2 16,13-7 0-16,-13 7-4 0,0 0 0 16,24 24 4-16,-12-6 7 0,2 11 3 15,2 16 0-15,2 0 9 0,-2 5-3 0,1 2 1 16,0 1 3-16,2 5 0 0,-2-7-3 16,0 5 2-16,-4-6-3 0,4-6 0 15,-7-6-5-15,0-8 4 0,0-2-2 0,0-8-1 16,-6-4-4-16,2 1 3 0,-3-3-12 15,4-3-24-15,-4 1-15 0,-3-2-49 0,3-6-72 16,-3-4-64-16,3 6-69 0,-3-6-81 16,0 0-198-16,0 0 27 0,0 0 61 15,-19-24-276-15,16 16-245 0</inkml:trace>
  <inkml:trace contextRef="#ctx0" brushRef="#br0" timeOffset="-85427.46">26796 15705 2244 0,'-3'-15'58'0,"0"-2"28"16,3 6 21-16,-4 1 14 0,4 10-7 0,-6-12-11 15,6 12-8-15,0 0-15 16,0 0-8-16,0 0 3 0,0 0 12 0,0 0 6 16,6 62 19-16,-2-27 13 0,-4 5 6 0,6 18 5 15,-3-1 3-15,4 6-4 16,-7 2-2-16,4-5-1 0,-1 2-12 0,4-5-15 15,-7 0-7-15,0-8-9 0,6 1-10 16,-6-10-1-16,3-11-6 0,1-4-7 0,2-1-3 16,1-7-3-16,-3-2-11 0,-1-3-16 15,0-5-26-15,-3-7-67 0,7 7-85 16,-7-7-70-16,0 0-83 0,6-19-104 0,-9 2-180 16,-7-5 14-16,0-6 55 0,-3 0-336 15,0 3-336-15</inkml:trace>
  <inkml:trace contextRef="#ctx0" brushRef="#br0" timeOffset="-85262.11">26583 16080 2465 0,'0'0'-15'15,"-7"-13"12"-15,7 13-2 0,0-12 5 16,0 12-8-16,13-15 4 0,4 5 1 0,4-3 1 16,1 1-2-16,16-1 3 0,11-5-2 15,14 0 0-15,-6 7 0 0,3-3-46 0,7 6-85 16,-4-5-89-16,3 2-197 0,5 2-119 15,2-4-43-15</inkml:trace>
  <inkml:trace contextRef="#ctx0" brushRef="#br0" timeOffset="-84746.02">28446 15774 1673 0,'0'0'95'0,"17"-1"-3"0,-17 1-14 0,0 0 2 16,0 0-3-16,0 0-4 0,0 0-3 15,14-3 0-15,-14 3-11 0,0 0-2 16,0 0 0-16,0 0-5 0,-54 15 5 0,34-9-2 16,-4 8-7-16,-9-4 0 0,-1 5-5 15,-15 4-5-15,-1 5 0 0,-1-5-5 0,5 1 1 16,-1 3-7-16,1-3-2 16,-1 2 4-16,10-7-8 0,7 3-3 15,0-4 0-15,3-1-1 0,8-2-2 0,-5 1-2 16,7-5 0-16,1 0 5 0,7-1 7 15,-5 1 19-15,4-2 6 0,10-5 32 0,-17 3-7 16,17-3-6-16,0 0 5 0,-19-10-28 16,15-1-3-16,4-1 7 0,-4-5-6 15,8-4-6-15,0-5-1 0,5-24-3 0,1 0-6 16,13-6-10-16,4-6 1 0,-3 13-3 16,-2-1-3-16,-1 6-1 0,-4 9 6 0,-7 7 17 15,2 3 2-15,-1 6 5 0,-4 1-5 16,2 4-6-16,-6 3-12 15,1 7-6-15,-4 4 0 0,10-6 5 0,-10 6-5 16,0 0 2-16,24 28 4 0,-18-6 11 16,4 6 12-16,-7 7 1 0,4 16 11 0,0 6 0 15,-4-3-1-15,4 4-5 0,-4 2 0 16,4 0-1-16,-1 0-7 0,1-1 0 16,3-2-4-16,3-3-1 0,-2-4-8 0,-2-11-22 15,-2-8-41-15,7-1-54 0,-5-10-52 16,1-1-63-16,-2-3-58 0,-2-7-97 15,4-3-234-15,-4-5 56 0,-6-1 58 0,0 0-256 16,41-21-226-16</inkml:trace>
  <inkml:trace contextRef="#ctx0" brushRef="#br0" timeOffset="-84561.23">28709 15960 2264 0,'0'0'106'0,"7"-15"-2"0,-3 5-2 15,-4-1-1-15,6 2-29 0,4-7-6 16,4 4 2-16,5-2-16 0,2-4-2 16,-2 3-2-16,11-5-9 0,0 2-1 0,-3 1 0 15,-4 2-1-15,4 5-49 0,0-5-67 16,-3 5-62-16,-2 5-68 0,-5-2-111 16,-1-1-144-16,2 5-203 0,-6 3-162 15</inkml:trace>
  <inkml:trace contextRef="#ctx0" brushRef="#br0" timeOffset="-84345.01">28836 16077 2047 0,'-16'13'100'0,"-1"-5"5"15,10-4 11-15,1-1-5 0,6-3-2 16,0 0-16-16,0 0-16 0,0 0-8 0,0 0-3 16,53-28-1-16,-23 16-13 0,-1-4-5 15,6-2 15-15,-5 4-20 0,6-1-8 16,-6 0 2-16,0-2-9 0,-11 7-5 15,5-2-1-15,0-1-34 0,-5 8-37 16,1-1-47-16,1 2-24 0,-8 1-35 0,0 1-32 16,-13 2-49-16,17-5-97 0,-17 5-101 15,0 0-133-15,0 0-70 0</inkml:trace>
  <inkml:trace contextRef="#ctx0" brushRef="#br0" timeOffset="-82312.68">30123 15698 1678 0,'0'0'31'16,"-7"-11"15"-16,4 1 14 0,3 10 12 15,10-17 1-15,-7 2 5 0,3 0 13 16,5 1-14-16,2 0-2 0,1-1-2 0,2 2-12 16,-2 1-2-16,5 5-6 0,-5 0-7 15,2-1-6-15,1 1-6 0,0 7 1 16,3 0-5-16,0 4-2 0,0 7-2 0,-7-1-1 16,7 6-1-16,-6 1 0 15,-5 7 1-15,1 1-5 0,-6 1 3 0,-4 6 7 16,-7 1 5-16,0 2 2 0,-2-2 6 15,-2 13 7-15,1-11-2 0,1-5-6 16,2-9 7-16,-3 3 1 0,3-6-10 0,4-4-6 16,-4 1 4-16,4-5-6 0,-1 1 7 15,4-11 7-15,-3 14-10 0,3-14 4 0,7 12 0 16,-7-12-1-16,30 6-7 0,-10-6-5 16,6-3-5-16,-2 3 5 0,3 0-8 15,0-3-3-15,-2 2-9 0,2-2 5 0,-3 3 8 16,-1-5-6-16,-3 5-5 15,-3-3-5-15,-4 1 1 0,-13 2 4 0,23 0-9 16,-23 0 3-16,21-4-18 0,-21 4-28 16,20-1-28-16,-20 1-25 0,0 0-35 15,23-3-33-15,-23 3-44 0,3-3-61 0,-3 3-128 16,0 0-80-16,0-9 53 0,0 9-123 16,0 0-48-16</inkml:trace>
  <inkml:trace contextRef="#ctx0" brushRef="#br0" timeOffset="-78027.98">29573 15687 1684 0,'0'0'78'16,"-10"-6"-5"-16,10 6-7 0,0 0-5 0,0 0 7 16,0 0 6-16,0 0 8 0,-17 25 10 15,14-7 2-15,3-5 0 0,0 6 3 0,0 2-1 16,0 4 3-16,3 3-5 0,-3-2-6 15,0 3 8-15,7 3-22 0,-4 0 2 16,1 4-4-16,2-4-5 0,1 0-6 0,-7-1 6 16,3-6-15-16,4 7-6 0,0-4-1 15,-4-3-8-15,0 0-4 0,0-5-17 16,1 0-28-16,-1-5-24 0,0-5-22 0,1-3-36 16,-4-7-45-16,0 0-28 15,0 0-42-15,0 0-19 0,23-35-16 0,-12 13-5 16,-8-3 15-16,6-6 21 0</inkml:trace>
  <inkml:trace contextRef="#ctx0" brushRef="#br0" timeOffset="-77794.51">29713 15987 1703 0,'10'-31'-38'0,"-7"6"30"0,3 0 22 0,5 6 28 16,-8 2 45-16,-3 2 15 0,4 2 9 15,-8 1-17-15,8 2 2 0,-4 10-11 0,0 0-7 16,0-10 7-16,0 10 15 0,0 0 5 16,0 0 3-16,9 38-6 0,-6-19 7 15,2 9-14-15,-2 0 7 0,3 5-2 0,-2 3 2 16,2-1-14-16,-3 0-7 15,5 1-5-15,-5-4-6 0,3-2-1 0,-2-5-11 16,-1 0 1-16,0-5-2 0,0-2-11 16,0-4-2-16,1 1 3 0,0-2-10 15,-1-4-3-15,0-2-16 0,-3-7-34 0,7 9-56 16,-7-9-48-16,0 0-39 0,0 0-60 16,0 0-70-16,20-17-137 0,-7 0-76 15,-3 1 49-15,4-1-194 0,6-7-144 16</inkml:trace>
  <inkml:trace contextRef="#ctx0" brushRef="#br0" timeOffset="-77360.36">31073 15790 1971 0,'-13'-3'101'0,"13"3"23"16,-14-6 5-16,14 6 33 0,-10-7-12 0,10 7-6 16,0 0-15-16,0-9-14 0,0 9-6 15,0 0-6-15,17-24-18 0,3 13-2 0,0-3-5 16,3 4-16-16,10 2-6 0,-3-5-5 16,3 1-2-16,-3 1 6 15,0 1-19-15,0 3-2 0,0 2-16 0,-3-5-53 0,-6 4-66 16,2 2-52-16,0 0-40 15,-3 3-46-15,-3-2-35 0,-7-3-51 0,0-1-135 16,0-1 27-16,-10 8-122 0,7-17-57 16</inkml:trace>
  <inkml:trace contextRef="#ctx0" brushRef="#br0" timeOffset="-77178.25">31443 15452 1649 0,'-7'-11'65'0,"1"5"24"0,6 6 30 16,-11-12 13-16,11 12 17 0,-6-8 5 15,6 8-8-15,-13-7-15 0,13 7-2 0,0 0-30 16,0 0-10-16,0 0-9 0,0 0-9 15,-17 32 0-15,14-14-15 0,-1 7 14 16,1 0-20-16,-4 7 7 0,0 2-22 0,1 16 18 16,9-9-9-16,0-4-4 15,-3 1 3-15,7 9-34 0,0-4-46 0,-4-8-45 16,7-2-59-16,0-4-59 0,4-1-93 16,2-9-185-16,-2-8 18 0,9-1-200 15,-3-3-155-15</inkml:trace>
  <inkml:trace contextRef="#ctx0" brushRef="#br0" timeOffset="-76711.58">32263 15666 1923 0,'0'0'-2'0,"3"-10"1"15,-3 10 0-15,0 0 5 0,0 0 3 0,0 0 3 16,0 0 1-16,0 0 9 0,0 0 9 15,-43 4 6-15,20 1 4 0,-1 0-1 16,-2 5 3-16,-8 1 1 0,8 0-4 0,-8 2-6 16,4-1 0-16,0 1 0 0,-17 7 4 15,14-6-1-15,6 2 4 0,1-4-4 16,3 1-4-16,6-4-8 0,-3 2 1 0,3-4 10 16,1 0-1-16,2 0 18 0,4-1 16 15,10-6 25-15,-17 5 15 0,17-5-13 16,0 0-7-16,-22-11-15 0,17 3 4 15,2-10-11-15,0 3-14 0,6-5-2 16,-3-9-2-16,3-7-8 0,8-14 0 0,-1 1-11 16,3 3-2-16,1 9-1 0,-5 4 5 15,-2 9 1-15,3-1 3 0,-3 7 9 16,-1 0-5-16,-3 4-9 0,1 6-8 0,3-1-3 16,-7 9 0-16,0 0-1 0,0 0 3 15,0 0-1-15,16 38-8 0,-12-15 2 0,3 12 3 16,-1 11 4-16,1 4-3 0,3 4-5 15,0-1 12-15,0-2-6 0,3-1-4 16,1 0-39-16,-5-9-45 0,8 0-59 16,-4-5-52-16,5-8-65 0,-2-3-94 15,-2-8-183-15,5-6 34 0,1-4 53 0,-7-10-128 16,-13 3-66-16</inkml:trace>
  <inkml:trace contextRef="#ctx0" brushRef="#br0" timeOffset="-76546.11">32296 15749 1734 0,'13'-22'68'0,"-3"7"7"0,1-2-6 0,-2-1-1 16,1 3-10-16,4 1-8 0,5-3-6 15,-2 1-3-15,1 3-3 0,-2-2-5 16,-2 5-6-16,2-1-37 0,1 5-40 0,-4 1-40 16,-4-1-50-16,-9 6-68 15,21-8-407-15,-21 8-113 0</inkml:trace>
  <inkml:trace contextRef="#ctx0" brushRef="#br0" timeOffset="-76394.88">32379 15762 1769 0,'-13'11'-14'0,"4"-3"20"0,4 1 15 15,5-9 7-15,-9 8 14 0,9-8 3 16,0 0 8-16,0 0-2 0,0 0-5 0,0 0-8 16,0 0 4-16,0 0-7 0,0 0-7 15,60-11-29-15,-40 5-33 0,-1-5-33 16,5 1-40-16,0-2-44 0,2-6-472 15,-2-6-120-15</inkml:trace>
  <inkml:trace contextRef="#ctx0" brushRef="#br0" timeOffset="-76178.04">32779 15285 1911 0,'0'-8'116'0,"3"-3"20"16,-3 11 20-16,-3-11-3 0,3 11-20 0,0 0-6 15,0 0-13-15,0 0-14 0,0 0-15 16,0 0-7-16,0 0 9 0,0 0-20 0,0 0 0 15,-3 47-11-15,3-25-7 16,0 9 2-16,0 4-6 0,0 5 4 0,0 0-9 16,3 0-8-16,-3-2 1 0,0-1-56 15,0 1-57-15,8-5-45 0,-2-2-43 16,-3-6-46-16,0-6-50 0,4-5-77 0,-1-4-110 16,2-3 19-16,-2-4-108 0,-6-3-43 15</inkml:trace>
  <inkml:trace contextRef="#ctx0" brushRef="#br0" timeOffset="-75995.9">32953 15299 1649 0,'3'-19'102'0,"-3"1"30"16,6 8 5-16,-2-1-7 0,-4 4-5 0,0 7-14 15,0 0-13-15,0 0-12 0,0 0-11 16,0 0-10-16,0 0-7 16,-7 36 7-16,4-11-16 0,0 10 6 0,-4 15 11 15,1 3-22-15,9-1-5 0,-6 0-6 16,3-7-37-16,-4-7-41 0,0-2-49 0,4-5-33 15,8-8-36-15,-8-3-39 0,3-2-84 16,4-10-120-16,2-2-204 0,-2-6-108 16</inkml:trace>
  <inkml:trace contextRef="#ctx0" brushRef="#br0" timeOffset="-75761.34">33169 15258 1852 0,'4'-13'81'0,"-8"5"-4"16,4 8-6-16,4-10-3 0,-4 10-13 15,0 0-3-15,0 0-3 0,0 0-5 16,0 0-3-16,0 0-4 0,-21 39 1 16,18-20-5-16,-3 6 6 0,6 5-6 0,-7 3 2 15,7-4-3-15,0 9-2 0,7-1-6 16,-7-2 1-16,6 2-5 0,-6-4-1 16,8 0-14-16,1-3-30 0,1-2-17 0,1-10-14 15,-2-4-23-15,-2-4-19 0,2-5-26 16,5-1-17-16,-14-4-24 0,0 0-10 15,43-19 1-15,-29 1-398 0,5-7-73 0</inkml:trace>
  <inkml:trace contextRef="#ctx0" brushRef="#br0" timeOffset="-75494.47">33410 15391 1637 0,'6'-25'-12'15,"1"7"31"-15,-7 3 38 0,0 2 11 16,0 5 3-16,0 8-9 0,0-13-7 16,0 13-1-16,0 0-3 0,0 0 7 0,0 0-4 15,-34 31 9-15,25-12-2 0,-1 5 2 16,3 1-12-16,-6 4 0 0,9-1 3 15,-6 0 2-15,6-1-10 0,4-7 0 0,0-1-8 16,0 5 6-16,0-7-4 0,4 3-7 16,0-7 1-16,6-1 3 0,-4 1-1 15,4-9-8-15,-3 4 1 0,3-3-4 0,-10-5-4 16,0 0-1-16,27-3-7 0,-27 3 3 16,0 0-13-16,9-10-3 0,-9 10-20 15,0 0-14-15,0 0-20 0,0 0-22 16,0 0-23-16,0 0-14 0,0 0-24 15,0 0-21-15,0 0-47 0,-46 3-96 0,46-3-340 16,-14 5-139-16</inkml:trace>
  <inkml:trace contextRef="#ctx0" brushRef="#br0" timeOffset="-73878.19">33326 15174 1835 0,'10'-8'-45'15,"-10"8"8"-15,0 0 16 0,0 0 8 0,0 0 5 16,0 0 1-16,0 0 3 0,0 0 0 15,0 0 2-15,0 0 13 0,0 0 11 0,0 0 11 16,-37 29 8-16,28-16 5 0,-1 2 5 16,-4 2-3-16,-5 3-1 0,2 5 3 15,4 5 0-15,-8 13 1 0,12-3 1 0,-2 7 3 16,-2 3-9-16,2 0 2 16,8-8-1-16,-3-5-4 0,2 1 0 15,8-2 1-15,-4-7-1 0,3-1-6 0,0-3-3 16,-3-6 3-16,0-2-3 0,3 2 1 15,5-6 5-15,1-1-8 0,1-5 17 0,4-4-24 16,-14-3 1-16,30-5 0 0,-14-4-7 16,1-2-1-16,4-3 1 0,-8-2-6 15,-4-4 7-15,2 5-7 0,-8-5 0 0,4 0 5 16,-4 3-9-16,-3 4-1 0,-3 1-5 16,-1-1 4-16,1 2-3 0,-8 2-24 15,2 4-17-15,9 5-20 0,-30-5-25 0,30 5-31 16,-16 0-32-16,16 0-49 15,-17-3-42-15,17 3-113 0,-13 0-288 0,13 0-133 16</inkml:trace>
  <inkml:trace contextRef="#ctx0" brushRef="#br0" timeOffset="-72341.81">22919 17598 1954 0,'-3'-11'113'0,"3"11"16"16,-6-14 14-16,6 14-2 0,0-9-4 0,0 9-6 16,0 0-14-16,0 0 3 0,-4-9-20 15,4 9-14-15,0 0-3 0,0 0 1 16,0 0-1-16,0 0-6 0,13 44-6 0,-6-20 6 16,0 1-10-16,3 7-2 0,3 15-7 15,-3-1-3-15,7 1 0 0,-11-7-1 0,11 6 3 16,-4 0-15-16,-2-11-26 15,-5-5-51-15,4 1-59 0,4-5-34 0,-1-2-37 16,-4-8-30-16,-1-3-32 0,-8-5-75 16,3-6-149-16,-3-2-22 0,0 0 48 15,0 0-126-15,13-14-54 0</inkml:trace>
  <inkml:trace contextRef="#ctx0" brushRef="#br0" timeOffset="-72111.78">23330 17560 1769 0,'0'-11'141'0,"0"11"-3"16,0 0-16-16,0-10-6 0,0 10-14 16,0 0 7-16,0 0 1 0,0 0-1 15,0 0-1-15,6 46 1 0,-2-25-21 0,-1 3 7 16,0 2-8-16,4-1-10 0,-1 8-6 16,-2-5-7-16,-1 7 11 0,4 0-18 0,-1-2 5 15,1-1-13-15,-4 1-10 0,4-8-23 16,-3-4-59-16,2-3-42 0,7 0-40 15,1-4-47-15,-4-6-52 0,4-5-64 0,-14-3-140 16,25-7-22-16,-8-1-196 0,4-5-142 16</inkml:trace>
  <inkml:trace contextRef="#ctx0" brushRef="#br0" timeOffset="-71811.78">23920 17473 1979 0,'-3'-17'116'0,"-2"10"-10"16,5 7-5-16,0 0-3 0,-19 3-13 15,19-3 0-15,-17 25-5 0,7-3-14 0,-3 9-8 16,-7 9 5-16,14 2 5 0,2-6-15 16,4 3-7-16,0 1-3 0,4-5 1 15,-1 1-3-15,13 8 1 0,-9-12-14 0,3-4 4 16,3-7 6-16,1-5 8 0,-1 0-15 16,4-7-1-16,5 0 2 0,-1-5-8 0,-4-1-3 15,-17-3 3-15,27-6-4 0,-11 2 14 16,-3-2-17-16,-6-2-3 0,-7 8-2 15,-3-11-9-15,3 11-3 0,-14-15 5 16,4 9-8-16,-7 2-19 0,1-2 0 16,-4 6-22-16,20 0-27 0,-34 3-30 0,17 0-34 15,17-3-46-15,-22 4-46 0,22-4-69 16,0 0-148-16,-8 6 22 0,8-6-128 16,0 0-53-16</inkml:trace>
  <inkml:trace contextRef="#ctx0" brushRef="#br0" timeOffset="-71511.05">24682 17589 1831 0,'-6'-4'227'15,"-4"-1"6"-15,10 5-27 0,0 0-16 0,0 0-20 16,-6-10-25-16,6 10-23 0,0 0-3 16,0 0-10-16,22 25-11 0,-5-14-9 0,1 10-11 15,1 1-5-15,8 14-7 0,3-1-2 16,3 0-7-16,4 2-4 16,-7 1 2-16,6-1-4 0,-2 1-9 0,3-4-27 15,-18-3-63-15,1-6-64 0,1-3-47 16,-5-2-52-16,-2-9-61 0,-5-3-114 0,1-4-120 15,-10-4 50-15,0 0-205 0,0 0-157 16</inkml:trace>
  <inkml:trace contextRef="#ctx0" brushRef="#br0" timeOffset="-71311.04">25057 17564 2037 0,'-14'-16'126'0,"4"-1"32"16,-1 9-6-16,5-1-1 0,6 9-16 0,-7-8-18 15,7 8-8-15,0 0-20 16,-26 21 2-16,9-3-13 0,-3 7-8 0,-7 17 2 0,-16 13-11 15,10 2-2-15,-8 0-10 16,8-11-5-16,3 1 15 0,8-7-10 16,-2 2-15-16,7-11-3 0,4-4-6 0,-1-6-26 15,8-1-40-15,-1-8-56 0,4 1-49 16,3-6-76-16,6-2-85 0,-6-5-204 0,21 6 47 16,-21-6 49-16,39-11-127 0,-12 1-44 15</inkml:trace>
  <inkml:trace contextRef="#ctx0" brushRef="#br0" timeOffset="-70661.46">26126 17348 1637 0,'0'0'65'16,"7"-8"10"-16,-7 8 1 0,10-9 7 0,-10 9-5 15,6-7-3-15,-6 7-9 16,4-7-4-16,-4 7 0 0,0 0-5 0,0 0-1 15,0 0-11-15,0 0 0 0,0 0-3 16,0 0-9-16,0 0 2 0,0 0-3 16,0 0-4-16,0 0-2 0,0 0 0 0,-47 7-5 15,27-4-1-15,3 0-3 0,1-2 0 16,-8-1-6-16,-3 4 7 0,5-2-6 0,-2 1-4 16,1-1-2-16,-4 4 3 0,3 1-6 15,2-2 5-15,-2 2-6 16,7-1 2-16,-2 2-2 0,2 1 2 0,1 0 3 15,2 2-5-15,-3 2-1 0,7-1 1 16,7 2 1-16,-4 4-3 0,7-4 2 0,0 7 5 16,3-3 2-16,11-1 3 0,-1 2-2 15,8 5-2-15,1-6 10 0,5-2-6 16,0-3 2-16,3-1 2 0,6 1 3 0,-9-3-4 16,3-2-5-16,-6-4-3 0,-1 3 9 15,0 1-4-15,-3-2-7 0,0-2 5 16,3 7-4-16,-6 2 3 0,0-5 7 0,-1 6 10 15,-6 1 1-15,-2 2 5 16,-5 1 7-16,-3-1-5 0,-3 1 6 0,-8 4-2 16,-5 0-10-16,-5-1 1 0,-5-2 6 15,2-2-12-15,-5-3 6 0,2-4 9 16,0-1-12-16,1-3-31 0,2-2-36 0,5-4-38 16,-2 0-53-16,21 0-69 0,-36-10-93 15,19 1-195-15,7-1 41 0,7 0-188 16,3-1-133-16</inkml:trace>
  <inkml:trace contextRef="#ctx0" brushRef="#br0" timeOffset="-70411.92">26559 17620 2010 0,'0'0'142'0,"0"0"-5"0,-33-14-7 0,33 14-14 15,0 0-4-15,0 0-12 0,14-14-12 16,5 7-10-16,5-4-6 0,2 4-8 0,-2-4 5 16,6 3-14-16,0-5 11 0,7 2-14 15,-1-1-15-15,4 2-5 0,0 0-13 16,-10 5-51-16,0-2-57 0,1 1-56 0,2 2-73 16,-6-4-117-16,-5-2-132 0,5 6 42 15,-7-4-143-15,-4-1-68 0</inkml:trace>
  <inkml:trace contextRef="#ctx0" brushRef="#br0" timeOffset="-70228.86">26937 17192 1809 0,'-18'-7'171'0,"5"3"2"15,3 0-4-15,10 4-23 0,-16-10-9 16,16 10-9-16,0 0-20 0,0 0-15 0,0 0-11 16,-21 20 2-16,15-2-14 0,3 0-5 15,-4 4 3-15,7 3 8 0,-4 10-29 0,1-3 2 16,3 5-3-16,-3 1-1 15,3 2 2-15,0 14 2 0,10 0-29 0,3-8-50 16,11 0-74-16,-8-3-59 0,1-14-90 16,7-5-130-16,-2-5-105 0,5-5 47 15,3 0-178-15,0-7-118 0</inkml:trace>
  <inkml:trace contextRef="#ctx0" brushRef="#br0" timeOffset="-69744.97">28009 17470 1877 0,'0'0'72'16,"0"0"-8"-16,-3-14-8 0,3 14 1 15,0 0 2-15,0 0-1 0,-10-7-9 16,10 7 2-16,0 0-6 0,0 0-5 16,-36 3 5-16,15 1-4 0,2 0-4 15,-8 3 7-15,0 3-2 0,-6 0-3 0,3 2-1 16,-3 3-5-16,0-2-3 0,-15 8-4 15,15-5-5-15,6 1 1 0,-3 1-2 16,11-3-3-16,-1-2-1 0,-1-3-4 0,8 1 3 16,3-3-4-16,-3 0 11 0,3 1 12 15,10-9 30-15,-17 4 25 0,17-4-20 16,0 0-4-16,-19-13-9 0,11 1-1 0,5-5-8 16,0-8-6-16,0-4-7 0,-1-3-2 15,4-5 3-15,4-2 5 0,2-11-24 0,0 0 6 16,2 8-4-16,-2 10-2 15,-2 7 6-15,2 0 10 0,-3 6-5 0,4-1 4 16,-7 5-4-16,0 1-5 0,4 7-8 16,-4 7-5-16,0 0 4 0,0 0 4 15,0 0 2-15,19 31 1 0,-12-9 9 0,3 7 13 16,-6 5-5-16,5 13 4 0,-2 3-12 16,3 0 1-16,0 2 2 0,7-4-2 15,-4 4 7-15,4-2-8 0,-1-2-7 0,8-4-33 16,-11-8-61-16,10 7-67 0,-2-14-71 15,1-6-81-15,-5-8-150 0,4-3-82 0,-5-2 58 16,7-7-267-16,-2-3-223 16</inkml:trace>
  <inkml:trace contextRef="#ctx0" brushRef="#br0" timeOffset="-69561.69">28433 17617 2263 0,'3'-15'125'0,"7"0"9"0,0 1-16 15,3-3-6-15,7 0-12 0,7 1-11 0,10-15-8 16,2 1 3-16,2 5-1 0,2 0-24 16,4 3-13-16,-1-1 12 0,-6 5-5 15,-6 6-15-15,-4 2-47 0,-4 3-81 0,-2 2-81 16,-4 2-100-16,4 1-201 0,-11 2 17 16,-1 5-217-16,-12-5-167 0</inkml:trace>
  <inkml:trace contextRef="#ctx0" brushRef="#br0" timeOffset="-69377.09">28679 17756 2059 0,'-9'14'106'0,"-1"-10"7"0,-1 3-2 15,11-7-13-15,0 0-12 0,0 0-4 0,44-21-11 16,-11 6-7-16,20-7-4 0,-3-2-4 16,4 2-9-16,-5-3-5 0,-5 4-8 15,-7 4-16-15,-7 2-21 0,-7 5-28 0,-3 1-26 16,-3 2-34-16,-4-2-26 0,-3 7-29 15,-10 2-38-15,13-7-81 0,-13 7-137 16,0 0-194-16,0 0-95 0</inkml:trace>
  <inkml:trace contextRef="#ctx0" brushRef="#br0" timeOffset="-66728.04">30110 17362 1737 0,'0'0'10'0,"0"-20"12"0,0 9 28 15,0 0 17-15,0-3 4 0,0 6 5 0,0 8-2 16,6-21 1-16,-6 11-1 0,3-1 1 16,1 4-8-16,-4 7 1 0,0-12-7 15,0 12-5-15,0 0-2 0,0-13-3 0,0 13-3 16,0 0-2-16,0-12-13 16,0 12-4-16,0 0-3 0,0 0 2 0,-13-6 0 15,13 6-4-15,0 0-5 0,-44 4 0 16,25-2 4-16,-8 3-8 0,0-2-2 15,-3 0-3-15,0 4 3 0,0-2-7 0,0 2-1 16,3 0 4-16,-3 0-6 0,0 2 3 16,3 0 2-16,8 2-6 0,-11 3 5 15,9-1-11-15,4 2 3 0,1 0 4 0,-1-1-1 16,4 4 4-16,7-5-4 0,2-1-2 16,1 1 8-16,10 2-1 0,-1-2 0 15,4 2-2-15,4-5 4 0,5 2 1 0,11 3 3 16,-3-5-10-16,-3-2 2 0,6 2 1 15,-4-3-2-15,1 3-1 0,0 1 2 16,-4-3-1-16,3 3 1 0,-5-1-3 16,-2 0 7-16,-2 2-2 0,3 3 2 15,-10 1-9-15,0 2 7 0,1-2-8 0,-5 1 14 16,-6 1 5-16,-3 0 16 0,-8 0 15 16,-5 3 5-16,-4-4-3 0,-4-5 5 15,1 1-2-15,-3-6-7 0,-4 0-6 0,6-7-8 16,-6 0-55-16,0-6-44 0,0-1-47 15,6 0-34-15,5-4-36 0,2 4-38 16,4-5-48-16,2 2-67 0,5 0-94 16,3-1-219-16,3 11-144 0</inkml:trace>
  <inkml:trace contextRef="#ctx0" brushRef="#br0" timeOffset="-66278.01">30243 17470 1883 0,'0'0'-9'0,"0"0"22"0,3 17 8 15,-3-17 12-15,-3 23 4 0,0-9 3 16,3 4-5-16,3 2 5 0,-3-1 3 0,6 6 2 16,1 4-4-16,3-2 4 0,0-2 1 15,7 2-1-15,-4-10-3 0,4 8 1 16,6-7 1-16,4 0-6 0,-1-8 1 16,-2-2 1-16,6-6-7 0,6-2-4 0,-2 0 0 15,-1-7-9-15,7 0 2 0,-14-4-4 16,1 1-9-16,0-5-2 0,-3 2 1 15,-8-5-3-15,-2 1 1 0,-1 1-3 16,-7-2 4-16,-6 5-2 0,-3-2-7 0,-4 2 2 16,-2 1-1-16,-8-1 4 0,0 1 0 15,-3-3 1-15,-3 5-6 0,-11-3 7 16,4 1 1-16,0 5 4 0,-3-3 1 0,-4-2 12 16,4 1-2-16,0-2 2 0,3-1 10 15,3-1-5-15,0 0-1 0,4-5-1 16,0 0-2-16,9-5-6 0,5 2 0 15,5 1-4-15,4 1 2 0,0-1-10 16,10-3 4-16,0 4-7 0,7 2 3 0,-1 5-2 16,8 3 0-16,-4 4-2 0,0 7-2 15,0 1-1-15,6 8 0 0,-5 0 5 16,6 12-2-16,9 7 0 0,-12-2-5 0,6 6-18 16,-5 4-37-16,2 2-31 0,-3 2-47 15,-7-12-58-15,-1-6-79 0,-2-3-156 16,2-3-235-16,-3-7-159 0</inkml:trace>
  <inkml:trace contextRef="#ctx0" brushRef="#br0" timeOffset="-65795">31500 17295 1980 0,'0'0'37'16,"0"0"3"-16,13-8 2 0,-13 8 2 0,0 0-3 15,0 0-2-15,0 0-4 0,0 0-2 16,0 0-6-16,0 0 3 0,0 0-4 16,-50 23-2-16,33-16 7 0,4 3 8 0,-10 0-7 15,-1 2 9-15,0-1 0 0,5 2-4 16,-11 1 6-16,6 4-6 0,-23 1 1 16,17-1 7-16,-3 0 0 0,3-4-8 15,0 1 4-15,0 1 1 0,7-1-6 16,3-5 5-16,7-3 14 0,-1 1 19 0,1-1 25 15,-1-3 17-15,14-4-3 0,-16 0-6 16,16 0-13-16,-17-14-8 0,11 2-7 16,-1-6-4-16,1-5-13 0,6-1-1 0,0-11-10 15,3-3-10-15,4-9 2 0,-4 8-10 16,14-7-2-16,-1 3-5 16,-2 11 4-16,-1 3-9 0,-7 10 0 0,1 2 0 0,0 2-12 15,-4 5-1-15,1 0 0 0,-4 10-3 16,0 0-2-16,0 0 5 0,23 21-2 15,-20-3 0-15,7 7 2 0,3 0-1 16,-2 7 0-16,-5 4-1 0,11 9 5 16,-4 3 0-16,-3-10 2 0,-3-9 3 0,3 4 0 15,0-3-13-15,-4-8-31 0,2-3-56 16,-8-1-51-16,6-3-33 0,0 1-35 16,-2-9-57-16,-4-2-89 0,0-5-194 0,0 0 42 15,0 0 60-15,0 0-172 16,0 0-112-16</inkml:trace>
  <inkml:trace contextRef="#ctx0" brushRef="#br0" timeOffset="-63710.66">16163 12820 1863 0,'0'0'73'0,"0"0"9"0,0 0 6 15,0 0-2-15,0 0 1 0,0 0-6 16,0 0 3-16,0 0-1 0,0 0-5 0,0 0-4 16,0 0-6-16,0 0-12 0,0 0 4 15,0 0-2-15,0 0-2 0,0 0-4 0,0 0-9 16,0 0-9-16,0 0 5 16,0 0 5-16,0 0-2 0,0 0-1 0,0 0-5 15,-30 0-5-15,30 0 2 0,-27 0-10 16,7 0-1-16,-3 2-4 0,-4 3-1 15,-3 1-6-15,4-2 4 0,-4 0-1 0,3 5-3 16,0-4 7-16,-3 5-11 0,14-5-4 16,-8 2 7-16,4 3-6 0,1-2-1 0,1 2-8 15,1 0 1-15,1 5 1 0,7 0-1 16,1 2 8-16,2 1-1 0,2 2 5 16,1 2 0-16,3 1-3 0,3 2-4 0,7 0-1 15,1-4 5-15,-2 3-2 0,12-5 9 16,-2-1-2-16,11-4 8 0,-3-3-7 15,6-5 1-15,0-5-9 0,5-1 5 16,-8 0-2-16,3 0-5 0,7 0 6 0,-7 0 6 16,0 0-10-16,-3 6-4 0,0-5 0 15,0 5 0-15,-3 2 7 0,0 2 2 0,-3 2-1 16,-5 1-15-16,-2 5 25 0,-4-1-1 16,-3-2 16-16,-3 3 14 0,-7 1 1 15,-14 1-1-15,1 5 1 0,-7 0 0 0,-7-2-6 16,-16 2 2-16,-4-4-8 0,1 0 4 15,6-8-11-15,3-5-3 0,0-1 0 16,4-6-20-16,9-1-37 0,-6 0-40 16,11-4-55-16,-1 0-55 0,7-4-62 0,2-1-60 15,8-2-113-15,3-3-70 0,6 0 52 16,12-5-219-16,5-2-150 0</inkml:trace>
  <inkml:trace contextRef="#ctx0" brushRef="#br0" timeOffset="-63227.28">16513 13105 1984 0,'9'-5'80'0,"-9"5"2"0,0 0-6 0,0 0-9 16,0 0 0-16,0 0-7 0,0 0-2 15,11 22-2-15,-11-10-11 0,3 4-5 16,0 0 0-16,7 5-2 0,-2 1 3 16,1-1-7-16,4-1 4 0,1 0-3 15,2 1-3-15,8 0 3 0,-7-3-7 0,9-1 5 16,-3-6-6-16,7-4 0 0,0 0-1 15,4-4 6-15,-1-3-4 0,-6-3-7 0,-1-3 5 16,1 2-4-16,0-3-4 0,-3-3-6 16,-2-5 2-16,-5 1-2 0,-4 0 2 15,-13-4 3-15,3 4-8 0,-6-4-3 0,-3-4-5 16,-10 4-5-16,2 1 10 16,1 2-3-16,-11 0-5 0,7 2 1 0,-9 2 6 0,6 0-9 15,-10 3 8-15,3 1-1 0,-3-3 2 16,0 2 10-16,6-2-6 0,2 0 10 15,-12-2-3-15,11-1-8 0,-4-5 5 16,7-1 1-16,-4-6-9 0,8 0 10 16,7 5-11-16,1-3 3 0,-2 1-2 0,4-1-2 15,6 4 3-15,-3 2-1 0,3 1-7 16,3 3 2-16,-3 3-5 0,6 3 1 0,-6 7-6 16,10-5 10-16,-10 5-5 0,0 0-1 15,30 12 6-15,-19-2-1 0,5 3 1 0,1 3 0 16,-1 9-2-16,1 0-11 0,3 0-40 15,-3 4-38-15,3-2-40 0,-7-2-54 16,7-2-59-16,4-3-96 0,-8-2-105 16,11-1-203-16,3-2-143 0</inkml:trace>
  <inkml:trace contextRef="#ctx0" brushRef="#br0" timeOffset="-62743.59">18046 12872 1954 0,'10'-7'72'0,"-10"7"5"0,0 0 7 16,-3-10-7-16,3 10-10 0,0 0-7 0,0 0-6 15,0 0-8-15,-37-3-2 0,37 3 0 16,-30 6-4-16,10-2 2 0,-6 4 0 16,-1 2 2-16,-6 0-4 0,-8 2 4 0,-5 6-4 15,5-1-4-15,8-2 2 16,-13 3-1-16,6-1-1 0,6-4-1 0,-2-1-4 15,2 3-5-15,7-5-4 0,1-2-3 16,3-1-3-16,3 0 9 0,-1 0 4 0,12-1 14 16,-7-1 5-16,2-2 0 0,14-3-5 15,-24-3 2-15,24 3 6 0,-27-7-8 16,14-4-3-16,-4-7-2 0,4 2 2 0,7-7 0 16,-4-2-1-16,6 0-3 0,1-12-4 15,6-1-8-15,5-12 7 0,1-5-7 0,4 3 2 16,-2 7 3-16,-2 7 1 15,-2 9 9-15,-4 5 0 0,8 5-10 0,-8 4-1 16,0 2-5-16,0 3-11 0,-3 10 8 16,0 0-7-16,0 0 4 0,0 0-1 0,27 31-6 15,-24-6 6-15,7 7 4 0,4 15-3 16,-1 0 1-16,-2 9 2 0,5 1-1 16,1-4-1-16,-1 2-2 0,1-2 3 0,-1 1 0 15,1-4-5-15,7-4 1 0,-8-2-4 16,1-12-27-16,-4-7-43 0,0-4-59 0,-2-4-68 15,-2-5-49-15,1-5-68 0,-3-1-119 16,3-1-89-16,3-2 45 0,-13-3-256 0,17-8-215 16</inkml:trace>
  <inkml:trace contextRef="#ctx0" brushRef="#br0" timeOffset="-62294.76">18476 12697 2183 0,'-14'-13'97'16,"14"6"26"-16,0 7 20 0,-6-11 7 0,6 11-8 16,0 0 0-16,-10-7-16 15,10 7-16-15,0 0-14 0,0 0-13 0,0 0-10 16,0 0-8-16,0 0-2 0,16 32-10 15,5-11 0-15,2 1-1 0,14 10-9 16,-1 7 2-16,5-3-5 0,-8 3-2 0,10 1-2 16,11 5 3-16,-15-8-5 0,1 1-3 15,1-3 1-15,-8-5-1 0,-6-5-11 0,0-5-23 16,-8-5-49-16,1-5-49 0,4-1-54 16,-11-9-67-16,-7-1-80 0,5-7-126 0,-5-5-60 15,1-2 36-15,-4-12-208 0,0-2-156 16</inkml:trace>
  <inkml:trace contextRef="#ctx0" brushRef="#br0" timeOffset="-62043.97">18892 12580 2026 0,'-13'-8'105'0,"10"6"2"16,3 2-8-16,0 0-8 0,0 0 0 0,-27 10 1 16,24 1 13-16,-11 10 11 0,1 7 6 15,-3 12 8-15,-11 7 5 0,1 3 3 0,-8 10-2 16,11-10-9-16,-7 13-12 0,9-11-19 15,-1-2 0-15,2-2-10 0,-1-7-5 16,15-5-13-16,-1-8 0 0,1-6-5 0,-5-2-5 16,8-5-14-16,0 0-5 0,-1-2-16 15,1-3-22-15,0-1-31 0,3-3-66 0,0-6-75 16,0 0-64-16,0 0-66 16,0 0-109-16,16-28-120 0,-5 13 53 0,2-5-274 15,-4 1-242-15</inkml:trace>
  <inkml:trace contextRef="#ctx0" brushRef="#br0" timeOffset="-61227.96">19706 12341 2181 0,'-14'-11'20'15,"8"-3"30"-15,-1 7 30 0,1 3 17 16,6 4 2-16,-17-8 0 0,17 8-2 0,-16-6-14 16,16 6-6-16,0 0-6 0,-41 17-5 15,22-3 11-15,-5 9-5 0,-6 12-4 0,3 5-4 16,-3 2-4-16,7 8-2 0,3 3-6 16,10-2 6-16,0 8-4 0,7-1-4 15,3-1-7-15,6-6-7 0,5 3 4 0,5-8-8 16,1-3 6-16,-1-5-2 15,8-10-2-15,-1-8-3 0,0-7 2 0,7-6 0 16,0-6-3-16,3-1-6 0,-3-7 3 16,8-2-4-16,-8-7-4 0,-11 2 0 0,-2-6-1 15,-4 0-4-15,-2-2 0 0,-8-2-9 16,-3 6 3-16,-11-7-3 0,-1 9 1 0,-6-1 6 16,2 0-16-16,-4 9 4 0,-4 0 1 15,2 3-6-15,-2 1 0 0,4 4-23 0,-3 0-27 16,3 0-34-16,-4 4-41 0,8-4-45 15,2 2-42-15,14-2-44 0,-20-2-55 16,20 2-154-16,-3-8 12 0,3 8 47 16,0 0-130-16,23-12-44 0</inkml:trace>
  <inkml:trace contextRef="#ctx0" brushRef="#br0" timeOffset="-60927.09">20373 12683 1670 0,'0'0'108'0,"0"0"21"0,-14 8 1 0,14-8-2 16,0 0-13-16,-6 9-15 0,6-9-3 16,0 0 1-16,0 0-16 0,0 0 0 15,0 0-2-15,0 0 3 0,0 0-2 0,0 0-4 16,0 0 4-16,0 0-4 0,46-10-1 15,-19 0-12-15,0 0-4 0,6-5-11 16,3 5-6-16,-2-1 2 0,6-1 1 0,10-5-9 16,-6 2-7-16,-8 5 6 0,1-4-5 15,-1 6-14-15,-9 0-34 0,-4 3-48 0,-2 0-42 16,-8-1-41-16,4 2-51 0,-7-1-57 16,-1 0-95-16,-6 0-119 0,8-1 40 0,-11 6-152 15,0 0-81-15</inkml:trace>
  <inkml:trace contextRef="#ctx0" brushRef="#br0" timeOffset="-60694.11">20606 12247 1925 0,'0'0'198'0,"-16"-6"-11"0,16 6-23 0,0 0-15 16,0 0-24-16,-17 11-17 0,17-11 6 15,0 25 5-15,0-5-5 0,3 5-2 0,0 5 8 16,-3 5-6-16,3 5-8 0,5-2-5 15,-2 12-10-15,1-6-8 0,-4 9-5 16,0-13-8-16,8 8-3 0,-5-11-8 16,-2-2-10-16,5-5-28 0,1 1-53 15,-3-12-74-15,6 1-78 0,1-9-74 0,-1-4-107 16,4-6-173-16,-1-1 52 0,8-1 50 16,3-5-200-16,12-6-133 0</inkml:trace>
  <inkml:trace contextRef="#ctx0" brushRef="#br0" timeOffset="-60194.62">21786 12508 1942 0,'7'-11'89'15,"-4"4"3"-15,4 1-2 0,-7 6-5 16,0 0-12-16,6-9-7 0,-6 9-3 16,0 0-4-16,0 0 6 0,0 0-9 15,0 0-8-15,0 0 2 0,0 0-11 0,0 0-2 16,-46 16-3-16,29-2 0 0,1-4 0 15,-8 2-5-15,4 1-4 0,-10-1 1 16,6 2 4-16,2 4-9 0,-2 0-5 0,-6 2 9 16,3-2-8-16,1 0 1 0,-1-1-8 15,-3-1 3-15,7 2 0 0,6-2-1 0,-6-4-4 16,6 1 6-16,3-4-8 0,-2-2 13 16,10 2 27-16,-5-1 19 0,11-8 12 0,-19 7-8 15,19-7-6-15,0 0-5 0,0 0-2 16,-30-20-9-16,22 5-11 0,8-6 7 15,0-5-3-15,-3-10-8 0,6-3-3 16,2-17-5-16,4 1 4 0,1-1-11 16,4 10 4-16,-1 1-1 0,-7 10 21 0,1 10 17 15,0 1-1-15,-4 8-5 0,-3 3-5 16,4 1-11-16,-1 7-3 0,-3 5-10 0,0 0 3 16,0 0-4-16,23 20 1 0,-16 2 3 15,3 11-1-15,3 13-4 0,7 3 3 0,0 1-4 16,0 1 0-16,0-1 3 0,0 0 0 15,-3-1-1-15,-1-2-6 0,8-7 2 16,-5-9 0-16,-5-5-4 0,-1-2-17 0,-2-7-35 16,-2-2-51-16,-2-3-57 15,-1-2-51-15,-1-2-82 0,1-6-111 0,-6-2-173 16,0 0 65-16,0 0 51 0,0 0-256 16,0 0-197-16</inkml:trace>
  <inkml:trace contextRef="#ctx0" brushRef="#br0" timeOffset="-59526.98">17913 14747 2147 0,'-14'0'99'16,"14"0"12"-16,-27-2 14 0,27 2 11 15,0 0-7-15,-16-4 7 0,16 4-21 0,0 0 11 16,0 0-11-16,-3-7-15 0,3 7-13 16,0 0-6-16,27-25-8 0,-8 11-9 15,11-4-5-15,14-4-11 0,2 0 0 0,5 1-5 16,-2 0-1-16,-2 2-10 16,7 5-27-16,-14-3-66 0,-7 10-86 0,-3 0-78 15,-10 2-82-15,6-1-183 0,-9 6 9 16,0 0 59-16,-17 0-186 0,16 6-108 0</inkml:trace>
  <inkml:trace contextRef="#ctx0" brushRef="#br0" timeOffset="-59327.07">18182 14920 1869 0,'-9'10'101'0,"2"-6"17"0,4 2 5 0,3-6-1 16,0 0-3-16,0 0-20 0,0 0-10 15,0 0-9-15,30-20-6 0,-11 2-13 0,22-10-2 16,2 1-9-16,0-4-6 15,-2 5 0-15,-2 1-5 0,-9 5-22 16,-3 5-26-16,-6 1-33 0,-2 7-36 0,-2 0-34 16,-1 0-30-16,-5 2-29 0,2-1-49 15,-7 6-92-15,-6 0-102 0,0 0-133 0,17 6-50 16</inkml:trace>
  <inkml:trace contextRef="#ctx0" brushRef="#br0" timeOffset="-56094.06">20793 14262 1617 0,'0'0'32'0,"0"0"0"0,-10-7 16 15,10 7 14-15,0 0 8 0,-11-10 11 0,11 10 6 16,-13-5 8-16,13 5 3 15,0 0-2-15,-16-6 1 0,16 6-1 0,0 0-13 16,-30 6-10-16,30-6 1 0,-34 5-1 16,11 2-10-16,-7 3-7 0,0-2 0 0,0-1-1 15,-6 3-7-15,-2 0 3 0,2 1-13 16,3 1-3-16,-1-2-6 0,1 1 8 0,3 0-13 16,3-4 3-16,4 0 0 0,3-1-9 15,0 2 6-15,7-4-2 0,-1-1-6 16,1 1 0-16,-1 2-6 0,14-6 5 15,-19 5 9-15,19-5 12 0,-14 6 8 16,14-6 7-16,-13 1 7 0,13-1 2 0,0 0-13 16,0 0-3-16,-20-18-10 0,20 10-4 15,0-5 1-15,0-2-2 0,3-7-3 0,0-3-5 16,8-9 0-16,-4 5 12 0,9-19-11 16,1 3-2-16,0 5 5 0,2-2-4 0,-5 9 3 15,-4 12 0-15,0 4 0 0,0 1 3 16,-7 3-3-16,4-2-8 0,-4 5 0 15,0 5-8-15,-3 5-5 0,14-6 6 0,-14 6 2 16,0 0-3-16,20 31 1 16,-10-9 7-16,0 11 12 0,3 12 5 0,-6 5 0 15,6-3-1-15,-3 6 0 0,1-2-2 16,1-1-3-16,-2 0-3 0,4-1 3 0,-11-9-6 16,7-8 3-16,-4-7 2 0,2-4-2 15,-5-2-15-15,0-1 11 0,0-4-5 0,-3-1 4 16,7-2-3-16,-4 1-11 0,0-5-17 15,2 3-28-15,-2-6-50 0,0 4-70 16,-3-8-65-16,10 9-62 0,-10-9-66 0,6 4-99 16,-6-4-85-16,11 4 54 0,-11-4-260 15,13 6-233-15</inkml:trace>
  <inkml:trace contextRef="#ctx0" brushRef="#br0" timeOffset="-55126.95">16396 12127 2142 0,'3'-12'-22'0,"-3"-3"6"0,0 5 8 0,4-3 7 15,-1 1-1-15,7-1-1 0,0 1 4 16,4-2 0-16,2 3 3 0,1-3-1 0,-4 8 0 16,4-5 2-16,-4 3 3 0,-2 7 2 15,-2-2-7-15,4 1 6 0,-13 2 1 16,17 6-1-16,-4 1 6 0,-5 1 4 0,-2 9 5 16,-3 0 3-16,-3-1 10 0,-3 8 0 15,3 1 4-15,-3 0-1 0,-11 5 0 0,7-5-2 16,1 5 0-16,-5-8 1 0,8-3-3 15,-7 2-9-15,4-6 1 0,3-2-1 16,-5 2-5-16,8-4 1 0,-3-2 5 0,3-9 2 16,0 15-1-16,0-15 4 15,0 10 0-15,0-10 1 0,0 0-2 0,0 0-6 16,0 0 0-16,41-13 4 0,-41 13-13 16,30-12 3-16,-17 3-3 0,4 1-5 0,-4 0 2 15,4-1-4-15,-1 5 1 0,-6 0-3 16,0-2-43-16,-10 6-46 0,27-7-31 0,-17 2-47 15,-4 2-42-15,1-1-43 0,-7 4-113 16,14-6-301-16,-14 6-155 0</inkml:trace>
  <inkml:trace contextRef="#ctx0" brushRef="#br0" timeOffset="-54743.99">16429 11770 1898 0,'-19'-5'-16'16,"5"-1"14"-16,4 6 3 0,-3 0 12 0,-4 6 12 16,4 1-5-16,-4 5 1 0,1 5 4 15,-1 12 8-15,-10 7 7 0,3 6 3 0,8 1 7 16,2 7-3-16,1-1-4 0,10 3 0 16,0-9-5-16,9 9 2 0,4-4-6 15,4 2 2-15,2-4 4 0,8-3-9 0,3-2 0 16,9-11 2-16,-3-1 5 0,1-8-6 15,2-10 1-15,-6-7 2 0,4-2-1 16,9-4-2-16,14-13-2 0,-3-6 7 16,-5-4-5-16,-2-7-3 0,-7-5 6 0,-4-3-7 15,-2-2-6-15,-14-7-2 0,-10-2 1 16,-14-5-5-16,1-1-1 0,-14 2 3 16,-13-10-8-16,0 5-1 0,-3 17 2 0,-7 5-6 15,4 9 4-15,-4 7-8 0,2 6 10 16,5 8-8-16,3 8-9 0,11 6-7 0,-8 4-42 15,0 2-46-15,10 2-44 0,4 7-62 16,3-2-75-16,7-1-152 0,6 6-209 0,10 5-140 16</inkml:trace>
  <inkml:trace contextRef="#ctx0" brushRef="#br0" timeOffset="-48442.91">19553 14420 1818 0,'-7'-5'-59'16,"7"5"32"-16,0-13 22 0,0 13 26 16,-3-18 15-16,3 18 13 0,3-14 9 0,-3 3 8 15,0 11 1-15,7-12-6 0,-7 12-8 16,3-13-7-16,0 6-5 0,-3 7-4 0,14-7 1 15,-14 7-4-15,23-5 1 0,-23 5-3 16,30 1-4-16,-13 5-4 0,10 2 2 16,-5 3-5-16,2 0 4 0,0 7-1 0,-1-1-3 15,-4 5-1-15,-1 3 0 0,-9 3-2 16,2-3 2-16,-8 0 0 0,0 0-3 16,-6 3 1-16,-4-6 5 0,-3 0-1 15,0-1 1-15,-7-2 2 0,-2-6-7 0,-5-1 0 16,4-3 4-16,-4-8-7 0,5-1 3 15,-1-1-8-15,-1-8-1 0,-8 0 3 16,12-4 4-16,0-2-7 0,-2-6-2 0,8 2 1 16,5-1-8-16,2-2-14 0,4 0-25 15,0-6-30-15,14 0-28 0,-1-2-35 0,0-1-34 16,1 5-30-16,6 2-65 0,-7 7-414 16,3 5-170-16</inkml:trace>
  <inkml:trace contextRef="#ctx0" brushRef="#br0" timeOffset="-46860.32">18596 10800 1968 0,'0'0'15'0,"13"-6"10"16,-13 6 15-16,0 0 9 0,11-1 5 16,-11 1 4-16,0 0 1 0,0 0 4 15,0 0-4-15,0 0-1 0,0 0-4 0,0 0-6 16,0 0-3-16,0 0-5 0,0 0-2 16,0 0-7-16,0 0-1 0,0 0-4 15,-47 8-2-15,31-4-2 0,-5 0-1 0,4 2-3 16,-2-2-4-16,-5 3-4 0,1 1-1 15,-11 5 1-15,11-3-2 0,-7 2-3 0,3 6 1 16,-2-4 0-16,2 7-3 0,7 1 3 16,-4 2-1-16,5-2-3 0,2 3 0 15,7-6 4-15,-1 6-2 0,5-4-3 0,6 0 2 16,0-3 5-16,3-3-4 16,8 2 5-16,-1-3 2 0,6-3 5 0,1 3 9 0,3-7 4 15,-4-3 1-15,8 7 6 16,-4-5 0-16,6-5-4 0,1 6 7 0,3-1-2 15,-10-1-6-15,4 2 2 0,-2 0-1 16,5 4-6-16,-7 2 2 0,4-1 5 0,-8 2-11 16,1 4 21-16,-4 3-6 0,-2 1 3 15,-5 0 4-15,-6-1 4 0,4 0-7 16,-8 4 4-16,1-1-7 0,-11-2 1 0,5 1-5 16,-12 0 0-16,2-4-1 0,-5-5-4 15,4 0 0-15,-7-4-12 0,-3-5 2 0,7-1-25 16,0-4-33-16,-4 0-33 15,7-1-30-15,-3-6-30 0,3 6-35 0,-1-4-33 16,5 0-41-16,2-1-66 0,5 2-130 16,2-1 0-16,1 2-207 0,6 3-140 0</inkml:trace>
  <inkml:trace contextRef="#ctx0" brushRef="#br0" timeOffset="-39909.96">18753 14412 1905 0,'0'-13'28'0,"-7"4"15"0,7-1-2 0,0 10 11 16,7-18-6-16,-7 18-8 0,3-13-3 16,-3 13-5-16,7-8 1 0,-7 8-7 15,13-4-1-15,-13 4-1 0,0 0 0 16,27 0-4-16,-27 0 2 0,23 8-1 0,-17-1-3 16,5 3 1-16,-8 0-2 0,7 1 0 15,-7 3-1-15,0 1 0 0,-3 3-2 0,5-1 2 16,-10 1-6-16,2 0 0 0,0-2 1 15,-4 1 1-15,4 1-2 0,0-3-3 16,0-2 2-16,-5-3-1 0,5 2 0 0,3-5 2 16,0-7-3-16,-6 17 12 0,6-17 9 15,0 8 9-15,0-8 0 0,0 0 1 0,-4 14-5 16,4-14-7-16,0 0 0 16,4 11 0-16,-4-11-6 0,6 8 1 0,-6-8 4 15,17 16-10-15,-7-7 2 0,-4 4 1 16,5-1 2-16,-5 4 2 0,4-1 4 15,-2 0 3-15,-2 2 6 0,-3 1 9 0,-3-1-5 16,3 2 9-16,-6-1-6 0,3 6 0 16,-9-5-11-16,1 1 4 0,2-2-4 0,-7-3 6 15,-4 0-9-15,4-2-4 0,-1-5 2 16,1 0-8-16,-4-2-30 0,-6-2-27 16,9-4-45-16,-2-1-43 0,2-5-56 0,-2-5-65 15,6 0-108-15,3-7-86 0,4 1-231 16,0-6-170-16</inkml:trace>
  <inkml:trace contextRef="#ctx0" brushRef="#br0" timeOffset="-39559.53">19143 14315 1968 0,'0'0'-12'0,"0"0"0"15,0 0-3-15,0 0 3 0,0 0-4 0,0 0 8 16,-50 22 2-16,37-10-5 0,2-2 1 15,5 3 4-15,-1-2 4 0,4 1 1 16,3 1 12-16,-3 1 3 0,3-2 5 0,0 3 9 16,3 2 7-16,7 1 9 15,3-3 7-15,1 2 7 0,2 4 1 0,7 0 7 16,7-5-6-16,7 15 6 0,4-3-1 16,-8-9-8-16,-11 1 4 0,5-2 4 0,-10-3 4 15,7 4 3-15,-11-2 0 0,0 4 2 16,-3-3 3-16,-10-1 6 0,0 1-3 15,-6 1-18-15,-5-1 0 0,-5 0-8 0,-11 2-7 16,0-2-3-16,-3-2-7 0,7-3-16 16,-7-3-4-16,3-5-35 0,1 2-35 0,-4 0-32 15,7-3-34-15,6-4-31 0,17 0-53 16,-27-4-39-16,14 0-89 0,3-3-104 16,7-3-195-16,3 2-127 0</inkml:trace>
  <inkml:trace contextRef="#ctx0" brushRef="#br0" timeOffset="-38842.72">19129 14327 1826 0,'0'0'-12'0,"0"0"23"0,-20 0 18 15,20 0 16-15,0 0 0 0,0 0 5 16,0 0-7-16,0 0 0 0,-23 0 3 0,23 0 1 16,0 0-3-16,0 0 4 0,0 0 6 15,0 0-4-15,0 0 4 0,0 0-6 0,37-19 3 16,-17 8-4-16,3-2-9 0,10 1 0 16,-3-5-7-16,3 2 2 0,-6 5-9 15,3-5 1-15,-6 5-1 0,-1 0-3 0,-10 2-4 16,4 1 0-16,-4-1-5 0,1 1 1 15,-4 1-8-15,-10 6-1 0,17-4 0 16,-17 4-20-16,16-3-32 0,-16 3-32 16,0 0-41-16,17-3-39 0,-17 3-55 0,0 0-110 15,13-2-325-15,-13 2-146 0</inkml:trace>
  <inkml:trace contextRef="#ctx0" brushRef="#br0" timeOffset="-36406.38">21376 13612 1919 0,'-3'-12'49'16,"-4"2"29"-16,7 3 28 0,0 7 10 16,-3-13-3-16,3 13-7 0,0 0-3 15,-11-11-10-15,11 11-4 0,0 0 0 0,0 0 19 16,0 0 2-16,-12 25 9 0,15-4-4 15,-3-4 2-15,0 11 2 0,-3-1-6 0,-1 4 3 16,8 6-9-16,-1 1-15 0,3 12 3 16,-3-9-13-16,5 9-6 0,-5-8-6 0,0-6-3 15,1-1-9-15,5-2-4 0,-2-4-9 16,0-4-27-16,-4-4-35 0,4-1-43 16,-4-8-43-16,0-2-71 0,-3-2-57 0,0-8-48 15,0 0-39-15,0 0-44 16,0 0-79-16,-23-18-25 0,13 11-245 0,0-1-205 15</inkml:trace>
  <inkml:trace contextRef="#ctx0" brushRef="#br0" timeOffset="-36275.68">21229 14072 2034 0,'-10'-7'-40'0,"10"0"22"15,0 7 2-15,-6-17 4 0,6 10-2 0,3-3 1 16,0-2 4-16,10-3-2 0,5 1-1 16,8-4 6-16,4-2 0 0,20-3 1 15,0-2 2-15,7 2-36 0,-3 1-41 0,1 0-29 16,5 1-38-16,-6 2-361 0,6-5-14 15</inkml:trace>
  <inkml:trace contextRef="#ctx0" brushRef="#br0" timeOffset="-35808.82">22480 13465 1578 0,'0'0'111'0,"0"0"13"0,0 0 1 15,0 0-11-15,0 0-8 0,0 0-8 16,-30-10-7-16,30 10-10 0,0 0-12 0,-48 15-5 15,23-5-4-15,-2 0-1 0,-6 2 1 16,-15 8-5-16,-2-1 9 0,1 5-3 16,-2-6 1-16,5 1-9 0,5-1-1 0,8-5-12 15,0-1-5-15,-4 1 2 0,17-1 1 16,-6-2-14-16,6-3 10 0,6 1-11 0,-2-4 0 16,2 5 4-16,1-8-3 15,13-1 19-15,-13 11 8 0,13-11 0 0,0 0-8 16,0 0-8-16,0 0 3 0,-23-23-11 15,23 10-2-15,3-6 2 0,3-6-6 16,1-7 0-16,10-18-10 0,3 0 3 0,3-3 2 16,0 0-4-16,4 6-2 0,-3 4 0 15,-11 8 17-15,1 10 8 0,-5 6 8 0,-6 2-9 16,4 6-8-16,-4 1-11 0,0 2 1 16,-3 8-3-16,0 0 5 0,0 0-4 0,27 22 2 15,-19 2-6-15,5 8 5 0,-4 12 4 16,5 6 1-16,-1 3 0 15,1 0 2-15,-1 2 1 0,-4 0-7 0,12-5 0 16,-4-3 8-16,-1-4-5 0,-2-11 3 16,-1-2-12-16,-3-8 4 0,0-1 0 0,0-4-13 15,-4-5-27-15,1-2-35 0,-4-4-83 16,1-5-85-16,-4-1-96 0,0 0-167 0,0 0-25 16,0 0 60-16,-7-26-264 0,0 10-212 15</inkml:trace>
  <inkml:trace contextRef="#ctx0" brushRef="#br0" timeOffset="-35291.68">19292 15715 2193 0,'-16'-10'82'0,"10"4"8"16,6 6-6-16,-8-8-6 0,8 8 0 16,0-11-15-16,0 11 4 0,14-20-13 0,2 5-5 15,14-3-9-15,14-10 0 0,10-1-4 16,9-6-2-16,-7 8-21 0,-2-1-61 0,-1 3-54 16,-2 5-73-16,-15 1-64 0,-6 11-104 15,-11-1-78-15,-5 8-148 0,-7 1-71 16</inkml:trace>
  <inkml:trace contextRef="#ctx0" brushRef="#br0" timeOffset="-35125.96">19426 15805 1640 0,'-17'19'-9'0,"4"-6"18"0,-1-1 14 0,5 1 3 16,2-8-4-16,4 2 7 0,0-1 9 16,3-6 6-16,-8 5 0 0,8-5 3 15,0 0-3-15,27 0-7 0,-10-5-4 0,13-8-1 16,4-2-3-16,15-7-39 0,-2-2-74 15,0-2-76-15,-4-2-464 0,3-1-122 0</inkml:trace>
  <inkml:trace contextRef="#ctx0" brushRef="#br0" timeOffset="-34709.32">20193 15337 1827 0,'10'-10'-1'15,"-10"10"2"-15,9-11 7 0,2 7 3 0,-11 4 0 16,23-7 1-16,-9 4-4 0,2 0 4 16,-16 3 1-16,33 0 0 0,-19 3 1 0,-1 3-3 15,1-2-2-15,-1 4 6 0,-3-1 4 16,0 6-1-16,-4-5-1 0,-6 6 2 16,0-3-3-16,-3 3-3 0,-3 4-1 0,-1-3 3 15,3 2 0-15,-6 4-5 0,4-9-2 16,0 1 2-16,2-5-3 0,4 0 2 0,0-8 1 15,-4 16 1-15,4-16-2 0,0 0 2 16,0 0-8-16,11 5 2 0,-11-5 2 16,0 0-5-16,30-4 0 0,-30 4 3 15,22 7 3-15,-5-6 5 0,1 2-1 16,-2 3 8-16,1 2 3 0,-1 6 8 0,-5-3 12 16,-2 3 18-16,1 4 7 0,-4-4 6 15,-1 9-2-15,-2-3 7 0,-6-1-5 0,-5 6-9 16,-5 3-1-16,-1-3-10 0,-2-4-3 15,2-3-9-15,1 1-6 0,-4-6 0 16,4-5-4-16,-7 1-10 0,-2-4-37 0,1-5-40 16,-2 0-33-16,3-5-38 15,6-4-51-15,-2-2-49 0,6 1-71 0,6-5-119 16,4 0-195-16,7-3-111 0</inkml:trace>
  <inkml:trace contextRef="#ctx0" brushRef="#br0" timeOffset="-34343.42">20880 15202 1796 0,'0'0'3'0,"0"-12"4"0,0 12-1 0,0 0-5 16,0 0 1-16,0 0-2 16,0 0 0-16,0 0 1 0,0 0 2 0,0 0 15 15,-40 15 1-15,26-4 6 0,4 3-2 16,4-4 2-16,-5 2 0 0,1 2-4 0,1 0-4 15,1 1-1-15,5 0 4 0,3-1 3 16,0-1 3-16,3 2 7 0,5 3-3 16,1-1 4-16,1 1 7 0,7 0 0 0,-1-4 3 15,1-2 3-15,4 4-4 0,-2-1 3 16,-2 3 7-16,-1-4-1 0,-2 4 3 0,-1-3-1 16,1 2 3-16,-1 1 1 0,-7 1 1 15,2-2-10-15,-8 2 4 0,0 1-13 16,-11-1 1-16,-5 5-3 0,-7-6-8 15,-1 3-1-15,0-3-7 0,2-8-13 16,-2-1-44-16,4-3-48 0,-4-5-53 0,8-1-59 16,2-4-87-16,-2-3-168 0,3-3-215 15,6 2-160-15</inkml:trace>
  <inkml:trace contextRef="#ctx0" brushRef="#br0" timeOffset="-34042.17">21193 15302 1943 0,'17'-7'14'16,"-4"2"9"-16,1 0 2 0,-1 3 1 0,-13 2 7 16,20 0-5-16,-20 0 6 15,22 4 2-15,-8 4 1 0,-4 2 7 0,0 1 7 16,0 6 3-16,3-1-3 0,-6 5 7 16,0 0 16-16,-10 0-5 0,3-3 8 0,-4 1 1 15,-6 5 2-15,0-6 3 0,-4 1-8 16,-8 1-2-16,-5-9-4 0,0-3-1 15,0 1-6-15,1-5-8 0,-8 0-8 0,14-4-3 16,-3-1-5-16,0-2-12 0,-1-1 3 16,8-5-11-16,2 0-6 0,1-7-20 0,3 2-23 15,10-5-31-15,4 2-30 0,6-5-26 16,3-3-32-16,0 0-26 0,7 0-24 16,0 0-34-16,-3 3-65 0,6 0-99 15,-3 1-202-15,-4 4-99 0</inkml:trace>
  <inkml:trace contextRef="#ctx0" brushRef="#br0" timeOffset="-33142.26">21886 15230 1806 0,'0'0'61'0,"-23"-3"23"16,23 3 13-16,-24-3-12 0,24 3-7 15,-20 3-3-15,7 0-11 0,-7 1 0 16,7 3-6-16,-4 10-5 0,7-1-1 0,0 1-4 16,-4 4 3-16,11 0-2 0,-3-2-1 15,6 6-2-15,3 8 1 0,3-8-8 0,8 2-4 16,2-2 0-16,5-2 7 0,2-6-4 16,4-3-4-16,-1-6-8 0,11-2-2 15,0-3 7-15,-4-6-6 0,0-3-3 0,1 2 0 16,-7-4-2-16,-1 1 2 15,1-7-1-15,-11 0-12 0,1-3 11 0,-4-2-14 16,-6 5 1-16,-7-1-8 0,-3-2 1 16,-4 2-2-16,-3 0 4 0,-4-1-5 0,-2 7-3 15,-4-1 7-15,-4-4 0 0,-6 6-3 16,0-1-2-16,-6 0 2 0,-7-1 4 16,6 0 2-16,-3 0 3 0,0-2-4 0,4-1-1 15,2 1 3-15,-10-12-1 0,11 5-1 16,6-2-3-16,11-4-2 0,2-1 1 0,1 1 11 15,10-3-11-15,3 3 2 0,0-3-5 16,7 6 7-16,-1 0-5 0,5 1-3 16,-2 4-1-16,4 5 6 0,1 1-1 15,2 5-4-15,2 6 7 0,-18 0-2 16,36 11-3-16,-19-1-10 0,6 8 9 0,4 4 1 16,-1 10-5-16,-2-1-2 0,6 3-35 15,-10 0-33-15,-4-9-45 0,2 1-54 16,-6-2-61-16,-2-5-115 0,-2 2-92 0,1-3-183 15,1-4-127-15</inkml:trace>
  <inkml:trace contextRef="#ctx0" brushRef="#br0" timeOffset="-31691.97">9850 14408 1906 0,'-11'-17'91'16,"1"3"23"-16,1 7 0 0,-1-1-2 0,6 4-11 15,4 4-9-15,0 0-6 0,0 0-13 16,0 0 4-16,0 0-2 0,0 29 2 0,10-7 1 16,17 10-7-16,-1 7-4 0,4-7-4 15,11 1-4-15,-8-4 3 0,13-8-1 16,1-11-5-16,-1-7 11 0,25-20-6 0,26-15-9 16,32-30-1-16,12-13-2 0,5-13 6 15,1-5 0-15,-4-1-9 0,-10 5-6 0,-19 11-1 16,-38 22 3-16,-9 9-5 0,-10 4-12 15,-17 14 4-15,-11 8 1 0,-5 3-15 16,-7 4 1-16,-4 3-28 0,1 7-24 0,-8 1-15 16,-6 3-43-16,0 0-60 15,16 7-61-15,-16-7-74 0,0 17-113 0,0-5-90 16,-3 1 58-16,0-1-235 0,3 2-163 16</inkml:trace>
  <inkml:trace contextRef="#ctx0" brushRef="#br0" timeOffset="-18259.04">3243 12620 1869 0,'0'0'-73'0,"0"0"22"16,-10 7 16-16,10-7 17 0,0 0 7 15,-13 6 6-15,13-6 12 0,0 0 8 0,0 0 15 16,-14 4-3-16,14-4 1 0,0 0 17 15,0 0 1-15,0 0-4 0,0 0 9 0,0 0-3 16,-27-4-3-16,27 4 10 0,0 0 0 16,0 0 8-16,-16-8-5 0,16 8 0 15,-7-10-4-15,0 0 3 0,4 0-3 0,-3-2-1 16,2-1-6-16,4 1-5 16,0-6-11-16,4-2 0 0,-1-5-8 0,6-4 2 15,5-3 0-15,6-11-3 0,3 4-4 16,7-4 2-16,4 0-4 0,13-7-5 0,-4 11-2 15,-4 2 0-15,5 5 4 0,-4-4-7 16,4 5 3-16,-1 10 0 0,-7 2-7 16,-6 5 0-16,4 3 0 0,-4 5 3 0,-4 2-1 15,1 4-6-15,6 6-3 0,1-2 9 16,2 4-2-16,11 9 4 0,-7-2-6 0,7 10 5 16,-4 0-7-16,-3 4 3 0,0 3 1 15,0 0-1-15,-7 11 10 0,1-8 0 16,-11 0 1-16,4 2 14 0,-8-6-3 0,-1-6 7 15,-6 0 0-15,-1 0-1 16,-1-6-6-16,-4-1 2 0,1 2-3 0,3-5 3 16,-6-2-4-16,2-4 9 0,-3 2-1 15,4-4 0-15,-3 0 11 0,-4-7-20 16,13 13 5-16,-7-5 13 0,-6-8-1 0,4 7-18 16,-4-7 10-16,0 0-5 0,0 0-7 15,3 10-17-15,-3-10-42 0,0 0-44 0,0 0-62 16,10 8-79-16,-10-8-70 0,0 0-154 15,4 4-18-15,-4-4-166 0,0 0-131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02:53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5883 5328 1904 0,'0'0'-46'0,"-3"-17"44"0,-1 9 15 15,1-3 23-15,0 1 16 0,-1 0 15 0,4 10 5 16,-7-15 9-16,7 15 3 0,-3-12 2 16,3 12-2-16,-6-9-10 0,6 9-9 15,0 0-6-15,0 0 0 0,0 0 1 16,-10 25 0-16,10-7-1 0,0 6-4 15,-3 2-1-15,6 6 3 0,0 7-8 0,4 11-5 16,-1 3 7-16,-3-9-5 0,-3-5-6 16,3 11 2-16,5 0-11 0,-8-7 0 15,6-5-6-15,-6-2-3 0,4-7 7 0,-1 0-6 16,0-4-2-16,3 0 3 0,-6-1-4 16,4-6-6-16,0-1-9 0,-1-5 0 0,0 1-23 15,1-5-22-15,-4-8-35 0,0 14-36 16,0-11-37-16,0-3-34 0,0 0-47 15,0 0-37-15,0 0-89 0,-7-28-66 0,7 18-161 16,0-2-82-16</inkml:trace>
  <inkml:trace contextRef="#ctx0" brushRef="#br0" timeOffset="599.66">5816 5492 1652 0,'-6'-13'-38'0,"3"1"1"0,-2-1 23 0,5 1 1 15,0-1 8-15,0 1 5 0,8 2 10 16,-5-2 12-16,4-1-6 0,-4-2 4 16,3 2 8-16,2 4-1 0,-2 0 1 0,1 2 6 15,-1 0 0-15,-6 7 1 0,20-2 0 16,-20 2 0-16,27 2 0 0,-11 5-3 16,1 0 5-16,3 7-5 0,0 1 0 15,4 5 0-15,-1 2 0 0,7 11 0 0,0-1-3 16,-1 3-6-16,-5-7 5 0,6 4-5 15,0 1-5-15,-6-5 2 0,-7-3 0 16,5-3-4-16,-8-5-2 0,2 1 2 0,1 0-6 16,-4-6 5-16,1 1 0 0,-1-5-4 15,-6 1 1-15,3-4 2 0,-10-5 0 0,20 4 3 16,-20-4-5-16,0 0 4 0,26-12-4 16,-19-1-4-16,0-1-1 15,3-6 1-15,-4 0-4 0,1-5 5 0,0-5-2 0,3-4-3 16,0-16 1-16,4 6-7 15,-5-3 5-15,4 2 0 0,-5 5 2 0,-2 5-7 16,-3 2 5-16,7 1 0 0,1 1-3 16,-8-1 5-16,3 7 6 0,-3 3 3 15,1 4 3-15,2 1-3 0,-3 5 1 0,-3 4-4 16,0 8 1-16,11-9 11 0,-11 9 0 16,0 0 7-16,16 21-3 0,-8-6 8 0,-2 8 2 15,4 7-2-15,-4 2-2 0,5 18 1 16,-1 3 9-16,2 4 6 0,-12 4-5 15,11 1-6-15,-1 1-3 0,-4-6 1 16,1-2-1-16,3-9-5 0,-6-3-1 16,2-7-3-16,4-6-3 0,-3 0-11 0,-4-5 10 15,1-5-2-15,2-4-4 0,-6-2-6 16,3 1 6-16,1-8-20 0,-4-7-52 0,0 10-59 16,0-10-74-16,0 0-86 0,0 0-152 15,0 0-22-15,0 0-197 0,-17-40-142 16</inkml:trace>
  <inkml:trace contextRef="#ctx0" brushRef="#br0" timeOffset="2035.31">7810 5204 1870 0,'0'0'-1'0,"-8"3"16"16,8-3 6-16,-9 4 1 0,9-4-4 0,0 0-3 15,-7 9 1-15,7-9-8 0,0 0 3 16,0 8 2-16,0-8-4 0,10 7 2 15,0 0 1-15,0-2 4 0,6 1 6 0,5 1 0 16,9-2 4-16,-3-3 0 0,6 1 0 16,0 2 0-16,4-2-4 0,2-3-2 0,5 0-2 15,7-3-4-15,-5 6 2 0,4-3 0 16,-4-3-3-16,1 6-3 0,-4-3-1 16,-3 1 1-16,-2 2-3 0,-5 0-1 15,0-2 1-15,-3 5-2 0,-7-3 0 0,-3 2 1 16,4 2 0-16,-4 1-1 0,-1 2 1 15,-5 0 5-15,-1 2 0 0,-3 1-1 16,-7 2 10-16,4 2 5 0,-7 2 9 0,-3 6 9 16,-1 0 5-16,-2 9 4 0,-1-1 5 15,-13 9 3-15,10-5 0 0,-13 9 4 16,3-4-1-16,-3-2-8 0,-1 3 0 0,5-11-5 16,2-6-3-16,-1-1-2 0,2 0-11 15,-1 0 3-15,4-7-7 0,4-5 1 0,1 2-8 16,-2-5 7-16,1 2-4 0,6-5-9 15,-5 2 2-15,8-9-3 0,-6 9-20 0,6-9-31 16,-7 7-38-16,7-7-51 0,0 0-51 16,0 0-53-16,0 0-52 15,0 0-124-15,0 0-21 0,13-36-164 0,-2 22-88 16</inkml:trace>
  <inkml:trace contextRef="#ctx0" brushRef="#br0" timeOffset="2433.19">9372 5229 1772 0,'0'-18'70'0,"0"18"18"16,0-11 7-16,0 11 8 0,-6-10 11 0,6 10-2 15,0-11-8-15,0 11 0 0,0 0-5 16,0 0-7-16,-6-9-7 0,6 9-13 0,0 0 0 16,0 0-17-16,0 0-2 0,0 0-4 15,0 0-3-15,0 0 0 0,-7 34-2 16,7-21 4-16,0 6 5 0,0 5-3 0,3 2-5 16,-3 5-2-16,0 2-2 15,0 2-6-15,4 2 4 0,-4 1-3 0,3-1-2 16,-3 1-4-16,3-3-3 0,-3-2 3 15,3-4-6-15,-3-1 0 0,3-3-3 0,1 0-2 16,0-6 1-16,-4-1-29 0,0-4-28 16,3-3-26-16,-3-1-30 0,3-2-43 15,-3-8-50-15,0 0-46 0,0 0-33 0,0 0-59 16,0 0-71-16,-6-29-27 0,6 13-167 16,0-1-90-16</inkml:trace>
  <inkml:trace contextRef="#ctx0" brushRef="#br0" timeOffset="2833.74">9293 5322 1712 0,'-3'-15'15'0,"0"0"17"0,3 2 12 16,0 6 13-16,0 7 3 0,-5-18-7 0,5 18-6 15,-3-9-6-15,3 9-5 0,0 0-2 16,11-9 1-16,-11 9-3 0,0 0-1 0,30 6 3 16,-14 2 0-16,8-1 0 0,-4 6 1 15,6 3 2-15,1 5 2 0,9 7-1 16,5 2 0-16,-2 2 2 0,-2 3-5 0,-1 0-3 15,5 1 0-15,-1-3 2 0,-1 3-2 16,2-5-1-16,-4-2-2 0,-7-7 4 0,-7-1 2 16,0-10 1-16,-3 3 14 0,4-4 7 15,-11-3 8-15,1-4 10 0,2-6-7 16,-16 3-12-16,36-14 3 0,-19-4-1 16,-1-10-11-16,5-12-8 0,-7-5 7 15,2-5-6-15,-13-2-18 0,3-1 5 0,2-3-4 16,-5 5-5-16,0-2-2 0,1 11 4 15,-4 5-4-15,0-1 0 0,-4 9-1 0,4 0-4 16,-3 4-7-16,3 3 7 0,-3 4-4 16,3 4-1-16,0-3-26 0,0 6-29 15,0 11-26-15,-4-15-19 0,4 15-38 0,4-6-36 16,-4 6-52-16,0 0-48 0,0 0-89 16,0 0-78-16,0 0-225 0,0 0-157 0</inkml:trace>
  <inkml:trace contextRef="#ctx0" brushRef="#br0" timeOffset="8500.6">14229 1652 1830 0,'0'0'-90'0,"-17"0"18"0,17 0 26 16,0 0 10-16,-19-2 20 0,19 2 17 0,0 0 6 16,0 0 11-16,-24 0-4 0,24 0 4 15,0 0-5-15,0 0-3 0,0 0 3 0,0 0-2 16,0 0-1-16,0 0 4 15,57 17-2-15,-24-9-3 0,10-1 8 16,25 3-3-16,-5-2 3 0,10-6-1 0,3 1-4 16,8-3-1-16,-4-3 1 0,-7-3 2 15,8 2-1-15,-12-3-1 0,1 2-1 0,-16 0-4 16,-15 0-1-16,-5 2 1 0,-4 0-3 16,-10 2-2-16,-3 1 1 0,-17 0-3 15,16 1-3-15,-16-1-28 0,0 0-36 0,0 0-51 16,0 0-453-16,-43 24-73 15</inkml:trace>
  <inkml:trace contextRef="#ctx0" brushRef="#br0" timeOffset="11384.11">6686 7993 1676 0,'0'0'16'0,"-10"-8"16"15,10 8 3-15,-10-3 1 0,10 3-3 16,0 0-5-16,0 0-4 0,0 0-2 16,0 0 2-16,0 0 11 0,-16 11 13 0,16-11 15 15,0 17 3-15,0-5 5 0,0 1-4 16,3 9-1-16,-3-3 0 0,0 10-3 0,6 1 8 15,1 3-7-15,-3 0 7 16,2 3-9-16,1 14 2 0,6-2 0 0,-3-1-8 16,0 1-5-16,-3-6-2 0,0-7-4 15,-1 1-5-15,-2-4-5 0,2 0 0 16,1-7-6-16,-1-2 6 0,-2-3-7 0,-1-2-5 16,-3-4 1-16,4-2 0 0,-4 4-3 15,3-8 1-15,0 0 2 0,-3 3 7 0,0-11 13 16,7 13-2-16,-7-13 6 0,0 10-8 15,0-10 1-15,0 0-8 0,0 0 4 16,0 0-9-16,0 0-3 0,0 0 0 0,0 0-11 16,-10-34 4-16,10 23-1 15,-3-7-6-15,-1-4 1 0,1-6 0 0,-4 0 4 16,7 2-13-16,-7-7-4 0,-6-15 5 16,3 11 10-16,7 5-8 0,-1-1 1 0,-2-2-4 15,-1 3 0-15,4-1 0 0,0 5 0 16,3-7-6-16,-4 0 0 0,0 3 6 0,8-4 1 15,0 10-11-15,-4-6 7 0,3 7 5 16,0-1-10-16,4-2 8 0,-1 6-6 16,-2-2 4-16,3 7-3 0,3-2-4 0,-1-3 0 15,1 4 3-15,7 2-2 0,-4 4 2 16,7-1-2-16,1 4 2 0,2 2-2 16,-3 4 1-16,6-3 3 0,1 6 4 15,0 9-21-15,-3-5 12 0,1 4-2 0,2 5 7 16,-3 3-7-16,-1 8 0 0,1-6 6 15,-8 7-7-15,-3 0 12 0,-6 0-3 16,-7 4-3-16,0-1 4 0,-7 1-23 0,4-1 22 16,-4-2-2-16,-9 5 10 0,2-3-6 15,-2-3 3-15,-7 0-5 0,5-9-4 0,-1 1 4 16,-1-3-1-16,-1 1-13 0,9-5-35 16,-6 1-25-16,9-4-31 0,-4 0-37 0,-1-2-41 15,4-2-50-15,1 0-64 16,9-3-147-16,0 0 1 0,-14-11-185 0,14 11-125 15</inkml:trace>
  <inkml:trace contextRef="#ctx0" brushRef="#br0" timeOffset="11816.92">8019 7960 1852 0,'0'0'22'0,"0"0"10"0,0 0 1 16,-22-13-7-16,22 13-4 0,0 0-1 0,0 0-7 16,0 0-1-16,0 0 5 0,0 0 0 15,0 0-4-15,0 0-3 0,0 0 0 0,0 0 0 16,60 13 5-16,-44-13 0 0,10 1 2 15,-2-1-2-15,9 4 0 0,1-4 1 0,2 0-1 16,4 3-4-16,-7-6 0 0,1 7-2 16,-1 2-2-16,-2-5-1 15,-1 5 0-15,-8-3-1 0,5 6 4 0,-7-2 6 0,-4 10 3 16,2-3 5-16,-1 1 13 16,-14 3 11-16,0-1 12 0,0 8 2 0,-9 0 3 15,-2 4 8-15,-8 15-2 0,-7 1-5 16,-1-2-6-16,2-4-4 0,-2 1-3 0,-3-2-11 15,7-11 7-15,7-2-7 0,-1-5-3 16,4-8-8-16,1 4-4 0,2-7-7 16,0 2-13-16,0-4-31 0,4-1-33 0,0 1-39 15,3-7-57-15,0 0-72 0,0 0-76 16,0 0-139-16,0 0-232 0,0 0-168 0</inkml:trace>
  <inkml:trace contextRef="#ctx0" brushRef="#br0" timeOffset="12450.77">9443 7865 1968 0,'-10'-8'26'16,"10"8"25"-16,-7-13 22 0,7 13 12 0,-10-8 6 15,10 8-5-15,-6-6 0 0,6 6-14 16,0 0-8-16,0 0-3 0,-11-8 0 0,11 8-11 16,0 0-2-16,0 0-3 0,0 0 6 15,-13 18 4-15,13-18 4 0,0 25-1 16,0-8 3-16,0 4 0 0,4 4 6 0,-1 4-5 16,0-4-6-16,4 11-2 0,-4 1-6 15,1 1 1-15,2-5-2 0,-2 9-4 16,2-10 0-16,-3 5-12 0,4-5 0 15,-3 4-5-15,2-6 8 0,-2-3-8 0,-1 4 0 16,0-14 1-16,0 3-10 0,1-6-9 16,-4 4-11-16,0-5-17 0,0-3-36 0,3-2-45 15,-3-1-45-15,0-7-30 0,0 0-30 16,0 0-24-16,0 0-22 0,0 0-19 16,0 0-54-16,0 0-51 0,-10-25-218 0,7 12-93 15</inkml:trace>
  <inkml:trace contextRef="#ctx0" brushRef="#br0" timeOffset="13051.47">9433 8011 1718 0,'0'-10'-16'0,"-7"3"10"16,4-1 9-16,3 4 4 0,-3-3 14 15,3 7-11-15,-4-18 9 0,4 13 8 0,0-4 1 16,4 1 5-16,-8 1 7 0,4 7 2 15,4-17 5-15,-4 13-4 0,0 4-6 16,0-13-2-16,0 13-8 0,3-9-3 0,-3 9-3 16,6-3 3-16,-6 3 0 0,17 0-2 15,-17 0-4-15,23 4 1 0,-6 4 0 16,3 5 0-16,-3-1 2 0,3 4 1 16,-1 4 5-16,5 0-3 0,-4 5-2 0,1-6 4 15,-2 6-7-15,1 0 2 0,1-1-2 16,-5-6-3-16,1 1 0 0,-4 1 0 15,4-2 0-15,-7-6-2 0,2 1 1 0,-1-5 0 16,-1 2 6-16,-4-2 5 0,1-2 1 16,3-1 2-16,-10-5-4 0,13-4 0 0,-13 4-5 15,0 0-2-15,24-15-7 0,-18 5 3 16,1-5 1-16,0-2-1 0,6-2-3 16,-6-5-5-16,6-1 0 0,0-1-4 0,-3-5 6 15,4-2-2-15,-4 4 1 16,-1-1 1-16,2-3-3 0,2 7-1 0,1-6-3 15,-8 11 0-15,4 0 12 0,1 2 3 16,-8 4-3-16,0 2 0 0,0 1-9 0,0 2 3 16,1 3-4-16,-1 0 5 0,-3 7-3 15,0 0 1-15,0 0 6 0,27 17 8 0,-18-2 18 16,2 7 14-16,-1 6 0 0,-4 4 7 16,5 18 2-16,-1 2 4 0,-1 1-2 15,5-1-1-15,-4-2-10 0,3-6-2 0,-3 5-5 16,0-14-3-16,0-2-2 0,-3-7-7 15,0-1 0-15,-1-1-7 0,-3-7 3 0,4-1 0 16,0 1-2-16,-4-9-8 0,1 3-22 16,-4-4-50-16,0 0-73 0,0-7-79 15,0 0-89-15,0 0-194 0,0 0 17 16,0 0 43-16,0 0-203 0,-14-19-127 16</inkml:trace>
  <inkml:trace contextRef="#ctx0" brushRef="#br0" timeOffset="18521.46">7579 9780 1819 0,'-3'-5'-27'0,"3"5"21"0,-6-15 12 16,6 15 12-16,0-17 5 0,0 17 0 15,3-18-1-15,7 8-6 0,0-4 2 16,0 6 0-16,3 0-5 0,-2-1 6 0,5 2-2 15,4 6-2-15,4 1 5 0,-2 0-2 16,8 1 5-16,3 6-1 0,1 7 2 16,0-3 3-16,9 14 0 0,-7 0 4 0,1 6 0 15,-4 5 5-15,-6 3 1 0,-7-2 2 16,-4 9 5-16,1 1 2 0,-7 0-1 0,-10 1 1 16,0-11-2-16,-3 13 1 0,-4-7-4 15,1-11 1-15,-11 14 4 0,-2-11 3 16,1-10 6-16,2 0 10 0,-4-6-3 15,-7-4 4-15,-3 1-8 0,3-7 2 16,-3-3-9-16,-6-3-2 0,9-3-4 0,-9-6-2 16,-4 1-1-16,2-8-2 0,-11-6-5 15,9-6-4-15,6 1 9 0,-6-2-12 0,10-6 7 16,11 1-3-16,-5-9-7 0,7 11-1 16,11-2 0-16,-1 1-13 0,7-1 2 15,7 6-8-15,-1-7-5 0,1 3-5 0,7-2-22 16,6 4-34-16,-4 2-24 0,4 0-31 15,0 2-25-15,3 4-40 0,1-3-35 0,-8 5-24 16,4 6-51-16,1 3-113 16,-5 2-259-16,1 5-159 0</inkml:trace>
  <inkml:trace contextRef="#ctx0" brushRef="#br0" timeOffset="18917.68">7949 10325 1833 0,'-9'9'-87'16,"2"0"27"-16,-3-2 19 0,0-6 27 0,3 5 13 15,-6-4 11-15,3 4 16 0,-3-3 4 16,13-3 6-16,-27 0 9 0,27 0-4 16,-27-3 0-16,10-3 3 0,4 4-1 15,-1-5-3-15,2 0-2 0,2-4-1 0,-1-2-3 16,8 3 2-16,0-6-12 0,3-2 0 15,3-6 2-15,3 5-9 0,5-4 3 16,2-2-4-16,4 6-2 0,-4 1-5 0,4-3 4 16,2 10-6-16,-1 3-2 0,2-2 2 15,-1 6-1-15,2 4 1 0,-2 0-2 0,5 4-1 16,-1 6 3-16,10 5 0 0,-6 6 2 16,6 5 5-16,1 6-3 15,-4-1 3-15,-3-6-5 0,-7 0-1 0,2-2 2 0,-1-2-1 16,2 4-2-16,-6-7 3 15,0 3-2-15,-1-6 1 0,1-1 1 0,-4-1 1 16,-3-2 1-16,0-4-3 0,3 0-7 16,-2-5-13-16,-11-2-23 0,19 3-57 15,-19-3-59-15,24-11-67 0,-15 4-128 0,-1-3-221 16,8 1-67-16</inkml:trace>
  <inkml:trace contextRef="#ctx0" brushRef="#br0" timeOffset="20601.09">9129 9701 1635 0,'-19'-1'-17'0,"-2"1"26"0,1 0 15 16,20 0 6-16,-19 0 8 0,19 0 4 0,0 0 1 15,-27-6 2-15,27 6-9 0,0 0-2 16,-24 3-4-16,24-3-5 0,0 0 1 16,-16 4-4-16,16-4-1 0,0 0-1 0,-7 9 2 15,7-9 3-15,0 0-6 0,4 16 6 16,-4-16-3-16,13 17 0 0,-4-10 2 0,5 0 3 16,3 1-3-16,13-4-3 15,-4 3 7-15,8-1-4 0,2-3-5 0,8 2 1 0,-1-2 1 16,7-3-3-16,-7 0-4 15,4 0-2-15,-7 0-4 0,0 0 2 0,-7 0 1 16,1 0 0-16,-5 0-6 0,-2 0 2 16,-7 1-2-16,1-1-3 0,-8 3 1 15,4 0 3-15,-4 2 2 0,-4 0 4 0,-1 7-1 16,-2 3 12-16,-2-1 7 0,-4 11 3 16,-4 0 14-16,-5 8-1 0,-5 15 11 0,-10-4-6 15,5 6-1-15,-5 0 1 0,4-4-1 16,-4 0-6-16,2-5-5 0,-2 0-4 15,4-9-9-15,4-7-3 0,2 0 4 16,1-6 3-16,6-2-7 0,-3-1 6 16,7-6 0-16,-4-3-6 0,1 7-7 0,-1-10-5 15,7-4 4-15,-7 15-5 0,4-12-12 16,3-3-61-16,0 0-56 0,0 0-57 0,0 0-64 16,0 0-70-16,3-28-133 0,1 12 34 15,6-2-137-15,-1-6-49 0</inkml:trace>
  <inkml:trace contextRef="#ctx0" brushRef="#br0" timeOffset="21301.34">10463 9625 1668 0,'0'-10'90'0,"0"10"10"16,0 0 0-16,0-14 4 0,0 14-10 15,0 0-12-15,0 0-7 0,0 0-9 0,0 0-2 16,0 0-7-16,0 0-8 0,0 0 9 16,0 0 6-16,0 0 6 0,0 0 2 15,0 42-2-15,3-23 3 0,1 4 2 16,2 2-4-16,-6 5-6 0,11 2-3 16,-8 1-8-16,3-1-2 0,1 3-2 0,-4 0-3 15,7 13-4-15,-3-10-3 0,-4-6-2 16,1 0-1-16,2-7-8 0,-3 0 1 0,0-7-2 15,1 0 4-15,0-2-16 0,-1 0-14 16,-3-7-13-16,7 4-38 0,-4-3-33 16,-3-2-50-16,0-8-72 0,0 0-68 0,0 0-86 15,0 0-110-15,0 0 45 0,0 0-165 16,0 0-88-16</inkml:trace>
  <inkml:trace contextRef="#ctx0" brushRef="#br0" timeOffset="21767.93">10463 9810 1780 0,'-11'-16'67'0,"11"16"3"15,-6-9-1-15,6 9-5 0,-6-9-4 0,6 9-7 16,0 0-2-16,-7-8-11 0,7 8-2 16,-3-11-1-16,3 11-2 0,0 0-7 15,0 0-3-15,0 0-7 0,0 0-5 0,0 0 6 16,0 0-5-16,0 0-1 0,0 0 4 15,57 18-1-15,-41-6 2 0,11 2 8 0,-1 4-2 16,4 3-2-16,-3-4 2 16,3 1 4-16,10 8-4 0,-4-1-4 0,12 4 0 15,-15-9 2-15,-3-5 3 0,0 2 1 16,-4-6 1-16,-3-3-2 0,-2 0 3 0,-5 1 4 16,4-2 16-16,0-6-2 0,0-2-4 15,-20 1 6-15,30-7-5 0,-13-2-2 16,-4 0-8-16,1-4 5 0,-5-6 4 0,5 1-1 15,-1-6-2-15,-3 5-4 0,-4-12 9 16,2-2-7-16,-2 0 2 0,-6-2-12 16,0-3-4-16,-3 1-2 0,3-1 3 0,0 2 3 15,-3 3-5-15,-5 0-10 0,5 8 0 16,-3 0 5-16,-1 5-9 0,4-1 0 16,0 9-2-16,0-2-4 0,-1-3-12 15,4 9-28-15,0 8-29 0,-4-13-18 0,1 8-26 16,3 5-30-16,0 0-18 0,0 0-24 15,0 0-22-15,0 0-25 0,0 0-35 0,0 0-89 16,0 0-291-16,0 0-141 0</inkml:trace>
  <inkml:trace contextRef="#ctx0" brushRef="#br0" timeOffset="24751.28">5216 10309 1911 0,'0'0'35'0,"0"0"11"16,-10-9-4-16,10 9 4 0,0 0-3 16,-10-6 1-16,10 6-11 0,0 0-5 15,0 0 7-15,0 0 2 0,-6 31 5 0,6-16 4 16,3 2 4-16,0 6-3 0,4 2 3 15,3 2-2-15,0 3 0 0,0 1-2 0,3 1 0 16,-3 0-3-16,0-5-2 0,0 4-7 16,4-3 0-16,-5-2-8 0,1-1-4 15,-2-4 0-15,1-4-1 0,-6 1 5 16,4-3-2-16,-1-4-1 0,-1 3 6 16,-2-4-2-16,3-3 4 0,-6-7 17 0,3 12 3 15,-3-12 6-15,0 0-18 0,0 0 10 16,0 0-12-16,0 0-10 0,0 0 10 15,-12-32-8-15,4 14 3 0,2 0-11 0,-1-1-5 16,1-4-5-16,-2-2 5 0,2-4-1 16,-4-1 0-16,7-1-15 0,-11-13 14 0,14 6-8 15,-3 8 3-15,-4-2-1 0,4 4-3 16,3 0 0-16,0 3-9 0,-3-1 12 16,3 8-4-16,0-2 4 0,0 2-17 0,3 6 3 15,-3-4 14-15,0 7-11 0,-3-7-7 16,9 8 7-16,-6 8 3 0,14-14-7 15,-7 11 3-15,-7 3-2 0,22-4 3 16,-22 4 9-16,35 10-9 0,-16-6-6 0,8 9-5 16,3 5 3-16,-3 0 7 0,-1 1 4 15,11 12-4-15,-4-5 1 0,-6-1 0 16,6 6 0-16,-9-5-1 0,-1-1 6 0,0-4 0 16,0 1-5-16,-2-1 1 0,-2-4-1 15,-5-5 1-15,-1 6 1 0,1-4 5 0,-1-6-10 16,-7 2 11-16,2-3 4 0,-2 1 2 15,-6-8 2-15,0 0 4 0,0 0-11 16,0 0 8-16,27-16-1 0,-21-1-10 16,1 0-1-16,-4-5 6 0,7-8 2 15,-6 5-3-15,2-10-5 0,-2 3 11 0,-1 1-11 16,0 6 2-16,0-4-7 0,0 0 5 16,1 8 5-16,0 0-4 0,-4 5 0 0,3-2 1 15,-3 5-5-15,3 2-5 0,-3 3-3 16,0 8 4-16,0 0-3 0,4-9 5 15,-4 9-2-15,0 0-3 0,16 23 1 0,-6-8-3 16,-3 6 4-16,3 1-1 0,-3 3 13 16,3 3-7-16,-1 1-4 0,-2 0 11 0,3 2-3 15,0-4 2-15,0 4 4 0,0-6-6 16,-3-3-1-16,3 0-3 0,-4 1 0 16,5-4 9-16,-5 2 1 0,1-3 0 15,-4-7 2-15,0 6-17 0,5-9-25 16,-2 3-40-16,-3-4-40 0,0 0-39 0,-3-7-69 15,4 6-111-15,-4-6-166 0,0 0 47 16,0 0-186-16,9-20-131 0</inkml:trace>
  <inkml:trace contextRef="#ctx0" brushRef="#br0" timeOffset="25187.62">6466 10076 1940 0,'0'0'81'0,"0"0"7"0,0 0-12 16,0 0-6-16,0 0-7 0,0 0 2 15,0 0-9-15,0 0-8 0,0 0-10 0,0 0-2 16,24 0-2-16,-24 0 0 0,27 4-9 16,-8 0 1-16,4-4 1 0,1 6-4 15,6-3-2-15,0-2-4 0,0 2 0 0,0 1 0 16,10 4-5-16,-4 1 3 0,1-2-2 15,0 2-1-15,0 0-3 0,-4-1-2 0,0 9 2 16,-6-3-2-16,0 1-4 16,-5 6 5-16,-4-5 0 0,-2 1 0 15,-6 8 7-15,-6 0 13 0,-1 0 10 0,-3 4 7 16,-7 0 9-16,4 6-1 0,-11-3-4 16,-5 10 6-16,-5-3-6 0,4-6-3 0,7-5-4 15,-1-3-4-15,1 0-5 0,-1-6-1 16,1 1-3-16,1-2 7 0,4-3-9 15,5-4-5-15,-7 0-11 0,7-4-12 0,0 0-11 16,3-7-24-16,-11 18-35 0,11-18-36 16,-3 7-59-16,3-7-47 0,0 6-48 0,0-6-86 15,0 0-105-15,0 0-211 16,0 0-159-16</inkml:trace>
  <inkml:trace contextRef="#ctx0" brushRef="#br0" timeOffset="29018.07">11630 5275 1828 0,'0'-15'-100'16,"3"0"13"-16,0 2 6 0,4 3 28 16,-7 3 0-16,0 7 2 0,6-20 16 0,-3 10 5 15,8 0-5-15,-4 2 0 0,2-5 15 16,8 1 3-16,-1 2-11 0,5 3 7 0,2-3 17 16,-3 5-1-16,0-1 3 0,4 5 8 15,-1 1-7-15,0 1 10 0,7 6-10 16,-7 4 7-16,1 7 14 0,9 9 0 0,-3 9-5 15,-6 3 9-15,-5 5 6 0,-2 10 3 16,-1 3 0-16,2 16 7 0,-5 7 2 16,0 2-6-16,0 1-4 0,-2-1 0 0,-1 6 1 15,-1-1-4-15,1 1 5 0,4-1-8 16,-1 6-2-16,7-5-1 0,1-9 2 16,-2 4-4-16,1-6 0 0,7-2 0 15,0-7-6-15,-11-13 6 0,8-3-3 0,-1-2 3 16,-4-6-6-16,8-2 1 0,3-5-2 15,-3-10-1-15,-7-2 4 0,7-2-5 0,-4-3 4 16,0-5-4-16,-2-4 2 0,-2-3-1 16,-2 1 2-16,-1-5 2 0,1-1-1 0,-17-3-3 15,37-7-2-15,-13 1 2 0,-1-5-4 16,-4 3 1-16,5-5-2 16,0 1 0-16,-4-5 1 0,-4 6-1 0,-2-4 0 15,-1-1 5-15,0 4 4 0,-6-1 4 16,3 4 5-16,0-1 1 0,-4 2 3 0,-6 8-4 15,4-13 3-15,-4 13-3 0,3-7 0 16,-3 7-4-16,7-7-2 0,-7 7-5 0,0 0-3 16,0 0-2-16,0 0 1 0,0 0 0 15,0 0 3-15,16 38-2 0,-16-12 4 16,-3 12 6-16,0 12 9 0,3 8 13 0,-7 2 6 16,4-1 7-16,-4 8-1 15,4 16 5-15,-1 1 2 0,4-1-4 0,0 6 3 0,0-4-2 16,11 8 4-16,-2-3 4 15,5-1-9-15,-1-2-13 0,0 1 11 0,4 2-10 16,4-2-3-16,-9-5 0 0,1-1-8 16,-2-20-4-16,-8 6 5 0,4-5-3 15,-7 1-14-15,0-3 13 0,-10-4-9 0,7-6-1 16,-11 8-1-16,1-9-3 0,-7 0-3 16,4-9-1-16,-8 1 1 0,7-13-8 0,4-7 9 15,-11 2 1-15,8-12-11 0,-1-5-22 16,-3 0-22-16,-3-1-29 0,0-5-26 0,-4-1-43 15,0-1-41-15,-3 1-46 0,0-6-51 16,0 5-131-16,-3 1-47 0,-1-6 39 16,4 4-145-16,0-3-60 0</inkml:trace>
  <inkml:trace contextRef="#ctx0" brushRef="#br0" timeOffset="32051.84">14416 5760 1610 0,'-3'-6'-12'0,"3"6"15"0,-10-7 21 16,10 7 8-16,-11-7 20 0,11 7 2 0,-6-4-2 15,6 4-6-15,0 0-4 0,-10-4-2 16,10 4-2-16,0 0 2 0,0 0 4 0,0 0-2 15,-6 25 11-15,9-12 3 16,-3 7 1-16,3 1 4 0,4 3-1 0,-4 6 1 16,-3 2 0-16,6 3 1 0,2-2 0 15,5 17-10-15,0-5-4 0,-3-8-9 0,0-2-1 16,0-2 3-16,-3-1-3 0,3-1-8 16,0-6-3-16,-4-3-2 0,8 0-2 15,-11-8 4-15,0 3-11 0,4-3 8 0,-4-2 3 16,1 1 6-16,-1-2 12 0,-3-11 16 15,7 8 16-15,-7-8-2 0,0 0-13 16,0 0-3-16,0 0-10 0,0 0-4 16,0 0-1-16,-14-39-9 0,14 24-4 0,-3-2 2 15,-4-6-10-15,1-2 8 0,-1 0-15 16,0-2 9-16,4-6-4 0,-4 5-7 16,7 2-3-16,-3-5 1 0,0 3-5 0,3-1-5 15,0-1 12-15,3 5-9 0,-3-3 0 16,7 0 5-16,-7 9-4 0,3 1-6 0,0 1 7 15,-3 3-6-15,4 3-5 0,-4 1 1 16,0 10-5-16,7-12 0 0,-7 12 3 0,0 0-4 16,19 0 5-16,-19 0 0 0,17 14-5 15,-4-2 6-15,1 4 1 0,10 6 5 16,-12-4-10-16,12 4 1 0,-5 0 11 16,-2 2-2-16,7-2-9 0,-8 0 4 0,5 0 7 15,-1-6-5-15,-4 2 1 0,-2-4 2 16,-1-2-4-16,-7-1 5 0,8-1-1 15,-1 0-5-15,1-5 9 0,-1-3-5 0,-13-2 3 16,27 0 0-16,-8-6 1 0,-5-1-1 16,2-5-4-16,1-2-2 0,4-10-7 0,-2-2 11 15,4-10-7-15,1-3 5 0,-5-3-4 16,-5 10 5-16,-1 3-4 0,1 1 2 0,-4 1-1 16,-4 2 4-16,5 5 2 0,-5 5-10 15,1-3-5-15,-1 5 6 0,-3 4 0 16,5-1-4-16,-8 10-3 0,6-10 0 15,-6 10 4-15,0 0-2 0,0 0 7 16,16 22 1-16,-8-8-9 0,2 10 13 0,-4 8 2 16,0 4 8-16,8 11 2 0,-7 3 0 15,-4 3 4-15,4-3 5 0,0 0 5 0,3 0-1 16,-4-9-1-16,-3-6-4 0,1-3-2 16,-1-1-2-16,0-6-3 0,-3 2 1 0,4-4 0 15,-1-5 2-15,1 0 4 0,-1-6-3 16,-3-2 2-16,0 0 2 0,0-10-1 15,0 12-7-15,0-12-35 0,0 0-57 0,0 0-65 16,0 0-57-16,0 0-55 16,16-32-50-16,-9 20-89 0,3-5-107 0,0 6 43 15,1-3-205-15,-2 0-157 0</inkml:trace>
  <inkml:trace contextRef="#ctx0" brushRef="#br0" timeOffset="32585.45">15959 5745 1977 0,'-16'-5'52'15,"16"5"12"-15,-14-5-8 0,14 5-7 0,-13-6-6 16,13 6-3-16,0 0-5 16,0 0-7-16,0 0-1 0,0 0 0 0,0 0-2 0,0 0-5 15,0 0 0-15,0 0-1 16,0 0-1-16,60 16-1 0,-36-8-1 0,2-1-3 15,-3 0 1-15,4 1-3 0,13 2-3 16,-10-5 2-16,3 5-2 0,0-3 0 16,-3 1-1-16,-3-1 1 0,0 0 0 0,3 0-7 15,-10 4 4-15,4-4 3 0,-8 4-4 16,-3-1-2-16,4 0 0 0,-7 2 9 0,-3 1 2 16,3 2 8-16,-10 2 15 0,3 1 15 15,-6 4 10-15,-4 0 9 0,-3 9-3 16,-3-5 0-16,-4 16-10 0,-9-5 4 0,-1-2-3 15,10-6-5-15,1-5-8 16,-1-2-9-16,7-3 0 0,-4-2 6 0,1 1-7 0,4-5-5 16,-2-1-11-16,5-1 5 15,-1-1-2-15,4-6-9 0,-8 3-3 0,11-7-26 16,-6 14-40-16,6-14-36 0,0 0-47 16,-4 7-56-16,4-7-65 0,0 0-102 15,0 0-92-15,21-22 49 0,-8 9-143 0,4-2-49 16</inkml:trace>
  <inkml:trace contextRef="#ctx0" brushRef="#br0" timeOffset="33035.67">16960 5729 1596 0,'9'-12'5'0,"1"-1"10"0,4 1 11 16,-4 2 4-16,4 0 6 0,2-1-1 0,4 0-5 15,-1-3-3-15,8 6-1 0,0 0 6 16,3-1-5-16,-3 2-1 0,0 6 0 16,-1 1-2-16,8 1 2 0,-4 5 1 0,6 4 4 15,-6 5 3-15,0 3 6 0,7 11 7 16,-4 0 6-16,-9 10 8 0,-8-7 5 0,-6 1-5 16,-3 2 0-16,-4 0-1 0,-3 2-10 15,-6 2 1-15,2-3-1 0,-2-1-9 16,-11 11-3-16,4-13 8 0,-1-2 1 15,-13 5 4-15,-3-4 4 0,3-10 3 16,-3-4 1-16,-16 1 2 0,13-6 3 0,-4-5-8 16,7-1 7-16,-3-4 7 0,3-6-12 15,-3 0-9-15,3-1-7 0,-3-8 11 0,-5-1-6 16,8-2-8-16,0-3-1 0,11-3 1 16,-5-4-9-16,7 0-4 0,1 0-1 0,6 0-4 15,6 0-2-15,1-1-8 16,3-2-5-16,7-4-18 0,9-14-39 0,8 9-34 15,-8 6-24-15,4 6-30 0,4 4-27 0,6-2-17 16,-6 9-23-16,-2-3-33 16,-5 10-41-16,-1 0-103 0,5 7-21 0,-4 3-152 15,2 0-58-15</inkml:trace>
  <inkml:trace contextRef="#ctx0" brushRef="#br0" timeOffset="33401.65">17113 6232 1610 0,'-14'4'-9'0,"-5"0"11"0,8-2 3 0,11-2 11 16,0 0-2-16,-30-7-2 15,24 1 1-15,6 6 0 0,-10-14-3 0,10 6 6 16,0 8 19-16,0-17 7 0,0 5 3 16,7 1 5-16,2-2-5 0,-1 1 3 15,1 2-4-15,7 0-4 0,8-1-1 0,-7 4 2 16,10 3 0-16,-8 1 0 0,8 3 8 15,3 0-1-15,0 6 12 0,0 1 4 0,0 5 8 16,0 2 1-16,-3 4 10 0,6 10 7 16,-6-3-9-16,0-3-1 0,-8 3-14 15,8 7-4-15,3 4-4 0,-3-1-6 0,-11-13 4 16,4 2-9-16,-6-2-1 0,-1-5-6 16,0-2-2-16,-2 0-5 0,-2-5-4 0,1 0-7 15,1-2-14-15,-11-8-41 0,19 3-52 16,-8-6-57-16,-11 3-58 0,19-15-69 15,-5-1-141-15,-1 0-29 0,7-5-205 16,-7 0-140-16</inkml:trace>
  <inkml:trace contextRef="#ctx0" brushRef="#br0" timeOffset="34256.81">18223 5617 1843 0,'0'0'-41'0,"-20"-2"14"0,20 2 20 16,-13-8 19-16,13 8 9 0,-14-3 20 16,14 3 0-16,0 0 3 0,-13-4 0 0,13 4-6 15,0 0-2-15,0 0-6 0,-20-3-2 16,20 3-5-16,0 0-2 0,0 0-2 0,0 0 0 16,0 0-3-16,0 0 2 15,0 0 12-15,0 0 1 0,0 0 2 0,0 0-1 16,0 0-1-16,0 0-3 0,47 20-3 15,-25-12-4-15,5-1 2 0,3 1-2 16,-3-1-3-16,-3 3 0 0,2-2-3 0,1-1-3 16,-1 3-3-16,1-2 2 0,-4 2 2 15,1-3-3-15,-5 1 1 0,2-1-1 0,-7-1-3 16,5-2 1-16,-2 4-1 0,-4-6-2 16,-2 3 3-16,-2 1-6 0,-9-6 4 15,16 7-1-15,-16-7 1 0,14 5 1 0,-14-5-3 16,13 5 3-16,-13-5 3 0,11 8 5 15,-11-8-6-15,10 4 0 0,-10-4 7 0,0 0-5 16,9 8-1-16,-9-8 1 16,0 0 2-16,0 0 6 0,0 0-2 0,14 7 4 15,-14-7-5-15,0 0 4 0,0 0-2 16,0 7 0-16,0-7-2 0,0 0 2 16,0 0-1-16,-14 21-1 0,8-14 3 0,-4 1 2 15,7-1 3-15,-8 3-4 0,-2 0-2 16,7 2 7-16,-8-1-5 0,4 3 2 0,-7 2-1 15,4 0 11-15,-1 5 7 0,-2 0-1 16,-1 1 10-16,4-2-6 0,-4 2 3 16,-2 3 11-16,5-7-17 0,1 0 4 15,-1-4-9-15,1-2 5 0,3-1-5 0,3 2-11 16,1-6 9-16,-1 0 1 0,1 1-6 16,6-8-1-16,-11 10-6 0,11-10-5 15,-6 9-2-15,6-9 3 0,-7 9-6 0,7-9-15 16,0 0-30-16,0 0-47 0,0 0-59 15,0 0-53-15,0 0-57 0,0 0-77 16,0 0-148-16,0 0 41 0,10-34-225 0,-7 25-156 16</inkml:trace>
  <inkml:trace contextRef="#ctx0" brushRef="#br0" timeOffset="36651.82">19330 5382 1870 0,'-3'-10'-66'16,"3"-1"27"-16,0 11 26 0,-8-14 22 0,8 14 19 16,0-11 13-16,0 11 1 0,-6-7 0 15,6 7 1-15,0 0 0 0,0 0-6 16,0 0-5-16,0 0 1 0,0 0-1 0,0 0 2 15,0 0 1-15,0 0 5 0,0 0 2 16,9 43 2-16,-1-25 8 0,-5 2 11 16,4 5-2-16,-4 1 3 0,3 5 5 15,-3 5 0-15,5 1-5 0,-8-2-1 0,3 1 2 16,0 0-6-16,1-4-8 0,-1 0-7 16,-3-3 3-16,3-2-6 0,0 1-9 15,0-3 8-15,-3-5-10 0,8 1 2 0,-5-3-6 16,-3-2-10-16,0-4-2 0,3 1-18 15,1-4-24-15,-4-9-37 0,3 18-44 0,0-11-45 16,0-1-55-16,-3-6-41 0,7 1-99 16,-7-1-66-16,0 0-180 0,26-4-94 15</inkml:trace>
  <inkml:trace contextRef="#ctx0" brushRef="#br0" timeOffset="36969.93">19923 5345 1772 0,'0'-17'46'0,"0"6"13"0,6 4-1 16,-6 7 1-16,0-13-4 0,0 13-7 0,0 0-1 15,0 0-4-15,0 0-1 0,0 0 3 16,0 0 2-16,0 0 7 0,17 38 10 0,-10-20 4 16,-4-4-1-16,4 9 13 0,-1 2-1 15,-2 0-9-15,-4 2 4 0,10 6-8 16,-4 2-4-16,1 0-3 0,-4-1 4 15,0 4 2-15,5-2-12 0,-5-4 3 0,0 3-2 16,0-2-14-16,4-4-3 0,-1 4-4 16,-6-8 1-16,8-4-5 0,-5 4 4 15,0-4-5-15,0-3 0 0,-3-3-7 0,4-2-10 16,-1-1-19-16,-3-5-29 0,0-7-44 16,3 14-52-16,-3-14-47 0,0 0-53 15,0 0-84-15,0 0-152 0,0 0 42 0,-30-25-173 16,20 14-100-16</inkml:trace>
  <inkml:trace contextRef="#ctx0" brushRef="#br0" timeOffset="37302.65">19453 5410 1743 0,'-14'-6'2'0,"14"6"21"0,-13-4 11 0,13 4 1 15,-14-3-1-15,14 3-3 0,0 0-3 16,0 0-2-16,0 0-5 0,0 0-2 16,0 0 1-16,0 0-4 0,0 0 5 0,0 0-3 15,48 25 6-15,-22-12 7 16,8 5 13-16,12 7 0 0,-2 1-1 0,2 2-5 0,4 1 5 16,-4 0-4-16,2 3-7 15,2-1-3-15,-4-2-4 0,-3-1 4 0,-2-6-4 16,-11-1-4-16,-3-2 1 0,-2-5-4 15,2 3-2-15,-6-3 0 0,-1-2 0 16,-4-1-6-16,-2-1 2 0,-1-3-3 0,-4 1 1 16,5-1-4-16,-7 0-6 0,-1-1-33 15,-6-6-33-15,14 10-48 0,-11-8-45 0,-3-2-73 16,0 0-135-16,0 0-212 0,0 0-80 16</inkml:trace>
  <inkml:trace contextRef="#ctx0" brushRef="#br0" timeOffset="40552.56">6523 9018 1660 0,'-20'0'-40'0,"20"0"27"0,-16 0 10 15,16 0 10-15,-14 1 2 0,14-1 0 16,-10 3-2-16,10-3-9 0,0 0 2 0,-10 4-1 16,10-4 5-16,0 0-1 0,0 0 6 15,26 24 16-15,-6-14 12 0,10-2 7 16,10 4 3-16,27 1 2 0,10 1 6 15,16-3 7-15,10 3-5 0,11-3 1 0,3-7 1 16,9-1 2-16,1-2-1 0,3-2-2 16,-4-2-3-16,2-1-3 0,-2-4-4 15,-13-2 0-15,7 3-4 0,-13-4-4 0,-7 1-5 16,-24 3-2-16,-2-3 2 0,-20 2-10 16,-11 4 2-16,-4-2-4 0,-9 4-2 0,-3-3 2 15,-3 1 6-15,-5 3-1 0,1-2 0 16,-2 0-6-16,-2 2-3 0,-16 1 5 15,26-6-7-15,-13 4-2 0,-13 2 4 0,17 0-3 16,-17 0-3-16,21-5 0 16,-21 5-6-16,19-5-27 0,-19 5-42 0,8-6-50 15,-8 6-65-15,6-9-77 0,-6 0-189 16,0 9 40-16,0 0-145 0,-11-21-49 0</inkml:trace>
  <inkml:trace contextRef="#ctx0" brushRef="#br0" timeOffset="42518.71">13586 6153 1619 0,'-10'-9'30'0,"10"9"16"0,-6-4-1 0,6 4 1 16,0 0-4-16,0 0-4 0,0 0-6 15,-14-4-5-15,14 4-4 0,0 0-4 0,0 0 0 16,0 0-1-16,0 0-3 0,44 11 6 16,-31-8-5-16,10-3 9 0,7 3-2 0,7-2 1 15,-4 2-1-15,4-3 0 0,-1 3-2 16,8-3-5-16,-8 0 0 0,1 1-1 16,-1-1 0-16,-6 4-5 0,0 0 4 0,1-1 0 15,-8 0 1-15,4 1-1 16,-11 2 1-16,1 1 4 0,0 4 8 0,-4-3 6 15,-3 9 7-15,-3-3 9 0,3 1 2 16,-7 3 4-16,-3 1-3 0,3 4 2 0,-6 0-4 16,0 4 7-16,0 3-9 0,-8 1 10 15,1 2-9-15,1-4-6 0,-2-2 0 16,1-4-12-16,4-2 6 0,-8 3-7 0,4-5-1 16,4-4-2-16,-4 2 0 0,3 0-9 15,-3-9-1-15,4 9 6 0,-4-5-11 0,3-2-4 16,0 0-22-16,1-3-38 0,-1 4-30 15,4-7-42-15,-8 4-64 0,11-8-61 0,-13 0-130 16,13 0-44-16,0 0-195 16,-20-15-115-16</inkml:trace>
  <inkml:trace contextRef="#ctx0" brushRef="#br0" timeOffset="43319.54">13102 6492 1823 0,'0'0'24'0,"0"0"-1"0,0 0-4 15,0 0-3-15,-6-10-4 0,6 10-4 0,0 0 5 16,0 0 6-16,0 0 0 15,0 0 11-15,17 33 7 0,-14-19 8 0,7 4 8 16,1 2 4-16,-2 3 1 0,1-2-1 16,-4 4 2-16,5 6 2 0,-1 2-2 0,-1-4-7 15,2 3 1-15,-1-1-8 0,-4-1-1 16,8-2 1-16,-4-3-13 0,-4-3-4 16,1-4 0-16,-3-1-1 0,-1 1-1 0,7-7 4 15,-10 3-10-15,3-4 2 0,0-1 2 16,4 1 12-16,-7-10 11 0,4 13 6 0,-4-13 10 15,0 8-4-15,0-8-8 0,0 0-10 16,0 0 2-16,0 0-7 0,0 0 0 16,-20-28-4-16,10 10-6 0,2 4 1 15,2-7 0-15,-4-1 4 0,-4-3-9 16,8 0 5-16,0 0 0 0,-4-3-11 0,-1 3-1 16,8-2 5-16,-3-4-10 0,2 6 4 15,1-1 3-15,0 1-6 0,3 0-4 0,0-3 0 16,0 3 1-16,6 3 0 0,4-6-7 15,4 0-4-15,-1 2 3 0,0 2-1 0,1 5-2 16,-2 1 7-16,9 1-13 0,-4 3 12 16,-1 3 0-16,1-3 2 0,6 7-16 15,-6 3 6-15,-1-2-2 0,1 6-3 0,-17 0 6 16,33 3 4-16,-12 3-3 16,-8-2-2-16,4 4 3 0,-1 2-4 0,-10 0-2 15,2-1 6-15,-2 4-4 0,-3 2 11 16,-3-2-6-16,0 5 5 0,-3-2 0 0,-3 1-5 15,-2 4-4-15,-5 0 5 0,4-5-1 16,-12 1-4-16,4 1-1 0,-2-3 0 16,5-5-2-16,-2 5-16 0,-1-2-17 0,4-3-24 15,-4-2-25-15,7-1-27 0,0 1-32 16,3-6-35-16,4 3-31 0,3-5-28 0,-13 3-91 16,13-3-95-16,0 0-185 15,0 0-113-15</inkml:trace>
  <inkml:trace contextRef="#ctx0" brushRef="#br0" timeOffset="44418.51">12860 5495 1795 0,'0'-13'15'15,"0"3"23"-15,0 10 20 0,0-15 12 0,0 15 9 16,0-10 2-16,0 10 6 0,0 0-14 15,-8-7-7-15,8 7-8 0,0 0-10 16,0 0-7-16,0 0 1 0,0 0 7 0,8 39-1 16,-8-18 8-16,10 4 1 0,-7 4-1 15,0 7 7-15,7-1-7 0,-3 0 3 0,3 12-5 16,3-9-3-16,-6-5-5 0,3-1 0 16,0-2-3-16,-4-5-9 0,1 0-6 0,-3-4 0 15,2 3 5-15,-3-5 7 16,1-1-15-16,-1 0-2 0,0-1 3 0,4-2 1 15,0-2-11-15,-7-4 1 0,3 1-14 16,0 1-33-16,1-1-36 0,-4-10-48 16,0 0-68-16,-10 15-69 0,3-11-83 0,-3-1-130 15,-3 3 32-15,3-5-134 0,10-1-66 16</inkml:trace>
  <inkml:trace contextRef="#ctx0" brushRef="#br0" timeOffset="44718.94">12707 6017 1656 0,'0'0'-7'0,"-14"-2"4"0,14 2-2 16,0 0 1-16,0 0 2 0,0 0 5 15,0 0 8-15,17 21 3 0,-11-7 13 0,7 1 8 16,11 2 17-16,-4 4 5 0,4-2-4 16,-2-1 5-16,2-1 3 0,3 1 1 15,-7-3 1-15,-1-2 10 0,5-5 1 0,-1 3 9 16,-3-5-2-16,3-2 5 0,4-4 1 15,-3-3 5-15,6-4-20 0,3-5 5 0,-3-4-10 16,10-9-5-16,-4-2-9 0,-6 2-4 16,0-7-5-16,0 0-2 0,-6 1-8 0,-8 6-4 15,-2-2 2-15,-1 7-12 0,-6 5-10 16,3 0-3-16,-7 5-48 16,0 3-41-16,1 1-19 0,-4 6-32 0,0 0-40 15,0 0-49-15,0 0-58 0,0 0-160 16,0 0-184-16,0 0-122 0</inkml:trace>
  <inkml:trace contextRef="#ctx0" brushRef="#br0" timeOffset="49402.93">19893 6517 1660 0,'-14'-27'158'0,"4"4"-14"0,4 6-31 16,-4-1-14-16,7 8-16 15,-4-1-12-15,3 4-24 0,1 0-10 0,0 2-11 16,3 5 0-16,0 0-3 0,0 0 3 15,0 0 12-15,0 0 14 0,0 0 5 16,3 40 12-16,0-7 0 0,11 13 2 0,-7 8 10 16,2 3-1-16,-2 3 3 0,0 2 0 15,6 16 1-15,-3-15-8 0,-3-1-4 16,3 1 3-16,-4-4-12 0,4 0-7 0,-3-5 4 16,3-4-8-16,-3-7-8 0,-1-11-2 0,5 1-1 15,-5-1-8-15,4-4 3 16,-4-3-9-16,2-8-16 0,-2 1-17 0,-3-3-32 15,4-5-34-15,-4-1-35 0,0-3-75 16,-3-6-60-16,0 0-59 0,0 0-111 16,0 0-53-16,0 0 41 0,-16-25-161 0,10 11-85 15</inkml:trace>
  <inkml:trace contextRef="#ctx0" brushRef="#br0" timeOffset="49671.09">19779 7350 1620 0,'-22'3'-89'0,"22"-3"9"0,-17 8 13 16,10 0 27-16,4 2 24 0,0 3 32 0,6 5 21 15,3 0 19-15,-2 4 10 16,5-3 10-16,5 2 7 0,-1-1 4 0,1-2 11 16,5-2 3-16,-2 0 4 0,7-4 4 15,-5-2-3-15,11-6 5 0,7-4-14 0,7-1-9 16,19-9-10-16,0-8-3 0,-3-4-7 16,13-9-10-16,-13 2-8 0,-6-2 0 15,-11-2 0-15,-7 0-9 0,-6-5-7 0,8 1-4 16,-16-1 2-16,-1 8-1 0,-12 2-13 15,5 6 6-15,-4 2-6 0,-7 5-6 0,8 0-11 16,-5 2-45-16,-2 2-32 0,-4 11-33 16,0-11-26-16,0 11-59 0,0-6-54 15,0 6-130-15,0 0-52 0,0 0-121 0,0 0-54 16</inkml:trace>
  <inkml:trace contextRef="#ctx0" brushRef="#br0" timeOffset="50352.78">19722 8807 1646 0,'8'-25'54'0,"-2"3"18"0,-2 6 15 15,-1 7 8-15,0-1 6 0,-3 10-3 16,0-15-11-16,0 15-6 0,0-10-8 16,0 10-5-16,0 0 5 0,0 0 12 15,0 0-4-15,14 32 11 0,-8-13 4 16,1 10 0-16,-1 1-5 0,5 17-2 0,-5 6-6 15,4-3-3-15,4 2-5 0,-1 4-8 16,-7-5 1-16,8 5-9 0,2-5-1 0,-9 5-1 16,3-6 2-16,0-13-5 0,3 12-3 15,-2-17-11-15,-2-6-10 0,-2-1-16 0,0-7-38 16,3 0-21-16,-4-4-32 0,1-3-61 16,0-5-64-16,-7-6-39 15,0 0-30-15,13-21-33 0,-10 0-84 0,-3 0-52 0,4-12-183 16,-1-2-120-16</inkml:trace>
  <inkml:trace contextRef="#ctx0" brushRef="#br0" timeOffset="50669.41">19943 9032 1780 0,'0'-20'-21'0,"0"8"21"0,-4 5 13 15,4-1-3-15,0 8-4 0,0 0 8 16,7-13 2-16,-7 13 6 0,0 0 10 16,0 0 17-16,43 21 8 0,-19-13 5 0,-5 9 5 15,5 0 3-15,-1-1 5 0,4 2 0 16,0 0-1-16,-4 2-5 0,3-2-3 0,-2-6-2 15,-4 2-3-15,4-3-2 0,-1 2 8 16,0-6-5-16,-3-4 8 0,3-3 7 16,-3-3-14-16,7-10-6 0,3 1-14 15,-3-8 8-15,6-10-5 0,-6-8-9 16,-8 1 0-16,2-10-13 0,-12 2 9 0,5-2-7 16,-4 11 0-16,-7 4-12 0,-3 7-1 15,3 1-8-15,1 8-4 0,-8-1-35 0,4 4-41 16,0 2-24-16,0 11-26 0,0 0-39 15,-3-9-48-15,3 9-54 0,0 0-140 16,0 0-16-16,0 0-146 0,0 0-69 0</inkml:trace>
  <inkml:trace contextRef="#ctx0" brushRef="#br0" timeOffset="52652.75">21856 8800 1811 0,'-3'-13'140'0,"-1"8"-6"0,4 5-9 0,-10-13-11 16,10 13-18-16,0 0-5 0,0 0-10 0,0 0 0 16,-3 31-7-16,6-13 3 15,-3 7 3-15,7 7-2 0,0 5 1 0,-4 1 6 16,4 13-23-16,-1-1 9 0,1 4-4 16,3-8-12-16,-3-4-2 0,-1-3-6 15,-6-9-1-15,10 8-7 0,-2-13 0 0,-5 0-1 16,3-6-6-16,-3-3 3 0,1 0 5 15,-1-5 21-15,-3-1 25 0,0-10 16 0,0 10-14 16,0-10-5-16,0 0-8 0,0 0-7 16,-7-38-9-16,7 12-7 0,-6-7-9 0,0-22-8 15,2-6 5-15,4 2-7 0,-4-1-5 16,1-3-8-16,6 1 0 0,-6-1-6 16,3 6 2-16,0 2-4 0,0-1 9 15,3 13-11-15,1 10 3 0,6-3-7 16,0 1 1-16,-1 3-1 0,8 2-5 0,1 7-3 15,4 4-5-15,-1 6 1 0,2 2 4 16,-4 11-8-16,8 6 1 0,3 12 1 0,7 8 5 16,0 12 3-16,-11 10-5 0,-2 4-2 15,6 10 9-15,-4 13-7 0,-2-7 5 0,-8-8 0 16,-5 3 3-16,-2-5-1 0,1-1 0 16,1-6-1-16,-5-1 4 0,-3-8 1 15,4-10-6-15,-4-13 10 0,0 2 0 16,-3-4 10-16,0-5 42 0,0-5 10 15,0-7-10-15,0 0-5 0,0 0-3 0,0 0-7 16,-13-32-9-16,7 3-5 0,-11-17 5 16,4 2-17-16,-7-5-5 0,-1 5 3 0,-1-1-5 15,-2 8-4-15,-3 6-6 0,7 9-3 16,-3 1-3-16,3 7-3 0,-3 3-2 0,0 4-2 16,3 6-5-16,2 1-1 0,-1 1-1 15,-1 5 0-15,-4 4 7 0,2 2-1 16,4 3-1-16,1-1-5 0,1 4 7 0,2 0 3 15,8-4-6-15,-4 7 1 0,10-6 3 16,3-2-5-16,1-1 5 0,2 1 3 16,8-3-4-16,-1-2 3 0,10-1 0 15,4-7 2-15,7-3-1 0,2-1 2 0,0-4 1 16,21-5-4-16,-13 1 6 0,-7 2 0 16,-1-5-3-16,1 5 3 0,-4-3 0 0,-3 2 3 15,0 3-4-15,-3 0-2 0,3-1-2 16,-3 8-4-16,-4-5-1 0,0 6 4 15,4 3-3-15,3 1 1 0,-10 5 0 0,3-1 0 16,8 6 6-16,-1 4-5 0,-8 0 0 16,-2 1 0-16,7 4 1 0,-6-1 0 0,-2 3 4 15,-2 0-1-15,-7-6 2 0,7 5-7 16,-11-5 8-16,1-1-3 0,-1 0 0 16,-3-5 5-16,8 1-11 0,-4-3 18 15,-7-4-7-15,0-7 1 0,0 0 0 0,0 0 5 16,0 0-11-16,0 0-1 0,0 0 0 15,-24-32 2-15,21 14-2 0,3 0-2 0,-3-2 5 16,6 1-5-16,0-6-2 0,0 0 1 16,8-6-5-16,-5 6 2 0,11-2 2 15,-4 2-1-15,7 0 2 0,3 5 0 0,-2 5-2 16,2 0 1-16,0 5-2 0,-3 3 0 16,1 4-3-16,-2 3 1 0,1 3 2 15,4-2-1-15,-2 12 1 0,2-2-3 0,-4-3 5 16,-4 6 0-16,5 1 5 0,-4 5-3 15,-1-8 7-15,-2 6-7 0,-1-5 7 16,-3 1-2-16,3-2-4 0,-3 1 8 0,0-5 0 16,-3-1-1-16,3-3 4 0,-10-4 0 15,16 0-1-15,-16 0 1 0,27-11-7 16,-10-3-3-16,-1-5 2 0,4-6 0 0,1-2 3 16,-2-16-14-16,-5 7-7 0,-4 4 1 15,-1 6-2-15,-1 1 4 0,-2 4 6 0,-3 4-7 16,-3-1 1-16,4 6-4 0,-4 5-7 15,-4-1 4-15,4 8 7 0,0 0-2 0,0 0 0 16,0 0 3-16,-20 15 4 0,14 0-1 16,2 2 0-16,4 2 5 0,0 6-7 15,0 0 4-15,0 6 6 0,0-3-1 16,0-1 1-16,4 4 2 0,2-2-2 16,-3 4 6-16,5-6-8 0,-5-2 4 0,3 0 1 15,-6 0-3-15,7-7 5 0,-7 0 3 16,3 1-6-16,-3 1 4 0,-3-2-28 0,-4-3-35 15,4 5-53-15,-6-4-53 0,-5 8-52 16,-2-5-60-16,-25 6-78 0,4 6-152 0,-9-5 36 16,-7-1-256-16,-7 4-222 0</inkml:trace>
  <inkml:trace contextRef="#ctx0" brushRef="#br0" timeOffset="52942.64">21833 10026 2246 0,'-37'8'127'0,"7"1"28"16,13-8 3-16,-2 5-1 0,5-5-1 16,14-1-11-16,0 0-15 0,0 0-12 0,40-21-13 15,47-8-5-15,29-3-2 0,44-12-3 16,8-9 1-16,21 0-1 0,8 3 2 16,-8-1-10-16,2 2-6 0,-12 6-10 0,-8 2-5 15,-21 0-11-15,-44 16-6 16,-9 6-4-16,-26 4-3 0,-11 2-4 0,-18 6-6 15,-5 2-1-15,-10-4-5 0,-4 8-5 16,-7 1-5-16,2 0 2 0,-6 7-8 0,-12-7-18 16,21 11-22-16,-15-4-26 0,1 0-35 15,-3 4-56-15,2-4-47 0,-6 3-47 0,0-2-62 16,0-8-65-16,0 8-171 0,-3 1 42 16,0-1 52-16,-1-1-183 0,-3-2-127 15</inkml:trace>
  <inkml:trace contextRef="#ctx0" brushRef="#br0" timeOffset="55102.54">1122 12037 1857 0,'-19'0'28'0,"19"0"14"0,-24-3-1 15,24 3-4-15,-20 0-6 0,20 0-5 0,0 0 4 16,0 0 1-16,0 0 6 0,0 0 9 16,0 0 13-16,0 0 5 0,74-18 2 15,-11 2-7-15,21-14 12 0,5 0-9 0,4-10-1 16,8-5-8-16,-1-2-5 0,0-2 1 15,-4 2-1-15,5-3-10 16,-19 3-3-16,2 7 1 0,-3-1-7 0,-5 8-8 0,-19 8 5 16,-7 4-8-16,-14 6 6 15,1 1-9-15,-14 6-5 0,4-1 0 0,-7 1-1 16,-3 1-2-16,-4 6-12 0,1-2-25 16,2 0-21-16,-16 3-36 0,17-3-21 15,-17 3-41-15,19-2-42 0,-19 2-40 0,14-6-97 16,-14 6-333-16,0 0-158 0</inkml:trace>
  <inkml:trace contextRef="#ctx0" brushRef="#br0" timeOffset="61103.71">17796 13995 1952 0,'0'0'36'0,"-6"-8"13"0,6 8 5 16,0 0-6-16,-8-7-3 0,8 7-2 15,0 0-1-15,0 0-11 0,0 0 2 0,0 0 3 16,0 0 0-16,-3 25 5 0,3-10 3 16,3-1 6-16,5 7 3 0,-5 1 4 15,-3 6 0-15,7 7-1 0,-4-3 6 0,0 4-2 16,0-3-4-16,5 3-2 0,-2-1-2 15,-3 0-8-15,1 2-8 0,5-6 0 0,-6-9-5 16,5 0-4-16,-5 2 4 16,4-8-9-16,-1-3 8 0,-3-1 1 0,-3 1-1 0,0-3 20 15,3-2 2-15,-3-8 4 16,0 0-11-16,8 10 1 0,-8-10-7 0,0 0 2 16,0 0-13-16,0 0-2 0,-4-32-2 15,0 14-3-15,4 2 3 0,-3-3-12 16,3-6-2-16,-6-3 3 0,-1-2 1 0,4-8-8 15,-8 6 7-15,8 4-1 0,3-6 2 16,0-1-7-16,0 7-1 0,-3 0-5 0,3 1 11 16,0 2-11-16,-3 5-4 0,3 1 6 15,3-2-2-15,-3 0 1 0,0 4 8 16,3 2-6-16,0 1-3 0,-3 3-7 0,0 1 1 16,0 10-8-16,8-15 12 15,-8 15-1-15,16-4-5 0,-16 4 2 0,0 0-1 16,33 11 0-16,-19 0-4 0,9 3 2 15,-3 4 3-15,0 3 2 0,0 1-1 0,3 0 3 16,-2 1 0-16,1 2 2 0,-1 0-4 16,-1 0 0-16,-4-7-5 0,1 7 6 0,-1-6 5 15,2-1 0-15,-6 0-4 0,2-4 2 16,-1-1-3-16,-2-2 6 0,-5-3 9 16,4 0 2-16,-4-2-10 0,-6-6-2 0,21 3 6 15,-21-3-6-15,20-13 5 0,-10 2-1 16,3-7-4-16,-3-1 6 0,3-8-7 15,-3-3 8-15,1 6-12 0,-5-5 8 16,4 4-5-16,-3 3-3 0,-4-2 9 0,4 7-2 16,-4 1 8-16,0 3-8 0,1 1 6 15,-1-1-7-15,0 2 0 0,-3 11-1 0,4-14-2 16,-4 14-6-16,3-11 5 0,-3 11-1 16,0 0-3-16,0 0 3 0,0 0 7 15,13 25 3-15,-9-7 7 0,2 4-9 0,-2 3 3 16,3 3 2-16,-4 4 0 0,0 0-1 15,0 4 2-15,7-1 0 0,-7 0-3 0,5-2 7 16,-2-4-4-16,-3-1-2 16,7-3 0-16,-2-3 2 0,-2 2-12 0,-3-10-13 15,0 1-17-15,4-5-34 0,-4 1-45 16,5-4-69-16,-5-6-45 0,-3-1-43 0,0 0-44 16,0 0-81-16,19-17-72 0,-11 9 29 15,-2 0-150-15,-3-3-83 0</inkml:trace>
  <inkml:trace contextRef="#ctx0" brushRef="#br0" timeOffset="61386.45">18723 14145 1647 0,'6'-12'-41'0,"1"1"19"0,0 1 6 15,0 3 1-15,-7 7 9 0,19-8 14 16,-19 8 5-16,20 0 5 0,-20 0 0 16,27 8 8-16,-17-4 7 0,4 3 12 15,2 7 6-15,1-3 5 0,-1 6 4 0,1-3 6 16,-4 4 4-16,1 0 2 0,-11 4-3 15,7-3-1-15,-7 2-3 0,-3-1 1 0,-3-2 0 16,-7 4-1-16,4-5 6 0,-8 1 4 16,1-3-3-16,-4 0-5 0,4-5-10 15,-7-3-6-15,-1-3 1 0,5 2-3 0,-4-6 0 16,0 0-9-16,0-2 0 0,3-6-9 16,1 4-1-16,-1-7 1 0,4 1-7 0,-4-5-1 15,10 1-17-15,1-4-6 0,-1 0-26 16,7-5-29-16,7 1-40 0,-1 0-34 15,5 0-26-15,-1-6-38 0,3 0-31 16,0 3-48-16,7 3-55 0,-6 0-277 16,5 1-102-16</inkml:trace>
  <inkml:trace contextRef="#ctx0" brushRef="#br0" timeOffset="61936.9">18979 13883 1769 0,'0'0'14'0,"17"-6"8"16,-17 6 9-16,0 0 0 0,0 0 3 0,0 0-4 15,0 0 9-15,0 0 2 16,16 10 13-16,-16-10 13 0,11 10 3 0,-8 2 12 16,4 1-2-16,-4 5 5 0,0 0 15 15,0 7-3-15,5 1 0 0,-5 2 2 0,0 1 0 16,10 4-11-16,-2 2 0 0,-1 11-14 16,-1-10-8-16,-2 0-6 0,0-4 2 0,0-1-2 15,-1 1-2-15,1-7-14 0,-1-2-6 16,1 2 5-16,0-5-7 0,-4-2-5 15,0-4-4-15,4-2 0 0,-4 1 4 0,1-2 5 16,-4-11 1-16,0 12 20 0,0-12 7 16,3 7-10-16,-3-7-8 0,0 0-4 15,0 0-5-15,0 0-6 0,0 0 2 0,-10-32-6 16,3 20-3-16,4-5-2 0,0 0 1 16,0 1-9-16,-1-5 2 0,1 0 3 15,3-4-11-15,0 6-2 0,0-6 2 0,0-2 5 16,3 6-5-16,4-4 3 0,-4 0-5 15,0 0 1-15,7 0-3 0,1 3 0 16,-5 3-5-16,7 1-5 0,1 0 10 0,-4 8-6 16,4-3-4-16,-2 4 11 0,1 2-11 15,-2 4-3-15,-11 3 6 0,27 3-3 0,-27-3 4 16,22 7-6-16,-8 2 11 16,-1 4-2-16,1 2-3 0,-1 5 0 0,-3-1-1 0,0 5-4 15,-3-2 10-15,-1 3-4 16,5-3-4-16,-8 2 10 0,0-5 2 0,4-1-2 15,-4-1 1-15,0-2-3 0,-3-2 2 16,3-1-9-16,5 1-5 0,-5-4-6 16,-3-9-33-16,0 10-43 0,0-10-44 0,3 3-42 15,-3-3-35-15,0 0-42 0,0 0-57 16,0 0-103-16,7-25-69 0,-4 15 39 0,0-1-173 16,11 0-114-16</inkml:trace>
  <inkml:trace contextRef="#ctx0" brushRef="#br0" timeOffset="62820.21">19853 13995 1748 0,'0'0'-56'0,"3"-11"22"15,-3 11 12-15,7-7 22 16,-7 7 5-16,0 0 20 0,6-7 11 0,-6 7 2 16,0 0 1-16,0 0 2 0,0 0 3 15,0 0 0-15,10-8 5 0,-10 8-1 0,0 0 5 16,0 0 4-16,0 0 10 0,0 0-3 16,0 0-12-16,0 0 3 0,0 0-8 0,-26-4-5 15,26 4-1-15,0 0-4 0,-30 1-5 16,30-1 0-16,-33 7-4 0,19 1 1 15,-5 1 1-15,-2 3-3 0,1 2-5 0,-4 4-1 16,5 2-2-16,2-2-3 0,1 7 1 16,2-6 2-16,4 5-5 0,7-2 1 15,-3 0-2-15,2 0 3 0,8 1-5 16,-1-5 7-16,3 4-5 0,1-1 1 0,2-2-6 16,2-5 3-16,2 0 3 0,-7-4-4 15,8-1 6-15,-1-3-3 0,1-3-4 16,-14-3 5-16,30-3-6 0,-17-3 2 0,4-2 4 15,-1-6-8-15,-2 2 3 0,-1-6-6 16,-7 1 7-16,8-5-4 0,-7-2 1 0,-1-1 4 16,1 6 2-16,-3-5 9 0,-4 3 19 15,3 0 0-15,-3 6 3 0,3 3 0 16,-3-1-5-16,0 3-11 0,0 10 1 16,0-16-13-16,0 16 8 0,0-9-3 15,0 9-6-15,0 0 3 0,0 0-5 0,0 0-5 16,13 34 3-16,-6-20-7 0,0 4 2 15,3 1 10-15,-4 5-3 0,4 5 1 0,1-1 2 16,-2-2-6-16,5-1-26 0,-11-1-31 16,10-2-28-16,-3-4-39 0,-6-1-24 15,6-5-25-15,-7-1-12 0,-3-7-56 0,0-4-31 16,0 0-37-16,0 0-31 0,0 0-269 16,0 0-99-16</inkml:trace>
  <inkml:trace contextRef="#ctx0" brushRef="#br0" timeOffset="63253.77">20026 14220 1686 0,'3'-18'-50'15,"5"3"22"-15,-5 2 18 0,3 1 26 16,-6-1 11-16,3 4 5 0,4-4 3 16,-4 2-6-16,0 4-2 0,8-3-5 0,-8 2-5 15,-3 8 1-15,16-11-1 0,-5 8-4 16,-11 3 0-16,13-5 5 0,-13 5-3 0,0 0 2 16,30 11 7-16,-13-4-8 0,-4 0 0 15,1 5-1-15,-1 1 0 0,-4-1 4 0,5 3 0 16,-1 2 1-16,1 4-5 0,-1-3-4 15,-3-1 1-15,0 1-1 0,0-6 0 16,-7-2 1-16,4 2 1 0,0-2 4 0,-4 1 9 16,-3-11 13-16,4 14 16 15,-4-14-4-15,-4 11 11 0,4-11 0 0,0 0 8 16,-7 13 2-16,7-13-6 0,0 0 2 16,0 0-11-16,0 0-6 0,-33-18 1 0,26 11-5 15,4-4-4-15,-3-3-9 0,2 1 2 16,4-5-6-16,-3-1 11 0,6 1-10 15,-3 0-3-15,7-7-1 0,-1 5-1 0,4-2-2 16,1 4-6-16,-2 1-3 16,-2 5 5-16,3-1-13 0,3 2 0 0,1 4-1 0,-4 2-1 15,3 3 1-15,-13 2-12 16,27 2 9-16,-10 6 0 0,-8 2-3 0,1-1 5 16,1 7-3-16,-2 3 4 0,4 2-7 15,-5 4 5-15,-2-6-13 0,1 4-27 16,-1-5-23-16,-3 0-45 0,5-4-41 0,-2 1-52 15,-2-5-33-15,2-2-81 0,0-1-116 16,2-4-199-16,-8-3-124 0</inkml:trace>
  <inkml:trace contextRef="#ctx0" brushRef="#br0" timeOffset="63653.46">20733 13987 1922 0,'0'0'100'15,"-7"-10"6"-15,7 10-7 0,-6-7-5 0,6 7-8 16,0 0-12-16,-7-11-5 0,7 11-11 16,0 0-2-16,-4-10-5 0,4 10-19 15,0 0 11-15,0 0-12 0,0 0-3 0,0 0 0 16,0 0 0-16,30-4-9 0,-30 4 2 16,30 4 0-16,-13-1 0 0,7 3-8 0,-2-5-1 15,13 5 9-15,-5 1-10 0,-1-2 3 16,1 2-1-16,7 0-8 0,-7 1 3 0,-4 2-5 15,1-3 5-15,-7 4-7 16,7-1 1-16,-11 2 5 0,4 4-6 0,-2-4 3 16,-6 1-3-16,1 5-1 0,-2-4 2 0,-5 1 9 15,-6 0-5-15,0 5 12 16,-3-1 5-16,3 2-2 0,-14 7-5 0,1 2 7 16,-4-5-1-16,4 2-4 0,-3 0 3 15,2 1-1-15,1 0-6 0,3-9 1 0,0 2 0 16,-7-4-2-16,4 1 4 0,3-7-9 15,3 3-17-15,1-4-18 0,-1-1-19 16,1-3-30-16,2 4-36 0,4-5-24 0,0-5-33 16,0 0-56-16,0 0-83 0,10 7-127 15,-10-7-195-15,0 0-127 0</inkml:trace>
  <inkml:trace contextRef="#ctx0" brushRef="#br0" timeOffset="64270.77">21760 14047 1890 0,'0'-10'78'0,"0"10"21"16,-4-13 18-16,4 13 14 0,-4-9-19 16,4 9-11-16,0 0-6 0,0-13-14 0,0 13-4 15,0 0-13-15,0 0-4 0,0 0-4 16,0 0-13-16,0 0 8 0,0 0 8 15,-6 31 0-15,6-17 2 0,0 4-6 16,0 7 4-16,-3 0-18 0,6 5 22 0,-3-1-13 16,3 9 1-16,0-1-14 0,-3 4 2 15,11 6 0-15,-4-7 0 0,-1-5-9 16,1-6 2-16,0-4-1 0,-4-1-5 0,0-6-2 16,4-2-2-16,-4-3 1 0,-3-3 9 15,3 1-2-15,-3-11-8 0,4 12 8 0,-4-12-10 16,0 0-3-16,0 0 1 0,0 0-4 15,0 0 10-15,-17-37-14 0,14 19 3 0,-7-6-1 16,3 3 2-16,-3-2-10 16,4-4 4-16,-2-3-16 0,2-1 16 0,3-1 0 15,0 2-5-15,-1 7 0 0,1-11 1 16,3 3 0-16,0 2 0 0,3 1-6 16,-3-2 6-16,7-2-8 0,2 1 12 0,2 2-5 15,-8 4-5-15,7-3 4 0,0 9-4 16,0-5 5-16,3 6-8 0,-3 4-2 0,1 3-1 15,2 0 11-15,0 3-10 0,7 2 3 16,-6 6-4-16,-14 0-1 0,30 0 6 0,-14 8 0 16,-2-2 2-16,-5-2-17 0,4 9 12 15,1 2 8-15,-4 0-3 0,-4-1 5 16,5 7-4-16,-4-3 0 0,-4-1 4 16,-3 2-9-16,-3 5 2 0,-1 1 3 15,-5-6 3-15,-2 2 1 0,-5 7 1 0,-5-6-15 16,4 0-12-16,-2-4-31 0,2-1-25 15,-3-2-35-15,3-2-34 0,4 2-37 0,0-5-47 16,3-5-51-16,0-1-91 0,0 2-88 16,10-6 38-16,-10 3-176 0,10-3-97 15</inkml:trace>
  <inkml:trace contextRef="#ctx0" brushRef="#br0" timeOffset="65120.62">22020 14127 1790 0,'0'0'50'0,"9"-7"6"0,-9 7-8 16,14-12-2-16,-7 3-8 0,-7 9-1 16,12-8-6-16,-12 8 0 0,24-4-3 0,-14 1-4 15,-10 3 0-15,26 6 0 0,-12-1 3 16,3 2 1-16,-4 0-4 0,4 0 7 0,0 10-5 16,-1-5-3-16,1 5 1 0,-4 1 4 15,1 1-4-15,2 2-2 0,-2-1 2 16,-5 5-7-16,4-6 2 0,1 5-8 0,-7-10 6 15,-1 5-6-15,2-1 4 0,-5-5 0 16,-3-1-2-16,0-1-4 0,-3-4 1 0,-5 0 1 16,2-1-4-16,6-6 3 15,-16 5 1-15,16-5 4 0,-21-5-5 0,12-1-3 16,9 6 5-16,-21-10 1 0,11 1 0 16,7-1-4-16,-1-4 3 0,1 0-2 0,6-1-3 15,1-2-2-15,-1 2 4 0,10-7-2 16,1-2-4-16,2 2 1 0,-3 1-2 15,8 0 0-15,-1-4 1 0,10-5-3 0,0 5 2 16,-11 7-3-16,5-2 1 0,0 8-3 16,-4-4 1-16,-4 7 2 0,1-1-1 0,-1 4 4 15,-2 2 2-15,-1-1-3 0,0-1-6 16,-2 2-1-16,2-2 6 0,-13 6-3 16,20-4 1-16,-10 0-1 0,-10 4 2 15,0 0-3-15,20-4 4 0,-20 4 1 16,13-3-5-16,-13 3 1 0,0 0 5 0,0 0 2 15,17-1-6-15,-17 1 9 0,0 0-5 16,0 0 4-16,0 0-4 0,0 0-4 0,0 0 3 16,0 0 0-16,0 0-5 0,-44 12 6 15,34-8-6-15,-6 6 4 0,2 3 2 16,-2-1 0-16,-1 3-1 0,4 1 0 0,-4 2 0 16,7-2 2-16,-4 5-1 15,5-1-3-15,-1-1 5 0,-1 5-8 0,11-8 4 0,-3 1 4 16,0 1-3-16,3 0 1 15,6-4 2-15,-6 3-4 0,11-3 2 0,-4-2 5 16,2-1 1-16,-6-4 0 0,11 0-1 16,-14-7-4-16,17 6 5 0,-17-6-5 0,23-3 2 15,-23 3 1-15,24-13-5 0,-11 4 0 16,-7-7 5-16,5 0-8 0,-2-5-4 16,1 0 7-16,-6 2 4 0,-1-4-1 0,-3 4 12 15,4-2 18-15,-1 3 5 0,-3 4 14 16,-3 2 9-16,6-1 5 0,-3 1-10 0,-3 2-10 15,3 10 7-15,3-15-11 0,-3 15-12 16,3-10-6-16,-3 10 7 0,0 0-6 16,0 0-6-16,0 0 1 0,0 0-4 15,0 0-6-15,7 35 5 0,-4-23-3 16,-3 8 7-16,3-2-8 0,1 1 6 0,3 6-5 16,-1-7 1-16,-3 4-9 0,4-1-24 15,-4-4-44-15,5-2-42 0,-5-1-43 0,3 0-35 16,-3-7-49-16,1-3-42 0,-4-4-95 15,14 4-73-15,-14-4-216 0,0 0-154 16</inkml:trace>
  <inkml:trace contextRef="#ctx0" brushRef="#br0" timeOffset="66303.73">22880 13933 1922 0,'0'-13'27'15,"0"13"26"-15,0-15 19 0,0 15 6 16,0-14-9-16,0 14-10 0,0 0-2 15,-4-8-8-15,4 8-7 0,0 0 3 0,0 0 4 16,0 0 3-16,0 0 9 0,0 0 13 16,0 0-3-16,4 41-4 0,-4-25 6 0,0 2 5 15,-4 1 2-15,8 12-9 16,-4-2-3-16,3 6 4 0,0 1-14 0,0-3 0 0,0 3 1 16,5-1-4-16,-2-2-12 15,1 2 1-15,-4-7-8 0,7-2-2 0,0 5-4 16,0-12-2-16,0 2 1 0,-6-4 1 15,2-2-2-15,4 0-3 0,3-2 11 16,-6-6-16-16,3 1-2 0,0-4 11 0,-10-4-11 16,17 3 0-16,-17-3-4 0,0 0-10 15,30-15 8-15,-20 5 6 0,-1-3-3 0,2-2-4 16,-5 1-1-16,4-1-4 0,-10 0 3 16,3-1-2-16,2-3-7 0,-5 1 5 0,0 3 2 15,-5-2 3-15,-1 2-13 0,-4-1 7 16,-4 0-9-16,5 3 0 0,2 1-1 15,-6 3 6-15,6 1-7 0,-9 4-16 0,16 4-8 16,-21-3-19-16,21 3-15 0,-23 7-10 16,10-1-16-16,3 2-16 0,0-1-23 0,6 1-15 15,1-1-19-15,0-1-7 16,3-6-26-16,0 0-10 0,10 14-3 0,-10-14 8 16,7 0-3-16,-7 0 19 0,23-2 16 15,-23 2 23-15,23-8 27 0,-6 4 26 16,3-2 29-16,0-5 23 0,-4 3 25 0,4-3 25 15,-2 1 24-15,-2 0 35 0,4-1 19 16,-4 4 4-16,-2 3-1 0,-7-2-5 0,-1 4-6 16,-6 2 13-16,20-6 16 0,-20 6-2 15,16 11 9-15,-5-4 1 0,-1 6 2 16,-1 2-9-16,-1 0 6 0,-2 5 1 16,1 3-7-16,-1-2-7 0,-3 0-12 15,8 4-3-15,-4-3-9 0,-4 2-10 0,3-5-2 16,-2-1-9-16,3-5 4 0,-4-1-3 15,4 1-7-15,-7-5-5 0,3 0 15 0,0-2-7 16,-3-6-8-16,0 0-18 0,0 0 13 16,0 0-12-16,13-35-3 0,-13 12 4 0,0-4-7 15,-6-23-13-15,-4-4-1 0,-3 4 8 16,-1 6 1-16,8 6-6 0,-1 9-2 16,-4 4-2-16,5 3 2 0,0 1-1 0,-4 4-10 15,-1 2-4-15,2 1 4 0,2 10 1 16,0-6 0-16,7 10-3 0,-16-7-4 15,16 7-4-15,-18-4 12 0,18 4-9 16,0 0 8-16,-22 14-12 0,22-14 11 0,-11 15-4 16,8-5 1-16,-4 0 0 0,7-1 5 15,0-9-10-15,7 21 8 0,-4-11-3 0,5 0 8 16,-2-3-1-16,4 1-1 0,-1-1 6 16,5-4-10-16,2 2 9 0,2-3-4 15,-6 0 1-15,-12-2-7 0,44-4 12 0,-20 0-2 16,-5 3-2-16,5-5-11 0,-1 6 9 15,0-4 2-15,-3 4-22 0,4-3 6 0,-5 3 14 16,2 0-2-16,2 0-5 0,1 3-5 16,-5 4 7-16,2 1 11 0,-4 2-7 0,-1 0-1 15,1 2 10-15,-1 2-8 16,1 4 6-16,-4 0-4 0,-3 0-12 0,4-1 9 16,-5 4-1-16,-2-5 10 0,-3 0-12 15,-1 2 4-15,-3-6 4 0,0 1-7 16,0 1 2-16,-3-3 2 0,-1 1-3 0,-3-2 6 15,4-3 8-15,-3 1-5 0,-1-1-6 16,7-7 5-16,-11 3 0 0,11-3-2 0,0 0-5 16,-19-10 8-16,16 2-6 0,-5-5-1 15,8 1 2-15,8-3-2 0,2-5-5 0,-1-2 11 16,8-3-12-16,10-14 3 0,3 6 5 16,7-3-1-16,2 1-7 0,1 0 8 15,1 3-3-15,-5-1 1 0,1 4-2 16,-7 11 4-16,-7-2-2 0,-3 5 0 15,0 0 4-15,-6 5-12 0,-1 2-2 0,-3 1-10 16,-4 1-7-16,1 5-31 0,-7 1-37 16,0 0-41-16,10-6-46 0,-10 6-53 0,0 0-53 15,0 0-106-15,0 0-61 0,0 0 34 16,0 0-165-16,-27 20-84 0</inkml:trace>
  <inkml:trace contextRef="#ctx0" brushRef="#br0" timeOffset="70637.42">18883 15390 1630 0,'-13'-7'-59'0,"-4"1"13"15,7-1 13-15,-1-1 16 0,5 4 8 16,-1-5 11-16,7 9 27 0,-6-9 17 16,0 4 13-16,6 5 7 0,-8-8 9 15,8 8-7-15,-10-4-9 0,10 4-10 0,0 0 0 16,0 0-2-16,0 0-5 0,0 0 7 15,0 0 1-15,0 0 11 0,0 0 0 0,-3 26 1 16,6-10 5-16,4 4 0 0,10 7 6 16,-4 1-4-16,1 5-5 0,-5-4 6 0,1 4-2 15,4 14 2-15,-1-2-2 16,-7-7-4-16,8-5-2 0,-1-1-6 0,-10-7-6 16,5 0 3-16,-2 0-9 0,1-7-4 15,2-1-2-15,-4-1-3 0,1-2-6 16,-6-4 7-16,3 0 1 0,-3-1-3 0,0-9 8 15,7 16-13-15,-7-16 7 0,6 9-4 16,-6-9-8-16,0 7 1 0,0-7-5 0,0 0 3 16,0 0-2-16,0 0 0 0,0 0-4 15,0 0-4-15,0 0-11 0,0 0 11 16,0 0 1-16,-6-32-3 0,3 20-6 0,-1-1 2 16,4-1-4-16,-6-4 9 15,-2 0-11-15,8 0-2 0,-3-3-2 0,0 1 4 16,0-4 0-16,-4-1-7 0,4 0 3 15,-3 4 11-15,1-4-10 0,-1 0 11 0,3 3-9 16,-1-2 0-16,4 8 5 0,0-5-6 16,0 0 5-16,0 3-1 0,0-3-2 0,0 2 5 15,0-2-3-15,4 4-3 0,2-1 6 16,-6 1-16-16,8-2 4 0,-2 5-10 16,-3-1 17-16,7 2-7 0,1 1 3 0,5-1 1 15,-7 5-5-15,12 2 9 0,-4 1-6 16,-4 2-1-16,4 3 1 0,-17 0-4 15,33 3-1-15,-17 2-5 0,-2 5 5 0,2 3-1 16,-2 3 7-16,-4 0 4 0,-4 6-5 16,-2 1-3-16,-4-3 15 0,3 5-4 15,-10 0 2-15,4 0-8 0,-3 0 6 16,-1-3 2-16,-3 3-6 0,-10-3-10 0,6-1-12 16,-2-6-31-16,2-1-26 0,-2-1-16 15,-4-1-16-15,7 1-28 0,-4-5-18 0,0-1-20 16,7-4-16-16,-3 2-26 0,7-3-25 15,6-2-33-15,-11 3-54 0,11-3-258 16,0 0-90-16</inkml:trace>
  <inkml:trace contextRef="#ctx0" brushRef="#br0" timeOffset="71420.84">19286 15487 1645 0,'20'-4'-50'0,"-7"-2"15"15,1 2 15-15,-4 1 7 0,-1-1 6 16,5 4 8-16,-14 0 4 0,27 0 2 15,-14 7 11-15,4-7-4 0,-1 4 6 0,5 2 4 16,-5 1 16-16,7 5 1 0,-6 2 1 16,6 7 3-16,-3 0-2 0,-2-5 6 0,-2 8 4 15,-6-2-2-15,0-2-4 0,-4 2-1 16,1 1-5-16,-4-2-6 0,-3-3 8 16,-3-1-5-16,0 2 0 0,-4-5-2 0,1-1-4 15,-1-2 1-15,-7-3-7 16,5-2 1-16,-2-2 0 0,-5-5 2 0,16 1-11 15,-27-9 2-15,10 2-5 0,4-2 6 16,0-4-8-16,10-2-1 0,-4 1-1 0,3-3-1 16,8-2-3-16,3-3 3 0,3-2-5 15,-1 3-4-15,8-4 9 0,3 3-10 0,0-3 7 16,17-3-6-16,2 3 1 0,-4 3 4 16,11-2 0-16,1-1-7 0,2 6 1 15,-2-1 4-15,6 1-5 0,-16 11 6 0,0-2-5 16,-10-1 3-16,-5 4-7 0,-1 1 5 15,-1 2-4-15,-7 0 3 0,1 0-1 0,-1 2-5 16,-4 0 6-16,-9 2-4 16,21-3-1-16,-15 0 5 0,-6 3 0 0,0 0 5 15,11-3-2-15,-11 3-5 0,0 0 6 16,0 0-6-16,0 0 3 0,0 0-3 16,0 0 4-16,-44 9-3 0,28-5 1 0,-1 4-2 15,-4 2 5-15,-1 5 2 0,-2 2-2 16,-3 4 4-16,4 1-2 0,0 0-5 0,3 3 4 15,-4 0-4-15,8 0 3 0,2 3 1 16,8-6-1-16,-1 3-3 0,7-7 0 16,-3 2 5-16,3-4-1 0,3-6 2 0,4 4 1 15,-4-3 3-15,10 0-2 16,-6-3 0-16,3-3-1 0,3-4 3 0,1 3 0 16,-14-4-4-16,27-8 2 0,-11-2 1 15,4 3-1-15,-7-7 1 0,4-1 0 0,-4-2 0 16,4-5 4-16,-4 1-5 0,-2 2 12 15,-5-3 10-15,4-2 7 0,-4 7 22 16,2 3 8-16,-2-1-1 0,-6 5-4 0,4-1-7 16,-1 2 2-16,-3 9-21 0,0-13-1 15,0 13 7-15,0 0-7 0,0 0-3 0,0 0-8 16,0 0 3-16,0 0 0 0,9 28-13 16,-4-13 7-16,-2 2-8 0,0 1 2 0,4 1-7 15,2 2-24-15,-6-4-23 0,8 2-21 16,-4 2-33-16,2-3-26 0,2-7-32 15,-5-1-20-15,4-3-38 0,-4-6-27 16,-6-1-48-16,21-4-74 0,-11-1-281 16,0-8-135-16</inkml:trace>
  <inkml:trace contextRef="#ctx0" brushRef="#br0" timeOffset="71723.82">20396 15302 1861 0,'0'-12'13'0,"0"5"20"15,0 7 10-15,-3-13 0 0,3 13-10 16,0 0-2-16,0 0 2 0,0 0-4 0,0 0 4 15,0 0 4-15,0 0 12 0,0 0 5 16,0 0 6-16,17 42 5 0,-17-21 8 0,6 1-10 16,-3 10 2-16,7 1 8 15,-2-1-6-15,-5 3 5 0,6 15-11 16,1-10-2-16,-2-2-8 0,5 7 0 0,-1-3-6 16,-1-7-1-16,-1-6-2 0,4-4-1 15,-8-4-1-15,7-3-8 0,-10 0 7 0,0-10-11 16,8 3 6-16,-8-4-2 0,-3-7 1 15,24 0 4-15,-24 0-13 0,0 0 1 16,26-18-1-16,-16 10 6 0,-6-5-6 0,-4-6-6 16,6 5-2-16,-6-1-19 0,-10-6 16 15,10 7-9-15,-6-1 0 0,2 2 2 0,-6-1-10 16,4 2-26-16,-1 4-32 16,-4 3-31-16,11 5-44 0,-16-5-43 0,16 5-40 15,-17-7-41-15,14 7-77 0,3 0-100 16,-10-7-216-16,10 7-149 0</inkml:trace>
  <inkml:trace contextRef="#ctx0" brushRef="#br0" timeOffset="72370.73">20793 15490 1900 0,'0'0'-17'0,"0"0"12"16,0 0 8-16,20 15 17 0,-14-8 14 0,1 4 1 15,-1 3 15-15,5 7 8 0,-5 1 6 16,4 0 8-16,4 6 0 0,-7-3 2 15,-1 0 9-15,0-3-5 0,-1-1 0 16,-2-4-8-16,-3-5-10 0,6 6 1 0,-6-8-1 16,7 1 16-16,-1-4 18 0,-6-7-2 15,0 0-17-15,0 0-3 0,0 0-3 16,0 0-21-16,7-49-1 0,-11 16-4 0,1-18-7 16,-3-4-30-16,-7 3 0 0,2-4-15 15,-5 6 2-15,2 6-3 0,1 10-2 0,7 8 14 16,-8 5-11-16,1 4-4 0,2 5-3 15,-2-1 6-15,4 5-3 0,-2 4-2 0,1 1 10 16,10 3-1-16,0 0-5 0,-30 3 1 16,30-3-3-16,-16 10 5 0,9-3 6 15,0 2-1-15,7-9-4 0,0 16-1 16,0-7 5-16,0-9-3 0,10 17-4 16,-3-9 7-16,6 1 1 0,1-5 2 0,2 0-2 15,-3 3 3-15,11-7 1 0,-1 0-10 16,4 0 6-16,-3 1 3 0,-2 2 3 0,5-3-2 15,3 3-4-15,0 0-3 0,0-1-3 16,0 3 15-16,0 3-13 0,4-4 6 16,2 6-1-16,-3-2 2 0,18 12 3 0,-12-8-8 15,-1 1-3-15,-5 2 2 0,-6 3 5 16,-1 0-2-16,-6 3 5 0,0 2-1 16,-7-3 1-16,-6 2 4 0,-4-1 0 15,1 1 0-15,-4-5-2 0,-7 6 0 0,0-9 12 16,-6 3-9-16,3-3-4 0,-3-3 7 15,0-3-5-15,-4-1 7 0,0-1-7 16,4-3 4-16,13-3 3 0,-30-3-7 0,17-4 17 16,-1 0-8-16,4-1-5 0,1-5 11 15,4 2-11-15,5-3-7 0,0-7 6 0,0 5-4 16,11-4 6-16,2-2 0 0,1 1-10 16,8-1-5-16,-1 2-5 0,-1 1-14 15,0 8-24-15,3-7-40 0,-3 4-45 0,0 1-48 16,3 2-42-16,1-1-58 15,0-1-179-15,-2 1 35 0,2 2-141 0,2-5-66 16</inkml:trace>
  <inkml:trace contextRef="#ctx0" brushRef="#br0" timeOffset="72703.52">21879 15237 1776 0,'0'0'129'16,"0"0"-6"-16,0 0-7 0,0 0-16 0,0 0-6 0,0 0-12 15,0 0-3-15,0 0-15 0,0 0-6 16,0 0-9-16,0 0 0 0,0 0-3 16,0 0-8-16,0 0 0 0,34 11-6 15,-18-7 0-15,5 2-8 0,1-2 0 16,8 4-3-16,-3-1-2 0,6 3 2 0,1 2 1 16,3 1-6-16,-4 2-3 0,-3-1 1 15,-3 5-7-15,-4 6 15 0,-3-2-3 0,1 2-3 16,-9 2 0-16,6 3-1 0,-12-5-1 15,-6 1-4-15,-3 3 2 0,-5 0 1 16,-1 3-4-16,-4-1 4 0,-1-2 0 0,-2 0-5 16,-5-4 2-16,5-4 2 0,-1 0 6 15,4-6-10-15,-1 3-3 0,1-7-16 0,3 3-31 16,0-7-38-16,4 1-46 16,-1-3-49-16,7-5-54 0,-11 2-93 15,11-2-111-15,0 0-214 0,0 0-143 0</inkml:trace>
  <inkml:trace contextRef="#ctx0" brushRef="#br0" timeOffset="73587.55">22780 15202 1787 0,'-21'0'-99'0,"9"3"27"0,1 1 13 15,-2 2 4-15,2 2 9 0,5 2 9 16,-1-3 2-16,1 2 5 0,3 4 5 16,3 2 8-16,0 3 14 0,3-3 13 0,0 2 15 15,0 1 10-15,7-3 10 0,4 5 8 16,-1-5 6-16,4 2 3 0,-4-2 5 0,1 3 4 16,5-3 0-16,-2-2 2 0,-1-1-1 15,2 5 2-15,-6-3 4 0,9 3-4 16,-12-2-3-16,9 2 2 0,-9-5 4 0,-2 6 0 15,0-3-7-15,-4-2 0 16,-3-1-3-16,0-2-6 0,0 1-12 0,-3 3-2 16,-4-4-4-16,0 0 7 0,-6-2-3 15,-1-1-10-15,2 0-10 0,-6-4-3 0,6-2-32 16,12-1-27-16,-37-1-28 0,20-2-34 16,1 1-42-16,-1-2-39 0,4 0-44 15,2-3-77-15,1 2-106 0,7-4-147 0,0 5-54 16</inkml:trace>
  <inkml:trace contextRef="#ctx0" brushRef="#br0" timeOffset="74172.75">23090 15635 1583 0,'0'0'-36'16,"22"0"19"-16,-22 0 10 0,24 0 5 0,-24 0 5 15,23 0 5-15,-23 0 10 0,27-4 17 16,-14 4 10-16,-13 0 10 0,27-4 10 15,-10 1 1-15,-1-5 1 0,-2 2 6 0,-1-5-5 16,4 3-2-16,-7-1-1 0,3-3-7 16,-3 0-8-16,3-5 0 0,-3 3-5 0,1-3 1 15,-2-3-10-15,-2-4-4 0,0 3-6 16,-4-1 0-16,-3 1-4 0,4 2-3 16,-4-2-1-16,3-1 7 0,-3 5 11 15,0 2 12-15,0 2 1 0,-3 1-5 0,3 2 1 16,-4-3-4-16,4 13-7 0,0-12 6 15,0 12-11-15,0 0-4 0,0 0-4 16,0 0 0-16,0 0-4 0,0 0 2 0,-17 29-4 16,11-16 1-16,9 5-10 0,-3 1 4 15,3 9 7-15,4-3-11 0,0 0 9 16,3-3-2-16,3 3 0 0,-3-3-11 0,0 2 3 16,3-6 7-16,1 3-12 0,2 0 11 15,1-5 0-15,-1 1-3 0,-2-9 0 0,2-2 7 16,-2-1-9-16,-1-3 3 15,-13-2-2-15,27-10-6 0,-10 3 7 0,-4-6-4 16,1-3 3-16,-1-1 2 0,4-8-3 16,-4-1-2-16,-4 2 2 0,2-1-5 15,-8 3 5-15,7 3 9 0,-7 1 4 0,1 5 8 16,-1-2 5-16,1 5-13 0,-1-1-3 16,-3 11-8-16,3-11 0 0,-3 11 6 0,0 0 1 15,0 0-9-15,0 0 6 0,0 0-3 16,0 0-12-16,0 0 14 0,13 36-7 15,-6-19 7-15,3-2-11 0,0 2-5 0,0 1-32 16,0 1-23-16,0-1-35 0,3-1-41 16,1-2-39-16,-1-5-35 0,-2-6-32 15,1 3-39-15,1-7-34 0,1 0-31 0,-14 0-217 16,21-8-65-16</inkml:trace>
  <inkml:trace contextRef="#ctx0" brushRef="#br0" timeOffset="75037.75">23999 15385 1610 0,'11'-19'-33'16,"-5"5"27"-16,4 2 14 0,-4 2 11 0,2 3 5 15,-2-1-5-15,-6 8 2 0,16-13 9 16,-5 10-2-16,-11 3 4 0,23 0 4 16,-23 0 4-16,23 6 7 0,-9 1 2 0,2 4-3 15,1-1-3-15,-4 5 5 0,4-1 1 16,0 1-1-16,-3 3 2 0,-2 2-7 0,-2-2 0 16,1 1 2-16,-5 3 0 15,1-5-5-15,-4 2 2 0,0-2-8 0,0-3 2 16,-3 0-2-16,-6 1-6 0,3-5-2 15,-7 0 1-15,4-2-1 0,6-8-1 16,-21 8-1-16,21-8-5 0,-17 0 1 0,17 0-6 16,0 0 0-16,-30-8 1 0,30 8-3 15,-16-11 0-15,13 4-3 0,-1-3-7 0,4 10 7 16,0-21 1-16,7 12-5 0,-1-4 1 16,4 1-2-16,7-4-6 0,-4 2 9 15,11 2-4-15,-4-3-4 0,7-6 5 0,-5 8-4 16,5-3-2-16,-10-1 3 0,7 9 1 15,-5-5-8-15,5 1 9 0,-4-1-6 0,-1 3 4 16,2-1-2-16,-1-1 2 0,3 2 2 16,-3-1 0-16,0 5-6 15,-7-2 8-15,8-3-2 0,-5 7-4 0,-2-6 2 16,-1-1-2-16,1 4 3 0,-2-3-1 16,1 1-5-16,-2-1 2 0,-1-4 2 0,-4 3-3 15,2 1-2-15,-5-5 2 0,-3 1 8 16,0 3-2-16,0-3-2 0,-3 3-7 0,3 11 1 15,0-21-2-15,-5 14 2 0,5 7 0 16,-13-7 1-16,13 7-4 0,0 0 5 16,-20 2 0-16,20-2 1 0,-19 12 0 0,5 1 1 15,4-1 4-15,1 1-2 0,-2 6-3 16,4 2 2-16,1 1 0 0,-4 2 3 0,10-2-6 16,-4 0-2-16,4 6 0 15,-3-3 9-15,6 3 0 0,1-6 1 16,3-3-3-16,-1-3 0 0,1-1 3 0,-1 0 4 15,5-2-3-15,-5-5 4 0,4-1 2 16,4-3 1-16,-14-4-6 0,36-4 1 0,-20-3 1 16,2 1 1-16,-1-5-4 0,-1 2-2 15,-7-1-1-15,5 0 5 0,-1 2-6 16,-2-2 7-16,-1-1-5 0,-1 5-2 0,-2-5 5 16,7 2-8-16,-5-1-3 0,-2 0 7 15,3-2 2-15,0-1-6 0,-3 3 6 16,-1-2 0-16,-2 1 8 0,3 1 6 15,-4-1 4-15,-3 11 2 0,6-14-3 0,1 10-7 16,-7 4 7-16,0 0-3 0,0 0-5 16,10-7 1-16,-10 7-2 0,0 0-1 15,0 0-2-15,0 0-7 0,17 29 7 0,-11-19-4 16,1 5-1-16,3 0-4 0,0 2 2 16,-3 1-1-16,9 7 1 0,-6-5 1 0,-7 2-3 15,5 1 16-15,-5-3-7 0,0-1 0 16,-3 6 1-16,0-4-6 0,-3-4-4 15,0 1-5-15,0-3-26 0,-5 0-30 0,2-2-32 16,-4-6-26-16,0-2-35 16,10-5-52-16,-20-5-55 0,6-5-88 0,4-2-72 15,-3-5-130-15,3-1-53 0</inkml:trace>
  <inkml:trace contextRef="#ctx0" brushRef="#br0" timeOffset="75538">25060 15122 1619 0,'13'-6'6'15,"-4"2"7"-15,-9 4 3 0,0 0 11 16,0 0 13-16,0 0 16 0,0 0 9 0,30 15 7 16,-22-5 8-16,-2 2 1 0,1 5 4 15,-1 4 0-15,2 1-1 0,-2 6 6 16,-3-3-2-16,7 11-4 0,-4-7-13 0,-2 4-3 16,3 2-3-16,-4 0-1 15,4-3-7-15,2-3-9 0,2-4 2 0,-1-1-9 16,-7-6-3-16,3-2 5 0,-6 0-1 15,8-4-10-15,-5 1 13 0,0-4 9 16,-3-9-6-16,7 7-5 0,-7-7-6 0,0 0 8 16,0 0-20-16,0 0-5 0,0-40 6 15,0 22-5-15,-3-3-5 0,3 2 1 0,0-4-2 16,-4 3 3-16,8-4-9 0,-8 6-1 16,8-6 6-16,-1 2-8 0,3-3 1 15,8 0-2-15,2 0-4 0,1 3-1 0,3-3 18 16,3 3-9-16,1 1-8 15,-4 7 2-15,3 0-8 0,0 4 11 0,1 6-14 16,-5 0 10-16,2 4-7 0,2 8 12 16,-2 2-1-16,-2 4-4 0,1 3-1 0,0 5 12 15,-6 3-16-15,-1 4 9 0,4 3 11 16,-8-3-6-16,2 2 0 0,-1-9-8 16,-1 8 4-16,-2-5 4 0,0-5-22 0,0-2-13 15,-1-4-36-15,1 1-32 0,-1-2-38 16,-2-5-63-16,-1-7-77 0,-3-1-170 0,0 0-33 15,0 0 57-15,17-14-160 0,-14-1-78 16</inkml:trace>
  <inkml:trace contextRef="#ctx0" brushRef="#br0" timeOffset="82660.7">19420 16874 1803 0,'0'0'-45'0,"-8"-12"38"0,8 12 28 0,-3-13 5 16,3 13 10-16,-6-9-4 0,6 9 0 16,-7-9-2-16,7 9-2 0,0 0-6 15,0-11 0-15,0 11-4 0,0 0-1 0,0 0-4 16,-6-10-5-16,6 10 3 0,0 0-1 16,0 0-2-16,0 0-8 0,0 0 3 15,0 0-2-15,0 0 5 0,0 0 3 0,0 0-10 16,0 0 10-16,6 39 2 0,1-28-8 15,-7 2 4-15,6-5 7 0,-6 6-7 16,3 1 11-16,1 2 7 0,0 1 5 0,-1 2 5 16,0 0 10-16,-3 5 8 0,7 0-3 15,-4-4 0-15,-3 8-2 0,3-9 2 16,-6 6-1-16,6-5-5 0,-3 0 3 16,3-2-1-16,-3-1-12 0,8-4-4 0,-8 2 0 15,0-1-2-15,3-5 0 0,-3-1-4 16,0 2 2-16,0-11-2 0,3 14-8 0,-3-14-2 15,0 16 5-15,0-16-3 0,4 8-9 16,-4-8-18-16,0 0-27 0,0 0-49 16,9 4-50-16,-9-4-56 0,0 0-70 0,14-15-129 15,-7 5-261-15,-1 3-149 16</inkml:trace>
  <inkml:trace contextRef="#ctx0" brushRef="#br0" timeOffset="83221.86">19483 16855 1850 0,'-7'-10'-49'0,"7"10"4"16,-7-14 26-16,7 14 4 0,0-8 14 0,0 8-1 16,0 0 3-16,0-11-1 0,0 11-4 15,0 0 0-15,0 0 5 0,0 0 0 16,0 0-5-16,0 0 2 0,0 0 4 0,0 0 6 15,0 0 0-15,44 11 2 16,-28-4 2-16,-2 3 8 0,2-1 4 0,5 4 6 16,-2 2 4-16,-2 0-4 0,4 5 3 15,-2-2 4-15,-5 0 0 0,5 4-6 16,-2 0-3-16,-1-4 0 0,-5-1-3 0,2-4-1 16,-7-4-1-16,8 4 1 0,-4-5-3 15,-4 2 5-15,5-3 13 0,-11-7 16 0,10 8 5 16,-10-8-6-16,0 0-7 0,0 0-5 15,0 0-2-15,23-14-6 0,-23 14-2 16,7-14 3-16,-4 3-4 0,0 0-4 0,4-4-11 16,-3 0 6-16,2-2-6 15,-2-1-3-15,2 0 7 0,-3-2-7 0,7-2-3 16,4 1 1-16,-11 3-2 0,4 2 15 16,-1 0 0-16,1 2 5 0,-3 2-12 15,2 1 4-15,-3 4 1 0,4 0-11 0,-7 7 5 16,7-11-7-16,-7 11-3 0,16-2-1 15,-16 2 6-15,0 0 2 0,0 0-2 0,27 17-1 16,-17-4-2-16,-4-1 1 0,8 3 4 16,-1 5-5-16,-2 3-6 0,-2 4 3 15,4 1-1-15,-2 5 1 0,2-1-4 0,1-2-10 16,-8 0-23-16,7-3-27 0,1-2-40 16,-1-2-37-16,-3-7-32 0,0-5-37 15,0-4-60-15,0-4-91 0,-3 0-258 16,-7-3-112-16</inkml:trace>
  <inkml:trace contextRef="#ctx0" brushRef="#br0" timeOffset="84688.53">20467 16874 1793 0,'0'0'1'16,"9"-4"1"-16,-9 4 1 0,0 0 5 16,0 0 12-16,0 0 16 0,0 0 9 0,0 0 6 15,16 25 13-15,-8-15-7 0,-5 8 5 16,0-4 3-16,1 5 5 0,-1 2 2 15,-3 1 2-15,0 3-10 0,0 3 8 16,0 0-8-16,3-2-15 0,-3-5 3 16,0 4-5-16,3-4-4 0,0-2-6 0,-3-6 1 15,0 2 1-15,0-4 0 0,5-2-8 16,-2 0-1-16,-3-9 2 0,0 0 7 0,3 11-8 16,-3-11-5-16,0 0-8 0,0 0 2 15,13-30-7-15,-10 12 3 0,-3 4-3 16,3-7-1-16,-6-7 3 0,0 2-4 0,3-2 6 15,-3-2-12-15,-4-5 5 0,4 3-2 16,-14-11 4-16,1-2 1 0,-4 2-3 16,2 11-12-16,2 2 7 0,-4-13-7 0,1 16 4 15,1 2 5-15,6 7-5 16,-2 0-3-16,4 9-8 0,-4-1 5 0,1 7-2 16,13 3-4-16,-17 0 3 0,17 0 2 15,-23 10-2-15,20-2 7 0,3-8-9 0,0 22-1 16,0-9 0-16,3 2-8 0,7-4-9 15,0 6-17-15,-3-3-7 0,9-2-8 16,-2 1-7-16,2-2-5 0,5-4-3 0,-8-2-1 16,1-3-3-16,-14-2 3 0,22 3 5 15,-22-3 11-15,30-9 5 0,-16 5 2 0,-4 0 3 16,7-4 10-16,-7-2-2 16,-1 3 11-16,2-4 20 0,-1 1 16 15,-1 3 10-15,2-1 13 0,-11 8 6 0,6-13 1 16,-6 13-3-16,10-7-6 0,-10 7-2 15,6-5-1-15,-6 5 0 0,0 0-1 0,0 0 4 16,38 15 5-16,-28-2 8 0,-1-1 1 16,1 6 7-16,4 4-4 0,2 3-4 15,-2 3-1-15,-1 4-1 0,-6-3 4 0,6 2-5 16,-3 2-4-16,-3-4-6 0,6 3 3 16,-6-7-6-16,-1-1 0 0,5-2 0 15,-8-4-3-15,3-7 6 0,-6 3-4 0,7-3-3 16,-4 0 19-16,0-1 20 0,2-2 26 15,-5-8-5-15,0 0-4 0,3 10-9 16,-3-10 0-16,0 0-16 0,0 0 3 16,0 0-8-16,-8-35-3 0,13 20-7 0,-5-3 2 15,3-4-9-15,-3 2 4 0,3-5-9 16,0 2 4-16,0 3-16 0,-3-5 5 0,4 0 1 16,5 3-5-16,-1 4 2 0,-5-3-5 15,3 7-8-15,15-4 5 0,-5 6-1 16,-2 2-2-16,-4 6-4 0,2-2 6 0,2 4-7 15,-14 2-1-15,30 5 3 16,-17 2-5-16,4 1 4 0,-4 5-24 0,1-5 6 16,-1 9-8-16,0-9-12 0,-6 3-22 15,3-1-11-15,0 3-5 0,0-8 0 0,0 2 2 16,0-4 5-16,-10-3 3 0,0 0 4 16,0 0 6-16,33-6 8 0,-33 6 3 15,20-9 5-15,-10 4 0 0,1 0 3 0,-11 5 4 16,9-7 5-16,-9 7 4 0,13-11 1 15,-13 11-3-15,0 0 5 0,0 0 10 0,0 0 9 16,30 12 6-16,-25-5 6 0,4 4 7 16,-2-1 6-16,-1 3-2 0,2 2 8 15,-2 0-7-15,4-4 10 0,-4-2 0 0,-3 0-6 16,2 2 6-16,1-4 1 0,-6-7 10 16,10 10 3-16,-10-10 8 0,9 4-8 15,-9-4-1-15,0 0 2 0,18-19-8 16,-12 5 5-16,-3-4-11 0,0-2-7 15,-6-9 3-15,3 0-15 0,-13-17-5 0,7 10-4 16,-2 3 3-16,-1 2-18 0,-7 6 10 16,5 6-2-16,1 2 0 0,4 3-9 0,-5 3 3 15,2 1-16-15,-1 2 11 0,-4 4-2 16,14 4 5-16,-19-3 5 0,19 3-10 16,0 0 7-16,-30 4-5 0,30-4 2 0,0 0 2 15,-5 13 2-15,2-5 6 0,3-8 3 16,0 0 3-16,14 22-9 0,-8-15 8 15,7-1-13-15,-2 1 5 0,2-2 4 16,-2 1 2-16,5-2 4 0,4-1-9 0,-4 2 5 16,8-3-5-16,6 1-8 0,-10-1 15 15,3 1-2-15,0 0 3 0,4 1-4 16,3-1-2-16,-3 4-1 0,0 1 0 0,-5 3 9 16,2 3-17-16,-1-4 9 0,4 9 4 15,3-3-4-15,-3 4 8 0,-4 0-13 0,0 2 8 16,7 7-7-16,-13-5 7 0,3-2-1 15,-6-1-8-15,-5-4 19 0,1 3-4 16,-3-6-5-16,0-1 10 0,-7-1-8 0,0-1 1 16,0-11-7-16,-7 17 12 15,-3-9-2-15,0-3 11 0,10-5 10 0,-16 0-11 16,16 0 0-16,0 0 1 0,-38-13 3 16,32 6-8-16,-4-1 2 0,4-5-13 0,-2 1 13 15,-1-1-10-15,9 1 11 0,-3-2-12 16,6-3 3-16,0 1 1 0,7-4-3 15,0-2-5-15,6-2 3 0,2 6-3 0,5-1 4 16,-7 2-2-16,5 2-14 0,2-3-10 16,0 4-26-16,-6 1-38 0,-1 2-50 0,1 4-39 15,-1 0-59-15,1 2-55 0,-4-2-122 16,1 4-67-16,2 0 59 0,-2-2-159 16,2 3-78-16</inkml:trace>
  <inkml:trace contextRef="#ctx0" brushRef="#br0" timeOffset="85071.78">22466 16623 1806 0,'0'0'123'0,"-7"-13"6"0,7 13-16 0,0 0-2 0,0 0-11 16,0 0-11-16,-6-8-13 0,6 8-8 15,0 0-9-15,0 0-12 0,0 0 11 16,0 0-4-16,0 0-12 0,0 0 1 15,0 0 2-15,47 13-15 0,-28-8 0 16,5-2 8-16,9 1-7 0,0-1-4 0,-3-2-3 16,7 3-4-16,-1-2 4 0,2 1-5 15,-2-1-2-15,-2 5-3 0,-4-1 3 16,0 1-2-16,0 1-4 0,-7 2-5 0,-7 2-5 16,1 1 9-16,-7 2-3 0,-7 2 6 15,4 1-12-15,-7 1 7 0,-3 2-1 0,-4 4 0 16,-3 0-4-16,-7 15 9 0,4-5-4 15,0-6 9-15,-4-1-11 16,0 0 6-16,4 2-3 0,-1-5-2 0,2-4 2 16,2-7 6-16,2 3-15 0,5-5-16 15,-3 1-11-15,3-2-26 0,-1-3-26 0,4-8-25 0,-3 11-56 16,3-11-72-16,0 0-111 16,0 0-96-16,0 0-236 0,0 0-171 15</inkml:trace>
  <inkml:trace contextRef="#ctx0" brushRef="#br0" timeOffset="85989.34">23740 16640 1975 0,'-4'-13'7'16,"-2"3"23"-16,-1-2 14 0,-3 2 5 15,0 0 4-15,-1 2 3 0,5-2-3 0,-4 5-7 16,10 5-8-16,-26-7-5 0,8 8-2 15,18-1-3-15,-33 11-5 0,17-5 2 16,-8 2-5-16,7 6-4 0,4-3 0 0,1 6-2 16,1-3-5-16,1 5 6 0,7-2 1 15,3 0-1-15,3 3 0 0,0-6-1 0,10 4-2 16,1 0 4-16,2-4-2 0,1 2 6 16,7-4-6-16,0 3-1 0,-5-5 4 15,5 3-4-15,-4-1 6 0,2-2-4 0,2 2-2 16,-7-5 3-16,-1 4-7 15,1-1 5-15,0 0 1 0,-4 5 6 0,0-2 1 16,-3-1-6-16,1-2 3 0,-8 1 2 16,3-3 6-16,-2 6 3 0,-4-14 2 15,-10 20 4-15,4-8-8 0,-5-4 4 0,-9 6-6 16,7-7-8-16,-7-1 6 0,0-3-3 16,-4 2-7-16,-3-8-14 0,5 3-24 0,5 0-15 15,-4-5-24-15,2 3-31 0,2-2-37 16,4 0-51-16,2 0-55 0,-2-4-66 15,10-2-129-15,3 3-161 0,0-1-93 0</inkml:trace>
  <inkml:trace contextRef="#ctx0" brushRef="#br0" timeOffset="86788.61">24007 16948 1647 0,'0'0'-70'0,"13"7"14"15,-13-7 10-15,16 7 10 0,-2-2 24 0,-14-5 14 16,20 7 10-16,-7-1 7 0,0-6 9 16,-13 0 12-16,27 1 3 0,-7-2 5 0,-20 1 1 15,27-7 1-15,-8-1-3 0,-2-2-5 16,4-5 13-16,-2-1-4 0,4-3-9 16,-5-5-2-16,1 3-3 0,-5 1-6 15,2-5 2-15,-2-3 6 0,-4 1 5 16,-4 2 2-16,0 2 4 0,-1 3 4 0,-2 1 15 15,0 1 2-15,-3 0 1 0,0 5 3 16,3 1-10-16,-3 2-5 0,0 0-6 16,4-1-13-16,-4 11-6 0,0 0-1 0,0 0-9 15,0 0 3-15,0 0-6 16,0 0 6-16,0 0-5 0,0 0-13 0,0 0 5 0,-13 39-2 16,13-28 2-16,0 10-4 15,3-3-6-15,0 7 10 0,4-3-4 0,-1 1 2 16,0 2 0-16,5-5 0 0,-4 1-3 15,2 0 1-15,2-6-3 0,-1 3 10 16,-1-5-7-16,-2-5 2 0,3 6 5 0,0-7-5 16,0 1-4-16,-3-3 1 0,-7-5 2 15,16 8-6-15,-16-8 2 0,17 0-4 16,-17 0-2-16,0 0-2 0,34-8 2 0,-28 3 0 16,4-3 7-16,4 1-4 0,-1-7-4 15,-7 3 2-15,2-7-12 0,1 3 11 0,-2-2 8 16,-1 2-17-16,-3 2 10 0,2 1-1 15,-2 2 7-15,-3 0 9 0,3-1 10 16,-3 11 0-16,3-14 3 0,-3 14 7 16,3-12 2-16,-3 12 11 0,4-17 3 15,-4 17-8-15,0-11-1 0,0 11 1 0,0-14-1 16,0 14 2-16,-4-8-6 0,4 8 8 16,0 0 1-16,0-17-3 0,0 17-4 15,0 0-9-15,0 0-4 0,0-11-6 0,0 11 0 16,0 0-14-16,0 0-3 0,0 0 3 15,0 0-1-15,0 0-5 0,0 0 2 0,0 0-1 16,0 0 4-16,18 35-5 0,-15-20 2 16,0-4-1-16,0 7 2 0,4 3-8 15,-1 4-2-15,-3-3 8 0,2 3-1 0,1 0-3 16,1 6 7-16,2-2-6 16,-1-7 4-16,-2 3 1 0,1-4-8 0,-4-6 7 15,3 2-15-15,2-4-11 0,1-1-8 16,-5-4-14-16,2-1-28 0,-6-7-49 0,0 0-38 15,24-2-73-15,-24 2-71 0,12-17-91 16,-1 0-109-16,-4 3 37 0,-1-8-214 16,8 1-172-16</inkml:trace>
  <inkml:trace contextRef="#ctx0" brushRef="#br0" timeOffset="88138.34">24979 16667 2016 0,'0'0'36'0,"0"0"-7"16,0 0 10-16,0-12-7 0,0 12-7 0,0 0 3 15,0 0 6-15,0 0 4 16,0 0-2-16,30 18 5 0,-20-11 5 16,1 0-2-16,2 5 0 0,-4 1-1 0,2-1-6 15,-1 4 0-15,-4-1-5 0,8 0 2 16,-8 0-3-16,1-1 1 0,4 7-8 0,-5-1 6 16,-3-4-4-16,4 1 1 0,-7 0-8 15,6 5 2-15,-6-4-10 0,3-3 9 16,-3 0-6-16,-3-5 4 0,-3 0-5 0,3-3-2 15,3-7-2-15,-13 11 0 0,13-11 2 16,-18 1-10-16,18-1 9 0,-23-1-9 16,23 1 5-16,-19-8 4 0,8 3-7 15,11 5 2-15,-19-12-1 0,14 4-2 16,-1-2 1-16,3 0-1 0,-1-4 6 0,8 3-5 16,-1-4 4-16,8 2-4 0,1-6 3 15,-5 6-6-15,10-5 8 0,-1 3-6 0,1-2 3 16,4 5-2-16,-2-5-5 0,-5 9 1 15,-1-3 3-15,7 4-5 0,-4 0-1 16,1 4 5-16,-1 3 0 0,-16 0-1 0,41 4-7 16,-18 2 7-16,0 1-6 0,4 1 3 15,-7 3-3-15,0 6 3 0,7 0 5 0,-1-1-2 16,-5 1 5-16,1 2-10 16,-1-5 7-16,-7 0-2 0,2-3 7 15,1-2-3-15,-4-1 2 0,-4-4 17 0,2 0-2 16,-11-4 6-16,23 0-9 0,-23 0-2 15,23-11-4-15,-6 3-1 0,-7-6 7 0,0-4-5 16,4-2 5-16,-8-5-9 0,4-8 2 16,0 4-6-16,-10 4-1 0,7 0-3 15,-7 4 3-15,3 4 2 0,-3 5 2 0,0-5-3 16,-3 6-5-16,3 1-3 0,-3-1-10 16,3 11 14-16,-11-9-7 0,11 9 8 15,-13-5-3-15,13 5-2 0,0 0 5 0,-36 7-3 16,22 3 4-16,1-2 0 15,6 2-6-15,-10 5 0 0,8-1 1 0,2 2 2 16,4 0 0-16,-1 1-4 0,0 2 0 16,1 1 3-16,6 3 1 0,5-2-8 0,-2 3 8 15,4-2 0-15,-4-4-2 0,5 2 6 16,-1-4-2-16,3 2 6 0,-3-5-3 16,7-5 9-16,-4-4-10 0,0 2 4 0,4-9-2 15,-17 3-1-15,43-12 4 0,-19 3-3 16,0-5 1-16,-5-1-10 0,4-6 6 0,1 2 1 15,-5-3-1-15,-8 5 0 0,2-1-1 16,1 3-2-16,-4-1 10 16,-4 4-1-16,8 2 10 0,-11-2 6 0,4 2 4 15,-1 3-13-15,-3-1 6 0,-3 8-9 16,7-13-5-16,-7 13 1 0,7-10-1 0,-7 10-5 16,0 0 5-16,0 0-3 0,0 0-2 15,0 0 4-15,0 0-11 0,0 0 4 16,16 25-6-16,-13-11 16 0,8 0-10 0,-4-3 0 15,-1 6 5-15,4-3-2 0,0 4-6 16,0 0-1-16,-3 1 10 0,3-5-4 0,-3 4-6 16,-4-5 13-16,7 5-14 0,-4-6-1 15,-6 1-9-15,7-3-6 0,-3-1-10 16,-1 2-3-16,-3-11-1 0,3 17-5 16,0-13 2-16,-3-4-13 0,0 0-14 15,0 0-5-15,0 0-8 0,0 0-10 0,0 0 3 16,10-39-5-16,-6 20 12 0,-4-5 7 15,7-2 5-15,-4 1 7 0,0 0 7 16,4 1-1-16,-4 5 27 0,0 1 34 0,1 1 29 16,-4 2 11-16,4 0 1 0,-1 2-7 15,-3 3-5-15,0 10-2 0,3-12-6 0,-3 12 1 16,0 0-2-16,0 0 6 0,0 0 7 16,0 0-4-16,0 0 0 0,30 30-8 15,-27-13 13-15,4-2 3 0,-4 3-3 0,3 7-1 16,2-4 4-16,-2 3-7 15,4 1-7-15,-4-3 2 0,2 3-4 0,-5-7 9 16,4-3-13-16,2 2 0 0,-1-4 8 16,-5-1-9-16,0-2 10 0,0-2 11 15,-3-8-14-15,13 7 3 0,-13-7 3 0,0 0-7 16,0 0-3-16,24-17-3 0,-18 2-2 16,-3 1-12-16,1 0 14 0,0-4-13 0,2 0-5 15,4-1 3-15,0 2 6 0,4-4-5 16,-5 2-14-16,8-1 26 0,0 5-14 15,0 0-4-15,-4 2-3 0,0 2-2 0,4 3-1 16,-4 2 0-16,0 4-3 0,-13 2-4 16,0 0 8-16,34 8 21 0,-25-1-10 15,5 3 2-15,-4 5 0 0,-7 3-12 16,5-4 2-16,-2 9 3 0,-3-3 5 16,4-1-1-16,-4-1 10 0,0 0-4 0,0-4-17 15,2-3-22-15,1 2 8 0,-3-1-23 16,0-5-10-16,-3-7-31 0,4 13-21 0,-4-13-44 15,3 10-58-15,-3-10-49 0,0 5-132 16,0-5-78-16,0 0 43 0,0 0-172 16,0 0-91-16</inkml:trace>
  <inkml:trace contextRef="#ctx0" brushRef="#br0" timeOffset="93405.83">18013 17217 1706 0,'-17'-12'0'15,"4"2"28"-15,-4 2 27 0,7 2 13 0,0-1-3 16,10 7-10-16,-17-7-8 0,17 7-3 15,-13-2-8-15,13 2-3 0,0 0 1 16,0 0 4-16,0 0-11 0,0 0 9 0,0 0-6 16,0 0 8-16,27 22-7 0,-11-17 5 15,8-2-2-15,-1 0-3 0,14-2 2 16,-1-1-4-16,7 0-6 0,8 0 3 16,-1 3 1-16,-4 1-3 0,-2 0-5 15,-1-2 0-15,-3 1-6 0,-3-1-1 0,0 1 0 16,-15 0-3-16,2-2 4 0,-1 6-2 15,1-1-6-15,-8 2 3 0,1 2 2 0,-7 2 7 16,-4 2 9-16,-2 4 1 0,-8 7 6 16,1 3 0-16,-3 5 3 0,-4-1-9 15,-1 0-1-15,-5 11-5 0,-1-8-7 0,-2 5 8 16,5-8-3-16,1-4 7 0,-1-6-11 16,1 6-1-16,4-7 3 0,1-7-7 15,-2 1 1-15,7 0-9 0,-3-5 1 16,-1 0-13-16,7-10-19 0,0 12-12 0,0-12-37 15,0 0-56-15,0 0-50 0,0 0-65 0,0 0-153 16,0 0-25-16,13-35-121 16,-10 20-50-16</inkml:trace>
  <inkml:trace contextRef="#ctx0" brushRef="#br0" timeOffset="94489.11">15246 17552 1580 0,'0'0'-10'0,"-10"-7"14"0,10 7 5 15,-6-6-7-15,6 6 1 0,0 0 0 16,0 0-5-16,0 0 9 0,0 0 10 0,0 0 0 16,0 0 18-16,-17 23 0 0,17-23 17 15,3 23 4-15,0-9 10 0,4 7 6 0,0 1 3 16,3 3-5-16,-7 0-3 0,10 7 9 15,-6 0-5-15,0 1-2 0,-1-2-10 16,4 1-1-16,1-3-6 0,-5-4-2 0,-3-1-7 16,11-2 0-16,-4-1-5 0,-7-7 0 15,7 1-4-15,-7-3-2 0,1-2 3 0,0 1-5 16,2-1 9-16,-3-3 13 16,-3-7 1-16,3 10-1 0,-3-10-7 15,0 0-2-15,0 0-4 0,0 0-5 0,0 0-7 16,0 0 1-16,-20-38-5 0,14 24 2 15,-4-9 1-15,0 0-11 0,3-4-2 0,-6-4 2 16,-1 5 2-16,4-6-11 0,4-2 7 16,-4 5 0-16,0-1-4 0,3-2-2 15,4-2-1-15,0 9 1 0,3-2-4 0,-7 4 0 16,10 1-1-16,-6 3-2 0,6 1 0 16,-3 2 1-16,0 1 6 0,7 3 2 0,-4-2-17 15,0 3 8-15,4 4 5 0,-4-3-5 16,-3 10-5-16,17-8 8 15,-17 8-11-15,20-2 4 0,-20 2-3 0,0 0-4 16,37 13 3-16,-31-5 0 0,4 3 10 16,-2 2-10-16,-2 2 3 0,-3 2 6 0,0 2 6 15,-6 6-14-15,0 0 10 0,3 4 1 16,-3-2 2-16,-11 3-9 0,7-5 6 16,-2 3-17-16,-5-3-10 0,7-6-40 0,1-2-23 15,6 0-21-15,-7-5-34 0,0-2-41 16,4 0-44-16,-4-5-72 0,7-5-114 0,-6 4-237 15,6-4-145-15</inkml:trace>
  <inkml:trace contextRef="#ctx0" brushRef="#br0" timeOffset="96271.64">15610 17660 1863 0,'0'0'-22'0,"0"0"-5"0,0 0 4 16,0 0 9-16,16 0 4 0,-16 0-5 0,17 10 12 15,-4-3 8-15,-3 3 0 0,3 2 3 16,8 3 8-16,-5 1 0 0,-2 2 5 16,-5-2 6-16,9 5-3 0,-9-4 0 0,1 4 3 15,1-2-1-15,-2-1 2 0,-6-1-7 16,4-2 6-16,-4-1-4 0,-3 3-3 16,0-9-1-16,0 3 11 0,0-11 1 15,0 14-4-15,-10-8-4 0,10-6 4 16,-17 5-2-16,17-5 5 0,0 0-5 0,-30-7-6 15,30 7 2-15,-19-15-3 0,9 5 2 16,3-5-6-16,-3 0-2 0,7-1 2 0,0 0 0 16,3-5-1-16,6-1-7 0,4-2 1 15,4-1-4-15,5 0 8 0,1 0-8 16,4 4 0-16,3 0 2 0,-8-1 4 0,2 7-8 16,2-2 3-16,-4 2-4 0,2 1-1 15,-4 3 8-15,-1 1-3 0,-2-1-3 16,2 7-2-16,-2-6 4 0,-1 5-4 15,-7-1-3-15,-6 6 6 0,14-7-1 16,-4 2-2-16,-10 5-1 0,0 0 6 0,16-6-4 16,-16 6-6-16,0 0 6 0,11-7 3 15,-11 7-1-15,0 0-5 0,0 0 5 16,0 0 0-16,0 0 2 0,0 0 1 0,-17 31 0 16,10-19 2-16,-3 1-6 0,3 2 7 15,-6 0-6-15,10-1 6 0,-10 10-8 0,9-8 12 16,-3 1-11-16,4 7 0 0,0-5 0 15,3 5-2-15,0-5 8 0,3 1 2 16,0 3-3-16,8-2 2 0,-5 0-3 16,4-6 3-16,0-1-3 0,-3 0 3 15,6-4 0-15,-3-3 6 0,0-2 5 0,3-2-9 16,-13-3-7-16,21 0 5 0,-21 0 7 16,19-14-9-16,-11 6 5 0,-2-3 8 15,-6-2 9-15,6-1-9 0,-6-4 7 0,4 0-5 16,-4-1 16-16,-4-9-6 0,1 6-3 15,0-2 2-15,0 5 10 0,3 2 2 16,-7 3 3-16,3 0 13 0,4 3-18 0,-3 3-5 16,3 8-5-16,-7-13-1 0,7 13-6 15,0 0 4-15,0 0-8 0,0 0 4 0,0 0-2 16,0 0-5-16,0 0-2 0,18 42-7 16,-12-27-22-16,0 3-16 0,4 2-25 15,4-1-22-15,-1-1-24 0,-2-4-10 16,1 0-18-16,1-3-8 0,1-3-3 15,-1-2-5-15,1-2-5 0,-14-4 5 0,27-1 18 16,-14-8 10-16,-7 1 8 0,8-3 14 16,-4-4 5-16,-1-5 7 0,-1-1 28 15,-2-1 22-15,1-3 21 0,-7 0 41 0,0 3 23 16,-3-3 33-16,3 4 20 0,-4 3 7 16,1 1 15-16,3 5-5 0,-3-1-6 15,3 4-12-15,-8-1-10 0,8 10-12 0,0-15-17 16,0 15 2-16,0 0-9 15,0 0-3-15,0 0-7 0,0 0 0 0,0 0-12 16,-3 44 2-16,6-23-5 0,5 4-8 16,-5 3 8-16,4 4-8 0,-1 2-4 0,4 4 3 15,-3-5 0-15,3 2-3 0,3-3-7 16,-3 1 3-16,0-4-5 0,3-6 8 16,4-4-3-16,-7-1 3 0,-7-3-2 0,11 1 9 15,-8-9-9-15,4-2 3 0,-10-5-3 16,27 0 0-16,-27 0-5 0,17-18 3 15,-11 6-3-15,4-2 1 0,-10-4-5 0,3-2 2 16,-3 2-2-16,-3-1 0 16,0-2-2-16,-4 6 1 0,4-2-6 0,0 3-4 15,-3 6-4-15,-2-3-13 0,-2 5-7 16,10 6-11-16,-9-4-5 0,9 4-7 0,0 0-6 16,0 0-12-16,0 0-9 0,-30 12-17 15,30-12-11-15,0 0-12 0,0 0-10 16,0 0-16-16,0 0-3 0,0 0 16 0,0 0 2 15,43-19 24-15,-26 9 2 0,-8-2 9 16,12 1 4-16,-5-3 16 0,-2 3-2 16,2 4 26-16,1 0 21 0,-4 4 26 0,4 0 25 15,-17 3 24-15,0 0 15 0,33 7 11 16,-23 0 8-16,4 1 7 0,-1 5 5 16,-4 5-2-16,9-3-2 0,-5 5 0 15,-3-2 2-15,3 1-1 0,0 1 1 16,-2-2-12-16,-2 0-4 0,1-6-9 0,-6-2 3 15,9 1 4-15,-10-5 21 0,-3-6 10 16,10 8-18-16,-10-8-4 0,0 0-12 0,17-22-8 16,-14-2 2-16,1-1-14 0,-4-10-3 15,0-5 2-15,-4-17-5 0,-2 2-22 16,-4 3 7-16,3 4-5 0,-3 16 0 0,0 1-15 16,-7 6 4-16,11 6-7 0,-4 4-3 15,3 5-9-15,-3 0 14 0,-3 2-11 0,3 2 5 16,10 6-8-16,0 0 2 0,-31 4 6 15,31-4-4-15,-12 13-5 0,5-9-5 16,7-4 4-16,-7 18 12 0,7-11-3 16,0-7-2-16,4 18 2 0,-1-8 2 15,4-3-6-15,-7-7 3 0,9 15 0 0,5-7 6 16,-1-1-7-16,-3-1-5 0,4-5 7 16,5 6 3-16,1 1 0 0,1-2-5 15,2 4-7-15,3-3 6 0,4 1-8 0,0 3 13 16,-3 0-9-16,3 2 2 0,3 2 9 15,-3 2-9-15,-3 1 4 0,0 1 3 0,-7 2-5 16,0 4 6-16,3-3 0 0,-3-2-6 16,0 3 1-16,-6-6 1 15,-5 4-3-15,5-5 6 0,-4 0 0 0,-7-1 0 16,0-4-2-16,4 0-2 0,-10 2 3 16,-4-4 3-16,1 1 6 0,-5-3-9 0,1 1 1 15,1-2-10-15,9-6 24 0,-21 4-13 16,21-4 6-16,0 0-5 0,-26-12 14 15,16 2-6-15,3-5-1 0,7-2-10 0,7-8 15 16,-4 0-10-16,7-8-4 0,7-6 8 16,6-4-3-16,0 0-8 0,-3 4 1 0,10 1-4 15,-6 9 2-15,-8 3-4 0,1 6 4 16,-4-1 16-16,1 5-13 0,-4 3-7 16,-4 1 3-16,5 1-7 0,-8 4 2 15,4 0-2-15,-7 7-26 0,9-6-19 16,-9 6-33-16,0 0-35 0,0 0-24 0,0 0-37 15,0 0-38-15,14 13-43 0,-14-13-82 16,0 7-89-16,0-7-186 0,0 11-120 16</inkml:trace>
  <inkml:trace contextRef="#ctx0" brushRef="#br0" timeOffset="100472.51">13107 14895 1767 0,'-11'-18'-22'15,"1"-1"30"-15,1 2 16 0,-2 6 19 0,1-3 16 16,4 3 10-16,-8 1 4 0,4 2 2 16,1 1-5-16,-2 1-2 0,1 2-13 0,0 0-8 15,10 4 3-15,-26 6-11 0,9 2-4 16,-6 7 3-16,3 5-10 0,-7 12-3 15,0 11 0-15,11 0-7 0,-1 7 1 0,4 7 0 16,2 5 2-16,8 19-2 16,3 2-4-16,14 0 1 0,-1 3 4 0,-4 2 0 15,12-5 0-15,-4 2-6 0,2 4 2 16,8-4-1-16,0-2-1 0,-4 0-3 0,0-2 7 16,-3-3-7-16,-2-1 1 0,-9-14 2 15,12 6 0-15,-12-8-5 0,1 2-1 0,-7-5 2 16,-3 1 3-16,0-4-10 0,0 2 4 15,0-11 5-15,-3-9 2 0,0-2-6 16,-4 0 4-16,1-9-8 0,-5 5 8 0,1-12-5 16,1-1-1-16,-5-2 4 0,1-7-3 15,-1-3-6-15,-2-6-2 0,-1 0 1 16,-6-3-1-16,3-1 4 0,3-7-5 16,-9 4 2-16,9-3 3 0,-4 0-4 0,12-2-1 15,-4 1-1-15,2-2 0 0,5 1 6 16,6-2-10-16,0-3 1 0,3 3 1 15,3-1 4-15,15-2 1 0,-1-3-3 0,7 3 1 16,-4 4 2-16,10 2-7 0,-6 4 5 16,-1 2 1-16,4 5-7 0,-3 5 5 0,3 1 6 15,7 6 7-15,-4 2 3 0,-6 7 6 16,12 8 8-16,-1 14 5 0,-5 0 4 16,-3 3 12-16,0 18-16 0,-4 6 11 15,-6 5-1-15,7 5 3 0,6-1-4 16,-6 9 7-16,3-1-6 0,3-1-8 0,4-4-10 15,-4-1 4-15,8-9 2 0,-5-5-6 16,4-6 5-16,-13-17-3 0,6 1-3 0,-3-8 3 16,-3-6-20-16,0-5-12 0,-11-2-15 15,1-6-15-15,-1-4-23 0,-2-2-27 16,-1 1-32-16,1-1-46 0,-4-1-52 0,-4-1-79 16,8-6-172-16,-8 2 41 0,4-6-198 15,-10 0-121-15</inkml:trace>
  <inkml:trace contextRef="#ctx0" brushRef="#br0" timeOffset="102358.74">796 15612 1828 0,'-9'-6'36'0,"9"6"11"0,-5-8-4 16,5 8-2-16,0 0-6 0,-13-3-1 15,13 3-4-15,0 0 4 0,0 0 3 16,0 0 6-16,-3 28 0 0,6-16 5 16,1 5 1-16,2 4 4 0,-3 1-10 0,15 6 6 15,-15-3-7-15,11 4-3 0,-5 4 3 16,-2-3 3-16,2 3-10 0,2-1 3 16,-1-6-7-16,-1 5 4 0,-1-6-9 0,5 0 2 15,-7-6-1-15,1-2-3 0,-3-3-2 16,2 1-1-16,-2-2 3 0,-1-4 1 0,0 2-1 15,0-4 1-15,-3-7 2 0,11 13 18 16,-11-13 8-16,6 10 2 16,-6-10-8-16,0 0-3 0,0 0-12 0,0 0-8 15,0 0 8-15,0 0-3 0,0 0-4 16,-17-42-11-16,11 25-4 0,-1-4 4 0,1 1-4 16,-1-3-3-16,0 1 4 0,-3-3-1 15,0 3 13-15,3-9-20 0,1 6-2 16,-1 0 5-16,4 0 0 0,0-1 8 0,-1 1-19 15,0-1 12-15,1 2-7 0,3 6-4 16,0-6 7-16,-3-1 1 0,3 6 1 16,3-1-2-16,0-3-14 0,8 1 6 0,-8 5 1 15,1 2 5-15,2 2-4 0,0-2 9 16,2 5-9-16,-5 0-7 0,10-1 0 16,-6 7 6-16,3-1-1 0,-10 5-6 15,23 0 9-15,-23 0-9 0,27 1-2 16,-14 6 15-16,-6 3-15 0,6-2-1 0,7 6 12 15,-7 1 4-15,1 2-4 0,-4 3-3 16,-1 3 4-16,-1-1 1 0,-2 3-5 16,1 0 2-16,-4-3 7 0,-6-1-4 0,-1 4 4 15,4-5 4-15,-3-4-4 0,3 2-2 16,-6-2-9-16,3-7-22 0,-5 2-21 16,5-1-17-16,0-3-16 0,-7 1-22 0,10-8-12 15,-3 10-23-15,3-10-17 0,-7 10-11 16,7-10-31-16,0 0-14 0,0 0-27 15,-14 1-414-15,14-1-150 0</inkml:trace>
  <inkml:trace contextRef="#ctx0" brushRef="#br0" timeOffset="102789.76">1226 15787 1906 0,'0'0'1'0,"0"0"14"15,10-7 2-15,-10 7-6 0,0 0 0 16,10-6-8-16,-10 6 7 0,0 0 1 0,14-1 9 15,-14 1-7-15,0 0 5 16,26 4 7-16,-26-4-4 0,20 8 6 16,-6-6 0-16,-5 6 8 0,5 2 0 0,-1 0-3 15,0 6 6-15,1 1 2 0,-1 0-3 16,-3 3-5-16,0 0 0 0,0 2 1 16,1-1-4-16,-5 1-7 0,-3-2 8 0,4-4-4 15,-7 2-5-15,3 0 3 0,-3-5 0 16,3-1 9-16,-6 1 8 0,6-6 14 0,-3-7-2 15,-3 15 6-15,3-15-3 0,-7 10 3 16,7-10-5-16,0 0 2 0,0 0-7 16,0 0 1-16,0 0-12 0,0 0-6 0,-12-32 0 15,12 14-7-15,6 4 4 0,0-11-11 16,4 1 4-16,1-5-10 16,2 1 0-16,1 1 0 0,-2 2-4 0,1 0 2 15,4 0 1-15,-4 5 0 0,-2 2 4 16,-4 3-7-16,-1 5 9 0,0-2-15 0,-1 3-26 15,-2 1-26-15,-3 8-9 0,10-8-22 16,-10 8-16-16,0 0-30 0,0 0-35 16,0 0-49-16,0 0-71 0,0 0-102 0,12 15-42 15,-12-15-119-15,4 10-48 0</inkml:trace>
  <inkml:trace contextRef="#ctx0" brushRef="#br0" timeOffset="105789.95">863 16052 1522 0,'-3'-17'-74'16,"6"-3"9"-16,6 0-1 0,12-8 9 0,12-9 1 15,7-3 13-15,10-10-10 0,4 0 16 16,-5 5 17-16,-5 15 3 0,-11 6 12 16,-6 7 6-16,0 5 1 0,-1 2 11 0,1 7 6 15,-4 6 6-15,1 5 17 0,-1 2 2 16,-3 5 5-16,0 6 7 0,0 8 5 16,-7 1-2-16,-6 4-3 0,-4 2 1 0,-3 3-8 15,-3-1 0-15,-10 15-5 16,-1-3 1-16,-6-9-1 0,0 2 1 0,0-12 10 0,-3-6-6 15,3-6 0-15,0-3-5 16,-11-4-1-16,15-2 4 0,-7-5-4 16,2-5-5-16,21 0-4 0,-36-15-7 0,17 3-2 15,1-5-1-15,9-4 1 0,1-1-9 16,13-6-3-16,-2 0-2 0,10-19 2 16,1 12 1-16,11-8-6 0,-4 4 3 0,9 3-1 15,0 14 0-15,-7 1-7 0,1 10 3 16,-1 1-4-16,0 2-2 0,-3 4 3 15,0 4 2-15,-3 0-6 0,3 4 5 0,-4 4-4 16,2-2 5-16,-9 8-3 16,4 4 4-16,-5-1-1 0,-5 3-3 0,0 0 5 15,-3 6 6-15,-6-2 9 0,-2 2 8 16,-2-1 4-16,-7 4-5 0,-12 6 3 16,2-10 0-16,1-5 1 0,-4-5-3 0,6-5 1 15,-6-1-6-15,10-6 3 0,-3-3-2 16,-4-4-4-16,1-4-8 0,5-5 9 15,-1-2-10-15,1-5-4 0,18 1 7 0,0-6-5 16,0 0-4-16,6-3 0 0,3 0 5 16,7-4-4-16,1 2-1 0,10-5 1 0,9 2 0 15,-11 8-9-15,5 11 4 0,-6-3-5 16,-1 6 2-16,-1 6-8 0,-2 0 0 16,-4 5 3-16,-13 0 2 0,24 5-5 15,-14 0-2-15,-7 6 7 0,-3 3 0 16,0 3-2-16,-10 2-1 0,-3 6 7 15,-1 0-12-15,1-4-9 0,3-8-11 0,-3-1-36 16,0 1-42-16,6-8-50 0,-6-2-59 16,13-3-116-16,0 0-336 0,0 0-166 15</inkml:trace>
  <inkml:trace contextRef="#ctx0" brushRef="#br0" timeOffset="106972.92">3160 17190 1976 0,'-11'-10'32'0,"5"3"32"0,6 7 8 0,-10-13 5 16,10 13 2-16,-6-5-7 0,6 5-3 15,0 0-10-15,0 0-5 0,0 0-9 16,0 0-7-16,0 0-1 0,0 0 4 0,-5 35 6 16,13-10-3-16,2 8 1 0,-4-1 6 15,11 15 2-15,-1 3 3 0,1 0-4 0,-1 3-1 16,5-3-2-16,-1-3 16 0,-4-4-24 15,-2-7-9-15,-7-5 0 0,6-4 6 16,-3-4-4-16,0-4-2 0,-4-2 14 0,1-3-13 16,-4-2-2-16,4-1 23 0,-3-1-19 15,-4-10 13-15,6 10-6 0,-6-10 2 16,0 0-13-16,0 0 7 0,0 0-8 16,-13-41-3-16,-1 22-3 0,8-12-6 15,-8 4-4-15,-5-18-7 0,2 1 5 0,-3-2 2 16,6 0-3-16,5 7-4 0,-5-5-10 15,4-6 17-15,4 8-3 0,-1 10-20 16,0-18 9-16,3 13 3 0,8 5 2 0,-4 7 1 16,7-7-12-16,-4 7 7 0,7-6 9 15,-4 9-16-15,-2 4 5 0,10-3 1 0,-8 10-12 16,4-3 10-16,-3 6-3 0,6-3 3 16,4 4-10-16,-4 4 12 15,0 0-11-15,-13 3-3 0,27 0 6 0,-13 6 5 16,-1 1 0-16,1 4-7 0,-5 1 4 15,4 1 4-15,-5 4 0 0,-2 3 2 0,-3 0-14 16,-3 2 5-16,-3 0 5 0,0 3 7 16,3 0-9-16,-8-1 1 0,2-2 18 15,-1-2-48-15,4-4-9 0,-6 1-17 0,5-3-6 16,-3 1-24-16,0-5-26 0,4 2-27 16,0-1-23-16,3-11-31 0,-7 17-34 15,4-9-56-15,3-1-97 0,-4-1-49 0,4-6-128 16,0 0-63-16</inkml:trace>
  <inkml:trace contextRef="#ctx0" brushRef="#br0" timeOffset="107459.18">3543 17356 1598 0,'9'-1'-35'0,"5"-5"15"15,-14 6 13-15,16-4 13 0,-16 4-3 0,0 0 15 16,21 0 12-16,-21 0 3 0,0 0 4 15,27 3 9-15,-18 1 4 0,8-1 3 16,-4 4-7-16,4 4 5 0,0 1 1 0,3 2-3 16,4 4 1-16,-2 2-3 0,2 3-7 15,-7 2 0-15,-1 0 2 0,1 2 0 16,-4 0-5-16,-2-2-5 0,2 3-1 0,-10-3-3 16,3-3 2-16,2 1-1 15,-8-4-7-15,0-1 5 0,0 0 0 0,-5-8 3 16,-1 2-4-16,-7-2 10 0,-1-3 0 15,1-3 1-15,13-4-4 0,-33-4-2 16,13 3 3-16,4-5 4 0,-2-1-8 0,6-4-4 16,-2 0 3-16,4-4-8 0,3-1 1 15,-3-3-3-15,7-3-3 0,6-3 3 16,4-9-12-16,3 5 2 0,3-4 3 0,7-7-2 16,1 9 0-16,-2 5-4 15,-5 1 1-15,5 0 0 0,-2 5-2 0,-4 0-1 16,4 3 5-16,-4 0-6 0,-2 6-4 15,-1-3 10-15,-1 3-1 0,2 1-5 16,-1 2-1-16,-1 1-7 0,-9 7 3 0,14-14 2 16,-7 10 3-16,2 0 2 0,-9 4-13 15,11-6-6-15,-11 6-23 0,0 0-20 16,23 0-23-16,-23 0-22 0,20 6-44 0,-20-6-62 16,13 4-89-16,-13-4-124 0,0 0-177 15,17 3-98-15</inkml:trace>
  <inkml:trace contextRef="#ctx0" brushRef="#br0" timeOffset="109422.22">4409 16935 1711 0,'-13'5'-25'16,"13"-5"17"-16,-17 2 14 0,17-2 12 15,-9 6 19-15,9-6 7 0,0 0 2 0,0 0-1 16,0 0-4-16,-18 1 4 0,18-1-9 15,0 0 2-15,0 0-3 0,-6 7-1 16,6-7 0-16,0 0-10 0,0 0-1 0,0 0-1 16,0 0 3-16,0 0-8 15,0 0 4-15,17 17-1 0,-7-13 3 0,7 4 0 0,-1-3-5 16,11 3 2-16,6-4-4 16,-3 4 1-16,7-1-1 0,-7 0 4 15,14 0-6-15,-1 2 4 0,-10-4-1 0,0-1-2 16,0 2-3-16,-6-1-3 0,-3 0 3 15,2 3-5-15,-9-8 0 0,3 1 7 0,-4 2-9 16,-2 1 4-16,-1 2-1 0,-13-6-3 16,17 11 4-16,-7 1 10 0,-4 1-3 15,2 1 12-15,-8 4 6 0,-5 4 2 0,2 3 0 16,-3 0 3-16,-1 8-7 0,-2-3 1 16,-2 0-1-16,1-1-10 0,0 2 1 15,0-5 0-15,-6-2 1 0,5-2 4 16,1-1-13-16,-3-2 6 0,6-5-9 0,4 3 7 15,-7-3-7-15,0-3 5 0,10-3-6 16,-6 0 0-16,6-8-6 0,-7 10-20 16,7-10-37-16,0 0-68 0,0 0-75 15,0 0-87-15,0 0-179 0,0 0 40 0,17-29-125 16,-4 14-49-16</inkml:trace>
  <inkml:trace contextRef="#ctx0" brushRef="#br0" timeOffset="111839.93">5386 16923 1659 0,'-14'-11'76'15,"8"5"17"-15,-4-1 9 0,10 7-6 0,-9-4-7 16,9 4-19-16,0 0-3 0,-14-5-15 16,14 5 0-16,0 0-7 0,0 0 1 0,0 0-13 15,-7 27 12-15,7-14-5 0,3 5 1 16,-3-4 3-16,7 9-1 0,-1-2-6 15,2 3 1-15,-2 2-3 0,4 5 5 16,1-1-7-16,1 2 1 0,-2 0-6 16,-2 4 1-16,5 7-8 0,-1-5-5 0,2-9 8 15,-4 0 1-15,0 0 1 0,0-8-11 16,0 3 2-16,0-6-4 0,-3-4 1 16,3-2 3-16,-4-1 11 0,-3-1 11 0,5 0 16 15,-5-3 18-15,-3-7-2 0,0 0-7 16,0 0-20-16,0 0 11 0,0 0-12 15,0 0 0-15,0 0-5 0,-17-39-6 0,7 18-6 16,0-1 3-16,0-6-1 0,0 6-5 16,-4-9-14-16,2 2 12 0,2 1-6 0,-4 1-6 15,4-3 9-15,-4 1-3 16,8 0-2-16,-4 0-4 0,-4-2 7 0,11 9-4 16,-3 0-11-16,-1 1 4 0,4 4 1 15,0-1 1-15,0 6-6 0,-2-1-2 16,5 2 1-16,0 11 4 0,5-16-13 0,-5 16-1 15,0-13 7-15,0 13-1 0,3-10-3 16,-3 10-1-16,0 0 5 0,19-2 2 16,-19 2-1-16,0 0-6 0,47 12-3 0,-26-4 1 15,-2 5 8-15,11 1 1 0,-6 1 0 16,-1 3 6-16,4-3-5 0,-1 5 3 0,-3-2 3 16,1 1-16-16,-1-1 8 15,0 2 2-15,-3-8 0 0,-7 1-6 0,1-3 15 16,-1-2 1-16,-5-1-10 0,1 0 5 15,-2-2 1-15,-7-5 10 0,17 10 3 16,-17-10-3-16,9 3 8 0,-9-3-4 0,0 0-7 16,0 0-1-16,21-13 1 0,-18 2 0 15,-3 0-1-15,3-4 1 0,1-3-8 16,-4-2 9-16,0-7-8 0,0 2 1 0,0 0-7 16,3-3 0-16,-3 3-1 0,0 5-3 15,0-5 9-15,0 0-5 0,-3 6 6 0,6-2 3 16,-6 6-5-16,3 1 1 0,0 1-4 15,0 1-3-15,0 12 2 0,0-18-18 16,0 18-9-16,3-10 23 0,-3 10 0 0,0 0-3 16,0 0 7-16,0 0-6 15,36 17 5-15,-25 2-2 0,2 2 2 0,10 17 0 16,1-1-8-16,-8-4-24 0,1-3-16 16,-1-3-36-16,5 1-24 0,-2 8-14 15,1-7-20-15,-2-9-23 0,-6-5-13 0,2-5-12 16,-1-3-28-16,-3-4 2 0,-10-3 6 15,0 0 10-15,33-13 22 0,-22 3 23 0,2-2 28 16,-4-3 38-16,5-2 51 0,-1-1 12 16,1 5 42-16,-7 1 33 0,2-1 26 15,-1 2 6-15,-2 3-9 0,1 0-2 0,-7 8 0 16,9-9-3-16,-9 9-4 0,0 0 6 16,0 0 7-16,0 0 0 0,27 21 8 15,-17-8-3-15,0 7-3 0,0 1-3 16,0 3 2-16,0 1 2 0,-3 5-10 15,6 0 2-15,-6-3 0 0,3-2-3 0,0-5-7 16,-4-1-2-16,1-2-7 0,0-3-1 16,-4-3 5-16,4-3 27 0,-1 1 21 0,-6-9 4 15,0 0-21-15,0 0 0 0,0 0-16 16,0 0-2-16,7-38-9 0,-10 10-5 16,-11-19-5-16,1-7-5 0,-4 4-3 0,-13-13-13 15,11 13 3-15,-5 5-8 16,1 3-5-16,-4 6 0 0,11 9-5 0,2 7-5 15,4 3-5-15,1 6-8 0,-5 1-3 0,4 3 8 16,-1 4-9-16,11 3 4 16,0 0-11-16,-25 3-10 0,25-3-4 0,-11 7 3 15,11-7-23-15,0 15-2 0,0-15-7 16,11 18 6-16,-5-11-3 0,4 3 1 0,-1 0 2 16,5-2 4-16,-4-4-3 0,4-1 0 15,2 0 6-15,-16-3-9 0,27 0 10 16,-27 0 8-16,30-13 1 0,-10 1 2 0,0 2 1 15,-3-5 1-15,-1 5 8 0,-6-4 3 16,3 7 2-16,-3 3 6 0,1-4-2 16,-2 2-5-16,-9 6-4 0,14-7 5 0,-14 7 2 15,0 0 0-15,26 7 0 16,-12 7 5-16,-1 1 3 0,1 2-3 0,2 1 1 16,1 7 6-16,-4 4 4 0,4 2 8 15,2 9-4-15,-5-5 3 0,7 5-5 0,-8-8 8 16,-1-4-9-16,6-2 5 0,-12-5 9 15,-3-3-9-15,8 2 1 0,-1-5 8 16,-1-3 12-16,-9-2 22 0,3 0 24 0,1-2 18 16,-4-8-6-16,0 0-10 0,0 0-17 15,0 0-7-15,0 0 8 0,0 0-5 16,0-35-15-16,-7 20 7 0,7 1-5 0,0 0-6 16,-3-1-1-16,3-2 1 15,0-1-9-15,0-1 0 0,3-5-8 0,8 6-7 16,-1-1 7-16,-4 2-18 0,4 2-17 15,0 2-22-15,0-2-9 0,-3 5-4 0,3 3 0 16,0-1 6-16,3 1-5 0,-3-1 2 16,-10 8 6-16,17-2 10 0,-17 2 2 15,23-4-16-15,-23 4-1 0,13-1 1 0,-13 1-2 16,24 0 5-16,-24 0 7 0,26 1 5 16,-13 5 4-16,4-1 2 0,-4 1 2 0,5-2-3 15,-6 6 4-15,6 1 3 0,-1 1 6 16,-8 1-3-16,4-5 7 15,-6 3 4-15,3-4 0 0,3 4 2 0,-6-6-6 16,0 3 4-16,3-4 1 0,-10-4 9 16,6 8 21-16,-6-8-6 0,0 0 1 0,0 0-3 15,0 0-3-15,0 0-5 0,7-29 0 16,-17 13 6-16,4-7-11 0,-8-9-19 16,-12-11-6-16,-1 0-10 0,0 0 3 0,1 7 2 15,2 8 5-15,5 6 7 0,1 4-6 16,1 6-6-16,4 3 9 0,1 5-2 0,1 1 0 15,11 3 4-15,0 0 2 0,-33 7-3 16,26 2 6-16,7-9 0 16,-13 12-4-16,9-4 2 0,4-8 3 0,0 17 4 15,0-17 4-15,7 13-6 0,0-5 4 16,-7-8 8-16,20 12-6 0,-10-7 5 0,6-3 0 16,1-2 0-16,7-2 3 0,6-1-8 15,3 1 8-15,0-3-4 0,1 2 0 16,-8 0-1-16,8 3 2 0,-1 3 1 0,-3 1-4 15,0 2-1-15,-3 5 6 0,0-4-5 16,-2 8 3-16,-1 0 2 0,-1 2 2 0,-5 4 5 16,-6-2-2-16,9 4-4 0,-11-3 0 15,-4 5-1-15,5 5 3 0,-2-8 2 16,-5 1-2-16,2-2 0 0,-6-3-1 0,6-2 13 16,-6-4 7-16,-3 3 24 15,6-5-3-15,-3-10 5 0,-6 13 3 0,6-13-1 16,0 0-8-16,0 0-11 0,0 0 0 15,-33-17 0-15,26 4 0 0,-2 1 1 16,4 1-11-16,2-3-1 0,3 1-6 0,-3 1-6 16,6-5 0-16,-3 1-11 0,11 3-21 15,-5 1-24-15,4-1-34 0,4 3-23 0,2-2-39 16,1-1-50-16,-1-2-69 0,5 0-118 16,-1 1-57-16,-1 1-227 0,2-2-156 15</inkml:trace>
  <inkml:trace contextRef="#ctx0" brushRef="#br0" timeOffset="112223.02">7696 16537 2025 0,'0'0'85'0,"0"0"-7"0,-9-6 2 15,9 6-14-15,0 0-8 0,0 0-8 0,0 0-4 16,0 0-8-16,0 0 1 0,0 0-10 15,0 0-5-15,0 0 5 0,0 0-2 16,0 0-5-16,36 29 1 0,-20-22 0 16,8 0 0-16,-1 0-9 0,4 4 3 0,6 2-3 15,1-3-3-15,2 2 0 0,1 1 6 16,-1-1-3-16,2 1-2 0,-2-1-4 16,0 1-3-16,-5 3 7 0,-1 1-10 0,-4 0 2 15,-6-1 2-15,-3 2 2 0,-4 3-7 16,1-4 7-16,-8 8 4 0,-6 0 8 15,-3 11 0-15,-4-4 7 0,-3 15-4 0,-3 0 3 16,-4-4 7-16,-3-4-1 0,6-5 0 16,5-7-6-16,2-4-11 0,1-3 0 0,-2-6 11 15,5 2-13-15,0-4-2 0,0-2-7 16,-4 1-5-16,7-11-19 0,-3 12-20 16,3-12-15-16,0 13-20 0,0-13-37 15,7 8-49-15,-7-8-66 0,12-1-131 16,-12 1-66-16,0 0-185 0,30-24-109 0</inkml:trace>
  <inkml:trace contextRef="#ctx0" brushRef="#br0" timeOffset="113773.97">8789 16606 1831 0,'-6'-14'59'0,"6"14"2"15,-10-12-3-15,7 5-2 0,-4-1-3 16,7 8-3-16,-14-10-8 0,14 10-6 0,-13-6-6 16,13 6 3-16,0 0-5 0,-37 11 4 15,24-1-9-15,0 0 2 0,3 0-4 16,-3 2 0-16,6 1 2 0,-3 2 2 0,3 0-7 15,7-4 6-15,-3 6-3 0,9-3 3 16,-2 1-1-16,3 0 7 0,3-1-3 16,-1 4 9-16,5 0 1 0,6-5-2 15,0 2-3-15,10 5-7 0,-10-8 3 16,6 3-4-16,-9-2 5 0,-4 5 2 0,4-4 3 16,-7 1 1-16,1-2 4 0,-2 2 3 15,-6 0 2-15,1-4-8 0,-8 6-5 0,8 0 7 16,-11-1-11-16,-2 2 11 0,-5 0 12 15,1-4-4-15,2 3-19 0,-2-10-24 16,-4 3-22-16,1-5-26 0,-4-1-28 0,7 2-26 16,-4-6-27-16,17 0-19 0,-27-3-9 15,27 3-26-15,-16-4-18 0,16 4 7 0,-10-8 17 16,10 8 16-16,0 0 16 16,0 0 10-16,0 0 15 0,0 0 14 15,19-16 15-15,-19 16 1 0,24-4 15 0,-24 4 5 16,23-3 5-16,-10 3-1 0,-13 0 13 15,30 6 0-15,-12-5 12 0,1 2 8 0,-2 1 34 16,-1-4 19-16,1 4 27 0,-17-4 13 16,30 2 20-16,-30-2 13 0,24 3-4 15,-24-3 1-15,30-9-10 0,-14 2-8 0,-2-5-5 16,-1-1-11-16,0-1-1 0,1-4 6 16,6-4 15-16,-7 0 11 0,0-3 6 0,-6 1 8 15,0-2-2-15,-7 1-3 0,0-3 2 16,0 0 0-16,-4 3 4 15,1 3-5-15,3 1-7 0,-4 3-16 0,1 4-5 16,3 2-3-16,0 2-9 0,-3-4-17 16,3 14-5-16,-4-14-6 0,4 14-3 0,-3-7 3 15,3 7 0-15,0 0-11 0,0 0 1 16,0 0-17-16,0 0 9 0,-10 27 1 16,7-16-2-16,6 6 7 0,4-1-7 0,-4 5 3 15,7 0 4-15,4 1-9 0,-5-2-2 16,5-4 5-16,-1 2-1 0,-3-5-8 0,4-1 9 15,-1-1-4-15,4-4 5 0,-4-1 0 16,1-5-7-16,-14-1 4 0,0 0 0 16,36-9-10-16,-26-1 15 0,4 0-8 0,-5-4-3 15,-6 0 3-15,1-1-4 16,-1 0 4-16,-3-2 1 0,0 2-3 0,0-3 0 16,-3 4 0-16,6 1 18 0,-6 2-1 15,3 11-5-15,0-14 4 0,0 14-12 0,-4-15-4 16,4 15 2-16,-6-8 6 0,6 8 1 15,0 0-11-15,0 0 7 0,0 0-9 16,0 0 3-16,0 0 10 0,3 40-6 0,4-25 1 16,-1-1-3-16,2-3 0 0,1 3-15 15,1 0-13-15,-4-7-17 0,8 3-8 16,-1-2-15-16,1-4-3 0,-14-4-8 16,27-1-1-16,-27 1-2 0,30-8 6 15,-17-2 6-15,0-3 1 0,4-2 5 0,-7 3 8 16,3-4 5-16,0 4 8 0,-3-1 20 15,-3 4 27-15,0-1 13 0,-1 0 8 0,1 2-8 16,0 1-2-16,-7 7 3 0,7-7-11 16,-7 7 0-16,13-6-2 0,-13 6 8 15,0 0-5-15,0 0-2 0,30 18-4 0,-21-8 2 16,5-3-3-16,2 6 2 0,-5-1 5 16,-1 3 0-16,-4-1-2 0,11 4-4 0,-7 0 0 15,-7 2 2-15,5 3-2 0,-5-6 6 16,0 1-1-16,-6-1-5 0,0 2-10 15,-2-1 13-15,-1-2-8 0,0-4 6 16,-7 1-3-16,5-4 12 0,-2 2-10 16,4-1-5-16,-5-3 6 0,11-7-3 0,-13 4-4 15,13-4 7-15,0 0-13 0,0 0 10 16,-20-14-8-16,20 2 0 0,-3-3-8 16,3 2 8-16,3-4 3 0,5-3 0 0,-2-3 4 15,4 1-4-15,-4-3-3 0,5 4-8 16,-2 2 2-16,-2 1 2 0,-4 5 9 0,5-1-8 15,-2 2-2-15,4 4-7 0,-4 3 2 16,-6 5 5-16,24-5-6 0,-24 5 14 16,23 5 2-16,-23-5-10 0,27 10 2 15,-11-3 2-15,-2 1 2 0,2-3-1 16,1 0-1-16,-4-1 2 0,1-1 5 0,-14-3 4 16,26 3-4-16,-26-3-1 0,41-7-6 15,-25-1 8-15,1-1 1 0,-1-2-5 0,1-3-11 16,-4 3 10-16,1 1 0 0,-8-2 4 15,1-1-3-15,-1 2 2 0,2 2-4 16,-5-1-8-16,-3 10 17 0,10-10-1 0,-10 10-6 16,3-8-9-16,-3 8 10 0,0 0-1 15,0 0 10-15,17 23-10 0,-10-13 1 16,-1 5 14-16,8-1-10 0,-1 4 1 0,0 0 5 16,4-8-2-16,0 0 12 15,-1-3-3-15,1-4-4 0,3-3 2 0,-20 0-10 16,36-10-15-16,-12 0-8 0,-4-5-21 15,-10 2-18-15,7-5-24 0,-8-1-38 0,1-1-36 16,1-3-43-16,-8 6-56 0,-3-4-106 16,0 3-89-16,-3 2 43 0,-4 0-154 15,0 2-59-15</inkml:trace>
  <inkml:trace contextRef="#ctx0" brushRef="#br0" timeOffset="115939.43">18239 14799 1640 0,'-27'-8'25'16,"8"0"27"-16,-1-1 25 0,4 1 20 0,2 1 20 16,1 3 8-16,-1-2 1 0,1 4 0 15,13 2-13-15,-20-7-14 0,20 7-8 16,-13-6-11-16,13 6-4 0,-11-7-13 0,11 7-7 16,0 0-2-16,0 0 0 0,0 0-6 15,47 28 4-15,-14-17 3 0,7 3-4 0,20 1 6 16,14-2-7-16,9-6 2 0,21 8 8 15,5-5-12-15,8-3 1 16,16-5-1-16,-2 4-8 0,-5-6-2 0,7 3-6 16,-3-3 3-16,4-3-3 0,-10-5-3 0,5 2-3 15,-9-1-5-15,1-5 3 0,2-1-8 16,-14-5 6-16,2-3-2 0,-8-4-2 16,0 0-4-16,-6-4 0 0,-11-3 3 0,1 0-4 15,-10-5 9-15,-14 2 4 0,4-5-1 16,-7-3 6-16,-17 8-5 0,-7-3-10 15,11-12 16-15,-13 9-8 0,-11-8 1 0,1-1 7 16,-14 0-6-16,-1 0-6 0,-2-4 6 16,-7 1-5-16,-7-2-5 0,-6-1 0 0,-4 5-5 15,-5-2 3-15,-13-4-1 0,-8-3 1 16,-3 5-6-16,-11-2 3 0,-13 4-4 16,-10 0 3-16,-7 6-3 0,-12 0-6 15,-35-6 0-15,-6 3 4 0,-10 7-9 0,-3 6-1 16,-4 2 7-16,34 11-7 0,-4 5 0 15,-7 9 13-15,8 6-2 0,-7-2 2 16,9 13-11-16,1 11 4 0,0 7-1 0,3 7-3 16,-24 17-2-16,1 1 2 0,17 12-2 15,-5 5-1-15,12 5 5 0,5 6-5 0,11 10 6 16,10-5-3-16,3 6 3 0,22-16-5 16,8 4 4-16,4 3 4 0,9 2-5 15,11 4 4-15,6-4-5 0,6 0 6 0,18 4-3 16,6-16 4-16,9 14-3 0,12-9 6 15,9 0-4-15,6-9-7 0,15-7 9 16,12-3-5-16,3-9-4 0,15-4-12 16,-2-8-22-16,2-7-34 0,-12-14-50 0,1-3-38 15,4-4-55-15,-14-7-72 0,-14 0-79 16,1-3-144-16,0-4 37 0,-8-1-296 0,-9-2-257 16</inkml:trace>
  <inkml:trace contextRef="#ctx0" brushRef="#br0" timeOffset="119022.65">853 17792 2167 0,'-7'-7'-70'16,"0"-4"28"-16,-2 4 22 0,9 7 36 0,-7-11 29 15,7 11 14-15,-11-4 5 0,11 4-3 16,0 0 4-16,0 0-9 0,0 0-4 16,0 0-16-16,0 0-4 0,0 0 8 15,0 0-11-15,0 0 7 0,11 35-1 0,-4-20-2 16,2 6 8-16,8 4-5 0,-1 0 1 16,11 7-6-16,3 2-5 0,-6-3-2 15,-8-6 19-15,4 0-22 0,1-3 7 0,-5-8-6 16,-2 4-5-16,-1 0 2 0,4-4 6 15,-11 0-6-15,4-4 4 0,-4-3 0 16,2 4 0-16,-2-7 4 0,-6-4-4 16,13 12 10-16,-13-12-4 0,0 0 0 15,0 0-8-15,0 0-7 0,0 0 2 0,0 0 4 16,0 0-16-16,-10-34 8 0,-2 18-13 16,7 0 7-16,-4-5 3 0,2-1-6 15,-7-6-1-15,8 3-1 0,3-3-4 0,-7-1 11 16,-4-4-6-16,14 6 6 0,-6-3 1 15,2 2-9-15,-2 0 0 0,3 3 3 16,-1 0-6-16,-3 3 2 0,1 0-1 0,2 4-3 16,1 4 1-16,0 1-1 0,0 2 3 15,-4-1 2-15,3 5-7 0,4 7-2 16,-3-16 1-16,3 16 5 0,0 0-10 0,14-12 9 16,-14 12-1-16,19 0-7 15,-19 0 4-15,0 0 1 0,44 18 2 0,-25-8 2 16,2 5-3-16,5 2 9 0,1 2-6 15,3 2 1-15,-6 0 2 0,-2 1-5 16,16 7 9-16,-8-8-1 0,-7-2-2 0,-10-3-5 16,4-1 8-16,0-5-3 0,-4-1 5 15,-3 1 1-15,3-4 7 0,-3-1 7 16,-10-5-8-16,17 2-2 0,-17-2 0 0,10-14-5 16,-10 1 4-16,3-5-1 0,4-4-4 15,-7 0-8-15,0-6 11 0,4 0-3 16,-8 0-16-16,4 3 14 0,0 0 1 15,-4 3-3-15,4 3 0 0,0 1 17 0,0 2-12 16,0 4 11-16,-3-1-10 16,3 4 1-16,0 9-5 0,3-16-15 0,-3 16 13 15,0-9-3-15,0 9-4 0,0 0 0 16,0 0-3-16,17 26 8 0,-7-8 3 16,4 6 2-16,8 9-7 0,-5 3 16 0,7 3 3 15,0 3-11-15,1-3 3 0,-4 1 0 16,6-3-16-16,-7-9-40 0,-4-3-35 15,8-5-34-15,-1-1-46 0,0-2-42 0,-6-10-73 16,-1-2-133-16,1-1-40 0,4-6-145 16,-9 0-95-16</inkml:trace>
  <inkml:trace contextRef="#ctx0" brushRef="#br0" timeOffset="119306.23">2076 17660 1711 0,'7'-12'-38'0,"0"1"21"16,-1 5 5-16,-6 6 5 0,7-8 11 15,-7 8 2-15,0 0 5 0,0 0-2 0,0 0 16 16,26 14-3-16,-16-6 12 0,1 2 10 16,-2 9-5-16,5-1 8 0,-4 2 7 15,0 3-1-15,0-2 5 0,-6 4 9 0,2-1 3 16,-3-5-2-16,-3 2 4 16,0-4 12-16,0 1 6 0,-3-3 20 0,3-5-8 15,-6-1-10-15,-8 0-5 0,4-8 8 16,10-1-20-16,-27-1-11 0,27 1-12 15,-33-13 0-15,19 5-8 0,-9-5 1 0,6-2-12 16,1 1 3-16,-1-4-24 0,7 0-29 16,0-1-29-16,0-1-38 0,7 2-32 15,6-1-31-15,-3 1-30 0,6-6-45 0,5 3-87 16,-1-2-127-16,3 6-190 0,1-4-123 16</inkml:trace>
  <inkml:trace contextRef="#ctx0" brushRef="#br0" timeOffset="119656.57">2352 17342 1905 0,'0'0'74'15,"0"0"4"-15,-19-7-1 0,19 7-12 16,0 0-5-16,0 0-3 0,0 0-9 0,0 0 0 16,0 0-7-16,0 0-4 0,10 30-2 15,-1-22 2-15,2 0-2 0,2 3-9 16,7-1 8-16,0 0-4 0,0-2-5 0,7 2-7 15,0-3 2-15,-1 1 2 0,8-4-7 16,-4 3-2-16,-3-1-4 0,-2 5 2 16,5-4 0-16,-6 2-1 0,3 1-7 15,-4 1 2-15,-2 2 6 0,-8 1-1 16,-1 4 5-16,6 1-5 0,-2 5 17 0,-9 2-7 16,-7-1 10-16,3 11-4 0,-3 2 1 15,-10 9 4-15,3-7-9 0,-2 6-2 16,5-10 4-16,1-5 13 0,-4-6-6 0,3-6-40 15,4-1-29-15,0-5-29 0,0-1-26 16,-3-2-33-16,3-10-31 0,0 10-59 16,0-10-104-16,0 0-110 0,0 0-160 0,0 0-90 15</inkml:trace>
  <inkml:trace contextRef="#ctx0" brushRef="#br0" timeOffset="125790.03">8786 17645 1743 0,'0'0'25'0,"-16"-8"10"0,16 8 12 0,-14-2 5 16,14 2-1-16,0 0 0 16,-13-5-8-16,13 5-5 0,0 0-5 0,0 0-2 15,0 0-5-15,0 0 9 0,0 0 8 16,43-7 0-16,-23 7 6 0,13-3 8 15,1-3 4-15,10 4-3 0,5-4-4 0,14-1-5 16,11 0 2-16,-1-5-10 0,3 5 8 16,18-10-14-16,6 0 7 0,-3 2-1 15,-1-4-13-15,1-5 0 0,-4 3 6 0,-6-4-11 16,-3-4-2-16,-8-4 2 16,1-3 6-16,-10-3 1 0,-14 11 4 0,11-15-8 0,-9 3 11 15,-11 2 2-15,7-9-2 16,-2 0 0-16,-16 4 9 0,4 1 5 0,-10-5 9 15,-7-2-3-15,7-1 16 0,-4-1-9 16,-7-2 8-16,-6-2 2 0,-10-8-1 16,0 1-5-16,-3-1-11 0,-4 1 5 0,-13-11-7 15,-3 1 3-15,0 19-8 0,-7-12-3 16,-3 3-6-16,-7 3-1 0,-4 5-4 0,-2 4 1 16,-5 4-6-16,4 10-2 0,-12-4-8 15,-11 1-2-15,0 8 3 0,-6 1-7 16,-8 6-6-16,18 5 5 0,-5 5-12 0,-2-3-2 15,0 13 5-15,-4 0-1 0,-4-3-3 16,22 7 1-16,-18 7-1 0,1 0 2 16,2 4-6-16,4 4 1 0,-10 10-4 15,20 0 3-15,0 0-2 0,-7 10 3 0,1 1-3 16,15-3 4-16,8 2-4 0,4 0 0 16,-2 5 4-16,8-4-5 0,-4 7-1 15,7 0-2-15,3 0 2 0,2 3 0 0,1 4 8 16,4-4-6-16,-1 4 0 0,5 0 0 15,2-3 2-15,5 6-5 0,-1 0 8 0,7-10 2 16,3-4-4-16,3 19-9 0,0-1 9 16,7 3-2-16,4 13-1 0,-1-13 18 15,4-3-13-15,10 14 2 0,3-7-2 0,-1 1 6 16,8-5-17-16,3 1 12 0,3-7 0 16,4-1 3-16,2-6 1 0,5 0-3 15,-7-11 3-15,-4 2 2 0,4-12-2 16,-1 2 0-16,5-7 0 0,-2-5-7 0,-5-6-6 15,-4-3-19-15,-1-3-40 0,2-2-39 16,-1-4-45-16,3-3-49 0,17-8-59 0,-10-2-85 16,4-6-181-16,-11 0 40 0,-4-2 47 15,2-8-217-15,-1 5-151 0</inkml:trace>
  <inkml:trace contextRef="#ctx0" brushRef="#br0" timeOffset="127423.36">12883 13250 1977 0,'-27'-10'87'0,"7"4"17"16,6-1 20-16,5 2 1 0,-1-1-16 0,10 6-12 15,-17-4-12-15,17 4-14 0,0 0 2 16,-16 18-9-16,5-7-12 0,8 6 3 0,0 2-7 15,0-1 5-15,6 3-8 0,-3 0-7 16,0 0 6-16,6-4 2 0,-3-1-9 0,5 2 5 16,5 0 12-16,4-8-13 0,5 0 17 15,19-5 2-15,12-7 2 0,40-14 0 16,8-10-13-16,38-23-1 0,2-2-8 0,-5-5-5 16,-2-1 0-16,-38 12-7 0,1 0-6 15,-10-2 6-15,-11 5-5 0,-19 13-1 0,-11 4 0 16,-2 3-9-16,-11 4 1 0,-6 5-2 15,-8 1 1-15,-2 5-7 0,-4 0-25 16,-2 1-61-16,2 1-57 0,1 3-35 16,-8-2-42-16,-6 4-64 0,10-1-126 0,-10 1-93 15,0 0 46-15,0 0-186 0,11 10-133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9:05:33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16046 3282 1780 0,'-30'0'-4'0,"30"0"24"16,-16 0 20-16,16 0 12 0,0 0 8 0,-24 0-2 16,24 0 0-16,-23 3-5 0,23-3-6 15,-27 4-4-15,14 2 1 0,2-1-1 16,2 2-6-16,-7 3-7 0,2 0-3 0,-2 5 0 16,-2 6-2-16,1 1 5 0,8 0-2 15,-4 6 1-15,2 4 3 0,1-3 0 0,4 2-4 16,0 2 3-16,1-4-6 15,5 2-2-15,8 1 0 0,-8 1 0 0,3-4-1 16,3 2-1-16,4-1-10 0,-2-5 7 16,1 3 1-16,1-6-6 0,4-2-3 15,-5 0 4-15,4 0-1 0,1-2-1 0,-1-4-3 16,1-3 0-16,-7 1 8 0,2-6 0 16,8 2-2-16,-7-5-5 0,7 0 5 0,-17-3 0 15,27 0-3-15,-27 0 1 0,33-10-13 16,-17 2-19-16,5-2-35 0,-5-1-32 15,4 3-43-15,-7-2-49 0,4-8-40 0,-4 8-92 16,1-2-114-16,-4-1-124 0,-1 1-51 16</inkml:trace>
  <inkml:trace contextRef="#ctx0" brushRef="#br0" timeOffset="949.45">17276 3407 1553 0,'0'-5'-33'16,"0"5"25"-16,-3-7 16 0,3 7 3 15,0 0 10-15,3-16 9 0,-3 16-1 0,3-12 4 16,1 8 5-16,2-5 5 0,-6 5 3 16,11-7 4-16,-5 4 3 0,-3 0-1 0,7-1 3 15,-2-2-1-15,1-1-3 0,4 4-1 16,1-3-7-16,-8 6-1 0,4-1-4 16,4-1-3-16,2 2-3 0,-2 1 1 15,2-2-7-15,5 3-1 0,-5-2 1 16,4 4-3-16,0 0-3 0,0 4 1 0,3-2-7 15,1 3 7-15,-1 2-2 0,0 4 0 16,4-1-3-16,-7 1 9 0,1 6-5 0,-2-1 3 16,1 5-5-16,1 0 4 0,-2 4-9 15,-2 4 5-15,-1-2 0 0,-5 0-3 16,2 7 0-16,-7-5 0 0,8 4-4 0,-11-1 5 16,4 0-1-16,-4-4 2 0,-3 1-2 15,0 0 2-15,0-2-2 0,-3 0 3 16,0 1 1-16,-4-6-6 0,4 3 3 0,-5-4-6 15,2-1 3-15,-4 2 10 0,4-7 6 16,-8-2-1-16,4-1-6 0,-4-2 0 16,-2-2-5-16,-1-1 4 0,-2-1-2 15,-5-2 0-15,4-1-3 0,4-3-3 0,-8-3 1 16,4 3-4-16,-3-4 7 0,0-2-4 16,-4-1 9-16,0-1-4 0,3-2-2 0,2-2-1 15,-2-1-2-15,4 1 2 0,4-5-1 16,-8-1-1-16,4-2 6 0,7 0-6 15,-4-5-2-15,4 0-1 0,2 1-2 16,2 3 5-16,2-4-10 0,4 0 1 16,-8 0-1-16,11-4-2 0,0 3-6 0,5 1-16 0,-2-3-18 15,0 3-21-15,0 4-26 16,0 4-20-16,4 1-26 0,-4-1-23 0,8 3-20 16,-5-1-21-16,4 2-33 0,1-2-68 15,1 5-376-15,1 1-169 0</inkml:trace>
  <inkml:trace contextRef="#ctx0" brushRef="#br0" timeOffset="1916.16">19143 3370 1928 0,'0'0'-36'0,"-7"-10"13"0,7 10 2 0,-7-10 17 15,7 10 10-15,-3-12 8 0,3 12 14 16,-3-11 9-16,3 11 8 0,-7-10 10 0,7 10 8 15,-3-10 1-15,3 10 0 0,-7-7-3 16,7 7-9-16,0 0-3 0,0 0-7 16,0 0-2-16,-7-8-9 0,7 8-1 0,0 0-3 15,0 0-3-15,0 0 0 0,0 0 0 16,0 0-5-16,-6 33 0 0,6-20-3 0,0-1 3 16,0 2 1-16,0 4-3 15,0 2 2-15,0 5 5 0,0 0-6 0,-7 2 5 16,7-2-3-16,7 0-1 0,-7 3-2 15,3 0 0-15,0 4-1 0,4-4 1 16,-7-2 2-16,0-1-4 0,7 0-2 0,0 0 4 16,-4 4-4-16,0-8 3 0,4 3 0 15,-1-4-4-15,1 0 2 0,3-1-3 0,0-2-3 16,0 0 6-16,-3-2-15 0,6-3 10 16,-6 1-1-16,6-1 6 0,-3-2 2 15,7-3-8-15,-4 1 5 0,1-3 0 0,5-4-2 16,-2-1 0-16,-17 0-4 15,30 0 5-15,-14-4-4 0,5 0 8 0,-1-5-11 16,-1 0 1-16,2-4 1 0,-1-2 2 16,-4 1-2-16,8-7 0 0,-8-4-3 15,4 0-4-15,-3-3 0 0,-4 9-2 0,1-9 1 16,-1-4 11-16,-3 3-9 0,4 3 5 16,-8 1-3-16,4-3 5 0,-4 3 3 0,-6 0-9 15,8 3 7-15,-2-3-7 0,-6 1 8 16,3 5-9-16,1 2-2 0,-1-1 8 15,0 1-6-15,0 5-3 0,-3-1 6 0,0 2-3 16,0 1-4-16,0 10 0 16,5-16-12-16,-5 16-26 0,3-13-30 0,-3 13-26 15,0-11-29-15,0 11-43 0,-8-7-52 16,8 7-73-16,0 0-128 0,-3-7-221 0,3 7-140 16</inkml:trace>
  <inkml:trace contextRef="#ctx0" brushRef="#br0" timeOffset="2583.13">20780 3327 1898 0,'0'0'31'0,"6"-13"9"16,-6 13 12-16,0 0 7 0,3-7 3 16,-3 7 0-16,0 0 7 0,10-11 12 0,-10 11-1 15,0 0-4-15,0 0-1 0,0 0-10 16,0 0-1-16,0 0-14 0,0 0-6 16,0 0 2-16,0 0-9 0,0 0 2 0,0 0 6 15,3 31 6-15,-9-19-14 0,6 3 5 16,3 6 1-16,-6 4 8 0,-4 4 3 0,4 5 5 15,3-5-4-15,0 0 9 0,-3 7-4 16,3-1-6-16,0-2-1 0,3-4-8 16,-3 2-6-16,-3-3 3 0,6 1-9 0,-3-1 5 15,0-2-7-15,10-1 1 16,-13 0-4-16,6 0-12 0,3-1 4 0,2-6 2 16,-5-3-3-16,0 2 4 0,4-5-9 15,-4 1 5-15,3-4 2 0,2 2 2 0,-2-6 2 16,-6-5-9-16,16 9-2 0,-2-3 10 15,-14-6-8-15,30 0-3 0,-14 0 0 16,-16 0 8-16,30-6-8 0,-6 5-3 0,-4-6-2 16,4 1 0-16,-8 1-3 0,4-2 0 15,-3-1 1-15,3 3 2 0,-7 0-2 0,1-2-3 16,-5 0-25-16,5 6-32 0,-14 1-50 16,26-5-47-16,-12 3-43 0,-8-4-50 15,7 2-51-15,-2-3-77 0,2 1-127 0,1 1 40 16,-1-5-182-16,4 0-137 15</inkml:trace>
  <inkml:trace contextRef="#ctx0" brushRef="#br0" timeOffset="3450.38">22570 3296 1892 0,'-4'-8'35'0,"4"8"19"0,0 0 18 16,0-13 6-16,0 13 9 0,-6-11-1 0,6 11-10 15,0 0 3-15,0 0-12 0,-4-10-10 16,4 10-6-16,0 0-1 0,0 0 2 16,0 0 9-16,0 0 4 0,0 0 15 15,0 0-6-15,-7 35-3 0,7-22 0 16,0 2 7-16,0 6-2 0,-3 4-6 0,3 0 2 16,0 1 2-16,0 5-6 0,0-5-8 15,0 10 0-15,3-1-11 0,-6 2 7 0,6-2-3 16,1-4-3-16,-4-1-1 0,0-3-10 15,0-2-9-15,3 0 6 0,-3-2-4 16,-3-3-9-16,6-2-1 0,-3-3 6 0,0-3-8 16,0 1 5-16,4-1 0 0,-4-6-2 15,0-6 5-15,3 17 9 0,-3-17 8 0,3 8-11 16,-3-8-1-16,0 0-7 0,0 0 6 16,0 0-8-16,0 0-7 0,0 0 4 15,0 0-5-15,7-42-3 0,-7 28-2 16,0-5-3-16,3-2 0 0,-3-4 1 15,3 0-2-15,1-5-3 0,-1-2-1 0,-3 1 1 16,0 1 3-16,3-1-2 0,-3-1-1 16,0 3-2-16,4-2 1 0,-1 2-1 0,-3-1-5 15,4 5 4-15,-1 0-5 0,3 0 6 16,-6 5-2-16,4-1-2 0,2 6-2 16,-2-3 6-16,-1 7-7 0,4-3 3 0,-4 3-5 15,0 1-2-15,4-1 3 0,3 4-7 16,0 2 8-16,3-1 2 0,-13 6 1 0,30-4-1 15,-13 7-5-15,-17-3 2 0,33 1 1 16,-12 5 0-16,1 2 0 0,2 2 0 16,-4-1 6-16,4 4-1 0,-8 2-3 15,1 3 1-15,-1 3 4 0,-2 4 4 16,-4 0-3-16,0 0 1 0,-3 0 0 0,-1 4 3 16,-6-2-6-16,0 0 5 0,7-2-1 15,-7 3 4-15,-3 3-2 0,-4-6 1 0,-3 4 2 16,3-1-4-16,-9-2 7 0,2 3-9 15,-6-4 6-15,0 0-5 0,0-4 3 16,-7 0-3-16,0-6 5 0,5 3-2 16,-2-8-9-16,-3 1-13 0,7-3-16 15,1-2-28-15,-2-6-26 0,5 3-25 0,-4-6-27 16,0 3-19-16,0 0-22 0,0-3-24 16,3 3-22-16,1-3-30 0,-2 2-32 0,2-2-71 15,2-2-128-15,2 0 48 0,2 3-148 16,-1-4-85-16</inkml:trace>
  <inkml:trace contextRef="#ctx0" brushRef="#br0" timeOffset="5267.26">15820 5417 1721 0,'-21'-10'29'0,"21"10"12"0,-6-4 15 16,6 4 11-16,-14-8 0 0,14 8-5 16,0 0-11-16,-13-5-3 0,13 5-3 15,0 0-5-15,0 0-7 0,0 0 10 16,-14 17 10-16,14-2 18 0,-3 3 10 0,3 9 13 15,0 6 5-15,-3 7 3 0,0 12-8 16,-1 3-6-16,11-2-8 0,-7 4-2 0,0-4 3 16,-3-6-9-16,3-9-6 0,0-1 3 15,0-2-10-15,3-5-9 0,-3 1-10 16,3-5 5-16,-3-5-3 0,0-4-6 0,0-2 0 16,3-3 3-16,-6 1-15 0,3-3 21 15,0-10 4-15,0 18 7 0,0-18-5 0,0 0-11 16,0 7-4-16,0-7 0 0,0 0 3 15,0 0-10-15,0 0-1 0,0 0-2 16,-13-38-3-16,10 24-7 0,0-1 0 16,-4-3-4-16,3 1 0 0,4-4 0 15,-6-3-6-15,2 1 1 0,1-4 0 0,0 2-6 16,3 0-2-16,-3-3 5 0,3 1 5 16,0 2-7-16,3-4 5 0,-3 4-8 0,0-1-4 15,3 1 5-15,0-3 0 0,7 3 2 16,1-3-13-16,-8 3 11 0,3 3 4 0,4 0-4 15,4 2-2-15,-4 0 0 0,4 0-4 16,-5 2 0-16,4 1 3 0,4 2 1 16,-1 1-2-16,-2 3-3 0,7 3 1 15,-5 1-2-15,1 1-5 0,2 5 8 16,-2 1 2-16,-17 0-5 0,37 7 0 0,-20 0 2 16,-1 5 2-16,1 4-10 0,-4 4-1 15,4 5 1-15,-7 2-1 0,-4-2-8 0,-6 3 7 16,4 2-5-16,-8 2-1 0,1 1-10 15,0-1-2-15,-4-4-13 0,0 0-3 16,4-3-9-16,0-3 3 0,-1-5 3 0,1 1 1 16,0-3 9-16,3-4 9 0,-7 0-2 15,7-11 3-15,-3 13 2 0,3-13 7 0,0 0 3 16,-4 10-3-16,4-10 6 0,0 0-4 16,0 0 5-16,0 0-1 0,0 0-1 15,0 0 4-15,0 0 2 0,0 0-4 16,0 0 9-16,0 0-6 0,41-5 3 15,-41 5-2-15,19 0 1 0,-5 2 2 0,2 3-4 16,-2 1 7-16,2 1 2 0,-2 3-2 16,2-1-1-16,-2 4-3 0,-1 5 2 0,-7 1 5 15,2-1 8-15,-5 0-8 0,-3 2 0 16,0 5 9-16,0 0 0 0,-11 5 1 0,-2-3-1 16,-4 0-2-16,4 1 2 0,-7-3-2 15,-2-3 3-15,-2 1 1 16,-3-5-1-16,0-6-2 0,1-2-5 0,-1-2-2 0,-7-4-18 15,12-4-25-15,-5-2-28 0,-3-4-28 16,3-1-20-16,4-3-27 0,-1-2-23 16,8-1-30-16,2-3-43 0,1-1-89 15,7 6-280-15,-2-4-113 0</inkml:trace>
  <inkml:trace contextRef="#ctx0" brushRef="#br0" timeOffset="6316.71">17520 5422 1827 0,'0'0'59'16,"6"-12"21"-16,-6 12 14 0,3-10 6 0,-3 10-6 16,0 0-1-16,0 0-12 0,0 0-14 15,7-8 2-15,-7 8-17 0,0 0 3 16,0 0 4-16,0 0 11 0,0 0 8 0,10 30 2 16,-3-17 7-16,-1 5 2 0,1 1 1 15,0 6-2-15,-4 3-1 0,4 4-1 0,-4 3-7 16,7 2-5-16,-10 1-10 15,3-2 4-15,1 1-7 0,-1 1-4 0,1-1-7 16,-1-2-4-16,3 0 0 0,-6-3-7 16,7 4 2-16,0-11-9 0,-7 0-21 15,3-6-22-15,4-1-39 0,-4-4-49 0,4 1-25 16,-4-5-35-16,4-3-64 0,0-7-62 16,-7 0-66-16,0 0-122 0,22-8 22 0,-8-5-205 15,-1 1-151-15</inkml:trace>
  <inkml:trace contextRef="#ctx0" brushRef="#br0" timeOffset="6649.68">18212 5453 1993 0,'4'-8'89'0,"0"-2"11"16,-4 10 10-16,3-13 2 0,-3 13-2 15,3-11-7-15,-3 11-9 0,0 0-3 16,0 0-7-16,0 0-9 0,0 0-14 0,0 0-5 15,0 0-4-15,0 0 2 0,0 0 12 16,13 34 3-16,-13-18 14 0,3 8-6 0,1 1 9 16,0 5-5-16,-4 0 8 0,0 4-5 15,3 7-5-15,-3-4-3 0,0 1-7 16,0-1-3-16,3 3-7 0,-3-1-7 16,10-3-1-16,-10-1-1 0,3 0-4 15,-3-2-3-15,3-5 0 0,1 1-6 0,0-4-3 16,-4 0-1-16,3-4-5 0,-3-2-6 15,3-1-12-15,4-1-18 0,-7-5-24 0,3-2-20 16,-3-10-56-16,3 11-66 0,-3-11-66 16,0 0-47-16,0 0-71 0,0 0-146 15,0 0 12-15,-27-36 47 0,21 22-207 0,-7-4-149 16</inkml:trace>
  <inkml:trace contextRef="#ctx0" brushRef="#br0" timeOffset="7021.79">17653 5611 1901 0,'0'0'15'0,"-13"-11"24"0,6 6 21 16,0-4 4-16,7 9 13 0,-13-11 10 15,10 6-1-15,3 5 5 0,-7-10-3 16,7 10-4-16,-7-7-4 0,7 7-7 0,0 0-10 15,-7-11-13-15,7 11-6 16,0 0 0-16,0 0-1 0,0 0-8 0,0 0 2 16,44 33-1-16,-18-16-6 0,7 11 0 15,11-1 4-15,-1 8-2 0,1-2-1 0,2 2-9 16,8 7 3-16,-11-5 4 0,-6-1 4 16,3 2-5-16,-4-1-7 0,1-5-6 15,-4 0 7-15,-6-4-6 0,-10-6-3 0,6 2-2 16,-6-5 10-16,-4-1 1 0,4-4-7 15,-8 4-6-15,2-5-3 0,-1 2-10 0,3-5-24 16,-6-1-27-16,3 0-30 0,0-5-34 16,-10-4-41-16,10 4-68 0,-10-4-83 15,0 0-149-15,0 0 42 0,13-11-158 0,-6 1-78 16</inkml:trace>
  <inkml:trace contextRef="#ctx0" brushRef="#br0" timeOffset="8315.94">19646 5515 1716 0,'0'0'54'0,"-6"-8"28"0,6 8 20 15,-11-4 19-15,11 4 10 0,0 0 4 16,-16-8-6-16,16 8-2 0,0 0-9 0,-10-9-14 16,10 9-5-16,0 0-7 0,0 0-12 15,0 0-7-15,0 0 22 0,-17 18 7 0,14-5 10 16,0 5 1-16,3 4 4 0,-3 3-6 16,3 4-4-16,-4 10-2 0,0-4 2 0,4 2-10 15,0 2-1-15,0 0-12 0,0 1-3 16,4-2-5-16,-4-1-7 0,0 1-11 15,0-12 0-15,7 6-5 0,-4-3-6 16,0-8-2-16,-3 0-1 0,0-3-9 16,3-7-1-16,-3 6 1 0,4-9-11 0,-1 3-11 15,-3-11-31-15,3 14-52 0,-3-14-66 16,0 4-63-16,0-4-69 0,0 0-86 0,0 0-99 16,0 0-105-16,-10-36 51 0,7 18-350 15,3 4-340-15</inkml:trace>
  <inkml:trace contextRef="#ctx0" brushRef="#br0" timeOffset="8600.29">19393 5625 2493 0,'0'0'7'0,"-14"-5"19"0,14 5 4 15,0 0 3-15,-9-9-7 0,9 9 3 0,0 0 1 16,0 0-3-16,0 0 0 0,0 0-2 15,12-14 4-15,2 9 3 0,6 3 3 0,6-6-4 16,1-2 4-16,10 3-2 0,0-5 2 16,6 4-4-16,-6-1-6 0,-1 1 3 15,2 2-2-15,-5-1-5 0,-3 2 4 0,0-1-3 16,-4-1-9-16,-3 5 1 0,1-1-7 16,-4-3 3-16,0 5-10 0,-3 1-37 15,-4-3-32-15,-13 3-37 0,26 3-41 16,-12-6-55-16,-1 3-37 0,-13 0-72 0,16-4-110 15,-2 1-148-15,-1-2-71 0</inkml:trace>
  <inkml:trace contextRef="#ctx0" brushRef="#br0" timeOffset="9051.24">21006 5404 1761 0,'3'-7'116'0,"-3"7"20"16,0 0 17-16,4-12-3 0,-4 12-10 15,0 0 4-15,0 0-21 0,-4-13-5 0,4 13-18 16,0 0-8-16,0 0-11 16,0 0 3-16,0 0-11 0,0 0 13 0,0 0 11 15,0 0 7-15,-3 45 4 0,0-27 0 16,-4 7-1-16,1 5-3 0,6 0-1 16,0 7-7-16,-8 1-7 0,16-1-13 0,-8 3-3 15,0 13-3-15,3-11-8 0,-3-5-9 16,-3 1-1-16,6-1 0 0,0-5-7 0,1 4 0 15,-1-8-1-15,0-3-1 0,-3-3-5 16,3-2-5-16,-3-1-12 0,7-1-34 16,-7-3-25-16,4-2-25 0,-1-3-24 0,0 1-32 15,1-7-83-15,-4-4-61 0,0 0-54 16,0 0-48-16,0 0-125 0,0 0-16 0,0 0 49 16,13-28-244-16,-7 16-194 15</inkml:trace>
  <inkml:trace contextRef="#ctx0" brushRef="#br0" timeOffset="9517.61">21273 5575 2033 0,'3'-14'1'0,"4"6"6"0,-1 2 8 0,-6 1-1 16,8-2-1-16,-8 7-2 0,6-6-1 16,-6 6 4-16,0 0 2 0,0 0-2 0,0 0 2 15,0 0 4-15,0 0-2 0,0 0 4 16,0 0-5-16,3 25 2 0,-12-14-1 15,4 2 1-15,-1 1-4 0,-4 4 3 16,-4 0-6-16,5-1 6 0,-4-1-4 16,2 1-3-16,-5 0-3 0,2-1 4 0,-2 1-6 15,-1-3 4-15,1-2-3 0,-1-1 1 16,0-4-2-16,-6 0-2 0,6 0 5 0,-3-1 0 16,3 2-5-16,4-5 5 0,-4-2-7 15,17-1 4-15,-19 6-2 0,5-6 14 16,14 0 5-16,-16 1 6 0,16-1-2 0,0 0 8 15,-24 4-1-15,24-4 4 0,0 0-7 16,0 0-5-16,0 0 3 0,0 0-9 16,0 0 5-16,0 0 0 0,46-15 1 15,-46 15-1-15,31-3-3 0,-11 3 1 0,0 3-2 16,-4 1 1-16,11-1 2 0,-7 1-5 16,-3 5 5-16,3 3-1 0,-4 3-1 15,4-1-2-15,1 4 0 0,-5 3-1 0,11-1 0 16,-10-4-1-16,2 5-15 0,-2-3-31 15,-1-1-31-15,2-5-30 0,-6 1-25 0,6-5-30 16,-2 2-45-16,1-5-29 0,3-5-60 16,-4 0-78-16,8-5-231 0,-1-2-86 15</inkml:trace>
  <inkml:trace contextRef="#ctx0" brushRef="#br0" timeOffset="9985.52">22986 5372 1729 0,'0'-11'31'0,"0"11"21"0,0-14 16 0,-3 3 5 15,3 11 10-15,-10-16 1 0,3 7 0 16,7 9-10-16,-6-11-3 0,-5 6-6 16,11 5 1-16,-19-3-6 0,19 3-9 15,-27 3 10-15,10 2-1 0,1 2 4 16,-8 6 3-16,4-1 4 0,-7 9 0 0,5-2 7 16,-13 13 4-16,5 4-16 0,-3 3 6 15,7 4-8-15,-4 2-2 0,3-5-2 0,7 6-9 16,7-4 0-16,6-5-4 0,0-8-3 15,7 7-3-15,0-11-6 0,11 6-3 16,2-2 2-16,0-7-4 0,7 2-10 0,0-2 10 16,7-2-5-16,3-5-4 0,-4-3-1 15,1-2 3-15,0-2-9 0,-1-3-1 16,8 0 5-16,-11-5-4 0,4 0 1 16,0-3-6-16,-1 3-7 0,1-5-23 0,-7 3-27 15,0-2-11-15,-4 3-18 0,1-2-20 16,-4 0-26-16,1-1-32 0,-7 1-50 15,-7 3-47-15,9-5-66 0,-9 5-136 0,0 0 20 16,0-10-184-16,0 10-115 0</inkml:trace>
  <inkml:trace contextRef="#ctx0" brushRef="#br0" timeOffset="13152.91">10816 9310 1850 0,'0'0'66'16,"-13"-10"33"-16,13 10 13 0,0 0 5 0,-14-6-1 15,14 6-15-15,0 0-11 0,-6-4-4 16,6 4-11-16,0 0-16 0,0 0 10 0,0 0 3 16,-7 32 12-16,7-11-10 0,0 4 1 15,0 8 2-15,0 6 4 0,3 15 10 16,1 7-13-16,-4-4-3 0,3-1-7 16,-3 1-1-16,0 0-1 0,3-4-12 15,5-12-3-15,-8-5 1 0,6-4-12 0,-3-4 3 16,0-7 1-16,-3-2 0 0,0-1-7 15,0-4-2-15,7 1 2 0,-4-5 9 0,-6-3 5 16,3-7-2-16,3 14-12 0,-3-14 0 16,0 0-5-16,0 0-3 0,0 0-5 0,0 0 5 15,-10-33-8-15,10 19-4 0,0-7-1 16,-9-4 0-16,6 0-5 0,-5-7 2 16,2-3 1-16,-1-2-6 0,7 4 0 0,-3-20 3 15,0 11-3-15,3 3-16 16,0 6 13-16,6-3-3 0,-6 5-1 0,0 5 3 0,0-2-2 15,0 3 3-15,3 3-6 0,1 2 4 16,-4 0 1-16,3 3-6 0,0 0 3 16,5 1-4-16,-5 3 1 0,-3 1-5 15,3 2 3-15,3 3-2 0,-6 7-5 0,18-11-2 16,-5 9 3-16,-13 2 3 0,30 5-3 16,-14 3 2-16,7-1 7 0,-2 5-4 15,5 8 1-15,-2-1-3 0,-5 5 5 0,5-2-3 16,12 7 2-16,-15 0-3 0,2-8 10 15,0 3-11-15,-3-5 7 0,1 5 3 16,-5-5 0-16,1 1-4 0,-4-9 0 16,-4 1-2-16,5 1 7 0,-4-5 1 0,1 6-2 15,-5-10 7-15,4 3 6 0,-10-7-8 16,17 0 5-16,-17 0-7 0,26-8-6 0,-9-9 1 16,-4-2 3-16,7-6 1 0,-3 0-2 15,6-14 2-15,0 3 0 0,-6 4-4 0,6-8 7 16,1 5-8-16,-7 3 4 0,-11 7-2 15,4 0-3-15,4 0 6 0,-5 4-8 16,1 0 1-16,-2 7 3 0,-2 2-4 0,0-1 1 16,1 2-3-16,-1 3-4 0,2 2-2 15,-8 6-1-15,0 0 1 0,0 0 6 0,0 0-2 16,33 14 3-16,-23 3 0 0,-7 8 2 16,7 1 1-16,0 5-2 0,-3 4 6 15,-4-1-6-15,3 19 3 0,2-6 3 16,-5-4 0-16,-3-5 1 0,3-3-1 0,4-2 3 15,-7 0 4-15,3 3-4 0,0-5-11 16,0-6-23-16,1 0-27 0,0-8-55 16,-1-1-45-16,0 1-51 0,-3-5-40 0,0-5-62 15,7-1-159-15,-7-6-48 0,0 0 55 16,13 0-243-16,-13 0-196 0</inkml:trace>
  <inkml:trace contextRef="#ctx0" brushRef="#br0" timeOffset="13968.11">12979 9262 2075 0,'0'0'37'0,"7"-5"26"16,-7 5 10-16,0 0 12 0,7-7-1 15,-7 7-3-15,0 0-11 0,0 0-12 16,0 0-2-16,0 0-7 0,0 0 10 0,0 0-2 16,0 0 15-16,6 25 6 0,1-7 5 15,-4-1 1-15,5 8 8 0,-5 2-9 16,0 4 11-16,0 8-2 0,0-2-5 0,1 20 2 16,-4-14-6-16,-4 14 1 0,8-3-9 15,-4-12-7-15,3-2-1 0,-3-2-11 16,3-6-1-16,0-5-3 0,2-2-9 0,-2-2 4 15,-3-5-9-15,-3 0 8 0,6-4-3 16,-3-3 0-16,0-3 7 0,0-8 15 0,0 14-6 16,0-14-1-16,0 0-12 0,0 0 1 15,0 0-5-15,0 0-10 0,0 0 2 0,-14-46-7 16,11 28-3-16,-4-3-4 0,4-8 0 16,0 4-1-16,-8-7-4 0,8 3 1 15,-4-6-2-15,1-1 0 0,6 4-6 16,-3-4 0-16,-1 3 2 0,1 0-1 0,6-2-8 15,4-3 4-15,-4 2-2 0,4 3-1 16,-1 0 0-16,5-2-1 0,-2 4-2 16,4 5 1-16,1-5 1 0,-1 6 2 0,-2 6-4 15,2 1-3-15,4 0-3 0,-4 1 5 16,-4 3-7-16,12 3 7 0,-4 1-3 0,2-1-4 16,-2 7 2-16,7 1-4 0,-2 1 5 15,2 4 1-15,3 4 1 0,0 1-3 16,6 5 0-16,-6 2 0 0,0 7 0 0,6 8 0 15,-3 7 0-15,0 3 5 0,-8 3 1 16,2 0 1-16,-4 3-2 0,-4 5 5 16,-2-4-4-16,-1 4 1 0,1-1 2 0,-4-9 0 15,-4-11 2-15,1 3-4 0,-3-7 1 16,-1-1 3-16,4-6 0 0,-4-4 8 16,0-3 0-16,-3 1 9 0,3-7 6 0,-3-5-7 15,0 0-2-15,0 0 3 0,0 0-9 16,0 0 5-16,0 0-6 0,-6-42 1 0,-1 18-5 15,1-1 4-15,-11 0-4 16,4 0-1-16,-4 0-3 0,4 0 0 0,-11 6-8 16,4-1-4-16,-7 5 4 0,0 0-8 15,-3 5-4-15,5 2-5 0,-5 2-15 0,3 6-14 16,3 9-21-16,-6-7-34 0,0 5-12 16,10 0-35-16,-6 7-13 0,2-3-17 0,7 6-17 15,-2-9-20-15,5 9-28 0,4-9-31 16,4 6-41-16,-2-7-119 0,8 3-24 15,0-2 37-15,0-8-160 0,11 7-87 0</inkml:trace>
  <inkml:trace contextRef="#ctx0" brushRef="#br0" timeOffset="14817.31">14960 9169 1858 0,'6'-12'168'0,"-6"5"15"0,0 7 4 0,0 0-7 16,0 0-14-16,3-13-16 0,-3 13-11 15,0 0-15-15,0 0-23 0,0 0-13 16,0 0 0-16,0 0-13 0,0 0-4 16,0 0-5-16,-6 43-1 0,6-23 1 0,0 5-1 15,3 7 3-15,0 5 7 0,-3 4 2 16,7 9 5-16,-4 8-10 0,-3-4-5 0,3 0 0 16,5 0-3-16,-5-9-9 0,-3-10-5 15,3 2-5-15,7-2-3 0,-7-2-2 16,0-8-6-16,5-3 4 0,-5-4-4 0,0-4 5 15,-3 1 3-15,0-5 3 0,3 1 11 16,-3-11-6-16,0 0 0 0,0 0-8 16,0 0 0-16,0 0-9 0,0 0-1 15,0 0-2-15,-9-54-4 0,9 35-6 0,-8-8 0 16,5-2-1-16,0-4-2 0,3 0-4 16,-3-2 0-16,-4 0-2 0,7-4 2 0,3 6-5 15,4-3 1-15,-7 1-6 0,6 0 4 16,5 10-7-16,-1-5 2 0,-1-2 1 0,8 1-3 15,-4 5-5-15,1-5 4 0,2 6 2 16,-2 6-4-16,2 1 4 0,8-6-2 16,-7 8-6-16,-1 3-2 0,1 3 7 0,-4-1-6 15,11 7-1-15,-8 0-2 0,1 4 1 16,0 1-1-16,-1 5 0 0,5 1-5 0,-12 4-1 16,5 1 2-16,-4 5-2 15,0 4 0-15,-4-2-13 0,-6 6-5 0,0 0-5 16,0 0-6-16,-6 0 6 0,-4-2 3 15,-4 7 2-15,1-10 8 0,-4 5 0 0,7-9 5 16,-6 1-2-16,-1 0 6 0,0-2 1 16,4-5 7-16,0-1-3 0,-1 4 4 0,8-5 4 15,-7-5-7-15,13-3 10 0,-14 8-7 16,14-8 3-16,-10 9-1 0,10-9 3 0,-6 8-4 16,6-8 2-16,0 0 0 0,0 0-6 15,16 17 8-15,-6-12-3 0,10-1-1 16,0 9 4-16,3-5-4 0,7 3 5 0,0 6-1 15,0-3 4-15,3 4-2 16,8 4 0-16,-8-1-2 0,-6-4 0 0,3-1 6 16,-11 2-22-16,5-2-24 0,-7 0-44 15,-4-2-45-15,1-3-43 0,-1-2-33 0,-7-1-35 16,4-4-39-16,-10 0-52 0,0-4-159 16,0 0 24-16,0 0 50 0,0 0-178 0,11-16-96 15</inkml:trace>
  <inkml:trace contextRef="#ctx0" brushRef="#br0" timeOffset="15917.2">17439 9232 1716 0,'-9'-20'-20'16,"-4"8"8"-16,5-1 16 0,-5 6 28 15,7-4 10-15,-5 4 6 0,-5 2 8 0,5-2-3 16,-5 0-7-16,2-1-1 0,-2 5 4 15,2-3-6-15,5 5-6 0,9 1-5 16,0 0 0-16,-37 1-9 0,20 8-2 0,4-1 0 16,-4 6-2-16,1 1-1 0,3 6 6 15,-4-4-7-15,7 5 3 0,-7 3-1 0,7 0 2 16,4 3-4-16,-2 5 5 0,5 0 0 16,0 1 1-16,3-4-5 15,3-2-1-15,0 4 4 0,8 0 0 0,-4-2 0 16,2-2-3-16,8-3 0 0,3-5-2 15,-3 2 0-15,-4-4 2 0,4-3-7 0,-1-4 2 16,4 6 4-16,-2-9 2 0,-2 1-7 16,4-4 1-16,-4-2 5 0,1-3-3 0,-17 0-7 15,27 0 1-15,-11-3 1 0,1-2-2 16,-1-4 1-16,-2 2-2 0,-1-2 4 0,1 0-1 16,-4 1-4-16,-1 0-2 0,2-2 3 15,-8 3 11-15,7-1 3 0,-10 8 4 16,14-10 1-16,-11 3-8 0,4-4 8 15,-1 4-10-15,4 0 1 0,0-10 0 0,0 6-3 16,7-4 1-16,-1 0-3 0,11-2-1 16,-10 0-4-16,6 3-2 0,-3 2 1 15,1 2 2-15,-2 2-2 0,1 1-8 0,-4 0 4 16,5 7-2-16,-1-3-1 0,-20 3 0 16,30 7 0-16,-11-4 3 0,2 2-7 15,-4 2 7-15,-1 3 1 0,1 0-3 0,-4 1 1 16,1 1 5-16,-1 1-1 0,-3 4 0 15,0-1 4-15,0 8-5 0,-7-5-2 0,0 5 4 16,4 1-2-16,-4-3 3 16,-3-2 1-16,4-4-6 0,-4 2-18 0,3-2-32 15,4-4-31-15,-4-2-30 0,0-5-54 16,-3-5-58-16,14 3-83 0,-14-3-121 16,0 0-202-16,26-15-124 0</inkml:trace>
  <inkml:trace contextRef="#ctx0" brushRef="#br0" timeOffset="16316.9">19826 8955 1961 0,'0'0'122'15,"0"-12"5"-15,0 12-17 0,0 0-2 16,0 0-19-16,0 0-4 0,0 0-4 0,0 0-6 16,0 0 16-16,0 0 8 0,0 0-14 15,-14 33 12-15,14-15 12 0,-3 3 4 0,3 1-3 16,0 6 2-16,0 0 3 0,3 4 3 16,-3 5 2-16,0 1 5 0,-3 2-5 0,3-5-2 15,0 22-6-15,0-14-11 0,0 8-4 16,0-8-10-16,0-2-10 0,0-8-6 15,0-7-11-15,0 2 2 0,3-6-2 0,-3-1-9 16,8-4-2-16,-8-2-1 16,3-2-6-16,-3-4 1 0,3 2-8 0,-3-11-21 15,0 10-56-15,0-10-57 0,0 0-68 16,0 0-83-16,0 0-68 0,4-33-68 0,-8 16-117 16,4-5-65-16,-3-3 54 0,0 1-320 15,-8-5-320-15</inkml:trace>
  <inkml:trace contextRef="#ctx0" brushRef="#br0" timeOffset="16634.25">19559 9085 2411 0,'0'0'1'16,"0"0"32"-16,-23-9 12 0,23 9 14 16,0 0 4-16,-23-1-2 0,23 1 8 0,0 0 6 15,-14-3-1-15,14 3 4 0,0 0-14 16,-3-10 13-16,3 10-10 0,0 0-6 15,27-19-3-15,-7 6-8 0,3 1-7 0,-3-1 4 16,10 2-5-16,0-1 3 0,3-2-15 16,7 3 0-16,-2-3 1 0,1 3-9 0,1-2 2 15,-7 4-2-15,1 0 0 16,-8 1-5-16,4 2 4 0,-3 1-15 0,0-2 5 16,0 7 0-16,-8-6-11 0,1 5-24 15,1 1-26-15,-2 0-13 0,5 1-21 16,-7 5-19-16,2-1-18 0,-2 2-13 0,-1 0-13 15,-2 0-12-15,-4 4-14 0,-3-1-22 16,0 3-16-16,-7-5-52 0,-4 0-109 0,4 6-197 16,-7-3-69-16</inkml:trace>
  <inkml:trace contextRef="#ctx0" brushRef="#br0" timeOffset="16937.57">19469 9755 1602 0,'-16'17'-49'0,"-1"-2"17"0,7-1 4 15,0-3 18-15,3-1 21 0,7 0 18 16,0-10 22-16,0 15 15 0,0-15 15 16,3 15 14-16,5-9 18 0,-8-6 6 0,13 7 15 15,-13-7 10-15,27 1-5 0,-4-2-8 16,7-6-11-16,7-2-10 0,2 0-10 0,21-6-6 15,-3-1-13-15,-3 4-7 0,-8-1-7 16,-6 4-6-16,-7-4-7 0,1 1 4 16,6 3-16-16,-13 1 5 0,-5 0 3 15,8-1-14-15,-13 2-23 0,7 3-53 16,-5-4-58-16,5 1-56 0,-4 0-46 0,4-4-67 16,-8 4-95-16,4-3-103 0,4 2 49 15,-5 1-129-15,8-8-47 0</inkml:trace>
  <inkml:trace contextRef="#ctx0" brushRef="#br0" timeOffset="17368.43">21933 8944 1694 0,'0'-9'121'0,"0"9"29"16,0-17 13-16,-4 9 13 0,4 8-6 0,0-16-4 16,0 16-9-16,0-9-14 0,0 9-9 15,0 0-6-15,0-16-18 0,0 16-11 16,0 0-12-16,0 0-8 0,0 0-10 15,0 0 5-15,0 0-1 0,0 0-1 16,0 0-1-16,4 36 1 0,-4-23-4 0,3 6-2 16,3 4-7-16,-1-1 0 0,-2 3-6 15,-3 3-6-15,3-3-5 0,0 2 0 0,-3 4-4 16,3 2 2-16,-3-2-5 0,4-3-4 16,-1-1-3-16,0-2-25 0,0 3-27 15,2-6-25-15,-2 1-31 0,3-3-39 0,-6-3-25 16,3-2-29-16,4-2-28 0,-7-3-34 15,3-2-35-15,-3-8-72 0,3 4-161 16,-3-4 43-16,0 0-227 0,21-12-181 16</inkml:trace>
  <inkml:trace contextRef="#ctx0" brushRef="#br0" timeOffset="17700.84">22769 8951 2045 0,'8'-16'54'0,"-2"0"25"0,0 4 10 15,4-2 11-15,-7 3 20 0,-3 4 11 16,0 7 5-16,8-15 1 0,-5 5-4 0,-3 10-9 16,3-10-10-16,-3 10-9 0,0 0-14 15,7-8-10-15,-7 8-10 0,0 0 0 16,0 0-2-16,0 0-1 0,6 30 5 0,-3-16 8 16,2 4-4-16,-2 6 10 15,0-2 2-15,0 6-3 0,4-2-6 0,-1 6 3 16,-3 2-3-16,-3-7-10 0,8 5-2 15,-5 4-4-15,4-4-6 0,-1-1-1 0,-3-5-5 16,0-1-2-16,5 0-10 0,-2-1 3 16,-2 1 0-16,-1-8-10 0,0-2 0 0,0 0-6 15,1-4-18-15,-4 3-13 0,3-4-15 16,-3-10-26-16,4 18-20 0,-4-11-52 16,-4 0-66-16,4-7-55 0,0 0-54 0,-13 0-57 15,13 0-106-15,-21-17-90 0,12 3 41 16,-1 0-307-16,-7-4-299 0</inkml:trace>
  <inkml:trace contextRef="#ctx0" brushRef="#br0" timeOffset="18067.28">21986 9068 2383 0,'0'0'21'0,"-14"-8"20"16,14 8 16-16,-13-9 6 0,13 9-6 0,0 0 5 16,-3-8-3-16,3 8-10 15,0 0-9-15,0 0 1 0,0 0-3 0,24-11 2 16,-24 11 3-16,33 3 10 0,-9-1-1 16,6 5 2-16,3 0-2 0,7 4-2 0,16 3 1 15,1 4-8-15,-1 0-6 0,1 0-1 16,-3-4-8-16,6 4-3 0,-4 0 5 15,-13-5-7-15,11 4 0 0,-11-5 0 0,-10 1-1 16,-6 2 1-16,-4-5-3 0,1-2 2 16,-8 0-18-16,-2 3 4 0,-1 2-16 0,1-3-19 15,-4-1-24-15,-4 4-29 0,-3-2-31 16,4-4-30-16,-3 3-36 0,-4-10-38 16,3 15-49-16,-3-14-104 0,0-1-54 15,0 0-194-15,0 0-113 0</inkml:trace>
  <inkml:trace contextRef="#ctx0" brushRef="#br0" timeOffset="21551.2">11453 11262 1769 0,'0'-11'-14'0,"0"11"15"0,0-7 12 0,0 7 17 16,3-10 3-16,-3 10 10 0,-3-15 4 15,3 15-4-15,-3-10 9 0,3 10 3 0,0-12-1 16,0 12 7-16,0-10 11 15,0 10 4-15,0 0 9 0,0-18-5 0,0 18 11 16,-4-7 0-16,4 7-2 0,0 0-7 16,-3-11-10-16,3 11-10 0,0 0-8 0,0 0-9 15,0 0 0-15,0 0-2 0,0 0-10 16,0 0 4-16,0 0-6 0,3 49 14 16,1-24 11-16,-4 1 8 0,3 10 3 0,3 14 5 15,-2 6 5-15,-1 1 0 16,0 1-3-16,-3-1 4 0,0-2-3 0,4 0-4 0,-4-8-2 15,0-7-9-15,4-2 1 0,-1-1-6 16,0-4-3-16,-3-6-2 0,3-2-6 16,0 0-3-16,-3-7 1 0,0-7-8 15,0 4 3-15,4-5 3 0,-1 4-1 0,0-7 2 16,-3-7-9-16,14 8 3 0,-1-5-3 16,-13-3-4-16,33-3-2 0,-9-2-8 15,6-4 1-15,0 2-2 0,3-2-9 0,-6 0 7 16,6 1-1-16,-3 0 5 0,-3-2-3 15,0-4-9-15,-1 10 3 0,-3-3-1 0,4-3-3 16,-7 2-12-16,4 2-26 0,-8-1-24 16,1-1-30-16,-1 4-34 0,5-3-52 0,-4 0-43 15,-1-1-45-15,4-5-38 0,-1 1-34 16,-1 2-93-16,-2-5-79 0,1 2 49 16,0 2-241-16,-4 0-190 0</inkml:trace>
  <inkml:trace contextRef="#ctx0" brushRef="#br0" timeOffset="22400.88">13783 11297 2107 0,'-17'4'81'0,"17"-4"6"16,0 0 8-16,-10 4-7 0,10-4-13 0,0 0-7 16,0 0-8-16,-17 4-2 0,17-4-6 15,0 0-6-15,0 0-3 0,0 0 2 16,0 0-2-16,0 0-4 0,0 0 2 0,0 0 7 15,44 10 11-15,-21-10-2 0,7-1 0 16,3-5-3-16,11 1 2 0,-1-2-14 0,4 1 2 16,13-6-14-16,-10 5 11 0,-10 0-7 15,-3 1-2-15,-4 1-9 0,0-1 4 0,-3 5-11 16,-3-5 5-16,0 6-8 16,-8-1-2-16,5-5-1 0,-11 3 2 0,4 3-2 15,-17 0 3-15,23-2-3 0,-23 2-2 16,20 2-1-16,-20-2 2 0,10 6 0 0,-10-6-7 15,4 15 3-15,-8-2-4 0,-6 3 10 16,-3 5-2-16,-4 0-12 0,-9 18 7 16,-12-3 5-16,5 6-7 0,-3-2 6 0,-4-1 9 15,-10 9 5-15,0 0 1 0,0-1 8 16,10-11-7-16,-1 3 1 0,8-7 6 0,0-3-13 16,9-4 1-16,5-1-3 0,5-9-3 15,-2 3 2-15,5-6-5 0,5 1 5 0,-1-1-4 16,1-6 2-16,3 5 0 0,-5-3-1 15,8-8 2-15,-3 10 0 0,3-10-4 16,14 10 10-16,-14-10 0 0,24 5 6 16,-5-5 5-16,8 0-4 0,6 0 2 15,11-8-5-15,-8-3 2 0,21 0-14 0,3-3 8 16,-14 3-6-16,-9 4 8 0,-7-4-9 16,0 1-1-16,0 3 6 0,-10 2-9 0,0-4 0 15,0 5 2-15,0 0 1 0,0-4-6 16,-3 3-14-16,0 1-22 0,-4 3-25 0,0-2-33 15,-3 0-28-15,0 2-35 0,-10 1-27 16,17 0-25-16,-17 0-25 0,0 0-32 16,23 1-42-16,-23-1-93 0,11 3-67 15,-11-3 49-15,0 0-154 0,0 0-69 0</inkml:trace>
  <inkml:trace contextRef="#ctx0" brushRef="#br0" timeOffset="23701.93">15649 11219 1705 0,'7'-18'51'0,"-4"4"8"0,-3 2 5 15,11-1-10-15,-2 1-2 0,5-4 1 16,9 7 0-16,7-7 6 0,3 1-2 16,5 5-2-16,1 2-4 0,4 7-2 0,-2-5-1 15,-5 6 2-15,7 7 1 0,-3 1-5 16,7 13 5-16,4 0 2 0,-12 10 1 15,-2-1 4-15,-17-2 8 0,7 7 8 0,-11 5 6 16,-2-5 2-16,-11-1-3 0,0 0-2 16,-6-1-2-16,0 0 2 0,-11 3 0 15,4-6 8-15,-10 13-6 0,-7-10 2 16,-3-1 4-16,-6-6-6 0,2-9-2 0,1 0-10 16,0-9-10-16,-11-1 3 0,11-6-11 15,-7-2 2-15,10-2 1 0,-10-7-10 0,7-5 5 16,0-3-11-16,-8-11-8 0,11-4 3 15,4 3-4-15,12 3-4 0,1-7-6 16,10 9 2-16,-1-9-9 0,4-1-1 0,4-4-4 16,6 7-9-16,6-12-19 0,-2 9-22 15,5-4-17-15,-2 10-43 0,1 7-25 0,1-2-34 16,-2 10-35-16,-4 2-23 0,1 2-12 16,2 4-24-16,-5 4-21 0,2 2-60 0,-13 0-85 15,20 11 1-15,-10-4-144 0,2 5-67 16</inkml:trace>
  <inkml:trace contextRef="#ctx0" brushRef="#br0" timeOffset="24017.85">15866 11537 1605 0,'-10'8'-36'0,"1"-3"12"16,1-4 16-16,8-1 7 0,-6 4 7 0,6-4 19 16,0 0 4-16,0 0 5 0,0 0 9 15,0 0-2-15,0 0 6 0,-4-18-1 16,4 18 5-16,13-12-2 0,-2 7 4 0,2 0 8 15,1-1-4-15,2 2 1 0,-2 0 1 16,-14 4 3-16,33 0 2 0,-14 8 8 0,8 1-3 16,0-1 5-16,6 13 0 15,-6 0 7-15,13 6-8 0,-7 3 3 0,0 3 0 16,2-1 5-16,-13-4-14 0,-1-3 4 16,-1 2-7-16,-1-2-5 0,2-4-4 0,-5 3-8 15,1-5 7-15,0-3-20 0,-4 0 4 16,0-6-1-16,-3 4-9 0,3-4 3 15,1-1-6-15,-4-3-14 0,0-1-27 0,-10-5-38 16,26 0-54-16,-12-5-67 0,2-2-68 16,5-6-99-16,-5-2-135 0,1-3 48 0,2 3-175 15,-2 1-102-15</inkml:trace>
  <inkml:trace contextRef="#ctx0" brushRef="#br0" timeOffset="25251.86">17966 10915 1772 0,'0'0'26'16,"0"0"17"-16,0 0 9 0,0 0 1 15,0 0-3-15,-10 0-1 0,10 0 10 0,0 0-3 16,0 0-6-16,0 0 10 0,-20-8-2 15,20 8-3-15,-20-7-9 0,14 7 1 16,-8-3-4-16,-2 0 0 0,-4 6-3 0,-1 0-2 16,-1-2-6-16,-2 3-3 0,7-2-4 15,-7 6-4-15,5-4-2 0,-1 3 1 16,-1 1 2-16,2 2-4 0,-1 5-1 16,10-5-1-16,-4 5-5 0,1 2 0 0,3 1 8 15,3 3 10-15,4 1 3 0,-4 0 19 16,4 3 15-16,6 6-1 0,4-3 7 0,-4 4 4 15,1 0 6-15,6 4 5 0,-4-3 1 16,8 17 5-16,-11-8-2 0,10 2 2 16,-3-9-1-16,1 1-3 0,-5-1-2 0,4-3-6 15,-7 1 1-15,8-1-13 0,-5 0-3 16,4-3-9-16,-7-4-1 0,0-1-6 0,5-4 0 16,-5 0-3-16,0-2-7 0,0-4 3 15,4-2-9-15,-4 1 3 0,0-5-7 0,5 2-8 16,-8-10-16-16,3 10-52 0,-3-10-78 15,0 0-77-15,0 0-79 0,3-24-79 16,-3 10-107-16,0 2-86 0,0-4 69 16,3 2-317-16,-6-1-288 0</inkml:trace>
  <inkml:trace contextRef="#ctx0" brushRef="#br0" timeOffset="25434.93">17736 11583 2242 0,'3'-8'-87'0,"-3"-2"18"0,7 3 9 16,-4-1 6-16,8 1 11 0,-5-6 12 0,7 5 10 15,1-5-1-15,2 5 2 0,-2 0 0 16,5-2 4-16,2 2 1 0,-4 1 3 16,2-2-1-16,-2 1 4 0,3 2-2 15,-3 1 5-15,-1-1-8 0,1 2 7 16,0-1 3-16,-4-1-5 0,0 5-44 0,4-2-49 16,-4-4-36-16,1 0-341 0,-1 7 16 15</inkml:trace>
  <inkml:trace contextRef="#ctx0" brushRef="#br0" timeOffset="26477.32">19349 10893 1477 0,'-13'-9'104'0,"13"9"27"0,0 0 13 0,-20-2 5 16,20 2-4-16,-13-2-4 0,13 2-15 16,0 0-16-16,0 0-11 0,0 0-9 0,-17 13 8 15,17-5-2-15,-3 6 9 0,-1 3 7 16,1 6-6-16,3 2 8 0,0 4-1 15,-3 6 3-15,3 3-3 0,-3-1-8 0,0 3 4 16,6 19-4-16,-3-8-10 0,0 5-8 16,0-12-1-16,0-1-16 0,0-4-2 15,3 0-7-15,-3-3 1 0,3 6-4 16,4-13-3-16,-1 0-13 0,-3-4-4 0,5-4-16 16,-5-6-16-16,0-1-17 0,0-6-36 15,1 1-76-15,-4-9-72 0,0 0-53 0,0 0-39 16,0 0-39-16,6-23-40 0,-6 11-60 15,3-1-48-15,-6 1-293 0,3-3-257 0</inkml:trace>
  <inkml:trace contextRef="#ctx0" brushRef="#br0" timeOffset="26884.4">19336 11419 2126 0,'7'-10'-108'0,"-7"10"1"0,6-15 37 0,-6 15 6 16,11-7 14-16,-11 7 7 0,10-11 9 15,-1 11 3-15,-9 0 6 0,14-4 7 16,-4 1 5-16,-10 3 0 0,20 0-3 0,-20 0 7 15,16-1 0-15,-2 1 0 0,-14 0 4 16,20-3-2-16,-10 3 2 0,-10 0 6 0,20-3 13 16,-10 0 12-16,0 1-5 0,3-4-4 15,-13 6 4-15,20-11-6 0,-7 3-3 16,-2 1 0-16,-2-6 6 0,1-5-6 0,4 0-6 16,-4-1 11-16,-1-1 17 0,2-5 14 15,-5 6 16-15,1 1 16 0,-1 0 31 0,-1 4 21 16,-2-3 10-16,0 6-11 15,-3 1 1-15,0 10-19 0,3-15-3 0,-3 7-23 16,0 8-5-16,0 0-3 0,0 0 6 16,0 0-8-16,0 0 8 0,3 33 2 15,-3-16 9-15,-3 2 4 0,6 12 2 0,-6-4-10 16,6 8-6-16,1 1-12 0,-1 3-2 16,-3-1-4-16,6 13-4 0,2-4-2 0,-2-7-8 15,1-9-1-15,-1 5 0 0,2-1-18 16,-2-10-32-16,4-2-30 0,-4-3-51 0,-3-5-50 15,5-2-49-15,-2-6-75 16,-6-7-101-16,0 0-186 0,0 0 42 0,24-24 64 16,-11 7-210-16,4-8-141 0</inkml:trace>
  <inkml:trace contextRef="#ctx0" brushRef="#br0" timeOffset="28018.25">22029 10605 1890 0,'0'0'16'0,"0"0"31"16,3-11 10-16,-3 11 5 0,0 0-4 16,0 0-4-16,0 0-8 0,0 0-5 15,0-12-5-15,0 12-3 0,0 0 10 0,0 0 6 16,0 0 16-16,0 0 1 15,0 33 5-15,0-22 2 0,0 6-8 0,0-3 1 16,0 5-1-16,5-1-8 0,-2 6 8 16,0 1-10-16,4-3 0 0,-4 3-7 0,0 0-3 15,3 0-7-15,2-8 8 0,-5 1-6 16,0 0-13-16,1-2 4 0,-4-3 10 16,3-1-9-16,0-2-2 0,0-3 2 0,-3-7 13 15,3 17-15-15,-3-10 5 0,0-7-7 16,0 0 13-16,8 9-13 0,-8-9 6 0,0 0-9 15,0 0-4-15,0 0 0 0,0 0-8 16,3-40 9-16,-3 28-6 0,0-1-2 0,-3 3 4 16,3-5-10-16,0 3 0 0,-8-2-1 15,8 3 4-15,0-3-1 0,0-3-6 16,-3 0 1-16,3 2 3 0,3-3-7 0,-3 1 4 16,0 1 0-16,4-5-11 15,0 0 0-15,-1 4 11 0,0 1-7 0,1-1 3 16,-1 0 2-16,0 2-10 0,0 5 9 15,0 1-10-15,-3-1 5 0,0 10 1 0,0-15-4 16,0 15-8-16,11-13 15 0,-11 13 0 16,10-5-1-16,-10 5-4 0,0 0-6 0,23 2 6 15,-23-2-4-15,24 10 11 0,-11-3-11 16,0 1-3-16,1 5 10 0,2-1-1 16,1 4 5-16,-4-1 5 0,4 2-10 0,-7 1 7 15,4 0-9-15,-2-2 2 0,1 1 8 16,1 0-9-16,-7-5 1 0,2 2 1 15,2-3 12-15,-1-1-7 0,-4 0 5 16,5-5-5-16,-1-1 14 0,-10-4-5 0,20 3 1 16,-20-3-12-16,19-7 6 0,-5-4-2 15,2 1 1-15,-2-5-3 0,2 1-8 0,1-4 13 16,3-4-6-16,-3 0-1 0,6-3-4 16,-3 1 4-16,0-1-1 0,0 6 1 15,-3-1-9-15,-3 2 12 0,-2 3-6 0,-2 2 1 16,1-2-4-16,-5 5 6 0,4 2-4 15,-7 1-2-15,-3 7-1 0,14-7-2 0,-14 7 8 16,0 0-11-16,0 0 12 16,30 13 1-16,-24-4 13 0,4 7 3 0,-7 2 6 15,8 4 1-15,-4 3 0 0,2 0 7 16,-6 3-2-16,8-2-9 0,-4 5 5 0,-1-6-1 16,0-3-9-16,5 0 4 0,-8-1 2 15,4-2-3-15,-1-2-4 0,-3-3 6 0,5-4-3 16,-5-1-6-16,0 0-2 0,-3-9-4 15,7 16-19-15,-1-7-38 0,-6-9-59 16,4 1-69-16,-4-1-67 0,0 0-76 0,0 0-138 16,0 0-52-16,0 0 44 0,0 0-242 15,13-14-202-15</inkml:trace>
  <inkml:trace contextRef="#ctx0" brushRef="#br0" timeOffset="39785.35">15420 6185 1237 0,'0'0'98'0,"0"0"-49"16,0 0-4-16,0 0 4 0,0 0 5 15,-11-24 4-15,11 24 4 0,0 0 2 0,0 0-3 16,0 0 7-16,3-8-2 0,-3 8 1 16,0 0-2-16,0 0 1 0,0 0-7 0,0 0-5 15,0 0-2-15,0 0-2 0,0 0 0 16,0 0-3-16,0 0 3 0,0 0-4 15,0 0 7-15,0 0 1 0,0 0-5 0,-25 0 0 16,25 0-2-16,0 0-1 0,-34 1-4 16,34-1 0-16,-23 0 3 0,23 0-9 0,-37 0 0 15,20 0 0-15,-10-4 2 16,8 1-9-16,2-2-1 0,-4-1 1 0,-5-1 5 16,0-3 3-16,2 1 0 0,1-4-14 15,-1-2 4-15,-3 0-1 0,-3-2 2 0,8-1 5 16,-2-3-3-16,4 0-3 0,-3-4-6 15,3 0 1-15,-10-12 7 0,3-6-3 16,4 5 1-16,-4-2-4 0,4 0 5 0,9 5-11 16,-5-5-4-16,5 5 15 0,4 6-6 15,1-4-5-15,-2-2 3 0,8 3-3 0,-7-4-4 16,7 1-1-16,-5-2 19 16,8-4-12-16,0 7 7 0,5-7-8 0,-2 4-3 15,3-13 7-15,4 3-6 0,4-1-1 16,2 4 2-16,-2 1-1 0,8 3-8 15,2-1 5-15,3 4-5 0,-10 6-2 0,12-1-6 16,-2 6 4-16,-4 1-4 0,-2 4 2 16,6-1 1-16,-5 4-3 0,-2 1-1 0,4 2 4 15,-5 2-4-15,5-5 6 0,3 6-7 16,-10 2 5-16,-1 0-5 0,1 5 4 0,-4-2-5 16,-7 1 9-16,5-1-7 0,-11 7-4 15,16-7 11-15,-16 7-7 0,14-8-4 16,-14 8 2-16,13-4 4 0,-13 4-6 15,10-6 5-15,-10 6-6 0,0 0 9 0,10-7-4 16,-10 7 0-16,10-4-24 0,-10 4-37 16,0 0-53-16,0 0-29 0,0 0-41 15,0 0-64-15,0 0-75 0,0 0-170 0,0 0 43 16,-13 24-228-16,13-14-173 0</inkml:trace>
  <inkml:trace contextRef="#ctx0" brushRef="#br0" timeOffset="41019.47">17330 5945 2015 0,'-11'8'45'0,"8"-7"25"15,3-1 8-15,0 0 3 0,0 0 0 16,0 0 0-16,0 0-7 0,-16 6-5 0,16-6-2 16,0 0-1-16,0 0 9 0,0 0-12 15,0 0 10-15,0 0-1 0,-24-10-4 0,24 10-7 16,-17-8-6-16,7 2-5 15,4-1-5-15,-8 0 1 0,1-5 2 0,0 2-9 16,-4-8 7-16,4 3-9 0,-7-7 3 16,-4-1-10-16,-3-13 2 0,1 0 8 15,3 1-6-15,-10-1 3 0,9-3-7 0,7-1 13 16,-10 0-8-16,5 0-5 0,-2-2-15 16,7-4 9-16,4 0 3 0,-4 2-1 0,4-1-1 15,10-5-8-15,-4 0 15 0,7 6-6 16,0 6-3-16,10-12 2 0,3 2-5 15,-2 1-5-15,8-1 7 0,-2 1-8 0,7 1 2 16,9 3 2-16,-6 2-4 16,3 6-3-16,3-5-4 0,-3 6 1 0,0 8 2 15,3-6-5-15,-6 7-5 0,-7 8 3 16,3 3 4-16,-6 2-7 0,-4 2 4 0,0 0-3 16,1-1 6-16,-4 4-7 0,-1 2-5 15,-9 5 1-15,14-10-3 0,-14 10-2 0,13-7 9 16,-13 7-3-16,11-3 2 0,-11 3 1 15,0 0-5-15,0 0-22 0,22 0-32 16,-22 0-47-16,11 7-55 0,-8-1-55 0,-3-6-74 16,10 5-118-16,-10-5-102 0,3 7 61 15,8-1-238-15,-1 1-180 0</inkml:trace>
  <inkml:trace contextRef="#ctx0" brushRef="#br0" timeOffset="41968.57">19270 5936 1999 0,'-8'11'4'0,"8"-11"26"0,-3 3 6 0,3-3 10 16,0 0-2-16,-10 4 6 0,10-4 5 16,0 0 4-16,0 0 3 0,0 0 5 15,-17 6 3-15,17-6-6 0,0 0-5 0,-13 5 8 16,13-5 0-16,0 0-7 0,-20 5-5 15,20-5 4-15,-16 2-5 0,16-2 4 0,-24 0-4 16,24 0-4-16,-20 0-1 0,20 0-7 16,-26-2 2-16,12-1-11 0,14 3 5 15,-30-7 6-15,11 1-12 0,5-1-3 0,-2-4-1 16,-8 3 3-16,4-9-5 0,1 6 8 16,-2-7-5-16,4 1 2 0,-5-6-1 0,-2 3 5 15,0-5-3-15,7 3 0 16,1-6 1-16,-1 3 7 0,4-2-1 0,0-3-3 15,-1-3-2-15,8 1-5 0,-4-15-6 16,0 5 8-16,6-9-1 0,-2 1-6 16,-1-6-3-16,11 2-2 0,5 1 0 0,-2 1-3 15,7-7-3-15,2 5 3 0,-2 1-8 16,5 3 3-16,-2 3 1 0,-4 12-2 0,4-8 2 16,-1 0 5-16,5 11-5 0,-7 7 8 15,2 0-3-15,-2 0-2 0,-5 6-1 0,4-1 2 16,1 2 0-16,-7 3-2 0,2 3 6 15,2-1 0-15,-5 3-9 0,4-1-1 16,-7 4 10-16,0 0-8 0,-3 7 4 0,14-12-5 16,-14 12 4-16,7-13-3 0,-7 13 4 15,6-7-7-15,-6 7 3 0,3-8 1 16,-3 8-5-16,11-7 1 0,-11 7 1 16,0 0-3-16,0 0-3 0,0 0-20 0,3-10-51 15,-3 10-64-15,7-4-51 0,-7 4-61 16,0 0-101-16,0 0-200 0,13 17 37 15,-13-17 48-15,-3 14-271 0,3-14-223 0</inkml:trace>
  <inkml:trace contextRef="#ctx0" brushRef="#br0" timeOffset="42968.65">20906 5797 2081 0,'-6'10'-47'0,"6"-10"17"0,0 0 14 0,-11 4 12 15,11-4 9-15,-9 9 9 0,9-9-1 16,0 0 11-16,-13 8 5 0,13-8 11 16,-14 4 12-16,14-4 11 0,-13 3 7 0,13-3 9 15,0 0 3-15,-24 0 2 0,24 0 1 16,-27-6 6-16,15 5 10 0,12 1 0 0,-30-8 4 16,12-1-5-16,2 1-10 0,-7-10-4 15,2 0-8-15,8 1-3 0,-10-4-4 0,6-4-4 16,-3-1-4-16,3-17-5 15,4 8-10-15,-4-12 0 0,4-2-9 16,7-1 11-16,-5-1-4 0,8-2-6 0,0-2 2 16,3 10-6-16,0-13-1 0,3 2-1 15,3 2 2-15,5 1-9 0,2 3 2 0,7 0-5 16,-7 3-3-16,8 0 2 0,5-2 0 16,-6 8-7-16,13-4 0 0,-3 6 2 0,-10 10 2 15,10-6 2-15,-6 8 1 0,-5 4 10 16,-2 4 2-16,4 2 2 0,-5 1-3 15,-5 3 4-15,-2 1-1 0,1 2 3 0,1 0-7 16,-2 0 0-16,-5 2-4 16,-4 8 1-16,12-12-11 0,-4 3 4 0,-8 9-6 0,6-7 0 15,-6 7 1-15,10-8-4 16,-10 8-3-16,0 0-6 0,3-10-29 0,-3 10-30 16,0 0-23-16,0 0-35 0,0 0-39 15,0 0-49-15,0 0-53 0,17 18-65 0,-10-11-118 16,-4 3-108-16,0 1 49 0,8 2-276 15,-5 2-259-15</inkml:trace>
  <inkml:trace contextRef="#ctx0" brushRef="#br0" timeOffset="43701.57">22530 5572 2188 0,'0'0'-52'0,"0"0"21"0,0 0 16 0,-8 6 21 0,8-6 12 16,0 0 13-16,0 0 11 15,0 0 1-15,-12 7-2 0,12-7 3 0,0 0 0 16,-14 1 2-16,14-1 0 0,0 0 3 16,-20 4 11-16,20-4 4 0,0 0-2 15,-23-4 1-15,23 4 0 0,-27-1 2 0,11-2 1 16,16 3-6-16,-38-4 2 0,22-2-2 15,-11-5-12-15,-3 4 5 0,0-7 0 0,-3-1 9 16,-13-7 6-16,2-2-10 0,-2-2-2 16,5-7 1-16,2-1-11 0,5 5 1 15,1-8 4-15,9 7-2 0,1-13-4 0,-4-1-2 16,11-2 0-16,2-4 3 0,8 0 5 16,2 8-11-16,11-13-1 0,3 2-4 15,0-1-4-15,10 1-3 0,7-12-2 16,-4 12 0-16,13-9-3 0,-6 2 2 0,5 0-10 15,-10 13 5-15,2 1-7 0,-3 6-4 16,-1 1 2-16,-6 11-4 0,-4 6 0 0,-3 4 3 16,0 0-5-16,0 4 4 0,-3 1-9 15,-1 2 2-15,1 2-5 0,-4 4-22 16,-3 5-29-16,0 0-43 0,4-8-41 0,-4 8-45 16,0 0-55-16,0 0-75 0,0 0-152 15,-20 18-40-15,17-11 58 0,3-7-204 0,-4 13-148 16</inkml:trace>
  <inkml:trace contextRef="#ctx0" brushRef="#br0" timeOffset="49786.55">15580 2502 1874 0,'0'0'-12'0,"0"0"3"16,0 0 11-16,0 0 5 0,0 0-3 16,0 0-2-16,0 0-2 0,20-25 7 15,-7 15 10-15,3-5 5 0,1 2 10 0,0 3 5 16,6-2 6-16,-9 2 0 0,5-2-2 15,-2 5-9-15,-1-2 2 0,-2 5 0 0,2-1-4 16,-2 2 3-16,-14 3-8 0,27-3 1 16,-27 3-1-16,24 6-2 0,-11-1-2 15,-1 2 0-15,2 0-3 0,-4 4-1 0,7 2-6 16,-7 1 3-16,-4-2 2 16,5 3-6-16,-8 1-2 0,0 2 0 0,1-4-3 15,-1 1 4-15,-3-3-1 0,0 1 1 16,0-3-5-16,3 1-1 0,-3-11 5 15,0 16-3-15,3-7 1 0,-3-9-4 0,11 12 5 16,-5-8-4-16,4 5 1 0,0-2 0 16,-3 0-3-16,6-2 2 0,0 5-3 0,4 0 1 15,0 2 3-15,-4 1 2 0,0-1 2 16,1 3 4-16,-1 1 10 0,-10 2 11 16,5-2 12-16,-8 5 17 0,-8-1 4 0,-2-1 9 15,-10 6-9-15,-13 3 5 0,-7 0-8 16,-3-6-8-16,-4-1-7 0,11-7-7 0,2-3 1 15,1-7 3-15,9-1-18 16,-6-3 0-16,10-3-10 0,-10-4-30 0,0-7-31 16,7 3-38-16,0-7-42 0,-1-3-39 15,5 0-48-15,8 0-60 0,5-1-107 16,-1 4-61-16,11 0-142 0,-1-1-82 0</inkml:trace>
  <inkml:trace contextRef="#ctx0" brushRef="#br0" timeOffset="50523.43">17273 2388 1796 0,'-6'-11'104'0,"2"5"16"0,4 6 4 15,-4-8-12-15,4 8-4 0,0 0-6 0,-10-9-14 16,10 9-9-16,0 0-8 0,0 0-4 16,0 0 11-16,-6 31 12 0,9-16 6 15,0 5 1-15,1-1-5 0,-1 9 2 16,0-3-2-16,1 8-8 0,-4-4 3 16,4 6-11-16,-1 1-4 0,-3-1-10 0,0 0-3 15,6-1-2-15,-6-3-10 0,0 1 0 16,10-3-13-16,-10-4-21 0,6 0-38 0,2-4-39 15,-5-3-25-15,0-3-35 0,7-5-33 16,-4-3-78-16,-1-7-80 0,-5 0-126 16,0 0-47-16,36-15 52 0,-20 2-134 0,1-1-70 15</inkml:trace>
  <inkml:trace contextRef="#ctx0" brushRef="#br0" timeOffset="50905.05">17969 2342 1692 0,'7'-10'29'0,"0"5"9"16,-4-2 6-16,-3 7 3 0,0 0-4 0,3-10-2 16,-3 10 0-16,0 0-8 0,0 0 1 15,0 0-7-15,0 0-1 0,0 0-6 16,0 0 2-16,-53 15-1 0,37-5-3 0,-5 0-2 16,5 2-2-16,-4 2-1 0,-4 0 0 15,8 3-2-15,2 1 0 0,1 0 2 0,10-2 1 16,-3 0-3-16,-2 3 0 0,8-1 4 15,3 0 0-15,5-1 1 0,-2 4 4 16,10-5-2-16,-2 1-2 0,6 1 3 16,0 3 3-16,0-2 2 0,4 2 7 15,-8-7 11-15,1 4-5 0,-4-4 0 0,0 3 0 16,-2-3 2-16,-5 1 6 0,1 0 11 16,-4-1 0-16,-3 3 6 0,-3-3 0 15,-4 1-15-15,4 0 5 0,-14-1 2 0,4 3-2 16,-11-5-8-16,8-2-8 0,-1-6 4 15,1 3-2-15,-4-3-20 0,-1-4-14 0,21 0-33 16,-39-8-38-16,18 1-42 0,2-3-36 16,2-1-37-16,1-1-48 0,5-1-71 15,1 3-135-15,4 1-196 0,-2 2-130 16</inkml:trace>
  <inkml:trace contextRef="#ctx0" brushRef="#br0" timeOffset="51853.11">19006 2557 1830 0,'6'-11'-2'16,"5"3"15"-16,2-3 9 0,1-2 10 0,5 1 6 16,8-5 2-16,-7 2 0 0,3 2 1 15,4 2-4-15,-7 3-1 0,-3-1-6 0,-1 1 5 16,2 7-2-16,-6-5 1 0,-12 6 1 16,30 3 7-16,-20 5 6 0,-2-1 11 15,1 7 6-15,-9 4 8 0,0 7 2 0,-6 6 10 16,-15 13-1-16,1-1-7 0,-7 0 3 15,11 2 0-15,-4-5 0 0,-10-4-24 16,10-3 3-16,3-8-7 0,4-4 0 16,3-1-9-16,-3-2 1 0,3-6 2 0,3 1-17 15,0-5 11-15,4 0-7 0,0 2-3 16,3-10-1-16,0 11-5 0,0-11 4 16,0 0-8-16,10 14 2 0,0-11-6 0,6 0-5 15,5-3-37-15,2 0-67 0,7-6-70 16,0 2-84-16,10-6-95 0,-7-2-157 0,7-1 38 15,7-10-201-15,-1 0-157 0</inkml:trace>
  <inkml:trace contextRef="#ctx0" brushRef="#br0" timeOffset="52086">19826 2429 2100 0,'-3'-12'193'0,"3"2"9"0,0 10 2 15,0-11 0-15,0 11-21 0,0 0-22 16,0 0-23-16,0 0-15 0,0 0-9 0,0 0-11 15,0 0-13-15,-3 36-7 0,3-14-11 16,0 9 0-16,-8 1-7 0,8 5-6 0,0 1-5 16,-3 2-3-16,3-2-3 0,0 2-4 15,0-4 0-15,0 3-5 0,3-7 5 16,-3-3-7-16,8-4-3 0,-8 0-6 0,3-4-30 16,0-3-39-16,-3-1-23 15,0-6-50-15,7-3-72 0,-7-8-117 0,6 4-130 16,-6-4-129-16,0 0 55 0,17-25-302 15,-4 10-295-15</inkml:trace>
  <inkml:trace contextRef="#ctx0" brushRef="#br0" timeOffset="52669">20826 2413 2282 0,'-7'-11'-80'0,"7"11"22"0,-3-7 21 0,3 7 19 15,0 0 17-15,0 0 16 0,-6-13 17 16,6 13 14-16,0 0 13 0,-8-7 15 0,8 7 8 15,0 0 10-15,0 0-1 0,0 0-14 16,-6-8-4-16,6 8-4 0,0 0-9 16,0 0-2-16,0 0 6 0,0 0 8 0,0 0 6 15,-7 40 8-15,4-26 4 0,3 10 7 16,-6 6-6-16,6 5 11 0,-8 1 7 0,8 18-4 16,-3-2-6-16,3 0-2 15,-3-4-4-15,3-11-2 0,0 1-9 0,-3-2-3 16,6 1-10-16,-6-5-3 0,-1-4-3 15,4-6-9-15,0-2-1 0,0-2-2 16,0 0 1-16,0-6-4 0,0-2-2 0,0-10-14 16,4 10-47-16,-4-10-53 0,0 0-56 15,0 0-72-15,0 0-71 0,-7-28-82 0,7 7-109 16,0 4-101-16,7 1 46 0,-4-5-282 16,3 0-282-16</inkml:trace>
  <inkml:trace contextRef="#ctx0" brushRef="#br0" timeOffset="53021.31">21109 2438 2332 0,'11'-11'18'0,"-5"5"11"0,-6 6 4 16,21-11 1-16,-12 5-6 0,1 2-4 0,4-1 3 15,-14 5-7-15,33-3-1 0,-17 3 0 16,5 3 1-16,-9 2-5 0,6 5-1 15,-1 1 10-15,-8 3 11 0,1 5 9 0,-4 4 3 16,-6 4 9-16,-3 7 0 0,-3-1 7 16,-7 13 3-16,-4 0-7 0,4-2-1 15,5-6-2-15,-1-8-1 0,2-1-1 16,1-4-10-16,-2-2-1 0,8-5-5 16,-3 0-1-16,3-6-18 0,-3 1 15 0,6-5 0 15,-3 6 12-15,0-14-13 0,11 11 5 16,-5-3-3-16,4-2-2 0,4-3-6 0,-14-3 3 15,30 4-8-15,-14-4-4 0,1 0 0 16,-17 0-23-16,43-4-45 0,-23 1-63 16,7 0-90-16,3-4-99 0,3-4-181 0,1-1-1 15,-1-1 47-15,0-1-168 0,0-1-103 16</inkml:trace>
  <inkml:trace contextRef="#ctx0" brushRef="#br0" timeOffset="53702.92">23499 2596 1877 0,'0'0'107'0,"0"0"14"0,0 0 0 16,0 0-7-16,0 0-4 0,0 0-9 15,0 0-13-15,0 0-11 0,0 0-8 0,0 0-8 16,0 0-2-16,-76 0-11 0,49 8 1 15,-3-2-5-15,4 1-6 0,-14 1-3 16,2 2-9-16,8-3 6 0,-6 3-7 16,-1 1-4-16,4-4 3 0,-3 2 1 15,-5 0-8-15,15-2-4 0,-14 0-1 0,0 1 6 16,10-4-5-16,-3 2-4 0,6-1 7 16,-3 2-9-16,6-1 3 0,2-5 0 0,1 2 13 15,1 1 11-15,4-4 22 0,2 4 10 16,14-4-2-16,-27 0 2 0,27 0-2 15,-23-8-6-15,16 1-3 0,4-3-3 0,3-2-14 16,0-5 1-16,3-2-8 0,4-6-2 16,3-6-2-16,11-11-6 0,4 2-2 15,-1-3-4-15,-4 1 2 0,7 2 2 0,6 1-7 16,-9 9 5-16,-8 5 7 0,-10 7 11 16,5 5 2-16,-1 1-2 0,-7 2-12 15,3 0 4-15,-6 10-6 0,11-5 0 16,-11 5-5-16,0 0 4 0,0 0-3 0,10 37-6 15,-7-12 5-15,4 0-1 0,-7 6 2 16,10 3-2-16,-10 1 2 0,3 3 2 16,4-1 1-16,-4-1-1 0,4 2 1 0,0-5-1 15,-1-2-11-15,4-4-32 0,-3-4-50 16,3-4-43-16,-3 5-76 0,-1-6-58 0,-9-6-95 16,3-2-169-16,0 1-22 0,-3-3 52 15,-1 2-246-15,4-4-223 0</inkml:trace>
  <inkml:trace contextRef="#ctx0" brushRef="#br0" timeOffset="54970.59">15656 7042 2124 0,'0'0'4'0,"-13"-10"18"0,13 10 5 16,0 0 2-16,0-15-8 0,0 15 8 15,20-23-2-15,-7 8 0 0,7 3 0 16,3-1-10-16,-3 3 3 0,7 2 2 16,3 0 0-16,-3 2-2 0,3 3-3 0,-6 3 4 15,-5 3-2-15,5 3 2 0,-1 2 11 16,-7 9 11-16,5-1 12 0,-12 7 6 0,2 0 7 16,-8 2 6-16,-6 10 6 0,-1-3 7 15,-6 15 2-15,-6-1-5 0,-1-2 6 16,4-9-12-16,-4-4 0 0,7-5-15 0,-7 3-3 15,11-8-2-15,-1-3-9 0,1 0-1 16,1-5-2-16,5-4-6 0,5 1 5 16,1-3-5-16,7-1-4 0,4-4-7 15,-1-2 3-15,11 0-5 0,0-2-3 0,3-4 0 16,0 5-2-16,3-6-3 0,-3 4-9 16,3-5-9-16,-3 6-52 0,4-3-54 15,-4-1-56-15,0 5-81 0,-10-2-82 0,-1-5-171 16,5 6 8-16,-4-2 64 0,-7 3-196 15,1-5-118-15</inkml:trace>
  <inkml:trace contextRef="#ctx0" brushRef="#br0" timeOffset="55469.95">17736 6892 2012 0,'-3'-7'225'0,"3"7"1"16,-14-13 4-16,11 10-8 0,3 3-17 15,0 0-30-15,0 0-18 0,-16-4-17 0,16 4-16 16,0 0-14-16,0 0-12 16,0 29 0-16,0-13-10 0,0 2-8 0,3 4-8 15,0 3-2-15,-3 10-6 0,3-9-2 16,4 10-4-16,-4-1-7 0,-3 0 2 16,8 2-8-16,1 12-15 0,-6-16-44 0,4 0-40 15,-4 1-64-15,8-5-60 0,-5-4-57 16,4-3-71-16,-4-7-95 0,8-2-139 0,-1-3 51 15,1-2-314-15,2-5-290 0</inkml:trace>
  <inkml:trace contextRef="#ctx0" brushRef="#br0" timeOffset="56003.36">18690 7079 2345 0,'6'-4'18'0,"-6"4"12"0,0 0 16 15,7-10 7-15,-7 10 1 0,0 0 2 16,0 0-4-16,0 0-5 0,0 0-3 0,0 0 1 16,0 0-12-16,0 0-1 0,0 0 2 15,0 0-9-15,-43 2-2 0,43-2 0 0,-34 11-3 16,17-4 4-16,4 0-6 0,-7 1-1 16,-4 2-9-16,5 2 7 0,-8 2-4 0,0 0 0 15,4 1-5-15,-4-1 2 0,1 1 1 16,6-2 1-16,-4-1-6 0,8-2 3 15,2-3 2-15,-2 1-3 0,2 1 4 0,5-2 10 16,-1-6 17-16,10-1 3 16,-24 6 2-16,24-6 4 0,0 0 11 0,0 0-3 15,-30-13 2-15,24 6-4 0,-5-4-9 16,11 0-6-16,-3-7 0 0,3-3-3 0,0 2-2 16,3-6-8-16,4-7 2 0,3 0 2 15,3-14-13-15,4-1 8 0,-1 4 4 16,2 11 16-16,-5 4 21 0,-3 6 14 0,-3 2 15 15,-1 5-2-15,-3 1-15 0,4 6-8 16,-7-1-17-16,0 9-5 0,7-8-4 0,-7 8-4 16,0 0-2-16,0 0-8 0,13 33 4 15,-6-12-5-15,-4 4-4 0,4 7-2 16,3 15-3-16,-4 3 3 0,4 3 1 16,-6 0 2-16,9-6 0 0,-3 3-8 0,1-3 3 15,-2-6 0-15,1-9-2 0,-4 1-46 16,8-4-29-16,-7-5-62 0,-1-2-69 15,5-5-73-15,-5-2-81 0,1-5-157 0,-1-2-49 16,2-5 66-16,-8-3-329 0,0 0-299 16</inkml:trace>
  <inkml:trace contextRef="#ctx0" brushRef="#br0" timeOffset="56769.42">19426 6972 2362 0,'7'-12'5'0,"-1"2"12"0,1 4 10 16,0-3 1-16,0 2 2 0,2-4-4 15,5 4-3-15,-4 1 0 0,6 2-4 0,1-2-6 16,0 4 5-16,-17 2 1 0,26 2-8 16,-9 4 5-16,0 4-2 0,-4-1 13 0,0 8 7 15,1 1 6-15,-8 6 11 0,-2 1-1 16,-1 4 7-16,-3 0 0 0,-3 10 8 15,-10 8-5-15,5-9 4 0,-8 6-5 0,-1-4 3 16,4-5-8-16,0-7-3 16,6-6-8-16,0-1-4 0,4-4 4 0,0 1-4 15,-7-3-17-15,10-5 11 0,-7 2-4 16,4-2 5-16,3-10 0 0,-4 15 0 0,4-15 2 16,0 10-4-16,0-10-1 0,10 8-4 15,-10-8-5-15,20 2-2 0,-20-2-18 16,30-6-39-16,-3 2-42 0,-3-3-40 0,-2-3-36 15,8-5-32-15,0-3-33 0,11-7-11 16,-4 0-6-16,2-4 8 0,-5 1 20 0,6-3 24 16,-10 6 21-16,7-2 14 0,-7 4 29 15,-3 7 30-15,-2-5 30 0,2 4 21 16,-3-4 19-16,-7 6 31 0,2 1 27 16,5-1 21-16,-4 1 24 0,-4 3 12 15,1 1 6-15,-4 2-2 0,1 1-10 0,-4-1-3 16,-10 8-3-16,20-2-6 0,-20 2-1 15,0 0 3-15,23 13-3 0,-16-6-6 0,3 8-3 16,-4 0-2-16,4 6-9 0,-6 3 3 16,-4-2 2-16,0 0-5 0,-4 2-3 15,-2 1 10-15,-1-3 0 0,-6-3 13 0,-1 2-3 16,-6-1 8-16,1-5-13 0,-2-5-3 16,2-5 2-16,-5-1-11 0,1-1-4 0,-1-8 5 15,5-1-12-15,-1-5-5 0,2-4-22 16,5-3-14-16,7-2-22 0,3 1-17 0,3-2-7 15,0-1 0-15,-3 4-7 16,9 1-23-16,-3-1-34 0,10 1-44 0,1 5-43 16,2-5-62-16,1 6-116 0,10 1-69 15,-8 2-209-15,8 1-147 0</inkml:trace>
  <inkml:trace contextRef="#ctx0" brushRef="#br0" timeOffset="57569.91">21333 6797 1992 0,'0'-15'115'16,"0"15"35"-16,0 0 24 0,-3-13 13 16,3 13-13-16,0 0-1 0,0-12-14 15,0 12-28-15,0 0-20 0,0 0-6 0,0 0-8 16,0 0-15-16,0 0-5 0,0 0-9 15,6 33 2-15,-2-16-5 0,5 4-8 0,-6 4-4 16,8 0-2-16,-8 4-6 0,1 0-3 16,2 2 5-16,-3 5-6 0,4 1-2 0,3 8-3 15,-3-5-22-15,-1-8-42 0,5 1-47 16,-1-4-70-16,-1 2-56 0,1-14-56 16,-3-2-67-16,6-5-152 0,1-2-14 15,-1-8 35-15,-13 0-193 0,33-21-144 16</inkml:trace>
  <inkml:trace contextRef="#ctx0" brushRef="#br0" timeOffset="57803.02">21890 6703 2046 0,'6'-21'169'15,"-3"8"17"-15,1 1 4 0,-1 5-15 16,-3 7-20-16,0-10-14 0,0 10-11 0,0 0-13 16,0 0-17-16,0 0 14 0,11 27 3 15,-11-8 11-15,3 6 2 0,0 4 0 0,-3 6-3 16,3 1-10-16,0 3-3 0,1-3-10 15,-1 18-13-15,0-9-1 0,5 5-11 16,-5-10-3-16,3-8-8 0,-3-3-2 16,4 4-7-16,-4-8-12 0,5-2-39 15,-2 0-42-15,-3-6-45 0,4 1-41 0,-1-7-70 16,-3-3-86-16,5-5-132 0,-8-3-175 16,16-12 29-16,-10-4 61 0,15-6-302 0,-4-6-283 15</inkml:trace>
  <inkml:trace contextRef="#ctx0" brushRef="#br0" timeOffset="58469.91">22900 6678 2330 0,'0'-17'22'0,"3"0"16"0,4-2 14 16,2 1 0-16,8 1-3 0,3-4-4 16,3 2-2-16,7 4-4 0,0-3-2 15,0 4-8-15,-3 3-1 0,0 4-2 0,3 1-5 16,-3 5 0-16,-8 2-4 0,8 5 3 15,-7 3-6-15,-4 8 0 0,-5 4 0 16,-4 7-1-16,-7-2 3 0,-7 7-8 16,-4 1 0-16,5-1-4 0,-7-2 1 0,2-1-10 15,5-5-14-15,0-5-3 0,2-2-1 16,4-6 1-16,0 2 2 0,0-3 3 16,4-1 1-16,-4-10 5 0,6 12-1 0,-3-3-1 15,-3-9 4-15,17 12 2 0,-10-8 6 16,2 5 11-16,-1-2 7 0,5 5 2 0,-4 1 2 15,2-1 7-15,-1 8 8 0,0-2 11 16,-7 4 2-16,7-1 9 0,-6-5-1 16,-1 5-5-16,-3-1 2 0,-3-1-6 0,-4 5-7 15,-7-2 3-15,1-5 2 0,-4 2-6 16,1-2-4-16,-11-1-5 0,7-3-12 16,-7-3-6-16,0-2-34 0,2-1-35 15,1-4-25-15,-3-3-39 0,0 0-47 0,4-6-52 16,-4 2-73-16,8-2-128 0,2 2-4 15,0-4-166-15,7 4-90 0</inkml:trace>
  <inkml:trace contextRef="#ctx0" brushRef="#br0" timeOffset="67020.02">10520 8337 3031 0,'-8'-5'205'0,"8"5"-68"0,-6-13-35 15,6 13-17-15,-3-7-12 0,3 7-16 16,0 0-14-16,0 0-12 0,0 0-13 0,0 0 2 16,0 0 4-16,-3 31 10 15,6-12 9-15,0 4 4 0,3 2 2 0,2 8 5 16,-2-1-7-16,-2 0 3 0,-1 4-3 16,3 1-3-16,5 8-9 0,-8-5 4 15,4-5 1-15,2-3-7 0,2-2 5 0,-5-2-9 16,1-6-7-16,-1 1-18 0,1-1-28 15,0-4-26-15,0-6-22 0,-1 1-38 0,-3-3-26 16,4-2-42-16,-4-4-53 0,-3-4-43 16,7 3-62-16,-7-3-118 0,0 0-11 15,0 0 46-15,13-13-170 0,-9 6-90 0</inkml:trace>
  <inkml:trace contextRef="#ctx0" brushRef="#br0" timeOffset="67486.85">10933 8262 1759 0,'0'-5'41'0,"0"5"6"16,0-14-5-16,0 3 0 0,0 11-3 0,9-21-4 16,2 11-6-16,2 2 0 0,1 0 1 15,2-1-1-15,1 5-4 0,3 0 2 0,-3 4-5 16,-17 0 0-16,30 1-5 0,-11 5 8 15,-2 1-6-15,-1 4-3 0,5 3 0 16,-4 4 2-16,-8 1-5 0,1 5-2 16,-2-5 4-16,-5 6-4 0,-3 0 0 15,0-5-1-15,0 5 3 0,0-6-3 0,0-1-5 16,3 0 0-16,-3-4 1 0,3 3 2 16,1-10-5-16,-1 0 2 0,-3 1-1 15,6-4-1-15,5 2-2 0,-5-5 1 0,-6-1 1 16,16 6-5-16,-5-6 7 0,-11 0-2 15,19 5-1-15,-5 1 4 0,6 1 0 0,-3-2 2 16,0 2 2-16,-4 3 5 0,0 0 10 16,1 2 11-16,-5 6 8 0,1 2 7 0,-6-1 3 15,-4 5 2-15,-4 1-5 16,-2 0 0-16,-7 0-9 0,-1 0 1 0,-2 1-2 16,-5-2 2-16,5-6-11 0,-4-1-1 15,3-8-6-15,1 2-5 0,-8-6-35 16,0-5-38-16,5-3-42 0,-11-7-54 0,0-2-50 15,3-8-50-15,4-1-78 0,-1 2-79 16,8 4-163-16,9-1-71 0</inkml:trace>
  <inkml:trace contextRef="#ctx0" brushRef="#br0" timeOffset="68120.34">13050 8219 1823 0,'0'-19'188'0,"0"4"20"0,-3 2 0 15,-2 1 2-15,5 12-12 0,-3-10-15 16,3 10-21-16,0 0-22 0,0 0-17 0,0 0-2 15,0 0 2-15,0 0 6 0,8 50 6 16,-5-25 20-16,0 7-1 0,-3 1-4 0,-3 2-3 16,9 2-9-16,-3 1-21 0,-3-3-6 15,7-1-15-15,-7 4-8 0,6-8-3 16,2-2-12-16,-8-3-7 0,0-5-2 0,0-4-4 16,0 2-3-16,3-2-5 0,-3-1-5 15,0-8-14-15,0-7-28 0,3 18-37 16,-3-11-33-16,0-7-38 0,3 12-52 15,4-6-71-15,-7-6-74 0,0 7-84 0,0-7-91 16,0 0-122-16,0 0 56 0,0 0-402 16,0 0-421-16</inkml:trace>
  <inkml:trace contextRef="#ctx0" brushRef="#br0" timeOffset="68956.8">14753 8519 2786 0,'-7'-18'66'0,"4"4"37"0,0 2 24 0,0 5 16 15,3 7-6-15,-11-11-4 0,11 11-19 16,-3-10-12-16,3 10-17 0,0 0-7 15,0 0-12-15,0 0-8 0,0 0-5 0,0 33-5 16,3-16-8-16,-3 8 8 16,0 3-5-16,6 7-7 0,-6 2 3 0,11 10-7 15,-1 3 3-15,-1 0-20 0,2-1-39 16,2-16-41-16,1-2-58 0,-1-3-49 0,4-6-52 16,6-3-56-16,-3-5-39 0,7-10-137 15,-1 2-26-15,5-5 34 0,2-8-162 0,0-2-110 16</inkml:trace>
  <inkml:trace contextRef="#ctx0" brushRef="#br0" timeOffset="69387.1">15373 8644 1821 0,'0'0'29'0,"0"0"1"0,0 0 19 16,0 0 19-16,-20 31 7 0,16-13 1 0,-6 7-5 16,7 0-5-16,0 0-5 0,0 1 5 15,3 2-12-15,0 0 2 0,3-3-8 16,3 0-5-16,4-3-5 0,1-1 4 15,-2-4-1-15,12-2-6 0,-2-3 4 0,5-5-5 16,9-1-6-16,-6-6-4 0,6 0 3 16,0-7-8-16,4-1-7 0,-4-2-4 0,-3-3 3 15,-10 2-7-15,-3 3-7 0,-4-3-2 16,1-3-6-16,-7 6 0 0,-4-2-1 16,-3 3 1-16,-3-1-4 0,-8-1 5 0,1 5 1 15,-3-3-2-15,-4 2 0 0,-3 2 4 16,-3-4 1-16,-3 1 0 0,-8 2 1 0,1-1 1 15,-3-5 7-15,-18-5-3 16,10-1-4-16,-2-3 6 0,6-6 0 0,3 0 0 16,0-6-4-16,14 5 3 0,3 2 0 15,0-2 2-15,10 1-2 0,7 0-3 0,0 0-1 16,3 0 4-16,0 1-2 0,6 5 0 16,4-6 0-16,0 5-4 0,7 0 0 15,0 7-1-15,-1 1 2 0,1 3-2 0,3 8 2 16,0 1 6-16,-20 0-5 0,36 10-2 15,-12 5 6-15,3 3-1 0,-8 7-2 0,14 7-7 16,-3 8-14-16,-3 2-41 16,0-2-57-16,-3 0-72 0,-1-1-112 0,0 3-105 15,0-9-161-15,4 6-72 0</inkml:trace>
  <inkml:trace contextRef="#ctx0" brushRef="#br0" timeOffset="69920.53">16993 8601 1758 0,'-27'-1'89'0,"27"1"-2"0,-9-7-8 16,9 7-7-16,-5-11-9 0,5 11-6 0,21-14-8 15,-1 3-3-15,7-2-6 0,-5 1 0 16,8 5-7-16,4-6-3 0,3 6 0 16,-7 2-8-16,0-1 1 0,-4 6-6 0,1 6-6 15,-7-5 3-15,4 8 0 0,-2 3 9 16,2 1 11-16,-7 2 11 0,2 7-1 0,2 3 7 15,-12 3 0-15,2-2 1 0,2 8-2 16,-10-1 4-16,0 0-9 0,-3 3-3 16,4 2 1-16,-4-3-5 0,-4-8-4 15,4 4-44-15,-3-5-57 0,0-2-55 16,3-5-81-16,-6-5-91 0,-4 3-148 0,7-10 26 16,-5-6-137-16,8-1-56 0</inkml:trace>
  <inkml:trace contextRef="#ctx0" brushRef="#br0" timeOffset="70069.97">17226 8951 1751 0,'0'0'144'16,"-13"-1"-5"-16,13 1-10 0,0 0-16 15,-7-13-7-15,7 13-16 0,20-18-8 16,0 6-4-16,4-2-13 0,3-3-19 0,6 3-49 16,6-5-70-16,9-5-67 0,-5-1-93 15,-1 6-192-15,9-5-211 0,-8 8-133 16</inkml:trace>
  <inkml:trace contextRef="#ctx0" brushRef="#br0" timeOffset="70754.06">19700 8443 1925 0,'0'0'64'0,"0"0"-8"15,19 0-3-15,-19 0-8 0,0 0-4 16,0 0 2-16,0 0-2 0,0 0-4 16,0 0-8-16,0 0-4 0,-40 25 0 0,31-21-5 15,-12 4 1-15,4-1-4 0,1 0-1 16,-1 0-2-16,1 2-2 0,-4-1 8 0,3-7-9 15,0 5 1-15,17-6-4 0,-26 1 5 16,9-1-4-16,17 0 1 0,-33-1-2 16,16-6-2-16,7 1 1 0,-4-5-1 0,5 3 1 15,-4-9 3-15,-1 3-2 0,4 2-3 16,4-12 0-16,-5 5 2 0,11 5 9 16,0-7-2-16,-3 4 12 0,3-3 6 15,0 4-1-15,0 2 0 0,3 2-6 0,-3 1-4 16,11 1 7-16,-5 0 2 0,4 5-8 15,7-1 1-15,-1 5 10 0,-16 1 0 16,41 7 6-16,-15 1-6 0,4 3 7 0,-3 13 1 16,6 2 2-16,0 8 2 0,-6 3 6 15,-4 1 7-15,1 2-9 0,-8 3 5 0,-5-10 0 16,2 1-4-16,-7-1-8 0,-3-1-9 16,-3-2 10-16,0-3 2 0,-3 1-6 0,-3-3-3 15,-4 2 3-15,-4-4-6 0,-5-3-17 16,-8-3-37-16,0-4-49 15,0-5-49-15,-3-1-53 0,-3-2-69 0,0-3-46 16,0 1-112-16,-1-3-66 0,4 2 49 16,4-4-160-16,2 2-78 0</inkml:trace>
  <inkml:trace contextRef="#ctx0" brushRef="#br0" timeOffset="71437.35">22299 8107 1879 0,'-9'-13'198'0,"9"13"1"0,-7-4-1 15,7 4-5-15,0 0-14 0,-7-8-24 16,7 8-15-16,0 0-12 0,0 0-10 0,0 0-14 15,0 0-2-15,-10 29-11 0,10-15-5 16,0 4 1-16,0 0-1 0,-3 7-13 0,3 7-4 16,0-6-1-16,0 5-2 15,0 4-12-15,0-1-9 0,3-2-34 0,0 4-48 16,1-8-67-16,2 0-73 0,8-9-75 16,-8-1-83-16,12-5-172 0,-2-6 5 15,4-2 51-15,-1-9-217 0,11 3-164 0</inkml:trace>
  <inkml:trace contextRef="#ctx0" brushRef="#br0" timeOffset="71906.1">23196 8186 2001 0,'11'-4'60'0,"-11"4"9"16,0 0-7-16,0 0 0 0,9-7-6 15,-9 7-7-15,0 0 4 0,0 0-7 16,0 0-8-16,0 0-4 0,0 0 0 0,-47 11 0 15,31-4 0-15,-4 0 3 0,-4 3 0 16,-9-1 6-16,6 2-2 0,-6 3 0 16,-17 4 2-16,14-4-4 0,-2 3-3 0,5-3-5 15,-13 4 1-15,13 0-4 0,0-6-5 16,6 1-4-16,-3 1-3 0,6-3 1 0,4-3 7 16,7 1-7-16,-1-1 8 0,4-7 15 15,-3 5 21-15,13-6 1 0,-20 0-11 16,20 0 5-16,0 0-13 0,-16-20-13 0,9 0 14 15,10 0-6-15,4-10-8 16,3-5-2-16,10-10-1 0,6-5-3 0,4 2-3 16,-3-2 1-16,3 4-10 0,-7 4 4 15,4 5-3-15,-3 12 0 0,-11 4-10 0,-4 4 3 16,2 8-10-16,-4 4 0 0,-7 5 2 16,0 0 6-16,0 0-6 0,26 27 1 0,-19-2 12 15,-1 8 3-15,5 13-4 0,-5 11 12 16,4-6-6-16,-4 5 6 0,5-1-2 15,2-3-5-15,1 1 6 0,-1-3-8 0,4-3-13 16,-7-11-59-16,-1-4-62 16,-2-7-64-16,0-3-76 0,6-4-131 0,-6-3-119 15,-1-5 66-15,-2 0-236 0,-1-9-176 16</inkml:trace>
  <inkml:trace contextRef="#ctx0" brushRef="#br0" timeOffset="72771.53">11433 12433 2135 0,'-4'-11'144'16,"1"4"0"-16,3 7-8 0,0 0-4 0,-3-13-18 15,3 13-9-15,0 0-16 0,0 0-3 16,0 0 7-16,6 32 4 0,1-11-4 0,0 4 6 16,0 4-10-16,-1 2-6 0,7 1-1 15,-2 1-11-15,-5-1-2 0,10 11 0 0,1-8-7 16,4 5-1-16,-8-8-12 15,-4-4-4-15,8-6-21 0,-7-1-40 0,1-4-43 16,-1-2-58-16,-1-3-45 0,2-2-46 16,-8-2-53-16,4-6-93 0,-7-2-148 15,0 0 42-15,0 0-231 0,23-10-186 0</inkml:trace>
  <inkml:trace contextRef="#ctx0" brushRef="#br0" timeOffset="73070.55">11823 12490 2003 0,'13'-24'-1'15,"1"5"7"-15,2 2 8 0,-2 2 5 0,2 2 4 16,-2 2 2-16,2 3-4 0,-2 2 1 16,2 1 1-16,1-1 0 0,-1 6-2 15,-16 0 1-15,30 6 1 0,-16 2 6 16,-1 2 8-16,-3 8 4 0,0-4 7 0,-6 5 0 16,-1 6 8-16,-3 0 5 0,0 4 1 15,-7 1 0-15,1-3-4 0,-2 4-4 0,5-6-3 16,0 0-8-16,0 0-1 0,3-6-4 15,0-1 0-15,3-5-6 0,0 1-3 16,0-2-7-16,5-5 7 0,5-1 5 0,-13-6-11 16,23 3-2-16,-3-3-3 0,-3-9-3 15,3 5-2-15,0-3 4 0,3-1-10 16,1 1-14-16,-5-3-45 0,5 0-61 16,-4-1-73-16,-1 2-88 0,5-1-204 0,3 0 51 15,-4 2-163-15,4 1-91 0</inkml:trace>
  <inkml:trace contextRef="#ctx0" brushRef="#br0" timeOffset="74154.08">13956 12566 1860 0,'-10'-8'144'0,"4"0"18"0,6 8-10 15,-11-10-2-15,11 10-16 0,-3-6-13 16,3 6-13-16,0 0-13 0,0 0-14 0,0-14 2 16,0 14-13-16,0 0-5 0,0 0-1 15,-3-8 4-15,3 8 1 0,0 0-13 0,0 0 2 16,0 0-3-16,0 0-7 15,0 0-5-15,0 0 2 0,0 0-8 0,-7-12-9 16,7 12 2-16,0 0-4 0,0 0-4 16,0 0 2-16,0 0 2 0,0 0 9 0,0 0 8 15,0 0-7-15,-3-10 5 0,3 10 8 16,0 0 10-16,0 0-2 0,0 0 6 16,0 0-1-16,0 0-5 0,-11-6-8 0,11 6-8 15,0 0-7-15,0 0-3 0,0 0 1 16,0 0-2-16,0 0-4 0,0 0-3 0,0 0 0 15,0 0-7-15,0 0 3 0,0 0 7 16,0 0-5-16,0 0 2 0,0 0-5 16,0 0 4-16,0 0 1 0,0 0-9 15,0 0 5-15,14-14-3 0,-14 14-3 0,16-11-2 16,5 4 0-16,-4-4-6 0,5 0 0 16,8-4 2-16,4 0-3 0,10-5 1 15,-8 5-1-15,-3 5 3 0,-6 0 1 0,0-1-6 16,-3 7-3-16,-5-1-7 0,-2 5-1 15,-17 0-2-15,33 9 3 0,-23 4 0 0,4 2 3 16,-8 7-1-16,-6 3-1 0,-3 7 2 16,-3 18 4-16,-5 4-2 0,-5-4 2 0,2 2-5 15,-10-2 2-15,5-2-1 0,-5 2 3 16,4-11-4-16,4 2 6 0,-1-14 0 16,7-2 1-16,7-7-2 0,-4-5 0 15,4-1 2-15,3-2 5 0,-4-3 2 0,4-7-3 16,0 0 0-16,20 10 0 0,-20-10 3 15,0 0-11-15,54-17-25 0,-24 2-35 16,0 0-48-16,16-8-64 0,5-4-52 0,-1-1-50 16,-4-3-48-16,14-10-53 0,-6-4-86 15,-11 10-39-15,1-1-314 0,-1 2-303 0</inkml:trace>
  <inkml:trace contextRef="#ctx0" brushRef="#br0" timeOffset="74453.95">14963 12340 2345 0,'0'0'-18'0,"0"0"28"0,0-10 7 15,0 10 7-15,0 0 13 0,0 0 9 16,0 0 10-16,-30 17 18 0,20-2 19 16,-7 3-1-16,0 7 8 0,-9 11-9 0,3 13-5 15,-4-2 4-15,3 3 0 0,5 0-14 16,2 3 6-16,4-2-17 0,13-5-5 0,0-8-3 16,0-4 0-16,3 2-8 0,7-6-1 15,-1 0 0-15,5-13-8 0,-1 2 6 0,1-5-11 16,-1-4 7-16,1-5-6 0,-1-5-3 15,-13 0-1-15,23-11-3 0,-10 2 2 16,-3-4-15-16,-3-2 8 0,-7 1-7 0,-3-3-6 16,-1 1 0-16,-6-1-8 15,4 4-2-15,-8 2-14 0,1 4-9 0,-3 0-13 16,2 2-30-16,1 2-17 0,-1 0-30 16,5 3-28-16,9 0-35 0,-24 0-54 0,14-1-50 15,10 1-89-15,-17-3-108 0,17 3 48 16,0 0-170-16,0 0-98 0</inkml:trace>
  <inkml:trace contextRef="#ctx0" brushRef="#br0" timeOffset="75204.23">15817 12215 1830 0,'0'0'102'15,"-5"-15"12"-15,5 15 5 0,-3-10-6 16,3 10-11-16,0 0-8 0,0 0-11 15,0 0 10-15,0 0 20 0,0 0 6 0,0 0-1 16,11 51 3-16,-8-26-11 0,3 9-2 16,1 0-9-16,-1 16-6 0,5 0-11 0,2 0-3 15,-2 3-3-15,2-3-12 0,-1 0 2 16,9-4-15-16,-1-7-44 0,-7-6-51 0,1-5-61 16,2-9-59-16,-2-5-47 0,-1-3-42 15,0-5-118-15,-6-5-121 0,6-2 50 16,-13 1-196-16,27-13-134 0</inkml:trace>
  <inkml:trace contextRef="#ctx0" brushRef="#br0" timeOffset="75454.3">16299 12402 1883 0,'3'-18'31'0,"5"4"11"0,-5 2 8 16,0-1-4-16,7 2-5 0,-4-1-6 0,5 2 0 15,2 0-1-15,-3 3 0 0,0 2 5 16,0-1-4-16,3-1 7 15,1 5 4-15,-1 2 3 0,-13 0 7 0,0 0-4 0,33 8 8 16,-19 0 2-16,-1 6 2 0,1 1 2 16,-5 5-3-16,4 2 3 0,-2 6 6 15,2 4-2-15,4 8-7 0,-11-2-8 0,7 7 7 16,4 0-10-16,-10-8-37 0,-4-5-47 16,0-7-46-16,-3-1-51 0,0-5-48 15,-3-5-58-15,0 0-90 0,-4-7-118 16,4-3-204-16,0 2-143 0</inkml:trace>
  <inkml:trace contextRef="#ctx0" brushRef="#br0" timeOffset="75603.95">16456 12747 1988 0,'0'0'111'0,"-16"-6"5"0,16 6-7 16,0 0-15-16,-7-8 2 0,7 8-13 0,7-18-14 16,-1 5-6-16,7-2-7 0,1 0 0 15,-1-2-19-15,4-4-29 0,2 3-54 16,2 2-60-16,-4-1-71 0,2 0-100 15,-2 6-163-15,7 1-186 0,-5 2-124 0</inkml:trace>
  <inkml:trace contextRef="#ctx0" brushRef="#br0" timeOffset="76587.42">18119 12283 1930 0,'0'-11'115'0,"0"11"29"0,-3-17 18 16,3 17 1-16,-3-10-5 0,3 10-12 15,0 0-16-15,0 0-18 0,0 0-19 16,0 0 4-16,-51 21-3 0,29 0 2 0,-15 12-4 16,3 5-12-16,5 4 0 15,-8 17-4-15,3 2-13 0,15-9 2 0,2 1-12 16,4-3-3-16,5 2 4 0,8-9-6 16,8-5-7-16,-2-6 3 0,7 0-1 0,4-4-1 15,3-6-2-15,3-3-8 0,1-5-2 16,-4-7-1-16,3-4-2 0,0-6 3 0,1-4-4 15,3-3-2-15,-8-5-4 0,1-7-2 16,-7 1 1-16,1-7-7 0,-7 6 2 16,-4-3-10-16,-6 0 0 0,-4 3-11 0,1 7 1 15,-5-1-11-15,-2 7-12 0,-4-1-21 16,-5 4-18-16,1 2-36 0,-6 7-34 16,4 1-43-16,0 0-40 0,-4 2-51 15,10-1-57-15,1 2-131 0,2-1-20 0,1 1 49 16,10-2-184-16,-4 1-113 0</inkml:trace>
  <inkml:trace contextRef="#ctx0" brushRef="#br0" timeOffset="77320.67">19513 12558 1877 0,'-14'1'93'0,"1"5"6"0,-4-1 1 15,1 2-1-15,2 3-7 0,-5 5-3 0,2-1-12 16,-4 10 2-16,12-5-10 0,2 6 2 16,1-1-2-16,3 1-7 0,3 0-5 0,6 0-2 15,-3 1-6-15,10 2-1 16,4-3-2-16,3-3-2 0,0 2 3 0,4-7-11 16,-1-5 7-16,3-2-5 0,4-5-9 15,4-2-5-15,-8-3 0 0,7-3 3 16,-3-2-3-16,-3-1-5 0,-10-1-1 0,4-5-8 15,-2-2-13-15,-5-3-10 0,-8 3-4 16,-2-1 2-16,-8-2 0 0,1-1 10 0,-11 0-14 16,1-1 11-16,-4 4-11 0,-10-2 5 15,2-1 6-15,-10 0-2 0,6 5 0 0,-1-5-1 16,0 4 16-16,-4-1 2 0,5 0 3 16,-1 1 0-16,6-10 0 0,4 2-4 15,7-3-9-15,-4-3 7 0,7-1 3 0,10 1-2 16,4 1-5-16,2 2 3 15,-3 0-5-15,8 2 7 0,-1 1-7 0,-1 7 0 16,2 5-3-16,5 2-4 0,-2 2 3 16,-14 6 10-16,19 4-5 0,-19-4-1 0,24 21-2 15,-11 0 6-15,-6 7-2 0,3 7 18 16,-4-2-9-16,1 0-8 0,0 3-17 0,-4-1-50 16,4 0-45-16,-4-7-52 0,-3-8-80 15,10 1-128-15,-3-4-78 0,0-5-231 16,2-5-174-16</inkml:trace>
  <inkml:trace contextRef="#ctx0" brushRef="#br0" timeOffset="78004.03">22649 12480 2119 0,'-13'-14'173'15,"3"6"17"-15,3-3 6 0,-3 5 1 0,10 6-9 16,-9-7-25-16,9 7-25 16,-7-4-8-16,7 4-10 0,0 0-4 0,-14 17 0 15,11-5-15-15,-3 4-1 0,2 0-7 0,-2 8-9 16,2 2 0-16,4-1-12 16,-3 9-4-16,-1 3-5 0,8-2-7 0,-4 1-5 15,3-3-10-15,1 6-45 0,2-4-32 16,4-3-45-16,3-2-63 0,-6-7-46 0,6-7-54 15,-3 1-43-15,-3-10-58 0,6-6-121 16,-3-1-16-16,-10 0 52 0,27-11-233 0,-10-3-160 16</inkml:trace>
  <inkml:trace contextRef="#ctx0" brushRef="#br0" timeOffset="78320.63">22933 12533 2002 0,'10'-24'76'0,"0"5"17"0,0 4 6 0,-3-1 2 16,2 4-12-16,1 2-8 0,-3 0-5 15,6-2-9-15,1 5-8 0,-4-1-6 0,0 5-8 16,-10 3 1-16,23 0-2 0,-23 0-11 16,16 12-1-16,-11-1 0 0,-5 2-8 15,3 1-2-15,-3 4-9 0,3-3-1 0,0 2-12 16,-3-2-3-16,3 3-3 0,7-1-2 16,1-5 2-16,-2-1-3 0,9 2 4 0,-6-5 2 15,1-2-4-15,5 2 5 16,-1 2 1-16,-4 0-1 0,-1-1 7 0,2 2 14 15,-4 2 13-15,0-1 0 0,-3 1 19 16,0 1-5-16,-4 4 2 0,-3 0 4 16,0-1-10-16,-10 5 7 0,-1 1 2 0,-5 2-12 15,-4-4-2-15,-4 3-2 0,-1-5-2 16,-2-1-38-16,-6-5-49 0,12-3-44 0,-6-2-47 16,1-7-53-16,-1-2-64 0,0-2-108 15,4-2-73-15,-3 0 46 0,2-6-163 0,0 7-62 16</inkml:trace>
  <inkml:trace contextRef="#ctx0" brushRef="#br0" timeOffset="79304.39">11080 12312 1674 0,'0'0'38'0,"-14"-7"9"15,1 4 10-15,-1 3 7 0,-2 0 6 0,-1 0-4 16,-6 0 0-16,-4 3-4 0,-6 0 5 15,-11 4-5-15,-16 3 9 0,0-1 0 0,0 2 3 16,0-1 4-16,7-6 8 0,3 2-10 16,-4-6 6-16,-22-3-16 0,-17-14 2 0,-4-6-4 15,1-12-7-15,3-2-4 0,3-16 8 16,-21-19-17-16,15-13 4 0,9-14-11 16,3-9 7-16,14-16-10 0,10-1-3 0,7-9-5 15,23-9 2-15,4 1-3 0,15-5-9 16,14-6 4-16,18-5-6 0,6 1-8 0,3 12 3 15,0 9 3-15,3 7 3 16,-10 33-8-16,7 11 1 0,-7 8 7 0,1 5-13 16,-4 24 2-16,-4 5-6 0,-2 11 4 15,-4 5-6-15,4 7-2 0,-5-2-59 0,7 5-42 16,-2 6-50-16,7 3-61 0,-2 2-74 16,8 6-176-16,3 9 26 0,23 6-193 15,0 10-132-15</inkml:trace>
  <inkml:trace contextRef="#ctx0" brushRef="#br0" timeOffset="80603.92">13603 11609 1911 0,'-3'6'60'0,"-5"-1"11"15,2 1 5-15,6-6 8 0,-6 8-4 16,6-8 0-16,-13 11-5 0,13-11-6 16,-14 13-2-16,7-9 2 0,1 4-2 0,-5-3 1 15,1 3 11-15,1-1 8 0,9-7 6 16,-24 7-9-16,10-4-2 0,-5-3-11 0,-5-3 6 15,-2-1-4-15,-8-6 4 0,-2-5-11 16,-11-13-12-16,-6-4 10 0,-10-18-12 16,-5-7-8-16,13-7-9 0,1-8 5 15,0-11-10-15,-12-30 15 0,9 1-11 0,11-5-10 16,-5-8 14-16,15-8 2 0,0 2 11 16,5-1-1-16,1 3-3 0,13 15-9 0,1 7 10 15,9 3 2-15,-3-2-6 0,4 4-4 16,6 5-5-16,3 12-1 0,3 3-3 15,8 4-9-15,-1 14 4 0,14-5 0 0,-14 13-7 16,10 5-6-16,1 1 4 0,6 1-4 16,6-9-2-16,1 15 0 0,13-2-7 0,-13 8 5 15,-4 6-2-15,4 6 0 0,-11 6 1 16,-2 2-6-16,-4 9-9 0,-4 0-15 0,5-1-25 16,-5 8-38-16,-2 1-23 15,-14 0-33-15,22 10-47 0,-11-1-47 0,-8 7-73 16,-3-1-110-16,0 3-102 0,0 4 38 15,-3 3-256-15,3 3-228 0</inkml:trace>
  <inkml:trace contextRef="#ctx0" brushRef="#br0" timeOffset="83805.06">26559 8918 1130 0,'-10'-17'45'0,"7"3"89"15,-3 2-6-15,-1-1 7 0,3 2-5 0,-2 3-10 16,2 0-5-16,-2-2-12 0,6 10-18 16,-7-13-7-16,7 13-14 0,-3-11-5 15,3 11-8-15,0 0-7 0,0 0 1 0,0 0 2 16,-14 31 4-16,8-12 4 0,-1 6 6 15,0 9-2-15,1 0 0 0,-7 9-3 0,6 0-7 16,-7 3 3-16,5 3-5 0,2-9-8 16,-3 7-2-16,3-8 1 0,4-8-6 15,0-3-7-15,-1-1 5 0,1-2-3 16,0 0-1-16,-1-5-4 0,4-1 4 16,0-2-8-16,0-3 0 0,0-2 9 0,0 1-2 15,0-2 19-15,0-11 13 0,0 0-13 16,0 0-6-16,0 0 2 0,0 0-14 0,-7-33 1 15,10 5 3-15,-3 1-13 0,4-10 3 16,-4-16-8-16,10-2 3 0,-3 0-7 0,-1-6 5 16,5 4-6-16,2-4-5 0,0 4 3 15,-3 3-7-15,3-1 11 0,4-4 0 16,3 15-4-16,0-1-2 0,4 2-1 16,-5 14-2-16,11-10-9 0,-6 18 7 15,-1 3 3-15,-2 6-3 0,9 5-4 0,-8 7 0 16,5 1 3-16,3 12-5 0,14 10 2 15,-8 9-4-15,1 13 0 0,-1 8 2 0,-12-1 0 16,6 12 6-16,-11 7-4 0,-5-11 10 16,-4 1-2-16,-7-4 2 0,5-2-3 15,-8-3-4-15,3-15 0 0,0-5-2 0,0-7 7 16,-3-1 5-16,3-6 6 0,-3-1-16 16,4-2 25-16,-4-5 19 0,0-10-11 0,0 0 1 15,-7 8 2-15,7-8-11 0,0 0 3 16,-23-25-3-16,10 7-9 0,-4 3 1 0,1-2-5 15,-8 0 1-15,-3 1-8 16,0 7 3-16,-3 1-7 0,0 2 4 0,-3 4-1 16,0 2-16-16,0 5-14 0,-4 5-29 15,7 0-19-15,3 2-27 0,7 1-20 16,7-5-27-16,2 4-43 0,8-2-37 0,3-3-49 16,11 1-103-16,2-1-79 0,7-1-194 15,7 1-153-15</inkml:trace>
  <inkml:trace contextRef="#ctx0" brushRef="#br0" timeOffset="84190.7">27773 9150 1949 0,'0'0'37'16,"-17"7"8"-16,17-7 8 0,-13 3-1 15,13-3 1-15,0 0-7 0,0 0 0 16,40-16-11-16,4 9 0 0,11-5-6 0,9-1-2 15,-1 1-2-15,-3 2-5 0,-10 0-1 16,-13 2-2-16,-7 4 2 0,-3-4-3 16,-4 5 4-16,-2-3-9 0,-8 5 2 0,3 1-4 15,-16 0-1-15,23-7-3 0,-23 7-7 16,14 0-14-16,-14 0-44 0,0 0-60 0,0 0-81 16,0 0-125-16,0 0-308 0,0 0-132 15</inkml:trace>
  <inkml:trace contextRef="#ctx0" brushRef="#br0" timeOffset="85155.11">26706 7615 1834 0,'0'-12'8'0,"0"12"32"0,-6-17 13 0,6 17-2 16,-4-7-7-16,4 7-3 0,0 0 11 15,0 0 9-15,0 0 8 0,-20 32 1 0,14-11 4 16,2 4 0-16,-2 0-4 16,-2 8 5-16,2 2-8 0,-1-3-3 0,1 4-8 15,0-4-5-15,1-4 2 0,2 1-7 16,-3 0-2-16,2 3-5 0,1-7-2 15,0 0 1-15,3 0-8 0,0-7 4 0,0 3-4 16,0-2 4-16,0 2-7 0,3-3-26 16,0-3-33-16,7-1-54 0,-2-1-67 0,4-2-102 15,1-7-241-15,8-1 33 0,-1-6-143 16,10-1-106-16</inkml:trace>
  <inkml:trace contextRef="#ctx0" brushRef="#br0" timeOffset="85471.38">28886 8825 1609 0,'0'0'-157'15,"3"-15"-337"-15,1 10 0 0</inkml:trace>
  <inkml:trace contextRef="#ctx0" brushRef="#br0" timeOffset="86087.96">28750 8725 1376 0,'0'0'-67'15,"-14"5"29"-15,14-5 19 0,0 0 24 0,-13 5 3 16,13-5 4-16,0 0 10 0,0 0-1 16,-14 2-4-16,14-2 7 0,0 0 13 0,0 0-2 15,0 0-2-15,0 0 1 0,0 0 5 16,0 0-9-16,0 0-5 0,47-15 2 16,-24 5-4-16,1 5-4 0,6-2 2 0,-4 0-6 15,1-1 3-15,0 3-4 0,-3 0 1 16,1-2-4-16,-4 1-2 0,-1 1 3 15,-1-1-3-15,-5 5-2 0,-1-2 3 0,-13 3-5 16,27-3-2-16,-27 3-1 16,17 6-1-16,-17-6 2 0,3 19 8 0,-3-6 15 0,-3 6 15 15,-11 10 9-15,-9 9 8 16,3 1 12-16,-6 1-2 0,2 0-2 0,-3 5 0 16,0-8-3-16,2 4 2 0,1-1-9 15,7-8-10-15,7-4-1 0,1-6 0 16,1 3-5-16,2-6-2 0,2-1-1 0,1 0-5 15,3-4 6-15,3 3-3 0,1-9-6 16,2 6 7-16,5-4 0 0,2-5-9 0,7 0 1 16,4-3 1-16,-2 1-7 0,5 0 2 15,6-6-2-15,0 0-6 0,8-2 4 16,-8-1-5-16,7 2 4 0,-10 1 0 16,0-1-13-16,0-1-1 0,-3 2-24 15,-3-3-31-15,-2 5-40 0,2-5-51 0,-4 2-47 16,-4-1-71-16,1-4-164 0,-4 2-256 15,1-2-175-15</inkml:trace>
  <inkml:trace contextRef="#ctx0" brushRef="#br0" timeOffset="86971.84">28333 7893 1950 0,'-3'-11'-29'0,"3"11"9"0,0-17 7 15,0 17 4-15,13-21 1 0,0 12 4 16,7-1 0-16,3-4 0 0,14 3 1 0,0 4-3 16,-8 0 4-16,1 3 4 0,5 7 3 15,-13 5 6-15,2 4 13 0,-7 2 11 0,-1 11 13 16,-10 6 4-16,-6 4 12 0,-3-1 12 15,-13 19 2-15,-7 0 6 0,-8 7 1 16,-5-1-2-16,6-13-2 0,3-4-1 16,-3 1-5-16,3-6-4 0,11-6-14 0,2-9-1 15,5-5-13-15,-2 1 6 0,5 0-6 16,2-10 3-16,8 6-6 0,2-4-2 16,8-3-2-16,6-2-4 0,6-2-1 0,8-3-21 15,3-3-41-15,23-8-56 0,-3-3-61 16,6-8-79-16,13-17-95 0,-6 3-156 15,4-11-199-15,-8-3-172 0</inkml:trace>
  <inkml:trace contextRef="#ctx0" brushRef="#br0" timeOffset="87254.95">29523 7610 1945 0,'-7'-10'-25'0,"7"10"6"0,-13 0 16 0,13 0 19 0,-33 10 18 15,9 8 10-15,-12 11 9 16,-21 14 7-16,3 12-2 0,-9 8 9 0,6 5-2 15,8 7-6-15,9-1-10 0,10-9 3 16,6-14-4-16,7 5-2 0,17-13 0 16,0-11-4-16,3 4-4 0,8-14 2 0,-1-2 0 15,17 0-6-15,-7-7-1 0,3-6-2 16,0 0 4-16,4-7-10 0,-7 0 0 0,3-6-7 16,-3-1 4-16,1-2-9 0,-5-7-3 15,-2 4 4-15,-11 2-1 0,0-5-5 16,-3 2 0-16,-6 1-1 0,-2-2-11 0,-11 1-18 15,-2 1-22-15,1 6-30 0,-3 4-48 16,0-1-74-16,-1 3-67 0,8 3-170 16,-1-3-211-16,7 5-141 0</inkml:trace>
  <inkml:trace contextRef="#ctx0" brushRef="#br0" timeOffset="89270.93">27500 7236 1737 0,'-27'-11'-134'0,"3"1"9"0,2-1 28 0,-2-1 15 15,-9-1 25-15,0 1 22 0,6 2 0 16,-14 3 25-16,-2-3-2 0,-3 5 7 16,-1 2 3-16,-7 6 17 0,-16-2 1 0,-6 13 2 15,-18 3 4-15,1 10 6 0,-1 4 8 16,-9 4 8-16,7 5-2 0,-4 0 0 16,4 5 5-16,6 2 0 0,6 3 0 0,11 4-3 15,2 4 5-15,5 8 3 16,6 9 9-16,6 0-2 0,8 8-4 0,6-1-3 15,7 4-5-15,3 10 0 0,10-3 0 16,2 7-1-16,12 1-2 0,6 5-4 0,10-1-2 16,7 2 0-16,6-1 1 0,11 19-5 15,5 0 2-15,12 0 4 0,9-7-2 16,9-6 2-16,15-7 0 0,-1 0 0 0,-3-5-8 16,10-6 6-16,0-3-4 0,4-7 0 15,5 1-6-15,12-7-2 0,9-6-1 0,-1-7 1 16,12-6 2-16,5-12-4 0,8-5-1 15,-18-12-1-15,31 2-7 0,6 0-1 16,-29-14 4-16,2 3-8 0,5-10 2 0,-5 3-4 16,4-10 0-16,-7 3 2 0,0-7-9 15,1-4 9-15,-10 0 4 0,-4-13-4 16,-4-2-4-16,0-4 2 0,-8-2 1 16,1-9-2-16,-6-1-5 0,1-11 4 0,-7-5-3 15,16-23-3-15,-3 2-5 0,-6-7 8 16,-8-13 2-16,-3 3-13 0,-3-22 2 15,1 0-1-15,-6-7 9 0,2 1-5 0,-20-6-1 16,10 1 2-16,-7-3-2 0,-7-3-2 16,0 3 4-16,-6 3-8 0,-7-3 4 0,-20 22-1 15,-7 3 3-15,-9-7 2 16,-4 0-4-16,-7-4 1 0,-6 1-5 16,-14 6 6-16,-23-24-2 0,-3 13-1 0,-14 5-4 0,-19 6 3 15,-11 15 0-15,-17 3 3 16,-19 17 1-16,-23 5 0 0,-11 1 2 0,-20 9-3 15,-6 12 0-15,-10 5-2 0,-14 5 8 16,3 10-4-16,-2 1 0 0,-1 8-3 16,-13 9 2-16,7-1 3 0,6 2-1 0,8 7 1 15,1 7-7-15,-1 2 0 0,22 12 8 16,3 7-1-16,8 5-2 0,3 9 3 0,13 11-4 16,-4 5 2-16,7 11-1 0,4 7-1 15,7 2 1-15,6 14 4 0,6-4 2 16,20 10-3-16,11 7 4 0,11-1-2 0,18-1 3 15,20-24 0-15,14 1-1 16,7 3 0-16,19-2-7 0,4 1-5 0,18-10-32 16,8-1-32-16,14-1-54 0,10-10-78 15,17-3-125-15,9-4-110 0,8-6-130 0,9 5-71 16</inkml:trace>
  <inkml:trace contextRef="#ctx0" brushRef="#br0" timeOffset="101439.45">23196 14684 1682 0,'-3'-10'45'16,"3"10"36"-16,-3-16 17 0,3 16 11 16,-4-9 4-16,4 9-7 0,0 0 2 0,-6-12-8 15,6 12-17-15,0 0-3 0,0 0-8 16,0 0-5-16,0 0 7 0,0 0-7 16,-3 35 10-16,9-16-6 0,-3 6-5 0,7 6 5 15,-7 2-9-15,11 9 8 0,-7 1-7 16,5 1-7-16,-1-4 2 0,-4-5-16 0,-1 1-4 15,4-4 10-15,-3 0-6 16,0-1-4-16,2-9-5 0,-6 3-6 0,5-4 9 0,-5-9-6 16,0 5 7-16,4-6-10 15,-4 0-11-15,0-4-7 0,-3-7-15 16,0 14-58-16,0-14-47 0,4 3-45 0,-4-3-51 16,0 0-53-16,0 0-72 0,-13-24-132 15,9 14 12-15,-2-5-177 0,-2 1-128 0</inkml:trace>
  <inkml:trace contextRef="#ctx0" brushRef="#br0" timeOffset="102005.87">23240 14647 1811 0,'0'-14'-4'0,"0"14"19"16,0-11 8-16,0 11 3 0,0 0-4 15,0-13 1-15,0 13-3 0,0 0-3 0,0 0 0 16,0 0-6-16,3-10 13 0,-3 10 3 16,0 0 10-16,0 0 6 0,0 0-5 0,0 0-1 15,30 21 4-15,-20-11-2 0,-1 0-1 16,9 2-3-16,-2 2-3 0,4 10-3 16,-3-6 1-16,6 1-3 0,-3 3-5 0,0 1-2 15,0 0 2-15,-3-6-1 0,-1 1-7 16,1-1 2-16,4-5 5 0,-9-1-5 0,1-1-2 15,-2 0 0-15,-5-3 5 16,4 1 12-16,-10-8-1 0,17 3 1 16,-17-3-6-16,0 0 0 0,30-13 4 0,-20 1-8 15,4-6 2-15,-1 0-8 0,0-9-5 16,1-2 2-16,6 0-2 0,-4-11-2 0,1 8 2 16,3-9-2-16,0 8 8 0,-7 7 5 15,1-2 7-15,-1 3 16 0,-3 3 2 16,-3 4 2-16,-1 4 1 0,1 3-4 0,-4 1-11 15,4 0 7-15,0 3-15 0,-7 7-5 16,0 0 4-16,13-5-3 0,-13 5 5 16,17 18-4-16,-8-2 10 0,-2 7 2 0,4 10 6 15,-8 2-4-15,6 15 10 0,-9-6-1 16,7 9-7-16,-4 0-2 0,0-10 13 16,2-6-19-16,1 15-8 0,1-15 14 15,-4-6-9-15,0-6-5 0,0 0 7 0,0-3-4 16,2-1-4-16,-2-7 4 0,0 1-36 15,0-3-24-15,1 1-23 0,2-9-43 0,0 2-79 16,-6-6-94-16,21-2-138 0,-8-9-106 16,4-1 58-16,-4-2-232 0,7-7-186 15</inkml:trace>
  <inkml:trace contextRef="#ctx0" brushRef="#br0" timeOffset="102572.87">25397 14577 2032 0,'0'0'13'15,"-27"-22"14"-15,27 22 2 0,9-18-3 16,-2 11 7-16,4-3 1 0,-2-1 5 0,4 4 0 16,1-4 2-16,-1 4 3 0,1 6 6 15,5-2 6-15,-2 3-4 0,-17 0-6 16,43 7 6-16,-19 1-4 0,6 6 1 0,-7 10-5 15,11 8 2-15,-8 8 0 0,-3 4 5 16,-6 4 5-16,-4 2-3 0,-6 0-3 0,-7-6-6 16,-7 6 2-16,1 4-3 15,-11-8 3-15,7-7-4 0,-3-10-2 0,-4 2 14 16,1-5 15-16,-11-2 6 0,3-5-1 16,-9-4-5-16,0-2-2 0,3-5-8 15,-13-5-1-15,5-3 0 0,-8-3-14 0,-11-9 1 16,4-6-7-16,3-6-2 0,10-1-4 15,0-1-3-15,7-9-3 0,6 0-5 0,0-1-2 16,17 4-3-16,4 0-6 0,3 2-4 16,9-2-5-16,10-17-14 0,5 6-25 15,2 1-13-15,11 1-27 0,-8 5-21 0,11 1-30 16,-4 3-32-16,-6 7-50 16,0 3-50-16,-8-2-76 0,5 6-165 0,-1-1 46 15,-3-1-186-15,0 5-139 0</inkml:trace>
  <inkml:trace contextRef="#ctx0" brushRef="#br0" timeOffset="103506.38">26913 14395 1810 0,'0'0'-42'15,"-7"-11"33"-15,7 11 22 0,0 0 27 16,-7-10 20-16,7 10 9 0,0 0 1 16,-6-9 3-16,6 9-5 0,0 0-4 0,-7-7-6 15,7 7-5-15,0 0-1 0,0 0-8 16,0 0-3-16,0 0 1 0,0 0-3 0,-3 25-1 16,3-25 5-16,3 26-10 0,0-8 2 15,4 2 0-15,0 5 2 0,0 0 0 16,-1 2-2-16,1 4 1 0,3 1-6 0,6 15-8 15,5-4 5-15,-2 2-7 16,1-5 9-16,-2-5-4 0,-2-8-2 0,1 1-4 16,-1-3 2-16,1-3-3 0,-4-1 1 15,1-1-2-15,2-2 1 0,-2-4 3 0,5 1-5 16,-2-3-5-16,0-2 8 0,0 1-3 16,-4-4 5-16,7-1-4 0,-7-5 0 15,7-1 0-15,1 0 1 0,-2-4 4 0,-2-4 5 16,2 1-2-16,2-9-1 0,-1 1-3 15,-1-7-11-15,2-6 12 0,2-11 2 16,-3-4-8-16,-3-1-2 0,0-5-4 0,-11 10-3 16,-2 2 4-16,-4-1-5 15,3-17 10-15,0 12-11 0,-6 5 6 0,3 1-12 16,0 10 7-16,-3 2 5 0,-1 0 1 16,1 4-7-16,3 2 2 0,0 4-7 0,0-1 0 15,0 1-2-15,-3 3-17 0,-1 2-33 16,4 10-19-16,0-15-9 0,0 15-28 15,0 0-26-15,0 0-37 0,0 0-52 0,7-7-68 16,-7 7-153-16,0 0 15 0,0 0-123 16,0 0-54-16</inkml:trace>
  <inkml:trace contextRef="#ctx0" brushRef="#br0" timeOffset="104889.47">28597 14312 1578 0,'0'0'-12'16,"6"-10"30"-16,-6 10 13 0,3-11 21 15,-3 11 16-15,7-8 10 0,-7 8 8 16,6-9 12-16,-6 9 6 0,0 0 2 0,3-12-5 16,-3 12-5-16,0 0-6 0,0 0-9 15,5-10-12-15,-5 10-11 0,0 0 2 0,0 0-3 16,0 0-9-16,9 39 6 0,-5-18-3 16,-4 0 1-16,3 5 4 0,0 5 3 15,0 1-4-15,0 5-4 0,5-1 4 0,-2 2-4 16,1-5-5-16,-4 0 3 0,3 2 7 15,-2-3-5-15,6-1 9 0,-3-1-21 16,-1-8-9-16,1 1 7 0,3-4-2 16,-6-2-3-16,2-3 12 0,1-2-6 15,-4-1-1-15,7-4 10 0,0-1-7 0,7-5 4 16,-1 2-6-16,-16-3 0 0,34-3-3 16,-17 2-3-16,6-2 1 0,-13 0-4 0,-10 3-7 15,30-5-3-15,-20 3-1 0,-10 2-1 16,20-4-5-16,-20 4-29 0,19-4-44 15,-19 4-40-15,18-3-33 0,-18 3-37 0,12-4-49 16,-12 4-59-16,14-8-61 0,-4 1-129 16,-4 0-9-16,2-2-223 0,2 0-193 15</inkml:trace>
  <inkml:trace contextRef="#ctx0" brushRef="#br0" timeOffset="105591.63">30023 14247 2093 0,'3'-10'68'15,"-3"10"10"-15,3-10-2 0,-3 10-2 16,0 0-8-16,0 0-4 0,0 0-7 0,0 0-7 15,0 0 5-15,0 0-3 0,0 0-7 16,0 0 13-16,-3 47 1 0,3-26 4 16,0-1-5-16,0 6 0 0,3 5 6 0,-3-4 2 15,0 11-10-15,4-1 8 0,-1-2 2 16,3 15-21-16,2-10-3 0,-8-6 5 16,3-8-2-16,0-1-14 0,0-4 7 0,4 1-2 15,-4-4 3-15,0-4-16 0,-3-1 15 16,5-1 4-16,-2-1-12 0,-3-11 27 0,3 13 15 15,-3-13-6-15,6 4-7 16,-6-4-4-16,0 0-7 0,0 0-6 0,4-29-7 16,-4 16 1-16,0-8-6 0,3 2 2 15,-6-3-11-15,3-6 2 0,3 3-5 16,-3-6-1-16,0 2-1 0,0-1 5 0,0-5-7 16,3 0-4-16,0-1-1 0,-3-1 6 15,8 2-3-15,-2 3-3 0,1-1-3 16,-1 1-5-16,2 4 6 0,1 6-5 0,-2-2 0 15,2 5 2-15,2 5-4 16,-4-4-1-16,2 5-1 0,5 2 2 0,-1 4-8 0,4 6 2 16,-1-2-2-16,-16 3 3 0,41 7-1 15,-15 3 1-15,-3 2 3 0,7 6-2 16,7 13 5-16,-7 1 1 0,3 2-1 16,-9 1-6-16,-1 5 7 0,-2 1-3 15,-5-7-4-15,-2 0 6 0,-8-2 4 0,-3 0-4 16,1 1 9-16,-1-1-4 0,-6 1 9 15,-4-1-10-15,-4-1 4 0,2-2-1 16,-7-1 1-16,-5-3 7 0,1-3 6 0,-10-4-13 16,0-1 1-16,0-2 10 0,-3-5-6 15,6 1-4-15,0-7-1 0,-2 0-17 0,5 2-7 16,4-6-19-16,0 0-26 16,20 0-27-16,-37-6-31 0,28 2-33 0,-4 0-39 15,5-7-45-15,2 1-57 0,-1-3-61 16,7-2-130-16,0-3 4 0,7 4-197 15,-1-1-173-15</inkml:trace>
  <inkml:trace contextRef="#ctx0" brushRef="#br0" timeOffset="106041.66">31229 14202 2007 0,'0'0'46'16,"0"-12"32"-16,0 12 28 0,0 0 17 15,0 0 17-15,0-13-3 0,0 13-20 0,0 0 3 16,0 0-16-16,0 0-9 0,0 0 5 15,0 0-26-15,0 0-9 0,0 0 6 0,0 0-3 16,0 0-2-16,-9 43 15 16,9-23-8-16,0 6 8 0,3 3 4 15,-6-2-5-15,3 3-2 0,-8 5-1 0,13 0-4 0,-10 2-6 16,10-1-1-16,-5-7-5 16,3-1-8-16,0 7 0 0,-3-10-9 0,3 0-3 15,0-7-6-15,1-1 5 0,-4-2-3 16,3 0-3-16,0-5-1 0,-3 2 1 15,3-3-1-15,-3-9-14 0,5 14-28 0,-5-14-20 16,6 8-52-16,-6-8-46 0,0 0-28 16,0 0-32-16,0 0-30 0,0 0-33 0,13-28-46 15,-7 13-49-15,-1 2-104 16,-2-3-51-16,0-2-231 0,-3 0-224 16</inkml:trace>
  <inkml:trace contextRef="#ctx0" brushRef="#br0" timeOffset="106372.9">31156 14252 2123 0,'0'0'0'16,"0"0"26"-16,-20-3 20 0,20 3 10 0,0 0 18 15,0 0 3-15,0 0 3 0,-17-2 12 16,17 2 6-16,0 0-7 0,0 0 16 15,0 0-17-15,0 0-9 0,0 0 1 16,0 0-7-16,0 0-20 0,0 0 9 16,30-17 5-16,-16 11-25 0,-1-2 1 0,7 4-13 15,1-3-4-15,1-3 8 0,2-1-6 16,-1 1-1-16,1-2-5 0,-5 2-3 16,2-1-6-16,-5 4 6 0,1 0-8 0,0 0-42 15,-4-1-30-15,-3 5-30 0,-10 3-28 16,20-4-8-16,-20 4-19 0,0 0-27 15,20 10-29-15,-20-10-36 0,7 9-28 0,-7 0-66 16,0-9-337-16,0 0-162 0</inkml:trace>
  <inkml:trace contextRef="#ctx0" brushRef="#br0" timeOffset="106606.05">31133 14705 1894 0,'-7'10'-41'0,"4"-3"16"0,3-7 12 0,-10 11 20 16,10-11 13-16,-7 7 12 0,7-7 14 16,0 0 14-16,-3 7 11 0,3-7 12 0,0 0 0 15,0 0-4-15,0 0-7 16,0 0 0-16,0 0-4 0,0 0-8 0,0 0-2 16,46-7-7-16,-29 1-8 0,4 2-3 15,4-4-1-15,2 1-8 0,0-3-12 16,0 2-28-16,0 1-49 0,3 0-43 15,-4-2-72-15,8-3-108 0,-8-5-152 0,8 6-177 16,-4-3-110-16</inkml:trace>
  <inkml:trace contextRef="#ctx0" brushRef="#br0" timeOffset="106922.95">32063 14130 1869 0,'0'-14'88'0,"0"14"4"15,0 0-3-15,-4-8 0 0,4 8-7 16,0 0-9-16,0 0-8 0,0 0-8 16,0 0 3-16,0 0-11 0,0 0 4 0,0 0-3 15,0 0-3-15,-3 39 5 0,3-24 0 16,3 6-6-16,1 1 7 0,-1 3-21 15,-3 4 3-15,6 2 3 0,-6 3-5 0,5 1 6 16,1 1-2-16,-3-9-12 16,1 0-34-16,-1 1-30 0,0-3-36 0,3-3-28 15,2-5-29-15,-2 0-19 0,1-10-44 0,-4 0-47 16,0-5-85-16,-3-2-330 16,0 0-154-16</inkml:trace>
  <inkml:trace contextRef="#ctx0" brushRef="#br0" timeOffset="107255.54">32099 14291 1861 0,'-3'-17'-28'0,"0"1"21"16,3-1 23-16,3 10 21 0,-6-3 16 16,3 10-1-16,-3-12 0 0,3 12-11 15,0 0-3-15,0 0-7 0,0 0 0 16,0 0 4-16,0 0 1 0,0 0 5 0,26 28 1 16,-13-9 7-16,4 5-7 0,-1 1 5 15,2 0-7-15,-2 0 6 0,4 1-6 16,0-1 2-16,0 0-7 0,0-1 0 15,-3 1-3-15,-1-9 10 0,-2 1 0 0,2 0 2 16,-3-9 4-16,1 6 25 0,-4-7 0 16,1-3 26-16,1 0-11 0,-12-4 0 15,24-4-1-15,-24 4-18 0,19-19 2 0,-5-1-5 16,-1-5-5-16,-5-5-17 0,1-2 7 16,-2-3-18-16,-1-15 4 0,-3 10-3 15,-3 5-7-15,0 7-6 0,4-2-6 0,-4 5-37 16,0 5-26-16,4 2-51 0,-8 4-33 15,8-1-41-15,-4 7-27 0,0 8-22 16,0-14-34-16,0 14-61 0,0-11-102 16,0 11-20-16,3-2-114 0,4-6-55 15</inkml:trace>
  <inkml:trace contextRef="#ctx0" brushRef="#br0" timeOffset="107823.39">32817 13905 1628 0,'0'0'12'0,"0"0"14"0,0 0 8 16,0 0-5-16,0 0 0 0,0 0 2 15,0 0 5-15,0 0 5 0,0 0 6 0,-24 35 4 16,18-17 2-16,-5 4 2 16,-2 3-3-16,2 4 0 0,2 3 0 15,-4 1 4-15,6 1-3 0,0 3-7 0,4-5 2 16,3 3-2-16,0-6-2 0,0 0-6 15,3 6 0-15,0-7 1 0,5-3-3 0,1 0-7 16,-2 0-1-16,2-6 4 0,5-1 2 16,-1-1-2-16,4-5-5 0,-1-2-2 15,5-3 2-15,-1-1-5 0,-1-4 2 0,2 1-5 16,-21-3 4-16,33-5-8 0,-19 3-1 16,-1-6-6-16,0-2 3 0,-3-2 5 15,-3-1-3-15,3 1 2 0,-3-1-8 16,-1 2 1-16,-6 3-6 0,4-3 5 15,-4 11 0-15,3-17 1 0,-3 9 6 0,0 8 1 16,-3-13 9-16,3 13-3 0,3-12 8 16,-3 12 20-16,3-10 6 0,-3 10-16 15,3-15 4-15,1 8-11 0,-1-3 0 0,4 0-5 16,3-1-7-16,0-1-1 0,3 2-5 16,0 3-3-16,5-1-8 0,-2 1 5 15,4 1 1-15,-4 6-8 0,4 0 7 0,1 3-14 16,-2 1 4-16,5 10 1 15,-4-3 0-15,-4 7-5 0,-5 3 6 0,2-2 7 16,-4 4-7-16,2 0-6 0,-4 2 0 16,-1-4 3-16,0 3 3 0,-2-5-9 15,0-1-20-15,-1-5-23 0,-3 2-21 0,7-8-7 16,-4 3-17-16,0 1-34 0,-3-11-41 16,7 4-47-16,-7-4-67 0,0 0-105 0,0 0-51 15,0 0-100-15,0 0-45 0</inkml:trace>
  <inkml:trace contextRef="#ctx0" brushRef="#br0" timeOffset="116190.99">2083 12962 1194 0,'0'0'118'0,"0"0"-5"0,-7-10-18 0,7 10-8 15,0 0-10-15,0 0-8 0,0 0-7 16,0 0 8-16,0 0 2 0,0 0 6 0,0 0 2 16,30 25 2-16,-13-12-7 0,-1 5 6 15,11 1-6-15,0 1-2 16,9 10-7-16,2 2 0 0,4 0-5 0,-2 2-1 16,1-1 2-16,2-4-3 0,0-4 0 15,4 0-13-15,3 0 5 0,-4-3-9 0,2-1 7 16,-9-10-2-16,-2 0-11 0,-7-4-9 15,0-1 13-15,0-1 2 0,6-3-5 16,-12-2-7-16,-1 0 15 0,-6 0-12 0,0 0-6 16,-17 0 2-16,33 0-10 0,-33 0 2 15,24-6 9-15,-12 6-7 0,-12 0-39 16,18-1-36-16,-18 1-38 0,19-3-53 0,-19 3-64 16,11-4-70-16,-8-2-150 0,-3 6-37 15,6-11-193-15,-6 4-154 0</inkml:trace>
  <inkml:trace contextRef="#ctx0" brushRef="#br0" timeOffset="116506.22">2786 13072 1927 0,'-20'-10'33'0,"3"3"14"16,11 2 15-16,-7-4 8 0,13 9-9 15,-11-7-7-15,11 7-6 0,0 0 0 0,0 0-4 16,-9-4-4-16,9 4-5 0,0 0 3 15,0 0-10-15,0 0-1 0,36 15 3 16,-12-8-4-16,-4 3 4 0,6 8-1 0,8-3 0 16,6 10-7-16,-1 2-1 15,5 3-2-15,-4 2 7 0,-13-1-9 0,3 1 4 16,0 4-5-16,-11-7-3 0,2 11 1 16,-9-8 3-16,-4-4-2 0,-2 0 4 0,-6-2 2 15,-3-1-5-15,-11 9-2 0,5-4 5 16,-4-1 0-16,-17 14-19 0,-5-5-22 15,2-4-32-15,3 0-29 0,4-9-39 0,3 0-55 16,-1-3-59-16,7-5-127 0,-6 6-303 16,10-9-162-16</inkml:trace>
  <inkml:trace contextRef="#ctx0" brushRef="#br0" timeOffset="135308.6">2173 10887 1333 0,'0'0'148'0,"-10"-7"-49"0,10 7 13 0,-10-8 3 16,10 8 5-16,-10-4-15 0,10 4 1 0,-7-9-9 16,7 9-11-16,0 0 0 0,-10-9-3 15,10 9-7-15,0 0-5 0,0 0-9 16,-10-6-9-16,10 6-5 0,0 0-10 15,0 0-6-15,0 0 12 0,0 0-2 16,-3 31-2-16,3-22-5 0,3 7 5 0,1 2-2 16,-1-2-6-16,3 7-2 0,4 0-2 15,-3-2 7-15,-3 4 1 0,2 0-8 16,1 0 0-16,-1-1-3 0,1-5-8 0,0 5 2 16,-4-10-4-16,0 4 7 0,1-6-3 15,-1 1-2-15,0-4 3 0,1 1 3 0,0 1 11 16,-4-11 3-16,3 13 15 0,-3-13 11 15,3 8-8-15,-3-8-6 0,0 0 5 16,0 0-8-16,0 0-10 0,0 0-13 16,0 0 6-16,0 0 2 0,-3-33-10 0,0 16 0 15,-1 0-3-15,-3-5 1 0,-3 3-7 16,4-5-3-16,-5-1 10 0,5 0-10 16,-1 3-1-16,-3-3 0 0,3 3 7 15,-3-9-10-15,4 6-4 0,3 0 3 0,-4 0 2 16,0 0 1-16,4 0-7 0,-4 0 5 15,7 0-3-15,-3 0-2 0,6-1 5 0,0 1-2 16,1 1-3-16,-1 2-4 16,4 1 2-16,0 4-2 0,-4 2 4 15,7 3-6-15,-4-1 3 0,5 3-7 0,2 2 5 0,0 8-2 16,-13 0-15-16,34 4 10 16,-18 3-7-16,4 6 6 0,4 5 7 0,3-2-10 15,-5 9 10-15,8 6 4 0,-3 5-2 16,3 6-3-16,-3-3-3 0,-4-2-4 15,1 6 13-15,-8-11 2 0,-3 0-2 0,1-1-3 16,-1-4 5-16,4-2-4 0,-7-4 5 16,-4-7 6-16,2-1 8 0,-2-2 10 0,-3-3 34 15,4 0 21-15,-7-8-1 0,0 0-7 16,0 0-8-16,0 0-9 0,0 0-9 16,0 0 2-16,0 0-7 0,-24-34-3 0,14 18-5 15,-6 1-3-15,-1 1-2 0,-6-7-2 16,3 6 0-16,-3 5-10 0,-4-5 1 15,3 3-5-15,1 5-7 0,0-6 4 16,3 8-14-16,-1-1-6 0,2 6-32 16,2 0-21-16,17 0-35 0,-30 4-34 0,14 3-11 15,-1 0-17-15,10 8-27 0,-2 1-21 16,1-7-23-16,5 7-40 0,0-7-30 16,3 1-105-16,3-3-75 0,8 7 47 0,-2-10-150 15,1 3-83-15</inkml:trace>
  <inkml:trace contextRef="#ctx0" brushRef="#br0" timeOffset="136407.79">2526 10875 1699 0,'0'0'-7'0,"0"-16"19"16,0 7 4-16,0 9 2 0,3-16-3 15,-3 16 2-15,4-8 1 0,-4 8-4 16,0 0-1-16,6-11-5 0,-6 11 2 0,14-6 3 15,-14 6-6-15,13-2 6 0,-13 2 2 16,0 0-2-16,27 2 2 0,-27-2 6 16,26 10-3-16,-16-4 4 0,7 3 5 0,-4 1-6 15,1 1 1-15,-8 2 1 0,4-5 2 16,7 10-3-16,-7-3-5 0,1-5 0 16,-2 5-1-16,-2 2-3 0,-1-3 8 15,5-4-4-15,-5-1-1 0,-2 1 7 16,8-3 16-16,-4 1 18 0,-8-8 16 0,6 9 11 15,-6-9-4-15,0 0-11 0,0 0 10 16,0 0 1-16,0 0-7 0,0 0-1 0,0 0-13 16,0 0 2-16,-23-24-1 0,20 12-13 15,-7-1 7-15,2 1-3 0,2-5-10 16,0 2 6-16,-1-3-13 0,1 4-1 0,1-4-4 16,2 2-4-16,0 1 1 0,6-3-5 15,-6 7-3-15,3-3 2 0,6 3-10 16,-1-3 2-16,1 6 0 0,1-1 3 15,-1 1-3-15,5 1-8 0,-11 7-5 16,22-7-20-16,-8 7-18 0,-14 0-13 0,30 6-12 16,-17 1-11-16,1 0-19 0,-1 1-14 15,3-1-20-15,-5 1-16 0,-2-1-14 0,8 0-23 16,-10 0 1-16,6-1 4 0,-13-6 14 16,20 5 12-16,-20-5 23 0,17-3 0 15,-17 3 23-15,0 0 34 0,29-8 28 0,-15 7 23 16,-14 1 40-16,16-7 22 0,-16 7 4 15,14-6 0-15,-14 6 2 0,13-3 3 16,-13 3 6-16,0 0 4 0,27 9 12 0,-21-2 0 16,5 0 2-16,-1 4-6 0,-4-3-8 15,5 3 0-15,-5-4-11 0,1 6 5 0,-1-2-13 16,1-4 2-16,0 0-2 16,-7-7-1-16,10 11 10 0,-10-11 22 0,3 7-11 15,-3-7-5-15,0 0-9 0,0 0-6 16,0 0 1-16,6-35-13 0,-15 13-5 15,6-3-3-15,-7-11-1 0,-14-12-5 0,1 7-6 16,-4-8-1-16,8 12-4 0,1 5 3 16,-12 0-3-16,13 7-3 0,4 4 2 15,-3 8-15-15,2 4-5 0,8 2-8 0,6 7-1 16,-17-3-6-16,17 3-1 0,0 0 1 16,-3 19-5-16,-1-6 0 0,8 5 0 15,2 1 6-15,5 4 1 0,-2-4 2 16,9 12 0-16,-6-6 5 0,1 0 0 0,4-6 2 15,1 2 2-15,-12-3 4 0,10-1-2 16,-2-5 3-16,-1 3 2 0,4-2 2 16,-1-3-4-16,5 1 10 0,5-4-1 0,1-6 0 15,0 7 4-15,-4-8 0 0,0 0 3 16,4 0 2-16,0-8-1 0,3 1 1 16,-7-3-6-16,3-5 3 0,1-4-2 0,-4-5 2 15,-5-1 0-15,4-11 0 0,-1-10 0 16,-12 14-1-16,-1 0-2 0,-5 3 9 0,0 0 7 15,-3 7 5-15,0-3 9 16,0 1 7-16,3 7 3 0,-6 1 5 0,0-2 4 16,6 2-7-16,-6 7-2 0,0-4 3 15,3 13-5-15,0-18-12 0,0 18-1 16,0 0-1-16,-14-1-2 0,14 1-5 0,0 0 0 16,-16 19-4-16,8-5-2 0,2 4-1 15,-4 3-2-15,4 1 1 0,1 6 2 16,5-3-3-16,5 3 0 0,-2-2-5 0,3-1 5 15,4 6 5-15,4-5-3 0,5-2-1 16,-2-2-6-16,10-1 10 0,0-7-11 16,-1-3-16-16,1-4-38 0,3-6-52 15,-4-1-61-15,-2-4-71 0,0-3-127 0,-5-3-79 16,4-2-193-16,-2-5-132 0</inkml:trace>
  <inkml:trace contextRef="#ctx0" brushRef="#br0" timeOffset="137091.2">1859 9485 1944 0,'-3'-9'104'0,"3"9"8"0,0 0 10 16,-3-14-9-16,3 14-17 0,0 0-14 16,0 0-2-16,0 0 9 0,0 0 10 15,26 38 7-15,-13-13 2 0,14 10 12 0,-3 5-1 16,-1 3 16-16,4 4 1 0,0-2 3 15,-5 2-5-15,2-3-11 0,-4 5-5 0,0-5-10 16,0 2-9-16,-3-6-6 0,-1-8-9 16,-6-4-6-16,1-9-3 0,-5 2-8 15,4-8-1-15,-7 1 2 0,8-3-1 0,-5-3-3 16,-3 0-1-16,-3-8 5 16,4 9-30-16,-4-9-57 0,0 0-65 0,0 0-82 15,0 0-72-15,-13-42-77 0,6 25-98 16,0-8-195-16,4 6 52 0,3-3 60 15,-4-9-260-15,1-1-246 0</inkml:trace>
  <inkml:trace contextRef="#ctx0" brushRef="#br0" timeOffset="137657.73">1446 9076 2151 0,'7'-7'-44'0,"-7"7"32"0,0 0 16 16,0 0 12-16,0 0 5 0,0 0 8 16,-16-9-1-16,16 9 12 0,0 0-8 0,-14-9 5 15,14 9-4-15,-17-1 4 0,17 1-6 16,0 0-3-16,-23 1 2 0,23-1 2 15,0 0-5-15,-24 6-4 0,24-6 1 0,-6 5-2 16,6-5 2-16,-10 18 4 0,6-11 8 16,4 6-6-16,4-1 14 0,-1 6 3 15,1-1 2-15,2 4 3 0,7 1 3 0,-2 3-9 16,5 3 9-16,1 1 4 0,-4-1-6 16,1-2-7-16,5 13-2 0,-2-10 5 15,-1-5-6-15,-2 2 7 0,-1-2-14 16,-2-7 3-16,-2-1-9 0,1 1-2 15,-2-5-10-15,-2 1-19 0,-3-9-13 0,-3-4-27 16,7 10-58-16,-7-10-38 0,0 0-36 16,0 0-42-16,0 0-34 0,0 0-13 0,-24-27-6 15,14 15 0-15,1-1-352 0,-5 1-119 16</inkml:trace>
  <inkml:trace contextRef="#ctx0" brushRef="#br0" timeOffset="138124.9">1849 9093 1673 0,'18'-11'-142'0,"-6"4"15"16,-5 0 11-16,4 1 30 0,-11 6 40 16,12-11 9-16,-12 11 15 0,7-7 6 0,-7 7 21 15,0 0-2-15,0 0 6 0,6-7-2 16,-6 7-1-16,0 0 10 0,0 0 10 15,0 0-1-15,0 0-4 0,-33 25 1 0,27-18-4 16,-1 6 0-16,-2-1-4 0,1 4 1 16,-2-1 0-16,7 10-3 0,0-7 2 0,0-1 0 15,3 3 2-15,3 0 4 16,0-2-4-16,4-1 2 0,-4-2-2 0,3-3 6 16,2 1 2-16,1-6 2 0,-2-2 1 15,-7-5 0-15,17 6-5 0,-17-6-3 16,0 0-5-16,30-11 0 0,-20 4 2 0,-4 0 2 15,2-10 19-15,-5 9 20 0,-3-9 17 16,0 3 11-16,0 2 11 0,-3-3 16 16,-2 5 6-16,5-3 8 0,0 1-5 0,0 12-9 15,-3-18-10-15,0 11-7 16,3 7-13-16,-6-13-16 0,6 13-5 0,0 0-4 0,0 0-13 16,0 0 8-16,0 0-10 0,0 0-3 15,0 0-7-15,33 31-1 16,-24-19-16-16,5 1-29 0,6-1-40 0,-6 1-36 15,2-1-39-15,-2 1-43 0,2-6-28 16,-6-6-46-16,3-1-62 0,-13 0-74 0,21-1-202 16,-8-2-85-16</inkml:trace>
  <inkml:trace contextRef="#ctx0" brushRef="#br0" timeOffset="138344.81">2213 9000 1708 0,'-3'-15'31'0,"-4"-1"39"15,7 4 30-15,-4 5 8 16,4 7 13-16,-6-15-7 0,6 15-7 0,-4-10-14 0,4 10-15 15,0 0-14-15,0 0-4 16,0 0-5-16,0 0-9 0,0 0 4 0,7 43-4 16,-4-24 1-16,5 1 2 0,-2-2-3 15,0 7-3-15,4-3 0 0,1 0-14 16,-2 3 1-16,1 6 5 0,1-12-11 0,2 5 5 16,-4-5-21-16,5 1-34 0,-4-5-39 15,-4-2-32-15,2-5-36 0,-5 0-45 16,-3-8-73-16,0 0-103 0,3 9-76 0,-3-9-148 15,0 0-80-15</inkml:trace>
  <inkml:trace contextRef="#ctx0" brushRef="#br0" timeOffset="139323.9">2199 9207 1654 0,'-13'-2'-35'16,"13"2"9"-16,0 0-7 0,-10-5 9 0,10 5-3 16,0 0 4-16,0 0-12 0,0 0 13 15,0 0-3-15,0 0 13 0,0 0-1 16,20-15 8-16,-20 15 1 0,20-10-4 0,-7 4 3 15,-2 5-4-15,2-10-2 0,1 4 3 16,-2-3 2-16,1 0-5 0,-2-2 9 0,5-5-10 16,-5 3 6-16,-1-4-1 0,-4 4 3 15,0-6 1-15,-1 4 6 0,-2 2 31 16,3-4 16-16,-2 3 28 0,-4 3 24 16,3-1 8-16,-3 1-4 0,0 12 0 15,0-17-8-15,0 17-8 0,0-11-14 0,0 11-14 16,0 0-4-16,0 0-7 0,0 0-8 15,0 0 1-15,0 0 2 0,9 43-3 16,-5-18-1-16,3 0-2 0,-4 0-6 0,4 1 5 16,2 8-6-16,-1-7-6 0,-2-2 0 15,1 0-2-15,-1 0-2 0,1 0 2 16,-3-5 2-16,2-2-2 0,1-6-3 0,-4 1-2 16,0-1-5-16,1-5 0 0,-4-7 4 15,0 0-5-15,3 11-3 0,-3-11-6 16,0 0 1-16,0 0-1 0,0 0 3 0,0 0-8 15,-7-43 5-15,4 32 1 16,3 3 1-16,0 8-9 0,0-24 6 0,-3 15-4 16,3-7 7-16,3 2-6 0,0-1 1 15,4 0-2-15,0 0 1 0,-4-1-3 16,4 4 2-16,-1-1 2 0,4 4-7 0,1 0 5 16,-11 9-5-16,16-4 3 0,-16 4 1 15,23 3-9-15,-23-3 1 0,24 10-2 0,-11-2 10 16,-2-1-7-16,-2 8 8 0,1-4-3 15,4 7 0-15,-5-2 3 0,1-1-3 16,4 3 6-16,-4-1 0 0,-1-1 0 0,5 1-2 16,-7-3 0-16,-1-3-2 0,2-4 8 15,1 3 1-15,-9-10 3 0,16 8-6 16,2-8-3-16,-2 1 2 0,-16-1 5 16,26-9-6-16,-8 0 1 0,2 1 3 15,-7-3-4-15,0-3 3 0,-3 1-6 0,3-5 7 16,-6 0-8-16,0-1 5 0,-4 1-3 15,-3 1-8-15,0-1 5 0,-7 3 7 16,1 1-2-16,-1-3-4 0,4 9-1 0,0-3 0 16,-4 4-10-16,7 7 4 0,-14-13 2 15,14 13 3-15,0 0-6 0,0 0 4 16,0 0-5-16,-30 20 4 0,27-9-3 0,3-3 2 16,-3 3 3-16,3-11 2 15,0 20 0-15,3-9-4 0,-3-11 6 0,10 8 0 0,-3-2-2 16,-7-6 3-16,0 0-3 15,33-2-2-15,-16-3 0 0,0-5-1 0,6-4-1 16,-3 0 2-16,6-4 1 0,-5 6-2 16,-2-2 3-16,1-3-2 0,-2 9 7 15,-2-3-2-15,-2 1-5 0,-5 6 3 0,1-4-1 16,1-1-3-16,-11 9 1 0,13-7-6 16,-13 7 5-16,16-4 3 0,-16 4-3 0,20 0 1 15,-20 0-1-15,27 3 4 0,-27-3-5 16,30 7 8-16,-10-2-1 15,0 2-4-15,-3 0-2 0,-1 6 0 0,-2-2 5 16,-1 1 2-16,0 1 5 0,0 4-7 16,-3-2 4-16,1 3 0 0,-2-4-3 0,-2-2-2 15,-1 4 4-15,2-7-6 0,-2 4-5 16,-3-2-8-16,4-4-10 0,-7-7-10 16,6 10-38-16,-6-10-39 0,0 0-28 0,0 0-47 15,0 0-64-15,0 0-105 0,0 0-207 16,-33-17-64-16</inkml:trace>
  <inkml:trace contextRef="#ctx0" brushRef="#br0" timeOffset="139745.1">1386 9343 1610 0,'7'-13'-46'0,"-1"2"3"0,1 2 13 16,3-1 1-16,0-3 2 0,7 1 1 15,-1-3 6-15,1-1 4 0,4 7-73 16,-5-7-348-16,4 7 54 0</inkml:trace>
  <inkml:trace contextRef="#ctx0" brushRef="#br0" timeOffset="140407.34">3849 9125 1403 0,'0'0'146'16,"-26"0"16"-16,26 0-2 0,0 0-2 16,-16 0-15-16,16 0-9 0,0 0-6 0,0 0-18 15,0 0-10-15,0 0-19 0,0 0 2 16,39-25-7-16,-12 18-11 0,6-10-2 16,4 6-9-16,-1-4-8 0,1 2-3 0,16-6 7 15,-2 1-11-15,-2 0-7 0,-11 1-2 16,-5 2 3-16,0 0 1 0,-6 2-7 0,-5 1-8 15,2 2 1-15,0-3-3 0,-11 6-1 16,4-4-17-16,-1 7-51 0,-6-1-37 16,-10 5-26-16,17 0-45 0,-17 0-60 0,10 0-89 15,-10 0-150-15,13 2 41 16,-13-2-143-16,13 6-63 0</inkml:trace>
  <inkml:trace contextRef="#ctx0" brushRef="#br0" timeOffset="141807.41">5122 8501 1740 0,'0'0'111'16,"-19"0"1"-16,19 0 1 0,0 0-10 15,0 0-11-15,0 0-13 0,0 0-11 16,-23 6-5-16,23-6-9 0,-7 8-2 0,7-8-10 16,-6 20 2-16,6-5-5 0,0 0-4 15,0 2 5-15,3 2-3 0,3 5-2 16,-6 1-2-16,7-3 4 0,6 0-10 0,-6 2-3 16,6-5 10-16,-3 1-9 0,4-2 7 15,-1 0-8-15,0-4 0 0,0-3-6 0,1 1 4 16,-1-5-3-16,0 3-5 0,-2-6 5 15,-2 2-6-15,-9-6 3 16,0 0-2-16,34-7-1 0,-20 0 0 0,-2-4-12 16,1-6 3-16,4-4-5 0,-7 2-1 15,-2-1-3-15,-2-3-1 0,0 6 12 0,-2 2-9 16,-4 0 2-16,3-1 3 0,-3 4-5 16,0 5-3-16,0 7-2 0,3-15 5 15,-3 15-6-15,0 0-1 0,0 0 4 0,0 0-6 16,0 0 9-16,0 0-3 0,0 0 3 15,0 0-2-15,-3 34 2 0,3-21-1 0,6-2 3 16,2-3-4-16,-5 6 4 0,7-4-3 16,-1 0-1-16,-1-1-12 0,2-2 4 15,2 2 1-15,-1-7-7 0,-11-2-13 16,27 0-12-16,-27 0-17 0,30-11-10 16,-8 3-19-16,-1-9 2 0,-4 3 5 0,-1-1 8 15,4-7 8-15,-7 4 3 0,-3 1 5 16,4-4 10-16,-8 3 4 0,1 4 34 15,-4-1 25-15,4 3 9 0,0-1 10 0,-4 3 8 16,0-1 4-16,-3 11-7 0,4-14-8 16,-4 14-3-16,10-5-5 0,-10 5-2 0,0 0-3 15,0 0 3-15,0 0-4 0,26 15-5 16,-18-7-1-16,-2 2 2 16,0-3-6-16,-6-7 7 0,13 10-4 0,-5-2 5 15,-8-8 6-15,9 10 8 0,-9-10-4 16,0 0 0-16,0 0-5 0,0 0-4 0,27-25 5 15,-24 12-5-15,-3-5-1 0,0-1-4 16,-3-5-4-16,-3-1-1 0,-8-1 3 16,-2-5-1-16,2 5-3 0,-2 1 7 0,2 7 13 15,1 0 3-15,-4 1-3 0,4 3-8 16,-1 7-2-16,4 0 1 0,1 5-9 0,9 2 3 16,-14-5-7-16,14 5 6 0,0 0 0 15,0 0-4-15,-23 13 7 0,23-13-4 16,3 8-3-16,-3-8-2 0,0 0 2 0,13 18 1 15,-3-12-2-15,-10-6 5 16,20 0 2-16,-20 0-4 0,37-6-6 0,-17 2-6 16,1-4-6-16,4-6-2 0,-1 1-12 15,3-5 1-15,0 0-2 0,-10 0 7 16,-1 3-2-16,-3-2 7 0,-3-2 1 0,-3 4 6 16,-1-1 29-16,-3 4 5 0,-3 5 13 15,4-7 2-15,-4 14-11 0,4-11-1 0,-4 11-5 16,0 0-10-16,0 0 4 0,0 0-4 15,0 0 1-15,0 0-1 0,-14 44 8 16,17-27 7-16,-3 15 3 0,7-3 2 0,3 18-5 16,6 3 7-16,-2 3 7 15,-1 0-2-15,1-3-9 0,2 7 1 0,5-4 0 16,-5-1 3-16,1-2-10 0,-7 0 3 16,7-2-7-16,-11-14 2 0,1-3 8 0,-4-9-12 15,0-1 6-15,-3-4 1 0,-3-2-1 16,-4-5-10-16,-2 2-2 0,-5-4 2 15,1-3-7-15,-1 0-7 0,-5-2 3 0,5-3-19 16,14 0 20-16,-37 0-6 0,37 0 5 16,-30-6-9-16,11 4-11 0,8-7 13 0,2 2-1 15,-1 0-5-15,6-5-3 16,4-1-4-16,4 1 15 0,2-6-4 0,7-4-5 16,4-3-1-16,13-9 3 0,0 1-1 15,7-3 2-15,-1-2-6 0,1 1 15 16,16-8-2-16,1-5 3 0,-5 6-10 0,-8 1-1 15,-4 0 5-15,-4-2 0 0,3 2-9 16,-9-1 5-16,-7 4-7 0,-3 5 5 0,-7 10 3 16,-6 1 8-16,-4 9-11 0,0 4-2 15,-4-3-8-15,0 8 9 0,4 6-11 16,-10-8 4-16,10 8 0 0,0 0 0 0,-33 10 4 16,23 1-2-16,-3 3 10 0,0 4-1 15,2 1 0-15,5 5-1 0,6 1 6 0,-4-3-8 16,4 6 10-16,7-6 6 0,0 0-4 15,3 3-4-15,10 0 11 0,-4-2 0 16,5-3 7-16,9-7-8 0,-8-5-4 16,5 1-6-16,-3-7-15 0,-1 4-31 15,4-12-33-15,0 4-37 0,-8-7-34 0,-2 8-25 16,-4-9-33-16,-6 2-29 0,0-2-46 16,-4 0-48-16,1 5-50 0,-4 5-181 0,0-7-64 15</inkml:trace>
  <inkml:trace contextRef="#ctx0" brushRef="#br0" timeOffset="150141.9">16212 13770 955 0,'0'0'-29'16,"-13"2"42"-16,13-2 23 0,-6 2-19 15,6-2-20-15,0 0 2 0,-14 3 12 0,14-3-12 16,0 0 2-16,-10 6-1 0,10-6-1 16,0 0-2-16,0 0 3 0,0 0 6 15,0 0 11-15,0 0-5 0,7 12 13 0,-7-12 9 16,20 4 10-16,-20-4 7 0,40 6 1 15,-13-6-3-15,6 0 6 0,0 3 4 0,14-3-3 16,6-3-8-16,4 3 2 0,20 0-3 16,7 0-6-16,-5 0-2 0,1 0 2 0,-3-3-3 15,-3 3-4-15,2-3-4 0,-3 3 5 16,4 0-8-16,-1-2 1 16,-5 2-6-16,-1-2 0 0,2-3 4 0,2 2-6 15,-4-1 0-15,-3 1-3 0,2-3-4 16,2 6 1-16,-11 3 1 0,-3-3 8 0,16 0-2 15,-7 3-2-15,4 1 4 0,1-1 4 16,-1 1 0-16,-17 0-1 0,-7-2 2 0,-2-2 4 16,-1 2 0-16,3-2 0 0,-8 0 0 15,-5 0 3-15,-3 0-1 0,-7 0 7 16,0-2 2-16,4 2-3 0,-10-2-5 16,-1 2 7-16,-16 0-8 0,30 0-9 15,-16-4 0-15,-14 4-1 0,23-1-5 0,-9-2-3 16,-14 3 5-16,19-4 0 0,-19 4-4 15,27-3-4-15,-16-3-4 0,-11 6-10 0,22-4-31 16,-8 0-42-16,-14 4-45 0,16-1-53 16,-8-5-50-16,-2-1-129 0,-3 2-305 15,4-2-151-15</inkml:trace>
  <inkml:trace contextRef="#ctx0" brushRef="#br0" timeOffset="152524.97">15766 13630 1785 0,'0'0'-125'16,"0"0"15"-16,-14-3 19 0,14 3 13 0,0 0 9 16,0 0 12-16,0 0 12 0,0 0 13 15,0 0 13-15,-19 7 9 0,19-7 15 0,-10 3 3 16,10-3-2-16,0 0 5 0,-14 3 6 15,14-3 5-15,-16 1-5 0,9 3-4 16,7-4 5-16,-16 5-2 0,5-3-4 0,1 1 3 16,1 0-6-16,-2-2 0 0,-2 5 1 15,13-6-1-15,-23 5 2 0,10-3 13 16,-1 0 3-16,-6 4-8 0,3-2 2 16,-2 2 1-16,-5-1 10 0,-2 2 7 0,-5 0 3 15,5-1-5-15,-1-1 0 0,-3 2-8 16,0-1 4-16,3 1 0 0,-3 0-2 15,7-5-3-15,3 4 1 0,-4-2-3 0,5 2 3 16,2-1-2-16,-3-3 2 0,-3 3 2 16,3 1 0-16,-4-2-4 0,8 0 5 0,-8 0-6 15,1 0-1-15,4-1 2 0,-5 3-6 16,-3-2-1-16,0 4 5 0,7-4-5 16,-10 5 0-16,14-8 3 0,-11 5 1 15,3 1 2-15,2 1 7 0,-2-4 1 16,4 2 0-16,-4-5-3 0,5 5-4 0,-5-4-2 15,4 4 3-15,-2-3-4 0,-2 1-1 16,0-1 1-16,-6 4 4 0,10-5-2 0,-6 1-3 16,-1 0 3-16,4 0-6 0,-1 1 0 15,-6 0 3-15,11 0-3 0,-8 0 2 0,0-1 1 16,4 0-1-16,-4 0-4 0,-6-2 4 16,6-1-4-16,-3 3-4 0,-7 0 0 15,4-2-2-15,0 3 2 0,-4-4 1 0,1 2 2 16,-2 0-4-16,-1 1-4 15,-4 0 4-15,5-3-5 0,2 3 3 0,-7-2 6 16,3-1 0-16,7 3-6 0,3-3 2 16,0 3-5-16,3-3 4 0,0 1-2 0,-3-2-3 15,7 1-9-15,-4 0 5 0,0 1 6 16,8-1-4-16,-8 4 5 0,3-4-2 16,1 2 1-16,0-2 0 0,0 0 5 0,-4-2 2 15,10 4-4-15,-6-4 6 0,0 2 4 16,2 0 1-16,-2-4-5 0,3 4 4 0,0 0-3 15,4-1-1-15,-5-2 2 0,4 3-1 16,-2-4 3-16,19 4-6 0,-33-3 13 16,19 0-2-16,14 3-3 0,-30-5-4 0,17-1-6 15,-4 5 13-15,4-5-7 16,-4 2 8-16,4-2-5 0,0 2 5 0,2-1-12 16,11 5 4-16,-23-7-1 0,10 1-14 15,13 6 12-15,-13-7-12 0,13 7-4 0,-17-8 12 16,17 8-8-16,-10-4 4 0,10 4-9 15,-11-6 5-15,11 6-5 0,0 0-32 0,-9-7-43 16,9 7-59-16,0 0-55 0,0 0-58 16,0 0-71-16,0 0-157 0,13-11 27 15,-13 11-200-15,0 0-145 0</inkml:trace>
  <inkml:trace contextRef="#ctx0" brushRef="#br0" timeOffset="159641.44">7290 7893 1877 0,'-27'-7'10'0,"7"3"34"0,4 2 25 15,2 0 17-15,14 2 7 0,-24-3-3 16,24 3-7-16,-13-6-4 0,13 6-7 16,0 0-2-16,-10-8-11 0,10 8-9 0,0 0-3 15,37-26-3-15,9 1-3 0,25-10 4 16,8-5-6-16,11-1-2 0,0-3-2 16,4 1-9-16,-4-3 4 0,-3 2-4 15,-4 5-11-15,-13 1 0 0,-16 9 3 0,-8 8-1 16,-10 6-2-16,-12 0-1 0,-1 5-5 15,-10 2-13-15,1 1-21 0,-4 1-28 16,-1 5-29-16,-9 1-30 0,11 0-58 0,-11 0-53 16,0 0-73-16,0 0-125 0,0 0-181 15,13-9-101-15</inkml:trace>
  <inkml:trace contextRef="#ctx0" brushRef="#br0" timeOffset="160042">8640 6585 1869 0,'-4'-10'106'0,"4"10"2"0,-3-10-11 16,3 10-2-16,0 0-10 0,-10-5-16 16,10 5-14-16,0 0-9 0,0 0 2 0,0 0-1 15,17 44-6-15,-4-16 1 0,4 18 1 16,2 1 1-16,5 6 4 0,3 9-1 0,9 2 1 15,-6-1-6-15,7-1 4 0,-14-12-12 16,1-1-2-16,3-5 6 0,-8-6-6 16,8-1-1-16,-10-12 3 0,-4-5-5 15,0-5 5-15,-3-3 5 0,-3-3 25 16,-1-2 15-16,-6-7 1 0,21-3-18 0,-21 3 0 16,16-28-6-16,-9 6-7 0,3-7 0 15,-4-7-10-15,-6 4-1 0,4-3-6 0,-8 0-3 16,-2 2-2-16,-1 4-13 0,0 4 8 15,-9 0-7-15,6 4-2 0,-10 6-14 16,-1 2-20-16,-1 6-15 0,-2 2-29 16,1 5-24-16,-10 5-26 0,9 1-25 0,-3 1-25 15,0 0-32-15,8-2-54 0,2-2-41 0,7 0-147 16,10-3-3-16,0 0-173 0,-13-9-112 16</inkml:trace>
  <inkml:trace contextRef="#ctx0" brushRef="#br0" timeOffset="160508.78">9179 6700 1826 0,'7'-3'34'16,"-7"3"-2"-16,14-5-3 0,-14 5-6 0,0 0 3 15,27 2 1-15,-27-2-1 0,22 13-2 16,-8-5 1-16,2-1 0 0,1 6-2 16,-1-1 4-16,2 6-6 0,-2-4-2 0,-2 1 5 15,-5 8-4-15,2 0-2 0,-8-2 6 16,0 4-3-16,1-1-5 0,-4-2-1 15,-4-1 0-15,4-2 6 0,0-1-4 16,0-4 4-16,-3-1-3 0,-4-5-2 0,3 2 3 16,4-10 0-16,-12 5-1 0,12-5-1 15,0 0-4-15,-27-18-3 0,17 7-3 16,4-3 1-16,-5-4-3 0,8-1 0 0,-4-6 2 16,7 5-3-16,0-9-1 0,4 3 7 15,-4-2 1-15,9-7-7 0,5-9 0 0,-1-2 4 16,1 14-3-16,-4 1-2 0,2 4 0 15,2 0 4-15,-4-2-4 0,0 8-1 16,0 0 0-16,-3 2-1 0,3 4-3 0,-7 5 1 16,1 0 5-16,-1-1-7 15,0 1-3-15,-3 10-1 0,0 0 2 0,7-8-2 16,-7 8-1-16,0 0 1 0,0 0-1 16,6 42 7-16,-6-20 0 0,0 6-2 0,4 5 2 15,-4 6 5-15,3 51 0 0,-3-45-5 16,7-11 4-16,-4-6-11 0,4-3 4 0,-1 0-3 15,1-7 8-15,0-1-2 0,-21-107-351 16,261 213 29-16,-253-209-320 16,539-436-141-16</inkml:trace>
  <inkml:trace contextRef="#ctx0" brushRef="#br0" timeOffset="160558.5">9483 6200 2883 0,'114'10'84'0,"-361"299"-761"16</inkml:trace>
  <inkml:trace contextRef="#ctx0" brushRef="#br0" timeOffset="160842.78">9790 6085 1438 0,'0'0'39'16,"0"0"-3"-16,0 0-3 15,0 0 2-15,0 0-3 0,6 19-4 16,-3-4-1-16,4 1-1 0,-3 3-2 0,2 6-1 16,1 3-3-16,3 7 1 0,0 15-1 15,-3 0-2-15,-4 2 1 0,7 1-3 0,-7 0 2 16,4 1-4-16,0-4 3 0,2-10 5 16,-5-6-2-16,2-2-10 0,-2-7-5 0,6-3-23 15,-4-1-38-15,-2-7-37 0,-1-3-45 16,-3-4-426-16,3 0-64 0</inkml:trace>
  <inkml:trace contextRef="#ctx0" brushRef="#br0" timeOffset="162242.57">9523 6265 1641 0,'-17'-8'20'0,"7"4"29"15,0 1 2-15,4 0-4 0,6 3-8 16,-11-5-4-16,11 5-7 0,0 0 0 16,0 0-5-16,-3 23 3 0,10-9-4 0,0 7 0 15,2-2-1-15,5 12-1 0,2-3 4 16,8 11-4-16,-5 1-2 0,2-12 1 16,5 6-1-16,1-9 1 0,-6-2-3 0,1-4 5 15,-5-2-1-15,7-5-1 0,-2-2 1 16,-1-3 2-16,-1-4-1 0,3-3-5 0,0-10 0 15,4-5 1-15,0-9-2 0,6-9 1 16,-3-10-1-16,-3-6-6 0,-8-5-3 0,-2-17 2 16,4 0-1-16,-8-4-3 15,-7 10 0-15,5 5 0 0,-8 2 4 0,0 16-8 16,-3 6 10-16,4 11 7 0,-4 3 2 16,0 5-9-16,0 2-5 0,0 7-2 15,0 8-3-15,0 0 0 0,0 0-1 0,-7 28 1 16,4-8 0-16,0 5-2 0,3 2 5 15,-5 3-1-15,10 2 3 0,-2 4-1 0,3-7 1 16,4-1 0-16,1 0-2 0,-2-3 1 16,1-3 4-16,0-4 3 0,0-5-7 15,3-5 1-15,1-2-2 0,2-6 1 0,-16 0-2 16,30-7 1-16,-13-3 2 0,3-5-6 16,-10-3 3-16,3 1-1 0,-6-1-3 15,7-3 2-15,-11 10-1 0,3-3 4 0,-2 3-6 16,2 3-6-16,-2 2-2 0,-4 6 1 15,0 0-5-15,0 0 7 0,23 21-3 16,-16-6 3-16,3 7 2 0,0 6-1 16,-1 3 7-16,2-2-4 0,5 0 2 0,-2 0 2 15,2-2 0-15,1-2 1 0,-4-6 3 16,4-2 7-16,-1-3-3 0,-2-9 2 0,-1 1 2 16,4-9 1-16,3-5-3 15,0-2-4-15,4-7 5 0,-1-4-3 0,0-1 3 16,-9-3-7-16,12-12 2 0,-13 5-3 15,1 4-2-15,-7 6 1 0,2 1 2 0,-5 4 0 16,-1 2 0-16,3 1-5 0,2 7-2 16,-8 7-4-16,0 0 2 0,0 0 1 15,0 0 4-15,0 0-6 0,3 32 2 0,0-18 4 16,-3-3 0-16,3 3-3 0,1-3 0 16,2 3 3-16,-3-4 4 0,5-3 4 15,-5 1 1-15,-3-8 0 0,13 4 1 0,-13-4-2 16,0 0 2-16,44-18-5 0,-25 7 1 15,-2-7-3-15,7-4 2 0,-5-3 6 0,11-7-6 16,-13 1-3-16,-4 4-4 0,-2 4 9 16,2 1-6-16,-3 4-1 0,-4 3 0 15,1 1-4-15,0 6-5 0,-4-1 3 0,-3 9-4 16,0 0 0-16,0 0 1 16,0 0 1-16,0 0-2 0,10 36 3 0,-7-23 1 15,1 5 4-15,-1-4-3 0,4 1 6 16,3-2-8-16,0 2 6 0,3 0 3 0,8-4-5 15,-5 3 5-15,4 1-1 0,7-2 0 16,-5 3 0-16,5-3-2 0,0 2 3 16,0 3 2-16,-7-5-6 0,3 1 5 0,-6-2-3 15,0 1 6-15,-4-1-2 0,0-1-2 16,-3-1 1-16,0 1 4 0,-3-3-7 0,-4 2 5 16,-3-10 3-16,3 15-1 0,-3-15-6 15,-6 13 7-15,6-13-2 0,-13 8 7 16,13-8 3-16,-17 4 6 0,17-4 6 15,0 0 0-15,-27-16-2 0,20 3-2 16,4-5-1-16,0-4-5 0,3-6-1 0,3-9-5 16,11-19 3-16,2-13-3 0,14-6-7 15,0 1 1-15,10 5-3 0,4 2-1 0,-11 7 1 16,-3 15 2-16,0 4-1 0,-14 15 0 16,1 2 0-16,-7 6-6 0,0 4-11 15,0 7-12-15,-3-1-1 0,-4 4-8 0,-3 4-19 16,0 0-25-16,0 0-34 15,0 0-47-15,0 0-61 0,-13 22-124 0,13-22-308 16,-3 15-147-16</inkml:trace>
  <inkml:trace contextRef="#ctx0" brushRef="#br0" timeOffset="164026.01">9167 4895 1901 0,'-14'-25'41'0,"7"5"37"0,1 5 27 15,-5 2 24-15,5 6 10 0,-1-1-7 0,1 4-9 16,6 4-16-16,-14-8-15 0,14 8-5 16,0 0 0-16,0 0-2 0,0 0 9 15,14 37 8-15,-5-9 4 0,5 2 15 16,6 9-9-16,3 4-2 0,1 0-8 16,-5 2-1-16,1-1-17 0,1-1-7 0,-2 0-2 15,2-4-4-15,-1 4-3 0,-4-11-12 16,1-4-2-16,2 0-3 0,-1-3-8 0,-2-3-23 15,4 0-36-15,-6-4-34 0,2-4-58 16,-6 0-44-16,4-4-46 0,-8-3-64 0,-3-2-92 16,-3-5-166-16,0 0 20 0,0 0 51 15,0 0-212-15,0 0-158 0</inkml:trace>
  <inkml:trace contextRef="#ctx0" brushRef="#br0" timeOffset="164244.07">9197 5442 1959 0,'0'0'12'16,"-21"5"3"-16,12 1 6 0,9-6 3 15,-8 7 6-15,8-7 2 0,4 12 3 0,-4-12 5 16,16 18 8-16,-3-8 6 0,14-6 2 16,0 2-1-16,14-6 2 0,5-6-5 15,20-3-4-15,1-7 0 0,-4 2-2 0,-3-9-1 16,-6 1-7-16,-4-3-3 0,-4 2-1 16,-5-4-12-16,-8-3 2 0,-7 5-3 0,-9 0 4 15,0 0-11-15,-10 0 3 0,-1 2 0 16,-3-2-12-16,1 3-17 0,-4 2-29 15,0 2-38-15,0 3-47 0,-7 5-46 0,4 3-27 16,-7 2-48-16,10 5-109 16,-7-3-221-16,7 3-79 0</inkml:trace>
  <inkml:trace contextRef="#ctx0" brushRef="#br0" timeOffset="168344.79">7589 13587 1686 0,'0'0'8'16,"-13"3"28"-16,13-3 7 0,0 0 4 16,-13 5-1-16,13-5-4 0,0 0-4 0,-10 5-9 15,10-5-3-15,0 0-1 0,0 0-1 16,-13 5-4-16,13-5 10 0,0 0-1 16,0 0 2-16,-14 7 2 0,14-7-5 0,0 0-1 15,0 0 9-15,0 0 6 0,0 0-1 16,40 10 7-16,-17-10-7 0,7 0-1 15,8-2-6-15,8-2 4 0,4 0-1 16,23 0-5-16,4-4-2 0,-4-1-6 0,3 2-3 16,-2 0 3-16,2 2-2 0,-2-2-6 15,-7 1 5-15,-1-1-6 0,-12 5-5 16,-8-1 2-16,-2-3 4 0,2 6-12 0,-2-1 9 16,6-2-6-16,-17 3 4 0,4-3 1 15,-3 3-7-15,-1 0 0 0,0-1 0 0,-3 2 2 16,3-2 2-16,1 1-5 0,-4-3-3 15,0 6 8-15,6-6-4 0,-3 0-5 16,4 1 1-16,0 2 9 0,0-3-5 0,-4 1-3 16,0-2 3-16,1 3-1 15,-1-2-2-15,-3 0-1 0,0 2-2 0,3-5 4 16,-6 4-4-16,3-1 3 0,-3 1 0 16,-4-2 3-16,6 3-2 0,-5-2-6 15,3 0 4-15,3 2 3 0,-3 1-5 0,3-3 5 16,0 3-4-16,3-3 2 0,0 3-1 15,0-2 1-15,-3 2 2 0,4-3-3 0,2 3-2 16,-3 0 0-16,5-2 2 0,-8 2 4 16,3 0-6-16,-3 0-1 0,-3 0 8 0,3-4-4 15,0 4 4-15,-4 0-4 0,4 0-1 16,-7 0-2-16,4 0 4 0,0 0-4 16,0 4 0-16,-5-2 6 0,2 1 2 15,-1-3-12-15,1 5 12 0,0-2-1 16,-2-2-6-16,2 2 0 0,-1 0-2 0,-3 2 3 15,0-3 6-15,0 1-10 0,3 2 5 16,-3-1 0-16,1-1 5 0,2 1-5 16,-3-4-2-16,-3 4 6 0,5 1-7 0,-1-5 2 15,2 2 2-15,1 4-6 0,-2-5 0 16,-1 2 3-16,-1 0-6 0,7-2 5 0,-5 3-4 16,2-2 7-16,0 1-6 0,-1-1 0 15,0 4 2-15,4-5 0 0,-4 2-4 16,4 1 7-16,0 0-4 0,-8-2 4 15,5 3 0-15,2-2 1 0,-2 0 0 0,0-2-2 16,-2 2 3-16,-1 1-3 0,-5 0 2 16,1-2 3-16,-4 1-4 0,-13-3 1 15,30 5-2-15,-20-2 5 0,-10-3 2 0,20 1-5 16,-20-1 0-16,14 3 2 0,-14-3 0 16,0 0 1-16,19 3-1 0,-19-3 0 15,0 0 0-15,17 0-6 0,-17 0-27 0,0 0-48 16,0 0-56-16,13-3-75 0,-13 3-114 15,0 0-123-15,14-3-193 0,-14 3-134 0</inkml:trace>
  <inkml:trace contextRef="#ctx0" brushRef="#br0" timeOffset="170142.59">10293 6803 1866 0,'3'-24'28'0,"-6"5"36"15,3 1 25-15,0 4 17 0,-4 1 7 0,4 13-12 16,0-15-5-16,0 15-15 0,0 0-12 15,0 0 0-15,0 0-6 0,0 0 3 0,27 35 13 16,-10-9-8-16,6 13 4 0,-6-4 4 16,2 2-3-16,5 6-1 0,-4-4-2 15,-4-7 0-15,-2-3 1 0,-4-8-5 0,4 0-4 16,-1-3-9-16,-10-1-4 16,7-5 3-16,-6-1 4 0,2-1-1 0,-2-3 5 15,2 1-5-15,-6-8-1 0,6 13 1 16,-6-13-9-16,0 0 0 0,0 0-13 0,0 0-23 15,0 0-61-15,0 0-72 0,18-17-65 16,-18 10-64-16,0 7-91 0,6-10-134 16,-6 10-22-16,10-8 52 0,-10 8-212 0,10 0-151 15</inkml:trace>
  <inkml:trace contextRef="#ctx0" brushRef="#br0" timeOffset="171043.28">10536 7454 1811 0,'0'0'-90'16,"-10"-4"15"-16,10 4 30 0,-10-10 16 16,3 5 2-16,7 5 8 0,-13-7 16 0,7 4 31 15,6 3 11-15,-17-6 10 0,7 6 6 16,10 0 9-16,-14-2-1 0,14 2-3 0,-22 2 2 15,11 4-11-15,-2-3-8 0,7 1 1 16,-2 0-3-16,8-4-7 0,-10 11 0 16,7-5-5-16,3-6 3 0,-3 14-5 0,3-3 2 15,0 1 4-15,3 1 16 0,4-1 4 16,-4 2 3-16,8 4 3 0,-5 2-1 0,4-1 5 16,-1 2 0-16,2 0-5 15,-1-2-3-15,-1 2-2 0,-1-4-1 0,5 1 0 16,-7-2-6-16,-3 0-3 0,5-1 0 15,-5-5-5-15,7 2-4 0,-7-2-4 16,3 1 3-16,-6-11-2 0,8 12-7 0,-8-6 15 16,0-6 9-16,10 8 4 0,-10-8 9 15,0 0 9-15,6 11 7 0,-6-11-4 0,0 0-5 16,0 0-6-16,0 0-14 0,0 0 0 16,0 0-2-16,-10-45-8 0,4 28 0 15,2-7-9-15,0-1-1 0,-5-4-3 0,9 0-5 16,-10-4 5-16,7-3-15 0,0 1 6 15,3-3-6-15,3 4 0 0,-3-1 5 16,0 0-6-16,3 6 1 0,-3 0-7 16,7 1 1-16,-1 2-1 0,0 1-1 0,8-3 2 15,-1 3-9-15,-2 3 9 0,5 4-4 16,1 2-6-16,3 4 5 0,0-1-5 0,-4 5 2 16,-2 4-5-16,2 4 0 0,-16 0 1 15,34 8 1-15,-18 2-4 0,5 0 9 16,-8 5-4-16,-4 2 5 0,2 2 2 0,-8 5-4 15,-3-5 0-15,-3 5-4 0,0 2 10 16,-8-1-6-16,-2 3 0 0,-4 0 9 0,1-6-7 16,-4 0 6-16,7-1-12 0,-4-10 6 15,4 3-4-15,-1-4 15 0,4-1-2 16,0 0-14-16,0-5 7 0,10-4 1 16,-13 8 0-16,13-8-5 0,0 0-1 0,-13 2-5 15,13-2 9-15,0 0-1 0,0 0-5 16,0 0-8-16,0 0 5 0,0 0 4 15,0 0-1-15,0 0 4 0,0 0-12 0,0 0-16 16,66-6-39-16,-49 10-27 0,6-4-38 16,1 2-33-16,3-2-33 0,-2-2-21 0,5-2-36 15,11-3-30-15,-1 0-51 0,-4-4-55 16,1 0-283-16,-7 1-171 0</inkml:trace>
  <inkml:trace contextRef="#ctx0" brushRef="#br0" timeOffset="171625.66">11279 7290 1923 0,'11'-5'-31'0,"-1"-1"13"15,-7 5 8-15,-3 1 4 0,0 0 1 16,13-3 0-16,-13 3 4 0,0 0-3 0,14 10 3 16,-8-3 3-16,-3 1 0 0,1 2-2 15,-1 2 4-15,1-2-3 0,-1 2 10 16,-3 1-2-16,3-1-1 0,-3 1 8 0,0-1 8 16,-3 1 6-16,0-1 5 0,-1-2 5 15,-3 1-5-15,1-1 0 0,-1-6 1 0,-7 2-2 16,5-5-1-16,-4-1-5 15,13 0-9-15,-24-1 2 0,10 1-4 0,5-6 4 16,-12 2-5-16,9-4-1 0,2 1-7 16,-4-3 4-16,4-4-2 0,4 0-3 15,6-4-1-15,-3 0-4 0,3-1-9 0,6-1-10 16,0-5-12-16,1 0-6 0,7-3-5 16,-1-1 0-16,1 4 7 0,-8 2 2 0,4 3 4 15,-1 1 3-15,2 2 2 0,-8 6 4 16,1 1 3-16,-1-1 2 0,0 7 3 0,0-4 2 15,0 1-3-15,-3 7 4 0,14-6-1 16,-14 6 2-16,0 0 1 0,24 7 0 16,-11-1 0-16,-7 2 5 0,5 2 3 0,2 2 3 15,-7-2 0-15,4 2 3 0,1 1-4 16,-2-1-3-16,1 1 4 0,-6-3-1 16,3-2 5-16,-1-1-6 0,-3 1 6 15,4-4 6-15,-4 5 20 0,-3-9 22 0,7 7 17 16,-7-7 11-16,0 0-3 0,0 0-7 15,0 0-10-15,13-24-7 0,-6 13-4 16,-7-3-9-16,3 0-5 0,8-4-4 16,-8 4 3-16,3-1-14 0,1-3 5 0,-4 3-7 15,5 1-8-15,-5 1 0 0,3 1 1 0,1 1-3 16,-1 4 0-16,5 0-2 16,-5 1-3-16,7 3 0 0,-2 1-5 0,-11 2-1 15,30 11-1-15,-17-3 0 0,-4 3 4 16,9 3-7-16,-2 3-12 0,1-3-26 15,0-2-35-15,-1 1-20 0,4-5-21 0,4-4-18 16,-1-4-34-16,0-1-13 0,7-8-9 16,0-6-1-16,3 1-427 0</inkml:trace>
  <inkml:trace contextRef="#ctx0" brushRef="#br0" timeOffset="172243.1">12073 6957 1722 0,'20'-15'-48'16,"-4"2"44"-16,1 6 31 0,-10 0 16 16,6 2 5-16,-9-1-3 0,-4 6 3 0,13-1-5 15,-13 1 1-15,0 0 8 0,0 0 4 16,13 16-1-16,-13-7 1 0,0-1 3 15,3 0-7-15,-3 1-2 0,4-2-2 16,-4-7-3-16,0 12 7 0,0-12 13 0,0 0 24 16,0 0 19-16,0 0-9 0,0 0-11 15,0 0-15-15,0 0-8 0,0 0 6 16,-17-28-12-16,11 13-9 0,-4-4-4 0,-1-1-8 16,-2-1-6-16,-7-1-5 0,4 4 2 15,-1-4-2-15,4 5-11 0,-1 6-5 0,-2-3-3 16,-1 6-4-16,4 5 2 0,13 3-6 15,-33 6-4-15,15-1 8 0,6 2-25 0,1 6-25 16,4-6-6-16,7 4-15 0,0-3-8 16,4-2-9-16,5 2-8 0,2-1-1 15,2-4-5-15,4-6 11 0,2-1 7 0,5-5 6 16,6-3 0-16,14-10 8 16,-4-6 9-16,3 0 1 0,-7-1 9 0,-2-2 6 15,-11 9 12-15,-3 3 28 0,-4 1 31 16,-2 0 20-16,-4 5 21 0,4 1 5 0,-11 5-10 15,3 1-7-15,-6 6-6 0,0 0-8 16,0 0-4-16,0 0 2 0,24 21-3 16,-21-4-10-16,4 2 1 0,-4 6 0 0,0 0 1 15,5 6-4-15,-2 2-3 0,4-4-6 16,-4 2 9-16,-3-6-4 0,5 0-12 0,-8-3-21 16,6-1-34-16,-6-5-25 15,0 0-28-15,4-7-30 0,-4 4-48 0,-4-5-4 16,1-1-4-16,3-7 24 0,-11 6 1 15,11-6 14-15,0 0 19 0,-16-3 37 16,16 3 27-16,-17-8 40 0,14 2 26 0,3 6 18 16,-13-7 15-16,10 3 20 0,3 4 10 15,-14-8 1-15,11 2 2 0,3 6-10 0,-4-11-9 16,8 1-3-16,-1-1-4 0,11-1-5 16,5-11-3-16,14-6-5 0,5-1-7 0,5-2-1 15,-10 1-6-15,7 1-9 0,-10-1-23 16,0 10-23-16,-7 3-5 0,4-1-16 15,-14 2-8-15,1 9-20 0,-8-3-29 16,-2 5-33-16,-4 6-417 0,-4-7-65 16</inkml:trace>
  <inkml:trace contextRef="#ctx0" brushRef="#br0" timeOffset="177560.39">10337 7279 1614 0,'-27'0'-35'0,"3"-1"25"0,7-5-1 15,4 1 8-15,3-1 11 0,0 2 2 16,0-3-1-16,0-1-6 0,4-2 7 0,-5 3-2 16,8-7 5-16,0 0-7 0,9-4-2 15,5-11 0-15,22-17-5 0,20-14 5 0,10-6 1 16,44-26-2-16,23 6 0 0,20-7-2 15,16-3 3-15,11 4-7 0,13 5 2 16,-3 9 4-16,-1 3-4 0,-9 13 6 0,-14 10-2 16,-9 9-5-16,-47 18 3 0,-4 6-1 15,-23 8-6-15,-13 9 3 0,-10 2-23 0,-18 4-10 16,-2 2-27-16,-14 1-28 0,1 5-39 16,-11 1-312-16,1-1 49 0</inkml:trace>
  <inkml:trace contextRef="#ctx0" brushRef="#br0" timeOffset="178476.72">1960 10544 1278 0,'-24'-18'-3'0,"4"1"15"0,4 2-7 0,5-3 9 15,1-1 2-15,4-4-2 0,6-2 8 16,3-2-1-16,4-8 0 0,13-7-2 16,10-4 4-16,10-6-9 0,20 0 7 0,3-2 4 15,10 8-8-15,17-8 1 16,41-4 2-16,12 8-3 0,3-3 5 0,11 13-1 15,-24 15-4-15,4 7 5 0,7 4-1 16,-8 6-10-16,-3 10 7 0,-13 11 0 16,-3 6 1-16,-11 12 3 0,-8 6-2 0,-12 10 0 15,-19 13 5-15,-11 8-1 0,-12 7-2 16,-11 6-1-16,-12 2 1 0,-15 6-3 16,-17 1 3-16,-11 5 2 0,-11 5-6 0,-24 18 6 15,-20-2-5-15,-3 0 4 0,-16-15 0 16,-12-1-2-16,-5-11 6 0,-14-11 1 0,-9-12-3 15,-4-10 4-15,27-21-7 0,-4-10 9 16,-6-10-1-16,6-18-2 0,0-8-5 16,4-14-3-16,3-6-2 0,10-14 1 0,10-8-9 15,16-10 4-15,18-3-5 16,9-9 2-16,17 1 2 0,14-11-8 0,16 16 0 16,6-16-5-16,18-2 0 0,9 1-7 15,7 5-24-15,17 5-25 0,3 1-22 16,6 1-45-16,28-9-51 0,12 12-120 0,-16 18-290 15,11 3-84-15</inkml:trace>
  <inkml:trace contextRef="#ctx0" brushRef="#br0" timeOffset="186644.29">1843 15591 1432 0,'-3'-4'76'0,"3"4"-25"0,0 0-13 16,-11-7-16-16,11 7-12 0,0 0 0 15,0 0 11-15,0 0 7 0,0 0 3 0,0 0 12 16,41 22 10-16,-22-8 6 0,5 0 2 15,6 1 0-15,0 2-8 0,13 6 5 0,4-3-5 16,-7-9 3-16,0-3-5 0,13-8-4 16,37-14 0-16,-3-26-3 0,46-28-10 15,1-18 9-15,5-14-3 0,5-17-7 0,3-12-5 16,-5-1-4-16,-4 5 6 16,-12 9-5-16,-23 14-2 0,-16 14-2 0,-27 34 1 15,-9 4 8-15,-15 11-7 0,-12 13 1 16,-8 6-7-16,-2 2 4 0,2 3 1 15,-7 2-10-15,-1 5-5 0,-2 1-14 0,-6 7-11 16,0 0-19-16,0 0-32 0,0 0-51 16,0 0-52-16,10 18-54 0,-16-5-130 15,6-1-283-15,-7 2-137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37:28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 2600 1723 0,'-14'4'7'16,"14"-4"-10"-16,-10 9 2 0,7-2 0 15,3-7 0-15,0 26 3 0,7-9-3 16,-1-1 3-16,5 5 6 0,5-4 18 0,4-2 17 15,4-1 16-15,6-6 13 0,6-5 11 16,28-14 8-16,26-18-5 0,33-28-2 16,13-15-7-16,11-20-13 0,3-15 3 0,7-3-8 15,9-6-13-15,1-2 1 16,-4 0-10-16,-16 5 1 0,0 9-8 0,-17 8 1 16,-17 12-1-16,-13 9-4 0,-33 25-7 15,-17 15-4-15,-10 4-5 0,-13 12-27 16,-8 4-27-16,-2 5-31 0,-4 4-28 0,-13 6-31 15,0 0-52-15,0 0-51 0,-19 28-161 16,-2-3-174-16,9-7-73 0</inkml:trace>
  <inkml:trace contextRef="#ctx0" brushRef="#br0" timeOffset="10883.67">5432 9369 1635 0,'-6'-9'-28'0,"9"-4"22"16,-3 3 11-16,-3-1 17 0,6 3 10 0,0-3 3 15,5-3 8-15,-2 3-1 16,4-3 6-16,4-3 3 0,-1 3-3 0,7-4 3 15,7 0 2-15,6 2-5 0,10-7-1 16,4 5-2-16,-4 4-6 0,-6 2-3 16,-1 4 2-16,2 3-1 0,-8 1-5 0,-5 4 0 15,2 4 3-15,3 1-4 0,-6 3 2 16,-1 4-2-16,0 5 1 0,-9 4-3 0,2 4 5 16,-9 1 4-16,-3 5-3 0,-15 16 3 15,1 6 4-15,-6 2 0 0,-4 0 10 16,-13 10-7-16,-1-5-7 0,4-1 1 0,7-10-3 15,-1-7 0-15,8-1-8 0,-1-7 3 16,7-9-3-16,7-3-1 0,-8-10-1 0,8 3 1 16,0-5 4-16,0 3 10 15,-1-5-2-15,4-8 9 0,-3 11 6 0,3-11 4 16,-3 14-4-16,3-14-5 0,0 0-4 16,13 4-4-16,-13-4-1 0,0 0-4 15,54-12-10-15,-28 5-44 0,8-3-71 0,5-4-57 16,2 7-69-16,12-11-78 0,-6 11-156 15,-8 3-32-15,4-2 46 0,-5 4-128 0,-2 0-64 16</inkml:trace>
  <inkml:trace contextRef="#ctx0" brushRef="#br0" timeOffset="11083.31">7377 9843 1844 0,'0'0'180'15,"0"0"-24"-15,6 4-12 0,-6-4-14 0,7 8-11 16,-7-8-12-16,0 14-11 0,0-1-2 16,-4-1-6-16,4 9-13 0,0-2-1 0,-6 6-12 15,-2 9-8-15,-8 7-5 0,-1 1-8 16,7-3-44-16,-7 3-60 0,4-6-58 16,-4-10-69-16,-13 6-85 0,-6-1-196 0,20-8 40 15,-1-9-168-15,0-1-97 16</inkml:trace>
  <inkml:trace contextRef="#ctx0" brushRef="#br0" timeOffset="11650.68">9260 8935 1911 0,'-3'-10'172'0,"-5"0"2"0,8 10-14 0,-3-10-14 16,3 10-9-16,0 0-16 0,0 0-10 16,0 0-13-16,0 0-5 0,0 0 7 0,-7 46 5 15,7-17-1-15,4 1 8 0,-4 4 1 16,3 16-6-16,0-9-9 0,0-7-8 0,2 19 4 16,4-6-13-16,-9-6-8 0,3-8-3 15,1-7-2-15,2 5-17 0,-3-6 5 16,8 1-6-16,-1-2-19 0,-4 1-42 15,2-6-54-15,5-3-81 0,-4-1-92 16,2-5-95-16,5-1-198 0,1 2-2 0,-1-6 57 16,-2 0-270-16,2-5-237 0</inkml:trace>
  <inkml:trace contextRef="#ctx0" brushRef="#br0" timeOffset="11901.03">11170 9675 2356 0,'3'7'146'16,"0"1"-19"-16,-3-8-17 0,7 15 4 0,-1-2-12 16,-3-5-18-16,2 10-3 0,-2 3-7 15,3 4-3-15,-6-5-17 0,7 7 2 16,-10 8-7-16,-1 2-5 0,-2 11-56 0,-11 2-60 15,4-2-41-15,-4-2-55 0,-17 0-69 16,1 0-96-16,-7-7-127 0,3-2 39 0,-3-1-141 16,4-7-64-16</inkml:trace>
  <inkml:trace contextRef="#ctx0" brushRef="#br0" timeOffset="12350.51">13823 8705 1804 0,'-6'-12'177'0,"-2"4"17"0,8 8 2 0,0-10-9 16,0 10-25-16,0 0-9 0,0 0-16 15,0 0-17-15,0 0-13 0,0 0 5 16,0 0 3-16,0 0 7 0,-10 37 2 0,10-14-5 15,0 2 1-15,0 0-3 0,7 8-1 16,-4 0-3-16,-3 3-11 0,0 3-7 0,8 11-9 16,-2-8-10-16,-6-3-5 15,6 11-5-15,1-10-7 0,-4-2-1 0,5-4-5 16,-2 2-2-16,0-6-9 0,7 3-36 16,-5-11-46-16,-2 0-67 0,4-2-79 0,-7-8-74 15,5 1-79-15,-5-10-185 0,0 5-54 16,-3-8 66-16,0 0-343 0,0 0-340 15</inkml:trace>
  <inkml:trace contextRef="#ctx0" brushRef="#br0" timeOffset="12602.88">13383 9751 2464 0,'-10'9'-33'0,"3"-1"8"0,4-1 12 16,0-6 15-16,3-1 20 0,-7 6 14 15,7-6 10-15,0 0 20 0,0 0 18 16,0 0 22-16,0 0 6 0,56-7 6 0,-23-6-5 16,5 1-9-16,11-6-4 0,11-4-10 15,11-13-7-15,-12 10-14 0,18-7-1 0,-4 1-5 16,-13 4-10-16,-3 2-4 0,3 0-5 16,-3 2-4-16,-11 4-58 0,-2 2-89 0,-14 3-89 15,0 3-79-15,-3 4-108 0,-11 6-106 16,-2 1 36-16,-1 0-207 0,-7 4-156 15</inkml:trace>
  <inkml:trace contextRef="#ctx0" brushRef="#br0" timeOffset="12917.43">14340 9865 1986 0,'13'0'65'15,"-13"0"11"-15,0 0 6 0,0 0-5 16,33 0-4-16,-33 0-6 0,27 0-3 0,-14 3-8 15,-3 1-2-15,10 0-1 16,-3 4-7-16,-4 8-7 0,1 2 2 0,-5-2-4 0,-2 9 2 16,-4 9 4-16,-3-1-1 0,0 9 1 15,-13 8 4-15,-4 0-5 0,1 1 7 16,-11-1 3-16,11-1-12 0,-11-8 0 16,13-6 0-16,1-10-17 0,7-1 8 0,-5-5 5 15,5-5-4-15,-1 3 3 0,4-9 3 16,0 0-1-16,3-8-10 0,0 0-2 15,0 0-2-15,19 9 4 0,-19-9-8 0,41-17-2 16,-15 6-30-16,4-3-71 0,17-7-74 16,-1-4-80-16,4-4-112 0,20-3-131 0,4 0 35 15,-1-4-198-15,14 0-141 16</inkml:trace>
  <inkml:trace contextRef="#ctx0" brushRef="#br0" timeOffset="13101.49">16449 9635 2140 0,'7'-16'246'0,"0"15"-17"16,-7 1-28-16,0 0-21 0,0 0-21 15,0 0-15-15,0 0-13 0,0 0-17 0,0 0-14 16,20 25-1-16,-17-11-19 0,-10 5-32 16,4-1-62-16,-3 7-84 0,-5 6-76 0,-8-6-105 15,-2 1-170-15,1-1-46 0,-9 8 58 16,-1-8-218-16,3-2-151 0</inkml:trace>
  <inkml:trace contextRef="#ctx0" brushRef="#br0" timeOffset="13521.41">19136 8169 2032 0,'7'-12'138'15,"-4"5"21"-15,4 1 4 0,-7 6-11 16,0 0-16-16,3-9-14 0,-3 9-17 0,0 0 2 16,0 0 14-16,0 33 12 0,0-15-2 15,0 11 4-15,-6 6-7 0,2 0-3 0,4 5-10 16,0 15-6-16,7-3-9 16,-7 3-9-16,3 1-10 0,0-14-2 0,-3-2-6 15,0-3-7-15,10-2-4 0,-10 3-2 16,4-5-4-16,6-1-8 0,-4-2-21 0,8 0-46 15,-4-5-55-15,-4-3-89 0,7-4-95 16,-8-3-89-16,1-5-131 0,0-3-89 16,-2 1 69-16,-4-8-335 0,-7 10-320 0</inkml:trace>
  <inkml:trace contextRef="#ctx0" brushRef="#br0" timeOffset="13719.51">18996 9143 2492 0,'-17'1'71'0,"17"-1"14"15,0 0-4-15,0 0 8 16,0 0-16-16,0 0 5 0,0-22-14 0,17 10-8 16,13-5-5-16,13-8-5 0,1 1-7 15,12 5 1-15,-6-1-9 0,10 2 5 0,1-1-36 16,5 2-73-16,-3 3-80 0,4 2-91 16,-4 5-155-16,-9 1-60 0,-10 4 43 15,-5 4-124-15,-5 4-44 0</inkml:trace>
  <inkml:trace contextRef="#ctx0" brushRef="#br0" timeOffset="14134.31">20196 9430 1670 0,'-6'13'97'16,"-5"-6"9"-16,5 3-9 0,-4-2-3 16,-4-1-9-16,1 3-11 0,-7 2-9 0,-4 3-4 15,-6 5-8-15,-9 8 0 0,-7 2 6 16,-2-2 6-16,-15 11-1 0,17-6 13 0,-8-4-12 15,-6 12 1-15,10-8-4 0,-3-7-3 16,0 6-6-16,12-3 3 0,-8-2-3 16,9-4-12-16,10-3 2 0,6-5 0 0,7-4-8 15,4 3 3-15,-4-7 5 0,7-3 19 16,1 4 21-16,9-8 10 0,0 0-15 16,0 0 1-16,-27-16-6 0,27-2-16 0,3-7 1 15,0-10-7-15,10-21-7 0,14-10 5 16,6-5-9-16,-3 0-10 0,8 10 0 15,-5-4-5-15,-6 16 2 0,-1 8-8 0,-6-1 3 16,-3 11-5-16,-1 12-2 0,-2 1 1 16,-7 3-8-16,-1 5-5 0,-3 4-1 15,-3 6-3-15,0 0 0 0,0 0 6 0,21 24-2 16,-18-7 0-16,0 8 4 0,-3 0-9 16,3 12 10-16,7 10-5 0,-7 10 7 0,8 2 0 15,2-1 3-15,1-7-7 0,2 6-29 16,-2-3-66-16,2-4-74 0,11-4-80 0,-4-10-98 15,7-8-219-15,7-3 63 16,-1-10 50-16,1-5-254 0,0-13-193 0</inkml:trace>
  <inkml:trace contextRef="#ctx0" brushRef="#br0" timeOffset="14383.85">22113 9050 2262 0,'6'-7'193'0,"-6"7"-19"15,0 0-13-15,0 0-22 0,0 0-13 0,0 0-11 16,0 0-20-16,17 14-2 16,-13-3-6-16,2 3-9 0,-6 4-5 0,3 7-6 15,-6 0-11-15,0 10-3 0,-4-2-7 16,-10 17-43-16,-2 0-65 0,-1 1-75 0,-7-1-80 15,0-7-98-15,-3-4-175 0,6-5 24 16,11-12 61-16,4-10-183 0,-5-1-89 16</inkml:trace>
  <inkml:trace contextRef="#ctx0" brushRef="#br0" timeOffset="15017.55">23683 7893 1875 0,'-3'-18'138'0,"-4"3"-6"0,10-2-12 16,7-1-6-16,10 0-11 0,23-14-17 16,11 1-2-16,22 2-10 0,1-1-8 15,-10 10-8-15,-4 8-4 0,-13 3-10 16,-7 5-7-16,-9 7-3 0,-1-2 0 16,-3 10-5-16,0 3 2 0,-7 3-6 0,-2 8-7 15,-11 7 2-15,-7 7 2 0,-6 14-2 16,-10 5 3-16,-8 9-13 0,-6 5-62 0,1 3-63 15,-11-7-93-15,10-6-78 0,4-6-169 16,3-2 30-16,3 0-157 0,8 2-82 16</inkml:trace>
  <inkml:trace contextRef="#ctx0" brushRef="#br0" timeOffset="15119.06">24103 9026 1745 0,'0'17'58'0,"0"-10"18"15,-3 0 6-15,3-7 1 0,0 0-8 0,6 11-4 16,-6-11-10-16,10 1-18 0,-10-1-57 15,13 0-85-15,-13 0-120 0,0 0-449 16,14-9-162-16</inkml:trace>
  <inkml:trace contextRef="#ctx0" brushRef="#br0" timeOffset="17167.58">6186 10984 1920 0,'-9'-15'-26'15,"1"11"20"-15,-2-6 19 0,4 2 13 16,6 8 17-16,-6-7 2 0,6 7 0 15,-11-6 0-15,11 6-2 0,0 0-5 16,0 0-1-16,0 0-9 0,0 0-1 0,0 0-6 16,0 0-1-16,-10 17-1 0,17 1-1 15,2 3-1-15,8 7-2 0,1-2 0 16,7 17 2-16,16 13 1 0,-4 1-4 0,6 0 7 16,0 1 2-16,4 3-2 0,3 0 0 15,-1 3 6-15,5 3-7 0,3-5 5 16,12 5-1-16,2-5-2 0,-1-1 1 0,3 2 3 15,4-6-4-15,2 0 3 0,8 1 3 16,-3-8-3-16,3 0 4 0,6-8 0 0,4-2 2 16,-1-2-1-16,4-11-4 0,0 1 4 15,-3-6 5-15,0-9 1 0,-15-6 3 16,2-7 3-16,-7-2-4 0,3-3 2 16,0-2 1-16,-4-6 7 0,11-10-4 15,-20 3 5-15,-7-2 10 0,14-8-2 0,-8-5 4 16,1-3-8-16,-4-6-2 0,0-9-3 15,-3-5-2-15,-3-2-14 0,0-2 1 0,-8-4-12 16,5-6 4-16,-11 10 3 0,4-5 6 16,-4-1 2-16,-10 4 0 0,-3 3 4 15,-6 11-1-15,-7-3 4 0,-1 6-1 0,-2 1-1 16,-8 3-4-16,1 17-7 0,-4-5 5 16,0 6-11-16,0 0-1 0,2 6 1 0,-5-1-7 15,3 2-2-15,0 0-3 0,-3 8-3 16,0-2-10-16,0 12-18 0,3-15-9 15,-3 8-29-15,0 7-21 0,0 0-43 16,0 0-39-16,0 0-43 0,0 0-55 16,-6-6-47-16,6 6-113 0,0 0-70 0,0 0 47 15,-21 21-194-15,15-17-132 0</inkml:trace>
  <inkml:trace contextRef="#ctx0" brushRef="#br0" timeOffset="17617.47">9020 11175 1877 0,'-24'-6'32'0,"24"6"23"0,-20-1 3 16,20 1 11-16,-13-9-1 0,10 1-8 16,3 8-6-16,0-19 0 0,3 5-9 15,6-10 0-15,5 5-7 0,6-6-4 0,0 1-3 16,10-8-4-16,3 3-3 16,4-2 3-16,-7 12-7 0,-7-2 3 0,7 2-1 15,0 3-4-15,0 1-4 0,-3 5 1 16,7-2-3-16,-8 5 4 0,4-1-2 0,4 2 1 15,-4 6-4-15,-4-1-1 0,8 2 0 16,-4 5 0-16,3 6 1 0,-3 3-5 16,-3 2 4-16,9 12 1 0,-15-2 2 0,1-2 4 15,2 11-2-15,-11-3-1 0,1-2-1 16,-8 2-4-16,8-4 4 0,-4 7-5 0,-1-1 2 16,-2-6-2-16,3 2 3 0,3 1-6 15,-3-5-16-15,1 1-16 0,-2-3-40 16,1-5-38-16,-6-5-62 0,3-3-60 0,-4-2-110 15,0-3-77-15,0 1-140 16,-3-8-55-16</inkml:trace>
  <inkml:trace contextRef="#ctx0" brushRef="#br0" timeOffset="20818.32">10942 11025 1644 0,'-9'-16'34'0,"-4"7"8"16,5-1 10-16,2 2 12 0,3 2 4 16,-7 2-14-16,10 4-1 0,-11-7-13 0,11 7-6 15,0 0-1-15,0 0-8 0,0 0-3 16,0 0 0-16,0 0-2 0,24 44 3 16,6-9 7-16,10 5 4 0,4 16 4 0,16-2 17 15,6 2 6-15,10 6-5 0,5-2 0 16,32 18-1-16,11-2-4 0,-1-5 9 0,7-9-3 15,9-1 3-15,2-6-1 16,-31-21-5-16,14-2 2 0,-1-3 2 0,3-12-1 16,4-3-1-16,3-3-5 0,-3-7-5 15,-10 0 1-15,-3-4-9 0,-3-5 1 16,-8-2 4-16,-10-6-7 0,-18 1 7 0,8-12 5 16,-6-1-2-16,-3-8 2 0,-23 8-3 15,9-17-2-15,-3 1-7 0,-4-2 3 0,-16 2 0 16,-3 2-8-16,-4-5-2 0,0 1-5 15,1 5-8-15,-1-2 7 0,-10 4-3 0,-2 7-9 16,-8 7 4-16,-4 4-3 16,2 2-4-16,-1 1-8 0,-4 3-15 0,1 2-60 0,0 3-55 15,0-1-54-15,-4 2-34 16,-3 6-34-16,6-11-47 0,-6 11-135 0,0-8-30 16,0 8-212-16,0 0-172 0</inkml:trace>
  <inkml:trace contextRef="#ctx0" brushRef="#br0" timeOffset="21251.19">14323 10926 2046 0,'-13'-7'77'0,"10"3"2"0,3 4-12 16,-11-8-4-16,11 8-7 0,0 0-5 16,-27 12-8-16,14 6 2 0,-4 4-6 15,-13 16 2-15,-3 2-5 0,-4 5-1 0,-13 5-6 16,4 5 0-16,-8-2-5 0,8 0 0 15,-4-6-4-15,16-11 4 0,1 6-1 0,3-9-7 16,10-8 0-16,-3-1-1 0,9-6 0 16,8-6-1-16,-4 1-3 0,0-5 4 0,0 0 1 15,3-2 6-15,7-6 0 0,0 0 0 16,0 0-3-16,0 0-8 0,-10-32 5 16,14 11-2-16,2-1-9 0,4-9 1 0,17-13 3 15,-4-2 8-15,4 2-19 0,10-1 10 16,-4 2-3-16,0 6-4 0,-3-4 1 15,4 12 1-15,-11 0 0 0,-4 10-8 16,5 6 6-16,0 3 1 0,-4 8-1 0,-1 2 4 16,5 8 1-16,6 3 2 0,-7 7 2 15,14 14-4-15,3 1 10 0,-4 2-11 0,5-3 9 16,-5 7-5-16,1-3 4 0,-4-3 0 16,-3 2-6-16,-6-4 4 0,-5-12 4 15,5 5-8-15,-1-8-16 0,-2-3-49 0,-9-1-57 16,9-3-51-16,-12-7-73 0,1 0-207 15,1 1 4-15,-11-3-178 0,0 0-117 0</inkml:trace>
  <inkml:trace contextRef="#ctx0" brushRef="#br0" timeOffset="23951.55">15406 11126 1780 0,'-10'-7'-19'16,"4"0"3"-16,-5 4 22 0,11 3-1 0,-6-8-3 15,6 8-4-15,0 0-3 0,0 0-1 16,0 0 7-16,0 0 4 0,20 31-3 0,-1-12 13 16,22 10 9-16,2 6 10 0,17 9 1 15,3 4 13-15,7 0 4 0,4 5 7 16,5 1-2-16,5-1 2 0,6 0 6 0,10-1-4 15,26 3 0-15,-15-15 1 0,33 3-4 16,-18-17 7-16,10-9 0 0,41 4-3 16,-27-13-1-16,7-8-3 0,36-8-3 15,-3-5 0-15,-13-6-15 0,-7-4 4 0,-4-7-1 16,-36 5-6-16,-10-3-2 0,0 2 3 16,-9-6-1-16,-18 3 7 0,-7 2 6 0,-6-6-3 15,-10 1 7-15,-7-5-12 0,1-5-7 16,-17 10 5-16,6-12-7 0,-13 3-1 15,0 0-4-15,-10-2-9 0,-3 5 17 0,3 2-13 16,-10 7 1-16,-4 7-3 0,-5 4 2 16,-1 1-3-16,-4 3-2 0,0 0-13 0,2 3-21 15,-2 4-50-15,-2-3-55 0,2 2-32 16,-6 8-24-16,0-4-41 0,0 4-35 16,0 0-39-16,0 0-105 0,0 0-25 15,0 0-128-15,-27-3-53 0</inkml:trace>
  <inkml:trace contextRef="#ctx0" brushRef="#br0" timeOffset="24367.44">19330 10740 1645 0,'-17'-6'45'16,"4"2"17"-16,-4 0-4 0,17 4-5 16,-40 6-6-16,13 2-2 0,-20 11-6 15,4 6-5-15,-7 3-1 0,-17 11 14 0,4 11-2 16,-7 0 5-16,7 6-5 15,-4-4-7-15,7-4 0 0,7-4-2 0,10-5-5 16,2-10 0-16,14-4-7 0,8-7 1 16,-1-5 0-16,10-1 5 0,-4-5 10 0,8 0 7 15,6-7-3-15,0 0-4 0,0 0 2 16,-10-25-10-16,23 0 0 0,10-11-8 0,7-10-1 16,24-8 0-16,-8-2-7 0,8 4-3 15,3 4 0-15,-4 1-2 0,0 17-1 16,-6-1 1-16,-14 12-5 0,10-4-1 0,-6 11 1 15,-7 2-4-15,4 5 1 0,-4 5 2 16,13 2 2-16,10 11-5 0,8 5 3 0,-6-1 0 16,10 6 0-16,8 6 2 15,-7 6 0-15,-12-3-1 0,12 1 4 0,-20 1-1 0,5-5 0 16,-7-4 1-16,-1 3-1 16,-10-9-3-16,-3-4 2 0,-10 1-15 0,-4-4-34 15,1-5-32-15,-4 0-31 0,-3-1-67 16,-10-1-75-16,0-5-205 0,0 0-225 15,0 0-170-15</inkml:trace>
  <inkml:trace contextRef="#ctx0" brushRef="#br0" timeOffset="26701.59">20596 10419 1971 0,'-6'-10'-7'0,"-2"2"-8"15,-1 7-1-15,9 1 4 0,0 0 5 16,-7 19 4-16,14 2 9 0,2 7 11 0,9 19 3 0,15 14 8 15,3 6 4-15,18 5 3 16,6-3 9-16,30 16 7 0,-11-20 8 0,8-5 6 16,33 5 2-16,-17-23 2 0,14-3 1 15,3-14 6-15,18-10 8 0,1-11-9 16,11-16-5-16,37-16 1 0,6-15-6 0,4-7-11 16,3-8 0-16,3-16-11 0,-10-5 2 15,-9-10-4-15,-18 6-5 0,-22-9-6 0,-14-8-1 16,-23 11-8-16,-20 2-4 0,-24 21 5 15,-7 0-14-15,-12 7 8 0,-14 18-1 16,-4-1-2-16,-13 16 2 0,1 2-5 16,-4 7-3-16,0 1-8 0,-7 7-14 15,0 1-40-15,-6 1-42 0,3 7-42 0,0 0-60 16,0 0-47-16,-7-4-138 0,7 4-55 16,0 0-179-16,0 0-116 0</inkml:trace>
  <inkml:trace contextRef="#ctx0" brushRef="#br0" timeOffset="29086.3">22067 12495 1823 0,'-8'-15'35'0,"2"5"18"0,3-1 16 15,-4 4 12-15,-4 0 15 0,11 7-7 16,0 0-6-16,-9-11-6 0,9 11-12 0,0 0-4 16,0 0-15-16,0 0-4 0,0 0 8 15,0 0 8-15,-7 36 13 0,11-9 14 0,-1 13 5 16,-3 14 4-16,0 5 8 16,0 3 0-16,3 3-2 0,0-1-9 0,0 0-6 15,5 1-3-15,2-5-19 0,-1-6 2 16,2-4-11-16,-1-1-1 0,-1-16-3 0,-6-4 0 15,8-4-13-15,-8-8-2 0,4-2 1 16,-4-1-1-16,3 0 4 0,-2-4-4 16,0 0-4-16,2-2-1 0,-6-8-6 0,7 7-21 15,-7-7-64-15,0 0-62 0,0 0-50 16,0 0-47-16,17-15-46 0,-14 6-50 0,-3 9-112 16,0-11-55-16,0 11 47 0,-3-10-164 15,3 10-100-15</inkml:trace>
  <inkml:trace contextRef="#ctx0" brushRef="#br0" timeOffset="29335.02">21572 13527 1735 0,'-6'10'-35'0,"-1"-2"9"16,1-1 12-16,6-7 5 0,-11 10 34 15,11-10 34-15,0 0 24 0,27 10 9 0,3-12 8 16,14-9 4-16,19-1-5 0,24-10-9 15,-1-6-2-15,1-3-14 0,-3-1-9 0,-1-2-1 16,-7-4-8-16,-9 3 2 0,-7-2-11 16,-3 6-2-16,-4 2-7 0,11-10 0 15,-21 18-7-15,-7 1-9 0,-6 4-52 16,-6 7-53-16,-4 4-41 0,-7 1-45 16,1 3-60-16,-5 2-171 0,4 5-244 0,-5 5-142 15</inkml:trace>
  <inkml:trace contextRef="#ctx0" brushRef="#br0" timeOffset="29951.29">23090 14097 1895 0,'0'0'27'0,"0"0"7"16,0 0 9-16,0 0 11 0,0 0 0 0,0 0 3 16,0 0-2-16,0 0-7 0,-21 8-4 15,21-8-3-15,-23 7 2 0,3-4-2 0,7 2 5 16,-11 5 0-16,-5 1 4 0,-5 3-5 16,0-3 0-16,1 3-1 0,-10 8-9 15,-1 3 2-15,1 0-4 0,13-7-3 0,0-1-5 16,0 1-1-16,7 1-2 15,-4-2-3-15,4 1 2 0,3-3-8 0,4 1 1 16,-1-7-1-16,4 1 1 0,-1 1-1 16,4-7 3-16,0 2 3 0,3 1 13 0,7-7 12 15,-13 8 14-15,13-8 13 0,-14 2 19 16,14-2-12-16,0 0-9 0,0 0-16 16,-16-14 1-16,16 1-4 0,-3-5-10 0,3-4-3 15,3-6 2-15,1-9-4 0,5-13-10 16,5-6 0-16,-1 5 0 0,1-5-10 0,2 1 2 15,-2 5-6-15,2 0-1 0,-2 5 6 16,-1 9 10-16,-3 10 5 0,-3 2 8 0,-1 3-4 16,1 6-9-16,-1 1 1 15,-2 3-10-15,-1 1-3 0,4 2-5 0,-7 8 5 16,0 0 1-16,0 0-5 0,33 22-3 16,-20-1-2-16,1 8 21 0,2 14 10 15,5 2-3-15,-5 7 17 0,1-2-3 0,-4 0-13 16,1 0 4-16,5-2-2 0,-11-11-3 15,4 9-2-15,1-11 0 0,1-5-1 0,-7-5-4 16,-1-5 0-16,5-1-2 0,-1 2-6 16,-4-10-6-16,-3 3-15 0,0-7-39 0,5-3-69 15,-8-4-97-15,0 0-84 0,0 0-96 16,0 0-185-16,13-21 37 0,-16 10 66 16,-1 1-257-16,1-2-219 0</inkml:trace>
  <inkml:trace contextRef="#ctx0" brushRef="#br0" timeOffset="30472.29">22366 15258 2169 0,'0'0'53'16,"-16"4"13"-16,16-4 8 0,0 0 3 0,0 0 7 16,0 0-3-16,0 0-1 0,-3-17-6 15,25 5 6-15,29-13 2 0,15-13 10 0,14 1-9 16,10-9-3-16,13-1-10 0,27-16 5 15,-6 2-8-15,-8 0-4 0,-22 14-14 16,-4 1-3-16,3 0-2 0,-9 7 1 0,-11-1-11 16,-20 15 1-16,-16 10-5 0,-4 1-14 15,-9 1-26-15,-4 5-24 0,-7 4-2 0,-7 5-44 16,-6-1-45-16,7 13-41 16,-7-1-51-16,-10 1-51 0,-6 6-87 0,-14 14-117 15,0 5-204-15,-8-1-170 0</inkml:trace>
  <inkml:trace contextRef="#ctx0" brushRef="#br0" timeOffset="30785.51">23240 15130 1954 0,'-4'7'-8'15,"4"-7"14"-15,0 0 2 0,0 0 10 16,0 0 12-16,0 0-1 0,0 0 2 16,47-21 8-16,-30 20-2 0,-4 1-5 0,7-3 2 15,-20 3 2-15,33 4-4 0,-16 4 2 16,0 1 1-16,2 3 4 0,-2 8-3 0,-10 2 7 15,3 7 4-15,-10 7 6 16,0 2 9-16,-7 17 8 0,-6-2 12 0,-4-2 10 16,4 2-10-16,-4-6-2 0,-3 2-5 15,0-7-5-15,7-9-6 0,6-8-8 16,0-3 6-16,1-2-17 0,3-5 3 0,3-4-11 16,-7 3 7-16,7-7-9 0,0-7 9 15,16 11-10-15,-16-11 6 0,37-8-3 0,-4-2-15 16,17-8 5-16,4-4-4 0,22-13-4 15,-2 3-16-15,6-10-60 0,6-2-84 16,1-3-92-16,-3-6-147 0,-2-7-138 16,2 6 56-16,0-9-228 0,-11-6-183 15</inkml:trace>
  <inkml:trace contextRef="#ctx0" brushRef="#br0" timeOffset="31002.39">24876 14045 2150 0,'-17'-5'116'0,"8"-2"5"0,2-2-14 0,4 1-6 16,3 8-11-16,3-17-12 16,7 8-7-16,13-9-10 0,7-2 0 0,13-5-13 15,5 3 4-15,1 0-17 0,8-2-36 16,-10 5-64-16,-7 3-69 0,-10 7-72 0,-7-4-88 15,0 6-156-15,-3 2-210 0,-7 5-157 16</inkml:trace>
  <inkml:trace contextRef="#ctx0" brushRef="#br0" timeOffset="31134.58">25120 14149 1992 0,'-17'13'52'0,"4"-3"0"0,2-2-9 15,8-5 5-15,3-3-2 16,0 0-5-16,0 0-3 0,0 0-4 0,47-11-1 15,2-9-20-15,11-5-48 0,21-7-68 16,3-5-84-16,6-5-164 0,3-4-233 0,-3 0-84 16</inkml:trace>
  <inkml:trace contextRef="#ctx0" brushRef="#br0" timeOffset="31385.32">26562 13172 1826 0,'8'-14'132'16,"-5"3"9"-16,-3 4-13 0,0 7-11 15,0 0-13-15,0 0-11 0,0 0-6 16,0 0 10-16,0 0 0 0,0 43 11 0,0-17-10 16,0 5-2-16,3 6 0 0,4 13-9 15,-1 3-4-15,2-3-11 0,4 0-3 16,-2-3-2-16,-2-8-10 0,1-5-1 16,4 11-1-16,1-10-11 0,-1-6 1 0,-2-1-3 15,5 0-16-15,-7-9-51 0,5 2-60 16,-4-10-93-16,-4 3-96 0,5-7-160 15,-8 1-83-15,1-1 48 0,-4-7-191 0,0 0-157 16</inkml:trace>
  <inkml:trace contextRef="#ctx0" brushRef="#br0" timeOffset="31567.74">26360 14080 2097 0,'-18'3'155'0,"18"-3"9"0,-16-3-22 16,16 3 4-16,0 0-21 0,4-18-17 0,12 3-10 15,24-10-7-15,14-6-7 0,16-1-7 16,6-5-10-16,17-1-13 0,0 1-3 16,4 2-5-16,1 6-3 0,-8-9-4 0,-5 8-4 15,-28 6-25-15,3 5-71 0,-6 2-75 16,-21-1-88-16,-6 8-83 0,-11 5-179 0,-2 5 11 16,-14 0-186-16,0 0-157 0</inkml:trace>
  <inkml:trace contextRef="#ctx0" brushRef="#br0" timeOffset="32185.2">27250 14737 1960 0,'0'0'49'0,"0"0"20"16,0 0 3-16,0 0 3 0,0 0-3 15,0 0-10-15,-47-15 1 0,47 15-12 0,-20 0-2 16,20 0-6-16,-37 5-4 0,14 2-2 16,-10 4-2-16,0 3-8 0,-18 10-5 0,1-2 0 15,-3 3-1-15,3 3-1 16,0-3 0-16,3-3-4 0,3 0-2 16,11-4 0-16,6-4 0 0,8 1-10 0,-1-6 8 15,4-2 0-15,5-2-2 0,-2-1 10 16,2 5 14-16,11-9 18 0,-16 4 9 0,16-4-6 15,0 0 1-15,-20-17-15 0,17 5 5 16,-1-9-9-16,4-4-3 0,0-3-1 16,10-19-9-16,4-6-4 0,-4-1-2 0,4 1-4 15,2 6 4-15,1 1 7 0,2 3-1 16,-5 7 8-16,-1 11 14 0,-7 4-1 0,2 3 0 16,-2 4-10-16,1 2 0 0,-4 5-14 15,-3 7-5-15,0 0 7 0,0 0-13 16,30 16 11-16,-16 5 0 0,-1 6-3 0,0 3-1 15,10 20 0-15,1 0-4 16,9 10-4-16,-9-13 11 0,6 2-5 0,3-5-12 16,-6-5-48-16,3 0-55 0,3-3-56 15,0-5-62-15,-9-12-76 0,3-5-133 0,-8-7-65 16,1-4 50-16,-4-3-172 0,5-7-112 16</inkml:trace>
  <inkml:trace contextRef="#ctx0" brushRef="#br0" timeOffset="32367.62">27329 14472 1870 0,'-6'-20'84'0,"-1"2"9"0,7 11-14 0,0 0-13 16,0 7-9-16,0 0-1 15,0 0-5-15,0 0-7 0,0 0-4 0,46 20-1 16,-22-1-2-16,-1 2-4 0,1 1-2 16,9 10-1-16,-3 4 0 0,7 2-6 0,-1-1 3 15,1-2-6-15,-7 1 0 0,3 0-41 16,-3-5-59-16,-6-6-72 0,-7-9-86 15,-4-7-180-15,1-2-205 0,-2-6-121 0</inkml:trace>
  <inkml:trace contextRef="#ctx0" brushRef="#br0" timeOffset="32551.52">27840 14437 1866 0,'-13'-25'64'0,"2"4"28"16,1 7 20-16,4 2 3 0,3 2-19 15,-2 2-7-15,5 8-7 0,0 0-14 16,0 0-1-16,-43 23-6 0,23 4-7 15,-10 13-4-15,11 10-4 0,2 3-5 0,0-2 0 16,0 3-8-16,4-4-28 0,3-4-27 16,3-4-46-16,4-10-52 0,0-6-44 0,0-5-65 15,3-3-105-15,0-7-86 0,3 3-133 16,0-7-55-16</inkml:trace>
  <inkml:trace contextRef="#ctx0" brushRef="#br0" timeOffset="32803.48">27993 14466 1658 0,'16'-25'39'16,"-2"4"-1"-16,-1 6-1 0,1 5-5 16,-5 2-2-16,1 1 0 0,-10 7-1 0,0 0-2 15,30 10-1-15,-19 2-1 0,-5 2 4 16,-3 4 4-16,4 6 11 0,-4 2 8 0,0-1 5 16,-3 0-4-16,-3 0 1 0,6-4 3 15,2 4 0-15,-2-6-5 0,-3-3 0 16,6-1-2-16,-3-5 2 0,1-1 11 0,5-3-3 15,5-2-9-15,-14-4-4 0,34 3-6 16,-4-7-6-16,0-2 0 0,6-6-11 16,14-6-63-16,0 1-64 0,0-14-93 15,7-10-124-15,-14 3-130 0,11-10-183 16,-8-8-131-16</inkml:trace>
  <inkml:trace contextRef="#ctx0" brushRef="#br0" timeOffset="32967.56">28839 13525 1915 0,'-6'-16'61'0,"2"2"1"0,1 2 1 15,0-1-4-15,3 1-5 0,6-5-6 16,4 3-8-16,4-4-3 0,6-1-1 16,-4 1-7-16,11 1-16 0,3-1-45 15,0 1-45-15,-9-1-60 0,-2 3-53 0,-2 0-484 16,-4 5-169-16</inkml:trace>
  <inkml:trace contextRef="#ctx0" brushRef="#br0" timeOffset="33101.61">28856 13459 1890 0,'-6'7'-81'0,"-1"-1"12"0,3 2 3 0,4-8 10 16,0 0 10-16,0 0 0 0,0 0-2 15,0 0 15-15,57-10-18 0,-7-8-34 0,10-4-361 16,24-8 47-16</inkml:trace>
  <inkml:trace contextRef="#ctx0" brushRef="#br0" timeOffset="33335.51">30029 12662 1400 0,'4'-25'122'16,"-1"4"18"-16,-3 5 12 0,3 3 1 15,-3 3-20-15,0 10-11 0,-3-15-15 0,3 15-16 16,0 0-8-16,0 0-5 0,0 0-4 15,0 0-2-15,14 46-1 0,-11-24-4 16,3 10-2-16,1-3-8 0,-1 7-1 0,8 14-11 16,-4-5-1-16,1-1-3 0,8 2-8 15,-5 0 16-15,5-4-12 0,-5-8-1 16,2-3-31-16,-2-1-54 0,-4-5-60 16,3-5-73-16,-6-5-79 0,0-5-153 15,-4-3-52-15,0 1-164 0,-3-8-128 0</inkml:trace>
  <inkml:trace contextRef="#ctx0" brushRef="#br0" timeOffset="33517.94">29863 13308 1875 0,'-20'4'50'0,"7"-1"24"0,13-3 9 16,-17-3-5-16,17 3-2 16,0 0-11-16,0 0-2 0,23-28-7 0,-3 10-3 15,20-3-13-15,3-8-2 0,1 8 0 16,2-8-11-16,-3 8-14 0,-2-2-42 15,5 1-48-15,-9 9-51 0,-3 1-74 0,-8 7-136 16,-3 0-293-16,-2 2-129 0</inkml:trace>
  <inkml:trace contextRef="#ctx0" brushRef="#br0" timeOffset="33935.58">30273 13740 1797 0,'-10'34'-19'0,"3"0"21"15,3-5 15-15,-2 4 12 0,3-4 1 0,6 5 6 16,0-1 5-16,4 0-1 0,0-2 2 16,3-2-1-16,3-4 4 0,4 0 2 15,-1-1 5-15,1-10 0 0,7-3-3 0,-1-4 3 16,0-2-6-16,0-5-6 0,4-4-3 16,3-3-2-16,-6-3 0 0,3-2-5 0,-5-1-4 15,-1-3-2-15,-5-5-2 0,-2 0-8 16,-11 2-8-16,-6 2 3 0,-1-8-1 15,-10 4-2-15,2 2-1 0,-6 1-3 0,-4-5 1 16,-16-4 3-16,2 0-3 0,-10 4 1 16,-5 0-4-16,-2-2 7 0,-3 0-6 15,9-2 5-15,1 2 0 0,2-6 1 0,10 2 0 16,8 1 3-16,2-9-4 16,8 5-2-16,13 1-4 0,3 6 0 0,9-4-1 15,4 1-3-15,14-9 5 0,6 5-6 16,-3 11 6-16,5 9-4 0,-10 3 0 15,2 9-2-15,3 6-1 0,-3 2 4 0,3 9-3 16,-3 2 1-16,0 5 2 0,3 8-2 16,-7 5-3-16,3 4-29 0,-9-8-31 0,-1-7-51 15,-2 2-63-15,2-3-99 16,-5-3-154-16,-1-1-112 0,-1-2-47 16</inkml:trace>
  <inkml:trace contextRef="#ctx0" brushRef="#br0" timeOffset="35637.1">4676 5886 1636 0,'0'0'32'16,"-17"6"4"-16,17-6-3 16,-9 5-8-16,5 2 4 0,4 0 4 15,-3 4 2-15,3 2-1 0,3 2 1 0,4 0 1 16,2-1 5-16,-1 2 1 0,5-4 1 15,0-2 14-15,7-2 13 0,10-8 15 0,33-18-2 16,27-19-1-16,34-38-6 0,13-17-9 16,23-21-5-16,53-52-5 0,1-3-5 15,-55 40-6-15,44-40-4 0,-53 43-4 0,7 6-3 16,-20 5-4-16,-14 11-3 0,-20 13 4 16,-25 25-3-16,-15 10-6 0,-11 10-5 0,-17 11 0 15,-10 15 0-15,-4 2-14 0,-4 3-13 16,-4 6-14-16,0 1-17 0,-3 3-35 15,-10 4-39-15,0 0-49 0,23 4-66 16,-23-4-114-16,11 14-89 0,-5-4-152 16,-3-1-83-16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38:10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 1732 1918 0,'0'14'-36'16,"-4"-5"1"-16,4-9 6 0,-7 20 11 16,4-10 5-16,3 0-2 0,0 2 22 15,3 1 11-15,-3 2 7 0,11 0 7 16,-5-2 10-16,4-1 1 0,4 1 10 15,5-6 13-15,8-2 4 0,14-3 5 0,28-16-1 16,41-22-9-16,40-21-5 0,14-21 0 16,19-12-8-16,7-12-7 0,54-31 0 15,-72 30-7-15,5 3-4 0,-3 3-6 0,-14 10 3 16,-10 3-6-16,-24 15-2 0,-32 17-3 16,-11 7 1-16,-30 11-1 0,-3 9-5 15,-13 9-1-15,-10 0-6 0,-4 7-9 0,-4-4-23 16,2 9-32-16,-8-3-37 0,4 1-12 15,-4 2-31-15,-13 4-55 0,17-4-95 0,-17 4-391 16,0 0-171-16</inkml:trace>
  <inkml:trace contextRef="#ctx0" brushRef="#br0" timeOffset="6767.96">6890 6892 1943 0,'0'0'-19'0,"-3"-7"10"16,3 7 21-16,0 0 11 0,0 0 7 15,0 0 0-15,0 0 3 0,-21-6 1 0,21 6-7 16,-20 3 3-16,20-3 2 0,-27 4 6 15,8 2 1-15,-8 5-1 0,0-4-3 16,-6 8-1-16,-18 4-3 0,5 4-3 16,-4 0 1-16,7-3-1 0,-4 2-4 15,14-1-3-15,6-7 1 0,-3 1-2 0,3 3-1 16,-2-3-1-16,2 2-7 0,-3-2 0 16,10-2 1-16,-1 2-2 0,5-5-2 0,2-1 2 15,2-3 3-15,2 1 15 0,-1-3 8 16,1 2 19-16,1-1 12 0,1-2 7 15,8-3-6-15,0 0-17 0,0 0 3 0,-25-10 0 16,17 2-4-16,5-2-10 0,3-8 2 16,0 0-8-16,3-7-5 0,0 0 1 15,2-7-8-15,1-3 2 0,7-12-4 0,1-6-6 16,5-1-1-16,2-4 8 0,5-5-8 16,-10 13-2-16,5 3-5 0,-4 3 5 15,-4 10 12-15,-7 7 9 0,5 7-1 0,-5 5-4 16,-2 2-3-16,2 5-3 0,-3 4 0 15,-3 4 1-15,0 0 8 0,0 0 16 16,21 33 9-16,-18-1 11 0,7 18 11 0,-4 7 2 16,-6 6 9-16,7 2-2 0,0 18 1 15,-1 2-11-15,-2-16-2 0,-1-3-5 0,4 2-5 16,3-10-9-16,-4 0 2 16,8-8-7-16,-4-9-1 0,-4-9-9 0,4-5-3 15,-2-4-4-15,-2-5-9 0,4 0-17 16,-1-10-28-16,-4 3-32 0,4-5-63 15,-6-5-62-15,-3-1-72 0,0 0-95 0,18-18-145 16,-12 1-73-16,-3 1 49 0,4-8-320 16,-4-1-320-16</inkml:trace>
  <inkml:trace contextRef="#ctx0" brushRef="#br0" timeOffset="7465.08">9703 6410 2403 0,'0'0'-18'0,"-3"-16"34"0,3 16 25 15,-10-12 20-15,10 12 14 0,-8-7 5 16,8 7 3-16,-9-6-1 0,9 6-10 0,0 0-17 15,0 0 8-15,-43 17-13 0,19 7 1 16,4 1-11-16,-13 15 5 0,3 4-4 16,3 6 4-16,7 0-14 0,0 3 2 0,10 0 0 15,0 1-4-15,10-11-6 0,4-4 5 16,2-3 4-16,4 11-11 0,7-13 2 0,-1-8 0 16,1-1 4-16,6-4 0 0,4-10-1 15,3-3 1-15,0-2-5 0,6-9 1 16,2-4-2-16,-2-4 7 0,1-1-2 15,-7-2-12-15,0-4 5 0,-10 2-1 0,-7 0-2 16,-6 3-9-16,-4-2 0 0,0 1 6 16,-6 3-5-16,-7-3-2 0,0 6-2 15,-7-1-3-15,1 1-6 0,-4 4-6 0,7 1-15 16,-4-1-24-16,17 4-41 0,-27-3-45 16,17 0-54-16,0 1-21 0,10 2-61 0,-7-7-121 15,7 7-65-15,0-10 39 0,0 10-139 16,3-10-59-16</inkml:trace>
  <inkml:trace contextRef="#ctx0" brushRef="#br0" timeOffset="8531.89">13236 6647 1625 0,'0'0'7'0,"0"0"13"0,0 0 17 16,7-5 7-16,-7 5 7 0,0 0 0 0,0 0-2 16,0 0 0-16,0 0-8 0,0 0 1 15,0 0-4-15,0 0-5 0,0 0-4 16,-24 18-2-16,18-11-3 0,-4-2-1 0,-4 2-1 16,1-1 0-16,-1 1 1 15,5-2-3-15,-4 1 3 0,13-6 1 0,-33 1 5 16,15 2-3-16,18-3 4 0,-36-4 3 15,19-2-3-15,-6-1 1 0,6-1 3 0,-3-5-4 16,7-2 0-16,-4 1-6 0,7-7 0 16,0 2 0-16,0-3-5 0,3-2-3 0,1 2 0 15,-1-3-3-15,4 4-1 0,3 2 12 16,-3-1 5-16,3 2-5 0,0 4 3 16,0 2 2-16,0-1-8 0,0-2-2 0,6 1-4 15,1 3 5-15,3 1-7 0,3-1-1 16,0 1-2-16,4 2 3 0,3 4 1 15,0 1-7-15,4 3 1 0,-2 3-1 16,2 5 0-16,6 6 4 0,14 11 11 0,-4 7 8 16,-4 7 11-16,-6 3 11 0,0 2 7 15,-3 6 3-15,-4 0 8 0,-3-1 10 0,-3-5-3 16,-7-4-1-16,-4-5-13 0,-6-4 6 16,4-1 2-16,-8-3-4 0,1 3 0 15,-7 1-5-15,0-5-1 0,-7-1-2 0,1-4-10 16,-1-4 0-16,-10 1-2 0,4-6-11 15,0-2-20-15,0 0-31 0,-4-2-29 0,3-5-45 16,-3-2-39-16,11-1-47 0,-7 0-58 16,-1-4-68-16,11-4-130 0,-4 1-77 15,7-3 54-15,1-4-214 0,2 0-162 0</inkml:trace>
  <inkml:trace contextRef="#ctx0" brushRef="#br0" timeOffset="9081.78">16603 6142 2046 0,'3'-7'120'0,"-3"7"31"0,0 0 9 16,-3-13 6-16,3 13 1 0,0 0-2 0,6-11-13 16,-6 11-17-16,0 0-11 0,0 0-21 15,0 0 1-15,0 0-5 0,0 33 22 16,3-16 9-16,-3 12 7 0,0 0-3 0,0 12-7 15,-3 10-7-15,6 5 0 0,2 2-18 16,-10-1-11-16,5-3-6 0,11 2-4 0,-8-4-6 16,4-10-6-16,-4-6-8 15,0-4-6-15,0-4-5 0,5-3-37 0,-5-4-37 16,4-5-37-16,-4-3-29 0,0-5-64 16,0-4-113-16,-3-4-89 0,0 0-129 15,14-15-115-15,-4-3 72 0,-1-1-390 0,5-8-398 16</inkml:trace>
  <inkml:trace contextRef="#ctx0" brushRef="#br0" timeOffset="9515.56">17436 6111 2655 0,'17'-11'-28'15,"-4"1"13"-15,4 2 3 0,-4 4 3 16,-3-5-1-16,4 7 0 0,2-4 1 0,-2 5 4 15,2 1-1-15,-16 0-2 0,30 5 8 16,-13-1-2-16,-4 6-1 0,-6 5-1 0,-4 1 3 16,4 2 3-16,-7 1-4 0,0 9 4 15,-7-3-2-15,0 0 2 0,-3-3-2 16,-3 9-2-16,6-12 0 0,-6 3 1 0,7-6-4 16,-1-1 5-16,3-5 0 0,1 2-2 15,0-5 2-15,3-7 3 0,-4 13 0 16,4-13-1-16,0 0-1 0,17 5-3 15,-17-5 2-15,27 3-1 0,-27-3 1 0,26 3 6 16,-9-2 8-16,4 5 10 0,1 3 3 16,-5 1 8-16,7 5 11 0,-8 1 13 15,-2 2 15-15,-5 1 8 0,1 3-2 0,-7-1 8 16,-3 0-3-16,-3 8 1 0,-7-2-3 16,1 3-6-16,-5-2-6 0,-16 8-4 0,0-3-7 15,0-10 0-15,7-4-4 0,-4-5-9 16,4-3-11-16,-4-3-20 0,0-2-43 15,4-6-32-15,0 0-43 0,0-3-39 0,2-2-56 16,2-2-59-16,2 0-89 0,4-4-132 16,-1 1 55-16,7 0-185 0,4-2-106 15</inkml:trace>
  <inkml:trace contextRef="#ctx0" brushRef="#br0" timeOffset="31749.45">7252 7894 1740 0,'-9'-9'-17'0,"-1"2"25"0,4 1 14 0,6 6 22 15,-11-11 23-15,11 11 16 0,-7-6 10 16,7 6-1-16,-9-8-6 0,9 8-5 0,0 0-11 15,-11-7-7-15,11 7-8 0,0 0-6 16,0 0-10-16,0 0-6 0,0 0 4 16,0 0-4-16,17 42-2 0,4-21 4 0,-2 6-1 15,17 3-1-15,2 3 5 16,11-1 4-16,2-6 0 0,9-1 5 0,19 0 0 16,8-1 6-16,-7-17-3 0,7-4 0 15,23-6 3-15,3-11-4 0,1-7 1 0,6-7 6 16,29-15 6-16,-5-1-10 0,-8-6-8 15,-26 11-5-15,-2-1-4 0,-9-6-3 16,-9 7 5-16,1-1-9 0,-15 2-4 0,-10 5-1 16,-15 4-5-16,-8 4-4 15,-13 4 5-15,-4 4 7 0,-2 5-8 0,-11-5 7 0,1 9-11 16,-1-3 2-16,-4 1 3 0,2 3-13 16,-1-1 4-16,-4 1 0 0,2 1-18 0,-2 2-41 15,-3-2-55-15,-3 6-50 16,13-8-48-16,-10 4-41 0,-3 4-39 0,8-7-84 15,-8 7-100-15,6-6 48 0,-6 6-149 16,0 0-69-16</inkml:trace>
  <inkml:trace contextRef="#ctx0" brushRef="#br0" timeOffset="34199.39">8316 8757 1684 0,'3'-7'24'15,"-3"7"16"-15,4-24-1 0,2 13-6 0,1-4 9 16,3 0-3-16,3-5-5 0,7-1-4 15,4 2-1-15,6 1-3 0,0 1 1 16,0 3 3-16,0 7 0 0,-6 6 3 0,-2 1 3 16,-1 1-1-16,2 12 9 0,-3-1 9 15,0 13 8-15,-7 3 10 0,-3 5 0 16,0 13 11-16,-13 3-5 0,-4 1-3 16,1 1-2-16,-5 5-5 0,8-13-1 0,-10 7-13 15,6-15-5-15,4-2-3 0,-1-8-10 16,1-3 5-16,3-2-7 0,3-5 3 15,-3-3-4-15,4 1-1 0,-1-3 3 0,4-1 1 16,0-2-3-16,6 2 3 0,-3-1-9 16,3-7 1-16,-13-1-3 0,30 6 3 0,-17-6-6 15,-13 0-3-15,30 0-11 0,-6-6-48 16,-1 5-57-16,-2-7-70 0,1-2-81 16,5-3-149-16,3-2-70 0,0-2 51 15,-3-3-178-15,6-8-95 0</inkml:trace>
  <inkml:trace contextRef="#ctx0" brushRef="#br0" timeOffset="37383.33">10036 7594 1673 0,'-6'-8'-54'16,"6"8"17"-16,-8-8 6 0,8 8 22 15,-9-13 27-15,9 13-4 0,-7-8 21 0,7 8-3 16,-9-7 14-16,9 7-5 0,0 0-5 15,-5-10-4-15,5 10-6 0,0 0-4 16,0 0-3-16,0 0 1 0,0 0-3 0,0 0 1 16,0 0-3-16,17 27 4 0,-4-9 5 15,4 4 9-15,7 3 3 0,9 4 2 0,4 7-1 16,6-1 10-16,4-2 4 0,13 7-1 16,6-9 11-16,15-2 0 0,-11-12 7 15,26 1-4-15,11-7 12 0,9-11-8 16,11-4-3-16,10-3-4 0,2 0-7 15,8-6-8-15,-9 2-1 0,-9-1-6 0,-9-2-6 16,-7-4 6-16,-9 0-13 0,-7 1 4 16,-21 5 17-16,-6-6-4 0,10-7 3 0,-23 5 1 15,3-5-12-15,-10-4 6 0,3 0-4 16,-6-3-10-16,-4 1-1 0,1 2 3 0,-5-1-6 16,-9 5-2-16,-6 1 1 0,-5 10-6 15,2-1-2-15,-4 0-2 0,-4 5-33 16,-4 3-51-16,-1-1-41 0,-8 8-21 15,16 0-49-15,-16 0-56 0,0 0-97 16,14 11-124-16,-11-7 47 0,-3-4-138 0,0 12-53 16</inkml:trace>
  <inkml:trace contextRef="#ctx0" brushRef="#br0" timeOffset="37933.89">11356 8582 1684 0,'0'0'78'0,"-30"0"13"16,30 0 7-16,0 0-7 0,0 0-2 15,0 0-7-15,0 0-7 0,-17 0-2 16,17 0-10-16,0 0-3 0,0 0-6 15,0 0 1-15,67-13-7 0,-37 9 2 0,7-4-11 16,6 1-4-16,17-11 0 0,-3 5-3 16,3 1 1-16,-3-2-11 0,-1 3-15 15,-12-2-47-15,-5 6-45 0,-2-4-58 0,-10 3-47 16,-1-3-32-16,-5 4-105 0,-15-3-315 16,1 0-139-16</inkml:trace>
  <inkml:trace contextRef="#ctx0" brushRef="#br0" timeOffset="38135.93">11853 8194 1934 0,'0'0'79'0,"-10"-8"15"16,10 8 0-16,0 0-6 0,-14-4-10 0,14 4-11 0,0 0-7 15,0 0-3-15,0 0-6 16,-16 25-1-16,12-7-3 0,1 1 3 0,3 6-3 16,-7 6-8-16,4-1 1 0,3 8-2 15,0-5-3-15,-3 9-6 0,3-3-1 0,3-2-2 16,0 16-34-16,4-3-45 0,-4-10-55 15,4-9-56-15,-3-5-60 0,9-1-121 16,-7-4-72-16,1-6-166 0,0-2-82 0</inkml:trace>
  <inkml:trace contextRef="#ctx0" brushRef="#br0" timeOffset="38437.06">12269 8401 1700 0,'11'-8'-20'0,"-2"-3"6"15,-2 4 0-15,7 1 0 0,-8 5 5 0,-6 1 1 16,16 0 1-16,-16 0 5 0,17 12-1 16,-10 1 1-16,4-5 4 0,-5 9 0 0,4-3 3 15,-10 4-2-15,9-3 0 0,-4 0 1 16,-2-2-3-16,7 1-2 0,-7 1 8 16,3-2-2-16,8-1-1 0,-4-2 7 0,-1 2-3 15,2 1-1-15,2-1 9 0,1 1 14 16,-1 5 11-16,0 0 6 0,-3-1 9 0,-3 5 5 15,3-4 3-15,-7 7 6 16,0-6-4-16,-3 2 5 0,0-1-9 0,-3 7 2 16,-7-4-8-16,4-1-7 0,-11 3 0 15,0-7-12-15,0-3-24 0,-2-5-51 16,-8 0-54-16,4-8-73 0,-4-2-84 0,-7-5-423 16,8-2-168-16</inkml:trace>
  <inkml:trace contextRef="#ctx0" brushRef="#br0" timeOffset="39216.75">13719 7472 1928 0,'-16'-7'-22'0,"6"-1"27"0,-4 4 27 0,8-2 19 16,-7 1 16-16,13 5 0 0,-14-7-9 0,11 4-9 15,3 3-6-15,0 0-4 0,0 0-6 16,0 0-2-16,0 0 0 0,-7 28 5 0,17-13 3 16,4 4 2-16,5 12 5 0,8 5 3 15,10 6-2-15,13 5 6 0,7 3-4 16,-5-3 0-16,19 0 7 0,-1-1 6 16,6-6-4-16,11-2 8 0,6-6-2 15,24-13 8-15,3-3-6 0,13-8 0 0,14-8-10 16,0-13 6-16,33-6-4 0,-7-7-7 15,-12-6-13-15,-38 7 4 0,-7-6 1 0,-9-1-9 16,-7-1-2-16,-7-9 0 0,-6 5-3 16,-14-5-3-16,1 6-7 0,-25 5 2 0,-5-2-2 15,-1 4-3-15,-3 1-14 0,-10 6 11 16,-10 7 0-16,-3 1-20 0,-1 1-47 0,-3 2-58 16,1 4-58-16,-1 0-47 15,-2 2-43-15,-8 2-83 0,7 0-139 16,-10 3 59-16,17-4-213 0,-11 1-133 0</inkml:trace>
  <inkml:trace contextRef="#ctx0" brushRef="#br0" timeOffset="39717.08">14796 8676 1941 0,'-10'-7'75'16,"10"7"-11"-16,0 0-1 0,-3-9-11 16,3 9-4-16,0 0-5 0,23-13-1 0,1 9-3 15,9-4 0-15,10-1-9 0,17-2 0 16,3-3-1-16,4 3-2 0,-7-3-1 16,0 0-8-16,0 2-2 0,0-3-43 15,-17 5-58-15,-13-3-56 0,-6 1-62 0,-4 2-143 16,-7 0-260-16,-7-2-104 0</inkml:trace>
  <inkml:trace contextRef="#ctx0" brushRef="#br0" timeOffset="39904.58">15230 8194 1804 0,'-7'-1'46'16,"7"1"6"-16,0 0-4 0,-17-7-6 16,17 7-5-16,0 0 2 0,0 0 5 15,-10 25-1-15,6-11-3 0,4 8-2 0,4 7 1 16,-8 7-5-16,8 20-3 0,3 1-4 15,3 0 1-15,0-4 0 0,-3 5-9 16,9-7-26-16,1-1-40 0,6-1-46 16,-6-10-53-16,-1-9-72 0,1-7-438 0,0-7-152 15</inkml:trace>
  <inkml:trace contextRef="#ctx0" brushRef="#br0" timeOffset="40333.9">16323 8451 1946 0,'0'-7'22'0,"0"7"9"16,0-9 2-16,0 9-4 0,-10-3 1 15,10 3-6-15,0 0-3 0,-30 8-3 16,19-4 2-16,-5 2-3 0,-1 4-4 16,-2-1 1-16,-8 4-3 0,0 5-2 15,7-6 2-15,-10 2 7 0,0 4-1 0,3-2-1 16,-3-1 2-16,1-3 4 0,2 1 0 15,7-3 5-15,-1-1 0 0,2-2 9 0,5 2 9 16,1-4 11-16,7-2-1 0,6-3 1 16,-20 1 3-16,20-1-1 0,-21-9 0 15,15 0-12-15,-1-2-2 0,1-4-7 0,-2-9-6 16,8 5 3-16,0-6-5 0,0-6-3 16,8 5-1-16,-2-6-6 0,7-1 1 0,-2-1-6 15,-1 8 8-15,-4 2-6 16,0 5-5-16,2 5 6 0,-5-3-7 0,4 9 2 15,-4 0-8-15,-3 8 1 0,0 0 2 16,20-3-2-16,-20 3-1 0,16 18 4 16,-5-6-3-16,-5 8 3 0,7-1-3 0,-2 12 0 15,8 9 3-15,-2-5 2 0,6 2-6 16,-6-1-18-16,3 2-36 0,0-9-38 0,-3-4-52 16,3-4-55-16,0-7-59 0,0-2-164 15,-1 1 0-15,-2-8-179 0,7 1-95 16</inkml:trace>
  <inkml:trace contextRef="#ctx0" brushRef="#br0" timeOffset="42883.87">17803 7150 1715 0,'-13'-14'-10'0,"-1"3"6"16,4 3 24-16,7-2-2 0,-8 3 31 16,11 7 7-16,-9-14 17 0,2 10 7 0,7 4 3 15,-6-10-9-15,6 10-10 16,-11-11-8-16,11 11-5 0,0 0-4 0,0 0-3 16,0 0 8-16,0 0-1 0,17 33 9 15,4-8-6-15,9 10 10 0,6 5-15 16,4-2 11-16,3-1 4 0,1 4-5 0,19-1-2 15,7 0 5-15,13-5-8 0,4-16 3 16,26-2-1-16,7-11-1 0,20-13-8 0,47-13-1 16,-7-10-2-16,0-11-7 0,-4-3-1 15,-19-2-6-15,-44 9-1 0,-13-1-5 16,-13 3 4-16,-17 2-10 0,-20 7 3 0,-3-2-3 16,-10 7-6-16,-15 2 4 0,2 6 0 15,-4-1-4-15,-7 2-1 0,1 3-3 0,-1 0-6 16,-7 2-35-16,8-2-40 15,-7 5-44-15,-7 4-44 0,0 0-59 0,0 0-55 16,0 0-153-16,0 0-15 0,0 0-229 16,0 0-167-16</inkml:trace>
  <inkml:trace contextRef="#ctx0" brushRef="#br0" timeOffset="43416.71">19349 8200 2069 0,'-13'-6'129'15,"-4"5"15"-15,17 1 9 0,-16-7 7 0,16 7-4 16,0 0-9-16,-11-4-11 0,11 4-14 16,0 0-10-16,14-21-15 0,10 10-7 0,25-9-7 15,5-9-9-15,22-3-8 0,-16 7-3 16,17-4-14-16,-20 7 0 0,-8-3-1 0,5 1-13 15,-14 12 2-15,-10-1-20 16,-7 4-46-16,4 2-68 0,-7-2-63 0,-3 5-62 16,-7-4-49-16,-3 4-101 0,-7-2-119 15,0 6 48-15,-11-11-221 0,-5 7-159 16</inkml:trace>
  <inkml:trace contextRef="#ctx0" brushRef="#br0" timeOffset="43622.53">19679 7665 2120 0,'-9'-8'180'0,"1"6"1"0,8 2-14 16,0 0-12-16,-16-5-19 0,16 5-18 0,0 0-13 16,0 0-15-16,-6 25-2 15,3-7-11-15,-2 8 2 0,5 8-9 0,-3 3-8 16,3 3 5-16,0 12-5 0,0 6-4 16,3-5-6-16,-3-11-2 0,11 8-14 0,-5-13-29 15,1-4-44-15,7-6-46 0,-1-2-45 16,4-7-61-16,5-6-59 0,5-6-67 0,3-12-185 15,11-1 54-15,18-12 50 0,-2-7-155 16,-4-8-52-16</inkml:trace>
  <inkml:trace contextRef="#ctx0" brushRef="#br0" timeOffset="43900.16">20620 7575 1720 0,'-11'-8'98'0,"-2"6"-7"0,-4 4-8 0,-2 6-7 16,-8 2-4-16,-14 12-9 0,-2 6-1 15,13-3-12-15,0 5-1 0,7-2-5 16,7-2-2-16,5-1-5 0,8 0 1 0,6-4-1 16,1 0-5-16,6 3-2 0,6 1 4 15,-2 0-7-15,2 0 5 0,4-3 3 0,7 1 5 16,-6-3 8-16,1 5-5 0,2-6 4 16,-1 5-5-16,-3 1-2 0,3 0 0 15,-6-7-1-15,-7 6 2 0,-3 1-4 0,0 0-1 16,-4 0-5-16,-6 5 2 15,-8-1-2-15,-16 12 4 0,-3-8-13 0,-3-1-35 16,-10-7-43-16,4-7-56 0,1-11-66 16,5-2-76-16,-10-9-154 0,3 0-30 0,-4-6-208 15,-5-9-142-15</inkml:trace>
  <inkml:trace contextRef="#ctx0" brushRef="#br0" timeOffset="45049.83">22389 6203 1973 0,'-3'-9'107'15,"-3"1"10"-15,6 8 5 0,-8-8-3 16,8 8-1-16,0 0-6 0,-13-6-14 0,13 6-10 16,0 0-11-16,0 0-7 0,-3 22-2 15,0-9-3-15,3 8-5 0,0 5-1 0,3 2-9 16,0 7 14-16,-3 17-18 0,4-6 3 15,-1 11 2-15,3 0-7 0,-1 0 1 0,4 4-2 16,-6-5-7-16,10-5-41 0,-5-1-47 16,2-10-51-16,-4-6-55 0,5-8-50 15,2-5-63-15,-1-10-110 0,6-3-77 16,-2-8 42-16,4-4-138 0,7-14-57 16</inkml:trace>
  <inkml:trace contextRef="#ctx0" brushRef="#br0" timeOffset="45551.51">22943 6511 1697 0,'0'0'62'0,"0"0"0"0,0 0 4 16,0 0-1-16,-30 24-4 0,23-9-1 0,4 2 3 15,3 1-2-15,0 1-5 0,3 2-4 16,1 1-2-16,2 0-5 0,8 1 0 16,2 0-3-16,4-3-3 0,7-2-1 15,3-4-2-15,0 1-2 0,-4-7-4 0,7-1-3 16,-6-1-3-16,0-2 1 0,-3 0-2 15,-4-4-4-15,-1 0-3 0,-2 0 6 16,-17 0-6-16,30-1-3 0,-20-5-4 0,-4 2-1 16,-6 4-1-16,11-15-7 0,-8 5 2 15,-3 10 2-15,-3-22 1 0,0 9-2 16,-5 1-4-16,-1-1-4 0,-12-2 6 0,9 1-5 16,-6 0 4-16,-1-4-3 0,-1 4 1 15,-7-4-8-15,-3 0 4 0,-13-7 0 0,-1 0 1 16,1 0-1-16,0-1 2 15,6-5 3-15,-6-1-3 0,6 2 3 0,4-1 1 16,0 2 5-16,3-4-1 0,6 8 3 16,7 2 4-16,-2-2 6 0,8 6-5 15,1-3 4-15,7 1 0 0,0 0 0 0,-4 2-2 16,7-1-4-16,10-2 2 0,-3 0-2 16,7-3 1-16,-2 4-4 0,6 6-3 0,-2-2 1 15,4 7 2-15,7 2-6 0,-5 5 3 16,-1 6-4-16,6 5 0 0,-7 5-2 0,2 9 2 15,9 13-5-15,-11 5 8 0,-3 7 1 16,-4 3 0-16,0 6 0 0,-3 1-2 16,3 0-21-16,-3 4-41 0,-3-11-45 0,0 0-49 15,-1-17-71-15,4-4-134 0,-2-8-67 16,1-4-146-16,-6-5-73 0</inkml:trace>
  <inkml:trace contextRef="#ctx0" brushRef="#br0" timeOffset="45934.5">21793 5660 1800 0,'-10'-10'135'0,"0"5"-9"16,10 5-12-16,-7-5-16 0,7 5-10 15,0 0-11-15,-6 21 2 0,6 3 11 0,3 11 4 16,0 23 15-16,-3 9-3 0,7 20 9 16,-7 10 3-16,6 10 0 0,-6 4 1 0,4 3-1 15,-1 3-5-15,-6-3-3 0,3 4-8 16,3-6-12-16,4-5-3 0,-4-4-9 15,4-10-2-15,3-11-9 0,0-4-5 16,3-19-3-16,-10-9-9 0,7-8-2 0,-3-11-4 16,0-8-13-16,-1-2-20 0,1-4-29 15,0-10-97-15,3-6-100 0,-10-1-107 16,27-33-167-16,-14-16-46 0,4-27 45 0,-11-20-309 16,-3-4-286-16</inkml:trace>
  <inkml:trace contextRef="#ctx0" brushRef="#br0" timeOffset="46383.16">21790 5903 2310 0,'-20'-36'-2'0,"2"4"3"15,-1-6 35-15,5 2-4 0,11 7 10 16,0 1-3-16,3 3-6 0,6 0-3 16,8-1-5-16,16-10-5 0,3 4-2 15,14 0-1-15,19-6-2 0,5 1 0 0,11 1-7 16,2 4 3-16,13-3-3 0,7 2-2 15,-1 6 2-15,-4-2-6 0,5 4 5 0,-1 9 2 16,0 0-8-16,-2 4 4 0,-18 6 0 16,0 6-1-16,-2 0 0 0,1 6-1 15,15 6-2-15,-17 1 2 0,7 5-2 16,-8 8 3-16,-5 8 3 0,-4-1 1 16,-10 6 4-16,-3 11 4 0,-3 5 7 0,-8 9 8 0,-3 7 14 15,-9 1 5-15,-4 9 11 0,-11 1 10 16,2 5 6-16,-8 9 6 0,-7 7 0 15,1-2 3-15,-3 2-3 0,-8 1 2 16,4 4-2-16,-7-5 3 0,-3 0-3 16,1-9 0-16,-2-3-2 0,-2-7-10 0,-3-6-1 15,-8-6-3-15,-2-6-11 0,-8-4 0 16,-16-5-4-16,-7-1 1 0,-6-9-1 0,-17-1-6 16,-10-7-12-16,4-2-19 15,-14-9-34-15,-1-7-31 0,4-6-40 0,15-8-22 0,-5 0-17 16,10-7-33-16,-3 0-38 15,10 0-39-15,6-7-53 0,1-7-118 16,14 8-79-16,5-5 50 0,7-1-207 0,1-1-143 16</inkml:trace>
  <inkml:trace contextRef="#ctx0" brushRef="#br0" timeOffset="82902.14">2256 10976 773 0,'-37'-17'23'0,"4"2"56"0,3-3 11 16,3 4-33-16,1-5 29 0,3-5-12 0,-4 6-24 16,0-1 19-16,4-1-2 0,-1 2 7 15,8 0 14-15,2 1 2 0,1 8 9 16,-1-1-7-16,5 2-13 0,-1 1-6 15,4 0-11-15,-5 1-7 0,11 6-7 16,0 0-5-16,0 0-3 0,3 32 1 0,11-4 5 16,5 19-1-16,2 9 16 0,6 12-1 15,3 1-5-15,-7 3 4 0,7-5-8 16,0 7 2-16,-7-6-4 0,4-6-4 0,-4-9-5 16,1-3-4-16,-1 0-1 0,-7-7 1 15,5 1-4-15,-8-13-7 0,1-2 1 16,-2-8-4-16,-2 0-4 0,1 0-7 15,-5-9-28-15,4 1-20 0,-4-5-16 0,-1 0-21 16,-2-5-57-16,-3-3-69 0,0 0-53 16,0 0-100-16,-8-22-307 0,-1 7-155 15</inkml:trace>
  <inkml:trace contextRef="#ctx0" brushRef="#br0" timeOffset="83152.4">2080 11530 1838 0,'0'0'-90'16,"-7"15"17"-16,3-2 7 0,4-1 21 15,4 5 13-15,-1 8 4 0,4 6 17 16,6-2 17-16,0 0 6 0,7 13 7 0,7-9 2 16,3 3 5-16,-3-11 9 0,0-4 10 15,3-4 7-15,-8-8 1 0,8-2 12 16,-3-3 1-16,6-8 1 0,21-11-3 16,0-3-6-16,-1-10-9 0,0-2-6 15,7-11-2-15,-19 4-2 0,-2-2-1 0,-12-4-4 16,-8-2 1-16,2-5-11 0,-15 0-4 15,-3-2 0-15,-3 9-17 0,4 8-29 0,0 7-29 16,-4 0-21-16,0 6-31 0,-4 4-49 16,0 0-32-16,4 10-431 0,-3 2-118 15</inkml:trace>
  <inkml:trace contextRef="#ctx0" brushRef="#br0" timeOffset="93569.48">3230 15240 1852 0,'0'0'35'16,"0"0"-7"-16,0 0 0 0,0 0-3 15,0 0-1-15,-21-3-6 0,21 3-3 16,0 0-1-16,0 0 6 0,0 0 1 0,24 23-1 16,-4-21-1-16,6-2 11 0,-2-2 5 15,32-10 2-15,11-9-7 0,17-11 2 16,12-14-3-16,21-19 2 0,9-17-7 0,-5-4 0 15,-1 3-2-15,0-1-4 0,-17 7-5 16,4 4 4-16,-34 23 1 0,-3 6-8 0,-26 13 1 16,-11 9-6-16,-6 7-2 15,-8 0-6-15,-2 5-4 0,-4 3-15 16,-3 1-4-16,4 6-14 0,-14 0-30 0,0 0-48 16,0 0-44-16,9 17-48 0,-9-6-419 15,0 2-128-15</inkml:trace>
  <inkml:trace contextRef="#ctx0" brushRef="#br0" timeOffset="95136.87">8039 15656 1851 0,'0'0'11'0,"0"0"16"0,0 0 12 15,-17 4 12-15,17-4-1 0,0 0 0 16,0 0-11-16,-6-19-5 0,9 5 3 0,8-8-6 15,-2-10 4-15,21-14-6 0,4-15-5 16,2 3 2-16,1-5-1 0,3 1 0 0,-3 2 0 16,-1 2 0-16,-9 13 1 0,-3 5 1 15,-8 7 3-15,1 6-6 16,-4 4 1-16,-6 9 0 0,3-3-6 0,0 0-4 16,-4 5 1-16,2 2-1 0,-5 3-6 15,0-1-5-15,-3 8-1 0,10-15-3 0,-4 9-15 16,-6 6-27-16,11-4-30 0,-11 4-52 15,16-4-35-15,-5 1-29 0,-11 3-74 16,19-3-354-16,-5 3-114 0</inkml:trace>
  <inkml:trace contextRef="#ctx0" brushRef="#br0" timeOffset="97353.57">12976 15562 1798 0,'-23'8'4'0,"3"-4"9"0,3-1 8 16,4 0 10-16,3-3 15 0,10 0 22 0,0 0 5 16,0 0-5-16,-7-15-3 15,17-2 10-15,20-15-2 0,7-4 8 0,13-14 1 16,3-3-4-16,10-4-4 0,4-3 2 15,0-2-9-15,0-3-9 0,-1 2-2 0,4-2-13 16,-7 7-1-16,-3 1-2 0,-6 7-4 16,-11 15-1-16,-10 0-4 0,-3 12-11 15,-13 6 7-15,0 2-8 0,-4 2-1 0,0 2-4 16,-2 3-4-16,-5-1-6 0,4 1-16 16,-7 7-32-16,8-5-22 0,-11 6-19 0,9-1-36 15,-9 1-28-15,0 0-50 0,18 8-33 16,-15-2-112-16,-3-6-334 0,9 12-174 15</inkml:trace>
  <inkml:trace contextRef="#ctx0" brushRef="#br0" timeOffset="101937.53">19009 13749 1987 0,'-3'-9'23'0,"-7"2"15"16,10 7 2-16,-6-9 0 0,6 9-1 0,0 0 0 16,-14-4 0-16,14 4 15 0,0 0 31 15,-6 25 13-15,2-5 7 0,1 17 10 0,6 16 10 16,-3 4-3-16,-3 5 2 0,0 5-1 16,-5 14-6-16,5 2-3 0,3-14-5 0,3 16-15 15,-6-14-13-15,3-4-1 0,11 10-10 16,-8-17-6-16,-3-3-3 0,10-3-9 15,-4-8 3-15,8-10-5 0,-7-5-8 16,-1-12 0-16,-3 1-2 0,0-5-6 16,-3-3-6-16,8-3-28 0,-5-9-56 0,-3 0-75 15,0 0-64-15,10-38-72 0,-13 9-71 16,9-7-172-16,-3-14 14 0,0-3 51 0,1 9-198 16,-4 2-141-16</inkml:trace>
  <inkml:trace contextRef="#ctx0" brushRef="#br0" timeOffset="102420.69">18892 13784 1873 0,'-3'-10'8'0,"-7"1"-2"0,10 2 24 16,0-4 4-16,0 11-7 0,-3-13-4 0,3 13-5 15,10-18 3-15,4 10-7 0,5-9-1 16,11 3 3-16,17-8-3 0,17 1 3 15,12-4-5-15,7-1-3 0,4 1 4 0,10-3-5 16,-1 3-2-16,8-5 0 0,3 2 1 16,-1-3 0-16,1 5-2 0,-4 1 2 0,-7 5-4 15,-2 2 1-15,-17 7-1 0,-7 4 1 16,-14 6 1-16,-5 1-2 0,-5 1 3 16,1 6-3-16,13 7 4 0,-4 3 4 15,-6 6 0-15,4 4 6 0,-8 3 13 16,-5 5 15-16,-5 3 5 0,10 12 5 0,-2 5 11 15,-7 5 1-15,-4 5 1 0,0 2-1 16,1 1 4-16,-1 1-3 0,-10 5 0 0,1-5 3 16,-5 1 0-16,-11-12-1 0,-2 2-2 15,1-3-13-15,-1 1 10 0,-9-4-4 0,-3-1-2 16,-12 0 1-16,-15 6 0 0,-7 1-6 16,-13-3 2-16,-14 1-8 0,-9-5-2 15,-11 0-1-15,-9 0-9 0,-5-6 0 0,1-7-8 16,1-2 0-16,2-1 3 0,7-12-7 15,23-12-18-15,4-1-14 0,0-5-42 16,16-1-34-16,7-5-35 0,10-2-33 16,0-2-48-16,3-5-59 0,0 1-73 0,4-3-153 15,10-4 44-15,0 6-173 0,2-9-113 16</inkml:trace>
  <inkml:trace contextRef="#ctx0" brushRef="#br0" timeOffset="105421.28">21503 14740 2770 0,'-7'-7'80'16,"1"-2"-6"-16,6 9 0 0,3-15 1 15,10 5 17-15,7-2-4 0,10-3-8 0,33-5-7 16,24-5-9-16,13 3 10 0,3 1-9 16,8 2-2-16,2-1-9 0,-7 2 0 15,-6 3-8-15,1 5 2 0,-22 3-9 0,2 2 1 16,-2 2-14-16,-2 0 7 0,-20 3-5 15,-8 0-5-15,-8 0-21 0,-8 0-31 16,1 0-40-16,-8 0-35 0,-3-1-33 16,1-2-52-16,-7-5-55 0,-8 1-44 0,-2-6-77 15,-4-2-104-15,-6 0 48 0,-4-5-174 16,-5-5-96-16</inkml:trace>
  <inkml:trace contextRef="#ctx0" brushRef="#br0" timeOffset="105670.59">22726 14059 1726 0,'-14'-19'11'0,"1"1"15"0,7 4 24 15,0 1 19-15,2 2 9 0,4 4-1 16,0 7-4-16,7-15 3 0,-7 15 8 0,19-3 4 16,-19 3 6-16,38 6-7 0,-8 1-2 15,3 4 4-15,13 14-19 16,1 0 4-16,-1 7-5 0,-6 2 0 0,1 4-12 16,-5 5 7-16,-6 4-5 0,-9 3-6 15,-9 6-9-15,-2-2-2 0,-7 0 1 0,-12 4-5 16,-4-5 0-16,-8 4-9 0,4-4 8 15,-5-6-2-15,-8-1-7 0,0-4-5 0,3-5-25 16,-10-1-27-16,11-11-41 0,2-5-39 16,4-2-41-16,0-4-47 0,-3-3-49 15,-1 1-78-15,8-5-126 0,-1 0 35 0,4-1-127 16,-4-1-45-16</inkml:trace>
  <inkml:trace contextRef="#ctx0" brushRef="#br0" timeOffset="109803.63">18203 14420 1564 0,'0'0'-25'0,"0"0"7"15,0 0 11-15,0 0 9 0,0 0 16 0,0 0 8 16,-13 27 20-16,16-8 8 0,0 5 13 15,7-2-3-15,-4 6 5 0,5-6 9 16,5 3 3-16,-2-4 8 0,2-5 9 0,14 0 4 16,-6-7 14-16,9-6 4 0,14-6-11 15,39-19-4-15,7-15-12 0,38-26 0 0,12-12-17 16,10-15-9-16,4-6 14 0,10 2-10 16,-10-4-9-16,-7 7 4 0,-14 3-8 15,-16 8-3-15,-43 20-6 0,-4 10-6 16,-13 4-9-16,-14 17-5 0,-16 7 6 15,-6 1-6-15,-7 9-5 0,-1 2-9 0,1 0-4 16,-4 0-21-16,-3 2-48 0,-3 4-34 16,3 1-10-16,-10 3-28 0,0 0-30 0,0 0-49 15,0 0-38-15,13 11-75 0,-13-11-113 16,0 14-240-16,0-14-170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40:0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 2957 1882 0,'-22'6'-51'16,"22"-6"35"-16,-14 1 13 0,14-1 8 0,0 0-3 16,-16 7 1-16,16-7-2 0,-7 8-3 15,7-8 14-15,-4 13 8 0,4-13 9 0,11 21 0 16,-8-13 3-16,3 3 5 0,4-1 2 16,1 0 11-16,5-2 4 15,7-5 14-15,11-3 6 0,29-24-4 0,33-19-4 16,39-36-2-16,10-18-12 0,9-16-7 15,67-42-1-15,-2-12 3 0,-2 9-7 0,-41 41-8 16,-5 2 1-16,-12 5-1 0,-5 2-6 16,-17 11-10-16,-18 13-6 0,-35 26-19 15,-10 0-15-15,-11 13-17 0,-20 12-21 0,-10 2-20 16,-9 15-29-16,-8 0-40 0,-9 7-18 16,-4 6-45-16,-3 3-459 0,0 0-169 0</inkml:trace>
  <inkml:trace contextRef="#ctx0" brushRef="#br0" timeOffset="6151.08">5389 8487 1934 0,'0'0'-24'0,"-3"-19"19"15,3 8 7-15,3-2 5 0,4 1 8 16,4-2 8-16,2-4 2 0,7-2 6 0,-4 2 4 15,1 0 0-15,-1 4 0 0,1-1-4 16,3 1-4-16,0 3-3 0,-6 1 0 16,2 5 1-16,-3-1-2 0,7 5 1 0,-20 1 2 15,27 4-3-15,-10 0-2 0,-4 7 1 16,4 2-3-16,-7-1-2 0,0 8-1 16,-7-1 2-16,3 5-6 0,-1-2 3 15,-5-1 2-15,0 5-5 0,-5-2-1 0,2 1 1 16,-3 0-1-16,6-11-2 0,0 4-1 15,-4-6-1-15,4 1 1 0,-3-3 6 16,3-10 2-16,0 15 14 0,0-15-1 0,3 10-10 16,-3-10 2-16,0 0 3 0,0 0-5 15,18 2-1-15,-18-2-6 0,0 0 3 0,0 0-6 16,0 0-2-16,30-5-7 0,-30 5 11 16,16 5-2-16,-7 1-3 0,8 1-5 15,-7 5-1-15,1 8 8 0,2-2-3 0,-4 1 9 16,-4 5-2-16,-5-5 9 0,0 9 10 15,-11 0 3-15,1-2 8 0,-4 5 3 16,-2-6 5-16,-4-3-5 0,1 0-2 16,-5 2 3-16,0-7-7 0,1-8-4 0,-4 2-4 15,1-4-1-15,3-1-5 0,-7-6 3 16,3 0-26-16,3 0-14 0,-6-8-33 16,11 3-31-16,-5 0-31 0,4-5-33 0,-4 2-50 15,5-6-56-15,2 6-81 0,4-2-126 16,7 3-168-16,-5-1-119 0</inkml:trace>
  <inkml:trace contextRef="#ctx0" brushRef="#br0" timeOffset="6917.96">7953 8312 1799 0,'0'0'8'0,"0"0"13"15,0 0 9-15,0 0-5 0,0 0-5 0,0 0 6 16,30-27-3-16,-16 17 1 0,2 0-6 16,1-5-2-16,2 2 0 0,8 2-2 15,-4 4 2-15,1-2 6 0,-5 6 0 0,2-3 5 16,-1 5-2-16,-4 1 1 0,8 7 6 15,-7-3 4-15,2 10 4 0,-2-2 2 0,-7 8 5 16,0-1 9-16,-7 6 3 0,-3 6 4 16,-3 5 6-16,-10 14 0 0,-11 1-6 15,1-1 7-15,-11 11 3 0,-2-4-5 16,6-7-3-16,0-5-4 0,6-2-12 16,2 0 0-16,1-14 1 0,9-1-9 0,1-9 2 15,1 2-5-15,4-4-2 0,3-2 3 16,-1-2-11-16,4-5-1 0,0-8-1 0,7 17 1 15,-4-9 3-15,7-1-1 0,4-6 3 16,2 3-9-16,4-4-5 0,4 2 8 0,1-4-9 16,5-3 7-16,0-1-8 0,11 5-1 15,-1-7-4-15,-10-1 3 0,6 2-8 16,-6 0-2-16,0 2-15 0,-9-2-18 16,1 4-26-16,-1-1-15 0,-7 1-24 0,2 0-25 15,-7 1-33-15,-9 2-40 0,21-3-23 0,-21 3-33 16,9 0-77-16,-9 0-119 15,0 0-187-15,0 0-129 0</inkml:trace>
  <inkml:trace contextRef="#ctx0" brushRef="#br0" timeOffset="7801.08">10792 8275 1869 0,'0'0'37'0,"-3"-7"20"0,3 7 11 15,0 0 4-15,-3-11 3 0,3 11 6 0,0 0-8 16,6-7-10-16,2 1-3 0,-8 6-11 15,16-12-2-15,1 5-3 0,13-7-7 16,3 3-1-16,1-4-2 0,2 5-8 16,14-10-1-16,-10 8 1 0,-3-1-3 0,-4 1-3 15,-3-5-5-15,-3 10-3 0,3 3 2 16,-10-4-3-16,4 2-4 0,-8 5 5 16,7 2 0-16,-7 5-3 0,5-2 9 0,-8 10 12 15,7 1 12-15,-3 0 22 0,-4 5 15 16,0 5-2-16,1 1 6 0,-4 5 10 0,-4 5 4 15,1-3-1-15,0 3 2 0,-1 12 2 16,1-7-4-16,-7 1-2 0,0-3-6 0,0-2-9 16,0 1-3-16,0-1-11 15,0-6-1-15,0-1-4 0,0-3-7 0,0 1-5 16,3-8-2-16,-3 0-5 0,0-2-5 16,4-10-13-16,-4 9-21 0,4-9-21 0,-1 3-22 15,-3-5-50-15,0-6-95 0,0 0-91 16,0 0-85-16,0 0-166 0,-21-24-13 15,12 12 66-15,-2-1-254 0,-2-1-220 0</inkml:trace>
  <inkml:trace contextRef="#ctx0" brushRef="#br0" timeOffset="7951.07">11206 8685 2126 0,'0'0'7'0,"-17"-3"23"16,17 3 4-16,0 0 2 0,0 0-8 15,0-14 0-15,14 6-4 0,5-5-3 16,2 1 1-16,9-4-5 0,3-3-2 0,-3 4 1 15,13-5-7-15,-2-2-7 0,-5 1-37 16,-9 6-36-16,0 2-43 0,-8 1-52 0,1-1-65 16,-2 4-381-16,-9 4-110 0</inkml:trace>
  <inkml:trace contextRef="#ctx0" brushRef="#br0" timeOffset="8650.7">14786 7911 1842 0,'-3'-8'45'15,"3"-2"28"-15,-7-1 10 0,7 4 16 0,0 7 5 16,-3-14 8-16,3 10 8 0,0 4 4 15,0 0-13-15,-3-14-18 0,3 14-13 16,0 0-6-16,0 0-3 0,-30 29-7 0,19-7 5 16,-11 16-3-16,-2 5 3 0,4 7-1 15,-4 0-2-15,8 0-5 0,-1 7-7 0,4-2 2 16,10 1-5-16,3 1-6 0,0-7-3 16,3 1-4-16,10-2 4 0,4-14-6 0,-4-8 2 15,7-4 1-15,7-3 5 0,6-7-9 16,-3-6 4-16,7-7-9 0,-1-6-1 0,4-1 2 15,-10-5-5-15,0-6 1 16,0 1-6-16,-3-5-7 0,-10-3 5 0,-4 7-4 16,-7-7-6-16,2 1-3 0,-8 10-2 15,-11-4-10-15,1 0-11 0,4 7-27 16,-18-3-20-16,4 6-19 0,-3 5-38 0,0 0-29 16,-4 6-40-16,0 0-56 0,4-3-53 15,-3 4-116-15,9-1-63 0,-7-2 45 0,11 5-158 16,-4-3-92-16</inkml:trace>
  <inkml:trace contextRef="#ctx0" brushRef="#br0" timeOffset="9201.04">18059 7675 1777 0,'-3'-10'75'0,"3"10"29"0,0-15 28 16,0 15 7-16,-7-10-10 0,7 10-10 15,-3-8-10-15,3 8-12 0,0 0 1 16,0 0 14-16,0 0 2 0,0 0 10 16,-6 37 2-16,9-20-5 0,-3 8-7 15,0 7 6-15,0 3-6 0,0 2-12 0,0 1-10 16,3 2-3-16,-6 10-10 0,3-11-5 16,0 1-8-16,3-5-8 0,-3-2 2 0,3 2-4 15,1-3-16-15,-1-7-23 0,0 0-38 16,-3-6-48-16,3 2-46 0,5-6-41 0,-5-1-44 15,0-5-69-15,7-7-94 0,-10-2-174 16,0 0 56-16,27-19 53 16,-10 2-191-16,-4-2-116 0</inkml:trace>
  <inkml:trace contextRef="#ctx0" brushRef="#br0" timeOffset="9436.52">18612 7592 1947 0,'0'-13'149'0,"0"9"3"0,0 4-11 15,0 0-12-15,0 0-13 0,0 0-1 16,0 0 1-16,0 0 1 0,-3 53-1 0,-3-26 2 16,3 8-9-16,-1 5-10 0,-2 12 5 15,-2 2-10-15,5 3-7 0,0-6-10 0,3-5-5 16,-6 7-2-16,2-14-9 0,4-3-8 16,0-7 4-16,0-1-17 0,0-3-8 15,-3 0-37-15,3-6-34 0,0-1-56 16,0-4-45-16,3-5-77 0,-3-4-125 15,0-5-183-15,0 0 28 0,24-28 57 0,-11 9-197 16,10-17-133-16</inkml:trace>
  <inkml:trace contextRef="#ctx0" brushRef="#br0" timeOffset="9853.66">22283 7167 1931 0,'16'-13'63'0,"5"1"-1"0,-5 2-7 0,1 0 0 16,-1-1-5-16,4 3-6 0,4-1-4 16,0 1-3-16,1 4 3 0,-4 4 3 15,2-3-1-15,1 3 7 0,-1 0 1 16,-3 6-1-16,-7 1-1 0,4 4-3 0,-4 1 4 16,-3 2 10-16,-3 10-6 0,-4-2-9 15,-3 7-2-15,0-1 3 0,-10 5-7 16,0 12-4-16,-6-1 1 0,2 2-8 0,-6-6-3 15,3 2-4-15,8-9 7 0,-5-6-6 16,7-4 2-16,-2-2-3 0,-1 4-14 0,-1-1-29 16,5-2-38-16,-1-4-43 0,4 1-54 15,-8-2-79-15,8 0-122 0,0-1-98 16,-3 1-180-16,2 0-133 0</inkml:trace>
  <inkml:trace contextRef="#ctx0" brushRef="#br0" timeOffset="10017.15">22506 8237 1895 0,'0'13'57'0,"0"-13"27"0,0 10 19 16,0-10 3-16,0 0 2 0,4 9-11 15,-4-9-10-15,0 0-3 0,0 0-5 0,0 0-11 16,0 0-30-16,6 7-48 0,-6-7-82 16,0 0-111-16,0 0-181 0,0 0-41 0,0 0-151 15,0 0-76-15</inkml:trace>
  <inkml:trace contextRef="#ctx0" brushRef="#br0" timeOffset="15284.4">5616 9555 1670 0,'-7'-12'-13'0,"1"4"32"0,-1-1 29 16,0 2 10-16,4 3 11 0,3 4 6 16,0 0-4-16,-10-10-7 0,10 10-7 0,0 0-6 15,0 0-3-15,-10-8-10 16,10 8-2-16,0 0-1 0,0 0 3 0,0 0 1 15,17 33 0-15,-4-16-2 0,4 11 2 16,13 7 3-16,3 5 0 0,17 7-4 0,-4 3 1 16,11-4-1-16,-3 1 5 0,9-5-1 15,4-5-1-15,-7-12 5 0,0-1 8 16,9-8 0-16,2-3-4 0,9-10 6 0,6-9-7 16,25-6 6-16,1-8-4 0,-1 1-11 15,3-12-5-15,-11 3 8 0,-7-5-14 0,-3 1 5 16,-9 7-5-16,-8-1-8 0,-13 2 0 15,-6 2 0-15,-3-3 2 0,-8 3 10 16,-2-2-6-16,-14 5 5 0,-3 2-12 0,-5-4 3 16,-5 3 8-16,7 2-14 0,-11-1-6 15,4-1 1-15,-4 3 6 0,1-1-1 16,-4 7-7-16,-4-1-2 0,4-3-3 16,-3 8-22-16,3-2-36 0,-7 0-43 0,0 1-42 15,-3 6-32-15,7-5-29 0,-7 5-36 16,0 0-46-16,0 0-117 0,0 0-42 15,0 0-169-15,-20 15-109 0</inkml:trace>
  <inkml:trace contextRef="#ctx0" brushRef="#br0" timeOffset="16501.02">6936 10382 1890 0,'-3'-7'118'0,"3"7"-2"0,-10-10-7 16,10 10-15-16,0 0-3 0,0 0-7 15,0 0-11-15,0 0-1 0,0 0 14 0,-6 25 19 16,6-6 10-16,-5 12 9 0,5-3 3 16,5 5 3-16,-13 21 3 0,8-9 3 15,8 5-12-15,-8-6-6 0,-5-8-10 16,5 3-7-16,0-1-5 0,-3-2-6 15,11-10-9-15,-8-1-6 0,0-1-7 0,3-5-10 16,-3-5 4-16,0 3-7 0,0-5-3 16,-3 1-4-16,3-5 0 0,3 3-3 0,-3-11-5 15,0 14-12-15,0-14-32 0,3 8-68 16,-3-8-83-16,0 0-85 0,0 0-103 0,0 0-126 16,0 0-112-16,-3-27 65 0,3 14-341 15,3 3-342-15</inkml:trace>
  <inkml:trace contextRef="#ctx0" brushRef="#br0" timeOffset="17467.75">8756 9544 2408 0,'-7'-9'-97'0,"1"6"37"0,6 3 18 16,-7-7 24-16,7 7 2 0,-10-6-1 15,10 6 2-15,0 0 0 0,0 0 5 0,0 0 11 16,0 0 22-16,0 25 8 0,10-9 7 15,10 6 13-15,0 1 13 0,20 9-1 0,1-1 6 16,11-5 4-16,22 6-1 0,2-1-1 16,11-12 7-16,13-1 1 0,20-11-3 15,10-8 5-15,4-9-1 0,5-11-10 16,32-13-4-16,-15 4-9 0,-9-18-2 0,-34 10-3 16,-6 4 1-16,-10-8-6 0,-11 4-2 0,-6-2-3 15,-14 0-10-15,-12 8 1 16,-10-1-5-16,-1 3-3 0,-10 0 2 0,-9 6-6 15,-8 8 1-15,1 3-6 0,-4 1-3 16,-10 2-20-16,4 3-40 0,3-1-51 0,-7 5-38 16,-3 3-49-16,0 0-67 0,0 0-70 15,0 0-160-15,-30 19 37 0,14-2-167 16,-1 0-110-16</inkml:trace>
  <inkml:trace contextRef="#ctx0" brushRef="#br0" timeOffset="17787.18">9796 10368 1800 0,'-10'1'19'16,"10"-1"12"-16,-14 7 9 0,14-7 11 0,0 0 8 15,0 0 0-15,0 0-8 0,0 0-5 16,0 0 1-16,0 0-3 16,0 0 5-16,54-8-3 0,-34-1-3 0,7 1-5 15,3 0 0-15,-4-3-2 0,7-2-6 16,2 3 0-16,-10 1-1 0,10-7-6 0,-5 7-4 16,6-1-2-16,-6-4-4 0,-7 6-9 15,0-3-32-15,1 1-40 0,-8 6-40 16,1-5-34-16,-7 1-29 0,0 1-25 0,-6 3-467 15,-1-4-159-15</inkml:trace>
  <inkml:trace contextRef="#ctx0" brushRef="#br0" timeOffset="18051.4">10123 9990 1958 0,'0'0'37'0,"-11"-10"30"15,11 10 7-15,-9-8 12 0,9 8-10 0,-10-4-5 16,10 4-11-16,0 0-7 0,0 0-2 15,0 0-5-15,0 0 15 0,-17 16 16 0,17-3 10 16,0 5 8-16,0 1-6 0,0 6-3 16,0 6 4-16,3 4-16 0,0-1 3 15,-3 1-3-15,5 1-12 0,-5-1-6 0,3 0 3 16,0-3-8-16,7 1-3 0,-7-4-4 16,3-4-5-16,2 0-18 0,2-1-23 0,-7-8-33 15,6-3-37-15,-1-1-34 0,2-2-51 16,-4-4-68-16,4-6-78 0,-10 0-184 15,23-7 37-15,-9-4-207 0,2-2-154 16</inkml:trace>
  <inkml:trace contextRef="#ctx0" brushRef="#br0" timeOffset="18501.38">10849 9907 1909 0,'14'-13'-3'0,"-7"3"3"16,-1 2 3-16,-3 4-3 0,-3 4-1 0,14-7 4 15,-14 7-4-15,10-6 0 0,-10 6 0 16,0 0 5-16,0 0 2 0,6-8-2 0,-6 8 2 16,0 0-4-16,0 0 1 0,0 0 1 15,0 0 0-15,0 0 3 0,0 0-4 16,-36 17 1-16,20-9 1 0,-5 0-4 16,-2 2 2-16,-1 3 0 0,5-2-2 15,-11 5-4-15,3 1 0 0,7-3 2 0,-7 3 1 16,7 2 0-16,3-2-4 0,1-1 2 15,2 1 3-15,5 1 0 0,-5 3-6 0,11-6 6 16,-4-1 2-16,4 4 5 0,3-4 0 16,0 0 4-16,0-3 2 0,6 6 13 15,5-3 6-15,-1-3 4 0,6-3-2 0,1 6 9 16,-1-7 3-16,1 3 2 16,7 1 5-16,-11-4 1 0,4 2-6 0,2 1 0 0,1 1 2 15,-7-1-6-15,-2 0-1 16,-1 2 1-16,-1 1-4 0,2-1-2 0,-1 1 6 15,-7 2 3-15,0-4-2 0,-6 6-5 16,3-3 6-16,-7-2-4 0,-2 3-4 16,-8-5-4-16,4 3-1 0,-4-2-8 0,-4-7-11 15,2 0-45-15,-1-4-54 0,-7-1-76 16,-3-5-59-16,0-4-58 0,0 2-117 0,0 0-285 16,7-3-175-16</inkml:trace>
  <inkml:trace contextRef="#ctx0" brushRef="#br0" timeOffset="20968.29">12123 9360 1933 0,'-20'-10'-35'0,"-1"0"12"0,5 2 27 16,2 1 31-16,5 0 27 0,-1-4 17 0,4 4 8 15,-5 0-7-15,1 1-5 16,4 1-13-16,6 5-4 0,-11-7-6 0,11 7-8 16,0 0 0-16,0 0 4 0,0 0 2 15,33 35 1-15,1-8 6 0,13 5-2 16,19 6 2-16,1 5 16 0,7-6-6 0,5 2 5 15,8-5-2-15,3-1 1 0,10-11-9 16,10-2 5-16,4-5-6 0,-5-10 4 0,18-10-5 16,7-8-2-16,35-14-6 0,-6-14-4 15,-9-2 6-15,-4-3-7 0,-43 3-6 0,-4-1 1 16,-10-2-9-16,-6 4-3 0,-14-3 0 16,-6 0-1-16,-14 2-5 0,-9 8-1 15,-10 3-5-15,2 2 1 0,-17 5-6 16,-2 7 3-16,1 4-3 0,-6 1 2 0,-5 1-10 15,7 4-32-15,-8-2-50 0,4 3-59 16,-7 1-40-16,5 4-33 0,-8 2-65 16,3-9-75-16,-3 9-157 0,0 0 50 0,0 0-205 15,-14-8-157-15</inkml:trace>
  <inkml:trace contextRef="#ctx0" brushRef="#br0" timeOffset="21767.98">13556 10000 1998 0,'-3'-7'90'16,"0"-4"28"-16,3 11 11 0,0 0-3 15,-4-14 5-15,4 14-5 0,0 0-14 0,0 0-16 16,0 0-15-16,0 0 20 0,0 0 6 16,0 33 22-16,4-8 16 0,-1 8 4 15,-3 2 3-15,0 5 0 0,0 2 7 0,0 0 2 16,-7 8-5-16,7-6-9 0,-6 6-10 15,6-11-12-15,-3-8-10 0,-2-4-15 0,5-2-7 16,0-8-10-16,0 1-7 0,0-3-5 16,0 1-6-16,-3-7-1 0,3 1-8 15,0-10-5-15,3 15-20 0,-3-15-23 16,0 13-28-16,0-13-59 0,0 0-76 0,8 4-80 16,-8-4-67-16,0 0-73 0,0 0-62 15,10-17-160-15,-4 8 33 0,-6 2 67 0,3-4-312 16,0 4-297-16</inkml:trace>
  <inkml:trace contextRef="#ctx0" brushRef="#br0" timeOffset="23105.12">15412 8993 2301 0,'0'0'-40'0,"-6"-6"23"16,6 6 25-16,0 0 29 0,-16-5 11 0,16 5-3 16,0 0-4-16,0 0-7 15,0 0-1-15,0 0-4 0,0 0-3 0,-11 19 12 16,14-2 0-16,8 2 5 0,19 13 0 15,3 6 8-15,7-2-1 0,20 6 11 16,13-2 4-16,11-5 7 0,9-10 4 0,14-3-3 16,6-10-4-16,10-9 6 0,11-7-5 15,12-9-5-15,31-17-3 0,3-10 5 0,-6-2-11 16,-11-14-6-16,-10 4 2 0,-6-3-8 16,-44 10 1-16,-13-3-8 0,-6 1-2 0,-18 1 1 15,-6 3-2-15,-17 10-5 16,-13 2-2-16,-3 9-2 0,-7 1-8 0,-3 9-4 15,-4-1 1-15,0 4-15 0,-6-1-42 16,0 7-52-16,-4 0-37 0,-3 3-45 16,0 0-72-16,0 0-72 0,-17 24-191 0,11-10 38 15,-8-2 69-15,-2 6-163 0,-1 2-68 16</inkml:trace>
  <inkml:trace contextRef="#ctx0" brushRef="#br0" timeOffset="23401.8">16503 9901 1716 0,'-24'4'73'0,"24"-4"18"15,0 0 7-15,0 0-2 0,0 0-5 0,-20-4-8 16,20 4-11-16,0 0-6 0,0 0-6 16,0 0-9-16,47-26 0 0,-17 10-5 15,13-6-3-15,-5 4-4 0,-5 4-8 0,13-6 2 16,-10 4-5-16,2 4-9 0,-9-2-18 16,1-3-46-16,-13 10-57 0,3 0-59 0,-7-4-38 15,-3 4-88-15,-6 3-391 16,0-1-174-16</inkml:trace>
  <inkml:trace contextRef="#ctx0" brushRef="#br0" timeOffset="23601.83">16770 9543 1964 0,'-11'-11'6'0,"5"-2"32"0,6 6 29 16,0 7 10-16,0 0 1 0,-10-12-5 0,10 12-4 16,0 0-12-16,0 0 1 0,0 0-4 15,0 0 10-15,-3 43-2 0,-5-24 3 0,12 4-5 16,0 7 1-16,-4-1-9 0,-4 3-2 15,4-1 0-15,0 5-2 0,4 1-7 16,-1 1-5-16,0-6-26 0,4 2-39 16,-4-3-41-16,7-9-44 0,-3-2-52 15,3-8-55-15,3-1-92 0,1-7-118 0,5-4-180 16,8-2-110-16</inkml:trace>
  <inkml:trace contextRef="#ctx0" brushRef="#br0" timeOffset="23888.48">17393 9443 1755 0,'-24'0'-27'0,"24"0"7"16,-36 12 17-16,12-2 11 0,-2 1 10 0,-1 7-8 15,0 3-3-15,1 1 4 0,12-2-2 16,-2 5 6-16,13-6 3 0,-1 6 4 0,4-4-2 16,7 1-1-16,3 2 4 0,6 1-3 15,1 0 1-15,3 0 7 0,3 0 13 0,-3 0 13 16,17 1 3-16,-17-1 8 0,-4-1-1 15,1-8 3-15,-7 5 6 0,4-1-3 16,-4-2 10-16,-4 4-8 0,-3-5 3 0,2 1-11 16,-10 0-5-16,2-2 2 0,-10 5-8 15,-1-1-2-15,-5-2-6 0,2-6-22 0,-10 1-42 16,-3-9-41-16,4 0-56 0,3 2-42 16,-4-12-53-16,3-1-116 0,1-3-97 15,7-5-159-15,2 1-83 0</inkml:trace>
  <inkml:trace contextRef="#ctx0" brushRef="#br0" timeOffset="25618.21">18889 8576 1706 0,'-10'-16'23'16,"4"6"23"-16,-5 3 14 0,2-4 0 15,2 5-3-15,1 5-11 0,6 1-4 16,0 0-5-16,0 0-1 0,0 0 7 15,3 32 9-15,13-7 1 0,8 12 10 0,15 4 4 16,21 6 2-16,11-3 0 0,2-1-1 16,11-2 4-16,9-7-2 0,7-3 5 0,20-13-5 15,16-10 6-15,5-4-5 0,15-12-9 16,37-14 2-16,8-16-12 0,-5-5 5 16,-3-7-14-16,-16-1 0 0,-14 1-8 0,-13-6 3 15,-19 4-1-15,-42 7-5 0,-9-1-3 16,-13 2 1-16,-10 1-3 0,-18 5-3 0,-1 6-4 15,-12 7-3-15,-9 6 7 16,0 1-7-16,-11 5 4 0,7 1-10 0,-6 5-4 16,-4-1-24-16,-3 8-27 0,7-3-33 15,-7 3-28-15,0 0-40 0,0 0-33 16,0 0-50-16,0 23-47 0,0-10-115 0,0-5-54 16,-3 9-175-16,-4-3-116 0</inkml:trace>
  <inkml:trace contextRef="#ctx0" brushRef="#br0" timeOffset="26285.79">20979 9168 1869 0,'-6'-17'99'0,"3"3"27"0,-4 2 16 16,4 5 9-16,-5-1-2 0,8 8-10 15,-3-10-15-15,3 10-18 0,0 0-12 0,0 0-5 16,0 0 5-16,0 0 9 0,3 47 7 16,-3-22 2-16,8 8 9 0,-2-1-5 0,-12 18 6 15,6-5 0-15,3-5-1 0,0 14-5 16,4-12-9-16,-4-9-5 0,-3 1-11 0,0-1-8 15,0-4-7-15,0-4-6 0,0-4-4 16,0-4-4-16,3-1-7 0,-6 2-5 16,6-2-3-16,-3-7-2 0,0 2 2 15,-3-1-4-15,3-10 0 0,0 11-5 16,0-11-13-16,3 14-26 0,-3-14-32 0,0 0-36 16,7 10-64-16,-7-10-90 0,0 0-83 15,0 0-84-15,0 0-184 0,0 0 3 0,7-32 62 16,-4 14-330-16,7-7-324 0</inkml:trace>
  <inkml:trace contextRef="#ctx0" brushRef="#br0" timeOffset="27251.98">23166 7636 2506 0,'-7'-17'73'0,"4"5"23"0,0 2 28 15,-3-1 15-15,6 11 5 0,-8-8 2 0,8 8-7 16,-10-6-15-16,10 6-9 0,0 0-16 16,0 0-13-16,0 0-5 0,0 0-4 0,-9 28 1 15,9-9 10-15,3 9 3 0,3 5 3 16,-2 5 8-16,-1 16-4 0,0 2-3 15,5 1-8-15,-8 1-6 0,0-7-7 0,3-5-9 16,-3-6-6-16,3-2 0 16,3-5-7-16,1 2-6 0,-1-2 1 0,2-9-26 0,-2-2-40 15,1-5-41-15,-1 1-23 16,2-11-36-16,-2 4-89 0,-3-11-95 0,-3 0-87 16,0 0-155-16,27-25-21 0,-11 7 61 15,5-7-307-15,-1 1-300 0</inkml:trace>
  <inkml:trace contextRef="#ctx0" brushRef="#br0" timeOffset="27552.39">23670 7793 2337 0,'13'-13'-27'0,"4"2"19"15,-4 2 8-15,4 6 10 0,-1 1 12 0,-3 0 3 16,-13 2 7-16,37 7 2 0,-14 5 6 16,-3 1 5-16,4 9-1 0,-5-1 6 15,-2 8-1-15,-7-1-3 0,1 2-3 16,-8-2 5-16,-6 1 2 0,0-1 3 15,-8 2-3-15,-2-3 4 0,-1-2 12 0,1-6 11 16,-4-2 0-16,-5-3 0 0,1-3-3 16,-6-10-8-16,7-1-6 0,-6-1-5 0,-1-10-7 15,-6-3-4-15,6-4-5 0,1 0-7 16,2-7-1-16,5 4-2 0,1 0-10 16,6-1-14-16,1 1-21 0,4-1-34 15,4 4-31-15,3-3-36 0,3 3-48 0,4 0-40 16,-4 3-45-16,5-2-72 0,1 2-150 15,-2 2 32-15,2 1-131 0,2-5-72 0</inkml:trace>
  <inkml:trace contextRef="#ctx0" brushRef="#br0" timeOffset="27901.38">23043 7417 1809 0,'-10'-13'153'0,"-4"9"19"16,4-4-1-16,10 8-3 0,-13-6-25 16,13 6-15-16,0 0-12 0,0 0-22 0,-20 24 12 15,10-6-1-15,7 14 10 0,0 2 0 16,-8 22 3-16,8 1 2 0,0 11-5 15,-4-3 4-15,7 2-14 0,0 19 0 0,7-7-6 16,-7-15-9-16,-3 1-8 0,9-1-7 16,-6-4-8-16,3-3-7 0,1-7-6 0,-1-7-2 15,1-8-4-15,-1-10-5 0,0 0-4 16,7-3-17-16,-10-4-17 0,0-6-17 0,3 1-23 16,-3-13-74-16,4 7-112 0,-4-7-95 15,0 0-99-15,3-38-176 0,4 6 58 16,-4-5-345-16,7-19-361 0</inkml:trace>
  <inkml:trace contextRef="#ctx0" brushRef="#br0" timeOffset="28318.62">22930 7515 2503 0,'-11'-30'-56'0,"5"-1"23"16,3 6 23-16,3 0 0 0,3 0 13 15,0 0 3-15,7-1-5 0,4-2-1 16,12-5 3-16,11-2-3 0,3 3 2 0,10 4-2 15,4 0 1-15,19-1 0 0,10 0 0 0,7 4 2 16,-1 6-3-16,6 2 0 16,-22 7 2-16,3 2 4 0,-2 4-7 0,-5 4 3 15,-9 0-3-15,7 4 1 0,-4 8 5 16,-6 1-1-16,-7 5 5 0,3 4 6 16,-9 6 7-16,-8 8 9 0,1 7 17 0,-7 6 5 15,-3 1 9-15,-4 4 2 0,-3 18 10 16,-3 3-6-16,-8 0 7 0,9 7 2 0,-9 0-1 15,-5 3 10-15,-1-23 2 0,1 8 7 16,-1-4 0-16,-6 1-2 0,-4-3 17 16,0-2-1-16,1-1-6 0,-12-4 4 0,6-1-6 15,-12-6 1-15,-16 7-5 16,-4-7-9-16,-16-3-2 0,-6-7-8 0,-14-2-6 16,-3-12-6-16,-4-1-8 0,-6-4-13 15,16-8-21-15,0-5-27 0,1-1-20 0,-1 3-28 16,7-8-23-16,13-2-19 0,7 6-36 15,4-5-34-15,3 2-32 0,9 0-46 0,0-6-68 16,9 0-73-16,1 3-136 0,7-4 46 16,7-1-262-16,7 2-224 0</inkml:trace>
  <inkml:trace contextRef="#ctx0" brushRef="#br0" timeOffset="32885.55">12613 12808 2232 0,'-20'-8'94'16,"13"-1"10"-16,7 9-10 0,-10-11-13 0,10 1-5 16,0 10-2-16,10-25-15 15,0 10-3-15,7-3-4 0,6-4-3 0,-3 4-11 0,4-2 6 16,-2 2-5-16,2 6-3 15,3 2 3-15,-4 3 0 0,7-1-15 0,-6 6-6 16,-2-2-1-16,-1 4-2 0,-4 4 3 16,-1 1 0-16,4 4-6 0,0 2 8 15,-3 6-6-15,-4 1-4 0,1 2 2 0,-8 2-1 16,-3 3 1-16,-3 3-3 0,0-3-3 16,-3 0 5-16,0 0 6 0,-7-3-8 0,3 1 1 15,0-6-9-15,4-2 1 0,3-2 6 16,-3-1-2-16,3-5 12 0,0-7-5 0,-3 16 4 15,3-16-8-15,-4 9-4 0,4-9 4 16,0 0-1-16,13 7 1 0,-13-7-1 16,24 6-2-16,-11-1-2 0,1-2 2 0,2 1-11 15,-2 2 8-15,5 1-5 16,-2 1 3-16,-4 2-1 0,1 0-1 0,-1-1 0 16,-7 7 4-16,8-1 2 0,-4 3 9 15,-7-1 6-15,-3 5 12 0,-3 1 14 0,-3-2 0 16,-4 4-3-16,-4-1 4 0,-2 1-3 15,-8-6-3-15,1 2-4 0,-4-4 8 0,4-5-9 16,-4-1-7-16,-6-6-1 0,3-3 2 16,0 1-14-16,3-3-18 0,-3-3-20 0,0-2-38 15,7-1-41-15,-4-1-35 0,11 0-36 16,-5 2-48-16,4-5-41 0,1 0-65 16,7-1-121-16,1 4 0 0,8 3-220 0,3-6-163 15</inkml:trace>
  <inkml:trace contextRef="#ctx0" brushRef="#br0" timeOffset="33685.25">15230 12490 2006 0,'0'0'74'0,"0"0"9"0,-14-10-2 15,14 10-3-15,0-10 2 0,0 10-8 0,0-18 2 16,10 6-8-16,0-1 5 0,0-2 7 16,3 3 4-16,-2-1-1 0,5-2 0 0,-2 1-16 15,2 1-2-15,1 2-2 16,-1 4-9-16,1 0-6 0,-1-1-8 0,5 5-4 15,-1 3 4-15,-7 0-7 0,4 3 4 16,2 5-11-16,2-1 2 0,-1 6-8 0,-7 5 10 16,1-1-6-16,-8 5-2 0,4 6-4 15,-10 6 4-15,0 4-10 0,-10 10 6 0,4 2 8 16,-5 0-10-16,-5-4 6 0,2 4 6 16,-2-1 8-16,-1-5 1 0,4-1-6 15,-1-8-1-15,8-7-3 0,-1-6 7 0,4-4-7 16,0-3-1-16,-5-1 1 15,5-3-7-15,0-1 8 0,3-3 1 0,0 1 11 16,0-8-7-16,0 0 4 0,14 5-13 16,-14-5 4-16,30-5-2 0,-3-3-1 0,3 1-3 15,3-7-2-15,3 6-1 0,1-5-8 16,-4 1 1-16,0-1 6 0,-3 2-4 0,-3 4-4 16,-3-4-2-16,-5 4 3 0,-2 3-14 15,-1-1-29-15,-2 0-33 0,-4 1-47 16,4 0-39-16,-4 1-44 0,-10 3-51 0,12-7-39 15,-4 2-88-15,-8 5-133 16,3-6 53-16,-3 6-213 0,10-7-163 0</inkml:trace>
  <inkml:trace contextRef="#ctx0" brushRef="#br0" timeOffset="34818.49">17793 12016 1973 0,'0'0'32'0,"-20"0"13"0,20 0 2 16,0 0 3-16,0 0-6 0,0 0 0 15,0 0-6-15,0 0-7 0,0 0 1 16,23-25-7-16,1 18-2 0,-5-1 0 0,5-3-3 16,3 1-2-16,-1 0-3 15,4-1 2-15,-7 2-4 0,1 0 1 0,-1 2 8 16,1-1 14-16,-5 4 0 0,-2-2 6 16,7 5-10-16,-8-2 6 0,-16 3 4 0,33 4-1 15,-12 2 15-15,-4-2 6 0,-1 10 24 16,1-3 17-16,-1 10 13 0,-6-2 17 15,0 10 12-15,3 1 3 0,-6 0 3 0,0 5 1 16,-4 2-2-16,4 16-6 16,-7-8-5-16,0-5-7 0,0 15-8 0,0 0-12 0,0-10-10 15,0-6-13-15,-7-1-2 16,11-2-11-16,-4-4-14 0,0-6 0 0,0-2-8 16,0-5-1-16,0 2-2 0,0-4-3 15,3-2-10-15,-3-2-11 0,3-4-22 0,-3-2-25 16,0 2-36-16,3-1-52 0,-3-8-113 15,0 0-90-15,0 0-77 0,0 0-131 0,0 0-76 16,-3-28 46-16,-10 14-381 0,2 6-409 16</inkml:trace>
  <inkml:trace contextRef="#ctx0" brushRef="#br0" timeOffset="34969.01">17956 12565 2720 0,'-10'-7'8'0,"4"1"-1"0,6 6 12 16,-7-18-4-16,7 18-7 0,13-22 2 0,7 5 0 15,3-3 1-15,21-8-5 0,2 1 2 16,5 2-22-16,1-5-25 0,5 2-34 16,14-4-54-16,-12 4-73 0,1 6-113 0,17-8-104 15,-13 10-141-15,2-2-59 0</inkml:trace>
  <inkml:trace contextRef="#ctx0" brushRef="#br0" timeOffset="35519.01">21177 11518 1719 0,'-8'-13'113'0,"-2"3"15"16,1 5 16-16,9 5 2 0,-11-14 2 0,11 14 1 15,-16-1-21-15,16 1-11 0,0 0-8 16,0 0-17-16,-44 15 4 0,18 3-11 0,-11 8-10 16,3 8 11-16,4 6 1 0,-3 3 1 15,3 3-7-15,3 4-6 0,8 3-6 16,2-2-8-16,7-1-2 0,7 8-10 0,3-16-6 16,3-3 6-16,4-2-8 15,13 8 0-15,-4-12 4 0,5-11-5 0,5-4-3 16,4-4-6-16,0-7 3 0,4-7-4 15,2-1-1-15,-3-5-5 0,1-3-3 0,-8-1-2 16,4-5 4-16,-9-1-6 0,-5-2-9 16,-2 7-9-16,-8-4-1 0,-3 5-11 0,1 0-11 15,-8-1-21-15,-2 4-31 0,-11 0-28 16,1 7-33-16,-5-4-38 0,-2 4-51 16,-4 0-57-16,4-1-90 0,0 2-136 0,6-2 42 15,-3 1-214-15,3-3-175 0</inkml:trace>
  <inkml:trace contextRef="#ctx0" brushRef="#br0" timeOffset="36185.71">23512 11109 2110 0,'-6'-16'137'0,"-1"-1"31"0,7 10 8 15,-3-3 1-15,3 10-6 0,-3-8-20 16,3 8-17-16,0 0-14 0,0 0-8 15,0 0-13-15,0 0-6 0,0 0-4 16,0 33 11-16,3-16 12 0,-3 7 6 0,3 2 2 16,1 7-4-16,-1 2-5 0,-3 8-3 15,3 13-7-15,-3 1-16 0,-3 1-6 0,3 2-2 16,6-6-10-16,-6 0-2 0,5 0-5 16,-2-1-6-16,0-14-7 0,0-3-25 15,0-7-46-15,7 0-41 0,-7-5-66 0,2-2-73 16,-2-8-61-16,-3 0-65 0,3-7-158 15,0-4-99-15,-3-3 68 0,0 0-354 0,13-25-356 16</inkml:trace>
  <inkml:trace contextRef="#ctx0" brushRef="#br0" timeOffset="36435.51">23963 11097 2693 0,'0'-13'115'16,"0"5"3"-16,0 8-11 0,0 0-19 0,0 0-3 15,0 0-6-15,0 0 2 0,6 36 7 16,2-8 13-16,-2 4 4 0,1 5 6 0,-1 16-2 16,-3 3 1-16,0-2 5 0,2 7-7 15,-2-4-8-15,3 0-5 0,-2-3-9 16,-1-4-8-16,0-8-3 0,3-10-12 0,-2-6-5 16,0 3-6-16,2-4-2 15,-2-4-7-15,2 0-14 0,0-6-19 0,-6-2-30 16,8-4-36-16,-5 2-25 0,0-5-96 15,-3-6-109-15,0 0-97 0,0 0-225 0,0 0 59 16,27-26 60-16,-14 9-295 0,4-7-271 16</inkml:trace>
  <inkml:trace contextRef="#ctx0" brushRef="#br0" timeOffset="37119.41">26203 11570 2332 0,'-17'2'75'0,"7"1"25"16,10-3 19-16,0 0 8 0,-23 1-2 15,23-1 0-15,0 0-18 0,0 0-9 0,0 0-12 16,0 0-7-16,36-25 3 0,-3 17-16 16,21-13-11-16,0-1-1 0,2 2-14 15,8-1 3-15,12-5-5 0,-16 2-3 0,3 5-14 16,-3-3 12-16,0 1-9 15,-6 6 2-15,-8 2-1 0,-12 1-6 0,-8 5 3 16,1-3-5-16,-7 4-16 0,1 2-37 16,-5-1-64-16,-2 2-40 0,-5 3-30 0,-9 0-57 15,10-3-92-15,-10 3-187 0,0 0 35 16,0 0 61-16,-19-14-133 0,5 6-45 16</inkml:trace>
  <inkml:trace contextRef="#ctx0" brushRef="#br0" timeOffset="37436.22">26393 10501 1663 0,'-10'-19'63'0,"7"2"10"0,3-1-9 0,0 5-5 16,3-2-5-16,4 1-2 0,9-1-13 15,4 0 1-15,0-1-9 0,7 4 0 0,-1-1-3 16,1 5-3-16,0 7 4 0,-4 1-6 15,1 1 3-15,-5 5-1 0,-2 6 11 16,-1 9 5-16,-5-2 9 0,-8 9 11 0,-6 3 0 16,-3 1 1-16,-8 12-13 0,-2 6 8 15,-2-4-4-15,1 1-7 0,1-8-6 0,2 0-3 16,1-10-2-16,7-5-10 0,-4-5 1 16,3 3-2-16,0 1-3 0,4-4-2 15,3 2-1-15,0-3 4 0,0-1-8 16,3 2-1-16,7-1-6 0,1-3-19 15,2 1-30-15,1-1-45 0,2-4-56 0,1-3-62 16,-1-2-67-16,1-2-159 0,2-1-232 16,2 0-160-16</inkml:trace>
  <inkml:trace contextRef="#ctx0" brushRef="#br0" timeOffset="41619.43">13339 13737 1859 0,'-6'-10'-62'0,"-1"-1"8"16,4 3 5-16,3-1 17 16,-4 1 28-16,4 1 8 0,-3-3 10 0,3 10 19 0,0-12 16 15,0 12 19-15,0-12 10 16,0 12 4-16,-3-10 6 0,3 10-10 0,0 0 6 16,0 0-4-16,-4-13-16 0,4 13-5 15,0 0-2-15,0 0-12 0,0 0-5 16,0 0 0-16,0 0-9 0,0 0 4 0,0 0-5 15,24 31 7-15,-14-17-1 0,0 1-4 16,0 6 2-16,3 4 2 0,4 0 9 0,-4 4-11 16,17 11 9-16,-7 3-8 0,1 2 8 15,3-2 3-15,3-2-1 0,0 1-5 0,0 1-4 16,3-5-2-16,4 2 3 0,2-3-4 16,8-6-1-16,3-2 1 15,3-1-2-15,-2-3-7 0,1-4-5 0,8-9 8 16,7 1 10-16,0-6-8 0,-6-7-5 15,15-3 1-15,20-7-4 0,1-9 1 0,-7-5-9 16,11-2 0-16,-5-8 2 0,4-3 3 16,0-5-3-16,-1-1-4 0,-5 3 4 0,-4-2-6 15,-13 2-3-15,-4 1 5 0,-10 7-1 16,-9 6-2-16,-15 1 6 0,-1 1-5 0,-12 6-1 16,-6 4 31-16,-7-1 6 0,4 0-3 15,-4 1-4-15,-6-3 0 0,0 3-4 16,-4 2-1-16,-3-4-2 0,0 1-6 15,-3-3-11-15,3 4 10 0,-7-4-3 16,0 4-5-16,4-4 0 0,-4 3-2 0,4 3-3 0,-7-1-26 16,3 1-47-16,4 2-53 15,-4 0-53-15,7 5-68 0,-3-4-32 0,3 9-36 16,0 0-113-16,0 0-56 0,0 0 38 16,0 0-181-16,0 0-114 0</inkml:trace>
  <inkml:trace contextRef="#ctx0" brushRef="#br0" timeOffset="43072.67">15259 14591 1820 0,'-13'-25'43'15,"0"11"27"-15,10-4 29 0,-4 6 30 16,0 5 11-16,4-3-4 0,3 10-3 15,-10-8-15-15,10 8-19 0,-3-7-8 0,3 7-11 16,0 0 11-16,0 0 25 0,0 30 4 16,0-5 16-16,3 10-4 0,4 15 7 0,-1 0-3 15,-3 4-13-15,4-1-3 0,0-3-14 16,3 0-6-16,-7-10-7 0,0-8-14 16,7-1-4-16,-10-6-2 0,7-3-6 0,-3-4-9 15,-1-3-4-15,-3-2-1 0,3-5-6 16,0 3-2-16,-3-11-34 0,0 0-59 0,0 0-67 15,0 0-77-15,0 0-85 16,10-32-107-16,-10 11-204 0,0 2 45 0,0-3 68 16,0 4-311-16,-6-6-274 0</inkml:trace>
  <inkml:trace contextRef="#ctx0" brushRef="#br0" timeOffset="43902.91">18693 13000 2300 0,'-7'-5'15'15,"7"5"-1"-15,-6-8-1 16,6 8 5-16,0 0 4 0,0 0 3 0,0 0 18 0,0 0 14 16,-11 21 15-16,11-4 2 15,7 5 8-15,-7 6-6 0,7 5 7 0,-4 0-9 16,-3 6-2-16,7-3 15 0,-4 3-18 16,0 1-10-16,-3-5-5 0,7 1-8 0,-3-2 7 15,2-1-5-15,4-4-4 0,3 0 9 16,-6 0 3-16,3-8-9 0,3 0-4 15,1 0-7-15,-1-4 2 0,10-1-2 0,1-2-3 16,0-4-4-16,12 0 1 0,4-2-6 16,3-4-2-16,31-1-3 0,5-6 2 15,25-1-2-15,5-9-1 0,15 1-7 16,-1-5 1-16,11-8 1 0,32-7-1 0,11-5-1 0,3-2-9 16,-7-7 4-16,4-1 2 15,-14 4 0-15,-43 8 3 0,-6 0-4 0,-14 5-3 16,-10-1-1-16,-30 6 3 0,3 0 4 15,-13 6-2-15,-7-8 3 0,-13 7-6 16,-6 4 5-16,-4 4-8 0,-7-2 1 0,0-3 2 16,1 3-2-16,-4 2 0 0,-1-3-1 15,-4 2 3-15,-2-4 1 0,0 5-4 0,0-5-4 16,-3 6-8-16,0-3-4 0,0 0-36 16,-3 2-35-16,0 2-50 0,0-4-54 0,-5 6-60 15,5-3-60-15,-4 5-68 16,1 2-119-16,6 4 42 0,0 0-173 15,0 0-125-15</inkml:trace>
  <inkml:trace contextRef="#ctx0" brushRef="#br0" timeOffset="44270.61">20613 13933 1935 0,'-7'-18'124'0,"1"5"40"0,-1 2 9 0,4 7 0 16,3 4-13-16,-8-10-19 0,8 10-15 16,0 0-8-16,0 0-14 0,-3 32 30 15,3-4-2-15,3 9 2 0,8 16-4 0,-11 0 0 16,3 4-2-16,7 1-7 0,-7-1-10 15,1-1-2-15,6-6-12 0,-7-11-8 0,-3-6-12 16,4-8-5-16,-4-6-3 0,0-2-3 16,3 1-2-16,-3-3-4 0,0-5-4 0,0 1-1 15,0-11-9-15,6 7-30 16,-6-7-54-16,0 0-47 0,14-19-83 0,-11 2-91 16,7-4-69-16,0-4-73 0,0 2-165 15,3-2 17-15,1-2 72 0,-1 6-286 16,-3 2-253-16</inkml:trace>
  <inkml:trace contextRef="#ctx0" brushRef="#br0" timeOffset="45153.06">24317 12402 2272 0,'0'0'52'0,"0"-11"8"15,0 11 2-15,0 0 0 0,0 0-2 0,0 0-4 16,0 0-12-16,0 0 12 0,0 0-4 16,0 0 7-16,-14 34 1 0,14-7 1 0,-7-2 0 15,4 7-3-15,3 0 10 0,-3 7-6 16,3-3-6-16,0 6-6 0,3-5 6 15,0 1-4-15,7 9-10 0,1 0-4 0,1-4-3 16,6-8 0-16,-2-6 0 0,4-4-3 16,-1 0 1-16,11 6-6 0,11-5 1 0,-1-8-2 15,13 0 2-15,11-5-4 0,9-3-3 16,14-5 1-16,22-2-9 0,11-6 6 0,3-5 1 16,11-2-1-16,6-2-6 0,4-1-4 15,25-9 5-15,-38 2-6 0,-5-3 5 16,-6 1-3-16,-7-3-6 0,-6 2 4 15,-10-4-2-15,-10-3 2 0,0-3 2 16,-2 1-3-16,-4-1-4 0,-8-6 6 0,-6 3 0 16,-3-2-6-16,-22 4 3 0,9 0-4 15,-8 2 6-15,0 3-1 0,1-1-1 0,-8 2-2 16,4 1 3-16,-13 4-3 0,-4 3-5 16,1-2 12-16,-8 4 28 0,1 1 0 0,-4-3 0 15,-2 0 13-15,-2-1 2 16,-2 2 4-16,-7-5-3 0,0-2-4 0,0-2-9 15,-4-1-3-15,1-4-1 0,-3 3-8 16,-2-6-3-16,-1 3-3 0,5 2 0 16,-5-2-4-16,6 8-3 0,-5 0-1 0,5 3 4 15,-4 4-7-15,4-3-1 0,0 11-3 16,0-5-3-16,0 5-28 0,3 2-48 0,-5 0-58 16,5 0-62-16,0 8-19 0,0 0-51 15,0 0-89-15,8-8-166 0,-8 8-13 0,0 0 52 16,22 17-232-16,-14-2-201 0</inkml:trace>
  <inkml:trace contextRef="#ctx0" brushRef="#br0" timeOffset="46469.46">26113 13570 2059 0,'-7'-23'34'0,"4"6"35"0,-4 3 31 16,4 6 21-16,3 0-6 0,0 8 7 15,-10-13-14-15,10 13 3 0,-7-4-16 0,7 4-4 16,0 0-3-16,-10 22 6 0,3-5 3 16,1 6 3-16,3-2-12 0,-7 15 10 15,6-5-3-15,-3 2-2 0,1 3-9 0,3-4-6 16,-1-7-5-16,1 0-14 0,3 0 3 16,-3-4-9-16,-1-4-2 0,4-5-4 0,0 3 0 15,-4-2-1-15,1-1-3 16,3-12-1-16,0 16-2 0,0-16-5 0,0 12-1 15,0-12-16-15,0 0-45 0,0 0-73 16,0 0-77-16,0 0-80 0,17-28-103 16,-7 1-222-16,4-4 54 0,2-19 56 0,-6-4-238 15,0-24-203-15</inkml:trace>
  <inkml:trace contextRef="#ctx0" brushRef="#br0" timeOffset="47072.65">27676 10484 2106 0,'0'-12'63'15,"0"5"11"-15,0 7 2 0,-3-14-1 16,3 14-9-16,0 0-5 0,0 0 1 16,0 0 17-16,0 0 6 0,-4 43-3 0,1-15 20 15,6 1-9-15,-3 10-4 0,4 14-9 16,3-2 0-16,-4-1-3 0,3 6-5 0,-6-1-3 16,4-3 0-16,-1 3-17 0,-3-10 4 15,0-8-11-15,3 1 1 0,1-2-5 16,0-4-24-16,-4-6-45 0,0-1-48 0,3-1-39 15,-3-5-25-15,3-1-22 16,3-11-37-16,1 0-35 0,4-8-27 0,1-9-31 16,12-11-52-16,3-16-325 0,6-8-164 15</inkml:trace>
  <inkml:trace contextRef="#ctx0" brushRef="#br0" timeOffset="47352.53">28143 10818 1906 0,'27'-28'-32'0,"-5"6"25"0,-4 4 18 15,-1 2 12-15,-1 1-6 0,-2 5-1 0,-1 2-1 16,3 1 3-16,1 3 1 0,0 4 3 15,-17 0 3-15,33 4 3 0,-10 7 2 0,-6 2 0 16,-1 3 4-16,1 7 6 0,-7 0 8 16,0 6 3-16,-3-6 5 0,-7 4-3 15,-3-2 14-15,-4 0-2 0,-3 0 9 16,0-4 10-16,-7 0 4 0,-6-3 6 16,-10-5-6-16,3-5-7 0,-4-8-8 0,-3-3 4 15,-2-2-10-15,-1-8-3 0,-11-5-12 16,9-1 1-16,1-6-6 0,14 2-1 0,4 4-3 15,6-2-16-15,8 2-15 0,2 1-8 16,7 1-33-16,0-4-51 0,7 3-47 16,2 1-57-16,2 1-77 0,2-1-92 0,0 6-131 15,1-3 34-15,-1 6-108 0,-7-3-61 16</inkml:trace>
  <inkml:trace contextRef="#ctx0" brushRef="#br0" timeOffset="47652.28">27516 10094 1725 0,'-13'-7'88'0,"3"2"-6"16,-1 3-7-16,11 2-1 0,0 0 8 16,-22 27 12-16,11 0 10 0,2 21 2 15,-1 13 10-15,-7 14-4 0,7 8-2 0,-4 9 5 16,-2-1 6-16,-4 9 4 0,7-2-7 15,-11-4 6-15,7 5-11 0,7-6-13 16,-6-2-5-16,2-7-6 0,11-18-11 16,0-6-4-16,-4-3-7 0,4 0-9 0,3-15-2 15,3-9-5-15,-3-7-3 0,0-2-12 16,4-7-10-16,-1 1-27 0,-3-10-34 16,6-1-74-16,-6-7-78 0,0 0-67 0,24-24-75 15,-11-2-129-15,7-23-60 0,-4-9 42 16,5-17-169-16,-1-8-141 0</inkml:trace>
  <inkml:trace contextRef="#ctx0" brushRef="#br0" timeOffset="48086.39">27422 10318 1927 0,'-16'-28'49'0,"7"6"10"0,-2-2 6 0,1 6 3 16,7 1-9-16,3 1-3 0,3-2-8 15,7-6-3-15,20-9-12 0,14-3 3 0,26-6-6 16,13-1-5-16,11 3-3 0,2 1-1 15,1 5-6-15,-1 5 5 0,-3 0-9 16,-3 10 1-16,-12 5-2 0,-9 6 0 0,-12-1-2 16,-7 8-5-16,-3 2 7 0,-1 5-5 15,14 5-5-15,-3 3 6 0,3 4-1 0,0 4 1 16,-3 6 1-16,9 9-3 16,-9 10 3-16,3 6-2 0,-7 4 2 15,-3 8 6-15,-3 2 8 0,-4 1 7 0,-10 6 13 0,-3-2 5 16,-6 3 0-16,-11 3 15 15,1 1-4-15,-5 0 5 0,-5-11 5 0,-1-3 8 16,-6 2 3-16,3 0-5 0,-10-9 7 16,-1 3 7-16,-5-4-1 0,-4-1-4 15,1-5 10-15,-5 5-2 0,-23 5-2 0,-6-7-4 16,-10 0-3-16,-14 3-4 0,-10-6-9 16,-40 5-8-16,14-20-1 0,-3 3-3 0,-4-7-6 15,3-7-6-15,11-10-11 0,2-1-4 16,24-6-27-16,10-5-34 0,13-3-19 0,11 0-42 15,9 0-38-15,10 0-49 0,0 3-61 16,4-3-56-16,0 1-43 16,9-1-112-16,5 0-55 0,9 0 49 0,0 0-164 15,0 0-120-15</inkml:trace>
  <inkml:trace contextRef="#ctx0" brushRef="#br0" timeOffset="61519.99">10866 5567 1812 0,'-3'-13'8'0,"3"13"21"15,0 0 9-15,-6-12 2 0,6 12-10 16,0 0-2-16,0 0 0 0,0 0-3 0,0 0 4 16,0 0 9-16,0 0 9 0,0 0 11 15,9 36 5-15,1-19-1 0,4-2-1 0,-1 3-1 16,4-1-5-16,2-2 2 0,2 3 2 16,9-11 17-16,6-7 8 0,27-15 1 15,27-19-3-15,13-12-11 0,35-24-1 16,12-14-14-16,-11-5-2 0,2-4-11 15,-8 0 7-15,-13 10-12 0,-17 2-3 0,-29 20-7 16,-8 7 1-16,-9 7 1 0,-17 12-13 16,-4 7 3-16,-9 3-3 0,-3 7-3 0,-8 4 2 15,1 2 5-15,-4 1-7 0,-6 4-17 16,3 0-21-16,-4 1-27 0,4 4-38 16,-10 2-37-16,14 0-47 0,-14 0-63 0,0 0-56 15,24 2-148-15,-15 4 13 16,1-5-157-16,4 5-84 0</inkml:trace>
  <inkml:trace contextRef="#ctx0" brushRef="#br0" timeOffset="91821.76">1386 13887 1650 0,'-17'-17'-27'0,"1"2"38"15,2 1 15-15,1 3 27 0,3 1 25 16,-3 2 19-16,3 1 24 0,-3-1 3 16,5 1-6-16,8 7-7 0,-19-7-12 0,19 7-18 15,-11-6-4-15,11 6-7 0,0 0-1 16,-6 22-19-16,12-1 17 0,5 6 16 0,8 16-2 15,2 7 6-15,12 15-6 0,0 0 9 16,-3 5-3-16,-3-2 3 0,10-2-3 16,-7 0 7-16,3-1-5 0,-3-4-9 15,-3-11-4-15,-4-1-6 0,7-5-4 0,-6-1-8 16,-2-4-2-16,2-3-1 0,-4-8-1 16,-3-3-9-16,-4-6-6 0,0-2 0 15,1 1-5-15,-4-3-13 0,3-5-43 16,-6 1-27-16,0-4-28 0,2 0-44 0,-2-1-20 15,-7-6-25-15,17 7-70 0,-17-7-82 16,0 0-133-16,0 0-65 0,0 0 54 16,-24-25-177-16,12 15-136 0</inkml:trace>
  <inkml:trace contextRef="#ctx0" brushRef="#br0" timeOffset="92089.43">1483 14908 1866 0,'-21'8'-8'0,"12"0"-6"16,2 1 11-16,1-2-1 0,3 0 7 0,3-7 4 15,0 23 9-15,3-13 13 0,6 5 1 16,1-2 10-16,7 3 3 0,-1-3 11 16,11 2 4-16,0-5 13 0,0 0 7 0,6-8 12 15,3-2 6-15,5-9-7 0,26-11 0 16,-1-17-12-16,7-12-8 0,-5-2-7 16,-2-10 0-16,-9-2-9 0,-4 1-8 0,-13 2-5 15,-6-5 7-15,-15 13-5 0,-2-2 0 16,-4 3-16-16,-7 10-3 0,2 7 1 0,-2 2-8 15,-6 7-37-15,0 4-34 16,3 0-52-16,1 7-40 0,-1 3-35 16,0 4-51-16,-3 7-78 0,11-7-140 0,-11 7-145 15,0 0-95-15</inkml:trace>
  <inkml:trace contextRef="#ctx0" brushRef="#br0" timeOffset="95723.84">7007 14065 1761 0,'0'-7'35'0,"0"7"20"0,-5-11 15 0,5 11 13 16,0 0 4-16,0 0-7 0,-9-7-6 15,9 7-6-15,0 0-6 0,0 0-6 16,0 0 15-16,0 0 16 0,0 34 3 0,3-11 7 16,0 4 5-16,5 8 0 0,1 1 8 15,1 14-5-15,-4 0-10 0,2 2 0 0,-2 6-2 16,-6-5 3-16,10 4-14 0,-10-6-7 16,6 5-15-16,-2-4 7 0,6-4-11 15,-13-8-6-15,13-5-4 0,-10-8 1 0,6 4-7 16,1-9 2-16,0 0 5 0,-4-1-13 15,-3-7-3-15,4-1-6 0,-1 2-8 0,-3-5-26 16,3 1-40-16,0-7-76 0,-3-4-90 16,0 0-87-16,-16 3-88 0,16-3-141 15,-23-6 30-15,23 6-238 0,-18-7-229 16</inkml:trace>
  <inkml:trace contextRef="#ctx0" brushRef="#br0" timeOffset="96005.75">6823 14930 2189 0,'0'0'28'15,"0"0"-8"-15,-20 0-3 0,20 0-4 16,-10 7 2-16,10-7 6 0,3 15 13 16,1-1 14-16,2 3 14 0,4 2-6 0,-3 1 16 15,6-1 3-15,4 5-5 0,3-5 10 16,3-1-10-16,-2-4 2 0,1 0 16 16,8-7 14-16,-3-4 3 0,6-3-2 0,8-6-6 15,12-13-8-15,0-6-8 16,7-16-6-16,0-6-15 0,-20 7 8 0,-7-2-8 15,0-4-15-15,-6 5 2 0,0-1-16 16,-10 10 2-16,-4 7-8 0,-3 3 2 0,-3 7-19 16,-4 1-31-16,1 3-53 0,2 1-23 15,-3 6-27-15,-3 4-30 0,0 0-49 16,7-3-62-16,-7 3-81 0,0 0-136 0,0 0 31 16,0 0-176-16,33 7-127 0</inkml:trace>
  <inkml:trace contextRef="#ctx0" brushRef="#br0" timeOffset="100972.69">8620 14830 1765 0,'-10'4'-65'0,"2"2"23"16,8-6 16-16,-9 7 19 0,9-7 7 0,0 0 22 16,0 0 20-16,-10 5 16 0,10-5 25 15,0 0 6-15,0 0-6 0,0 0 2 16,0 0 4-16,0 0 2 0,-11-28 1 0,8 12-9 15,0-2 4-15,0-6-5 0,3-2-16 16,3-9-4-16,3-15-6 0,8-3-8 0,10-15-7 16,9 0 10-16,0-1-6 0,4 2-4 15,13-4 11-15,-13 9 9 16,9 2-6-16,4 6-13 0,4 1 0 0,2 6-6 16,4 1-4-16,3 6 3 0,8 5-7 15,-19 7 2-15,13 6-9 0,-2 5-1 0,7 5-6 16,3 3 3-16,-13 9 3 0,9 9-2 15,-1 5 4-15,-5 5 1 0,-3 6-7 0,3 17 7 16,-10 5 17-16,-6 3 21 0,-7 4 6 16,-7 7 13-16,0 2-2 0,-12-9 4 15,-4 0 5-15,-4 7-6 0,0-1-4 16,-3 0-1-16,-3-2-5 0,-4-1-6 0,4-4-9 16,-4-10 0-16,1-10-4 0,6 0-7 15,-4-2-2-15,1-9-7 0,-4-2-2 16,0-2-2-16,1-3-3 0,-1-4-3 0,1 3-4 15,-1-7-17-15,0 3-26 0,0-2-43 16,1-4-43-16,-4-4-71 0,3 7-50 0,-3-7-47 16,0 0-57-16,0 0-70 0,0 0-132 15,0 0 34-15,0 0-278 0,0 0-268 16</inkml:trace>
  <inkml:trace contextRef="#ctx0" brushRef="#br0" timeOffset="101289.52">9992 14834 2276 0,'-30'-1'16'0,"30"1"16"16,-16 0-2-16,16 0 1 0,0 0-7 0,-17 1-5 16,17-1 8-16,-6 15 8 0,6-2 8 15,0-1 18-15,0 5 11 0,3 4-4 0,0 4-8 16,5-3 7-16,-2 3-3 0,10 0-1 16,4 0-5-16,-2-4 7 0,1 1 12 15,1-9-9-15,4-1 13 0,-2-2 6 0,2-6 4 16,3 0-1-16,3-8-4 0,3 0-11 15,7-6-9-15,10-9 5 0,-7-9-9 0,4-5-6 16,-7-2-5-16,1-7-3 0,-16-1-5 16,2 0-3-16,-3 6-3 0,-11 6-6 15,1 6 0-15,-5 8-6 0,-2 1-14 16,0-1 3-16,-4 6-10 0,4 1-41 16,-4-2-52-16,4 3-58 0,-7 9-62 0,10-15-48 15,-10 8-43-15,3 2-75 0,-3 5-121 16,7-10 41-16,-1 7-222 0,-6 3-173 0</inkml:trace>
  <inkml:trace contextRef="#ctx0" brushRef="#br0" timeOffset="102407.31">11426 14815 1953 0,'-20'-13'-12'15,"7"-2"9"-15,3 2 26 0,0 1 11 16,0-1 16-16,3-2 9 0,1 1 4 0,2-4-5 16,-3-1 6-16,7-6 9 0,0 4-4 15,7-11-1-15,0-1 8 0,9-15-7 0,5-2-14 16,5 0-9-16,14-16 4 0,11-1 0 16,12 3-1-16,7-1-4 0,13 8-4 15,3-1 3-15,24-12-9 0,-16 20 1 0,-7 3-7 16,6 8 6-16,-6 6-6 0,0 5 1 15,-2 6-6-15,-17 5-3 0,5 9 8 0,-7-1-1 16,-6 9-9-16,-6 3 5 0,16 0 7 16,-4 8-3-16,1 6-2 0,-4 2 2 15,-3 9-8-15,-6 0 11 0,6 11-3 16,3 1 15-16,-9 10 4 0,-18-10 2 16,7 13-3-16,-10-9 7 0,-3 4-1 0,-3 0 4 15,0-2-3-15,-10 4-2 0,2-1 4 16,-5-2-6-16,-1-1-11 0,-2-9 8 0,2-5-1 15,-10-1-13-15,3-6 1 0,2-3-6 16,-2-3 0-16,1-2 4 0,-4-3-3 0,0-3 1 16,4 0 0-16,-3-1-1 0,-4-2 1 15,3-1-5-15,0-1-1 0,-3-6-1 16,7 7-9-16,-7-7-16 0,0 0-60 0,0 0-65 16,0 0-68-16,0 0-71 15,0 0-68-15,-10-25-132 0,7 19-60 0,3 6 54 0,-17-10-260 16,10 2-224-16</inkml:trace>
  <inkml:trace contextRef="#ctx0" brushRef="#br0" timeOffset="102705.89">13303 14637 2150 0,'-10'10'6'0,"-4"1"19"0,8-3 16 15,-1 6 6-15,4-4 5 0,3 2 7 16,3 2 1-16,4 7 1 0,6-3 7 0,1-1 0 15,2-2 13-15,7 0 2 16,4-1-3-16,10 3 13 0,-1-5-2 16,5-2-5-16,-2-6 6 0,4 2-3 0,-2-9 6 15,5 0-13-15,11-7-2 0,3-6-2 16,-3-8 4-16,16-5-21 0,-19-2-1 0,6-9 0 16,-14 5-6-16,-13-2-8 0,4-3-2 15,-10 1-9-15,-4 8 5 0,-6 6-11 0,-7 3-4 16,-4 0-6-16,-3 4-11 0,5 0-20 15,-5 5-21-15,-6 1-58 0,3 2-50 16,0 3-49-16,-8-1-36 0,8 8-38 0,-9-10-56 16,2 7-160-16,7 3 18 0,0 0 52 15,0 0-135-15,-23 7-47 0</inkml:trace>
  <inkml:trace contextRef="#ctx0" brushRef="#br0" timeOffset="104255.54">12629 15870 1559 0,'-23'0'-19'0,"23"0"17"0,-13 3 13 0,13-3 13 15,0 0 10-15,-17 1 6 0,17-1-6 16,-13 6-1-16,13-6-5 0,0 0 1 15,0 0 1-15,-10 7 3 0,10-7 9 16,0 0 8-16,0 0 13 0,0 0 7 16,26 19 5-16,-6-10 5 0,1-4 1 0,9-1 3 15,3-1 1-15,3 0 1 0,15-2-2 16,-2-1-3-16,22-4-2 0,2-3-5 0,-10-3-8 16,7-2-2-16,1-5 0 0,-8 6-10 15,-3-3 0-15,-14 6-6 0,-6 0-10 16,-10 3-2-16,-3-3 5 0,-7 5-3 0,-1-1 1 15,-2 0-11-15,1 3 1 0,-18 1-2 16,19-5-6-16,-19 5-1 0,17-5 0 0,-17 5-6 16,24-3-1-16,-24 3-2 15,16-4-30-15,-16 4-37 0,0 0-43 0,17-7-46 16,-17 7-57-16,10-1-37 0,-4-2-61 16,-6 3-152-16,0 0 41 0,0 0-157 15,6-6-70-15</inkml:trace>
  <inkml:trace contextRef="#ctx0" brushRef="#br0" timeOffset="114140">1359 16990 1694 0,'-3'-5'33'15,"3"5"4"-15,-6-8-8 0,6 8-1 16,0 0 1-16,0 0-2 0,0 0-8 0,0 0-1 16,0 0 5-16,-4 29 4 0,11-12 6 15,6-3 2-15,7 5 8 0,0 5 5 16,3-5 3-16,4 2-3 0,3-4 11 0,14 6-1 16,-4-10 13-16,6-9 6 0,1-1 17 15,23-13-17-15,16-18-2 0,4-9 3 16,4-12-9-16,26-12-12 0,-30 3-1 0,16-12-10 15,-16 13-3-15,-9 2 4 16,-21 5-9-16,-7 5-4 0,-7 15 4 0,-12 2-11 16,-7 6 8-16,-7 4-13 0,-4 5 5 15,-5 4-10-15,5-7-3 0,-3 9-7 16,-3 0-36-16,-3-1-38 0,-7 8-35 0,13-4-20 16,-13 4-33-16,0 0-64 0,0 0-74 15,0 0-177-15,14 12-187 0,-14-12-153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42:1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 3235 1617 0,'-13'3'3'0,"13"-3"1"16,-20 4-6-16,10 0 2 0,10-4 2 15,-9 17-1-15,1-5 5 16,5-2 0-16,0 0-2 0,6 2 0 0,0 2 3 15,5-3 8-15,1-1 22 0,4-2 23 16,14-12 11-16,30-13 3 0,43-30-3 16,50-35-7-16,16-29-9 0,58-49-7 0,20-9-5 15,9-3 2-15,-3 1-7 0,-4 4 2 16,-6 13-7-16,-67 47-4 0,-2 3-5 0,-18 8-1 16,-23 12-6-16,-17 11-1 0,-33 23 1 15,-13 6-4-15,-24 13 0 0,-13 9-5 16,-3 4-19-16,-11 6-25 0,-2 2-35 0,-8 7-25 15,-6 3-19-15,0 0-50 16,0 0-63-16,0 0-379 0,-36 28-106 0</inkml:trace>
  <inkml:trace contextRef="#ctx0" brushRef="#br0" timeOffset="19701.97">23960 4545 1670 0,'-7'-9'-72'0,"7"9"11"0,-6-8 9 16,6 8 15-16,-8-8 19 0,8 8 11 0,0 0 8 15,-3-9 2-15,3 9 0 0,0 0 2 16,0 0 1-16,0 0-2 0,0 0 2 16,0 0-8-16,0 0 3 0,0 0 13 0,0 0 13 15,0 0-3-15,6 36 1 0,-1-22-4 16,1 4 11-16,4 0 3 0,4 5-1 0,-1 2-3 15,4-3-1-15,2 1-3 16,1-2 9-16,4 3-4 0,6-6-2 16,-1-4 6-16,1-2-1 0,14-1-4 0,-1-9 4 15,7-2-7-15,23-7 0 0,20-8-5 16,4-2-3-16,10-7-3 0,-7 2 0 0,-7-6-4 16,7 2 5-16,-10-2-6 0,3 0 0 15,-9 1 2-15,-4-8 0 0,3 7-7 16,-3-1 2-16,-7-4-1 0,1 3 0 0,-14 5-6 15,-7 0 1-15,-3 2 0 0,-7 1 2 16,1-2-2-16,-14 10 2 0,-3 2-2 0,-4-1-1 16,-6 6-4-16,-4-1-1 0,1 1 1 15,-5 4-1-15,-9 3-1 16,0 0-1-16,14-3 6 0,-14 3-15 0,0 0-14 16,0 0-17-16,0 0-23 0,-7 25-30 15,0-18-40-15,1 2-491 0,3-1-128 0</inkml:trace>
  <inkml:trace contextRef="#ctx0" brushRef="#br0" timeOffset="25902.42">23806 8393 1848 0,'-3'-13'17'0,"3"1"8"16,-3 1 20-16,3 11 17 0,-4-13 6 16,4 13-3-16,0 0-10 0,-7-7-4 15,7 7-9-15,0 0-6 0,0 0-3 16,0 0-1-16,0 0 6 0,17 31 14 0,4-12 6 15,9 13 4-15,3 6 3 0,6 5-4 16,15 7 3-16,-1-6-2 0,7 6-6 0,0-1-3 16,-3-7 1-16,-7-9 3 0,-1-4-7 15,5-1 3-15,0-2-12 0,-1-2 4 16,-3-2-1-16,6-1-9 0,-16-9 3 0,-2 1-12 16,-2-5 3-16,1 1 0 15,-1 0-11-15,0 2 1 0,-6-4 5 0,-6-1-3 16,0 1-6-16,-5-6 1 0,-2 3-19 15,3 1-14-15,0-5-27 0,0 0-45 0,1 0-39 16,-2-9-35-16,-2 2-38 0,-7 0-49 16,4-5-68-16,-8-3-123 0,0-2-209 15,-6-1-146-15</inkml:trace>
  <inkml:trace contextRef="#ctx0" brushRef="#br0" timeOffset="26217.91">24786 8575 1863 0,'-3'-6'-5'0,"3"6"25"0,-14-9 27 16,14 9 17-16,0 0 11 0,-9-9-3 16,9 9-7-16,0 0-6 0,0 0-6 0,0 0-11 15,0 0-2-15,0 0 4 0,0 0-1 16,0 0 10-16,20 49 3 0,-1-27 0 0,-2 6-1 16,7 9 3-16,6 8-1 0,6-2 2 15,-2 0 0-15,-4-1-7 0,0 5-3 0,-3 1-6 16,-2-6 1-16,-11 4 6 0,-4-13-2 15,-10 1 3-15,-7-1-1 0,1-1 0 16,-14 15-6-16,-10-1 4 0,-7-7-2 0,1-3 5 16,-5-3-14-16,1 1 1 0,1-1-1 15,-1-8-10-15,10-6-3 0,0-6-25 16,3 5-33-16,7-6-35 0,-1 1-25 16,5 1-27-16,-1-2-22 0,4-1-30 0,0 2-27 15,6-6-33-15,0 3-70 0,4-2-141 16,0-7-206-16,3-1-145 0</inkml:trace>
  <inkml:trace contextRef="#ctx0" brushRef="#br0" timeOffset="41455.72">23539 13159 1930 0,'0'0'22'0,"-10"-7"-3"16,10 7-1-16,0 0-5 0,0 0 7 0,0 0 6 15,0 0 7-15,0 0 10 0,37 48 6 16,-4-18 9-16,14 5 3 0,13 8-2 16,7 1 1-16,6-5 5 0,4 3 4 15,-4-5-4-15,7-2-7 0,3-3 5 16,1-3-7-16,6 0-5 0,0-9 2 0,-3-1-5 15,-18-3-9-15,9-7 3 0,-2-2 1 16,-10-1-11-16,-12-4 0 0,-8-2-2 0,-5 3-4 16,-5 0-2-16,-3-3-10 0,-3 0 6 15,4 0-5-15,-8-3-7 0,-2 3-14 16,0-3-43-16,-5 3-35 0,1-2-49 0,-7 0-64 16,1-3-95-16,-4-1-159 0,-1-3 29 15,-9-1-133-15,0-3-56 0</inkml:trace>
  <inkml:trace contextRef="#ctx0" brushRef="#br0" timeOffset="41769.42">24840 13180 1690 0,'-8'-8'73'0,"-1"1"6"0,2 1 6 16,7 6 3-16,0 0-3 0,-14-7-5 0,14 7-9 15,0 0-4-15,0 0-8 0,0 0-4 16,0 0-5-16,34 28-6 0,-11-11 5 15,11 13 2-15,-1 2 3 0,7 4-1 0,-3 2 2 16,3 1 0-16,-10 1 6 0,-4 3-2 16,1-1-10-16,-11 1 5 0,2 1-1 0,-6-1-8 15,-12-5 6-15,-3-4-9 0,-6 1 2 16,-12 11-7-16,-1-2 5 0,-13-2-8 16,-1 1 5-16,-17 6-10 0,-7-5-1 15,3-1-9-15,7-8 6 0,7-3-5 16,-1-3-13-16,4 0-26 0,10-8-23 0,4 0-30 15,6-3-27-15,3-3-25 0,4-2-25 16,-1-5-33-16,8 6-27 0,-4-10-34 0,6 2-82 16,4-6-96-16,0 0-156 0,0 0-78 15</inkml:trace>
  <inkml:trace contextRef="#ctx0" brushRef="#br0" timeOffset="51371.97">18089 5061 1660 0,'0'0'-43'15,"0"0"7"-15,0 0 3 0,0 0 1 16,0 0-1-16,0 0 10 0,0 0 1 16,14 24 5-16,2-14-4 0,4 2 27 0,14 3 3 15,16 3 15-15,-1 2 12 0,15-1 0 16,19 5 8-16,-16-10 4 0,34 4 9 0,8-6 1 16,-2-5-2-16,6 0-5 0,4-3-3 15,3-4 6-15,3-5 0 0,-3-2-3 16,10-6-5-16,-10-2-4 0,-3-3 0 0,-7-7-3 15,-3-4-9-15,-8-9 1 16,-2 1 11-16,-10-9 6 0,-3 4-2 0,-12-12-5 16,-5 3-3-16,-4-9-4 0,-16-5 13 15,-4-9-1-15,-3-8-12 0,-13-5 0 0,-7-5-1 16,-7-1-7-16,-13-4-6 0,-6-3-3 16,-4 3 2-16,-7-3 1 0,-3 0 0 0,-13 7 2 15,-11 0-1-15,1 8 3 0,-10 6 1 16,-14 5-3-16,-6 6 1 0,-7 7-4 15,-10 8 0-15,-7 3-7 0,-10 10-2 0,-9 5-3 16,6 7 0-16,-7 9-2 0,-3 4 5 16,-7 8-1-16,4 4-4 0,0 7 3 0,-4 9-1 15,-6 10-7-15,-31 4 2 16,-2 10-2-16,-1 9-1 0,11 4 2 0,9 4-1 16,7 7-3-16,3 6 3 0,17 4-5 15,13 5 6-15,10 2-2 0,28-10 4 16,-12 25-2-16,21-17-3 0,4 8 3 0,-7 23 0 15,23-20 1-15,6 2-1 0,4 5 3 16,11 2-1-16,2 3-4 0,7 2 2 0,13 3 7 16,10-4-3-16,1 0-1 0,16 0 2 15,0-4 0-15,7-4 4 0,9-9-4 16,7-2-2-16,37 6 3 0,-12-24 1 0,7-13-3 16,19-7 3-16,6-13 0 15,10-5-4-15,-3-12-14 0,6-9-41 0,7-8-51 16,3-13-51-16,-2-2-56 0,-8-12-83 15,23-8-139-15,-29 3-226 0,-7 0-153 0</inkml:trace>
  <inkml:trace contextRef="#ctx0" brushRef="#br0" timeOffset="52436.7">17229 4985 1973 0,'-10'-13'86'16,"4"6"17"-16,-1 2 9 0,7 5 10 0,-13-7-7 16,13 7-10-16,-7-6-10 0,7 6-4 15,0 0 8-15,-16 28 13 0,5-6 7 16,2 9 5-16,-12 19-5 0,12 1 4 0,-1 6-4 16,-10 14-3-16,-1 1-8 15,8 3-5-15,-4 0-1 0,4-12-10 0,10-1-5 16,3-1-9-16,-3-6-4 0,-8 0-10 15,19-2-3-15,-8-14-5 0,3-3 0 0,0-4-9 16,4-6-6-16,2 5-31 0,-6-8-40 16,5-6-34-16,-5-2-37 0,0-5-36 0,4-2-68 15,-1-6-69-15,-6-2-44 0,0 0-44 16,0 0-83-16,-3-35-34 0,0 18-302 16,-4-3-271-16</inkml:trace>
  <inkml:trace contextRef="#ctx0" brushRef="#br0" timeOffset="52670.3">16866 5804 2213 0,'-10'-1'-71'0,"10"1"8"0,-20 7 23 16,13 0 28-16,4 4 22 0,3-3 22 0,-3 9 19 16,3 0 7-16,3-1 7 0,0 2 3 15,1 0 5-15,9 2 1 0,0-1 7 16,4-1 4-16,7-2-2 0,-8-4 2 0,11-2-7 16,3-5-4-16,6-5 2 0,11-2-12 15,10-11 1-15,6 1-11 0,-10-4-8 0,1-2-5 16,-18 2-3-16,-6 0 0 0,0-3-1 15,-3-1-5-15,0-3 1 0,-7 1-11 0,-7 5-7 16,1-4-29-16,-8 6-39 0,4 1-41 16,0-3-43-16,-3 9-60 0,-7-3-51 15,3 5-72-15,-3 6-117 0,0 0 27 16,0 0-133-16,0 0-45 0</inkml:trace>
  <inkml:trace contextRef="#ctx0" brushRef="#br0" timeOffset="54053.56">4013 5097 1584 0,'-4'-11'3'0,"1"0"3"0,0 1 7 0,0 5 18 16,3 5-4-16,-7-10 16 0,7 10 3 15,-3-10-8-15,3 10-4 0,0 0-7 16,0 0-3-16,0 0-5 0,0 0 0 0,0 0 2 16,0 0-2-16,23 25 5 0,-6-8-1 15,2-2-3-15,11 16 5 0,7 2 2 16,3 1-1-16,3 0 0 0,11 2 2 0,3 3 3 16,12 2-1-16,1 0 13 0,17 1 4 15,3 0-4-15,6-2-7 0,1 0-1 0,13 2-2 16,-2 1-3-16,28 7-4 0,-22-15 6 15,1-1-4-15,2-3-1 0,3-5-3 16,-3-2 11-16,0-5-9 0,-7-3-5 16,3-1 2-16,-10-5 0 0,14-2-3 15,-10-7 0-15,-13 2-4 0,18-3 1 0,2-3-1 16,-8 2-1-16,1-10 4 0,-7 1-2 16,0-5-5-16,-4-2 0 0,2-1-2 0,8-3-4 15,-3-4 7-15,4-7-4 0,-4 0-1 16,4-5 0-16,0-3-2 0,3-2-1 15,-1 0-3-15,-1 1-2 0,-9-1 1 0,4 0 3 16,1 6 0-16,-1 3 2 0,-6 1-8 16,-1 4 0-16,-9 3 2 0,3 3 7 0,-20 7-8 15,17-5 5-15,6 5-4 16,-19 2-1-16,6 1 6 0,-3 2-5 0,2 2 1 16,2 2-4-16,5 6 5 0,-6 0 4 15,7 4-2-15,-4 3 1 0,17 3-1 16,-20 0 4-16,20 8 4 0,-27-6-5 0,17 8-6 15,4-2 9-15,-8 1-1 0,4-1-6 16,-17-4 0-16,-5 3 7 0,2-3-9 0,-1 4 8 16,-5-3-2-16,-1 2 1 0,0 1-6 15,0 0 9-15,4-1-9 0,-7 3 8 16,8-3 3-16,-5 4 2 0,0-4-8 0,0-2 5 16,4-3 5-16,-7 1-2 15,-6-6 3-15,-5-4 4 0,1-1-1 0,4 1-1 16,-8-3-7-16,4-3 3 0,-3-2-5 15,-4 3 5-15,7-2-10 0,-3 3 6 0,7-2-2 16,-8 0-11-16,1 2 4 0,2 2 0 16,-9-1-3-16,14-1 3 0,15-2 14 15,2-2 4-15,-8-4-2 0,4 2-8 0,-1-5 15 16,4-1-15-16,1-1 3 0,-8-4 2 16,0-1-6-16,4-5-6 0,-14 2 12 0,4-3-4 15,-4 0-4-15,-9 0-7 0,2-4 4 16,-10-4 2-16,-9 8 0 0,-3 0-2 15,3-13 2-15,-4 3 0 0,-7 8-2 16,-5 2 5-16,2 5-1 0,-10 5-13 16,7-3-4-16,-7 4-4 0,1-3-51 0,-1 6-40 15,4 1-56-15,-7-2-64 0,0-1-71 16,6 2-135-16,1 2-15 0,0 0-201 0,3 2-141 16</inkml:trace>
  <inkml:trace contextRef="#ctx0" brushRef="#br0" timeOffset="55170.23">7816 6525 1955 0,'-6'-10'93'16,"-5"2"20"-16,8 4 2 0,3 4-3 16,0 0-5-16,-13-9-21 0,13 9-5 0,0 0-10 15,0 0-7-15,0 0-7 0,0 0-6 16,-14 28-6-16,17-14-7 0,-3 7 6 15,0 7-3-15,0-2-7 0,5 7-3 16,-2 2-2-16,3 1 0 0,1-1-6 0,-1-3-1 16,1-3-2-16,7 0 2 0,-2-8 2 15,-1 0-1-15,2-3-1 0,1-3-3 16,-1-5 0-16,4-3-4 0,-7-3-8 0,3-4 5 16,-13 0-6-16,26-1 2 0,-26 1 4 15,21-6-6-15,-21 6-2 0,13-1 5 0,-13 1-15 16,0 0 14-16,23-3-8 15,-23 3-1-15,0 0-8 0,0 0-3 0,0 0 3 16,24 4-1-16,-24-4 3 0,13 11 4 0,-7-7-6 16,2 6 6-16,-2-3-2 15,4 4-3-15,-4-4 2 0,5 0-1 0,-5 1 6 16,-6-8 6-16,21 10-6 0,-15-4 5 16,-6-6 4-16,0 0-3 0,37-13 4 0,-21 2-1 15,4-3-5-15,0-8 3 0,-7-3 3 16,14-14-7-16,-13 7 3 0,-4 3 0 15,-4 1 0-15,4-16-4 0,-7 6 0 0,-6 8 2 16,0 5-4-16,3 1-10 0,0 7-34 16,-4-2-43-16,4-2-54 0,0 9-87 0,0-1-42 15,4 3-122-15,6 1-43 0,0-1-191 16,6 0-125-16</inkml:trace>
  <inkml:trace contextRef="#ctx0" brushRef="#br0" timeOffset="55737.09">8763 6394 1880 0,'0'0'63'0,"0"0"7"0,0 0-1 0,0 0-7 16,-40 17-5-16,23 0-4 0,0 5-4 15,1 6-7-15,-7 11 2 0,-1 1-5 16,0 3-2-16,8-1-2 0,-1 1-5 0,4-9-1 16,7-3-3-16,-2-6-3 0,5 0 1 15,3-6-1-15,0-2 1 0,0 0-2 16,3-9 0-16,5-2 1 0,-8-6-3 15,16 2-1-15,-16-2 0 0,33-19-6 0,-16 4 2 16,7-9-3-16,-5 5-5 0,-2-1 7 16,3-2-5-16,-3 0 1 0,-7 5 0 15,3 0-3-15,0 5-2 0,-6-5 2 0,-4 6 1 16,1 7-8-16,-4 4 0 0,10-10-5 16,-10 10 2-16,0 0 1 0,0 0 1 15,0 0-2-15,0 35 0 0,-3-16-3 0,3 2 7 16,0 4-2-16,0-4 0 0,0 0 6 15,3 0-10-15,0-2 4 0,4-5 2 16,-1 3-1-16,5-9 3 0,2-4-1 16,-13-4 3-16,36-8-6 0,-6-9 0 0,8-12 3 15,-2-7-7-15,1-4 9 0,2-17-4 16,-12 7-3-16,-10-3 3 0,-1 0-2 0,1 3-1 16,-7 6-1-16,-3 8 7 0,-4 9 23 15,-3 4 17-15,3 6 17 0,1-1-4 16,-1 3-8-16,-3 5-11 0,4 3-9 0,-4 7-2 15,0 0-2-15,0 0-1 0,0 0 0 16,-7 44 4-16,3-10 1 0,-2 17-9 0,6 2 9 16,-4 1-7-16,8 0 0 0,2-4 2 15,1-8-8-15,0-7 8 0,-1-2-6 16,4-5 2-16,1-3 10 0,-5-9 2 16,-3-3-6-16,4-5 0 0,-7-8-16 15,0 0-27-15,0 0-54 0,0 0-63 0,0 0-60 16,-10-54-47-16,-3 28-30 0,-4-2-20 15,0 3 3-15,-2 3 27 0,2 6-376 0,4 4-134 16</inkml:trace>
  <inkml:trace contextRef="#ctx0" brushRef="#br0" timeOffset="56370.33">8993 6622 1760 0,'-17'6'-84'0,"4"2"17"15,3 0 5-15,-4 5 19 0,8-1 17 0,3-2 12 16,-1 1 10-16,4-11 9 0,10 14 15 16,-4-7 9-16,-6-7-1 0,24 4 9 15,-24-4-2-15,36-11-3 0,-12 1-4 16,6-2-2-16,10-16-2 0,7 3 18 0,-11-4-6 15,4-4-8-15,-2 6 1 0,-13-2-4 16,-4 4 0-16,-1 4 1 0,-7 3 12 16,-3-1 14-16,0 2-2 0,-3 3-6 0,-4 2 0 15,0 2-2-15,0 0-1 0,1-1 1 16,-4 11-8-16,0-10-5 0,0 10-3 0,0 0-2 16,0 0-7-16,0 0 1 0,0 0-4 15,-34 25 2-15,25-9-5 0,-4 2-2 16,2 4 2-16,5 0 2 0,-1 0-2 0,1 3 6 15,3 0-7-15,3-2 3 16,-5-5 3-16,10 0-2 0,-2-4 2 0,3 4-1 16,1-9-1-16,7 0-1 0,-1-5 3 15,-1 0-4-15,-12-4 2 0,30 0-4 0,-9-4 4 16,-4 0-7-16,2-5 4 0,2-3-2 16,-2-3-4-16,-2 1 3 0,-4-11-1 15,7 1-3-15,1-2-2 0,-5 2 0 0,1-1-3 16,-4 6 3-16,4-5-4 0,-4 7 3 15,1 2 2-15,-5 3 2 0,1-1-1 0,1 6 1 16,-5 0-3-16,4 2 5 0,-10 5 2 16,24-3 8-16,-24 3-1 0,36 12 13 15,-16 1-1-15,7 5 2 0,10 10-2 0,-7 1 7 16,0 8 4-16,0-2-3 16,-3 3-9-16,-2-1 5 0,-4-5 2 0,-7-1-1 15,-2-1-7-15,-5 1 3 0,-1-9-6 16,2 0 3-16,-2-2 0 0,-3-2 17 0,1-6 17 15,-4-5 0-15,0-7 5 0,-7 7-18 16,7-7 0-16,0 0 4 0,0 0-5 16,-39-17-1-16,21 1-6 0,6-2-7 0,-6-10 4 15,9-1-5-15,-2-5-3 0,5 1-1 16,6 0-6-16,-4-5 0 0,14-10-6 0,4 0-5 16,5 7-4-16,5-5-27 0,-1 4-32 15,7 5-40-15,4 3-33 0,-11 12-47 0,1 3-46 16,-8 6-30-16,1 2-42 15,-7 10-118-15,3-2-42 0,-13 3-217 0,10 10-164 16</inkml:trace>
  <inkml:trace contextRef="#ctx0" brushRef="#br0" timeOffset="56655.54">8363 7618 1989 0,'-30'17'23'0,"7"-2"2"0,6 0 5 0,10 0 13 16,7-1 14-16,10-1 20 0,10 8 13 16,23 1 7-16,28-7 11 0,11-8 17 0,39-7-4 15,13-7 6-15,8-8-3 0,42-16-9 16,2-6-16-16,-2-9 3 0,-8-4-9 0,-5-4-10 16,-22-11-8-16,-5 1 1 15,-24-4-15-15,-27 12 1 0,-9-4-11 0,-11-2-4 16,-16-1-8-16,-7 1 2 0,-24 9-8 0,-6 6-1 15,0 5-13-15,-13 9-31 0,-1 5-51 16,-2 9-50-16,-4 3-63 0,0 7-73 0,-7 2-75 16,4 1-194-16,3 6 53 0,-14-3 56 15,14 3-181-15,0 0-91 0</inkml:trace>
  <inkml:trace contextRef="#ctx0" brushRef="#br0" timeOffset="58423.14">19143 5422 1821 0,'-14'-12'103'16,"-2"5"12"-16,9 1 4 0,0 1-9 0,7 5-3 16,-16-6-14-16,16 6-7 0,0 0-10 15,0 0 13-15,3 25 9 0,7-1 3 0,3 2 7 16,7 17-3-16,10 6 1 0,10 8 3 16,4 0-10-16,-1-2 1 0,1-2-4 15,5-3-7-15,-12-10-4 0,7-1-11 16,-1-3-3-16,0-4-9 0,0-1 0 15,5-5-1-15,-2-2-7 0,-10-10-5 0,-6-2-3 16,-3-1-12-16,-3-1-14 0,-4-7-36 16,-4-2-56-16,-2-1-73 0,-14 0-58 0,19-10-59 15,-19 6-51-15,0 4-87 0,0 0-95 16,-23-11 46-16,10 10-229 0,-11 1-173 0</inkml:trace>
  <inkml:trace contextRef="#ctx0" brushRef="#br0" timeOffset="58670.48">19416 6150 1918 0,'0'0'-76'0,"-4"11"49"0,4-11 26 0,8 18 27 16,-8-18 24-16,3 18 16 0,4-8 8 15,2 0 10-15,5 1 7 0,2-4 4 16,11-2 3-16,0-1 4 0,6-6 1 0,10-4-10 16,20-5-2-16,-3-7-1 0,8-4-14 15,2-10-6-15,-17 4-6 0,0-5 4 0,-6-5-15 16,-14 1-8-16,-3-5-6 0,-3-4-7 15,-8-1 1-15,-8 0-1 0,-8 4-7 0,4 8-1 16,-10 6-8-16,3 1-27 0,0 0-37 16,0 9-44-16,0 1-58 15,-4 3-52-15,4 5-40 0,0-3-75 0,0 8-120 16,0 5-228-16,7-7-161 0</inkml:trace>
  <inkml:trace contextRef="#ctx0" brushRef="#br0" timeOffset="59970.18">20736 5870 2013 0,'-7'-13'85'0,"1"6"4"15,6 7-9-15,-10-8 6 0,10 8-6 0,0 0-9 16,0 0 6-16,0 0 14 0,0 0 10 16,0 44 4-16,7-19-6 0,2 9 7 0,5 13-3 15,-7-7-1-15,6 6-6 0,-4-7-4 16,-1-3-4-16,-5-10-4 0,3 5-10 15,1-5 3-15,-4-2-9 0,0-2-2 0,5-1-7 16,-5-5-2-16,-3-3-4 16,3-1 6-16,0-2 15 0,1-3 16 0,-4-7-3 0,0 0-7 15,0 0-4-15,0 0-12 0,0 0-3 16,-4-46-10-16,4 13-4 0,0-7-8 16,4-16 1-16,2 2-8 0,8-6-1 15,-1 5-4-15,-7-1-5 0,8 2-3 0,7 1 0 16,4 2-8-16,-4 5 5 0,2 6-4 15,-10 8-3-15,11 7-2 0,-11 5-6 16,1 2 4-16,-1 3-7 0,0 5 2 0,-3 3-5 16,-3 3-3-16,-7 4-1 0,0 0 2 15,26 14 1-15,-26-4-2 0,0 5 3 0,-3 5-7 16,3 0 2-16,-13 5 1 0,-1 0-8 16,1 2 6-16,-4-2-4 0,1 0 1 0,2-2-2 15,-2-3-2-15,2-2 1 16,1-1-4-16,7-2-6 0,-5 0 11 0,5 0-5 15,-1 2 3-15,7-4-5 0,-6 2 9 16,6 3-1-16,0-1 5 0,0 3-2 16,3 0 4-16,7 6-4 0,-4-2 4 0,1 6-1 15,3-5 3-15,6 2-1 0,8-2-8 16,6 8-34-16,-3-11-38 0,3-8-49 0,3 0-48 16,7-10-48-16,-4-4-40 0,8-7-29 15,10-8-31-15,-2-6-38 0,-1-4-5 0,-5-7 28 16,-2 3-322-16,-8-4-163 0</inkml:trace>
  <inkml:trace contextRef="#ctx0" brushRef="#br0" timeOffset="60853.03">21683 5961 1945 0,'9'-19'12'0,"2"6"49"0,-8 1 27 0,-3 5 13 16,0 7-3-16,-10-10-2 15,10 10-7-15,-20-3-4 0,20 3-11 0,-30 13-8 16,10-1-8-16,-4 2 1 0,2 7 3 16,-16 8-3-16,13 0-12 0,-6 6-5 0,14-6 3 15,1-4-9-15,-1 3-5 0,4-6 6 16,10 2-2-16,-1-8-13 0,-3 0 3 15,7-4 6-15,7-2-4 0,3-6 4 0,-10-4-9 16,30-1 1-16,-10-9 0 0,3-8-4 16,-2 1-1-16,-2-6-4 0,1-2 1 0,-7 0 2 15,-2-7-8-15,-5 0-4 16,4 1 13-16,-7 6-18 0,-3 3 8 0,5 1-11 16,-2 7-23-16,-3 2-33 0,0 12-7 15,0-11-21-15,0 11-23 0,0 0-9 16,0 0-14-16,0 0-11 0,0 0-9 0,19 3 8 15,-5-1 8-15,2-2 17 0,1-2 8 16,10-1 2-16,0-3 19 0,-5-1 9 0,9 0 12 16,-5 0 11-16,-9 2 27 0,3-2 21 15,-3 1 25-15,-4 1 16 0,-3 3 14 16,0-2 9-16,-10 4 4 0,0 0-7 0,0 0 2 16,21 17-1-16,-21-9-6 0,-4 6 2 15,-3 3 0-15,0 6 4 0,1-2 4 16,-1 8-1-16,0-4-1 0,-3 4-1 15,7-1-5-15,0-3-3 0,-4-3-1 0,7-5-2 16,-3 1-4-16,3-5 1 0,0 2 7 16,0-15 3-16,7 10-5 0,-7-10-1 15,0 0-7-15,0 0-6 0,53-31-3 0,-30 12 0 16,-3-6-7-16,7-13-1 0,-8 9-4 16,-1-1 17-16,-6 2 16 0,2 6 20 0,-7-1 4 15,-1 5 26-15,-3 4-4 0,5 2-2 16,-5 1-10-16,-3 11-15 0,3-10-2 15,-3 10-10-15,0 0-2 0,0 0-7 16,0 0-5-16,-26 40-8 0,22-22 3 16,1 2-13-16,3 5-17 0,3-7-34 0,1-1-27 15,-1-2-26-15,6-3-21 0,2-2-29 16,5-2-32-16,-2-6-11 0,5-8-5 0,8-1 4 16,3-7 14-16,14-15 13 0,2-3 12 15,8-12 16-15,0-5 17 0,-8-2 14 16,-7-5 29-16,-9 9 39 0,0 1 43 0,-3 2 41 15,-13 12 30-15,-1 4 38 0,-6 7 19 16,3 5 9-16,-7 0 4 0,-3 4-11 0,7 2-19 16,-7 3-11-16,0 7-15 15,0 0-11-15,0 0-7 0,0 0-11 0,-14 47-10 16,8-12 0-16,-7 15-7 0,6 10-5 16,0 1-6-16,-3 1 6 0,0 2-12 15,10-1-4-15,-3-1-3 0,0-5-1 0,3-3-7 16,3-12 5-16,-3-13 0 0,0-4-5 15,0-7 2-15,0 0 4 0,-3-8-3 0,-1-2-4 16,4-8-2-16,0 0-1 0,0 0-4 16,-26-21-1-16,12 6-3 0,4-4-11 0,-4-5-5 15,8 5-11-15,0-4-2 16,-1 4-15-16,4-2-11 0,-5 3-20 0,8 4-35 16,0-1-31-16,0 2-25 0,5 4-40 15,-2 2-48-15,0 1-65 0,-3 6-142 16,10-5-48-16,-10 5 49 0,0 0-187 0,0 0-129 15</inkml:trace>
  <inkml:trace contextRef="#ctx0" brushRef="#br0" timeOffset="61108.11">21846 6742 2072 0,'-20'8'230'15,"3"-4"5"-15,4-1-4 0,13-3-11 0,0 0-22 16,0 0-18-16,57-38-23 15,16 1-14-15,17-3-11 0,10-2-14 0,3-4-16 16,37-5-10-16,-26 13-11 0,-4 1-8 16,-3-1-8-16,-4 5-4 0,-10 4-4 15,-13 4-8-15,-20 7-6 0,1 0-18 0,-28 8-24 16,-3 0-32-16,-3 3-37 0,-11 2-24 16,-2 2-15-16,-5 6-29 0,-9-3-36 0,0 0-50 15,10 9-60-15,-10-9-83 0,-10 13-145 16,1-5 42-16,-2-1-251 0,-2 3-210 15</inkml:trace>
  <inkml:trace contextRef="#ctx0" brushRef="#br0" timeOffset="65286.67">2386 11718 1992 0,'-16'-28'-87'16,"3"0"23"-16,2 3 27 0,1 6 11 16,-4-4 42-16,5 3 30 0,-1-4 17 15,4 13 12-15,-5-3 8 0,4 3-3 0,1 4-7 16,-5-1-2-16,11 8-8 0,-6-7-16 15,6 7 2-15,0 0-3 0,0 0-4 16,6 41 13-16,5-5-9 0,13 9 4 0,1 16 1 16,10 10-1-16,-2-2-2 15,3 5 7-15,4-2-5 0,3-4 3 0,-2-3 4 16,-2-1-9-16,9-3-13 0,-2-4 2 16,7-4 20-16,-13-13-9 0,0-2-1 0,0-6-6 15,-3 0 0-15,-1-4 1 0,-2-6-9 16,-8-7 1-16,1 0-2 0,-6-2-8 15,-2-8 6-15,-2 2-14 0,-1 0-34 0,1 0-34 16,-1-1-47-16,-2-1-40 0,-1-5-64 16,-13 0-79-16,0 0-178 0,11-11-5 15,-11 11-179-15,0 0-142 0</inkml:trace>
  <inkml:trace contextRef="#ctx0" brushRef="#br0" timeOffset="65503.87">2773 12708 1846 0,'-24'29'-39'0,"5"-1"18"0,5-2 3 0,1-1 3 15,10-1 2-15,-5-2 14 0,8-1 9 16,0-2 12-16,11 1 8 0,-4-5 9 16,10 0 8-16,8-9 7 0,16-6 7 0,26-13 0 15,23-17-11-15,3-10-1 0,7-8 0 16,-7-4-8-16,27-18-3 0,-9-1-4 16,-35 17 3-16,-6 1-4 0,-7-2-6 0,-13 3-1 15,-4 4-6-15,-19 6-2 0,-7 2-1 16,-13 8-4-16,-1 4-32 0,-9 3-30 0,0 0-36 15,-4 4-33-15,-2 3-45 16,-2 7-34-16,-2 1-445 0,-1 6-138 0</inkml:trace>
  <inkml:trace contextRef="#ctx0" brushRef="#br0" timeOffset="67453.35">7976 13152 1852 0,'-20'-7'-26'0,"7"2"2"0,-1-2 27 16,4 4 11-16,10 3 16 0,-19-8-5 15,19 8-6-15,-17-6 2 0,17 6-8 0,0 0-2 16,-13-1 0-16,13 1-1 0,0 0-5 15,0 0 0-15,0 0 4 0,30 32 5 16,-7-9 9-16,7 7 5 0,6 4-1 0,5 2 2 16,11 9 1-16,5 2 4 0,0-1-2 15,13-2 3-15,7-1 4 0,7-4 4 16,19-1 1-16,17-8 4 0,36 5-4 16,-23-14-1-16,11-7 4 0,39 1-5 15,-33-11-2-15,-7 4 1 0,7-8-4 0,-9 0-2 16,-8-4-6-16,-7-4 0 0,1-2 1 15,-1-2-1-15,-9-3 1 0,-10-1-6 0,0 2 12 16,-14-4-4-16,-3-4 0 0,-24 4 8 16,1-4 2-16,-10-3 4 0,6-10-9 15,-13 0 2-15,14-10-2 0,-11-3-1 0,-3 1-3 16,-3-3-6-16,-1 0-8 0,-5 10 6 16,-8-3-3-16,-3 8 1 0,0-2-1 0,-11 9 13 15,2 6-7-15,-1-1 7 16,-10 5 3-16,3 6-4 0,-6-2-1 0,3-3-6 15,-7 9 2-15,3 0-5 0,-2-2 0 16,-4 10-3-16,7-13-11 0,-4 6 0 16,-3 7-14-16,10-11-28 0,-10 11-27 0,0 0-19 15,6-4-18-15,-6 4-22 0,0 0-13 16,0 0-40-16,4 17-35 0,-4-17-20 0,-7 12-36 16,7-12-100-16,-3 13-50 0,0-5-147 15,3-8-61-15</inkml:trace>
  <inkml:trace contextRef="#ctx0" brushRef="#br0" timeOffset="68004.1">11766 12770 1652 0,'0'0'22'0,"-6"-11"18"0,6 11 11 16,0 0 0-16,-14-9 1 0,14 9-6 16,0 0-3-16,0 0 0 0,0 0-6 0,-40 27 4 15,20-4 6-15,0 2 4 0,-13 12 6 16,0 3 2-16,-5 5-3 16,5-2 5-16,-13 7-7 0,16-7-8 0,-3-4 2 15,6-2-7-15,-3-5-4 0,0 2-2 16,13-9-7-16,4-5-3 0,0-6 1 0,2-1-1 15,5-1 1-15,-1-1-5 0,4-4 1 16,-3 0 4-16,6-7 0 0,-8 11 7 0,8-11-2 16,0 0-2-16,0 0 0 0,0 0-2 15,11-36-10-15,-1 11 9 0,6-1-7 16,4-16-4-16,7 3-8 0,-4 2 7 0,4-3-2 16,-4 2-4-16,-6 10 3 0,3 6 0 15,-7 1-3-15,0 7 1 0,-2 2-7 16,2-1 1-16,1 2-1 0,2 4 7 15,1 3-4-15,-1 1 3 0,4 3 0 0,7 6-2 16,6 2 6-16,4 9-3 0,13-3 3 16,-4 9 5-16,1 2-5 0,3-4 4 15,0 0-7-15,-13-3 12 0,-4-1-4 0,-3-5-2 16,-3 1-3-16,-4-1 4 0,1-1 0 16,-5-1-11-16,-2 0 7 0,-4-3-1 0,1-2 0 15,-4 1-9-15,3-2-29 0,-3 0-49 16,-3 5-32-16,3-1-28 0,-4-1-53 15,-2-2-55-15,-4 2-116 0,0 3-82 0,0 0-200 16,0 2-139-16</inkml:trace>
  <inkml:trace contextRef="#ctx0" brushRef="#br0" timeOffset="69971.32">16272 13447 1860 0,'-6'-14'-10'0,"3"6"36"16,0-2-7-16,3 10 33 0,-7-10 3 0,7 10-4 15,-3-8-6-15,3 8-4 16,0 0-7-16,0 0-4 0,0 0-2 0,0 0-7 16,0 0 3-16,0 0-6 0,0 0 5 15,43 19 5-15,-20-1-1 0,17 10 2 0,17 1 10 16,6 10 3-16,10-3-2 0,14 3 3 15,0-3 1-15,6 0-3 0,7 7 3 16,1-8 5-16,5 0-7 0,7-3-2 0,14-2 2 16,0-2 0-16,2-11-3 0,15-2-4 15,-8-5 1-15,8-8-2 0,3-6 0 0,-8-4 1 16,5-7-1-16,29-8-2 0,-6-6-5 16,-37 4-1-16,-7-8-1 0,24-7-4 15,-41 2-3-15,1-1 2 0,-10-6 1 16,-4 3-7-16,-9-8 10 0,-8 4 0 15,-6-4 2-15,-10 0-4 0,-7 0-7 0,-16 8 2 16,-1 2 5-16,-6-3 2 0,-3 3-8 16,-10 8 0-16,-4 7-4 0,-2 1-6 0,-1 5 1 15,-4 5 14-15,0-4-14 0,2 5 2 16,-2-2 2-16,1 3-7 0,-4 3-38 16,0 1-49-16,4 2-34 0,-7 6-14 0,10-7-41 15,-10 7-46-15,7-4-48 0,-7 4-113 16,0 0-62-16,0 0-172 0,20 4-112 0</inkml:trace>
  <inkml:trace contextRef="#ctx0" brushRef="#br0" timeOffset="70420.9">20286 12940 1777 0,'0'0'-1'0,"-7"-7"11"15,7 7 8-15,-10-6-2 0,10 6-1 0,-19 3 2 16,2 4-2-16,-7 3 13 0,-3 8-1 15,-15 4 3-15,-6 6 8 0,9-2 7 0,-4 8 0 16,-1-1-3-16,-2-1-1 0,5 0 0 16,1 4-4-16,-3-7-4 0,10 0 2 15,6-4-8-15,7-7 0 0,4 0-3 16,2-5-4-16,1-3 1 0,-1-1 8 0,8-2-4 16,-1 2 14-16,4-7-1 0,3-2-5 15,0 0-1-15,0 0-4 0,0-36-2 16,16 11-4-16,1-16-7 0,13-4 7 0,13-13-7 15,1 2-4-15,-1 2-5 0,-3 12 3 16,-7 2 0-16,4 1 9 0,0 6-2 16,-10 8-2-16,-8 7 2 0,-5 3-2 0,5 5-5 15,-2 3 6-15,4 4 3 0,-2 3-1 16,5 3 3-16,12 5 2 0,-3 9-2 0,18 5 4 16,-5 6-6-16,1-3 3 15,-1 4-5-15,-2 0 3 0,-1 0 0 0,1 1-1 16,-11-3 0-16,7 1 2 0,-13-6-9 15,3-4 0-15,-7-4 4 0,0 2-1 0,-3-1-6 16,-6 0-9-16,2-4-36 0,-3 3-26 16,4-4-30-16,-4 0-24 0,-2-2-45 15,-1 0-51-15,-7 1-61 0,3-4-151 0,-6 2-199 16,8 1-121-16</inkml:trace>
  <inkml:trace contextRef="#ctx0" brushRef="#br0" timeOffset="74437.89">15053 13152 1713 0,'-33'-2'-98'16,"33"2"21"-16,-24 0 25 0,24 0 22 15,-17-3 21-15,17 3 9 0,-16-2 11 16,16 2 9-16,0 0 13 0,0 0 14 0,-27 0 10 15,27 0 6-15,0 0 1 0,0 0-7 16,0 0-4-16,-27 2-4 0,27-2-8 0,0 0-5 16,-9 5-3-16,9-5-5 0,0 0 0 15,0 0-1-15,-11 6 2 0,11-6 0 16,0 0 0-16,0 0-1 0,27 12 4 16,-10-10 5-16,10 3 3 0,6 1 1 15,0-5 1-15,18 2-4 0,18 0 1 0,11-2-4 16,-3-1-5-16,7 0 4 0,6 0-3 15,19-1-2-15,5-2-5 0,-21 3-3 0,0 0-4 16,1 0 1-16,15 0-5 0,-16 0 0 16,-6 3 0-16,-6-2-2 0,-5 3-2 0,-9-2-1 15,-11 1 6-15,-6-1-7 0,-7 1-1 16,1 0 2-16,-10-2 1 0,-1 2-3 16,-13-3 11-16,-4 0 12 0,-2 3 4 15,-14-3 4-15,30 0 5 0,-30 0 2 0,23 0-7 16,-23 0 6-16,20 1-5 0,-20-1 6 15,21 0-3-15,-21 0-1 0,0 0-2 16,16 4-9-16,-16-4-1 0,0 0 4 0,0 0-6 16,0 0 3-16,23-4-15 0,-23 4 9 15,0 0-18-15,0 0-34 0,0 0-51 16,0 0-55-16,24 0-68 0,-24 0-79 0,0 0-195 16,0 0 33-16,0 0-187 0,0 0-127 15</inkml:trace>
  <inkml:trace contextRef="#ctx0" brushRef="#br0" timeOffset="85421.29">7526 13055 1783 0,'0'0'-50'0,"0"0"19"15,0 0 10-15,0 0 12 0,0 0 7 16,0 0 3-16,0 0 1 0,0 0 1 0,0 0 4 16,0 0 2-16,0 0-1 0,0 0 3 15,0 0 6-15,0 0 8 0,0 0 7 0,17 28 14 16,-1-14 5-16,4 9 9 0,10 12 1 15,4 1 7-15,2 6 2 0,15 9-2 16,2-2-1-16,0 1-3 0,7-3-3 0,-3-2-3 16,9 0-3-16,2 1-2 15,-2-3-3-15,13-2 0 0,8-4 1 0,0-4-3 0,10-4-8 16,-1-1 5-16,11 0 0 16,0-6-1-16,3-2-6 0,7-2 1 0,2-6 1 15,1-5 4-15,11-1-5 0,2-9 1 16,0-4-7-16,1-3 2 0,-4-8-2 15,-4-7-5-15,1-3-9 0,33-19 2 0,-17-3-2 16,-10 0 4-16,-25 10-3 0,-12-7-5 16,-3-2 2-16,-13-1 1 0,-6 4-2 0,-5-8-10 15,-12 8 19-15,0-4 9 0,-17 10 2 16,-10 0 0-16,3 0-3 0,0 5 0 16,-12 4-4-16,-5 12-3 0,-2 1-4 0,-5-2 1 15,5 2-1-15,-4 6-1 16,-4-1-2-16,1 4-4 0,-4-1-5 0,5 0 2 15,-5 2-1-15,-3 8-11 0,6-14 0 16,-3 6 2-16,-3 8-14 0,7-10-19 0,-7 10-40 16,6-7-32-16,-6 7-43 0,0 0-34 15,0 0-38-15,-3-8-53 0,3 8-110 16,0 0-69-16,0 0 43 0,0 0-145 0,-27 12-54 16</inkml:trace>
  <inkml:trace contextRef="#ctx0" brushRef="#br0" timeOffset="96997.57">5399 16810 1628 0,'0'0'8'0,"-16"-8"14"0,16 8-4 0,-14-4 11 16,14 4-5-16,0 0 6 0,-16-3-1 15,16 3-7-15,0 0 1 0,-30 3 14 0,30-3-1 16,-20 4-5-16,7 0-7 0,2 2-2 16,-5 2 0-16,9 2-4 0,-6 0-4 15,9 5-2-15,-5-5 0 0,5 5-1 0,-3 0 0 16,1 0-1-16,6 2 2 16,0-2 4-16,3-1 0 0,4 4 4 0,3 3 0 15,6-4 4-15,4 2-1 0,1 2-1 16,-2-8 0-16,1 2 4 0,1-3 4 15,-2 6-7-15,-2-5 5 0,4-1-2 0,-8 1 4 16,4-5 2-16,-4 3-2 0,-4 2 3 16,2-1 1-16,-5 2 3 0,1 3 6 15,-4-3 3-15,-3 1 4 0,-3 0-4 0,0-2 2 16,-11-1-2-16,1 2-9 0,-3-5 1 16,-5-1-1-16,4-1-7 0,-2-2-10 0,-5-3 0 15,4 1-21-15,4-1-45 0,16-2-32 16,-30-2-39-16,30 2-54 0,-24-9-62 15,18 5-84-15,-1-3-102 0,7 2-151 16,0 5-72-16</inkml:trace>
  <inkml:trace contextRef="#ctx0" brushRef="#br0" timeOffset="97639.02">5616 17273 1569 0,'20'4'-89'0,"-3"-1"38"0,-1-3 16 0,-16 0 20 16,27 5 6-16,-17-3 22 0,-10-2 15 16,23 0 20-16,-23 0 13 0,27-2 12 15,-27 2-4-15,21-11 0 0,-9 2-4 16,1-4-1-16,-2 1-2 0,2-5-10 0,-7-4 12 16,2-4-3-16,-2 4 3 0,1-5-8 15,-7-2 6-15,-3 0-7 0,3-1-8 16,-7-4 14-16,1 8 6 0,6 0 16 15,-5 5-7-15,-1 5 6 0,0-2-7 0,6 5-13 16,-7-1-5-16,4 2-5 0,0 2-11 16,3 9-6-16,0-16-4 0,0 16-6 0,0 0 7 15,0 0-12-15,0 0 4 0,0 0-4 16,0 0 2-16,6 38-3 0,-3-23-2 16,4 7-12-16,2 2 2 0,2-2 11 15,-4-2-6-15,2 2 1 0,12 3-6 16,-9-2 5-16,-1-6 3 0,2 1-5 0,1-3 6 15,-4-2-6-15,3-1 1 0,-3-2-10 16,0 0 12-16,0-3-16 0,0 1 24 16,-10-8-4-16,16 7-11 0,-16-7 4 0,24 3-14 15,-24-3 9-15,27-13 6 0,-18 6 5 16,5-4-26-16,-1-1 20 0,-3-2-5 16,1-7 6-16,-5 6-20 0,0-5 14 0,-2 2 6 15,-1 0-12-15,0 4-9 0,0-4 14 16,-3 4 1-16,0 2 3 0,0-6-5 15,-3 0 2-15,0 4-4 0,0 1 8 0,-1 1 5 16,4 1 5-16,-3 1 5 16,3 10-7-16,-3-15 9 0,3 15-11 0,-3-14 2 15,3 14 2-15,-3-11-9 0,3 11-5 16,0 0 1-16,0 0-14 0,0 0 13 0,0 0-5 16,0 0-1-16,0 0 6 0,9 37-11 15,-2-19 12-15,-1 5 1 0,5-1 4 16,-2 6-6-16,12-1-1 0,-5-2-15 0,1 3-51 15,-1-3-45-15,5-3-40 0,-5-8-52 16,4 0-53-16,0-7-70 0,-7-4-122 16,4-2 5-16,3-2-166 0,0-5-103 0</inkml:trace>
  <inkml:trace contextRef="#ctx0" brushRef="#br0" timeOffset="98189.22">6563 16837 1797 0,'-4'-10'39'16,"-2"3"14"-16,6 7 20 0,-6-10 5 0,6 10-2 15,0 0-12-15,-14-11-4 0,14 11-3 16,0 0-10-16,0 0-3 0,-43 18-7 0,29-8-3 16,4 5-5-16,1-1-5 0,-2 4 3 15,4 3-3-15,1-4-7 0,-1 6-1 16,7-3 1-16,-3-1 2 0,3-3-6 0,7-1-3 16,-7 3 5-16,6-6-3 0,1 1 0 15,3-6-1-15,-3 0 2 0,-7-7-3 16,16 5 6-16,-16-5-9 0,30-5 10 15,-16-1-8-15,-5-2 2 0,4-3-3 16,-2-3 1-16,-5-3-3 0,1 3 0 0,-4-5 5 16,0-2 2-16,-3 0-1 0,0 5 13 15,0-1 10-15,0 0 31 0,0 6 2 0,0 1-11 16,0 10-1-16,0-18-5 0,0 18-6 16,0-12-11-16,0 12 1 0,0 0 2 15,0 0-8-15,0 0 0 0,0 0 2 0,8 47-5 16,-5-19-6-16,7 4 12 0,4 21-11 15,-1-1 14-15,3 4 8 0,7 11 8 16,4 3 5-16,0-6 0 0,-7-11-4 16,0 1-7-16,3 0-1 0,-3-4-3 15,-3-4 0-15,-7-7 0 0,0-10-6 0,-4-5-1 16,-2-8 3-16,-1 0 14 0,-3-1 7 16,-3-5-13-16,-7-5 1 0,10-5-2 0,-27 4-10 15,10-4-4-15,-6-4-1 0,0-7-2 16,-4 4-5-16,-3-8 1 0,6 2-1 15,2-2-9-15,5 1-4 0,1-4-15 0,2 0-18 16,1-8-27-16,5 2-24 0,5-5-42 16,11-4-28-16,1 2-38 0,18-19-34 0,3 4-32 15,10-12-27-15,7 4-23 16,2 5 7-16,-9 12 5 0,-6-1 22 0,0 4 22 16,2-1-398-16</inkml:trace>
  <inkml:trace contextRef="#ctx0" brushRef="#br0" timeOffset="98972.42">7059 16910 1770 0,'14'-20'-96'16,"-4"3"32"-16,-4 0 28 0,-2 9 19 0,-4-3 23 15,0 11 5-15,-7-14 8 0,7 14 11 16,-6-13-6-16,6 13 5 0,-14-5-4 16,14 5 6-16,0 0 7 0,-37 7-1 0,15 4 0 15,5 1 5-15,-1 2-5 0,-1 10 4 16,2-2-5-16,1 6-4 0,5-2-3 16,1 5-5-16,7-6 4 0,3 1-3 0,0 3-5 15,3-4 4-15,4 0 0 16,-1-4-3-16,2-3 3 0,-2 0-5 0,7-5 6 15,-2-3-1-15,-1-1 1 0,-1-6-1 16,5 0-5-16,-14-3 3 0,0 0-4 0,33-13 4 16,-20 2-7-16,-6-5 0 0,0-1-3 15,-4-7-3-15,1-1 2 0,2 0 0 16,-6 3 8-16,0 5 11 0,0-3 23 0,0 3 8 16,-3-1 11-16,3 3-13 0,-3 5-5 15,3-3-9-15,0 13-10 0,0-12-3 16,0 12-2-16,0 0-1 0,0 0-2 0,0 0-5 15,0 0-2-15,0 0 0 16,0 0 0-16,26 22-5 0,-16-9 0 0,4-1 2 0,-4-4-2 16,3 9-9-16,4-2 3 15,-4-2-13-15,-3-3-26 0,3 2-25 16,-3-2-12-16,4-2-6 0,-5-1 9 0,-9-7-3 16,24-3 7-16,-24 3 5 0,30-7 5 15,-17 0 6-15,1-5 4 0,-5-5 5 0,1 6 2 16,1-10 3-16,-2 9 3 0,-2-5 24 15,-4-1 27-15,5 6 19 0,-8-1 16 16,3 1 18-16,0-1-2 0,0 6 0 0,-3 7 3 16,4-15-16-16,-4 15-8 15,3-13-5-15,-3 13-9 0,6-7-6 0,-6 7-1 0,0 0-6 16,30 0 1-16,-30 0 1 16,33 10-4-16,-15 0-5 0,5 2 3 15,4 2-3-15,-1 7 4 0,14 7-2 0,-17-2 3 16,15 5 5-16,-5-1-6 0,-11 8-4 15,-1-12-1-15,-4-1 2 0,-4 0-7 0,-4 0 6 16,-9 0-1-16,0-4-9 0,0 0 13 16,-3-4-3-16,0-2-1 0,-7 0-12 15,-4-5 7-15,-2-3 1 0,2 1 0 0,1-5 1 16,-4-3-4-16,17 0 0 0,-33-6 1 16,17 1 9-16,-1-2-6 0,1-8 2 0,5 2-10 15,1-8 11-15,1 0 1 16,9-8-14-16,0 3 10 0,3-9-8 15,3 0 6-15,11-13-10 0,0 6-3 0,0-1 4 16,6 3 0-16,-3 1 2 0,10 3 5 16,-4 1-4-16,1 10-11 0,0 4-5 0,-3 2 3 15,-5 6-9-15,1-1-22 0,-7 3-17 16,4 4-16-16,-7 2-4 0,4-1-17 16,-14 6-20-16,16 0-25 0,-16 0-33 0,0 0-64 15,17 6-56-15,-17-6-118 0,3 12-33 16,1-5-187-16,-1 2-123 0</inkml:trace>
  <inkml:trace contextRef="#ctx0" brushRef="#br0" timeOffset="113456.73">999 17440 1842 0,'-10'-10'18'0,"4"3"8"16,-8 1 10-16,14 6-7 0,-13-5 2 15,13 5-9-15,0 0-3 0,0 0-7 16,0 0 1-16,0 0 3 0,0 0 5 0,33 25 4 16,-9-7 3-16,16 8 8 0,-1 3 7 15,2 0 0-15,5-4-6 0,5 3 4 16,2-6 0-16,7-5 9 0,10-6 3 0,9-11-12 16,35-19 9-16,6-15-8 0,37-31 4 15,6-22-8-15,1-10 0 0,5-8-4 16,-19 1-2-16,-6-3 4 0,-27 18-11 15,-11 9 1-15,-39 24-3 0,-11 6-3 16,-19 18 0-16,-4 5-3 0,-6 7-3 0,-10 2 3 16,-4 8-14-16,-3 5 2 0,0 3-6 15,-10 2 0-15,0 0-8 0,13 20-33 16,-13-10-35-16,7 5-41 0,0 0-46 0,-7-4-54 16,3 7-140-16,1-5-58 0,-1 5-130 15,0 0-49-15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46:48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15976 5353 1745 0,'-6'-6'-10'0,"-2"4"27"0,8 2 11 16,0 0 15-16,-6-13 5 0,6 13-2 15,0 0-9-15,0 0-5 0,0 0-3 16,0 0 0-16,0 0-3 0,0 0 5 0,6 33 17 16,5-13 2-16,2 5 6 0,4 1 1 15,6 13 0-15,0-3-3 0,4 0 2 0,-3-8 0 16,-5-8 1-16,8-4 1 0,6-5 2 16,11-5 9-16,26-14 3 0,26-20-10 15,15-7-6-15,42-25-2 0,0-9-6 0,1-5-2 16,-1-5 0-16,-7 7-8 0,-12 4-4 15,-34 18 0-15,-13 1-3 0,-4 8-5 0,-10 3-6 16,-22 13-1-16,-12 0 0 16,-2 8 0-16,-17 5 2 0,3-1-7 0,-6 2 4 15,-4 7-3-15,-3-6 0 0,0 5-15 16,0-1-6-16,-3-1-23 0,-7 7-27 16,13-7-19-16,-3 7-19 0,-10 0-28 0,0 0-24 15,20 0-47-15,-20 0-30 0,0 0-43 16,13 10-106-16,-9-6-276 0,-4 2-144 0</inkml:trace>
  <inkml:trace contextRef="#ctx0" brushRef="#br0" timeOffset="15084.74">5023 7415 1212 0,'-16'-11'9'16,"2"1"17"-16,10 1 0 15,-2 2 3-15,6 7 7 0,-11-17 4 0,8 13-5 16,3 4-8-16,-10-7-5 0,10 7-1 16,0 0 8-16,0 0 3 0,24-8-2 0,-5 10-2 15,5 7 6-15,6-2-7 0,20 12 0 16,7 2-2-16,-1-2-2 0,4 4 1 15,-3 4 0-15,17 4-4 0,-14-6-3 0,0 0 0 16,-7-6-2-16,-3 6-2 0,4-1 0 16,-12-2 1-16,6-2-5 0,-15-2 1 0,0-3 0 15,-10-1-23-15,-3-6-42 16,0 2-50-16,-4-5-29 0,-2-3-416 0,-1-2-53 16</inkml:trace>
  <inkml:trace contextRef="#ctx0" brushRef="#br0" timeOffset="15334.1">5989 7186 1553 0,'-19'-17'-38'16,"2"8"6"-16,7-1 32 0,-3 0 7 15,2 5 1-15,2-1 1 0,2 5-6 16,7 1 8-16,-23 4-6 0,13 8-1 0,-10 9 2 16,-1 6 5-16,-6 13 6 0,2 6 0 15,-2 4 3-15,-3 8 4 0,-7 9 5 0,3-5 1 16,-2 5 5-16,-7-5-4 15,6 1-4-15,4-1-2 0,6-12-4 16,10-4 1-16,-2-1-1 0,2-11-5 0,10-6 0 16,-4-6 0-16,5 2 0 0,-4-10-3 15,4 4 0-15,3-7-4 0,-5 3-6 0,5-7-31 16,3-7-28-16,-7 12-42 0,4-6-53 16,3-6-405-16,0 0-59 0</inkml:trace>
  <inkml:trace contextRef="#ctx0" brushRef="#br0" timeOffset="45719.75">18146 5442 1551 0,'0'0'4'0,"0"0"-20"0,0 0-5 16,-24 3 18-16,24-3-10 0,0 0 9 16,0 0 2-16,0 0 26 0,0 0 2 15,60-5 10-15,-22 0 3 0,8-1 0 0,17-1 6 16,4 0-6-16,-1 2 2 0,-9-1-4 15,-6 2-4-15,-9 1-1 0,-1 1-5 0,-8-1-3 16,4 3-2-16,-1-2-1 0,1 2-2 16,-4-4-4-16,-3 4-3 0,-10 0 1 15,7 0-2-15,-3 0-3 0,-5 0-7 0,-19 0-44 16,30-1-38-16,-16-2-35 0,-14 3-45 16,19-10-404-16,-11 3-65 0</inkml:trace>
  <inkml:trace contextRef="#ctx0" brushRef="#br0" timeOffset="45973.03">18960 5200 1628 0,'0'0'-11'0,"0"0"-5"0,-11-10-2 0,11 10 5 15,0 0-6-15,0 0 10 0,0 0 3 16,0 0 2-16,0 0 3 0,0 0 5 16,37 20 7-16,-14-10 0 0,-2 2 3 0,2 1 1 15,4 2 5-15,-4 4 4 0,3-1 1 16,-2 2 1-16,-4-2 10 0,-4 4 7 0,2-1 1 15,-6-2 4-15,-2 1 8 0,-7-1-2 16,2 2-3-16,-10 1-3 0,2 2-2 16,-10-2-6-16,-4 3-1 0,1-3-8 15,-1-4 3-15,-3 3-4 0,-3 0-3 16,-1-3-2-16,1-3-9 0,3-2-50 0,0-1-49 16,-7-2-47-16,11-3-54 0,-1 1-469 15,7-3-148-15</inkml:trace>
  <inkml:trace contextRef="#ctx0" brushRef="#br0" timeOffset="47602.47">19637 5485 1828 0,'6'-6'-67'0,"-6"6"4"0,16-12 25 16,-8 5 17-16,-2 1 10 0,4-1 7 0,-10 7 4 16,17-11 4-16,-7 10 1 0,2-5 6 15,-12 6-2-15,18-1 0 0,-18 1 3 0,0 0 3 16,33 4 0-16,-24 4-3 0,5-1 4 15,-1 3 0-15,-2 3-5 0,-5-1 5 16,1 3-3-16,-1 3 0 0,-6-1 1 16,4 4-1-16,-4-4-2 0,-4 3 1 0,4-3 3 15,-6 4-2-15,-1-7 1 0,1 1-1 16,-5 0 2-16,-2-2-3 0,-4-6 4 0,8 1-8 16,-9-4 5-16,6-1-1 0,12-3-3 15,-34 0 4-15,34 0-4 0,-30-10-1 16,16 3-1-16,-2-4 3 0,2 4-1 0,1-8-3 15,7 3-3-15,-4-4 4 0,3 2-1 16,0-1-1-16,7 0-3 0,0-3 3 16,0 1-1-16,7-1 2 0,0 1-3 15,3-3-6-15,3 3-1 0,1-4 8 0,2 4-4 16,4-3-1-16,7 3 0 0,-8 0 3 16,8 6-2-16,0-3-4 0,0 3-1 15,-4 3 4-15,7 2-2 0,-10 2 5 0,3 4-2 16,-6 3 1-16,6-2 3 0,-3 8-4 15,4 0 1-15,-5 4-1 0,5 2 2 0,-4 0-2 16,-4 3 6-16,1 3-1 0,-4 3-4 16,1 1 7-16,-4-3-4 0,1 0-2 15,2 3 1-15,-7 0 0 0,4-1 2 0,-3-2-4 16,3-5 7-16,-4 1-8 16,-3-3 2-16,5-4 4 0,-5 0-1 0,0-1 4 15,4-2 11-15,-7-8 22 0,6 10 2 16,-6-10-1-16,0 0-4 0,0 0-3 15,0 0-9-15,0 0-3 0,0 0-3 0,0 0 1 16,-13-39-1-16,10 28-5 0,-4-4-1 16,3 0-4-16,1-2 1 0,0-1 3 0,-7 0-2 15,7 1 0-15,3-1 6 0,-3-3 1 16,3 2-6-16,-4 2 0 0,8-5 1 0,-1 1-6 16,-3-4 0-16,7 4-3 0,-1 0 2 15,4 1-3-15,0 0 3 16,3-1-5-16,1 7-3 0,2-1 0 0,-2 0-1 15,2 8-3-15,1-1 6 0,-4 5-2 16,4 1 2-16,3 2 1 0,-20 0-2 0,33 7-2 16,-13-1-4-16,-7 2 0 0,8 6 0 15,-7 1 5-15,-2 5 3 0,1-2-5 16,-2 4 5-16,2-2-2 0,-7 5 2 0,5-3-5 16,-4 3 1-16,-1-2 9 0,0-3-8 15,2-1 8-15,-2-1-4 0,-2 0-1 0,2-4 1 16,0-1-1-16,2-2 0 0,-2-3 7 15,-2 1 9-15,-4-9-1 0,6 8-1 16,-6-8-2-16,0 0 3 0,0 0 0 0,30-21-5 16,-20 11-1-16,0-5-1 15,0-6-2-15,0-4-4 0,0-7 0 0,-3 0-3 16,-1-4-1-16,-6-3 3 0,0-1 0 16,0-14-5-16,-6-2 5 0,6 1-2 0,-7 13-4 15,0-5 3-15,-3 9-2 0,4 9 2 16,-4 0-2-16,3 8 0 0,0 5-2 15,1-1 0-15,-1 0-7 0,7 9-6 0,-6 0 9 16,6 8 0-16,0 0-7 0,0 0 9 16,-27 16 1-16,13 2 2 0,1 7-4 0,4 6 4 15,-2 1 2-15,5 4 0 0,-1 14-3 16,4-8 0-16,-5-2 6 0,8-3 3 16,5 1-7-16,-5-3 4 0,6-1 2 15,-3-3-3-15,7-1 2 0,-4-5 0 16,2-4 3-16,2-3-3 0,-1-2 2 0,2-4-2 15,-5-4 1-15,4-3 1 0,-10-5-3 16,27 0 2-16,-27 0-1 0,33-13-1 0,-20 6 1 16,-2-7 3-16,-2 3-4 0,5-3-4 15,-1 6 0-15,-3-3 5 0,-3 1 0 16,-4 3-6-16,-3 7 0 0,13-14-2 0,-13 14-1 16,10-4-1-16,-10 4 2 0,0 0 0 15,0 0 0-15,17 22 4 0,-14-11 0 16,1 3-5-16,-1 4 8 0,0 0-2 15,0-1 4-15,5 1-1 0,-2-1-9 0,-3 1 3 16,4-3 6-16,-1 0-1 0,-1-5-1 16,1 0 4-16,4-3-4 0,-10-7 0 15,20 5-1-15,-20-5 5 0,24-2-8 0,-8-3 3 16,1-6-2-16,-4 4-3 0,-4-5 7 16,2-1-4-16,2 2 6 0,-7 0 0 0,2 3-2 15,-5-2 17-15,-3 10-1 0,13-15 2 16,-10 8-4-16,-3 7-1 0,3-10 0 15,-3 10-6-15,0 0 1 0,0 0-9 0,0 0 6 16,0 0-5-16,0 0 7 16,14 36-8-16,-14-15 5 0,0 7 1 0,0 2 3 0,0 5 5 15,0 1 2-15,4 3 5 16,-4-3-9-16,6 14 7 0,-9 4-6 16,-4-12 1-16,7-9 3 0,0-3-3 0,0-3-3 15,-3-2 5-15,-4-3 4 0,7-1 2 16,-7-7-3-16,4 4-1 0,-10-8 2 0,2-2-1 15,-5-4 5-15,2-1-9 0,14-3 6 16,-30-3-2-16,14-5-4 0,-1 1 1 0,-2-5-4 16,-2-1 4-16,12-5-10 0,-5 4 1 15,4-1-5-15,1 0-8 0,4-2-26 16,5-4-38-16,11-1-43 0,-5 0-45 0,4-2-51 16,7-2-58-16,-1-2-139 15,11-9-53-15,6 3-194 0,5 5-148 0</inkml:trace>
  <inkml:trace contextRef="#ctx0" brushRef="#br0" timeOffset="48385.53">21439 5311 1911 0,'0'0'11'16,"0"0"14"-16,-6-16 1 0,6 16-1 15,0 0 1-15,-7-9-2 0,7 9-4 0,0 0-3 16,0 0-1-16,0 0-4 15,-40 24 3-15,24-9 2 0,6 2-5 0,-7 1 2 16,7 1-1-16,-7 9 1 0,7 1-3 16,-4 2 6-16,5 13-4 0,6-2-1 0,3-9 2 15,0-2 5-15,6 2-6 0,0-1 5 16,8 1-7-16,-4-8 3 0,7 0-4 16,-4-8-5-16,1-4-15 0,2-5-37 0,1-4-35 15,-1-1-35-15,5-6-19 0,-2-1-9 16,1-7 4-16,4-2 10 0,-4-6 17 0,3-5 8 15,-6-1 11-15,-1-1 23 0,1 1 25 16,-1-3 16-16,-2-1 15 0,-1 4 14 16,1 0 15-16,-4 4 11 0,-1 4 14 15,2-1 10-15,-1 6 5 0,-4 2-6 16,-3 2-5-16,5 1 1 0,-2 0-4 0,4 4 1 16,-10 3 0-16,0 0 0 0,20 3-8 15,-10 4 1-15,0 3 0 0,4 2-1 0,-1 6 4 16,0 2-3-16,-3 0 2 0,0 5-6 15,0 0-2-15,0 2 2 0,-7-2-4 16,1 0-2-16,-4 0 3 0,0-2-3 0,-4-2 3 16,1 0-1-16,-3-6 1 0,-1 3-4 15,-3-5 0-15,0-5-1 0,-3 1-5 0,-1-4-2 16,1-2 0-16,13-3 1 16,-33 0-2-16,16-6-1 0,-4-1-1 0,5-1 0 15,-1-2-1-15,1-5-4 0,2 0 1 16,4-2 3-16,1-4-7 0,1 3 2 15,8-1 0-15,0-3 0 0,0 2-4 0,8-2 0 16,1-2 1-16,1 2-5 0,1 1 4 16,2 5-1-16,1-1 0 0,2 0 0 0,4 6-4 15,-1 1-1-15,-5 5 1 0,2 2 4 16,2 3-4-16,-2 3 0 0,4 2 3 16,-3 2-1-16,-7 3 3 0,3 3-3 0,4 3-1 15,-11 2 2-15,8 3 0 16,-7-4 3-16,-1-2-2 0,4 3 1 0,1-3 4 15,-5-5-3-15,0 0-1 0,4-5 1 16,1 0-5-16,5-8 1 0,-16 3 2 0,23-10-4 16,-10 3 0-16,5-1 3 0,-9-2-3 15,2 0 2-15,2 3 5 0,-7-1 9 16,-3 5-4-16,-3 3-2 0,11-9 3 0,-4 6-3 16,-7 3-1-16,0 0 1 0,0 0-1 15,0 0 1-15,20 11-4 0,-14-7-29 0,1 0-61 16,-1 2-46-16,-6-6-49 0,14 5-445 15,-4-5-126-15</inkml:trace>
  <inkml:trace contextRef="#ctx0" brushRef="#br0" timeOffset="48653.12">22606 5292 1941 0,'7'-10'130'0,"-1"0"14"0,-6 3 1 0,0 7-10 16,0 0-22-16,0 0-11 0,0 0-11 15,0 0-11-15,0 0-5 0,0 0-8 0,0 0-7 16,0 45 0-16,-3-27-6 0,6-1-3 16,-6 5-7-16,3-3 0 0,0 2-10 15,3 0 10-15,-6 1-12 0,3-2 4 16,0 0-5-16,3 0 5 0,-3-5-1 16,4 0-7-16,-4-2-18 0,0-5 1 0,0-8-18 15,3 11-50-15,-3-11-32 0,0 0-36 16,0 0-37-16,7-30-38 0,-7 3-39 0,-7-10-58 15,4-21-90-15,-1-8-43 0,1 2-128 16,0 2-60-16</inkml:trace>
  <inkml:trace contextRef="#ctx0" brushRef="#br0" timeOffset="48719.92">22576 4917 1559 0,'-3'-7'-71'0,"-7"1"-2"16,10 6 20-16,0 0 6 0,0 0-31 0,-23 18-343 16,16-12 69-16</inkml:trace>
  <inkml:trace contextRef="#ctx0" brushRef="#br0" timeOffset="48902.9">22296 5270 1250 0,'-13'20'26'15,"-1"1"18"-15,8 0 3 0,-1 1 2 16,4 3-1-16,-1 0-5 0,4 6-2 0,0 1 3 16,7 4-6-16,0-3-2 0,6 13-3 15,4 0 1-15,-4-13-1 0,4-4-6 0,-4-8-6 16,4-4-31-16,2-3-36 0,-2-6-52 15,-4-8-56-15,11-3-359 0,0-8-16 16</inkml:trace>
  <inkml:trace contextRef="#ctx0" brushRef="#br0" timeOffset="49086.07">22862 5342 1549 0,'11'-10'71'16,"-8"3"11"-16,1 2 0 0,-4 5-13 0,0 0-1 15,0 0 3-15,0 0 3 0,0 0-7 16,23 25-2-16,-16-10-1 0,-4 7-7 15,0 3-3-15,0 3 2 0,-3 7-11 0,0-1 3 16,0 4-6-16,-6-1-4 0,3 1 0 16,-7 6-5-16,-4-5-7 0,1-10-16 0,2 2-38 15,2-12-45-15,-4-1-61 0,-1-5-69 16,1-6-130-16,-1-2-326 0,4-5-156 16</inkml:trace>
  <inkml:trace contextRef="#ctx0" brushRef="#br0" timeOffset="49919.32">23087 5315 1945 0,'12'-5'26'15,"-2"-1"-4"-15,-10 6 1 0,14-1-3 16,-14 1 7-16,0 0 2 0,13 14 5 0,-7-6 1 16,2 7 3-16,-2-1 3 0,-3 4 3 15,4 0-1-15,-7 3-1 0,3 4-3 16,0-1 1-16,2 1-7 0,1-3 3 15,-3-1-6-15,4-4 1 0,-7-1-2 16,3-2-4-16,0-3 4 0,0-2 2 0,-3-9-3 16,5 9-3-16,-5-9-3 0,0 0 1 15,0 0-12-15,13-25-7 0,-10 3-34 0,-3-6-30 16,3-15-30-16,-6-14-23 0,-4-7-16 16,7 2 3-16,-9-5 11 0,4 10 8 15,-1 6 10-15,-4 2 15 0,1 17 2 0,-9 5 9 16,15 10-2-16,-6 0 5 15,-2 9 9-15,4 0 7 0,7 8 6 0,0 0-1 0,0 0 4 16,-23 22 12-16,16-7 3 16,4 6 6-16,3 1 1 0,0 3-3 0,3 3 5 15,4 4 7-15,-1-2-4 0,5 0 6 16,-5-3 5-16,4-4-3 0,-2-1 3 16,-2 1-8-16,4-9 10 0,-1-1 2 0,2-1 13 15,-1-1 9-15,-4-4-9 0,8-4-2 16,-1 1 2-16,-13-4 8 0,20 0-10 0,-4 0-3 15,2-1 11-15,-18 1-14 0,23-6 16 16,-10 1 13-16,-13 5 13 0,20-2 1 16,-20 2 5-16,17-4-8 0,-17 4-1 0,13-4-6 15,-13 4-2-15,0 0-3 0,17-3-6 16,-17 3 1-16,0 0-3 0,13-1-2 0,-13 1-3 16,0 0 0-16,27-8 2 15,-14 3-4-15,-3 0 2 0,4-2-7 0,-1-1-1 16,4-1 2-16,-1 1-7 0,4-5 4 15,-4-2-4-15,-5 5-5 0,2-1 1 16,-7 4 6-16,2 0 0 0,2 2-6 0,-10 5 1 16,12-10-2-16,-12 10-3 0,11-5 11 15,-11 5 2-15,0 0 10 0,0 0 17 0,13 27 8 16,-10-9 11-16,0 2 8 0,1 5 0 16,3 1 6-16,0 8-3 15,-1-4-6-15,0 2-1 0,5-3-5 0,-1 2-9 0,-1-6 0 16,2-2-4-16,-4-6 0 15,-1-2-5-15,4-2 3 0,-3-6 3 0,0-2 0 16,-7-5-5-16,23 0-7 0,-23 0-4 16,23-15-8-16,-13 5 4 0,3-2-5 15,-3 2-6-15,-2 0-4 0,1-1-2 0,-2 2 2 16,-7 9-2-16,6-10-7 0,-6 10-5 16,14-6-1-16,-14 6 7 0,0 0-5 0,0 0 2 15,27 11 3-15,-14-6-7 0,1 0-10 16,-2-1-22-16,6 2-26 0,-2-5-21 15,1-1-28-15,-1 0-26 0,8-1-21 0,-4-5-20 16,2-3-26-16,2-1-51 16,-4-3-353-16,0 1-110 0</inkml:trace>
  <inkml:trace contextRef="#ctx0" brushRef="#br0" timeOffset="50302.65">25106 5650 1848 0,'0'0'73'0,"0"11"14"0,0-11 6 0,0 11 11 16,0-11 1-16,0 0-7 0,0 0-11 15,0 13-6-15,0-13-10 0,14 7-4 16,5-2-10-16,8-5 1 0,13 3-3 0,30 0-13 16,10-3 4-16,7-3-6 0,0 0-6 15,-1-2-3-15,21-1-1 0,-17 5-6 0,-3-5 1 16,-4 2-11-16,-7-4 5 0,-6 2 2 16,-20 5-2-16,-13-2-5 15,-4 0-3-15,-9 3 1 0,-1-1-5 0,-7 1-8 16,2 0-7-16,-18 0 1 0,26 1 0 15,-26-1-14-15,13 6-19 0,-13-6-18 0,3 10-34 16,-3-10-29-16,4 9-27 0,-4-9-53 16,-7 13-39-16,7-13-90 0,-3 8-350 15,3-8-175-15</inkml:trace>
  <inkml:trace contextRef="#ctx0" brushRef="#br0" timeOffset="54720.67">1076 10707 367 0,'0'0'176'0,"10"11"-77"0,-4-4-57 0,5 0 7 16,2-5 18-16,4 7 3 0,10-9 4 15,13-11 1-15,26-3-19 0,24-20-4 16,0-6 1-16,10-7-4 0,20-18-4 0,-6 1-5 15,-27 8 0-15,-5 3-7 0,-5 6-4 16,-7 4-3-16,-23 8 1 0,-4 10-2 16,-13 3 1-16,-3 4-4 0,-8 8 3 0,-5 1-2 15,-1 2 6-15,-5-2-8 0,-8 9 1 16,12-2-10-16,-12 2-20 0,0 0-30 0,0 0-45 16,0 0-41-16,0 0-360 15,0 0 11-15</inkml:trace>
  <inkml:trace contextRef="#ctx0" brushRef="#br0" timeOffset="55453.61">3579 10394 1465 0,'-9'-18'67'16,"-5"1"16"-16,7 8 22 0,1-1 14 16,-1 2 1-16,7 8-12 0,-14-7-19 15,14 7-3-15,0 0-11 0,-12-3-12 0,12 3-7 16,0 0 3-16,-7 21-5 0,7-5 4 16,-3 1-1-16,3 8-1 0,0 0-2 15,0 4-1-15,3 0 3 0,-3 6-13 0,7-3 8 16,2 1-13-16,-1 2 2 0,-2-3 1 15,7-1-12-15,-3-1 3 0,0-2-1 0,6-3-8 16,-5-6-7-16,-1-2-12 16,3-3-30-16,-3-3-31 0,0-3-36 0,0 2-33 15,-3-4-40-15,-7-6-83 0,0 0-139 16,0 0-48-16,0 0-139 0,0 0-76 16</inkml:trace>
  <inkml:trace contextRef="#ctx0" brushRef="#br0" timeOffset="55686.05">3396 10872 1571 0,'-3'8'-105'0,"3"-8"9"0,0 0 43 16,0 0 27-16,6 17 19 0,-6-17 25 0,14 10 13 15,-4-8 10-15,4 4 10 0,2-3 10 16,4-2-1-16,4-1 5 0,1-1-1 16,9-10 1-16,6-2-3 0,14-5-8 15,-8-7-3-15,1 4-4 0,-4-2-3 16,-10 0-2-16,-9 7-9 0,-8-2 3 0,5-2-5 15,-4 5-3-15,-4-3 0 0,-7 3-4 16,0 1-9-16,-2-3-21 0,3 9-34 16,-4-5-48-16,1 2-55 0,-4 4-523 0,3 0-162 15</inkml:trace>
  <inkml:trace contextRef="#ctx0" brushRef="#br0" timeOffset="67453.86">11983 11895 1869 0,'0'0'-75'16,"0"0"9"-16,-13-4 29 0,13 4 5 15,0 0 10-15,0 0 4 0,-14-1-1 0,14 1 9 16,0 0-8-16,0 0 11 0,0 0-8 16,0 0 3-16,0 0 0 0,0 0-4 0,-16 1 5 15,16-1 3-15,0 0 0 16,0 0-8-16,0 0 13 0,0 0-5 0,0 0 0 15,30 10-1-15,-17-10 8 0,4 4 0 16,-1-1-1-16,11-3 2 0,3 0 10 16,3 0 0-16,7 1 2 0,-3-2 10 0,16 1-3 15,13-7 3-15,5 3-2 0,-1-2-2 16,7 2-5-16,2-3 1 0,-1-1 5 0,15-5-8 16,3-1 0-16,-16 3 5 0,16-3-3 15,2-1 0-15,2 0-5 0,-4 0 1 16,4 2 0-16,4 1-5 0,-22 5 6 15,5-2-2-15,-3 5-5 0,3 0 3 16,-11 3 2-16,11-2-4 0,-11 3-1 0,-2 0-2 16,5-2 1-16,2 0 1 0,-8 2-1 15,-16 0-2-15,-7-3 5 0,-1 3 3 0,5 0-8 16,-7-3 5-16,-10 0 0 0,-1 3-8 16,-6-1 8-16,-3 1-2 0,-4-3 13 0,0-1 5 15,1 4-2-15,-4 0-1 0,-4 0-1 16,-16 0-5-16,34-1-3 0,-21 1-1 15,-13 0 3-15,27-3-4 0,-27 3-4 16,19 0 5-16,-19 0-1 0,24-2 1 16,-24 2 2-16,17-2-1 0,-17 2-5 0,19-3 3 15,-19 3-5-15,21-3 0 0,-21 3-45 16,0 0-37-16,20-3-46 0,-20 3-464 0,10 3-91 16</inkml:trace>
  <inkml:trace contextRef="#ctx0" brushRef="#br0" timeOffset="115489.82">1049 12595 1022 0,'-30'-8'73'0,"10"4"37"0,4 1-31 0,2-2-6 15,-2 2 6-15,16 3-9 0,-20-6-10 16,20 6-18-16,-17 0-12 0,17 0 0 16,0 0-7-16,0 0-1 0,0 0-3 0,-20 9 1 15,20-9-3-15,7 15 5 0,-7-15-5 16,23 18 7-16,-6-10-4 0,3 1-1 0,3-1 11 16,10-7 2-16,15-2 8 0,15-12 6 15,19-10-1-15,19-9-7 16,29-24 4-16,6-6-4 0,-2-5-11 0,-4-1 2 0,-10 1-5 15,-30 13-2-15,-4 3-2 16,-12 6 2-16,-1 0-5 0,-19 15-1 0,-8 1-6 16,-12 10 6-16,-8 5-2 0,-3-3-4 15,-6 9 4-15,-4 0-1 0,1-2-2 16,-1 3-5-16,0-1-3 0,-2-1-9 0,-11 9-31 16,16-8-32-16,-9 1-17 0,-7 7-33 15,20-4-29-15,-20 4-33 0,17-6-435 16,-17 6-114-16</inkml:trace>
  <inkml:trace contextRef="#ctx0" brushRef="#br0" timeOffset="143508.37">20456 12659 1506 0,'-7'-1'27'0,"7"1"1"16,0 0-5-16,0 0 15 0,0 0-14 0,0 0 21 16,0 17-1-16,0-17-1 0,13 16-1 15,1-5 10-15,-1-4 1 0,1-1 8 0,5-1 9 16,8-5-4-16,3-5-7 0,37-10-5 15,13-13-3-15,10-11-5 0,7-11-3 16,29-18-3-16,4-6-5 0,4 3-6 0,-4 1-5 16,-4 4-4-16,-39 16 0 0,0 3-2 15,-17 7 0-15,-17 9-6 0,-10 10-2 16,-13 6-2-16,-3 5 0 0,-11 2-7 16,-2 5 5-16,-1 3-3 0,-13 0 4 0,14 7-1 15,-11 3-25-15,1-2-44 0,-4 3-48 16,0-1-58-16,3 1-89 0,0 6-145 0,-3-3-147 15,0-2-53-15</inkml:trace>
  <inkml:trace contextRef="#ctx0" brushRef="#br0" timeOffset="149375.26">5526 13284 1556 0,'-10'-9'-42'0,"10"9"12"0,0 0 13 16,-6-10-2-16,6 10-6 0,0 0 25 15,0-13-2-15,0 13 9 0,0 0-6 16,6-12 10-16,-6 12 5 0,3-13 0 0,-3 13 3 15,11-11 0-15,-5 7 2 0,-6 4-3 16,13-10-4-16,-13 10 5 0,17-11 4 0,-7 10-3 16,-10 1-5-16,17-3-1 15,-17 3-2-15,0 0 6 0,26 3-2 16,-26-3-3-16,24 7-2 0,-18 1-2 0,5-1 6 16,2 3-5-16,-3 1 0 0,3-3 1 15,-3 3-2-15,4 2-3 0,-5-3-4 0,1 2 5 16,1 1 5-16,-2-4-7 0,-2 2-1 15,-1-1-4-15,-1-3 11 0,1 1-5 16,-6-8 1-16,13 14 0 0,-10-8 1 0,-3-6-1 16,11 10 1-16,-11-10 7 0,6 9 6 15,-6-9 10-15,4 6 10 0,-4-6 16 0,0 0-1 16,0 0-1-16,0 0 4 16,0 0-8-16,0 0-5 0,0 0-7 0,0 0-5 15,0 0 0-15,0 0 3 0,0-35-13 16,-4 21 1-16,4 3 2 0,0-3-7 15,0 0-2-15,4-1-5 0,-4 0-4 0,3-2 10 16,0-1-3-16,0 3-2 0,5 1 0 16,1-3-9-16,1 1 1 0,0 3-6 15,0 1 0-15,-3-1 1 0,2 3 2 0,2 3-7 16,-11 7 1-16,13-8 1 0,-13 8-4 16,17-3 3-16,-17 3-2 0,0 0-1 15,30 11 4-15,-20-6-2 0,0 4 0 0,-4 2 3 16,1-1 3-16,3 5-3 15,-3-1 1-15,-1 2 0 0,1-4 1 0,-3 6 0 16,-1-1 5-16,3-2-4 0,-2-2 3 16,-1-4-5-16,0 4 2 0,1-2 5 0,0-4-4 15,-4-7-3-15,3 15 11 0,-3-15-1 16,6 11-4-16,-6-11 0 0,3 11 5 16,-3-11-2-16,0 0-5 0,7 7-18 0,-7-7-27 15,0 0-26-15,0 0-29 0,0 0-37 16,14 3-48-16,-14-3-43 0,0 0-442 15,0 0-161-15</inkml:trace>
  <inkml:trace contextRef="#ctx0" brushRef="#br0" timeOffset="152408.91">12383 13958 1917 0,'0'0'-13'0,"-21"-3"4"0,21 3 5 16,0 0-5-16,-16 0-2 0,16 0 6 16,0 0-2-16,-6 4 3 0,6-4 4 0,0 0 6 15,16 21 12-15,-2-14 8 0,5 5 7 16,2 1 7-16,-1 2 6 0,16-1 1 15,-2 0 0-15,-1-4 1 0,10-1 8 0,4-3-8 16,19-3 7-16,12-9-6 16,18-5-5-16,4-6-2 0,3-5-4 0,1-6-3 15,-4 3-3-15,-7 0 4 0,-6-2-8 16,-21 7-2-16,1-2-2 0,-10 4-5 0,-7 1-1 16,-17 5 2-16,-3 1-4 0,-7 4 0 15,-6 0 3-15,-4 1 0 0,1 3-9 0,-1-1-4 16,-4-1-38-16,5-1-43 0,-4 2-48 15,-10 4-38-15,14 0-24 0,-14 0-49 16,0 0-117-16,0 0-214 0,9 11-67 16</inkml:trace>
  <inkml:trace contextRef="#ctx0" brushRef="#br0" timeOffset="159041.91">1816 13797 1670 0,'-9'-10'35'0,"1"3"20"16,-2 1 5-16,10 6 12 0,-13-8-12 15,13 8-9-15,0 0-6 0,-17-1-9 16,17 1-4-16,0 0 0 0,-6 18 2 0,9-6 7 16,4 5 3-16,-1 4 3 15,1 1 6-15,3 3-7 0,-3 4 7 0,10-1-5 16,-8 5-11-16,12 5-3 0,-8-5-1 16,1-2-3-16,-5-1 1 0,1 1 2 15,4-5-5-15,-1 5-5 0,1-1-2 0,-5-5-5 16,4 2 8-16,1-8-15 0,-4 2-28 15,-1-3-34-15,2-7-33 0,-1 0-41 16,-4-4-61-16,-6-7-100 0,0 0-153 0,0 0-114 16,0 0-57-16</inkml:trace>
  <inkml:trace contextRef="#ctx0" brushRef="#br0" timeOffset="159392.54">1859 13890 1593 0,'-6'-10'-34'0,"-1"4"14"0,7 6 14 15,-13-4 4-15,13 4-4 0,0 0 1 16,0 0 6-16,0 0-1 0,-26 25 1 0,18-12-3 16,2 1 2-16,-4 5 3 0,3 5 1 15,-3-5 3-15,3-1 0 0,4-4-2 16,-3 3 2-16,2-3-1 0,1-2 1 0,-1-5 17 16,1 4 22-16,3-11 29 0,-7 10 6 15,7-10-1-15,0 0-13 0,-16 3 2 0,16-3 0 16,0 0-7-16,-10-24-6 15,10 13-8-15,0-4-7 0,0-5-2 16,3 2-4-16,-3-1-5 0,4-2-3 0,2-1-3 16,1 2 0-16,3-3-4 0,0 6-6 15,0 2 0-15,3-1-10 0,-3 7 3 16,0-1 0-16,3 2 0 0,1 2 2 0,2 2-1 16,4 4 1-16,-2 0-2 0,4 3 0 15,2 2-22-15,-1 2-35 0,4 0-38 0,0 4-51 16,-1-4-72-16,-3 3-125 0,1 2-255 15,-1 1-91-15</inkml:trace>
  <inkml:trace contextRef="#ctx0" brushRef="#br0" timeOffset="160359.1">2763 14147 1681 0,'0'0'-41'0,"-3"-23"17"0,3 14 5 15,-8 2 13-15,2-4 1 0,0 1 0 16,2 3-2-16,-2-1 10 0,6 8 5 0,-11-10-8 16,11 10 5-16,-16-3-4 0,16 3 1 15,0 0-2-15,-30 18 0 0,16-4-2 16,4 4-1-16,-2 3 2 0,1 1 0 16,1-2 0-16,1 5 1 0,1-2 3 15,5-2-4-15,0 0-1 0,3 0 2 0,0-5 0 16,0-3 0-16,-4-1 10 0,11-2 1 15,-7-10 6-15,11 11 4 0,-11-11 0 16,0 0 0-16,0 0 8 0,33-15-12 0,-24 0 2 16,1-1 1-16,-2 0-1 0,-2-2 2 15,4-6-1-15,-1 5 1 0,-4 2 6 16,1-1 8-16,-6 8 3 0,3-1-1 0,-3 3-1 16,4-3-9-16,-4 11-3 0,3-10-2 15,-3 10-7-15,0 0-2 0,0 0-4 16,0 0 8-16,23 22-3 0,-13-7-6 15,-4 1 4-15,8 3 0 0,-1-1-1 16,-6-4 1-16,7 4-6 0,2-3 0 0,-6-2 2 16,0-3 2-16,0 1 3 0,0-4 1 15,-10-7 1-15,27 0 3 0,-27 0 3 0,37-18-5 16,-18 1-1-16,-2-8-3 0,-4-6 0 16,7-10-6-16,-2-8 2 0,-15 6 1 15,-3-8-2-15,-3-2-4 0,-5 13 0 0,2 5 5 16,-1 0-4-16,-2 5 1 0,9 7 5 15,-8 1 3-15,5 7-8 0,-4 0-2 16,4 8-3-16,3 7 5 0,0 0 3 0,0 0-8 16,0 0 1-16,0 0 3 15,0 55 0-15,3-23 3 0,4 0-1 0,4 17-2 16,1-2 0-16,6 0-3 0,7-4 9 16,-4-4-2-16,5 1-5 0,-2-12 4 15,6 3-4-15,-7-6 2 0,0-11 6 0,1-3-1 16,-1-4 0-16,1-7 2 0,-1 0 0 15,3-7 0-15,1-6-1 0,3-5 0 16,-3-1-11-16,3-19 10 0,-6-2-4 0,-8-3 0 16,-2-4-3-16,-8 4-1 0,-6 8 1 15,-3 0-7-15,0 7 7 0,-5 3 4 0,2 3-3 16,2 4 5-16,-2 4-5 16,3 3-2-16,-5 4-1 0,8 7-3 15,0 0 8-15,0 0-5 0,0 0-6 0,-25 39 0 16,20-10 2-16,2 6 0 0,3 5 8 15,8 12 1-15,4 0-6 0,6-4 5 0,1-5-5 16,1-3 7-16,1-11-7 0,-2-4 7 16,5-1-4-16,-4-12 10 0,-1-8-4 15,5-4-4-15,6-8-3 0,3-6-12 0,4-16-2 16,-1-9 7-16,-6-3 1 0,-3 0-2 16,-4 2-6-16,-10 11-1 0,1 4 4 15,-4 4 9-15,-4 7-4 0,2 2 1 0,-2-1 2 16,1 8-1-16,-7 5-3 15,0 0 4-15,0 0-4 0,0 0 8 0,17 30-4 16,-14-13 4-16,10 4-4 0,-7 4-1 16,8 1 5-16,2-1 0 0,2 0 1 15,2 0 0-15,-1-1-2 0,2-10 3 0,-5 1 2 16,4-3 1-16,0-3-8 0,-3-2-30 16,0-2-51-16,-1-3-54 0,-16-2-85 0,27-2-173 15,-27 2-231-15,0 0-122 0</inkml:trace>
  <inkml:trace contextRef="#ctx0" brushRef="#br0" timeOffset="160625.51">3582 14552 1861 0,'-22'14'22'0,"2"-3"-2"0,10-1-5 16,-1-6-2-16,2 4 6 0,9-8 4 15,0 0 12-15,20 13 10 0,13-16 8 0,43-9 0 16,35-13 0-16,45-14-6 0,1-11-4 16,9 0 3-16,14-17-5 0,4 10-3 15,9-5-6-15,-7 5-4 0,-12 4-3 0,-21 3 3 16,-2 4-8-16,-45 17 3 16,-13 1-20-16,-25 14-22 0,-13-4-22 0,-7 6-11 15,-15 5-10-15,-6 1-2 0,-11 1-28 16,1 3-35-16,-11 2-46 0,-6 0-493 0,0 0-160 15</inkml:trace>
  <inkml:trace contextRef="#ctx0" brushRef="#br0" timeOffset="169309.91">2232 14302 1363 0,'-19'3'118'0,"5"1"-72"0,14-4 4 16,-19 0-11-16,19 0-14 0,-11 6-12 15,11-6 12-15,0 0 21 0,0 0 6 16,0 0 11-16,47 5-3 0,-4-13 0 0,25-13 1 16,44-4-7-16,2-8-4 0,36-20-1 15,7 6-5-15,-1-2-3 0,10-2-2 16,-2 2-6-16,-13 10-2 0,-32 6-2 0,-6 8 1 16,-13 3-3-16,-10 2-3 0,-23 5 3 15,-14 1-8-15,-2 10-6 0,-15 0-1 16,-9 1-4-16,-3-3 7 0,-8 6-5 0,1 0 3 15,-17 0-2-15,27-2-3 16,-27 2-11-16,19 0-17 0,-19 0-20 0,20 0-18 16,-20 0-27-16,0 0-18 0,24 0-43 15,-24 0-25-15,0 0-503 0,0 0-170 0</inkml:trace>
  <inkml:trace contextRef="#ctx0" brushRef="#br0" timeOffset="190027.51">13899 13283 1852 0,'-13'-11'125'0,"7"4"-55"0,-2 1-21 0,5 5 2 15,3 1-13-15,0 0 9 0,0 0 25 16,0 0 1-16,0 0 8 0,63 7 1 16,-36 0 2-16,14 5-8 0,2 9-2 0,10-1-10 15,-3 0-5-15,0 1-5 0,4 3 1 16,-11-2-6-16,4 0-9 0,-7 3-3 15,3 0-9-15,-10-9-13 0,-6-1-25 16,-4-3-24-16,4-5-38 0,-11 0-28 0,1 2-16 16,-4-7-28-16,1-2-36 0,-14 0-6 15,27-12 0-15,-21 2 3 0,4-8 19 16,-7-4 11-16,0-6 30 0,2 3 35 0,-2-4 28 16,-6-4 22-16,-2 5 26 0,2 3 42 15,0 0 28-15,-7 3 30 0,4 6 12 0,-2 4 0 16,-5 2 6-16,4 6 6 0,9 4 4 15,0 0-2-15,-54 22 10 0,27-2-3 0,-12 14-7 16,-1 7 11-16,-4 9-8 0,-5 8 5 16,1-4-9-16,9 0-9 0,-5 5-11 15,14-14-7-15,0 0-3 0,3-2-12 16,1-4 9-16,9-12-13 0,7-4-8 16,4-5-2-16,-1-3-3 0,3-5-9 0,1-3-4 15,3-7-20-15,0 0-26 0,10 2-38 16,-10-2-42-16,17-16-40 0,-7 3-37 0,7-8-42 15,-1-1-50-15,-2-3-69 0,2 0-144 16,1-3 47-16,-1 1-179 0,-2 0-97 0</inkml:trace>
  <inkml:trace contextRef="#ctx0" brushRef="#br0" timeOffset="191160.69">20353 12408 1698 0,'-10'-17'-30'0,"3"3"32"0,4 7 17 0,-1-4 17 16,4 7 19-16,-3-4 15 15,3 8 2-15,-3-7 2 0,3 7 2 0,0 0 4 16,0 0 6-16,0 0 11 0,0 0-1 16,0 0 4-16,0 0 3 0,-10 32-12 0,13-17 10 15,1 3 2-15,-1-1-4 0,3 1 0 16,4 1-13-16,4-3 4 0,2-4-11 0,8-2-1 15,9-7-3-15,11-3-12 16,29-13-9-16,23-16-3 0,45-20-6 0,-5-1-7 16,4-4-1-16,-10-10-4 0,0 3-4 0,-37 11-9 15,1 0 9-15,-14 3-17 0,-10 1 6 16,-10 0 2-16,-21 20-8 0,-5 2-2 16,-7 8 8-16,-10 0-13 0,-1 7 1 15,-2-1 1-15,-5 3-9 0,-9 7-4 0,7-8-23 16,-7 8-41-16,0 0-31 0,0 0-36 15,0 0-40-15,0 0-48 0,-37 22-56 0,31-18-80 16,-1 4-99-16,4-1 38 0,-4 3-181 16,4-2-101-16</inkml:trace>
  <inkml:trace contextRef="#ctx0" brushRef="#br0" timeOffset="195961.42">12460 13759 1730 0,'0'0'-29'0,"-11"-4"19"0,11 4 0 16,0 0 18-16,0 0-1 0,0 0-4 15,0 0-5-15,0 0 1 0,0 0 5 0,0 0 0 16,0 0 9-16,30 11 4 15,-13-5 5-15,3 2-3 0,3-1 5 0,14 5 5 16,0-2 1-16,19 5 9 0,1 1 1 16,6-1 1-16,4-4 0 0,-3 0-6 15,6-4-5-15,6 0-2 0,1-7-4 0,6 0-4 16,0-1 5-16,1-2-3 0,-8-4-2 16,8-1-2-16,-11-2-2 0,-3-5 0 0,-3 5-3 15,-10-3 1-15,-5-2 1 0,-11 3-2 16,-4-1-3-16,-7-1 0 0,0-1 7 0,-4 0-4 15,1-3-6-15,-1-2 1 16,-9 5 0-16,0-7 0 0,6-2 0 16,-13 3 2-16,7-4 0 0,-7 2-1 0,0 1-4 0,-7-6 4 15,4 3 0-15,-4-2 7 16,-6-2 4-16,-4 0-2 0,4-6 2 0,-7 5-6 16,3-2-1-16,-13-11-3 0,3 11-1 15,-3 4 4-15,-6-7 1 0,3 10 0 0,-11-7-2 16,11 3 0-16,-14 3-2 0,4 6 0 15,3 2 3-15,0 3-3 0,-3 0 2 16,-5 2-1-16,2 1-1 0,-7-1-4 0,-11 1 5 16,8 2-6-16,5 3 3 0,2-1 1 15,-4 1-6-15,-8 4-1 0,5-1 3 0,-4 4-2 16,3 0-3-16,-6 0 0 0,3 1 5 16,-20 5-4-16,4 1 6 0,2 5-10 15,4-1 8-15,-3 3-5 0,3-1 3 16,6 2-5-16,4 0 0 0,-7 3 3 15,14-1 0-15,10-2-5 0,-4-2 4 0,4 2 0 16,0 0 0-16,3 2 4 0,0 4-5 16,-14 4 0-16,4 0 5 0,1 1 4 0,-2 2 0 15,4 1 3-15,7-4 0 0,-3 6-6 16,6-6 5-16,4 0-1 0,7-2-3 0,-11 12 5 16,6-7-10-16,5-3 3 0,10-6-2 15,-11 9 0-15,10-6 7 0,4 1-2 16,0 2-1-16,3 0 6 0,3-3-4 15,4 8-1-15,5 2 3 0,9 6 1 16,9-2-2-16,3-3 3 0,0 3-1 0,14-1 0 16,-4-2 6-16,11-6-3 0,0-2-4 15,1-6 5-15,13 2-8 0,-5-9 9 0,10-3-7 16,0-5 5-16,1-7-7 0,2 3 5 16,1-4 1-16,-4-6-4 0,-3-2 0 15,-2-5-1-15,-2 3-6 0,-6-1 5 0,-3-2-2 16,-14 2 2-16,-10 1-2 0,0 0 3 15,-3-1 2-15,-9 5-5 0,-2-5-2 0,-2 2-6 16,-4 4 3-16,-2-4-24 16,-5 1-22-16,1 2-26 0,-4-4-29 0,3 3-36 15,-1 1-35-15,-5-2-39 0,0 1-88 16,-5 4-105-16,10 0-189 0,-5 7-94 16</inkml:trace>
  <inkml:trace contextRef="#ctx0" brushRef="#br0" timeOffset="199578.27">14503 10675 1622 0,'-14'-7'-103'0,"1"-2"13"0,3 7 29 0,0-5 2 0,-3 0 16 15,3-2 12-15,3 1 26 16,-3 1 1-16,-3-3 15 0,2 1 0 0,2-4 15 16,-4 1-1-16,-1-1 12 0,4-2-5 15,4 2-2-15,-5-6 16 0,2-2-4 0,5-1-5 16,1 0-2-16,0-9 10 0,9-1 0 16,4-4-3-16,4-10-6 0,12-8-5 15,14-3 4-15,0 6 2 0,7-8 0 0,6 7-6 16,-6 2-1-16,2 0 0 0,5 2-3 15,12 7-1-15,-2-1-7 0,-1 6 1 0,8-3 1 16,-8 6-3-16,-3 8-2 0,0 1-4 16,3 5-2-16,4 4 2 0,-1 5-2 15,-9 4-2-15,-6 12-1 0,12 1-3 16,-3 8 0-16,-1 6 7 0,-9 5-3 0,1 5 10 16,-12 1-4-16,1 4 5 0,-10 1-1 15,0 1 6-15,-3 1-1 0,-10-6-1 16,-4-5 3-16,1 1-5 0,-4 0-1 0,-1-5-1 15,2-2-2-15,-8-1 2 0,7-2 1 16,-4 1-5-16,5-8 1 0,-8 3-4 0,7-5 0 16,-4 3-6-16,1-5-9 0,0-4-40 15,0 2-49-15,-7-6-73 0,9 0-124 0,-9 0-364 16,0 0-150-16</inkml:trace>
  <inkml:trace contextRef="#ctx0" brushRef="#br0" timeOffset="199861.8">15673 10209 1851 0,'-20'9'-60'0,"3"3"6"15,10 1 17-15,4-6 21 0,-4 2 18 16,4 1 18-16,10 3 16 0,-1-2 8 16,5-3 4-16,8 3 5 0,11-4 3 0,4-1 0 15,12-6-3-15,21-7-11 0,10-10-3 16,6-2-4-16,-20-1-5 0,14-8 5 15,-14 3-7-15,-6 0-4 0,-3-8 3 16,-8 1-7-16,-6 0-4 0,-7 2 0 0,-3-5-1 16,-3-3 2-16,-10 5-6 0,-7 7-3 15,-4 1 5-15,2 0 1 0,-2 1-4 16,-6-1-4-16,3 6 4 0,0 2-6 0,-3 2 2 16,7 0-22-16,-4 5-24 0,-3 0-28 15,8 0-31-15,-2-1-38 0,-3 10-35 0,-3 1-490 16,3-8-158-16</inkml:trace>
  <inkml:trace contextRef="#ctx0" brushRef="#br0" timeOffset="-185549.53">8646 15252 1017 0,'-13'-7'87'0,"13"7"-8"0,-10-8 13 16,3 4 3-16,7 4 8 0,-3-13-5 16,3 13 10-16,0 0 0 0,-3-15-7 15,3 15-8-15,0 0-3 0,-4-7-13 0,4 7 2 16,0 0 16-16,0 0 4 15,0 0 18-15,0 0-15 0,23 32-1 0,-16-21 0 16,7 6-3-16,2-1-7 0,-2-3-4 16,5 2-11-16,1-2-7 0,10-5-4 0,13-1 3 15,8-10 1-15,18-9-11 0,29-18-3 16,8-14-9-16,35-23-6 0,1-12 0 16,-1-7-13-16,-5-3 4 0,-13 2-7 0,-12 6-6 15,-32 20 2-15,-11 3 5 0,-9 9-8 16,-19 14 4-16,-3 6-7 0,-10 4-8 0,-8 7 5 15,-5 6-2-15,2-1-2 0,-9 6 2 16,6 2-13-16,-6-1-36 0,-7 6-46 16,14 0-48-16,-14 0-57 0,0 0-58 15,6 13-70-15,-6-13-180 0,3 15 43 16,-9-5-213-16,3 1-163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51:3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24696 6703 1878 0,'-6'-9'35'0,"6"9"15"0,-11-9 0 15,11 9-2-15,0 0-3 0,0 0-1 0,-16-3-7 16,16 3-7-16,0 0 2 0,0 0 21 16,-11 15 1-16,11-15 7 0,0 18-8 15,5-5 12-15,-5-1 3 0,3 1-5 0,3-1-1 16,1-2 0-16,2 1-2 16,5 0 6-16,2-1 3 0,11-2 9 0,17-6-9 0,26-4 5 15,10-6-9-15,23-9-7 16,8-6-1-16,5-8-8 0,4-2-7 0,-3-1-6 15,-4 0-2-15,-3-1-6 0,-11-4 5 16,-9 6-5-16,-6-1-4 0,-11 7 9 16,-16 4 3-16,-7-2-6 0,-10 10 3 0,-10-3-2 15,0 4-11-15,-3 3-11 0,-7 0 17 16,3 1-8-16,-6-1 0 0,0 1-4 0,-4 2 0 16,-3 4-11-16,0-3-52 0,0 1-41 15,-4 4-47-15,5 0-38 0,-11 2-19 16,0 0-51-16,0 0-48 0,0 0-122 15,13 13-33-15,-13-13-198 0,-10 8-143 16</inkml:trace>
  <inkml:trace contextRef="#ctx0" brushRef="#br0" timeOffset="12850.06">17436 4028 1812 0,'0'0'-78'16,"-10"-7"8"-16,10 7 6 0,0 0 6 0,0 0 1 16,0 0 11-16,10-17 9 15,7 9 9-15,6 2 0 0,14-6 6 0,26-3 16 16,14 2-2-16,19-5-1 0,8 1 7 16,9-2 1-16,4 8 0 0,9-3-3 0,8 3 4 15,2-3 2-15,11 6-6 0,0-2 5 16,2-1-1-16,5 4 5 0,-7-3-4 15,0 2 5-15,-11 1-1 0,-10-1-2 0,-12 1-1 16,-7 1-7-16,-31 5 2 0,-3-2 33 16,-16-3 5-16,-16 4 4 0,-5 2-2 0,-9-2-4 15,0 2-5-15,-8 0 0 0,-2-4 6 16,3 8-6-16,-20-4-6 0,30-4 0 16,-13 3-3-16,-1 1-11 0,-16 0-57 15,34 0-84-15,-14 0-373 0,3 1-11 16</inkml:trace>
  <inkml:trace contextRef="#ctx0" brushRef="#br0" timeOffset="26367.79">11606 8651 1502 0,'-3'-8'43'15,"0"0"15"-15,-5-1 17 0,8 9 14 16,-6-7 0-16,6 7-2 0,-7-4-15 15,7 4-9-15,0 0 0 0,-6-3-12 0,6 3-2 16,0 0-4-16,0 0 6 0,0 0 8 16,0 0 9-16,10 31 5 0,-4-23-7 15,5 3 8-15,2 2-6 0,4-1 4 0,-4-5-4 16,7 0 9-16,3 4 3 0,7-5 6 16,7-6 1-16,19-11-9 0,12-9 9 15,17-10-13-15,13-12-4 0,-2-5-1 16,25-20-10-16,-28 16 1 0,-3-5 2 0,-4 5-11 15,-3 1-10-15,-10 1 0 0,-5 10-4 16,-25 9-5-16,-7-1-5 0,-6 12 2 0,-3 1-3 16,-10 5-2-16,-1 1-6 0,-2-1 0 15,-1 5 1-15,-3-2-6 0,4 6-13 0,-8 0-31 16,4-3-57-16,-3 6-15 0,-7 1-22 16,13-3-34-16,-13 3-31 0,0 0-30 15,13 12-36-15,-10-5-58 0,5 2-161 16,-5 0 44-16,3 4-167 0,1-2-98 0</inkml:trace>
  <inkml:trace contextRef="#ctx0" brushRef="#br0" timeOffset="28967.8">6496 14770 1729 0,'0'0'-8'0,"-9"-8"13"15,9 8 18-15,-14-4 16 0,14 4 7 16,-7-9 8-16,7 9 1 0,0 0-1 15,0 0-4-15,-17-2-5 0,17 2-1 0,0 0-8 16,0 0 3-16,0 0-2 0,0 0-3 16,0 0-2-16,-10 15 3 0,10-15 5 15,7 21-4-15,0-13-1 0,3 9 3 16,3-5-3-16,4 2-2 0,-1-1 3 0,4 2 3 16,7-5-3-16,3-5 5 0,16 2-1 15,-2-8-1-15,26-12 1 0,14-12-4 16,9-8 0-16,0-5-1 0,4-6-4 0,-1-2 1 15,-6-4-13-15,1 0 0 0,-8 3-1 16,-3 0 0-16,-14 9-7 0,-19 6 7 16,-1 2 4-16,-8 5 5 0,-8 5-5 0,-8 5-6 15,-1 1 0-15,-1 3 0 0,-10 3-6 16,3 1-6-16,4 0-14 0,-7 4-29 16,-10 3-45-16,20-3-55 0,-20 3-79 0,13 3-136 15,-13-3-98-15,10 7-210 0,-10-7-159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52:18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12186 1695 984 0,'0'0'-51'0,"0"0"73"16,0 0-48-16,-10 7 20 0,10-7 21 16,0 0 16-16,0 0 14 0,50 0 0 0,-10 0-10 15,10 0 3-15,23 0 5 0,20 0 22 16,28 0 11-16,19-6 3 0,20-1 2 0,56-5-6 16,14-1-4-16,7 4-7 0,6-7 0 15,4-2-8-15,3 2-3 0,-19-1-5 16,-12-4-3-16,-2 4-7 0,-24-1-3 15,-49 6 1-15,-11-1-11 0,-23 2 3 16,-27 3-3-16,-9 2-2 0,-25 4-1 0,-5-3-2 16,-14 1-6-16,0 3-2 0,-11-2-1 15,-1 3-4-15,2 0-4 0,-20 0 0 16,19 3-28-16,-19-3-31 0,17 1-37 0,-17-1-47 16,10 6-52-16,-10-6-403 0,14 3-94 15</inkml:trace>
  <inkml:trace contextRef="#ctx0" brushRef="#br0" timeOffset="28118.07">6276 3314 297 0,'-23'-12'-22'16,"2"5"18"-16,5 0 2 0,-1-2 0 15,4 1 7-15,4 1-2 0,-2-3 0 0,1-2-3 16,-4 2-3-16,8 3 0 16,-1-4-4-16,4 1-20 0,-3 1-54 15,3-1 27-15</inkml:trace>
  <inkml:trace contextRef="#ctx0" brushRef="#br0" timeOffset="30500.98">6343 3245 236 0,'-10'-6'-6'0,"10"6"4"0,-7-1 2 0,7 1-4 0,0 0-2 15,0 0-1-15,-20-3 0 0,20 3 2 16,0 0 4-16,-10-3-2 0,10 3-2 15,0 0-1-15,0 0 1 0,0 0 2 16,0 0 0-16,0 0-7 0,-13 0 3 16,13 0 0-16,0 0 5 0,0 0-7 0,0 0-2 15,0 0-1-15,0 0 4 0,0 0 2 16,0 0-2-16,0 0 3 0,30 18 3 16,-20-16-3-16,3 3 1 0,4 1-3 0,0-6 6 15,-1 4-2-15,7-1 14 0,7-3 11 16,-6 1-3-16,3-1-7 0,6 4 7 0,-3-4-6 15,3 0 4-15,1-4-9 16,2 4 0-16,0 0-3 0,2 0 3 0,2-1 0 16,-4 1-2-16,1 0-1 0,-1 0 2 15,2-3-3-15,1 3-2 0,1 0 0 16,0 0 4-16,0 3-4 0,0-3-2 0,-3 1-1 16,-1 3 2-16,-2-4 3 0,3 2-6 15,-4-2 3-15,0 2 2 0,-6-2 0 0,-3 3-4 16,-2-3 5-16,8 0-3 0,-3 0 3 15,0 0-3-15,9-3 3 0,-2 3-6 16,9-2-1-16,-6 0 3 0,3-3-2 0,-7 2 2 16,3 0 0-16,2-1-1 0,-5 4 1 15,0-3 1-15,1 0-1 0,-4 1 1 16,-4 2-2-16,1-2 1 0,-1 2-3 0,4 0 7 16,-6-4-1-16,2 4-8 0,1-1 4 15,0 1 5-15,0-3-6 0,3 3 6 16,-4-3 0-16,0 3-4 0,1-1-1 15,3 1 1-15,-6 0-1 0,3 0-3 0,-4 0 4 16,0 0 2-16,0 0-2 0,1 0 1 16,-8 0 1-16,4 0-1 0,-2 0-2 15,1 0-1-15,-2 0-1 0,-17 0 3 0,43 0 0 16,-19 0 3-16,-1 0-6 0,0-3 4 16,4 6-2-16,-7-3 1 0,7 0 0 0,-1 0 2 15,5 0-1-15,-6 0-6 0,2 1 5 16,3 2 3-16,-3 0-8 0,3-3 5 15,-3 1-1-15,0 3 4 0,6-2-2 0,3 0 0 16,1-2-2-16,3 0 0 0,-3 0 1 16,12 0 0-16,-2 0 3 0,1-2 1 15,-2 2 5-15,-3-2-8 0,4 2-3 16,-7 0 0-16,0 0 2 0,-3 0 0 16,-1 0 1-16,-3 2-2 0,1 0 2 0,-1 1-7 15,0 0 6-15,0-3 1 0,1 3 3 16,-4-2-4-16,0 2-1 0,3 0 2 0,1-3-4 15,-4 0 2-15,4 0 12 0,-1 0-13 16,3 0 6-16,-9 0-5 0,6-3-4 16,1 0 7-16,-8 3-2 0,1-1-2 15,0 1 3-15,-1 0-1 0,1-3-1 16,6 0 0-16,-6 0-4 0,-1 3 9 0,4-2-3 16,0 0 3-16,-6-2-2 0,3 4-6 15,0-1 2-15,-2 1 0 0,5 0 4 0,-3-3 1 16,10 3-2-16,-10 0 0 0,6 0 2 15,-3 0-2-15,3 0-2 0,-3 0-1 16,3 0 1-16,2 3 2 0,1-6-2 0,-3 3-1 16,4 0 3-16,-4 0-2 0,4-3-1 15,-4 3 2-15,0-1-1 0,1 1-5 16,3-3 7-16,-4 3-1 0,4-3 0 16,-1 3 0-16,-3 0 2 0,4 0-5 15,0-3 4-15,-4 3 1 0,4 0-1 0,-4 0 2 16,-3 0-3-16,3-2 2 0,-3 2-2 15,-3 2-4-15,3-4 3 0,4 2 0 0,-1 0 2 16,-3 0 13-16,-7 0-16 0,7 0 1 16,4 0-2-16,2 2 32 0,4-2 4 15,-7 3-1-15,8-3-9 0,-5 3 4 0,1-3-3 16,-4 0 3-16,0 0-8 0,4 0 3 16,0 0-7-16,-4 0 2 0,1 3-7 0,-1-3 2 15,-6 0 4-15,3 0-9 0,-8 0 3 16,2 0-1-16,3 0-4 0,-4 0 1 15,4-3 0-15,0 3 6 0,-5-3-9 16,12 0 5-16,-4 1 0 0,3-4-2 0,-3 5 3 16,4-5-7-16,3 5-3 0,-4-2 9 15,10-3 2-15,-7 4-5 0,12-4 1 16,-9 5 1-16,2 1-3 0,-5-3 5 16,1 0 1-16,-1 3-1 0,1 0-7 0,-4 0 0 15,-6-1-4-15,3 2 10 0,-3-1 0 16,3 0-4-16,-3 0-3 0,-4 3 4 0,4 0-7 15,-1-3 7-15,-6 0-7 0,0 1 2 16,7-1 2-16,-4 0 4 0,4 4-7 16,-1-4 3-16,14 0 1 0,1 0 0 15,5 2 3-15,4-2-2 0,-3 0 0 0,3 2-5 16,-14-2-1-16,4 0 3 0,1 0-3 16,-5 3 0-16,1 0 0 0,-7-3 5 15,-3 0 2-15,6 0-6 0,0 0 5 0,4 3 1 16,-4-2-5-16,0-1 5 0,1 6-4 15,0-5 7-15,-1 3-4 0,3-2-5 16,7 0 2-16,11 1-3 0,6 4 7 0,-3-1-5 16,-8-1 10-16,14-3-4 0,-3 0-13 15,-9 4 1-15,15-3 14 0,-12 4-10 0,-8-6 1 16,1 3 2-16,-4 0 3 0,-13 2 3 16,11-3-10-16,-11-2 0 15,-3 2 7-15,-2 0-1 0,-1-2 3 0,6 3-7 16,0-2 5-16,-10-2 3 0,7 0-8 15,-1 0 0-15,4-2 6 0,11 2-3 0,5 0-3 16,1-5 7-16,26 2-11 0,-6-1 1 16,3-2 6-16,0 1 7 0,0 3-9 15,-10-2 2-15,-13 3 0 0,-1 1-2 0,-6 0 1 16,-7 0 0-16,1 0 6 0,-4 0-12 16,-4 0 5-16,4 1-1 0,-3-1 1 0,-4 4 3 15,4-4-2-15,0 0 1 0,3 0 0 16,-3 0 6-16,6 0 1 0,0-4-9 15,7 4-3-15,3-4-5 0,20 0 11 16,8-2 2-16,-1-1 3 0,7-1-13 16,-1 4 9-16,1-2-3 0,-4 3 7 0,0 1-4 15,1 0-7-15,-1-3 8 0,-16 2-8 16,-11 3 8-16,4-3-2 0,-10 3 4 0,-7 0-7 16,5 0-3-16,-5 0-18 0,-6 0-9 15,-8 3-23-15,2-3-234 0,-5 0 196 16</inkml:trace>
  <inkml:trace contextRef="#ctx0" brushRef="#br0" timeOffset="31284.57">17469 3264 763 0,'0'0'-260'0</inkml:trace>
  <inkml:trace contextRef="#ctx0" brushRef="#br0" timeOffset="32168.62">20010 3232 725 0,'66'0'-32'0,"-12"0"6"0,-5 0 1 16,5-3 1-16,-4 3 1 0,3 0 6 15,13-4-1-15,8 0 4 0,-4 3-1 0,0-5 4 16,10 5-3-16,1-5 6 0,-2 3 2 15,1 1 7-15,-3-4-15 0,3 5 7 0,-7-5 2 16,4 5 0-16,-4-2 5 0,-6 0-9 16,-11 0 2-16,-2 3 5 0,-5 0-3 15,-2 0-2-15,-4 0 1 0,-2 3 5 16,-1-3-4-16,-1 0 1 0,2 0 5 16,-1 0-1-16,10-3-1 0,-4 3 0 0,24-4-3 15,4 0 8-15,-1 0-1 0,-3 1-4 16,4 2 4-16,-5-2-6 0,-2-3 3 15,-10 4 2-15,-7 0-1 0,0 2-1 0,-3-4-5 16,2 3 9-16,-2 1-4 0,-1-3 3 16,2 3-8-16,-12-3 8 0,0 3-3 0,12 0-3 15,-5-1 1-15,7-2 1 16,-7 3 3-16,4-3-1 0,-1 0 15 0,1 1 4 16,-1 0-1-16,5-2-2 0,-5 3-8 15,4-2 7-15,-2-1-2 0,4 4-2 16,-2-3 1-16,23 0-4 0,-16 3 3 0,-3-3-8 15,-4 3 1-15,0-2-2 0,-3 2 0 16,2 0 5-16,-2-2-1 0,-1 4 2 0,-2-2-6 16,-4 0-1-16,7 0-2 0,-1 0 1 15,2 0 3-15,-2 0 4 0,-2 0-4 16,5-2-4-16,-9 2 4 0,0 0 1 0,0 0-9 16,0 0 5-16,7 0 0 0,-7 0 3 15,7 0 3-15,2 0 1 0,2-4-5 16,2 3-3-16,0 1 7 0,14-3-8 15,-8 0 10-15,-8 3-5 0,-1-1-5 16,-4 1 3-16,8-3 1 0,-4 3-3 0,-10 0 1 16,6 0 0-16,-2 0-4 0,-1 0 0 15,-7 3 9-15,2-3-10 0,-2 1 7 0,10 2-1 16,-8-3-1-16,2 0-1 0,9 3 2 16,-2-3 2-16,7 0-3 0,-5 0 2 15,25-3 2-15,-1 3-6 0,-16-3 12 0,-7 2-6 16,20-2-7-16,-13 0 4 0,-8 0-1 15,18-1 2-15,-17 0-3 0,-3 3 6 0,-1-5 4 16,-3 2-2-16,4-4-1 16,-4 6 8-16,1-3-4 0,-1-1 4 15,-2 2 4-15,-1-2-8 0,-7 2 3 0,0 0-1 16,-3 3 0-16,-3-2-3 0,-3-1-9 16,-2 1 6-16,-2 0-1 0,1 0 0 0,-2 3 4 15,2 0-9-15,-9-2 8 0,6 2-5 16,-18 0 0-16,23 0-3 0,-23 0-1 15,19 2-24-15,-19-2-18 0,18 0-34 0,-18 0-191 16,0 0 214-16</inkml:trace>
  <inkml:trace contextRef="#ctx0" brushRef="#br0" timeOffset="41968.81">3880 4865 1326 0,'-21'-4'39'0,"2"4"-17"15,19 0 28-15,-30 0-4 0,30 0-5 16,-24 0-14-16,24 0-9 0,-14 4-4 16,14-4-10-16,0 0 4 0,0 0 1 0,0 0-6 15,0 0 2-15,54 7 0 0,-21-7 1 16,0 0-1-16,15-2 4 0,-2-1 0 16,24-3 1-16,0-2-1 0,0-3 0 0,1 4-3 15,-5-3-2-15,7 0 4 0,-6 2 0 16,-14 4-3-16,-7-2 0 0,-8 4 1 0,-2-1 5 15,-2 1-7-15,-8-2 5 16,-6 3-6-16,6-2 0 0,-5 0-18 0,-4 2-17 16,2-2-29-16,-19 3-29 0,17 0-27 15,-17 0-24-15,0 0-298 0,0-8 52 16</inkml:trace>
  <inkml:trace contextRef="#ctx0" brushRef="#br0" timeOffset="42251.23">4430 4590 1223 0,'-14'-12'-61'0,"14"12"2"15,-3-8 4-15,3 8 6 0,0 0 13 0,0 0 7 16,0 0 16-16,17-10-8 0,-17 10 13 16,23 1-1-16,-23-1 13 0,33 6-3 15,-13-1-3-15,3 1 10 0,11 1-5 0,-4 3 2 16,0 2 1-16,6 1 3 0,-6 2-3 15,3 0 8-15,-6 2-4 0,3 1 0 0,-6 0 7 16,-8 1-6-16,4 6-3 0,-10-2 7 16,-6-1 6-16,-1 6-1 0,-10 6-9 15,-9 12 5-15,-4-4-1 0,-3-2-1 0,-1 0 2 16,7-9-2-16,1-6 2 0,-1-6-11 16,4-5-38-16,2 0-39 0,2-3-286 0,6 0 129 15</inkml:trace>
  <inkml:trace contextRef="#ctx0" brushRef="#br0" timeOffset="51086.06">3862 6025 1456 0,'-19'-5'-4'16,"2"0"25"-16,1 5 2 0,-5-4 9 0,1 4-9 15,20 0 2-15,-36 6 0 0,12 2 8 16,1-1-5-16,3 5 7 0,-7 4 8 16,4-1 1-16,0 4 7 0,6-3-1 0,4 3 3 15,-4-1 1-15,4 2-7 0,7-2 1 16,-2 1-4-16,11-1 0 0,2-4 6 15,8 7-9-15,7 1 3 0,10-4 1 16,16 2-4-16,4-2 0 0,0-3-2 16,-6 0 1-16,2 2-8 0,-2-5 7 0,-11-3-7 15,-6-1-1-15,-5 3-1 0,2 2 2 16,-7-4 0-16,-4 0 3 0,1-1 6 0,-4 6 1 16,-4-4 5-16,-3 5-3 0,-9 0-6 15,-4 2 3-15,-10 5-8 0,-4-4-7 16,-6 0 1-16,0-4 2 0,-3 1-4 0,0-2 0 15,6-3-11-15,-3-8-6 0,3 1-24 16,5-3-28-16,-5-5-33 0,3 3-36 0,1-9-39 16,6 4-31-16,-3-5-50 15,10-1-64-15,4-2-105 0,2 0-177 16,-3-2-80-16</inkml:trace>
  <inkml:trace contextRef="#ctx0" brushRef="#br0" timeOffset="51452.06">4147 6004 1735 0,'6'-7'52'15,"-6"7"6"-15,0 0 7 0,10-5 0 0,-10 5-2 16,0 0-2-16,0 0-7 0,0 0 5 0,0 0 14 16,0 0 8-16,17 23 10 0,-14-10 2 15,0-5 4-15,4 9-3 0,-4-1 6 16,3 7-3-16,-1 0 1 0,1 2-11 15,0 4-3-15,4 2-3 0,1-2 1 0,-1 2-2 16,-4 1-14-16,5-2-3 0,-2 1 1 16,1 1 0-16,1 0-15 0,2-5-3 15,-1 1-5-15,-4-3-3 0,-2-5 2 0,7 3-4 16,-6-3-9-16,3-5 4 0,-3 2 2 16,3-5-4-16,0 1-5 0,0-1-2 0,0-1 3 15,0-4-7-15,3 3 1 0,0-6-6 16,-13-4-5-16,27 4-41 0,-27-4-48 15,30-11-45-15,-10 7-44 0,-4-2-38 16,-2-2-41-16,-4-3-40 0,1 1-76 16,-5-2-105-16,-3 1 28 0,-3-2-161 0,0 1-103 15</inkml:trace>
  <inkml:trace contextRef="#ctx0" brushRef="#br0" timeOffset="51785.71">4180 6372 1734 0,'0'0'-26'16,"-17"6"15"-16,17-6 6 0,-7 7 7 0,7-7 10 16,0 0 3-16,0 0 8 0,0 0 4 15,0 0 6-15,0 0 2 0,0 0-4 0,0 0 5 16,-9 5 4-16,9-5-4 0,0 0-2 15,0 0 4-15,0 0 1 0,0 0-6 16,0 0-5-16,0 0 0 0,0 0-5 0,52-15 4 16,-41 9-8-16,2-2 1 0,4 1 0 15,-1 3-6-15,-2-4 1 0,2 2-6 16,-5 2 3-16,2 0 0 0,-4-2-4 0,5 1-2 16,-14 5 0-16,16-7-7 15,-16 7-13-15,11-7-20 0,-11 7-23 0,13-9-28 16,-13 9-20-16,6-4-23 0,1 0-33 15,-7 4-447-15,10-7-108 0</inkml:trace>
  <inkml:trace contextRef="#ctx0" brushRef="#br0" timeOffset="52352.08">4879 6225 1905 0,'4'-14'135'0,"-4"14"22"0,0 0-14 16,0 0-9-16,0 0 1 0,0 0-12 0,0 0-8 15,0 0-15-15,0 0-16 0,0 0-9 16,0 0 0-16,0 0-14 0,0 0 0 0,0 0 1 16,0 0 10-16,-4 39-3 15,8-22 7-15,3 2 0 0,-1 5-5 0,-3 2 2 16,1 3-4-16,6 3-2 0,-3-1 0 0,2 2-5 16,-5-2-5-16,5 2-7 0,-1-5-3 15,-2-3-2-15,-6-3-2 0,3 0-2 16,4-4-3-16,-1-4-4 0,-1 1 0 15,1-2 0-15,-3-3 3 0,0 1-2 0,4-4-5 16,-7-7-12-16,0 0-42 0,0 0-63 16,6 0-48-16,-6 0-52 0,0 0-45 0,8-16-42 15,-8 16-67-15,6-16-111 0,1 5-46 16,-4 1 51-16,0 0-211 0,5-2-153 16</inkml:trace>
  <inkml:trace contextRef="#ctx0" brushRef="#br0" timeOffset="52570.18">5336 6403 2075 0,'0'0'161'0,"0"0"11"16,0 0-6-16,0 0 1 0,0 0-14 0,0 0-11 16,0 0-21-16,0 0-10 0,0 0-9 15,0 0-13-15,0 0-9 0,0 0-10 0,0 0-16 16,0 0-55-16,0 0-70 0,14-6-65 15,-14 6-83-15,0 0-59 0,0 0-114 16,0 0-75-16,0 0 44 0,0 0-147 0,0 0-72 16</inkml:trace>
  <inkml:trace contextRef="#ctx0" brushRef="#br0" timeOffset="52785.74">5489 6667 1796 0,'-6'15'128'0,"6"-15"-1"0,-3 8-6 16,3-8-9-16,-4 10-8 0,4-10-14 16,0 0 2-16,0 11-6 0,0-11-6 15,-3 14-2-15,3-14-7 0,-3 10-6 0,3-10-8 16,0 0-8-16,-4 15 2 0,4-15-7 16,-4 7 1-16,4-7-5 0,0 0-7 0,0 0-14 15,-6 10-13-15,6-10-28 16,0 0-49-16,0 0-59 0,0 0-77 0,0 0-103 15,0 0-162-15,0 0 47 0,20-20-139 16,-13 9-65-16</inkml:trace>
  <inkml:trace contextRef="#ctx0" brushRef="#br0" timeOffset="56068.75">7062 6236 1694 0,'0'0'62'0,"0"0"20"0,-6-8-1 0,6 8 5 16,0 0-3-16,0 0 2 0,-10-9-9 16,10 9-8-16,0 0-2 0,0 0-11 15,0 0 5-15,0 0-2 0,0 0 10 16,0 0 10-16,0 31-8 0,4-20 7 0,2 6-8 16,-6-1-2-16,3 7 15 0,4 4-9 15,0-2-6-15,0 6-2 0,-1 1-9 0,-3-4-5 16,4 4 2-16,0-2-5 0,0 2-4 15,-4-7-8-15,3 3-13 0,1-6 4 16,-7-4 3-16,7 0 3 0,-4-4-6 0,1 1-10 16,-1-2 17-16,-3-3-1 0,3-2 6 15,-3-8 15-15,7 15 8 0,-7-15 10 16,3 10 0-16,-3-10-1 0,0 0-8 16,0 0-4-16,0 0-11 0,0 0-4 0,0 0-3 15,0 0-3-15,-7-35 1 0,7 17-11 16,0-1-2-16,-3-6-4 0,3-3 5 0,-3-3-6 15,3 4-5-15,-3 0-3 0,-1-6-1 16,1 1 2-16,3-1-2 0,-4 6-3 0,4-3-7 16,0 2 8-16,-3-4-5 0,0 4 0 15,-1 0 1-15,8 1 2 0,-1-5-4 16,4 4-5-16,-4 0-1 0,4 3 2 0,6-1 3 16,-3 2-13-16,0 5 12 15,0-1-6-15,0 8-2 0,0-1 0 0,0 1-6 16,4 4 4-16,-1 5-5 0,1 1 2 15,-14 2 2-15,30 2 2 0,-11 3-5 0,-2 1 6 16,7 8-1-16,-2 4-2 0,2 1 1 16,6 19 2-16,-3-1 0 0,-4 3 0 15,-3 8 5-15,0 0 1 0,-10-10 0 0,0 9-5 16,0 0 1-16,0-9 5 0,0-4 2 16,-3 0-3-16,-1-8 1 0,-3-1 0 0,1-1-1 15,2-5 0-15,-2-1 2 16,-1-5 5-16,1-1 11 0,-4-2 11 0,3 0 10 15,-3-10 5-15,0 0-1 0,0 0-8 16,0 0-6-16,0 0-1 0,0 0-2 0,0 0-7 16,-10-41 0-16,0 25-4 0,0-5 1 15,-4 4-3-15,-2-1-4 0,2 0-3 16,-2 4-3-16,-4 2-3 0,-3 1-11 0,-4 4-2 16,7 1-14-16,-4 5-10 0,2-2-25 15,-2 6-18-15,-3-2-27 0,7 6-27 0,1-1-15 16,1-1-29-16,6 2-22 0,-6 0-15 15,9-1-30-15,-2 2-23 0,5-4-15 16,2 2-76-16,4-6-110 0,-3 7 44 0,3-7-159 16,0 0-84-16</inkml:trace>
  <inkml:trace contextRef="#ctx0" brushRef="#br0" timeOffset="56438.06">7916 6435 1769 0,'-3'7'83'16,"3"-7"14"-16,0 0 13 0,-7 8 0 0,7-8 2 15,0 0-4-15,0 0-7 0,0 0 2 16,0 0-19-16,0 0-9 0,0 0-7 0,0 0-2 16,23 7-12-16,-23-7-5 0,34-4-4 15,-14-2-5-15,3 1 1 0,-2-1-2 16,-2 2-2-16,4 0-2 0,-2-2-3 0,-2 1-6 16,8-2-4-16,0-3-1 0,0 0 1 15,-1 2-6-15,1 1 1 0,0-1-7 0,-8 2 1 16,8-1 1-16,-7 3-19 0,-7-2-41 15,4 4-35-15,-4 0-46 0,1-3-39 16,-4-1-46-16,0 2-41 0,-4-2-66 16,-6 6-101-16,11-4-180 0,-11 4-100 15</inkml:trace>
  <inkml:trace contextRef="#ctx0" brushRef="#br0" timeOffset="56885.41">8553 6144 1783 0,'0'0'42'16,"7"-12"5"-16,-4 5 14 0,0-3 2 0,3 2 0 16,2-5-4-16,2 5-2 0,-1-3-8 15,12-4-3-15,-5 2-8 0,4-2 2 16,0 3-5-16,3-1-1 0,1 3-1 0,2-1-3 15,-2 4 1-15,0 3 1 0,-5 1 1 16,1 1-2-16,-4 2-2 0,-16 0 5 0,38 8-7 16,-25-1 4-16,7 5 2 0,-4 2 4 15,-9 3 0-15,3 2 3 0,-6 3-1 16,-4-1 0-16,-4 4 3 0,-2 7 6 0,-5 0 3 16,5 4 1-16,-7 10-4 15,-4-3-8-15,10-7-2 0,-2-9-5 0,-2 0-5 16,4-6 4-16,1-4-3 0,3-2-1 15,-5-2 8-15,2-1 5 0,6-2 4 0,-3 0 6 16,-1 1-2-16,4-11-1 0,-3 12 6 16,3-12-4-16,-3 10-3 0,3-10-3 0,0 0-3 15,6 11-4-15,-6-11-1 0,0 0-8 16,30-1-6-16,-30 1-30 0,48-16-59 16,-19 4-48-16,5-5-51 0,9-6-61 0,0-4-75 15,4-2-114-15,3 3-54 0,-7-5 30 16,0-1-186-16,1 2-124 0</inkml:trace>
  <inkml:trace contextRef="#ctx0" brushRef="#br0" timeOffset="57385.56">9799 5904 1811 0,'11'-12'-15'0,"-1"-2"4"0,-4 6 13 16,1-1 11-16,-1 1 13 0,-6 8 1 15,7-11-6-15,-7 11 4 0,4-10-1 0,-4 10 1 16,0 0 0-16,3-10-3 0,-3 10-1 15,0 0-5-15,0 0 0 16,0 0-2-16,0 0-1 0,0 0 0 0,0 0-4 16,-54 14 1-16,38-5-1 0,2-1 0 15,-5-1-3-15,2 3-1 0,-4-1 1 0,-1 4 0 16,2-1-4-16,-4 1 3 0,0-1 1 16,5 1-3-16,-1-1-1 0,7-1 0 15,-4-1-2-15,4 0-1 0,2 0 3 0,1-2 3 16,4-1-1-16,-4-2 1 0,10-5 0 15,-10 14 0-15,3-7 2 0,7-7 4 0,-3 14 10 16,3-14 9-16,0 15 6 0,6-8 8 16,1 0-3-16,3 4 4 0,3-4 9 15,5 3 1-15,-6-6-3 0,9 7-2 0,-2-5 3 16,-2 1 4-16,-1 0-6 16,5 1 1-16,-4-1 2 0,-1 1-8 0,1-1 6 0,-1 0-13 15,1 4 5-15,-7-4-2 16,0 3 4-16,0 5 0 0,0-5-5 0,0 5-3 15,-6-1-2-15,-8 3 1 0,4-3-2 16,-4 1-5-16,-2 0-6 0,0-1 3 16,-8 3 7-16,1-5-3 0,-4-2-5 0,-6 0-3 15,3-3 3-15,-4-5-14 0,2-2-24 16,-2 0-32-16,-3-2-22 0,7-4-14 0,-3 5-17 16,3-5-27-16,0 2-33 0,0-2-28 15,3-2-48-15,4 1-88 0,3 3-111 16,3-4-211-16,1-2-140 0</inkml:trace>
  <inkml:trace contextRef="#ctx0" brushRef="#br0" timeOffset="58069.09">10362 5936 2055 0,'0'0'168'16,"-6"-8"-12"-16,6 8-2 0,0 0-15 0,-7-11-13 15,7 11-10-15,0 0-16 0,0 0-16 16,0 0-5-16,0 0-6 0,0 0-1 0,0 0-7 16,37 30-8-16,-20-20-2 0,2 3-14 15,5 3 1-15,0 1-2 0,-4-3 6 16,-1 1-15-16,8 0-41 0,-10-1-56 0,3 0-54 15,3-3-46-15,-3 0-44 0,-7-4-42 16,4-1-64-16,-4-1-103 0,-3-5-4 0,-10 0-161 16,24-8-85-16</inkml:trace>
  <inkml:trace contextRef="#ctx0" brushRef="#br0" timeOffset="58301.96">10792 5857 1786 0,'-3'-10'104'0,"0"3"29"0,3 7 10 0,-3-11-4 16,3 11-2-16,0 0-21 0,0 0-12 15,0 0 0-15,0 0 0 0,0 0-2 0,-24 32 6 16,14-11-1-16,1 8-5 0,-2 2 6 16,1 2-8-16,-10 9-4 0,4 1-2 15,2 1-9-15,-2-1-11 0,2-5-6 0,11-8-3 16,-4-5-6-16,4 0-2 16,0-8-8-16,-4 4-3 0,7-9-14 0,0 2-8 15,0-1-14-15,0-1-13 0,0-12-14 16,-3 13-53-16,3-13-45 0,0 0-54 0,0 0-54 15,0 0-58-15,0 0-96 0,0 0-117 16,7-32 32-16,-1 19-234 0,-3 1-189 16</inkml:trace>
  <inkml:trace contextRef="#ctx0" brushRef="#br0" timeOffset="64971.02">11523 6078 1996 0,'0'0'-37'0,"-13"4"15"0,13-4 16 15,-8 4 9-15,8-4 12 0,0 0 11 0,0 0 0 16,0 0 0-16,0 0 8 0,0 0 13 16,0 0 6-16,0 0-5 0,54-7 0 0,-31 6-8 15,4-8-4-15,7 5-3 0,-4-4-4 16,6 1 0-16,4-1-3 0,-3 1-6 15,3 0 0-15,-10-1 2 0,6-1-6 16,-6 5 2-16,4-3-5 0,-4 2 1 16,-10 0-6-16,10 0-1 0,-11 2-17 0,2-1-40 15,-4-2-37-15,-4 4-39 0,0-3-38 16,-6 1-30-16,3 0-472 0,-7 0-161 0</inkml:trace>
  <inkml:trace contextRef="#ctx0" brushRef="#br0" timeOffset="65256.67">11983 5785 1940 0,'-13'-7'25'0,"-4"1"30"0,7 4 18 15,10 2 12-15,-14-5 3 0,14 5-11 16,0 0-6-16,0 0-8 0,0 0-7 16,0 0-1-16,-27 10 3 0,24-3 16 15,0 6 9-15,-4 3-7 0,4 5 5 0,3 4 5 16,-3 0 3-16,3 3-4 0,-3 7-1 15,3-1-2-15,0 2-7 0,0 2-6 0,0-5-6 16,0-2-7-16,0 5-4 0,0-7 3 16,6 6-7-16,-3-10-7 0,4 0 6 15,-4-6-14-15,0 2-30 0,5-3-15 0,-5-8-29 16,0 2-29-16,0-5-56 0,-3-7-75 16,7 6-62-16,-7-6-95 0,0 0-125 15,14-20 39-15,-8 8-213 0,4-5-152 16</inkml:trace>
  <inkml:trace contextRef="#ctx0" brushRef="#br0" timeOffset="65620">12426 5786 1876 0,'10'-8'-39'0,"0"0"20"0,4-2 1 16,-4 4 5-16,2-1 4 0,2 2 18 15,-1-1 2-15,-13 6-6 0,27-4 10 16,-17 4 6-16,-10 0 4 0,30 3 4 15,-30-3 5-15,27 10 7 0,-14-1 2 16,-3 2 10-16,0 3 5 0,-3 2 7 0,0 0 10 16,-1 5 3-16,-6 0 0 0,3 4 12 15,-6 1 0-15,0-1 5 0,-7 7-4 0,3-1-5 16,-6 2-4-16,3-4-9 0,0 3 0 16,0-7-12-16,0-1-7 0,0-6 3 15,3-2-5-15,4 0-3 0,-4-1-11 0,4-4 8 16,-1-3-2-16,4-8-7 15,-3 16 0-15,3-16-3 0,0 9-1 0,0-9-3 0,0 0-7 16,17 10-2-16,-17-10 2 0,23 0-5 16,-3-1-2-16,3-5-23 0,-2 1-46 15,1-2-41-15,2-3-48 0,-4 0-56 16,4-5-54-16,-5 1-70 0,8-5-95 0,17-6 26 16,2 0-254-16,1 0-141 0</inkml:trace>
  <inkml:trace contextRef="#ctx0" brushRef="#br0" timeOffset="66252.57">13709 5603 1857 0,'0'0'-5'0,"7"-8"5"0,-7 8 18 15,0 0 10-15,3-5 9 0,-3 5 6 0,0 0 5 16,0 0-2-16,0 0-3 0,0 0-9 16,0 0 0-16,0 0-1 0,-43 10-7 0,23-3 0 15,0-4-4-15,-6 4 4 0,-1 1-13 16,0-1 5-16,3 1-6 0,-1-1 4 15,-2 0-4-15,0 4-3 0,0-4 2 0,0 0-3 16,4 4-3-16,-4-4-2 16,4 3 5-16,3 0-3 0,7 1-4 0,-4-3 3 15,1 3-2-15,-1-4-3 0,4 6 1 16,-4-2 4-16,4-3-2 0,5 3 0 0,2-4 1 16,0 6 2-16,2-1 3 0,-2 1 0 15,6-1 1-15,0 1 10 0,0-1 3 16,3 1 1-16,0-1 7 0,10 1-3 0,-2-2 9 15,2 1-4-15,0-2 4 0,7 0 9 16,4 0-8-16,2-2-1 0,-3-4-3 16,7 0-1-16,-3 2-2 0,3-1 0 15,0 1 1-15,-7-2 8 0,4 4 0 0,0-1-6 16,0 0 1-16,-8 4 2 0,2-1 1 16,-1 0 0-16,-1 2-5 0,-5 2 2 15,2 3 4-15,-5-5 3 0,-8 5 7 0,4-2 0 16,-4 3 3-16,-6-4 0 0,-1 4 9 15,-2 0-13-15,-8-5 1 0,1 1 0 0,-7-2 6 16,-1-1-9-16,2-4 2 0,-4 0-13 16,-1-4-7-16,0-3-30 0,2 3-21 0,-5-6-25 15,0 0-25-15,7-1-25 0,-3-2-24 16,3 2-31-16,3-1-38 0,-3-2-61 16,10 1-93-16,-3-1-132 0,6 2 47 15,7-2-169-15,0 7-100 0</inkml:trace>
  <inkml:trace contextRef="#ctx0" brushRef="#br0" timeOffset="69902.55">7186 6557 1729 0,'-10'3'-24'16,"4"2"11"-16,6-5 10 0,-7 2 12 0,7-2 14 15,0 0 1-15,0 0 4 0,0 0-6 16,0 0 2-16,0 0-6 0,0 0 1 15,0 0 21-15,0 0 10 0,0 0 8 16,60-6-1-16,-26 2 8 0,29-3 2 0,3-3-2 16,18 2 6-16,16-5 0 0,6-3 3 15,11-2 6-15,6 0-8 0,7 4-5 16,0-4 1-16,47-6-2 0,-7-1-4 0,-27 8 3 16,-3-2-7-16,30-3-6 0,-27 5-3 15,44 0-3-15,-10 1-1 0,-33-1-7 16,-5 9-8-16,1-3 2 0,3 4-6 0,-9 1 1 15,-1 2 0-15,3-2 0 0,-2 6-3 16,-1 0 0-16,0 0 8 0,-2 0-5 0,2 0 5 16,-3 0 2-16,3 0 2 0,1 0 4 15,-1-2 0-15,0 0 0 0,1-6-1 0,-4 4-1 16,-7-5-2-16,-3 1-7 0,7 1 9 16,3 0 4-16,-4-4-11 0,8 0 3 15,-4-3-2-15,3 3-1 0,-7-3-7 16,1 3-1-16,4-4-5 0,-11 2 1 15,0 1 0-15,-11-1-1 0,-1 1 0 0,-12 2 1 16,-20 0-6-16,1-1-2 0,-10 7 0 16,-18 1-6-16,-8-2 1 0,-8 3 6 0,1-2-7 15,-8 3 7-15,-2-2-9 0,-5 0 0 16,2 2 2-16,-5 1-7 0,-16 0-15 0,30-3-15 16,-23 0-37-16,3 1-33 0,-10 2-29 15,16-3-35-15,-12 1-53 0,-4 2-76 16,0 0-133-16,-4-15-60 0,-6 5 45 0,4-1-218 15,-4-1-156-15</inkml:trace>
  <inkml:trace contextRef="#ctx0" brushRef="#br0" timeOffset="71569.64">16190 5936 2038 0,'-11'-11'128'0,"11"11"12"0,0 0-8 0,-10-8-4 16,10 8-1-16,0 0-15 0,0 0-13 16,0 0-15-16,0 0-13 0,0 0-8 15,0 0 0-15,-20 19 0 0,20-8-2 0,0 3 6 16,-3 7 14-16,6 0-1 0,-9 5-8 15,6 5-2-15,-4 1-1 0,1 4 1 16,3-3-10-16,0-2-1 0,0-4-5 0,0 4-8 16,-3-3 2-16,3-3-10 0,0 0 0 0,0-6-4 15,0 1 0-15,0-8-2 16,0 3 5-16,0-5 4 0,3 1-2 0,-3-11 7 16,-3 20 20-16,3-20-2 0,0 0 0 15,0 0-10-15,0 0-3 0,0 0-7 16,0 0-6-16,6-38-2 0,-6 19 0 0,-3-2-7 15,6 0-1-15,-3-5-7 0,4-2-4 16,-8-1 4-16,11-5-5 0,-7 1-1 0,3-3 0 16,-3 1-7-16,3-1 4 0,5 1 0 15,-2 1-6-15,1-4-5 0,2-6 5 16,2 6 0-16,-5 5-4 0,7 4-1 16,-2-2-2-16,2 9 3 0,-7 0-2 15,8-2-2-15,-4 5 1 0,7 1-3 0,-4 5-2 16,-3 1 0-16,7 2 3 0,-8 3-1 15,5 2-2-15,-1 2-4 0,-13 3 0 0,30 3 2 16,-9 6-3-16,-5 4 3 0,4 10 0 16,-3 4 3-16,9 10-3 0,-9 9 6 0,4-4-4 15,-5 6-1-15,-2 2 7 0,-5 2 1 16,4-2 1-16,-2 2-7 0,-11 1 9 16,0-14 5-16,3 0-3 0,-3-10 1 0,0-4-6 15,0-1 7-15,3-5 0 0,0-1 1 16,-3-4 22-16,7-1 30 0,-7-2 31 0,0-11-2 15,0 0-6-15,0 0-12 0,0 0-5 16,0 0-12-16,0 0-5 0,-19-43-6 16,11 19-8-16,-5-5 2 0,7 1-6 15,-8 2-8-15,-2-2 6 0,2 3-9 0,-2 0-11 16,2 4 2-16,1 3-8 0,-4 4-8 16,4-1-9-16,-4 8-15 0,-3-1-21 0,3 2-14 15,4 5-17-15,-4 1-17 0,17 0-19 16,-30 5-25-16,17 2-23 0,-1 0-32 15,8 0-25-15,-4 4-28 0,4-4-19 0,3 4-37 16,-2-4-42-16,5-7-115 0,8 13-52 16,-2-6 44-16,4-2-243 0,4 1-205 15</inkml:trace>
  <inkml:trace contextRef="#ctx0" brushRef="#br0" timeOffset="71908.82">16930 6092 2106 0,'0'0'45'0,"0"0"5"16,0 0 5-16,6 11 7 0,-6-11 5 16,0 0 6-16,13 1-1 0,-13-1 13 15,20 0 9-15,-20 0 4 0,37-1 0 0,-13-5-4 16,2 1 0-16,4-2-9 0,10 0-4 15,-7 1-8-15,4-1-13 0,3-1 4 0,0 1-13 16,-3-1-5-16,-1 1 1 0,-6 0-10 16,3 1 3-16,-3-1-10 0,-3 2-1 0,0-2 1 15,-7 1-4-15,4 1-2 0,-8-1-4 16,1 2-9-16,-1 1-31 0,-2-1-29 16,-1-1-31-16,-3 2-33 0,0 1-40 0,-10 2-55 15,10-8-52-15,-7 4-46 0,-3 4-92 16,0-11-39-16,0 11-183 0,0-7-119 0</inkml:trace>
  <inkml:trace contextRef="#ctx0" brushRef="#br0" timeOffset="72237.89">17453 5700 1857 0,'-11'-5'65'0,"11"5"20"0,-9-9 8 15,9 9 1-15,0 0 0 0,-13-4-3 0,13 4-10 16,0 0-8-16,0 0-6 0,0 0-9 15,-11-4-5-15,11 4-5 0,0 0-3 16,0 0-3-16,0 0-1 0,0 0 3 16,44 19-7-16,-28-6-4 0,8-3 7 15,-4 2-2-15,10 6-3 0,10 7 0 0,-10-3 1 16,3 6-2-16,-6-3-8 0,-11-3 11 16,4 1 1-16,-2-1-8 0,-6-3 4 0,1 5 6 15,-2-2 7-15,-5 3-16 0,-2-3 10 16,-4 2-3-16,-7-2 0 0,1 7-5 15,-8-1 7-15,-2 0-10 0,-1-2-3 0,-4-1-14 16,5-1-13-16,-1-5-19 0,1 2-23 16,-4-2-25-16,0-2-24 0,3 0-26 0,4-5-36 15,3-2-32-15,0-6-41 0,-3 2-68 16,-1-5-151-16,8 3 24 0,6-4-158 16,0 0-80-16</inkml:trace>
  <inkml:trace contextRef="#ctx0" brushRef="#br0" timeOffset="75486.42">18609 5703 1719 0,'0'-17'48'16,"0"17"29"-16,3-8 19 0,-3 8 17 0,0 0 8 15,0-13-7-15,0 13-3 0,0 0-4 16,0 0-13-16,0 0-3 0,0 0-17 16,0 0-9-16,0 0-4 0,0 0 10 0,0 0 3 15,0 50 1-15,4-30 6 0,-8 5-12 16,4 0-7-16,0 5 2 0,0-3 0 0,8 6-16 16,-5-5 6-16,-3-2-11 15,3 10 1-15,4-9-6 0,-4-4-8 0,-3-2 3 16,0 0-2-16,3-3-1 0,-3-3 4 15,0-2-8-15,0-1 2 0,3 1-2 16,-3-13 12-16,0 14 5 0,4-6 22 0,-4-8 10 16,0 11 16-16,0-11 6 0,4 11-2 15,-4-11-10-15,0 0-9 0,0 0-6 0,0 0-7 16,0 0-6-16,0 0-9 0,-11-43-4 16,5 21-1-16,3 1-7 0,-4-5-5 0,4-6-5 15,-5-1 6-15,8 3-11 0,-3-6-1 16,3 2-2-16,-3-1-2 0,0 3-1 15,3 1-3-15,0 1-2 0,0 3-1 0,0 2-1 16,3 0-5-16,0 0-1 16,0 5 6-16,5 0-7 0,-5 2 4 0,-3 1-6 15,7 2 1-15,-4 5-8 0,0-1 3 16,3 2-5-16,-6 9 7 0,21-5-5 0,-21 5 1 16,0 0-4-16,36 13 7 0,-22-5-6 15,-1 6 2-15,4 3-2 0,-4 1 7 0,4 7-5 16,-4-3 5-16,0 0-1 0,4 3 0 15,-1 0 0-15,-2-1 2 0,-4-2-2 16,1-2 4-16,1 2-5 0,-5-3 6 16,4 2-4-16,-8-6 3 0,3-2-2 0,1-1 3 15,-1-2 3-15,2 0-2 0,-5-2 1 16,3-1 2-16,-6-7 5 0,7 13 4 16,-7-13-1-16,6 8-5 0,-6-8 1 0,0 0 1 15,0 0-1-15,0 0-4 0,0 0 2 16,33-21 0-16,-22 14 0 0,-1-7 0 0,-1 0-6 15,5-1 5-15,-7-2-8 0,2-1 4 16,5-4 1-16,-1 1-5 0,1-5 1 16,-1 1 4-16,-3 1 1 0,0 2-3 0,-3 0-1 15,6-2 0-15,-3 5-2 0,0-1 2 16,0 2 5-16,-3 4-5 0,-4-1 1 0,7 1 0 16,-3 7-2-16,-4 0-3 15,4-4 2-15,-7 11-6 0,7-11-6 0,-7 11-2 16,3-8 0-16,-3 8 5 0,0 0 3 15,0 0-3-15,0 0-1 0,27 28 1 16,-21-12-1-16,4 5 5 0,-4 4 1 0,5 3-1 16,-8 4 3-16,10 4 2 0,-10-4-4 15,5 3 4-15,-2-1 2 0,-6 2-2 0,3-1 1 16,1-7 0-16,-1-2 5 0,0 2-4 16,-3-6 1-16,3-1 0 0,-3-1 0 0,5-4-2 15,-5 1 5-15,3-5-2 0,-3 1 3 16,3-1 2-16,-3-2-1 0,0-10 8 15,0 15-3-15,0-15 4 0,3 13 2 0,-3-13-1 16,4 8 1-16,-4-8-5 16,0 0-10-16,0 0-33 0,0 0-40 0,0 0-49 15,0 0-59-15,0 0-59 0,0 0-61 16,0 0-69-16,-4-32-133 0,4 22-39 0,0 2 49 16,0-3-300-16,0-4-280 0</inkml:trace>
  <inkml:trace contextRef="#ctx0" brushRef="#br0" timeOffset="77070.45">19632 5936 2314 0,'-13'6'20'0,"13"-6"31"0,-16 5 22 0,16-5 8 15,0 0 3-15,-14 3 2 0,14-3 1 16,0 0-9-16,0 0-4 0,0 0-2 16,-12 4-7-16,12-4-8 0,0 0 3 15,0 0 0-15,0 0 0 0,0 0 3 0,55-1 3 16,-28-2-7-16,3-2-7 0,0 0-4 16,3 0-4-16,-3-1-9 0,4 2-5 15,-4 1-1-15,-3-2-3 0,-1 3-2 0,-5-2-6 16,-5 3-3-16,4-2 9 0,-20 3-40 15,27-3-36-15,-14 3-34 0,-13 0-44 0,20-4-47 16,-7 1-55-16,-5-2-49 0,1-1-140 16,-2 2-26-16,2-3 34 0,2 2-131 15,-5-4-48-15</inkml:trace>
  <inkml:trace contextRef="#ctx0" brushRef="#br0" timeOffset="77421">20256 5603 1613 0,'10'-11'28'0,"0"1"4"16,4 0 6-16,-5 3-4 0,8-1-3 0,-4 4-2 15,1-4 18-15,2 3 7 0,2 1-4 16,1 3-2-16,-19 1 2 0,30 1 2 16,-16 3 2-16,-5 3 1 0,4 3 6 15,-2 3 16-15,-4 2 4 0,-4 4 2 16,0 2 4-16,-6 7 8 0,0-2 6 0,-4 10-2 15,-10 6 5-15,1 4 0 0,-5-7-6 16,4 4-5-16,1-11-9 0,-4 8-2 0,7-12-11 16,-1-6-7-16,4-1-3 0,4-9-3 15,-4 1-12-15,6-1 3 0,1-5-3 0,-4 3-2 16,7-10-7-16,-3 15-2 0,3-15 3 16,-6 10 1-16,6-10-3 0,0 0-10 15,0 0 7-15,19 10-19 0,-19-10-52 0,30-2-74 16,-10-6-71-16,7 1-94 15,-3-7-107-15,6 0-133 0,3-4 38 0,16-4-260 16,2-6-229-16</inkml:trace>
  <inkml:trace contextRef="#ctx0" brushRef="#br0" timeOffset="77887.33">21433 5479 2196 0,'10'-14'42'16,"-4"2"11"-16,1 1 1 0,0 4-1 0,-4 0-3 15,-3 7-7-15,10-11-1 0,-10 11 0 16,0-10 6-16,0 10-8 16,0 0-2-16,0 0-2 0,0 0-1 0,0 0-4 0,0 0-7 15,0 0-2-15,-37 0-4 16,37 0-2-16,-30 10 3 0,7-5 3 0,0 5-6 16,0-2-2-16,2 2-4 0,-6 0 1 15,2 0 3-15,-10 2-7 0,5 1 0 16,8-4 3-16,-11 4 2 0,9-1-5 0,-3 1-6 15,0-1-1-15,4 1 5 0,3-1-2 16,3 1-2-16,-2 2 0 0,5 0 1 0,4-2 2 16,4-1-2-16,-2 2 4 0,2 3-2 15,9-5 7-15,0 2-1 0,5 2 0 16,-2-1 1-16,18-3 3 0,-8 2 1 16,4 0-3-16,3-3 6 0,-3 0 9 15,4 2 3-15,-1-1 4 0,0 1 1 0,1-3-5 16,-4-1-1-16,-4 2 10 0,1-1-9 15,-4-3-5-15,1 3 3 0,-4 2 0 0,-4-1 1 16,-3 2-1-16,-3-1-1 0,0 1 4 16,-6 1 3-16,0-2-7 0,-15 1-2 15,5-1 2-15,-1-1-3 0,-2-6-9 16,-2-3-15-16,-6-2-38 0,4-2-40 0,3-3-39 16,-3-6-36-16,-1 2-35 0,5-1-38 0,-5-3-37 15,7 1-77-15,4-1-99 0,3 2-215 16,0 3-150-16</inkml:trace>
  <inkml:trace contextRef="#ctx0" brushRef="#br0" timeOffset="80386.73">4326 7980 1881 0,'-23'-4'-13'0,"23"4"19"15,-20 0 8-15,20 0 9 0,-33 4-3 0,20-2-2 16,-1 1-3-16,-2 5-1 0,-2-1-3 16,1 3 1-16,4-1-3 0,1 4 8 15,-2 5-1-15,7-7 2 0,1 4 4 0,-1 3 1 16,0-2-1-16,7-1 3 0,0 3 4 16,3-4 3-16,1 4-1 0,6 0-2 15,0-4 2-15,0 4 0 0,6 0 4 16,-3-1 1-16,4-1 1 0,-4 2 1 0,4 0 10 15,1 0-2-15,-5-4 0 0,-1 7 9 16,-1-4-6-16,-1 1-1 0,-7 0 10 16,3-4-4-16,-1 4-3 0,-5-3-2 0,3-4 0 15,-11 6 0-15,2-3 0 0,0-2-14 16,-4 1 2-16,-4-2-21 0,1-3-33 16,2-2-50-16,-2-1-63 0,-4-5-66 0,1-2-60 15,7-3-124-15,-5-6-61 0,7 2-149 16,1-1-90-16</inkml:trace>
  <inkml:trace contextRef="#ctx0" brushRef="#br0" timeOffset="80704.23">4509 8068 1727 0,'14'-11'29'0,"-4"5"14"0,-4 2 13 16,-6 4 5-16,11-4 4 0,-11 4 4 15,0 0 0-15,0 0-1 0,0 0 5 16,0 0 13-16,22 17 7 0,-17-8-1 0,1 4 19 15,0 5-2-15,1 1 5 16,-1 6 9-16,5 0-3 0,-5 6-2 0,1-5 0 0,4 10 0 16,-8-1-8-16,7 0 0 15,-4 1-3-15,5 11-5 0,2-2-10 0,-4-11-4 16,-6-2-12-16,8-1 3 0,-4-6-14 16,-1 0-5-16,0-6 1 0,5 5-14 15,-4-9 1-15,-4 0 1 0,3-2-3 0,-3-5-4 16,5 1-6-16,-2-1-2 0,-6-8-1 15,20 7-5-15,-20-7-17 0,0 0-47 0,30-13-61 16,-13 1-51-16,3-1-68 0,-4-2-64 16,-6-6-87-16,10 2-172 0,-10-3 7 15,1-1 57-15,-5 1-238 0,1 0-206 0</inkml:trace>
  <inkml:trace contextRef="#ctx0" brushRef="#br0" timeOffset="81104.5">4706 8276 2058 0,'-23'-1'-38'15,"23"1"2"-15,-7-7 16 0,7 7 6 16,0 0-1-16,10-24 0 0,0 12 1 16,7 5 0-16,0-8 1 0,5 5 9 0,2-4-2 15,0 4-3-15,2 2 1 0,-3 0 4 16,1-1 0-16,-4 8 2 0,0 1 11 15,0 0 4-15,0 5 9 0,-1 1 6 16,-2 5 8-16,4 2 9 0,-5 2 14 0,1 4 2 16,-4 5 8-16,1 1-2 0,-8-3 8 15,1 6 0-15,-4-3 7 0,0 0 1 16,-3 0-9-16,0 0-2 0,0 0-13 0,0 0 2 16,-3 0 1-16,0-8-8 0,3-1-8 15,-3 2 7-15,3-5-9 0,0-1 2 0,-4 1-10 16,8-2-1-16,-4-11 0 0,-4 14-6 15,4-14 5-15,0 15 1 0,0-15-10 16,7 4-1-16,-7-4-9 0,30 0-39 0,-10-4-61 16,13-8-79-16,-3-4-97 15,-3-3-155-15,13-12-40 0,-4 5-224 0,1-7-175 16</inkml:trace>
  <inkml:trace contextRef="#ctx0" brushRef="#br0" timeOffset="81204.19">5676 8210 2024 0,'3'-9'44'0,"5"2"10"15,-8 7 0-15,0 0-8 0,3-9-6 0,-3 9-4 16,0 0-4-16,0 0-7 0,6-9-35 16,-6 9-47-16,0 0-78 0,0 0-80 15,0 0-444-15,16 17-156 0</inkml:trace>
  <inkml:trace contextRef="#ctx0" brushRef="#br0" timeOffset="81369.95">5883 8568 1984 0,'-3'17'77'0,"3"-1"17"15,-4 1 12-15,1-9-4 0,0 3-7 16,-1-1-16-16,4-10-1 0,-4 10-5 16,4-10-6-16,-6 11-9 0,6-11-5 0,0 0-9 15,0 0-30-15,0 12-41 0,0-12-41 16,0 0-78-16,0 0-100 0,0 0-182 0,0 0 13 16,-3-30-127-16,6 20-46 0</inkml:trace>
  <inkml:trace contextRef="#ctx0" brushRef="#br0" timeOffset="81586.72">6053 8494 1684 0,'20'6'102'16,"-20"-6"-3"-16,0 0-4 0,20-7-10 0,-7-1-5 16,-2 5-6-16,1-4-8 0,1 1-9 15,8-1-8-15,-4-4-1 0,2 4-3 0,-2 0-7 16,4 0 0-16,-8-1-8 0,3 1-1 15,-2-1 1-15,-5 2-10 0,5 2-1 16,-14 4-2-16,13-10-3 0,-13 10-26 16,10-5-35-16,-10 5-28 0,0 0-42 0,14 0-62 15,-14 0-75-15,0 0-156 0,0 0-143 16,0 0-55-16</inkml:trace>
  <inkml:trace contextRef="#ctx0" brushRef="#br0" timeOffset="85854.89">6270 4063 1609 0,'0'0'13'0,"-11"7"14"0,11-7 16 15,-9 5 7-15,9-5-2 0,0 0 4 16,-10 7-1-16,10-7-3 0,0 0-3 0,-8 8-5 15,8-8-2-15,0 0 3 0,0 0 5 16,44 5 1-16,-10-10-1 0,29-3 2 0,10-4-3 16,31-8-5-16,12-9 1 0,14 3-4 15,30-12 0-15,-33 13-5 0,33-12-5 16,-37 12 0-16,0 0-5 0,-3 0-9 0,-6 1 2 16,-8 3-1-16,-12 3-1 0,-24 6 3 15,-3-1-3-15,-7 2-4 0,-20 4-1 16,-10 3-2-16,-4-2 1 0,-2 2-1 15,-8 0 0-15,4 3 2 0,-7-2-3 0,4 0-1 16,0-1 2-16,-17 4-3 0,23-6-1 16,-10 4-6-16,-13 2 3 0,24-6-25 15,-24 6-24-15,17-1-32 0,-17 1-35 0,19-3-52 16,-19 3-32-16,11-4-59 0,-11 4-367 16,13-9-126-16</inkml:trace>
  <inkml:trace contextRef="#ctx0" brushRef="#br0" timeOffset="87256.98">5092 4415 1855 0,'-16'-4'21'0,"16"4"4"16,0 0 1-16,0 0 8 0,0 0 5 15,-17 10-4-15,17-10 13 0,0 14 10 0,0-14 10 16,0 22-1-16,8-4 6 16,-8-1-4-16,6 2 2 0,1 5-9 0,2 2 3 0,2 3-2 15,-5 1 0-15,4 3-2 16,0-4-7-16,-3 0 2 0,0 7-8 0,2-4-6 15,-2-4 3-15,0-6-15 0,-4-1-4 16,1-1 0-16,2-5-4 0,-3 0 5 16,4 0-4-16,-3-2 15 0,-1-5 17 0,0 1 10 15,-3-9 27-15,0 12-9 0,0-12-1 16,0 0-12-16,0 0-9 0,0 0-15 0,0 0 10 16,-20-35-7-16,10 16-2 0,4-5-6 15,-5-2-1-15,-2-5-10 0,3 4-4 16,-10-14 1-16,14 7-11 0,-5 0 0 15,5 2 0-15,-1 3 0 0,4-4 0 16,-3 1-5-16,6 1-1 0,3 2-2 0,0 1-8 16,4-2 8-16,-1-1 0 0,-3 5-1 15,11 6-7-15,-11 0 1 0,7 4-10 0,0 4 10 16,4 2-5-16,2 3-2 0,-2 3-2 16,-14 4-3-16,26 7-1 0,-6 0 11 0,0 4-3 15,0 10-8-15,3 2 9 0,-3 2-2 16,7 10-3-16,0 0 5 0,-8-3-14 15,-5 1 14-15,-1-5 2 0,-2-2-2 0,-1-1-1 16,-1-1 6-16,-1-5-6 0,-2-1-6 16,4-4 18-16,-7-3-6 0,3 2 10 15,2-5 4-15,-5 1 10 0,-3-9-5 16,0 0 4-16,0 0-7 0,0 0 0 0,0 0-12 16,0 0-1-16,0 0 17 0,-33-34-13 15,19 18 7-15,-2-1-8 0,-1 0-7 16,-10-2 6-16,11 5-8 0,-5-3-2 0,1 6 6 15,1 1-11-15,2 2 3 0,-3 4-12 16,0 1 4-16,0 6-12 0,-3-2-4 0,3 6-16 16,6-1-30-16,-2 5-16 0,-2-3-24 15,9 6-15-15,2-3-16 0,1 3-17 16,6-4-22-16,0 2-23 0,3-2-25 16,0-2 2-16,4-3-35 0,2 0-54 15,2-1-55-15,2-1-189 0,-13-3-65 0</inkml:trace>
  <inkml:trace contextRef="#ctx0" brushRef="#br0" timeOffset="87604.2">5413 4542 1590 0,'10'-13'-56'0,"-4"4"13"15,2-1 19-15,-2 4 19 0,-3-1-2 0,4 2 10 16,-7 5 9-16,9-10-4 0,-5 7 5 16,-4 3-4-16,14-7 11 0,-14 7-5 0,12-2 11 15,-12 2 3-15,21 0 3 0,-21 0-2 16,30 9 6-16,-17-2-3 0,4 2 2 15,3 3 6-15,-7 1 5 0,-3-4 1 0,4 9 1 16,-1 0-2-16,0-1-3 16,-3-4-1-16,0 2-2 0,1 0 6 0,-5 0-4 15,-3-1 1-15,4-1 6 0,-4-2 8 16,0-4 23-16,-3-7 13 0,-3 12 1 16,3-12-7-16,-7 10-2 0,7-10 5 0,0 0-13 15,-23-3-2-15,23 3 2 0,-23-14-14 16,9 2-8-16,1-1-3 0,6-2-3 0,-6-6-10 15,3 2-3-15,3-6-1 0,4 1-17 16,-4-1-13-16,7 4-29 0,0-2-29 16,7 1-34-16,0 2-27 0,0-2-34 15,-1 5-43-15,4 2-24 0,4 4-37 16,-1 1-75-16,-3 2-73 0,0 6-160 0,3-2-61 16</inkml:trace>
  <inkml:trace contextRef="#ctx0" brushRef="#br0" timeOffset="88437.8">5826 4590 1594 0,'6'13'-12'0,"-6"-13"31"15,0 0 23-15,5 7 12 0,-5-7-4 16,0 0-3-16,0 0-4 0,0 0-6 0,0 0-8 16,6-32 0-16,-3 19-1 15,-3-2 0-15,4-3-4 0,-4-3-8 0,0-4 2 16,-4 0 0-16,4 0-3 0,-3 4-2 15,0 2 0-15,-5 1 18 0,5 1 1 0,0 2 0 16,-3 4-1-16,2 1-5 0,4 10-5 16,-3-14-2-16,3 14-2 0,0 0-3 15,0 0-2-15,0 0 4 0,0 0-7 0,-27 25 3 16,24-11-4-16,0-3 0 0,3 3 0 16,0-3-5-16,0 3 5 0,0-4 0 0,3 1-2 15,-3-11 3-15,6 15-2 0,-2-6 5 16,-4-9-3-16,20 0-4 0,-20 0 3 15,27-10 0-15,-8 0-4 0,-2-5-1 16,7-5-1-16,-8 0-3 0,-2 3 1 16,-1-1-1-16,0 0 2 0,-3 1-3 0,3 2-1 15,-6 1 3-15,0 4-3 0,-4 2 7 16,1 0-4-16,-4 8-2 0,9-9-2 16,-9 9 4-16,0 0-1 0,0 0-1 0,0 0 3 15,4 25-2-15,-1-15 1 0,-3 1 0 16,7-1 0-16,-7-10-3 0,10 18 3 0,-4-13-5 15,-6-5 3-15,7 13 0 0,-7-13 1 16,11 4 1-16,-11-4-3 0,0 0 0 16,0 0 2-16,30-12-1 0,-18 3-5 0,-2-2 4 15,1-3-2-15,-2 3 1 16,-2-3 0-16,-4-1 6 0,5 4-5 0,-2-4 0 16,0-1 3-16,-2 4 0 0,-1-1-4 15,3 5 4-15,-1-1-2 0,-5 9 0 0,6-16-4 16,-6 16 0-16,7-9 1 0,-7 9 1 15,0 0 2-15,9-5-5 0,-9 5 2 16,0 0 2-16,0 0-4 0,0 0 6 0,30 10-3 16,-30-10 1-16,11 12 0 0,-5-6 1 15,1 1-2-15,-1 1 4 0,-6-8-1 0,14 11 1 16,-11-2 0-16,-3-9 0 16,10 9 2-16,-10-9 2 0,6 6 3 15,-6-6 12-15,0 0 1 0,0 0 0 0,0 0-1 16,0 0-6-16,24-20 0 0,-21 9-1 15,1-1 1-15,-1-1-6 0,1-1 2 0,2 2-4 16,-2-1 4-16,-1-2-3 0,3 3 0 16,1 2-5-16,0-1 0 0,0 1-2 15,-1 6 3-15,-6 4 1 0,17-8-3 0,-17 8-2 16,16 0 6-16,-16 0-1 0,24 8-7 16,-14-1 6-16,-10-7-2 0,14 15 2 0,-5-2-1 15,1-5 1-15,-4 3-2 0,5 2 2 16,-1-4 4-16,-4-1-6 0,2 1-8 15,-8-9-17-15,9 11-25 0,-9-11-31 0,10 5-54 16,-10-5-56-16,0 0-93 16,0 0-325-16,0 0-109 0</inkml:trace>
  <inkml:trace contextRef="#ctx0" brushRef="#br0" timeOffset="93338.06">8236 8132 1844 0,'0'0'73'0,"0"0"7"0,-13 4 5 15,13-4-1-15,0 0-2 0,0 0-16 16,-10 8-3-16,10-8-3 0,-3 16 5 0,3-4 7 15,3 1 1-15,-3 3 5 0,3 8-5 16,-3 1 10-16,7 7 0 0,-4 4 5 16,3-3-4-16,-2 9-1 0,0-9-7 0,2 21-6 15,1-2-10-15,-1-9 0 0,-6-11 2 16,7 4-3-16,-7-10-7 0,4 5-7 0,-1-6-6 16,0-6-3-16,4 2-1 0,-4-4-1 15,0 1 10-15,1-6-5 0,-4-5-4 0,3 6 23 16,-3-13 20-16,3 12 8 0,-3-12-2 15,0 0-10-15,0 0-7 0,0 0-10 16,0 0-5-16,0 0-7 0,-6-44-7 0,6 20-2 16,-4 3-1-16,1-8-6 15,3-3-2-15,-3-2-6 0,0-1-1 0,-1-5-2 16,4 2-1-16,-3-16-2 0,3 11-1 16,-3-10-1-16,6 11-3 0,-3 2-2 0,7 1 3 15,2-12 0-15,-2 11-3 0,0 5 0 16,0 3 0-16,-1-4-5 0,4 5 3 15,0 5-2-15,3-2-9 0,1 6 8 0,-4 4-2 16,6-3-4-16,1 10 5 0,4-4-2 16,-2 5-6-16,1 4 4 0,1 5-6 15,1 1 3-15,5 4-4 0,3 4-3 16,0 9 3-16,3 11-5 0,1 8 11 0,-4 3-3 16,-7 4 4-16,4 4-5 0,-7 6-1 15,0-2 5-15,-3 5 0 0,-1-5-7 0,-2 3 10 16,-8-2 3-16,-3-12-1 0,1-5-3 15,5-5-3-15,-4-5 6 0,1-2 1 0,0-7 8 16,-2 2 5-16,-1-5 21 0,0-2 22 16,-3-11-4-16,0 0-7 0,0 0-10 15,0 0-2-15,0 0 0 0,-33-43-5 0,20 19-4 16,-1 5-6-16,-5-6-1 0,2-2-6 16,-3 4-1-16,0 1-8 0,-4 2-4 15,8 5-3-15,-7 0-6 0,-1 5-7 16,4 3-20-16,-3 1-20 0,0 6-17 0,2 3-18 15,-1 0-14-15,-2 4-23 0,1 5-35 16,-4 6-25-16,11-4-31 0,-5 4-33 0,7 2-58 16,1-2-67-16,7 0-154 0,6-4 45 15,3-3-285-15,4 1-260 0</inkml:trace>
  <inkml:trace contextRef="#ctx0" brushRef="#br0" timeOffset="94038.01">9080 8265 2363 0,'0'0'104'15,"-7"-10"1"-15,7 10-7 0,0 0-7 0,0 0-17 16,0 0-4-16,0 0-9 0,0 0-10 16,0 0-8-16,0 0 0 0,3 46 2 15,-3-22 10-15,0 1-5 0,7 7 0 0,-4 4-4 16,0 3 12-16,1-2-3 0,2 1-5 15,-2-2-2-15,3-3-4 0,-1 3-7 0,-3-4-2 16,-3-1 1-16,7-6-7 16,-4-6 0-16,1-1 0 0,-1 0 1 0,1-5 1 15,-1-5 10-15,-3 6 2 0,0-4 9 16,0-10 18-16,3 10 6 0,-3-10-6 0,0 0-1 16,0 0-13-16,0 0-4 0,0 0-4 15,3-42-11-15,-6 24 0 0,3-7-4 16,-3-3-4-16,0-7-7 0,3 3-1 0,-4-5 3 15,4 1-11-15,0-3 8 0,0-3-5 16,4-9 1-16,2-6-1 0,4 4-2 0,4 3 0 16,-5 3-10-16,9-2 11 0,-2 5-4 15,7 5-1-15,1 3-6 0,-8 8 3 0,4 6 2 16,1-3-6-16,-8 10 0 16,3 5-7-16,1-4-2 0,-4 10 3 0,-3 4-10 15,-10 0-7-15,30 18-6 0,-20-7-1 16,0 14-10-16,-3 0-14 0,-7 8-2 15,0 5-7-15,-3-2-4 0,-4-3-12 0,-3 1-11 16,3 0-11-16,-3-3-11 0,0 1 1 16,0-9 2-16,4-3 5 0,2-2 13 0,0-4 9 15,1-3 6-15,3 1 8 0,0-7 2 16,0 3 8-16,0-8 3 0,11 7 5 16,-1-6 7-16,-1 5 6 0,-9-6 0 0,27 3 4 15,-10 2 6-15,-1-1 3 0,1 3 7 16,3 4 3-16,3 2-1 0,-2-3 13 0,-8 5 6 15,4-3 10-15,-1 2 6 16,-5 4 17-16,1 6 1 0,-8-5 6 0,2 4 7 16,-6 2-7-16,-3 0 9 0,-7 0 0 15,1 5 4-15,-5-2-8 0,-2-3-4 0,-2 0-4 16,-2-3 0-16,1-2-13 0,-2-5 2 16,1 0-17-16,-3-5-30 0,3 0-42 15,4-2-24-15,-8-1-31 0,7-6-54 0,4 5-57 16,-4-8-82-16,17 2-184 0,-16-8 45 15,10 1-190-15,1-3-130 0</inkml:trace>
  <inkml:trace contextRef="#ctx0" brushRef="#br0" timeOffset="94254.5">9896 8568 1968 0,'20'-3'126'0,"-20"3"7"16,13-8-5-16,-13 8-18 0,24-7-3 0,-7-3-11 15,5 0-3-15,16-5-13 0,8 0-6 16,11-5-1-16,-4 0-11 0,7 3 2 16,1-1-12-16,-6 3-7 0,2-1-6 0,-3 4-7 15,-11-1 1-15,-9 4-6 0,-4 4-7 16,3 0-27-16,-7-2-69 0,-2 7-58 16,2-6-72-16,-2 1-70 0,3-1-197 15,-8-2 36-15,1 0-160 0,-2-2-95 0</inkml:trace>
  <inkml:trace contextRef="#ctx0" brushRef="#br0" timeOffset="94504.49">10759 8057 1880 0,'0'0'150'0,"-13"-6"-1"16,13 6-4-16,0 0-17 0,-6-8-12 16,6 8-12-16,0 0-7 0,0 0-17 0,0 0-3 15,0 0-8-15,0 0-14 0,30 22-5 16,-11-12-6-16,5 0 1 0,-1 5-6 15,4 3-1-15,-4 0 10 0,3 6-6 0,4 6-2 16,-3 5-4-16,-10 0 2 16,-7-8 1-16,-7 4-5 0,4 2 4 0,-7 3-6 15,0 2-6-15,-10-6-2 0,-3 4-32 16,-7 3-50-16,-4-2-45 0,5-6-58 0,-5-12-59 16,-2-1-54-16,-4-4-115 0,-1 3-64 15,5-3-226-15,-1-6-175 0</inkml:trace>
  <inkml:trace contextRef="#ctx0" brushRef="#br0" timeOffset="95221.73">12603 8201 2172 0,'-10'-8'184'0,"3"0"2"0,0-1-4 16,7 9 0-16,-3-7-17 0,3 7-14 0,0 0-10 15,0 0-16-15,-13-4-23 0,13 4-13 16,0 0-5-16,0 0-4 0,0 32-1 16,0-11 0-16,6 1-1 0,1 7-1 15,-4 9 0-15,4-2-5 0,0 14-2 0,-4 0-9 16,0-8-1-16,4 5-7 0,0-4-2 15,-4-8-6-15,1-1-4 0,2-2-11 0,-3-3-38 16,4-4-41-16,0-5-56 0,0-1-67 16,-4-3-52-16,3-7-56 0,1-3-84 0,-1-5-200 15,-6-1 53-15,35-8 51 0,-13-3-213 16,8-9-169-16</inkml:trace>
  <inkml:trace contextRef="#ctx0" brushRef="#br0" timeOffset="95672.29">13383 8315 2000 0,'0'0'31'0,"10"-5"14"16,-10 5 3-16,0 0-1 0,0 0 0 15,0 0 0-15,0 0-4 0,0 0-6 0,0 0-5 16,0 0-3-16,0 0 0 0,0 0-1 16,0 0-1-16,0 0 1 0,-30 9 4 15,30-9 7-15,-17 7-1 0,17-7 4 0,-13 6 8 16,13-6-3-16,-24 3 0 15,24-3-3-15,-19-3 0 0,19 3 8 0,-27-7-12 0,13 1 4 16,1-1-3-16,-1 0 1 0,5-4-1 16,-4-1-2-16,5-1-10 0,2-1 3 15,0-1 3-15,-1-3-6 0,4 1-1 16,-5 2-6-16,5 0 5 0,0 0-9 16,6 5 5-16,0-4-10 0,5 4-3 0,-5 3 4 15,7-1-14-15,-10 8 0 0,20-4 3 16,-20 4 4-16,37 11 2 0,-14-3-8 0,0 9-1 15,4 0 2-15,6 16 4 0,-3-1-2 16,0 3 6-16,-7-1 13 0,1 4 5 0,-11-1 11 16,-2-6 4-16,-8 4 2 0,0-1-3 15,0-2-1-15,-6 4-10 0,0-4 6 16,-5 0 2-16,-1 2-2 0,-4-7-2 16,-4 1-4-16,-10 4 0 0,-10-3-10 0,7-5-17 15,4-5-35-15,-4-3-48 0,-20 0-56 16,6 1-48-16,11-10-64 0,3-6-58 15,3-1-154-15,14-1-15 0,-1-5 46 0,8-1-153 16,6-5-82-16</inkml:trace>
  <inkml:trace contextRef="#ctx0" brushRef="#br0" timeOffset="95987.46">14079 8000 1800 0,'10'-6'118'0,"-6"2"4"0,-4 4-1 0,7-8-9 15,-7 8-17-15,0 0-11 0,0 0-11 16,0 0-7-16,0 0-3 0,3 37-8 0,-6-12 3 16,-1 3 0-16,-3 7 6 0,7 2 0 15,0 4 1-15,0 17-8 0,4-8 3 16,-4-6-6-16,10-6-4 0,3 6-5 0,-6-6-7 16,6-10 3-16,0-3-1 0,1-9 5 15,2 1-1-15,-2-9-4 0,2 1 2 0,4-9-3 16,-2-3-1-16,1-3-5 15,-5-2-4-15,-1-10-10 0,-4 3 11 0,-1-1-12 16,-5-3-3-16,-3 1-7 0,-3 4 0 16,-8-10-16-16,-2 6-12 0,-7 10-23 0,7-3-16 15,-11 5-17-15,4 5-20 0,-6 1-36 16,6 0-31-16,-4 7-43 0,4-7-55 16,4 5-135-16,2 1-54 0,14-6-197 0,0 0-143 15</inkml:trace>
  <inkml:trace contextRef="#ctx0" brushRef="#br0" timeOffset="96504.64">15436 8044 1949 0,'6'-8'60'0,"-6"8"0"0,11-6-3 15,-11 6 5-15,10-5-1 0,-10 5-2 0,0 0 3 16,0 0 4-16,0 0 0 0,0 0-6 15,0 0-3-15,0 0 1 0,0 0-1 0,0 0-5 16,0 0-1-16,-60 19-11 0,39-6 1 16,-8-1 0-16,9 1-6 0,-17-1-3 15,7 4-1-15,-3 0-2 0,-14 2-7 0,1 6 0 16,2 1-1-16,1-7-10 0,-1 6 7 16,14-8 2-16,0 1-6 0,4-9-1 15,6 6 5-15,-4-4 15 0,11-3 20 16,0-4 8-16,3-1 5 0,10-2 0 0,-27 3 1 15,27-3-3-15,-16-8-12 0,8 1-5 16,2-6-4-16,6 1-1 0,-3-3-1 16,3-2-6-16,6-7-4 0,-3-1-1 0,8-1-10 15,12-16 3-15,0 2 0 0,14 1-6 16,-7 2 4-16,0 3-9 0,-10 8 4 0,7 8-4 16,-14 1 0-16,4 2-7 0,-4 5 0 15,1 2-5-15,-5 8 8 0,-9 0-8 0,24 11 13 16,-17 3 18-16,-1 11 6 0,8 11-1 15,-8-4 10-15,4 19 0 0,-4 3-6 16,8-2-3-16,-4-2-4 0,0 0 4 16,4-2-5-16,-2-2 1 0,-1-10-3 0,2-5 0 15,-10-6-2-15,8-6-15 0,-5 4-29 16,4-7-22-16,0 1-26 0,-3-3-45 16,3-6-52-16,-7-4-75 0,-3-4-104 0,13 0-178 15,-13 0-14-15,20-14 53 0,-6-4-262 16,-4-1-233-16</inkml:trace>
  <inkml:trace contextRef="#ctx0" brushRef="#br0" timeOffset="112139.3">14489 9307 2051 0,'7'-10'-122'15,"3"0"10"-15,0 3 24 0,0-1 4 16,0 1 20-16,3 2 11 0,-2-4 16 0,-2 5-1 16,-9 4 14-16,24-4 4 0,-11 4 6 15,-13 0 1-15,23 0 6 0,-23 0 2 0,24 4 6 16,-14 4 0-16,4-1 6 0,-8 6 4 16,-3-3 2-16,4 5 0 0,-4 0-1 0,0 0 1 15,-3-1-1-15,0 4-2 0,0 0 5 16,3-4-8-16,-3 2 2 0,0-7-2 15,0 4 4-15,0-13-4 0,-3 18-2 16,3-18 3-16,0 10-2 0,0-10-1 16,3 15 2-16,-3-15-2 0,8 10 2 0,-8-10-2 15,10 8 0-15,-10-8-3 0,20 4 5 16,-7-1-1-16,-13-3 3 0,30 5 0 0,-13 0 14 16,-1-3 5-16,-6 5 1 0,7 0 13 15,-4 2-2-15,4-1 0 0,-11 4 8 16,4 1 0-16,-3 1 11 0,0-2-3 0,-4 9 6 15,-3-6-6-15,-6 2-1 0,-1 4 0 16,0 1-8-16,-6-5-3 0,-4 2 0 0,4-2-2 16,-4 0-3-16,4-9-1 15,0 6-5-15,-4-6-2 0,0-4-2 0,4 2-3 0,0-5-3 16,13-1-8-16,-30 0-7 16,30 0-28-16,-27-4-27 0,13 0-34 0,14 4-39 15,-16-11-36-15,13 1-40 0,-5 3-63 16,8-3-349-16,8-1-106 0</inkml:trace>
  <inkml:trace contextRef="#ctx0" brushRef="#br0" timeOffset="112655.57">15586 9200 1701 0,'7'-3'-77'0,"0"-1"38"0,-7 4 4 16,0 0 12-16,16-3 4 0,-16 3 6 0,0 0 4 16,7-3 8-16,-7 3 6 0,0 0 1 15,0 0 1-15,0 0 9 0,0 0 1 16,0 0 4-16,0 0 2 0,0 0-2 0,0 0-5 16,0 0 3-16,-27 20 2 0,17-17-8 15,-6 5 0-15,2-4 0 0,-2 0-1 0,2 5-6 16,1-1 3-16,-4-1 1 0,-2 3-1 15,-2-2-6-15,4 0 4 0,1 9 1 0,-1-9 1 16,7 3-3-16,-4 2-1 16,8-3-3-16,-4 2 7 0,7-2-2 15,0 1 5-15,-4-3 1 0,7-8 3 0,10 18 3 16,-4-11 4-16,7 4-1 0,1-4 1 16,2 0 12-16,8 2 7 0,-4 0 0 0,7-3 4 15,-3 4 1-15,-5-1 0 0,5 4-1 16,-8-2 2-16,1-4-5 0,0 3-1 0,-1 5 5 15,-3 0 8-15,4 0-4 0,-14-2 2 16,7 4 2-16,-10-1-1 0,4 1 0 16,-4 0-4-16,-7 5 3 0,-3-3-6 0,-7 6-10 15,1-7 5-15,-1 0-6 16,-9 0-5-16,-1-4-3 0,7 2-4 0,-4-8 3 16,8-1-29-16,-7-2-32 0,-1 0-33 15,0-5-37-15,5 0-47 0,19 0-48 0,-36-5-39 16,22 0-100-16,4-1-334 0,0 2-167 15</inkml:trace>
  <inkml:trace contextRef="#ctx0" brushRef="#br0" timeOffset="113605.65">13513 9851 1903 0,'0'0'-43'15,"-11"4"14"-15,11-4 32 0,-9 2-3 0,9-2 12 16,0 0 2-16,0 0 0 0,-10 2-6 15,10-2-5-15,0 0 12 0,0 0 1 16,0 0-1-16,-11 6 11 0,11-6 1 16,0 0-3-16,0 0 2 0,0 0 4 15,0 0 0-15,-3 4-2 0,3-4 9 0,0 0 7 16,0 0 8-16,0 0-2 0,0 0 7 16,0 0-3-16,68-7-2 0,-38 2-5 0,9-5-3 15,-2-2-3-15,6 2-5 0,10-5-1 16,-9 5-5-16,-7 0-4 0,-4-4-1 0,-6 7-1 15,3 0-5-15,-11 2 0 0,5-2 2 16,-11 0 1-16,4 4-5 0,-8-2 0 16,5 0-1-16,-14 5-2 0,16-5-6 0,-2-2-3 15,-7 4-33-15,3-2-56 16,-3 2-66-16,-7 3-25 0,16-6-62 0,-16 6-174 16,13 0-218-16,-13 0-127 0</inkml:trace>
  <inkml:trace contextRef="#ctx0" brushRef="#br0" timeOffset="114055.89">13159 10812 1935 0,'-19'6'102'0,"2"-5"19"16,7 2 14-16,10-3-5 0,-17 4-12 15,17-4 2-15,0 0-15 0,0 0-4 16,0 0-12-16,0 0-7 0,80-32-6 0,23 0-16 15,65-15-3-15,15-6-6 0,20-8-2 16,10-6-4-16,13 2-12 0,8-4 7 16,3 1-4-16,-14 8 6 0,-9 6-14 15,-25 1 3-15,-18 6-8 0,-18 9 1 0,-47 8-10 16,-12 5 4-16,-28 7-5 0,-6 1-1 16,-16 3 6-16,-10 7-7 0,-8 0-9 0,-3 2 3 15,-6-1-6-15,2 2-20 0,-8 1-26 16,2 2-34-16,-13 1-28 0,0 0-40 15,17 7-53-15,-17-7-46 0,3 9-87 0,-3-9-134 16,4 10 54-16,-4-3-146 0,0-7-63 16</inkml:trace>
  <inkml:trace contextRef="#ctx0" brushRef="#br0" timeOffset="132523">14126 10909 3039 0,'-17'-4'179'0,"11"-1"-50"0,6 5-16 0,-14-6-42 15,14 6 10-15,0 0-20 0,0 0-13 16,0 0-21-16,-26 7-5 0,26-7 8 15,0 18 1-15,7-5 8 0,-1 5 5 0,1 1 2 16,3 6-1-16,3 3-4 0,-3 1-4 16,0 4 3-16,7-2-4 0,-4-2 0 15,0 2-2-15,-3-1 1 0,7-1-6 16,-1-1-18-16,1-3-34 0,-4-7-42 0,1-1-57 16,-1-5-42-16,1-3-58 0,-8-8-65 15,7-1-115-15,-13 0-109 0,27-12 44 0,-10-1-227 16,-1-5-189-16</inkml:trace>
  <inkml:trace contextRef="#ctx0" brushRef="#br0" timeOffset="132956.6">14803 10905 2056 0,'3'-11'40'16,"-3"11"9"-16,0 0 7 0,0 0 4 0,4-10-3 15,-4 10-3-15,0 0-7 0,0 0-6 16,0 0 0-16,0 0-9 0,0 0-6 0,0 0 6 15,0 0-7-15,0 0 1 0,0 0-4 16,0 0-2-16,0 0-3 0,-48 10 0 16,48-10 1-16,-16 3 1 0,16-3-4 15,0 0 3-15,-26 0 5 0,26 0 5 0,-18-3 9 16,18 3 5-16,-16-10 3 0,13 6-2 16,-8-7-12-16,8 1 8 0,0 2-4 15,-4-3-5-15,7 11-6 0,0-21 0 0,4 9 1 16,-1-1-5-16,-3 13-5 0,-3-12 2 15,3 12 1-15,3-10-9 0,-3 10-1 0,14-4 0 16,-14 4 5-16,0 0 0 0,36 8-3 16,-20 0 4-16,8 8 4 0,0 2 0 15,-1 1 7-15,10 12 11 0,-10-5-3 0,-3-1 18 16,4 13 5-16,-8-5 4 0,-2-5 5 16,-1 4 4-16,-10-2-9 0,8-1 0 0,-8-4-2 15,-3 0-5-15,3-4-2 0,-6-1-2 16,0-2 1-16,-8-4 2 0,8 1-17 15,-7-5-1-15,4 1-21 0,-11-4-47 16,-3-2-58-16,6-5-52 0,-2 0-51 0,-4-4-51 16,3-3-42-16,-3 3-91 0,6-6-126 15,-2-1 42-15,10-1-204 0,-5-2-161 0</inkml:trace>
  <inkml:trace contextRef="#ctx0" brushRef="#br0" timeOffset="133272.81">15042 10701 1935 0,'14'-17'5'0,"-4"8"5"16,7-1 4-16,-1 0 1 16,-2-1 12-16,2 7-10 0,5-4 0 0,-1 2 4 15,-4 6 8-15,-2 0 4 0,2 0 2 16,4 6 6-16,-3-1 11 0,0 2 4 16,-4 6 12-16,0 5 1 0,-3 0 13 0,3 4 0 15,-9-3 11-15,3 9-4 0,-4 0 12 16,-3 0-7-16,0 4-14 0,-3-6 2 0,0 3-8 15,-1-2-6-15,0-2-10 0,4-6-6 16,0 2-2-16,0 0-6 0,0-5-6 0,0-6 3 16,0 5 4-16,4-5-5 15,-4-10-2-15,0 15-1 0,7-9-2 0,-7-6-3 0,19 4-5 16,-2-4-3-16,-17 0-21 16,40-10-42-16,-17 2-77 0,11 0-58 0,-4-9-71 15,-7 0-60-15,17-8-120 0,0 0-50 16,-3 0 46-16,0-4-131 0,-1 0-61 15</inkml:trace>
  <inkml:trace contextRef="#ctx0" brushRef="#br0" timeOffset="133772.84">16299 10597 1699 0,'11'-3'69'0,"-11"3"7"0,0 0-1 16,0 0-1-16,13-4-8 0,-13 4-5 0,0 0-5 15,0 0-9-15,0 0 2 0,0 0-14 16,0 0 2-16,0 0-2 0,0 0-4 0,-21 19-2 15,21-19-5-15,-19 17 1 16,5-6-3-16,1-1-5 0,-7 2-3 0,4-3 1 16,-5-1 3-16,4 0-7 0,1 2-1 15,-1-3 3-15,1 1 2 0,2-2-6 0,-2-3 5 16,2-2-2-16,-2 2 0 0,16-3 0 16,-27 0 9-16,27 0-4 0,-23-7-4 15,10 1 0-15,3-3 1 0,-1-1-3 0,8-4-4 16,-3 3-1-16,-1-4 4 0,4-1 4 15,-1 1-3-15,8-3-2 0,-4 1-6 0,3 2 2 16,4-3 4-16,-1 7-5 16,4-4 2-16,-3-1-5 0,3 7 2 0,0 2 8 15,3-4-5-15,0 4 1 0,1 1 9 16,-1 5 2-16,-13 1 6 0,30 0-1 16,-6 1 2-16,-5 6 9 0,5 10 2 0,-1-1 16 15,1 7-3-15,3 10 10 0,-5-5 13 16,5 9 0-16,-3 5 16 0,-4 1-2 0,-4-1-1 15,1 1-4-15,-7-6-6 0,-4-5-2 16,1-7-6-16,-4 0-1 0,-3 0-5 0,0-1-2 16,-3-5-5-16,-7 3-1 0,-3 1-6 15,-1-5-4-15,1-3-2 0,-7 0-19 16,4-1-33-16,-11-1-29 0,7-2-33 0,-7-3-49 16,0 0-32-16,8 2-45 15,-8-4-55-15,0-5-61 0,0 5-148 0,11-4-21 16,-1-2 42-16,7 0-173 0,10 0-113 15</inkml:trace>
  <inkml:trace contextRef="#ctx0" brushRef="#br0" timeOffset="135208.53">17102 10534 1844 0,'-12'0'74'15,"2"3"24"-15,10-3 17 0,-17 3 18 0,17-3-3 16,0 0 6-16,-21 4-17 16,21-4-3-16,0 0-14 0,0 0-11 0,0 0-1 15,0 0-13-15,0 0 10 0,0 0 5 0,0 0-4 16,78-18 4-16,-25 4-18 0,7 2-7 16,7-4-3-16,-1 1-3 0,7 1-11 15,-2-1-5-15,15-7 0 0,-23 4-6 16,5 0 3-16,-8 4-3 0,-8-3-8 0,-8 9-6 15,-11-1-19-15,-6 1-22 0,3 1-50 16,-14 3-42-16,5-4-42 0,-5 2-67 0,-9-2-72 16,0-1-118-16,-7 7-79 0,0 2 36 15,-11-13-191-15,1 9-137 0</inkml:trace>
  <inkml:trace contextRef="#ctx0" brushRef="#br0" timeOffset="135607.34">17603 10026 1925 0,'-7'-11'54'15,"-6"-3"25"-15,3 7 2 0,10 7 7 16,-14-10-2-16,14 10-5 0,-6-8-6 16,6 8-8-16,0 0-5 0,-27 6-3 0,27-6-7 15,-30 18 7-15,3-6 7 0,0 8-6 16,-12 7 16-16,-1 7-3 0,-1-1 17 0,8 6-4 15,-7-3-1-15,7 3-4 0,0-3-2 16,0 6 1-16,-1-3-9 0,4-2-9 16,13-5-6-16,1-1 2 0,2-6-6 15,8 0-8-15,-4-2 1 0,4-2-4 16,9 0-1-16,-3 0-2 0,3-5-3 0,7 1 3 16,-4 1 1-16,8 0 7 0,5-4-1 15,2 0 2-15,2-3 0 0,4-3 2 0,0 2-8 16,2-3 3-16,1-1-4 0,4-4-5 15,0 7 0-15,-1-8-3 0,0-1-3 0,-3 3-5 16,3 0-5-16,-6-2 3 0,3-1-26 16,-7 6-25-16,0-4-47 0,4-2-60 15,-10 3-51-15,-1 0-48 0,1 0-52 16,-4-3-63-16,-13 0-204 0,21 0 51 16,-21 0 55-16,16-3-202 0,-9-3-145 0</inkml:trace>
  <inkml:trace contextRef="#ctx0" brushRef="#br0" timeOffset="137690.7">18549 9893 2053 0,'-6'-11'167'0,"-1"4"21"16,7 7 6-16,-17-7-20 0,17 7-5 15,-6-6-23-15,6 6-12 0,0 0-11 16,0 0-20-16,0 0-1 0,-13 22-17 0,13-5-6 16,3 1-13-16,-3 7 9 0,3 6 2 15,0 1 0-15,1 5-3 0,-1 1-7 0,0-2 0 16,0 1-6-16,5-2 3 0,-2 0-8 16,-6-9-7-16,10-1-2 0,-7 4-3 15,0-8-13-15,2-3 8 0,-2 0-3 16,3-4 1-16,-6 0-3 0,4-3 6 0,-4-3-6 15,0-8 1-15,3 17 7 0,0-9 5 16,-3-8 0-16,0 0-6 0,0 0-3 0,0 0-8 16,0 0-4-16,0 0-3 0,-6-34 0 15,2 10-2-15,1-1-6 0,0-7-3 16,0-3 4-16,-2 1-1 0,5-7-1 0,0 4-3 16,5-1-2-16,-2-2-6 0,0-11 6 15,0 9-3-15,10-2 2 0,-2 5-9 0,-5 3 3 16,7 4-4-16,1-11 3 0,2 11-1 15,-2 4 1-15,2 0 1 0,-2 10 0 0,2 2-6 16,-2 6 0-16,2 0-3 16,-2 5-3-16,-1 2 2 0,-13 3-8 0,27 11-4 15,-14-3-5-15,4 9-5 0,-11 5-7 16,4-2-6-16,-7 7-9 0,-3 4-1 16,0 1-3-16,0 2-5 0,-3 0 6 0,3-1 0 15,0-2-1-15,-3-6 0 0,-4 0 1 16,7-6 9-16,-3-1-4 0,6 3 3 0,-3-6-4 15,0-2 7-15,7-5 2 0,-4 6 2 16,5-4 15-16,-2-1-5 0,0 4 5 16,4-3-4-16,1 1 10 0,-2-3-10 0,1 9 10 15,7-9-7-15,-4 9 14 0,-2-5-8 16,-8 1 15-16,0 3-5 0,1 0 1 16,-1-1 5-16,-6 0-5 0,-1 2 7 0,1 1 4 15,-8-1 2-15,5 2-1 0,-4-2-4 16,-4-1 6-16,5-6-23 0,-4 3-49 15,-4-5-46-15,1-1-48 0,-5-3-48 0,8-4-42 16,-4-1-36-16,4-5-83 0,-1-4-92 16,11 1 39-16,3-7-136 0,3-3-62 0</inkml:trace>
  <inkml:trace contextRef="#ctx0" brushRef="#br0" timeOffset="138640.71">19069 9987 1636 0,'17'-12'21'0,"0"2"14"0,-7 4 1 0,3 4 7 16,-13 2 14-16,0 0 13 0,20 2 7 15,-20-2 7-15,23 17-1 0,-9 4 8 16,2 4 1-16,-2 4-3 0,2 0-5 0,-2 0-3 16,2 13 1-16,-5-6-4 0,-5-5 9 15,4-9-17-15,-4-3 5 0,2-2 3 0,-2 0 4 16,4-3 11-16,-7-3 28 0,-3-11 4 16,3 4-11-16,-3-4-11 0,0 0-16 15,0-32-6-15,-3 4-9 0,0-25 0 0,-7-5-9 16,-7-17-7-16,1 0-19 15,-8 0-12-15,1 8 1 0,4 18 1 0,-5 8-14 0,0 4-4 16,4 12-11-16,-3 5-1 16,6 8-7-16,1 5 0 0,2 4 2 0,1 3 6 15,13 0-7-15,-26 11 3 0,12 3-1 16,7-3-4-16,-2 6 9 0,5 0-2 0,1-1-1 16,3 2-2-16,3 0 8 0,7-5-6 15,7 2 6-15,2 0-6 0,2-5 1 0,9-3 2 16,0-3-4-16,13 2 6 0,4-6-7 15,-1-2 7-15,22-3 6 0,-16-1-12 16,-5 5 5-16,3-2 0 0,-10 3-4 0,0 0 7 16,0 3-5-16,4-3-3 15,-8 7 4-15,7 2-2 0,-5 4-4 0,-2-1-2 16,-6 9 5-16,-3-1 0 0,6 10-6 16,-13-3 16-16,-7-2-8 0,0 2 3 0,-3 4 2 15,-6-6-2-15,-1 3 1 0,1-3-5 16,-8-6 9-16,4 1 1 0,0-2-2 0,-3-3-5 15,-1-4 11-15,-2-3-8 0,-1 1 6 16,-3-5-3-16,0-1-1 0,10-3 4 16,-23-6-5-16,9 5 5 0,1-10-2 0,7 4-1 15,-5-9-6-15,8 7 5 0,0-9-1 16,3 1 2-16,0-5-8 0,6-3 7 0,15-17-9 16,5 0-10-16,4 1-27 15,7-8-24-15,-1 6 3 0,7-7 1 0,4 0 4 16,-7 11 6-16,-10 7 6 0,-3 3 2 15,-7 13 7-15,-7-1 4 0,1 6 1 0,-1-3 4 16,-6 6 2-16,3-2 1 0,-3 4-3 16,2 2 6-16,-2-1 2 0,-7 5 7 0,14-9-9 15,-14 9 4-15,9 0 6 0,-9 0-6 16,0 0 3-16,17 0 4 0,-17 0-1 16,13 6 3-16,-13-6 2 0,10 8-5 0,-6-4 8 15,-4-4-4-15,7 11 5 0,-7-11 3 16,3 7-2-16,0-1 4 0,-3-6 3 0,0 0 1 15,10 4 10-15,-10-4 4 16,0 0-8-16,0 0 9 0,0 0 1 0,23-28-6 16,-19 16-8-16,-1-5 8 0,0-5-16 15,0-3 11-15,2-3 6 0,-5 0 5 0,-5 1 27 16,5 2 10-16,-3 0 10 0,3 2 25 16,-3 4 11-16,-4 1 10 0,7 0 11 15,0 4 1-15,-3 3-11 0,0-2-19 0,0 9-14 16,3 4-8-16,0 0-6 0,0 0-10 15,0 0-2-15,-17 35-3 0,13-9-7 0,1 10 0 16,0 17-3-16,3 1-3 0,0 3 0 16,3 2-2-16,-3-1-5 0,3 0-1 0,4 1-4 15,0-9 1-15,0-1-12 16,-4-14-33-16,0-3-42 0,0-3-35 0,-3-9-34 16,0-2-32-16,4-10-77 0,-8 0-67 15,4-8-40-15,0 0-37 0,0 0-72 16,-26-27-46-16,13 4 19 0,-4-2-243 0,7 9-212 15</inkml:trace>
  <inkml:trace contextRef="#ctx0" brushRef="#br0" timeOffset="139091.01">20230 9818 2081 0,'-7'-13'-12'0,"0"8"4"16,7 5 4-16,-7-10 0 0,7 10-6 15,0-5-1-15,0 5 8 0,0 0 7 0,0 0 2 16,17-16 0-16,-4 12 2 0,1-4 4 16,-1-2-2-16,7-2 2 0,0-5-6 15,3-4 3-15,-2 0-4 0,-2-4 3 16,8-8-5-16,-4 5 4 0,1-7 10 15,-5 6 7-15,-1 3 16 0,-6 1 9 0,2 1 7 16,-4 8 19-16,1-1 10 0,-5 0 4 16,-3 9-4-16,4-3-2 0,-1 4-15 0,-6 7-2 15,0 0-8-15,0 0-10 0,0 0 1 16,0 0 1-16,14 35-2 0,-11-8 2 0,-3 11 11 16,0-1-5-16,7 19 3 0,-1 2-6 15,-3-2-14-15,8-6-4 0,-1-2-2 16,-4-9 9-16,1-8-5 0,-3-6 2 0,2-6-5 15,-2-1 1-15,2-8 20 16,-3-6 0-16,-3-4-2 0,0 0-7 0,27-17 1 16,-17 1-12-16,0-18-9 0,3-15-1 15,4 7 2-15,0-4-1 0,-3 11-5 0,5-8-6 16,-5 14-4-16,-5 1 0 0,-2 9 3 16,-1 2-6-16,5 6-8 0,-8 3-2 0,0 2 0 15,-3 6 1-15,0 0 4 0,27 14-1 16,-14-4-4-16,-5 8 4 0,1-1 1 15,1 8 10-15,1 0-9 0,2 0-6 0,7 0-40 16,-1 0-56-16,-2-9-38 16,-1 1-58-16,8-9-85 0,0-8-77 0,2 0-166 15,4-1 48-15,10-9-234 0,-7-4-200 0</inkml:trace>
  <inkml:trace contextRef="#ctx0" brushRef="#br0" timeOffset="139889.88">21629 9219 2176 0,'3'-12'121'0,"8"5"-3"15,-8-3-6-15,1 5-10 0,-4 5-16 16,0 0-7-16,0 0-10 0,0 0-6 0,0 0-1 16,30 12-8-16,-18-2-10 0,-1 1 3 15,5 6-9-15,-2-2 10 0,-1 0-14 0,7 2-2 16,-3-2-13-16,3-2-46 0,-4 2-30 16,1-8-23-16,0-2-24 0,-1 1-22 15,1-6-8-15,0-3 8 0,0-5 13 16,-1 1 8-16,-2-8 12 0,2 2 10 15,-5 1 26-15,-2-4 61 0,1 7 45 0,-4 4 38 16,5-6 21-16,-11 11 7 0,3-9-14 16,-3 9-12-16,0 0-5 0,0 0-1 0,0 0 2 15,0 0-13-15,-14 33-3 0,8-8-8 16,-1 0-3-16,1 8-4 0,-5 3 2 16,11 2-3-16,-6-3 2 0,-1 15 1 0,7-13-4 15,0-8-9-15,0 0-3 16,0-9-8-16,0-2-8 0,0-1 0 0,0-2 4 0,4-5-5 15,2-2-1-15,-6-8-2 16,0 0-8-16,27-6-6 0,-10-5-10 0,2-5 10 16,8-1-15-16,3-16-3 0,3-8 1 15,-2 7-6-15,-1-7 10 0,3 4-2 0,-10-2 2 16,1 8 1-16,-11 4-2 0,4 2 0 16,-11 8-5-16,1-1 10 0,-1 3 8 15,-1 5-7-15,1 0 9 0,-3 2-18 0,-3 8 9 16,3-13-10-16,-3 13 7 0,0 0-2 15,0 0-6-15,0 0 8 0,0 0 2 0,-17 32-1 16,14-18-1-16,0-3 3 0,0 6-1 16,-1-10 7-16,4-7 0 0,4 19-3 15,-4-19 9-15,3 13-1 0,-3-13-10 16,14 3 4-16,-14-3 1 0,0 0-8 16,36-17-15-16,-23 9-1 0,1-2 2 0,2 3-1 15,-5-4-1-15,2 4 6 0,-4 0-2 16,2-1 3-16,-11 8-1 0,16-9-12 0,-16 9 0 15,0 0 4-15,0 0 1 0,0 0 2 16,0 0 5-16,21 17 5 0,-21-17-1 0,6 14 2 16,-3-9-2-16,-3-5-3 0,11 13-5 15,-11-13 2-15,16 1-9 0,-16-1-9 16,27-1-16-16,-10-6 5 0,6-1 2 0,-3-5 3 16,0 3 2-16,0-2 5 15,0-1 5-15,-7 2 2 0,1 3 1 0,-5 0 20 16,4-1 14-16,-5 8 6 0,-8 1 0 15,9-13-3-15,-9 13-2 0,0 0 2 0,0 0-2 16,0 0-1-16,0 0-2 0,0 0 2 16,0 0-5-16,0 0 0 0,0 31 0 0,0-31-2 15,-3 12 3-15,3-12 3 0,-3 13-6 16,3-13 2-16,0 14 2 0,0-14-6 16,0 11-12-16,0-11-51 0,6 1-77 0,-6-1-105 15,0 0-161-15,0 0-33 0,0 0-177 16,27-9-113-16</inkml:trace>
  <inkml:trace contextRef="#ctx0" brushRef="#br0" timeOffset="140574.12">23626 8632 1883 0,'6'-13'97'0,"5"4"2"0,-1-1-5 0,-4 4-4 16,-6 6-8-16,14-7-7 0,-14 7-13 15,19-2-9-15,-19 2 1 0,31 5-3 16,-14-1-11-16,-4 9 3 0,0-1-3 0,4 6-4 16,-4 2-3-16,-3-2-3 15,-7 7 5-15,1-3-3 0,-4 0-11 0,-4 2 6 16,1-2-3-16,-7 0 4 0,0-2-6 16,-6-5 0-16,-1-2-4 0,0-1 4 0,-3-4-7 15,-4-6-3-15,2-2 4 0,-2-6 1 16,-6 2-1-16,0-8 4 0,3-4-12 15,-3-2-3-15,13 4 3 0,-2-4 2 0,-1 6 6 16,7-2-6-16,2-3 2 0,5 6 0 16,2-3-3-16,4 6 3 0,4-3 3 0,6-2-8 15,0 4 1-15,6-1 0 0,4-3-6 16,4 1 4-16,6-1 5 0,3 1-11 16,13-6 2-16,11-2-4 0,0 1 6 15,0-6-3-15,0 1-6 0,-5-1 7 16,2 3-4-16,0-3-6 0,-4 0 11 0,-7 3-3 15,3-6-1-15,-12 7-11 0,-8 2 7 16,-2-3 2-16,-4 6-2 0,-10-2 7 0,7 4 5 16,-8 2 9-16,1-3 9 0,-2 2 18 15,-5 2 8-15,3 7-2 0,-6 4-2 16,3-13-7-16,-3 13-7 0,0 0 6 0,0 0-11 16,0 0-7-16,-20 38 3 0,10-8-3 15,-2 15-1-15,4 10 0 0,2 2 6 0,-1 6-1 16,4 5 7-16,3-3-7 0,0-4-1 15,0 6 4-15,3-9-6 0,-6 1 6 0,6-7 2 16,-3-7-5-16,0-9-3 16,-3-10-10-16,0-1 15 0,0-1 5 0,-8-5 3 15,1-5-2-15,-7 3-4 0,-6-9-4 16,-3 1-1-16,5-9 0 0,-5 2-10 16,-1-2 11-16,4-2-4 0,-4-1-1 0,10-4 0 15,-5-6-3-15,1 1-6 0,12-1 3 16,1 1-12-16,2-6-15 0,9-4-16 0,11-3-50 15,13-13-55-15,6 1-53 0,3-1-62 16,7 1-77-16,11-8-130 0,6 5-60 16,6 5 50-16,1 0-228 0,3 5-188 0</inkml:trace>
  <inkml:trace contextRef="#ctx0" brushRef="#br0" timeOffset="141490.91">25797 8175 1978 0,'0'0'-33'0,"0"0"18"0,0 0 17 0,0 0 17 16,0 0 14-16,0 0 18 0,0 0 20 15,0 0 14-15,0 0 11 0,6-14 6 16,-6 14 5-16,0 0 8 0,0 0 3 15,0 0 18-15,0 0 1 0,0 0 3 0,0 0 2 16,0 0-7-16,0 0-6 0,0 0-4 16,0 0-14-16,0 0-8 0,0 0-12 0,0 0-13 15,0 0-13-15,0 0-9 0,0 0-3 16,0 0-7-16,0 0-5 0,0 0-6 0,0 0-1 16,0 0-9-16,0 0 3 0,0 0-1 15,0 0-5-15,0 0-1 0,0 0-7 16,0 0 4-16,-17 32-4 0,17-32 0 0,0 0 2 15,0 0 7-15,0 0-2 16,0 0 4-16,0 0 3 0,0 0 0 0,0 0-4 16,0 0-3-16,0 0-5 0,0 0 0 15,0 0-5-15,0 0 3 0,0 0 3 0,0 0 1 16,0 0 9-16,0 0 11 0,0 0 1 16,0 0-7-16,0 0-6 0,0 0-6 15,0 0-9-15,0 0 1 0,0 0-1 0,0 0-1 16,0 14 0-16,-3 11 3 0,3 5-5 15,-4 20 6-15,-5 3-1 0,2 4 9 16,3 3 3-16,-2 1-6 0,2-7 2 0,1-1 1 16,3-9-1-16,0-8-5 0,0-6 3 0,0-3-3 15,0-4 6-15,3-7 2 0,-6 2 8 16,6-2 27-16,-3-8 37 0,0-8-13 16,4 7-3-16,-4-7-11 0,0 0-12 15,3-38-7-15,-3 11 1 0,3-15-9 16,1-16-4-16,0-2-13 0,-1 0-1 0,-3 5 1 15,3 7-4-15,-3 11-8 0,0 2-2 16,3 5 1-16,-3 5-8 0,-3 2 1 0,6 5-2 16,-3-1-8-16,0 4 5 0,3 2-11 15,-3 1-10-15,4 2 7 0,2 3 2 16,-6 7-5-16,20-6 2 0,-20 6-3 16,30 7-5-16,-12 4 13 0,1 2-1 15,1 6-11-15,1 4 10 0,-2 2 1 0,-2 0 4 16,-4 0 10-16,1 0-13 0,-1-3 4 15,-4-4 1-15,2-3-2 0,-4-4 8 0,2 3 10 16,-2-4-4-16,3-9 13 0,-10-1-5 16,0 0-4-16,34-8-2 0,-18-9-1 0,4-8 5 15,10-8-3-15,0-13-9 0,0-1-1 16,-6-3-3-16,-2 1 6 0,5 9-6 0,-10 11 2 16,-1 4-3-16,-5 4 1 0,-1 10-6 15,-4-4-15-15,1 12 5 0,-7 3-1 16,0 0 3-16,0 0 5 0,17 33 6 0,-17-5-3 15,0 4 2-15,3 4 7 16,3 15-1-16,2 2-22 0,-2-3-28 0,4 3-34 16,0-9-25-16,-3-5-38 0,0-8-40 15,2-12-33-15,-2 2-26 0,3-8-40 0,7-5-43 16,-7-4-20-16,3-7-25 0,0-4-25 16,4-11-21-16,4-1-19 0,-2-6-315 15,14-10-245-15</inkml:trace>
  <inkml:trace contextRef="#ctx0" brushRef="#br0" timeOffset="142974.34">26786 8312 2180 0,'20'-18'9'15,"-6"6"22"-15,-5 5 6 0,1 0 6 0,-6 1-1 16,-4 6 7-16,0 0 2 0,0 0-1 16,0 0 5-16,30 20-10 0,-27-9 3 15,1 3-1-15,-1-3-8 0,-3 3-5 0,0 4 5 16,0-6-6-16,0 1-3 16,-3 5 3-16,-4-10 12 0,3 6-3 0,-2-4 7 15,-4-3-7-15,3 4 1 0,7-11 3 16,-20 4-10-16,7-1-1 0,13-3-10 0,0 0-11 15,-27-7-9-15,24-4-2 0,6-2-5 16,7-1-7-16,0-6-15 0,23-15-11 16,-3 4-8-16,11-6-17 0,11-8-8 0,13-6-1 15,-13 8 5-15,2-3 1 0,-11 9 13 16,1 3 0-16,-18 15 7 0,-3-3 6 16,1 9 18-16,-7-2 6 0,-8 8 6 0,1 4 20 15,-10 3 16-15,0 0 13 0,20 13 4 16,-16 2 9-16,-1 3-5 0,0 8 4 15,0 5-6-15,5 5-2 0,-8 3-3 16,6 11-3-16,-6-7 6 0,3-6-10 0,-3 1 1 16,4-5-3-16,-4-2-5 0,3-1 5 15,-3-5-3-15,0-2 0 0,3-7-2 0,-3 1-3 16,3-10-29-16,-3-7-28 0,-3 7-21 16,3-7-24-16,0 0-29 0,0 0-7 15,0 0 5-15,-27-38 8 0,21 26 10 0,-4-8 9 16,4 8 7-16,6-8 9 0,0 2 8 15,0 0 8-15,3 4 5 0,0 2 8 16,4-5 2-16,2 9 3 0,8-10 7 16,4 5-1-16,6-5 4 0,3 0 8 0,16-1 2 15,4-6 4-15,0-6 3 0,3 5-4 16,1 1 4-16,-5-6 0 0,1 2 0 16,-2-4 2-16,-5-2-4 0,-4-1 3 0,-5 3-1 15,-11-9-1-15,-6 13 3 0,-4-3-3 16,-6 1 17-16,-4 6 19 0,-3 6 13 0,-7-1 7 15,4 0 1-15,-3 7-10 0,-5 1 2 16,5 5-10-16,-1 7-7 0,7 0-5 16,-23 12-1-16,10 5 6 0,-1 11 1 15,-2 15 4-15,2 4 7 0,7 3 6 0,4 3 0 16,-3 1-2-16,9-11 5 0,-3 0-3 16,3 7-1-16,-3-8-10 0,3-8 5 15,0 2 2-15,5-9-7 0,-5-2 5 0,0-7-7 16,-3 0 3-16,4-4 10 0,-1-2 7 15,-3-5 15-15,0-7-13 0,0 0-5 16,0 0-7-16,0 0 3 0,0 0-5 0,23-32-12 16,-16 13 4-16,6-9-8 0,1 0-4 15,2 3-5-15,1 0-5 0,-4-1 13 0,4 2-13 16,-1 5-2-16,1 1 1 16,4-3 1-16,-2 4-4 0,1 5-2 0,7-1-8 15,-3 4 2-15,-2 4 0 0,-1 1 7 16,5 4-4-16,-2 6-7 0,2 5-8 15,-6-3 4-15,4 9 4 0,-8 0 6 0,-2-1 1 16,2 9-2-16,-2-1-10 0,-1 1 11 16,-3-3-1-16,0-1 4 0,-4-7 6 0,4 4-11 15,-6-11 12-15,6 5 0 0,-4-1-2 16,4-6-1-16,1 0 0 0,-11-5 3 16,33-5-2-16,-17 2-5 0,4-10 7 0,1 1-6 15,-5-2-2-15,8-10 6 0,-4 5-13 16,-4-5 5-16,8 5-4 0,-15-3 3 0,8 5-6 15,-7 4 8-15,-3 1-7 16,0-5-8-16,3 10-4 0,-7-2-5 0,-3 9 7 16,0 0-3-16,0 0 13 0,0 0-6 15,0 0 3-15,0 33-7 0,3-19 1 16,0 1 11-16,1-1-1 0,-1 1-8 0,0 2 8 16,1-3 3-16,3 1-3 0,-1-5 2 15,1 1 2-15,-4-3 8 0,7-2-6 0,-10-6 2 16,20 4 2-16,-20-4 0 0,20-1-1 15,-20 1-4-15,27-10-7 0,-11-5-6 16,-5 5-13-16,5-8-8 0,-5-4 5 0,1-2 1 16,1 6 4-16,-5 0 5 15,2-6-2-15,-1 5-2 0,-6 5 12 0,2-4-10 16,-5 4 3-16,0 3 2 0,0 4 1 16,3-4-3-16,-3 11 1 0,0-14-1 0,0 14 2 15,0-15 6-15,0 15-1 0,3-13 3 16,-3 13-5-16,0-10 9 0,0 10 0 15,7-11-2-15,-7 11 10 0,3-9-1 0,3 2 3 16,8 1-9-16,-1-5 6 0,4 7-2 16,6-3-1-16,0-3 6 0,-2 2-6 0,2 1 0 15,-3 1-1-15,3 5-1 16,1 1 12-16,-5 0-14 0,1 4 6 0,4 2 1 16,3 1-2-16,-8 8 2 0,8 0 6 0,-3 6-3 15,-4 3-3-15,-4 2 0 16,-2 6 1-16,-1-6-1 0,-10-1 8 0,0 6-4 15,-3-6 0-15,3 0-4 0,1-7 9 16,-8 0 0-16,8 3 2 0,-4-10-1 0,-4 1 7 16,4-12-5-16,-9 6 12 0,9-6 2 15,0 0-7-15,0 0 3 0,-24-29-2 16,21 8-3-16,6-4 2 0,4-10-5 0,7-6-7 16,9-4-6-16,7 5 9 0,7 0-14 15,-1-1 12-15,7 4-1 0,4-1 4 0,-1 9-4 16,2 0-8-16,-1 4-7 15,-11 14 9-15,-9-4-2 0,-4 5 1 0,-6 0-19 16,-1 2-20-16,-2 8-15 0,-5 0-29 16,-9 0-38-16,0 0-52 0,14 3-57 15,-14-3-72-15,0 0-127 0,0 9-31 0,0-9-214 16,0 9-164-16</inkml:trace>
  <inkml:trace contextRef="#ctx0" brushRef="#br0" timeOffset="149474.24">15776 11451 1921 0,'0'0'-19'0,"-13"-1"-6"0,13 1 38 15,-11-7-5-15,11 7 6 0,0-17-5 16,8 10-2-16,-2-3-5 0,7-5 3 0,4 1 7 16,7-1 9-16,-2-6-2 15,5 3-4-15,0 7 4 0,-7-3 6 0,0 6 1 16,0 2-1-16,-3 1 3 0,-1 5 9 15,-2 2-4-15,-1 4 10 0,0 1 3 0,1 5 9 16,-8 4 5-16,-2 3 16 0,-1 6-7 16,0 0-3-16,-9 11 5 0,2-1 0 0,-9 12-9 15,3-1 1-15,0-11-7 0,0-2 3 16,4-1-7-16,2-6-15 0,-3-1 2 16,4-4 1-16,0-1-3 0,3-5-7 0,-7-4 4 15,7 5 2-15,-3-7-7 0,3 2 4 16,3-3-8-16,-3-8 7 0,0 13-8 0,0-13 8 15,0 0-9-15,24 1 0 0,-24-1 8 16,33-12-8-16,-10-1-7 0,7-1-8 16,0-5-16-16,3 2-46 0,11-8-42 15,-14 6-47-15,10-9-42 0,-4 0-47 0,-9 6-41 16,0 3-108-16,-4-4-53 0,4 4-175 16,-1 1-108-16</inkml:trace>
  <inkml:trace contextRef="#ctx0" brushRef="#br0" timeOffset="149891.04">16916 11137 1761 0,'0'0'-2'0,"0"0"20"16,0 0 8-16,-19-11-2 0,19 11 7 0,0 0 1 15,0 0 10-15,-34 18 4 0,20-11 11 16,-2 7 4-16,-1 3 3 0,0 1 2 0,-2 1-3 15,-5 6-4-15,8-1 0 0,2-8-9 16,1 7 2-16,10-5-7 0,-8-3 0 0,8 2-5 16,0-5-1-16,3 3-2 0,0-5 3 15,3 5-1-15,0-2-3 0,8-1-4 16,-1-1 1-16,-1 2-7 0,5-3 9 16,-1-2-6-16,4 0-1 0,-4 1-9 0,-3-2 5 15,-3 1 4-15,3-4-9 0,-4 4-2 16,-6-8 5-16,10 13 5 0,-3-9 1 15,-7-4 1-15,7 13 2 0,-7-13 1 0,-7 15 8 16,0-8-5-16,-6 4-10 0,-4 3 1 16,4-2-1-16,-7 1-1 0,0-1 1 0,3-1-6 15,1-5-2-15,-1 2-5 0,4-2-24 16,-4-1-25-16,1-3-32 0,2 2-35 16,1-4-29-16,13 0-44 0,-24-1-53 0,15-4-85 15,-2 0-137-15,8-2 38 0,-4 0-128 16,7-1-46-16</inkml:trace>
  <inkml:trace contextRef="#ctx0" brushRef="#br0" timeOffset="150624.49">15096 12602 1668 0,'-16'6'99'0,"-5"-2"30"16,12 0 7-16,9-4-3 0,-21 6-2 16,15-1-10-16,6-5-9 0,0 0-6 0,0 0-12 15,0 0-7-15,43-22-6 0,31-11-6 16,22-6-6-16,50-22-12 0,18-6-12 16,20-8 9-16,12-8-12 0,8-2-9 0,65-27-3 15,-59 24 5-15,7-2-8 0,-4 2 5 16,-12 9-11-16,-18 7-8 0,-17 4 5 0,-19 4 9 15,-44 25-12-15,-16-4 1 0,-10 14-5 16,-21 4 2-16,-9 4-1 0,-17 9-9 0,-3-1 7 16,-8 6-2-16,-5 2-17 15,-1-1-11-15,-6 6-39 0,-7 0-35 0,0 0-40 16,0 0-42-16,0 0-52 0,0 0-36 16,0 0-95-16,-20 18-71 0,17-11-179 15,-3 1-108-15</inkml:trace>
  <inkml:trace contextRef="#ctx0" brushRef="#br0" timeOffset="151840.25">16359 13116 1828 0,'-30'17'58'0,"11"-5"17"0,-1-2 22 15,2-3 3-15,9 1 1 0,-1-3 1 16,10-5-11-16,-17 8 2 0,17-8-16 15,0 0 0-15,0 0 7 0,0 0-5 0,47-18-4 16,26-17-3-16,27-8 0 0,47-22-1 16,23-10 4-16,17-10-4 0,12-7-9 0,65-31-4 15,-68 35-14-15,2 4 1 0,-16 0 1 16,-5 8-17-16,-30 2 5 0,-3 10-11 16,-18 7 3-16,-36 14-5 0,-17 6 3 0,-22 9 1 15,-2 3-1-15,-13 8-5 16,-9 5-4-16,0-1 7 0,-7 2-9 0,-7 3-2 15,4 2 5-15,-7 1-10 0,4-2-32 16,-8 0-66-16,7 3-10 0,-13 4-38 0,17 0-44 16,-17 0-60-16,20-2-54 0,-20 2-135 15,17 2-4-15,-17-2-211 0,13 3-145 0</inkml:trace>
  <inkml:trace contextRef="#ctx0" brushRef="#br0" timeOffset="166608.88">23099 5954 2977 0,'-17'-7'161'16,"14"0"38"-16,-10 2-25 0,13 5-21 15,-13-7-14-15,13 7-29 0,0 0-30 0,-17-3-17 16,17 3-16-16,0 0-10 0,0 0-3 15,-13 11 9-15,9 0-11 0,-2 3-5 0,2 4-2 16,4 0 3-16,-6 5-1 0,6-1-3 16,0 5-3-16,-7 1 6 0,7 3-8 0,0-2-2 15,0 6 4-15,4-2-9 16,-4-4 12-16,3 3 1 0,0-1-5 0,0-4 3 16,-3-2-7-16,4 3 2 0,-4-10-1 15,0-1 1-15,3-2 1 0,-6-5 0 16,3 2 11-16,3-2-1 0,-3-10 14 0,-3 15 7 15,3-15-2-15,0 0-10 0,0 0 1 16,0 0-7-16,0 0 0 0,0 0-1 0,0 0-7 16,0 0-2-16,-17-44-1 0,17 23-5 15,0 2-1-15,7-9 1 0,-14 3-8 0,14-3 3 16,-4-4 0-16,4 0-2 0,-1-1-6 16,-2 1 5-16,3-3-3 0,2 2 3 15,1 4-4-15,4-2-1 0,-4-1-2 16,4 3-3-16,-2 3 4 0,6-2 1 15,-6 0-1-15,9 3-5 0,-2 3 2 0,-2 5 1 16,-1 2-4-16,5 0-1 0,-4 8 2 16,2-1-3-16,2 3-2 0,-9 5 5 0,-12 0-9 15,34 7-7-15,-17 3-2 0,-4 3-1 16,1 2-9-16,-5 4-5 0,-5-1-1 0,-4 2-7 16,0 5 0-16,-4 0-6 0,1 0 0 15,-7-2-2-15,3 2 2 0,-6-5 3 16,7-1-1-16,-1-1 7 0,0-4 4 0,-3 0 6 15,4-4 1-15,2-3 2 16,4-7-1-16,0 11-2 0,0-11 7 0,0 0 3 16,0 0 0-16,24 4-5 0,-24-4 12 15,19 0-1-15,-19 0 0 0,24 3-1 0,-24-3-1 16,23 1 0-16,-6 5 2 0,-4 2 4 16,0-1-2-16,1 5 1 0,-4 1 3 0,-4-1 1 15,1 4 9-15,-4 2 5 0,0 1 7 16,-6 6 6-16,-7-3-4 0,1 6 7 15,-8 0-1-15,0-3-1 0,-3-3 1 0,10-4-8 16,-7-1 2-16,-3-2 2 0,7-2-11 16,-3-6-19-16,5-2-36 0,-8-2-40 0,19-3-55 15,-30-8-45-15,13 2-49 0,7-2-54 16,-1-5-55-16,5 1-97 0,3-1-14 16,6-2-259-16,3 0-209 0</inkml:trace>
  <inkml:trace contextRef="#ctx0" brushRef="#br0" timeOffset="166891.79">23839 6025 2032 0,'21'-5'-47'0,"-2"2"16"0,1 3 18 15,-20 0 26-15,27 8 22 0,-14-1 9 0,-2 3 21 16,2 2 3-16,-7 6 11 0,-3 0 5 16,-3 2 2-16,0-1 3 15,-9 6 4-15,2 0 9 0,-10 3 0 0,-2-3 2 16,-11 8-2-16,-7-4 6 0,7-8-1 15,0-7 2-15,0 1-5 0,-3-5-11 0,3-3-2 16,0-3-10-16,6-4-1 0,4-4-15 16,1 0-2-16,-2-3-8 0,1-7-2 0,7 3-10 15,7-4-14-15,-2-3-12 0,8 1-42 16,3-5-39-16,8-2-64 0,5-2-49 16,11-16-51-16,9 6-53 0,-6 1-75 0,4 2-118 15,6 8 16-15,-10 4-193 0,0 7-148 16</inkml:trace>
  <inkml:trace contextRef="#ctx0" brushRef="#br0" timeOffset="167241.88">24116 6128 1823 0,'7'4'-39'0,"-7"-4"43"15,0 0 26-15,17 4 31 0,-17-4 8 16,0 0 12-16,0 0 12 0,30-14-7 0,-24 3-2 15,7-6-1-15,-2 1 2 0,5-9-4 16,-5-3 8-16,8-12 9 0,-2-3 0 0,-7 4 15 16,-1-7 7-16,-4 4 4 15,1 9 11-15,-3 4 21 0,-3 1 2 0,0 3 21 16,-3 0-1-16,3 4 4 0,0 3 2 16,0 7-22-16,-3-3-21 0,3 6-17 15,0 8-22-15,-3-11-8 0,3 11-14 0,0 0-7 16,-24 23-4-16,13-3-8 0,2 6-5 15,-1 8-5-15,0 0 0 0,0 16-5 0,0 0-6 16,3-7 0-16,4-8-11 0,-1 3-34 16,1-5-37-16,3-4-31 0,0-4-45 15,0-3-39-15,-3-1-42 0,3-6-39 0,-4-2-70 16,1-9-84-16,3-4-123 0,0 0-44 16,0 0 42-16,0 0-317 0,-23-25-319 15</inkml:trace>
  <inkml:trace contextRef="#ctx0" brushRef="#br0" timeOffset="167777.02">24007 5875 2332 0,'0'0'-100'0,"0"0"15"16,0 0 26-16,0 0 6 0,0 0 6 0,39-8 8 15,-23 8 4-15,5-2 31 0,-1-3 8 16,3 2 8-16,-3-4 9 0,0-1 8 0,3 1-1 16,4-11 1-16,0 1-1 0,-1-4-6 15,8-8 13-15,-1-1 5 0,-6 5-5 16,3-9-6-16,-10 8 2 0,-7 1-6 0,4-3 11 15,-7 7-1-15,-1-4 17 16,2 9 8-16,-8-1 9 0,1 0 8 0,2 6-2 16,-3 1-10-16,-3 2-8 0,0 8-7 15,0 0-10-15,0 0-1 0,0 0 4 16,0 0-9-16,0 0-5 0,0 40 3 0,4-15 7 16,-8 7 2-16,1 6-3 0,0 2 11 15,3 13-4-15,0-10-8 0,3-6-1 0,-6 2-5 16,3-3 3-16,0-4 9 0,0-4-13 15,0-3 8-15,-3-5-5 0,3-4 5 16,0 1 14-16,0-5 12 0,0 1 33 0,0-5 14 16,0-8-5-16,0 0-13 15,0 0-5-15,0 0-16 0,0 0-5 0,0 0-9 0,0 0-3 16,-4-41-6-16,11 18-8 16,6-2-4-16,7-2-5 0,-3-1-6 0,13-7-1 15,0 6-8-15,-4 4 2 0,1 4-8 16,0 4 1-16,3 2 0 0,-7 5 0 15,4-1-10-15,-3 10 5 0,-2-2-4 0,-1 7-10 16,2 3 16-16,-3 7-14 0,-3 1 9 16,2 6 0-16,-8 3-6 0,-5-2 7 0,-3 0-2 15,4 3 0-15,0 0 5 0,0-1-5 16,-7-5-13-16,6-1-23 0,-6-1-29 0,0-4-14 16,3-1-28-16,-3-2-41 15,0-10-26-15,0 12-43 0,4-9-80 16,-4-3-65-16,0 0-163 0,0 0 23 0,0 0 54 15,0 0-189-15,0 0-130 0</inkml:trace>
  <inkml:trace contextRef="#ctx0" brushRef="#br0" timeOffset="173175.37">26050 5370 1966 0,'0'-17'133'15,"0"17"21"-15,-7-8-2 0,7 8 13 0,0 0-8 16,-3-9-9-16,3 9-7 0,0 0-18 15,0 0-14-15,0 0-11 0,0 0-15 16,0 0-2-16,0 0-8 0,-17 25 0 0,17-11-11 16,0 1-1-16,3 2-8 0,-3 4 5 15,0-2-12-15,3 9-3 0,-3-3 2 0,7 3-7 16,-7-2-1-16,4 5 0 16,-4-5-6-16,3 3 1 0,0-2-3 0,1-2-20 15,-1-2-27-15,0-3-45 0,-3-5-31 16,3-4-32-16,-3 0-61 0,0-11-99 15,0 0-141-15,0 0-98 0,-16-30 49 0,6 3-216 16,10-10-187-16</inkml:trace>
  <inkml:trace contextRef="#ctx0" brushRef="#br0" timeOffset="173309.84">25963 5029 2044 0,'-3'-14'21'0,"-4"6"17"0,0-2 6 16,7 10-5-16,-4-12-1 0,4 12-3 0,-3-10-10 15,3 10-3-15,0 0-5 0,0 0-15 16,0 0-49-16,14-8-68 0,-14 8-70 16,0 0-488-16,0 0-168 0</inkml:trace>
  <inkml:trace contextRef="#ctx0" brushRef="#br0" timeOffset="173476.22">25666 5511 1858 0,'-20'36'-78'0,"3"-5"23"0,8-2 13 16,2 0 12-16,4 5 15 0,3-4-1 0,3 2 10 16,7-3 0-16,3 5 7 0,4-7-1 15,13 5 0-15,3-8-8 0,0-10-45 0,4-6-60 16,7-4-376-16,-5-5 5 0</inkml:trace>
  <inkml:trace contextRef="#ctx0" brushRef="#br0" timeOffset="173692.11">26633 5428 1479 0,'13'-13'52'16,"-2"5"-6"-16,-5 1-1 0,4 4 12 0,-10 3 8 15,0 0 7-15,0 0 3 0,39 18 1 16,-28-5 3-16,-4 4 1 0,2 3 2 16,-6 1 2-16,-3 8 2 0,-3 6-15 0,-3-3 7 15,-15 15-3-15,-4 2-11 0,-2-5-6 16,-6 1 1-16,-11 8 1 0,10-16-20 15,1-2-36-15,0-5-44 0,9-10-62 0,1-5-79 16,3-5-99-16,3-2-165 0,4-5-181 16,3-6-123-16</inkml:trace>
  <inkml:trace contextRef="#ctx0" brushRef="#br0" timeOffset="174075.43">27536 5736 1986 0,'0'0'153'0,"0"0"-16"16,0 0-12-16,0 0-9 0,0 0-16 15,0 0-10-15,0 0-7 0,0 0-16 0,0 0-6 16,-30 25 4-16,20-11-4 0,-4 1-13 15,2 2-25-15,-1 4-45 0,-8 1-62 16,7-5-61-16,-5 2-90 0,2-2-145 0,4-5-57 16,2-2-180-16,2 0-114 0</inkml:trace>
  <inkml:trace contextRef="#ctx0" brushRef="#br0" timeOffset="174325.31">27912 5272 1950 0,'0'-15'146'0,"4"3"12"15,-4 2 3-15,4 3-10 0,-4 7-14 0,6-13-15 16,-6 13-12-16,0 0-20 0,0 0-7 16,0 0-5-16,0 0-2 0,0 0-9 15,13 32-4-15,-9-14-9 0,-4 2 3 16,3 5-15-16,-3 1 5 0,4 10-9 0,-1 2 3 15,0-1-15-15,1-2-13 0,-1 3-42 16,3-4-52-16,5-2-41 0,-5-1-46 16,1-6-52-16,-1-7-62 0,8-8-127 0,-4-2-42 15,3-7-212-15,1-2-158 0</inkml:trace>
  <inkml:trace contextRef="#ctx0" brushRef="#br0" timeOffset="174526.48">28396 5342 2008 0,'10'-22'80'0,"-3"5"20"15,0 4 20-15,-7 5-11 0,3 1-4 16,-3 7-3-16,3-10-13 0,-3 10-10 0,0 0-12 16,0 0-8-16,0 0-3 0,0 0-6 15,3 39-6-15,1-14 0 0,-8 3-4 16,4 5 8-16,0 2-14 0,0 1-6 0,0 0-16 16,0-4-28-16,-3 0-43 0,3-1-32 15,0-6-35-15,-3-6-36 0,3-2-42 16,-3-10-52-16,-1-6-89 0,4-1-66 0,0 0-135 15,0 0-48-15</inkml:trace>
  <inkml:trace contextRef="#ctx0" brushRef="#br0" timeOffset="174625.68">28162 5110 1588 0,'-19'-20'-10'16,"5"2"-5"-16,4 6 1 0,1 5 1 16,1 1 3-16,8 6-27 0,-13-5-77 15,13 5-354-15,0 0 25 0</inkml:trace>
  <inkml:trace contextRef="#ctx0" brushRef="#br0" timeOffset="174775.55">28413 4997 1440 0,'13'-12'71'16,"-13"12"-6"-16,7-10-7 0,-7 10-6 0,6-5-6 15,-6 5-6-15,0 0-37 0,0 0-93 16,0 0-483-16,34 12-75 0</inkml:trace>
  <inkml:trace contextRef="#ctx0" brushRef="#br0" timeOffset="174976.05">28910 5175 1729 0,'0'0'45'0,"9"11"15"0,-2 0 14 15,-4-1 7-15,5 0 5 0,1 9-3 0,-6 2-8 16,1 4-6-16,-4 3-2 0,3 7-3 15,-3-1-9-15,-3 4 0 0,-1-1-9 16,-8 13-2-16,1 0-4 0,-2-4-3 16,-1-10-3-16,4-2-14 0,-10 6-33 15,1-14-61-15,-2-5-67 0,-2-8-97 0,0-4-200 16,-7-6-195-16,7-3-130 0</inkml:trace>
  <inkml:trace contextRef="#ctx0" brushRef="#br0" timeOffset="175159.03">27719 5272 1898 0,'-53'13'48'16,"3"5"1"-16,3 7 2 0,8 1-4 15,-1 15-3-15,10 6 1 0,-8 15 3 16,22-6-7-16,10 4 0 0,9-2-3 16,10-7 0-16,14 12-1 0,3-15-3 0,17 2-2 15,-1-12-9-15,8-9-31 0,2-1-73 16,0-16-98-16,4-2-170 0,-3-7-296 0,-6-6-143 15</inkml:trace>
  <inkml:trace contextRef="#ctx0" brushRef="#br0" timeOffset="176875.34">29616 5032 1882 0,'4'-7'21'16,"-4"7"6"-16,-7-14-2 0,7 14-4 0,0 0-6 15,0 0 1-15,0 0 3 0,0 0 5 16,0 0 3-16,-20 31 4 0,13-13 9 0,0 1-4 15,-3 6 2-15,4 3-1 0,-4 1-6 16,6 0-3-16,1-2-4 16,0 1 5-16,3-3-2 0,0-5 0 0,0 0-4 15,3-1 4-15,0-1-2 0,1-5 1 16,3 2 1-16,2-4-7 0,5 0 1 0,-1-5-3 16,4-5-1-16,-17-1-6 0,37-4-3 15,-15-1 1-15,2-5 0 0,-4 3-1 16,-4-1 4-16,2-2-5 0,-6 3 0 0,6-4-4 15,-6 4 2-15,-4 1 1 0,2 2-5 16,-10 4-7-16,12-8 2 0,-12 8-2 0,0 0 0 16,0 0 5-16,0 0-4 0,8 19 3 15,-8-19 0-15,0 21-2 16,3-11 2-16,0 2-2 0,4-1 1 0,-1 2-6 16,5-5 0-16,2 1-4 0,7-1-14 15,0-7-20-15,3-1-12 0,4 0-9 0,3-7-6 16,10-4-8-16,7-5 2 0,-11-1 6 15,10-4 9-15,-12 0 8 0,-4 2 2 16,-7 5 2-16,1-7 10 0,-4 9 45 0,-7-1 20 16,0 3 6-16,-2 3 0 0,-2 2 0 15,-9 5-5-15,0 0 7 0,0 0 0 16,0 0-4-16,0 0 7 0,24 22-5 0,-21-12-1 16,-3 2-3-16,0-1 4 0,3 2 1 15,-3-13 0-15,0 19-5 0,4-12 1 16,-4-7-2-16,3 13 17 0,-3-13 14 15,0 0-1-15,10 8-4 0,-10-8-9 0,0 0-4 16,13-21-8-16,-6 3 5 0,0-3-9 16,-3-4-1-16,2-8-6 0,-3-4-3 15,-3-18-1-15,0 1-7 0,-3 0 6 0,0 4-6 16,-4 8 0-16,0 12 0 0,-3-2-2 16,-3 7 1-16,3 4-5 0,-3 4-3 0,-1 6-1 15,-2 4 3-15,2 5-5 0,14 2 2 16,0 0 1-16,-40 15-5 0,27-3 3 15,6 2 7-15,0 4-4 0,7 7 2 0,3 3-3 16,8 0 6-16,2 4-2 16,1-4 0-16,-1-3 6 0,3 0 2 0,1-5 2 15,3-7-9-15,3-1 3 0,4-7 1 16,3 0 0-16,0-10 3 0,0 0-5 16,0-6 2-16,3-3 2 0,8-15-3 0,-5 3 2 15,1-14-4-15,-10-1 0 0,-4-2 2 16,-3-3-2-16,-7 1-1 0,0 3 3 0,-6 4-2 15,-4 13 15-15,5 0 13 0,-8 10-4 16,0-3 7-16,0 6-4 0,0 2-8 16,0 10-4-16,-11-7-1 0,11 7 2 0,0 0-10 15,-30 19 10-15,20-1-8 16,0 9 2-16,0 6 1 0,3 3-6 0,1 18 3 16,3 1-3-16,3 0 0 0,0-1-2 15,3-8 1-15,7 4-2 0,0-10 3 0,0-8 3 16,0-1-4-16,0-5 5 0,3-2-2 15,0-10 4-15,7-2 2 0,4-6-3 16,0-5 1-16,15-8 3 0,-2-2-13 0,10-16 12 16,2-3-2-16,5-17-2 0,-18 2-4 15,8-19 0-15,-10-2-4 0,5-4 4 16,-12 0-8-16,-11 11-3 0,1 4 5 0,-4 3 3 16,-2 10 17-16,-5 9 8 15,1 10 21-15,-4 1-11 0,-6 4-13 0,0 9 8 16,3 7-16-16,-13-5 2 0,13 5 0 15,-24 18-2-15,10 4-6 0,-5 16-5 0,8 2 23 16,5 11-17-16,6 3-6 0,3 1 14 16,0 0 4-16,11-2-9 0,-4-3-15 15,-1-13-23-15,2-5-44 0,2-1-49 0,-2-9-63 16,-2-5-96-16,1-5-187 0,4-5-18 16,-1-1 46-16,-13-6-190 0,0 0-121 0</inkml:trace>
  <inkml:trace contextRef="#ctx0" brushRef="#br0" timeOffset="177809.31">24933 6715 1831 0,'3'-8'18'0,"4"4"-3"0,-7 4-5 16,3-11 9-16,-3 11 5 0,0 0 23 15,0 0 12-15,10 30 4 0,-7-12 6 0,-3 3 2 16,4 10 8-16,-1 5-1 0,4 15-1 16,-4-1-2-16,4 6 0 0,-1-1-4 15,2-1-3-15,1-4 2 0,-2-9-15 0,-1-7 3 16,2-3-4-16,1-6-4 0,1-6-4 15,-7-2 6-15,5 1 2 0,-5-7 17 0,3-4 7 16,-6-7-12-16,24-3-3 16,-24 3-4-16,33-19-8 0,-14-6-9 0,-1 0-9 15,-2-6 6-15,4-13-2 0,-10 4-10 16,-3 8-2-16,-4 4-15 0,1 3-8 16,-4 3-17-16,-4 1-13 0,1 6-23 0,0 5-21 15,-5 3-14-15,8 7-9 0,-22-3 3 16,22 3-6-16,-24 10 0 0,10 2 1 0,-2 4 1 15,-1 2 11-15,7 4 7 0,-2 6 10 16,1-6 5-16,1 6 10 0,4 1 4 16,-2-4 5-16,8 0 3 0,8-3 4 0,1 2 4 15,4-5 4-15,1-1 2 0,-1-4-3 16,4-1 12-16,-1-2 0 0,5-7 5 16,2-1 1-16,1-6 1 0,16-7 3 15,3-9-2-15,7-5 1 0,-4-5-2 0,-2-2 6 16,-4-2 0-16,-4-3 1 0,-3-3 1 15,-6 3 3-15,-6-4-6 0,-1-1 14 16,-10 7 7-16,-1 6 15 0,-5 6 10 0,-1 4 19 16,1 1 7-16,-4 2 0 0,0 2 0 15,0 2-10-15,0 11-7 0,-14-8-1 0,14 8-8 16,0 0-3-16,0 0-5 0,-46 26-2 16,26-5 0-16,-1 7-3 0,8-3 3 15,4 4 1-15,1 4-7 0,11-6 3 16,2 6-4-16,8-4 0 0,7 11-2 0,10-6-3 15,10-9-20-15,3-3-48 0,0-11-65 16,0-3-87-16,5-5-99 0,1-8-157 16,22-2-209-16,-8-9-163 0</inkml:trace>
  <inkml:trace contextRef="#ctx0" brushRef="#br0" timeOffset="178759.21">26709 6807 2037 0,'-3'-15'82'0,"6"5"8"0,-3 0-9 16,3-2-7-16,1 2-4 0,3 0-4 0,0-1-10 16,2 1-7-16,5-2-8 0,2-3 0 15,-2 5-4-15,-4 6-2 0,0-5-9 16,3 5-5-16,-13 4 3 0,27 0 2 0,-27 0-6 16,26 7-1-16,-6 3 0 0,1 5-6 15,6 5 2-15,-5 5-4 0,-2 0-3 0,1 12 3 16,1 3 2-16,-1 1-6 0,-7-9 3 15,-8-2-1-15,7-2 5 0,-7-3 0 16,2-6-7-16,-5 2-1 0,4-7 4 0,-1-1 0 16,-3 2 4-16,0-5 11 15,1-2 26-15,-4-8-6 0,0 0 1 0,0 0-10 0,0 0-1 16,0 0-6-16,0 0 10 16,-26-39-9-16,18 20-4 0,-4-4-2 0,5 1 2 15,-4-3-9-15,5 3-1 0,3-3 2 16,-1 3-1-16,1 1-3 0,0 0 4 15,6 0-12-15,0 0 2 0,4-1-6 0,7 3-2 16,-1 1 0-16,1 2 8 0,5 1-2 16,5 3 2-16,-1 2-3 0,4 0-7 15,-1 5 1-15,-3 3 5 0,4 2-3 0,-3 2 0 16,3 6-7-16,-2-1-2 16,2 8 3-16,0-1 1 0,0 4-4 0,-7 3-2 0,-1 1 12 15,-1 3-3-15,-6-3-4 16,6 6-4-16,-12-6 11 0,8 1-1 0,-8 0-1 15,1-6 1-15,-1 1-4 0,1-7 6 16,-3 3 0-16,2-4 4 0,1-1 1 16,-1 0 11-16,-6-9-6 0,14 7 5 0,-14-7-9 15,0 0 4-15,23-16-4 0,-13 4-5 16,0-3 5-16,3-8-2 0,1-4-2 0,-4-4-4 16,0-1-2-16,0-15-1 0,-4 9 6 15,1 9 2-15,-7 4-7 0,3 4 4 0,-3 5-8 16,0-1 7-16,0 6-3 0,-3-4-4 15,0 5-1-15,-1 2 1 16,4 8 0-16,-9-10-4 0,9 10 1 0,0 0 2 16,0 0-4-16,0 0 1 0,-37 25 5 15,27-10-1-15,3-1-2 0,1 7 6 0,2 1-4 16,-3 3-1-16,7 0 1 0,0-4 6 16,0 1-8-16,4 3 6 0,-1-3-8 15,4-1 11-15,3-1 1 0,0-1 1 0,0-6-3 16,6-1 6-16,1-5-5 0,10-1 4 15,0-4 0-15,0-4 1 0,6-4 6 0,3-1-10 16,4-3 6-16,-4-2-3 0,-2-3-3 16,-4 1 5-16,-3-10-7 0,-1 2-3 15,-2 0 4-15,0-16 0 0,-8 8 1 16,-10-1-1-16,2 6 9 0,-5-1 6 16,-3 6-7-16,-3-1 3 0,-2 2 20 0,2 1 3 15,0 3-9-15,0 2-5 0,-1 3-4 16,-5 2-4-16,9 8-3 0,-21-4-1 0,21 4 0 15,0 0-7-15,-26 21-6 0,16-5 11 16,7 1-4-16,-4 7-1 0,7 1 4 16,0 0 3-16,3 5-12 0,1-3-14 0,5 0-14 15,1-2-17-15,1-4-31 16,2 0-18-16,4-4-20 0,5-5-44 0,2-2-32 16,3-7-18-16,3-3-27 0,3-6-25 0,0-6-37 15,14-8-49-15,0-5-289 0,-7-5-133 16</inkml:trace>
  <inkml:trace contextRef="#ctx0" brushRef="#br0" timeOffset="179475.43">28610 6532 1852 0,'9'-28'30'0,"-1"9"43"0,-5 3 30 0,0 4 15 16,0 2-5-16,-3 3-8 0,0 7-14 15,4-11-10-15,-4 11-10 0,0 0-1 0,0 0-11 16,0 0-4-16,0 0-8 0,-10 46-8 16,10-18 4-16,0-2-7 0,3 12-8 15,-3-1 2-15,0 1 0 0,0-1-6 0,0 3 5 16,0-5-10-16,-3 3-6 0,3-5 9 15,-3-5 2-15,-2-3 0 0,-1-3-1 16,3 0-6-16,-4-8 8 0,-7 0 3 16,5-4-8-16,-4-5-2 0,-1-3-6 0,14-2-8 15,-37-7-14-15,20-3-13 0,-2-4-11 16,2 0 3-16,1-4 0 0,-1 0 4 16,7 4 5-16,3-4 1 0,0 6 1 0,4-2-4 15,0-3 4-15,3 6-4 0,3 1 9 16,4-2-2-16,3 1 4 0,0 1 1 0,0 3 2 15,3-1 2-15,-3 6-5 0,-10 2 0 16,20-5 0-16,-20 5-1 0,27 1-4 16,-27-1 2-16,24 11-4 0,-15-4-3 0,-2 4-2 15,2-4-2-15,-4 0-5 16,4 6-4-16,-6-2-8 0,4-3-12 0,-4 3-5 16,5-1 1-16,-5-2 8 0,0-1 6 15,0-1 4-15,1-2 3 0,-4-4-1 16,9 12 5-16,-1-9 5 0,-8-3 3 0,9 10 6 15,-2-7-1-15,-7-3 1 0,17 5 3 16,-7-5 5-16,-10 0 0 0,0 0-2 0,39-8 7 16,-28 5-2-16,2-1 2 0,-13 4 9 15,27-8 6-15,-18 6-2 0,5-3-2 16,-14 5 2-16,0 0 5 0,23 0 1 16,-23 0 1-16,20 5 4 0,-10-1-6 15,4-1 2-15,-14-3-5 0,16 7 6 0,-16-7 9 16,23 0 8-16,-23 0 4 0,24-1-4 15,-8-2 3-15,1-5-5 0,-1 1-4 0,-2-6 3 16,7-2-8-16,-5-7 2 0,1-2-3 16,-4 3-2-16,0-9-5 0,-6-1 0 15,-4 5 2-15,-3-10-3 0,0 9-5 0,0-2 4 16,-6 3 6-16,2 6 16 0,0 2 1 16,-2 0-1-16,-4 6-3 0,1 5-10 0,-5-3 1 15,1 10-2-15,13 0 1 0,0 0-2 16,-41 11-2-16,31 0 0 0,4 3-5 15,3 4-1-15,3 3 4 0,0-4-1 0,6 6-3 16,4-2-6-16,1 0-5 16,2 0-12-16,-1-7-23 0,9 1-38 0,-1-7-46 15,-1-4-50-15,5-1-43 0,0-8-66 16,2-2-378-16,4-3-155 0</inkml:trace>
  <inkml:trace contextRef="#ctx0" brushRef="#br0" timeOffset="179759.68">29520 6261 1935 0,'6'-21'46'15,"-6"6"34"-15,0 5 25 0,4-1-4 16,-4 11-9-16,-4-14-15 0,4 14-10 16,0 0-7-16,0 0-9 0,0 0 1 15,0 0-6-15,-6 42-6 0,6-17-4 16,-4 10-1-16,4 5-2 0,0 0-4 0,0 16-2 16,-7-2 6-16,7 0-5 0,0-11-1 15,-3-5-4-15,0-1-2 0,3-6-1 0,0-6 3 16,-3-3-2-16,-1-4 12 0,-2-1 17 15,-5-2-1-15,2-5-1 0,-5-5-11 16,1 1 0-16,13-6 6 0,-33-9-13 0,15 0 0 16,-1-4-7-16,2-2-6 0,1-6-3 15,5 7-4-15,8-4-16 0,0 0-6 0,6-3-20 16,0 0-29-16,11 2-37 0,2-3-52 16,8-2-78-16,3 6-98 0,15-7-151 15,2 6 38-15,13 5-139 0,10 1-80 16</inkml:trace>
  <inkml:trace contextRef="#ctx0" brushRef="#br0" timeOffset="180143.98">30916 6353 1717 0,'0'0'26'0,"0"0"3"0,0 0 1 0,0 14 5 15,4-3 5-15,-1 1 0 16,0 2 2-16,3-1-2 0,2 5 2 0,-2-3 5 15,4-4-1-15,-7 0 4 0,0-4 7 16,5 4 5-16,-2-4 14 0,-6-7 9 16,10 7 4-16,-10-7-8 0,27-4-10 0,-14-4-2 15,7-6 0-15,4-7-18 0,-5-1-3 16,8-13-2-16,-10-8-8 0,-1 1 5 16,-9-12-4-16,3 4-1 0,0 0 9 0,-10 11 24 15,0 7 23-15,0 3 16 0,-3 4 8 16,3 6-10-16,0 5-22 0,-4 1-15 0,-2 2-5 15,6 11-10-15,-7-7-3 0,7 7-8 16,0 0-2-16,-13 28-5 0,6-8-5 16,4 7 2-16,0 8-13 0,6 0-22 15,-3 5-15-15,0-3-27 0,6 4-20 0,-6-4-38 16,-3-2-32-16,3-7-27 0,3-3-35 16,-6-6-33-16,0-4-62 0,-4-6-79 15,0-5-86-15,1-1 5 0,6-3-147 0,0 0-95 16</inkml:trace>
  <inkml:trace contextRef="#ctx0" brushRef="#br0" timeOffset="180725.3">30959 6229 1689 0,'0'0'-57'0,"7"-14"1"0,3 6 6 15,0 1 34-15,7-3 2 0,10-1 5 16,3-1 2-16,3 2-1 0,7-3 0 16,14-3 2-16,-2-1 10 0,-8 6-2 0,-7-3-9 15,-1 6 1-15,-6-3 8 0,-3 4-4 16,-7 1-2-16,0 2 2 0,-7 1 13 15,-3 3 13-15,-10 0 20 0,10 10 9 0,-10-10 8 16,-3 18 2-16,-1-7 3 0,-5 13 4 16,-12-2 7-16,2 6-1 0,-11 2 3 15,6-1-12-15,4-4-4 0,4 0-4 0,-1-2-7 16,7-5-1-16,4 0-3 0,6-6-4 16,0-2 2-16,6-3-4 0,-6-7 0 0,24 4-5 15,-8-5-4-15,-16 1 0 16,39-10-5-16,-12 0-5 0,-3-1 2 0,3-3-6 15,-4 2 3-15,0-9-2 0,-9 6-8 16,-1-2-4-16,-3 3 0 0,0 3 1 16,-7 1 3-16,0-1-9 0,-3 11 0 0,0 0 3 15,-6-12-1-15,6 12-3 0,0 0-1 16,0 0-1-16,0 0-3 0,-33 18 3 16,33-18 0-16,-4 15-2 0,4-15-10 0,4 11 6 15,-4-11-9-15,16 14-2 0,1-10-17 16,2-1-22-16,8-6-25 0,3 2-7 0,8-2-3 15,1-5 5-15,1 1 7 0,0 0 6 16,0-4 3-16,0 4 11 16,-13 0 6-16,0 1 7 0,-4 1 33 0,-3-1 13 0,-6 5 13 15,-2-2 7-15,1 3 0 0,-13 0 23 16,17 12 12-16,-13-2 6 0,-1 5-3 16,0 1 5-16,5 3-8 0,-5-1-3 15,6 2-5-15,-2-1-2 0,7-1 1 16,-1-3-1-16,1-2 0 0,2-5-5 0,4 2 7 15,-1-7-9-15,8-6-4 0,0 0-2 16,0-2 0-16,3-5-10 0,-3-3-8 0,0-3-28 16,-2-5-34-16,5-11-38 0,-9 1-43 15,-4 4-51-15,-8 2-20 0,-2 2-15 16,-4 1-19-16,-3 4-388 0,0 4-121 16</inkml:trace>
  <inkml:trace contextRef="#ctx0" brushRef="#br0" timeOffset="181826.56">22083 6525 1885 0,'0'0'184'16,"0"0"-59"-16,-16-14-20 0,16 14-25 15,0 0-21-15,0 0 9 0,-21 21 17 16,15-3 8-16,-8 7-7 0,1 7 13 0,2 3 2 15,11-2-8-15,-3 2-8 0,0-9-2 16,9 3 2-16,8-4 0 0,10-5 23 0,28-5 11 16,22-15-7-16,56-28-10 0,63-29-10 15,30-16 4-15,88-37-13 0,2-3-3 0,-13 1-13 16,-93 27-3-16,-24-1-4 16,-20 4-8-16,-26 0-3 0,-17 13-6 0,-37 13-4 15,-12 9-5-15,-25 12-2 0,1 5-5 16,-14 10-17-16,-12 2-32 0,-2 7-45 15,-5 4-51-15,-11 6-36 0,-3 1-53 0,0 0-66 16,0 0-76-16,-23 33-179 0,13-15 6 16,-7 6 62-16,4 1-210 0,-1-3-166 0</inkml:trace>
  <inkml:trace contextRef="#ctx0" brushRef="#br0" timeOffset="188143.02">1230 11201 1572 0,'-24'-21'85'0,"8"9"30"15,-4 1 8-15,7-2-8 0,-1 9-15 0,4-2-12 16,10 6-16-16,-14-2-1 0,14 2-13 16,0 0 1-16,-3 33-3 0,9-11-2 0,11 21-9 15,7 3 10-15,9 15-3 0,1 3 2 16,12 3 5-16,1-5-11 0,6 3-3 15,8-9-3-15,-6 2 1 0,10-5 3 0,-6-3-12 16,-3-4 7-16,-8-13-11 0,1-2-4 16,-2-6 0-16,-4 0 4 0,-10-7-2 15,-6-7-7-15,0 3 8 0,-3-7 1 16,-1 1-12-16,-4-1-1 0,2-3-7 16,-1 0-7-16,-4-2-44 0,1 1-44 0,-17-3-52 15,30 0-49-15,-20 0-66 0,-10 0-165 16,0 0-28-16,0 0-180 0,0 0-123 15</inkml:trace>
  <inkml:trace contextRef="#ctx0" brushRef="#br0" timeOffset="188376.81">1743 12347 1826 0,'-4'18'-2'0,"1"-8"6"0,0-1 9 16,-1-3 3-16,4-6 12 0,0 0 12 15,0 0 10-15,17 10 15 0,-17-10 6 16,50-17 2-16,0-8-2 0,4-6 0 15,12-13-1-15,1-2-5 0,-1-1-3 0,-2-3-3 16,-11 1 1-16,1 5-11 0,-18 5 5 16,-2-3-14-16,-8 9 7 0,-6 0-10 0,-3 8-4 15,0-5-4-15,-7 1-2 0,-1 0-1 16,-2-3-6-16,0-1-57 0,-4-2-53 16,1-2-65-16,-1 2-65 0,0 0-138 0,4 2-86 15,0 8-134-15,-4 4-80 0</inkml:trace>
  <inkml:trace contextRef="#ctx0" brushRef="#br0" timeOffset="-183466.9">7413 10869 1597 0,'-3'-19'168'0,"6"3"-24"0,-6 1-5 16,-1 5-26-16,4 10-27 0,-7-8-14 0,7 8-23 15,0 0-9-15,0 0-8 0,0 0 8 16,0 0-1-16,-9 29 5 0,12-9-6 0,0 5 8 15,0 9-2-15,4 14-3 16,7 2 1-16,-5-2-4 0,2 6-1 0,2-4-3 16,0 0-8-16,1 0 2 0,-1-8-5 15,4 4 2-15,-4-3 1 0,7-3-6 0,-7-5 4 16,1-7-5-16,-1-1 1 0,0-7-11 16,-3-1-36-16,0-2-39 0,1 0-34 15,-2-9-35-15,-9 3-49 0,0-3-52 0,0-8-90 16,-9 5-90-16,9-5-133 0,-21-3-51 15</inkml:trace>
  <inkml:trace contextRef="#ctx0" brushRef="#br0" timeOffset="-183216.69">7279 11593 1604 0,'-10'7'4'16,"1"-6"1"-16,-2 10 9 0,5-3 8 16,2-2 6-16,1 11 3 0,3-17 7 0,7 25 4 15,-1-10 4-15,8 2-1 0,2-2 9 16,8-4 5-16,6 0-4 0,0-5 7 15,3-4-8-15,11-4-1 0,22-8-7 0,4-8 4 16,11-10-7-16,-2-8-4 0,-2-3-5 16,-4-3-2-16,-10-2-2 0,1 2-6 0,-20 3-1 15,-8-1 1-15,-6 0-5 16,-6 0-3-16,-2-1-5 0,-11 8 4 0,-5 4-7 16,-2 4-14-16,-1 4-16 0,0 4-19 15,-3 2-28-15,3 5-40 0,-3 1-33 16,0 9-47-16,0 0-76 0,0 0-343 0,3-10-107 15</inkml:trace>
  <inkml:trace contextRef="#ctx0" brushRef="#br0" timeOffset="-175515.09">490 14783 1117 0,'0'0'5'0,"0"0"52"0,-24 0-25 15,24 0 20-15,0 0-13 0,-20 0 11 0,20 0-15 16,0 0-14-16,0 0 4 0,-23 0 0 16,23 0-3-16,0 0-4 0,-14 4-1 15,14-4-7-15,0 0-1 0,0 0 2 0,0 0 12 16,0 0 1-16,0 0 13 0,41 15 12 16,-19-18 0-16,19-6 2 0,22-16-1 15,34-13-1-15,9-5-3 0,28-19-5 0,2-2-4 16,2-4-3-16,-9 2-7 15,1 1-1-15,-37 18-3 0,-9 1 0 0,-8 7-3 16,-25 11 2-16,-8 3-1 0,-13 9-6 16,-4 3 1-16,-5 2 1 0,-2 1-5 15,-2 6-7-15,-4-7 3 0,1 7-10 0,-4-4-14 16,-10 8-27-16,17-7-49 0,-7 4-60 16,-10 3-517-16,20-3-163 0</inkml:trace>
  <inkml:trace contextRef="#ctx0" brushRef="#br0" timeOffset="-171180.37">22420 14158 1939 0,'6'-21'2'0,"-3"0"27"16,0 10 14-16,-3-3 10 0,5 10 6 0,-5 4-2 15,3-15 0-15,-3 15-4 0,0 0 0 16,0 0 6-16,0 0 4 0,0 0 6 16,0 0-5-16,-41 25 13 0,14-2-2 0,-9 9-3 15,-24 11 5-15,0-4-10 0,-7 7 6 16,-6 1-12-16,7-2-9 0,-5-1 3 0,11-1-3 16,7-11-13-16,10-1 0 15,6-1-10-15,7-10 3 0,3-2-5 0,8-6 1 16,5 1-20-16,1-6-27 0,2 1-32 15,5-5-38-15,-1 1-67 0,7-4-68 16,0 0-84-16,0 0-163 0,10-32 28 0,-7 17-136 16,11-9-80-16</inkml:trace>
  <inkml:trace contextRef="#ctx0" brushRef="#br0" timeOffset="-170950.29">21826 14177 1732 0,'0'0'32'0,"0"0"14"16,0 0 10-16,0 0 16 0,0 0 14 15,0 0 6-15,-60 32 0 0,27-1-5 16,0 3-2-16,0 4-5 0,6 2-4 16,-3-1-4-16,6 4-6 0,4 3-4 15,7-2-8-15,2-6 3 0,11-5-6 0,8-8-7 16,-2 4 3-16,10-4-9 0,22 6 0 16,5-6-3-16,7-6-3 0,13-6-9 0,1-5 1 15,5-4-9-15,-9-6-34 0,4-4-34 16,-1-2-39-16,-3-5-45 0,-6-2-49 15,-11 1-48-15,-10-3-95 0,0 2-102 0,-6-4-152 16,-4 1-83-16</inkml:trace>
  <inkml:trace contextRef="#ctx0" brushRef="#br0" timeOffset="-159365.78">22729 14584 2094 0,'-17'6'109'0,"4"-5"-7"16,13-1 7-16,-12 6 5 0,12-6-11 16,0 0-17-16,0 0-19 0,0 0-21 15,0 0-6-15,0 0-3 0,39-25 2 0,21 5-3 16,16-8-5-16,8 1 3 0,3 4-9 15,-3-6-4-15,-5 4 2 0,-13 2 0 0,-5 6-5 16,-8-4 2-16,-10 7-2 0,-9 2-2 16,3-1-8-16,-7 1 10 0,-8 3-7 15,-5 1 4-15,4 4-21 0,-8 0-40 16,1-2-47-16,-1 3-53 0,-4-1-68 16,-2-1-44-16,-7 5-103 0,10-6-61 0,-10 6-162 15,10-4-85-15</inkml:trace>
  <inkml:trace contextRef="#ctx0" brushRef="#br0" timeOffset="-159065.25">24170 13905 1823 0,'3'-8'123'0,"-3"8"-1"0,3-10 0 15,-3 10-15-15,0 0-5 0,0 0-6 16,0 0-11-16,0 0-12 0,0 0 14 15,0 0-3-15,13 33 3 0,-6-13 10 16,0 5-7-16,-4 5-11 0,4-1 8 0,3 5 3 16,-3-2-4-16,-1 2-13 0,1-3 0 15,-1-2-7-15,5 2-7 0,-8-5-6 0,3 5 1 16,1-6-11-16,-1 0 0 0,-1-6-4 16,1 2 1-16,-3-3-1 0,0-3-18 15,1-5-13-15,-1 1-18 0,0-3-18 16,-3-2-92-16,0-6-74 0,0 0-67 0,0 0-63 15,-19-21-107-15,11 7-72 0,2-1 60 16,-1-6-148-16,-2-1-91 0</inkml:trace>
  <inkml:trace contextRef="#ctx0" brushRef="#br0" timeOffset="-158529.4">24086 14090 1807 0,'-6'-7'92'0,"6"7"9"0,-7-9-2 16,7 9-8-16,0 0-5 15,0 0-9-15,0 0 12 0,0 0 1 0,-20 28-7 16,20-8 12-16,0-2-2 0,-3 8-7 15,6 3 2-15,0 6 8 0,0 0-15 0,8-1-9 16,-5 0-2-16,1-2 0 0,6-2 2 16,4-5-11-16,-4-4 3 0,10 3-1 15,11-12-2-15,6-2 1 0,10-13-12 0,24-7 5 16,19-12-19-16,10-14 5 0,-3-3-5 16,29-18-3-16,-5-5-1 0,-34 12 0 0,-7 1-7 15,-5 2-4-15,-9 1 3 16,-5 4-14-16,-15 9 4 0,-8 7-6 0,-11 2 3 0,-3 7-6 15,-8 5-25-15,-5 2-38 16,2-2-56-16,-5 6-46 0,-5 5-29 0,-6 1-52 16,0 0-75-16,0 0-174 0,0 0 3 15,0 0 56-15,0 0-139 0,0 0-72 16</inkml:trace>
  <inkml:trace contextRef="#ctx0" brushRef="#br0" timeOffset="-156562.71">1943 15967 1653 0,'-3'7'-17'0,"3"-7"-9"0,-10 11 4 15,10-11 5-15,-3 10 5 0,3-10 8 16,6 11 3-16,4-2 8 0,-1-1 7 15,5-1 14-15,7-2 6 0,1-3 11 0,5-2 3 16,6-6 9-16,27-13-2 0,14-12-2 16,9-15-7-16,27-24-1 0,3-4-3 15,-6-5 5-15,7-6-7 0,-5 6 0 0,-2-3-9 16,-4 7-1-16,-22 19-4 0,-11 6-1 16,-4 2-3-16,-16 16-3 0,-7 4 3 15,-13 9-6-15,-6-2-2 0,-5 8 2 0,-2 4-9 16,-4-1 2-16,1 2-8 0,-4 2-4 15,4 2-5-15,-14 4-21 0,19-3-24 16,-19 3-44-16,27 0-34 0,-27 0-48 16,17 3-465-16,-17-3-141 0</inkml:trace>
  <inkml:trace contextRef="#ctx0" brushRef="#br0" timeOffset="-151297.68">20473 15649 1887 0,'0'0'6'16,"0"0"6"-16,-17 3 0 0,17-3 12 16,0 0 20-16,0 0 11 0,50-15-2 0,-10 2 1 15,17 1-4-15,6-2-4 16,0 3 3-16,4-2 0 0,-4 1 9 0,0-2-7 16,-3 1-1-16,-6 5-10 0,-14 1 1 15,0 2-6-15,-6 0 3 0,-4 0-7 0,0 2-1 16,-8 0-9-16,2 3 3 0,0-1-10 15,-4 1-22-15,-20 0-30 0,30 1-36 16,-17-1-39-16,-13 0-64 0,9-1-55 0,-9 1-136 16,0 0-232-16,0 0-100 0</inkml:trace>
  <inkml:trace contextRef="#ctx0" brushRef="#br0" timeOffset="-150979.15">20772 15455 1735 0,'-13'-3'-8'0,"13"3"17"16,-23 0 22-16,23 0 12 0,-23 0 7 0,23 0-3 15,-27 6 3-15,17-2-2 0,-6 4 3 16,2 2 10-16,-9 5 6 0,6 0 3 16,1 8-5-16,-8 2 1 0,10-1-10 0,-11 14-2 15,11-6 3-15,4-4-9 0,-1-2-4 16,2 5 4-16,9-6-5 0,-3-2-3 0,3 2 1 15,3-4 0-15,0 3-12 16,3-2 7-16,5-1 0 0,2-4-2 0,1-1-6 16,2 2-3-16,4-2-2 0,-4-1 4 15,5-3-7-15,-1-2-2 0,-4 0 5 16,5-5-4-16,-2 2-6 0,1-1-7 0,-6-1-11 16,2 0-23-16,5-3-36 0,-5 1-40 15,1-6-46-15,-4-2-61 0,1-1-81 0,-5-2-171 16,1-3-176-16,-2-2-135 0</inkml:trace>
  <inkml:trace contextRef="#ctx0" brushRef="#br0" timeOffset="-150746.28">20626 15673 1818 0,'-10'-7'-34'0,"-3"1"18"0,6-5 22 16,1 2 14-16,6-4 5 0,-4 2 7 15,8 0-4-15,-4-3-2 0,6 0 2 0,1-5-2 16,3 1 0-16,3-2-5 0,0-2-1 16,11-2 1-16,-1 2-5 0,0 3-2 15,4-2-5-15,-4 4 1 0,7 2 1 0,-9 1-3 16,-5 6 6-16,4-2-11 0,4-1-16 16,-2 7-42-16,-1-2-49 0,-1 2-49 15,-4 1-462-15,-2-1-113 0</inkml:trace>
  <inkml:trace contextRef="#ctx0" brushRef="#br0" timeOffset="-109229.33">5736 16110 1245 0,'-19'0'45'16,"-2"-5"19"-16,1 5 2 0,20 0-3 15,-30-3-11-15,14 3 3 0,16 0 1 0,-27-3-11 16,13 2-3-16,14 1 0 0,-23-3-3 16,23 3-12-16,0 0 2 0,-23 0-6 15,23 0 7-15,0 0-8 0,-10 7-2 16,10-7 4-16,0 0 0 0,43 15-4 16,-3-9 5-16,10-5 0 0,34-2 4 0,28-7-1 15,9-5-8-15,8-8 0 0,12 2-3 16,29-6-8-16,-34 8 3 0,-6-4 5 15,-10 3-7-15,-6 4-3 0,-8 2 6 0,-29 2-4 16,-7 5 3-16,-16 0-4 0,-11 1-5 16,-7 3 5-16,-9-2-4 0,-3 3-2 0,-1 0 5 15,-4-3-7-15,-1 3 3 0,-18 0 4 16,30-4-1-16,-18 4-3 0,-12 0-2 16,24-3 4-16,-24 3 0 0,17-5-10 0,-17 5-30 15,16-6-53-15,-16 6-50 16,10-7-65-16,-10 7-436 0,4-4-137 0</inkml:trace>
  <inkml:trace contextRef="#ctx0" brushRef="#br0" timeOffset="-102179.46">25613 13000 1858 0,'0'0'-10'0,"7"-23"15"0,-7 11 13 0,9-3 12 16,-2 5-1-16,3-5 1 0,3 2 6 16,4 1 1-16,0 2 7 0,0 3 5 0,2-1 5 15,1 5 1-15,10-4-1 16,-3 7-11-16,0 1 5 0,6 3-3 0,-6 3-2 16,3 3 5-16,0 5-2 0,-3-1-2 15,-5 7 0-15,-1 0 6 0,-8 1-6 16,1 3 7-16,-5 4 8 0,-2-4-3 0,-7 0 0 15,0 3 1-15,-7-3 8 0,-2-3 14 16,-1 2-7-16,-4-5 4 0,-6 1 16 0,0-5-2 16,0-2-2-16,-4-5-10 0,-1-7-6 15,1-1-7-15,-6-4 0 0,3-4-6 16,0-2-3-16,4 0-9 0,0-5-3 0,0-6-6 16,2 0-8-16,12 1-3 0,-5-3-11 15,11 1-3-15,3-3-18 0,3 0-45 16,7 3-42-16,17-14-36 0,-4 9-44 15,13-3-34-15,2-1-38 0,-2 6-39 0,7-1-50 16,-13 5-79-16,0 4-35 0,0 2-173 16,-3 5-119-16</inkml:trace>
  <inkml:trace contextRef="#ctx0" brushRef="#br0" timeOffset="-100961.85">26279 12715 1774 0,'0'0'-37'0,"17"0"15"0,-17 0 13 0,0 0 11 16,0 0 10-16,0 0 2 0,21 5 3 15,-21-5 4-15,13 7 11 0,-7-1 4 0,4 1 3 16,4 3 5-16,-8-1 8 0,4 4-1 16,0 2 3-16,0 0-5 0,0 3 4 15,0 3-8-15,0 3-2 0,4-2 3 16,-8 0-4-16,4 2-7 0,-3 1 3 16,-1-3-6-16,1 3 2 0,0-3-3 0,-7-4-4 15,3-1-1-15,0-2-5 0,4-1 1 16,-7 0 8-16,3-4 12 0,1 0 7 0,-4-10 20 15,3 16 1-15,-3-16 19 0,4 9-28 16,-4-9 8-16,0 0-12 0,0 0 4 16,0 0-5-16,0 0-13 0,-17-35-3 15,13 22-8-15,1-6-2 0,0 1-4 16,-4-6 4-16,4 3-5 0,-1-2-5 0,-2-4-6 16,6 2-4-16,0-4 6 0,3 4-5 15,-3-1 4-15,10-2 0 0,0-1-2 0,-3 5-10 16,6 5 9-16,4-6-7 0,0 5 4 15,-1 2-2-15,-2 0-5 0,8 6-5 16,-5 2 2-16,1 3-5 0,1 4 5 0,1 1-7 16,1 2 0-16,-21 0 7 0,39 8-1 15,-15 0-9-15,-2 9 7 0,2 0-3 0,0 3 4 16,-5 1-2-16,1 4 4 0,-6 0 0 16,-1-1 0-16,4 2 2 0,-4-1 1 15,-6-4-4-15,3 1-3 0,3-1 2 16,-6-6 3-16,-1-1 3 0,2-1-1 15,-2-2 1-15,4-4 4 0,-1 0 0 0,-9-7-2 16,11 3 3-16,-11-3-9 0,30-10 12 16,-20 0-5-16,4-5 2 0,-1-9-6 0,13-15 1 15,-10-5 4-15,8-5-3 0,-14-5-1 16,4-1 6-16,-8-4-10 0,4 8-2 16,-10-2 6-16,0 6-5 0,-3 9 4 0,-4-12 0 15,-3 10-4-15,7 8 0 0,-8 4-4 16,8 3 8-16,-3 7-3 0,3 0-10 0,-4 7-5 15,-4 1 9-15,2 5-9 16,9 5 9-16,-24 0-6 0,24 0 4 0,-22 19-4 0,11-3 2 16,-2 4 4-16,2 7 0 15,5 3-4-15,-4 20 1 0,4 0 9 16,6-7 2-16,0-4-5 0,-3 17 5 0,6-1-1 16,3-5-2-16,7-4-2 0,1 0 3 15,-4-8 3-15,4-5 0 0,2-8 1 0,-7-6 6 16,5 1-5-16,6-8-1 0,0-1 8 15,4-11 0-15,-1 0 0 0,4-8-1 0,6-9-5 16,7-8-8-16,-4-8 6 0,-6 1 0 16,-6-3 5-16,-5 5-3 0,-2 2-2 15,-7 6 8-15,1-2-5 0,-1 8-10 16,-4-1 11-16,0 4-5 0,2-2-6 16,-2 5-3-16,-2 5-9 0,-4 5 8 0,0 0 5 15,0 0-3-15,0 0-4 0,0 0 10 16,9 22 1-16,-9-9-7 0,3 3 2 0,1 2 8 15,0 0 1-15,6 2-13 0,-1-1 10 16,2-1 8-16,2 0-6 0,-4-5-5 16,2-3 1-16,2-1-1 0,-3 2 10 0,0-4-1 15,3-4 3-15,1-3-7 0,-14 0 1 16,26-5-2-16,-12-4-3 0,-4 2 5 0,0-2-3 16,0-1-4-16,-4-3 0 0,-2 2 8 15,-1 0-2-15,0 1 1 0,1-1 3 16,-4 11 1-16,4-14 3 0,-4 14-8 15,6-12-10-15,-6 12 7 0,0 0 6 16,0 0-7-16,0 0-5 0,0 0 2 0,0 32 9 16,0-13 0-16,-3 6 0 0,3 6 17 15,0 6-12-15,0 19 12 0,0-2 4 0,3 0 2 16,-3 5 6-16,0 0-3 0,0-3 7 16,0-12-9-16,-3-3 0 0,3-4 4 0,-3-2-4 15,3-5 3-15,-4 2-6 0,-3-7 10 16,4-4 18-16,-4-1 20 0,1-5 7 15,-1 0 3-15,-7-5-7 0,1 0 0 16,0-2-8-16,0-7-5 0,-4 2-8 16,17-3 0-16,-37-4-9 0,17-4-1 0,0-2-11 15,0-3 7-15,4-2-13 0,2-2-3 16,1-1-3-16,2-4-7 0,8 0-21 0,0-2-28 16,6-2-41-16,11-5-21 0,13-12-51 15,6 4-70-15,7 3-51 0,0-1-53 16,0-1-36-16,6 4-93 0,5 0-96 0,-2 8 52 15,8 1-226-15,-7 1-210 16</inkml:trace>
  <inkml:trace contextRef="#ctx0" brushRef="#br0" timeOffset="-100412.52">28790 12490 2149 0,'-7'-13'88'0,"7"13"20"16,-7-12-1-16,7 12 0 0,-7-6 8 15,7 6 16-15,-3-9-12 0,3 9-2 16,0 0-23-16,-6-9 2 0,6 9-5 0,0 0-5 16,0 0 2-16,0 0 9 0,0 0 7 15,-10 31-2-15,6-13 9 0,4 0-13 16,0 1-2-16,-3 6-1 0,3 3-5 16,0 0-3-16,0 1-13 0,0 4-3 0,0-6-8 15,7 6-4-15,-7-5-1 0,6-2 0 16,-6 2-6-16,0-7-9 0,4-2 1 0,-4-1-2 15,3-4-13-15,-3-1-24 0,3-2-23 16,-3-11-52-16,0 0-88 0,7 0-82 16,-7 0-80-16,0-28-95 0,0 3-189 15,0-8 50-15,0-2 61 0,0-5-222 16,0 1-208-16</inkml:trace>
  <inkml:trace contextRef="#ctx0" brushRef="#br0" timeOffset="-100279.27">28703 12037 1998 0,'-3'-15'-76'16,"-4"2"27"-16,4 4 9 0,3 9-2 0,0-13 0 16,0 13 6-16,0 0 8 0,0-11 0 15,0 11-39-15,0 0-45 0,0 0-391 16,0 0-8-16</inkml:trace>
  <inkml:trace contextRef="#ctx0" brushRef="#br0" timeOffset="-100012.21">28489 12505 1498 0,'-16'10'42'0,"-1"2"11"0,4-2 7 0,-1 5 2 15,5-2 3-15,-2 2-1 0,1 2-5 0,4 2-2 16,-4 2 1-16,6 4-7 0,-2 0-2 15,6-3-1-15,0 9-8 0,3-1 3 0,7 2-7 16,0-1 4-16,3-5-4 16,1 5-5-16,-1-5 0 0,4-2-6 15,7-2-31-15,-2-4-43 0,-2-3-48 0,7-5-55 16,-6-6-60-16,1-4-445 0,2-1-154 16</inkml:trace>
  <inkml:trace contextRef="#ctx0" brushRef="#br0" timeOffset="-99778.74">29043 12458 1931 0,'3'-17'31'16,"0"6"23"-16,4 3-6 0,-7 1-2 15,0 7-8-15,10-10-5 0,-10 10 0 16,0 0 3-16,0 0 6 0,24 17 6 16,-14-2 9-16,-4 7 6 0,-3 2 1 0,1 2-1 15,-1 5 3-15,-3 1-8 0,0 5-1 16,4-1-1-16,-8-1-8 0,4 1 0 0,-3 0 3 15,-1-4-10-15,-2 4-2 0,-4-6-5 16,7-3-8-16,3-7 6 0,-11-1-21 16,5-2-33-16,-4-3-42 0,-1-3-57 0,2-7-77 15,-1 0-93-15,-1-4-160 0,11 0 29 16,0 0-117-16,0 0-43 0</inkml:trace>
  <inkml:trace contextRef="#ctx0" brushRef="#br0" timeOffset="-99312.64">30159 12370 1579 0,'0'0'17'0,"8"-11"29"0,-8 11 28 16,0-9 16-16,0 9 12 0,0 0 9 15,0 0 5-15,0 0-10 0,-8-13 1 16,8 13-2-16,0 0-15 0,0 0-13 0,0 0-11 15,0 0 1-15,0 0-1 0,0 0 4 16,-9 29-9-16,5-11 21 0,4 0-15 0,-3 7 6 16,0 0-14-16,3 3-4 15,-3-3 6-15,3 4-11 0,3-1 1 0,-3 0-4 16,0-2-8-16,0 3 7 0,3-4-9 16,0-5 3-16,1-2-15 0,-1-4 8 15,0 1-2-15,0-5-19 0,-3-10-27 0,0 0-34 16,0 0-45-16,0 0-43 0,21-39-39 15,-18 1-32-15,-6-17-45 0,-1-5-28 16,-2-4-15-16,-2 3 0 0,-1 1-369 0,6 2-159 16</inkml:trace>
  <inkml:trace contextRef="#ctx0" brushRef="#br0" timeOffset="-98862.22">30107 12072 1863 0,'-8'-27'-64'0,"-2"4"21"0,4 9 8 16,0 3 2-16,-2 4 5 0,-2 4 4 16,10 3 2-16,0 0 2 15,-30 13 3-15,21-1 2 0,-2 1 2 0,8 3-4 16,-4 8 4-16,7 1 4 0,0 1 0 15,4 8 4-15,2-4 2 0,5-1-1 0,-2 3 1 16,1-3 0-16,4 1-5 0,-1-3 6 16,1 1 0-16,2-3 0 0,1 0-1 15,2-3 3-15,-5-2 3 0,7-8-4 0,-5-1-3 16,4-1 7-16,-1-3 0 0,-1-3-2 16,2-4 0-16,-1-1 7 0,2-5-9 0,-2 2 3 15,1-6 3-15,1-2-8 0,-2-6 7 16,-2 0-7-16,4-4 8 0,-5-6-10 15,-2 1 2-15,-2-2-2 0,1 3 7 0,-5 2 3 16,-5 3-3-16,3 3 31 16,-2-1-2-16,-1 2-2 0,0 6-8 0,-3 1 0 15,0-2 0-15,0 12-1 0,0-13-2 16,0 13-3-16,-3-11-3 0,3 11-1 16,0 0-4-16,0 0 4 0,0 0-2 0,0 0 0 15,0 0 10-15,0 0 0 0,3 43 2 16,8-25 6-16,-1 2 11 0,2 6 5 0,2 3 2 15,2-4-2-15,-2 2 0 0,-1-2 6 16,4 3-10-16,-1-3 1 0,-5-3-1 16,2-3-6-16,-3-1-3 0,-3 3 2 15,0-4 3-15,-4-2-6 0,0 0-3 16,0-1-3-16,-9 3-3 0,-1-3-11 0,-3-2-27 16,-3 6-44-16,-8-5-44 0,-1-1-79 15,-2-2-115-15,-2 0-307 0,-1-2-106 16</inkml:trace>
  <inkml:trace contextRef="#ctx0" brushRef="#br0" timeOffset="-97095.5">26753 14695 1815 0,'0'0'41'0,"0"0"-1"0,-3-12 5 16,3 12 1-16,0 0 10 15,0 0 12-15,0 0 6 0,0 0 11 0,0 37 1 16,0-17 5-16,0-1 3 0,3 6-6 16,4 7-2-16,-7-3-1 0,0 0-7 15,3-1 3-15,0-3-20 0,0 3-2 0,0-6 3 16,5-2-12-16,-8-2-2 0,0-3 6 15,3-5 7-15,0 2-1 0,1-2 9 0,-4-10 19 16,3 10-13-16,-3-10 0 0,0 0-12 16,0 0-5-16,10-48-8 0,-10 19-9 15,0-29-6-15,-4 1-19 0,-5-7-41 0,-1 7 15 16,2 0-24-16,-4 4 1 0,2 3-3 16,-1 13 1-16,2 8-8 0,-1 1-4 15,-1 7-5-15,2 7 6 0,-1 2 5 16,-1-1 4-16,-2 5-1 0,4 4 8 0,9 4-3 15,-21 0 1-15,21 0 9 0,0 0-5 16,-23 14 5-16,16-3-1 0,1 1 8 16,3 2 0-16,-2-1 2 0,10 2 1 0,-2 0 0 15,0-1 3-15,0 3 0 0,4-3 5 16,2 1-3-16,2-3 1 0,-8-2 3 16,7 3 5-16,1-2-8 0,2-3 6 0,-1 0 1 15,-1 1 0-15,2-5 7 0,4-1-2 16,-1-2-3-16,-16-1 0 0,41-1-1 15,-18-5-1-15,7 5 3 0,-4-2 0 16,-2-3-2-16,6 4-4 0,-10 0 6 0,6-3-6 16,-2 2 2-16,-1 3-3 0,-7-3 0 15,5 3 0-15,-21 0 4 0,39 6 0 16,-18-1-4-16,-1 2 2 0,-4 0 1 0,8 6-3 16,-4-1-1-16,3 6 6 0,-6 0 0 15,3-1-7-15,-4 4 3 0,1-2 7 0,-7-1-7 16,3 2-1-16,-2-1 4 0,-5-4 0 15,1 1 6-15,2-4-1 0,-1-2-2 16,-2 0 1-16,-3 2 4 0,1-5 17 16,-4-7 2-16,3 11 7 0,-3-11 21 0,0 0-11 15,3 10-3-15,-3-10-2 0,0 0-11 16,0 0-10-16,0 0 9 0,0 0-3 16,0 0 4-16,0 0-1 0,0-38-3 0,0 26 0 15,-3-1 3-15,6-2-4 0,0 1-5 16,-3-4 1-16,5 0-1 0,1 0-4 15,4 1 2-15,-4 1-10 0,5-5 2 0,-5 4 0 16,7-1-2-16,1 3 4 0,-1-2-4 16,4 2-1-16,-1 1 5 0,1 6-13 0,-4-1 6 15,8 5 2-15,-5-4-5 0,-2 8-8 16,-14 0 11-16,33 3-1 0,-17 2 2 16,-2 2-11-16,2 3 5 0,-2 2 2 0,-1 5-1 15,1 1-1-15,-5 0 1 16,1 2-3-16,1-1 6 0,-5-2-6 0,1-3 6 15,-1 1-1-15,-3-5 0 0,5 2 3 16,-2-5 4-16,-6 4 18 0,0-11 12 16,7 7-1-16,-7-7 3 0,0 0-12 0,0 0 1 15,0 0 0-15,0 0-8 0,0-32 2 16,0 20-7-16,0-4-4 0,0 0 10 0,3-2-6 16,-3 0-8-16,6 4 0 0,-1-4 10 15,-2 2-11-15,3 1 2 0,-3 1-3 16,7 3-2-16,4 1-32 0,-4 1-25 0,4 2-30 15,2 4-30-15,-2-3-19 0,5 2-12 16,-2 4-22-16,2-4-16 0,2 0-7 16,-1 1-13-16,0 2 1 0,3-5 13 15,4-1 18-15,-7 2 14 0,3-5 23 0,-3 2 12 16,1 1 19-16,-5 0 30 0,1-2 45 16,-1 1 40-16,1 1 30 0,-7 0 32 15,-1 2 9-15,-9 5 17 0,14-7-2 0,-14 7-8 16,13-6-11-16,-13 6-4 0,0 0 8 15,0 0 1-15,17 18-4 0,-13-8 14 0,-4 5-12 16,3 3-2-16,0 7-9 0,0 0 8 16,0 2-13-16,5 3-3 0,-2 5 0 15,-6-7 2-15,4 4-8 0,-4-2 7 16,3 1-16-16,0-5 4 0,-3-1 4 16,0-4-21-16,3-2 7 0,-3 2-10 0,3-4 6 15,1-5 1-15,-4 1-1 0,4-1-2 16,-1-2 7-16,-3-3 14 0,0-7 15 0,0 0 1 15,3 14 0-15,-3-14-14 0,0 0-4 16,0 0-2-16,0 0-9 0,-14-39-1 16,8 22-9-16,0-2-3 0,-1-6-2 0,4 0-3 15,0-3-8-15,-2 0-2 0,5 1-1 16,5 0 1-16,-2-9-6 0,3 7-1 16,4-2 2-16,4 2-5 0,-1-1-1 0,0 2-5 15,7-1 5-15,-3 4-4 0,-7 4-2 16,13-1-1-16,-10 6 1 0,-3 4 2 15,4 2-6-15,-1 3-2 0,-3 2 1 16,-10 5-1-16,23 1 9 0,-23-1-14 0,17 14 13 16,-10-7-13-16,-1 5 4 0,-3 1 7 15,2 5 0-15,-5-1 8 0,-5 2-8 0,2 2 0 16,0 4-22-16,-4-3-32 0,1 2-21 16,-4-5-43-16,0 1-41 0,-3-2-39 15,-1-6-50-15,1-2-61 0,-1-6-61 0,1 2-149 16,3-4 27-16,10-2-243 15,-17-2-225-15</inkml:trace>
  <inkml:trace contextRef="#ctx0" brushRef="#br0" timeOffset="-96828.56">28622 14224 2191 0,'11'-22'62'15,"-1"7"5"-15,-7 5 15 0,0-1 0 0,0 7-15 16,-3 4 3-16,8-10-16 0,-8 10 0 15,0 0-12-15,0 0 4 0,0 0 20 0,0 0 0 16,13 32-3-16,-13-17 12 16,6 8-4-16,1 0-6 0,-7 4 3 0,4 0 2 15,-1 8-15-15,4 1 5 0,-7 2-11 16,3-1 4-16,3 13 2 0,-3-8-3 0,5 8-10 16,-2-10-11-16,1-8-45 0,-4-4-37 15,4-3-40-15,0-3-42 0,-1-4-35 16,-2-5-42-16,2-6-58 0,1-5-97 0,-7-2-93 15,0 0 29-15,20-12-106 0,-14 5-37 16</inkml:trace>
  <inkml:trace contextRef="#ctx0" brushRef="#br0" timeOffset="-95812.06">29003 14422 1600 0,'13'-17'57'0,"1"2"13"0,-8 8 5 16,-2-2-4-16,-4 9-3 0,6-4-5 15,-6 4 7-15,0 0 9 0,0 0-3 16,20 20 7-16,-20-5-6 0,4 2 7 0,-4 2 0 15,3 10-2-15,0-4 2 0,-9 2-13 16,12 3-14-16,-9-2 9 0,3-9-9 16,0 2-9-16,0-4-4 0,0-2 6 0,3-2 7 15,-6-1 1-15,3-12 7 0,0 0-4 16,0 0 1-16,0 0-18 0,0 0 1 0,0 0-3 16,-10-50-13-16,3 14-4 0,-3-18-2 15,0 0-22-15,-4-5 3 0,2 9-13 16,-6 0 8-16,6 6-9 0,-6 11 10 0,12 8-26 15,-1 8-13-15,1 2-1 0,-5 2 5 16,2 8-3-16,-1 3 0 0,10 2-1 16,0 0-1-16,-30 14-5 0,27-1-9 15,0-1-6-15,3 3-5 0,0 1-15 16,6 2-3-16,4-4-15 0,-1 4 12 0,12-3 4 16,2-5 12-16,-2-1 0 0,9-3-18 15,0-3-17-15,-8-3-10 0,8-6-13 0,4-1-3 16,-4-4 12-16,0-3 16 15,3 2 9-15,-10-5 11 0,-2 6-3 0,-8-3 46 16,1 6 19-16,-2-1 19 0,-5 5 15 0,4-1 1 16,-11 5-7-16,0 0 9 15,0 0-3-15,0 0-1 0,0 0-1 0,-5 19-2 16,2-4-1-16,0 1 2 0,0 3-1 16,-1 2 4-16,4-2-2 0,0 2 7 15,7 0-3-15,-4-3-4 0,8 3 1 0,-2-4 2 16,4-2-4-16,8-5 1 0,-1-2-4 15,4-5-2-15,-2-3-21 0,8-3-13 0,3-7-17 16,8 2-13-16,-8-5 4 0,1-2 10 16,-1 1-1-16,-6-1 4 0,-5 1 34 15,2 6 29-15,-7-1 15 0,-7 5 5 0,4-4 2 16,-5 8 16-16,-9 0 15 0,0 0 9 16,21 10 10-16,-15 1-2 0,-3-3-1 0,1 9 4 15,-1-1-6-15,-3 5 0 16,3-1-4-16,-3-1-3 0,3 2-10 0,0-2-3 15,2-2-10-15,-2 0-6 0,0-5 3 16,0-2 4-16,1 0 6 0,2-5-4 16,-6-5 3-16,0 0-10 0,0 0 1 0,0 0-5 15,24-33-9-15,-18 11-11 0,-3-9-5 16,-3-8-3-16,-3-22-1 0,-7-1-4 16,-7-15-4-16,-2 4-1 0,-1 17-2 0,2 6-6 15,-7 8 2-15,7 8-4 0,1 9-4 16,-2 1-4-16,2 10 1 0,1 3 7 15,2 10-5-15,1-2-10 0,13 3 5 0,0 0-6 16,-27 15-19-16,21-5-13 0,6 2-3 16,3 1-11-16,3 2-6 0,4-1-9 15,4 3-16-15,6-9-6 0,3 3-6 16,0-5-25-16,4-9-7 0,3 3-16 0,4-8 1 16,-1-2 17-16,0-3 13 0,14-9 6 15,-14 3 20-15,-6 1 37 0,-1 0 25 0,-2-2 56 16,-7 8 43-16,-8-1 32 0,4 2 15 15,-2 4-6-15,-1 0-14 0,-4 2-6 16,-6 5-13-16,0 0 6 0,0 0 0 0,0 0 6 16,14 25-1-16,-11-7 0 0,-3 7 3 15,3 1 1-15,-3 10-6 0,7 2 2 16,-4-4-2-16,0 4-19 0,2-3 17 16,4 1-21-16,1-3-20 0,-4-2 16 15,5-4 2-15,-1 1-6 0,-1-6-8 0,2-5-1 16,-4 0-19-16,2-5-20 0,2 1-49 15,-1-9-59-15,-1 0-77 0,-2-4-82 0,-7 0-118 16,14-11-109-16,-8 5 39 0,-6 6-116 16,3-22-66-16</inkml:trace>
  <inkml:trace contextRef="#ctx0" brushRef="#br0" timeOffset="-95661.96">30129 14209 1694 0,'0'0'46'15,"-19"-1"8"-15,19 1 2 0,-8-9-11 16,8 9-1-16,0 0-7 0,14-19-3 15,-4 9-1-15,4-1-3 0,5-1-6 0,5-1-3 16,-1-1-18-16,4-4-29 0,0 0-37 16,-1 0-53-16,-3-1-55 0,-2 5-423 15,-5 1-93-15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9T08:55:2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 11418 1789 0,'-24'-9'5'15,"5"0"8"-15,1 2 27 0,1-2 20 0,8 1-4 16,-4 1 14-16,2 0 7 0,5 0-8 15,6 7 0-15,-16-8-6 0,16 8 1 16,-11-4-11-16,11 4 1 0,0 0 2 0,0 0 5 16,0 0 4-16,14 33 2 0,-5-12-11 15,4 7 7-15,4-2 3 0,7 16-9 16,0-1-4-16,1 1-8 0,-4 0 8 16,6-1-5-16,-4-3 1 0,4-2-12 15,-1-2-5-15,-6-4 1 0,0-7 1 0,0-2-6 16,3 0-2-16,-5-7-2 0,-2 5 3 15,1-6-22-15,-4-6-4 0,-4 0-18 16,2-7-39-16,-11 0-53 0,27-7-53 0,-18-7-70 16,1-4-111-16,-2-3-134 0,-5-4 49 15,3-4-131-15,-6 1-62 0</inkml:trace>
  <inkml:trace contextRef="#ctx0" brushRef="#br0" timeOffset="163956.46">18316 5811 1841 0,'4'-16'-31'0,"-4"3"36"15,0-2 27-15,3 2 32 0,-3 4 26 16,0 9 13-16,0-20 7 0,3 12-6 0,-3 8 3 16,0-13-8-16,0 13-7 15,0 0-11-15,0 0-15 0,0 0-4 0,0 0 4 16,0 0 0-16,0 0-1 0,10 38 8 16,-10-13 7-16,3 3-5 0,-3 2 1 15,4 5 8-15,-4 2-7 0,3 13 0 0,4-5-3 16,-4 10 2-16,-3-10-7 0,0-2-7 15,3-3 1-15,4-5-8 0,-7 2 1 0,0-2-13 16,3 0 4-16,-3-8-6 0,4-2-6 16,-1-4 4-16,-3-4-7 0,4 1-1 0,-1-1 5 15,-3-6-6-15,3-3-3 0,-3 3-15 16,0-11-14-16,7 14-16 0,-7-14-38 16,0 0-62-16,0 0-41 0,0 0-44 0,0 0-57 15,0 0-24-15,0 0-41 16,0 0-82-16,0 0-51 0,-7-39 34 0,7 28-147 15,0 0-72-15</inkml:trace>
  <inkml:trace contextRef="#ctx0" brushRef="#br0" timeOffset="164440.03">18413 6169 1583 0,'0'0'-73'0,"0"0"14"0,6-2 19 16,-6 2-1-16,0 0 1 0,24-2 15 15,-18 2 2-15,-6 0 4 0,24 0 11 16,-24 0 8-16,19-4-2 0,-5 4 9 16,-1-1-1-16,-13 1 6 0,24-3 0 15,-15 3-1-15,5-3 7 0,-1 2 3 0,1-5-4 16,2 1-3-16,-2 3 9 0,-14 2 10 16,19-8 6-16,-8 4-5 0,2-5 11 0,-3 1 8 15,-3 1 5-15,3-3 1 0,0-2 1 16,0-1 6-16,0-2 0 0,-4-3 2 15,1 2 5-15,0-4-6 0,-4-1 14 0,7-4 0 16,-10 3 3-16,10 0 7 0,-10 4 11 16,3 1 8-16,1 2-1 0,-4 2-1 0,0 1-1 15,0 2-7-15,3 0-5 16,-3 10-20-16,0-12-6 0,0 12-13 0,0 0-2 16,0 0-7-16,0 0 0 0,0 0-8 15,0 0-4-15,7 50 1 0,-7-25-1 16,0 7 7-16,3 5-12 0,-3 2 10 0,0 3-2 15,0-5-4-15,3 17-6 0,-3-12 15 16,0-3-2-16,0-7-2 0,0 3-5 0,4-8-4 16,-4 1 3-16,0-6-3 0,0-5-7 15,0 4-5-15,3-9 8 0,-3 4 1 0,0-7-6 16,0-9-7-16,3 16-6 0,-3-16-15 16,0 0-63-16,0 7-57 0,0-7-45 15,0 0-57-15,0 0-60 0,0 0-53 16,11-31-108-16,-11 24-29 0,-3-3-239 15,6 2-210-15</inkml:trace>
  <inkml:trace contextRef="#ctx0" brushRef="#br0" timeOffset="170407.09">15959 5945 2050 0,'-9'-10'-29'15,"9"10"17"-15,-7-13 24 0,-4 6 18 16,5-1 18-16,6 8 11 0,-16-12 29 15,2 3 0-15,4 5 0 0,1-3-7 16,-2 2-6-16,11 5-8 0,-30-3-3 16,17 1-8-16,13 2-7 0,-41 5-5 0,25 3-4 15,-7 0 4-15,-1 6 4 0,-6 3-6 16,7 1-3-16,0 1-2 0,-1 5 6 0,5-2-5 16,8-2-5-16,2 2-5 0,2-3-2 15,4 6-4-15,-1-4 7 0,8 0-5 16,2-2 11-16,7 1-9 0,11-1-2 0,3-1-4 15,16 6-1-15,7-8-2 0,7-3 3 16,-5 2-1-16,-1-8-3 0,-8 0 0 16,-3 1-5-16,0 1-5 0,0-2 2 0,-7 0 3 15,5 1-4-15,-13 2 0 0,2-1 0 16,-3 4 6-16,-1 8 13 0,-7-7 5 16,-2 4 11-16,-4 1 8 0,-7-1 7 15,-3 2-1-15,-3-1 5 0,-7 5 2 0,-7 1-7 16,-13 5-4-16,-13-3-8 0,-4 0 3 15,-2-6-2-15,8-8-3 0,-2-6-3 0,0 0-6 16,6-7-3-16,0 0-12 0,4-2-10 16,-4-2-23-16,7 0-27 0,-3 0-30 0,6-7-33 15,4 1-39-15,0 0-42 0,6 3-47 16,4-4-59-16,3 1-65 0,3 1-136 16,7 2 41-16,7-2-243 0,-1 1-188 15</inkml:trace>
  <inkml:trace contextRef="#ctx0" brushRef="#br0" timeOffset="171707.56">16853 6279 2019 0,'-10'3'3'0,"10"-3"31"16,-24 8 20-16,24-8 11 0,-13 0 16 0,13 0-9 15,0 0-4-15,-20 2-4 0,20-2-2 16,0 0-5-16,0 0-7 0,-13 5-1 0,13-5-4 16,0 0 0-16,0 0-5 0,0 0 3 15,60 3 0-15,-23-6-1 0,-1-4-3 16,7 2-7-16,1-1 2 0,-1-1-7 0,1 2-7 15,-11-2 5-15,10 0-6 0,-13-2 2 16,-3 5-4-16,-4-1 5 0,-3-1-4 0,0 5-10 16,-7-2 5-16,4 0-3 15,-17 3 4-15,24-5-8 0,-11 3 5 0,-13 2-3 16,17-5 3-16,-17 5-3 0,16-3-1 16,-16 3-2-16,0 0-6 0,17-3 0 15,-17 3-17-15,10-4-24 0,-10 4-40 0,0 0-47 16,6-3-42-16,-6 3-51 0,0 0-67 15,0 0-138-15,14-3-229 0,-14 3-153 0</inkml:trace>
  <inkml:trace contextRef="#ctx0" brushRef="#br0" timeOffset="192858.4">4156 7622 1887 0,'-17'0'-14'0,"17"0"36"16,-23 3 25-16,23-3 26 0,-20 0 21 0,20 0 5 16,0 0-7-16,-20 0-1 0,20 0 0 15,0 0-2-15,-16 3-9 0,16-3-8 16,0 0-5-16,0 0-6 0,0 0-11 0,0 0-5 15,0 0-1-15,0 0-4 0,69 4-2 16,-32-4-1-16,13-4 4 0,1 1-6 0,22-3 0 16,-4 2-6-16,1 0 0 15,7 3 7-15,-10-5-7 0,-10 5-7 0,9-2 6 16,-12-3-12-16,-15 4 7 0,-9 0-1 16,-3 2-7-16,0-4-8 0,-11 4 15 15,4 0-6-15,-2-1-1 0,-18 1-4 0,30 0-3 16,-14-3-29-16,-16 3-42 0,20 0-40 15,-20 0-57-15,0 0-78 0,24 0-105 16,-24 0-129-16,13-3 28 0,-13 3-134 0,20-4-80 16</inkml:trace>
  <inkml:trace contextRef="#ctx0" brushRef="#br0" timeOffset="193541.69">7146 7632 1743 0,'-10'4'72'0,"10"-4"13"0,-20 4 22 16,20-4 2-16,-13 4-4 0,13-4-4 0,0 0-14 16,-20 3-3-16,20-3-2 0,0 0-8 15,0 0-6-15,0 0-5 0,-13 3 2 16,13-3-17-16,0 0 1 0,0 0-6 0,0 0-3 16,0 0-3-16,46 7 4 0,-19-7-5 15,6 3 8-15,7-3-9 0,10-3-5 16,1 3 5-16,-2-4-11 0,21-2 2 15,-6 2-2-15,-15-3 1 0,-5 3-7 0,-1 2 1 16,-6-3-1-16,-4-1-1 0,-9 5-2 16,2-2-5-16,-5-2 6 0,-5 2-1 15,1 3-1-15,-4-3-19 0,-13 3-29 0,30-4-40 16,-30 4-42-16,20 0-41 0,-20 0-41 16,13 0-51-16,-13 0-102 0,14 0-92 0,-14 0-202 15,0 0-143-15</inkml:trace>
  <inkml:trace contextRef="#ctx0" brushRef="#br0" timeOffset="194157.64">10310 7600 1906 0,'-17'3'41'0,"17"-3"23"16,-20 0 16-16,20 0 6 0,0 0 3 16,-17 4 1-16,17-4-2 0,0 0-13 15,0 0-3-15,-13 3-6 0,13-3-9 0,0 0 4 16,0 0-1-16,0 0 5 0,0 0-1 16,60 0-6-16,-26-3 2 0,-1-1-8 0,13-2-10 15,-2 1-3-15,16-2 2 0,6 0 1 16,-13 1-11-16,-9 1-5 0,-4-1 0 0,-4 5-5 15,-9-2 0-15,-4 3-4 0,4-3-1 16,-11 3 3-16,5-1-8 0,-4 1-27 16,-17 0-23-16,30 0-26 0,-17 0-29 15,-13 0-31-15,13 0-53 0,-13 0-66 16,17-3-98-16,-14-3-101 0,-3 6-217 0,10-8-156 16</inkml:trace>
  <inkml:trace contextRef="#ctx0" brushRef="#br0" timeOffset="195062.75">13029 7467 1844 0,'0'0'-69'16,"-6"8"35"-16,6-8 26 0,0 0 25 0,0 4 22 15,0-4 17-15,0 0 21 0,0 0 0 16,0 0 7-16,0 0-3 0,0 0-4 0,0 0-3 16,3 18-3-16,-3-18 1 0,16 3 7 15,5-3-6-15,2-3 5 0,7 0-15 16,13-1-6-16,1-1-4 0,23-5-1 0,-4 2-3 15,0-2-8-15,-9 7-5 16,-8-1-3-16,-5-4-1 0,-8 2-10 0,0 2 6 16,-3 1-6-16,-3 2 1 0,-8-2-1 15,2 0-5-15,-5 0 4 0,1 1-7 0,-4 2-3 16,1-2-2-16,-5-2 2 0,-9 4-5 16,24-1-27-16,-24 1-28 0,16 1-45 0,-16-1-56 15,14 6-78-15,-11-4-136 0,-3-2-70 16,13 9-236-16,-10-5-166 0</inkml:trace>
  <inkml:trace contextRef="#ctx0" brushRef="#br0" timeOffset="203709.25">7516 6711 1923 0,'0'0'-42'0,"0"0"24"0,0 0 9 16,0 0 22-16,0 0 3 0,13-8 14 15,-13 8 14-15,0 0 9 0,0 0 11 0,0 0 12 16,-6-13 4-16,6 13-2 0,0 0-2 15,-17-11-12-15,17 11 3 0,-17-4-4 0,17 4-6 16,-27-6-6-16,15 6-1 0,12 0-10 16,-27-2 0-16,10 2-7 0,17 0-7 15,-29 8-1-15,15-1-7 0,-2 1 5 0,-5 5-6 16,7-5 0-16,1 6-2 0,1 1 3 16,1-1-6-16,1-1-1 0,4 2-3 0,-5 0 4 15,8-2 3-15,0-1-6 0,3-2 6 16,0 2-1-16,0 1-4 0,6-3-2 15,2 1 5-15,1-3 0 0,4 3 0 16,1-1 1-16,5-2-1 0,-2-1 4 16,7 3-7-16,0-2-1 0,1-1-1 0,-1 0 8 15,3 0-8-15,0 1-3 0,3 1 5 16,-4-2-7-16,1 2 0 0,-4 0-2 0,0-2 2 16,-2 2 1-16,-2 0 0 0,-2-2-1 15,-4 5 2-15,-2-2 12 0,-2 0 2 16,-2 1 4-16,-4 1 13 0,0 2 17 0,-6 4 3 15,-3 0 5-15,-4-1 4 0,-4 4-8 16,-5 1-4-16,-8-3-3 0,7 2-4 16,-4-7-6-16,1-1-4 0,0-5 8 15,-1-4-8-15,1-1-2 0,0-3-7 0,0-3-1 16,-1-1 0-16,4-2-14 0,4-3-6 16,-5-1-27-16,-1-4-23 0,1 3-22 0,7 1-25 15,-2-1-27-15,7 4-32 0,-2-4-42 16,1 4-53-16,4 3-47 0,3-4-106 15,3 8-49-15,0-10 41 0,0 10-155 0,9-7-64 16</inkml:trace>
  <inkml:trace contextRef="#ctx0" brushRef="#br0" timeOffset="205442.33">13080 6517 1695 0,'0'-13'85'16,"0"3"23"-16,-3 1 20 0,3 9 24 15,-5-13 11-15,5 13 6 0,-6-7-12 16,6 7-9-16,0 0-11 0,0 0-9 16,0 0-19-16,0 0-7 0,0 0-17 0,0 0-8 15,0 0-1-15,0 0-7 0,0 0-2 16,6 46 2-16,2-21 6 0,-5 6 5 0,10 2-7 15,-7 2-5-15,2-1-4 0,-2 1-1 16,4 15 0-16,-4-1-10 0,5-10-2 0,-1-3-4 16,-7-4-4-16,3 0-6 0,2 1 4 15,-2-1-1-15,1-3-9 0,2-8-3 16,-1 1-12-16,-2-1-17 0,1-10-29 0,-4 6-23 16,0-10-34-16,-3 0-62 15,0-7-85-15,0 0-76 0,0 0-50 0,0 0-114 16,0 0-26-16,14-25 44 0,-11 15-205 15,1-3-157-15</inkml:trace>
  <inkml:trace contextRef="#ctx0" brushRef="#br0" timeOffset="205875.78">13203 6897 1818 0,'0'0'-108'16,"0"0"9"-16,0 0 39 0,19-7 13 0,-8 3 10 15,2 3 4-15,4-2 18 0,3-1 10 16,-3-2 2-16,-1 1 8 0,7-1 16 0,1 2 5 15,-4-3-6-15,6-1 5 0,-6 1 14 16,4-6-1-16,-8 6-4 16,4-4 10-16,1-1 8 0,-2-1 10 0,-5 3 9 15,-1 1 10-15,-2-1 6 0,-2-4 0 16,1 7-1-16,4-5 0 0,-11 2 8 0,0 0-5 16,4-1 1-16,-4-3-6 0,0 2 12 15,0 2 4-15,1 0-2 0,0-1 17 0,-4 1 13 16,0 10-4-16,0-15-6 0,0 15-6 15,3-10-17-15,-3 10-16 0,0 0 0 16,0 0-14-16,0 0-8 0,0 0 1 0,0 0-1 16,0 42 3-16,0-18 6 0,-3 1 2 15,3 1 3-15,0 3 1 0,-8-2-4 0,5 3-1 16,3-2-6-16,0 0-5 16,0-2-7-16,-3-2-1 0,6 1-4 0,0-3-4 15,1-5-2-15,0 1-5 0,-4-3-2 16,0 0 0-16,0-2 1 0,0-5-4 0,0-8-22 15,0 18-16-15,3-11-31 0,-3-7-33 16,0 14-44-16,0-10-68 0,0-4-62 16,3 7-76-16,-3-7-101 0,0 0-145 0,0 0 67 15,-6 11-342-15,6-11-329 16</inkml:trace>
  <inkml:trace contextRef="#ctx0" brushRef="#br0" timeOffset="212459.01">3906 6717 2401 0,'0'0'-34'0,"-3"-17"34"0,3 17 39 16,-6-14 22-16,1 10 20 0,5 4 13 15,-9-13-1-15,9 13 2 0,-7-4 7 0,7 4-4 16,0 0-12-16,0 0-13 0,-17-5-6 16,17 5-11-16,0 0 0 0,0 0-6 15,-6 30 12-15,6-13 7 0,0 4-4 0,0 4 8 16,0 8-2-16,0 9 1 16,0-3 1-16,-4 16-2 0,4 2-10 0,7-1 2 15,-4 1-6-15,5-5-1 0,-2-2-7 16,-3-9-2-16,1-7-8 0,-1-3 0 0,0-3-4 15,0-3-5-15,0-3-6 0,2-7 5 16,-2-1 6-16,0 1-5 0,0-5 2 16,-3 1 9-16,4-1 0 0,-4-10 3 0,6 7-10 15,-6-7-7-15,0 0 5 0,0 0-8 16,0 0-4-16,0 0 0 0,6-29-3 0,-2 12-2 16,-4 3 2-16,4-5-4 0,-4-6-2 15,-4-3-2-15,4-3-1 0,-4-2 1 16,1 0-1-16,3-3-3 0,0-2-1 0,0 1-4 15,-3 2 5-15,3 6-5 16,0-2 3-16,0 1-1 0,0 3 3 0,3-2-6 16,-3 3 5-16,0 6 1 0,3-5-6 15,-3 4 2-15,4 5-3 0,0-5-2 16,-4 4 6-16,3 5-5 0,0-1 0 0,1 2-7 16,2 1-2-16,-6 10-2 0,10-9-1 15,-10 9 3-15,14-3 3 0,-14 3-3 0,0 0 0 16,30 15-1-16,-17-2 3 0,-3-1 1 15,3 8 3-15,4-1-2 0,-1 6-3 16,-2 0 6-16,2 4 0 0,-2-4 4 16,2 2-2-16,-2 0 3 0,-4-4-1 15,3 0-5-15,-2-3 6 0,-2-2-3 0,1-4 3 16,-4-2 1-16,2 1 1 0,-2-1-2 16,1-1 8-16,-4-4 3 0,-3-7 2 0,6 10 4 15,-6-10-2-15,0 0-9 0,0 0 8 16,0 0-8-16,30-22-2 0,-22 6 4 15,2-3-5-15,-1-2 1 0,5-5 3 0,-1-2-8 16,1-3 5-16,-4 4 2 0,-1 0-4 16,5-3-2-16,-7 6-1 0,2-1 3 0,-2 4 3 15,0-2-6-15,-4 3 5 16,4 5-3-16,-1 2-1 0,1 1 4 0,-3 2-11 16,2 3-1-16,-2-1-6 0,-4 8-1 15,0 0 2-15,0 0-2 0,0 0 5 16,26 18 5-16,-16-3-3 0,-7 2-1 0,4 5 2 15,0 3 4-15,0 6 1 0,-1 3 7 16,-6 1 4-16,3 3 4 0,1 12 2 0,-1-7-4 16,-3-6 0-16,3-2 0 0,-3 0 0 15,4-5 2-15,-4-2 0 0,4-6 0 16,2 0-2-16,-9-5 4 0,6 1-2 0,0-5 5 16,-3-2-7-16,0-3 2 15,0-8-3-15,3 14-16 0,-3-14-51 0,0 0-62 16,0 0-63-16,0 0-78 0,0 0-96 15,7-35-140-15,-1 20-81 0,-1 0 55 0,4-3-330 16,-2 1-336-16</inkml:trace>
  <inkml:trace contextRef="#ctx0" brushRef="#br0" timeOffset="213476.3">5053 6592 2440 0,'-7'-14'-24'0,"7"1"35"0,-6 2 34 0,6 11 26 15,-8-12 10-15,8 12-3 16,-3-6 13-16,3 6-3 0,0 0-3 16,0 0-19-16,0 0-15 0,0 0 4 0,0 0 14 15,-16 25 18-15,10 0 14 0,-2 8 14 16,-8 23 13-16,-4 16 12 0,7 9 9 0,-8 6 2 15,5-2-6-15,2 7 1 0,-6-5-7 16,10-5-12-16,1-1-7 0,2-16-11 0,0 3-4 16,0-8-6-16,7-3-16 0,-3-5-3 15,6-11-14-15,-3-7 0 0,-3-9-4 16,6 0 2-16,-3-8-14 0,0 2 1 0,0-6 6 16,-3-1-3-16,6-2-6 15,-3-10-1-15,0 0-34 0,0 0-43 0,0 0-31 0,0 0-40 16,0 0-51-16,0 0-50 15,0 0-69-15,4-33-65 0,-4 16-62 0,6-1-148 16,1-4-34-16,6-3 48 0,1-6-352 16,6-10-368-16</inkml:trace>
  <inkml:trace contextRef="#ctx0" brushRef="#br0" timeOffset="214076.65">5413 6900 2533 0,'0'0'-31'0,"-3"-15"20"15,-5 5 18-15,5 2 3 0,0-2 16 0,-4 3 10 16,7 7 15-16,-6-14 10 0,6 14-5 16,-14-7-2-16,14 7-6 0,-16-1-1 15,16 1-3-15,-30 12-1 0,13 2-2 16,1 1-5-16,-5 8 3 0,5 2 3 0,-1 5-3 15,0 9 2-15,1 7-5 0,9-9-7 16,1-2 7-16,2 1-3 0,4-1-6 0,7 0-5 16,3-5 3-16,0 2-3 15,0-4 4-15,3-9 0 0,0 4 6 16,-2-5-7-16,5-3-1 0,1-4-6 0,-4 3 8 0,4-7-3 16,-4-4 2-16,1-2-13 15,-14-1 11-15,30-4-7 0,-30 4-3 0,19-7 2 16,-5-7-2-16,-7 7 0 0,-1 3-10 15,0-10 5-15,-1 7-3 0,-2-3 6 16,3-2-6-16,-6 12 1 0,0-15-8 0,4 8 8 16,-4 7-5-16,3-18 10 0,-3 18-4 15,3-14-2-15,0 3-9 0,-3 4 6 0,3-3-3 16,5-5 14-16,-2 5-11 0,4-5-7 16,0-1 6-16,7 7-1 0,-8-1-11 15,9-4 12-15,-9 10-11 0,8-3 4 16,0 4 1-16,0 0 4 0,-17 3-3 15,33 3-2-15,-17 0 6 0,1 1 0 0,-4 7-1 16,1 2-5-16,-1 1 4 0,1 5 3 16,-1 2 3-16,1 1-3 0,-2 2-7 0,-2 2 7 15,1-1 2-15,-2-1-5 0,1-2-2 16,-2-3 10-16,1-3 0 0,-5-1-20 16,2-5-7-16,-3-1-6 0,5 0-21 0,-2-8-61 15,-6-1-69-15,0 0-84 0,0 0-144 16,19-14-78-16,-15 3 43 0,3-1-177 0,-4-1-115 15</inkml:trace>
  <inkml:trace contextRef="#ctx0" brushRef="#br0" timeOffset="-209337.14">9823 6869 1726 0,'0'0'-63'0,"0"0"19"0,0 0 5 0,0 0 22 16,-3-34 10-16,3 34 17 0,0-10 14 15,0 10 9-15,-4-10 15 0,4 10 14 16,-3-11 10-16,3 11 13 0,-7-12 5 0,7 12-3 16,-13-13 0-16,6 9-4 0,-3-4-7 15,10 8-1-15,-20-7-7 0,10 1-9 16,10 6-11-16,-20-7 7 0,20 7-8 0,-23 3-5 15,23-3-5-15,-27 3-3 0,14 5-1 16,-4 3-2-16,1 3-4 0,2 4 1 0,1 3-6 16,-1 4-7-16,1 0 4 0,-1 4-7 15,5 2 3-15,5-1 1 0,4-3-10 16,0 3 12-16,4-2-5 0,-1 0-1 16,8-3 1-16,-2 1 2 0,1-5-5 15,4-2 0-15,-1-2-2 0,4 0 3 0,-4-5-1 16,4-2 6-16,-4-3-11 0,4 1-2 15,-1-4 7-15,1-1-6 0,-1 0 3 16,-16-3 4-16,27-3-11 0,-27 3 5 0,24-5 1 16,-24 5-4-16,20-6-4 0,-20 6 5 15,16-7 0-15,-16 7 1 0,10-10-1 16,-10 10 0-16,7-9-1 0,-7 9-2 0,7-10-3 16,-7 10 6-16,3-14-5 0,-3 14 2 15,3-11-2-15,-3 11 1 0,3-10 9 16,-3 10-7-16,4-12-3 0,-4 12 4 15,3-13 4-15,-3 13-8 0,7-11 5 0,0 7-6 16,2-6-2-16,1-1 9 0,7 1-10 16,4-2 5-16,1-1-4 0,-2 4 5 0,4 2 0 15,3-4-5-15,-8 5-6 0,2 5 7 16,-4-2 0-16,-1 0-4 0,-16 3 5 16,27 7-6-16,-15 1 2 0,-1 2 4 0,-1 3 1 15,-4 5 1-15,1 0 4 0,-3 4 6 16,-4 3 1-16,3 0 4 0,-3 0-4 0,0 0 1 15,0 0-3-15,-3-6 11 0,3 2-6 16,3-4-5-16,-6 1 3 0,6-8 2 16,-6 5-5-16,3-5 2 0,0-10-3 15,3 15-2-15,-3-15-10 0,3 10-27 16,-3-10-70-16,0 0-79 0,7 0-96 0,-7 0-153 16,0 0-16-16,13-18-177 0,-6 11-121 15</inkml:trace>
  <inkml:trace contextRef="#ctx0" brushRef="#br0" timeOffset="-208352.97">10609 6569 1868 0,'-3'-15'70'16,"3"15"14"-16,-7-10 10 0,7 10-13 16,0 0-8-16,-3-9-6 0,3 9-7 15,0 0-5-15,0 0-4 0,0 0 12 16,0 0 24-16,-10 34 15 0,10-9 11 0,-3 9 19 15,0 16 8-15,-1 7 0 0,-3 5-4 16,11 2 11-16,-14 25 7 0,-3-4-3 16,5-1 16-16,5 1-17 0,0-3-4 0,-3-1-7 15,-1-16-1-15,4 3-13 0,-5-11-16 16,8 1-7-16,0-4-12 0,4-1-13 0,-4-14-1 16,0-6-1-16,0-8-12 0,0-1-6 15,0-6-5-15,0 3-1 0,0-6 6 16,0-1-11-16,4-3-1 0,-4-1-5 0,0-10 1 15,0 18-5-15,3-11-8 16,-3-7-16-16,0 12-29 0,0-12-48 0,3 6-50 16,-3-6-53-16,0 0-59 0,0 0-66 0,0 0-55 15,10-31-57-15,-7 19-130 0,4-9-41 16,3 3 54-16,-3-3-335 0,6-7-341 16</inkml:trace>
  <inkml:trace contextRef="#ctx0" brushRef="#br0" timeOffset="-207486.33">10863 7060 2458 0,'0'-7'-30'0,"0"7"30"0,0-18 24 0,-3 11 23 16,3 7 5-16,-3-13 0 0,3 13-1 15,0 0 0-15,-5-12 0 0,5 12-10 16,0 0 3-16,0 0-5 0,0 0-8 0,0 0 12 16,0 0 15-16,-6 32 3 0,6-13 1 15,-3 6-2-15,3 3 6 0,0 1-6 0,3 10-6 16,0-7-7-16,0 3 3 15,-3 1-4-15,8-4-12 0,-5 0-2 0,4-7-4 16,-4 0 8-16,3-6 0 0,-6-1-7 16,3 0-2-16,1-4-2 0,0 0 1 0,-1-7 9 15,-3 3 6-15,0-10 9 0,3 15 14 16,-3-15-10-16,0 0-9 0,0 0-7 16,0 0-4-16,0 0-2 0,0 0 6 0,-3-46-8 15,0 29-8-15,-1 1 5 0,0-5-4 16,4-4-5-16,-3-3-6 0,3 3 5 0,0-4-8 15,-3 1-1-15,3-2 3 16,0-1-2-16,3 2 3 0,-3 1-6 0,3 2 1 16,-3 1-1-16,8 1-3 0,-5 5-4 15,4 3 2-15,-7 1-7 0,3 3 12 16,-3 2-4-16,3 0 3 0,-3 10-5 0,17-7 2 16,-17 7-2-16,23 0-2 0,-23 0 4 15,27 10-3-15,-10 0 2 0,-1 2 0 0,4 2 3 16,0 4-5-16,0 3 0 0,-3 4 2 15,-1-8-1-15,-2 2 3 0,2 2-3 0,1-3 2 16,-7-7 0-16,4 3-1 0,-5-3 3 16,4 0 2-16,-5-4 4 0,-2 0 7 15,-6-7 3-15,10 8 2 0,-10-8-4 0,0 0 0 16,0 0-2-16,27-27-1 16,-18 10-6-16,-1-5 0 0,5-6-1 0,-7 0-2 15,8-2 0-15,-4-1 0 0,3 2-6 16,-6 4 1-16,3 3 6 0,0-2-2 0,-3 5-3 15,3 5 1-15,-4 1-10 0,-3 1 2 16,4 1 4-16,-4 1-6 0,1 3-6 0,-4 7 5 16,13-3 2-16,-13 3-5 0,0 0 6 15,24 22 2-15,-15-6 3 0,1 3 5 16,-6 5-5-16,6 2 7 0,-4 6-3 0,4-1 3 16,1-1 0-16,-5 1-2 0,4-2 0 15,-7-4 1-15,0 0 0 0,5-3 4 16,-8-1-1-16,3-4 0 0,0-2-3 0,-3 0 2 15,7-5-3-15,-7 2-19 0,3-2-36 16,-3-10-41-16,6 18-51 0,-6-11-61 16,0-1-70-16,0-6-89 0,0 0-200 0,8 7 49 15,-8-7 64-15,0 0-247 0,0 0-189 16</inkml:trace>
  <inkml:trace contextRef="#ctx0" brushRef="#br0" timeOffset="-197702.45">15249 5250 2000 0,'-13'-25'-11'0,"7"7"27"0,-1 1 35 16,0 6 20-16,4 2 9 16,-4 0-3-16,7 9-9 0,0 0-1 0,0 0 1 15,0 0 26-15,-17 46 2 0,17 8 21 16,-6 35 1-16,6 15 3 0,3 14 7 16,0 38-4-16,11 6 18 0,-17 8-3 0,9 2 1 15,4-1-3-15,0-9-3 16,-6 2-7-16,9-8-2 0,-10-6-9 0,7-38-6 0,4 1-10 15,-8-12-10-15,7-5-7 0,4-11-8 16,0-8-5-16,-4-14-9 0,-3-10-5 0,-3-16-3 16,6-9-6-16,-3-3-12 0,-7-10-16 15,5-5-58-15,-8-10-54 0,0 0-70 16,22-32-71-16,-19-4-76 0,8-24-71 16,2-30-177-16,-2-7 11 0,-5-10 65 15,-3-6-313-15,4-5-283 0</inkml:trace>
  <inkml:trace contextRef="#ctx0" brushRef="#br0" timeOffset="-197185.85">15213 5353 2283 0,'-13'-21'-24'0,"5"6"12"0,5 2 6 0,0 1 0 15,3 5-2-15,0 7 4 16,17-20-3-16,10 0 0 0,29-5 2 0,27-3 1 15,34-7-1-15,43-11 1 0,17 5 2 16,6-1-3-16,17-4-1 0,10 6 5 16,10 1 1-16,7 3-1 0,9 5-4 0,-2 2 5 15,-11 0 0-15,0 5 0 0,-16 5-3 16,-14 1 4-16,-3 5-2 0,-40 6-1 0,-9 2 2 16,-2 3 0-16,-16 2 0 0,-3 0-3 15,-6 5 1-15,-11 3-1 0,-5 0 5 16,-2 9-2-16,-23-3 3 0,14 9 2 0,-8 2-5 15,-1 7 4-15,-9 6 5 16,-5 6-2-16,-8 6 11 0,1 6 3 0,-11 6 9 0,-2 8 9 16,-7 8 14-16,-4 9 13 15,-13 6 6-15,4 7 10 0,-11 4 2 0,-10 7 2 16,-6-1 5-16,0 1-6 0,-1 7 2 16,-10 25-1-16,11-29 0 0,-10 0-4 0,3-3-3 15,3-3-3-15,-2 1-1 16,-1-5-1-16,-1-4-1 0,-2-3-1 0,-4-9-12 15,-10-5 3-15,-3-11-12 0,0-4 5 0,-6-8-5 16,-10-6-11-16,-5-4 2 0,5-18 2 16,-25 4-9-16,-5-5-7 0,-14-6 2 0,-10-3-8 15,-4-12-11-15,-5-1-16 0,-11 0-34 16,3-5-47-16,-3 0-43 0,-7 3-43 0,1 0-44 16,-1 0-46-16,20-7-52 15,21 3-160-15,3-3 18 0,13-7 54 16,2-3-171-16,19-8-73 0</inkml:trace>
  <inkml:trace contextRef="#ctx0" brushRef="#br0" timeOffset="-196153">14599 4554 1636 0,'0'-9'-17'0,"0"0"22"15,0 9 9-15,-3-7 0 0,3 7 4 0,0 0-7 16,0 0-3-16,0 0-5 0,0 0 7 16,0 0-8-16,-6 28 21 0,-2-6 6 0,5 14 8 15,0 16 5-15,3 6 7 0,-7 9 7 16,4 19 6-16,0 3 5 0,3 5 3 16,-3 10 0-16,6 1-3 0,3 4-3 0,4 2 0 15,4 3 6-15,5 27-3 0,2-1-2 16,2 0 1-16,7 4-9 0,-3-2 6 0,0 4 4 15,-1 0-8-15,8-5 8 0,-8 1 6 16,7-3 2-16,-19-28-8 0,9 25 17 16,-13-23-1-16,7 27-1 0,-1-4 3 15,-9-19-2-15,-4 5 0 0,1-4-4 16,6 25 5-16,6 6-3 0,-5-33 2 0,2 26 5 16,-7-28-11-16,-3-3 4 0,8 3-3 15,-8 4-7-15,7 26 0 0,-17-28-2 0,4-4-6 16,13 3 4-16,-23-2-9 0,13-6 1 15,0 4-3-15,-6-10-8 0,6 2 5 0,-8-7-5 16,5-2-2-16,3-6 1 0,0-20-5 16,-3-6-5-16,6-5-3 0,0-1-2 15,0-17-4-15,-3-6-9 0,8-8 7 0,-5-6-3 16,-3 2-8-16,3-4 7 0,-6-7-1 16,3-10-11-16,10 5-24 0,-10-5-33 15,0 0-37-15,0 0-22 0,0-32-50 16,0 17-51-16,-4-3-36 0,4-3-36 0,-6 2-47 15,6-1-67-15,0 2-148 0,-3-1 40 16,-5-5 53-16,8 3-257 0,-3-8-197 0</inkml:trace>
  <inkml:trace contextRef="#ctx0" brushRef="#br0" timeOffset="-194603.18">3200 5900 1957 0,'-18'-10'-102'0,"2"-1"33"0,6 4 18 16,-3 2 17-16,13 5 1 0,-10-7 3 0,10 7 7 16,-11-6-7-16,11 6 9 0,0 0 2 15,0 0 5-15,0 0-7 0,0 0 5 16,0 0-4-16,41-9 6 0,-8 9 13 0,17-3 11 16,33-4 4-16,37-3 5 0,13-5 13 15,48-9 5-15,16-2 6 0,6-5-2 0,24-3 8 16,12-7-1-16,15 2-4 0,12-1-4 15,5 1 1-15,75-12-3 16,-76 13 1-16,83-12 4 0,-72 14-2 0,81-10-6 16,-88 13-2-16,-4 1-2 0,-6 4 1 15,-5 1-8-15,-2-1-7 0,-7 1-2 0,-7 2-3 16,-9-4-1-16,0 3-1 0,-11 2-3 16,-17 3 3-16,1-4-5 0,-10 7-1 15,-1-7 4-15,-3 6-2 0,-3-2-2 0,-10 4 3 16,-36 2 1-16,39-3-4 0,-43 6 3 15,0-4-5-15,-10 4 4 0,-3-2-2 0,-11 1 1 16,-5 1 0-16,-5-1 1 16,-3-2-3-16,1 1 3 0,-4 0-4 0,3-1 0 0,1 3 3 15,2-4 0-15,4 2-2 16,0-1-1-16,3 0 0 0,4-3 0 16,10 1-3-16,6-4-1 0,4 3 7 0,-4 4-2 15,-3-4-3-15,-13 4 2 0,-7-1-1 16,-10 1-1-16,-24 7 2 0,-5-2-6 0,-8 0 5 15,-10 5 0-15,-16-3 3 0,-7 4-1 16,3-2-10-16,-10-1-6 0,-6 6-14 0,-1-4-10 16,1 1-14-16,-4 2-13 0,-13 1-28 15,27-7-23-15,-27 7-18 16,20-1-21-16,-13-2-428 0,-7 3-82 0</inkml:trace>
  <inkml:trace contextRef="#ctx0" brushRef="#br0" timeOffset="-193385.4">3339 6036 1654 0,'-19'-8'-43'16,"2"2"18"-16,4-1 8 0,-1 2 6 16,1 2 3-16,13 3-2 0,-20-4-1 15,20 4-4-15,0 0 7 0,-23 14 14 16,12 4 13-16,5 12 11 0,-7 20 12 0,2 13-2 15,11 26 9-15,3 11-3 0,11 5 1 16,2 33-3-16,5 6 0 0,6 2-1 0,-1 1 1 16,4-4 2-16,0-4 5 0,4 7 2 15,-4-2 4-15,6-6-2 0,4-2-4 16,4-4-3-16,5 0-5 0,-5 1 1 0,2-4-6 16,1-5-1-16,6-2-1 0,-3-2-2 15,4-5-2-15,-11-22-8 0,-7-1 5 0,18 24-3 16,-11-27-7-16,-6-4 0 0,3-3-4 15,-10-7 2-15,0-6-1 16,-3-2 2-16,-3-16-2 0,-2-2-6 0,-5 1-1 16,-4-9 4-16,11 0-1 0,-15-9-5 15,5-5-1-15,-1 4 2 0,1-3 0 0,2-3 3 16,-2 1-5-16,6-1 3 0,0 0-1 16,0 0-1-16,20 6-5 0,-4-6 4 15,1-7 2-15,20 4-3 0,0-7 0 0,6-2-3 16,13-6 6-16,11-7 4 0,23 0-2 15,14-6-5-15,9-4 2 0,14-2-1 0,33-9-2 16,0-5 3-16,3-5-3 0,13 2-1 16,1-4 0-16,6 1 2 0,11 0-3 15,9-4 1-15,4 4 2 0,-4-3-2 16,0 4 2-16,-6 6-4 0,0-2 0 16,-1 2 0-16,4-2-4 0,-3-3 0 0,-7 5 4 15,10-3 0-15,-3-4-3 0,-11 2-1 16,-5 2 0-16,2-4 3 0,0 1 1 0,0 2 4 15,1-1-1-15,-11-4 2 0,4 9-6 16,0-7 6-16,-17 6-2 0,0 1-6 16,-11 0 0-16,-39 7 2 0,-7 0 0 0,1-2 3 15,-17 5-4-15,10 3 2 0,-21-1-4 16,7 1 0-16,-19 3 3 0,-5 2 4 0,-5-2-4 16,-1 0-1-16,1 1 2 15,-11 0-5-15,4-2 7 0,-1 3-2 0,1-1 1 16,-1-1-2-16,5 1 2 0,-1 2-5 15,6-5 3-15,-2 3 6 0,-1 0-6 16,4 3 2-16,-4-6-4 0,-3 4 2 0,-10 2 0 16,3-2-1-16,-9 0 2 0,-11-1-5 15,4 3 8-15,13-7-7 0,3 1 3 0,0-2-1 16,4 1-1-16,7-2 0 0,15-4-2 16,-12 5-1-16,-4 1 2 0,4-1-2 15,-7 1 1-15,-7-1-1 0,-3 1-6 0,-9 5-8 16,-15-1-12-16,-6 3-19 15,0 0-16-15,-14-1-16 0,5 5-16 0,-4-2-29 16,-11 0-23-16,-6 3-40 0,10-2-77 0,-10 2-384 16,0 0-148-16</inkml:trace>
  <inkml:trace contextRef="#ctx0" brushRef="#br0" timeOffset="-185268.34">12976 6240 1407 0,'-13'-4'38'0,"-1"0"38"0,4 0-4 15,1 1-18-15,-1-3 18 0,6-2-7 16,-6 1-5-16,4 0 2 0,2 0 0 0,1-4-11 16,0-1 1-16,-1-1 2 15,4 1 2-15,0-2 1 0,4 1-8 0,-4-5-2 16,6-1-4-16,7-5-8 0,17-5-4 15,7-4-1-15,4 1-1 0,5 0 2 0,20-6-4 16,8 2 6-16,2 7-5 0,11 1 2 16,6 9-1-16,10 1-4 0,-16 11 0 0,0 7-2 15,0 4 0-15,16 9-1 0,-10 7-4 16,4 10 4-16,-4 4-4 0,-6 9 1 16,-7 7 0-16,0 6 0 0,-3 8-4 15,13 26 5-15,-17 3-1 0,1 10-2 16,-1-2 0-16,-33-15 6 0,0 3 0 0,-6 4 4 15,-9 2-5-15,-8-1 14 0,-4 5-1 16,-5-2 6-16,-19-4 5 0,-2-3-10 0,-17-1 8 16,-3 4 1-16,-14-8 0 0,-26 23-7 15,0-8 6-15,-11-8-11 0,-6-6 0 16,-10-10 0-16,17-19-5 0,-11-3-7 0,1-9 10 16,-7-10-5-16,4-8-7 0,-8-9 7 15,-2-13-7-15,12-8 2 0,-19-10 0 0,-4-6-5 16,4-9-5-16,6-9 3 0,7-5-2 15,7-7 3-15,6-2 0 0,7-6 5 0,7 3-7 16,6-6 3-16,7-2-3 16,7-4-5-16,6-3-2 0,4-6 2 0,9-8 8 15,11-2-12-15,10-11 8 0,6 4-5 16,4-2-6-16,6-12 5 0,13 6-5 0,8-2-5 16,3 4 3-16,3 7 4 0,6 3-3 15,8 9-9-15,-1 12-7 0,11 5-12 16,-2 9-25-16,16 9-42 0,5 3-36 0,3 12-47 15,11 0-65-15,0 4-89 0,3 11-187 16,-14 2 67-16,4 5-219 0,-7 4-167 0</inkml:trace>
  <inkml:trace contextRef="#ctx0" brushRef="#br0" timeOffset="-182468.98">7299 4720 1943 0,'-6'-10'-6'0,"6"3"16"16,0 7 29-16,-6-11 20 0,6 11 9 16,0 0 4-16,-14-10 2 0,14 10-1 0,0 0-7 15,-13-4-4-15,13 4-1 0,0 0-11 16,0 0-3-16,0 0-6 0,0 0 0 15,-11 17 0-15,11-5-1 0,0 3 4 0,3 5-8 16,2 5 5-16,1 3 0 0,7 2-3 16,1-5-2-16,5 0-7 0,14 4 2 0,11-4 8 15,6-7-1-15,17-15 3 0,33-13-7 16,14-15 8-16,45-25-4 0,8-12-1 16,13-13-12-16,0-8 5 0,0-9-3 15,0-1-9-15,-10 0 0 0,-14 8 2 16,-18 6-7-16,-15 5 3 0,-30 23 3 0,-20 2-9 15,-6 2-2-15,-11 7 3 0,-8 13 3 16,-5 2-8-16,-17 5 3 0,-2 3-1 0,-5 4-3 16,-5 2-6-16,-1 2-33 0,-3 2-45 15,4 4-34-15,-8 0-37 0,-6 3-60 16,0 0-54-16,0 0-125 0,0 0-64 0,13 13-197 16,-13-5-146-16</inkml:trace>
  <inkml:trace contextRef="#ctx0" brushRef="#br0" timeOffset="-177301.48">790 9700 1947 0,'-3'-7'51'15,"3"7"5"-15,0 0 7 0,-11-8 2 16,11 8-1-16,0 0-10 0,0 0 2 0,0 0-15 16,0 0-2-16,0 0 18 0,0 0 7 15,0 0 18-15,0 40-4 0,6-18 3 16,5 6 2-16,-1 2 8 0,-4 0 5 0,15 11-11 15,-12-2 6-15,5 5-12 16,2-2 0-16,1 1-11 0,3 0 12 0,-10-11-26 16,-3-1 3-16,10-5-2 0,-7-5-7 15,3 0-8-15,-3-5 9 0,3 1-10 16,0 0-3-16,-9-9-6 0,6 0-27 0,-4 1-37 16,-6-9-38-16,14 4-38 0,-14-4-47 15,0 0-52-15,20-13-39 0,-20 5-73 16,-4 0-122-16,1-3-18 0,-3-3-188 0,-5 3-144 15</inkml:trace>
  <inkml:trace contextRef="#ctx0" brushRef="#br0" timeOffset="-177034.54">773 10193 1811 0,'-7'8'-69'0,"4"6"18"0,-3-4 28 0,1-1 29 16,5 7 14-16,5-7 18 0,-5 4 2 15,6-1 18-15,0-2 7 0,7 5 6 0,1-6 3 16,2-2 12-16,8-2 5 0,3-9 8 15,3 3-8-15,23-15 1 0,-3-3-7 16,-3-12-7-16,2-2-17 0,2 0-1 0,-12-1-10 16,2 0 8-16,-4-1-6 0,-1-4-4 15,-9 6-15-15,0-3 3 0,-11 4 1 16,-6 4-3-16,3 0-15 0,-6 9 1 16,3-5-3-16,-3 8-13 0,-4-1-28 0,0 0-28 15,4 6-25-15,-7 1-37 0,0 10-47 16,3-12-38-16,-3 12-23 0,8-11-74 15,-8 11-141-15,9-6-111 0,-9 6-49 16</inkml:trace>
  <inkml:trace contextRef="#ctx0" brushRef="#br0" timeOffset="-151750.34">1010 11701 1550 0,'-7'-11'-32'16,"3"1"16"-16,-2 5 23 0,-1-2 4 16,7 7 14-16,-10-10 0 0,10 10 5 0,-10-7-1 15,10 7-1-15,0 0 3 0,0 0-8 16,-7-8 4-16,7 8-5 0,0 0 12 15,0 0 3-15,0 0 8 0,0 0 4 0,14 33 10 16,-14-12-2-16,7 0 12 0,-4 4-6 16,0-1-5-16,7 6 1 0,0-1-10 15,-3 4-1-15,3-1-4 0,0 2-5 16,0-1-1-16,0-4-6 0,-4 0-8 16,2 5 0-16,-2-9 4 0,4-3 1 0,-4 1-15 15,2-3 0-15,-2-2 8 0,4-1-3 16,-4-2-6-16,2-3-2 0,-5 1 0 0,3-3 3 15,1-2-4-15,-1-1-34 0,-6-7-28 16,8 10-35-16,-8-10-36 0,0 0-61 16,0 0-70-16,0 0-180 0,0 0-116 0,0 0-51 15</inkml:trace>
  <inkml:trace contextRef="#ctx0" brushRef="#br0" timeOffset="-151450.25">969 12230 1558 0,'-16'3'-38'0,"16"-3"-8"0,0 0 14 16,-13 4-2-16,13-4 20 0,0 0-8 0,-7 15 4 15,7-15 10-15,7 18-7 0,-1-5 11 16,1-5 6-16,3 6-5 0,0-4 1 16,0 0 4-16,3-1 13 0,1-2-3 15,-1 2 21-15,1-4 9 0,2-5 8 16,-16 0-5-16,36-3 6 0,-12-4-5 0,-4-1-4 15,4-4-3-15,1-5-5 0,5-1 2 16,4-10-4-16,-8 3-7 0,8-4 2 16,-4-7-1-16,-10 9-10 0,-3-3 6 0,-1-1-11 15,-6-1 5-15,1 0-1 0,-5 2-2 16,4-5-1-16,-7 6-1 0,1 4-6 16,3 0-31-16,-4 8-33 0,-3-1-46 0,0 3-52 15,3 5-406-15,0 2-65 0</inkml:trace>
  <inkml:trace contextRef="#ctx0" brushRef="#br0" timeOffset="-94030.18">10220 11851 1853 0,'-4'-6'116'0,"4"6"-6"16,-10-12-6-16,10 12-3 0,-7-11-14 0,7 11-11 16,-3-7-24-16,3 7-13 15,0 0 13-15,0 0 35 0,0 0 8 0,-3 36 22 16,6-12 4-16,0 2 4 0,-3 13 3 15,7 11-5-15,-3 1-7 0,2 3-9 0,1-2-3 16,-1 1-10-16,4-3-3 0,4 2-10 16,-4-4 4-16,7-3-8 0,-1 0-9 15,-2-15-4-15,-1-3 0 0,4-2-10 0,-4-6-3 16,1-1 2-16,-2 3-21 16,6-6 17-16,-9-5-15 0,4 0 1 0,-5-3-16 0,-2-2-42 15,-6-5-53-15,0 0-55 16,19-2-49-16,-19 2-50 0,0 0-54 0,0-20-48 15,-3 12-103-15,-6-2-89 0,-4 3 53 16,-1-3-202-16,-2 2-168 0</inkml:trace>
  <inkml:trace contextRef="#ctx0" brushRef="#br0" timeOffset="-93730.46">9983 12441 1939 0,'-16'6'-37'0,"16"-6"12"0,0 0 16 0,-11 11 34 16,11-11 23-16,3 19 14 0,0-1 15 15,5 2 10-15,1 2 11 0,9 3 2 16,-2 0 2-16,4 0-4 0,4-3 12 16,9 6-2-16,0-6-2 0,-6-6-11 15,6-7 8-15,-3-2 0 0,3-3-5 0,4-4-1 16,6-8-13-16,14-13 2 0,3 0-2 16,0-8-2-16,-10 0-12 0,-4-6 0 0,-2-1-14 15,-4 0 0-15,-4-3-9 0,-9 0-3 16,0 2-3-16,-8 6 0 0,-5 5-12 0,-4 2 6 15,1 10-14-15,-8-4-7 0,3 3-56 16,-2 5-22-16,-8 3-32 0,4 7-30 16,0-8-27-16,0 8-33 0,0 0-45 0,0 0-36 15,0 0-49-15,0 0-137 16,0 0-11-16,7 25-164 0,-7-21-127 0</inkml:trace>
  <inkml:trace contextRef="#ctx0" brushRef="#br0" timeOffset="-87546.83">21809 12633 1772 0,'-13'-3'-49'16,"7"-2"2"-16,-1 0 20 0,-3 0 22 15,10 5 10-15,-13-7 10 0,13 7 1 0,-11-8 11 16,11 8 5-16,-6-10 7 0,6 10 1 15,-10-10 0-15,10 10 7 0,-3-8 2 16,3 8-1-16,0 0-5 0,-8-10 4 16,8 10-8-16,0 0-3 0,-3-10-9 15,3 10-1-15,0 0-3 0,0 0-4 0,-3-7 0 16,3 7 0-16,0 0-5 0,0 0-2 16,0 0 2-16,0 0-4 0,0 0 0 0,0 0 4 15,0 0-8-15,0 0 5 0,0 0-6 16,0 0 3-16,0 0-3 0,0 0 3 15,0 0-2-15,0 0-1 0,0 0 0 0,0 0 1 16,0 0-2-16,0 0 3 0,0 0-3 16,0 0-3-16,0 0-2 0,0 0 1 0,0 0 5 15,0 0-3-15,0 0-4 16,0 0 1-16,-13 21 2 0,13-21 3 0,0 0-4 16,0 0-2-16,0 0-1 0,0 0 5 15,0 0-5-15,0 0 2 0,3 18 2 0,-3-18-3 16,16 13-1-16,-5-2 5 0,2 1-1 15,7 1 0-15,0-1 2 0,7 2 1 16,-1 4-7-16,4 2 8 0,14-1-9 0,-10 2 7 16,-4-6-1-16,-5-1-2 0,5 3 2 15,-6-5 2-15,0 1 0 0,-1-5 0 0,-7 3-4 16,-2-5-3-16,-1 1 8 0,-3 0-1 16,0-4-2-16,3 2 5 0,-6-2-2 15,-7-3-38-15,10 4-49 0,-10-4-60 0,0 0-69 16,0 0-133-16,0 0-230 15,0 0-76-15</inkml:trace>
  <inkml:trace contextRef="#ctx0" brushRef="#br0" timeOffset="-87294.14">22119 12587 1734 0,'-3'-10'72'0,"3"10"15"15,-10-11-2-15,10 11 1 0,0 0-3 16,0 0 16-16,0 0 4 0,-23 21-1 0,10-8-4 15,-1 3-3-15,-2 5-1 0,-4 4-4 16,-1-3-10-16,-6 10-6 0,-3 2-5 16,5 0-6-16,1-6-7 0,4-6-1 15,3 6-6-15,7-7-5 0,0-4-7 16,0-1-11-16,0-2 5 0,3 1-12 0,1-5-28 16,-1 0-32-16,7-3-34 0,0-7-29 15,-3 11-37-15,3-11-32 0,0 0-48 0,0 0-44 16,0 0-129-16,0 0-24 0,0 0-123 15,0 0-44-15</inkml:trace>
  <inkml:trace contextRef="#ctx0" brushRef="#br0" timeOffset="-69758.34">22226 13747 1419 0,'20'-2'101'0,"-20"2"-12"16,30 0 19-16,-13 0 3 0,7-5-14 16,-5 2-7-16,8-1-10 0,6-2-11 0,3-5-10 15,21-6-1-15,0-2-12 0,3-3-1 16,0-3 0-16,13-8-3 0,1-1-9 0,-21 5 0 16,0 0-8-16,1-2 2 0,-14 4-4 15,-7-1-7-15,-3 8 2 0,-10 5-6 16,-4 0-14-16,-5 8-19 0,-1 0-25 0,-4 1-28 15,-6 6-29-15,0 0-52 0,0 0-67 16,0 0-157-16,0 0-180 0,0 0-62 0</inkml:trace>
  <inkml:trace contextRef="#ctx0" brushRef="#br0" timeOffset="-55245.29">24236 8505 1510 0,'-6'-8'123'0,"-1"-2"-4"15,3 5 10-15,4-2-25 0,0 7-14 16,-3-15 7-16,3 15-7 0,0 0-9 0,-3-10-6 16,3 10-3-16,0 0-6 0,0 0-10 15,0 0 0-15,0 0 23 0,0 0 6 16,0 0 4-16,-7 35 3 0,4-13 8 0,0 6-6 15,-1 6-4-15,1 4 0 0,-1-2-6 16,1 3-5-16,0-3-1 0,3 3-3 0,0 1-12 16,0-5-6-16,0-5-2 15,3 1-6-15,-3-6-2 0,3 0-5 0,1 0-7 16,-4-6-4-16,0-1-1 0,0-4-3 16,0 2 3-16,3-7-1 0,-3 4-1 0,0-2-4 15,0-11-2-15,0 17-9 0,0-17-22 16,0 8-28-16,0-8-39 0,0 0-28 15,0 0-25-15,0 0-25 0,0 0-30 0,0 0-33 16,0 0-31-16,-3-25-21 0,3 12-27 16,0 1-55-16,0-1-78 0,0 1-177 15,-4-5-106-15</inkml:trace>
  <inkml:trace contextRef="#ctx0" brushRef="#br0" timeOffset="-54661.64">23947 8593 1715 0,'-5'-18'-40'0,"5"18"7"0,0 0 21 0,0 0 16 16,0-10 19-16,0 10 15 15,0 0 15-15,0 0 11 0,0-14 7 0,0 14 6 16,0 0-4-16,5-8 1 0,-5 8-2 16,0 0 0-16,6-11-13 0,-6 11 1 15,7-10-5-15,2 6-6 0,-9 4-4 0,27-11-6 16,-16 4-3-16,8 1-1 0,8-3-1 15,-7 4-2-15,3-3-8 0,4 1-5 0,-1-1 3 16,-5 2-7-16,-2 5 1 0,1-6-2 16,-2 1-1-16,1 4-2 0,-2-1-2 15,-1 1-1-15,-2-2 2 0,-14 4-4 0,27-1-8 16,-27 1 9-16,22 7 0 16,-14-4 0-16,-8-3-2 0,13 15-7 0,-10-5 2 15,0-1-19-15,0 4-24 0,2-2-28 16,-2-3-18-16,-3 6-26 0,3-4-39 0,-3 0-41 15,-3-1-54-15,3-2-414 0,0 4-159 16</inkml:trace>
  <inkml:trace contextRef="#ctx0" brushRef="#br0" timeOffset="-54377.73">24086 8890 1890 0,'0'0'-39'0,"0"0"22"16,-6 10 21-16,6-10 17 0,0 0 7 0,0 0 7 16,0 0 0-16,0 0 1 0,0 0-5 15,0 0-1-15,0 0-1 0,0 0-3 0,0 0-5 16,46-10 3-16,-29 5-6 0,6-5 0 15,4 3-10-15,-1-4-15 0,1-2-36 16,3 4-29-16,0-7-52 0,3 4-42 16,-3-2-442-16,14-10-106 0</inkml:trace>
  <inkml:trace contextRef="#ctx0" brushRef="#br0" timeOffset="-54044.48">24866 8500 1713 0,'7'-6'-54'0,"-7"6"12"0,13-9 11 15,-13 9 8-15,0 0 10 0,3-9 8 0,-3 9-13 16,0 0 11-16,0 0-4 0,0 0 4 16,0 0-2-16,0 0 0 0,-39 24 1 15,21-14 13-15,6 2 1 0,-6 3-3 0,2-1 1 16,2 4 4-16,2 0 2 16,-1-4-2-16,2 3 6 0,5 0 2 0,-1-2 3 15,7 3 2-15,0-1-3 0,3-2 3 16,4-3 0-16,7 8-2 0,-5-2-2 0,7-6 3 15,2 6-6-15,-2-4 2 0,1 4-2 16,-4-4 5-16,1 3 10 0,-5-3 4 16,2-2 10-16,-1 1 10 0,-4-1-2 0,4 1 6 15,-10-1 4-15,0 4 1 0,-7-1-7 16,-2 3-5-16,-5-1-4 0,-2-2-4 0,-8 4 1 16,-3-1-10-16,5-4 1 0,-2 0-16 15,-3-4-31-15,7 0-44 0,4-5-53 16,-1-2-57-16,1-3-80 0,2 0-394 15,14 0-139-15</inkml:trace>
  <inkml:trace contextRef="#ctx0" brushRef="#br0" timeOffset="-53394.26">25216 8735 1799 0,'24'-10'-79'0,"-1"4"12"0,-6 2 1 16,-1 1 5-16,-16 3 13 0,23 7 13 0,-13-1 16 15,1 1 11-15,-2 4 16 0,-2 3 19 16,-4-2 13-16,1 4 15 0,-8-1 13 16,4 0 5-16,-6 2 9 0,-4 1 7 15,0 0-2-15,-4-1 5 0,1-1-5 0,0-5 0 16,3 2-9-16,0-6 0 0,-4-2-6 16,5 1-3-16,9-6-7 0,-24 1-3 0,24-1-5 15,0 0-14-15,-30-12-6 0,24 5-9 16,-4-3-22-16,6-4-24 0,0 6-30 15,4-9-28-15,0 3-19 0,4 2-31 0,6-8-23 16,3 0-20-16,11 0 9 0,6-1 6 16,6-5 4-16,4 2 7 0,-6 6 7 0,12-1 13 15,-6-1 19-15,7 2 11 16,-7 0 2-16,-4 10 11 0,2-3 5 16,-2-2 9-16,-2 4 31 0,5 0 1 0,-9 2 3 15,0 3 1-15,-6-1 4 0,3 2-1 16,-5 3 13-16,2 3 11 0,-4-1 23 0,-4 4 13 15,2 1 20-15,-6 3 2 0,-1 5 5 16,-4-3 3-16,-1 2-2 0,-3 4-4 16,-6 3-4-16,0-4 2 0,-4 1-8 0,1 4-4 15,-8-1-4-15,1-4 0 0,-1-2 3 16,-2 0-13-16,-1-4 0 0,1 0 6 0,-1-1-6 16,1-6 0-16,-2 2-22 0,-2-3-13 15,7-3-20-15,-4-3-23 0,4-4-11 16,0 0-10-16,3-1-6 0,0-2-3 15,3 3-3-15,7-6 8 0,0 1 16 16,7-5-1-16,-1 3 3 0,4 2 8 0,4-6 6 16,2 4 18-16,1-4 12 0,4 3 3 15,1-2-2-15,2-1 7 0,2 0 18 0,1 4 0 16,-6-3 7-16,4 3 9 0,-1 3-5 16,-4 0 8-16,-4 1-12 0,2-1-5 15,-5 4 4-15,0 2-5 0,4-2 0 0,-4 1-5 16,0 5 8-16,-3-2-10 0,-10 3 10 15,20-3 4-15,-20 3-25 0,0 0-42 16,17 0-143-16,-17 0 65 0</inkml:trace>
  <inkml:trace contextRef="#ctx0" brushRef="#br0" timeOffset="-53094.27">26586 8422 635 0,'20'-10'88'0,"1"5"-4"16,-2-1-8-16,1 5-2 0,-4-5-9 0,2 6-6 15,-18 0-3-15,30 3-4 0,-14 0 6 16,1 4 4-16,-4 1 5 0,1 3 3 16,-5 3 4-16,-2 1 7 0,-3 5-1 15,-4-2 3-15,-4 7-5 0,1 0 1 16,-7 1-2-16,-3 5-3 0,-4-6 1 0,0 0-4 15,1-6-6-15,-2-3-1 0,2-4-4 16,-1-2-2-16,8-7-2 0,-9-3-10 0,18 0-2 16,-30-16-15-16,17 4-13 0,1-2-27 15,-2-7-43-15,4-1-31 0,4 2-47 16,-5-3-46-16,8-2-74 0,-4 3-409 0,7 5-158 16</inkml:trace>
  <inkml:trace contextRef="#ctx0" brushRef="#br0" timeOffset="-52309.46">23789 8575 1875 0,'0'0'-49'16,"0"0"30"-16,0 0 16 0,0 0-5 0,0-15 2 15,0 15 2-15,0 0-5 0,0 0 4 16,24-10-2-16,-10 4 15 0,2 5 7 16,4-7 4-16,4 3 1 0,1-3 1 0,5-2 1 15,-3 3 1-15,11-4-5 0,-13 4-2 16,2-4 4-16,0 7-5 0,-3-6 3 0,-1 5-6 16,-3-1 3-16,-3 2-5 0,-4 0 0 15,0 4-7-15,-13 0 8 0,27-8-7 16,-17 5 5-16,-10 3-2 0,16 0 2 0,-16 0 10 15,0 0 4-15,0 0 9 16,30 5 13-16,-22 2 7 0,1 0 9 0,-6 4 9 16,1 2-4-16,-1 5 4 0,3-1-1 15,-6 3 4-15,5 7-3 0,-5 3 3 0,3 8-2 16,-3-1 2-16,0 19 4 0,0-2-1 16,3 0-1-16,0 2-1 0,-3-13 1 15,3-3 3-15,-3-4-7 0,0 6-7 0,0-9-12 16,0 3-2-16,4-5-2 0,-1-6-4 15,0 0-5-15,-3-3 1 0,3-5-1 0,2 1-1 16,-5-6-3-16,0 1 6 0,0-1 0 16,0-12-5-16,0 13 0 0,3-3-3 15,-3-10-2-15,0 0 0 0,-3 15-25 16,3-15-33-16,0 0-51 0,0 0-47 16,0 0-50-16,0 0-50 0,0 0-53 0,3-31-45 15,-3 19-88-15,0-2-58 0,0-3 46 16,-3 3-133-16,-2-4-57 0</inkml:trace>
  <inkml:trace contextRef="#ctx0" brushRef="#br0" timeOffset="-51944.95">24353 8644 1612 0,'3'-7'20'16,"-3"7"24"-16,0-12 28 0,0 12 4 15,4-13 3-15,-4 13-4 0,0 0 4 16,3-11-8-16,-3 11 2 0,0 0-1 0,0 0 3 16,0 0 10-16,0 0 4 0,0 0-3 15,0 0 13-15,-16 50 3 0,11-21 5 0,-1 1-10 16,-1 4-1-16,4 4 2 0,0-1-11 16,-8 13-5-16,8-7 1 0,0-5-13 15,0-1-7-15,3-2-1 0,0-6-7 16,0 2-3-16,-4-3-1 0,8-3-9 15,-4-5-1-15,0 0-2 0,0-2-3 0,0-1-5 16,0-5-1-16,0 1 4 0,3-4-3 16,-3-9-4-16,0 18-1 0,0-11-8 0,0-7-10 15,3 13-28-15,-3-13-52 0,8 3-32 16,-8-3-27-16,0 0-44 0,0 0-34 0,0 0-42 16,9-20-34-16,-6 10-70 0,-3-2-112 15,0-1 37-15,4 1-140 0,-1-1-72 16</inkml:trace>
  <inkml:trace contextRef="#ctx0" brushRef="#br0" timeOffset="-51711.19">24312 9047 1604 0,'0'0'-53'0,"-6"-4"20"0,6 4 17 16,0 0 14-16,0 0 29 0,-10-11 12 16,10 11 10-16,0 0 10 0,0 0 0 15,-6-7-2-15,6 7 3 0,0 0-3 0,0 0-3 16,0 0-1-16,0 0 1 0,0 0 5 15,-8-7-6-15,8 7-5 0,0 0-5 0,0 0-1 16,0 0-3-16,24-18-7 0,-13 12-4 16,-2-1-4-16,-9 7-2 0,21-7 2 15,-8 2-6-15,-4-2-10 0,2 1-26 16,2 4-51-16,-4-8-56 0,2 3-75 16,2-1-147-16,-7-2-248 0,5 3-95 0</inkml:trace>
  <inkml:trace contextRef="#ctx0" brushRef="#br0" timeOffset="-51428.43">24023 8951 1727 0,'-16'6'5'0,"5"-3"27"16,11-3 19-16,-16 8 13 0,16-8 5 0,0 0-1 15,0 0-5-15,0 0-9 16,0 0-1-16,0 0-3 0,0 0-5 0,0 0-5 15,46-18 0-15,-16 11-4 0,-3-4-4 16,3 4-3-16,0 0-6 0,0-1-1 0,0-2 3 16,-3 3-6-16,0-1-2 0,-2-1 0 15,-4 8-1-15,-1-6-3 0,-4 1 2 16,1 1-4-16,-4-1-2 0,1 5 1 0,-1-5-4 16,-13 6-3-16,20-1-11 0,-20 1-17 15,16-8-25-15,-16 8-28 0,18-3-37 0,-18 3-14 16,9-6-26-16,-9 6-38 0,7-1-457 15,-7 1-147-15</inkml:trace>
  <inkml:trace contextRef="#ctx0" brushRef="#br0" timeOffset="-34693.54">24323 7425 1764 0,'0'-21'-112'0,"0"2"8"15,-3 1 50-15,0 1 31 0,-5-1 31 0,2 1 13 16,-1 2 20-16,1 0 11 0,3-1 0 16,-5 4-3-16,5 5-10 0,3 7-3 0,-10-8-6 15,10 8-3-15,0 0 2 0,-9 43 5 16,1-11 0-16,8 5-3 0,-3 16-1 15,3 5 0-15,-3 2 3 0,6-6-2 0,-3 2-5 16,0-1 1-16,6-1-4 0,2 5-3 16,-5-18 1-16,3 12 1 0,-2-14-4 0,-1 0 5 15,3-7-3-15,2-3-5 0,1 0 2 16,-2 0 0-16,-1-4-10 0,2-1-23 16,-2 1-28-16,1-7-35 0,-1-3-35 15,-3 2-44-15,-3-5-15 0,5-5-422 16,-13-1-96-16</inkml:trace>
  <inkml:trace contextRef="#ctx0" brushRef="#br0" timeOffset="-34408.9">23933 8085 1582 0,'0'0'-157'0,"0"0"17"0,0 0 27 0,-16 15 13 16,16-15 29-16,3 18 15 15,-3-18 14-15,19 25 9 0,-2-17 14 0,-1 9 19 16,8-5 13-16,0 1 11 0,2-6 13 0,4 0-1 15,4-7 7-15,2 0-8 16,4-7-3-16,17-8-3 0,-1-9 0 0,-2 6-5 16,-5-10-4-16,2-2 4 0,-11 0 0 15,0-6-8-15,-10 2 3 0,0-1-10 0,-4-4 0 16,-9 6 0-16,-4 5-1 0,1-3 2 16,-8 2-1-16,1 7-2 0,-1-2 4 15,-1 10-10-15,1-1 4 0,-3 0 1 0,4 5-5 16,-1 2-2-16,-6 8-4 0,0 0-37 15,14-4-33-15,-14 4-37 0,0 0-265 0,13 12 112 16</inkml:trace>
  <inkml:trace contextRef="#ctx0" brushRef="#br0" timeOffset="-32142.99">24506 12516 1183 0,'-3'-11'78'0,"-4"1"-15"0,4 2-3 15,3 8-4-15,0 0 15 0,0 0 16 16,0 0 9-16,3 50 8 0,4-21-1 0,6 17-2 16,0 1 1-16,-2 9 0 0,-2 1-2 15,-2-2-8-15,-4 2 0 0,8 0-13 16,-11-1-3-16,6-1-12 0,-3 1-1 16,4-6-8-16,-7-8 1 0,3-5-5 0,1-2-6 15,0-2-1-15,2-5-15 0,-3-3-24 16,4-3-42-16,-4-5-27 0,4-5-25 15,-3-1-63-15,2-9-79 0,-6-2-154 0,0 0-51 16,19-35-130-16,-8 3-67 0</inkml:trace>
  <inkml:trace contextRef="#ctx0" brushRef="#br0" timeOffset="-31693.85">24503 12572 1639 0,'-17'-17'10'0,"11"3"13"16,-4 6 7-16,2 0 8 0,2-2 4 15,6 10-7-15,-3-15-5 0,6 5-4 16,3-3 0-16,15 1-3 0,12-8-1 0,21-5 0 16,15-5-8-16,15 2-3 0,6 3 3 15,-4-3 2-15,8 3-1 0,3-1-1 16,-7 1-5-16,-4 1-3 0,-16 6 1 0,3 2 1 16,21-7-8-16,13 5 0 0,2 4 5 15,-1 2-2-15,-2 4 0 0,-16 3-2 0,-3 7-2 16,0 1 1-16,-8 6-5 0,-5 9 2 15,9 10-1-15,-3 4 5 0,-7 8-3 16,7 5 5-16,-4 10 1 0,2 8 18 16,12 19 7-16,3 4 18 0,-3 1 8 0,-3 1 1 15,-1-1 3-15,-6 2 2 0,1 2-2 16,-22-14-5-16,-6-2-1 0,-6-2-1 16,-10-1-5-16,-10 1 5 0,-14-21 1 0,-7 3 1 15,-16 2-3-15,-13-7 2 0,-20 11-5 16,-17-4-5-16,-27-7 1 0,-46 10-7 15,-20-13 3-15,-24 3-6 0,-23-7-7 0,-10-12 3 16,-3-6-1-16,6 0-5 16,17-6-5-16,46-9-8 0,11 0-3 0,13-2 12 15,30-8-22-15,11-3-8 0,5 0-6 0,17 1-43 16,20-5-29-16,7 1-58 0,3-1-59 16,11-4-54-16,2 0-125 0,11-3-58 15,6-3-152-15,11-2-93 0</inkml:trace>
  <inkml:trace contextRef="#ctx0" brushRef="#br0" timeOffset="-28193.62">24312 15502 1779 0,'-9'8'59'0,"-1"-6"4"15,10-2-7-15,-20-10 3 0,13-2 1 16,1-12 3-16,6-9 4 0,9-26 3 16,12-24 5-16,9-13 0 0,19-37-2 0,11-13-5 15,14 0-4-15,9-12-6 0,13-2-8 16,15 5-2-16,6 13-8 0,12 3 5 0,4 13-10 15,1 8 2-15,-7 8-4 0,0 13-6 16,-7 7 2-16,-8 12-5 0,-22 21-5 16,-9 4-3-16,-8 11 4 0,-16 12 1 0,-7 5-8 15,-7 0 0-15,-7 7-5 16,-9 5-2-16,0 6-2 0,-7 0 0 0,-4 3-26 16,-2 0-43-16,-1 1-48 0,1 2-54 15,-14 1-86-15,10-3-198 0,-10 3 3 0,0 0-118 16,0 0-66-16</inkml:trace>
  <inkml:trace contextRef="#ctx0" brushRef="#br0" timeOffset="-27043">23316 8369 1717 0,'-3'-9'90'16,"0"0"-48"-16,3 9-22 0,0 0-8 0,0 0 10 16,0 0 18-16,0 0 29 15,0 0 12-15,-7 59 2 0,4-1 10 0,3 4-2 16,-8 26 7-16,5 1-2 0,-3-2 4 15,-1 1-3-15,-7 2 3 0,11-5-17 16,-3 1-6-16,3-4 15 0,-4-22-5 0,4-1-9 16,-1 2-12-16,8-16-1 0,-1-10-12 15,-3-5 0-15,0-2 1 0,3-3-8 0,-3-8-5 16,4 3 2-16,-4-7 1 0,3-1-10 16,-3-2-2-16,0-10-29 0,0 0-67 0,0 0-76 15,0 0-58-15,30-47-56 0,-13 4-60 16,6-6-164-16,-3-2 27 0,3-14-197 15,0-2-143-15</inkml:trace>
  <inkml:trace contextRef="#ctx0" brushRef="#br0" timeOffset="-26326.87">23503 8285 1833 0,'0'0'-38'0,"-10"-10"18"0,10 10 14 15,-6-6 5-15,6 6 2 0,0 0 3 16,-11-9 9-16,11 9 1 0,0 0-2 16,0 0-4-16,27-13 0 0,-1 3 1 0,31-2 3 15,16-6-1-15,21-4-5 0,6 5-1 16,0-8 2-16,6 0-3 0,5 0 4 16,12 0-4-16,-6 0-1 0,13 4 1 15,6 0 4-15,1 5-6 0,3-4 0 0,-6 2 1 16,2-1 0-16,-3 2 0 0,-2 0-1 15,-5 1 1-15,-3-1 0 0,-7 6-6 0,-8-4 10 16,-9 5-12-16,-22 0 6 0,0 2-1 16,-8 1 0-16,5-3 1 0,-10 2-2 15,9 1-3-15,-4 4 0 0,5-1 2 16,6-4 1-16,0 5-1 0,4-4 1 16,3 1 2-16,-8 5-1 0,1 1-2 0,4 0 4 15,-5 1 1-15,-6 2 4 0,1 0-1 16,-7 2 4-16,-7 1-4 0,-10 2 5 0,-7 1 1 15,0-1 8-15,-5 3 7 0,-2-1 5 16,10 8 1-16,-5 0 2 0,-11-1-3 16,0 1 7-16,6 11-6 0,1 7 7 0,-4-4 0 15,-3 4 8-15,-3 10 5 0,0-3-3 16,-8 4 0-16,1 6-1 0,-10 4 0 0,4 4-3 16,-8 3-3-16,-2 4 5 0,-4-3-3 15,0 0-2-15,-4-1-3 0,-2-1 0 16,-5-2-1-16,-2-4 5 0,-4 0-3 15,1-2 7-15,-4 1-2 0,-10 2 3 16,-7 1-5-16,-6-1 1 0,0-7-8 0,6-8 8 16,-17 13-12-16,-6-5 11 0,-3 2 1 15,-3-7-9-15,-7-2 3 0,-8-5-7 0,2 0 4 16,-11-7-6-16,-7-3-11 0,0-5-2 16,-6-6 8-16,-11-1-10 0,1-8-8 0,-10 4 9 15,-14-2 4-15,-3-4-12 0,3-2 18 16,-2 0-4-16,-5 0 2 0,8-2-1 0,5-6-11 15,8 3 0-15,7 0 8 16,29 0-12-16,3-3 6 0,8 1-9 0,9-3-2 0,14 0-9 16,3-1-21-16,7 5-37 0,10-5-30 15,-11 1-24-15,14-1-32 0,0 2-43 16,10 1-44-16,0-1-37 0,7-1-83 16,-4 0-109-16,4 0-197 0,2 2-160 15</inkml:trace>
  <inkml:trace contextRef="#ctx0" brushRef="#br0" timeOffset="-19425.72">24549 12465 1823 0,'0'-10'-115'16,"-3"0"14"-16,3 10 14 0,-6-15 15 15,6 15 8-15,-4-10 11 0,4 10 12 0,0 0 15 16,0 0 35-16,0 0 18 0,0 0 10 16,4 45 15-16,5-13 10 0,-2 21 2 0,0 6 12 15,3 7 6-15,-7 18 1 16,0 12 3-16,-6 4 4 0,0 0-11 0,-4 3 2 15,-3-6-10-15,0 0-1 0,-3-2 2 16,3-5-10-16,0-2-8 0,3-5 1 16,1-19-13-16,2-2-1 0,8-1-3 0,-8-16-9 15,4-11 6-15,0 1-5 0,0-7 1 16,0-6-5-16,0-1 0 0,0-4-4 0,0-2-4 16,4-3-18-16,-1-3-49 0,0-5-58 15,-3-4-64-15,0 0-56 0,20-38-143 16,-6 9-273-16,12-19-140 0</inkml:trace>
  <inkml:trace contextRef="#ctx0" brushRef="#br0" timeOffset="-18975.97">24406 12491 1778 0,'-20'-14'-87'0,"3"2"8"16,1 5 2-16,5-4 11 0,2 4 10 16,5 1-4-16,4 6 10 0,-3-14 8 15,3 14 10-15,16-20-7 0,14 3 13 16,27-4-6-16,24-7-1 0,28 2 5 16,41-10 9-16,21 1-2 0,6-2 12 0,22 3-6 15,2 2-4-15,5 3 0 0,-3 7-2 16,4 4 1-16,-10 8 7 0,-38 13-1 15,25 9-1-15,-47 5 8 0,-14 8-10 0,-7 8 3 16,-9 6 12-16,-10 10 19 0,12 23 13 16,-35-7 25-16,-10 6-2 0,9 28 8 0,-20-14-9 15,4 23 4-15,-21-19 6 0,-2 5 1 16,-8-2-1-16,1-3-3 0,-6-3 2 0,-8-3-2 16,-7 3-1-16,-6-1-1 0,-10 3-6 15,-7-8 1-15,-5-2-6 0,-8-6-5 16,-14 7-3-16,-10-8 5 0,-12-2-5 0,-4-6-4 15,-17-3-1-15,-10-8-1 16,-29 8-3-16,23-17 0 0,-11-4-4 0,-6-8-5 16,0-4 0-16,-13-6-3 0,-4-7-2 15,-6-3-18-15,3-7-45 0,0-6-46 0,13-4-64 16,8-1-492-16,15-7-147 0</inkml:trace>
  <inkml:trace contextRef="#ctx0" brushRef="#br0" timeOffset="-10490.87">24046 14090 1788 0,'0'0'-110'0,"0"0"9"0,0 0 15 16,0 0 19-16,47-24 34 0,26-5 2 0,13-6 8 16,25-8-2-16,45-7 6 0,12-4 12 15,15-4-3-15,-1 1-7 0,6-3 6 16,-12 2 2-16,-9 1 2 0,-14 1-2 16,-13 5 8-16,-36 8-3 0,-8 3-2 15,-13 5-1-15,-12 3-3 0,-19 8 7 0,-4 5 7 0,-15 4 7 16,-10 5 9-16,-3 3-7 15,-6-1 4-15,-1-1-3 0,0 5-6 16,-3 0 0-16,0 4-2 0,-10 0 3 0,0 0-4 16,23 7 5-16,-13 0-5 0,-3 1-39 15,3 3-31-15,-3 0-26 0,-1-1-294 0,2 0 102 16</inkml:trace>
  <inkml:trace contextRef="#ctx0" brushRef="#br0" timeOffset="-358.57">483 13705 1314 0,'-7'-3'98'0,"7"3"0"16,-7-11-59-16,7 11-20 0,-9-4-17 16,9 4-1-16,0 0 5 0,0 0-1 0,0 0-3 15,0 0 7-15,30 22 7 0,-10-9 8 16,-1 2 5-16,8 3 0 0,23 1 1 0,-10-3 15 15,0-7 1-15,23 1 3 16,8-4 2-16,5-13 9 0,24-17-1 16,17-11-9-16,33-27 2 0,10-17-6 15,-4-13-6-15,-2-8-8 0,-1 0 4 0,-16 0-5 16,3 6 4-16,-14 6 3 0,-19 13-13 16,-40 25 0-16,-4 6 0 0,-23 12-6 0,1 7-1 15,-22 4-3-15,-2 11-8 0,-1-1-5 16,-5 10 5-16,-11 1-2 0,0 0-11 0,0 0-8 15,22 18-23-15,-17-11-31 0,-2 3-30 16,3-1-45-16,-2-2-51 16,2 4-479-16,-3-1-169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E658-0534-00E2-2151-79F3873D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D8526-6606-89BC-6D99-086B98541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8F9E-5A46-3388-5E57-EE0BAB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E0A5-EC36-492F-BA80-2224C13C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B1D0-171E-C2B3-309D-459E0BCB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0A30-4FF7-BED6-8DC9-0944D9B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BA192-BCEF-015A-9B51-922B5726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89A1-6EF4-0062-F31A-3BD6B1A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58D8-B722-5B8D-524D-16A9871A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027-0152-3FBF-2E99-4675A428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1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FC2E2-04DD-2A24-B2F5-F95B3B48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1A72-2BC0-0A88-DD33-E6BADEB0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7767-52D8-DF75-871F-9E8AB2C5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8493-44B3-751F-0A9D-57ACB9BD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5464-8B29-B534-4E9D-CE655FCD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9AD-E994-5C07-5248-E375CCB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237D-2EAC-BF71-CA1C-0F2CD315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FDEA-5B92-647B-D38C-92396B7D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FC6-159E-12A8-11F5-B836E60C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8341-EDCF-C01C-282E-60778F71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3DB3-78B9-0F50-48B7-7FEB1F3C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8CC0-52B8-E980-BC72-67F5EF26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6451-2D08-F79B-CDAF-7F47A1B0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CAAD-A952-C74D-0E25-1BED7D27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C94E-D5F0-93DF-4799-EEEA0B91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B7E5-B023-EABC-1BD8-65CBB745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2294-151A-6FC7-52B7-ABF93BDEF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772FF-3A87-9A0E-FDD2-3B4996FF0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2A97-DE8A-74F9-0D8D-5BFF8EBE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67496-89CB-DCE9-9544-AFD1F0A3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74E6-083A-31EE-1439-CF78D541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C35D-28CF-290F-6DCA-B05E31EA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7928-CCC6-2B1D-0620-CA224CA2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96D4-ED44-74E0-F144-CA4CBA97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1F299-8493-6150-5B12-D694EFE5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755B7-9C93-AA2D-A0BB-80E9C0478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CAB34-00AA-498C-9990-DA90915A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A3CA9-04F9-32A9-FA1D-B4BB222B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B8CB-963E-BE5F-D28E-FED93BD4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8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DFF1-C14F-F5A8-DE22-7C58D311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ADB1-0CE3-1154-473A-0B38ADB3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18E45-A818-0ED4-E19A-8BE7580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0495-4EB7-C8E8-3D09-FB0C83E7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58F5-E315-C2D2-8F5D-89A1AA6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459E-25FE-D54F-B667-550AECDB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9836-3D41-330F-443E-31CE55A9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A4D9-021E-F8E1-7070-4296265D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17D1-BF68-34D8-7DEB-94985331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5DA2-5C53-A0B2-DB55-308A0F7F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5C11-9A80-0FB5-4798-D39B4A5C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418F-F549-3E85-DC64-553E117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D240-AAAE-D64A-97CB-F3FE42A9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4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647D-3297-57D2-DE5C-F218A4A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B08EB-D497-7DE3-2CC9-59D045A9D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130EF-A7E8-9CDC-DCD2-7350F587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B210-E3C7-A8AD-8581-2B1618FF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4A6D-938A-5061-DF9A-6CF97C10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DD60-398A-4C2D-C042-D5628612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09273-F649-708C-9BBB-80D3C8CE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73C9-3575-0C7E-B6B5-1CDA33CB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F1D3-EC9E-0973-E7BA-2E9122475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EE09-0500-469B-807F-A17ECCA9286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6F84-1C8F-321D-A94D-0533D8FA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3169-2A86-9759-F3C3-6ACE3C34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34FB-D623-4E18-8E3C-069ED52FC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hip-boat-lake-garda-italy-sea-952292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diving-diver-scuba-diving-fin-blue-1049477/" TargetMode="External"/><Relationship Id="rId5" Type="http://schemas.openxmlformats.org/officeDocument/2006/relationships/image" Target="../media/image14.jpg"/><Relationship Id="rId10" Type="http://schemas.openxmlformats.org/officeDocument/2006/relationships/image" Target="../media/image16.png"/><Relationship Id="rId4" Type="http://schemas.openxmlformats.org/officeDocument/2006/relationships/hyperlink" Target="https://pxhere.com/en/photo/285623" TargetMode="Externa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4C89-BDBD-2D83-9593-77D1C959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032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Exam Questions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95238-38F0-753F-6457-20D25EBBD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935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Candara" panose="020E0502030303020204" pitchFamily="34" charset="0"/>
              </a:rPr>
              <a:t>Cognitive Ability </a:t>
            </a:r>
          </a:p>
          <a:p>
            <a:r>
              <a:rPr lang="en-US" sz="4400" b="1" dirty="0">
                <a:solidFill>
                  <a:srgbClr val="7030A0"/>
                </a:solidFill>
                <a:latin typeface="Candara" panose="020E0502030303020204" pitchFamily="34" charset="0"/>
              </a:rPr>
              <a:t>( 28 August 2023 Questions )</a:t>
            </a:r>
            <a:endParaRPr lang="en-IN" sz="4400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1D4ED-BCB7-6E31-0C7F-C8F71A64F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957" b="36200"/>
          <a:stretch/>
        </p:blipFill>
        <p:spPr>
          <a:xfrm>
            <a:off x="2243543" y="265026"/>
            <a:ext cx="7274084" cy="2240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837F5-1063-FE0F-9686-820EE646AD7A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99716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315A3-96D7-AE57-25F9-099DA8A2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5" y="184781"/>
            <a:ext cx="7279589" cy="1712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58E1F-7827-799F-282B-756EF10D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5" y="3168059"/>
            <a:ext cx="7834039" cy="3215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7763D5-9972-2226-42D4-92489BC2153A}"/>
                  </a:ext>
                </a:extLst>
              </p14:cNvPr>
              <p14:cNvContentPartPr/>
              <p14:nvPr/>
            </p14:nvContentPartPr>
            <p14:xfrm>
              <a:off x="165600" y="1370520"/>
              <a:ext cx="9980640" cy="421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7763D5-9972-2226-42D4-92489BC21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240" y="1361160"/>
                <a:ext cx="999936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04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826EE-AD13-F9BC-94C4-F658BB9FC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50"/>
          <a:stretch/>
        </p:blipFill>
        <p:spPr>
          <a:xfrm>
            <a:off x="363316" y="268823"/>
            <a:ext cx="10672005" cy="1324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9712B5-B873-7E76-11B9-567FF6F78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50"/>
          <a:stretch/>
        </p:blipFill>
        <p:spPr>
          <a:xfrm>
            <a:off x="363316" y="3936254"/>
            <a:ext cx="10672005" cy="1324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F931F0-3DE8-038B-D190-6F29388220B9}"/>
                  </a:ext>
                </a:extLst>
              </p14:cNvPr>
              <p14:cNvContentPartPr/>
              <p14:nvPr/>
            </p14:nvContentPartPr>
            <p14:xfrm>
              <a:off x="275760" y="594000"/>
              <a:ext cx="9317160" cy="59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F931F0-3DE8-038B-D190-6F2938822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" y="584640"/>
                <a:ext cx="9335880" cy="60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8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84172-AE8B-3E8B-F28D-2277E7F0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9" y="226163"/>
            <a:ext cx="5025055" cy="3268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AC244-CCF3-B8B8-28FF-60DEED55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8" y="4509616"/>
            <a:ext cx="7224386" cy="1653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30E5E8-9C97-26AB-14BC-F1E58E21784D}"/>
                  </a:ext>
                </a:extLst>
              </p14:cNvPr>
              <p14:cNvContentPartPr/>
              <p14:nvPr/>
            </p14:nvContentPartPr>
            <p14:xfrm>
              <a:off x="482040" y="810720"/>
              <a:ext cx="11529000" cy="485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30E5E8-9C97-26AB-14BC-F1E58E2178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80" y="801360"/>
                <a:ext cx="11547720" cy="48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1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A5A57-EFB0-6F92-A257-E7FF6313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6" y="262081"/>
            <a:ext cx="8301024" cy="2215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0A077-4C03-8A96-9A17-FF72FCD7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4" y="3772703"/>
            <a:ext cx="7867104" cy="2028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F7F04D-CC7F-678A-DEE5-9E6BD19BB39E}"/>
                  </a:ext>
                </a:extLst>
              </p14:cNvPr>
              <p14:cNvContentPartPr/>
              <p14:nvPr/>
            </p14:nvContentPartPr>
            <p14:xfrm>
              <a:off x="254160" y="336600"/>
              <a:ext cx="11778480" cy="619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F7F04D-CC7F-678A-DEE5-9E6BD19BB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0" y="327240"/>
                <a:ext cx="11797200" cy="62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3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75063-8751-80F4-6185-814BD4F2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4" y="326243"/>
            <a:ext cx="7589142" cy="21416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DB9178-8544-3F9A-2D38-B7ED1D979C0B}"/>
                  </a:ext>
                </a:extLst>
              </p14:cNvPr>
              <p14:cNvContentPartPr/>
              <p14:nvPr/>
            </p14:nvContentPartPr>
            <p14:xfrm>
              <a:off x="398160" y="464040"/>
              <a:ext cx="10622880" cy="522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DB9178-8544-3F9A-2D38-B7ED1D979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800" y="454680"/>
                <a:ext cx="10641600" cy="52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9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84180-0907-7302-89AB-18130600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7" y="157629"/>
            <a:ext cx="6741572" cy="170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3EB20-0B2F-F76B-5C7E-BB658AB1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6" y="4086242"/>
            <a:ext cx="8594099" cy="1547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47F084-BCA9-9121-B6B3-FDE9B04261CC}"/>
                  </a:ext>
                </a:extLst>
              </p14:cNvPr>
              <p14:cNvContentPartPr/>
              <p14:nvPr/>
            </p14:nvContentPartPr>
            <p14:xfrm>
              <a:off x="203760" y="222120"/>
              <a:ext cx="8497800" cy="54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47F084-BCA9-9121-B6B3-FDE9B04261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0" y="212760"/>
                <a:ext cx="8516520" cy="54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8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50191-E5CC-27C3-E2E8-D3BAFC835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80"/>
          <a:stretch/>
        </p:blipFill>
        <p:spPr>
          <a:xfrm>
            <a:off x="370324" y="357419"/>
            <a:ext cx="7528435" cy="1982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3B2F4-2133-0FF0-6175-CA6F239E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99"/>
          <a:stretch/>
        </p:blipFill>
        <p:spPr>
          <a:xfrm>
            <a:off x="370324" y="5220929"/>
            <a:ext cx="7528435" cy="12796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3F620-775E-E81A-D1D9-3FFD81908762}"/>
                  </a:ext>
                </a:extLst>
              </p14:cNvPr>
              <p14:cNvContentPartPr/>
              <p14:nvPr/>
            </p14:nvContentPartPr>
            <p14:xfrm>
              <a:off x="444960" y="477720"/>
              <a:ext cx="10112760" cy="570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3F620-775E-E81A-D1D9-3FFD81908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0" y="468360"/>
                <a:ext cx="10131480" cy="57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6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EF7E0-450F-47A6-D23E-4A59727A4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7" t="-1244" r="267" b="61217"/>
          <a:stretch/>
        </p:blipFill>
        <p:spPr>
          <a:xfrm>
            <a:off x="405123" y="443937"/>
            <a:ext cx="7358408" cy="1581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FB997-121E-3CFE-8ECC-90A044F00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10"/>
          <a:stretch/>
        </p:blipFill>
        <p:spPr>
          <a:xfrm>
            <a:off x="405123" y="4139381"/>
            <a:ext cx="7358408" cy="2274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99857-1EDF-10A9-63E8-1ABF427B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6153" y="200167"/>
            <a:ext cx="2550079" cy="170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EDC14-E9DC-AB14-5CEC-393A1B9A1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56153" y="2249283"/>
            <a:ext cx="2830724" cy="189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87054-C982-711B-58F5-4E4DD5496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56153" y="4389305"/>
            <a:ext cx="2349909" cy="1608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2686DF-0D6B-1837-B2B7-C173CB1FB6A6}"/>
                  </a:ext>
                </a:extLst>
              </p14:cNvPr>
              <p14:cNvContentPartPr/>
              <p14:nvPr/>
            </p14:nvContentPartPr>
            <p14:xfrm>
              <a:off x="344160" y="519120"/>
              <a:ext cx="9020880" cy="585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2686DF-0D6B-1837-B2B7-C173CB1FB6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800" y="509760"/>
                <a:ext cx="9039600" cy="58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37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5331-967F-A08F-A469-FA98EED6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9" y="152301"/>
            <a:ext cx="7788906" cy="2742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7D60D-1FE0-68DA-FF1D-EFC6DD54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" y="3429000"/>
            <a:ext cx="7180062" cy="3162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2F136D-4972-B710-D655-A19A16F0407F}"/>
                  </a:ext>
                </a:extLst>
              </p14:cNvPr>
              <p14:cNvContentPartPr/>
              <p14:nvPr/>
            </p14:nvContentPartPr>
            <p14:xfrm>
              <a:off x="322560" y="1733400"/>
              <a:ext cx="9173160" cy="378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2F136D-4972-B710-D655-A19A16F040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00" y="1724040"/>
                <a:ext cx="9191880" cy="38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59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A0CF6-2F6B-8A7A-F688-992A3D46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7" y="296533"/>
            <a:ext cx="9710703" cy="52193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1D23B9-2E86-B97E-241E-EA723600F479}"/>
                  </a:ext>
                </a:extLst>
              </p14:cNvPr>
              <p14:cNvContentPartPr/>
              <p14:nvPr/>
            </p14:nvContentPartPr>
            <p14:xfrm>
              <a:off x="2318040" y="1348200"/>
              <a:ext cx="7205400" cy="401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1D23B9-2E86-B97E-241E-EA723600F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680" y="1338840"/>
                <a:ext cx="7224120" cy="40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3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9F73D-CE9B-3EC1-F3F2-648493C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6" y="109080"/>
            <a:ext cx="10130941" cy="1955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74173-1543-3665-5005-E1084FE9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4" y="4057834"/>
            <a:ext cx="8873651" cy="1996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0F64F-103F-9E64-C684-C30BC284EEFA}"/>
                  </a:ext>
                </a:extLst>
              </p14:cNvPr>
              <p14:cNvContentPartPr/>
              <p14:nvPr/>
            </p14:nvContentPartPr>
            <p14:xfrm>
              <a:off x="147240" y="528120"/>
              <a:ext cx="11531160" cy="527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0F64F-103F-9E64-C684-C30BC284EE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80" y="518760"/>
                <a:ext cx="11549880" cy="52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66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Candara</vt:lpstr>
      <vt:lpstr>Office Theme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3</cp:revision>
  <dcterms:created xsi:type="dcterms:W3CDTF">2024-07-18T20:06:17Z</dcterms:created>
  <dcterms:modified xsi:type="dcterms:W3CDTF">2024-07-20T06:49:21Z</dcterms:modified>
</cp:coreProperties>
</file>