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5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CE8399-9681-4163-B675-4EF4A84DB099}" v="166" dt="2023-11-15T12:52:09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-322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1828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b="1" dirty="0">
                <a:latin typeface="Aptos"/>
                <a:ea typeface="Calibri Light"/>
                <a:cs typeface="Calibri Light"/>
              </a:rPr>
              <a:t>Welcome To </a:t>
            </a:r>
            <a:endParaRPr lang="en-US" sz="9600" b="1" dirty="0">
              <a:latin typeface="Apto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9859" y="312981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dirty="0">
                <a:latin typeface="Book Antiqua"/>
                <a:ea typeface="Calibri"/>
                <a:cs typeface="Calibri"/>
              </a:rPr>
              <a:t>Techie </a:t>
            </a:r>
            <a:r>
              <a:rPr lang="en-US" sz="4400" b="1" err="1">
                <a:latin typeface="Book Antiqua"/>
                <a:ea typeface="Calibri"/>
                <a:cs typeface="Calibri"/>
              </a:rPr>
              <a:t>CodeBuddy</a:t>
            </a:r>
            <a:r>
              <a:rPr lang="en-US" sz="4400" b="1" dirty="0">
                <a:latin typeface="Book Antiqua"/>
                <a:ea typeface="Calibri"/>
                <a:cs typeface="Calibri"/>
              </a:rPr>
              <a:t> </a:t>
            </a:r>
          </a:p>
          <a:p>
            <a:r>
              <a:rPr lang="en-US" sz="4400" b="1" dirty="0">
                <a:latin typeface="Book Antiqua"/>
                <a:ea typeface="Calibri"/>
                <a:cs typeface="Calibri"/>
              </a:rPr>
              <a:t>( Free Placement Help )</a:t>
            </a: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057D981A-286E-7B15-19FE-ACD91B161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13" y="335370"/>
            <a:ext cx="8860664" cy="611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899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CC10FDAE-97D1-3669-7E38-EAF15AE6A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38" y="111205"/>
            <a:ext cx="5919988" cy="3018773"/>
          </a:xfrm>
          <a:prstGeom prst="rect">
            <a:avLst/>
          </a:prstGeom>
        </p:spPr>
      </p:pic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xmlns="" id="{540787CC-DFFD-BD56-DC7C-474326EC4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29" y="3810900"/>
            <a:ext cx="9826580" cy="265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330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screen&#10;&#10;Description automatically generated">
            <a:extLst>
              <a:ext uri="{FF2B5EF4-FFF2-40B4-BE49-F238E27FC236}">
                <a16:creationId xmlns:a16="http://schemas.microsoft.com/office/drawing/2014/main" xmlns="" id="{B9751AD7-507C-3206-913A-3D1DB48F3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59" y="180222"/>
            <a:ext cx="10159284" cy="2268991"/>
          </a:xfrm>
          <a:prstGeom prst="rect">
            <a:avLst/>
          </a:prstGeom>
        </p:spPr>
      </p:pic>
      <p:pic>
        <p:nvPicPr>
          <p:cNvPr id="3" name="Picture 2" descr="A computer screen with writing&#10;&#10;Description automatically generated">
            <a:extLst>
              <a:ext uri="{FF2B5EF4-FFF2-40B4-BE49-F238E27FC236}">
                <a16:creationId xmlns:a16="http://schemas.microsoft.com/office/drawing/2014/main" xmlns="" id="{EA2855D4-92F9-A929-084E-17489B456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59" y="3384659"/>
            <a:ext cx="11296918" cy="24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635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text on a blue background&#10;&#10;Description automatically generated">
            <a:extLst>
              <a:ext uri="{FF2B5EF4-FFF2-40B4-BE49-F238E27FC236}">
                <a16:creationId xmlns:a16="http://schemas.microsoft.com/office/drawing/2014/main" xmlns="" id="{509EBCE4-A714-590F-0F78-7D8B67C0E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16" y="384294"/>
            <a:ext cx="9500936" cy="415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69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uter screen with numbers and symbols&#10;&#10;Description automatically generated">
            <a:extLst>
              <a:ext uri="{FF2B5EF4-FFF2-40B4-BE49-F238E27FC236}">
                <a16:creationId xmlns:a16="http://schemas.microsoft.com/office/drawing/2014/main" xmlns="" id="{5664369E-87C5-2190-A582-2826F8839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35" y="132498"/>
            <a:ext cx="4299397" cy="3641595"/>
          </a:xfrm>
          <a:prstGeom prst="rect">
            <a:avLst/>
          </a:prstGeom>
        </p:spPr>
      </p:pic>
      <p:pic>
        <p:nvPicPr>
          <p:cNvPr id="3" name="Picture 2" descr="A group of black text&#10;&#10;Description automatically generated">
            <a:extLst>
              <a:ext uri="{FF2B5EF4-FFF2-40B4-BE49-F238E27FC236}">
                <a16:creationId xmlns:a16="http://schemas.microsoft.com/office/drawing/2014/main" xmlns="" id="{8541537C-DDD3-21A4-AB33-5FD3E5077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1" y="4041717"/>
            <a:ext cx="2743200" cy="255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36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xmlns="" id="{E1D9E5DE-3AAC-63DB-188A-489AFD4EF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1" y="2989"/>
            <a:ext cx="6000340" cy="3632865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5DDDB4FC-99A8-A09E-6009-2DC0762D0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39" y="4254469"/>
            <a:ext cx="1991933" cy="209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484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xmlns="" id="{C751D861-D18F-4E16-C40A-26031A9E7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" y="40004"/>
            <a:ext cx="6445876" cy="2903598"/>
          </a:xfrm>
          <a:prstGeom prst="rect">
            <a:avLst/>
          </a:prstGeom>
        </p:spPr>
      </p:pic>
      <p:pic>
        <p:nvPicPr>
          <p:cNvPr id="3" name="Picture 2" descr="A group of black letters&#10;&#10;Description automatically generated">
            <a:extLst>
              <a:ext uri="{FF2B5EF4-FFF2-40B4-BE49-F238E27FC236}">
                <a16:creationId xmlns:a16="http://schemas.microsoft.com/office/drawing/2014/main" xmlns="" id="{76F61C51-F01C-92B0-E910-0FC391822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" y="3254231"/>
            <a:ext cx="2560750" cy="220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337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xmlns="" id="{37018228-8F2C-9A22-0445-3B8A40D34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8" y="-4113"/>
            <a:ext cx="5383369" cy="4408506"/>
          </a:xfrm>
          <a:prstGeom prst="rect">
            <a:avLst/>
          </a:prstGeom>
        </p:spPr>
      </p:pic>
      <p:pic>
        <p:nvPicPr>
          <p:cNvPr id="3" name="Picture 2" descr="A number on a white background&#10;&#10;Description automatically generated">
            <a:extLst>
              <a:ext uri="{FF2B5EF4-FFF2-40B4-BE49-F238E27FC236}">
                <a16:creationId xmlns:a16="http://schemas.microsoft.com/office/drawing/2014/main" xmlns="" id="{7561B625-6C0E-29F7-0510-950D808A1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38" y="4335788"/>
            <a:ext cx="2743200" cy="168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22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xmlns="" id="{87720073-1160-B4B7-7609-6733FFCCC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35" y="135385"/>
            <a:ext cx="5340439" cy="3238722"/>
          </a:xfrm>
          <a:prstGeom prst="rect">
            <a:avLst/>
          </a:prstGeom>
        </p:spPr>
      </p:pic>
      <p:pic>
        <p:nvPicPr>
          <p:cNvPr id="3" name="Picture 2" descr="A group of black letters&#10;&#10;Description automatically generated">
            <a:extLst>
              <a:ext uri="{FF2B5EF4-FFF2-40B4-BE49-F238E27FC236}">
                <a16:creationId xmlns:a16="http://schemas.microsoft.com/office/drawing/2014/main" xmlns="" id="{6F44EC21-87AE-8C3D-ED66-3B1AC3769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" y="3229016"/>
            <a:ext cx="2088524" cy="23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633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C2EE1F21-BE17-E726-00D7-8E15BA65F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32" y="183621"/>
            <a:ext cx="4503312" cy="3603743"/>
          </a:xfrm>
          <a:prstGeom prst="rect">
            <a:avLst/>
          </a:prstGeom>
        </p:spPr>
      </p:pic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xmlns="" id="{06469390-87FE-C565-A822-33C81EBE7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246" y="181287"/>
            <a:ext cx="6928833" cy="1977088"/>
          </a:xfrm>
          <a:prstGeom prst="rect">
            <a:avLst/>
          </a:prstGeom>
        </p:spPr>
      </p:pic>
      <p:pic>
        <p:nvPicPr>
          <p:cNvPr id="4" name="Picture 3" descr="A close up of a question&#10;&#10;Description automatically generated">
            <a:extLst>
              <a:ext uri="{FF2B5EF4-FFF2-40B4-BE49-F238E27FC236}">
                <a16:creationId xmlns:a16="http://schemas.microsoft.com/office/drawing/2014/main" xmlns="" id="{F5603784-654B-8623-DB09-E2CE1D1C7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8146" y="2622176"/>
            <a:ext cx="5801932" cy="339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650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paper&#10;&#10;Description automatically generated">
            <a:extLst>
              <a:ext uri="{FF2B5EF4-FFF2-40B4-BE49-F238E27FC236}">
                <a16:creationId xmlns:a16="http://schemas.microsoft.com/office/drawing/2014/main" xmlns="" id="{5ACA0A4E-CB9F-DDEC-4BD1-D82469A5A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94" y="267372"/>
            <a:ext cx="8442101" cy="340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54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paper&#10;&#10;Description automatically generated">
            <a:extLst>
              <a:ext uri="{FF2B5EF4-FFF2-40B4-BE49-F238E27FC236}">
                <a16:creationId xmlns:a16="http://schemas.microsoft.com/office/drawing/2014/main" xmlns="" id="{FD91991C-940E-B51C-C9C9-AEDCD4857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35" y="82165"/>
            <a:ext cx="7701566" cy="2508036"/>
          </a:xfrm>
          <a:prstGeom prst="rect">
            <a:avLst/>
          </a:prstGeom>
        </p:spPr>
      </p:pic>
      <p:pic>
        <p:nvPicPr>
          <p:cNvPr id="3" name="Picture 2" descr="A close-up of a document&#10;&#10;Description automatically generated">
            <a:extLst>
              <a:ext uri="{FF2B5EF4-FFF2-40B4-BE49-F238E27FC236}">
                <a16:creationId xmlns:a16="http://schemas.microsoft.com/office/drawing/2014/main" xmlns="" id="{52027F0C-BD9A-A28E-AD21-8C3E4E175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62" y="3089767"/>
            <a:ext cx="7701566" cy="346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33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4</Words>
  <Application>Microsoft Office PowerPoint</Application>
  <PresentationFormat>Custom</PresentationFormat>
  <Paragraphs>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Welcome To 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pu12123@gmail.com</cp:lastModifiedBy>
  <cp:revision>81</cp:revision>
  <dcterms:created xsi:type="dcterms:W3CDTF">2023-11-15T12:01:48Z</dcterms:created>
  <dcterms:modified xsi:type="dcterms:W3CDTF">2023-11-14T22:36:57Z</dcterms:modified>
</cp:coreProperties>
</file>