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57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14:4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4626 4460 1898 0,'0'0'-46'0,"-16"5"9"16,16-5 5-16,-17 5 0 0,7 0 5 15,10-5 22-15,-14 15 15 0,11-5 9 0,-4 1 15 16,-2 6 7-16,6 0 12 0,-5 5 12 16,-2 3-1-16,1 23 4 0,-8 2 3 0,4 5-3 15,-8 17 5-15,5 6 1 0,-1 6-1 16,4 7 12-16,10 4-13 0,3 10 14 16,0 0-9-16,3-1 6 0,7 9-13 15,10-5-3-15,-7 2 21 0,11-3-15 16,-1 26 7-16,-7-23-8 0,-9-5-5 0,4 2-5 15,1 6-9-15,1-6 7 0,-5 4-10 16,1-3-10-16,-5 0-1 0,-1 1-9 16,3-2 1-16,-6-6 3 0,8 5-15 0,-16-12 15 15,2 6-10-15,-1-4 1 0,4-3-2 16,-11-7-6-16,1 0 1 0,1-8-9 0,1-17-7 16,1 0-7-16,-3-7-16 0,-4-4 1 15,0-1-9-15,-6-5-1 0,6-13-8 0,-2-5-13 16,-8-2-9-16,0-6-5 0,-3-4-6 15,-3-3-2-15,6-4 6 16,-6-2-3-16,3-3 1 0,3-4-2 0,-6-3 3 16,3-2 5-16,3-1 8 0,0-1 3 15,1 1 8-15,-1-3 4 0,7 4 6 0,-3-6 0 16,6 2 7-16,1 3 5 0,2-9 5 16,4 6 3-16,7-4 0 0,0-3 0 0,3-2 1 15,3 2 2-15,3-1 1 0,5-6 2 16,-1 7 0-16,2-4 4 0,2 5-3 15,-1-1 0-15,4 0 2 0,-4 8 0 0,-2-1 0 16,5 7 4-16,-3 4-2 0,-13 0 6 16,27 8 0-16,-4 2-1 0,-2 5 1 0,6 2 1 15,3 19-2-15,0 1 6 0,-5 8-1 16,2 2 1-16,3 18 3 16,-3-1 5-16,0 10 6 0,-10 1 3 0,6 5 5 0,3 2 1 15,-12 6 13-15,2-6 4 16,1 5-7-16,-7 6 7 0,0 2 3 0,-7-1 2 15,1-1 1-15,-1 3-3 0,-6 1-8 16,6 1 7-16,-6 2 5 0,-1 5-10 16,4-1-6-16,-6 3 5 0,-4 1 3 0,10-8-11 15,-3-2 1-15,-1 4 2 0,8-4-7 16,-4-4 1-16,9 6-11 0,-2-1 2 0,-4-2 3 16,8 6-3-16,2-2 0 15,1-1-5-15,-2 8-8 0,1 1 4 0,4-5 4 16,-4 0-5-16,4-4 6 0,4 0-12 0,-8-4 9 15,14-3-8-15,-7-3 5 0,6-4 3 16,11 6-14-16,-7-16 6 0,0-5-4 16,3-4-8-16,-6-19-34 0,-4-6-17 15,-3-9-8-15,1-12-24 0,4 0-22 0,-8-11-28 16,4-5-36-16,1-7-52 0,-1-8-57 16,9-5-105-16,9-19-52 0,-5-5-234 0,0-8-168 15</inkml:trace>
  <inkml:trace contextRef="#ctx0" brushRef="#br0" timeOffset="19816.16">6956 4150 1537 0,'-20'-5'43'15,"20"5"19"-15,-13-8 19 0,-4 6 12 16,4-4-2-16,13 6-3 0,-33-1-2 16,19-2-8-16,14 3-12 0,-37 3-5 0,21 4-7 15,-4 3-6-15,0 7-2 0,0 7-7 16,3 7-3-16,1 12-4 0,-1 7-1 0,4 7-3 16,2 4 1-16,8 3-5 0,6 19 1 15,0 2-1-15,5 5 1 0,2 0 0 16,-1 5-8-16,2-2-2 0,-1-4 9 15,3 1 4-15,0 0 1 0,-9-2 7 16,-1-6 7-16,3-14-13 0,-6 0 0 0,4-4-7 16,-4-2 2-16,-4 1 3 0,-5-2-4 15,5-3-3-15,-6-4 4 0,-3-2-5 0,0-2 0 16,-4-6-1-16,7-5-7 0,-4-10 6 16,1-4 1-16,-7 3-6 0,4-10-7 15,2-1-2-15,-5-2 3 0,-5-3 4 0,4 1-12 16,-4-3-3-16,5-2 11 0,-2-5-11 15,1 1-1-15,-3-4-11 0,3 3 5 0,3-2-5 16,17-1 7-16,-33-4-3 16,20 1-1-16,0-1 1 0,13 4 3 0,-17-10-4 15,7-1 2-15,7 1 1 0,3 1-3 16,0 9 5-16,3-20-2 0,0 9 0 16,1 4 2-16,-4 7 1 0,9-12-6 0,-9 12 2 15,17-3 2-15,-17 3 2 0,27 10 0 16,-11 5 8-16,5 6 2 0,-5 5 6 0,14 20 8 15,-7 1 13-15,11 16-6 0,-8 6 10 16,1 6 5-16,0 6 1 0,0 3 7 16,-1 8-1-16,-3 1 7 0,1 6 0 0,-1-2 5 15,-3-12-6-15,3-1-6 0,-2 0 5 16,-8-8-15-16,4 2 2 0,-4-17 5 16,1 1-10-16,-5-10-2 0,12 2 2 15,-5-5-3-15,-7-2-17 0,5 1 6 0,-4-18-2 16,1-5-10-16,1-5-7 0,-2-6-43 15,1-1-46-15,-5-2-66 0,1-10-78 16,-7-1-91-16,0 0-166 0,17-18 17 0,-11 10 65 16,4-9-186-16,-4-2-93 0</inkml:trace>
  <inkml:trace contextRef="#ctx0" brushRef="#br0" timeOffset="36670.18">26393 2152 1851 0,'-3'-14'-17'0,"3"14"32"0,-4-17 29 16,4 17 23-16,0-11 11 0,0 11 19 16,-3-18 15-16,3 18-6 0,0-12 12 0,0 12-14 15,-7-5-8-15,7 5-20 0,0 0-7 16,0 0-11-16,0 0-11 0,0 0 3 16,0 0-8-16,0 0-1 0,0 0-6 0,-4 42 1 15,4-21 8-15,-3 4-11 0,3 1 7 16,-3 5-8-16,3 3 0 0,-3 0 2 15,3 3-3-15,-3-2-9 0,3-6 5 16,-4 2-4-16,8-6-4 0,-8 1 2 0,8-1 8 16,-8-4-7-16,8 0-5 0,-4-5 8 0,-4 0-10 15,8-1 3-15,-4-5-29 0,0-1-6 16,0-9-20-16,-4 13-24 16,4-13-24-16,0 0-22 0,0 0-19 0,0 0-24 15,0 0-12-15,0 0-15 0,0 0-16 16,0 0-5-16,0 0 6 0,-6-38 2 0,6 29 12 15,3-4 19-15,-3 2 21 0,0 11 9 16,3-21 21-16,-3 10 28 0,0 1 25 16,4-2 20-16,-1-1 29 0,-3 4 3 0,0-1 19 15,0 10 11-15,6-18 5 0,-6 8 0 16,0 10 0-16,7-12 0 0,-3 5-11 16,-4 7-1-16,6-11 3 0,-6 11-2 15,10-7-3-15,-10 7 1 0,14-7-3 16,-14 7 9-16,13-9 4 0,-3 5-4 0,-10 4 14 15,13-8-2-15,-13 8 0 0,13-4 0 16,-13 4 6-16,21-11 2 0,-15 5 3 0,4-1 6 16,0 0-9-16,-3 0 12 0,6-5 0 15,-2-1-2-15,-2-8 9 0,4 2 1 16,-5-2 6-16,4-1 2 0,-5 5 10 0,-1-1 8 16,2 3 18-16,-2 0 3 0,1 2-6 15,-4 4-10-15,0-1-13 0,-3 10-7 16,3-13-22-16,-3 13-2 0,0 0-3 0,0 0-5 15,0 0-13-15,0 0 2 16,8 35 6-16,-8-14-1 0,0-2 3 0,0 6-5 16,-3 3-7-16,-2-3 1 0,5 3 7 15,-3 4-10-15,3-2 8 0,0-1-9 16,0-1-5-16,0 3-4 0,0-5 10 0,3-1 3 16,-3-4-20-16,5-2-44 0,-5-3-28 15,-5-1-24-15,10-4-24 0,-10 0-35 0,5-11-35 16,5 13-21-16,-5-13-26 0,6 5-27 15,-6-5-13-15,0 0-12 0,0 0-348 16,24-8-126-16</inkml:trace>
  <inkml:trace contextRef="#ctx0" brushRef="#br0" timeOffset="36968.92">26790 2550 1784 0,'13'-5'-32'16,"0"-2"39"-16,-3-2 15 0,3 1 18 16,-2 0 15-16,-2-3 2 0,1-2 7 15,4-1-2-15,-4-4 7 0,13-1-2 0,-10-2-5 16,1 0-2-16,-4 2-5 0,4-4-7 15,-2-2-7-15,1 0 9 0,-5 6-4 0,-2 4-1 16,1-3 1-16,-4 5-1 0,-3 1-1 16,0 2-7-16,0 10-9 0,-7-12-1 15,7 12-5-15,-20-3-1 0,20 3-4 0,0 0-2 16,-40 12 1-16,17 1-1 0,3 2-1 16,-6 3 0-16,5 4 5 0,-9 13-3 15,11-6-1-15,5 2 2 0,4-1-6 16,0 2 8-16,6 4-3 0,8-4 0 15,0-1 6-15,9 1 1 0,0-6-6 0,17 7-6 16,0-10 2-16,0-5-7 0,7-6-20 16,-8-6-44-16,-2-6-49 0,0 0-57 0,0-9-71 15,0 0-122-15,-4-1-92 0,-10-4-163 16,1-3-112-16</inkml:trace>
  <inkml:trace contextRef="#ctx0" brushRef="#br0" timeOffset="38693.93">28137 2225 1774 0,'-18'-8'-9'15,"1"5"3"-15,4-1 3 0,13 4-3 16,-30 0 4-16,30 0-3 0,-26 3 2 16,13 1-3-16,-4 4 4 0,0 2-1 0,0 1 1 15,-2 6-1-15,2-1-3 0,0 7 6 16,-3 0-7-16,6 2 7 0,5-4 6 16,2 3 4-16,-2 1 2 0,4-3-3 15,2-1 1-15,3-2 1 0,3-1 8 16,2-1 2-16,-5-5 1 0,6-2 7 0,1 1-1 15,2-4 3-15,2 0-8 0,2-4 2 16,-13-3-3-16,27-3-1 0,-11-4-2 0,7-4-2 16,-2 3-3-16,-2-9 3 0,8 0-3 15,-7-2 7-15,-3 1 9 0,-4-3 7 16,3 0 7-16,5-2 4 0,-12 6 2 0,2 3 9 16,-5 3-4-16,4-3 9 15,-2 7-10-15,-5-3 0 0,3 2-8 0,-6 8-8 16,10-8 7-16,-10 8-13 0,6-11-6 0,-6 11-5 15,8-7-3-15,-8 7 1 16,0 0 2-16,0 0-8 0,13 25-8 0,-10-10 14 16,0 4 8-16,0 9 2 0,2 4 14 15,-5 6 3-15,3 14 12 0,3 7-6 16,-6-5 8-16,0 4-8 0,4-1-7 0,-1-4 8 16,-6-9 2-16,3-3-16 0,0-1 10 15,0-4-12-15,3 18 6 0,-3-15-3 0,-3-7-4 16,-1-3 1-16,-5 3-5 15,1-10 8-15,2 3-3 0,-1-4 4 0,4-4 22 16,-3-2 19-16,-2-2 8 0,-5-4 4 16,4 0-7-16,-5-8-5 0,-2 2-9 0,16-3-4 15,-38-4-7-15,16-5-9 0,-5 0-6 16,3-4-5-16,-3-5-7 0,4 0 0 16,7-1-9-16,-5-4-5 0,12 1-10 0,-1 0-5 15,2 0-20-15,5-3-32 16,6 0-26-16,5-9-42 0,11-6-24 0,8 1-21 15,6 3-32-15,7-1-22 0,1-1-19 0,2 3-30 16,13-6-24-16,-13 5-34 0,1 1-75 16,-4 3-65-16,0 1-199 0,-3 6-155 15</inkml:trace>
  <inkml:trace contextRef="#ctx0" brushRef="#br0" timeOffset="39017.43">28660 2400 1903 0,'10'-11'6'15,"2"7"23"-15,-4-2 14 0,-8 6 7 16,13-4-2-16,-13 4-1 0,0 0-5 15,0 0-5-15,20-4-1 0,-20 4 9 0,16 17 8 16,-2-5 4-16,-1 5 6 0,0 5-1 16,-2 2 13-16,-5 5-9 0,1 4 11 0,-4 2-1 15,-3 0 6-15,0-1-10 0,-3 0 2 16,-1-1-11-16,-5 0 12 0,-2-2-25 16,1-3 9-16,1-2-2 0,-8-2 9 15,4-8 1-15,-5 0 5 0,2-7 6 16,-1 0-9-16,1-8 2 0,-4-1-10 0,20 0-4 15,-33-10-9-15,20 1-6 0,-8-4-4 16,4-5-4-16,4-1-2 0,4-1-7 16,-2-3-6-16,1-8-10 0,10 6-21 0,0-1-52 15,10-9-25-15,10-8-26 0,4 3-27 16,6 5-21-16,0 3-15 0,-8 7-24 0,5 7-21 16,-10 3-24-16,3 2-14 0,0 3-42 15,0 1-63-15,-3 3-236 0,-4 6-102 16</inkml:trace>
  <inkml:trace contextRef="#ctx0" brushRef="#br0" timeOffset="39568.01">28962 2732 1713 0,'0'10'-27'16,"8"-2"24"-16,-8-8 28 0,6 7 31 0,-6-7 22 16,0 0-6-16,0 0-3 0,24-18-5 15,-11 6-7-15,-4-8-9 0,12-2-5 0,-4-3-1 16,-1-6-6-16,4-9 0 0,-3 1-4 15,-4 3 3-15,-9 7-3 0,2-4 4 16,-6 2-3-16,3 2-8 0,-6 7 1 0,0-2-2 16,3 7 1-16,0 1-9 0,0 3-4 15,-3 1 3-15,-4 6-7 0,7 6-3 16,0 0 1-16,0 0-1 0,0 0-4 16,-30 22-1-16,23-6 4 0,-6 10 0 15,3 5-3-15,-7 13 1 0,11-2 3 0,-1-9-2 16,4 3 3-16,-5-1 1 0,8-6-1 15,5 0 2-15,-5-2-1 0,6 0 4 0,4-6 8 16,-1-1 3-16,-1-8 12 0,-2-2 16 16,7-6-5-16,4 0 0 0,7-8-9 15,-1-4 8-15,-3-5-12 0,10-5-5 0,-3-1 2 16,6-12 1-16,0-5-9 0,-9 10-2 16,3-12 2-16,-8 8-6 0,-5 5-3 15,-1 2 9-15,1 4-8 0,-8 4 1 16,4-3 1-16,-4 8-11 0,1 0 5 0,-7-2-4 15,0 12 6-15,4-13-9 0,-4 13 6 16,0 0-6-16,-4-11 1 0,4 11-11 16,0 0 8-16,0 0-5 0,0 0 3 15,0 0-1-15,0 0-2 0,0 0 4 0,17 36-5 16,-8-22-6-16,2 7 9 0,-1 1 3 16,-1 2 0-16,2-5 2 0,2 9-2 0,1-3 3 15,-4-3-1-15,-1 0 3 0,1 1-2 16,1 0-2-16,-8-9 4 0,3 4-27 15,-2-4-22-15,-1 0-36 0,-3-3-55 16,-3 3-71-16,-1-4-83 0,1-3-170 16,-3 1 18-16,-1-1-109 0,7 1-53 0</inkml:trace>
  <inkml:trace contextRef="#ctx0" brushRef="#br0" timeOffset="39885.41">30243 2285 1735 0,'13'-18'131'0,"-3"5"7"0,0 1-11 0,-7 5-6 15,4 1-3-15,-7 6-6 0,7-8-20 16,-7 8-5-16,0 0-3 16,0 0 6-16,0 0 20 0,7 31 5 0,-7-12 8 15,-4 10 22-15,4 6-4 0,-6 15 4 16,-5 0 1-16,5 7-6 0,-7-3-9 0,5 2-7 15,2-4-13-15,0-2-8 0,-1-8-6 16,4-6-11-16,-1-4-9 0,4-4 1 16,0-3-12-16,-4-3-1 0,4-4-8 15,4 0-23-15,-8-5-22 0,4-5-21 0,0-8-57 16,8 11-83-16,-8-11-66 0,0 0-66 16,0 0-80-16,13-28-139 0,-10 13-65 15,-3-3 56-15,0-1-269 0,0 2-266 0</inkml:trace>
  <inkml:trace contextRef="#ctx0" brushRef="#br0" timeOffset="40292.58">30086 2638 2311 0,'-14'-6'53'15,"5"3"17"-15,9 3 17 0,0 0-6 16,-16-8 5-16,16 8 1 0,0 0 2 0,0-8-15 16,0 8-6-16,0 0-14 0,16-21 1 15,-2 14-10-15,2-3-6 0,7-1-10 16,1-1-1-16,6-2-14 0,3 1-18 0,-3 1-12 15,3-5-12-15,-3 6 3 0,0 1 3 16,-7-1-5-16,1 4 6 0,-4-4-12 16,-4 7-4-16,-2 1 0 0,2 2 2 15,-16 1 0-15,27 4 7 0,-13 0 6 16,-5 10-2-16,1-3 5 0,-7 7 3 0,2 6 10 16,-2 2 11-16,0 10 9 0,-3-1 12 15,3 0-4-15,-6-1 8 0,6-3 0 16,1 1-7-16,2-7 6 0,-6 0-3 0,6-4 5 15,-6-5-4-15,0-3 15 0,8-1 24 16,-2-3-1-16,-6-9-3 0,24-3-11 16,-24 3-8-16,33-21-3 0,-14 2-8 0,-1-9-1 15,-5-1 2-15,0-20-8 0,0 2 3 16,-6-6 9-16,-3 14-17 0,-4 6 0 16,3 4-6-16,-6 4-14 0,3 4-18 15,-4 0-34-15,-3 7-20 0,-2 2-21 16,-1 5-23-16,-1 1-25 0,11 6-39 0,-23-5-42 15,10 3-64-15,13 2-120 0,-30 2-41 16,30-2-123-16,-27 5-70 0</inkml:trace>
  <inkml:trace contextRef="#ctx0" brushRef="#br0" timeOffset="42118.07">31433 2414 1638 0,'0'0'-21'0,"3"-7"19"15,-3 7 20-15,0 0 11 0,0 0 12 0,0-18 9 16,0 18 2-16,-10-10-5 0,10 10 1 16,-10-4-8-16,10 4-1 0,-16-4-6 0,16 4-2 15,0 0-6-15,-41 11-7 0,28-4 2 16,-4 6-1-16,1-2 0 15,-4 3-5-15,4 4 0 0,-2 1 1 0,9 2 1 16,-5-2-1-16,7 6-1 0,4-2 7 16,3 4 1-16,0-6 2 0,3 4 6 0,7-5 3 15,-2 2 1-15,1-1-5 0,4-2 6 16,-2-5 0-16,-2 3 3 0,-2-5 2 16,4 1-9-16,-5-1-2 0,-3-2-4 0,1 0 2 15,-1-1 0-15,-3 1-1 0,3 1-1 16,-3-11 2-16,-3 20-3 0,0-11-4 15,-4 1 3-15,1 1 1 0,-2-4-2 0,-2 0-7 16,1 0 4-16,-5-1-2 0,1-1-4 16,-4-2-4-16,17-3 3 0,-24 0-11 15,24 0-13-15,-19-8-20 0,9 2-18 16,10 6-26-16,-14-11-28 0,11 1-23 16,0-1-44-16,3 11-25 0,6-25-49 0,1 11-427 15,0 2-168-15</inkml:trace>
  <inkml:trace contextRef="#ctx0" brushRef="#br0" timeOffset="42437.95">31636 2496 1978 0,'11'-8'14'0,"-11"8"6"0,0 0 12 16,6-11 12-16,-6 11 8 0,0 0 6 0,3-10 4 15,-3 10-2-15,0 0 0 0,0 0-8 16,0 0-5-16,0 0-9 0,0 0 7 16,0 0-18-16,0 0 5 0,0 0-10 0,-33 22-3 15,22-4 1-15,-2 2-3 0,7 3 0 16,-5 4-6-16,2 3 0 0,2 1 2 16,1 1-2-16,-1-7-2 0,3 0 2 0,1 0-3 15,3 1 2-15,0-5-4 16,3 4 2-16,5-7 0 0,1 1 0 0,1-3-1 15,4-4-28-15,8-2-36 0,-1-6-37 16,2 0-47-16,1-4-62 0,-2-8-75 16,5-2-113-16,0-8-171 0,3-1-64 0</inkml:trace>
  <inkml:trace contextRef="#ctx0" brushRef="#br0" timeOffset="42885.42">32077 2420 1728 0,'3'-7'92'0,"-3"7"5"0,0 0-9 0,-3-17-10 15,3 17-9-15,0 0-11 0,0 0-5 16,0 0-5-16,0 0-4 0,0 0 0 16,-18 39 0-16,9-17-4 0,-2 9-4 0,1 1 2 15,1 12-4-15,-2 5 4 0,5-8-11 16,-4 7 1-16,-1 0 3 0,2-9-6 16,2-7 1-16,4-3-5 0,-3-4 1 0,2 0-4 15,-3-4 4-15,4-3 0 0,3-3-7 16,3 1 3-16,-3-4 24 0,0-2 33 15,0-10 4-15,-3 10-8 0,3-10-16 0,0 0 2 16,0 0-2-16,0 0-20 0,0 0 7 16,6-35-13-16,-2 20-3 0,-4 1 1 0,4-4-3 15,2-2 1-15,-3-3-5 0,4 3-1 16,2-2 0-16,2 0-6 16,-1-2 9-16,-1 2-9 0,8-3-2 0,4 3 3 15,-5 4-13-15,1 1 8 0,-1 2-12 16,-2 2-3-16,-1 6 7 0,4-1-9 15,-4 5 9-15,-13 3-6 0,27 7 3 0,-14 4 7 16,1 3-3-16,-1 7 0 0,-3 1-3 16,-7 3-16-16,4 0-11 0,-4 0-20 0,0 0-19 15,-6 0-19-15,3 3-21 0,3 0-18 16,-3-9-22-16,4-1-20 0,-4 0-26 16,3-5-11-16,-3-5-24 0,0-8-37 0,3 11-412 15,-3-11-173-15</inkml:trace>
  <inkml:trace contextRef="#ctx0" brushRef="#br0" timeOffset="43402.66">32373 2895 1903 0,'17'-16'-53'0,"-1"1"39"0,-2 3 20 16,-5-1 20-16,4 3 10 0,-2 2 1 0,2 0-4 15,-2 2-1-15,-2 1-7 0,-9 5 1 16,16-2-3-16,-16 2 3 0,21 7-1 16,-21-7-1-16,9 20 3 0,-5-8-1 0,0 3-1 15,-8-2 4-15,0 5 0 0,-2-1-4 16,3 1 4-16,-7-3-2 0,-4 2 8 15,8-5 7-15,-7-1 12 0,2-1 10 0,2-3 0 16,-4-4-2-16,-5-2-5 16,18-1-5-16,-26-4-5 0,13 0-7 0,-1-2 0 15,7-1-9-15,-2-4-2 0,1 1-5 16,2-2-4-16,-1-1-6 0,11 1-22 16,-4-3-18-16,6 1-23 0,2-3-18 0,8 0-15 15,1 1-7-15,-4-1-8 0,4 3 7 16,2 2 9-16,-2 2 15 0,-4-4 0 15,8 7 6-15,-5 0 8 0,4-4 3 0,-3 7 4 16,-4 1 2-16,4 2 6 16,-17 1 1-16,30-3 7 0,-30 3 3 0,26 7 10 0,-12 1 15 15,-1-1 6-15,1 6 8 16,-1-1 17-16,-7 2 8 0,1 4 6 16,0-3-2-16,-4 2 4 0,4 4 2 0,-7-3 3 15,-4-1 1-15,1-2 6 0,0 3 1 16,0-3 0-16,-4-2 10 0,3-5 18 15,-6 3 2-15,1-5 0 0,9-6-11 0,-17 1-9 16,17-1 3-16,0 0-13 0,-34-14-10 16,25 3-5-16,-1-1-3 0,3-2-8 0,3-3-5 15,-2 0-3-15,6 1-10 0,0-5-23 16,0 4-19-16,3-1-24 0,0 0-26 16,4 0-32-16,3 4-33 0,0-1-35 0,0 2-45 15,0 1-39-15,-3 5-66 16,3-1-327-16,-10 8-151 0</inkml:trace>
  <inkml:trace contextRef="#ctx0" brushRef="#br0" timeOffset="43736.15">32736 2932 1820 0,'3'7'-70'0,"-3"4"20"16,0-11 28-16,10 13 15 0,-10-13 25 16,3 4 22-16,-3-4 14 0,0 0 7 0,17 3 2 15,-17-3 0-15,24-13-4 0,-11 1-6 16,-2-1-1-16,5-5-1 15,1-4-6-15,-1-6-5 0,11-9-5 0,-14 2 0 16,7-12-6-16,-3-2-2 0,-10-2-5 16,-4-5-1-16,3 6-1 0,1 7-2 0,-11 10-2 15,1 5-4-15,0 3-3 0,0 7-4 16,0 3 1-16,-4 5-5 0,0 3 0 16,-3 1-2-16,10 6 0 0,0 0-1 0,-33 23 1 15,12 2-2-15,12 2-2 0,-7 15 6 16,2 7 4-16,1 1-5 0,2 5 4 15,1-5-2-15,10-8-2 0,-3-5 0 0,0 1 4 16,3-1-3-16,3-3 4 0,0-8-1 16,4-1-1-16,-4-4 2 0,0-4-6 15,8-2-16-15,-8-5-41 0,4-2-32 0,-1-4-57 16,-6-4-59-16,0 0-123 16,0 0-249-16,0 0-80 0</inkml:trace>
  <inkml:trace contextRef="#ctx0" brushRef="#br0" timeOffset="46185.11">28986 1777 1639 0,'0'0'-49'16,"3"-20"33"-16,-3 9 21 0,3 0 18 15,5-3 23-15,-5 6 14 0,-3-5 8 16,3 2 18-16,-3 2 7 0,0 9-1 0,10-16-8 16,-10 16-10-16,0-12-8 0,0 12-11 15,0 0-4-15,0 0-3 0,0 0 6 16,0 0-5-16,-3 43 14 0,0-21-6 0,-4 3 7 15,4 0-5-15,-5 3 0 0,2 4 5 16,0-2 8-16,-4 1-10 0,2 1-6 0,-1-6 3 16,2-1-15-16,1 4-2 15,-5-8-12-15,5 3 10 0,-1-2-2 16,4-7-7-16,-3-1-4 0,6 3-2 0,-5-5 5 16,2-2 1-16,0 1-15 0,3-11-23 15,-3 17-22-15,3-17-23 0,-4 12-24 0,4-12-24 16,-3 7-35-16,3-7-27 0,0 0-19 15,0 0-3-15,0 0-11 0,0 0 6 16,0 0-4-16,0 0 1 0,0 0-421 0,-36-18-112 16</inkml:trace>
  <inkml:trace contextRef="#ctx0" brushRef="#br0" timeOffset="46434.99">28799 2113 1688 0,'0'0'-79'0,"-9"-11"49"16,9 11 27-16,0 0 23 16,-7-10 7-16,7 10 5 0,0 0-3 15,-10-4-4-15,10 4-2 0,0 0 10 0,0 0-2 16,0 0 8-16,0 0 6 0,0 0 5 15,0 0 4-15,0 0 1 0,6 32 6 0,1-25-1 16,0 1 1-16,3 2 0 0,-4-3 2 16,8-2 1-16,-4 1 3 0,10-5 5 15,-4 2-4-15,8-3 1 0,-1-3-3 0,7-4-10 16,7 0-7-16,-4-4-3 0,-3-1 1 16,3-5-8-16,-3 2-4 0,-3-5 0 15,-10 5-6-15,-1 0-11 0,1 0-4 16,-7 2-8-16,-3 1-20 0,-1 2-29 0,-6 3-34 15,0 7-31-15,4-13-25 0,-4 13-42 16,0 0-40-16,0 0-48 0,-7-12-83 16,7 12-250-16,0 0-95 0</inkml:trace>
  <inkml:trace contextRef="#ctx0" brushRef="#br0" timeOffset="76753.25">20359 5742 1773 0,'0'0'31'0,"0"0"3"16,0 0 0-16,0 0-5 0,0 0 8 16,0 0 10-16,0 0 0 0,0 0 7 0,27 36 4 15,-11-22-2-15,11 4-1 0,0 0-3 16,0-1 2-16,6-1-3 0,17 8-3 15,-13-9-5-15,-7 0 0 0,6-2-8 0,-2-1 5 16,-8-5-4-16,4 0 4 0,-3 0-13 16,3-1 2-16,-3-6-7 0,-3 0 3 0,-5 0-1 15,5-2-5-15,-4-2-11 0,2 0-25 16,-1 0-29-16,-8-7-28 0,-3 5-29 16,0-2-31-16,-3-3-14 0,3-2-37 15,-7 4-18-15,-3-4-457 0,0 1-157 16</inkml:trace>
  <inkml:trace contextRef="#ctx0" brushRef="#br0" timeOffset="77052.89">20976 5707 1879 0,'0'0'-20'0,"-10"-7"30"0,10 7 21 16,0 0 11-16,0 0 12 0,0-10 2 0,0 10-1 16,0 0-1-16,0 0-2 0,0 0-4 15,0 0-1-15,0 0 9 0,0 0 6 16,0 0-4-16,0 0-2 0,40 27-2 15,-37-15 2-15,8 6 6 0,-5 0-1 16,1 2-12-16,-4-1-4 0,0 5-1 0,-3-2 6 16,0 3-9-16,-3 0-13 0,-3 0 13 15,-1 0-15-15,0 0 1 0,-13 0 5 0,3 0 0 16,-2-3-14-16,-5 0 9 0,1-1-6 16,-4-7-6-16,3 1-1 0,-6-5-5 15,8-3-13-15,1-1-18 0,1-1-19 0,-6-2-20 16,12 0-24-16,-6-2-24 15,7-1-31-15,0 0-28 0,13 0-36 0,-17-4-16 16,17 4-63-16,-10-6-382 0,10 6-161 16</inkml:trace>
  <inkml:trace contextRef="#ctx0" brushRef="#br0" timeOffset="79029.62">26227 2938 1882 0,'0'0'-42'15,"-5"-13"20"-15,5 13 32 0,-6-12 18 0,3 3 18 16,3 9 11-16,-7-15 4 0,1 11 7 16,6 4-4-16,-11-10-4 0,11 10-6 0,-13-5-5 15,13 5-1-15,-27 5-5 0,1 5-1 16,-1 5 2-16,0 5-4 0,-9 12 7 16,-1 5-2-16,4 6 2 0,0 2 5 0,-1 16-1 15,4 3-9-15,7 4 7 16,2 0-4-16,12-11-2 0,-4 2-1 0,10 1-8 15,-2-4 5-15,10-1-10 0,-2-5 5 0,6 0-13 16,1-12 8-16,1-9 3 16,2 0-1-16,4 0-11 0,-1-8 2 0,-2 0-1 15,5-3 0-15,-2-7 2 0,3 6-9 16,0-9 7-16,-3 0 1 0,-1 1-11 0,5-5 0 16,-8-1-8-16,-13-3-33 0,23 1-38 15,-10-1-33-15,-13 0-45 0,24-4-54 16,-18 0-56-16,5-2-114 0,-2-1-77 15,-2-5-171-15,3 2-115 0</inkml:trace>
  <inkml:trace contextRef="#ctx0" brushRef="#br0" timeOffset="79352.67">26173 3713 1865 0,'-3'-9'70'0,"3"9"15"16,0-12 13-16,0 12 11 0,-3-13 4 0,3 13-5 15,-4-9-10-15,4 9-13 0,0 0-5 16,0-13-15-16,0 13-5 0,0 0-9 16,0 0 2-16,0 0-11 0,46 31 0 0,-28-17-6 15,4 9-1-15,-5 2-6 0,-1 2 1 16,2 3-11-16,-9 1 13 0,2 1-8 16,-5 1 0-16,-2 2-5 0,-8-2 2 0,-2 3-2 15,-8 10 9-15,4-7-10 16,-10-2-7-16,-4 1 12 0,2-10-4 0,1-3-1 15,-2-5-11-15,0-3 5 0,-7-3 1 16,10 0-26-16,-4-7-13 0,4 4-20 0,1-7-26 16,2 0-31-16,4-4-26 0,13 0-38 15,-30 0-51-15,20-4-45 0,-1-7-116 0,5 5-42 16,3-5-132-16,6-7-54 0</inkml:trace>
  <inkml:trace contextRef="#ctx0" brushRef="#br0" timeOffset="82336.33">25623 5085 1650 0,'0'0'38'0,"0"0"2"0,3-10-8 0,-3 10 1 15,0 0 13-15,0 0 10 0,0 0 13 16,0 0 2-16,7 29 1 0,-11-13 5 16,8-1 4-16,-1 4 1 0,-3 6 4 15,4 0-8-15,-4 3-3 0,0 10 2 16,3-4-10-16,-3 4-2 0,-7-1-8 0,7 4 4 16,-7 11-4-16,4-13-7 0,-3-3-11 15,-1-1 8-15,4 0-8 0,3-7-7 0,-4-1 2 16,-3 1-6-16,7-8-3 15,-3 0-9-15,3-6-28 0,0 2-11 0,0-4-7 16,-3-2-27-16,3-5-39 0,0-5-39 0,0 0-31 16,0 0-17-16,0 0-23 0,0 0-5 15,0 0-7-15,17-30-443 0,-14 20-157 0</inkml:trace>
  <inkml:trace contextRef="#ctx0" brushRef="#br0" timeOffset="82719.64">25653 5600 1805 0,'0'0'-115'0,"6"-15"24"0,-6 15-1 15,11-15 15-15,-5 6 18 0,1 2 7 16,-7 7 15-16,10-9-2 0,-10 9 0 16,17-9 2-16,-17 9-6 0,16-4 14 15,-9 1 2-15,-7 3 18 0,20-1 10 0,-10 1-8 16,-10 0 7-16,20 0 4 0,-11-3 3 16,-9 3 2-16,21-3-5 0,-21 3-4 0,17-2 10 15,-8-1 19-15,-9 3 10 0,18-7 1 16,-12 1 1-16,4-1 8 0,-10 7 7 15,9-15 1-15,-4 3 0 0,-2-1-1 16,0-4 12-16,0-3 2 0,-3 3 4 16,4-4 13-16,-1 4 6 0,0 2 17 0,-3 0 13 15,0 2-7-15,0 2 1 0,0 11-11 16,0-14-24-16,0 14-5 0,0 0-11 0,0 0-2 16,0 0-3-16,0 0 4 0,0 0-12 15,-19 32 1-15,14-11-3 0,2 4 4 16,-7 4-1-16,4 7-12 0,0 10 0 0,-5 3-4 15,8-6-3-15,3-6 6 0,-4 1-8 16,1-1 1-16,3 1-37 0,0-9-30 0,0 0-41 16,3-4-41-16,-3 0-40 0,4-7-46 15,-1-2-37-15,0-7-92 16,5-3-115-16,1-5-177 0,-9-1-120 0</inkml:trace>
  <inkml:trace contextRef="#ctx0" brushRef="#br0" timeOffset="83039.89">26086 5772 1801 0,'13'-7'-13'0,"-2"-4"22"0,-2 4 5 16,1-4 13-16,1 3 2 0,-2-5-3 15,1 1-1-15,4-5 0 0,-4-2-3 0,7 2-3 16,-8-4 7-16,4 2 13 0,-2-5 11 16,-5 8 8-16,1 0 5 0,-4 4 7 15,-3-1-4-15,0 4-7 0,0 9-2 0,-6-17-12 16,-1 11-5-16,7 6-4 15,-17-2 2-15,17 2-3 0,-30 12-1 0,8 1 3 16,-2 7-2-16,0 5-1 0,-6 10 12 16,4 0-12-16,6 5-3 0,6-5 2 15,5-5 1-15,2-3-6 0,4-2 1 0,3 0-2 16,6 0 0-16,1-6-3 0,10 6 1 16,-1-7 0-16,4-5-11 0,3-2-7 15,7-4-31-15,-6-6-32 0,2 3-30 0,-2-4-36 16,0-5-30-16,-2-1-22 0,-5 2-41 15,4-4-55-15,-8 1-84 0,4 0-237 0,-8 1-91 16</inkml:trace>
  <inkml:trace contextRef="#ctx0" brushRef="#br0" timeOffset="83803.89">27133 5525 1785 0,'-7'-15'73'0,"4"5"21"0,3 2 18 0,0 8 14 16,-7-13 2-16,7 13-22 0,-4-7-5 15,4 7-14-15,0 0-6 0,0 0-3 0,0 0 7 16,-16 23-7-16,13-8 7 0,3 7 4 16,-6 3-3-16,1 4-10 0,2 7-8 15,-6 12 8-15,9-8-8 0,-4-5-8 0,1 2-1 16,-3-4-10-16,1-1-2 0,2 3-1 16,0-7 4-16,3-2-17 0,3-5 7 15,0 0-35-15,-3-4-7 0,5-8-22 16,-5-2-57-16,0-7-41 0,0 0-31 0,0 0-40 15,6-33-40-15,-3-9-38 0,-3-19-57 16,4-10-67-16,-8-13-27 0,-2 0-138 16,3 20-63-16</inkml:trace>
  <inkml:trace contextRef="#ctx0" brushRef="#br0" timeOffset="84270.23">27022 5270 1611 0,'-6'-30'0'16,"-1"10"16"-16,1 0 19 0,3 2-1 0,-5 8 2 16,5-1-7-16,-3 4-3 0,6 7-3 15,-7-7-5-15,7 7-4 0,0 0-6 16,0 0-28-16,3 31-11 0,4-9-14 15,4 0-4-15,5 6-20 0,7 7 2 16,4 5-22-16,0-4 8 0,3 6-5 0,-4-5 7 16,4 1-4-16,-3-5 12 0,3 1 11 15,-7-7 0-15,-6-4 3 0,3 2 6 16,-3-9 13-16,-4 2 26 0,4-2 21 0,-4-4 27 16,1-2 30-16,2-2 22 0,-2-5 7 15,2-2 6-15,-2-2-3 0,5-7 5 0,1-5 1 16,0 1-6-16,0-5 0 15,0-7 3-15,-4-1-4 0,-2 0 5 0,-7 0-1 16,3 3-4-16,-7-3-5 0,1 4-1 16,-4 2-6-16,0-1-9 0,-4 8 0 0,4-3-12 15,-3 2-9-15,3 1 3 0,-7 7-10 16,7 5-12-16,-13-8 2 0,13 8-11 16,0 0-2-16,0 0-1 0,0 0 0 0,-20 25-13 15,17-12 1-15,3 2 5 0,3 3-11 16,3-1 4-16,1 5 1 0,0 3 2 15,6 3 2-15,1-1 2 0,5 12-1 0,-2-5 3 16,0-7 9-16,0-2-3 0,-1 3-1 16,-2-3-7-16,2 0-3 0,-9-3 4 0,3 1-3 15,-4-3 7-15,-2 0-3 16,-1-1 5-16,-10 5 2 0,-2-2-3 16,-8 0-14-16,-3-2-16 0,-3-1-43 0,6-2-38 15,-7-9-48-15,5 1-68 0,-2-7-74 16,5 1-120-16,2-3-49 0,14 0-172 0,-19-8-116 15</inkml:trace>
  <inkml:trace contextRef="#ctx0" brushRef="#br0" timeOffset="86153.93">28690 5686 1777 0,'6'-7'-29'0,"-6"7"10"0,7-12 9 0,-4 5 15 16,-3 7 8-16,0-24 22 0,-3 13 2 15,3-4 9-15,-7 0 7 0,1-1 6 0,-5 4 2 16,2-2-6-16,2 1-2 0,-7 2-10 16,5 7-3-16,-1-1-3 0,10 5-4 15,-30 2-2-15,30-2-7 0,-33 13-2 0,12 2 0 16,1 5-2-16,1 2-1 0,1 6-3 15,6-1 0-15,-2 5 7 0,7-1-1 0,1 1-1 16,6-4-3-16,0-1-1 0,3-2 3 16,0 0-5-16,7-2 0 0,1-7 3 15,1 2-2-15,1-5 2 0,4-5-2 16,1-1 2-16,-2-4 3 0,4-3-6 16,-20 0 2-16,33-10-4 0,-12 0 1 0,-2-2 4 15,-2-6 10-15,-1-6 7 0,-2 3 13 16,-1-4 5-16,1-4 4 0,-1 3 8 15,-3 1-7-15,0 1 18 0,-3 5-1 0,-4 2 7 16,0 3-13-16,0 3-3 0,4 1-18 16,-4 2-15-16,-3 8 3 0,0 0 2 0,0 0-11 15,0 0-1-15,11 28 6 0,-11-6-14 16,3 6 4-16,-6 7-10 0,3 5 19 16,3 15-7-16,-3 0 14 0,3 0-14 0,0 2 7 15,-3-3 13-15,7 4-2 0,-14-2-2 16,4-3 6-16,0-12-9 0,0-3-4 15,3-1 1-15,-7-2 1 0,0-4-7 16,-3-1 3-16,4-9 7 0,-4 0-4 0,-4-6 1 16,1-2-6-16,-4-6 0 0,1-2-7 15,-1-2 0-15,0-3 1 0,17 0-6 16,-37-6 0-16,18 2-6 0,2-4 8 0,1-2-10 16,2-1-8-16,4 3-6 0,-7-10-10 15,10 2-18-15,1 0-20 0,3-5-36 0,6 4-29 16,3-6-27-16,4-4-29 15,7-2-19-15,-4 3-19 0,17-12-8 0,-9 10-7 16,9-6 6-16,-7 6 9 0,-4 6 30 16,5-3 6-16,0 0 16 0,-4 5 26 15,3-3 30-15,-3 1 24 0,3-1 23 0,-3 4 37 16,0-2 24-16,7 0 22 0,-8 10 6 16,2-4 19-16,5-5 6 0,-5 9 7 0,-5 2 3 15,1 0-4-15,2 5 3 0,-5 1-6 16,-1 2 0-16,-13 1 4 0,30 1-10 15,-16 10 8-15,-1-4-5 0,1 6 1 0,-4 2 10 16,-1 7-11-16,-2 1 0 0,-4-3-11 16,1 7 7-16,-1-4-15 0,-3 2 7 0,-3-4-6 15,-1 0-5-15,1 0-1 0,3-5 7 16,-7 0-11-16,1-4-3 0,-1-2 4 16,-6 0 0-16,0-5-7 0,-1-2 1 15,14-3-2-15,0 0 6 0,-40-14-10 16,30 6-4-16,-4-5-3 0,2-2-4 0,5 0 10 15,4-5-11-15,0-1 4 0,3 2 0 16,6-3-14-16,7-9 4 0,4 4-7 16,-4 2 10-16,4-3-3 0,2 8-2 0,2 2-5 15,-4 0 3-15,6 10 5 0,-6 0-11 16,6-1 2-16,-7 13 5 0,-16-4-7 0,37 10 1 16,-17 0 11-16,1 2-9 0,-5 6 5 15,-2 2 4-15,-8-1-2 0,4 6 0 16,-4-1-8-16,5-2 8 0,-8-5 1 15,0 1 4-15,4-3-2 0,-7 0 15 16,6-5 38-16,-3-6 8 0,-3-4-13 0,0 0 1 16,0 0-8-16,0 0-6 0,8-32-2 15,-11 5-11-15,-5-23-2 0,5 5-7 0,-7-5-2 16,4 7-6-16,-2 8 3 0,-1 5-15 16,-1-2-2-16,-1 8 4 0,5 5-12 15,-4 2-10-15,1 3 18 0,-5 6-7 16,4 0 1-16,-4 5-8 0,14 3-2 0,-19 0 9 15,19 0 8-15,-17 11-11 0,10-3 9 16,4 3-3-16,3 2 0 0,-3-1-1 16,6 2-2-16,0 3 7 0,7-3 1 0,4 4 0 15,2-3 0-15,4 2-8 0,4-2 12 16,3 0-1-16,3-1 1 0,0 3-5 16,0-3-1-16,-1 1 5 0,1-2-7 0,0 2 8 15,-3 3-10-15,-7-6 7 0,0 2 7 16,-4 2-3-16,1-4 2 0,-4 1-4 0,-3-1 4 15,1 1-3-15,-5-4 2 0,1 2 6 16,-4-1-7-16,0 0 6 0,-3-10 0 16,4 12 0-16,-4-12 5 0,7 7 2 0,-7-7-4 15,0 0 4-15,0 0-10 0,0 0 5 16,0 0-8-16,27-32-4 0,-15 20 8 16,1-6-2-16,1 4-4 0,-1-3 1 15,8 3-7-15,-4 2 0 0,-4 2-3 0,-1 2 0 16,6 1-16-16,-6 0 5 0,2 1 2 15,-1 4-3-15,-13 2 4 0,27-5 1 16,-13 5 3-16,-14 0-3 0,19-4 2 0,-19 4 1 16,24 4 2-16,-24-4 0 15,27 0 3-15,-14-4 3 0,-13 4 0 0,30-1 0 16,-10-5-4-16,-4-1-8 0,1 0-10 0,7-5 5 16,-8-5 1-16,4 3 0 15,-4-1 5-15,-2-2 2 0,-1 2-3 0,-2 0 7 16,-5 5 9-16,1-4-5 0,-1 7 5 15,-6 7 4-15,0 0-10 0,0 0 9 0,0 0 2 16,0 0 6-16,0 0 8 0,0 0 5 16,-36 36 10-16,29-19 0 0,-2 5 0 15,1 6 1-15,-2 5 8 0,1 13 10 0,-2 3-12 16,8-6 10-16,0-4-6 0,3 16 7 16,0-10-3-16,3 13 3 0,-3-1-4 0,-3-3-8 15,3 2 3-15,-4-12-4 0,4-8-3 16,0-1 3-16,-3-7 1 0,0-3 1 15,0-6-1-15,-8-1 1 0,1-5-4 0,-2-4-3 16,-2-3 3-16,1-3-8 16,13-3-8-16,-37-9 5 0,20 0-7 0,-3-4 6 15,0 1-7-15,3-6-3 0,1 1-12 16,2-1-2-16,8-4-10 0,-1-2-29 0,4-1-31 16,6-1-32-16,4-6-37 0,3 4-39 15,13-11-41-15,-3 0-57 0,14-1-104 16,2 5-110-16,7 3 43 0,7 7-200 0,7-5-146 15</inkml:trace>
  <inkml:trace contextRef="#ctx0" brushRef="#br0" timeOffset="86403.25">30893 5578 2088 0,'0'-13'184'0,"3"1"-25"0,-3 12-21 0,0-11-6 16,0 11-20-16,0 0-18 0,0 0-13 15,0 0-8-15,0 0 2 0,-13 43 14 16,7-18 0-16,6 5 2 0,-8 8 1 0,8 1 3 16,-6 16-3-16,2-2-10 0,4 1-6 15,-3-1-4-15,3-7-7 0,-6 5-7 0,6-8 4 16,-3-8-6-16,3-6-7 0,0 0-25 16,-5-4-44-16,5-5-31 0,0-5-18 15,-3-4-48-15,3-3-53 0,0-8-52 16,0 0-59-16,0 0-85 0,0 0-72 15,-16-25-24-15,10 13-229 0,1 2-186 0</inkml:trace>
  <inkml:trace contextRef="#ctx0" brushRef="#br0" timeOffset="86770.09">30776 6057 2031 0,'-7'-7'25'0,"4"-7"16"0,3 14 11 16,-3-19 7-16,3 6 6 0,0 1 1 16,3-1-1-16,-3-1-3 0,3-1-6 0,4-3-4 15,0 1-7-15,0 2-7 0,2-3-2 16,9 1 0-16,-6-1-8 0,6 3-5 15,-2 0-5-15,1 2-21 0,5 1-13 16,2 2-8-16,-4 6-4 0,-4-4 0 16,5 5 1-16,-1 6-1 0,-20-3 0 0,30 9 2 15,-17 2 5-15,1 2 3 0,-4 4-3 16,-7 5 4-16,0 3-1 0,4 3 5 16,-11-1 11-16,-2 5 4 0,3 0 3 0,-4-1 0 15,4 5 5-15,3-11 2 0,0-6 2 16,3 3 6-16,0-5 9 0,4 0 16 0,-1-9 5 15,4 0 1-15,1-5-1 0,-11-3-7 16,0 0 1-16,30-11-2 0,-17 0-2 16,0-7-2-16,0-7-2 0,1-7-5 0,-1-14-12 15,-6 7 7-15,-4 2-2 0,-3 1-5 16,0 9 1-16,3-2-13 0,-6 4-16 16,0 6-28-16,3 2-30 0,0 3-35 15,-4 3-28-15,4 11-35 0,-6-14-18 16,6 14-45-16,-3-7-52 0,3 7-387 0,0 0-163 15</inkml:trace>
  <inkml:trace contextRef="#ctx0" brushRef="#br0" timeOffset="87069.9">31569 5635 1914 0,'7'-6'-26'0,"-7"6"4"15,0 0-4-15,0 0 6 0,0 0 4 16,0 0 4-16,0 0 1 0,-27 28 16 15,14-10 7-15,0 2 8 0,3 2 9 16,-3 3 9-16,2 0-1 0,5 0 4 0,6 3 1 16,-4-3 3-16,8 2 5 0,6 5 5 15,0-4-2-15,6 1 0 0,-2 0 3 16,2-4 6-16,-2-4-2 0,2 4-4 0,-2-1-5 16,2-6-1-16,-5 1 0 0,-2 1-4 15,1-1 3-15,-7-1-9 0,-3 3-2 16,0-4 4-16,-6 1-6 15,-1-3-9-15,-2 2-23 0,-5-6-27 0,1 3-26 16,-1-3-38-16,1-7-50 0,4 0-64 0,9-4-104 16,0 0-133-16,0 0-136 0,0 0-76 15</inkml:trace>
  <inkml:trace contextRef="#ctx0" brushRef="#br0" timeOffset="87840.16">31810 5742 1796 0,'6'-13'111'15,"-3"4"-12"-15,-3 0-15 0,0 9-7 16,0 0-11-16,0 0-2 0,0 0-9 0,0 0-8 16,-23 34 1-16,13-14-10 0,0 0 1 15,-4 6-4-15,2 5 6 0,2 2-5 16,-4-4-4-16,4 3-1 0,1-1-5 16,1-3 1-16,5-3 3 0,0-1-6 0,6-3-6 15,-3-1-3-15,6 2 1 0,-1-7-1 16,1-1 1-16,4-3-6 0,3-4-3 15,1-4-11-15,2 0-18 0,-16-3-16 16,47-13-9-16,-24 2-1 0,0-8 0 0,11-12 1 16,-4-5 3-16,-4-4 6 0,-2-10 0 15,-4 0 6-15,-1 1 5 0,-5 13 7 16,-4 6-4-16,-4 7 26 0,5 1 14 0,-8 4-4 16,0 3-3-16,1 2 2 0,-4 6 0 15,0 7 0-15,0 0-7 0,0 0 4 16,0 0 4-16,0 0 1 0,-24 25 12 0,21-2 0 15,-4 4 11-15,1 5-3 0,3 4-2 16,3 2 8-16,-3 1-7 0,3 1-2 16,0-2-4-16,0 2-8 0,0-3 5 15,3-2-3-15,-3-6-2 0,0-8-2 0,3 1 6 16,3-4-4-16,1-5-1 0,-1-4 7 16,5-3-4-16,-11-6-3 0,19-3-6 15,-19 3 1-15,21-22-3 0,-7 1-7 16,-5-1 6-16,1 0-4 0,4-2 3 0,-4 3-5 15,-1 0-3-15,-2 5 4 0,0-1-1 16,0 3-1-16,-1 3 4 0,-3 3-8 0,-3 8-6 16,7-11 3-16,-7 11 3 15,0 0-3-15,0 0 3 0,0 0-5 0,17 19 5 16,-14-8 3-16,0 2-1 0,1-1 0 16,3 2 2-16,-1 0 0 0,1-4-6 15,3-1 7-15,-4 0 1 0,8-5-3 0,-4 0 7 16,-10-4-9-16,30 0-1 0,-30 0-1 15,26-7 3-15,-8 0 1 0,1 2-6 0,-5-1 5 16,-5 2-4-16,1 0 2 0,-10 4-3 16,20-6-3-16,-20 6-1 0,0 0 4 15,0 0-6-15,24 14 5 0,-21-3-2 16,4-1 1-16,-4 0 2 0,3 2 1 16,2-1 7-16,2 2-5 0,-4-6 6 0,4 0-4 15,4-2 11-15,-14-5 0 0,30 3-3 16,-30-3-1-16,33-10 4 0,-10 2-6 15,0-5-4-15,-6-3-2 0,7-2-23 0,-8-7-26 16,-2 1-15-16,-1 5-12 0,-3 5-11 16,-3-3-8-16,-4 6-25 0,0 1-28 15,-3-1-56-15,0 11-122 0,0-14-280 0,0 14-107 16</inkml:trace>
  <inkml:trace contextRef="#ctx0" brushRef="#br0" timeOffset="90654.34">7526 6672 1828 0,'-16'-7'64'0,"6"7"-1"0,10 0-9 16,0 0-8-16,0 0-4 0,-24 14 10 0,21-1 10 16,0 6 10-16,3 6 1 0,0 6 2 15,3 2 6-15,7 2-6 0,3 12 3 16,7 0-12-16,0-4 6 0,7-8 1 15,6-2-5-15,-2-12 5 0,5-4-6 0,7-16-8 16,31-5 13-16,19-17-21 0,10-11-4 16,0-5 5-16,-2-12-14 15,-8 3 8-15,0-8-15 0,1 8-2 0,-15-2 1 16,-8 9 4-16,-18 11-6 0,-6-3-13 0,-14 9-19 16,-9 4 0-16,-5 6-49 0,1-1-32 0,-4 6-40 15,-2 2-20-15,-1-1-11 16,-2 5-26-16,-2-2-35 0,-9 3-56 0,0 0-134 15,18 8-262-15,-12-4-163 0</inkml:trace>
  <inkml:trace contextRef="#ctx0" brushRef="#br0" timeOffset="94357.5">14473 6569 1952 0,'-24'0'11'0,"24"0"16"0,-16 0 15 16,16 0-2-16,-14 3 0 0,14-3-4 16,0 0 0-16,-9 6 3 0,9-6 1 0,-4 8-1 15,4 0 5-15,0 5 6 16,7 2-2-16,-1-1 1 0,5 7 1 0,5 1-2 0,4-1 1 16,3 1-4-16,-9-2 9 15,2-2-6-15,8 1-2 0,-4 2-4 0,-1-10-2 16,2 6-2-16,-1-9 1 0,-1 6-1 15,-2-4 4-15,1-3-6 0,-2 1 6 0,1-4-19 16,-1 3 1-16,1-3 1 0,-7-2 1 16,-10-2-5-16,20 8-8 0,-10-5-21 15,-10-3-40-15,17 1-41 0,-11-1-47 0,-6 0-39 16,0 0-47-16,0 0-53 0,0 0-121 16,20-4-262-16,-20 4-153 0</inkml:trace>
  <inkml:trace contextRef="#ctx0" brushRef="#br0" timeOffset="94645.02">14770 6654 1909 0,'0'-10'14'0,"-4"2"17"15,4 8 14-15,-7-17 11 0,7 17-2 16,0-8-5-16,0 8-3 0,0 0-9 0,0 0-2 16,0 0-4-16,11-7-4 0,-11 7-4 15,0 0-2-15,36 24 5 0,-16-10-1 16,-3 4 2-16,-1 4 4 0,-2 6 0 0,-1 2 5 15,4 9-1-15,-4-3 3 0,-10-4 7 16,-6-1-3-16,-4 2-4 0,1 3 7 16,-4-1-7-16,3-6-6 0,-6 4 2 15,3-5-6-15,3-6 4 0,-6 3-8 0,0-8 3 16,2 1 2-16,-2-3-8 0,-1-5-10 16,5 3-19-16,-4-5-32 0,2-1-33 0,5 1-37 15,-1-6-47-15,7-2-54 0,0 0-46 16,0 0-143-16,0 0-218 0,0 0-117 15</inkml:trace>
  <inkml:trace contextRef="#ctx0" brushRef="#br0" timeOffset="96155.05">16353 6097 1821 0,'3'-12'46'16,"-3"12"26"-16,0 0 13 0,0 0 4 0,0 0-3 15,0 0-9-15,0-10-8 0,0 10-14 16,0 0-5-16,0 0 2 0,0 0 5 16,0 0-1-16,0 0 0 0,-10 40 5 0,7-20 15 15,0-1-5-15,-5 5 15 0,2 5-12 16,0 4-2-16,-1-6 14 0,-4 3-12 0,5-2-3 15,3-3-6-15,-4 0-1 0,4-3-14 16,0-4 2-16,-5-1-6 0,5-2-10 16,3-2-16-16,-3-4 14 0,3 1 0 15,-3 1 1-15,3-11-3 0,-7 14-3 0,7-14-9 16,0 7-13-16,0-7-43 0,0 0-30 16,0 0-38-16,0 0-31 0,-17 6-40 15,17-6-44-15,0 0-29 0,0 0-30 0,-6-20-68 16,-1 15-90-16,7 5-184 0,-3-13-119 15</inkml:trace>
  <inkml:trace contextRef="#ctx0" brushRef="#br0" timeOffset="96446.15">16106 6332 1745 0,'-3'-4'-57'0,"3"4"24"0,-10-9 6 0,10 9 2 0,0 0 9 15,0 0 0-15,0 0 23 16,0 0 2-16,-17 16 17 0,20-7 10 0,-3-9 9 15,0 28 9-15,7-10 4 0,-4-4 5 16,8 7 4-16,-2-6 0 0,1 2 4 16,4-5 0-16,-8 4 3 0,7-7 1 0,4-3 6 15,-4-2 2-15,8-4-10 0,-21 0-5 16,50-12-6-16,-26 5-3 0,1-11-11 0,5 5 2 16,1-5-9-16,-5 1-6 0,-9 5 12 15,6-3-14-15,-9 5-2 0,-1-3-3 16,-3 1-2-16,0 2 3 0,-7 3-14 0,7-1-11 15,-6 1-30-15,3 1-34 16,-7 6-34-16,0-8-25 0,0 8-44 0,0 0-39 16,0 0-29-16,0 0-51 0,0 0-375 15,0 0-152-15</inkml:trace>
  <inkml:trace contextRef="#ctx0" brushRef="#br0" timeOffset="99337.63">19966 7042 1897 0,'0'0'-15'15,"-16"5"27"-15,16-5 16 0,-7 3 12 0,7-3 9 16,0 0 10-16,0 0 3 0,0 0-1 16,0 0 0-16,0 0 7 0,0 0 0 15,0 0 10-15,0 0-7 0,59 0 3 16,-29-3-5-16,0 0-4 0,0-1-6 0,8 0 0 16,-5 0-13-16,0 0 4 0,-3-2-14 15,0-1-2-15,0-1-3 0,-3 4 5 16,-4-5-4-16,0 7-1 0,-2-4-2 0,-5 2-1 15,-2 0-4-15,-14 4-12 0,19-6 3 16,-19 6-28-16,17-5-32 0,-17 5-24 16,13-2-32-16,-13 2-38 0,8-4-24 0,-8 4-38 15,0 0-37-15,0 0-66 0,3-7-375 16,-3 7-174-16</inkml:trace>
  <inkml:trace contextRef="#ctx0" brushRef="#br0" timeOffset="99638.84">20236 6753 1977 0,'-10'-6'16'0,"-4"1"21"16,14 5 21-16,-9-7 9 0,9 7-1 15,0 0 0-15,-7-10 0 0,7 10-10 16,0 0 0-16,0 0-7 0,0 0-4 0,30-8-2 16,-30 8-6-16,37 8-8 0,-14 2 0 15,4-1-9-15,-1 7 2 0,4 2-1 16,-3 1 3-16,-4 1-8 0,1 3 7 0,-5-2 3 15,2 8-2-15,-7-2 8 0,-5 3-2 0,-5-5 5 16,-1 3-1-16,-3 1-4 16,-10 3-1-16,-1-1-5 0,2 2-1 15,-12 7 3-15,5-5-1 0,-7 1 3 0,2-7-5 16,5-8-1-16,3-4-21 0,-1-1-18 16,5-3-22-16,-2-1-29 0,1-3-56 0,-3-5-44 15,10-1-65-15,3-3-69 0,0 0-143 16,0 0-181-16,0 0-123 0</inkml:trace>
  <inkml:trace contextRef="#ctx0" brushRef="#br0" timeOffset="104604.72">24593 6715 1924 0,'0'0'102'0,"-20"2"0"0,20-2 6 16,0 0 8-16,0 0-10 0,0 0-10 15,0 0-12-15,0 0-1 0,54-7 3 16,-21 4-15-16,10-4-7 0,4 4-5 0,2 0-5 15,-2-1-2-15,-4-1-8 0,-3 2-7 16,-6 3-1-16,3-3-9 0,-7 3-12 16,0 0-36-16,-8 0-37 0,-1 0-25 0,-4 3-26 15,2-3-25-15,-2 3-20 0,-7-3-15 16,-10 0-14-16,17-3-30 0,-17 3-32 16,3-7-400-16,-3 7-143 0</inkml:trace>
  <inkml:trace contextRef="#ctx0" brushRef="#br0" timeOffset="104873.65">25150 6510 1875 0,'0'-10'12'0,"0"0"36"0,0 10 29 0,3-15 26 16,-3 15 12-16,3-14 6 0,-3 14 6 0,4-8-18 15,-4 8-18-15,0 0-4 16,6-9-17-16,-6 9-10 0,0 0-2 0,20 17 1 0,-7-3-11 16,1 5-1-16,2 6-6 15,-2 6 9-15,6 9-14 0,0-1-3 16,-14-3 6-16,1-4-4 0,-10 6 8 0,-1-1-11 15,1-2 6-15,-7 12-6 0,-7-4-5 16,8-8 14-16,-5-7-17 0,-6-3-1 0,-6-6 8 16,2 5-17-16,-6-10-10 0,3-3-38 15,5-3-24-15,-5 0-33 0,6 1-35 0,-2-5-37 16,13-1-48-16,-3-3-45 0,13 0-88 16,-23 0-97-16,23 0-214 0,-14-3-152 15</inkml:trace>
  <inkml:trace contextRef="#ctx0" brushRef="#br0" timeOffset="108104.49">25770 6611 1974 0,'0'-14'63'0,"3"3"15"0,-3 3 17 16,0 8 9-16,0-17-4 0,0 17-1 16,0-8-11-16,0 8 2 0,0 0-15 0,0 0-3 15,0 0-10-15,0 0 14 0,0 0 5 16,0 0-7-16,-6 39 0 0,2-20-1 16,4 10-1-16,0-2 0 0,-4 3-6 0,-2 2-2 15,2 4-10-15,1-1-5 0,3 0-3 16,-13 12 2-16,16-10-3 0,-3-2-2 15,-3-7-5-15,3 0 0 0,3-2-15 0,-6-5-32 16,3 0-33-16,0-5-37 0,3 0-24 16,-3-1-24-16,0-5-40 0,0-5-47 15,0-5-14-15,0 0-41 0,0 0-42 16,0 0-53-16,0 0-31 0,0 0-159 0,0 0-56 16</inkml:trace>
  <inkml:trace contextRef="#ctx0" brushRef="#br0" timeOffset="108456.28">25723 7057 1591 0,'3'-17'-12'0,"0"9"17"15,-3 8 7-15,7-15 13 0,-7 15-6 16,4-13 2-16,-4 13-1 0,13-12 1 0,-3 6-2 16,0 2-2-16,0-3 7 0,4 1 3 15,-2-2 4-15,1 4 6 0,1 0 9 16,-1 1 1-16,1-3 0 0,-1 2-4 16,1-1 0-16,-1-1-3 0,1-4-1 15,-1 2 2-15,-1 0 2 0,2-3-1 0,2-3-4 16,-2-4-3-16,2-2 5 0,-5 2 10 15,-1-4 8-15,0 1 13 0,0-1 10 0,-3 0 16 16,-1 4 7-16,-3 4 10 0,1 1 2 16,2 5-17-16,-2 1-4 0,-4 7-15 15,3-15-18-15,-3 15-10 0,0 0 11 0,0 0-11 16,0 0 0-16,0 0-8 0,0 0 5 16,-20 40-3-16,14-23 5 0,2 2-14 0,1 5-3 15,-4 1-9-15,0 0 15 0,4 7-10 16,3-2 4-16,-3 5-2 0,3-7-13 15,0-2-26-15,0 5-33 0,3-8-51 16,0 2-41-16,-3-8-37 0,4 1-28 16,-4-8-36-16,3-3-31 0,1 1-17 0,-4-8-49 15,6 3-70-15,-6-3-261 0,0 0-158 16</inkml:trace>
  <inkml:trace contextRef="#ctx0" brushRef="#br0" timeOffset="108771.98">26116 7079 1912 0,'0'0'-7'0,"17"-4"11"0,-7-2 14 15,3 2 6-15,-2-7 10 0,5 4 5 16,4-8 4-16,-4 0-4 0,1-2-3 0,-1-1-2 16,5-4-6-16,-4 4-2 0,2-5 0 15,-2-2 15-15,-4 6-5 0,-2-2 2 0,-1-1 2 16,-4 0-1-16,0 2 1 0,-6-1-8 16,0 5 11-16,4-1-6 0,-8 6 3 15,4 1-16-15,0 10 2 0,-12-11-7 0,12 11 3 16,0 0 7-16,0 0-7 0,-51 28 9 15,29-6 2-15,5 3 10 0,-10 15 13 0,3 2-4 16,5 7-7-16,2-2 5 0,10-7-9 16,4-2-2-16,3-4 3 0,10 0 3 15,-1-2-10-15,5-6 6 0,7-1-9 0,1-4-3 16,2-3 3-16,-1-11-23 0,4-3-36 16,-4 0-49-16,3-4-56 0,-5-8-77 15,2 1-70-15,-3-8-178 0,-3-1 16 16,3 1-178-16,-7-4-116 0</inkml:trace>
  <inkml:trace contextRef="#ctx0" brushRef="#br0" timeOffset="109421.61">27046 6954 1952 0,'-7'-14'133'0,"4"3"8"16,3 11 2-16,-6-14 23 0,-2 3 0 15,8 11 3-15,-3-12-14 0,3 12-3 0,-3-10-17 16,3 10-17-16,0 0-22 0,0 0-2 16,0 0-6-16,0 0-15 0,-27 29-7 15,21-5-9-15,-4 6-1 0,-1 16-13 0,5 4-1 16,3 4 0-16,-4-2-4 0,4 3-5 15,-3-2 1-15,6-11-8 0,0-2 0 0,-4-3 0 16,4 1-7 0,4-5 5-16,-4-6-4 0,0-4 2 0,3-3-1 0,-6-2 10 15,3-6 19-15,0 1 19 0,0-13 1 16,0 7-11-16,0-7-6 0,0 0-3 16,0 0-2-16,6-31-9 0,-3 12-1 0,-3-1-7 15,0-9-5-15,7 3 1 0,-4-5-3 16,0 2-5-16,5-4-2 0,-5 2-2 0,3-1-3 15,1 3 5-15,-1 4-6 0,5 0-5 16,-5 0-1-16,10 0 3 0,-5 4-6 0,-1 2 1 16,-4 3-6-16,8 4 0 0,2 5-3 15,-5 1 2-15,-11 6-1 0,26 6 0 16,-9-2 1-16,0 11 1 0,-1 2 0 0,-2 1 0 16,-8 7 2-16,1 3-3 0,-1 1-16 15,-2 2-22-15,-1 2-31 0,1 2-30 16,-1-3-36-16,-3 4-37 0,3-10-44 15,1-1-46-15,-1-4-60 0,0-6-57 0,7-2-114 16,0-5-4-16,3-2-287 0,1-6-276 16</inkml:trace>
  <inkml:trace contextRef="#ctx0" brushRef="#br0" timeOffset="110027.65">27596 7297 2309 0,'7'-19'-1'0,"-1"1"13"15,-2 5 11-15,-4 1 8 0,0 2 2 0,0 10 4 16,-4-18-3-16,-2 14-8 0,6 4-2 15,-20-6-1-15,20 6-4 0,0 0 0 16,-44 13-7-16,25 2 5 0,2-4-2 0,-4 13-4 16,-9 6 4-16,8-1 6 0,-5 6 6 15,3-4-8-15,7-5 7 0,4 3 0 16,4-8-6-16,6-3 6 0,-2 3 1 16,5-6 0-16,5-1 5 0,1-3 0 0,0-7-3 15,7 2-4-15,-13-6-6 0,38-6-1 16,-19-3 0-16,5-4 2 0,-4-2-1 15,-1-2 2-15,2-6-4 0,-1 0-2 0,-4-2 1 16,5 0-2-16,-8 6 5 0,-3 1 10 16,0 5-1-16,-4 1-13 0,1 5-1 0,-7 7-1 15,10-6-1-15,-10 6-4 16,0 0 2-16,0 0-3 0,-10 35 4 0,3-17 13 16,-2 4 0-16,2 3 13 0,4 0-1 15,-4 6-8-15,3-3 10 0,4-6-4 16,-3-5-4-16,6 2-1 0,-3-2-1 0,4-5 16 15,9-2 18-15,-3-6-16 0,-10-4-3 16,40-4-5-16,-17-4 2 0,11-9 0 16,2-11-5-16,-3-8-7 0,5 0-10 0,-5-10-2 15,0 2 4-15,-3-1-14 0,-3-1 5 16,-4 6 5-16,4 5-3 0,-10 8-8 0,-8 4 1 16,-2 8-7-16,3 3-4 0,-6 5 2 15,-4 7 1-15,0 0-3 0,0 0 6 16,0 0 13-16,0 0-12 0,0 0 5 15,0 0-15-15,3 47 5 0,0-25 4 0,4 3-4 16,6 6-5-16,-3-1 7 0,3 12-6 16,11 1-2-16,-4 1 12 0,-4-3-3 15,-5-1-3-15,-2-12 4 0,-5-2 5 0,-1-1 1 16,-3 0-2-16,-3 1-7 0,-1-6-26 16,-16-9-52-16,1 3-46 0,-8-4-55 0,-10-2-56 15,-3-4-74-15,0-1-126 0,-6 0-41 16,-4-3 45-16,-1 0-183 15,5 2-114-15</inkml:trace>
  <inkml:trace contextRef="#ctx0" brushRef="#br0" timeOffset="112790.64">28863 7522 1766 0,'-10'7'-34'0,"10"-7"18"0,0 0 16 16,0 0 18-16,-3 7 21 16,3-7 15-16,0 0 17 0,0 0 6 0,0 0 8 0,0 0 0 15,43-4 0-15,-26-3-8 16,2-1-3-16,1-5-9 0,4 1-7 0,0-2-1 16,1-7-7-16,-4 4-6 0,-4-1 6 15,-1 0-1-15,-6 0 3 0,4-1 0 16,-11 2-8-16,0 2 9 0,-3 2-4 0,3 1 1 15,-6 2-7-15,3 10-16 0,-6-14 2 16,6 14-4-16,-21-4 2 0,21 4-6 16,0 0-5-16,-43 18 0 0,23-3-1 0,-4 5-11 15,-1-1 4-15,4 6-2 0,-9 7 2 16,3 7-4-16,4-4 6 0,7-3-4 16,2-5 2-16,4 4 1 0,7-3-4 15,3-3-14-15,6 0-18 0,4-3-26 0,7 3-36 16,7-7-35-16,6-4-46 0,6-3-45 15,1-10-46-15,2-1-73 0,9-1-82 16,-5-7-143-16,13-5-61 0</inkml:trace>
  <inkml:trace contextRef="#ctx0" brushRef="#br0" timeOffset="113372.93">29536 7540 1636 0,'7'-15'21'0,"-1"1"24"0,-2 3 21 0,-1 1 13 16,1-1 3-16,-4 11-4 0,0-12-13 15,0 12-3-15,-17-6-5 0,17 6-5 0,-23 4-11 16,23-4-1-16,-27 10-5 15,13-3-2-15,-9 5-3 0,0 5-1 0,3 4-7 16,-1 1 0-16,-1 3-3 0,5 0 0 16,1 1-3-16,5-3-2 0,-2-1 1 15,10-7 1-15,0 2-2 0,-5 1 1 0,16-7 1 16,-2 6 3-16,7-10-2 0,-2-2-1 16,5-2-2-16,-16-3 1 0,33-8 1 15,-13 1 1-15,4-3-4 0,-2-1 0 0,-4-6 1 16,-2 2 5-16,1-3 3 0,0 1 0 15,-7-4-1-15,-1 2 2 0,-2 1 3 0,0 5 6 16,0-2-5-16,-4 3-3 16,0 5-6-16,0-3-5 0,-3 10-4 0,0 0-3 15,0 0 4-15,0 0 2 0,0 0 1 16,0 0-5-16,-20 29-3 0,17-14 5 16,0 1-4-16,6-1-1 0,0 0-1 0,1 0 0 15,3-2-1-15,-1 1 2 0,4-3 2 16,4 1 0-16,2-7 0 0,1 0-4 15,7-2 1-15,-2-6 0 0,-2-1 2 0,7-4 2 16,3-5-5-16,0-2 8 0,-3-7 2 16,10-6 6-16,-7-7 7 0,0-2-4 0,-7-9 2 15,-3-1 1-15,-7-2 26 0,4 16 4 16,-7 5 18-16,-7 6 15 0,4 1-15 16,-4 6-8-16,4 1-16 0,-4 3-13 15,-3 11 3-15,0 0-4 0,0 0-3 16,0 0-10-16,0 0 5 0,-23 48-1 0,9-21-4 15,8 6 1-15,-4 2-5 0,3 2-3 16,4 1 3-16,-1 12 4 0,-2 0-1 16,6-3-45-16,0-11-15 0,-3-1-40 0,-1-2-15 15,4-8-39-15,0-1-36 0,0-2-15 16,0-10-12-16,-3 1-24 0,-4-5-40 0,7-8-11 16,-10 3-18-16,10-3-3 15,0 0-351-15,-20-18-139 0</inkml:trace>
  <inkml:trace contextRef="#ctx0" brushRef="#br0" timeOffset="114016.52">29826 7761 1814 0,'-7'-8'-42'15,"7"8"36"-15,-9-9 28 0,9 9 17 16,-4-8 21-16,4 8 3 0,0 0 2 0,4-11 3 16,-4 11-6-16,9-15-5 0,5 5 0 15,5-5-8-15,5-5-6 0,3-1-1 16,-4 2-2-16,17-14-6 0,-3 2-3 0,-1 2-4 16,-3-3 0-16,-3 1-4 0,-6 6-1 15,-7 3-2-15,-4 0 0 0,-2 0-4 0,-5 1 0 16,1 6-9-16,-4 2 2 15,-3 1-6-15,0 12 3 0,-7-10 1 0,7 10-3 16,0 0-2-16,0 0-2 0,-36 18 1 16,22-3 3-16,4 2-7 0,-7 5 1 15,4 2 2-15,4 2 0 0,4-1-2 0,2 3 2 16,3 0 0-16,3-2-1 0,5 3-1 16,5 0 6-16,1-4 1 0,2-8 4 15,1 4 6-15,2-9 10 0,2 1 5 0,2-9-4 16,-4 0 8-16,5-1-8 15,0-6 3-15,-4-2-7 0,3-5 4 0,0 3-1 16,-6-6 1-16,3-2-2 0,-7 3-1 16,4 2-6-16,-7-1 5 0,-3 4 5 0,2-1-6 15,1 1-8-15,-2 1 3 0,-8 6-10 16,12-7-6-16,-12 7 4 0,0 0 1 0,0 0-4 16,27 18 2-16,-20-5 7 0,2 2 0 15,-4 2-7-15,1 3 0 0,1 3-6 16,-4-1 2-16,0-4 6 0,0-1 0 15,0 1 0-15,-3-2 1 0,5 1-2 0,-2 0 6 16,0-5-5-16,0-2 23 0,1-3 30 16,-4-7 43-16,0 11-10 0,0-11-4 0,0 0-11 15,0 0-1-15,0 0-13 0,-7-49-9 16,14 23-8-16,-1-6-12 0,11-14 2 16,2-1-7-16,5 4-5 0,6 0-2 15,0 5-6-15,-3 4-7 0,0 6-4 16,-4 11 1-16,0 2 0 0,-6 7 5 0,7 6-6 15,-12 2-3-15,-12 0 2 0,37 13-4 16,-20-5-13-16,-1 9 12 0,-5-1 11 16,2 9-3-16,-7-2 0 0,-6 2-2 0,0 2 2 15,3 4 9-15,-12 1-10 0,9-4-27 16,-7-3-31-16,1-3-26 0,-2-4-26 0,5-3-19 16,0-2-33-16,0-5-49 0,3-8-72 15,-10 4-88-15,10-4-127 0,0 0 43 16,0 0-169-16,-6-30-118 0</inkml:trace>
  <inkml:trace contextRef="#ctx0" brushRef="#br0" timeOffset="120747.52">29410 7325 1850 0,'-18'-18'47'0,"2"5"10"16,7 1 7-16,-9 5 3 0,9-3 1 15,-5 5-7-15,1-1-11 0,13 6-2 16,-33 0-7-16,16 6-1 0,-7 3-2 0,-2 1-5 16,-4 11-2-16,7-4 0 0,-4 6-6 15,0 9 1-15,0 6-7 0,-3-4-1 16,8 7 5-16,8-9-1 0,4-7-4 16,4 0-3-16,-2-2-1 0,8-3 0 0,-3-2 1 15,3-3-1-15,3-1 0 0,-3-2 3 16,8-1 0-16,1-6 2 0,-9-5-3 0,34 1 6 15,-11-5-6-15,0-3 3 0,4-7-3 16,3 3 0-16,0-9-11 0,-4 0 10 16,1-4-8-16,3-5 6 0,-3 1 14 0,-11 9 10 15,-2 3 6-15,-4 4 20 16,-1-1-11-16,-1 4 2 0,-2 2-14 0,-6 7-16 16,10-11 0-16,-10 11 4 0,0 0-4 15,0 0-1-15,0 0-8 0,3 33-6 16,-6-14-2-16,0 6 2 0,-1 9 8 0,4 5-1 15,-3 1 5-15,-3 14-4 0,3 4 15 16,-8 1 5-16,8-2 8 0,-4-6 6 0,-2 3-19 16,1-4 8-16,-2 0-13 0,-2-8 0 15,-2-6 16-15,4-11-14 0,-10 0 3 16,0-3 6-16,-20 3-20 0,6-8 9 16,4-5 2-16,-3-1-7 0,-7-4-1 0,7-1 4 15,3-6-4-15,-3 0-8 0,6 0-9 0,0 0-18 16,4-6-13-16,3 1-24 15,0-9-23-15,10 1-29 0,3-5-25 0,7 0-25 0,17-11-18 16,10-17-18-16,19-4-10 16,4 3-1-16,10 0 21 0,7 4 6 15,-1-3 6-15,1 4 30 0,-1 5 10 0,-15 8 15 16,-1 1 6-16,-1 3 50 0,-5 3 29 16,-4 4 20-16,-10 2 23 0,-3 7 13 0,-4-1 6 15,0 3 5-15,1 0 6 0,-4 6 2 16,-1 1 2-16,2 0 2 0,2 5-2 15,-2 2 0-15,-2 1-2 0,-2-2-3 16,2 8-2-16,-1 1-1 0,-6 2 1 16,2 1-5-16,-4 0-3 0,-4-4-3 0,-2 7 1 15,-4-5-2-15,-4 1 0 0,1 0-4 16,-3-1 1-16,-1 0-7 0,-3-4 5 0,-6 2-1 16,-2-6-4-16,2-2-1 0,-4-1-1 15,1-3 1-15,-5-6-4 0,4 1 0 16,-7-4-5-16,4-4 5 0,3-2-2 0,-10-1 8 15,3-5 6-15,7 5 10 0,7-1-4 16,0-2-5-16,-1 2 5 0,8-3 5 0,-1 1-7 16,7 2-7-16,3-5-1 0,1 1-5 15,5 1 9-15,5-3-6 0,12 2-8 16,1-2-1-16,6 4 1 0,1 5-1 16,3-1-5-16,-1 2 4 0,4 4-12 15,-4 2 1-15,-2 3-1 0,3 4 4 0,3 6-5 16,-7-1 9-16,0 3-8 0,-3 8 0 15,0 0 6-15,-6 4-3 0,-5-3 5 0,5 6 3 16,-4 16-7-16,-4-8-2 0,-5-1 5 16,-1-2 5-16,-7 1-4 0,-3-2 6 15,3-1-1-15,-3-10-3 0,0 3-1 0,-3-3 8 16,3 0-3-16,0-4 17 16,0-2 9-16,0 1 34 0,0-13-9 0,-3 11 4 15,3-11-12-15,0 0 0 0,0 0-11 16,0 0-2-16,-27-28-1 0,14 13-2 15,7-3-5-15,-5-4 5 0,4-2-14 0,7 6 3 16,0-3-12-16,4-4 2 0,-1 0-6 16,8 3-3-16,-2 0-3 0,1 1 2 0,7-1-3 15,-1 5-2-15,5 2 0 16,-5 2-3-16,1 5-1 0,0 1 4 0,2 1-9 16,2 6-4-16,-1 0 8 0,-4 6-4 0,4 4 1 15,-3 5-15-15,0 0 17 0,-1 2 4 16,1 4-3-16,-7-5 1 0,4 8-3 0,-5-6-2 15,-2 3 3-15,2-3-4 16,2-3 8-16,-5-5 3 0,1-3 1 0,4 1 1 16,-11-8 0-16,25-4-4 0,-11-2 8 15,7-6-6-15,4-12 2 0,5-9 7 16,-6 0-7-16,3-5-7 0,-4-2 6 0,-6 1-7 16,-7 10 1-16,3 4 3 0,-6 4-5 15,-1 4-7-15,1 5 5 0,0-1 3 0,-7 5-3 16,0 8-1-16,0 0 1 0,0 0-3 15,0 0 9-15,0 0-11 0,0 0 11 0,-37 39-3 16,27-20-1-16,3 5-25 0,1 1-18 16,3 0-27-16,3 1-36 0,3 2-19 15,0-3-30-15,4-3-13 0,6 2-24 0,7-6-17 16,3 3-3-16,4-13-27 16,0-4-29-16,6-4-43 0,4-1-36 0,2-10-259 15,12-10-105-15</inkml:trace>
  <inkml:trace contextRef="#ctx0" brushRef="#br0" timeOffset="120955.7">31242 7610 1768 0,'21'-28'26'0,"-1"3"43"0,-7 4 26 16,-7 7 36-16,5-1 8 0,-4 8-15 16,2-3-5-16,-6-1-22 0,-3 11-6 0,8-4-5 15,-8 4-16-15,0 0 5 0,0 0-7 16,3 36 1-16,-3-18-2 0,0 10 0 16,-3-3 3-16,3 11-10 0,0-4 1 0,-8 3-1 15,5 5-26-15,0-4 22 16,0 3-5-16,0-4-9 0,3-5 3 0,-4-2-48 15,1-6-43-15,0-5-24 0,3 3-23 16,-3-7-35-16,3-6-54 0,0-7-54 16,-5 3-59-16,5-3-81 0,0 0-62 0,-6-23-165 15,3 11-103-15</inkml:trace>
  <inkml:trace contextRef="#ctx0" brushRef="#br0" timeOffset="121489.92">31247 7785 1820 0,'3'-16'59'0,"-3"16"9"0,0-12 1 16,0 2 3-16,6-2-11 0,1-1-7 0,7-4-3 15,2-2-4-15,-2 1-5 0,8 0-7 16,5 0-4-16,-7 1-4 0,0 5-3 16,3-1-5-16,-6 5-3 0,3 1-4 15,-3 7 1-15,-17 0-5 0,27 3 1 16,-11 4-3-16,-6 5 0 0,-3 1 0 0,-1 2 1 16,-6 0 1-16,4 2 0 0,-4 1 3 15,3 0 1-15,-3-1-4 0,0-2 2 16,3 0-3-16,1-5 2 0,-4 1 8 0,4-3 9 15,-4-8 0-15,6 13-5 0,-6-13-2 16,0 0-7-16,27 0 0 0,-27 0 2 16,22-13-13-16,-11 4-27 0,2-1-23 0,7-5-31 15,-4-2-26-15,2 2-27 0,-1-2-14 16,-1 3 11-16,1-1 11 0,-1 5 11 16,1-5 19-16,-1 2-4 0,1 5 24 15,3 0 4-15,0-3 12 0,0 1 1 0,-7 3 20 16,4-3 21-16,0 2 25 0,-4 4 16 15,0-5 12-15,-3 5 10 0,-10 4 3 16,17-11 3-16,-7 10-6 0,-10 1-3 0,0 0-2 16,0 0 4-16,0 0 5 0,0 0 2 15,0 0 3-15,3 19 1 0,-3-19-5 16,-6 20 0-16,2-8-1 0,1-1-5 0,6 2 1 16,-3-1 2-16,4-2 5 0,2 5 1 15,5 0-3-15,2 2 1 0,4-3 3 16,2 7 2-16,-2-6 1 0,4 6-6 15,1 1-5-15,2-5-3 0,-1 8 2 16,-3-4-2-16,-6-2-9 0,-8-1 14 0,1 2-9 16,-4 2-2-16,-6-4 1 0,-4 1-5 15,-3 2-1-15,-10-4-16 0,0 1-29 0,-3-11-41 16,0 4-49-16,2-10-62 0,5 5-78 16,-1-12-142-16,17 6-71 0,-27-8-135 15,21 2-91-15</inkml:trace>
  <inkml:trace contextRef="#ctx0" brushRef="#br0" timeOffset="121940.05">32406 7510 1764 0,'17'-10'37'0,"-4"0"7"0,-2-1-2 16,-2 7-6-16,-9 4-7 0,10-10 0 16,-10 10-2-16,0 0-3 0,0 0 2 15,0 0 6-15,3 29 5 0,-3-13 5 0,-3 3 6 16,-3 6 7-16,-7 6-7 0,2 2-2 15,1-7-2-15,4-1 0 0,-5 0-3 16,11-4-7-16,-3-1-3 0,3-5 0 0,3-4 2 16,5-4 1-16,4 0-5 0,-12-7-5 15,40-7-24-15,-7-4-20 0,1-6-10 16,6-13-7-16,-3-2-4 0,3-6 1 16,-7 2 7-16,-10 10 1 0,-2 1 2 15,-5 7 6-15,-5 2 0 0,-2 4 0 0,-2 5 1 16,-7 7 3-16,0 0 8 0,0 0 3 15,0 0 12-15,0 0 10 0,-21 50 6 0,8-25 4 16,10 4 5-16,0-1-3 0,3 0 1 16,3-2-1-16,0-1-1 0,4-1 4 15,10 1 7-15,-1-7-2 0,4-3-2 0,1-5-2 16,1-3-4-16,2-7 1 0,3 0-5 16,3-5-2-16,-3 0 2 15,3-9-2-15,-4 3-6 0,1 1 0 0,-7 0-4 0,-3-1-4 16,-1 2-8-16,-5-1-11 0,1 4-26 15,-12 6-21-15,10-9-30 0,-10 9-36 16,11-7-54-16,-11 7-60 0,0 0-133 16,3-3-202-16,-3 3-77 0</inkml:trace>
  <inkml:trace contextRef="#ctx0" brushRef="#br0" timeOffset="123555.73">7086 8282 1666 0,'-6'5'-4'0,"6"-5"22"16,-14 13 12-16,10-6 17 0,-5 4 11 0,2 6 11 16,-3 8 11-16,3 8 15 15,-2 14 5-15,-1 7 6 0,2 9 4 0,-1 15-4 16,6 6 5-16,-10-2 1 0,8 10-2 16,5-5-14-16,-3 1-8 0,6 6 6 15,5 4 1-15,-8-3-12 0,3-7-22 0,4 1 3 16,-1-3-5-16,-6-3 2 0,3-15-7 15,-3-2 2-15,-3 0-10 0,0-5 3 0,3-5-5 16,-10 1-2-16,-1-7-3 0,-5-7-10 16,2-10-6-16,-2-8-1 0,-1 0 0 0,4-4 6 15,-7-6-8-15,-7-1-6 0,-3 3-1 16,4-9-5-16,-4 0-3 0,3-2-7 16,1-2 2-16,2 2 5 0,0-6 2 15,2 1-3-15,2-1 0 0,-1 0 1 16,2-1-4-16,-2-6-6 0,4-2-10 0,4 0 4 15,1-9 1-15,1-5-5 0,4-2 5 16,1 0-4-16,6-2-3 0,0-4 7 0,-3 2 3 16,6 1-7-16,3 2 1 0,-2 1 3 15,-1 1 0-15,0 6 5 0,5 4-11 16,-5 3 12-16,6 3-2 0,-9 8 1 16,21 0 3-16,-21 0-10 0,33 16 11 15,-14 9-1-15,19 17 21 0,-16 8 5 0,16 17-4 16,-2 5 11-16,-6 6 9 0,7 9-5 15,-13 9 8-15,-2 4 2 0,-8 4 12 0,10 6 4 16,-15 1 11-16,1 7-3 0,1 31 4 16,-2-33 0-16,-9 1 2 0,3 0-4 0,7-2-3 15,-7-6-6-15,8-4-11 0,-4-7-5 16,2-9 0-16,2-3-5 0,2-11-4 16,4-18-5-16,-7-7-20 0,10-7-25 0,-7-8-25 15,-4-10-22-15,9-8-49 0,-5-2-40 16,0-7-39-16,-3-3-32 0,3-3-48 0,1-4-59 15,2-3-90-15,1 0-105 0,0-5 44 16,-1 0-289-16,8-10-255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4:1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7859 3102 1672 0,'0'0'-40'0,"0"0"12"0,14-2 17 15,-14 2 22-15,0 0 16 0,0 0 11 16,10-4 4-16,-10 4 4 0,0 0 4 16,0 0-4-16,0 0-4 0,0 0-2 0,0 0-5 15,0 0-3-15,0 0-2 0,-47 6-5 16,24-4-3-16,-4 1 3 0,1 0-3 0,-11 1-4 15,-4 2 2-15,-5-1 2 0,-20 5-1 16,-1 0 2-16,-4-1 0 0,2 0 0 16,12-8 2-16,-13 6-5 0,4-1 4 15,6-4-5-15,-10 1 0 0,10 0-1 16,9-3-1-16,-2 3-2 0,0-3-4 0,-17 1 3 16,-3-2-6-16,0 1 5 0,-1 1-10 15,1-1 6-15,2 0-3 0,-8 0-1 16,1 0 2-16,2-1-5 0,-1-2-2 0,4 6 8 15,0-6-6-15,-1 3 0 0,4 4 2 16,10-4-1-16,-9 3-5 0,12 0 3 0,-10 2 0 16,1-3 0-16,-2 3 1 0,16 1 1 15,1-5-3-15,-18 2-1 0,5 5 2 16,8-6 0-16,5 3 0 0,5 1 0 16,-1-5 3-16,1 5-1 0,-5-1-3 15,1-1-2-15,-13 5 3 0,10-5 0 0,9 4 1 0,-19 2 0 16,0-3-1-16,6-3-1 15,11 0 4-15,-1-2-2 0,-20 0-3 0,13 1 0 16,5-3-1-16,-1 0 3 0,-4 3-1 16,1-3-1-16,0 3-1 0,2-3 3 15,-1-3-1-15,-2 6 2 0,1-6-2 0,-1 3-2 16,5 0 1-16,2-3 2 0,0 0 0 16,0 3-3-16,-2-2 2 0,2-4 1 0,-4 6-2 15,5-1 0-15,13 1-1 16,-4 0-2-16,11 0 1 0,-4-3 1 0,3 6 0 15,3-3 0-15,1 1-4 0,3-1-23 16,20 0-29-16,-33 4-39 0,16-4-42 16,4 0-50-16,13 0-93 0,-14-4-308 0,14 4-91 15</inkml:trace>
  <inkml:trace contextRef="#ctx0" brushRef="#br0" timeOffset="713.94">8373 3196 1804 0,'-10'4'91'0,"10"-4"11"16,-20 4 2-16,20-4 1 0,0 0-3 15,0 0-11-15,0 0-3 0,0 0-18 0,0 0 2 16,90-9-7-16,-11 2-10 0,35-2 2 15,3 0-9-15,6 2 4 0,10-2-10 16,1-3 3-16,6 5-7 0,3-1-6 0,-16 1-7 16,0 0-2-16,-21-4 2 15,-23 4 4-15,-9 1-5 0,-7-4 0 0,-18 8-5 16,-16-4 0-16,-3 5-6 16,-9-2-2-16,-8 3-6 0,-13 0 2 0,10-4-9 0,-10 4-30 15,0 0-38-15,0 0-33 0,0 0-40 16,-47-3-67-16,25 0-95 0,-8 0-148 15,-5-1-217-15,-1-1-165 0</inkml:trace>
  <inkml:trace contextRef="#ctx0" brushRef="#br0" timeOffset="1815.02">5386 2895 2059 0,'3'-18'109'0,"1"4"1"0,-4 3 10 0,0 11 1 15,-4-14-15-15,4 14-6 16,0 0-7-16,0 0 7 0,0 0 10 0,0 0 15 16,18 29 0-16,-12-7 0 0,7 3-2 15,-2 7 5-15,11 10-5 0,-1-1-3 0,-12-3-4 16,8 9-6-16,-4-4-10 0,1 2-4 15,-1-9-8-15,4 5-8 0,-4-6-7 16,-3-4-6-16,0-1-9 0,3-3-4 0,-3-8-5 16,-3 5-4-16,0-9-7 15,-1-4-14-15,1 3-29 0,3-3-39 0,-3 0-39 16,-4-4-53-16,-3-7-48 0,10 11-56 0,-3-9-61 16,-7-2-78-16,0 0-167 0,0 0 37 0,20-17 46 15,-14 9-219-15,-3-2-177 16</inkml:trace>
  <inkml:trace contextRef="#ctx0" brushRef="#br0" timeOffset="7398.18">9326 2992 2460 0,'-3'-10'215'0,"-3"3"-43"0,6 7-37 16,-8-12-37-16,8 12-24 0,0 0-15 0,0 0-13 15,0-11-8-15,0 11-2 0,0 0-11 16,0 0-9-16,0 0 5 0,0 0-6 16,0 0 22-16,0 0 12 0,8 33 4 0,-2-18 12 15,4 2-3-15,-4 5 7 0,-3 2 17 16,8 5-13-16,-4-4 2 0,-4 4-5 0,6 2-1 16,2 2-10-16,-8-4-3 0,10 2-1 15,-6-6-8-15,-3 0-6 0,2 1 2 16,1-2-2-16,-1-5-7 0,1-1 1 15,0 0-4-15,-4-4-1 0,4-1 2 16,-4-1-9-16,4-5-23 0,-1 1-29 0,-6-8-40 16,0 0-82-16,17-2-75 0,-17 2-75 15,13-13-78-15,-6 3-186 0,0 1 49 0,-1-1 59 16,-2 0-207-16,-1 2-160 0</inkml:trace>
  <inkml:trace contextRef="#ctx0" brushRef="#br0" timeOffset="32369.9">16350 3638 1427 0,'-10'-11'73'0,"10"11"17"0,-8-14 5 15,5 3-4-15,3 1 3 0,0 10-12 0,3-25 17 16,1 12 5-16,0 4-1 0,-1-1-1 16,-3 10-4-16,3-14-12 0,-3 14-4 0,0-8-7 15,0 8 4-15,0 0 22 16,0 0-5-16,0 0 12 0,10 33-9 0,-10-16 7 16,10-1 1-16,-6 1-4 0,2 4-5 15,4 0-2-15,7-5-8 0,-1 1-2 16,5 0-8-16,5-9-2 0,14 0-11 0,11-10-2 15,28-8-4-15,17-5-4 16,18-12-8-16,30-19 0 0,-32 9-11 0,5 2-4 0,0-1-3 16,-3 0-1-16,-21-4-5 0,4 12 1 15,-18-4 3-15,-19 7-7 0,0 4 1 0,-16 2-1 16,-14 6 3-16,0 2-4 16,-14 4-2-16,1 3 2 0,-4-2-5 0,-13 6-2 15,0 0 3-15,0 0-7 0,0 0-8 16,0 0-28-16,-3 23-34 0,3-23-42 15,-20 25-36-15,7-7-47 0,0 0-45 0,-1-2-41 16,1 0-61-16,-4 2-87 0,1 7-83 16,-8-6 28-16,7 3-199 0,-2-1-170 0</inkml:trace>
  <inkml:trace contextRef="#ctx0" brushRef="#br0" timeOffset="37249.44">1212 4647 2049 0,'-12'-12'79'0,"2"2"19"16,-1 5-6-16,8-4 4 0,3 9-13 16,-10-7-13-16,10 7-6 0,0 0-6 0,0 0-4 15,0 0-5-15,0 0 1 0,51 31-9 16,-22-19-4-16,15 13 3 0,-1 0-2 15,7 0-13-15,0 0 9 0,-4-5-9 16,5 3-11-16,-15-6-23 0,7 5-31 16,1 2-33-16,-11-12-25 0,-6-2-21 0,-7-3-10 15,-7-4-19-15,0-2-22 0,-13-1 1 16,17-8-2-16,-7-5 20 0,-3-2 11 0,-4-6 16 16,-3-5 35-16,0-2 24 0,0-11 33 15,-3 3 33-15,3-3 21 0,-7 6 34 16,1 0 22-16,-5-1 25 0,5 13 10 0,-7-8 0 15,2 13-8-15,1 3-8 0,1 9-2 16,9 4 7-16,-30 8 8 0,6 10 6 16,-16 18 25-16,1 3-18 0,-2 14 8 15,-2 7-2-15,2 1-11 0,5 3-1 16,-4 1-7-16,7-2-9 0,6-13-4 0,7 2-18 0,0-2-3 16,0-5-6-16,7-9-16 15,2-7-1-15,5-7 1 0,3-4-6 0,0 0-6 16,-1-5-18-16,1-1-16 0,3-12-20 15,3 10-20-15,-3-10-45 0,0 0-41 16,0 0-43-16,0 0-47 0,0 0-53 0,16-40-43 16,-5 25-117-16,-1-1-47 0,-4 4-210 15,1-1-173-15</inkml:trace>
  <inkml:trace contextRef="#ctx0" brushRef="#br0" timeOffset="40683.25">15966 6150 2029 0,'-10'-15'69'0,"4"-1"12"0,2 7 19 0,1-1 1 16,3 10-5-16,-11-10-8 0,11 10-4 16,0 0 9-16,0 0 20 0,0 0-13 0,30 25 19 15,11 2-9-15,2 6-5 0,11-1-17 16,9 8-5-16,10 3-11 0,-10 2-2 0,8-2-6 15,-1-4-3-15,-4-2-12 0,-3-1-4 16,-9-4-5-16,-11 0-2 0,1-7-14 16,5-1-5-16,-9-10-43 0,-13 1-22 15,0-5-31-15,-4-2-22 0,-6-1-30 16,-4-7-29-16,-13 0-19 0,0 0-22 0,24-17-25 16,-24 5-9-16,0-12-31 0,-8-1-58 15,2-10-355-15,-10-15-171 0</inkml:trace>
  <inkml:trace contextRef="#ctx0" brushRef="#br0" timeOffset="40949.96">16840 6000 2000 0,'-7'-14'46'16,"3"7"20"-16,-9 3 19 0,3-1 6 15,10 5 20-15,0 0 10 0,-36 15 5 0,9 0 25 16,0 5-4-16,-13 14 14 0,-6 12 1 16,3 7 1-16,-11 4 6 0,7 8 3 0,-10 4 5 15,1 4-2-15,3 0-6 0,-4-3-10 16,3 2-11-16,8-1-19 0,-4-5-5 15,0 0-10-15,13-7-9 0,11-11-19 16,-1-4-3-16,7-1-9 0,3-11-10 16,7-7-1-16,0-7-15 0,7 0 3 0,-8-5-18 15,8-6-24-15,3-7-30 0,0 0-33 16,0 0-31-16,0 0-28 0,0 0-42 0,11-32-44 16,-8 14-42-16,0 1-37 0,4-4-45 15,-4 2-47-15,-3-1-107 0,3 2-57 16,0 0 74-16,-3 4-313 0,4-1-262 0</inkml:trace>
  <inkml:trace contextRef="#ctx0" brushRef="#br0" timeOffset="46383.44">610 8687 2269 0,'-11'-15'29'0,"11"11"19"0,0 4-2 16,-3-11-3-16,3 11-4 0,0 0-4 16,-7-13-7-16,7 13-3 0,0 0-3 15,0 0 2-15,0 0-3 0,64 16-1 0,-41-8-4 16,7 6 1-16,3-2 1 0,1 4 5 16,10 6-2-16,-1 1-5 0,-17-3 2 15,1-5-4-15,3 2 1 0,0 1 0 16,-7 0-4-16,4-1 5 0,3-1-9 15,-10-5-1-15,-4 2-10 0,1 2-30 0,-1-5-26 16,1 0-36-16,-7-2-32 0,-2-7-41 16,-8-1-82-16,0 0-135 0,0 0-204 15,0 0-90-15</inkml:trace>
  <inkml:trace contextRef="#ctx0" brushRef="#br0" timeOffset="46650.78">1119 8622 1727 0,'-3'-15'21'0,"3"1"19"0,3 3 21 0,-3 11-3 0,-3-13-13 16,3 13 2-16,0 0-9 16,-3-9-1-16,3 9 6 0,0 0 13 15,0 0 7-15,0 0 3 0,23 33 2 0,-16-14 8 16,7 6-4-16,-1 6-3 0,-4-2 10 16,8 14-9-16,-10-3-2 0,-7-2-2 0,-3-1 4 15,-4 15 2-15,1 1-12 0,-8-1-13 16,-2 1 4-16,-14-6-6 0,9-2-5 15,-9-2 8-15,13-11-28 0,1-9 6 0,2-3-2 16,-2-5-29-16,2-4-34 0,1 3-34 16,7-4-37-16,-8-3-41 0,7 1-41 15,-2-4-56-15,9-4-111 0,-17 13-86 0,7-8-151 16,7 2-95-16</inkml:trace>
  <inkml:trace contextRef="#ctx0" brushRef="#br0" timeOffset="56101.9">3910 6928 1799 0,'0'0'71'0,"0"-13"0"16,0 13-5-16,0 0-7 0,3-8-7 16,-3 8-8-16,0 0-5 0,0 0 3 15,0 0 9-15,0 0 4 0,0 0 5 0,0 40 3 16,3-27 7-16,-3 5 8 0,0 1-1 15,0 1-8-15,0-1 4 0,0 2-6 0,-3 4 1 16,3-4-1-16,0 1-13 16,-3-5-6-16,3 1 7 0,0 0-2 0,-4-2-3 15,1-3-7-15,3-1-8 0,3 1 8 16,-6-3-6-16,3-10-10 0,3 18 7 16,-3-18-6-16,0 15-3 0,0-15-1 0,0 7 4 15,0-7-12-15,0 0-25 0,-3 12-30 16,3-12-56-16,0 0-53 0,0 0-67 15,0 10-71-15,0-10-150 0,0 0-36 0,0 0-188 16,-14 3-157-16</inkml:trace>
  <inkml:trace contextRef="#ctx0" brushRef="#br0" timeOffset="56416.51">3633 7225 1954 0,'-17'-6'34'0,"7"2"23"15,10 4 1-15,-20-4-6 0,20 4-4 16,0 0-13-16,0 0-2 0,0 0 4 16,-20 17-1-16,20-9 5 0,0 6-1 0,4-4 3 15,2 8 3-15,-3-4-3 0,8 5 2 16,2-1 1-16,-3 3-1 0,3-6-7 0,0-1 1 16,4 1 6-16,3 1-7 15,-3-9 16-15,3 1-7 0,3-4 7 0,10-1 11 16,0-6-11-16,8-1-2 0,-8-6-10 15,21-11-5-15,-14 6-7 0,6-4 2 16,-2-5 8-16,-14 7-3 0,-4 1-18 0,-6 3 0 16,0-2 2-16,-4 5-1 0,-5-1-42 15,-5 1-35-15,4 6-36 0,1-1-45 16,-11 5-48-16,13-7-50 0,-10 4-60 0,-3 3-142 16,0 0 15-16,0 0-117 0,0 0-43 15</inkml:trace>
  <inkml:trace contextRef="#ctx0" brushRef="#br0" timeOffset="66884.84">10400 8407 1815 0,'-17'-7'241'0,"7"0"-51"0,-1-1-4 0,2 3-35 16,9 5-19-16,-13-11-14 0,13 11-7 15,-11-1-33-15,11 1-16 0,0 0 3 16,0 0-9-16,-13-8-9 0,13 8-3 0,0 0 2 16,0 0 9-16,43-3-18 0,4 3 15 15,29-7 9-15,35 0 17 0,15-4-10 0,18-3-5 16,46-4-3-16,3-7-4 16,-3 5 0-16,4 0 4 0,-11 3-5 0,-40 4-6 15,-9 1-3-15,-15 1-7 0,-2 4 0 0,-40 7-3 16,-4-6-4-16,-16 5-5 0,-17-6 1 15,-7 6-1-15,-3 1-4 0,-7 0 8 16,4-3 7-16,-11 3 5 0,-16 0 3 16,30 0 1-16,-30 0-4 0,24 0-3 0,-24 0 1 15,20 0-2-15,-20 0-3 0,0 0-4 16,27 0 2-16,-27 0-6 0,0 0-6 0,16 0 4 16,-16 0 1-16,0 0-4 0,0 0 2 15,0 0-6-15,0 0-2 0,0 0 1 0,0 0-5 16,0 0 2-16,0 0 0 0,-63 3-2 15,47-2-3-15,-14-1-2 0,-8 4 2 16,-5-1-3-16,-7-2 0 0,-26 2-2 0,3 1-2 16,-17 2 1-16,-14-2-1 0,-6 3-3 15,27 0 4-15,-4 0 0 0,0-4-3 16,1 6-1-16,6-2 0 0,-1-1 0 16,5-1 1-16,-1 1-2 0,1 1 0 0,9 0-3 15,7 1 1-15,13-4 3 0,11 2-3 16,6 1 0-16,9-7 1 0,-1 3-4 0,5-1 2 15,4 1-1-15,13-3-7 0,-21 4 4 16,15 2 3-16,6-6-1 0,0 0 4 16,27 7 5-16,0-4-2 0,19-3 3 0,28 0-4 15,11 0 2-15,39-3 4 0,10-4-1 16,-1-6 0-16,7 1 2 0,-7 5 0 0,4-6-1 16,-14 2 2-16,-3-1-1 15,-16 5-2-15,-18 0 3 0,-6-1-2 0,-13 3-2 0,-20 0 1 16,-7 5-1-16,-7-6 2 15,-10 5 1-15,1 1 2 0,-1-3 2 0,-10-1-1 16,4 4 1-16,-17 0-1 0,0 0 0 16,0 0-4-16,0 0 2 0,-64 0-1 0,-2 8-5 15,-15-1 3-15,-25 10 1 0,-24-5-2 16,-10 2-1-16,-36 10 0 0,2-5-3 16,34-5 1-16,-44 4 0 0,48-5 1 0,3-1-3 15,10-1 1-15,9 2 3 0,7-5-3 16,28-2 0-16,1 5-2 0,12-4 3 0,9-2-1 15,17-3 1-15,7 3-4 16,6 1 3-16,4-5-1 0,7-1-5 0,2 3-1 16,1 0 0-16,13-3 6 0,-3 7-1 15,3-7 4-15,33 5-2 0,13-5 2 0,41-2 2 16,39-1 0-16,15-4 0 0,58-3 4 16,8-5 4-16,-3 0 0 0,9-2 2 0,-3 4 3 15,-16-5-3-15,-44 7 0 0,-7 3 4 16,-20 0-4-16,-16-1-3 0,-24 2 1 0,-13 6-5 15,-17-5 4-15,-9 4-2 0,-17-1 0 16,3 1 5-16,-8-2-7 0,-8 4 6 16,-14 0-2-16,0 0 1 0,0 0-7 15,0 0 0-15,-63 9 4 0,-11 0 1 16,-32 4-7-16,-24-1 2 0,-50 12 0 0,-10 1-5 16,-10 0 4-16,-3 0 1 0,9-3-2 15,7 0-2-15,48-2 1 0,1-1-3 0,18-2 3 16,11-3-2-16,32-3 3 0,7 1 0 15,7-7-1-15,17 3 1 0,11-4-3 0,10-1-5 16,4 2-1-16,7-3-2 0,8 1 6 16,6-3 2-16,0 0-1 0,47 5 3 15,37-10 0-15,35-5 5 0,24-5-4 16,54-8 0-16,6 4 2 0,1-5-5 0,-8 2 3 16,-12 0 1-16,-37 4-4 0,-14 4 6 15,-13 1-4-15,-10 2 1 0,-37 4-13 16,-3-4-20-16,-23 10-15 0,-7-5-13 0,-10 5-15 15,-10-5-22-15,-4 4-23 0,1 2-23 16,-10 0-47-16,-7 0-35 0,0 0-30 0,0 0-40 16,0 0-37-16,-40 9-71 0,20-6-128 15,-10 1 29-15,0 2-305 0,-7 2-293 0</inkml:trace>
  <inkml:trace contextRef="#ctx0" brushRef="#br0" timeOffset="67833.95">11953 7417 2289 0,'0'0'-53'0,"-27"-10"25"16,20 6 21-16,7 4 21 0,-9-13 15 16,1 5 16-16,2 1 12 0,-1-3 8 0,1-1 15 15,3-1-2-15,-4-1 7 0,7 1-6 16,-7-2 10-16,7-3 0 0,-3 3-9 0,-1-4 19 15,4 4-14-15,4-7-11 0,2 2-1 16,8-3-21-16,5-3 6 0,16-11 1 16,4 4-14-16,15 0-1 0,12-4-4 0,-9 11-12 15,3 5 10-15,-1 2-7 16,9 4-11-16,-19 9 13 0,-2 2-7 0,3 3 0 16,-10 3 2-16,7 6-5 0,-11 4 8 15,21 5-8-15,-13 7 0 0,-14-6 6 0,-8 4 14 16,-1 2 1-16,9 11-6 0,-13-7 11 15,-4 0-4-15,-7 0 4 0,-3-2-4 16,-3 0-5-16,0 4-7 0,0-3 4 0,-3-2-1 16,0 2-11-16,0-6 5 0,-4 2-6 15,4-2 6-15,0-7-7 0,3-1-3 16,0-1 1-16,-4-1 3 0,4-1-6 16,0-11-7-16,4 13-14 0,-4-13-53 0,0 0-55 0,0 0-56 15,-8 4-51-15,8-4-54 16,0 0-73-16,0 0-111 0,0 0-66 0,0 0 49 15,0 0-221-15,8-22-189 0</inkml:trace>
  <inkml:trace contextRef="#ctx0" brushRef="#br0" timeOffset="68618.33">12400 7532 1940 0,'0'-7'-64'0,"6"-7"22"15,-2 3 29-15,2-3 43 0,0 0 31 0,2-1 29 16,-2 2 26-16,1 1 20 0,-4 5-15 16,0-3-7-16,-3 10-5 0,3-11-13 0,-3 11-8 15,0 0-20-15,0 0 3 0,0 0 6 16,4 28 1-16,-4-10 10 0,0 1-13 15,4 9 0-15,-4-8-3 0,0 5-4 0,3 0-4 16,7-2-10-16,-1-2 14 16,12 3-2-16,-4-6-2 0,12-6-4 0,12-2-7 15,28-5-5-15,9-10 5 0,18-13-6 16,1-7-6-16,-4 0-5 0,0-4-2 0,-13 1 0 16,-20 3-7-16,-7 3-2 0,-6 1 0 15,-10 4-6-15,-10 2-10 0,-8 7-3 0,-2 1-20 16,-7 0-43-16,1 1-53 0,-8 3-36 15,-3 3-41-15,0 0-41 0,0 0-48 16,0 0-83-16,0 0-136 0,0 0 33 0,-38 16-203 16,25-11-159-16</inkml:trace>
  <inkml:trace contextRef="#ctx0" brushRef="#br0" timeOffset="101753.77">11693 7607 1870 0,'3'-10'-75'0,"-3"-2"4"15,0 2 30-15,7 0 9 0,-1-2 11 0,5-1 27 16,5-2 0-16,1 0 14 0,3-1 6 16,10 0 5-16,-4-1 4 0,11 0 5 15,7-2 0-15,2-3 8 0,4 1 3 0,4 6-6 16,-11 1-4-16,-3 5 0 0,-4 0 3 15,8 3 1-15,-1 5 4 0,4-2-6 16,2 6-3-16,2 1-3 0,12 4 2 16,0 5 0-16,4-1-5 0,4 8 1 0,-8 2-2 15,19 6-1-15,-11 2 8 0,-18-1-6 16,7 12-2-16,-16-7 1 0,2 4-1 0,-16 5 2 16,0 1 2-16,-3 6-4 0,-4 0 3 15,-3 6 0-15,-13-3 6 0,3 4-3 16,-10 1 0-16,0-1 7 0,-10 0-9 0,-4 4 4 15,-16 8 0-15,3 1-2 0,-6-2-4 16,-10 0-2-16,-7-10 6 0,0 9-3 16,-3-9-6-16,-14 1 6 0,4-9 11 15,-8 0-21-15,5-10 19 0,-4-3-1 0,-6-6-2 16,-1-5 9-16,17-8-14 0,-10-11 6 16,0-1-11-16,0-6 5 0,-7 0-12 0,0-13 11 15,4-2-9-15,-14-7-8 0,4-9 8 16,3-3-1-16,11-4-11 0,1-2 6 15,8-5-9-15,4-5 7 0,6 3-3 0,7-6-3 16,2-4-1-16,14 9-9 0,-3-16 8 16,14 11-7-16,-1-2 5 0,11-5 3 0,9-4-3 15,3 3-5-15,15-13 3 16,-12 16-4-16,21-16-1 0,0 10-1 0,11-1-9 16,-1 3 14-16,10 2-2 0,3 3 2 15,0 11-10-15,8 0-9 0,-1 6-2 0,-7 11-19 16,0-2-27-16,4 9-18 0,-1 3-21 15,1 8-29-15,-3 4-40 0,-11 4-37 0,-7 3-38 16,11 3-97-16,0 4-145 0,16 5 55 16,-19 1-171-16,5 2-103 0</inkml:trace>
  <inkml:trace contextRef="#ctx0" brushRef="#br0" timeOffset="105822.88">3900 8300 1799 0,'-14'7'56'0,"14"-7"20"16,0 0 9-16,0 0-4 0,0 0-7 16,0 0-7-16,0 0-13 0,0 0-4 0,0 0 1 15,33-20 11-15,-3 13 0 0,7-1 2 16,7 1-5-16,19-1-3 0,3 1-8 16,1 1 3-16,-10 6-10 0,-4-1-7 0,-3 1 2 15,0 0-3-15,0 1 0 0,0 2-10 16,-6 0 0-16,-11-2 0 0,4 5-1 0,-11-6-9 15,-6 3 10-15,3-3-8 0,-2 2 1 16,-9-2 4-16,-12 0-6 0,24 6 10 16,-24-6-2-16,20 0-8 0,-20 0 1 15,0 0 4-15,0 0-11 0,0 0 8 16,0 0-2-16,-53 12 1 0,32-10-8 0,-12 1 3 16,-3 6 3-16,-7-3 6 0,-4-5-9 15,-3 5-2-15,3-3-2 0,1-1 19 0,-1 4-20 16,4-2 23-16,-1-1 2 0,8 2-4 15,2-3 8-15,1-2 8 0,3 3 9 16,6-1-4-16,1-2-12 0,0 3 6 0,6 0-2 16,0-3 3-16,17 0 0 0,-23 1-6 15,23-1-6-15,-17 3-10 0,17-3-1 16,0 0-5-16,0 0 7 0,0 0-4 16,0 0 3-16,84-4-4 0,-44-2-2 15,7 4 3-15,2-3 3 0,-2 0-6 0,20-2-10 16,-24-1 10-16,-3-1-4 0,-6 5 2 15,-8 0-4-15,-3 1 1 0,-3-2 4 0,1 5-14 16,-21 0 1-16,22-3 5 0,-22 3-2 16,0 0 3-16,0 0-8 0,0 0 4 15,0 0-19-15,0 0 7 0,0 0-15 0,-49 18-27 16,29-11-30-16,-4-4-40 0,5 2-44 16,2-2-63-16,0-3-67 0,4 0-131 0,13 0-62 15,-20-3 35-15,20 3-173 16,-10-3-125-16</inkml:trace>
  <inkml:trace contextRef="#ctx0" brushRef="#br0" timeOffset="106902.77">7189 10284 1837 0,'0'0'18'0,"11"6"12"0,-11-6 6 0,19 3 6 16,-2-3 9-16,-1-3 1 0,-16 3 0 15,41-8-4-15,-14 1-5 0,0-3 0 16,-2 2-1-16,-1-5 0 0,3-5 31 0,0 1-6 16,-4-2-5-16,0-2-7 0,-3-4-5 15,-3 3-9-15,-7-7-1 0,-4 5 3 16,-2-1-1-16,-4 0-13 0,0 0 7 0,-7 0-2 16,1 3-5-16,-1 1 10 0,-3 2-8 15,6 2-4-15,-2 3-6 0,-4 6 0 0,3-1 1 16,7 9-5-16,-13-2-5 0,13 2 5 15,0 0-2-15,-21 18-7 0,15 0 2 16,3 4 3-16,0 7 1 0,3 9-2 0,3 17-7 16,0 1 6-16,0 1 3 0,0-2 5 15,1-1 14-15,0-1-14 0,2 0 4 16,4-3-1-16,-3-14 5 0,-4-3-11 16,-3-8 14-16,4-2-7 0,-1-5 2 0,-3 1-6 15,3-4 26-15,1 1 28 0,-4-7 28 16,3 0 9-16,-3-9-6 0,0 0-15 15,0 0-10-15,0 0-11 0,0 0 2 0,0 0-1 16,0 0 1-16,0 0 0 0,-20-36-9 16,16 19-2-16,-2-5-5 0,-1-3-9 0,7-3-4 15,4-5-5-15,-1 1-5 0,3-3 0 16,11-11-5-16,-7 11-9 0,3 8 5 0,7 2-9 16,-3 2 0-16,-4 7-4 15,4-2-3-15,-4 8 1 0,8 4-4 0,-2 2-5 16,1 6 4-16,1 0-2 0,-2 14-4 15,2-1-11-15,2 2-19 0,7 16-15 16,-3 2-31-16,-1 5-23 0,-3-5-43 0,1-1-31 16,-4 0-35-16,0-9-40 0,10 7-36 15,-10-10-44-15,4-4-98 0,-2-8-62 0,-2-5 52 16,1-5-196-16,1-4-134 0</inkml:trace>
  <inkml:trace contextRef="#ctx0" brushRef="#br0" timeOffset="107256.12">8346 10326 1894 0,'0'0'39'16,"0"0"1"-16,-20-4 0 0,20 4-4 16,0 0 3-16,-37 15 1 0,24-2 3 0,-4-1 6 15,-2 10 7-15,-1 1-3 0,-1 2 2 16,-6 11-5-16,5-10-2 0,8-1-7 16,8 0-2-16,-4-4 3 0,2 1-6 0,5-8-2 15,6 3 1-15,-3-10 1 0,0-7-2 16,18 1-5-16,-18-1 1 0,33-17-5 0,-13 5 1 15,3-10-8-15,-3-3 23 0,-3 0 1 16,-1-6 28-16,-2 5 16 0,-4-2 1 16,0 6 5-16,0-2 13 0,-3 5-10 0,-1 3-4 15,-3 1-14-15,1 5-7 0,-1 2-11 16,-3 8-7-16,0 0 1 0,0 0-6 16,0 0-6-16,0 0-1 0,0 0-13 15,7 43 1-15,0-28-26 0,-4 2-42 0,7 7-48 16,0-5-37-16,3-1-45 0,-3-4-39 15,7 3-32-15,-4-10-44 0,4 0-69 16,-4-5-104-16,7-4 40 0,1-4-169 0,9-1-86 16</inkml:trace>
  <inkml:trace contextRef="#ctx0" brushRef="#br0" timeOffset="107520.6">8779 10168 1746 0,'10'-42'61'0,"4"16"40"16,-8-2 29-16,-2 7 13 0,-4 4 21 15,3 5 11-15,-3-1-19 0,0 1-10 16,0 12-18-16,3-13-10 0,-3 13-11 15,0 0-13-15,0 0-11 0,-3 41-3 0,3-16-3 16,3 9-9-16,5 22 1 0,-2-3-4 16,0 5-6-16,-9-2 10 0,6-1-5 0,-6 2-6 15,0-7-1-15,-3 0 3 0,-2-12 1 16,2-5-8-16,-1-5 7 0,4-9 18 0,-3-1 25 16,-5-5 4-16,1-6-12 0,-3-6-11 15,-4-1-5-15,17 0-9 0,-36-11-10 16,15-3-3-16,-2-5-8 0,3-4-2 15,3-4-14-15,1 0-13 0,-1-13-33 0,7 1-50 16,7 6-53-16,10-5-73 0,13-10-67 16,-1 0-54-16,8 4-63 0,23-14 22 15,17 6-79-15,-1 4-89 0,12 3 54 0,1 1-232 16,18 8-191-16</inkml:trace>
  <inkml:trace contextRef="#ctx0" brushRef="#br0" timeOffset="108786.31">10146 9700 2148 0,'10'-6'121'0,"-10"6"9"16,13-1-15-16,-13 1 3 0,0 0-25 16,0 0 3-16,0 0-21 0,0 0 11 0,17 12-9 15,-17 1 12-15,-3 6 6 16,3 9 11-16,0 0-7 0,-3 11 10 0,-1 22 1 16,-3 1 4-16,4 2 7 0,0 1-4 15,3 2-2-15,0 1-3 0,3-3-4 16,4-5-7-16,3-3-5 0,3-7-5 0,-6-7-6 15,0-11-6-15,3-3 2 0,-1-8 25 16,1-7 23-16,4-7 4 0,-1-7-15 16,-13 0-8-16,37-22-11 0,-11-16-10 0,-9-6-14 15,-1-15-15-15,-2-16-11 0,-7 16-26 0,-4-7-11 16,0 1-30-16,-9 14-23 0,6 5-22 16,-10 17-26-16,7 4-32 0,-11 4-40 15,4 8-18-15,4 9-8 0,-8 0-14 16,14 4-13-16,-23 17-3 0,13-5 3 15,0 9 9-15,0 12 20 0,6 2 18 0,-2 3 17 16,6-1 16-16,-4 3 10 0,4 1 14 16,4-1 10-16,6 7 9 0,0-8 9 0,3-8 13 15,1-4 5-15,5-2 18 0,5-2 10 16,-1-5 16-16,4-9 15 0,3-3 13 0,3-6 8 16,7-8 1-16,14-9-2 0,-8-11 23 15,-2-8-5-15,-1 3 22 0,7-16 7 16,-14-5-1-16,-2 8 5 0,-7-4 14 0,-4 6-18 15,-4-1 3-15,-11 8 8 16,-2 9-12-16,1 6-2 0,-4 4-1 0,0 0-5 16,-9 5 0-16,3 9-7 0,3 4-12 15,0 0 1-15,0 0-6 0,-54 25-10 0,21 4 8 16,-1 9 2-16,4 5-15 0,7 0 2 16,0 4 5-16,9-3-8 0,5-9-5 15,5-3-2-15,4-1 6 0,4-4-11 0,5-4 9 16,1-4-3-16,7-5 5 0,7-7 4 15,6-4-3-15,0-6-2 0,10-4 0 0,10-14-2 16,-1-5-9-16,2-8 7 0,-5-3-3 16,-9-1-8-16,0-3 3 0,-7-2 5 15,-11-6-1-15,-2 7 2 0,-4 8-4 16,1 3 11-16,-7 6-7 0,-4 7 3 0,-3-1-11 16,0 5 1-16,-7 1-1 0,1 2-4 15,-2 7 4-15,8 4 3 0,-22 0-10 0,22 0 1 16,-27 11 2-16,7 6 0 0,4 5 7 15,-18 13 7-15,4 2-1 0,7 8-4 16,2-5-3-16,8-5-7 0,3-2 14 0,10-5-14 16,0-2 4-16,4-1 14 0,2-1-1 15,4-5-9-15,7-5 11 0,6 0-3 0,-6-10-5 16,10-4 8-16,0-1-13 0,-5-2 9 16,5-5 7-16,6-6-5 0,-6-3-10 0,0-2 6 15,-10 5-4-15,-1-7 1 16,-2 0 6-16,-1 2-11 0,-7-4 0 0,5 8 13 15,-5 3-9-15,1 2 0 0,-7 3 1 16,0 7-1-16,0 0-11 0,0 0 16 16,0 0-14-16,-30 19 3 0,13-2 7 0,7 1-10 15,0 6 9-15,4-8-9 0,3 1 3 16,-2 1 3-16,5-3 1 0,5-5 6 0,1 3-5 16,1-5 5-16,2-4 0 0,-9-4-7 15,27 6 1-15,-7-12 7 0,0 2-3 0,-3-4-2 16,6-6 3-16,4-3-4 0,-1-2-2 15,1 2 13-15,14-14-6 0,-5 4-1 16,0 2-8-16,-5 2 1 0,-8 11-3 16,-4-1 1-16,-1 5 0 0,-9 4 7 15,8 1 3-15,-4 2 1 0,-13 1-14 0,24 8 16 16,-14 6-3-16,-3-3-3 0,6 6 5 16,-7 2-7-16,1 3-3 0,-4 3 2 0,4-2 3 15,-3 2-2-15,-4-2-1 0,3-3-7 16,-6 5 13-16,3-7 10 0,3-4-3 0,-3-2 0 15,3-5 11-15,-3-7-9 0,0 0 6 16,0 0-1-16,43-17-9 0,-13-16 7 16,8 0 2-16,-2-9-1 0,10-8-6 15,-5 17-5-15,-11-9 11 0,0 9 21 16,-4 8 3-16,-6 4 4 0,-3 6-3 0,-7 2-6 16,3 3-7-16,-3 6-1 0,3 0-1 15,-13 4 3-15,21 14 15 0,-12-3 2 0,-2 7-1 16,-4 6-3-16,8 8-9 0,-8 0 1 15,3 1-3-15,4-1 0 0,1-3-3 0,-5 4-8 16,4-5-18-16,4-6-15 0,-11-5-22 16,3 0-12-16,1-9-46 0,-4 0-63 15,-3-2-69-15,0-6-79 0,0 0-97 0,0 0-157 16,0 0 34-16,0 0 59 16,-33-10-269-16,17 6-224 0</inkml:trace>
  <inkml:trace contextRef="#ctx0" brushRef="#br0" timeOffset="109053.23">9790 10855 2241 0,'-44'20'112'0,"14"-8"4"0,7 1-2 0,6-4-7 0,17 1 32 16,6 1 15-16,24-4 14 0,51 0 12 15,32-1 1-15,20-6 7 0,54-13-1 0,23-5 4 16,13-4-10-16,11-7-25 0,13-5-14 15,-11 0-12-15,-9-7-9 0,-14 4-12 16,-29 2-9-16,-21 3-9 0,-46 9-11 16,-21 0-11-16,-26 8-14 0,-10 1-19 0,-17 3-32 15,-9 1-40-15,-11 6-51 0,-13-1-47 16,0-1-54-16,-7 6-56 0,-3 0-61 16,0 0-85-16,0 0-181 0,-30-4 21 0,14 7 53 15,-4-2-302-15,-7 5-288 0</inkml:trace>
  <inkml:trace contextRef="#ctx0" brushRef="#br0" timeOffset="110920.51">1462 16210 2393 0,'-9'-11'62'15,"2"7"-2"-15,7 4-5 0,0 0 1 16,-6-10-10-16,6 10-6 0,0 0 30 0,0 0 25 15,0 0 9-15,36 27-3 0,-15-12 16 16,-2 0 5-16,8 5-1 0,17 5-5 16,-5 3-4-16,4-6-4 0,4-3-2 0,-7-2 5 15,-3-13 10-15,13-1 9 0,16-13-3 16,21-15-3-16,3-14-15 0,7-7-8 16,20-27-21-16,3-4-8 0,3-2-9 0,-13 4-3 15,0-4-5-15,-10 4 0 0,-24 21-6 16,-5 1-5-16,-8 3-8 0,-17 15-15 15,1-1-16-15,-10 7-28 0,-10 4-22 16,-4 4-38-16,-10 7-25 0,0 2-25 16,-2 1-55-16,-2 1-39 0,5-1-49 0,-4 7-33 15,-4 0-36-15,-6 4-98 0,10-3-86 16,-10 3 54-16,0 0-227 0,0 0-195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6:52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16100 3002 561 0,'0'0'0'0,"0"0"37"16,-7-13-16-16,7 13 26 0,0 0 9 16,0-12 11-16,0 12 4 0,0 0 12 0,4-14 9 15,-4 14 14-15,0 0-2 0,0 0-11 16,0-13-9-16,0 13-11 0,0 0-6 0,0 0 0 15,0 0-5-15,0 0 0 0,-8 39 0 16,8-21 2-16,-3 4 0 0,0 3 3 16,-1 6 2-16,4-2-2 0,0-1-2 0,0 1-6 15,0 0 1-15,0 0-4 0,7-4 2 16,-10 3-5-16,6-8-2 0,-3-1-4 0,0-2 2 16,3-1-2-16,-3-3-1 0,0-3 4 15,0 2 3-15,0-1 9 0,0-11-3 16,0 17 2-16,0-17-9 0,4 10-2 15,-4-10 5-15,0 12-6 0,0-12-7 16,0 11 6-16,0-11-17 0,0 0 4 0,0 0 3 16,4 13-24-16,-4-13-24 0,0 0-42 15,0 0-43-15,3 4-52 0,-3-4-55 0,0 0-57 16,0 0-80-16,0 0-114 0,0 0-186 16,0 0-137-16</inkml:trace>
  <inkml:trace contextRef="#ctx0" brushRef="#br0" timeOffset="1052.66">19213 3495 1902 0,'0'0'27'0,"3"-6"-2"0,-3 6 6 16,0 0 5-16,0 0 4 0,0 0 2 0,0 0 4 16,16 0-3-16,-16 0-4 0,30 3 3 15,-3 0 1-15,6 2-1 0,11-1 1 0,-1 2 0 16,-2 1-4-16,-1 1 1 0,-1 2-4 16,18 5-3-16,-6 2 1 0,-12-2 0 15,-9-2-4-15,0 5-3 0,-3-4 8 0,0 4 0 16,-8 0-3-16,-2-4 8 0,-4 1-8 15,4 0 2-15,-7-2 9 0,0-1-7 16,-3-2 2-16,0 0-8 0,2 1 7 16,-2-4-1-16,0-2-2 0,-4 2 3 0,4-4 7 15,-7-3-19-15,6 7 9 0,-6-7-11 16,7 8-5-16,-7-8-4 0,7 3-30 0,-7-3-30 16,0 0-39-16,0 0-38 0,0 0-49 15,0 0-59-15,0 0-93 0,0 0-124 16,0 0-208-16,0 0-153 0</inkml:trace>
  <inkml:trace contextRef="#ctx0" brushRef="#br0" timeOffset="17567.34">19159 5915 1945 0,'-30'-4'40'0,"0"4"24"16,4-1 18-16,6 1 10 0,3-3 7 0,17 3 2 16,-33 0 18-16,33 0-4 0,-24 0 9 15,24 0-22-15,-16-3 7 0,16 3-2 16,0 0-32-16,0 0 11 0,0 0-13 0,73-9 7 15,0 6-23-15,7-4-4 0,37 1-6 16,3-3 4-16,20-1-7 0,-6 0-5 0,-1 0-3 16,0-2-4-16,-7-1 0 15,-12-5-7-15,-11 6 4 0,-10-3-4 0,-19 5-8 16,-14 3 3-16,-17-4-2 0,-6 5-5 16,-7 5 5-16,-10-2 8 0,0 0 0 15,-3 2-6-15,-17 1 3 0,0 0-7 0,6-6 5 16,-6 6-8-16,0 0-9 0,-60 0 17 15,14 3-9-15,-35 1 0 0,-18 7-9 0,-11-1 6 16,-10 5 5-16,-11-1-7 0,-2 2 0 16,7-1-12-16,-1 0 13 0,-6 2 0 0,13-2 15 15,6 3 12-15,12-7 14 0,24 0 2 16,15-1 10-16,9-2-2 0,15-3 6 16,6 0 0-16,9-2 4 0,5-2-2 15,1 2-1-15,18-3-9 0,0 0-2 16,0 0-8-16,0 0-4 0,124-32-1 0,-14 11-4 15,14-4-6-15,48-4-2 0,5-1-5 16,-6 0-2-16,-35 10-4 0,-6-3 1 0,-4-2-3 16,-6 7 1-16,-16 4-4 0,-28 2 0 15,-6-1-4-15,-23 5-8 0,-7 1-9 0,-13 2-16 16,-4 2-16-16,-3 1-17 0,-3 2 2 16,-17 0-13-16,0 0-20 0,6 10-20 15,-6-10-29-15,-20 17-29 0,-3-6-35 0,6 1-31 16,-6 1-34-16,-11 1-36 0,4 1-49 15,0 0-101-15,-3-2-41 0,3 5 56 0,3-10-198 16,5 3-131-16</inkml:trace>
  <inkml:trace contextRef="#ctx0" brushRef="#br0" timeOffset="25867.48">823 5265 2556 0,'-14'2'87'0,"14"-2"0"0,-19 3-39 0,19-3-1 16,0 0-13-16,-17 5-10 0,17-5 5 16,0 0-5-16,0 0 31 0,0 0 9 0,50-18 21 15,-4-3-16-15,28-12 15 16,-1-5-2-16,24-5-3 0,10-1-20 0,23-17-1 15,9 1-8-15,-12 7 6 0,-23 10-19 16,-8 2 10-16,-12 3-4 0,-8 9-12 16,-22 4 4-16,-8 1-5 0,-9 10 3 0,-11 2-17 15,-6 6 5-15,-3-1-5 0,-7 2-6 16,-3 2 3-16,-7 3-3 0,0 0 0 0,0 0-21 16,-40 18 9-16,7-7-6 0,-27 14-2 15,-24 9 9-15,-13 3-4 0,-6 6 11 16,-1-1-11-16,-25 16 7 0,29-13 0 0,7-5-23 15,-4 3 13-15,7-1 1 0,10-2-10 16,3-3 5-16,11 1 13 0,-5-3 0 0,19-2 1 16,1-7-4-16,4-1 14 15,17-4-9-15,4-1 5 0,6-5 4 0,0 0-2 16,7-4 0-16,6-2-2 0,0 0 9 16,4-3-8-16,3-6 20 0,0 0 21 15,40-15 3-15,27-19-5 0,20-5 5 0,9-11-8 16,31-22-3-16,6 1 6 0,7 2-12 15,3 4-5-15,-20-1 1 0,-19 19-3 0,-21 5-1 16,-6 5-5-16,-23 12-2 0,-8 0 4 16,-10 8 3-16,-15 9-4 0,-9 0-1 15,-7 5-1-15,-5 3-9 0,-44 18-2 16,-13 7 2-16,-26 15-7 0,-40 20-2 16,-18 5 3-16,5 5 0 0,2 2-4 0,-2 1 3 15,13 2-4-15,9 0 3 0,0-5-5 16,38-15 4-16,16 0 1 0,17-3-14 15,9-13-20-15,8-3-33 0,16-8-28 0,6-8-16 16,11-11-22-16,13-6-36 0,13-3-42 16,27-12-48-16,10-5-65 0,23-11-154 0,5-2-43 15,-5-8 60-15,4 3-220 0,-1-1-171 16</inkml:trace>
  <inkml:trace contextRef="#ctx0" brushRef="#br0" timeOffset="50440.13">9533 10359 1891 0,'-7'-15'171'16,"0"5"15"-16,4 1 22 0,0 2-6 15,3 7-17-15,-7-13-19 0,7 13-8 16,0 0-20-16,-7-12-20 0,7 12-7 16,0 0-11-16,0 0-6 0,0 0-20 0,0 0 17 15,0 0 8-15,7 50 8 0,0-25 13 16,-7 1 12-16,10 6 10 0,-4 4 2 15,-6 2-8-15,11-4-6 0,-8 16-15 0,3 0-7 16,1-9-6-16,-4-1-4 0,0-4-16 16,5 14-4-16,1-1-8 0,-2-15-2 0,4-3-7 15,-2-2 2-15,-2-4-9 16,-4 0-8-16,3-1-6 0,-1-8-8 0,-2 0-25 0,3-1-34 16,1 0-28-16,-1-5-29 15,-3 0-27-15,2-5-38 0,1-1-61 0,-6-4-64 16,0 0-45-16,0 0-35 0,13-16-56 15,-13-1-94-15,0 0-51 0,-3 1 65 16,-7-8-321-16,-1 5-299 0</inkml:trace>
  <inkml:trace contextRef="#ctx0" brushRef="#br0" timeOffset="51069.39">9413 10769 2302 0,'0'0'-56'15,"-20"-4"17"-15,20 4 11 0,0 0-1 0,0 0 15 16,0 0 8-16,-17-3 8 0,17 3 11 15,0 0 10-15,0 0 18 0,0 0 5 0,0 0 15 16,0 0 3-16,64-7 6 16,-41-1 8-16,0-2-2 0,10-2 4 0,1-4-6 15,13-9 2-15,-4 0-5 0,1 0-7 16,-5-8-1-16,1 7-1 0,-7-5-9 16,-3-1-9-16,0-4-4 0,-3 4-6 0,-7 6-2 15,-7-8 5-15,1 7-6 0,-7-4-12 16,2-1 0-16,-9 3-4 0,0-2 19 0,0 6-14 15,-6-2-1-15,6 2-5 0,-3 5 5 16,-4 2 4-16,3 0 0 0,-2 7-8 0,-1-4 7 16,4 5-6-16,0 2-13 0,3 8 4 15,-14-7-8-15,14 7 12 16,0 0-16-16,0 0 6 0,-20 19-4 0,13-1 7 16,4 4 2-16,0 9-3 0,-1 4-7 0,4 5 8 15,4 13 3-15,6 5-5 0,-3 3 12 16,9 11 9-16,-9-12-2 0,3-3 7 15,3 4 3-15,1 2 2 0,-5-8 0 0,4-1 3 16,4-4-10-16,-4-2 1 0,-2-11 2 16,-1-5 1-16,-4-7 2 0,2-4 6 15,-2-3 24-15,-3-3 32 0,-3-2 31 0,3-5 33 16,-3-8-8-16,4 8-7 0,-4-8-10 16,0 0-8-16,0 0-16 0,-16-27-6 0,8 13-17 15,2-11-7-15,-1 0-3 0,1-9-10 16,3 1-14-16,3-3-4 0,0-3-2 15,6-11-10-15,0 0-8 0,7 4-5 16,-2 10-1-16,2 7-1 0,1-2-4 0,2 6-7 16,1 6-1-16,-1 4-4 0,-2 5 8 15,2 4-10-15,5 4 1 0,-1 4-2 16,-4 7-11-16,8-1-16 0,-1 10-5 0,0 6-23 16,-3 1-23-16,7 8-20 0,-7 10-27 15,-4 0-21-15,5-11-35 0,-12-1-30 0,1-5-36 16,4 5-39-16,-1-6-28 0,-2-6-37 15,-5-1-37-15,4-11-91 0,-1 1-21 0,2-2-323 16,2-6-306-16</inkml:trace>
  <inkml:trace contextRef="#ctx0" brushRef="#br0" timeOffset="51940.25">10726 10715 2334 0,'14'-25'-50'16,"-1"4"32"-16,-10 3 32 0,3 4 19 0,-1 2 13 15,-2-1 9-15,-3 6-1 0,0 7-3 16,0-15-5-16,0 15-8 0,0 0-1 0,0 0-8 15,0 0 1-15,0 0-6 16,-51 28 0-16,42-12-2 0,-8 7 1 0,-7 14 7 16,11-5-6-16,0-1 7 0,6 2-6 15,-6-4-3-15,10-4 7 0,-1 0-10 16,4-4-1-16,0-2 7 0,4 2 1 0,-1-8 9 16,3-5 2-16,4-4-2 0,-10-4 11 15,24 0 1-15,-24 0 8 0,30-15-2 0,-13 0 10 16,-1-5-3-16,-2-1 15 0,-1-4 2 15,1-2 5-15,-2-4 3 0,-2 6 12 0,-2 0-1 16,-2 0-2-16,-6 0 2 0,3 8-2 16,0-2-1-16,-3 4-9 0,4-1-8 15,-4 7-11-15,0-1-11 0,0 10-7 0,6-10-1 16,-6 10-6-16,0 0-7 0,0 0-1 16,0 0-5-16,0 0-1 0,0 46-2 0,11-28 1 15,-1 7-1-15,-7-1-14 16,11 5-18-16,-5 0-21 0,7-4-33 0,-2 6-38 15,2-6-26-15,2-2-50 0,-9-3-30 16,8-1-13-16,3-6 11 0,-10-1-7 0,3-6 5 16,1-6 10-16,2 0 29 0,-2-6 16 15,-1-4 15-15,-3-2 34 0,-3-3 44 16,6 1 49-16,-10-4 31 0,7-6 28 0,-2 5 19 16,-5-4 13-16,0 1 14 0,3 0 5 15,1-6 10-15,-1 0-8 0,2 1 5 0,-5 0-7 16,7-6-4-16,-1 4-14 15,2-5 14-15,2 7-15 0,1-4 3 0,2 6-9 16,-2 0-5-16,2 8-12 0,-2 1-4 16,2 3-12-16,1 5 5 0,-1 5-9 0,5 3 5 15,-1 6-10-15,-1 1 2 0,8 5 4 16,3 12-7-16,-6-5-5 0,3 19 6 16,-8-8-7-16,8 5 1 0,-10-3-6 0,-1-3 4 15,-2 4-3-15,2-5-1 0,-2 0-3 16,-1 0-3-16,-10-9-1 0,11 1 4 0,-11-1-1 15,0-1 10-15,1-5 27 0,-1-5 22 16,-3-8 6-16,0 0 0 0,-10 11-7 0,10-11-5 16,0 0-2-16,0 0-8 0,-23-32-6 15,13 14 0-15,-1-7-7 0,8 0-2 16,-7-4-4-16,4-6-10 0,6-2 6 16,-3-4-7-16,-2-11-7 0,13-4-3 0,1 5-3 15,4 2 1-15,1 3-6 0,7 3 0 16,-5 11-1-16,1 9-7 0,-1 3-1 15,1 8-3-15,2 5-1 0,-1 7 11 0,5 1-9 16,0 6 3-16,7 10-2 0,-7 2 7 16,1 6-4-16,3 13 3 0,-5-1-1 0,-1 2 2 15,-4 4-3-15,-4 3 3 0,4-11 0 16,-4-3 4-16,1-5-5 0,-5 1-16 16,1-6-21-16,4-5-14 0,-11 1-9 15,0-5-7-15,7-2-35 0,-7-10-53 0,-3-1-46 16,0 0-57-16,0 0-64 0,0 0-95 15,7-19-191-15,-7 3 62 0,0 1 60 16,-7-7-315-16,1 0-284 0</inkml:trace>
  <inkml:trace contextRef="#ctx0" brushRef="#br0" timeOffset="52602.73">8830 9943 2344 0,'-3'-17'49'15,"-2"6"29"-15,2-3 35 0,0 7 20 0,3 7 8 16,-3-10-4-16,3 10-2 0,-7-9-20 16,7 9-3-16,0 0-18 0,-6-7-18 0,6 7 0 15,0 0-9-15,0 0 4 16,-3 39-4-16,6-3 21 0,6 22 14 0,1 21 2 15,1 6 8-15,-5 7 9 0,7 1 9 16,4 8 9-16,-1-2 16 0,5 2 18 16,-4 7-2-16,9-8-19 0,-12-2-1 0,12-4-6 15,-6-2-21-15,7-5 3 0,-7-2-17 16,3-7-7-16,0-6-13 0,-9-12-15 0,2-5 9 16,1-2-13-16,0-10-8 0,-1 3-1 15,-6-17-5-15,1-5-2 0,-2-4-23 0,-5-6-30 16,-1-7-21-16,3-1-46 0,-6-6-42 15,0 0-54-15,0 0-69 0,21-32-79 16,-21 1-80-16,-10-27-92 0,7 2-182 16,0-13 44-16,-8-14 68 0,8-10-474 0,-7-6-498 15</inkml:trace>
  <inkml:trace contextRef="#ctx0" brushRef="#br0" timeOffset="53387.93">8767 9990 2974 0,'-8'-8'-13'0,"-2"6"21"0,10 2 8 0,-13-11-5 15,13 11 1-15,0 0 13 0,-3-7-8 16,3 7 5-16,0 0-7 0,0 0-1 16,20-18 5-16,0 8 4 0,10-5-4 15,19-10-5-15,8-1 9 0,27-12-9 0,6-5 3 16,19-1-1-16,29-6-2 0,8-3-7 15,-9 3 10-15,0 3 0 0,-31 5 4 16,-9 9-16-16,-1 0 7 0,-9 5-4 16,-3 3 4-16,-21 5-6 0,3 1 0 0,-2 1-1 15,-4 3-5-15,0-2 8 0,-3 6-4 0,6-2 5 16,7 6-9-16,-4 2 4 0,5 3-4 16,2 4 2-16,-10 1 6 0,7 5-6 15,-4 0 6-15,2 9 0 0,-8 2 6 16,0 4 7-16,-4 2 26 0,1 0 16 0,-7 5-12 15,-1-1 8-15,2 2 8 0,-4 4-1 16,9 5-2-16,-9-5-5 0,-4 2 2 16,10 9 5-16,-16-4-3 0,-1-1 8 0,-1 2 6 15,-2 3 6-15,13 7 4 0,-13-12-1 16,4 15 1-16,3-2 4 0,-10-5 9 0,7 8-2 16,-10-13 3-16,3 5 1 0,-8 1-5 15,5-6 17-15,0 1-14 0,0-1 26 0,-4 5-35 16,1-5 8-16,-8-4-15 0,4 8 10 15,4-4-23-15,-11-1 10 0,0 6-1 16,4-8-21-16,-4 7-5 0,-3-12 5 0,-3-3-8 16,-1 0-3-16,1 1-7 0,-4-8 6 15,-3 5 4-15,0-5 6 0,-3 5-8 16,3-4-2-16,0-2 1 0,-7 0-5 16,1 0 10-16,-4-2-18 0,3 0 0 0,-9 2-1 15,2-4 8-15,-12 10-11 0,-4-6 2 16,6-6-4-16,-12 12-3 0,6-8-2 0,-11 5 5 15,-5-3-7-15,2-7-4 0,-9 6-4 16,0-6 0-16,-4 1 3 0,0-5-4 0,-6 3-6 16,-4-1-4-16,-16 5-1 0,10-6 5 15,-14 5 2-15,-3-2-4 0,14-6 0 16,-14 2-2-16,16-3-1 0,-2-1-1 0,-5 0 2 16,8 0 5-16,0-2-13 0,-1-1 8 15,-2-2 1-15,5-3-2 0,-2-2 0 16,4-2 2-16,2-6-4 0,-4-3 4 0,2 3-2 15,2-9 0-15,4 6-3 0,3-4-7 16,17 2 5-16,2 2-13 0,5 3-7 0,6-5-18 16,0 5-27-16,6-5-44 0,2 4-40 15,8 2-48-15,1-3-66 0,-1-1-78 0,11 1-65 16,6-1-69-16,8-3-142 0,1-1-40 16,25-17 63-16,-1 1-542 0,8-2-606 15</inkml:trace>
  <inkml:trace contextRef="#ctx0" brushRef="#br0" timeOffset="56054.04">10666 13927 3416 0,'0'-18'90'15,"3"-1"40"-15,-3 3 28 0,0 1 17 16,4 5 12-16,-4 1 10 0,0 9 2 16,-4-18-1-16,4 18-10 0,0-10-42 15,0 10-14-15,0 0-12 0,0 0 42 0,0 0 36 16,14 33 7-16,-11-6 4 0,4 25 7 15,-1-2-4-15,2 10-11 0,-5 3-12 0,0 2-14 16,0 13-9-16,0-10-13 0,-3 1-18 16,-3 12-10-16,3-15-8 0,-3 0-15 0,3-4-9 15,0-6-10-15,-3-15-28 0,6-3-32 16,-3-9-36-16,0-4-40 0,0-4-41 0,-3-9-55 16,3-2-61-16,-7-7-63 0,7-3-56 15,0 0-54-15,-20-17-44 0,10 2-24 16,-4-7-57-16,1-6-39 0,3 0-93 15,0-4 38-15,4 2-580 0,2 2-648 16</inkml:trace>
  <inkml:trace contextRef="#ctx0" brushRef="#br0" timeOffset="56486.59">10680 13912 3412 0,'0'-35'-9'16,"0"5"52"-16,3 5 26 0,-3 5 21 15,0 5 8-15,-3 2 7 0,3 4-10 0,0 9-7 16,-7-10 2-16,7 10 10 0,0 0-3 15,-27 22 7-15,10-2-1 0,-6 16-1 16,3 8-1-16,0 6-4 0,-7 18-7 0,-3 2-4 16,3-2-6-16,-6 1-2 0,6 1-8 0,5-2-5 15,-8-3-6-15,9-15-9 16,5-6-7-16,2-6 2 0,5-13-3 0,2-4 9 16,-3-7-7-16,6-6-7 0,4-8 0 15,0 0-1-15,0 0-1 0,7-46-1 16,10-1-17-16,10-18 5 0,0-12 1 0,3-2-10 15,0 4 1-15,3 4-4 0,-3 0 1 16,0 12-1-16,-8 10-5 0,2 10 7 0,0 2 9 16,-5 9-1-16,-2 7-19 0,-7 10 0 15,4 3 9-15,2 6-4 0,-16 2 31 0,50 20 16 16,-7 6 0-16,1 10 20 0,-1 2 5 16,14 12-9-16,-4 5-7 0,-3-3 8 0,-3 3-16 15,-4-5 13-15,-7-11-16 16,-6 3-6-16,0-9-10 0,-6-4-17 0,-7-8-50 15,-1-3-25-15,-5-7-36 0,2-1-49 16,-10-3-46-16,-3-4-61 0,0-3-61 16,0 0-62-16,0 0-72 0,-24-16-121 0,18 8-67 15,-7 1 68-15,2 3-484 0,-1-2-520 16</inkml:trace>
  <inkml:trace contextRef="#ctx0" brushRef="#br0" timeOffset="57970.37">10160 13897 2899 0,'-7'-14'-139'0,"7"1"28"0,-7 1 32 16,3 1 30-16,1 1 15 0,0 3 21 16,3 7 23-16,-3-15 16 0,3 15 10 15,-3-13 12-15,3 13 8 0,-7-7-10 16,7 7 7-16,-3-11-5 0,3 11 0 0,0 0-3 16,0 0 2-16,0 0 4 0,-20 0 13 15,20 0-6-15,-24 13 15 0,11-1 3 0,-4 1 5 16,4 2-13-16,-4 3-4 0,-2 1 4 15,-8 16-5-15,6-7 5 0,-9 12-13 16,4-1 10-16,6 0-9 0,-3 3-4 0,6 2 3 16,4-8-6-16,6-4-9 0,0 4-3 15,7 2 11-15,-7 1-3 0,7 13 4 0,0 4 10 16,7 4 3-16,-3-1 1 16,6 7 1-16,3 9 6 0,4-3 6 0,2 0 2 15,5-4-1-15,6 0 9 0,0-4-1 16,-7-15-2-16,7 1-1 0,-3-3-9 0,6-3-6 15,4-3 0-15,-1-1-3 0,1-5 0 16,3-1 1-16,3-3 0 0,-3-6-5 16,-6-10 0-16,3 0-5 0,-4-2-8 0,4-1-1 15,-7-7-4-15,3-4 8 0,3 3-13 16,1-8 7-16,-7 4-14 0,0-1 9 0,3-4-10 16,-9 3 2-16,6-4-3 0,-10 3-7 15,-1-5-15-15,-2 4-6 0,-4 2-23 16,1 0-22-16,-4-1-41 0,4-3-40 15,-1 5-54-15,-13 1-52 0,14-7-52 0,-14 7-38 16,0 0-44-16,-5-6-24 0,5 6-71 16,0 0-82-16,-19-8 43 0,5 5-398 15,1 2-379-15</inkml:trace>
  <inkml:trace contextRef="#ctx0" brushRef="#br0" timeOffset="58336.97">10586 15180 2618 0,'-6'-15'5'15,"2"2"23"-15,1-2 19 0,-4 5 16 16,4-1 17-16,0 4 1 0,-1-3 4 16,4 10-2-16,-3-15-11 0,3 15 3 0,3-12-14 15,-3 12-9-15,20-10 17 0,-13 7 6 16,-7 3-9-16,30 6 3 0,-7-1 10 0,0 5-4 16,7 1 11-16,0 7-2 0,10 7 12 15,-10-4 9-15,11 8 3 0,-14-4 3 16,-2 11 0-16,-4-7 4 0,-1 9-3 0,-10-2 2 15,-1-4-5-15,-1 0-9 16,-8 4-4-16,-4-4-10 0,-9 12-6 0,-8-2-10 16,-1-2-6-16,-2-1 5 0,-2-3-12 0,-5-1-14 15,-2-3 3-15,-3-6 0 0,12-2-10 16,-6-6-13-16,0-3 1 0,3 2-9 16,7-5-15-16,-9 2-16 0,5-3-21 0,4-1-19 15,7 0-19-15,-1-3-25 0,5-4-17 16,-1 2-42-16,10-5-46 0,0 0-37 0,0 0-31 15,-8-15-44-15,8 15-51 0,21-18-125 16,-4 4-24-16,5-4 40 0,9 0-318 16,5-9-283-16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8:17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20906 5311 1499 0,'0'0'-131'16,"10"11"16"-16,-10-11 5 0,0 7-279 0,0-7 99 15</inkml:trace>
  <inkml:trace contextRef="#ctx0" brushRef="#br0" timeOffset="3716.29">1883 3463 1146 0,'0'0'17'0,"0"0"19"0,-10-11 2 15,10 11 20-15,-11-6 9 0,11 6 5 16,0 0 9-16,0 0 6 0,-9-7-5 15,9 7-4-15,0 0-6 0,0 0-9 0,-10-7-6 16,10 7-6-16,0 0-8 0,0 0-6 16,0 0-4-16,0 0-6 0,0 0 2 15,0 0 0-15,0 0 1 0,0 0-2 0,0 0 3 16,40 25 4-16,-20-19 0 0,4-2 0 16,6 0 4-16,0 2 1 0,6-4 7 0,10 4 4 15,18 1-6-15,2-4-6 0,11 2 2 16,7-5 4-16,-5-4-5 15,35 3 3-15,-24-2-8 0,30 3 0 0,-14-4-8 16,18 4 9-16,-7-3-12 0,3 0 9 16,-11 3-10-16,8 0 0 0,-7-3-7 0,0 1-2 15,-17 2 4-15,-3 0-2 0,-6 0 0 16,6 0 2-16,20-2-4 0,0-3-9 16,7-1 3-16,9 5-4 0,-9-2 1 0,10-5 5 15,-4 2 5-15,10 5-7 0,-7-6 10 16,8 7-8-16,-4-3-3 0,-10 3 3 0,-10 3 3 15,-20-3 0-15,-7 1-5 0,-6-1-8 16,-3 3 8-16,-21 0-3 0,-10-3 9 16,-6 0-2-16,-1 0 4 0,2 1-9 15,-5-1 3-15,0 0-7 0,-6 0 0 0,-1-1 5 16,4 1-3-16,-3-3-5 0,-4 3 6 16,1-3 4-16,-5 3-4 0,-2-1-3 15,-17 1-1-15,30 0 3 0,-20-3-2 0,-10 3 0 16,20 0 5-16,-20 0-4 0,0 0-1 15,21-3 8-15,-21 3-3 0,0 0-2 16,0 0 12-16,0 0-13 0,0 0 0 0,0 0-1 16,0 0-1-16,-48-7 2 0,12 3-5 15,-14 3-3-15,-3 1 2 0,-34 0-7 0,-23 1 4 16,-7 5 0-16,-10 2-6 0,-6 2 4 16,-7 2 0-16,4-2 7 0,-5 0-2 15,5 2-3-15,6 3-4 0,0-5 3 16,3 5 0-16,0-2 3 0,10-3-2 15,1 1-1-15,0 1 4 0,2-5 2 0,8 0 0 16,22-1-5-16,4-5-1 0,7 3 2 16,6-2 4-16,10 0 10 0,14 1 2 0,7-3-5 15,9 3 21-15,0-3-2 0,4 0-1 16,-1 3 13-16,5-3-24 0,19 0 12 16,-27 0 0-16,27 0-7 0,-20 0-8 0,20 0-2 15,0 0 0-15,0 0-6 0,0 0 0 16,0 0 8-16,80 0-4 0,3-3 7 0,27-3-1 15,10 6-2-15,17-2 3 0,16 0-2 16,41-3 0-16,9-1-6 0,-3 5-1 16,14-2 10-16,-12 0-1 0,-4 0-4 15,-42 6-6-15,1-3 7 0,-15 0 0 16,-4 6-10-16,-15-5 12 0,-9 10-12 0,-5-4 10 16,-25-1-3-16,-15-2-3 0,1 0-8 15,-2 2 7-15,-22-1-3 0,-10-2 6 0,-2 0-8 16,-8-2-1-16,-2-1 11 0,-4 3-4 15,0-3 5-15,0 3 0 0,-20-3-18 16,24 0 25-16,-24 0-4 0,19 0-4 0,-19 0-9 16,0 0 1-16,11-7-16 0,-11 7-27 15,0 0-42-15,0 0-25 0,-18-18-25 16,12 12-45-16,-4 5-56 0,-4-8-51 16,2 7-87-16,-2-4-88 0,-3 6 43 0,0-1-165 15,1 1-81-15</inkml:trace>
  <inkml:trace contextRef="#ctx0" brushRef="#br0" timeOffset="8600.94">2279 5711 1757 0,'-6'4'58'0,"6"-4"1"0,0 0-2 0,0 0-1 16,0 0-6-16,0 0-3 0,0 0-2 16,0 0 5-16,0 0 4 0,0 0 6 15,27 14 0-15,-27-14 4 0,36-4-4 0,-12-1-2 16,-2-4 7-16,16 1 2 0,-5-5-12 15,13-10-1-15,-12 1-4 0,2-3-1 16,5-9-10-16,-8 1-7 0,-6-3-2 0,-8 9 1 16,8-10 6-16,-3-5 1 0,-12 13 0 15,-4 0 4-15,-8 1-7 0,6 3-2 0,-2 0 1 16,-4-3-3-16,0 9 3 16,0 2-2-16,-4 1-1 0,1 3-11 0,3 6 8 15,0 7-19-15,-6-14 5 0,6 14-8 16,0 0 3-16,0 0-1 0,0 0 1 15,-35 29-3-15,26-9 9 0,2 2-8 0,4 6-1 16,-3 7-5-16,1 20 6 0,2 2 1 16,3 6 0-16,-3 2-7 0,3-3-4 0,6 16 18 15,2-13-15-15,-5-5 9 0,0-3 21 16,1-3-9-16,-1-8 6 16,0-11-7-16,0 1 4 0,-6-7 7 0,6-1-13 15,5-3-5-15,-13-6 11 0,10-1-12 16,-2 0 35-16,0-5 20 0,-6-1 24 0,3-5 31 15,0-7 21-15,3 14-15 0,-3-14-5 16,0 0-20-16,0 0-11 0,0 0-12 0,0 0-3 16,0 0-8-16,-20-32-6 0,13 18-4 15,4-7-7-15,3 5-3 0,-3-8-3 16,3-2-11-16,3-8-1 0,4 0-4 0,2-16-5 16,8 0-3-16,4 1-6 0,4 8 0 15,2 0-2-15,0 4-3 0,-7 10-2 16,0 7-3-16,0 3-6 0,0 4-4 0,0 5 0 15,0 5-1-15,-3 6 3 0,-17-3 1 16,34 15-2-16,-15 5 0 0,4 3-2 16,-10 4-14-16,1 3-15 0,2 13-33 15,2 2-28-15,-1-1-26 0,-14-6-41 0,0-2-49 16,4-3-42-16,-1 0-35 0,-6-8-48 16,3 0-64-16,4-8-109 0,0 0 7 0,3-5-314 15,-1-8-304-15</inkml:trace>
  <inkml:trace contextRef="#ctx0" brushRef="#br0" timeOffset="8999.44">3837 5847 2385 0,'6'-18'20'16,"-3"6"18"-16,4-1 14 0,-7 6-4 16,0 7 1-16,0 0-15 0,-7-15 4 0,7 15-8 15,-23 0-6-15,23 0 2 0,-37 13-6 16,17-1-6-16,-3 6 3 0,0 4-2 0,-11 10 3 15,-2 6-2-15,2-1 3 0,4-1-3 16,4 2 3-16,2-1-2 0,7-8-2 16,8-4-4-16,5-2 4 0,1-5 2 0,3-3-6 15,-3 0 7-15,6-5 11 0,4-3 4 16,-7-7 3-16,20 3 1 0,-20-3 9 16,30-10 3-16,-14-5 1 0,1-3 4 0,6-7 26 15,-6 0 3-15,-4-6-7 16,4 2 13-16,-7 0 5 0,0-2 6 0,-7 9 5 15,4 0 2-15,-1 4-6 0,-2 3-12 16,-1 2-11-16,0 1-14 0,4 2-8 0,-7 10-6 16,7-7-6-16,-7 7-2 0,0 0-5 15,0 0-3-15,16 33-6 0,-12-15-6 16,9 6-20-16,-3 2-24 0,4 5-17 0,-5-1-43 16,4 2-37-16,8 6-44 0,-1-6-39 15,-1-7-26-15,2-2-26 0,-4-10-21 0,-1-1-74 16,1-8-125-16,-1-4 6 15,1 3-227-15,3-10-188 0</inkml:trace>
  <inkml:trace contextRef="#ctx0" brushRef="#br0" timeOffset="9752.12">4106 5890 2174 0,'3'-12'153'0,"-3"4"3"16,0 8-12-16,0-13 0 0,0 13-21 16,4-7-21-16,-4 7-31 0,0 0 8 15,0 0-2-15,0 0-6 0,23 22-14 0,-12-9-11 16,-2-1 7-16,1 1-6 0,7 2 2 15,-1 2-5-15,-2-2-3 0,-4-2 5 0,4-1-1 16,-8 1 0-16,4-5-2 0,-1-1-4 16,2-2-9-16,-11-5-3 0,27-4 0 15,-14-3-32-15,0-2-51 0,4-7-26 16,-4-2-24-16,1-1-9 0,-1-6 12 16,7 0 7-16,7-10 8 0,-8 6 8 0,11-4 12 15,-3 5 4-15,3-7 6 0,0 13 10 16,-10-2 12-16,1 5 21 0,-2 5 15 0,-2 1 11 15,2 5 9-15,-5 4 16 0,-1 1 8 16,-13 3 16-16,33 7 5 0,-15 3-7 16,-6 8 14-16,6 0 5 0,2 4 13 0,-4 6-5 15,-9-3-4-15,-1 7 2 0,-2-7-13 16,6 5-6-16,-7-9-11 0,4 3 2 0,-4 1-3 16,-3-10-3-16,0-4-3 0,0 0 9 15,0-11-7-15,3 7 0 0,-3-7-13 16,0 0 4-16,-13-29-5 0,3-4-9 15,-3-12 1-15,-4-2-10 0,0 0 3 16,1 1-9-16,-4 4-3 0,7 9 5 0,2 8-7 16,-2 4-5-16,3 5 1 0,-3 0-4 15,-3 2 4-15,-1 6-9 0,4 4-3 0,-5 4 6 16,18 0-5-16,-33 1 8 0,16 5-10 16,-2-1 8-16,5 2-8 0,1 3-9 0,3-2-2 15,3 2-1-15,4-3 2 0,3-7-2 16,6 21 6-16,2-14-4 0,11 0 9 15,-2 1-13-15,13 2-2 0,-3-5 21 0,0 2 0 16,12 0 0-16,4 0 3 16,17 7 4-16,7-4-3 0,-4 5 9 0,-3 0-5 15,-10 2 5-15,7 4 2 0,-11-2-1 16,5 9 3-16,-8 0 5 0,-10-3-6 0,-9-6-2 16,-1 4 1-16,-7-1 8 0,-5-3 1 15,-1 2-7-15,-4 0-2 0,2-7 4 16,-8-2-1-16,3-1 12 0,-3-11-1 0,-11 13 1 15,11-13 0-15,0 0-6 0,0 0 1 16,-22-38-7-16,22 13 6 0,0 0-2 0,0-8-5 16,9-2 0-16,4-9-2 0,7-2-2 15,-2 4-3-15,4 5 6 0,8 1-5 16,-3 14-8-16,-3 2 3 0,-1 5 0 16,7 5-8-16,-3 5-22 0,-1 2-44 15,-3 6-29-15,1 6-39 0,9 7-53 0,-6-1-54 16,0 3-62-16,6-1-128 0,13 8-53 15,1-9 35-15,-4 1-223 0,-2-10-176 0</inkml:trace>
  <inkml:trace contextRef="#ctx0" brushRef="#br0" timeOffset="10267.64">6416 5635 2158 0,'3'-10'179'0,"4"5"-3"0,-7 5-20 16,0 0-17-16,0 0-2 0,-13-13-27 0,13 13 3 15,-27 3-21-15,27-3-16 16,-46 15 3-16,16 0-15 0,-14 6-4 0,7 8 1 15,1-4-20-15,-1 5 10 0,10-5-15 16,4-3-5-16,7 3 5 0,2-7-13 16,4 1-4-16,1-3 5 0,5-1 0 0,0-3-2 15,8-2-2-15,0 0 2 0,-4-10-1 16,22 5-2-16,-5-7-3 0,-17 2-8 0,46-10 0 16,-19-5 8-16,0-1-4 0,17-6 3 15,-11 0-6-15,4-6 21 0,-14 3 24 0,-3 3 9 16,0 2 22-16,-4 2 12 0,-5 6 11 15,2-1 7-15,-7 2-11 0,1 4-3 16,0 0-16-16,-7 7-12 0,13-11-11 16,-13 11-9-16,0 0-2 0,0 0 3 15,7 25-3-15,-7-4 7 0,-4 7 22 0,4 7 12 16,-3 5 26-16,10 17 14 0,-7 4-5 16,0 6 15-16,0 16-7 0,0 0-2 0,10 10-2 15,-4-3-16-15,-2-2-6 0,-1-1-6 16,-6-2-7-16,3-17-9 0,-7 0-5 15,1-8-6-15,-1-3-5 0,-10-10-1 0,7-9-5 16,-7-13-4-16,1-7-18 0,-4-11-19 16,-7-5-22-16,-3-6-14 0,-6-8-14 15,-4-16-23-15,2-3-1 0,-1-2-17 16,12-6-14-16,3-5-16 0,15-6 9 0,2 0-7 0,7-9-12 16,10 9-12-16,7-4-19 15,13-11-19-15,7 7-24 0,10 2-32 0,2 6-37 16,-9 11-44-16,7 2-28 0,16-1-27 15,-12 13-52-15,4 3-123 0,5 4-57 0,0 8 64 16,-6 5-399-16,-7 3-397 0</inkml:trace>
  <inkml:trace contextRef="#ctx0" brushRef="#br0" timeOffset="11701.45">9083 5870 2707 0,'-14'-17'41'0,"4"-4"21"0,7 6 18 0,0 1 2 15,0 1 11-15,-4 2-12 16,4 4 4-16,3 7-1 0,-4-15-16 0,4 15 1 16,0 0-19-16,0 0 6 0,0 0-4 15,-20 38-17-15,14-13-1 0,-2 8-4 0,8 0 5 16,0 6-10-16,-3 1 4 0,0 10-9 15,9-11 5-15,5-3 2 0,-8-4-15 16,7-7 9-16,0-3-3 0,0-1-3 0,7-7 1 16,0-8 0-16,2-5-6 0,1-2 0 15,4-6-4-15,-4-2-11 0,0-3 10 0,-3 5-4 16,-1-7 4-16,-2 6-12 0,-1-3 12 16,-4 4-14-16,2 0 2 0,-5-2-7 15,-6 9 7-15,13-8-4 0,-13 8-6 16,14-1 10-16,-14 1-3 0,0 0-4 0,0 0 13 15,34 12-10-15,-25-6 3 0,5-2-5 16,2 0 7-16,-2 2 14 0,2-4 19 16,-16-2 11-16,44-4 10 0,-18-4-2 0,8-5 4 15,6-12 3-15,0-2-8 0,-4-11-3 16,-3 1-5-16,2-5-4 0,-10-4 0 0,-4-1-5 16,-4 1-4-16,-1 0-13 0,-10 9-17 15,-2 4-38-15,0 5-41 0,-1 6-46 16,0 5-34-16,1 0-45 0,2 6 3 0,-3 3 2 15,-3 6-9-15,0 2 19 16,14-4 26-16,-14 4 14 0,0 0 13 0,30 6 13 16,-17-3 9-16,0-3 5 0,4 2 20 15,0 1 59-15,-1 1 34 0,5-1 35 0,-5 0 32 16,4-3 21-16,1 1 7 0,1 3 11 16,-2 1 9-16,1 0-3 0,-5-1 11 0,4 7-11 15,0 2-5-15,0 1 1 0,4 4-2 16,-4 4-27-16,-4 0 0 0,-6-1 5 15,0 4-19-15,-6 0 0 0,-1 0-5 0,-3 3 4 16,-3-6-10-16,-1 3 1 0,-2-3-16 16,-1-2 7-16,-10-2 1 0,0-3-3 0,-2-4-11 15,-1 0-6-15,-1-5 1 16,2-5-12-16,-1-1 8 0,-1 0-6 0,-1-7 4 16,8-4-8-16,1 3-7 0,2-9-2 15,1 1-3-15,7-7 11 0,3 1-5 16,7-3-1-16,2-8-5 0,8-12 5 0,4 5-5 15,6 0 9-15,3 5-5 0,-5-2-1 16,9 7 4-16,-4 7 4 0,-10 6-8 0,7 2 5 16,3 8-8-16,-7-1 16 0,4 8-10 15,-1 0 5-15,4 8-3 0,0 9-5 0,-3 3 8 16,9 10-1-16,-1 7-1 0,-13 9 20 16,2-4-1-16,-7 3-1 0,-7 1 3 15,-1 3 5-15,2-9-11 0,-8-5-3 16,-3-5 5-16,-3-3-4 0,3-2 5 15,-4 2 0-15,-3-4-3 0,4-5-2 0,-3-6 2 16,-4-2 0-16,-4 0-6 0,1-8 1 16,13-2 2-16,-23-2-6 0,23 2-1 0,-27-20-3 15,11 5 3-15,2-2-5 0,4-4-4 16,4-1 3-16,-2-3-5 0,5-2-4 0,3-3-4 16,6-6-5-16,5-11-15 0,5 1-12 15,1 5-25-15,4 7-16 0,1-2-6 16,-5 6-16-16,3 5-17 0,0 2-5 0,0 4-1 15,7-2 8-15,-4 4 14 16,4-3 8-16,-1 0 11 0,8-8 8 0,-4 6 6 16,-4 1 6-16,14-5 12 0,-13 1 36 15,0 4 30-15,-14 4 30 0,1 5 26 0,2 1 15 16,-6 1 13-16,3 0 8 0,-6 3-10 16,-7 7-14-16,0 0 17 0,0 0 21 15,0 0 12-15,10 38 7 0,-16-9 4 0,2 9-12 16,-3 17-4-16,-2 2-17 0,2 8-12 15,0-2-4-15,0-1-1 0,1 1-16 0,6-1-6 16,-7-2-33-16,4-2-30 0,3-13-61 16,0-8-54-16,0-9-63 0,3-3-43 0,-3-8-57 15,7-6-64-15,-1-11-43 16,-6 0-80-16,24-17-81 0,-7-8 33 0,6-17-316 16,3-5-305-16</inkml:trace>
  <inkml:trace contextRef="#ctx0" brushRef="#br0" timeOffset="12517.15">11186 5679 2516 0,'14'-34'142'0,"-8"6"30"0,4 6 18 15,4 2 17-15,-8 5 7 0,4 2-6 16,-4 1-10-16,-1 2-13 0,-2 0-22 0,-3 10-21 16,0-11-13-16,0 11-11 0,0 0-8 15,0 0-18-15,-38 31-18 0,2-6-25 16,-1 7-29-16,-2 1-21 0,-8-1-25 0,7 3-17 16,0-2-19-16,10-11-8 15,10-2-12-15,-1-2-11 0,5-6-2 0,2-2 9 16,8-2 2-16,3-3 6 0,3-5 6 15,0 0 6-15,0 0 14 0,0 0 1 0,6 12 5 16,-6-12 6-16,0 0 6 0,7 21 1 16,0-13 25-16,6 6 14 0,-10 3 11 15,11 1 9-15,-1 1 0 0,4 6 9 0,-4-1 0 16,4 2 2-16,6-1 9 0,7 11-1 16,0-11 2-16,-7-8-4 0,11 1 8 0,5-7-14 15,-1-3 7-15,8-2 0 0,-6-6-7 16,7-6-2-16,13-3-1 0,-7-7-9 0,-3-3 4 15,-3-3-5-15,-4-3 1 16,1-6-4-16,-14 1-3 0,-4-5 1 0,-6-2-5 16,-6 3-4-16,-8 8 6 0,1 2-2 15,-4-1-3-15,-6 6 0 0,3-1-2 16,0 2 2-16,-13 4-3 0,2 2 0 0,5 6-5 16,-7 1-4-16,13 5 0 0,-30 3 2 15,6 5-2-15,1 4-1 0,2 5 1 0,-1 4-4 16,-8 11 7-16,9-6 2 0,4 3-8 15,11 1 0-15,-4-3 6 0,7 1 1 0,0 0-6 16,6-3 5-16,3 0 1 0,4 0-11 16,7 0-6-16,7-6-39 0,3-5-29 15,6 0-44-15,10-11-42 0,4-3-31 16,26-9-3-16,0-3 23 0,20-9 12 0,-9-8 21 16,-4-6 12-16,-10-9 11 0,-4-6 13 15,-9-3 42-15,-3-2 35 0,-11-4 42 16,-16 8 31-16,-4 1 25 0,0 1 4 0,-6 8 23 15,0 6 17-15,-11 7 10 0,4 6 21 16,-7 4 3-16,4 5-4 0,0-1-10 16,-4 3-14-16,-3 11-12 0,0-7-13 0,0 7-4 15,0 0-14-15,0 0-4 16,-6 35-5-16,2-7-7 0,4 9-3 0,-7 20 4 0,1 6 16 16,6 2 12-16,-3 3 2 0,6 14 2 15,-3-11-1-15,3-4-8 0,0-5-3 16,-3 0-2-16,0-2-14 0,-3-4 3 15,0-13-6-15,-4-10-6 0,7-4 1 0,-3-9 12 16,-8-5-13-16,-1-5 1 0,-9-9-10 16,2-2-1-16,2-5-14 0,-10-6-2 15,3-8-11-15,-9-12-16 0,3-4-4 0,11-3-23 16,8 2-18-16,1-9-14 0,10 4-19 16,0 2-18-16,7 1-19 0,4-7-24 0,5-4-44 15,7 10-45-15,1 0-37 0,-8 12-42 16,4 6-31-16,4 2-59 0,-5 8-171 0,5-1 49 15,-1 8 66-15,4 5-279 16,6 0-225-16</inkml:trace>
  <inkml:trace contextRef="#ctx0" brushRef="#br0" timeOffset="13334.3">13003 3510 2111 0,'-43'-10'-12'0,"9"5"39"16,8 2 27-16,-1-1 33 0,10 1 10 15,4 3 1-15,0 0-1 0,2-3-8 0,11 3-1 16,-16-5-13-16,16 5-4 0,0 0-4 15,0 0 26-15,0 0 12 0,80 25 1 16,16-13 10-16,24-1-5 0,74 3 9 0,29-7 3 16,27 1 0-16,33-10 1 0,21 0 6 15,23 2-5-15,89-5 3 0,-103-2-10 16,-3 1-9-16,-13 3-6 0,-20-9-9 16,-24 5-5-16,-33-1-10 0,-26-2-9 0,-61 7-3 15,-16-1-8-15,-35 4-6 0,-11-6-4 16,-22 6-1-16,-8-4-10 0,-8 4 2 0,-6-4-6 15,-11 4 1-15,5-1-13 0,-8-2-7 16,-3-1-20-16,-10 4-19 0,10-9-22 16,-7 5-28-16,-3 4-33 0,0 0-35 0,3-8-54 15,-3 8-38-15,0 0-46 0,0 0-65 16,-6-13-72-16,6 13-160 0,0 0 60 0,3-8-337 16,-3 8-339-16</inkml:trace>
  <inkml:trace contextRef="#ctx0" brushRef="#br0" timeOffset="19434.66">1816 7225 2491 0,'0'-21'31'15,"0"7"34"-15,3 2 12 0,-6 1 24 16,3 11 10-16,0-17 19 0,0 17 11 0,-3-14-4 15,3 14-14-15,0 0-21 0,0 0-5 16,0 0-20-16,0 0-12 0,0 0-2 16,-10 43-9-16,14-18 3 0,2 11-11 0,0 10-5 15,4 3-4-15,4-2 12 0,-11-7-9 16,7-5-4-16,7 8-9 0,-7-7 0 16,-4-5 3-16,8-6-1 0,-4-2-4 15,-1-3 3-15,2-5-7 0,-1-4 4 16,-4 6-1-16,2-9 3 0,1 0-7 0,-9 1 4 15,7-1-5-15,-7-8-16 0,6 14-16 16,-6-14-54-16,0 0-43 0,0 0-53 0,0 0-38 16,0 0-45-16,0 0-55 0,0 0-64 15,0 0-124-15,-27-25 3 0,15 22-215 16,-9-1-193-16</inkml:trace>
  <inkml:trace contextRef="#ctx0" brushRef="#br0" timeOffset="19717.68">1530 7711 2090 0,'-14'8'34'16,"14"-8"1"-16,-10 9-1 0,10-9 7 0,0 8 11 16,0-8 12-16,3 21 3 0,4-9-2 15,-4 1 3-15,8 5 2 0,2-3 10 16,1 2-3-16,2 1 8 0,7-7 9 0,4 3-8 16,0-4 18-16,-1-1 5 0,21-9-11 15,-7 0-1-15,23-12-8 0,0-2-7 0,5-4-7 16,8-14-1-16,-3 0-9 0,-20 6-9 15,1-4-7-15,-8-3 8 16,-2 1-10-16,-4-1-19 0,-10-2 0 0,-3 7-17 16,-7 3-29-16,-1 3-24 0,-5 4-32 0,-4 4-42 15,-4 3-49-15,1 7-31 0,-7 4-19 16,7-6-21-16,-7 6-53 0,0 0-121 16,0 0-47-16,0 0-187 0,0 0-141 15</inkml:trace>
  <inkml:trace contextRef="#ctx0" brushRef="#br0" timeOffset="25917.72">5119 9430 1831 0,'0'0'-35'15,"3"-12"4"-15,-3 12 30 0,0-13 6 16,0 13 18-16,4-11 11 0,-4 11 2 16,7-9 5-16,-7 9 5 0,3-9-4 0,-3 9 1 15,7-8-4-15,-7 8 1 0,10-8-3 16,-10 8-1-16,10-9-4 0,-10 9 1 15,16-7-5-15,-16 7 0 0,21-1-3 0,-8-5 0 16,-13 6 1-16,30 0-5 0,-30 0 3 16,33 3-1-16,-16 0 2 0,-1 4-3 15,1-6 1-15,4 8-4 0,-9 0 3 0,6 4-3 16,-6-1 2-16,1 1 0 0,1 5-1 16,-4 4-1-16,4 6 6 0,-4 2-3 15,-1 2 6-15,-2 6-5 0,-3 12 8 16,-8-6 2-16,4 13 5 0,0 2-6 0,-7 0 10 15,4 6-2-15,0-5-3 0,-7 5-8 16,7 1-2-16,0-4-5 0,-5 2 2 16,5-3 2-16,0-1-5 0,3-2 2 0,3-4-9 15,-3-1 4-15,3-8-4 0,5 5 11 16,1 0-14-16,4-2 4 0,-6-9-5 0,7-8 1 16,2 12 0-16,1-10-1 0,-4-8 5 15,1 4-1-15,2-8 4 0,4 4 0 16,4-7-10-16,-5-5 3 0,-2 2 3 0,3-3 0 15,-3-2-5-15,0-4 2 0,-1-5 3 16,-2 5-2-16,5-8 2 0,-19 2-5 16,33 2 0-16,-16-8-2 0,-17 6-2 0,27-7 7 15,-14-3 0-15,1 1 1 0,-4 2-15 16,3-2 4-16,-3-3-1 0,0-1 8 16,4 1-7-16,-4-1 2 0,-4 5 15 15,0 1-1-15,-6 7-1 0,8-10 7 0,-8 10-14 16,6-8-6-16,-6 8-2 0,0 0 9 15,0 0-5-15,0 0-10 0,0 0 5 0,0 0 8 16,0 0-15-16,4 25 6 0,-11-8 13 16,0-1-10-16,3 9 3 0,1 0-5 15,0 10 15-15,-3 15 6 0,-4 7 2 0,6-1 5 16,0 6-1-16,-2 3 8 16,0 20-6-16,9 4 2 0,6-7 16 0,-9 0-5 15,8 4 0-15,-5-4 13 0,4 0-4 16,-4 4 5-16,6-7 4 0,2 4-3 0,-8-3-1 15,7-15 3-15,0 11-11 0,-6-15 2 16,-4-4-5-16,3 0-1 0,0-3-2 16,4-4 0-16,-7-8-2 0,-7-7-2 0,4-2 1 15,-4 2-2-15,-6-9 4 0,3 3-1 16,-1-8 0-16,-5-3-3 0,-1 0 0 0,-2-5-1 16,-5-3-4-16,1-8-3 0,-4-2-4 15,-6-2-14-15,-7-7-13 0,0 1-18 16,3-5-28-16,-9-7-36 0,12 7-25 15,4-2-58-15,0 1-45 0,0-4-50 16,4 0-66-16,2-4-71 0,8-3-166 0,5-3 30 16,-2-3 71-16,4 2-237 0,4-3-192 15</inkml:trace>
  <inkml:trace contextRef="#ctx0" brushRef="#br0" timeOffset="30051.4">1200 9468 2136 0,'-10'-11'102'0,"7"4"10"0,3 7-28 16,-14-10-6-16,14 10-12 0,0 0-6 15,0 0-7-15,0 0 8 0,6 36 4 16,5-12-6-16,2 1 13 0,1 1-21 0,2 3 5 15,17 6-1-15,4-3 12 0,6-10 15 16,14-6-2-16,16-11 19 0,30-13 0 16,11-17 8-16,33-22-2 0,0-12-9 0,-5 1-2 15,-1-10-12-15,-5 3 0 0,1 2-1 16,-40 16-3-16,-18 2-5 0,-2 8-2 0,-10-1-3 16,-17 9-14-16,-10 8-4 0,-7 3-4 15,-9 6-3-15,-2-1-2 0,-5 6-20 16,-7-1-28-16,4 4-29 0,-1-2-34 0,-13 6-24 15,17-2-21-15,-17 2-36 0,0 0-22 16,16 12-33-16,-16-12-51 0,0 13-32 16,0-5-89-16,0-1-133 0,0-7 43 15,0 12-204-15,0-12-166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9:2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3780 12762 1960 0,'-21'-28'107'0,"12"9"-5"0,-2 1 13 0,5 5-13 15,-1 4-10-15,1-1 0 0,-1 4-14 16,7 6-14-16,0 0 0 0,0 0-8 15,0 0-7-15,0 0 3 0,20 49-1 16,-6-20 9-16,5 11 2 0,8 3 3 0,-1-1-7 16,1 1-11-16,0 4-3 0,-3-2-2 15,1-1-8-15,-4-1 7 0,-1-2-3 16,3-1-14-16,-6-10 5 0,-4-5 4 0,4 2-4 16,-7-8-7-16,-4 2 1 15,5-3-13-15,2-1 12 0,-7-2-10 0,5-2-5 0,-5-5-39 16,1 0-30-16,-1 1-41 15,1-1-42-15,3-4-40 0,-7-1-58 0,-3-3-100 16,0 0-117-16,0 0 39 0,0 0-155 16,0 0-76-16</inkml:trace>
  <inkml:trace contextRef="#ctx0" brushRef="#br0" timeOffset="286.39">3846 13425 1759 0,'0'0'61'0,"-6"12"-7"0,3-4 2 0,3 5 8 16,0-5 6-16,3 10 5 0,3-2-5 16,1 4 1-16,7-3-1 0,-1 1 0 15,4-1 3-15,2-2-3 0,8 3-9 0,6-7-7 16,4 3 5-16,3-10-4 16,-7-1-6-16,14-6-15 0,13-9 8 0,0-5-4 15,-7-5-8-15,17-16 4 0,-20 5-6 16,10-9-2-16,-7-6-6 0,-20 9-5 15,-6-7-2-15,-3-1-23 0,-4 2-26 0,-10-3-30 16,-1 6-30-16,-9 12-35 0,8-4-10 16,-5 8-35-16,0 6-42 0,-3 0-64 0,0 3-387 15,0 6-163-15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9:44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8256 832 1769 0,'0'0'-42'0,"0"0"3"16,0 0 2-16,0 0-2 0,24-25 11 15,-8 18 1-15,7-1 4 0,1-4-1 0,9 2 5 16,18-8-8-16,4 4 8 0,2 1 9 16,0 2-7-16,-3 4 15 0,-8 2-14 0,-2-1-40 15,-8 5-24-15,1-2-28 0,-11 0-286 16,-2 3 96-16</inkml:trace>
  <inkml:trace contextRef="#ctx0" brushRef="#br0" timeOffset="816.29">8386 738 1206 0,'0'0'66'0,"-20"-3"10"0,20 3 6 0,0 0 1 16,-7-5-1-16,7 5-7 16,0 0-3-16,0 0-9 0,0 0-8 0,20-20-4 15,-6 15-4-15,2-4 2 0,5 5 0 16,9-6 2-16,0 3-3 0,6-1 4 0,4 1 0 16,0 2-3-16,4-4-4 0,19 2 2 15,-6 3-7-15,-11 0-1 0,7 3-7 16,-2-2-2-16,-2 3 2 0,2 3-5 0,-5-3 1 15,4 1-6-15,-3 3 8 0,3 0-8 16,-3 2 4-16,16 1 1 0,-3 4-2 0,-14-3 4 16,-2 3 1-16,-4-1 7 0,-4 3-5 15,15 3-2-15,-2 2 6 0,-11 0-7 16,-5-4 3-16,10 7-2 0,-7 0 1 16,-9-2 5-16,16 4-1 0,-13-1-5 15,-6 1 0-15,6 7 2 0,-7-3 3 0,-7-4 9 16,5 2-11-16,-4 2 5 0,-4 4-1 15,1-2 8-15,2 0-5 0,-13 5-4 16,11-1-8-16,-11 0 7 0,7 1 6 0,-10 0 12 16,3 2-9-16,-6-1 2 0,0 0-4 15,-1 2-7-15,-2-2-1 0,-2 0 1 0,-4 9-3 16,-6 2 7-16,-1-3 5 0,-1-3-11 16,-4 2 6-16,-3-2-8 15,5-1-4-15,-19 0 3 0,8 3-5 0,-10-5-1 16,3 1-4-16,-4-1 1 0,5-5 1 15,-15 2-8-15,8-4 1 0,-25 5 3 0,18-9-8 16,0-1 9-16,-24 4-6 0,21-8-3 16,-1 0 2-16,-9-3-3 0,-2-1 3 0,2-2-6 15,2 0-2-15,-5-2 5 0,5 2-3 16,-2-4 4-16,2 0-8 0,-2-4 5 16,12 0 0-16,4-3-2 0,1-2-2 0,-2-4 5 15,-15-3-4-15,-1-8 2 0,-13-9-3 16,13 0 6-16,7-3-6 0,-14-9 4 0,5-10-4 15,9-2 0-15,3-4 0 0,7-7 1 16,3 0-8-16,11-5 2 0,-4-5-3 16,16 3 4-16,12 9-6 0,-2-20 3 15,17 11-1-15,0-4-4 0,11-13 4 16,13 2-1-16,16 4 0 0,-4 0-13 0,18 4-22 16,7 3-37-16,-1 4-47 0,11 3-55 15,2 10-57-15,4 1-59 0,4 10-64 0,9 6-175 16,1 13 32-16,9 9-233 0,10 4-227 15</inkml:trace>
  <inkml:trace contextRef="#ctx0" brushRef="#br0" timeOffset="2684.77">12126 1902 2144 0,'-23'0'7'16,"-1"0"19"-16,8 0 15 0,16 0 2 16,-20 0-3-16,20 0 0 0,0 0-1 0,-21 0-4 15,21 0-8-15,0 0-3 0,0 0 3 16,-9 5-1-16,9-5 3 0,0 0 1 16,0 0-1-16,0 0 4 0,0 0 1 0,0 0 7 15,30 14 2-15,-30-14 3 16,0 0 9-16,13 4 6 0,-13-4-10 0,0 0 2 15,17 5-9-15,-17-5 0 0,0 0 3 16,0 0-9-16,17 2-1 0,-17-2-5 0,0 0-4 16,0 0 0-16,0 0 0 0,0 0-4 15,16 0-6-15,-16 0-6 0,0 0 9 16,0 0-12-16,0 0 0 0,0 0 4 0,0 0-1 16,0 0-8-16,0 0-7 0,0 0-10 15,0 0 0-15,10 7-2 0,-10-7-4 0,0 0-2 16,0 0-11-16,0 0-7 0,0 0-3 15,0 0-2-15,0 0-4 0,4 7-6 16,-4-7-5-16,0 0 1 0,0 0 5 16,0 0 1-16,0 0 7 0,0 0 3 15,0 0 4-15,0 0 2 0,0 0 7 0,0 0-1 16,0 0 0-16,0 0 7 0,0 0 4 16,0 0-2-16,0 0 0 0,0 0 7 0,0 0-1 15,0 0 4-15,0 0 5 0,0 0 6 16,-17 14 3-16,17-14 6 0,0 0 3 15,0 0-1-15,0 0 2 0,-17 3 5 0,17-3-4 16,0 0 3-16,0 0 3 0,0 0 1 16,0 0 4-16,0 0-1 0,0 0 11 0,0 0 6 15,0 0 8-15,23 8-1 0,-23-8 4 16,37-8-11-16,-7-9 10 0,3 6-19 16,17-17 8-16,7 3-1 0,-3-5-10 15,-5-1-6-15,-2-1 10 0,-7 0-6 16,-10 0-3-16,-3 7-4 0,-14 0 2 0,-3 5 7 15,0-3-3-15,-3 5 1 0,-4 4 1 16,0-1-2-16,-6 1-14 0,3 6-1 16,0 8 14-16,-13-13-6 0,3 9 4 0,10 4-10 15,0 0-7-15,-50 21 6 0,30-8-9 16,-3 7-1-16,-1 1-4 0,-9 13 14 0,3 3-11 16,3 1 9-16,7 3-10 15,1 1 3-15,8-3 9 0,4-6-9 0,7-4 1 16,0-1-4-16,10 0 11 0,1-3-9 15,2-6-3-15,4 2 5 0,-1-10 2 16,8 3-13-16,-4-4 11 0,-1-5 9 0,-5-3-3 16,2 1-5-16,-16-3 6 0,30-5 1 15,-19 0-16-15,-11 5 1 0,26-7 2 0,-26 7-3 16,7-6 12-16,-7 6 1 0,0 0-10 16,0 0-1-16,0 0 2 0,0 0 4 15,0 0-6-15,-23 31 7 0,9-19-7 0,1 8 5 16,-8 5-8-16,-1 12 7 15,5-5 2-15,4-1-5 0,2 1 1 0,5 1 5 0,6-1-17 16,0-3 7-16,3 4 6 16,11-2-3-16,-1-2-4 0,7-4 4 0,-1-4-5 15,5-4 0-15,3-5 4 0,-7-6-4 16,3-5-3-16,4-2 2 0,-4-2 7 16,7-4 0-16,-6-7 6 0,-2 0-6 0,19-8 3 15,-14 0-5-15,-5 1 5 0,-1-1-6 16,-4-3 4-16,-4 5-5 0,-7-3 5 0,5 0-3 15,-5 1-1-15,4-3 5 0,0 6 0 16,-6-2 2-16,2-1 8 0,4 2-1 16,-3 2 3-16,3-4-2 0,3 1-2 0,4 2-1 15,-4-1-7-15,0 2 7 0,4 3 0 16,0 0-2-16,6 2-9 0,-6 1 8 0,10 5-5 16,-8 4-1-16,5 6-9 15,-4 4 17-15,4 4 1 0,-2 6 0 0,2 5 2 16,6 11-5-16,-10-1-2 0,3 11 4 15,-13-8-1-15,10 9-3 0,-13-4-2 16,3-5 17-16,-7 1-16 0,4-4 7 0,-4-7 2 16,-3 0-7-16,7 0 5 0,-7-7 0 15,0-4 42-15,0-1 34 0,-4-2 10 0,4-11-9 16,-6 4-8-16,6-4-9 16,0 0 0-16,-30-22-12 0,23 4-6 0,1-5-4 0,-4-6-7 15,-1-4-3-15,8 4-5 16,6-7-1-16,-6 1-7 0,13-12 1 0,0 2-6 15,10 0-5-15,3 4-1 0,4 7-3 16,3-1 2-16,0 10-5 0,-3 7-2 16,6 4-3-16,-9 3 1 0,6 9-8 0,-8 2-8 15,12 7-17-15,-4 6-18 0,10 9-18 16,-13 3-33-16,-1-3-28 0,-9 9-29 0,0-5-24 16,-1 3-27-16,-2-2-27 0,2-2-36 15,-3-6-35-15,1-5-71 0,-1-4-104 16,1-5 37-16,2-3-154 0,4-8-95 0</inkml:trace>
  <inkml:trace contextRef="#ctx0" brushRef="#br0" timeOffset="3082.09">14283 1989 1809 0,'13'-22'96'15,"1"5"29"-15,-8 5 8 0,1 1 14 0,-7 4-13 16,0 7-16-16,3-10-19 0,-3 10-4 16,0 0-5-16,0 0-7 0,0 0-9 15,-40 36-18-15,20-12-1 0,4 2 3 0,2 3-3 16,-13 10-2-16,11 2-13 0,-1-4-8 15,10-4 6-15,1-1-6 0,6-7-20 0,-3 3-23 16,6-3-25-16,3-6-32 0,8-2-18 16,2 0-15-16,8-9-35 0,-5-4-23 15,8-4-18-15,6-8-10 0,5-5 11 16,5-9 12-16,-3-3 21 0,-3-11 21 16,-4 3 48-16,-7-13 43 0,1 4 55 0,-7-3 40 15,-4 3 37-15,1-1 23 0,-10 5 22 16,4 8 23-16,-5 3 6 0,-3 2 12 15,4 5 20-15,-7 3 11 0,3-1-6 0,0 5-11 16,0 2-26-16,-3 0-19 0,0 11-25 16,5-10-13-16,-5 10-11 0,0 0-10 0,0 0-9 15,-5 35-8-15,2-7-9 0,6 4-2 16,-3 8-4-16,0 14-5 0,8 3-3 0,-5 4-4 16,-3-1-30-16,10 3-43 0,-7-4-44 15,0-3-55-15,0-1-65 0,8-5-63 16,-8-12-44-16,7-13-57 0,4-9-83 15,-8-6-92-15,7-4 39 0,4-6-275 16,3-6-248-16</inkml:trace>
  <inkml:trace contextRef="#ctx0" brushRef="#br0" timeOffset="3982.36">15069 2302 2259 0,'30'-32'78'0,"-6"7"37"0,-4 0 25 16,-1 0 16-16,2 1 6 0,-1 5 2 0,3-6-4 16,0 8-7-16,-6 2-14 0,-7 5-12 15,7 0-16-15,-4 6-14 0,-13 4-3 0,30 11-11 16,-17 3 1-16,-5 7-10 15,-2 7 0-15,-9 4-9 0,-4 18-4 0,-10 5-6 0,-16 13-3 16,-7-1-2-16,-10-5-9 16,-7-3-2-16,3-5 0 0,5-8 1 0,16-20-6 15,0-8-8-15,9-11-6 0,-3-7-9 16,10-10-10-16,-6-9-9 0,0-21-7 16,13-1-6-16,6-9-2 0,1-4 0 0,10-1 2 15,6-1-1-15,0 5 3 0,7 1-15 16,4 7-30-16,-4-2-29 0,14 8-44 0,-1 6-31 15,-6 12-34-15,-5 2-25 0,5 13-33 16,-10 0-21-16,2 8-5 0,2 4 19 16,-1 2 19-16,7 10 26 0,-4 2 21 0,7 14 23 15,0-3 10-15,-4 9 54 0,1-5 38 16,0 1 45-16,-11-9 33 0,1-1 22 16,-1-3 19-16,-2-3 16 0,-1-7 27 15,1-2 29-15,-1-6 16 0,4-2-8 0,-1-8-6 16,8-1-2-16,-1-8 2 0,4-6-5 15,13-10 0-15,-10-7-5 0,3-5-2 16,-6-2-9-16,-11-4-12 0,1-3 4 0,-4-1-13 16,1 2-14-16,-8 8-3 0,-2 8-9 15,-1 7 8-15,0 3-12 0,-3 1-8 0,0 6 1 16,0 2-9-16,-6 4-3 0,-1 4 5 16,7 5-13-16,-14-11 6 0,14 11-2 15,0 0-8-15,0 0-5 0,0 0 3 16,0 0-7-16,-16 18-7 0,16-18 6 15,0 0-2-15,24 28 12 0,-11-17-13 0,4 3 2 16,-1 3-1-16,1-2 0 0,-4 3 5 16,7 4-14-16,-4 3 14 0,-2-2-5 0,2 2 6 15,-5 0-4-15,2 0-2 0,-7 5 8 16,5-5 1-16,-8 0 2 0,7 4-8 16,-4-1-8-16,2 0 7 0,-2-6 1 0,-2 0-5 15,-1-4 3-15,0-4 10 0,7 0 1 16,-3-10-7-16,-7-4-10 0,23 0 13 0,-3-7-1 15,0-8-9-15,17-14 3 16,-7-5-8-16,0 0-3 0,-11-4 11 0,5-2 3 16,-7 11-5-16,-4 4 10 0,-2 4-2 15,-2 4-9-15,-2 2-5 0,-1 1 6 16,2 3 4-16,-2-3-6 0,-6 14-3 0,0-8-3 16,0 8 13-16,0 0 0 0,0 0-3 15,-20 26 12-15,10-5-4 0,-4 7 16 0,1 4-11 16,4 0 13-16,-9 11-6 0,9-11-2 15,-2 1 0-15,11-11-2 0,0-2 0 16,8 3 5-16,-2-6 3 0,4-5 5 0,7-3 2 16,2-5-2-16,8-8-7 0,-7 1 3 15,17-11-2-15,-4 0-7 0,10-11-1 0,-6-3 6 16,3-5-10-16,-7 0 0 16,-6-3-4-16,-3 9 1 0,-5 2 2 0,-5 2-6 15,-4 1-3-15,-4 2 4 0,5 5-9 16,-8 0 4-16,0 2-8 0,-3 1-28 0,0 3-33 15,0 9-49-15,-3-11-34 0,3 11-47 16,0 0-44-16,-11-3-59 0,11 3-68 16,0 0-112-16,0 0 21 0,0 0-215 0,0 0-168 15</inkml:trace>
  <inkml:trace contextRef="#ctx0" brushRef="#br0" timeOffset="4316.07">17072 1657 2068 0,'11'-25'130'0,"-8"6"25"0,7 1 30 15,-7 3 33-15,0 2 18 0,1 3 8 16,-4 3-4-16,0 7-19 0,7-12-22 0,-7 12-28 16,0 0-12-16,0 0 0 0,0 0-3 15,0 0 13-15,7 50 23 0,-4-21 7 16,0 25-3-16,-3 10-14 0,3 1-2 0,-6 17-8 16,-7 3-10-16,7 0-5 0,0 1-17 15,-11-3-12-15,1 0-9 0,-7-2-14 0,-1-9-5 16,5-16-6-16,-1-9-3 0,-10-7-3 15,8-13-10-15,-5-12-6 0,4-11-21 0,-2-4-13 16,-9-7-15-16,5-11-19 16,-1-1-22-16,-3-13-12 0,0-6-25 0,13-5-23 15,-3-1-13-15,17 3-15 0,3 7-22 16,0-7-20-16,16-9-28 0,1 3-12 0,10 0-25 16,-1 8-26-16,11 6-40 0,3 2-27 15,-7 13-27-15,-3 6-28 0,7 2-37 16,-4 6-71-16,5 1-108 0,1 10 63 0,18 6-362 15,3 3-358-15</inkml:trace>
  <inkml:trace contextRef="#ctx0" brushRef="#br0" timeOffset="9949.98">18909 2000 2410 0,'10'-12'-130'15,"-10"12"17"-15,0-11 31 0,0 11 35 16,11-10 34-16,-11 10 20 0,0-15 19 15,0 15 17-15,-3-14 14 0,3 14 6 0,-8-17-1 16,2 9 5-16,-1 0-8 16,-10 3 0-16,4 0-6 0,13 5 2 0,-36 5-2 15,6 0 5-15,-7 7-3 0,3 3 1 16,5-1 0-16,2 4-8 0,-3 3-2 0,13 1-7 16,4-2 2-16,2 3 1 0,11-2-1 15,11 3 1-15,16 11 12 0,3-2 2 16,6-1 9-16,11-2-24 0,0-3 20 0,5-2 0 15,-1 0-9-15,-4-2 3 0,-14-6-3 16,-3 4-1-16,-11-9-12 0,-1 5 4 0,-2 1 6 16,-9 1 0-16,-10 4 9 0,-14 2 0 15,-4 2-7-15,-12 8-1 0,-10-3-3 16,-7-1-5-16,-4-6-7 0,5-2-6 16,-1-6-20-16,10-5-36 0,3-6-48 15,7-3-53-15,7-6-49 0,-1-3-56 0,11-3-35 16,-1-7-13-16,11 0-4 0,6-9-6 15,11-6-11-15,10-12 13 0,9 0-359 0,13-3-144 16</inkml:trace>
  <inkml:trace contextRef="#ctx0" brushRef="#br0" timeOffset="10366.86">19060 2207 1798 0,'39'-19'-56'15,"-2"1"48"-15,-4 5 33 0,-6 1 17 0,-7 6 14 16,-4-1 9-16,8 5 13 0,-4-1 21 16,-4 8 11-16,5 2 9 0,-4 9 6 0,-4 6 5 15,-4 6 8-15,5 19 3 16,-4 5-3-16,-4 8 3 0,-6 8-9 0,0 0-1 15,-6 11-7-15,-7-4-6 0,10-9-7 16,0-4-13-16,-5-2-5 0,8-6-12 16,0-11-8-16,-3-7-5 0,0-9-5 0,0-4-7 15,6-3 6-15,-6-1 18 0,6-8 25 16,-3-11-6-16,3 7-13 0,-3-7-5 0,0 0-10 16,3-32-7-16,-3 3-5 0,0-25-5 15,3-3-5-15,-6-3-5 0,0-5 0 16,6 0-5-16,-3-1-1 0,0 1-2 15,8 1 2-15,1-11-7 0,15 4-2 16,-8 13-8-16,11-9 2 0,-7 18 8 0,10 1-14 0,3 4-3 16,-3 2-5-16,1 9-2 15,-9 8-6-15,5 8 0 0,-7 9-2 0,4 2-2 16,-8 9 5-16,4 7-1 0,-4 8 7 16,8 7 4-16,-13 19-6 0,-8 1-3 0,-6 13 8 15,-18 11-9-15,-5 2-12 0,-8-1-12 16,1-1-32-16,-7-1-25 0,10-5-32 15,-4-19-27-15,4-4-19 0,1-6-43 0,5-15-45 16,7-9-48-16,4-7-51 0,7-9-21 16,6 6-28-16,3-25-57 0,7 6-15 0,20-19-296 15,6 1-251-15</inkml:trace>
  <inkml:trace contextRef="#ctx0" brushRef="#br0" timeOffset="11082.67">20032 2220 2193 0,'27'-25'6'0,"-7"5"44"15,1 2 33-15,-8 6 24 16,-7 2 11-16,5 2-14 0,-5-2-7 0,-6 10-5 15,10-4-12-15,-10 4-3 0,0 0-8 16,0 0-1-16,-16 39-4 0,-1-14-10 16,-4 3-3-16,-1 17-8 0,-5 1 17 0,-3 3-14 15,6-2-12-15,1 3 6 0,3-4-2 16,10-5-7-16,0-7 2 0,10-9 6 16,3-9-3-16,11-6 3 0,2-7-18 0,-16-3 11 15,60-21-16-15,-9-5 9 0,12-9-7 16,-10-11-1-16,0-1-7 0,-6-3 4 15,-10-7-13-15,-7 14 13 0,-3 1-10 16,-5-1 16-16,-5 13 10 0,-4 5 12 0,-2 5 8 16,2 2-2-16,-7 6-7 0,2-1-9 15,-5 4-3-15,-3 9-9 0,0 0 7 0,0 0-6 16,0 0-5-16,-14 34 3 0,1-13 2 16,-7 19-13-16,4 5 7 0,-5-2 0 15,5-2 0-15,9-3-3 0,-6-9 1 0,7 4-6 16,2-10 8-16,0-4-2 0,8-1-3 15,3-3 6-15,2-9 0 0,-9-6-2 0,30-6-6 16,-6-3 8-16,9-9-8 0,4-7-3 16,-1-10 3-16,5-5 2 0,-5 5-7 15,-6-3 2-15,0 1-6 0,-7 9 2 16,-6 3 3-16,-4 6-7 0,1 1 5 16,-1 1-1-16,-6 7-4 0,3-1-6 0,-7 7-1 15,-3 4 4-15,0 0-4 0,0 0 7 16,10 29 3-16,-13-4-4 0,-4 7 3 0,1 4-2 15,-1 2 1-15,7-1 6 0,-4 1-2 16,8-4-4-16,-4-3 10 0,0-6-4 0,13-3 4 16,-3-8-2-16,7-6-3 0,10-5-7 15,12-10 15-15,18-11-9 16,3-4 6-16,-10-9-2 0,13-10-6 0,-13-8 1 16,-13 6-5-16,-7-3 6 0,-7 3-9 15,-2 0 6-15,-8 9 5 0,-7 6-3 0,5 8 5 16,-8 1-2-16,-3 8-6 0,0 1-2 15,0 10 1-15,0 0 3 0,0 0-1 0,-54 38-1 16,24-5 0-16,0 4 5 0,7 8-7 16,3-1 7-16,3 5-2 0,11-10-4 15,6-9 2-15,6 1 11 0,11-5 1 0,-4-2-7 16,14-12 7-16,6 1 1 0,-3-9 0 16,7-8-7-16,10-2-10 0,13-9-29 15,3 0-23-15,-10-8-46 0,-3 8-53 0,-10 1-52 16,-10 2-62-16,-10 1-70 0,-2 5-90 15,-9 2-99-15,-2 1 65 0,-7 3-230 16,0 0-189-16</inkml:trace>
  <inkml:trace contextRef="#ctx0" brushRef="#br0" timeOffset="12499.75">653 3270 2051 0,'0'0'39'16,"0"0"18"-16,-24-3 6 0,24 3-4 0,0 0-4 15,0 0-10-15,-19 3-4 0,19-3-4 16,0 15 6-16,0-15 3 0,-4 19 2 15,8-9 0-15,-1 3-2 0,3-1 1 0,4 1-6 16,1-1-4-16,2-1-1 0,7-7 9 16,-4-6 11-16,22-11 8 0,31-22 10 15,15-15 6-15,29-29-7 0,3-14-13 0,8-10 17 16,-11-5-12-16,0 7-1 16,-2 1-8-16,-9 7-3 0,-31 20-9 0,-7 14-2 15,-12 3-11-15,-11 19 10 0,-8 2-5 16,-9 10-17-16,-5 8 7 0,-8 2-16 0,-2 1-14 15,1 6-34-15,0 2-4 0,-10 6-32 16,17-3-28-16,-17 3-34 0,0 0-38 16,23 13-40-16,-16-5-77 0,-1-1-197 0,5 0 50 15,-8 0-193-15,0 4-128 0</inkml:trace>
  <inkml:trace contextRef="#ctx0" brushRef="#br0" timeOffset="22266.3">2423 5222 1799 0,'0'0'-35'0,"0"0"-1"16,16 0 20-16,-16 0 13 0,0 0 5 0,0 0 12 15,27 10 4-15,-27-10 13 0,17 4 10 16,-17-4 6-16,20 4 9 0,-20-4 4 16,26-8 5-16,-9 4-4 0,0-4-1 15,3-8-2-15,7-6 15 0,-11 0 4 0,11-16 3 16,-7 13-2-16,-4-5 6 0,-5-1 14 15,2-13-4-15,-4 5 5 0,-1 6 17 16,-2-2 9-16,-2 7-2 0,-8 0 22 0,11 2 9 16,-7 2 0-16,3 5-3 0,0 1-16 15,-6 4-12-15,3 3-13 0,0-2-21 16,-3 6-15-16,3 7-15 0,0 0-4 0,0 0-3 16,0 0-6-16,0 0-9 0,0 0 0 15,17 31-6-15,-17-17-2 0,6 5-5 0,-2 2 4 16,-1 4-5-16,3 0 3 15,1-3-1-15,-3 2 1 0,2 1-4 0,-2-3-1 16,-1-2-26-16,0 5-43 0,0-10-48 16,0 0-51-16,-3-4-60 0,8 6-42 15,-8-10-63-15,3-2-80 0,-3-5-155 0,0 0 34 16,0 0-313-16,0 0-313 0</inkml:trace>
  <inkml:trace contextRef="#ctx0" brushRef="#br0" timeOffset="22684.19">2543 4892 2422 0,'-10'-6'27'0,"0"2"31"0,10 4 14 16,-7-10-1-16,7 10 10 0,0 0-7 0,-7-11-16 15,7 11 3-15,0 0-14 16,17-16-5-16,-4 7-2 0,7 1 3 0,10-9-15 16,4 9 2-16,22-9 5 0,-13 6-3 15,17-3-13-15,-16 6 6 0,-7-5-10 16,-4 2-2-16,-3 4 3 0,-3 0-10 0,0-4-3 15,-8 7 5-15,-5-1 0 0,-1 2-2 16,1-3-7-16,-14 6 6 0,19 0-7 16,-19 0-1-16,0 0-3 0,11 14 11 0,-11-14-9 15,-8 28-2-15,5-9 2 0,-3 4 12 16,-1 7-12-16,1-1 9 0,-2 3-7 16,-1 17 15-16,-1-12-10 0,7-5 7 15,3-4 9-15,0-3-11 0,6 0 5 0,4-3-3 16,4-4 10-16,2-5 19 0,7-3-13 15,1-8 5-15,6-4-6 0,10-8 5 16,-10-5-12-16,10-13 5 0,-4-4 4 0,-2-3-8 16,-8-4-4-16,-2 0 10 0,-10 3-13 15,-8 4 1-15,-6 6-9 0,0-2 1 0,-6 6-6 16,2 1-27-16,0 4-27 0,-2 5-36 16,-4-1-35-16,-4 5-22 0,4 5-27 15,1 2-46-15,9 1-28 0,-27 4-68 0,13 0-134 16,4 2-188-16,-3 5-135 0</inkml:trace>
  <inkml:trace contextRef="#ctx0" brushRef="#br0" timeOffset="30734.31">2523 6436 1855 0,'0'0'-13'0,"-10"8"20"15,10-8-4-15,0 0 0 0,0 0 1 0,-7 9 7 16,7-9 9-16,0 0 10 16,0 0 15-16,0 0 12 0,0 0 12 0,0 0 11 0,0 0 24 15,0 0 4-15,10 14 17 16,-10-14 4-16,0 0-1 0,30-25-21 0,-7 8 8 15,-3-8-14-15,20-15-14 0,10-13 7 16,-7-1-7-16,5-5 2 0,-2 1-2 16,-2 0-7-16,-8 0 5 0,-9 10 9 0,0 1-5 15,-8 4-8-15,-5 6 1 0,-4 9-10 16,-1 3 3-16,-1 3-4 0,1 2-9 0,-2 5-8 16,-4 0-5-16,5 2-4 0,-8 3-10 15,6-1-4-15,-3 3-6 0,0-3-8 16,-3 11-20-16,10-14-46 0,-10 14-40 0,3-13-60 15,-3 9-39-15,0 4-31 0,0 0-51 16,0 0-63-16,0 0-169 0,0 0-2 0,-22 0 57 16,22 0-174-16,-27 0-120 15</inkml:trace>
  <inkml:trace contextRef="#ctx0" brushRef="#br0" timeOffset="31067.42">2733 5610 1922 0,'0'0'115'0,"-14"-10"-2"0,14 10 0 16,-6-8-6-16,6 8-17 0,-7-10 3 0,7 10-12 16,21-22-16-16,4 7-4 0,23-13 3 15,5 1-9-15,3 4-10 0,24-2-1 16,-2-6 1-16,-18 15-2 0,-5 0-7 16,-7 7-10-16,-12 0 12 0,-6 5-13 15,-6 1-5-15,-5 2 14 0,5 5-7 0,-4 0-2 16,-1 7 27-16,-2 3 4 0,-4 3 0 15,-2 5 9-15,-5 0 11 0,1 9-3 0,-4-2-1 16,-6 6-6-16,0 2 0 0,3 1-7 16,-4-1-11-16,-2-1-3 0,3-1 2 15,-5-3-9-15,5-4 4 0,0-6-6 0,0 3-14 16,3-4-11-16,-4-4-30 0,1-5-26 16,6 1-25-16,1-4-42 0,-1 2-44 0,3-4-50 15,-6-7-48-15,14 7-84 16,-7-4-162-16,-7-3 29 0,14 0-225 0,-14 0-190 15</inkml:trace>
  <inkml:trace contextRef="#ctx0" brushRef="#br0" timeOffset="49518.51">872 13012 3277 0,'0'0'81'16,"-26"-7"0"-16,13 4 4 0,13 3-35 0,-10-12-1 16,7 2-13-16,3-5-4 0,6 0-20 15,18-26 9-15,25-9-5 0,15-7-5 16,19-4-1-16,1 3 2 0,25-16-8 0,2 5 5 15,-21 19-4-15,-14-3 1 0,1 6 7 16,-10 9-7-16,-14 6-5 0,-10 2-23 16,-6 12-27-16,-14 1-38 0,-6 3-41 0,-4 6-33 15,-6 0-57-15,-7 3-72 0,0 5-153 16,-20-12-33-16,-3 1-185 0,-7 4-157 0</inkml:trace>
  <inkml:trace contextRef="#ctx0" brushRef="#br0" timeOffset="49770.73">1170 12109 2057 0,'0'0'111'16,"-13"-4"2"-16,13 4-17 0,0 0-2 0,-11-8-11 15,11 8 8-15,0 0-27 0,36-13 6 16,-9 9-12-16,6 1-12 0,15 1-8 0,1-1 5 16,18 8 2-16,3 2-10 0,0 4-15 15,-4 2 12-15,-6 6-2 16,-3 6-9-16,-6 7 10 0,-12 4-4 0,-2 9 7 0,-14 2-17 15,-13 3 1-15,1 10 10 0,-19 5-8 16,-14 7-2-16,-5 2-6 0,-9-2-4 16,-5-5 1-16,1 1-5 0,0-11-21 15,-4-4-25-15,14-13-41 0,5-5-42 16,1-10-61-16,4-5-65 0,10-6-142 0,-1-7-65 16,5 2-161-16,6-9-116 0</inkml:trace>
  <inkml:trace contextRef="#ctx0" brushRef="#br0" timeOffset="62186.53">11613 10182 1945 0,'-10'-14'147'0,"4"3"27"0,-2 4-17 16,5 0-34-16,3 7-5 0,-13-9-8 0,13 9-13 15,0 0 14-15,-17 31 5 16,14-6 12-16,-7 25-6 0,7 3 17 0,-5 9-1 15,16 2-3-15,-8 18 9 0,6 11 5 16,-3-5-12-16,4 2-3 0,-7 3 0 0,6-8-14 16,2-1-9-16,-2 0-10 0,-6-22-7 15,7 1-8-15,-4-6-9 0,0-13-2 16,0-6-9-16,5-11-11 0,-8-2-14 0,3-4-18 16,-3-8-46-16,7-6-59 0,-7-7-73 15,0 0-74-15,-4-38-78 0,-5-12-97 0,1-11-160 16,2 3 1-16,-1-9 64 0,1 9-345 15,-2-3-329-15</inkml:trace>
  <inkml:trace contextRef="#ctx0" brushRef="#br0" timeOffset="62737.15">11386 10394 2481 0,'0'-19'17'0,"-3"1"25"0,3 1 13 15,0 3-3-15,0 3-2 0,0 1-2 16,7-2-5-16,2-1-7 0,8-2 2 0,17-3-1 15,26-4-12-15,16-10 8 0,20 4-10 16,5-3-1-16,2 4-1 0,8-5 4 16,-2 0-6-16,8 1-5 0,-8 3-3 0,8 1 22 15,0 4 9-15,-3-2-3 0,-11 9-6 16,-3-1-3-16,-7 6 5 0,-19-3 2 16,-5 7 12-16,4 3 4 0,-2-1-13 15,-1-4 6-15,-17 9-3 0,-3-1 9 0,-3 1-4 16,2 0 0-16,19 1-8 0,-5 8 1 15,0-1 7-15,-2 6-7 0,-6 4 6 16,13 0 2-16,-8 7-2 0,10 7 8 0,-17-6 7 16,17 16 5-16,-7-1 5 0,0 7 14 15,1-4 1-15,-17 6 2 0,13 0 7 0,-7 0 2 16,-3 0 3-16,-7 0 5 0,4 6 5 16,-14-13-12-16,1 1 17 0,-11 5-10 0,10-2 6 15,-17 3 4-15,8 3 2 0,-14-3-18 16,-3 1 9-16,-7 6 6 0,-3-1-15 15,-11 2-10-15,-2-4 12 0,-11 11-25 0,-14 2-1 16,-1-3-2-16,-12-3 0 0,-16 0-12 16,-3-1-3-16,-17-6-1 0,-3-4-5 15,-11-1 3-15,1-4-14 0,-14-7 0 0,8-12-7 16,-8-2-2-16,3-7-6 0,8-5-3 16,2-7-3-16,14-5-2 0,10-2 5 0,-3-5-1 15,10-1-19-15,-1 3-6 0,7-6-36 16,4 3-26-16,3 2-22 0,6-2-46 0,15 5-44 15,-4-1-45-15,13-1-52 0,0 2-70 16,0-1-62-16,9-5-66 0,5 1-106 16,6 7-76-16,0-6 70 0,10-2-507 15,0 9-561-15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17:0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 2221 1713 0,'0'0'15'0,"0"-14"18"15,-4 7 23-15,4 7 12 0,0-12 0 16,0 12 0-16,-3-13-6 0,3 13-6 16,0 0-9-16,0 0-4 0,0 0 9 0,0 0 7 15,0 0 6-15,0 0 0 0,0 0-1 16,7 45-10-16,-1-30-4 0,-3-4-5 0,11 3 2 16,-4-3-10-16,4 3 2 0,5-4-1 15,8-5 4-15,9-5 2 16,28-11-3-16,33-14-3 0,6-18-6 0,33-8 5 0,2-12-2 15,-12-2-7-15,-32 15-1 16,2 0-1-16,-12 4-5 0,-8 2-10 0,-13 5 4 16,-16 8 8-16,-4 4-3 0,-10 7 3 15,-9 2-12-15,-4 6 2 0,-4 2-1 16,-5 0-3-16,-1 0-8 0,0 5-27 0,-10 5-20 16,13-6-22-16,-13 6-25 0,0 0-37 15,0 0-38-15,10 16-65 0,-10-16-118 0,-6 15-90 16,6-15-170-16,-10 18-111 0</inkml:trace>
  <inkml:trace contextRef="#ctx0" brushRef="#br0" timeOffset="5485.83">3579 5111 1804 0,'0'0'32'15,"-13"9"9"-15,13-9-2 0,-10 5-3 0,10-5-2 16,0 0-7-16,0 0-4 0,-13 4-6 16,13-4 6-16,0 0 2 0,0 0 8 15,23 24 4-15,-13-17 4 0,10 0 3 0,7 1 6 16,6-4 3-16,14-4 3 0,6 3 8 16,20-3-8-16,4-4 0 0,-4-4-4 0,1-1-2 15,-4 1-8-15,-4-3 2 0,1 1-6 16,-20 6-6-16,-7 1 0 0,-10-5-5 15,-7 6-2-15,1-3 0 0,-8 5-5 16,1-3 9-16,-1 0-5 0,-16 3-9 16,21-1 5-16,-8-2-7 0,-13 3-1 0,20-3-14 15,-20 3-8-15,0 0-18 0,0 0-25 16,19 7-34-16,-19-7-40 0,8 6-56 0,-5-1-40 16,-3-5-102-16,10 2-106 0,-10-2-121 15,14 3-54-15</inkml:trace>
  <inkml:trace contextRef="#ctx0" brushRef="#br0" timeOffset="22062.96">14859 8694 2302 0,'-6'-14'140'16,"-4"2"-7"-16,10-1-3 0,-7 2-6 0,7 11-14 16,-3-12-26-16,3 12-12 0,-3-7-22 15,3 7-5-15,0 0-9 0,0 0-6 16,0 0 1-16,0 0 0 0,6 43 16 15,1-21-1-15,-1 7 3 0,8 2-3 0,-4 1 2 16,6 11 0-16,8-6-3 0,-4-6-8 16,-4-6 6-16,8 0-1 0,2-8 6 15,11-2 1-15,4-8-1 0,5-9 3 0,20-16-13 16,18-9 0-16,3-14-6 0,-8-6-5 16,11-6-4-16,-6-4 4 0,-8-5-10 0,1 5-4 15,-7 1 3-15,-4-1 2 0,-6 3 1 16,-9 4-7-16,-15 17 1 0,-6 8-11 0,-6 4 11 15,-8 4-6-15,-2 5-16 0,-1-5-48 16,-7 10-80-16,5 0-36 0,-5 5-60 16,1-3-73-16,-7 5-155 0,0 0-41 0,0 0 61 15,20 5-226-15,-13 3-163 16</inkml:trace>
  <inkml:trace contextRef="#ctx0" brushRef="#br0" timeOffset="23535.85">17306 8447 2005 0,'-3'-12'65'0,"-8"2"15"0,-2-3 8 15,10 2 2-15,-6 3-1 0,1 0-8 16,-2-1 0-16,-3 2 0 0,3 0-9 0,10 7-9 15,-23-5-7-15,23 5-5 0,-37 8-9 16,14 2 3-16,0 0-12 0,-4 10 8 16,3 1-10-16,5 4 4 0,-8 11 4 0,7 3-8 15,4 4-5-15,8-5-4 0,5-8 7 16,-4 1 3-16,4 1-4 0,10-7-13 16,-1 5 0-16,5-5 9 0,5-4-1 0,-5 0-9 15,-2-6 5-15,4-2-9 0,4-6 9 16,-1-4-6-16,2-3 10 0,-18 0-5 0,39-16-8 15,-22 4 6-15,0-5-8 0,0-5 9 16,-4-3-9-16,0-3 7 0,0 0-14 16,-3 3 4-16,-3 0 2 0,3 3 6 15,-7 0 7-15,4 4 0 0,-7 5-2 16,7-2 8-16,-7 3-3 0,0 2-8 0,0 10-6 16,0-15 5-16,0 15-12 0,0 0 14 15,0 0-4-15,0 0-2 0,0 0-4 0,0 0-5 16,0 0 7-16,16 40-17 0,-12-22 7 15,2 1 5-15,-3 4-3 0,8-1 6 16,-5-3-6-16,4 2 7 0,-2 0-9 16,1-2 10-16,4-5-1 0,-2 3-7 0,-2-5 8 15,4 1 10-15,-2-9-22 0,5 0 11 16,-5 0-7-16,5-2 6 0,-16-2 3 0,33-14-3 16,-16 6 2-16,-1-2 5 0,2-8-15 15,-2 1 11-15,-6-4-1 0,10-4-5 16,-10-1-3-16,-3-2 1 0,-4-5 1 0,0 1 6 15,4-6 4-15,-7 1-10 0,0-1 0 16,3 2 24-16,-6 3-1 0,3 8 6 16,-7-3 11-16,7 0 9 0,-3 9 4 0,3 1 6 15,-3 3 2-15,0-1-5 0,-1 4-10 16,1 2-5-16,3-1-12 0,0 11 1 0,0-17-5 16,0 17-5-16,0 0-6 0,0 0 4 15,0 0-6-15,0 0 4 0,0 0 8 16,0 0 12-16,0 49 15 0,3-24 9 15,-3 0 12-15,10 7 5 0,-7 3 3 0,4-1-6 16,0 4 6-16,6 12-1 0,4-6-15 16,-4 2-8-16,0 0-3 0,4-14-2 15,-10-2-4-15,7-3-6 0,-5-8-3 0,1 5-3 16,4-6-4-16,-5-1 2 0,9-2-9 16,-9-5 6-16,1-1 0 0,7-3 0 0,-7-1-5 15,-10-5-24-15,20-4-35 0,-20 4-39 16,27-14-40-16,-17 3-35 0,-1 3-59 15,-2-9-46-15,0 3-47 0,-4-4-56 0,-3-1-63 16,0 1-147-16,-3-4 15 0,-8 5 51 16,8-1-327-16,-6 3-310 0</inkml:trace>
  <inkml:trace contextRef="#ctx0" brushRef="#br0" timeOffset="23779.28">17533 8576 2506 0,'0'0'107'15,"0"0"40"-15,-27-8-16 0,27 8-7 16,4-13-9-16,-4 13-13 0,10-23-3 0,10 9-8 16,-4-4-6-16,1 0-20 0,9-2-3 15,-2 2-4-15,-4 6-20 0,7-2 7 0,-11-3 3 16,4 6-18-16,4-3 4 16,-8 7-1-16,-2-2-2 0,2-1-14 0,1 4-24 15,-1 5-26-15,-5-5-45 0,-11 6-43 16,19-5-38-16,-19 5-36 0,0 0-45 15,14-2-63-15,-14 2-146 0,0 0 7 0,0 0-218 16,10 7-157-16</inkml:trace>
  <inkml:trace contextRef="#ctx0" brushRef="#br0" timeOffset="-152664.08">1019 11534 1965 0,'-16'-14'39'0,"2"2"22"0,8 4 10 0,-1 1 8 15,-3-2-6-15,10 9-2 0,-7-8-6 16,7 8-3-16,-9-6-15 0,9 6-2 16,0 0 4-16,0 0 10 0,0 0 5 0,-4 25 13 15,4-12-9-15,0 4 17 0,4 5 1 16,9 6-6-16,-7-3 5 0,1 9-1 0,10 8-7 16,-4-3-14-16,-3-7-13 15,11 8 15-15,-12-5-18 0,4-6 6 16,7-4-9-16,-7 7-8 0,4-7 9 0,4-3-16 15,-12-2 1-15,15 0 10 0,-8-7-12 16,-2-1-2-16,2-2 0 0,1 0-40 0,-4-3-28 16,1 1-37-16,-4-4-41 0,3 2-38 15,1-5-49-15,-14-1-63 0,13 0-105 16,-13 0-115-16,0 0 43 0,0 0-156 0,0 0-102 16</inkml:trace>
  <inkml:trace contextRef="#ctx0" brushRef="#br0" timeOffset="-152278.46">782 12180 1858 0,'-22'-3'115'0,"8"1"20"16,14 2-8-16,-24 2-14 0,24-2-16 0,0 0-9 15,-19 3-14-15,19-3-6 16,-3 11-7-16,6 0-7 0,7 2 6 0,4 2-15 16,8 5 1-16,5 0-7 0,3-6 12 15,20 4 5-15,-3-8 30 0,3-10-19 16,23-7-5-16,20-14 12 0,-6-8-16 0,3-6 3 15,-6-15-3-15,-8-5-23 0,-5-8 17 16,-16-2-13-16,-4-2-3 16,-18-3 7-16,-13 12-13 0,-3 6-2 0,-7 2-19 0,-7 10-8 15,-6 8-44-15,3 7-40 16,0 4-33-16,-7 7-46 0,4 1-50 0,-1 2-47 0,4 11-119 16,-13-4-102-16,13 4 48 15,0 0-133-15,0 0-67 0</inkml:trace>
  <inkml:trace contextRef="#ctx0" brushRef="#br0" timeOffset="-146094.37">1200 14774 1621 0,'0'0'-22'0,"-18"3"18"15,18-3 10-15,0 0 5 0,0 0 5 0,-12 3 10 16,12-3 1-16,0 0 0 0,0 0-1 16,0 0 1-16,0 0-2 0,0 0-2 0,-21 3 5 15,21-3-13-15,0 0 0 0,0 0 5 16,0 0-1-16,0 0 0 0,0 0 8 15,0 0 5-15,57 0 5 0,-33-6 4 0,9 1-2 16,10-2-2-16,17-6-1 0,3 2 1 16,0 3-1-16,2-5-1 15,1 2-2-15,-3 4-4 0,-3-4-3 0,-10 4-3 16,-3 3-1-16,-1 1-1 0,-2-4-1 16,2 2 0-16,-2 2-4 0,2-1 3 0,18-5 1 15,-11 5 0-15,-7-1-1 0,1-1 1 16,20 2-3-16,-13-2 3 0,9 2 5 15,-13 0-7-15,-4 0 4 0,5 1-1 0,-2 2 5 16,-2-2-13-16,-10 0 4 16,6-2-7-16,-3 3 1 0,7 2-2 0,-11-4 4 15,8 3-6-15,5-2 1 0,-5 0 6 0,-1 2-5 16,1-5 3-16,2 3 4 0,-2 1-5 16,-11 0 7-16,4-3-13 0,-1 2 18 15,-2 0-10-15,-1 2 5 0,-3-5 1 16,3 3-5-16,-6 3 5 0,0-2 4 15,-4 2-9-15,1-2-4 0,-5-2 3 0,5 4 7 16,-7-1-7-16,-1 1 3 0,-16 0-12 16,27 0-5-16,-27 0 17 0,23 0-6 15,-23 0 4-15,20 1-5 0,-20-1 2 0,0 0 1 16,23-1-11-16,-23 1 7 0,0 0-5 16,18 0 3-16,-18 0 1 0,0 0-1 15,0 0 11-15,0 0-10 0,0 0 7 0,16-3-3 16,-16 3-17-16,0 0-35 15,0 0-54-15,0 0-60 0,0 0-113 0,0 0-233 16,-30-28 44-16,23 21-142 16,-3-4-97-16</inkml:trace>
  <inkml:trace contextRef="#ctx0" brushRef="#br0" timeOffset="-138381.16">866 13552 1614 0,'0'0'-136'0,"0"0"7"16,0 0 19-16,0 0 20 0,0 0 9 15,0 0 4-15,0 0 26 0,0 0 4 16,0 0 22-16,0 0 2 0,0 0-5 16,17-15 20-16,-17 15 4 0,0 0-6 15,0 0 19-15,0 0-2 0,0 0 12 0,0 0 13 16,0 0-11-16,0 0 22 0,0 0-9 15,0 0 12-15,0 0-8 0,0 0-2 16,0 0 0-16,0 0-6 0,0 0-3 0,0 0-9 16,0 0 9-16,0 0-6 15,-33 25-9-15,29-15 5 0,-3 1 2 0,7-3-8 16,-3 6 0-16,-3 1 9 0,2 2-1 0,1 1 0 16,0 1 5-16,0 2 5 15,-5 0-2-15,5-3-9 0,-3 6 9 0,-1 1-5 16,4 0-4-16,0 1-5 0,-2-2 6 15,5 2-2-15,-3-1-5 0,3 3 1 16,3 0-2-16,2-2 0 0,-2 3-1 0,0-2 1 16,0 0-4-16,1-2 2 0,2 3 2 15,5-3-4-15,5 0 3 0,-7-3-4 16,2-1 3-16,-4-4-1 0,-1 1-1 0,0-7 2 16,2 6-4-16,2-3 3 0,-4-2-5 15,8 1 8-15,2-1-5 0,-6 1 0 16,7-1 2-16,-7-1-1 0,3-1 3 15,4 0 0-15,3 2 1 0,4 2-4 16,-5-3-4-16,1-4 0 0,-4 0 5 0,11 4 0 16,-7-1-4-16,4 0 0 0,0 1-3 15,-5-7 2-15,5 6 2 0,-1 1-4 16,-4-4-3-16,2-2 3 0,2 2 4 0,-6-1-2 16,3 1 5-16,3-2-8 0,-6 2 6 15,9-1-2-15,-8 1-5 0,4-2 4 16,-2 2 2-16,4-1-1 0,3-2-3 0,-8 0 3 15,5 2-5-15,3 2 6 0,-1-5 0 16,-6 1 1-16,3 0 0 0,-2 0 1 0,2 0-4 16,0-1 1-16,0 0-1 15,-2 0-4-15,2-2 3 0,3 5 0 16,-6-5 0-16,7 3 2 0,-3-2-3 0,-2-2 3 16,2 0-4-16,0 2 2 0,-1 1-4 15,4-3 5-15,-5 3-3 0,5-6 4 0,-3 6 0 16,3-3-2-16,-4 0 0 0,3 0 2 15,-2 0 1-15,-4 0 0 0,4 0 0 16,-2 0-5-16,2 0-3 0,-7 0 4 16,-17 0 1-16,36-3 3 0,-20 3-3 15,-16 0 1-15,34-3-2 0,-14 1 1 0,-3 2 0 16,2-2-3-16,2 2 2 0,-21 0 3 16,40 0-3-16,-17-4 1 0,-3 4 0 15,3-1-2-15,-6 1 1 0,7-3-1 0,-5 3 5 16,-2-3-8-16,4-1 6 0,4 1 0 15,-4 0 3-15,2-1-2 0,1 0-2 16,-2 0 1-16,-1 0 3 0,-1-2 0 0,-4-1-4 16,5 2 6-16,5-1-2 0,1-1-2 15,-1 2-3-15,-6-1 1 0,1 2 1 16,-2 0 0-16,1-2-9 0,1 1 7 16,-2-1 2-16,-5 2 4 0,2 0-2 0,-16 4-6 15,33-6 3-15,-19 1 0 0,-1 3 4 16,8-2-10-16,-9 0 3 0,6 1 3 0,-6-1-7 15,6 1 10-15,-5-2-5 16,0 3 2-16,-13 2 4 0,23-8-3 0,-12 5 6 16,-11 3-2-16,23-10-1 0,-10 8 2 15,-3-4 0-15,-10 6-3 0,17-7 0 16,-7 3 4-16,-10 4-4 0,20-10 0 0,-10 5 8 16,-4-1-2-16,-6 6 2 0,17-10-5 15,-10 6 0-15,-7 4 0 0,17-11-3 16,-8 7 4-16,-9 4 1 0,18-10-4 0,-12 2-1 15,-6 8 1-15,19-7 0 16,-11 1 0-16,-8 6-5 0,10-8 2 0,-1 1 2 16,-9 7-2-16,14-7-3 0,-14 7 5 15,16-11-3-15,-9 10-1 0,-7 1-1 16,17-7 0-16,-17 7 1 0,13-6-1 0,-13 6 2 16,14-5-11-16,-14 5-18 0,0 0-31 15,20-2-36-15,-20 2-40 0,0 0-543 16,0 0-171-16</inkml:trace>
  <inkml:trace contextRef="#ctx0" brushRef="#br0" timeOffset="-136871.49">13886 12108 1986 0,'-17'-18'23'15,"1"3"22"-15,2 2 16 0,1 3 7 0,7-1 0 16,-5 4-12-16,8 6-2 0,3 1-10 15,-13-7-7-15,13 7-2 0,-24 8-3 0,15 3-3 16,-5 2 0-16,1 4 2 0,3 10 8 16,-4 4 8-16,8 19 11 0,-4 4 3 15,7 11 9-15,-1 20-6 0,8 3 25 16,-4 3 7-16,6 9-4 0,4 4 12 16,0 6-4-16,13 25-5 0,-9-25 4 0,12 20-4 15,7-2 3-15,-6-24-7 0,6 31-3 16,5-10-3-16,-2 2-8 0,-9-24-6 0,6 0 4 15,-6-3-12-15,3 0-1 16,-4 3-3-16,-6-2-2 0,-3-1-8 0,0-4-2 0,-7-4-4 16,0-5 1-16,-10-1-4 15,-3-16-2-15,-11 5-7 0,1-13-2 0,-7-6-3 16,-10 9-2-16,3-18-4 0,-16 6-7 0,3-16-8 16,-1 2-10-16,2-11-12 0,5-7-6 15,1-7-8-15,0-3-2 0,3-7-7 16,3-1-8-16,-6 0-6 0,3-6 14 15,-3-3-2-15,-4 2 3 0,4-6 7 0,3-2 4 16,-3-1-5-16,-2 1 1 0,10-3 10 16,-5-3-3-16,-1 1 11 0,11-4-4 0,-7-1-3 15,11 0 8-15,2-3-5 0,-2 0-1 16,9 2 9-16,-3-2 1 0,7 2-10 0,-4-2 11 16,7 3-2-16,0-3 3 0,4 5-5 15,2-5 12-15,4-4-6 0,-3 8-6 16,9-4 5-16,-6 4 7 0,7 6-3 15,0-3-6-15,-4 10-1 0,4-1 7 0,6 5-5 16,-3 0 4-16,4 8 2 0,6 3 7 16,3 6-1-16,13 9 8 0,-2 11 8 15,-1 2-6-15,11 15 5 0,-5 7 13 0,-2 4-3 16,-1 7 3-16,-2 11 7 0,-4-1 11 16,-4 4-1-16,-6 11 6 0,4 4 5 0,-4 0 7 15,-7 9 2-15,7 23 9 0,-9-29 1 16,-5 4 3-16,4 0-5 0,-7 3 6 15,1 0-8-15,5 4-5 0,-2-4-3 0,4-1-16 16,-2-2 5-16,5-7-11 0,3-1 4 16,6-1-9-16,-3-5-3 0,3-6-5 15,4 0 2-15,3-5-11 0,3-7 1 16,3 2 8-16,-5-12-14 0,2-5-4 0,1-1-17 16,-8-17-21-16,1-2-28 0,-4-1-44 15,7-9-38-15,-10-9-65 0,3-9-75 0,-13-6-96 16,10-10-145-16,-3-11-98 0,6-18 80 15,7-18-476-15,-2-9-483 0</inkml:trace>
  <inkml:trace contextRef="#ctx0" brushRef="#br0" timeOffset="-132480.75">4226 14240 2771 0,'-24'0'-147'0,"24"0"31"16,-19 1 20-16,19-1 35 0,0 0 17 0,-27 0 22 16,27 0 9-16,0 0 14 0,-13 4 7 15,13-4 0-15,0 0-2 16,0 0 4-16,0 0-5 0,0 0 4 0,-10 4 9 16,10-4 12-16,0 0 9 0,0 0 5 0,33 17 4 15,-19-13 1-15,8 0 7 0,13-1 13 16,1 0-7-16,10-3-1 0,5-3 6 15,28 3-11-15,1-3 8 0,1-1 12 16,5 0-20-16,24 3-2 0,-23-2 9 0,22 3-11 16,-19-3 0-16,4 3-8 0,-1 0 13 15,-3 3-5-15,24-3-17 0,3 3 8 0,-8-3-6 16,5 1-2-16,-4 5-13 0,-17-6 15 16,20 0-10-16,4-2 12 0,3 4-2 15,0 0-8-15,4-2-8 0,-4 3 11 16,0 3 0-16,-3-6-4 0,-5 0-5 0,-1-6-12 15,-29 6 10-15,-1-3 0 0,-8-1-15 16,-20 0 8-16,-9 0-6 0,2 1 8 16,-9 3-5-16,-10-1 2 0,-4 1-3 0,1-3 6 15,-2 3-11-15,-1-6 4 0,-4 9-8 16,-17-3 1-16,19 0 5 0,-19 0-4 16,0 0-8-16,21 3-5 0,-21-3-10 0,0 0-38 15,0 0-44-15,0 0-39 0,0 0-42 16,0 0-72-16,-54 0-66 0,38 0-172 0,-5-3 33 15,4 3 39-15,-2 0-147 0,-5-3-70 16</inkml:trace>
  <inkml:trace contextRef="#ctx0" brushRef="#br0" timeOffset="-127061.58">3407 16005 3172 0,'-8'-7'101'0,"8"7"-30"0,0 0-34 15,0 0-17-15,-10-6-23 0,10 6 16 16,0 0-16-16,0 0-8 16,0 0 9-16,7 43-5 0,-1-18 11 0,2 7-2 0,1 16 10 15,1 2 8-15,4 0-1 16,2 5 8-16,-5-2-8 0,5-2 3 0,-10 2 7 16,8 0-2-16,-4-3 5 0,-7-10-3 0,8-8-5 15,-5 1-8-15,1-6 8 16,-4-2-10-16,0-2 13 0,0-9-6 0,1-1-11 15,-4-1 22-15,4-1 17 0,2-1 8 16,-6 0 17-16,0-10 10 0,4 12 1 16,-4-12-6-16,0 0-16 0,0 0 0 0,0 0-9 15,0 0-2-15,0-36-12 0,-4 20-6 16,-2-7 4-16,-2-9-6 0,2-1-3 16,0-17-5-16,-4 0-6 0,-4 0-3 15,-2-4 7-15,-1 1-5 0,4 0-2 16,-4 1 0-16,4-1-9 0,2 6 2 0,-2-3-4 15,7 9 2-15,-8-3-5 0,7-6-2 16,1 15 3-16,3 2-1 0,0 6-1 0,3 2-3 16,3 5 1-16,0-3-5 0,0 4-4 15,7 2-2-15,-4 2-1 0,5 5 6 16,-5 2 0-16,7 1-1 0,1 6-5 0,-14 1 0 16,34 5 2-16,-17 2 0 0,-1 3 3 15,4 2 6-15,-4 6-2 0,1 5-1 16,-1 2 5-16,-8 5-2 0,-5-1 8 15,-3 2 0-15,0 1-3 0,-11 16-21 16,-1-2-16-16,-2 0-60 0,-9 0-40 0,0-4-52 16,2-2-56-16,-6-5-76 0,5-10-93 15,8-3-139-15,1-4 55 0,2-3-235 16,8-5-224-16</inkml:trace>
  <inkml:trace contextRef="#ctx0" brushRef="#br0" timeOffset="-126376.85">4090 16395 2214 0,'9'-5'75'0,"-9"5"9"0,0 0-8 15,0 0 0-15,-6-16-1 16,6 16-19-16,0 0-10 0,-24-7-1 0,24 7-5 16,-26 6 2-16,9 2-14 0,-6 3 0 15,6 3-3-15,-6 10-9 0,3-2 0 0,-7 13 9 16,8-5-7-16,5 2-1 0,-7 11-8 15,15-8-1-15,3-2 4 0,-4-6-4 16,7 1 1-16,3-3 7 0,-3-5-3 0,4-3-5 16,-1 1-1-16,8-7 8 0,-2 3 13 15,4-10 23-15,4-1-16 0,-17-3 0 16,37-12 4-16,-17-4-7 0,3-3-4 16,0-6 5-16,1-15 2 0,-4-2-9 15,-4-4 3-15,-9 6-17 0,3 5 9 0,-10 0 6 16,4 5-11-16,-1 5 10 0,-3 0 11 15,0 5-16-15,0 5 9 16,3-2-12-16,-3 6-16 0,0 2 13 0,0 9-6 0,0 0-1 16,0 0-2-16,0 0-4 0,0 0-2 15,30 27-6-15,-23-9 21 0,7 7-24 16,-2 0 18-16,1 5 1 0,1-3-8 0,10 11 15 16,-8-6-11-16,4-4-10 0,-4-6 14 15,2 1-8-15,-6-9 4 0,2 4 6 16,-4-8 10-16,4-6 6 0,-1 0 6 0,-13-4-10 15,23-11 11-15,-6 2-8 0,-4-8-1 16,0-8-7-16,1-8 3 0,-7-1-6 16,-4-2 1-16,0-7 9 0,-3-10-6 15,0 10-14-15,-3 11 19 0,0 3-7 0,3 4 2 16,-4 3 6-16,4 1-14 0,0 6 5 16,0 2-3-16,0-1 0 0,-3 3-18 15,3-1 2-15,0 12-3 0,0-13-1 0,0 13 4 16,0 0-8-16,0 0 1 0,0 0-1 15,0 0 2-15,0 0-6 0,0 0 13 16,43 25-20-16,-30-9 11 0,4-1 5 0,0 3 6 16,6 7-6-16,-6-3 5 15,16 10-14-15,-12-4 13 0,-9-6-1 0,12 3 3 16,-8 0 7-16,5 0-10 0,-9-7-29 16,2-1-58-16,2-2-47 0,-5-2-40 0,2-5-51 15,-7-7-89-15,-6-1-154 0,0 0-7 16,0 0 37-16,34-18-167 0,-20 7-105 15</inkml:trace>
  <inkml:trace contextRef="#ctx0" brushRef="#br0" timeOffset="-126096.42">4899 16106 1927 0,'4'-21'180'0,"-8"3"11"16,4 6 1-16,0-1 11 0,4 2-18 16,-4 11-20-16,-4-14-18 0,4 14-14 0,-3-7-28 15,3 7-7-15,0 0-10 0,0 0-11 16,0 0-12-16,27 32 10 0,-21-9 12 15,4 10 11-15,7 11 11 0,-1 4 4 0,1 4 5 16,7-2 1-16,-5 3 8 0,5 14 5 16,0-17-15-16,-4 5 1 0,2-5-15 0,-1 0-2 15,6-7-7-15,-4-5-11 0,0 1-6 16,0-14-3-16,-9-2-6 0,-1-9-10 16,-3-1 5-16,1-5-10 0,-2-4 0 15,-9-4-48-15,24 0-63 0,-24 0-62 0,27-9-75 16,-15-1-60-16,1-3-59 0,-2 1-68 15,-5-6-101-15,1 1-123 0,-4-4 42 0,-3 2-397 16,0-6-438-16</inkml:trace>
  <inkml:trace contextRef="#ctx0" brushRef="#br0" timeOffset="-125896.15">4766 16367 2839 0,'-10'6'47'0,"10"-6"6"15,-16 0 3-15,16 0-6 0,0 0-3 16,0 0-7-16,0 0 1 0,30-42-23 16,-7 23-38-16,20-8-32 0,-3 2-31 0,4 2-24 15,-11 3-22-15,10-2-19 16,-7 4 10-16,2 3-42 0,2 5 13 0,16-5-2 16,11 1-511-16,-1 3-174 0</inkml:trace>
  <inkml:trace contextRef="#ctx0" brushRef="#br0" timeOffset="-125580.54">6643 15937 1952 0,'3'-10'-25'16,"1"0"24"-16,-4 10 25 0,0-25 23 0,-4 13 17 15,1-1 12-15,0 1 9 0,-5-1 9 16,-1 1 11-16,-1 5-1 0,-4-4-8 0,1 9-3 16,13 2-4-16,-30 0-2 0,30 0-9 15,-36 13 6-15,12 1-7 0,1 5-15 16,3 5 7-16,-7 11-19 0,10-1 13 0,4 9-19 16,6-5 6-16,1-3-8 0,6 2-8 15,6 1-4-15,8 12 9 0,6-10-6 16,10-3-42-16,4-5-43 0,-1-1-38 15,0-13-41-15,0-4-40 0,-3-9-44 16,-3-5-49-16,3-2-48 0,-3-8-17 0,6-3 16 16,10-9-286-16,0-3-97 0</inkml:trace>
  <inkml:trace contextRef="#ctx0" brushRef="#br0" timeOffset="-124977.65">7010 16130 1732 0,'22'-28'13'16,"-1"3"41"-16,-8 3 26 0,1 7 19 16,-1-5 12-16,-6 6 9 0,3 3-7 15,-4-3-5-15,4 3-12 0,-3 3-17 0,-4-2 0 16,-3 10-11-16,10-10-10 0,-10 10-11 15,17 0 8-15,-17 0-16 0,20 10 10 16,-7 0-17-16,-3 1 6 0,-3 3-6 0,7 5-3 16,-2 5 2-16,-8 1-3 0,5 5-13 15,-9 0 6-15,5 4-2 0,-10 2 2 16,2-1-6-16,0-6 10 0,0-1-17 16,-7-3 15-16,0-4-12 0,3-7 5 15,-3 1 4-15,0-7-11 0,-3-3 14 0,0-3-12 16,13-2-14-16,-27-5 17 0,7-5-4 15,3 0-4-15,4-8-9 0,-7 4 21 0,6-1-7 16,1-3 10-16,7-3 7 0,-2 0-12 16,-1-2 29-16,6 1-5 0,3-6 1 15,3 3-15-15,3-7 5 0,5 1 1 0,5 6-13 16,-6-1 15-16,7 1-15 16,-7 4 7-16,3 6-13 0,4 1-5 0,6 1 9 0,-6 9-21 15,-1 4 13-15,8 4 7 16,0 6-18-16,1 0 4 0,2 8 3 0,11 7 2 15,-2 1-2-15,-3 5-3 0,1 4 12 16,-8 2-12-16,1-2 10 0,-7-5-13 16,-3-5 9-16,-4-2-6 0,-3-3 7 0,0 0-8 15,-4-2 15-15,-2-6-4 0,2 1 26 16,1-5 30-16,0 1 41 0,-7-9-7 0,0 0-7 16,0 0-7-16,0 0-9 0,0 0-6 15,0 0-10-15,-24-53-5 0,21 21-9 16,-7-3-6-16,10 0-6 0,-3-2-2 15,3 1-3-15,0-2-6 0,7 4-1 16,-4-1-6-16,0 3-3 0,7 1-3 0,-3 9-3 16,6 1-4-16,-6 7-3 0,6 2-1 15,0 4-2-15,1 5 1 0,-14 3 0 0,34 11-2 16,-15 1 2-16,1 2-37 0,-4 10-34 16,5-2-24-16,-1 3-50 0,-4 3-45 15,5-3-44-15,-5-3-41 0,1-7-29 0,-4-8-47 16,7 0-93-16,-6-7-54 0,-1-1 42 15,4-10-230-15,-1-2-180 0</inkml:trace>
  <inkml:trace contextRef="#ctx0" brushRef="#br0" timeOffset="-124746.58">8019 15823 2048 0,'3'-42'70'0,"2"9"32"15,-5 5 30-15,6-1 30 0,-6 11 6 0,0-3 9 16,3 4-3-16,0 2-11 0,1 1-23 16,-8 6-13-16,4 8-20 0,7-13-9 0,-7 13-3 15,0 0 5-15,0 0 11 0,11 35 15 16,-5-14 5-16,-3 4-4 0,4 11 1 15,2 17 10-15,5-3 12 0,-1 5 2 0,-2 2-6 16,11 16-5-16,-11-11-5 0,5-8-19 16,5 2 4-16,-12-3-19 0,5-3-14 0,5-9-3 15,-5-7-11-15,-1-9 4 16,-6-9-15-16,3 1-7 0,-3-5-15 0,3-2-43 16,0-6-51-16,-10-4-53 0,16 3-56 15,-16-3-69-15,24-10-93 0,-11-2-89 16,4-6-126-16,-4 4-108 0,4-7 88 0,-7 0-508 15,-1 0-540-15</inkml:trace>
  <inkml:trace contextRef="#ctx0" brushRef="#br0" timeOffset="-123585.45">8049 16031 3061 0,'-19'6'-46'0,"2"-3"22"15,17-3 19-15,-13 2 9 0,13-2 19 16,0 0 2-16,0 0-6 0,0 0 2 0,0 0-6 15,36-37 2-15,-15 22-8 16,1-2 1-16,2-1 2 0,3 0 7 0,-7 5-7 16,-1 1 0-16,5 2 3 0,-4 6-3 15,-4-2 7-15,5 6-9 0,5 3 6 0,-6 1 6 16,7 7 3-16,-1 6 20 0,1 4 4 16,6 8 0-16,-12 0 6 0,-2 0-3 15,-5 1 4-15,5 7-5 0,-5-8 1 0,2-5-10 16,-5-5-5-16,-1-3-7 0,-1-4 16 15,-1-2 24-15,-5-5 2 0,-3-5-7 0,0 0-13 16,0 0 4-16,13-30-12 0,-13 3 2 16,-6-23-13-16,-7-8-3 0,-8-13-11 15,-5-8-16-15,-1 8 6 0,-7 6-4 16,14 19 1-16,1 3-4 0,2 18-9 16,-3 3 3-16,6 7-2 0,-2 2 7 0,-1 9-16 15,4 1 11-15,13 3-5 0,-33 7-5 16,19 3-2-16,1 2 3 0,2 4 9 15,2-4-7-15,2 6 4 0,7-1 6 0,-3-2-7 16,3 3 0-16,7-1-8 0,-1-2 13 16,4-2-13-16,10-1 15 0,4-2 2 0,-1 1 4 15,-3-7-22-15,10 4 23 16,-7 2-1-16,7-6-7 0,-3 7-2 0,0-4 4 0,-5 3-1 16,2 0-6-16,0 1-1 15,-7-3-2-15,2 9 20 0,1-3-10 16,-4 1 4-16,2 0-1 0,-2 3-9 0,-6-1 12 15,-3-2-2-15,3 3-6 0,-3-1 10 16,-4 1-11-16,4-3 12 0,-4-1-2 0,0-1 1 16,0-2 3-16,-3-11-14 0,10 8 11 15,-10-8-1-15,0 0-2 0,30-25-11 16,-16 9-2-16,13-22-3 0,-8 1 4 0,-2 2-11 16,-4-14 7-16,7 8-4 0,-2 0-7 15,-2 8 14-15,-7 12-4 0,2-1 3 0,-1 5-2 16,-7 9-19-16,3 0 4 0,-6 8 13 15,0 0 2-15,21 0 4 0,-21 0-9 16,17 15 13-16,-4-5-3 0,-7 5-5 16,5 0 3-16,-1 0-3 0,-1 2 9 0,5 1-5 15,-4-7-18-15,0 3 0 0,3-3-2 16,-3 0 9-16,0-4-1 0,0-1 3 16,-10-6 3-16,17 1 6 0,-17-1 3 0,0 0-7 15,0 0 8-15,23-8-5 0,-23 8-3 16,0 0 1-16,3-11 1 0,-3 11-14 0,0 0 6 15,0 0-12-15,0 0 13 0,0 0-4 16,0 0 2-16,0 0 8 0,0 0-2 16,0 0-3-16,-13 33-2 0,10-23 3 0,3 0 2 15,-4-1 2-15,4-2 1 16,0-7-1-16,4 18 2 0,-4-12 11 0,7 1 10 16,-7-7-10-16,0 0 2 0,26 0 0 15,-26 0 3-15,27-14-4 0,-11 6-3 0,2-1 5 16,-9 2 2-16,4-2 4 15,-2 0-9-15,-2 2-6 0,-2 3 2 0,4-4-2 16,-11 8 11-16,6-10 1 0,-6 10-11 0,10-7 3 16,-10 7 0-16,0 0 3 0,0 0-10 15,0 0 15-15,0 0-9 0,0 0-12 16,14 17 5-16,-14-9-6 0,0 2 14 16,3 2-4-16,0-2 2 0,4 0-4 0,2-2 7 15,2-5 1-15,2-3-2 0,-13 0-12 16,30-11-5-16,-7-2 0 0,-3-1 0 15,-3-1 8-15,3-10-5 0,-4 0 0 0,-2 4 4 16,-1 3 1-16,-3-1 16 0,-3 6 12 16,3-1 13-16,-7 3-7 0,4 3 2 0,-7 8 0 15,10-11-6-15,-10 11 1 0,0 0 11 16,0 0-10-16,0 0-3 0,0 0 14 0,0 0-6 16,0 0-17-16,0 0 14 0,29 15-3 15,-29-15 5-15,14 4-7 0,-14-4-4 16,0 0 12-16,27-4-18 0,-14-1-24 15,-2 2-42-15,1-3-70 0,1 2-76 0,-2 0-90 16,-1 1-151-16,-10 3-43 0,0 0 45 16,0 0-212-16,17 10-148 0</inkml:trace>
  <inkml:trace contextRef="#ctx0" brushRef="#br0" timeOffset="-121838.8">5593 14895 1929 0,'0'-18'39'0,"-4"7"19"16,4 11 17-16,4-11 5 0,-4 11 4 0,0-10-1 16,0 10 3-16,0 0-5 0,-4-12-6 15,4 12-9-15,0 0-7 0,0 0-8 16,-3-11 7-16,3 11-17 0,0 0-1 16,0 0-6-16,0 0 4 0,0 0-1 15,0 0-6-15,0 0 3 0,0 0 4 0,-20 27-15 16,14-17 19-16,-1 5-12 0,-3 2 8 15,-3 4-11-15,-4 4 8 0,-13 8 1 0,6-4 3 16,-9 5-5-16,0-2 5 16,3-7 3-16,-10 5-14 0,-4-3 18 0,-2-2-9 15,6 1 1-15,3-9-11 0,0-2-1 0,-9 4-1 16,-8 2 10-16,12-8-1 0,-15 2 2 16,6-5-6-16,-9-2 7 0,14 3-15 0,-17-1 14 15,-5-2-6-15,13 2 2 0,-13-3 5 16,15 1-12-16,6-5 7 0,-2 1 5 15,2-1 14-15,-4 0-2 16,2-1-6-16,-1-2-1 0,3-2 0 0,-3-4-3 16,0 3 2-16,-17-5 6 0,4 2 2 0,0-6-6 15,17 1-1-15,-11-2 1 0,10 4 0 16,-10-7-1-16,4 0-1 0,9-1-4 0,8 6 1 16,-7-11-3-16,5 4 2 0,9-2-7 15,-18-5-4-15,20 2 0 0,-12-8-1 16,12 6-1-16,3 4 3 0,-6-12-8 0,3-2-2 15,5 7-5-15,8 1 4 0,1 0-5 16,-4 2 2-16,7 0-3 0,4 2-2 16,-8-2 1-16,7 5-1 0,4 2-2 0,-3 0-2 15,-2 4 0-15,5-1 3 16,-3 2-5-16,6 1 0 0,-10-1-3 0,7 4-1 16,3 9-16-16,-8-18-37 0,5 11-44 15,3 7-36-15,-6-7-11 0,6 7-19 0,0 0-25 16,0 0-21-16,0 0-33 0,0 0-16 15,0 0-14-15,0 0-23 0,0 0-31 16,14 22-38-16,-14-22-65 0,0 0-263 0,0 0-188 16</inkml:trace>
  <inkml:trace contextRef="#ctx0" brushRef="#br0" timeOffset="-121423.38">3013 14622 1981 0,'0'0'-17'0,"-6"-13"23"0,-2 6 25 15,8 7 22-15,-13-12 8 0,13 12-5 0,-3-7 0 16,3 7-13-16,0 0 0 0,0 0-2 15,-30 12-6-15,23 2 9 0,4 10 4 16,-7 8 4-16,6 2-3 0,-2 4 3 0,-1 12 1 16,4 3-6-16,-1-10 0 0,1-4-6 15,0-3 5-15,-1 1-8 0,1-2-3 0,3-7 2 16,-3-9-4-16,3 1-8 0,3-1 7 16,-3-2 3-16,0-5 32 0,3-2 19 15,-3-10-3-15,0 0-22 0,0 0 9 0,0 0-24 16,0 0 8-16,0 0-18 0,-20-43-1 15,17 15 5-15,0-7-12 0,-1-2-4 16,8-17 6-16,9-5-21 0,-6 0 11 16,20-11-1-16,-4-1-3 0,14 6 2 15,-4 5-8-15,0 16-12 0,-3 1 12 0,7 11-12 16,-4 1 2-16,-3 9 1 0,3 10-7 16,4 5-5-16,-4 1 9 0,-3 3 5 0,7 6-12 15,6 4 12-15,0 0 10 0,-2 7-12 16,13 5 0-16,-8 2 5 0,-3 0-7 15,1 4 2-15,-18-1 3 0,4-6 13 0,1-2-17 16,-6 1-22-16,2 1-34 0,-10-5-21 16,-1-5-32-16,1-1-23 0,-4-3-49 0,-2-5-80 15,-11 1-106-15,27-10-123 16,-21 0 53-16,1-2-158 0,2-9-96 16</inkml:trace>
  <inkml:trace contextRef="#ctx0" brushRef="#br0" timeOffset="-120092.52">1867 13159 1711 0,'-18'-18'-6'0,"6"7"20"16,-6 1 20-16,2-1 20 0,2 4 7 16,-2 0 5-16,-4 2-6 0,-4 2-3 0,1 0-3 15,-3 2-4-15,-4 2-5 16,-8 2 2-16,-1 5 0 0,2-1-1 16,1 0-1-16,-2 4-1 0,5 2-6 0,0 1 3 15,3-2-3-15,-3 6-1 0,6 0-7 16,4 3-2-16,-14 8-3 0,8 3 5 0,-6 3-6 15,10 0 0-15,-5 2 8 0,3 1 2 16,0 2-6-16,13-5 1 0,4-5-11 16,1 2 1-16,-2-1 0 0,5 1 4 0,2 4-3 15,-2-4-1-15,12 2 4 0,-2 1-15 16,-4 1 7-16,14 10-2 0,-8-4 2 16,7 5-1-16,7-3 1 0,7-2-7 0,0 4 7 15,0 0 7-15,-2-5-7 0,10 1 3 16,4-3-3-16,-2 1 0 0,6-5-6 15,4 1 4-15,3-5-4 0,0 2 2 16,0-5-1-16,-1-2 5 0,5-2 15 16,3 1-11-16,6-3-2 0,0 0 0 0,1-2-4 15,-1-2 7-15,7 0 11 0,4-4-14 16,-1-2 1-16,-4 1-1 0,8-2 1 16,0-4 9-16,3 0-9 0,-3-2 15 15,-4-2-1-15,8 1-5 0,1-1 0 0,-11-3-11 16,8-3 13-16,-6 3-1 0,1-1 7 0,-4-5 7 15,-20 1-2-15,10-5 4 0,-10 0 2 16,7-2 6-16,3-6 4 0,0 1 4 16,-3-4-4-16,-1-1-5 0,-6 0-4 0,0-9-7 15,4 5-2-15,-8-2-1 16,-2-3-10-16,2 4 0 0,-10-5 1 0,5 4 0 0,-11-1 19 16,-3 4 1-16,2-11 5 15,1-2-5-15,-13 6-4 0,10-4 5 16,-7-6-2-16,-7 8 3 0,-6-1-3 0,-4 0 10 15,3-2-7-15,-6-5 2 0,0 3-4 16,-3-14 3-16,-10 1 0 0,-4 2-4 0,1 0 1 16,-8 0-4-16,-15-7-4 0,-1 1 0 15,-7 2-10-15,-4 4-6 0,5 0 0 16,-11 3-5-16,-6-2 2 0,3 6 3 0,-6-1-16 16,-12 2 6-16,2 3-6 15,-7 0-4-15,-4 2 1 0,4 9-3 0,-7 0-1 16,10 3-5-16,13 7 0 0,1 2 3 15,-1 0-5-15,0 9-2 0,-3 0 0 0,16 2 4 16,-19 5-4-16,17 1 2 0,-11 3 3 16,-3 1-5-16,-4 3 2 0,8 4-2 15,6 2 0-15,0 2-2 0,4 4 2 16,-4 1-1-16,10 8-6 0,-1-2-11 0,2-2-13 16,8 3-24-16,1 2-17 0,17-5-27 0,3-5-41 15,0 2-35-15,7-3-31 0,3 2-39 16,3 0-51-16,1-4-68 0,6-5-181 15,3-2-12-15,-3 1 77 0,0-11-225 16,10 7-207-16</inkml:trace>
  <inkml:trace contextRef="#ctx0" brushRef="#br0" timeOffset="-111612.08">13053 13090 2053 0,'0'-10'-3'0,"-6"0"25"0,6 10 24 0,-8-12 12 16,8 12-2-16,-3-8-2 0,3 8 0 15,0 0-6-15,-7-10-5 0,7 10-3 0,0 0-3 16,0 0 5-16,0 0 8 0,0 0 5 16,0 0 7-16,30 19 16 0,-20-3 0 0,7 0 2 15,-1 8-6-15,8 1 10 0,6 12-5 16,0 1 0-16,3-1 7 0,8 1-13 16,-8-1-1-16,10-2 4 0,0-2-11 15,11-8 13-15,6-4-5 0,3-4 7 16,11-9 0-16,15-8 0 0,15-14-13 0,13-11 0 15,22-18-3-15,-1-14-12 0,-5 0-5 16,-10-13 1-16,-3 3-10 0,-27 17-1 0,-9-3-3 16,-5 0-3-16,-15 6-7 0,-4 4 0 15,-21 11-4-15,2 4-1 0,-17 9-2 0,-5-2 1 16,-2 9-8-16,-4-1 2 0,-7 3-6 16,8 5-22-16,-4-1-46 0,-10 6-58 15,14-8-18-15,-11 8-30 0,-3 0-46 0,0 0-43 16,0 0-57-16,13 14-100 0,-16-6-92 15,3-8 49-15,-3 17-224 0,-1-6-175 16</inkml:trace>
  <inkml:trace contextRef="#ctx0" brushRef="#br0" timeOffset="-107812.75">14930 12525 1969 0,'0'0'0'0,"-7"5"18"15,7-5 11-15,-7 3 11 0,7-3 5 16,0 0 4-16,0 0 8 0,0 0 6 16,0 0 4-16,0 0 8 0,-13-13 6 0,13 13-5 15,-3-11 0-15,-1 4 17 0,4-4-6 16,-3 3-5-16,-1-3-7 0,1-3 4 0,3-3-3 16,-7 1-3-16,4-1-10 0,3-1-5 15,-3 0 8-15,6-4-1 0,0-1-11 0,4 1-4 16,-7 1-8-16,7-8-1 15,6 1 0-15,0 1-12 0,7-1 0 0,1 1-8 16,9-9-2-16,-3 2-5 0,6 4 5 16,0 0-4-16,10 5 4 0,-13 7-8 0,-3 5-1 15,-7 4-4-15,3 4 5 0,-3 0-3 16,0 5-3-16,0-3 3 0,3 6-5 16,-2 2-3-16,-2 0 15 0,1 3-11 0,-2-1 13 15,1 4-13-15,1 3 8 0,-4-4-5 16,2 2-2-16,-6 1 9 0,-1-1-1 0,-1 1-5 15,-1 2 1-15,2-3-1 0,-1 1-27 16,-4-1-49-16,1-2-44 0,-3-2-49 16,2 2-44-16,1-6-40 0,-7-4-46 0,0 7-136 15,0-7-43-15,0 0 48 0,0 0-127 0,-10 9-51 16</inkml:trace>
  <inkml:trace contextRef="#ctx0" brushRef="#br0" timeOffset="-107522.93">15259 12277 1656 0,'-6'3'71'16,"6"-3"18"-16,-10 7 4 0,10-7-5 16,0 0-9-16,0 0-7 0,-10 4-4 0,10-4 10 15,0 0 1-15,0 0 3 0,0 0 13 16,20 24 6-16,-10-23 5 0,3 5 4 16,0-1 5-16,7-5 6 0,-20 0-5 0,51-7-14 15,-21 2-7-15,6-8 1 0,18-9 0 16,-11 0-13-16,4-3-1 0,-4-3-5 0,-10 0-13 15,-3 3-10-15,-10 0-3 16,3 0-4-16,-9 3-1 0,-1-6 0 0,-7 6-9 16,2 1-3-16,-2-1-1 0,-3 5-17 15,4-2-26-15,-7 8-31 0,0-3-43 0,0 3-54 16,0-3-49-16,-3 8-60 0,-1-2-55 16,1 1-69-16,3 7-128 0,-3-10 40 15,3 10-201-15,0-8-156 0</inkml:trace>
  <inkml:trace contextRef="#ctx0" brushRef="#br0" timeOffset="-98662.05">16119 11765 1879 0,'0'-10'-35'0,"0"10"26"0,0-12 27 16,4 6 22-16,-4 6 16 0,0 0 5 0,0-15-2 16,0 15-7-16,0 0-5 0,0 0-1 15,0 0 17-15,0 0 2 0,0 0 7 16,20 37 2-16,-14-13 11 0,8 5-8 15,-11 6 6-15,7 1 6 0,-7 1-17 0,0 1 13 16,8-5-16-16,-8 2 0 0,4-2-3 16,-1-2-10-16,2-9 2 0,-2 0-2 15,-3-1-7-15,1-4 10 0,-1-5 23 0,0-1 27 16,-3-11-7-16,0 7-9 0,0-7-10 16,0 0-10-16,0 0-12 0,-27-44-5 0,14 19-4 15,-14-21-3-15,-9-11-12 0,0-7-2 16,-5-1-6-16,1 11 0 0,0-3-1 15,7 14-10-15,6 4 3 16,-6 3-10-16,13 11 12 0,-1 4-1 0,5 7-4 0,-1 2-6 16,4 2 3-16,-4 3-7 0,4 0-6 15,13 7 1-15,-17 0 3 0,17 0-6 16,-16 14-1-16,13-4-2 0,3 5 7 0,3 3-1 16,3 0-2-16,4 14-2 0,7-7 4 15,-1 0 1-15,14 9-6 0,-3-9 3 0,0-5 1 16,0 1-2-16,0-13-3 0,-4 2 3 15,4-2 0-15,-1-5 2 0,4 0-1 0,0-3 4 16,-7-3 3-16,4-1-10 0,0-4 4 16,0-2 1-16,-5 3 3 0,-5-1 0 15,4 3-7-15,-5 0 1 0,1-1 0 16,-4 5-2-16,-13 1-6 0,27 0 6 16,-10 4-2-16,-1-1-1 0,11 7 3 0,-10-2-2 15,2 4-1-15,5 1 5 0,-4 4 0 16,6-2-3-16,-6 7 8 0,1-8-10 0,1 10 2 15,-5-8 10-15,1 2-4 16,-9-2-4-16,4-1 3 0,-2-4-3 0,-5 0 2 16,4-1 6-16,1 1 1 0,-5-4 20 0,1 0 28 15,-7-7 6-15,0 0-5 0,0 0-10 16,0 0-1-16,23-31-8 0,-16 10-1 0,-1-12-3 16,11-9-4-16,-7 5-5 15,7-6-1-15,-4 8-1 0,-7 6-7 0,5 4 0 16,-5 0-2-16,1 11-4 0,-4-3-6 15,4 2-20-15,3 7-24 0,0 1-24 0,3 7-31 16,-13 0-57-16,30 5-28 0,-13 1-31 16,3 5-19-16,10 2-12 0,-4-1-13 0,1-2-24 15,0-6-10-15,-4 3-18 0,7-7-18 16,4-7 1-16,2 3 32 0,4-9-331 16,-6 1-120-16</inkml:trace>
  <inkml:trace contextRef="#ctx0" brushRef="#br0" timeOffset="-98158.79">17346 11597 1831 0,'17'-22'43'0,"-4"5"37"16,-10-1 26-16,8 3 20 0,-8 2 17 15,-3 2-4-15,3 7-2 0,-3 4-27 16,0 0-12-16,0 0 2 0,-17-7-13 0,17 7-11 16,-30 19-1-16,17-3-15 0,-7 4 1 15,-17 11-6-15,17-6-1 0,-3 0-8 0,6 0-5 16,1 0 3-16,-7 0-14 0,13-4 10 16,-4-3-24-16,8-7 8 0,-1 0 6 15,7-11-3-15,0 0 2 0,0 0-4 0,0 0 3 16,0 0-11-16,50-32 8 0,-27 14-7 15,-3-4 3-15,3-3-9 0,-3 3 0 0,-7 1-6 16,4 0 9-16,-4 4 5 0,1 1 13 16,-4-1-1-16,-4 9 10 0,5-2 4 0,-5-1-2 15,1 4-8-15,-1-3 1 0,-6 10-12 16,11-10 3-16,-11 10-11 0,0 0 9 16,0 0-7-16,0 0 11 0,24 23-1 15,-15-4 20-15,4 14 9 0,-6-2 7 16,0 19 7-16,9 8 7 0,1 3 7 0,-4 14 8 15,1-4-1-15,2 4 4 0,1 4 0 16,-7-16-10-16,7 13-11 0,-14-13 2 16,7-2-9-16,-10-7-2 0,0 0-5 0,7-12-11 15,-4-9 4-15,-6-8-10 0,-4-1 8 0,-3-5-8 16,0-6-7-16,-6-5-4 16,-8-1-2-16,-6-7 4 0,3-3-7 0,-9-4 1 15,-4-4-5-15,7 0-6 0,3-4-4 16,0-3 1-16,6-2-1 0,4 1-8 0,0-6 2 15,13-6-2-15,-3 4 4 0,10-1-18 16,10-10 4-16,7-9-15 0,0-3-21 0,23-4-34 16,6-2-33-16,5 6-36 0,-12 10-60 15,5 8-30-15,-1 2-44 0,0 6-35 16,-6 10-43-16,-10 3-20 0,-1 11-79 0,-6 0-116 16,-2 8 66-16,-2 3-344 15,-7 3-332-15</inkml:trace>
  <inkml:trace contextRef="#ctx0" brushRef="#br0" timeOffset="-97228.68">13406 12922 2522 0,'-3'-6'28'16,"3"6"-1"-16,0 0-7 0,0 0 7 0,0 0 7 16,39 17 7-16,-9-3 0 0,24 11-4 15,20 5 4-15,-4 5-10 0,9 0 3 0,-2 1-9 16,-4 1 8-16,4 1-10 0,-10-5 3 16,-14-2-14-16,-3-6-12 0,-6 0-27 15,-11-7-34-15,-14-3-37 0,5-5-25 16,-7-9-27-16,-7 3-35 0,-10-4-21 0,14-12-17 15,-11-5-433-15,-11 1-153 0</inkml:trace>
  <inkml:trace contextRef="#ctx0" brushRef="#br0" timeOffset="-96993.15">14089 12912 1880 0,'-16'-22'-7'0,"3"2"45"0,6 5 33 16,-3 5 7-16,3-1-2 0,4 7-9 0,3 4 4 16,0 0 27-16,0 0 1 0,-33 25 14 15,22-3-4-15,-12 16 8 0,7 6 5 0,-8 6-20 16,8 6 13-16,-11 9 2 0,10-8-14 15,-2-3-1-15,-2 5-10 0,4-7-2 16,1 1-6-16,-8-6-12 0,4 1-6 16,4-7 0-16,2-5-12 0,4-11 2 0,4-5-3 15,3-5-4-15,-4 0-7 0,4-5 6 16,-4 0-20-16,3-2-7 0,4-8-21 16,0 0-38-16,0 0-55 0,0 0-48 0,0 0-47 15,0 0-62-15,11-25-64 0,-8 15-135 16,7-1-37-16,3 2 62 0,4-7-226 0,-4 4-145 15</inkml:trace>
  <inkml:trace contextRef="#ctx0" brushRef="#br0" timeOffset="-95262.42">13643 14677 2017 0,'-17'-12'119'0,"4"5"16"0,3 1-10 0,10 6-22 0,-11-7-14 15,11 7-9-15,0 0-9 0,0 0 0 16,-6 32 1-16,20-4-7 0,5 14 1 16,8 6 12-16,17 12-11 0,2-6-4 15,11 2 6-15,-14-16 4 0,7 4-7 16,4-10 1-16,-2-8 7 0,12-5 16 0,-1-11 14 16,5-13 0-16,22-14-2 0,3-20-5 15,0-16-11-15,17-30-5 0,-3-5-12 0,-11-6 0 16,-13-1-9-16,-9-5-10 0,-17 25 2 15,-8 0-4-15,-5 4-1 0,-4 6-5 16,-10 18-4-16,-10 1-4 0,7 10-3 0,-11 8-7 16,-2 9-8-16,-4 1-31 15,-1 5-26-15,1 2-39 0,-6 3-12 0,6 2-36 16,0 3-34-16,0 3-25 0,-10 0-25 0,23 10-39 16,-20-3-55-16,5 1-76 0,-2 5-118 15,-3-1 41-15,0 1-221 0,4 5-175 16</inkml:trace>
  <inkml:trace contextRef="#ctx0" brushRef="#br0" timeOffset="-93727.51">17126 13987 2077 0,'-3'-10'112'0,"-4"3"24"16,7 7 18-16,-6-12 8 0,6 12-8 16,-8-9-19-16,8 9-5 0,0 0-13 0,-3-9-27 15,3 9 2-15,0 0-9 0,0 0-13 16,37 22 1-16,-17-7-13 0,7 3 14 0,-4 3-7 15,17 10 6-15,-13-6-16 0,13 8 10 16,-14-11-9-16,1 0-1 0,0 1 0 0,-3-4-13 16,-5-2 0-16,-2-1-8 0,2-3 5 15,-5-3-4-15,-1-2 1 0,1 2-10 16,-4-3 11-16,0 1-7 0,0-4-1 16,-10-4-2-16,10 7-12 0,-10-7-20 0,6 6-32 15,-6-6-42-15,0 0-41 0,0 0-43 16,0 0-52-16,0 0-65 0,0 0-80 15,0 0-166-15,0 0 45 0,0 0 48 0,-3-23-189 16,3 23-120-16</inkml:trace>
  <inkml:trace contextRef="#ctx0" brushRef="#br0" timeOffset="-93437.76">17540 13933 1950 0,'-7'-11'126'0,"0"1"18"0,7 10 11 0,-6-10 0 15,6 10-16-15,-7-7-5 0,7 7-11 0,0 0-19 16,0 0-12-16,0 0 4 0,-30 25 0 16,23-11 1-16,-3 10 6 0,-3-2 5 15,-1 6 1-15,-2-2 1 0,2 2-4 0,-2 12 1 16,-1-5 3-16,4-6-2 0,-1 2-10 16,4-1-7-16,-2-2-7 0,1-3-5 15,1-6-10-15,4 2-7 0,-5-7-6 0,5 1-5 16,-1-2-5-16,7-3-6 0,-6-2-11 15,6-8-17-15,-3 11-21 0,3-11-30 0,-4 14-43 16,0-11-61-16,4-3-66 0,0 0-50 16,0 0-51-16,0 0-62 0,0 0-134 0,0 0 5 15,0 0 47-15,0 0-262 16,27-17-209-16</inkml:trace>
  <inkml:trace contextRef="#ctx0" brushRef="#br0" timeOffset="-93145.5">17189 14140 2155 0,'0'0'71'0,"0"0"12"0,-13-6 11 0,13 6 6 16,0 0-10-16,0 0 1 0,0 0 16 15,0 0 6-15,0 0 0 16,0 0 0-16,0 0-15 0,37 24 20 0,-21-20-2 16,11-4 2-16,-4-3-15 0,7-4 11 15,18 0 8-15,7-8-9 0,2 0-5 0,-3-3-13 16,-4-2-6-16,-7 8-9 0,-13 2-13 15,0 2-2-15,-9 1-5 0,-2 0-7 0,-2 1-9 16,-4 1-3-16,-7 3-17 0,-6 2-26 16,17-5-33-16,-17 5-17 0,21 0-7 0,-21 0-53 15,6 7-31-15,-6-7-33 0,4 12-47 16,-8-5-47-16,1 4-80 0,-3-1-176 16,-2 0 38-16,-5 5 56 0,4-5-211 15,1-2-140-15</inkml:trace>
  <inkml:trace contextRef="#ctx0" brushRef="#br0" timeOffset="-88991.71">17316 15723 1900 0,'-7'-17'22'0,"4"2"26"16,3 5 26-16,-3 3 17 0,3 7 7 16,0-14 11-16,0 14-8 0,0 0-27 15,-11-11-12-15,11 11-4 0,0 0 0 16,0 0 1-16,-9 32 7 0,5-15 6 0,1 1 6 15,3 7-2-15,0 4-4 0,0 0-4 16,3 9 2-16,7 6-9 0,-7-1-21 16,8 6 11-16,-5-10 8 0,-6-3-21 0,7 1 7 15,-1-2-2-15,5 0-8 16,-5-3-5-16,4 1 0 0,-7-8 0 0,5 0 1 16,-5-5 2-16,0 2-12 0,0-4-6 15,4-3 11-15,-4-4 1 0,5 3 20 0,-8-7 20 16,0-7 23-16,6 13 1 0,-6-13-5 15,0 0-14-15,0 0-5 0,0 0-7 16,0 0-5-16,0 0-8 0,-14-45-4 0,14 27-1 16,-6 1-5-16,-1-1-8 0,4-7-1 15,-8 6-5-15,11-6 0 0,-3 1-5 0,0-1 0 16,3 0-7-16,-3 0 5 0,6 0-3 16,-6-1 1-16,6 1-6 0,0 4 0 15,-6-1 0-15,6 2-1 0,-3 0-4 16,3 0-3-16,2 2 0 0,1 1 1 0,-3 2-3 15,4 0 1-15,-1 8-4 0,5-4 4 16,2 5-1-16,-13 6-1 0,20 0 2 16,-20 0-3-16,30 6 4 0,-14 5-6 0,-2 1 7 15,5 2-1-15,-5 7-3 0,-1-1 5 16,1 7-2-16,-1 1-22 0,4 1-23 0,-10 2-34 16,-1-1-40-16,4 2-32 0,-10-7-41 15,3-5-42-15,-3-1-43 0,4-2-41 16,-4-5-57-16,0-5-132 0,3-1 39 0,-3-6-243 15,10 4-205-15</inkml:trace>
  <inkml:trace contextRef="#ctx0" brushRef="#br0" timeOffset="-88609.63">17836 15985 2068 0,'6'-15'-11'0,"-2"0"15"0,-4 5 16 16,4 0 14-16,-1 2 11 0,-3 8 7 15,-3-15 2-15,3 15-7 0,0 0-2 0,0 0-4 16,-8-10-6-16,8 10-1 0,0 0-7 15,0 0-1-15,-25 25-6 0,17-10 0 16,-5 5 1-16,7 3-1 0,-8 4 0 0,4 3-2 16,7 1 3-16,-8-2-5 0,5-4 1 15,3 3 0-15,3-9 5 0,-4 9-6 0,8-7 1 16,-1-4-1-16,0-2-2 0,0-3 6 16,8-2 2-16,-5-2 7 0,-6-8-6 15,21 0-4-15,-21 0-1 0,19-23 8 16,-5 6-6-16,-1-4-6 0,-3-5-7 15,-3-10 24-15,-4 4-1 0,4-3 3 0,-4 0 6 16,-3 5 20-16,3 2 18 0,-3 7-8 16,0 2-8-16,3-1-20 0,-3 2 4 15,-3 6-1-15,6 2-6 0,-3 10-15 0,0-10-6 16,0 10 1-16,0 0 18 0,0 0-10 16,0 0 5-16,11 39-25 0,-8-21-11 0,7 13-19 15,0-6-33-15,0 5-41 0,0-3-45 16,7 1-46-16,-4-6-49 0,-3-7-49 15,7-2-117-15,-1-5-35 0,-2-4-185 16,2-4-122-16</inkml:trace>
  <inkml:trace contextRef="#ctx0" brushRef="#br0" timeOffset="-87828.51">18193 15806 1922 0,'0'-15'94'16,"0"5"7"-16,-3 3-11 0,3 7-1 15,0 0-9-15,0 0-12 0,0 0 10 16,0 0 10-16,0 0-3 0,6 31-1 0,4-9-4 15,-4 6-1-15,8 2-10 0,-4-5 6 16,4 7-9-16,-4-4-9 0,2 0-1 16,2-11-14-16,-1 3 6 0,1-3 16 0,-1-7 10 15,-3-5-2-15,-3-2-6 16,-7-3-9-16,0 0 9 0,30-25-20 0,-27 7-7 0,-3-4 8 16,0-6 3-16,0 0-20 15,-3-1 3-15,3 1-8 0,-4 1-8 0,-2 4-14 16,6 4-41-16,0 6-40 0,-4 5 8 15,4 8 12-15,0 0-19 0,0 0 4 16,0 0 7-16,0 0 9 0,17 29 5 0,-7-12 6 16,-3-3 2-16,3 1 0 0,0 0 5 15,-4-2 2-15,8-1 9 0,-1-2 0 0,3-2 6 16,1-3-4-16,1-5 9 0,-18 0 1 16,33-10 5-16,-17-3 1 0,4-9 2 15,7-13 0-15,-4-2-4 0,-6 1-1 16,-11 4 5-16,-3-7 3 0,1 4 3 15,-8 6 12-15,4 0 6 0,0 4 1 0,4 4 0 16,-4 4-1-16,-4 2 3 0,1 5 0 16,3 10-7-16,0-11-2 0,0 11 1 0,0 0-12 15,0 0 6-15,-6 38 10 0,3-18-7 16,-1 4 10-16,4 7 4 0,0-3-6 0,0 5 3 16,10-1-2-16,-4-2 0 15,5 0-6-15,-1-8-3 0,0-3 3 0,3-2-3 16,0-9-10-16,4-2-29 0,0-8-35 15,6-9-31-15,-3-1-36 0,14-19-26 16,2-1-9-16,-6-5-26 0,3-2 16 0,4-7 7 16,-7 4 8-16,-3-2 24 0,-4 1 6 15,-3 3 25-15,-3 6 24 0,0 8 23 16,-4-2 34-16,0-1 33 0,-6 8 38 0,0-1 26 16,-4 4 20-16,-3 0 22 0,3 1 16 15,-6 2 10-15,6 5 9 0,-3-2 4 0,3 2 3 16,-3 10-29-16,7-15-2 0,-7 15 5 15,0 0 11-15,0 0-5 0,0 0 3 0,0 0 13 16,0 52 3-16,3-21 3 0,-3 8-2 16,0 14 5-16,4 4-8 0,9 1-3 15,-3-4-4-15,4 6-7 0,2-2-11 16,-9-4-11-16,9 2-14 0,-3-6-2 16,-5-3-13-16,8-1-8 0,-10-13 2 0,8 1-10 15,-4-9-9-15,-7-9-15 0,0 5-22 16,5-6-21-16,-5-1-19 0,0-5-26 0,0-1-53 15,4-7-45-15,-7-1-66 0,0 0-53 16,0 0-49-16,11-22-52 0,-8 1-60 0,-3 5-95 16,3-9 1-16,-3 8-386 15,0-7-382-15</inkml:trace>
  <inkml:trace contextRef="#ctx0" brushRef="#br0" timeOffset="-86744.47">19400 15287 2619 0,'6'-7'-3'0,"-6"7"19"0,3-10 11 0,-3 10 13 16,3-10 7-16,-3 10 2 0,0 0 1 15,0 0-3-15,0 0 19 0,0 0 5 0,0 0 14 16,0 0 6-16,24 23-20 0,-21-8 8 16,-3 10-6-16,11-3 17 0,-5 13-8 0,1-5-5 15,-1 8-5-15,5 9-3 16,-5 3-12-16,7-4 10 0,-6 3-7 0,0-12-12 15,3-4-4-15,-4-3-11 0,-2-8 1 16,2-4 3-16,-6 0-1 0,4-4-5 16,3-2 11-16,-4-1-1 0,-3-11 1 0,0 0-4 15,0 0-5-15,0 0 2 0,0 0-9 16,0 0 3-16,-10-40-2 0,3 22-8 0,0 3-3 16,4-7 0-16,-3-3 3 0,-1 1-4 15,7-1-4-15,-4 0-2 0,1 0 1 16,-4 0 1-16,11-1-1 0,-1 1-1 0,0 0-6 15,-3 1 6-15,4 3-1 0,-1 0-6 16,4 5 1-16,-1-1-5 0,1 6-6 0,10-3 10 16,-1 8-6-16,-2 4 0 15,2 2-2-15,-16 0 0 0,33 8 0 0,-16 9 2 16,7-1-12-16,-5 5-6 0,8 0-25 16,3 18-27-16,-3-11-25 0,-7-6-18 0,-4 0-25 15,8-1-17-15,-4-7-13 0,3-6-14 16,-3-5-13-16,1-6 3 0,-2-5 8 15,-2-6 3-15,0-10 29 0,-1-1 19 0,-3-4 47 16,1 0 48-16,-7-2 46 0,-4 6 39 16,0 0 18-16,0 5 20 0,-3 3 7 15,0 2-2-15,0 2-6 0,0 13-18 0,-3-10-2 16,3 10-11-16,0 0 0 0,0 0-5 16,0 0-8-16,-27 23 3 0,24-11-2 15,-3 1 0-15,-1 2-3 0,7-3 4 16,0 2-19-16,-3-3-3 0,3-1-7 0,0-10 0 15,3 13 15-15,-3-13 2 0,0 0-9 16,0 0-6-16,0 0 5 0,0 0-5 0,27-31-12 16,-24 20 8-16,0 0 0 0,4 1-2 15,-1 0-7-15,2 2-5 0,-5 1 1 16,-3 7 6-16,6-10-3 0,-6 10-5 0,0 0 0 16,0 0 2-16,0 0 1 0,0 0 9 15,27 23 3-15,-17-15-3 0,-4 6-9 0,-1-7 8 16,1 1 6-16,1 5-18 0,-1-6 12 15,-6-7-6-15,6 12 21 0,-6-12-6 16,14 3-10-16,-14-3 7 0,0 0 6 16,27-15-1-16,-17 8-19 0,-4-2 10 0,8 0 6 15,-4-1-1-15,-4 4-28 0,1-2-17 16,3 2-38-16,-3-2-30 0,-7 8-28 16,6-7-13-16,1 3-10 0,-7 4-24 0,7-6-20 15,-7 6 3-15,7-5 11 0,-7 5 6 16,9-6 29-16,-9 6 13 0,10-8 44 15,-10 8 29-15,4-6 35 0,-4 6 56 0,10-5 32 16,-10 5 28-16,0 0 9 0,6-15 26 16,-6 15 4-16,0 0 18 0,7-10 1 0,-7 10 4 15,0 0-3-15,3-10-5 16,-3 10-26-16,0 0-12 0,0 0-8 0,0 0 4 16,0 0-9-16,24 20-8 0,-14-8 12 15,0 1-7-15,3 5-12 0,1-3 1 0,-1-1-5 16,1-2-13-16,-2-1 9 15,1-5-3-15,1 1 9 0,2-6-12 0,-16-1 3 16,38-9-8-16,-19-4 0 0,-2-4-7 16,-1-6-7-16,-2 1-1 0,-4-6-9 0,-7-4 3 15,8 1-5-15,-8 5-3 0,-3 2-5 16,3 2-3-16,1 4-11 0,-8 0-37 16,4 10-27-16,0-3-40 0,0 11-31 0,-3-13-45 15,3 13-46-15,0 0-41 0,0 0-48 16,0 0-81-16,0 0-110 0,0 0 49 0,0 0-257 15,0 0-198-15</inkml:trace>
  <inkml:trace contextRef="#ctx0" brushRef="#br0" timeOffset="-79293.84">13746 16312 2113 0,'-7'-7'39'15,"7"7"-4"-15,-3-10-2 0,3 10 6 0,0 0 16 16,0 0 11-16,47 17 19 0,-21-6-1 0,31 1-3 16,6 5-8-16,0-2-2 0,8-1 4 15,-1 3 0-15,-4-3-14 0,-9-2-5 16,7 4-1-16,-11-4-12 0,-7 1-1 15,-9-4-2-15,0 2-6 0,-7-4-4 0,-4 0 1 16,1 0-21-16,-10-1-17 0,2-1-24 16,-5-2-8-16,-14-3-55 0,24 0-46 0,-24 0-34 15,6-14-39-15,-6 3-29 16,3-7-62-16,-3-3-52 0,0 0-231 0,0-4-88 16</inkml:trace>
  <inkml:trace contextRef="#ctx0" brushRef="#br0" timeOffset="-79060.94">14642 16074 1775 0,'-6'-22'94'0,"-4"5"34"15,4 6 15-15,3 2-2 0,-5 0-2 16,8 9-18-16,0 0-1 0,0 0 9 16,-43 31-4-16,20 9 0 0,-7 3 14 0,6 11-1 15,-16 12-1-15,10 6-11 0,0-3-1 16,-3 5-7-16,3-5-2 0,0 2-11 0,0 1-13 16,6-8-3-16,2 3-8 15,1-16-12-15,9-2 1 0,1-16-6 0,1-4-8 0,7-8-5 16,-4 0-6-16,4-6-5 15,-1-5-7-15,4-2-41 0,0-8-48 16,0 0-58-16,0 0-46 0,0 0-51 0,14-33-67 16,-14 12-78-16,6 0-163 0,1-4 1 15,4 5 68-15,-5-3-252 0,-6 5-196 0</inkml:trace>
  <inkml:trace contextRef="#ctx0" brushRef="#br0" timeOffset="-74492.36">15600 18145 2016 0,'-24'-3'-30'16,"24"3"19"-16,0 0 22 0,0 0 16 15,-20 0 13-15,20 0 13 0,0 0 12 0,0 0-6 16,0 0-11-16,0 0-5 0,-16 3-1 16,16-3 5-16,0 0 3 0,22 28 4 15,2-9-3-15,9 12 4 0,11-5 3 0,2-1 5 16,8 3-9-16,22 1-3 0,11-5-1 16,3-2 2-16,7-7-1 0,-11-9-10 15,31-5 7-15,10-15-7 0,-4-1-10 0,4-7 3 16,-14 1 1-16,-6-1-10 0,-11-2-11 15,-9 3 13-15,-24 6-8 0,-3 0 1 16,-16 2-2-16,-7 6-8 0,-15-1 2 16,5-2-2-16,-7 7 5 0,1-1 4 15,-5-1-15-15,-5 2 3 0,-11 3-2 0,22-7-7 16,-15 1-6-16,-7 6-10 0,20-2-8 16,-20 2-28-16,6-6-27 0,-6 6-29 0,0 0-45 15,0 0-43-15,8-7-59 0,-8 7-116 16,0 0-66-16,0 0-144 0,-17-10-83 15</inkml:trace>
  <inkml:trace contextRef="#ctx0" brushRef="#br0" timeOffset="-74098.54">17129 17956 1722 0,'-27'-1'20'16,"8"-5"16"-16,-8 2 12 0,13-2 15 15,-2 4 10-15,2 0 2 0,14 2 2 0,-19-5-9 16,19 5 0-16,-14-6-9 0,14 6 1 16,-16-4-4-16,16 4-15 0,0 0 1 15,0 0 3-15,0 0-7 0,0 0-3 16,0 0-5-16,57-6-2 0,-27 4 5 16,3 0-3-16,7-2-7 0,0 3-5 0,0-2-4 15,3 3 4-15,-3 0-2 0,-7 3-4 16,0-2 3-16,2 5-7 0,-2 2 7 15,-3 3-2-15,0 6-2 0,-8 2 7 0,5 1 7 16,-10 7 1-16,-4 1 10 0,-3 4-4 16,4 17 0-16,-8 1 4 0,-6-11-8 0,0-3-10 15,0 1 9-15,0-2 2 0,-3-6-13 16,6-1 4-16,-3-6 0 0,0-1 0 16,-3-6-3-16,3-1-5 0,0-1 2 0,0-5-8 15,0-8-28-15,0 0-32 0,0 0-38 16,0 0-46-16,0 0-50 0,0 0-77 15,-3-39-152-15,-4 25-15 0,4-4-158 16,3 0-90-16</inkml:trace>
  <inkml:trace contextRef="#ctx0" brushRef="#br0" timeOffset="-72908.13">15656 17517 1654 0,'0'0'-56'0,"-13"10"21"15,13-10-3-15,-10 4 22 0,10-4 22 0,0 0 16 16,-14 6 13-16,14-6-1 0,0 0-2 16,0 0-5-16,-23-10 5 0,23 10 11 15,-10-15 10-15,0 2 6 0,4-1 11 0,-2-1 1 16,2-3 7-16,3-4-5 0,-4 2 0 16,1-5 5-16,2 0-5 0,0 0 4 15,4-4-11-15,4-3-1 0,0 3-4 16,-1-1-7-16,7-4-7 0,-1 8-5 15,15-14 1-15,-4 12-9 0,0 3-7 16,7 3-3-16,9-6-1 0,5 6-4 0,-8 2-3 16,3 6 5-16,1 6-11 0,-7 2 2 0,3-1-1 15,0 7 2-15,5-4-8 0,-12 8 6 16,4-4 3-16,3 5-4 0,-3 0-1 16,-6-1 4-16,-1 7 4 0,1-1-5 0,-2 1 7 15,-1 3 6-15,-1 1 0 0,-7-1 1 16,4 2 7-16,-4 0-5 0,4 5-4 15,-7 0-7-15,-1-2 18 0,5 1-4 0,-4-1-18 16,0-1 9-16,0 3-6 0,3-4-3 16,1 1-14-16,-7-3-38 0,-1-4-31 15,7 3-42-15,-6-3-37 0,0 0-63 16,-4-4-52-16,0-4-134 0,-3-3-43 0,10 4-160 16,-10-4-99-16</inkml:trace>
  <inkml:trace contextRef="#ctx0" brushRef="#br0" timeOffset="-72610.18">16323 17331 1759 0,'-24'9'2'0,"18"-7"4"0,6-2 9 0,-10 6 5 16,10-6 18-16,-6 8 14 0,6-8 2 16,0 0 6-16,3 18 2 0,-3-18 4 15,10 13 4-15,-4-5 2 0,4-4 2 0,4-1 4 16,6 1-8-16,-7 0 8 0,7-4 7 0,3-4-5 15,-3 0-8-15,7-3-3 16,3-8-7-16,3-3-6 0,-9 4-15 0,-2-4 10 16,2-2-5-16,-1 0 5 0,-10 0-3 15,1 2 0-15,-1-3-3 0,1 0-12 16,-11 1-5-16,4 3-7 0,-7-1-10 0,3 0-18 16,-3 4-18-16,0 3-29 0,0-2-25 15,0 13-36-15,3-18-44 0,-3 18-29 16,0-8-11-16,-3 2-44 0,3 6-90 15,0 0-92-15,0 0-118 0,0 0-46 0</inkml:trace>
  <inkml:trace contextRef="#ctx0" brushRef="#br0" timeOffset="-65759.63">16840 14774 1628 0,'0'-15'50'0,"-4"3"23"16,8 2 23-16,-4 10 6 0,3-13 0 0,-3 13-15 16,3-8-9-16,-3 8-6 0,0 0-15 15,0 0 0-15,0 0-6 0,0 0 2 16,0 0 0-16,0 0 1 0,-30 39-3 0,20-22 7 15,0 6-5-15,-10-2 2 0,3 4 4 16,-10 8 0-16,5-2 5 0,-8-2-6 16,-8 2-1-16,8-6-8 0,-9-3 3 0,-4 3 5 15,6-10-2-15,3-1-5 0,-2 3 6 16,-1-9 3-16,1 0-7 16,-4 2-10-16,-7-4 14 0,10-5 5 0,1 3 2 15,-5-4-11-15,1 0-2 0,4-5 1 0,-1 2-10 16,1-4 3-16,2 1-5 0,4 2-5 15,4-1 2-15,-1-1-9 0,7 5 6 0,-1-5-1 16,2 1-6-16,5-1 6 0,4-1-8 16,10 7-6-16,-20-7-1 0,7 2-1 15,13 5 7-15,-17-7-11 0,17 7-3 16,-10-7-29-16,10 7-44 0,-9-6-56 16,9 6-56-16,-7-3-40 0,7 3-56 0,0 0-53 0,0 0-168 15,0 0 16-15,0 0 47 16,0 0-183-16,0 0-112 0</inkml:trace>
  <inkml:trace contextRef="#ctx0" brushRef="#br0" timeOffset="-65058.37">15760 15015 1857 0,'-3'-13'68'15,"3"13"5"-15,0 0-7 0,-8-11-5 0,8 11 6 16,0 0 0-16,0 0-3 0,-30 18 4 16,27-7 1-16,-10 3 10 0,3 1-10 0,0 6 16 15,3-7-19-15,-6 7 12 0,6 1-8 16,-3 0-6-16,-3-1 9 0,3 0-26 15,0 0 10-15,0-3-4 0,3 0-3 0,-3-6-14 16,0 2-6-16,7-3-3 0,-4 2 2 16,0-3-1-16,4-2-4 0,3-8-4 0,-3 14 0 15,3-14 12-15,-7 10-15 16,7-10-1-16,0 0 2 0,0 0-3 0,0 0-9 16,0 0 9-16,0 0-6 0,0 0 7 15,10-35-6-15,-4 20-5 0,2-5 12 16,-2-2-8-16,7-10-18 0,-2 3 23 0,5-13-4 15,1 2-9-15,9 1-3 0,-9 7-4 16,-4 7 18-16,-6 6-14 0,6 1 4 0,-3 4-10 16,-6-3 11-16,6 6-11 0,0 5-7 15,-1-2 11-15,8 4 9 0,4 1-14 0,1 2-1 16,2 1 11-16,3 1-1 0,6 5 5 16,-3-1-2-16,0 2-8 0,0-1 8 15,0 1-7-15,-3-2-7 0,0 2 20 16,0-1-13-16,-5-2 5 0,-5 0-6 15,-1 2-4-15,-2-1-26 0,-1 1-28 0,1-2-27 0,-8-1-29 16,4-2-27-16,-10-1-32 16,11 6-31-16,-11-6-61 0,6 5-140 0,-6-5-18 15,0 0-137-15,0 0-66 0</inkml:trace>
  <inkml:trace contextRef="#ctx0" brushRef="#br0" timeOffset="-44174.69">13679 14622 3192 0,'7'-13'105'0,"-7"13"-47"16,0 0-10-16,0 0-22 15,0 0 4-15,7-7-7 0,-7 7 31 0,30-11 0 16,7 0-1-16,26-10 6 0,16-5 1 0,5-5-1 16,3-9 2-16,3 0-9 0,-11 2-13 15,5-6 17-15,-7 6-4 0,-7 1-14 16,-17 6 4-16,-6 5-5 0,-8-2-7 15,-1 10-1-15,-19 3-8 0,5 8-47 0,-7 0-39 16,-4 1-36-16,-4 9-49 0,5 1-46 16,-4 3-38-16,-7 1-60 0,-3 2-88 0,0 5-100 15,-9 8 45-15,-15 14-213 0,-6 1-147 16</inkml:trace>
  <inkml:trace contextRef="#ctx0" brushRef="#br0" timeOffset="-43922.4">13907 14955 2051 0,'-30'10'184'16,"9"-1"15"-16,4 0-5 0,4-2-1 0,4-2-10 16,9-5-3-16,-14 2-14 0,14-2-8 15,0 0-17-15,0 0-5 0,0 0 9 16,0 0 3-16,56-27-7 0,1-2-7 0,30-13-8 16,-4-8-8-16,0-4-16 0,31-14-9 15,-27 11-4-15,6 2-11 0,-10 5-9 0,-6 7-7 16,-4 1-5-16,-16 14-2 0,-7 0-10 15,0 9-6-15,-14 4-24 0,-6 2-39 0,-3 10-16 16,-7 1-29-16,4 4-31 0,-8 4-38 16,1-2-36-16,-7 7-47 0,4-1-46 15,-8 0-51-15,0 2-58 0,-2 1-183 0,-11 2 51 16,7 0 57-16,-3-1-249 16,0 1-192-16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17:5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3345 2068 0,'0'0'88'0,"0"0"-6"16,0 0-10-16,-10-6-4 0,10 6-5 0,0 0 9 16,0 0 3-16,0 0-1 0,-10 28 1 15,14-16-11-15,-1 5 6 0,-3 1 9 0,3 3 10 16,0-4-13-16,0 2-2 0,1 2 2 16,-4 0-9-16,0-5-11 0,6 7 5 15,-2-4 2-15,-4 5-14 0,4-2-12 16,-4-1 15-16,-4-2-21 0,4 1-1 0,-4-1-4 15,4 2-1-15,4-3 1 0,-4-1-22 16,4-5-39-16,-1-1-27 0,-3 2-27 16,0-5-40-16,0-8-58 0,3 11-77 15,-3-11-74-15,0 0-143 0,0 0 45 0,0 0-167 16,0 0-101-16</inkml:trace>
  <inkml:trace contextRef="#ctx0" brushRef="#br0" timeOffset="300.52">2390 3735 1828 0,'0'0'60'0,"0"0"-8"15,-24 4-2-15,24-4 12 0,0 0 3 16,-9 13 2-16,9-13 0 0,3 12 3 16,-3-12-6-16,13 21 5 0,-10-11-7 0,11-1 3 15,-1 0-6-15,0-1-5 0,7 3 9 16,-3-1-9-16,6-6 17 0,-3 3-5 0,4-7 17 15,2 0-22-15,5-3 2 0,-1-5-5 16,-5 1 1-16,10-3 10 0,-2-2-18 16,0-5 3-16,-6 3-1 0,3-4-4 0,-8 0-3 15,-1-1-7-15,-8-1-5 16,4-5 4-16,-4 6-2 0,-3-2-8 0,0 4-11 16,-3-1-43-16,-1 6-39 0,1-6-45 15,0 5-59-15,-4 1-69 0,0 2-70 0,4 0-147 16,7-1-8-16,-8 4-201 0,4 3-160 15</inkml:trace>
  <inkml:trace contextRef="#ctx0" brushRef="#br0" timeOffset="2850.09">7303 4628 1926 0,'-21'0'8'0,"21"0"31"16,-25-6 22-16,11 4 13 0,14 2 9 0,0 0 8 15,0 0-2-15,-16-3 3 0,16 3-7 16,0 0-5-16,0 0-15 0,0 0 1 0,0 0-15 15,0 0 12-15,0 0 11 0,0 0-3 16,109 3 11-16,-29-1-1 0,10-2-10 16,34 0 2-16,9 3-1 0,4-3-8 0,15-3 2 15,46-8-8-15,-5 7-4 16,-37 0-4-16,-2-7-4 0,-1 4-9 0,-6 1 7 16,-3-1-13-16,-18 0 7 0,-13 2-13 15,-33-1-2-15,-10 2-4 0,-17 7 2 0,-13-9-15 16,-10 4-18-16,-6 4-12 0,-11 1-5 15,4-3-40-15,-11 3-30 0,-6-3-44 16,0 0-55-16,0 0-67 0,0 0-109 0,0 0-106 16,0 0 34-16,-43 4-180 0,23-8-124 15</inkml:trace>
  <inkml:trace contextRef="#ctx0" brushRef="#br0" timeOffset="3557.09">7652 3325 1830 0,'-3'-15'25'0,"3"7"29"15,-3-2 26-15,3 10 14 0,-3-13 18 16,3 13 2-16,-7-8 1 0,7 8 3 0,0 0-16 16,0 0-10-16,0 0-24 0,0 0 2 15,0 0 11-15,0 0 0 0,0 0 10 16,7 43 13-16,-7-15-4 0,3 5-2 15,0 5 10-15,-3-1-7 0,0-2 5 16,3 5-10-16,-6-1-3 0,3-3-4 0,3-1-10 16,-6 0-12-16,3-5-2 0,0-3-4 15,-3-2-4-15,0 0-7 0,3-7-2 0,0 0-5 16,0-3 2-16,0-1-3 0,0-3-3 16,0 1-13-16,-4-2-17 0,4-10-26 15,4 15-37-15,-4-15-73 0,-4 5-66 0,4-5-66 16,0 0-81-16,0 0-118 0,0 0-75 15,-26-20 54-15,22 12-267 0,1 1-237 16</inkml:trace>
  <inkml:trace contextRef="#ctx0" brushRef="#br0" timeOffset="3883.8">7426 3727 2240 0,'-24'-2'82'0,"24"2"16"16,0 0 7-16,-22 0-8 0,22 0-10 0,0 0-11 15,0 0-13-15,0 0-4 0,-14 7-5 16,14-7 1-16,14 18 3 0,-14-18-3 16,16 17 4-16,1-2-3 0,2-1 1 0,2 0 13 15,6 1 1-15,3 0-9 16,-4-2 0-16,1-6 0 0,3 3-1 0,-4-5 11 16,4-2 2-16,0-3-2 0,11 0 3 15,2-7-5-15,-4 1-7 0,2-5-1 0,9-5-7 16,-3-5-1-16,-11-4-5 0,-6 3-7 15,-9-2-4-15,-2-1-4 0,-2 0-1 16,-4 0 1-16,-2 6-10 0,1-1-12 0,-5 5-23 16,-1 0-32-16,-1 1-38 0,-2 3-43 15,0 4-45-15,-3 7-45 0,0-16-50 0,3 12-36 16,-3 4-69-16,0 0-140 0,0 0 51 16,0 0-226-16,0 0-178 0</inkml:trace>
  <inkml:trace contextRef="#ctx0" brushRef="#br0" timeOffset="6417.03">2999 4528 1989 0,'-6'4'5'0,"6"-4"17"0,0 0 6 16,0 0 2-16,0 0-1 0,-13 10-2 0,13-10-6 15,0 0-1-15,0 0 4 0,0 0-1 16,-3 11 4-16,3-11-1 0,0 0 9 15,0 0 1-15,16 14 2 0,-10-9 3 0,5 2 2 16,2 0-3-16,4 4 9 0,2-4-2 16,5 4 1-16,3-1 2 0,9 0-5 0,0 0 6 15,8-1 1-15,16 2 6 0,10-4-5 16,0-4 2-16,7-3 4 16,2-3-6-16,2-2-8 0,-1-1 3 0,-7-1-10 15,0-2 0-15,-2-1 5 0,-11-3-12 16,-14 2-1-16,-6 3 0 0,-10 2 9 0,-3-1 6 15,-4 3 13-15,-2-3 0 0,-5 3-13 16,1 1 1-16,-1-2 8 0,-2 3-15 16,-14 2 4-16,22-5-11 0,-11-1 4 0,-11 6 1 15,13-7-15-15,-13 7 1 0,14-5-11 16,-14 5-4-16,10-2-43 0,-10 2-26 16,0 0-49-16,9-5-48 0,-9 5-57 15,0 0-61-15,0 0-79 0,0 0-146 0,0 0 53 16,0 0-187-16,0 0-131 0</inkml:trace>
  <inkml:trace contextRef="#ctx0" brushRef="#br0" timeOffset="8523.04">1073 5604 1922 0,'-14'7'67'0,"1"-3"6"0,13-4 0 15,0 0 5-15,0 0-7 0,0 0-2 16,0 0-2-16,0 0-4 0,0 0-5 0,51-30 2 16,-12 2 0-16,12-1 2 0,12-9-14 15,7-7-3-15,3 3-6 0,-4-4 0 0,5 6-6 16,-20 8 0-16,-5 1-12 0,-12 12 6 15,-10 4-6-15,-1-1-3 0,-5 4 7 16,-8 2-2-16,0 3-16 0,0-1 5 16,-6 1-19-16,4 1-18 0,-11 6-8 15,0 0-23-15,22 0-24 0,-22 0-27 0,0 0-38 16,0 0-59-16,17 11-56 0,-17-11-149 16,10 5-199-16,-10-5-108 0</inkml:trace>
  <inkml:trace contextRef="#ctx0" brushRef="#br0" timeOffset="24771.03">8139 5603 1786 0,'-22'-3'34'0,"22"3"33"16,0 0 21-16,-21-3 8 0,21 3-1 16,0 0 0-16,0 0-16 0,0 0 1 15,0 0-13-15,0 0 6 0,0 0 15 0,46-7-4 16,-8 7 7-16,8 2-7 0,4-4 8 16,23 2-12-16,8 0 5 0,1-4-12 15,5 3-2-15,3-5 7 0,0 2-17 0,-6-1-10 16,-11 0-2-16,-3-3-3 0,-7 1 2 15,-9 2-8-15,-10 0-9 0,-11 5 2 16,-3-4-5-16,-3 3 0 0,-5 1 0 0,-5 0-5 16,-1-3-6-16,-16 3-23 0,27-3-18 15,-27 3-17-15,21-4-22 0,-21 4-28 16,16 0-30-16,-16 0-34 0,14-3-35 16,-14 3-66-16,0 0-50 0,9-2-152 0,-9 2 37 15,0 0-170-15,0 0-91 0</inkml:trace>
  <inkml:trace contextRef="#ctx0" brushRef="#br0" timeOffset="28451.97">1016 6690 1810 0,'-6'10'98'0,"-5"-7"-3"0,11-3 9 16,-6 7-2-16,6-7 2 0,0 0-7 15,0 0 1-15,0 0-12 0,0 0 0 0,0 0-11 16,0 0-5-16,33-35-9 0,0 7 1 16,14-8-12-16,10-8-1 0,6-1 3 15,4-5-8-15,-4 3-4 0,4 0-14 16,-4 1 6-16,-13 14-6 0,-4 1-4 0,-2 4 0 16,-10 7 3-16,-11 2 2 0,-3 6-22 15,-7 2-15-15,0 3-13 0,-6-1-18 16,3 2-26-16,3 2-19 0,-13 4-13 15,14-7-24-15,-7 4-25 0,-7 3-27 0,16-3-45 16,-16 3-91-16,17 3-122 0,-17-3-122 16,20 6-58-16</inkml:trace>
  <inkml:trace contextRef="#ctx0" brushRef="#br0" timeOffset="32269.27">16212 3217 1748 0,'5'-13'119'15,"-5"13"-10"-15,0 0-6 0,0 0-13 16,0 0 4-16,0 0 11 0,0 0-5 16,0 0 6-16,-8 41 9 0,5-23-1 0,-4 4 0 15,7 6-2-15,-3-2 6 0,3 2-5 16,0 1-2-16,-3 7-2 0,0-4-16 0,-5 4-3 15,5 2-9-15,3-5-1 0,-6 0-3 16,2 1-10-16,-2-2-9 0,3-6-4 16,0-1-8-16,6-1-36 0,-3-6-31 0,0-4-51 15,-3-2-33-15,-2 2-39 16,5-10-92-16,0-4-79 0,0 0-131 0,0 0-46 16,-19-18 38-16,9 6-176 0,0-2-127 15</inkml:trace>
  <inkml:trace contextRef="#ctx0" brushRef="#br0" timeOffset="33018.94">15803 3338 1844 0,'-10'-13'11'0,"4"2"6"0,-2 4-2 0,5-4-2 0,3 3-6 16,0 8 0-16,6-17 1 0,8 6-2 16,-1 1 2-16,14-2-2 0,0-1-1 15,3-2 0-15,3 0-5 0,11-5 5 16,2-1-7-16,-6 5 4 0,-7 3 1 15,-3-2-1-15,0 1-2 0,0 0 3 0,-3 3-6 16,-7 3 2-16,4-3 1 0,-8 5 0 16,1 2-2-16,-4 4 2 0,4 0 5 0,-4 4 5 15,1 7 9-15,-1-1 14 0,0 5 10 16,-3 5 7-16,0 5 9 0,3 5 1 16,-6-2 5-16,3 7 4 0,-3-1 3 0,-1 4 4 15,-6-1-5-15,4 16 1 0,-4-8-4 16,-4 7-1-16,4-11-5 0,0-4-7 15,0-2-9-15,4-2-6 0,-4-4 3 0,0-4-5 16,3-2-9-16,-3-5 3 0,0 0 0 16,7-6-8-16,-10 1 19 0,6-5-3 15,-3-8 22-15,3 8-20 0,-3-8 4 16,0 0-10-16,0 0-2 0,0 0-2 0,0-33-11 16,0 19 12-16,0-5-19 0,0-6-2 15,0 1 6-15,3-1-9 0,1-1 2 0,-8-2 5 16,8 0-13-16,-4 3 11 0,3-3-11 15,0 3 6-15,1-2-15 0,-1 2 6 16,7 0 4-16,-7 2 1 0,7 1-9 0,1 4 13 16,-8 4-10-16,3-1-10 15,4 5 3-15,1-1 1 0,-5 7-3 0,-6 4 7 0,24-3-1 16,-24 3-5-16,27 13-2 16,-11 2 12-16,4 4-13 0,-1 4 4 0,-1 7 19 15,5 8-9-15,-7 5 1 0,8-4-9 0,-4 4 14 16,-10-9-7-16,3 0-2 15,-3-8 2-15,0 5-3 0,-3-9 6 0,-1-1-6 16,1-5 11-16,3 0 6 0,-7-7-10 16,7 0 0-16,-10-9 9 0,0 0-2 0,30-18-3 15,-13-7-3-15,10-16-2 0,-11 0-8 16,1-8 4-16,-4-1-10 0,-2-1 6 16,-11 5 7-16,0 8-4 0,-8 4 4 0,5 3-6 15,-7 6 4-15,7 6-6 0,0 1 0 16,0 4-3-16,-5 3-3 0,5 4 11 15,3 7-3-15,0 0-6 0,0 0 0 16,0 0 13-16,-30 22-11 0,24-4 7 0,-1 1-10 16,7 6 13-16,0 3-14 0,0 3-22 15,0-5-30-15,10 10-40 0,1-7-41 16,14 6-46-16,-4-10-57 0,-1-7-90 0,10-4-120 16,-3-3 30-16,-5-5-129 0,5-5-57 15</inkml:trace>
  <inkml:trace contextRef="#ctx0" brushRef="#br0" timeOffset="33652.11">17689 3396 1698 0,'11'-14'85'0,"-5"2"19"15,1-4 4-15,-1 1 4 0,2 1-5 0,1 2-8 16,-2-5-6-16,-1 3-14 0,5 2-8 16,-5 2-6-16,1 2-6 0,2-2-12 0,2 6 0 15,2-2-5-15,-13 6-12 0,27 0 5 16,-27 0-3-16,30 10-8 0,-13 0 5 15,-1 2-6-15,8 6-5 0,-1 2 0 0,-3 3 6 16,-7 4-5-16,0-2 1 16,1 2-2-16,-1 4-1 0,0-2-8 0,-2 2 4 0,-5-6 7 15,-3 0-6-15,7-6-5 0,-2-1-3 16,-5-5 0-16,3-1 15 0,-3-2 34 16,1-6 16-16,-4-4 6 0,6 14-4 15,-6-14 2-15,0 0-6 0,0 0 4 16,0 0 5-16,0 0 9 0,0 0-12 0,-13-39-2 15,13 22-3-15,-3-5-8 0,3 3-4 16,3-9-4-16,-3 0-3 0,3 3 3 0,1 0 11 16,-1 0 5-16,0 3-8 0,0 0-3 15,8-2-11-15,-5 6-4 0,7 1-6 16,1 2-7-16,2 3-3 0,5 2-3 0,-4 6-5 16,2-2-1-16,-2 6-2 0,10 3-1 15,-8 1-5-15,5 7 0 0,3 3-4 0,-7 4 1 16,0 4-2-16,0 3 3 0,0 16-4 15,-4-9 3-15,-2-5 1 0,-10-2-2 16,-1 3-2-16,0-6 4 0,0-5-1 16,0 1 3-16,-6-3 5 0,3-2 1 15,0-5-5-15,0-8 4 0,0 0-6 0,0 0-4 16,0 0 4-16,-27-40-4 0,24 18-6 16,3-6 2-16,3-7 1 0,4-1-1 0,0 1-4 15,16-17 2-15,-6 7 0 0,-1 2-5 16,11 6 0-16,-7 10 0 0,-4 4-4 0,-2 6 3 15,2 2-2-15,2 8-2 0,-2 1 5 16,1 9-12-16,3 1-20 0,-4 9-13 16,5 6-35-16,-5 6-37 0,-9-1-47 15,6 6-36-15,0 2-27 0,-2 0-29 16,-5 0-40-16,4-1-15 0,0-1 14 0,3-10 29 16,1-1-33-16,2-2-74 0,-3-13-28 15,4-1-141-15,1-3-51 0</inkml:trace>
  <inkml:trace contextRef="#ctx0" brushRef="#br0" timeOffset="33918.15">19109 3292 1615 0,'24'-28'41'0,"-1"2"37"16,-3 1 30-16,3 0 15 0,4-11 0 0,-4 13-6 16,-5 4-1-16,-9 4-17 0,4 5-11 15,1 0-5-15,-8 6-9 0,-6 4-2 0,0 0-14 16,34 11-7-16,-25-1 5 16,-1 2-8-16,-2 9 0 0,-2 4-8 0,-1-5-2 15,-3 6-3-15,-10 3-8 0,10-4 1 16,-3 4 3-16,-8-6-1 0,5 0 17 15,-1-3 10-15,1-2 10 0,-5-10 5 0,5-2-13 16,6-6-5-16,-27-2 1 0,27 2-11 16,-27-18-7-16,14 0-5 0,-1-1-1 0,-2-1-7 15,10-3-16-15,-5-4-35 0,1 2-31 16,10 0-42-16,0 4-39 0,0 2-37 16,4-2-38-16,2 3-34 0,-2 4-37 0,9-4-76 15,0 6-78-15,-2 5-162 0,2 4-101 16</inkml:trace>
  <inkml:trace contextRef="#ctx0" brushRef="#br0" timeOffset="34201.97">19556 3263 1686 0,'17'16'-63'0,"-1"-6"43"0,2 1 29 15,1-7 26-15,-5-1 16 0,2-3 12 16,4-5 3-16,7-8 5 0,0-5 9 0,-5-1 3 16,12-13 8-16,-4-3 8 0,0-5-5 15,-10-1 14-15,7-3 3 0,-14-6-8 0,4 0 14 16,-14-6-2-16,0 2-10 0,-3 14 13 15,0 7 5-15,0 8 3 0,0 2-15 16,0 7-13-16,0 3-8 0,0 5-6 0,0 8-7 16,0 0-12-16,0 0-12 15,0 0-6-15,-26 37-3 0,19-9-4 0,-3 7-10 16,7 15 2-16,-1 4-3 0,1 2 1 16,3 2-3-16,7 2 7 0,-4-1 3 15,4 0-6-15,-1-1-4 0,-2-4-13 0,-1-12-24 16,4-9-51-16,-7-6-57 15,3-2-34-15,1-10-53 0,-4-7-78 0,-4-4-75 0,4-4-111 16,0 0-16-16,0 0-274 0,-26-34-248 16</inkml:trace>
  <inkml:trace contextRef="#ctx0" brushRef="#br0" timeOffset="35002.49">19706 3150 2268 0,'0'0'69'0,"-3"-11"17"0,3 11 21 15,0 0-14-15,3-12-14 0,-3 12-7 16,13-14-14-16,8 1 2 0,-1 1 2 0,6-6-10 15,0 0-9-15,18-7 0 0,-1-2-9 16,-3-3 2-16,-6 2-9 0,6-4 2 16,-7 1 2-16,-3-3-10 0,0 2 2 0,-6 1 1 15,-8 3-6-15,-2-1-4 0,-1 0-3 16,-10 4 8-16,0 4-15 0,0 0 2 0,-3 5 5 16,0-1-10-16,0 9-2 15,0 8-2-15,-6-9 2 0,6 9-3 0,0 0 9 16,0 0-5-16,-36 35-7 0,29-11 7 15,1 8 1-15,1 2 0 0,2 16-5 16,6-4 2-16,5 6-1 0,-2 3 10 0,4-2-5 16,-4 1 7-16,8-4 3 0,-4-1 5 15,-7-10-2-15,8-9-7 0,-5-2 22 0,1 0-12 16,-7-9-2-16,6 3 4 0,1-6-3 16,0-4 22-16,-4-2 8 0,-3-10-9 15,0 8 0-15,0-8-7 0,0 0 1 0,0 0-4 16,0 0-5-16,-3-37-3 0,0 19-5 15,-1 2-7-15,0-3-3 0,1-2 1 0,3 2 8 16,3-1-14-16,-3 2 8 0,4-1-8 16,3 1-8-16,0 2 14 0,2 1-3 15,8 5-6-15,-4 2 5 0,1 7-7 16,9 2 1-16,-3 5-3 0,4 2 14 16,-5 7-8-16,1 2 1 0,1 5 1 0,-5 3 0 15,1 3 7-15,-4 0-14 0,1-2-3 16,-1 3 11-16,4-4 9 0,-7-4-9 0,-1-3-2 15,-1-3-3-15,-2-2 13 0,7-5-4 16,1-6-4-16,-14-2 8 0,40-6 2 16,-17-2 0-16,3-10-8 0,1-2-6 0,6-10 10 15,-13-2-9-15,7-6 5 0,-11-2-4 16,1 5 0-16,-4 6-1 0,1 3-5 16,-4 6 7-16,-4 2 5 0,5 0-4 15,-8 6-6-15,-3 2 2 0,3 3 2 0,-3 7-5 0,0 0 7 16,0 0-9-16,0 0-1 15,-30 22 3-15,21-8 8 0,-5 3 2 0,4 2-8 16,-4 3 5-16,5-1 7 0,2-1-9 16,4-2 1-16,0-4 6 0,3 1-3 15,0-3-6-15,3-2 8 0,3-3 4 0,7-1 3 16,14-6-3-16,-7 0 2 0,14-7-9 16,-4 0 0-16,3-4-19 0,-6 4 20 0,-7 0-1 15,7-2 2-15,-4 7-2 16,-10-4 2-16,0 5-12 0,-13 1 5 0,0 0 4 15,30 5-8-15,-23 2 7 0,-7-7 3 16,10 13-9-16,-3-6-10 0,-1-2-17 16,1 5-20-16,-7-10-27 0,10 8-22 0,7-8-49 15,0 0-63-15,-1-5-62 0,7-5-121 16,1 0-95-16,9-5 47 0,13-10-157 0,5-8-101 16</inkml:trace>
  <inkml:trace contextRef="#ctx0" brushRef="#br0" timeOffset="36138.37">22859 3096 1882 0,'-3'-19'134'0,"0"2"21"0,3 2 5 0,0 2 35 16,0 2-14-16,0 11-10 0,0 0-26 15,0-14-11-15,0 14-14 0,0 0-14 0,0 0 0 16,0 0 1-16,0 38 4 0,0-13 8 16,-3 1 1-16,-1 10 4 0,4 2-3 15,0 2-4-15,0 0 3 0,0 14-3 0,7-1-9 16,-7-8-6-16,3-8-10 0,0 1-10 15,0-2-8-15,5-7-2 0,-2-4-4 0,-2-3-9 16,-4-7 3-16,3 2-3 0,0-6 11 16,-3-4 1-16,0-7-6 0,0 0-6 15,0 0-6-15,0 0 5 0,-3-57-11 16,0 20-14-16,-7-20-3 0,2-4 4 0,2-2-8 16,0 3-5-16,2-2 3 0,-2-1-12 15,9 4 2-15,0 2-2 0,4-2-4 16,-4 5-2-16,14 4-3 0,-7 2 1 0,10 6-7 15,-10 11 2-15,0 6-8 0,0 9 3 16,-3-1-17-16,2 9-7 0,-2 2-4 0,0 3-6 16,-7 3 1-16,0 0-6 0,13 25 2 15,-13-4-9-15,-6 0-11 0,-1 8-13 0,4-4-11 16,-8 4-7-16,5 5-8 16,-1-8-14-16,1 2-9 0,-5 1-3 15,2 0 1-15,2-4-8 0,-4 0 12 0,8 0 10 0,0-4 3 16,3 0 9-16,0-3 5 15,3-1 0-15,0-2 15 0,8-3 8 0,2-6 3 16,1-3 19-16,2-2-9 0,4-5 13 16,7-4 4-16,-1-2 11 0,4-5 3 0,11-8 10 15,-11 1 6-15,-3 4 10 0,-5-4 3 16,-1 0 8-16,2 2 3 0,-7 2-9 16,1 3 1-16,-4 2 12 0,-2 4-8 0,-1-1-1 15,-1 2-7-15,2 6 9 16,-11 2-5-16,16 0-2 0,-16 0 6 0,20 10-9 15,-10-3 0-15,-3 1 0 0,3-1 8 16,0 0-6-16,3 0 8 0,-3-1-1 0,0-1 4 16,3-2-7-16,1 0 9 0,2-3-3 15,-16 0 0-15,33-9 0 0,-16 5 3 16,4-4-5-16,-5 1 7 0,1-1-10 0,-4 2 1 16,-2 5-1-16,2-5-6 0,-1 5 3 15,-12 1-6-15,0 0-1 0,24 7-3 0,-18-2 6 16,2 2 1-16,2 3 1 0,-1 0 4 15,2 1-3-15,-1 1 2 0,2-2 3 16,-1 0-3-16,5-5-5 0,1-1 13 0,6-1-8 16,1-3 1-16,-1-5 4 0,4-2-18 15,0-3-29-15,6-4-45 0,-14 6-47 16,8-10-57-16,-6-6-80 0,-1 3-141 16,-7-4-63-16,1 4 46 0,2-4-127 0,-3 6-55 15</inkml:trace>
  <inkml:trace contextRef="#ctx0" brushRef="#br0" timeOffset="36537.93">25356 2864 1649 0,'0'0'24'0,"0"13"8"0,0-13 16 15,0 0 22-15,-23 15 16 0,9-7 31 16,-6 2 7-16,7 0 18 0,-10 2 8 16,3 2 16-16,0 3 10 0,-1-3-2 0,5 1-6 15,-1-5-6-15,4 1-14 0,-1-3-11 16,5 0-8-16,6-2 8 0,3-6 20 16,0 0 13-16,86-3 1 0,21-12-15 0,63-10-9 15,17-3-17-15,12-7-11 0,-5 1-10 16,-1-7-1-16,-6 0-18 0,3-1-9 15,-4 0-10-15,-6 1 0 0,-9 5-9 16,-19-2-7-16,-27 13-20 0,-13 3-20 0,-12 1-14 16,-2 4-14-16,-35 5-20 0,-3 2-17 15,-17 3-25-15,-7 2-19 0,-12 2-7 16,-1 0-22-16,-10 2-16 0,4 1-16 0,-7 0-14 16,-10 0-17-16,17 4-27 0,-17-4-39 15,13 3-46-15,-13-3-76 0,0 0-161 0,0 0 48 16,0 0-292-16,0 0-268 0</inkml:trace>
  <inkml:trace contextRef="#ctx0" brushRef="#br0" timeOffset="37909.01">9753 6279 2388 0,'-23'0'123'0,"5"0"-4"15,18 0-11-15,-25 7-8 0,14 1 10 0,1 5-1 16,7-1 0-16,-3 1-6 16,9 2-18-16,0-1-6 0,4 0 9 0,13 8 13 15,6-12 4-15,18-6 7 0,35-8-10 16,28-17-6-16,43-21-12 0,10-10-2 0,6-11-7 15,-8-6-10-15,-9-6-9 0,-18-3-3 16,-11 3-7-16,-14 3-6 0,-30 15-6 16,-5 4-3-16,-22 3-7 0,2 4-6 0,-11 12-18 15,-7 4-21-15,-13 7-24 0,-3 3-25 16,-7 5-37-16,3 5-45 0,-10 5-39 0,-3-1-32 16,0 6-63-16,0 0-66 15,0 0-174-15,-33 18 56 0,17-5 53 0,-5 2-190 16,-2 6-107-16</inkml:trace>
  <inkml:trace contextRef="#ctx0" brushRef="#br0" timeOffset="41819.01">2442 6432 1831 0,'0'0'72'16,"-9"-7"17"-16,9 7 2 0,0 0 9 15,-13-8-10-15,13 8-13 0,0 0-2 16,-11-6-10-16,11 6-12 0,0 0-8 0,0 0-2 16,0 0-3-16,0 0-8 15,21 42 2-15,-9-30 4 0,6 5-2 0,5 1 4 16,14 7-2-16,6-3 8 0,13 3 1 16,1-7 5-16,10-1 0 0,23 1-2 0,10-3 11 15,7-2-8-15,9-1 9 16,-3-10-17-16,7 3-3 0,-3-2 1 0,0-3-1 15,-24 0 5-15,-7-6-20 0,-2 2-3 0,-4-4 18 16,-10-5-3-16,0 1 7 0,-7-3-1 16,-6 1 11-16,-7-10-2 0,-4 5 4 0,-5-6-7 15,-1-3-8-15,-10 6 3 16,-10 4 2-16,0 4-8 0,-10-3-7 16,3 6-5-16,0-3-1 0,-2 6-2 0,-2-3-11 0,1 4-42 15,-2 0-42-15,-2-2-74 16,-6 9-66-16,6-8-57 0,1 4-46 0,-7 4-117 15,0 0-66-15,14 0 52 0,-14 0-194 16,0 0-135-16</inkml:trace>
  <inkml:trace contextRef="#ctx0" brushRef="#br0" timeOffset="43774.01">4599 5845 1850 0,'-16'-3'-9'0,"16"3"17"16,0 0 1-16,-6-7 3 0,6 7 6 0,0 0 2 15,3-18 0-15,-3 18 4 0,16-20 10 16,-5 9 6-16,8 0 6 0,-2-4 2 15,10 0 0-15,-5 2 2 0,22-12 2 16,-4 10 3-16,10-2-5 0,3-1 8 0,1-3-7 16,-1 7-5-16,-10-1-4 0,14 0 2 15,3 1-4-15,-13 3-6 0,6-2 4 16,7 1-6-16,-3 2-8 16,-7 3 2-16,-7-1-2 0,4 1-1 0,16 0-5 15,-3-4 4-15,-7 5-9 0,-12 2 6 0,-2 1-4 16,-5 2 1-16,2-2-4 0,-3 3 6 0,5 0 0 15,-5 0-8-15,4 0 8 0,-4 0 0 16,-3 3 8-16,6 1-8 0,-6-1 8 16,4-2-11-16,-1 5-2 0,-3-1 7 15,3 2-2-15,-3 0-4 0,0 2 1 0,-3-4 0 16,3 5-7-16,-3 0 12 0,3-1-8 0,0 7 0 16,-6-4 14-16,1 6-10 15,2-3-3-15,0 2 9 0,-7 5-8 0,7-4 2 16,-8 2 5-16,-1-1 0 0,-2 5 13 15,-2-5-6-15,6 6-10 0,-7 0 0 16,0 0 4-16,1 0-5 0,-1-1-6 0,0-5-4 16,-6 4 12-16,9-3-12 0,1 1 9 15,-7 3 2-15,0-5-2 0,-3 5-9 0,-1-5 4 16,4 3-9-16,-2-1 24 16,1-4-5-16,1 4 1 0,1-2-5 0,1-1 10 15,-5-1-15-15,-4 1 8 0,5-3 2 0,-2-1-1 16,-3 4-3-16,0-4 0 15,4 4-3-15,-4-3 9 0,-3 2-11 0,3 1 9 16,-6-3 7-16,3 1-5 0,0-4 1 16,-3 8-4-16,-7-1 0 0,7 2-5 0,-8 1 5 15,2-1-7-15,-4 7 9 0,-1-6-2 16,-5 3 1-16,-12 4-4 0,1-4 0 0,4-7 3 16,-1 0-3-16,-3-1-5 0,-3-2-1 15,-1-1-6-15,-13 7 7 0,-5-3-10 16,-2-3 7-16,-6-2-5 0,-3-1 4 0,-7 1-2 15,-4-1-4-15,1-8-3 0,-1 5 4 16,-2-2-2-16,-1-2-3 0,7-5 7 0,10 2-6 16,-13-8 2-16,16 6 2 15,10 0-1-15,-16-8 0 0,17 2 4 0,-2 1-5 16,9-5 4-16,-15-7-5 0,5-1 1 16,-2-1 6-16,8-9 0 0,-4 0-8 0,4-8 4 15,7 0-1-15,-2 1 2 0,-1-5-3 16,5 1-6-16,14 10 7 0,-6-11 5 15,-1 2-7-15,7-1-3 0,10 9 2 0,0-1-3 16,10 6-3-16,-7 0 3 0,4 0 1 16,3 0-5-16,10 0-2 0,4-1-8 0,2-2-18 15,11-7-39-15,6-1-30 0,11 4-42 16,-5 0-42-16,12-1-49 0,-2 1-46 16,2-1-87-16,-5 2-140 0,4 2 34 15,-4 1-199-15,1 6-170 0</inkml:trace>
  <inkml:trace contextRef="#ctx0" brushRef="#br0" timeOffset="44520">5096 5804 1897 0,'-20'-1'-40'0,"0"-5"20"15,7 4 22-15,13 2 25 0,-17-5 16 0,17 5 13 16,-10-5 4-16,10 5 8 0,-6-10 1 15,6 10-9-15,0 0 7 0,6-21 0 16,4 9-3-16,7-1-3 0,2-5 2 16,5 4 6-16,20-8-9 0,5 0 6 0,11-2-5 15,7 5-2-15,13-6-5 0,7 1-9 16,10 5 3-16,-4 2-7 0,3 3-6 16,-2 0-1-16,-17 3 1 0,-4 4 3 0,-3 0-8 15,4 5-8-15,-19-1 8 0,-1 3-7 16,-7 0-10-16,13 11 11 0,-10-10-3 0,-10 10-13 15,0 2 5-15,20 1 0 0,-14 5 7 16,5 5-10-16,-5 1 9 0,4 1 13 16,-3 5-5-16,-4-3 2 0,0 2-2 0,1 2 7 15,-1 3 6-15,-13-2-2 16,3-1-15-16,0 6 8 0,-6 2 1 0,-3 0 4 0,-4 5-10 16,-7-8 3-16,-3-4 7 15,-3 2 5-15,-7 1-5 0,3 3-2 0,-6-3-6 16,-4 18-3-16,-3-2 19 0,-3-2 2 15,-4 0-6-15,-6-2-6 0,-11-2-1 16,-9 8-1-16,-4-4-4 0,-5 0-11 0,-2-4 10 16,-6 0-8-16,0-3 2 0,-7-8 6 15,-2-3-4-15,-9-5-7 0,-5-4 2 0,13-8-1 16,-10-3 0-16,-6-6-3 0,-7-6-5 16,-18-8 4-16,-3-6-1 0,-9-7-1 15,7-7-2-15,3-4-4 0,10-4 2 16,5 3-7-16,8-5 4 0,4-5 3 0,9 3-5 15,4-2 1-15,13-6-3 0,13 0 3 16,10 7-5-16,11-2 4 0,9-6-5 16,10-1-2-16,11-1-14 0,12-5-32 0,14-13-26 15,14 1-48-15,6-2-45 0,13 2-49 16,7 4-49-16,4 2-63 0,5 1-116 0,-2 14-72 16,-1 6 66-16,-2 7-197 0,-1 4-146 15</inkml:trace>
  <inkml:trace contextRef="#ctx0" brushRef="#br0" timeOffset="46207.66">1059 7453 1921 0,'-3'-13'27'16,"-4"-2"19"-16,1 1 23 0,3 7 11 0,0-3 14 15,-5 2 3-15,8 8 0 0,-3-11-13 16,3 11-3-16,-7-8-12 0,7 8-10 16,0 0-5-16,0 0-10 0,-13-6 1 0,13 6 1 15,0 0-7-15,0 31 11 0,10-12 4 16,-10 2-10-16,7 4 7 0,3 4-1 15,0 2-12-15,0 2 14 0,4-1-13 16,5 5-8-16,-5-1-3 0,-5-9 9 0,9-2-7 16,-9-4 0-16,4 1 0 0,1-4 1 15,-7-4-4-15,2 4-8 0,8-3 9 16,-1 2-3-16,-5-9 1 0,-1 5-17 0,3-5 20 16,-3-1-15-16,0 0-3 0,4 3 5 15,-1-2 5-15,0-7-32 0,1 5-44 16,-14-6-38-16,26 0-55 0,-26 0-59 0,23-7-91 15,-9 0-162-15,-11 3-14 0,0-3 54 16,-3-3-127-16,0 10-48 0</inkml:trace>
  <inkml:trace contextRef="#ctx0" brushRef="#br0" timeOffset="46536.38">1149 7836 1660 0,'-19'11'80'0,"5"-1"7"0,1-6-5 15,-1 3-2-15,14-7-3 0,-10 7-5 16,10-7-5-16,-12 5-10 0,12-5-4 0,-5 6-9 16,5-6-4-16,0 0 3 0,17 14 2 15,1-7 8-15,-6-4 4 0,12-2 4 16,0 3 8-16,9-1 9 0,3-6-10 0,1-1 5 16,10 0 6-16,16-3-6 15,1-3-5-15,-9-5 14 0,5 0-15 0,-16-1-3 16,-7 7 3-16,-4-4 0 0,0-2-6 0,-12 2 8 15,2 1-4-15,-3-5-6 16,-7 2-2-16,0-3-10 0,-6-3-2 0,-4 4-8 16,-3-2-6-16,-3-3-7 0,0 1-16 15,-4-1-48-15,1 2-27 0,-1 5-25 0,-3 0-22 16,6 5-31-16,-2-4-51 0,-1 6-39 16,0-1-38-16,1 1-89 0,-1 7-98 15,7 1 26-15,-13-6-110 0,13 6-46 0</inkml:trace>
  <inkml:trace contextRef="#ctx0" brushRef="#br0" timeOffset="51087.9">7073 7482 1688 0,'-3'-13'111'0,"3"4"24"0,0 9 3 16,-4-18 12-16,4 18-8 0,4-10-7 16,-4 10-21-16,0 0-6 0,-4-13-13 15,4 13-20-15,0 0-15 0,0 0 6 16,0 0 7-16,0 0 16 0,0 0 9 0,10 46-8 0,-10-26 6 15,4 5 13-15,-1 1-9 16,-3 5 1-16,6 5-5 0,1-3 3 0,3 16-11 16,0-9 1-16,-7-8-12 0,1 1-3 15,-1-5-8-15,4 4-8 0,3 0 1 16,-4-7-10-16,-6-7 0 0,7 7-6 0,-4-7-4 16,4-4-1-16,-3-2-1 0,2 1-2 15,-3-2 0-15,-3-3-5 0,0-8-8 0,4 14-20 16,-4-14-22-16,6 10-40 0,-6-10-83 15,0 0-74-15,0 0-59 0,0 0-72 0,0 0-72 16,0-31-140-16,-3 22 46 16,-4 0-268-16,-2 1-272 0</inkml:trace>
  <inkml:trace contextRef="#ctx0" brushRef="#br0" timeOffset="51370.24">6942 7847 2253 0,'0'0'-35'0,"0"0"10"0,0 0 31 0,0 0 18 0,0 0 16 15,-13 21 15-15,13-11 7 0,4 5 7 16,2-1 3-16,5-2-2 0,-5 1 5 16,4-2 6-16,7 1 28 0,-1-2-9 0,1 0 15 15,7-9 3-15,2 3-3 16,11-9-10-16,-4-1-8 0,24-11-10 0,2-3-9 0,-5-2 2 16,-7-6-13-16,-4 3-11 15,1-7 2-15,-8 0-9 0,-6-4-8 0,0-3 1 16,-7 3-4-16,-12 4-3 0,-2 7-6 15,-2 3-10-15,0 1-6 0,-4 8-26 0,1-2-38 16,-1 5-67-16,-3 2-40 0,0 8-22 16,0 0-36-16,0 0-28 0,0 0-34 15,0 0-81-15,0 0-118 0,0 0 51 0,3 29-145 16,4-15-72-16</inkml:trace>
  <inkml:trace contextRef="#ctx0" brushRef="#br0" timeOffset="57153.41">5963 8957 2557 0,'0'0'163'15,"-17"-6"-73"-15,17 6-11 0,-16-1-45 16,16 1 9-16,0 0 6 0,0 0-27 0,-20 0-2 16,20 0-5-16,0 0 3 0,0 0 3 15,0 0 11-15,0 0 11 0,0 0 13 0,43-10-17 16,-13 5 17-16,10-8-17 0,13-8 6 16,10 2-12-16,-3-3 14 0,14-8-11 15,-1 0-12-15,-13 2 8 0,-6 3-11 0,-8 3 4 16,-10 4 4-16,-1 4-1 0,-13 3 5 15,-5 4-3-15,-1 0-7 0,-5-1-5 0,-1-1 0 16,3 5-2-16,-13 4 4 0,0 0 2 16,0 0-7-16,0 0-3 0,0 0-11 15,0 0-32-15,0 0-34 0,0 0-45 16,-16 29-41-16,9-20-37 0,7-9-57 0,-7 9-47 16,3-3-120-16,4-6-54 0,-3 7-195 15,3-7-158-15</inkml:trace>
  <inkml:trace contextRef="#ctx0" brushRef="#br0" timeOffset="59319.82">8680 7490 1997 0,'-7'-15'80'0,"4"1"19"15,-4 6 16-15,7 8-2 0,0-13 16 16,0 13-2-16,-7-12-10 0,7 12-14 16,0 0-15-16,-3-11 1 0,3 11-18 0,0 0-8 15,0 0-1-15,0 0-9 0,0 0 1 16,0 0 0-16,-10 33 4 0,10-22 5 0,-3 10-6 15,3 0 2-15,-4 5-4 0,4 2-1 16,0 0-1-16,0-2-6 0,0 6 1 16,-3 0-14-16,3 3-2 0,-4-9 13 15,11 3 2-15,-7-4-11 0,0-8 3 16,0 6-9-16,4-3 1 0,-4-5 0 0,3 2-5 0,-3-5 1 16,0-3-9-16,0-9-17 15,3 16-24-15,1-7-30 0,-4-9-46 0,0 0-55 16,-4 15-57-16,4-15-51 0,0 0-35 15,-3 4-95-15,3-4-114 0,0 0 47 16,-14 0-170-16,14 0-127 0</inkml:trace>
  <inkml:trace contextRef="#ctx0" brushRef="#br0" timeOffset="59620.89">8430 7932 1903 0,'0'0'83'0,"0"0"24"0,-17-7 13 16,17 7-7-16,0 0-3 0,0 0-17 0,-16-6 1 15,16 6-8-15,0 0-20 0,0 0-6 16,0 0-12-16,0 0 1 0,0 0-7 16,0 0 9-16,0 0-6 0,0 0-1 0,25 33 6 15,-11-25-1-15,2 0 9 0,5-4 21 16,2 0 9-16,1 2 0 0,9-12-2 0,0 5-1 16,14-6-12-16,9-9-1 0,1-4-8 15,0 3-5-15,-21-4-5 0,12 2-7 0,-15-1 1 16,-3 1-8-16,-8 1-5 15,-4 0 4-15,-2 0-4 0,-2-3-1 0,-1 3-3 16,-3 0-11-16,-7 3-19 0,4 5-31 0,-1-4-43 16,-6 6-61-16,4-1-59 15,-4 9-36-15,3-8-41 0,-3 8-26 0,0 0-76 16,0 0-122-16,0 0 56 0,0 0-181 16,0 0-118-16</inkml:trace>
  <inkml:trace contextRef="#ctx0" brushRef="#br0" timeOffset="61039.13">10216 7486 1922 0,'0'0'134'16,"0"0"12"-16,0 0 5 0,0 0-8 0,0 0-17 16,0 0-4-16,0 0-16 0,0 0-19 15,20-1 1-15,-20 1-11 0,0 0-18 0,0 0-4 16,7 15-5-16,-4-5-3 16,1-1 11-16,-1 7-9 0,0 3 33 0,0 5 9 0,4 2 0 15,-4 5 8-15,1-5 0 16,-1 13-5-16,1-7 9 0,-4 5-8 0,3-1-7 15,3-1-7-15,-6 3-10 0,4-6-6 16,-1-6 0-16,0 6-7 0,-3-7-7 16,4-7-1-16,-4 3-9 0,0-3 2 0,7 0-26 15,-7-10-23-15,0 9-35 0,0-9-12 16,0-8-48-16,-7 17-61 0,3-16-65 0,1 5-34 16,3-6-26-16,-16 0-22 0,16 0-33 15,0 0-72-15,-30-3-64 0,19 0-244 16,11 3-215-16</inkml:trace>
  <inkml:trace contextRef="#ctx0" brushRef="#br0" timeOffset="61312.96">10103 8101 2103 0,'-16'-7'16'0,"16"7"31"16,-11-12 20-16,8 5 23 15,3 7 10-15,-10-14 10 0,10 14-4 0,-3-10 4 16,3 10-12-16,-11-8-12 0,11 8-19 16,0 0-11-16,0 0 3 0,0 0-10 0,0 0-3 15,0 0-3-15,0 0-6 0,44 1 7 16,-44-1-10-16,43 7 3 0,-16 2 13 15,3-8 5-15,-3-2 15 0,6-2-1 0,3-4-7 16,15-11 1-16,-5-3-8 0,1-5 0 16,-1-2-5-16,-5-4-3 0,-5 1 4 0,-9-3-9 15,-1-1-6-15,-6 3-4 16,1-8-3-16,-12 5-7 0,5 7-6 0,-7-1-5 16,-4 4-25-16,0 4-16 0,0 0-42 15,-3 6-47-15,-3 3-43 0,3 5-35 16,0 0-26-16,0 7-26 0,-13-3-32 0,13 3-59 15,0 0-133-15,0 0 43 0,-20 11-125 16,17-3-56-16</inkml:trace>
  <inkml:trace contextRef="#ctx0" brushRef="#br0" timeOffset="63733.43">1157 10407 1726 0,'0'0'108'0,"-11"-14"-1"0,11 14-16 15,0-11-10-15,0 11-9 0,0 0-10 16,0 0-7-16,0 0-8 0,0 0-2 0,0 0-6 15,36 18-1-15,-22-9-7 0,2 1 16 16,2 1 1-16,5-1-1 0,14 0 15 16,-7-9 2-16,6-1 15 0,11-1 6 15,12-9-4-15,25-15 3 0,0-8-16 16,6-9 5-16,-3-5-22 0,-5-6-7 16,2-7 8-16,-1 2-7 0,-10 4-13 0,-9 1 14 15,-1 3-15-15,-3 4 9 0,-24 17-1 0,-6 7-6 16,-3 1-5-16,-10 6-9 0,3 1-12 15,-6 3-25-15,-5 1-39 0,5 3-25 16,-4 2-14-16,3 2-26 0,-13 3-23 0,0 0-35 16,27 3-57-16,-14 2-64 0,-3-2-152 15,0 1 17-15,-10-4-102 0,23 4-40 0</inkml:trace>
  <inkml:trace contextRef="#ctx0" brushRef="#br0" timeOffset="68354.28">10770 10425 1655 0,'-14'-24'119'0,"11"7"26"0,-4 1 26 15,1 5 12-15,-2-2-1 0,5 6-5 16,-3 0-14-16,6 7-18 0,-4-12-20 0,4 12-17 15,-6-9-18-15,6 9 2 0,0 0-25 16,0 0 14-16,-3 34 14 0,6-9 19 0,-3 4 3 16,3 24 5-16,4 2 18 0,-1 8 3 15,8 19-9-15,-8 0-3 0,1-14-1 16,-4 16-9-16,0-17-12 0,8 14-9 16,-1-19-14-16,-4-1-1 0,5-4-9 15,2-1-5-15,-10-15-7 0,3-7-7 0,5-8 2 16,-8-1-16-16,1-4-18 0,-1-6-13 15,3 0-20-15,-3-9-21 0,5 1-47 0,-8-7-39 16,0 0-61-16,0 0-58 0,19-21-50 16,-12 3-49-16,-3 0-58 0,-1-7-92 0,0 0-68 15,4-1 49-15,-7-2-299 0,6-4-289 16</inkml:trace>
  <inkml:trace contextRef="#ctx0" brushRef="#br0" timeOffset="69004.98">10770 10476 2367 0,'-3'-8'45'16,"3"8"14"-16,-8-11 2 0,8 11-6 16,-6-13 6-16,6 13-12 0,3-18 2 15,-3 18-8-15,3-17-10 0,8 8-1 0,-2-4 1 16,12 1-4-16,9-4-5 0,0 4 3 15,6-1-9-15,10-6-4 0,11-3 0 0,0 4 2 16,0-6 1-16,19-1 0 16,8-1-6-16,6-5-4 0,0 5 0 0,0 1 11 15,-3 0-7-15,-17 7 0 16,-4 0-3-16,-6 5 0 0,-13 3-6 0,-7 2 1 16,-10 7 7-16,0-5 1 0,-3 6-12 0,0-1 11 15,-8 2-4-15,8 2-2 0,-7 1-4 16,0 0 6-16,3 3-7 0,-3 6-1 0,10 2 11 15,-10 0 16-15,10 14 0 0,3 6 11 16,-6 5 25-16,-4 2 5 0,-2 7-3 16,1 2 11-16,-1-1 3 0,-4 8 3 0,-4-2-2 15,-4-2 0-15,2 2 2 0,2-1 1 16,1-1-2-16,-1-6-4 0,0 10 0 16,-6-4-7-16,-4-4-1 0,7 3-8 15,-7-13 7-15,1-5-12 0,-1 0 3 0,-3-5-6 16,7 2-4-16,-7-4-1 0,-3 0-3 15,-1-6 2-15,4-1 4 0,0-2 7 0,0-1-1 16,-10-4 1-16,0-1-4 0,0-1-6 16,-10 1-6-16,-10-1-3 0,-3 1-2 0,-3-1-5 15,-29 1-1-15,-1-1-8 0,-7 6 0 16,-17-4-7-16,0 5 0 0,17-5-1 16,-1 2 1-16,4-1-5 0,4-5-1 15,-1-1 1-15,7 2 2 0,13-5 0 0,10 1-3 16,7-6-4-16,0 2-10 0,-3-6-6 15,6 3-9-15,-6-4-12 0,3 0-20 16,0 3-7-16,3-2-16 0,5 1-12 0,-5 0-9 16,3-1-32-16,-3 0-23 0,7-1-38 15,1-3-35-15,2 6-32 0,1-4-37 16,-2-3-57-16,9-3-94 0,-2 5-63 0,5-5 40 16,2-1-225-16,11 2-186 0</inkml:trace>
  <inkml:trace contextRef="#ctx0" brushRef="#br0" timeOffset="69870.7">11326 10640 2080 0,'-6'-14'82'0,"2"6"38"0,-3-1 21 16,7 9 1-16,0-9 5 0,0 9-2 0,-6-10-9 15,6 10-4-15,0 0-17 0,0 0-13 16,-10-8-11-16,10 8-11 0,0 0-4 16,0 0-19-16,0 0 6 0,0 0 8 0,3 30 18 15,1-10-6-15,-4-1 8 0,3 6-3 16,-3 0-1-16,0 4-1 0,6 0-8 0,1 6-5 16,-3-4-6-16,-1-6-7 15,0 1-5-15,1-1-12 0,-1 0 7 0,3 0-6 16,-2-8-1-16,-1-1 2 0,-3 0-7 15,4-4-7-15,-1-2-13 0,-3 0-13 0,0-10-30 16,3 12-47-16,-3-12-66 16,0 0-54-16,0 0-46 0,0 0-45 0,0 0-44 15,-6-26-30-15,6 9-56 0,-4 6-73 0,-3-4 39 16,4-1-225-16,0 1-168 16</inkml:trace>
  <inkml:trace contextRef="#ctx0" brushRef="#br0" timeOffset="70388.19">11246 10669 1911 0,'-3'-12'-39'0,"-4"2"14"0,1 6 26 16,6 4 17-16,-11-13 9 0,11 13 13 16,-6-11 5-16,6 11 6 0,0 0 5 0,0-10 0 15,0 10-1-15,0 0-3 0,0 0-3 16,0 0-6-16,0 0-3 0,9-15-3 0,-9 15-4 16,21-1 1-16,-7-2-3 0,-14 3 0 15,33-6 3-15,-14 6 8 0,5-8-5 0,-4 8 4 16,3-7-5-16,-3 6-1 0,7-2-2 15,-4-3-5-15,-3 4 9 0,3 0-4 16,-2-2 6-16,-5 3-9 0,1-5-3 16,-4 6-2-16,-13 0 1 0,23-4 3 15,-23 4-11-15,21 3-2 0,-21-3-3 0,19 1 9 16,-8 5-7-16,2 1 3 0,0 1 3 16,-3 3 6-16,3 0 8 0,-2 3 19 0,2 4 0 15,-4 3 4-15,9-2 4 0,-5 9-4 16,-3-6 3-16,0 1-8 0,3 4-9 0,-6 4 1 15,3-3-10-15,3 1 7 0,-6-1 2 16,6-2 6-16,-3-5-5 0,-3 1-2 16,0 2 5-16,-4-8-6 0,0 1 2 0,-3-3 4 15,3-3 6-15,1 3 7 16,-8-3 8-16,1-3 1 0,-3 2-9 0,-8 1-3 0,-6-1-6 16,-6-6-11-16,-4 9 0 15,-4-2-3-15,-6-4-5 0,3 2-3 0,4-3-3 0,3-2-6 16,-3 3-1-16,6-3 0 15,-3 0-2-15,3-4-10 0,8 6-5 0,2-3-19 16,17-3-9-16,-30 0-19 0,17 0-22 16,13 0-37-16,-24 1-36 0,24-1-48 15,-16 0-41-15,16 0-37 0,-11-7-49 0,11 7-80 16,-3-11-117-16,3 11 30 16,3-8-249-16,4-3-221 0</inkml:trace>
  <inkml:trace contextRef="#ctx0" brushRef="#br0" timeOffset="71327.2">11336 10955 2139 0,'7'-11'29'0,"-7"11"27"0,0 0 13 0,10-10 2 15,-10 10-11-15,7-4-5 0,-7 4-5 16,3-5-4-16,-3 5-3 0,0 0-5 0,0 0 1 15,0 0-9-15,0 0-7 16,0 0-4-16,0 0 2 0,0 0-1 0,3 26-6 0,-3-26-1 16,3 18 1-16,-6-3 7 15,6 1-6-15,-3-4-3 0,4 2 4 16,-1 0-3-16,0-3 2 0,1 3 1 0,-1-3 1 16,4 0-1-16,-4 3-7 0,4-3 7 15,-4-4 0-15,7 4-4 0,-6-4 13 0,2 0-3 16,-6-7 1-16,13 15-2 0,-6-9 4 15,-7-6-3-15,13 7 5 0,-13-7-10 0,18 4 0 16,-18-4 7-16,19 0 3 0,-19 0-6 16,20-1-2-16,-20 1 1 0,30-6-5 15,-17 6 1-15,4-4-3 0,-17 4-5 16,27-6-2-16,-11 4-6 0,-16 2-27 0,24 0-19 16,-15-2-23-16,2-2-17 0,-11 4-19 15,16 0-15-15,-16 0-4 0,17 0-1 0,-17 0-7 16,16 0 6-16,-16 0 13 0,18-7-6 15,-12 6 7-15,4-8-6 0,-6 5-8 16,2-4-5-16,1 4-16 0,-4-5-392 0,4 0-43 16</inkml:trace>
  <inkml:trace contextRef="#ctx0" brushRef="#br0" timeOffset="71821.95">11230 10655 1634 0,'0'0'68'16,"0"0"6"-16,0 0-8 0,0 0-7 0,0 0-3 15,0 0 13-15,3 21 15 0,-3-21 5 16,10 18 11-16,-7-5-8 0,0 6 15 0,5 5-8 16,-2-5-9-16,1 9 13 0,-4-3-23 15,0 8 3-15,3-1-3 0,2-1-13 0,-5-5-11 16,7-1 1-16,-7 0 4 0,3-1-15 16,5-5-3-16,-8 3-3 0,4-6-24 15,-4 2-14-15,4-4-28 0,-4-2-25 16,1-6-35-16,-1-5-69 0,-3-1-68 15,0 0-74-15,10-17-166 0,-7 5 40 0,-3-5-154 16,3-1-79-16</inkml:trace>
  <inkml:trace contextRef="#ctx0" brushRef="#br0" timeOffset="72270.87">11312 10619 1778 0,'-3'-10'98'0,"-3"2"11"16,6 8-10-16,-3-11-6 0,3 11-12 0,-4-14 1 15,4 14-8-15,0-8-6 0,0 8-12 16,0 0-8-16,0-17 0 0,0 17-8 0,10-7 1 16,-10 7-13-16,20-7 3 0,-10 4 0 15,4-1-10-15,2 0 3 0,-3 3-1 0,7-5-5 16,-3 6-5-16,6-4 1 0,-6 4 3 16,0-6-7-16,3 6 1 0,-3 0-6 15,-17 0 0-15,33-2 5 0,-14 4-5 0,-2 1-1 16,4 3 1-16,-2-5-3 0,-2 6 4 15,-1 1-3-15,5 1 3 0,-4-1-4 0,-1 6 9 16,1 1-2-16,-4-1 10 16,4 1 4-16,-4 2-2 0,0 4 15 0,1 0 5 15,-1 1 7-15,-6-3-4 0,3 4 3 16,-4-4-8-16,4 6-2 0,-6 0-4 16,-1-7-5-16,-3 7 2 0,0 0-3 0,-7-1 11 15,4-2-1-15,-4-3-8 0,4 4 4 16,-10-4-20-16,-1-1 8 0,1-3 6 0,0 2-6 15,0 0-2-15,-8-5-8 0,5 2 8 16,-4-1-4-16,-1-1-11 0,5 1-10 0,-1-2-16 16,1-3-42-16,-1 0-26 0,4 1-23 15,2-5-19-15,-2-1-28 0,4-2-35 16,9-1-60-16,-21-7-54 0,12 3-85 0,1-2-16 16,2-2-148-16,-1-6-59 15</inkml:trace>
  <inkml:trace contextRef="#ctx0" brushRef="#br0" timeOffset="72661">11353 10640 1799 0,'-7'-14'198'0,"7"14"4"0,0 0-9 16,4-11-15-16,-4 11-22 0,0 0-19 0,0 0-13 16,0 0-7-16,0 0-21 0,0 0-13 15,0 0-5-15,0 0 1 0,0 0-20 0,6 54-1 16,-6-29-2-16,4 6-6 0,-1 3 0 15,-3 1-8-15,6 5 0 0,4 10 2 16,-6-8-14-16,3-9 5 0,-1 2-3 16,4-3-2-16,0-3 2 0,0-8-5 0,0 3-3 15,-3-9-19-15,3-4 1 0,0 3-33 16,0-10-21-16,3 2-48 0,-3-6-39 16,-10 0-53-16,20-7-62 0,-7-4-52 0,1-2-123 15,-1 3-40-15,1-5 42 0,-1 1-157 16,4-1-79-16</inkml:trace>
  <inkml:trace contextRef="#ctx0" brushRef="#br0" timeOffset="72824.19">11873 10762 1681 0,'0'0'-12'0,"0"0"-6"0,0-11-2 15,0 11 10-15,4-7-1 0,-4 7-16 16,0-10-18-16,0 10-24 0,0-8-16 15,0 8-34-15,-4-8-312 0,4-1 61 16</inkml:trace>
  <inkml:trace contextRef="#ctx0" brushRef="#br0" timeOffset="79837.97">913 11595 2112 0,'-3'-8'91'0,"3"8"19"0,-14-11 5 0,11 5-27 16,3 6 2-16,0 0-28 15,-13-11-21-15,13 11-7 0,0 0-10 16,0 0 2-16,0 0 13 0,0 0 12 0,3 38 5 16,4-23-3-16,2 6-1 0,5-3 3 15,-4 1-5-15,10-2 0 0,0-3-3 0,-3-6 23 16,13-2-2-16,3-9 6 0,30-9-6 15,21-13 1-15,2-10-3 0,4-10-2 16,11-3-14-16,-5-4 0 0,-3 0 1 0,-3-4-13 16,1 3-7-16,-15 1 10 0,1 4-13 15,-14 7-7-15,0-1 3 0,-23 9-6 16,3 5 7-16,-13 3-1 0,-3 4-1 0,-10 3-5 16,2 7 3-16,-2 1-6 0,-4-1 2 15,-2 4-10-15,-4 0-23 0,-1-1-37 16,-6 8-45-16,14-7-37 0,-14 7-34 15,10-6-20-15,-10 6-13 0,0 0-28 16,0 0-30-16,23 16-62 0,-16-11-116 0,-7-5 9 16,12 14-145-16,-4-8-74 0</inkml:trace>
  <inkml:trace contextRef="#ctx0" brushRef="#br0" timeOffset="83859.08">7596 11851 1726 0,'0'0'62'0,"0"0"10"0,0 0 8 0,0 0 1 16,0 0 1-16,0 0 5 0,0 0-4 15,0 0-1-15,0 0-4 0,0 0-6 16,0 0-2-16,0 0 9 0,0 0-6 0,0 0-7 16,43-14 11-16,-25 10-15 0,4 1-8 15,2-1-6-15,9 0 0 0,-3 4-8 16,6 0-4-16,2 3 0 0,-2-3-3 15,11 0 1-15,-7 0-9 0,-3 0-6 0,2-3 4 16,-5-3-2-16,5-1 10 0,-1-2-10 16,-5-1-4-16,0-5 0 0,1 2 4 0,-11 1 1 15,3-5-12-15,-9 2 6 0,3-2-6 16,-3 3-3-16,-4 2 6 0,4-1 1 16,-7 2-4-16,0 5 1 0,0-5-13 0,-4 3 5 15,5 4 5-15,-11 4 2 0,9-13-12 16,-2 5-5-16,-7 8 16 0,6-4-10 0,-6 4-14 15,0 0 20-15,0 0-14 0,11-10 0 16,-11 10 13-16,0 0-14 16,0 0 2-16,0 0-3 0,0 0 6 0,-30 28 6 15,16-17 0-15,-2 3-1 0,-1 1-3 16,-3 0 1-16,0-1-6 0,0 2 1 0,-7-1 12 16,-2 0-5-16,5-2-9 0,-2-5 4 15,-1 6 13-15,-10-4-13 0,11-5-4 16,-5 2 4-16,-2-2 0 0,3 3-7 0,7-7 0 15,-4 6 6-15,4-6 2 0,3 5-2 16,-4-5 5-16,8 3-5 0,-1-2 1 0,17-2 1 16,-27 0-5-16,27 0 5 0,-19 0 12 15,19 0-15-15,-17-2 1 0,17 2-4 16,0 0 4-16,-24-5 9 0,24 5-2 0,0 0-14 16,0 0 15-16,0 0-10 15,0 0 3-15,0 0 7 0,0 0-12 0,0 0 2 16,0 0 7-16,0 0 2 0,60 10 4 15,-39-9-5-15,2-1 0 0,0 0 0 0,0 0-14 16,1-1-31-16,9-4-41 0,-6-3-31 16,-3 1-38-16,-2-3-58 0,2-2-64 15,-4-1-136-15,-4 1 6 0,1-1-150 0,-4 1-60 16</inkml:trace>
  <inkml:trace contextRef="#ctx0" brushRef="#br0" timeOffset="86789.65">7933 11069 1636 0,'-7'6'13'15,"7"-6"10"-15,0 0 14 0,0 0 4 0,0 0 17 16,0 0 4-16,0 0 9 0,-37-18 4 16,34 11 12-16,3 7 0 0,-10-16 2 15,0 4 1-15,3-1-1 0,1-2-7 0,-1 3 5 16,1-2-13-16,2-3 0 0,0 3 5 15,1-4-18-15,6 4-1 0,-3-4 7 0,4 0-17 16,6-7-7-16,0 6 0 0,4-5-1 16,5-1-4-16,2 0-3 0,-2 6 7 15,5-4-10-15,-4 7-8 0,7-2 2 16,-8 5-3-16,1 2-3 0,1 4-5 16,1 6-10-16,-1-2 9 0,-4 3 0 0,5 3-12 15,2-2 2-15,-4 6 11 0,4 4-13 16,-2-4 6-16,-4 8 11 0,2-5-13 0,-4 5 4 15,-3-2-14-15,4 2 6 16,-4-2 10-16,-6-1-11 0,6-2-2 0,-6 2 8 16,3-2-3-16,-6-3 5 0,5 7-2 0,-2-7 0 15,-4 3 2-15,-3-10 5 0,8 12-9 16,-8-12-2-16,3 13-22 0,3-8-37 0,-6-5-32 16,3 7-43-16,-3-7-40 0,0 0-65 15,0 0-67-15,0 0-130 0,0 0 3 16,0 0-176-16,0 0-106 0</inkml:trace>
  <inkml:trace contextRef="#ctx0" brushRef="#br0" timeOffset="87063.93">8186 10951 1764 0,'-6'8'3'0,"6"-8"18"0,-11 9 1 0,5-2 1 16,6-7 8-16,0 0 9 0,-3 9 10 15,3-9 6-15,0 0 1 0,0 0 8 16,0 0 5-16,0 0 9 0,0 0 7 0,16 9 4 15,-16-9-5-15,0 0 3 0,0 0 1 16,47-17-2-16,-27 10-8 0,-4 0-11 16,-2 2-4-16,2-2-19 0,-2 0 12 0,-1-2-16 15,0 0 4-15,1 2-13 0,-1-2-1 16,-3 0 15-16,0 2-21 0,-3-2-1 16,3-3-14-16,-3 5-1 0,-4-3-15 0,3 2-30 15,-6 8-33-15,7-13-29 0,-7 5-38 16,3 1-34-16,-3 7-54 0,3-10-48 0,-3 10-118 15,8-9-284-15,-8 9-169 0</inkml:trace>
  <inkml:trace contextRef="#ctx0" brushRef="#br0" timeOffset="97391.66">1310 13072 1984 0,'0'0'21'0,"-14"-6"0"0,14 6-4 16,0 0-5-16,-13-4-2 0,13 4 0 16,0 0-6-16,0 0 10 0,0 0 6 0,30 28 3 15,-14-18 9-15,1-1 5 0,13 4 7 16,-7-2 4-16,11-3 17 16,0-2 7-16,12-3-8 0,4-3 8 0,17-9 5 0,2-5-7 15,18-13-4-15,0-8 0 16,3-5-5-16,0-10-16 0,-7 2 15 15,0-2-13-15,-2 0-8 0,-8 0-3 0,-10 3 8 16,-3 7-11-16,-17 12 6 0,-13 6-9 16,-6 2-9-16,-1 5 0 0,-10 5-23 0,1-1-28 15,-4 7-42-15,-1-1-19 0,-9 5-24 16,21-3-35-16,-21 3-32 0,27 5-29 16,-18 1-50-16,2-2-148 0,-1 4-204 15,-1-3-112-15</inkml:trace>
  <inkml:trace contextRef="#ctx0" brushRef="#br0" timeOffset="109066.72">13633 5215 1915 0,'-7'-8'136'0,"7"8"-11"0,-10-10-3 16,10 10-12-16,0 0-10 0,0 0-17 0,0 0-12 15,0 0-2-15,0 0-10 16,0 0 16-16,0 0 11 0,3 43 3 0,8-26 6 15,2 5 1-15,0-1 4 0,-3 7-18 16,10-2 4-16,-3-1-7 0,16 11-5 0,0-1 1 16,4-6-10-16,10 2-4 0,-1-5-2 15,8-5 1-15,-4 0-11 0,7-4 7 16,-1-5-10-16,-3 1-3 0,-2-5-1 0,-5-1-6 16,-2-6-6-16,-11 5 3 0,0-3-22 15,-9-1-30-15,2 1-38 0,-6-3-49 0,-3 3-37 16,-4-6-75-16,-6-2-76 0,-7 5-103 15,-4-13-122-15,-2 3 60 0,-11-5-258 16,-3 0-208-16</inkml:trace>
  <inkml:trace contextRef="#ctx0" brushRef="#br0" timeOffset="109323.8">14199 5222 2092 0,'13'-25'22'0,"-2"10"18"0,2 3 9 15,-7-4 5-15,8 9 2 0,-1 0 0 16,1 3 12-16,2 4 3 0,8 6 7 15,6 6 2-15,-3 6 3 0,9 14 13 0,-3 6-4 16,1 6 11-16,-8 5-3 0,11 16-3 16,-14 2 2-16,-16-6-3 0,-4-3-1 0,-3 3-5 15,-10 2-2-15,-2-3-9 0,-22 6-8 16,4-2-4-16,-7-7 1 0,-13-3-8 0,0-5-22 16,1-17 5-16,-5-2-33 15,-6-10-47-15,-3-1-46 0,6-5-43 0,-3-4-42 16,9-3-42-16,9-2-42 0,5-2-58 15,7 0-156-15,0-2 1 0,3 2 55 16,7 0-139-16,0-2-52 0</inkml:trace>
  <inkml:trace contextRef="#ctx0" brushRef="#br0" timeOffset="117973.86">4903 8962 2063 0,'0'0'91'0,"0"0"-38"0,0 0-21 15,3 13 26-15,-3-13 20 0,33 10 7 16,-3-8-8-16,11 1-1 0,29 0-11 0,10-3 1 16,26-3-2-16,8-2 1 0,-2-4-14 15,-1 1-4-15,-8 0-1 0,-23-1-14 16,-10 2 0-16,-13 6 0 0,-14-5 2 0,-6 4-1 16,0 2-12-16,-14-3-1 0,0 1-4 15,-3 2-3-15,-4 0-11 0,-16 0 4 16,30 0-14-16,-30 0-10 0,17 2-23 15,-17-2-31-15,10 3-32 0,-10-3-38 0,0 0-53 16,0 0-42-16,0 0-107 0,0 0-78 16,-10 12-148-16,10-12-71 0</inkml:trace>
  <inkml:trace contextRef="#ctx0" brushRef="#br0" timeOffset="120040.64">16603 5735 1634 0,'-4'7'-31'0,"4"-7"4"16,0 0 6-16,-9 3 27 0,9-3 6 16,0 0 14-16,0 0 5 0,0 0 15 15,0 0 11-15,-11-28 7 0,11 18 10 0,-3-2 6 16,3-1 8-16,0 1-7 0,0-1 2 16,3-8-4-16,-3 5 4 0,0-4 1 15,3-5-8-15,5 0-8 0,1-8-2 0,12-6-9 16,1-3-4-16,2 3-6 0,3-1-3 15,3 0 2-15,6 2-2 0,1 1-9 16,3 5-1-16,10 1-9 0,-3 6 0 16,-4 0-2-16,1 3-4 0,-8 7 3 0,1 2-8 15,-4 6-1-15,4 5-5 16,-4-1 4-16,0 3 1 0,1 5 4 0,-5 1 8 0,9 6 6 16,1 8 9-16,-5 2 6 15,-14 0 16-15,13 9 5 0,-6 4-6 0,-11-5-1 0,-2-1 16 16,-1 7 0-16,-3-4 0 15,-3 0 0-15,-7 4-9 0,10-4-3 0,-7 0-7 16,0-7 2-16,4-1-6 0,-7-5-7 16,7-1-7-16,-7-5-5 0,3 1 3 15,1-3 3-15,-1-3-2 0,-3-8-1 0,0 0-8 16,3 9-5-16,-3-9-41 0,0 0-35 16,0 0-57-16,0 0-52 0,0 0-63 0,3-25-66 15,-3 25-95-15,-3-13-160 0,0 9 54 16,3 4-277-16,0 0-256 0</inkml:trace>
  <inkml:trace contextRef="#ctx0" brushRef="#br0" timeOffset="120390.97">17263 5707 2296 0,'-20'0'60'0,"3"-3"16"0,17 3 2 0,-20-1-11 15,20 1-4-15,0 0-15 0,0 0-1 16,-20 1-8-16,20-1-4 0,0 0-3 0,0 0-3 16,13 24 11-16,-6-16 9 0,10 9 0 15,-4-3 1-15,7-2 9 0,0 6 5 16,10-4 15-16,0 3-11 0,3-9 17 0,7 3-7 16,-3-4 5-16,0-7-5 15,6 3-11-15,17-15 1 0,0-5-4 0,-6-7-6 16,-2-2-7-16,5-5-5 15,-13-1-6-15,-1-5 0 0,-10-5-10 0,-3 1 2 0,0-1-6 16,-3-1 0-16,-6 0-1 0,-12 8-3 16,4 6-7-16,-5 4-12 0,-2 4-26 0,-3 0-29 15,0 5-49-15,-3 3-55 0,7 3-59 16,-7-1-47-16,0 11-26 0,-7-7-48 16,7 7-135-16,0 0 16 0,0 0-194 0,0 0-144 15</inkml:trace>
  <inkml:trace contextRef="#ctx0" brushRef="#br0" timeOffset="125014.7">24287 6569 1775 0,'0'0'-110'0,"0"0"17"16,0 0 4-16,-14-4 14 0,14 4 28 15,0 0 8-15,0 0 23 0,0 0 7 0,0 0 5 16,0 0 25-16,0 0 11 0,0 0 14 15,0 0 8-15,-27 4 9 0,27-4-1 0,0 0 3 16,0 0 3-16,0 0 4 0,0 0-5 16,0 0 1-16,0 0 0 0,0 0-5 15,-16 3-2-15,16-3-2 0,0 0-4 0,0 0 4 16,0 0-3-16,0 0 6 16,0 0-6-16,0 0-7 0,0 0-8 0,0 0 8 0,0 0 4 15,0 0 12-15,0 0-1 16,66 6-3-16,-33-5-4 0,7-1-5 0,11 3 0 15,2-3-9-15,23 0 3 0,5 0 9 16,1-3-16-16,5 2 4 0,0-2-12 16,0-3 3-16,-8 2-1 0,5 0-6 15,-7 0-10-15,-4 0 5 0,-6-2 4 0,-11 3-13 16,-13 3 3-16,1-4-2 0,-10-1-2 0,-4 2-6 16,-7 3 15-16,4-3-7 0,-1 2-6 15,-3-5 0-15,-2 3 5 0,5-5-2 0,-3 7 1 16,1-2-5-16,-1-1 1 15,-2-2 0-15,-9 3 0 0,6 1 2 0,-18 2-10 16,19-6 7-16,-19 6-3 0,20-1-20 16,-20 1-22-16,0 0-28 0,16-3-35 15,-16 3-19-15,0 0-30 0,5 8-47 0,-5-8-25 16,0 0-32-16,-14 14-95 0,7-8-85 16,1 1-132-16,-5-5-66 0</inkml:trace>
  <inkml:trace contextRef="#ctx0" brushRef="#br0" timeOffset="134047.31">14949 8925 1727 0,'-16'-15'80'15,"16"15"19"-15,-14-9 8 0,14 9 2 16,0 0-12-16,-13-1-11 0,13 1-3 0,0 0-11 16,0 0 2-16,0 0 13 0,-3 26 1 15,9-9 0-15,1 0 0 0,7-1 15 0,2 9-11 16,4-1 2-16,1-2-10 0,1-1 2 16,8-4 2-16,0-2 1 0,11-8 10 0,5-9 2 15,28-13-5-15,26-18-9 16,26-27-3-16,11-12-7 0,0-10-8 0,-7-10-5 15,-14-4-8-15,-3 3-7 0,-6 7 1 16,-17 3-10-16,-20 16-6 0,-16 9 2 16,-8 1 3-16,-13 21-9 0,0-3-2 0,-3 10-3 15,-13 4-3-15,-4 11 0 0,1-4-11 16,-4 8-29-16,-4 0-31 0,2 2-32 0,-5 5-40 16,-3 3-35-16,0 0-50 0,0 0-41 15,16 24-50-15,-16-12-86 0,0 5-139 0,0-3 50 16,0 7-238-16,0 2-204 0</inkml:trace>
  <inkml:trace contextRef="#ctx0" brushRef="#br0" timeOffset="138840.93">19869 6965 2088 0,'0'0'26'15,"0"0"20"-15,-13-5 17 0,13 5 8 0,0 0 2 16,0 0-9-16,0 0-5 0,-20-3-9 15,20 3-2-15,0 0-8 0,-3 15 9 0,3-5 7 16,-7 8 1-16,7 7 3 0,-6 7 7 16,-2 18 12-16,5 8-12 0,3 2 6 0,-3 0-5 15,0-3-9-15,3 4-1 0,-3-3-3 16,3 0-1-16,0-2 0 0,0-12-16 16,3-6 0-16,0-2-2 0,0-1 4 15,-3-8-3-15,0-7-13 0,0-1 14 16,3-2-11-16,1 0 2 0,0-5-6 0,-4-5-14 15,0-7-41-15,0 0-40 0,-14 6-41 16,14-6-38-16,0 0-59 0,-16-25-55 0,8 12-67 16,5-2-150-16,0 0 47 0,0-1-154 15,0 2-89-15</inkml:trace>
  <inkml:trace contextRef="#ctx0" brushRef="#br0" timeOffset="139777.19">19836 7125 1657 0,'0'0'-56'0,"0"0"24"0,-16-3 26 16,16 3 16-16,0 0 15 0,0 0 4 0,0 0 10 16,-11-7 6-16,11 7 7 0,0 0 8 15,0 0 2-15,-6-8 6 0,6 8 1 16,0 0-8-16,0 0-5 0,0 0-5 0,6-17-2 15,-6 17-5-15,11-11-4 0,2 7 0 16,0-6-5-16,7 5 1 0,7-5-1 0,0 2-8 16,9-5 2-16,1 3-1 0,7 1-12 15,11-9 6-15,5 1-3 0,4 2-1 16,-1-3-2-16,1 4-3 0,0 1 2 0,-9 1-4 16,2-5-2-16,-6 10 0 15,-12 0 2-15,-2 0-4 0,3-1 0 0,-10 1 0 16,4 4-3-16,-1-2-2 0,-6-2 2 15,0 7-3-15,-2-3 9 0,-1 0-1 16,-4 2 4-16,-4 1 0 0,5 0-4 0,-1 1 1 16,-4-1 2-16,1 6 1 0,3-1 4 15,0 2-7-15,-3 3 2 0,3 0 5 0,0 2 0 16,-7 1 11-16,-3-1 0 0,0 3 9 16,3 10 5-16,4-2-8 0,-7 4 12 0,-4 4 3 15,5 1 4-15,-5 3-5 0,7 13 12 16,-5 2 1-16,1-4-6 15,-2-4 1-15,-4-9-8 0,0 6-4 16,8 11 7-16,-4-14 0 0,-1-5-4 0,-6-1-3 16,3-2 2-16,-3-3 8 0,3-3-14 0,-3-2 2 15,0-2-1-15,0-3-4 0,-3 0 4 16,0-2 4-16,3 2-5 0,-10-1 8 0,1-3 0 16,-9 3-8-16,1-2-5 15,-5 1-1-15,-11-2 8 0,2 3-6 0,-22-2-5 16,6 1-9-16,7-1 6 0,-17 4-4 0,8-7-2 15,5 0-1-15,-13 3-3 0,11-2-3 16,6-3 2-16,-4 1 0 0,1-4-6 16,13 2-2-16,-6-3 2 0,-2 1 1 15,2 7-4-15,-1-11 0 0,7 1-2 0,-6 2-1 16,-8 0 4-16,11-3 0 0,0 3-6 16,-7-3 2-16,3 0-5 0,1 0 0 0,6-3 7 15,0 3-3-15,3 0-4 0,0 0 6 16,0-6-6-16,4 6 3 0,3-1 2 15,3 1-1-15,1-7 4 0,16 7-7 0,-30-4 3 16,16 4 3-16,1-4-6 0,13 4 3 16,-20-6-2-16,20 6-4 0,-13-7-4 0,13 7-22 15,-14-8-25-15,11 6-42 0,3 2-33 16,-10-5-47-16,10 5-46 0,-3-14-50 16,0 10-51-16,3 4-74 0,6-14-133 15,-2 7 62-15,-1-1-258 0,3-1-217 0</inkml:trace>
  <inkml:trace contextRef="#ctx0" brushRef="#br0" timeOffset="143458.84">15123 9676 2080 0,'0'0'-50'0,"0"0"1"16,-13 0 11-16,13 0 11 0,0 0 27 15,0 18 19-15,3-5 8 0,7 5 11 16,-1 0 10-16,9 4 7 0,-2 0 3 0,7 1 1 15,1 2 6-15,3-9 6 0,3 2 9 16,3-3 13-16,10-6 12 0,7-9 2 0,37-11-2 16,16-12-15-16,11-10-17 0,22-18 1 15,-2-9-7-15,-15-4-5 16,-2 3-5-16,-37 6 2 0,-3 5-1 0,-7 5-16 0,-10 2-1 16,-14 11-1-16,5 2-2 0,-21 7-9 15,-11 4-6-15,2 2-12 0,-9 9-11 16,9-5-34-16,-15 2-38 0,8 7-45 15,-7-1 6-15,2 5-29 0,-9 0-26 0,14 0-41 16,-14 0-29-16,0 0-97 0,10 8-107 16,-10-8-157-16,3 14-96 0</inkml:trace>
  <inkml:trace contextRef="#ctx0" brushRef="#br0" timeOffset="167592.26">23333 9865 1204 0,'-27'-3'104'0,"10"6"-47"0,17-3 34 16,-27-6 3-16,27 6-3 0,0 0 9 15,-19 0-7-15,19 0-2 0,0 0-8 0,0 0-6 16,0 0-5-16,0 0-8 15,-14 9 23-15,14-9-2 0,0 0 7 0,30 19-5 16,-3-9-1-16,6 0 3 0,27 2 13 0,14-6-16 16,12-5-10-16,25 3-1 0,-2-9-4 15,11-2-19-15,-9-2 10 16,2-6-14-16,-13 5-4 0,-4-2 1 0,-23-1-15 0,-9 1 16 16,-14 5-25-16,-7 2 14 0,-9 0-2 15,-11 1 5-15,4-3-21 0,-7 6 4 16,-4 1-24-16,-2-3-34 0,2-2-13 15,-16 5-18-15,0 0-18 0,20 0-29 0,-20 0-27 16,0 0-27-16,0 0-23 0,0 0-18 16,0 0-51-16,0 0-100 0,-39 8-304 15,25-1-161-15</inkml:trace>
  <inkml:trace contextRef="#ctx0" brushRef="#br0" timeOffset="169609.8">14582 10726 2009 0,'-6'-11'89'0,"6"3"24"0,0 8-9 0,-13-7-14 15,13 7-11-15,0 0-12 0,0 0-8 0,0 0-10 16,0 0-1-16,0 30 3 15,10-13-4-15,-1 5 5 0,5 3 2 0,10 0 11 16,6 13-17-16,3-8 2 0,0 2 14 16,13-7-12-16,8-1 13 0,6-10 13 0,13-12 7 15,7-10-6-15,31-11-6 0,42-20-10 16,7-11 1-16,3-13-2 0,3-5-17 16,-5-4 0-16,-11-6-4 0,-7 0-5 0,-23 3-3 15,-13 6 7-15,-31 16-10 0,-12 9 2 16,-14 8-7-16,-7 4-7 0,-13 8-1 0,-13 7-14 15,3 2-32-15,-7 5-58 0,-3 2-53 16,-3 1-44-16,-1 6-21 0,-6 1-29 0,0 0-39 16,0 0-75-16,11 12-138 15,-11-2 47-15,-4 1-139 0,-3 6-79 0</inkml:trace>
  <inkml:trace contextRef="#ctx0" brushRef="#br0" timeOffset="171234.34">19063 11080 1692 0,'-13'2'2'0,"13"-2"1"0,-8 5 5 0,8-5 4 16,-6 7 11-16,6-7 9 0,0 0 16 15,14 7 14-15,2 1 5 0,11-5 0 16,9-3-6-16,38-3-6 0,9 3 6 0,31-8-11 15,12-3-7-15,10-10-4 0,2 3-4 16,-5-1-1-16,-4-6-4 0,-1 0-6 0,-9 2-25 16,-9-2-26-16,-2 6-26 0,-15-2-34 15,-30 9-41-15,-7-2-36 16,-15 5-512-16,-5 1-172 0</inkml:trace>
  <inkml:trace contextRef="#ctx0" brushRef="#br0" timeOffset="172787.68">13047 12300 1972 0,'-11'-16'24'15,"4"2"35"-15,1 3 27 0,-4 2 25 0,3 0 2 16,4 2 9-16,-4 3-23 0,7 4-11 16,-10-8-3-16,10 8-12 0,-7-2-23 15,7 2 0-15,0 0 6 0,0 0-17 0,0 32 3 16,4-9 8-16,6 10 20 0,3 14-8 16,10 20 18-16,4 6 3 0,-3-3-3 0,9 2 4 15,-3 0-6-15,10 2 6 0,-7-5-9 16,11 1 0-16,-1-2-5 0,3-11-2 0,-2-4-10 15,-4-12-2-15,-1-7-6 0,5-1 0 16,-1-7-4-16,1-5 3 0,-1-6-3 16,1-8 0-16,-8 0-2 0,1-4-12 0,-1-6 9 15,1 3-9-15,-7-4 0 0,0-4-14 16,0 2-33-16,-10 2-52 0,0-3-59 16,0 2-53-16,-6-4-62 0,-1 2-63 0,-7 0-96 15,1-4-135-15,-3 4 38 0,-4-2-273 16,-8-1-260-16</inkml:trace>
  <inkml:trace contextRef="#ctx0" brushRef="#br0" timeOffset="173096.46">13656 12716 2345 0,'-20'-14'108'0,"10"3"24"0,3 0 18 0,1-3-17 15,-1 3 7-15,4 1-18 0,3-1-10 16,0 11-15-16,13-18-8 0,4 11-5 15,10 0-11-15,6 7-15 0,10 0 4 16,8 6-11-16,15 6-2 0,-3 2-8 0,17 10 0 16,-6 8-9-16,-5 5-3 0,-9 6-4 15,-6 7 8-15,-14 7-4 0,-7 3-2 16,-3 3 7-16,-16-8-8 0,-14 5 5 0,0-3 1 16,-11 1-5-16,-8 9-5 0,2-12 6 15,-10-5-9-15,-3 0-3 0,-13 3-2 0,3-13-3 16,-4-5-16-16,5-3-27 0,-5-3-39 15,1 0-40-15,0-4-30 0,5-8-30 16,5-2-30-16,0-1-34 0,3 0-30 16,3-4-49-16,8-3-158 0,-2 1 26 0,5-4-186 15,2-1-130-15</inkml:trace>
  <inkml:trace contextRef="#ctx0" brushRef="#br0" timeOffset="177060.63">19213 12290 1871 0,'-3'-20'47'0,"-4"5"22"16,11 5 24-16,-1-1 22 0,-3 11 16 16,-7-14-9-16,7 14-12 0,0-12 6 15,0 12-11-15,0 0-29 0,0-13-5 0,0 13-8 16,0 0-6-16,0 0 8 0,0 0 3 16,16 32 6-16,-9-12 9 0,7 8 0 0,-5 2 9 15,4 17-7-15,4 1 3 0,-7-1-3 16,4 3 6-16,-8-2-7 0,4 4-1 0,-7-12-3 15,8-5-5-15,-8-2-8 16,-3-4-7-16,10-4-1 0,-7 0-8 0,0-4-3 0,5-4-4 16,-5-2 3-16,-3-2 0 15,3-1-3-15,4-2-2 0,-7-2-1 0,0-8-2 16,3 11-1-16,-3-11-6 0,0 0-31 16,0 0-56-16,6 6-60 0,-6-6-62 15,0 0-45-15,0 0-61 0,0 0-25 0,0 0-60 16,0 0-145-16,-9-31 9 0,2 24 62 15,1 0-189-15,-2 2-129 0</inkml:trace>
  <inkml:trace contextRef="#ctx0" brushRef="#br0" timeOffset="177343.91">19009 12737 1884 0,'-13'-4'57'0,"7"1"6"16,6 3-3-16,0 0-4 0,0 0-5 15,0 0-1-15,-30 4-4 0,30-4 19 16,0 0 4-16,6 21 0 0,1-6 2 0,6-1 9 15,10 10 0-15,-2-2 14 0,5-2-1 16,4-4 11-16,4 1-7 0,-1-3 1 0,3-3 10 16,7-7 3-16,8-1-16 0,12-10 0 15,3-4-4-15,5-3-14 0,-15-4-7 16,15-14-1-16,-25 1-13 16,-2 1 2-16,-4-2-7 0,-4-8-8 0,-9-1-1 0,-7 2-8 15,-4-4-5-15,-9 11-20 0,-3 3-22 16,-1 8-30-16,-3 1-43 0,0 7-33 15,-3-2-44-15,-1 5-40 0,-3 0-22 0,1 3-26 16,-4 3-31-16,-1 3-77 0,11 1-112 16,-16 0 46-16,16 0-114 0,-17 5-43 0</inkml:trace>
  <inkml:trace contextRef="#ctx0" brushRef="#br0" timeOffset="179492.87">21053 13633 1591 0,'-20'-3'31'0,"7"-2"20"0,2 0 25 15,-2 1 25-15,13 4 10 0,-14-4-2 0,8 1-1 16,6 3-9-16,0 0-16 16,0 0 0-16,0 0-12 0,0 0-3 0,0 0 6 15,57-7 3-15,-4 5 3 0,30 2 4 16,10 0-7-16,24 0-8 0,0-3 8 15,0 1 4-15,0-2-12 0,2 3 2 0,1-5 2 16,-6-1-6-16,-4 0-11 0,-4 2-13 16,-22-2 0-16,-5-1 7 0,-5 3-3 0,-17-3-8 15,-11 5-12-15,-6 2 8 0,-2-2-4 16,-8-2-4-16,-8 2-8 0,-2 3-5 0,-7-2 0 16,5-2-3-16,-18 4 2 0,26 4 5 15,-26-4 1-15,16-4-17 0,-16 4 10 0,21-1-4 16,-21 1 9-16,0 0-14 0,17-3-1 15,-17 3-15-15,6-3-8 0,-6 3-30 16,0 0-30-16,0 0-29 0,0 0-68 16,0 0-30-16,0 0-34 0,0 0-20 15,-3-9-41-15,3 9-104 0,0 0-35 0,0 0-141 16,0 0-83-16</inkml:trace>
  <inkml:trace contextRef="#ctx0" brushRef="#br0" timeOffset="182663.94">14519 14784 1723 0,'-3'-7'53'0,"3"7"21"15,-7-7-1-15,7 7-4 0,0 0-8 0,0 0-6 16,0 0-8-16,0 0 5 16,0 0 7-16,0 0 5 0,0 0 9 0,21 50 4 15,-5-25 0-15,1 2-1 0,10 10-12 16,3 1 5-16,-8-1-5 0,19-5-5 16,-8 1 4-16,7-2 0 0,4-9-5 0,-8-8 10 15,1 0 4-15,-4-11 17 0,14-6-2 16,20-11-6-16,23-18-13 0,0-19 1 15,26-20-11-15,-9-11 3 0,10 1-14 16,-11-6 3-16,-33 22-9 0,1-2 1 0,-7 9-15 16,-14 1 10-16,-4 4-11 0,-11 15 3 15,-9 9-11-15,-5 4-3 0,-4 7-9 16,-7 6-29-16,-6-1-44 0,3 8-49 0,-4-2 2 16,-6 7-34-16,18 0-40 0,-18 0-39 15,0 0-39-15,9 9-45 0,-6 0-118 0,4-2-3 16,-7 5-161-16,3-2-93 0</inkml:trace>
  <inkml:trace contextRef="#ctx0" brushRef="#br0" timeOffset="198730.58">22720 14949 1379 0,'3'-12'200'0,"-3"12"-72"0,0 0-27 16,0-10-38-16,0 10-11 0,0 0 8 15,0 0 4-15,0 0 4 0,0 0-5 0,-36 14 3 16,18-3 1-16,-2 3 4 0,-3 4-5 16,0 3-3-16,-1 1 1 0,1 0 1 15,3 1-3-15,-13 7-3 0,6 5-8 16,-3-2-8-16,10-4 1 0,4-1-4 0,-5 0 0 16,4 0-6-16,4-9-7 0,1 3 4 15,-6-1-4-15,12-1 5 0,-8-2-16 16,4-3-3-16,7-3-2 0,-3-2 3 0,3 0-9 15,3-10-10-15,-8 10-11 0,8-10-38 16,0 0-32-16,0 12-34 0,0-12-41 0,0 0-47 16,0 0-50-16,0 0-135 0,0 0-249 15,0 0-140-15</inkml:trace>
  <inkml:trace contextRef="#ctx0" brushRef="#br0" timeOffset="199044.42">22170 15140 1898 0,'-24'0'29'0,"24"0"17"16,-33 7 19-16,12-2 8 0,-4 8 9 15,-2-1-6-15,0 9-1 0,3-3 0 0,1 7-3 16,7 0-4-16,-5 4 1 0,1 11-6 16,7-5-7-16,3-6-5 0,7 2 5 0,3-3-12 15,0 1-7-15,3 0 3 0,4-4 0 16,6 4 0-16,-2-8-13 0,-2 0 13 15,12-6-1-15,-2-1-12 0,1-3 12 16,7-1-10-16,0-6 7 0,6-4 0 16,-6 0-10-16,-1 0-5 0,1-1 1 0,-1-2 3 15,4-3-3-15,-3-1-3 16,-3 6-3-16,-1-7-6 0,0-5-10 0,-3 1-15 0,1-1-48 16,-2 1-41-16,-2 4-38 0,-4-1-32 15,1-4-55-15,-4 2-37 0,-1 2-87 16,2-1-80-16,-5 3-149 0,4 0-82 0</inkml:trace>
  <inkml:trace contextRef="#ctx0" brushRef="#br0" timeOffset="204361.18">15056 16881 1736 0,'-6'6'53'15,"6"-6"-4"-15,0 0-8 0,-11 11-3 16,11-11-4-16,0 0 11 0,8 14 12 0,-8-14 5 15,12 18 2-15,-2-8 6 0,1-1-2 16,2 7 3-16,4-4 3 0,-1-2-1 16,-2-2-9-16,2 2 11 0,4-5-4 0,0 0-2 15,7-5 5-15,6-5-1 16,14-13-4-16,10-7-15 0,6-12 12 0,10-6-25 0,-10-7-5 16,-3 3 6-16,-3-6 1 0,-3 6-3 15,-15 6-3-15,-5 2-10 0,-4 2-5 16,-10 9 8-16,-7 6 2 0,-2-2-17 15,5 10-3-15,-13-1-13 0,11 1-28 16,-8 6-33-16,4-5-35 0,-4 5-44 0,2 4-20 16,-2-2-13-16,-6 6-22 0,10-7-31 15,-4 3-65-15,-6 4-125 0,0 0-172 16,18-1-88-16</inkml:trace>
  <inkml:trace contextRef="#ctx0" brushRef="#br0" timeOffset="210945.46">19649 17349 1699 0,'0'0'-8'0,"-33"0"19"0,20 0 11 16,13 0 14-16,-26 3 9 0,26-3 6 15,-24 0-5-15,24 0-7 0,-14 0-2 0,14 0-5 16,0 0 1-16,-23 8 8 0,23-8 4 15,-3 10 0-15,3-10 10 0,3 17 0 16,7-6 5-16,0 1 11 0,13 8-4 0,7-5 16 16,24 7 0-16,9 3-5 0,21 0 7 15,-5-5-2-15,18 3 5 0,-1-9-5 16,15-1 15-16,-8-5-2 0,17-4-15 0,0-11 15 16,10-4-6-16,13-3-9 0,31-14-9 15,6-6 4-15,3-4-12 0,-6 2-6 16,-4 0-2-16,-23-10-10 0,-7 3-2 15,-36 10-3-15,0-5 7 0,-14 5-15 0,-3-2 3 16,-10-1-5-16,-10 4-2 0,-23 6 4 16,3-5-3-16,-14 1-15 0,2 5 0 0,-13 0 9 15,-4 5-5-15,-7 2 1 0,-8 4 0 16,0-1-3-16,-2 0-1 0,-4 2-1 16,3 1-2-16,-3 12-6 0,-7-15-26 0,7 15-26 15,-9-10-31-15,-2 7-41 0,11 3-24 16,-16-3-47-16,2 3-48 0,14 0-59 0,-19-1-72 15,19 1-144-15,-21 1 42 16,21-1-219-16,-16 3-181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23:51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2543 7553 1917 0,'0'0'-39'0,"0"0"11"0,-10 4 5 15,10-4 7-15,0 0 1 0,0 0 4 16,-7 8 2-16,7-8 2 0,0 0 2 0,0 0 2 16,0 0 2-16,0 0-4 0,0 0 8 15,0 0 8-15,0 0 8 0,0 0 7 16,0 0 1-16,0 0-1 0,0 0 0 0,0 0 0 16,0 0 1-16,0 0 8 0,0 0 1 15,0 0-2-15,0 0-3 0,0 0-1 0,63-8 1 16,-42 4-1-16,-2-5-1 15,11 1-3-15,14 1 4 0,-7-5-3 16,19-2 0-16,1-3-7 0,3 0-1 0,-7 2 0 16,7 1-3-16,-3 2 1 0,-13-1 3 15,11 1-7-15,-11-1 0 0,-1 5 2 0,-3 1-4 16,1-3-2-16,2 5 1 0,-4-2-4 16,2-2 0-16,5 7 2 0,-2 0 0 15,9-2-4-15,-6 3 3 0,19-5 1 0,4 2 2 16,-20 4 2-16,-2-6-7 0,-5 2 8 15,3-1-5-15,-2-1 3 0,-1 2 3 16,-3-4 1-16,0 1 2 0,0 0-3 0,-7-4 5 16,3 4-5-16,-6 0-3 0,0 4 3 15,4-5-1-15,-7 2 0 0,3 2-3 16,0 0 2-16,-4 1-4 0,1-3-3 16,3 2 2-16,-6 0-2 0,3 3 2 0,3-5-2 15,-5 5-2-15,5-2 2 0,-3 0-4 16,0 0 6-16,0 1-2 0,0 0 1 15,-4-2 2-15,3 0 0 0,-2 4 0 0,-1-3-3 16,-3-1 3-16,0 4 1 0,-3 0-1 16,2-6-1-16,-2 4-7 0,1 0 7 15,-18 2 0-15,30-4 1 0,-18 3-1 16,9 1 3-16,-8-6 9 0,4 5-4 0,-17 1 4 16,26-3-1-16,-12-3-8 0,2 4 0 0,-6-4 8 15,7 5-7-15,-4-5-2 0,-13 6 3 16,27-4-4-16,-27 4 3 15,16-6-1-15,-16 6-6 0,14-4 1 0,-14 4-3 16,13-4-3-16,-13 4 3 0,17-1-22 16,-17 1-22-16,16-3-26 0,-2-1-32 0,-14 4-49 15,29-9-47-15,-15 5-82 0,7-1-140 16,-5-2-208-16,1-2-125 0</inkml:trace>
  <inkml:trace contextRef="#ctx0" brushRef="#br0" timeOffset="1232.79">3369 5942 1909 0,'-6'-17'85'0,"2"3"13"0,-2 6 17 0,3 0 5 16,3 8-10-16,-7-13 3 15,7 13-7-15,-7-7-20 0,7 7-12 16,0 0 1-16,-7-8-17 0,7 8-11 0,0 0-7 16,0 0 4-16,0 0-5 0,0 0 5 15,10 36-2-15,-6-22-3 0,3 4 8 0,-1 1 5 16,-3-1-3-16,4 5-1 0,0-1 3 16,-3 1-8-16,-1-2-3 0,3 3 6 15,-3-5-11-15,1 6-3 0,2 0 10 0,-3-4-21 16,-3-4 3-16,8 1 8 15,-5 4-4-15,7-7-9 0,-7-5-23 0,-3 0-36 0,6 1-44 16,2-3-32-16,-5 0-35 0,-3-8-49 16,3 10-57-16,-3-10-84 0,0 0-143 15,0 0 40-15,0 0-145 0,0 0-90 16</inkml:trace>
  <inkml:trace contextRef="#ctx0" brushRef="#br0" timeOffset="1515.87">3296 6211 1790 0,'0'0'80'0,"-13"-1"-5"0,13 1-4 0,0 0-4 16,0 0-8-16,0 0-9 0,-27 5-4 16,27-5 0-16,-6 13-1 0,6-5-8 0,0-8 1 15,3 21-4-15,4-11 4 0,2 1-5 16,1 1 2-16,1-2 1 0,2 0 5 16,4-3 9-16,2-2 7 0,5 1 13 15,2-9-1-15,8 0-11 0,5-4 2 0,5-4-18 16,6-7 7-16,0-1-3 0,-3-4-9 15,-1 1-3-15,-6-6 0 0,-13 3 4 16,-4 3-15-16,-2 0 11 0,-5-6-8 0,-5 9-9 16,1-6-2-16,-2 4-1 0,-2 4 0 15,-2 5-22-15,-3-5-24 0,-3 9-41 16,0 8-55-16,0-17-65 0,-3 13-43 0,3 4-95 16,-3-7-137-16,3 7-192 0,-8-5-155 15</inkml:trace>
  <inkml:trace contextRef="#ctx0" brushRef="#br0" timeOffset="4746.59">2169 7860 1416 0,'-6'-5'35'0,"6"5"-27"0,0 0 8 0,-10-11-13 16,10 11-6-16,0 0 0 15,0 0-4-15,0 0 22 0,0 0 12 0,0 0 17 16,0 0 11-16,0 0-1 0,57 6 2 16,-21-3 3-16,27 4-3 0,4 2-2 0,10 4-1 15,26-1 3-15,11 4 4 0,19-1 1 16,7-4 1-16,47 10 4 0,6-9 1 16,6 5 6-16,5-9-2 0,3-1-7 0,13-1 7 15,-3-6 2-15,6 3 4 16,7-6-13-16,0-3 4 0,-4-1-9 0,1-1 9 15,-16 2-9-15,8-5 1 0,-2-1-5 16,3 5-1-16,3-8-6 0,-10 5 9 16,10-5 12-16,2-1-10 0,-12 0 0 0,-7-5-1 15,-2-1 4-15,-11-3 2 0,7-7-9 16,0 4 2-16,-7-12 1 0,1 2-4 0,-1 1-6 16,-7-4 2-16,-2-3-2 0,-10 1-6 15,-8-7 3-15,-10 0-1 0,-5 3 0 0,-45 4 0 16,-6-2-4-16,-3-2-1 0,3-3-2 15,-20 0 3-15,6-3 0 0,-15 0 3 16,-8-9-5-16,-3 2-6 0,-14-8 3 0,8 4-5 16,-14-4 2-16,-7 0-9 0,-3 4 8 15,-10 10 4-15,-7-3 3 0,-9 3-3 16,-4-4-2-16,7 1-3 0,-10-3-4 16,-8-4-5-16,-22-12-2 0,3-2 0 0,-7 3-2 15,-17-7-4-15,-1 4 2 0,-26-19-4 16,18 22-1-16,-30-15-6 0,15 25 1 0,-31-15 2 15,-5 10-4-15,-9 3-1 0,-3 9 2 16,-7 3-2-16,-11 7 1 0,-10 9-3 16,-5 6-1-16,-4 5 2 0,-11 3 1 0,-3 5-5 15,-10 8 0-15,-9-1 0 0,-17 1-6 16,6 9 9-16,-7 6-5 0,-2-2-1 0,12 10 2 16,4 2 0-16,7 5 2 0,7 7-3 15,9 4 2-15,0 4-7 0,-6-1 6 16,10-1-3-16,6 1 6 0,0 3 0 15,41-10 0-15,6 0-4 0,-10-3-1 16,10-3 3-16,0 5-7 0,0-2 1 0,3 0 7 16,0 3-6-16,-6 0 0 0,2 3-5 15,1 0-3-15,-6 2-1 0,-28 9-1 0,34-3 7 16,4-1-5-16,0 0 5 0,2 2 3 16,4 1-8-16,10-1 8 0,0 6-7 0,0-4 1 15,7 2 1-15,3 4 1 0,0-3-1 16,-4 5 9-16,8-1-8 0,6 4 3 15,-3-6 2-15,5 2 6 0,5 0-8 0,10 4 2 16,3-1-3-16,7-2 0 16,-4 11 1-16,1-1-3 0,5 3 7 0,1 2-2 15,4 5 1-15,6 1-2 0,6 3-3 16,-2 4 4-16,13 0-19 0,-4 0 8 0,7 3 3 16,-4-3 4-16,11 1 0 0,7-11-1 15,3 2 7-15,9-3-15 0,10 15 9 0,14-5-3 16,7-2-1-16,3-4 7 0,10-8 4 15,13 2-23-15,14-8-16 0,7-5-17 16,16-10-15-16,20-3-42 0,13-18-34 0,7-10-50 16,17-9-61-16,36-17-78 0,-3-7-176 15,-10 1 25-15,-20-8 60 0,-37 6-169 0,-13-6-100 16</inkml:trace>
  <inkml:trace contextRef="#ctx0" brushRef="#br0" timeOffset="10813.29">17796 2752 1852 0,'-17'-14'40'0,"14"1"-26"0,-4 1-5 0,4 1-5 16,3 1 3-16,0 10 0 0,10-25-5 15,-4 10-2-15,15 1-4 0,15-14 6 16,8 3-2-16,-1 3-3 0,7 1 7 0,7 0-3 16,-17 7-4-16,-4 7-5 15,4 3 14-15,-7 3 16 0,5 6 8 0,-5 5 9 16,0 5 4-16,14 10 8 0,-7 7 7 16,-10 3 1-16,0 5 6 0,-7 3 4 15,0 7 1-15,1 2 5 0,-5 16-4 0,-5-9 3 16,-1 19 6-16,4 4-10 0,-10 8-1 15,-4 6 10-15,-3 0 0 0,-3 8-2 0,-4 3-4 16,4 6-3-16,0-1-10 0,0 1 3 16,-2 2-12-16,2-8 5 0,6-4-2 15,8-2-10-15,-1-7-5 0,-4 1 7 0,15-5-10 16,-1-4-9-16,2-2 8 0,9-9-1 16,2-3-10-16,7-4 6 0,0-8-1 15,3-2-6-15,7-8-2 0,-10-13-9 16,7-2 9-16,-4-6-10 0,1-4-1 0,-7-7-8 0,-7-5 4 15,-7-3 5-15,7-2 3 16,-14-4-5-16,11-4 3 0,-3-3-18 16,-5-4-1-16,1-5-2 0,1-3-8 15,-5-8-6-15,-2 4 7 0,-1-5 5 0,-7-2 0 16,8 5 3-16,-11-7-2 0,7 6 2 0,-7 5 7 16,0-1 0-16,5 0 0 0,-8 6-10 15,0-1-3-15,0 13 10 0,0-12-13 0,0 12 18 16,0 0-14-16,0 0 17 15,0 0 2-15,-38 37-5 0,22-9-8 0,-4 15 19 16,-4 10-3-16,-6 9 5 0,11 15 18 16,2 6 1-16,-6 3 6 0,16 7 4 15,-9 3 1-15,9 4 12 0,10 0 1 0,4 4-5 16,-4 7 7-16,-3 3 0 0,13 1-7 16,-5 2 0-16,11 32 0 0,1-5-3 0,10-6-2 15,3 2 5-15,1-11-3 0,5-4 5 16,2 4-7-16,-1 3-3 0,-4-10-1 0,-9-16-2 15,0-6 0-15,3 0-3 16,3 0 0-16,-17 0-4 0,8-6-1 0,-10-1-3 16,-5-5-2-16,-5-1-3 0,2-5-4 15,-6-8 3-15,0-7-7 0,-10-8 6 16,-7 4-5-16,1-10-4 0,2-6-2 0,-5-7-8 16,2-11-17-16,1-8-29 0,-1-8-39 15,-3-8-51-15,-7-5-62 0,-3-5-63 0,-20-12-60 16,-10-1-72-16,17-7-146 0,2 7 10 15,-5-4 50-15,-1-1-335 0,14 11-297 0</inkml:trace>
  <inkml:trace contextRef="#ctx0" brushRef="#br0" timeOffset="14762.77">6112 7072 2360 0,'-9'3'9'0,"9"-3"2"0,0 0 2 15,-20 3 2-15,20-3 4 0,0 0 5 16,0 0 5-16,0 0 20 0,46-11 1 0,11-6 16 15,10-4-5-15,26-4-2 0,18-4 0 16,-2-4 1-16,8-2-3 0,-4 6-10 0,-6 1 1 16,-14 0-2-16,-3 6-4 0,-27 4-12 15,-3 3 0-15,-17 5 1 0,-5 0-11 16,-11 5 0-16,-2-2-3 0,-4 1 2 0,-7 5 1 16,-1-2-6-16,-13 3 7 0,16-6-12 15,-16 6-2-15,0 0 4 0,0 0-6 16,0 0-4-16,0 0-2 0,-40 16 4 15,10-7-8-15,-3 1 1 0,-27 5-3 0,-7 2 8 16,4 4-1-16,-27 0-1 0,0 1-1 16,3 0 2-16,17-4 4 0,-14 3-6 15,18-3-3-15,-1-3-2 0,1-5 0 0,3 3 6 16,3-2 1-16,13-7 7 0,7 4-5 16,10-4-3-16,-7 2 5 0,11-2-3 0,-5 2 4 15,8-5-2-15,4 3 10 0,-5-2-5 16,7 0-1-16,17-2-1 0,-19 6-3 15,19-6 3-15,-18 3-4 0,18-3 2 16,0 0 7-16,0 0-8 0,0 0 32 0,0 0 6 16,64-9-6-16,-11-6-13 0,14 3 5 15,6-5-2-15,14-5 5 0,3-6-11 16,9 6 7-16,2-3-14 0,-4 1 13 0,-4-1 1 16,-23 11-9-16,-1-4 2 0,-9 0 0 15,-16 8-11-15,-7 6 2 0,-10-4 8 16,-8 4-8-16,-2 1-6 0,-7-3 17 0,-10 6-2 15,0 0-5-15,0 0-5 0,0 0-6 16,0 0-1-16,-40 23 3 0,13-15-14 0,-9 3 4 16,-1 0-16-16,4-1-27 0,3 0-35 15,3-2-21-15,1 2-30 0,5-5-36 16,5 2-29-16,-4-4-42 0,10 1-22 16,-4-1-53-16,8 1-107 0,6-4-228 15,-13 4-148-15</inkml:trace>
  <inkml:trace contextRef="#ctx0" brushRef="#br0" timeOffset="16013.63">6866 6767 1989 0,'-9'-6'92'0,"1"-1"3"0,8 7 5 0,-10-12 1 15,4 6 6-15,6 6-15 0,-3-8 2 16,3 8 8-16,-11-11-3 0,11 11-14 16,0 0-3-16,-6-10-12 0,6 10-6 15,0 0-10-15,-7-7-1 0,7 7-2 0,0 0-7 16,0 0-8-16,0 0-14 0,0 0 2 16,10 40-7-16,-10-20-2 0,11 12-6 15,-5 4 1-15,10 21 9 0,14 12 4 0,-6 9-5 16,-1 1 8-16,-2 10 6 0,1 1 9 15,-5 6 12-15,7 8 6 0,-5-4 0 16,-2 4 6-16,-1 9 10 0,-5-2 11 0,-1-3-1 16,0 2-10-16,0 4 3 0,-7-7-2 15,-3-2-3-15,0-5-8 0,-3 0-5 0,-7-5-4 16,3-8-4-16,-13-1-7 0,0-6 3 16,-3-8-8-16,-4-4-1 0,0 0-5 15,5-24-5-15,-2 4 1 0,0-8-3 0,1-3 2 16,-4 1-5-16,1-13-1 0,6-7 0 15,-4-4-2-15,4-6 4 0,1-1-6 16,2 1-1-16,-6-3-5 0,6-5 4 16,0 0-1-16,17 0-7 0,-23 0-11 0,23 0-27 15,-20 0-31-15,20 0-49 0,-21 0-60 16,21 0-62-16,-6-5-63 0,6 5-76 0,0 0-181 16,6-20-5-16,2 11 77 0,-5 1-325 15,4-5-290-15</inkml:trace>
  <inkml:trace contextRef="#ctx0" brushRef="#br0" timeOffset="16346.64">6463 8872 2451 0,'-17'-12'114'0,"4"3"1"0,6 5-6 16,7 4-12-16,-13-4-19 0,13 4 0 15,0 0-14-15,-13 25-3 0,13-8 6 0,-4 10-2 16,4 11-7-16,7 19 12 0,3 4 7 16,3 14-6-16,14 0 3 0,2 4-3 15,-2-1 5-15,6-3-3 0,5-7 0 0,8-1-19 16,1-9-2-16,-1-7-1 16,14-2-1-16,-6-23-1 0,0-2-2 0,6-10-4 15,0-14-2-15,13-7-3 0,17-17-3 16,0-15-11-16,-11-4-14 0,5-4-27 0,-11 0-31 15,-16-9-32-15,-7 6-50 0,-17 13-44 16,-6-2-38-16,-14 11-29 0,-7 0-45 16,-1 10-76-16,-10 4-113 0,2 3 32 0,-3 4-227 15,-4 2-164-15</inkml:trace>
  <inkml:trace contextRef="#ctx0" brushRef="#br0" timeOffset="21214.29">3053 7442 2015 0,'6'-10'60'16,"-6"10"-5"-16,0 0-3 0,0 0 16 0,0 0 24 0,0 0 9 15,0 29-1-15,0-8 14 16,0 1 1-16,-3 10 16 0,0 10 3 0,-1 12-10 16,1 0-2-16,-3 10-3 0,3-4 4 15,3 2-15-15,-5-2-12 0,2 2 4 16,0 1-16-16,6-2 0 0,-6-11-10 0,6 0-9 16,-3-8 0-16,0-9-8 0,-3-7-5 15,3 2-5-15,0-7 1 0,-3-4-30 0,3-2-15 16,0-5-41-16,0-10-42 0,-7 8-82 15,7-8-65-15,0 0-62 0,0 0-91 16,-23-17-155-16,7 9 46 0,-2-3-268 16,-5-2-248-16</inkml:trace>
  <inkml:trace contextRef="#ctx0" brushRef="#br0" timeOffset="21479.85">2656 8280 2244 0,'-7'7'25'0,"7"-7"2"0,-6 13 11 15,6-1 16-15,0 6 11 0,6 2 4 16,1 5 6-16,7 5 7 0,8 8-5 0,-1 4-7 16,9-5 23-16,0-2-16 0,-13-7 2 15,23-1-20-15,-17-7 14 0,7-2 16 0,-4-11 17 16,4-2 8-16,-3-7-6 0,9-8-3 16,15-8-11-16,-1-9-1 0,-10-6-12 15,3-4-5-15,-9-1-7 0,-11-8-8 16,0 0-7-16,-6 1-14 0,-7 7-19 15,3 3-33-15,-6 5-35 0,0 8-35 0,-4-2-44 16,0 7-58-16,0-1-61 0,1 10-34 16,-1 0-34-16,4 3-101 0,-7 5-66 0,0 0 43 15,0 0-141-15,0 0-79 0</inkml:trace>
  <inkml:trace contextRef="#ctx0" brushRef="#br0" timeOffset="22829.83">2063 9460 1796 0,'-3'-10'122'0,"-4"0"11"0,-4 0-3 0,-1-1-1 0,-2 2 0 16,-2 4-3-16,3-3-21 0,-4 4-7 16,-1 1-16-16,18 3-13 0,-36 3-9 15,12 4 3-15,2 5-14 0,-5 6-15 16,0 3-1-16,0 15 0 0,14-4-6 15,3 0 13-15,0 2-16 0,4 3 6 0,6-2-16 16,0 1 3-16,6-4 8 0,-3-7-6 16,11 1-4-16,-1 3-6 0,-3-9 6 15,4-2-8-15,-1-6 8 0,-3-2 8 0,10-6 3 16,-3-4-22-16,-17 0 5 0,36-7-8 16,-15-4 9-16,-5-5-1 0,1-1-13 0,-1-7 15 15,-2 5 6-15,-4-12 21 16,-1 6 14-16,-2 0 11 0,0 3 7 0,-4 1 15 15,-3 7 10-15,4-4-8 0,-1 6-8 16,-3-1-7-16,0 4-10 0,0 9-13 16,3-17-11-16,-3 17-5 0,3-8-6 0,-3 8-9 15,0 0 6-15,0 0-11 0,17 22 5 16,-7-3-8-16,7 6 1 0,-1 17 3 16,5 8 14-16,-5 0 4 0,4 4 18 0,0 17 15 15,3-5 4-15,1 7 4 0,-4-4 3 16,-7-11 3-16,4 2-1 0,-4-3-8 0,-2-1-6 15,-5-6 4-15,-3-7-10 0,-3-9 6 16,0-3-4-16,-6-3 13 0,-2-3 13 16,-1 1 6-16,-7-2-7 0,-2-8 1 0,-5 1-10 15,4-6-6-15,-2-4 9 16,-2-7-11-16,3 0-8 0,-3-1-7 0,-7-8-2 16,0-3-14-16,3-5-39 0,-10-12-32 15,11 3-45-15,13-2-57 0,2-4-52 0,8-7-44 16,3 3-48-16,17-17-34 0,2 0-27 15,8 3-19-15,20-9-7 0,-1 2-5 16,-2 4 9-16,2 0 12 0,-6 13 32 0,1 2 54 16</inkml:trace>
  <inkml:trace contextRef="#ctx0" brushRef="#br0" timeOffset="23097.69">2442 9818 2107 0,'27'-18'-17'0,"-13"5"31"16,-1 2 21-16,0 4 13 0,-2 3 0 0,-5-1 1 16,-6 5 7-16,17-3 5 0,-17 3 19 15,34 11-4-15,-18-4-1 0,10 8 9 16,-2 5 11-16,-8 2 8 0,4 3 9 15,-2 2 12-15,-5 4 12 0,4 11-9 16,-11-2-6-16,-3-5-2 0,-9 1-3 0,-2-3-5 16,-1-2-6-16,-1-6-5 0,-7 0-7 15,1-7-9-15,-1-9-3 0,-4-3-7 0,-1-9-13 16,-5-2-1-16,-3-9-9 0,0-7-8 16,-7-8-6-16,7-9-9 0,0 1-8 15,10-6-23-15,4-6-43 16,5 16-30-16,5-3-42 0,6 1-40 0,3 3-38 15,11 2-44-15,-1 2-49 0,14-7-51 0,-4 10-129 16,0 10-25-16,4 1 60 0,-1 3-197 16,-2 5-128-16</inkml:trace>
  <inkml:trace contextRef="#ctx0" brushRef="#br0" timeOffset="30397.18">3683 7444 1790 0,'0'0'-45'0,"0"0"17"0,0 0 19 15,-20 0 16-15,20 0 14 0,0 0 18 16,0 0 6-16,0 0 10 0,0 0 1 16,0 0 2-16,-20-4-4 0,20 4-1 0,0 0-5 15,0 0-1-15,0 0-4 16,0 0-7-16,0 0-4 0,0 0-4 0,0 0 0 15,0 0-1-15,0 0 0 0,0 0 1 16,0 0 11-16,0 0 1 0,47 17 3 0,-21-14 0 16,11-3 12-16,3 0-5 0,10-3 1 15,26-1-6-15,1-5 3 0,0 9-8 16,3-8-2-16,-1 1 1 0,2 3-6 0,-4-4-6 16,2 1 15-16,29 0-2 0,1-4-2 15,-2 4 5-15,-1-3 1 0,8-4-2 16,3 6-1-16,9-5-7 0,-5-2-1 0,5 1-2 15,1 3-5-15,-1-3 9 0,-2 3-2 16,-4-4-15-16,6-1 5 0,-9 1-1 0,-4 3-1 16,-3 2-7-16,-4-3 2 15,2 1-1-15,-5 5 3 0,-4-7 7 0,-15 7-7 16,12-5 8-16,5 2-7 0,2 0-9 16,-22 3 2-16,18-8 9 0,-2 5 1 15,-13-1-3-15,15 1 7 0,-2 1-17 0,-17-1 6 16,17 0-4-16,-24 2 1 0,4 4 5 15,-4-5-5-15,7 0 1 0,-7 3-6 0,3-1-2 16,5 2 4-16,-8-1-6 16,4 2 3-16,3-6 9 0,0 3 1 0,13-8 2 0,-13 5 1 15,-3-2 6-15,13-6-1 16,6-2-7-16,-6 5-3 0,0-3 8 16,-16 3-4-16,15 1-6 0,-15-3 4 0,-7 6 4 15,-1-3-4-15,-2 6-4 0,-4-3 1 16,-10 4-8-16,-14 0 3 0,-2 1 1 0,-4-1-4 15,-10 3 10-15,3 0-6 0,-9 1-6 16,6 2 5-16,-4-5-6 0,1 3 9 0,-17 3-3 16,26-4-22-16,-26 4-35 0,17-4-31 15,-7 4-42-15,-10 0-52 0,10-1-59 16,-10 1-90-16,0 0-172 0,0 0-7 0,0 0 67 16,0 0-215-16,0 0-146 15</inkml:trace>
  <inkml:trace contextRef="#ctx0" brushRef="#br0" timeOffset="32899.78">6496 5485 1914 0,'3'-15'56'15,"-6"2"23"-15,3 1 25 0,3 2 11 0,-3 10 1 16,-6-13-8-16,6 13-6 0,-3-11-14 16,3 11-10-16,0 0-8 0,0 0-19 15,0 0-1-15,0 0-5 0,0 0 10 16,0 0 3-16,0 0 7 0,6 46 7 16,-3-24-17-16,-3 3 9 0,4 6-6 0,-1-5 9 15,-3 5 0-15,6 2-8 0,-1-5-3 16,-5-2-7-16,0 2 9 0,0-6-6 0,3 3-5 15,3-1-9-15,-3-2-9 0,4-5 3 16,-4 1 0-16,-3-3-7 0,8 0-4 16,-5-2-9-16,0-5 9 0,0 1 7 0,4-1-12 15,-1-1 3-15,2 0-20 0,-8-7-46 16,16 5-56-16,-16-5-62 0,20 0-52 0,-20 0-75 16,16-7-84-16,-13 2-126 0,-3 5 52 15,8-7-223-15,-8 7-168 0</inkml:trace>
  <inkml:trace contextRef="#ctx0" brushRef="#br0" timeOffset="33149.68">6256 5929 1928 0,'-10'6'-25'0,"4"-5"15"0,6-1 6 16,-11 11 14-16,11-11 19 0,-6 13 16 0,6-13 14 16,3 12 6-16,-3-12 9 0,6 18 7 15,5-11 1-15,-4 0 6 0,5 4 10 16,9-6-6-16,-1-3 3 0,10 1 6 0,0-6-15 15,10-4-4-15,0-1-8 0,13-7-17 16,-10-5 6-16,8-2-9 0,-9 1-9 16,-4-4 0-16,2-1 2 0,-17 2-20 15,-3 2-30-15,-14 1-31 0,5 0-38 0,-5 1-49 16,-3 4-45-16,1-2-52 0,-1 7-85 16,-6-3-151-16,-1 6 37 0,-2-3-127 0,-1 4-48 15</inkml:trace>
  <inkml:trace contextRef="#ctx0" brushRef="#br0" timeOffset="41831.61">2490 7578 1247 0,'0'8'3'0,"0"-8"48"15,3 21 4-15,0-10 15 0,4 3 4 16,3-3 4-16,3-1 4 0,4-3-1 15,6 2 1-15,-3-3 17 0,4-1 11 0,3-7 0 16,12-4 1-16,18-9 8 0,-8-7-11 16,8-6-13-16,3-12 2 0,-3-8-6 15,3 4-13-15,-6-12-1 0,-21 12-5 0,4-2 1 16,-11 2-14-16,-2-1 3 0,-11 8-11 16,-7 6-1-16,1 6-7 0,0 3 7 15,-4 1 2-15,-3 3-27 0,0 4 0 16,4 2-27-16,-1-1-31 0,-3 2-49 0,0 11-31 15,0-8-39-15,0 8-46 0,0 0-51 16,0 0-122-16,0 0-70 0,0 0-185 16,0 0-123-16</inkml:trace>
  <inkml:trace contextRef="#ctx0" brushRef="#br0" timeOffset="42448.46">2860 7167 1903 0,'-17'-13'86'16,"7"3"18"-16,-7 1 9 0,10 3-6 0,7 6-5 0,-6-14 1 16,6 6 3-16,0 8-18 0,9-21-21 15,2 10-5-15,16-7-14 0,16-4 9 16,0 2-6-16,10-3-9 0,1 3 1 16,-5 5-6-16,8-2-12 0,-3 5-2 15,-11 3 1-15,-10 5 1 0,-3 0 1 0,0 8-15 16,0 3 12-16,-6 0-4 0,2 11 6 15,1 2 7-15,-11 7 22 0,-2 4-5 0,2 13 11 16,-11-2 9-16,-5 0 2 16,-8 9-12-16,5-1 7 0,0 3-11 0,-7-3 0 15,-1-13-6-15,8-3-12 0,-3-8 4 0,-1-2-2 16,4-5-2-16,6-1-14 0,-9-4 3 16,6-1 6-16,-3-1 0 0,3-5-6 0,0-7-1 15,0 17-4-15,0-17-13 16,0 0-66-16,9 4-55 0,-9-4-45 15,0 0-59-15,27-7-68 0,-11 1-113 0,-2 2-116 16,-1-1 38-16,-2 2-227 0,-11 3-197 16</inkml:trace>
  <inkml:trace contextRef="#ctx0" brushRef="#br0" timeOffset="43781.64">15932 10101 2100 0,'-9'-1'50'0,"-4"-5"4"0,13 6-5 16,0 0 18-16,-27 11 9 0,21-1 8 16,-2 9 9-16,5 6 0 0,9 9-7 15,5 13 17-15,2 6-18 0,4-3 11 0,10-6-18 16,3 1 7-16,3-9 0 0,13-7 2 16,8-8 10-16,12-17 2 0,15-17-1 0,28-21-7 15,41-40-2-15,13-18-5 0,-2-16-8 16,6-13-3-16,-11-8-6 0,-12 4-5 15,-5 9-7-15,-15 0-7 0,-17 15-6 0,-20 13 13 16,-32 18 0-16,-4 10-3 0,-4 10-5 16,-17 10-3-16,-7 12-4 0,-10 6-7 0,0 6-10 15,-3 7-14-15,-6 4-35 0,-4 5-37 16,0 0-49-16,0 0-67 0,0 0-48 16,-17 30-69-16,7-8-88 0,0 6-164 15,-10-1 56-15,-3 18-319 0,-4-2-297 0</inkml:trace>
  <inkml:trace contextRef="#ctx0" brushRef="#br0" timeOffset="52982.74">15379 12497 1997 0,'-10'-10'91'0,"4"3"19"15,-8 2 17-15,8 0 1 0,6 5-23 0,0 0-7 16,0 0-20-16,0 0 2 16,0 0 6-16,0 0 12 0,6 39 0 0,8-14-2 15,16 13 3-15,0 2-3 0,7 0 1 16,13 10-12-16,-4-15 7 0,-2 0 2 0,26 5 0 15,-1-7-2-15,-9-8 7 0,10-11 2 16,4-7-1-16,9-7-1 0,10-11-4 16,18-14-5-16,29-25-5 0,-1-10-9 0,5-15-2 15,-4-11-7-15,13-11-7 0,-6-3-3 0,3-4-8 16,-3-4-3-16,-11 3-5 0,-3 1-7 16,-10 14 0-16,-12 9-8 0,-35 19-2 15,-2 9 2-15,-14 7-14 0,-3 5-23 16,-14 7-34-16,-13 12-22 0,-10 10-47 15,-1 2-21-15,5 3-28 0,-10 4-17 0,-4-1-31 16,-10 4-27-16,23 7-29 0,-13-3-20 16,-7 2-38-16,4 1-129 0,-4 1-23 0,4 4 58 15,-11 1-208-15,4-1-125 0</inkml:trace>
  <inkml:trace contextRef="#ctx0" brushRef="#br0" timeOffset="56099.48">17676 14905 1866 0,'0'0'51'0,"0"0"21"0,0 0 5 15,-23 0 13-15,23 0 6 0,0 0 2 16,0 0-9-16,0 0-9 0,-10 4-10 15,10-4 18-15,0 0 13 0,0 0 7 16,63 15 18-16,-17-12-1 0,28 3-7 0,13-2 8 16,23 0 3-16,10 0 1 0,6-4-3 15,4 0-1-15,14-4-6 0,-1 3-6 0,8-2-16 16,-6-4-6-16,2 1-6 0,0-2-12 16,-7 4-7-16,-17 0-3 0,-13-2-8 15,-2 1-5-15,-29 3-3 0,-6-2-8 0,-23 3-29 16,-13 1-20-16,-10 0-25 0,-4-3-30 15,1 3-8-15,-11 0-29 0,-13 0-31 16,27-3-34-16,-18 3-41 0,-9 0-39 0,3-7-57 16,-3 7-83-16,-16-18-121 0,-1 6 45 15,-10-5-261-15,-9-11-215 0</inkml:trace>
  <inkml:trace contextRef="#ctx0" brushRef="#br0" timeOffset="56862.74">17396 13847 2059 0,'-3'-10'-27'0,"3"0"45"16,0 10 35-16,-3-15 26 0,3 15 23 15,0-10 4-15,0 10 1 0,0 0-11 0,-8-11-20 16,8 11-10-16,0 0-5 0,0 0-10 15,0 0 9-15,0 0 18 0,-3 33 27 0,6-8-13 16,2 10 13-16,-10 21-1 0,13 3 0 16,-8 7 5-16,6 16 4 0,7-2-1 15,-2 5-8-15,-5 5 4 0,4-5 0 16,0-2-7-16,0-6-6 0,0-15-4 0,-4-5-7 16,5-3-8-16,-8-15-10 0,7-3-4 15,-7-7-7-15,-3-4 1 0,3-2-5 16,5-5 1-16,-8-6 1 0,0 1-2 0,3-8-7 15,-3-5-5-15,0 0-29 0,13-21-42 16,-10-1-48-16,4-3-63 0,-7-3-39 0,0-9-47 16,0 2-43-16,-3-2-58 0,-1-1-71 15,4 1-146-15,4-4 43 0,-1 7-318 0,-3-1-307 16</inkml:trace>
  <inkml:trace contextRef="#ctx0" brushRef="#br0" timeOffset="57815.37">17412 13908 2279 0,'-6'-9'-86'0,"6"9"14"0,0 0 25 15,-6-12 24-15,6 12 19 16,-4-13 14-16,4 13 17 0,-3-12 11 0,3 12 10 16,0-15 17-16,0 15-4 0,0-13 15 15,0 13-8-15,0-12 3 0,0 12-2 16,0-10-3-16,0 10-3 0,0-13-6 0,0 13 3 16,7-9-8-16,-1 2-4 0,-6 7-7 15,27-17 1-15,-7 9-3 0,10-1-1 0,3 0-10 16,24-4-3-16,6 1-4 15,7-1 4-15,6-2 0 0,22-2-6 0,-5-3 3 16,10 0-7-16,0-1 5 0,1 7-9 16,-4-1 0-16,3 1 5 0,-7 6-6 15,5-3 8-15,-1 1-11 0,-21 3 7 0,2 2-10 16,-1 0 6-16,0 0 0 0,0 2-4 16,-4 3 6-16,8 0-12 0,-11 0 15 0,1 3-14 15,-18-3 11-15,14 1-4 0,-16 3-5 16,-5 1 2-16,-16-3-2 0,11 4 8 15,-1 1-5-15,-6 3 6 0,-4-2-5 0,1 4 14 16,-4 1 2-16,-1 1 4 0,-2 1-1 16,-7 3-7-16,1 2 13 0,-2 0 15 0,2 1 6 15,-4 3 8-15,-1-5-7 0,-10 5 6 16,11 1 3-16,-4 4-2 0,-2 0 4 0,-5 2-4 16,7 2-2-16,-2-1 5 15,-1 14-8-15,-1 4 4 0,5-13 1 0,-1 8-1 0,0 2-5 16,4-1 4-16,0 1-5 15,-1-3 2-15,-2 2 0 0,2-1 2 0,2-2-1 16,-6-6-3-16,-2-5 4 0,10 11-4 16,-10-8-3-16,1-6-2 0,-8-1-2 15,3 1-2-15,-2 0-7 0,2-4 0 0,-9 0 0 16,0 0-6-16,-1 0 0 0,1-4-2 16,-6 4 2-16,-5 0-2 0,-7-1-4 0,5-2 0 15,-1-7 0-15,-9 5-3 16,-4-2 0-16,0-3-8 0,-17 4 1 0,-7 2-2 0,5-4-5 15,2-5-1-15,-7 4 0 0,8-9 1 16,3 4 0-16,6-4 4 0,-3 0-6 16,-6-2 0-16,5 1 4 0,5-2-3 15,-10-1-5-15,5-2 11 0,-5-1-11 0,5 0-1 16,-8-1 1-16,9 1 1 0,-7 0 0 16,-7 0-2-16,18-3-1 0,-4 3 1 15,7-3-4-15,-5 3 6 0,5-1 0 0,7-2-3 16,-1-3 8-16,-3 2-1 0,10 0 0 15,-7 3 0-15,8-2-8 0,-5 0 0 16,7 2 3-16,-2 1-10 0,-1-6-1 0,2 6 10 16,6-3-5-16,-6 3 1 0,5-2-11 15,13 2-4-15,-20 0-14 0,10-2-7 16,10 2-11-16,-17-4-18 0,17 4-27 0,-16-4-56 16,2 0-42-16,5-2-51 0,-4-1-37 15,2 2-43-15,1-2-23 0,-3-6-21 16,3 2-75-16,-3-1-77 0,-4-1 36 0,4 3-273 15,-4 1-245-15</inkml:trace>
  <inkml:trace contextRef="#ctx0" brushRef="#br0" timeOffset="58283.5">17469 15034 2113 0,'0'0'-72'0,"0"0"30"0,0 0 25 16,0 0 35-16,0 0 24 0,0 0 13 15,0 0 6-15,0 0 2 0,0 0-8 16,0 0-4-16,0 0 3 0,0 0 1 0,0 0 4 15,0 0 5-15,41-4 14 0,-22 4-5 16,8 0-7-16,20 3 4 0,9-6-3 0,21-3-7 16,4 4-3-16,1-4-19 15,5 2 16-15,3 1-17 0,-6-1-2 16,-5-2 2-16,5 2-14 0,-8 4-44 0,-5-4-37 16,-19 4-41-16,-4 0-43 0,-6 4-52 15,-12-2-42-15,-3 0-89 0,-6 4-101 0,-5-2-171 16,-6 2-95-16</inkml:trace>
  <inkml:trace contextRef="#ctx0" brushRef="#br0" timeOffset="58500.62">18187 15077 1812 0,'-21'-3'75'0,"4"1"6"0,17 2 12 0,-16-6-4 15,16 6 5-15,-17-1-11 0,17 1-1 16,0 0-12-16,0 0 0 0,0 0-14 15,41-20-5-15,-8 12 2 0,23-2-7 0,11-2-4 16,0 2-12-16,2 2-8 0,4-2-25 16,1 3-32-16,-7-3-33 0,-14 5-38 0,-13 2-50 15,-10-1-38-15,3 1-69 0,-6 3-107 16,-6 0-193-16,-5 0-64 0</inkml:trace>
  <inkml:trace contextRef="#ctx0" brushRef="#br0" timeOffset="71933.81">30042 13422 1607 0,'0'0'-22'0,"-6"-7"30"0,6 7 13 16,0 0 22-16,-7-13 1 0,7 13 16 0,-3-7 4 15,3 7 0-15,0 0 3 0,-6-11 1 16,6 11-7-16,0 0-6 0,-7-9 5 15,7 9-6-15,0 0-1 0,0 0-9 0,-7-10-6 16,7 10-8-16,0 0-7 0,0 0 2 16,0 0-1-16,0 0-1 0,3 35-2 15,5-20-1-15,-2 4-2 0,4 2 9 16,-1-1-4-16,2 0 5 0,-1 0-2 0,4-2-3 16,-2-4-3-16,6 1 11 0,-6 0 7 15,12-2 4-15,0-8 26 0,9-3-13 16,10-8-3-16,23-8-4 0,21-8-5 15,0-13-4-15,6-1 6 0,-3-3-10 0,-3-4-6 16,-1 0 6-16,-12 0-6 0,-11 4-7 16,-9 9-12-16,-1-1 13 0,-10 5-15 0,-6 6 12 15,-7 5 5-15,0 0-9 16,-14 2-3-16,-2 2-4 0,-1 3-5 0,1 0-20 16,-5-1-16-16,4 5-17 0,-2 0-6 0,-11 4-21 15,24-3-32-15,-24 3-45 16,19 0-41-16,-19 0-44 0,14 4-70 0,-8 2-151 15,-6-6-144-15,7 7-101 0</inkml:trace>
  <inkml:trace contextRef="#ctx0" brushRef="#br0" timeOffset="73836.45">22353 6117 1852 0,'-14'-17'108'0,"4"3"29"0,7 6 8 15,-6-1 9-15,4 0-3 0,5 9-10 16,-6-10-18-16,6 10-9 0,-7-6-15 16,7 6-20-16,0 0 0 0,0 0 5 0,0 0 0 15,0 0-3-15,0 0 18 0,13 48-3 16,-5-23 2-16,1 5 1 0,4 17-7 0,-2 6-4 16,-5 0 3-16,4 4-2 0,1 3-10 15,-5-2-3-15,-3-1-6 0,7-3-7 16,1 0-6-16,-5-4-2 0,1-12-11 0,-1-9-1 15,-3-4 0-15,5-7-3 16,-5-1 0-16,0-2 11 0,1-3 43 0,-1-6-12 16,-3-6-7-16,0 0-8 0,0 0-8 15,0 0-5-15,-10-40-4 0,-1 9-3 0,2-16-5 16,-4-6-2-16,-4 2-8 0,7-8 2 16,-4 1 2-16,4 1-17 0,-2 3 2 0,1 1 2 15,1 0-9-15,7 1-1 0,-3 2 1 16,1 8-5-16,2 3-3 0,3 6 1 15,0-9-1-15,3 6-4 0,5-14 0 16,-5 10 4-16,0 8-8 0,7 1 2 0,-7 6-4 16,8 3-4-16,-5 1-3 0,4 9 3 15,1-1-3-15,1 9 0 0,1 1 2 16,-13 3 1-16,44 14-2 0,-17 4 5 0,0 6-5 16,3 13 4-16,3 8 0 0,7 12 3 15,-4 5-1-15,-9 1 5 0,6 2-1 0,-3 3 2 16,-3-1 1-16,-14-9 5 0,4-1 2 15,-4-4 13-15,1-2-1 0,-7-9-1 16,-1-13 7-16,0-4 2 0,2-4 17 16,-8-5 59-16,3-3 41 0,0-9 7 0,-3-4-17 15,0 0-16-15,0 0-18 0,-20-32-3 0,-4-7-11 16,2-7-13-16,-11 5-7 0,6-1-11 16,0 3-12-16,-3 3-11 0,6 10-18 0,1 6-26 15,3 5-21-15,-3 5-37 0,-4 2-20 16,7 4-28-16,4 4-21 0,-5 7-29 15,-2 0-13-15,7 5-31 0,-2 3-25 16,2 2-23-16,2 1-30 0,1 3-5 0,7-2-6 16,3-3 1-16,-5-4 1 0,16-2 27 15,-2-6 24-15,-6-4 28 0,24-1 16 16,-11-6 11-16,7-4 23 0,-1-3 23 16,8-7 13-16,-3-4 3 0,6-7 31 0,0-1 17 15,0-2 34-15,-7 7 46 0,-6 2 38 16,-4-2 32-16,4-3 26 0,-3 4 11 0,-2 0 24 15,1 2 12-15,-2 2 11 0,-5 6 4 16,1-1-8-16,-1 3-4 0,2 2-19 16,-8 4-18-16,0 9-9 0,6-9-14 0,-6 9-9 15,0 0-4-15,0 0-6 0,10 36-3 16,-7-11 0-16,8 6-6 0,5 16 0 16,-5 3 4-16,2 3 1 0,4 1-1 0,2-1-3 15,-2-2 5-15,-1-1-5 0,1-4 0 16,0-3-8-16,0-11-2 0,-4-10 2 0,0-1 7 15,0-10 21-15,4 0 7 16,3-11 5-16,7-5-14 0,-1-9-8 0,17-17-3 16,-5-5-12-16,-8-3 2 0,-8-4-8 15,-8-7 1-15,-4 0-4 0,-10 6-5 0,-10-6-8 16,1 1-6-16,-5 13-9 0,1 5-3 16,-8 6-3-16,-5 3-19 0,10 7-20 15,-8 5-24-15,-3 3-30 0,7 3-32 0,0 4-32 16,-3 4-45-16,3 0-47 0,0 2-33 15,-3 4-21-15,9-3-25 0,1-2-9 0,3 1-22 16,3-5-27-16,7-1-60 0,0 0-28 16,0 0-234-16,0 0-192 0</inkml:trace>
  <inkml:trace contextRef="#ctx0" brushRef="#br0" timeOffset="74621.67">23096 5886 2033 0,'13'-16'22'15,"-5"0"33"-15,4 4 33 0,-8 2 39 0,2 0 6 16,-3 3 18-16,-3 7-6 0,0 0-20 15,11-12-7-15,-11 12-15 0,0 0 7 16,0 0 8-16,6 32 4 0,1-7 8 16,4 10 0-16,2 10-3 0,-4 10-7 0,2-3-3 15,2 4-12-15,4 1-3 0,2-2-11 16,-5-5-7-16,2-5-6 0,1-11-10 0,-4-6-5 16,-2-6 0-16,-1-1 0 0,-1-8 19 15,1-6 11-15,1-6-9 0,-11-1-7 0,26-14-6 16,-9-1-2-16,-7-7-5 0,0-9-9 15,-4-4-6-15,-6-19-3 0,-6 0-9 16,-4 4 1-16,-4 0-9 0,5 14-10 16,-12-4-14-16,5 8-21 0,6 7-36 15,0 7-56-15,0 5-36 0,-4 2-28 0,5 7-22 16,2 1-9-16,7 3-4 0,0 0-2 16,-11 16-1-16,11-4 1 0,8 3-2 0,-5 3 20 15,10-1 8-15,1 5 18 0,-4-1 13 16,6 4 14-16,1 0 9 0,-1 3 19 15,4-2 13-15,-3-2 11 0,3-2 36 0,0-3 33 16,-7-3 28-16,4 2 25 0,-4-4 29 16,1-3 19-16,-4-7 31 0,4 0-6 15,2 0-4-15,-16-4-1 0,39-8-17 16,-12-7 17-16,6-2 2 0,-6-4-17 0,10-8 2 16,-7-4-5-16,3-5-8 0,-6-1-12 15,-4-1-7-15,-9 7-7 0,-4 6 1 0,-7 2 1 16,4 2 5-16,-4 6-6 0,0 3-15 15,-3 3 6-15,0-3-8 0,-3 6-10 16,3 8 4-16,-7-6-4 0,7 6-3 16,0 0-8-16,0 0-1 0,-33 18 1 0,24-8-2 15,-2 5 1-15,4-2-6 0,1-1 0 0,6 1-3 16,0-5 3-16,3 1 0 0,0-4 2 16,15-5-6-16,-18 0-6 0,42-15-15 15,-8 0-27-15,2-13 8 0,2-3 4 0,-13 5 2 16,-1 2 13-16,0 3-6 0,-4-2-1 15,-1 9 8-15,-5 1-8 0,-1-2 6 16,-3 10-4-16,0 5-3 0,-10 0 10 16,17 16 2-16,-7 1 7 0,0 9-14 0,0 10 0 15,-4 9 4-15,11 5 8 0,-7-3 5 16,7-1-2-16,-1-2-6 0,-5-12 13 16,2-4 0-16,-4-6-6 0,5-4 1 0,-4-8 11 15,4-2 0-15,2-8-4 0,-16 0 2 0,30-12 3 16,-10-1-7-16,-7-5-2 15,1-4-7-15,-1-9-20 0,-3 2-40 0,0-4-27 16,-3 4-24-16,-1 5-16 0,-3 5-16 16,1 4-32-16,0 2-7 0,-4 3-30 15,0 3-29-15,0 7-78 0,0-8-115 0,0 8-155 16,0 0-96-16</inkml:trace>
  <inkml:trace contextRef="#ctx0" brushRef="#br0" timeOffset="75066.9">24943 5885 1907 0,'6'-3'152'16,"-6"3"11"-16,14-4-18 0,-14 4-4 0,0 0 4 15,16-6-9-15,-16 6 2 0,21-5 0 0,-12-1 4 16,4 2 6-16,1 0-3 16,7-2 2-16,9-5-9 0,6 0-13 0,1 1-9 15,19-8-11-15,-2 3-13 0,2-2-4 16,-3 2-6-16,1 0-11 0,-8 2-32 0,-8 2-39 15,-5 3-39-15,-7 0-48 0,-6 3-44 16,-3-3-36-16,-1 1-36 0,-5-1-19 16,-5 1-29-16,-2-3-4 0,-4-4 7 0,-4 3 25 15,-2-10 24-15,-5-1 15 16,-12-15 42-16,3 3 47 0,-3-5 10 0,2 9 46 16,2 3 23-16,5 2 29 0,5 5 27 0,-1 0 23 15,2 5 23-15,2 0 10 0,-1 5 2 16,4-3 5-16,0 6-18 0,0-4-11 15,3 11-1-15,0 0 12 0,0 0 6 16,0 0-7-16,43 18 12 0,-20-4 3 0,11 20-2 16,2 0-2-16,1 4 0 0,0 2 0 15,-8 6-1-15,12 11-8 0,-18-10-2 0,-3 3-12 16,-6-3-5-16,-5 6 3 0,-6-13-7 16,-12 10-10-16,-2-12-28 0,-5 5-25 15,-11-6-44-15,-3-2-38 0,-10-6-49 0,10-5-43 16,-14-2-68-16,8-5-85 0,6-6-195 15,3 1 42-15,0-8 64 0,8-1-156 0,-5 0-73 16</inkml:trace>
  <inkml:trace contextRef="#ctx0" brushRef="#br0" timeOffset="75736.12">27356 4725 1673 0,'-27'-8'14'0,"5"1"21"16,-2 1 15-16,4 5 9 0,0-2 9 16,0 0 2-16,0 3 3 0,-3 0 0 15,3 6 5-15,-10 1-4 0,0 5 4 0,0 2-5 16,3 10 6-16,-7 6-4 0,11-5-6 15,7 5 3-15,5-3 0 0,1 4-12 0,7-5-2 16,6-1 2-16,4 0-8 16,10 3 9-16,10 5 7 0,9-1-2 0,4-7-10 15,-7-2 19-15,11-1-5 0,-14-4-6 16,-3-6-4-16,-4 1-19 0,0-1 6 16,-3 1-4-16,-3-1-6 15,-3 1 4-15,-2 2-2 0,1 2-9 0,-5 2 9 0,-5 2 3 16,-3 0-6-16,-6 1-3 0,-8 3-8 0,-2 0-3 15,-8 0 3-15,0-3-26 0,-6-8-31 16,0 3-50-16,0-10-49 0,0-2-53 16,7-9-66-16,-3-4-61 0,-1-10-108 15,13-7-73-15,4-3 45 0,4-1-127 16,9-7-74-16</inkml:trace>
  <inkml:trace contextRef="#ctx0" brushRef="#br0" timeOffset="76200.03">27422 4692 1727 0,'21'-22'59'15,"-4"5"11"-15,-7 4 8 0,-4 2-4 16,0 4-4-16,2 2-4 0,-8 5 2 0,13-6 12 16,-13 6 13-16,0 0-4 0,23 11 12 15,-13 3-2-15,0 4 5 0,0 6 4 16,3 5-3-16,1 14-1 0,-1 4-4 0,0 1 1 16,4 4-7-16,-4 1-12 0,-2 0-1 15,-2-2-11-15,5-1 2 0,-1-1-6 16,0-7-11-16,-2-5 0 0,-2-8-14 15,1-5-3-15,-2-2 9 0,-2-7-7 0,-3-1 1 16,-3 3 30-16,7-9 27 0,-7 6 38 16,0-14 25-16,6 10 3 0,-6-10-23 15,0 0-14-15,0 0-8 0,0 0-14 0,0-43-10 16,-3 26-6-16,0-4-10 0,-1-1-9 16,-2 0-7-16,0-2-10 0,1-1-1 0,5-1-3 15,0 1-13-15,0-3-3 0,-3 3-7 16,6-3 1-16,5 2 0 0,-5-5-1 15,7 1-12-15,7-1 0 0,-4 2-10 0,4 4-1 16,5-3 1-16,2 6 3 16,0 0-7-16,-1 4-6 0,-4 5 1 0,8 1 7 15,-3 2-4-15,-1 6-6 0,-3 4 7 16,3 0-6-16,1 7 4 0,3 3-2 0,-5 5-17 16,5 7-18-16,3 11-28 0,-6 2-31 15,-4 5-43-15,-7-5-36 0,7 7-54 0,-4 1-42 16,-5-6-42-16,-1-9-46 15,-4-6-43-15,1 1-119 0,0-7-19 0,0 1 62 16,-4-9-284-16,3 1-256 0</inkml:trace>
  <inkml:trace contextRef="#ctx0" brushRef="#br0" timeOffset="76521.28">28480 4829 2297 0,'13'-19'60'0,"-4"1"-3"0,2 4-4 16,-5 3-9-16,4 1-1 0,1 3-2 15,2 4-12-15,-13 3 3 0,23 3-1 0,-23-3 9 16,24 15 12-16,-14-2 10 0,-1 6-9 16,5 4 3-16,-4 4 11 0,-4 5 3 15,-3-4-5-15,-3 7-12 0,0-5 4 0,-3 2-3 16,0-7 11-16,0 3-7 0,3-6 0 16,-7-1 25-16,1-4 16 0,-5-6 0 15,-2-7 0-15,4 0-8 0,9-4-7 16,0 0-12-16,-44-19-9 0,23-3-1 15,5-1-11-15,2-4 2 0,1-3-10 0,4 0-5 16,-2-2-6-16,1 4-1 0,7 0-3 16,3 3-15-16,0 0-23 0,0 6-28 0,7-6-42 15,3 4-26-15,3 4-51 16,3 2-30-16,-2 0-28 0,2 0-38 0,1 5-34 16,4 0-13-16,-2 0-146 0,2 2-25 0,-4 1-205 15,2 2-172-15</inkml:trace>
  <inkml:trace contextRef="#ctx0" brushRef="#br0" timeOffset="76899.86">28856 4622 2077 0,'10'-11'94'0,"-10"11"5"15,3-11 3-15,-3 11 10 0,4-14 6 16,-4 14-11-16,7-8 10 0,-7 8-17 0,3-8 5 16,-3 8-17-16,0 0-11 0,0 0-10 15,19-5-13-15,-19 5 0 0,24 10 5 16,-10 0-10-16,5 5 13 0,5 5-15 0,-4 0-5 15,4 0 5-15,-8 6 2 0,4-1 0 16,-4 6-11-16,1 6 15 0,-4-1 2 16,-2-6-1-16,-8-3 1 0,4 5-7 0,-7-4 1 15,0-3-7-15,-4-3 12 0,1-1 12 16,-4-1 19-16,-3-5 7 0,0-5 8 16,0-2-5-16,0-7-4 0,10-1-8 15,0 0-2-15,-36-12 0 0,23-1-18 0,2-1 4 16,1-6-14-16,-4-8-6 0,2 1-2 15,5-3-9-15,1-2-5 0,6 1-4 0,6-5-7 16,7-14 0-16,1 6-23 0,-4-1-20 16,13 1-22-16,0 2-11 0,0 9-15 0,4 5-37 15,-10 6-25-15,3 4-39 0,-7 8-43 16,4 2-42-16,3 1-32 16,-7 7-33-16,1 0-21 0,-14 0-73 0,27 5-58 15,-15 0 9-15,-2 4-220 0,7 4-180 16</inkml:trace>
  <inkml:trace contextRef="#ctx0" brushRef="#br0" timeOffset="78046.75">29410 4754 1990 0,'0'7'-9'0,"3"2"12"0,-3-9 20 0,9 9 26 15,-9-9 16-15,0 0 23 0,4 7 16 16,-4-7 14-16,0 0-5 0,0 0-4 0,0 0 7 16,23-21-4-16,-12 9-4 0,-1-9 1 15,-1-1-2-15,5-6 1 16,-1-1-7-16,1-14-5 0,-1-6-8 0,-3 3 3 0,-4-8 9 15,1 3 0-15,-3-6 7 16,-1 0 4-16,-3 3-4 0,0 12 7 0,-3 4 6 16,-4 5 10-16,7 7 4 0,-4 1 8 15,1 4-17-15,0 6-12 0,-1-2-17 16,1 5-19-16,0 3-6 0,3 9-8 0,0 0-10 16,0 0-3-16,0 0-2 0,-17 38-8 15,17-9 2-15,0 7-10 0,0 19-3 0,7-2 6 16,-4 2-5-16,4 0 2 0,3-2 0 15,0-3-6-15,0-3-26 0,-4-7-29 16,-2-8-36-16,6-4-36 0,-3-3-39 16,-4-8-9-16,0-5-13 0,-3-5-50 15,0-7-33-15,-3 11-12 0,3-11-15 0,0 0 5 16,0 0 19-16,-30-12 16 0,20 6 24 16,-4-1 26-16,8 2 16 0,-4 3 18 0,10 2 17 15,-14-8 14-15,8 5 25 0,6 3 16 16,-10-7 18-16,10 7 19 0,-7-5 19 15,7 5 15-15,-7-6 8 0,7 6 15 0,0 0 12 16,0 0 8-16,0 0 10 0,0 0 1 16,14-25 4-16,-1 11 34 0,4-4-8 15,3-4-11-15,13-10-6 0,0-1 0 0,1-6-16 16,-11 1 3-16,10 1 1 0,-6-1-5 16,-7 1-2-16,1 5-2 0,-12 6 10 15,1-2 2-15,-4 3-6 0,-1 8 2 0,-2-1 2 16,0 3 8-16,-3 2-24 0,0 4-11 15,0 9 0-15,0-13-4 0,0 13 10 16,0 0-6-16,0 0-15 0,0 0 9 0,0 0-4 16,0 0-7-16,-14 33 9 0,17-16-4 15,5 5-8-15,-2 3 3 0,10 3-6 16,8 11 6-16,-4 0-2 0,4 1 3 0,2-4-7 16,-3-1 4-16,-2-3 8 0,-2-6-10 15,-2-2 7-15,-4-5-6 0,4-1 5 0,-7-5 0 16,1-1 11-16,-5-2 24 15,0 0 16-15,1-5 28 0,-7-5-6 0,6 7-6 16,-6-7-6-16,0 0-9 0,0 0-8 16,0 0-2-16,0 0-8 0,-6-36-1 15,3 22-9-15,3 2-2 0,-4-6-1 0,1-2-3 16,0-6-8-16,3 8-2 0,3-6-5 16,4-1 2-16,-4 0-6 0,8 0-3 0,-2 0 9 15,1 0-6-15,4 3-6 0,-1 5 6 16,4-2-4-16,-1 5-4 0,1 3 2 15,-4 2-4-15,7 7-1 0,-4-1-4 0,8 8 6 16,-7 3-4-16,6 7 2 16,0 3 2-16,1 4-2 0,3 13-2 0,-1 1 0 0,-9-3 2 15,3 8-5-15,-10-7 5 16,4-3 6-16,-5 1-3 0,-2-2 0 0,2-5 3 16,-1-2-2-16,-5 2 1 0,3-9 4 15,1 2-1-15,-4-2 6 0,5-7 3 16,-2-2 3-16,-6-7-3 0,10 4-3 0,-10-4-1 15,0 0 4-15,0 0-4 0,33-23 1 16,-22 10-3-16,-2-1-4 0,4-6 5 16,-2 0-5-16,-1-5 3 0,2 0-3 0,-1-5-5 15,-1 2 4-15,-4 3-3 0,1 0 4 16,0 0 0-16,-4 3-5 0,4-2 0 0,-1 10 5 16,1-3 4-16,-3-2-1 0,-1 8-4 15,-6-3-2-15,3 3 4 0,-7 1-2 16,0-4-3-16,-3 3-3 0,7 1 6 15,-7 2-7-15,3 1-3 0,7 7 4 0,-20-8-2 16,20 8-8-16,0 0 4 0,0 0 4 16,-34 15-2-16,28-5 3 0,-4 5-10 15,4-1 5-15,6 5-5 0,0-2-20 0,-3 4-5 16,9-4-27-16,-3 5-22 0,7-3-25 16,4 2-18-16,2-7-29 0,4 1-28 0,4-1-35 15,-1-7-47-15,0-7-35 0,1-3-51 16,6-6-38-16,0-7 0 15,3-10-271-15,7-10-160 0</inkml:trace>
  <inkml:trace contextRef="#ctx0" brushRef="#br0" timeOffset="78371.22">31030 3850 1978 0,'-8'-35'62'15,"8"5"29"-15,-6 8 15 0,6 1 7 16,-3 8-9-16,0 4-11 0,-1-1-14 16,1 0-9-16,3 10-11 0,0 0-6 0,0 0-5 15,0 0 6-15,0 0 4 0,-11 27-14 16,11-2 7-16,8 11 6 0,-2 16 9 0,7 4 4 15,4 23 21-15,-4 0-13 0,4 2-4 16,-4-1 2-16,8-9-7 16,-8-7-7-16,-3-4 1 0,-7-5-9 0,7-3-1 15,-7-12-8-15,4-7 5 0,0-8 1 0,-11-5-3 16,-2-2-8-16,2-10-1 0,-2-2-10 16,6-6 0-16,-24-2-3 0,24 2-3 15,-39-23-3-15,25 3-1 0,-6-2-9 16,3-8 6-16,-2-12-9 0,5 6-5 0,8 4-9 15,-1 0-3-15,7 0-14 0,10 1-22 16,-4 6-34-16,5-5-19 0,-1 10-25 0,2 0-32 16,2 3-30-16,3 4-41 0,-4 1-52 15,-3 1-64-15,3 5-128 0,-6 5 28 16,-7 1-181-16,0 0-123 0</inkml:trace>
  <inkml:trace contextRef="#ctx0" brushRef="#br0" timeOffset="79150.52">28660 6378 1907 0,'-11'-21'81'0,"2"0"17"0,2 7 6 0,4-1-2 15,0 0 5-15,-2 2-18 0,5 3-6 16,0 10-12-16,5-19-6 0,-5 11-5 0,6-2-9 15,4 6-7-15,3-2-4 0,-13 6-9 16,34-3-1-16,-15 9 0 0,8 4-2 16,6 2-7-16,-6 2 0 0,16 11-7 0,-2 4 10 15,-2 6 0-15,-2 0-10 0,-4-3 8 16,-6 4-3-16,3-3 1 0,-10-2 4 0,-4-6-8 16,2 0-11-16,-5-2 11 0,-3-3 2 15,3-1-9-15,-3-1 7 0,0-4-8 16,-3 0 11-16,-1 1 32 0,1-5 15 15,-7 0 41-15,0-10 5 0,3 7-7 16,-3-7-12-16,0 0-12 0,0 0-7 0,0 0-3 16,-40-14-4-16,31 3-2 0,-1-2-9 15,-1-1-8-15,2-1-3 0,-1-6 1 0,-1-4-8 16,2-1-3-16,5-2-6 0,4 0 1 16,0-8-7-16,4 10-4 0,2-9-1 15,4 0-1-15,10-8-3 0,0 3-4 16,0 11 0-16,-3 5-8 0,3 5 2 0,0 9-3 15,3 0-3-15,1 10-2 0,-5 0 0 0,8 10-14 16,0 1-23-16,3 10-3 16,3 14-20-16,-3 1-21 0,0 3-24 0,-3 4-30 15,3 0-24-15,-3-6-23 0,-4 1-36 16,0-12-29-16,-6-1-28 0,3-10-50 16,-4-6-110-16,5-5-13 0,-5-4-173 0,11-7-123 15</inkml:trace>
  <inkml:trace contextRef="#ctx0" brushRef="#br0" timeOffset="79501.69">30059 6194 1863 0,'-3'-19'52'0,"0"1"8"16,-3 8-5-16,-2 5-3 0,-2-1-10 15,10 6-2-15,-26 4-3 0,6 3 5 16,0 3-1-16,0 5-1 0,-7 3 1 0,1 3-2 16,-1 15 3-16,7-8-1 0,-7 14-1 0,8-2 0 15,5-5-7-15,4-5 8 16,4-2-4-16,6 0-6 0,0-9-2 0,3-1-2 15,0-1 6-15,7-5 11 0,7-3 7 16,-7-8-11-16,-10-1-2 0,36-10 3 0,-16-2 1 16,4-5-10-16,-5-6 12 0,2-2 5 15,-5-2-2-15,-6-3-7 0,-3-1 1 16,-4 6-1-16,0 0 12 0,4 3-8 0,-7 5 16 16,3 2-10-16,-3 1-1 15,0 3-15-15,0 11-1 0,0-14-7 0,0 14-8 16,0 0 4-16,0 0-4 0,0 0-12 15,0 0 13-15,11 43-9 0,-2-22 4 0,1-4-1 16,4 6-13-16,-4-2 6 0,4 0-28 16,2 4-37-16,1 0-32 0,-1-10-29 15,1-1-40-15,-1-3-40 0,-2-4-54 0,2-7-80 16,1-1-112-16,3-2 14 0,-3-5-148 16,0-2-79-16</inkml:trace>
  <inkml:trace contextRef="#ctx0" brushRef="#br0" timeOffset="80447.53">30376 6244 1810 0,'0'-15'116'0,"0"-3"0"0,0 4 2 16,0 2 0-16,0-1-7 0,0 2 8 0,0 0-7 16,3-3 7-16,1 6-1 15,-1-3-17-15,1 1-11 0,2 0 5 0,1 3-32 16,-7 7-8-16,14-8 3 0,-14 8-17 16,16 0-7-16,-16 0 9 0,26 10 0 0,-8-2-12 15,-2 7-4-15,-2-1-7 0,8 10 4 16,-5-5-2-16,-1 6 1 0,-2 0-1 15,-1-5-5-15,1 7 0 0,-7-4 4 0,2 0-12 16,2-6 7-16,-1 1-5 0,-4-7 8 16,1 3-7-16,0-4 11 0,-4-5-8 15,-3-5-9-15,0 0-4 0,0 0 23 16,0 0-6-16,0 0-4 0,0 0 5 0,-7-37-17 16,4 19-9-16,-7-6 6 0,3-1-3 15,1 4 9-15,-2-4 3 0,2 0-2 16,0 0 1-16,9-4 25 0,-3 4-1 0,0 4-4 15,3-4-5-15,-3 0 5 0,6 4-6 16,2-1-4-16,2 3-7 0,-4 1 3 0,4 3-1 16,0 2-8-16,0 1 6 0,4 3-3 15,-1 8 6-15,0-5-8 0,-13 6-8 16,37 6-3-16,-17-1 9 0,0 5-4 0,7 5 0 16,-5 2-7-16,-5 1 8 0,4 4 0 15,-5 6 14-15,1-6-10 0,-1 6 0 16,-5-9-10-16,5 2 8 0,-6-1 3 15,-6-5-4-15,-1 0-4 0,0-5 9 16,4 1 0-16,-1 0 3 0,1-1 1 0,-7-10 3 16,0 10 5-16,0-10-5 0,0 0 0 15,0 0 3-15,0 0-4 0,0 0 1 0,-34-25-5 16,25 12-1-16,2 1 1 0,-2-5 4 16,-2 2 7-16,5-3-11 0,2-2 1 15,1 2 3-15,-3-4-4 0,6 1 8 0,0 2-9 16,3-3-9-16,3-3 7 0,1 2-11 15,-1 1 7-15,11 0-2 0,-4 1-6 16,-2 4 1-16,11-1-4 0,-4 6 15 16,-2 2-14-16,1 5 3 0,-4 2-2 0,-13 3 4 15,37 8-5-15,-24-1-1 0,4 6 9 16,3 3-7-16,-7 5 2 0,4 1 2 16,-3 9 2-16,-2-5 0 0,1 5-4 0,4-4 7 15,-7 4-8-15,1-2-2 16,-2-5 12-16,1-5 2 0,1-1-10 0,-2-4 7 0,1-3 3 15,1-4 6-15,2-4-2 16,-13-3-3-16,33-8 4 0,-13-2-4 0,0-5 4 16,3-8-6-16,11-11 3 0,-1-4-3 15,0-5 3-15,-6 0 1 0,-7-3-5 16,1-2-3-16,-9 10 5 0,-2 9-4 0,-2 4 5 16,-2 3-1-16,-3 4 2 0,0 3-2 15,-3 2-6-15,-3 6-2 0,3 7-3 0,-17-5 0 16,17 5-3-16,-22 15-1 0,1-3 5 15,1 13-4-15,-3 0 0 0,6 0 5 16,4 6-1-16,6-6-6 0,4 1 0 0,-1-1 4 16,8 0-1-16,-1-4 10 0,7 1-5 15,7-4-3-15,0-5 5 0,6-1 10 0,3-5-6 16,1-4-1-16,0-3-23 0,3-6-24 16,-3 2-47-16,6-8-35 0,-10-1-29 15,7 1-18-15,-6 1-16 0,-8 4-8 16,4 0-31-16,-7 4-17 0,-3 0-6 15,-10 3-43-15,14 0-102 0,-14 0-38 0,0 0-116 16,0 0-51-16</inkml:trace>
  <inkml:trace contextRef="#ctx0" brushRef="#br0" timeOffset="82238.78">20813 2650 1718 0,'-11'-18'128'0,"11"3"15"16,-3 5 19-16,0-1 16 0,3 11-3 0,-7-11 2 16,7 11-7-16,0-8-25 0,0 8-19 15,0 0-7-15,0 0-14 0,0 0 11 16,-6 37 5-16,6-12-2 0,-3 6-4 0,3 3-7 16,-3 22-4-16,6-3-10 0,6-2-7 15,-9 5-9-15,10-6-5 0,-7 1-8 0,5-8 0 16,-5-5-4-16,7-2-7 0,-1-4-30 15,-1-2-24-15,-5-5-38 16,0-4-21-16,4-4-39 0,-1-9-43 0,-3 0-46 16,-3-5-43-16,0-3-41 0,0 0-39 15,0 0-72-15,0 0-117 0,0-25 46 0,0 14-215 16,-6 0-162-16</inkml:trace>
  <inkml:trace contextRef="#ctx0" brushRef="#br0" timeOffset="82819.77">20793 2652 1941 0,'-4'-7'1'0,"4"7"21"16,-6-10 16-16,6 0 18 0,0 10 12 0,3-21 7 15,0 6 5-15,4 3 4 0,-4-2-10 16,8-3 2-16,-2 0-15 0,4 5-2 16,4-3 0-16,4 2-8 0,1 3-5 0,-1 2-10 15,2 4 7-15,7 1-4 0,0 9 0 16,0-1-12-16,7 5-1 0,-7 7 3 15,-7 6-2-15,11 9-6 0,-12 6 0 0,-11-1 8 16,5 8-9-16,-13-5 2 0,-3-5 2 16,-3 2-3-16,3-5-9 15,-10 4 5-15,4-1 3 0,-5-6-9 0,-2 0-1 16,7-9 4-16,-4-2-7 0,3-6-9 0,0-5 4 16,7-7 2-16,0 10-8 0,0-10 7 15,0 0-2-15,0 0-1 0,0 0 2 0,0 0 6 16,0 0-4-16,24-29 6 0,-18 23 3 15,7 1-2-15,-13 5 4 0,30 0 2 16,-30 0 16-16,35 11 6 0,-16-4 1 16,1 8 13-16,-4 0 11 0,5 6 4 0,-4 4 15 15,-11 0-8-15,1 8-3 0,-10-5-4 0,-15 17-2 16,-1-5-2-16,-8-5-6 16,-3 2-3-16,-9-6-6 0,-5-5-3 0,10-8-11 15,4-3-24-15,-3-12-37 0,-3-3-46 16,2-5-44-16,1-5-55 0,6-5-49 15,-3-5-70-15,7-2-69 0,7 0-132 0,5-2 5 16,8-1-241-16,6-1-220 0</inkml:trace>
  <inkml:trace contextRef="#ctx0" brushRef="#br0" timeOffset="82968.62">21453 2813 2201 0,'13'-6'58'0,"-3"1"-11"0,-10 5-1 16,0 0-6-16,10-2-5 0,-10 2-5 0,0 0-5 15,0 0-34-15,0 0-56 0,0 0-67 16,0 0-75-16,7-5-173 0,-7 5-195 16,20-7-75-16</inkml:trace>
  <inkml:trace contextRef="#ctx0" brushRef="#br0" timeOffset="83187.87">21917 2604 1785 0,'0'0'89'0,"-8"-15"0"15,8 15-4-15,0-12-5 0,0 12 3 16,4-14 3-16,0 5 10 0,-4 0-8 16,6-4 0-16,10-2-7 0,1 0 2 15,7-5-18-15,6 5 6 0,3-2-13 16,7-6-13-16,7-2 3 0,-11 11-3 0,-6 1-12 16,4-2-2-16,-8 7-19 0,-3-2-36 15,-3 3-38-15,-2 1-43 0,-6 2-39 16,1 0-15-16,-13 4-31 0,17-4-30 0,-17 4-29 15,0 0-427-15,0 0-172 0</inkml:trace>
  <inkml:trace contextRef="#ctx0" brushRef="#br0" timeOffset="83357.07">22287 2329 1973 0,'0'0'10'16,"0"0"19"-16,-21 3 16 0,21-3 4 0,0 0-2 0,0 0 19 16,-10 13 19-16,3-4 14 15,4 4 6-15,-4 5-4 0,4 4 7 0,-7 9-5 16,3 2 0-16,-6 16-17 0,0 1-13 15,10 0 5-15,-4 0-4 0,0 1-10 16,1-8-54-16,6-5-57 0,0-2-57 0,3-4-65 16,-3-6-57-16,6-5-104 0,1-3-124 15,3-8-219-15,0-1-168 0</inkml:trace>
  <inkml:trace contextRef="#ctx0" brushRef="#br0" timeOffset="84271.63">22656 2825 1997 0,'23'-25'19'0,"-6"-4"-3"0,-1 8 13 16,1-8 4-16,4-10-5 0,-12 7 29 16,9 2 5-16,-9-1 12 0,1 2 13 15,-7-2-13-15,0 2 1 0,-3 0-10 0,5 4-8 16,-10 0-7-16,2 4 0 0,0 3-4 16,-4 3-8-16,-2 8-10 0,1 1-3 15,8 6 0-15,0 0-2 0,-43 17-5 0,23 1 1 16,-10 18-4-16,7 6-5 0,3 5 10 15,0 2-11-15,10 1-1 0,4-9 3 0,2-3-6 16,11-3 1-16,-1-2 2 0,8-4 5 16,-1-4-2-16,7-4 3 0,0-6-1 15,-3-8 0-15,7-1-2 0,1-9-4 16,5-3 4-16,0-9-8 0,0 1 4 16,11-11 2-16,-1-5 2 0,-4-2 2 0,-2-4 6 15,-4-2-8-15,0 1-2 0,9 2 4 16,-9 3 0-16,-13-1-3 0,4 6 4 15,-5 2-8-15,-2 2 9 0,-1 0-2 16,-4 4-2-16,5 1-4 0,-7 3 0 0,2 1-2 16,2 1-5-16,-1 2 11 0,-7 4-3 0,3 0 0 15,-6 7-4-15,8-12 0 16,-8 12 7-16,0 0 5 0,0 0-7 0,0 0 13 16,0 0 3-16,0 0-1 0,-47 26-3 15,23-2-5-15,11 1 9 0,-7 1 0 16,-10 14-8-16,14 6 0 0,2-4 4 0,1-2-13 15,7-8 3-15,6-4 13 0,0 1-8 16,3-5-3-16,6 1 8 0,9-6-3 16,1-1-35-16,1-5-13 0,4-6-25 0,-2-5-24 15,5-2-24-15,3-8-3 0,3 0 3 16,15-13 8-16,-5-7 8 0,0-1 12 0,-6-6 6 16,-1-2 3-16,-9-6 11 15,0-2 7-15,-8-9 16 0,-8 4 17 0,-4 11 25 16,-4 3 23-16,0 3 19 0,-6 5 22 15,3 3 14-15,-3 4-8 0,3 2-9 16,-7 4-7-16,10-1-11 0,-3 16-3 0,0-9-3 16,0 9-11-16,0 0-3 0,0 0 5 15,0 0-7-15,7 45-5 0,-1-20 7 16,11 20-3-16,-1 2 0 0,-2 6-5 0,2-2 12 16,8 17-8-16,-4-11 16 0,-3-1 1 15,-4-1-11-15,0-5 4 0,1 0-7 0,-1-12 2 16,-6-8-3-16,-1-9 6 0,1 3 4 15,0-9 31-15,-4-4 9 0,0-3-2 16,-3-8-5-16,0 0-11 0,0 0-4 16,0 0-6-16,-16-33-7 0,6 14-6 15,-3-12-4-15,6 2-3 0,-3 0-3 0,-3-2-4 16,9-1-1-16,1-1-3 0,3 4-6 16,0-2 0-16,13-13-6 0,0 8 1 0,7-2-3 15,7 1 0-15,3 5-6 0,0 7 0 16,-6 7-3-16,3 4 3 0,3 1 1 15,-5 5-4-15,-1 5 2 0,3 9-4 0,-4-1 12 16,4 8-9-16,-4 3 5 0,0 9-2 16,-2 0 2-16,-5 3-32 0,-2 4-55 15,-5-1-61-15,1 1-49 0,4-5-49 16,-8-4-41-16,1 0-50 0,0-9-55 0,3-1-85 16,-7-2-11-16,7-4-279 0,1-6-252 15</inkml:trace>
  <inkml:trace contextRef="#ctx0" brushRef="#br0" timeOffset="84468.58">24513 2632 2314 0,'13'-7'103'0,"1"-4"-11"16,-1 4-1-16,4-4 6 0,-4 3 6 0,10-5-9 15,1-2 15-15,6-3-21 0,13-4 7 16,4-2-15-16,5 3-1 0,9-4-11 0,-8 0-1 16,7 4-6-16,-6 2-5 15,3 1-11-15,-8 1-1 0,-5 2-12 0,-11 1-29 16,0 6-31-16,-3-1-32 0,-10 5-34 15,3-4-46-15,-9 5-33 0,-1 2-49 16,-3-5-42-16,-3 1-107 0,-7 5-79 0,-4-7-203 16,4 7-149-16</inkml:trace>
  <inkml:trace contextRef="#ctx0" brushRef="#br0" timeOffset="84700.42">25043 1930 2029 0,'-7'-13'123'0,"4"6"-8"0,3 7 0 16,0-8-16-16,0 8-7 0,0 0-13 15,0 0 27-15,0 0 5 0,0 0 28 16,57 23 9-16,-30-6 18 0,9 8 5 0,1 8 1 16,2 2-2-16,-2 0-10 0,-4 5 0 15,-3 5-13-15,-3-4-8 0,-7 5-15 0,-3 1-9 16,-7 2-7-16,-7-10-10 0,-3 1-33 16,-3-5-35-16,-7 9-34 0,-7 2-34 15,4-13-49-15,-1-6-21 0,-6-2-28 0,1-2-20 16,-5-3-24-16,1-1-30 0,6-4-37 15,0-6-68-15,-2-2-95 16,2-2-99-16,0-1 36 0,1-4-244 0,3-4-210 0</inkml:trace>
  <inkml:trace contextRef="#ctx0" brushRef="#br0" timeOffset="87667.6">29860 15055 2238 0,'0'0'116'0,"-20"3"8"0,20-3-27 15,-14 7 6-15,14-7 14 0,-7 15-9 0,7-15-10 16,3 15 8-16,8-2 13 0,2-5-18 16,17 0 4-16,10 2-11 0,7-7 1 15,26-3-19-15,7-10 5 0,20-8-11 0,14-11-9 16,-5-11-4-16,32-20-4 0,-2-8-8 15,-8 1-7-15,-15 5-5 0,-29 6 3 16,-10 3-8-16,-1 3-2 0,-10 3-6 0,-1 4-5 16,-16 11-2-16,-5-4 6 15,-8 10-17-15,-6 10-12 0,-7 0-13 0,-6 5-41 16,-4 1-34-16,1 3-24 0,-1 1-24 16,-13 6-38-16,17-2-52 0,-17 2-104 15,0 0-182-15,0 0 56 0,13 12 43 0,-13-12-142 16,0 0-66-16</inkml:trace>
  <inkml:trace contextRef="#ctx0" brushRef="#br0" timeOffset="92501.56">30116 16773 1735 0,'-17'-13'88'0,"7"8"10"0,-2 2-1 0,12 3-11 15,-14-7-7-15,14 7-12 0,0 0-9 16,0 0 14-16,0 0 1 0,-21 15-1 16,21-15-1-16,0 14-6 0,5-3 15 0,1-1-12 15,0-3 3-15,15 6 9 0,6-5 17 16,9-7-6-16,37-8 5 0,24-8-3 16,16-13-6-16,31-19-22 0,9-10 4 15,-4-8-10-15,-15-3 1 0,-4 1-6 16,-10 3-13-16,-36 13-6 0,-8 2 3 0,-9 5-5 15,-7 6-7-15,-13 12-7 0,-17 5 9 16,-3 4-17-16,-8 5-33 0,-5 1-38 16,-1 1-32-16,-4 3-24 0,2 4-14 0,-11 3-20 15,0 0-40-15,0 0-36 0,23 14-63 16,-23-8-148-16,0 5-20 0,0-11-153 16,-4 17-109-16</inkml:trace>
  <inkml:trace contextRef="#ctx0" brushRef="#br0" timeOffset="97751.32">30413 18199 1895 0,'-17'-1'121'16,"0"-2"2"-16,4 0-2 0,13 3 1 0,-17-5-17 15,17 5 1-15,0 0-13 0,0 0-13 16,0 0-12-16,0 0 7 0,-26 11 3 15,26-3-6-15,0 6-1 0,0-14-8 0,10 22 7 16,-4-9-10-16,4-1 14 16,7 1 11-16,3-1 17 0,11-5-2 0,2-4 4 15,40-6-3-15,4-11-6 0,29-9-10 16,11-9-9-16,22-18-9 0,-5 0-6 16,-4-6-5-16,-30 13-11 0,-7-3-4 0,-6 3 2 15,-6 3-7-15,-9 2-3 16,-5 4-5-16,-13 6-3 0,-11 7-4 0,-10 4-4 0,-10 5-21 15,1 2-24-15,-11 5-43 16,1-1 3-16,-5 6-32 0,-9 0-28 16,0 0-24-16,18 11-22 0,-18-11-27 0,0 20-41 0,-8-9-68 15,5-3-170-15,-4 6-20 16,1-4 69-16,-1-3-157 0,4 4-89 16</inkml:trace>
  <inkml:trace contextRef="#ctx0" brushRef="#br0" timeOffset="98755.64">18620 15965 1914 0,'0'-9'178'0,"0"9"8"0,-8-7-19 0,8 7-19 16,0 0-5-16,0 0-24 0,0 0-12 0,0 0 1 15,0 0-3-15,0 41 14 0,8-14-4 16,-2 23 10-16,4 6 13 0,-7 6 4 16,8 1-2-16,-8 1 1 0,10 11 3 15,1 0-7-15,-1-14-7 0,0-4-10 16,-6-2-8-16,6-10-11 0,4-2-4 0,-4-11-10 16,0-6-2-16,-6-5-7 0,13-6 0 15,0-2 3-15,4-6-6 0,-2-4-3 0,5-3-5 16,0-3-9-16,3-10-6 0,6 4-7 15,-6-7-31-15,4-2-28 0,-4 2-44 16,3-1-39-16,8-8-55 0,-8 1-48 16,-9 6-54-16,-2 4-36 0,-2-4-29 0,4 0-27 15,-8 2-12-15,4-1-12 0,1-1-18 16,-5 3-10-16,8-5-447 0,-1 5-330 16</inkml:trace>
  <inkml:trace contextRef="#ctx0" brushRef="#br0" timeOffset="99352.24">19573 16342 2418 0,'10'-18'-16'0,"-4"4"35"15,-9-1 44-15,6 1 26 0,4 7 17 0,-7-5 12 16,0 12 7-16,3-14-3 0,-3 14-31 16,0 0 2-16,0 0-16 0,0 0 4 0,0 0-1 15,0 0 2-15,-3 39-1 0,10-16 3 16,0 9-9-16,-4 3-2 0,0 0 0 16,0 2-14-16,4-1-7 0,-1-1 2 0,-6 0-6 15,8-3 0-15,-2-2-11 16,-3-5-5-16,7-2-2 0,-7-7 5 0,-3-2-3 15,8-7 1-15,-8-7-23 0,0 0-17 16,0 0-14-16,0 0-31 0,-8-37 2 0,2 3-26 16,-13-20-5-16,-8-21-17 0,-6-4-4 15,-1-2 8-15,-10 4 14 0,8 7 3 16,-15 5 12-16,15 5 5 0,-4 7 8 0,10 21 5 16,13 9 8-16,1 6 7 0,-8 3 0 15,7 7-5-15,1 6 7 0,16 1-2 0,-23 4 15 16,23-4-8-16,-17 22 2 0,14-9 2 15,6 5 2-15,4 4-1 0,6 3 7 16,10 0-13-16,1-7 1 0,3 2-3 0,6-4 5 16,-3-2 0-16,3-4 4 15,-3-3 7-15,-6-7-2 0,9 5 3 0,-3-5-3 16,0-5 11-16,3 3 17 0,-2-2 14 16,-9 3 14-16,5 1 9 0,-4 0-3 15,4 5 11-15,3 2 18 0,7 11 9 0,2 7 0 16,5 10 17-16,-1 1-8 0,1 18 2 15,-1 1 10-15,-3 0 1 0,-10-5-7 16,-3-3-4-16,3-2-8 0,-3-2 1 0,-4-6-13 16,-4-9-2-16,-1-8-8 0,-6-4 16 15,2-5 32-15,-4-8-9 0,-10-3-14 16,27-15-7-16,-14-5-7 0,-3-16-3 16,-3-18-10-16,-7-10-10 0,0-2 0 0,0-4-13 15,-7-8-5-15,1 13-7 0,2 8-10 16,-3 4-21-16,4 13-29 0,-7 5-40 0,10 13-42 15,-3 4-67-15,0 6-12 0,3 7-20 16,0 5-32-16,0 0-31 0,0 0-39 0,0 0-11 16,16 25-37-16,-13-11-17 0,8 4 28 15,-8 7-467-15,7 7-304 16</inkml:trace>
  <inkml:trace contextRef="#ctx0" brushRef="#br0" timeOffset="100387.75">20290 16455 2331 0,'6'37'-37'15,"-6"-5"28"-15,3-7 21 0,-3 0 19 0,0-7 13 16,0 0 19-16,4-1 12 0,2 4 5 15,1-4 14-15,3-5 14 0,3 1 10 16,1-5 14-16,6-4-7 0,0-1-9 0,6-6-9 16,4-1 5-16,1-4-7 0,2-8-4 15,14-6-8-15,-7-6-9 0,-4-4-7 0,-3-5-2 16,-16-12-10-16,3 3-6 0,-3-4-9 16,-14-4 1-16,0-3-5 0,-3-2-13 15,-6 4 3-15,-8-3-14 0,-5 4 5 0,-2 4-3 16,5 14-2-16,2 9-9 15,1 4-11-15,7 10 10 0,-5 9-2 0,5 4-8 0,6 0 5 16,0 0-5-16,-24 29-3 16,18 2-7-16,-1 4 12 0,4 20 3 0,3 5-4 15,7 0 2-15,2-2-1 0,2-1 2 16,2-6-1-16,10-1-4 0,0-1 5 0,4-5-1 16,3-8 3-16,-7-9 5 0,7-8-6 15,-9-1 10-15,9-11 3 0,0-3-6 16,6-15 6-16,10-8-4 0,5-12 0 0,6-19 0 15,-8-12-2-15,1-8-9 0,-7-7 1 16,-2-3 2-16,-11-6-1 0,-20-11-1 0,-4 0 6 16,-6-2-3-16,-9 5 1 0,-12-3 0 15,-6 6-5-15,2 7-4 0,-2 6 8 16,-3 11-4-16,9 20 0 0,-2 4 9 0,10 12-1 16,-4 9-5-16,4 4-3 15,0 11-2-15,-1 7-5 0,14 0 2 0,-33 14-2 16,23 7-2-16,-1 7 5 0,8 9-2 15,-3 23 0-15,9 5 14 0,17 18-8 0,-4 2 1 16,11 0 1-16,0 5 10 0,3-5 4 16,-3-3 0-16,3-2-5 0,10-16 11 0,-4 0-5 15,-3-19 1-15,-3-8-1 0,11-12 2 16,-8-10 2-16,4-15-3 0,-1-7 0 16,18-13-2-16,-8-14-5 0,8-12 2 0,-4-8-3 15,-7 0-2-15,-13-8-2 0,-10 12-2 16,-10-3-2-16,-4 6 4 0,5 6-4 15,-8 12 1-15,4 4 2 0,-1 7-3 16,-6 3-2-16,0 5-2 0,0 10-1 0,0 0 1 16,0 0 0-16,0 0 0 0,-3 47 1 15,3-11-1-15,-6 19 1 0,2 3-4 0,4-1 4 16,4 3 6-16,2-1-6 0,11-6 5 16,-4-3-2-16,7-7-4 0,0-11 5 15,3-10 1-15,1-4-1 0,3-11-1 0,6-7 1 16,3-4-1-16,7-10 3 0,8-11-6 15,-1-1 0-15,-4-9 4 0,-5 0-3 0,5-15-3 16,-19 2 0-16,0 1 1 16,0-3-3-16,-11 2 3 0,-2 1 5 0,-8 8 24 15,0 10 23-15,1 7 7 0,-1-3-3 16,-1 10 1-16,-2-1-13 0,-3 7-14 0,0 9-3 16,0 0-1-16,0 0-1 0,0 0-7 15,0 0 8-15,-8 37 0 0,5-9 1 16,3 4 13-16,-3 26 12 0,3-4 1 0,6 9 9 15,2 23-14-15,-2-3 27 0,7 6-14 16,-2-4-2-16,2 0-4 0,1-2 1 0,-1 4-13 16,3-2-2-16,-6 0-3 15,0-5 2-15,-4-17-3 0,2-1-9 0,-8-17 2 16,-4-5-3-16,0-12 10 0,1 4-13 16,-3-10 6-16,-1-7-2 0,-7-2-11 0,2-3 6 15,-1-5-6-15,-4-5-1 0,-1-5-7 16,-1-8 7-16,-5-9-7 0,4-2-7 0,1-15-8 15,5-8-19-15,4-3-5 0,4-10-24 16,9-2-34-16,3-19-2 0,7-6-28 16,-2-1-24-16,8 2-32 0,-2 4-24 0,4 3-30 15,-5 4-34-15,-5 15-46 0,-2 5-34 16,7 10-29-16,-11 8-42 0,-2 9-68 0,-3 13-93 16,0 2 22-16,-8 8-393 0,-4 8-422 15</inkml:trace>
  <inkml:trace contextRef="#ctx0" brushRef="#br0" timeOffset="101072.56">17923 15920 2790 0,'-7'-25'41'0,"4"3"35"0,0 4 17 0,-4 5 13 16,7 1 14-16,-4 5 1 0,4 7-22 15,0-13-6-15,0 13-7 0,0 0-11 16,0 0 11-16,14 27 2 0,-1 3 15 15,4 18 7-15,13 24 8 0,3 14 8 16,1 6 5-16,-12 3 8 0,13 32 7 0,1-4 7 16,-6 7 2-16,0 0-8 0,-14-27-5 15,11-2-13-15,0-1-14 0,-4-4-1 0,4-10-9 16,3-2-16-16,-4-9 1 0,-9-20-24 16,0-5-14-16,-4-18-31 0,0-4-16 0,-9-13-29 15,3-5-57-15,-1-10-56 0,-6 0-44 16,0 0-65-16,-3-45-74 0,-3 8-73 15,-12-37-119-15,5-8-123 0,-4-5 65 16,1-1-461-16,2 1-505 0</inkml:trace>
  <inkml:trace contextRef="#ctx0" brushRef="#br0" timeOffset="102118.48">17966 15956 2784 0,'-10'4'-211'0,"10"-4"26"0,0 0 59 15,-3 10 38-15,3-10 52 0,0 0 10 16,0 0 13-16,0 0 18 0,0 0 19 0,0 0 16 16,0 0 11-16,-13-18 14 0,13 18-4 15,0 0 3-15,-4-17 3 0,4 17-2 0,0-12-7 16,0 12 5-16,7-21-9 0,-4 11-2 15,7-5 2-15,7 0-11 0,-4-2-1 16,14-5-7-16,9-11 1 0,15 3-6 0,1 0 0 16,19-2 3-16,5 4-18 15,8-2 7-15,9-5-4 0,21 4-2 0,-1 2-3 16,40-14 2-16,3 6 1 0,8 2-6 16,6 0-3-16,-3-2 0 0,-4-5-4 0,7 6 10 15,-14 5-5-15,-25 5-7 0,-11 1 0 16,0-1 0-16,7 3 12 0,-7 4 1 15,-4 1-14-15,-3 3 3 0,1 1-1 0,-1-3 4 16,-3 6 3-16,-4-3-1 0,11 3-9 16,-6-4-5-16,-5-1 13 0,4 1-2 0,-7 1-6 15,-3-4-5-15,-2 0 11 0,-19 6 10 16,8-8 3-16,-21 8 15 0,1-4-10 16,4 4 0-16,-16-1-16 0,5 4 7 0,-9-1-3 15,-8 2 5-15,-3 1-1 0,3 1 3 16,-3-1-10-16,-7 4 7 0,2-1-10 0,-2 0 6 15,-3 3 0-15,0 1-2 0,0 1 9 16,-4 3-2-16,4 0 9 0,-7 5 7 16,7-2 4-16,-6 2 9 0,0 4-5 15,-5 2 2-15,4-1 14 0,-2 3-3 16,-5 2 5-16,-2-1-4 0,5 3 7 16,-8 3-6-16,8-2 6 0,-5 3-2 0,-1 0 6 15,7 18 1-15,-10-8 2 0,7 8 2 0,-4 7 4 16,7 0 1-16,-10 4 4 0,3 7-6 15,1-1 4-15,-1 17 0 0,-3-14 2 0,3-5-5 16,-3 9 0-16,4 12-1 0,-4-1 4 16,0-18 1-16,-3 5-5 0,2-3-3 15,4-2-7-15,-5 0 1 0,1-5-1 16,1 5-4-16,-2-7-5 0,1-2 3 16,-9-5-4-16,3-11-8 0,4 1-2 0,-7-4 1 15,0-6-11-15,0 3 0 0,0-8-2 16,-3 4-2-16,-1-1-1 0,1-6 5 0,-6 1 0 15,-2 1-3-15,-2-2-10 0,-11 0-2 16,-2-4-1-16,-4 4-1 0,-4-3 4 16,-15 5-10-16,-5 0 3 0,-23 5 0 0,7-5-5 15,4-1-4-15,-1-1 1 0,-3-4 6 16,0 3 4-16,-17 8 5 0,1-6-12 16,-1 4-5-16,13-8 1 0,-16 4 2 0,0 5-2 15,-3-5 2-15,-3 6-5 0,-4-2-6 16,0 2 14-16,0 5-3 0,3-5-13 15,0-3 7-15,7-2-8 0,4 3 8 0,-1 2 0 16,-3-5 4-16,-3-1 0 0,3 2-7 16,3-1 9-16,-3 0-9 0,-3 0-4 15,-1 2 13-15,1-4-10 0,-7 1-6 0,4 2 4 16,-1-1 10-16,-7-2-2 0,1 7-3 16,4-6-7-16,5-1 10 0,-6 2 1 0,27-8-12 15,-5 1 8-15,12-1 6 0,-7-5-5 16,-1 0-13-16,18-3-17 0,6-4-7 0,7-4-13 15,-25-3-26-15,22-5-30 0,-4-5-37 16,-3-5-34-16,0-6-38 0,5-5-35 16,6 1-46-16,2-3-44 0,-4-18-68 15,14 10-99-15,6-1-99 0,8-1 66 16,10 5-406-16,3 1-426 0</inkml:trace>
  <inkml:trace contextRef="#ctx0" brushRef="#br0" timeOffset="105318.79">30203 17789 2932 0,'0'0'163'0,"-7"-8"-9"0,7 8-4 16,0 0-17-16,-13-4-19 0,13 4-15 0,0 0 3 16,0 0 40-16,0 0 11 0,20 47 21 15,-4-22 25-15,14 11-2 0,4 2 6 16,-4 1-6-16,3-2-23 0,4 1 1 0,0-1-3 15,2-1-20-15,4-1-12 0,-8-6-15 16,11-1-3-16,1-3-21 0,-1 0-10 16,1 3-8-16,-4-2-3 0,3 5-6 15,1-8-3-15,1-2-9 0,1 4-17 0,-9 4 4 16,4-8-17-16,-11 0-29 0,-10-6-24 16,-3-2-42-16,3-1-31 0,-6-2-31 15,-4-6-33-15,1 2-35 0,-14-6-62 0,16 2-59 16,-16-2-57-16,0 0-63 0,10-9-96 15,-10 9-119-15,-3-20 68 0,-4 8-465 16,4-1-519-16</inkml:trace>
  <inkml:trace contextRef="#ctx0" brushRef="#br0" timeOffset="105718.63">30230 18412 3130 0,'0'0'98'0,"-17"2"11"0,17-2 11 0,0 0-2 15,0 0-14-15,0 0-5 0,0 0-9 16,0 0 9-16,-10 10 35 0,10-10 18 0,16 18 15 15,1-8 27-15,10 0 9 0,3-5 0 16,13 1 1-16,4-6 4 0,23-11-20 16,20-6-9-16,3-16-21 0,-3-9-8 15,1-5-16-15,-9-9-21 0,-1-1-5 16,-8-11-9-16,-7 3-17 0,-6 0-11 16,-10 2-5-16,4 6-16 0,-17 14-20 0,-4 4-19 15,-3 3-33-15,-7 11-45 0,-6 7-68 0,-4 7-47 16,-6 5-19-16,3 6-34 0,-10 0-38 15,0 0-45-15,10 17-42 16,-10-3-52-16,3 1-104 0,-6-1-118 0,3 4 62 0,0-4-429 16,0 3-478-16</inkml:trace>
  <inkml:trace contextRef="#ctx0" brushRef="#br0" timeOffset="107453.46">25147 15348 3048 0,'3'-21'107'16,"-3"6"-13"-16,3 5-8 0,-3 10-5 15,-3-12-19-15,3 12 1 0,0 0 2 16,0 0 12-16,10 30 12 0,-1-1 8 15,5 21 8-15,2 6 12 0,1 16-8 0,-1 3 4 16,5 3-5-16,-4-3-4 0,6 0-9 16,-3-3 7-16,-10-12-6 0,3 1-16 0,-3-7-3 15,-3-4-11-15,-4-10-1 0,4-12-5 16,-4-6 16-16,4-2 37 0,-4-8 61 16,0-1 3-16,-3-11-17 0,0 0-10 0,0 0-16 15,-20-37-11-15,14 1-24 0,-11-24 0 16,-3-19-14-16,-3-7-11 0,0-9-5 0,-1 1-3 15,4 2-11-15,-4 6-6 0,5 3-6 16,8-2-2-16,-1 7 0 0,2 16-12 16,7 5-8-16,-2 1 0 0,5 15-2 15,0 5-3-15,8 4-16 0,5 4 1 0,-4 7-13 16,9 10-1-16,2 5 0 0,2 6 9 16,12 10 0-16,16 14 2 0,-7 8-7 15,14 18 9-15,0 5 3 0,-7 2 0 16,-1 7-6-16,-5 10 1 0,-4 1 0 15,-7-3 3-15,1-4 5 0,-11-17-1 0,-2 3-9 0,-9-9 1 16,1-13 12-16,-2-7 1 16,-1-6 5-16,-7-5 6 0,-3-10-6 0,0-4-3 15,0 0-12-15,-13-33-11 0,-4 4-11 16,-6-18-14-16,-11-16-31 0,-2 1 1 0,-4 5 8 16,7 11-2-16,3 8 3 0,-4 4-2 15,4 10 4-15,10 13 0 0,-4 4 3 0,5 7 7 16,2 1 3-16,-7 8 3 0,2-1 5 15,-5 13-3-15,10 4 7 0,-13 11 3 16,3 6-4-16,11-9 9 0,3-4-4 0,2 0 3 16,5-4 4-16,3-4-1 0,6 1 5 15,3-6 6-15,8-7-2 0,6-2 0 0,0-7 9 16,7-1-7-16,6-14-5 0,10-9-4 16,1-2 5-16,-1-4 4 0,-4 0-8 15,2 2 3-15,-11 6-1 0,-3 7 1 16,-1-1 1-16,7 2 0 0,-6 6-2 0,-4 4-1 15,4 4-3-15,-3 1 7 0,3 8 3 16,3 3 4-16,-5 8 0 0,10 13-1 16,-2-1 1-16,-14 8-1 0,5 5 4 0,-1 0 1 15,1 1-4-15,-11 3 8 0,-3-2-6 16,0 0 6-16,-7-6-6 0,1-8 6 0,2-8-4 16,-3-3 5-16,1-5 9 0,-4-6-1 15,0-7-5-15,0-4-2 0,0 0 3 0,0 0-3 16,3-46-2-16,-3 17 0 0,3-11 0 15,4-16-10-15,3 2 14 0,0 0-9 16,7-4 1-16,-4 5-3 0,7 3-3 16,1 3 2-16,-2 6-6 0,-2 12 0 15,-4 4-3-15,1 7 2 0,5 3-2 0,-8 5 9 16,2 6-8-16,1 4 2 0,-14 0 2 16,25 14 8-16,-7 1 8 0,-2 7-12 0,-9 3 4 15,3 3 5-15,0 5-1 0,0-3-2 16,-3-5-5-16,-1 0 7 0,4-5 4 0,-3-6 1 15,6-3 0-15,0-9 6 0,4-4-4 16,7-6-4-16,3-9 2 0,9-20 0 16,-9-6-3-16,0-4-3 0,-15-9-1 0,9 2-2 15,-8-9 7-15,1 5-6 16,-8 5-3-16,1 3 2 0,-1 10 0 0,-6 11-5 16,-3 7-2-16,3 5-5 0,-7 10 2 15,-2 3 11-15,1 1-10 0,8 3 0 0,0 0-1 16,-22 14 1-16,22-3 0 0,0 2 1 15,3 2-3-15,3 4 14 0,10 6-9 0,2 3-3 16,12 11 3-16,-4 7 13 0,11 12 18 16,-17-8 14-16,6 15 14 0,-12-9 5 15,-4 1 5-15,-4 0 10 0,-9 0-7 0,-4-4 1 16,-2-2-12-16,-2 0 9 16,-5-8-16-16,3-8-33 0,-4-7-21 0,-7-3-56 0,-6 4-37 15,0-7-47-15,8-1-35 16,-8-4-35-16,-5-2-38 0,-8 7-34 0,7-1-29 15,3-6-54-15,-1-1-84 0,1 4-137 16,0-4 59-16,3 3-425 0,6-5-437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25:59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 4510 1360 0,'0'0'67'16,"-6"-13"16"-16,6 13 10 0,-3-7 8 0,3 7-4 16,-10-8-5-16,10 8-5 0,0 0-10 15,0 0-10-15,-8-7-1 0,8 7-5 16,0 0 14-16,0 0 10 0,0 0 0 15,0 29 0-15,5-16-1 0,-5 2-7 0,3 6 5 16,0 1-3-16,0 6-14 0,-3-3-9 16,7 0 12-16,-1 4-6 0,-3-1-11 15,-3-3 17-15,5-6-21 0,1 6-7 0,-3-4 6 16,1-4-4-16,2 1-2 0,-3-6-5 16,0 1-1-16,2-3 4 0,-2-1-9 0,0 2-7 15,-3-11 13-15,3 17-8 16,-3-17-6-16,4 10-10 0,-4-10-36 0,3 11-33 15,-3-11-40-15,0 0-56 0,3 7-51 16,-3-7-60-16,0 0-104 0,0 0-102 16,0 0 33-16,0 0-126 0,0 0-65 0</inkml:trace>
  <inkml:trace contextRef="#ctx0" brushRef="#br0" timeOffset="300.05">1803 4875 1733 0,'-23'0'94'15,"23"0"0"-15,-11 3-15 0,11-3-12 16,0 0 2-16,-10 8-4 0,10-8 4 16,0 14-5-16,0-14 3 0,10 22 2 15,-6-8-5-15,9 4 8 0,0-5-17 16,4 5-1-16,0-6 7 0,-1 1-3 0,5-1 7 16,-2 1 10-16,5-6 1 0,-4-4 9 15,7-6 4-15,3-3-2 0,6-2-12 16,11-13-9-16,-11 4 2 0,8-6-1 0,-4-4-17 15,-10 4 0-15,0-9-4 0,-4 7-3 16,-13 0 10-16,1 7-16 0,-4-4 2 0,4 6 3 16,-8-2-19-16,4 7-13 0,-4-3-28 15,2 3-45-15,-5 1-34 0,0 2-51 16,1 4-40-16,-4 4-44 0,3-8-40 16,-3 8-78-16,0 0-115 0,0 0 34 15,0 0-153-15,0 0-84 0</inkml:trace>
  <inkml:trace contextRef="#ctx0" brushRef="#br0" timeOffset="3249.28">2153 6044 1732 0,'0'0'43'16,"0"0"21"-16,0 0 5 0,0 0 7 0,-27-2 10 15,27 2-1-15,0 0 1 0,0 0-1 16,-17-6-1-16,17 6-10 0,0 0-8 16,0 0-4-16,0 0-1 0,0 0-14 0,0 0-7 15,0 0 3-15,0 0-9 0,0 0-3 16,37-11 7-16,-37 11-7 0,40 0 1 16,-13-3 13-16,3 3-3 0,3-2-4 0,13-1 3 15,2 1-6-15,2-2-1 16,16 3 6-16,7-5-4 0,5 5 7 0,4-2-2 0,-1-2 5 15,2 2-5-15,-3-3 6 16,27-1-11-16,-28 3 3 0,25-4 4 16,6 1 5-16,-6-3-17 0,5 2 9 0,1-2-3 15,3-2 3-15,4-1-7 0,3 1-4 16,-3-1 4-16,0 1-3 0,3-4-7 0,3 2 12 16,-7 3-1-16,1-1 6 0,-10-2 0 15,-4 3-3-15,-3-2-6 0,-23 6-3 0,-1 0 5 16,-9-1 2-16,-1-2 0 0,-9 8 6 15,-6-3-3-15,-9-3-5 0,6 4-1 16,-5-4 3-16,0 3-8 0,-9 1 0 16,2 0-3-16,-3 1-3 0,-6-1-2 15,0 1-4-15,3 1 3 0,0-1-3 0,-7 1 0 16,0-2 0-16,1 3-5 0,-1 1 1 16,-6-3 1-16,0 0-1 0,-17 3 1 0,26-1-2 15,-9-2-8-15,-4 0-22 0,-13 3-12 16,0 0-18-16,27-5-27 0,-27 5-44 15,13-6-38-15,-13 6-26 0,13-7-33 0,-9 6-34 16,-4 1-41-16,4-13-58 0,-4 13-126 16,-4-12 9-16,4 12-229 0,-10-11-190 15</inkml:trace>
  <inkml:trace contextRef="#ctx0" brushRef="#br0" timeOffset="3636.39">5576 5404 2070 0,'-20'0'61'16,"4"-1"36"-16,16 1 20 0,-24-6 6 0,11 4-5 15,13 2-13-15,0 0-3 0,0 0 0 16,-17-5-18-16,17 5-14 0,0 0 5 0,0 0-14 16,0 0 2-16,0 0-22 15,67 0 4-15,-37 2-3 0,17 1 3 0,-4 2-8 16,-7-2-2-16,11 1-7 0,-4 4-7 15,1-1 2-15,-1 3-5 0,11 5 0 16,-5 3 1-16,-12 2-1 0,-6-5-2 0,-5 7 5 16,-3 1 1-16,4 11 19 0,-10-3 9 15,-11-1-12-15,-3-3 16 0,-3 3-2 0,-6 2 0 16,-11 11-12-16,7-5 2 0,-17 5-1 16,4-6-3-16,4-7-6 0,1-5 0 15,-2-3 0-15,4-3-4 0,-4-1-8 0,0-2-3 16,10-4-5-16,-3 0-14 0,3-3-45 15,-1-1-27-15,5 0-40 0,-4 1-40 0,-1-5-37 16,5 0-56-16,0 2-62 0,6-6-94 16,-10 8-90-16,10-8 53 0,0 0-187 15,0 0-126-15</inkml:trace>
  <inkml:trace contextRef="#ctx0" brushRef="#br0" timeOffset="35369.78">14403 5060 1878 0,'3'-10'152'0,"-3"10"21"0,-6-15 17 0,6 15 0 15,-4-10-7-15,4 10-6 0,-7-8-17 16,7 8-11-16,0 0-22 0,-3-13-13 16,3 13-17-16,0 0-11 0,0 0-6 0,0 0-6 15,0 0 0-15,0 0-1 0,14 50 3 16,-11-26-5-16,10 2 7 0,-3 5-2 16,7 9-10-16,6-4 0 0,7 3-2 0,-7-10-2 15,7 3-4-15,3-3 1 0,2-12 8 16,-2-4 20-16,3-11 12 0,34-7 9 15,20-17-7-15,13-16 6 0,31-19-12 16,-7-14-7-16,2-5-10 0,15-5 0 0,-8-5-10 0,-6 7-7 16,-10 0-10-16,-13 4-1 15,-24 17-7-15,-6 3 8 0,-7 5-16 0,-10 2 0 16,-16 13-1-16,-11 3 1 0,-6 7-14 0,-8 7-2 16,-5 3-3-16,-1 2-2 0,-3 1-26 15,0 2-25-15,0 3-41 0,0 2-21 16,-10 5-15-16,0 0-28 0,0 0-32 15,14 12-46-15,-18-2-39 0,-3 5-43 0,7-1-42 16,-10 5-59-16,4 1-127 0,-8-1-7 16,1 6 46-16,0 0-309 0,3 3-288 0</inkml:trace>
  <inkml:trace contextRef="#ctx0" brushRef="#br0" timeOffset="36302.28">14696 8132 2478 0,'-10'-6'159'15,"7"-1"4"-15,-11 3-4 0,14 4-22 16,0 0-11-16,0 0-14 0,0 0 0 0,0 0 0 16,3 36 7-16,8-5 10 15,13 12-1-15,19 12-1 0,3-3-1 0,1 1-2 16,-4-12-4-16,17 5 3 0,-10-13-2 16,10-6 8-16,10-12 4 0,4-12 12 0,29-13-11 15,3-15-8-15,1-14-11 0,17-19-4 16,-4-16-11-16,-24-8-6 0,1-5-1 0,-10-6-21 15,-24 21-9-15,-6 5-3 16,-11-1 2-16,1 3-20 0,-10 8 6 0,-11 14-19 16,-2 2-23-16,-8 12-24 0,-2 4-37 0,-4 4-44 15,3 6-56-15,-7 5-28 0,5 6-40 16,-5 0-55-16,-6 4-57 0,0 0-61 16,27 18-99-16,-21-3-113 0,4 6 81 15,-6 0-448-15,6 4-451 0</inkml:trace>
  <inkml:trace contextRef="#ctx0" brushRef="#br0" timeOffset="37824.51">14702 5000 2776 0,'-16'0'-35'0,"16"0"38"0,0 0 30 15,-20-5 27-15,20 5 19 0,0 0-2 16,-16-3 0-16,16 3-7 0,0 0-15 0,0 0-3 16,0 0 3-16,0 0-10 15,0 0 2-15,0 0 15 0,0 0 12 0,16 28 4 16,4-13-5-16,4 4 13 0,12 13 8 16,-2 4 5-16,2 7 11 0,7 9 9 0,-2 6 13 15,2 7 4-15,-4-2 1 0,2 4 8 16,-8-1-1-16,4-2-10 0,-4 1-5 15,-6-15-19-15,-4-4-1 0,1 0-16 16,-1-6 2-16,-3-8-12 0,-4-7-13 16,-9-4-5-16,3-4 5 0,0-2-9 0,-7-5 6 15,4-2-2-15,-7-8-2 0,0 0-30 0,0 0-40 16,0 0-39-16,7-30-53 0,-7 14-45 16,0-3-51-16,-7 1-49 0,4 1-55 15,-4 2-53-15,-3 2-88 0,7 6-152 0,-4 3 9 16,7 4 67-16,0 0-373 0,-17 21-371 15</inkml:trace>
  <inkml:trace contextRef="#ctx0" brushRef="#br0" timeOffset="38368.83">15186 7972 2725 0,'-3'-7'142'0,"3"7"12"0,-7-13 3 15,7 13-13-15,0 0-12 0,0 0-13 0,0 0 17 16,0 0 13-16,0 0 7 0,43 41 3 15,-13-9 9-15,10 3 7 0,1 2 8 0,5 10 2 16,4 9 15-16,1-6-13 0,-8 7 2 16,-1-4-6-16,2 2-8 0,6-2-10 15,-10-2-12-15,-3-10-10 0,-7-1-10 16,-3-5-12-16,-8-8-17 0,1-4-7 16,-2-7-6-16,-9 1-10 0,1-5-1 0,1-5-8 15,-2 3-6-15,-2-2-2 16,-7-8-25-16,6 5-37 0,-6-5-50 0,0 0-47 0,0 0-62 15,0 0-60-15,-3-23-67 0,3 23-85 16,0-18-95-16,-3 9-125 0,0-7-113 0,-1 4 87 16,1-5-640-16,3 2-715 0</inkml:trace>
  <inkml:trace contextRef="#ctx0" brushRef="#br0" timeOffset="41887.54">14560 6650 3580 0,'0'0'-102'0,"3"10"20"0,-3-10 40 0,0 0 21 16,3 15 21-16,4-11 16 0,-7-4 25 16,20 7 20-16,-4-7 3 0,14-7 5 0,27-11-5 15,3-7 5-15,20-7-2 16,-7-3-3-16,5-2-11 0,1 2-2 0,-13-1 1 16,-12 10-9-16,-10 6-5 0,-11 2-5 15,-10 7-2-15,-6 3-2 0,-1-1-7 16,-2 5-13-16,-8 4-5 0,-6 0-22 0,0 0-36 15,0 0-31-15,21 4-47 0,-21-4-42 16,3 6-45-16,-3-6-53 0,0 0-106 0,0 0-116 16,0 0 42-16,0 0-206 0,0 0-155 15</inkml:trace>
  <inkml:trace contextRef="#ctx0" brushRef="#br0" timeOffset="42435.71">14183 3260 1989 0,'0'0'85'0,"0"0"15"0,0 0 12 0,0 0 14 16,0 0-6-16,0 0-15 0,0 0-3 16,0 0-16-16,0 0-3 0,40-15-3 15,-13 5-4-15,6-4 6 0,16-5-13 16,11-4-2-16,1-2-2 0,16-4-6 0,-4-1-7 15,-20 6-3-15,1 3 3 0,-8 0-4 16,-6 6-10-16,-6 1-1 0,-18 3-1 16,11 1-14-16,-11 1 5 0,-2 3 6 0,-1 2-37 15,-3-2-20-15,0 2-43 0,3 0-45 16,-13 4-16-16,14-1-29 0,-14 1-23 0,10 7-19 16,-7 1-58-16,-6 2-105 0,-1 2-90 15,1 1-180-15,0 5-130 0</inkml:trace>
  <inkml:trace contextRef="#ctx0" brushRef="#br0" timeOffset="53453.04">3226 10815 1912 0,'0'0'79'0,"0"0"15"0,-3-15 16 15,3 15 7-15,-7-10-3 0,7 10 0 0,-13-8 12 16,3 2-5-16,10 6-15 0,-14-4-3 16,14 4-11-16,-27-3-16 0,27 3-2 15,-39 15-1-15,9-2-5 0,-13 9 2 16,13-1-12-16,-7 8-20 0,3 9-2 16,4-1 7-16,4 12-6 0,3-2 7 0,9 3 3 15,11 0-21-15,-4 3 12 0,14-3-3 16,3 0-7-16,6-6-7 0,-2-6 16 0,16-1-4 15,3-4 8-15,7-8-4 0,-7-5-1 16,4-10 11-16,-4-9 7 0,5-1-6 16,1-6-3-16,1-2-4 0,10-7-1 15,-10-2-9-15,-3 5 1 0,-7-5-2 0,-7 6-8 16,1-3-6-16,-5 0-19 0,-2 3-45 0,-7 4-49 16,1-3-52-16,-2 8-76 0,-2-4-95 15,-7 6-118-15,0 0-100 0,0 0 61 16,0 0-270-16,0 0-237 0</inkml:trace>
  <inkml:trace contextRef="#ctx0" brushRef="#br0" timeOffset="75543.33">4093 10807 2342 0,'0'0'156'16,"3"-10"-9"-16,-3 10-20 0,0 0-12 0,0 0-9 15,0 0-21-15,0 0-4 0,0 0-9 16,7 29-5-16,-4-12 11 0,0 8 2 0,8 1 13 16,-8 12-5-16,3 12 4 0,4 0-2 15,-2 2-3-15,1-2-1 0,-6-8-3 16,7 8-8-16,-2-8-9 0,-2-9-6 0,4-2 2 15,-7-6-9-15,0-2-6 0,5-6-5 16,-2-2 5-16,0-1 31 0,-2 0 32 16,-1-3 36-16,-3-11 11 0,6 8-16 15,-6-8-13-15,0 0-20 0,0 0 1 0,-6-40-20 16,-1 15-6-16,1-7-4 0,-5-15-16 16,2-3-8-16,-4 0-3 0,2 0 4 15,1 7-10-15,1-4-4 0,-5-3-4 16,7 9-3-16,-2-9-13 0,-2 16 7 0,5-1-14 15,2-4 14-15,1 6-17 0,3-3 2 0,-3-2-12 16,3 3 10-16,3 1-5 0,0-1 0 16,4 2-7-16,0 2 4 0,-4 6-7 15,4 4-5-15,-1 0-5 0,1 6-2 0,0 1 8 16,3 2-12-16,3 3 11 0,4 1-8 16,-1 8 3-16,-16 0 5 0,51 11-4 15,-25 2-3-15,14 13 4 0,0 7 4 16,-6-2-4-16,2 5 3 0,1 7 8 0,-7 3-3 15,-3-2-1-15,3 4 2 0,-8 4 11 16,2-2-6-16,-4 0 18 0,1 0 0 0,-8-8-4 16,-1-3 13-16,-4-11-9 0,-2-6 11 15,4-3 15-15,-7-3 31 0,4-7 43 16,-3 1 33-16,-4-10-3 0,0 0-19 0,0 0-10 16,0 0-15-16,0 0-10 0,-33-37-8 15,6 20-14-15,0-4-9 0,3 3-4 16,-2 7-12-16,-8-3-3 0,8 6-14 15,-1-1-5-15,0 9-15 0,1 0-28 16,-7 6-26-16,-1 4-37 0,0 5-42 0,4 2-45 16,-6 8-26-16,9 0-40 0,8-6-32 15,2 6-57-15,7-7-69 0,4-3-67 0,1 1-80 16,5-7-175-16,0-6 72 0,0-3 73 16,0 0-460-16,0 0-501 0</inkml:trace>
  <inkml:trace contextRef="#ctx0" brushRef="#br0" timeOffset="77154.42">5243 10584 3114 0,'-4'-8'120'15,"4"8"16"-15,-9-14 11 0,5 9 1 16,4 5-11-16,-7-10-13 0,7 10-17 0,0 0-22 16,0 0-8-16,0 0-6 0,0 0-8 15,0 0-1-15,-10 29-3 0,7-5 2 0,3 1 6 16,0 9 2-16,7 1-1 15,-7 5 6-15,6 16 4 0,-2-2-5 0,3 2-4 16,-1-6-2-16,4-3-5 0,-3-10-6 0,0-3 0 16,-4-9-4-16,0-3-10 15,4-3 1-15,-4-2 0 0,0 0-1 0,1-5-1 16,0 2 20-16,-1-7 28 0,-3 7 21 16,0-14 5-16,0 0-11 0,0 0-21 0,0 0-9 15,0 0-14-15,0 0 0 0,-14-50-7 16,7 28-2-16,-2-12-3 0,-2 5-16 0,-2-19 3 15,0 3-22-15,3-5 3 0,0 3 12 16,-3 0-15-16,-1-3-3 0,4 1 12 16,4-1-17-16,-8-1 26 0,11 9-27 0,-4 9 3 15,1-3-7-15,6 1-1 0,0 6-9 16,0 1 8-16,3-3 4 0,4 2-3 16,-4 4 3-16,7 0-9 0,0 4-5 15,6 5-7-15,1-2 1 0,3 5-6 0,0 6-13 16,0 3-5-16,3 4-4 0,-3 6-1 15,7 5 5-15,3 5 1 0,-6 1 3 0,6 16-10 16,3 2-3-16,-10-7-2 0,-6 1-3 16,-8 0 2-16,2 0 1 0,-1 5-1 15,-4-8 3-15,-6 5 7 0,-3-6-2 16,0 1 8-16,0-1 4 0,-4 0 4 16,-4-1 3-16,8-9 0 0,-3 2 7 0,-1-5 1 0,4 1 4 15,-4-5-1-15,0-4 1 16,7-4-5-16,-3 7 1 0,3-7 1 0,0 0 0 15,0 0 3-15,0 0-2 0,0 0-4 16,0 0 2-16,33-17-2 0,-16 17 5 0,-1-2 1 16,5 2-1-16,6 2 1 0,3 7-1 15,3-5 4-15,0 8-1 0,-3 9 7 16,10 4-1-16,-4 4 9 0,-9 5 6 0,-6-2 11 16,-9-2 2-16,-4 2-1 0,-5-1-2 15,-9 2 3-15,-2 9 1 0,-11 5 0 0,-2-5-5 16,-5-5-1-16,-4-1-6 15,-4-7-13-15,1-6-20 0,3-11-38 0,3-5-28 0,-3-3-28 16,-6-4-50-16,3-4-38 16,-7-4-36-16,2-9-35 0,-8-4-39 0,2-9-41 15,14-5-120-15,5 2-40 0,1-6 53 16,10 5-254-16,8 0-209 0</inkml:trace>
  <inkml:trace contextRef="#ctx0" brushRef="#br0" timeOffset="77895.1">1990 9510 2111 0,'0'0'19'0,"-3"8"3"0,3-8-3 0,0 0 2 16,6 14 9-16,-6-14 13 0,0 0 24 16,23 3 14-16,-23-3 22 0,40-10 18 0,-6-3-1 15,12-6-4-15,7-6 1 0,7-17 13 16,7 3-17-16,-7-5-4 0,6-2-11 16,1-1-10-16,-7 4-11 0,3 4 8 15,-19 6-19-15,-4 3-7 0,-4 1-2 0,-9 13-5 16,-3-1-1-16,-4 4-13 0,0 1-30 15,-10 4-43-15,0-1-23 0,0 2-42 16,0 3-26-16,-10 4-19 0,13-8-15 0,-13 8-38 16,0 0-67-16,0 0-107 0,0 0-101 15,0 0 55-15,-53 11-151 0,36-4-69 16</inkml:trace>
  <inkml:trace contextRef="#ctx0" brushRef="#br0" timeOffset="78178.38">2460 9043 1790 0,'0'0'133'16,"-14"-8"-5"-16,14 8 8 0,-10-10-24 0,10 10-4 16,-6-10-20-16,6 10-2 0,9-15-11 15,2 5 0-15,2-4-14 0,7 6-7 0,13-10-6 16,1 5-2-16,26 1-1 0,-11 2-5 16,11 2-5-16,-3 6-4 0,-10 4 4 15,20 1-7-15,-7 6-3 0,0 7 1 0,-11 6 11 16,-5 3-15-16,-11 5-1 0,1 8 3 15,-22-3-3-15,-1-1-6 0,-4 15 15 16,-11 1-4 0,-6 4-6-16,-3 0 12 0,-4 2-9 0,-3-3-5 0,3-3 9 15,-5 0-14-15,1-5-26 0,-2-6-25 0,7-8-36 16,5-9-34-16,4-1-42 0,1-7-77 16,0-3-63-16,6-4-168 0,-5-6 14 0,5-1-145 15,0 0-90-15</inkml:trace>
  <inkml:trace contextRef="#ctx0" brushRef="#br0" timeOffset="79727.36">6292 10218 1896 0,'0'-13'197'0,"4"2"13"0,-4 11-6 16,4-10-6-16,-4 10-10 0,0 0-16 16,0 0-30-16,0 0-10 0,0 0-9 0,0 0-11 15,0 0-8-15,0 0 9 0,3 59 3 16,4-27 3-16,2 18 10 0,-5 1 3 16,3 5-9-16,6 2 5 0,-3-4 6 15,0 9 3-15,-3-2 8 0,2 1-3 16,1-5-27-16,1-1-12 0,-2-6-4 0,1 0-13 15,-3-13-6-15,-3-8-7 0,2-6-2 16,-6-5-4-16,3 0-9 0,1-4 11 0,-1-2 29 16,0 1 26-16,1-8 20 0,-4-5-17 15,0 0-9-15,0 0-12 0,0 0-19 0,0 0-3 16,0 0-5-16,0 0-12 16,-7-44-5-16,4 20-7 0,-4-1-9 0,4 0 0 15,-7-4-5-15,0-6-2 0,3-1-7 16,1 1-4-16,-8-9-4 0,4-3-6 15,-3-2 3-15,-1 5-2 0,5-5 1 0,5 7-5 16,1 8-7-16,3-1-5 0,0-5 4 16,3 5 1-16,1-4-5 0,9-7 1 0,4 0-11 15,2 5 0-15,-2 7 5 0,7-3-7 16,-1 12-4-16,0 4-4 0,4 4 9 0,-1 9-5 16,4 0 2-16,-3 8-4 0,10 0 9 15,-1 8-8-15,21 16 9 0,6 10-1 0,-15 1 1 16,7 15 0-16,-8 6 0 15,-4 3 8-15,-8 1 3 0,-2 11-2 0,-20-11 12 16,-4-1-8-16,-1 7 0 0,-8-7 3 16,-4 7 3-16,-3-7-3 0,-9-3 1 15,2-3 7-15,-5-12-8 0,-5 0-6 0,4-15-19 16,-7-8-30-16,-3 3-33 0,-3-10-36 16,-4-3-24-16,1-2-24 0,3-2-28 0,-7 3-25 15,2 1-33-15,5 1-39 0,3-5-52 16,0 6-34-16,8-2-59 0,-5-4-87 0,6 3-106 15,12-1 57-15,-2-1-487 0,5-2-526 16</inkml:trace>
  <inkml:trace contextRef="#ctx0" brushRef="#br0" timeOffset="81956.77">14153 3339 3023 0,'-20'3'-46'0,"20"-3"13"0,0 0 5 16,0 0 2-16,-14 3 9 0,14-3 19 15,0 0 15-15,0 0 21 0,0 0 12 0,27 19 19 16,3-20 8-16,14-8 7 0,25-6-11 15,28-14-5-15,6-6-3 0,31-23-5 16,-1-2-13-16,-3-5 12 0,-7 5-15 0,-33 13-4 16,-9 0-3-16,-12 1-2 0,-2 8-7 15,-23 11-6-15,-8 7 2 0,-9 5-5 0,-8 2-8 16,2 4-11-16,-12 2-27 0,2 7-5 16,-11 0-18-16,0 0-26 0,13 8-23 0,-7 0-37 15,-6 5-49-15,0-1-54 16,-3 1-96-16,0 2-151 0,0-1 47 0,-7 3-152 15,7-3-92-15</inkml:trace>
  <inkml:trace contextRef="#ctx0" brushRef="#br0" timeOffset="91677.43">14239 12705 1986 0,'-16'-14'190'0,"-1"7"9"0,4-5 3 15,-1 5-12-15,8 4-15 0,6 3-17 16,0 0-24-16,-13-4-16 0,13 4-9 16,0 0-12-16,0 0-6 0,9 37-2 0,5-20 1 15,-1 11 2-15,14 12-6 0,0-5-4 16,3-3-5-16,6 4-3 0,10-11 3 0,11-3-5 16,10-12 9-16,10-9-2 0,23-9-4 15,7-16-3-15,6-10-5 0,33-19-8 16,-2-11-10-16,-4-7-3 0,-14 4-3 0,-12-1-4 15,-21 13-3-15,-16 5-2 0,3-2-3 16,-11 2-4-16,-12 5-4 0,-13 10-4 0,-7 3-12 16,-1 4-24-16,-9 7-26 15,-11 3-28-15,-2 10-43 0,-8-3-72 0,1 4-46 16,-4 4-30-16,-3 3-47 0,0 0-50 16,0 0-125-16,0 0-39 0,-16 18 53 0,6-7-246 15,6 3-209-15</inkml:trace>
  <inkml:trace contextRef="#ctx0" brushRef="#br0" timeOffset="95738.61">15976 14591 2128 0,'-23'4'43'16,"23"-4"11"-16,0 0 15 0,-21 0-6 16,21 0 5-16,0 0 2 0,-9 4-12 0,9-4 10 15,0 0 17-15,0 0 4 0,27 16 19 16,-7-9-13-16,13-2-6 0,7 1-1 0,3-2-10 15,1 0-1-15,2 0 1 0,4-8-2 16,4 4-13-16,-5 0-1 0,-2-1-8 16,3-2-4-16,-6 3 4 0,-5-4-15 15,-5 4-4-15,-11 0 8 0,4-6-9 16,-8 6 0-16,2 0-7 0,-21 0 7 0,33 0-7 16,-23-3-5-16,-10 3 1 0,20 0-4 15,-20 0 3-15,17-2-22 0,-17 2-25 0,0 0-19 16,19-6-26-16,-19 6-42 0,14-1-55 15,-14 1-44-15,10-7-50 0,-7 1-70 16,4 1-156-16,0-2 32 0,0 1-213 0,-1-1-163 16</inkml:trace>
  <inkml:trace contextRef="#ctx0" brushRef="#br0" timeOffset="106440.31">17809 15660 1895 0,'0'0'-53'0,"0"6"30"0,0-6 22 15,0 0 27-15,0 0 20 0,-3 14 15 0,3-14 11 16,0 0 17-16,0 0 13 0,0 0 10 16,3 11 1-16,-3-11 3 0,0 0 23 0,0 0-7 15,0 0-7-15,0 0-11 0,0 0-17 16,0 0-1-16,14-35 1 0,-11 20-8 15,7-10 6-15,4-4-9 0,-1-13-12 0,4-1 5 16,-1-1-7-16,4-4-4 0,0-2 2 16,-3-5-3-16,-4-1-7 0,4-3 0 0,3-15-7 15,-10 17-2-15,6 0-1 0,-5 2-4 16,-5 3 5-16,7 2-6 0,-2 10 3 16,-5 5-3-16,4-1-9 0,-4 4 1 15,2 7-3-15,-2-5 2 0,-3 7-3 0,4-2 0 16,-7 6-3-16,3 1-3 0,0 3-3 15,5-2-3-15,-5 3-2 0,-3 6-4 16,0-5 1-16,3 2-2 0,0 1-5 0,-3 10-1 16,4-12-1-16,-4 12-6 0,0-15-14 15,0 15-21-15,0-10-24 0,0 10-32 0,0 0-50 16,0 0-43-16,3-10-43 0,-3 10-28 16,0 0-41-16,0 0-48 0,0 0-80 15,0 0-67-15,-16-3 41 0,16 3-220 16,0 0-164-16</inkml:trace>
  <inkml:trace contextRef="#ctx0" brushRef="#br0" timeOffset="106790.28">17779 14559 2004 0,'0'0'62'0,"-13"11"30"16,13-11 17-16,0 0 4 0,-3 4 26 16,3-4 1-16,0 0 8 0,0 0-23 0,0 0-5 15,0 0-13-15,0 0-11 0,19-29-9 16,-5 14-4-16,10-3-11 0,6-3-9 0,16-5-1 15,-2-5-13-15,2 6-1 16,5 0-8-16,-15 7 10 0,-3 7-14 0,-9 1-17 16,3-1 13-16,-5 7-22 0,-1 1 12 15,2 3-9-15,0 7-2 0,-3 4 7 0,0 3-1 16,0 10-8-16,-3 2 16 0,6 10 2 16,-3 3-2-16,-3 4 9 0,-1-8 3 15,-2 11-11-15,-8-13 7 0,4 0-7 0,-2-2 0 16,-8-3 0-16,3-3 1 0,3-3-5 15,-6-3 1-15,3 2-3 0,4-7-3 0,-4 1 0 16,-3 1 0-16,3-7-7 0,-3 1-16 16,5-3-27-16,-5 1-38 0,0-8-47 0,0 10-50 15,0-10-40-15,0 0-42 0,0 0-61 16,0 0-112-16,0 0-60 16,0 0 50-16,0 0-224 0,0 0-152 0</inkml:trace>
  <inkml:trace contextRef="#ctx0" brushRef="#br0" timeOffset="112525.93">20626 15191 2024 0,'-3'-21'121'15,"-4"6"27"-15,4 1 11 0,3 6-1 16,0 8-11-16,-4-11 0 0,4 11-15 0,0 0-17 16,0 0-8-16,0 0 23 0,0 0 0 15,0 0 12-15,0 0 2 0,0 50 4 0,4-23-1 16,-1 8-2-16,-3 4-1 16,0 12-9-16,4 8-7 0,2-5-8 0,-9-1-10 15,6 5-9-15,4-7-13 0,-1-1-6 0,-2-8-4 16,2-3-3-16,-2-4-9 0,3-5-21 15,2 2-29-15,-5-7-39 0,2-4-37 16,1-4-27-16,-7-1-24 0,10-7-57 16,-7-4-67-16,-3-5-48 0,0 0-51 0,0 0-49 15,0 0-113-15,-13-46-43 0,-4 17 61 16,4-4-282-16,-4-14-251 0</inkml:trace>
  <inkml:trace contextRef="#ctx0" brushRef="#br0" timeOffset="113356.21">20283 15287 2241 0,'-14'-7'21'0,"14"7"10"16,0 0-4-16,0 0 3 0,-9-7 7 15,9 7-1-15,0 0 0 0,0 0-5 0,0 0-1 16,26-21-7-16,-3 14-1 0,1-4-1 16,12 0 5-16,11-7-9 0,7-3-1 15,3-4 4-15,-2 3-9 0,19-10 1 0,-14 11-4 16,-7-1 3-16,1 1-1 0,-15 10 13 15,-9-4 2-15,-3 5 0 0,-10 2 3 0,-1 2-5 16,2 2-3-16,-6 1 12 0,-12 3 4 16,31 7 13-16,-18 1 2 0,0 5-6 15,4 2 6-15,-4 5 15 0,4 7-2 0,3 15-15 16,-10-6 7-16,3 11-6 16,-3 3 18-16,-6 3-4 0,6 3-2 0,-4-4-13 15,4 0 1-15,-7 1-2 0,2-10-5 16,-10-10 0-16,10 3 2 0,-2-3 0 0,-3-3-17 15,3-5 8-15,0-3-11 0,-3-4 1 16,0-3-4-16,3 2 5 0,-3-5 12 16,0-1 24-16,0-11 17 0,0 14 8 0,0-14-7 15,0 0-8-15,0 0-4 0,0 0-7 16,0 0-9-16,0 0-5 0,4-51-8 0,-1 19-2 16,-3 6-4-16,0-9-5 0,0 0-1 15,6-4-4-15,-6 6-1 0,0 0-3 16,0 3-2-16,5 0-1 0,-2 2-2 15,0 0-2-15,3 2-3 0,1-6 0 0,7 6-2 16,-4 2-3-16,-1-2 3 0,8 1-7 16,-1 8-1-16,-2-1 0 0,2 4-3 15,-2 6 0-15,2-1-3 0,5 8 4 0,-1 1-6 16,0 4 5-16,3 3 0 0,4 11 1 16,0 0-6-16,6 11 4 0,0 5 2 0,-3 6 0 15,-3-1 1-15,0 9 0 0,-8-6 3 16,5 5 0-16,-1-5 0 0,-3 4-1 0,-3-10 1 15,-8-10 3-15,5 2 0 16,-1-7-1-16,-2-3 0 0,-5-3 3 0,7-5 8 16,4-2 18-16,3-5 2 0,3-6 0 15,7-9-1-15,13-13-5 0,1-10-2 16,-7-5 0-16,10-17-5 0,-11 0-1 0,-6-6-3 16,-10 11-1-16,-10-4-4 0,3 2-2 15,-13 11 3-15,0 8-6 0,-6 6 3 16,-1 8-5-16,7 0-5 0,-6 6-1 0,-5 3-4 15,-5 6 0-15,-1 6 0 0,17 0-4 16,-40 14 4-16,20 3-2 0,-10 16 0 0,3 2 4 16,0 10 0-16,18 0-3 0,2 2 5 15,4-4 0-15,9-8-2 0,7 9 1 0,4-2-1 16,4-10-8-16,1-14-13 16,5 3-17-16,6-3-23 0,1-8-18 0,-4-5-22 15,4-2-22-15,-1-10-49 0,-7 3-29 16,1-6-36-16,3-5-42 0,-7-6-68 0,1 3-90 15,-5-7-90-15,2 0 40 0,-1-3-278 16,-4-1-255-16</inkml:trace>
  <inkml:trace contextRef="#ctx0" brushRef="#br0" timeOffset="119156.35">28603 16665 2297 0,'-20'-13'71'16,"7"1"8"-16,2 3 13 0,5 8 11 16,6 1-6-16,-10-7-6 0,10 7-20 0,-11-8-12 15,11 8 1-15,0 0-7 16,0 0 1-16,0 0 2 0,-6 22-4 0,9-10 3 15,0 4 4-15,2 0-1 0,4 5-5 16,1 0-7-16,7-4 14 0,-4-1-17 16,4 1 16-16,7-5 2 0,5 2 20 0,11-7-2 15,10-7 5-15,24-4-11 16,25-13-10-16,4-8-2 0,5-8-6 0,-5-9-2 16,23-16-10-16,-29 11 0 0,0-6-2 0,-11-4-7 15,-9 2-4-15,-7 5-4 0,-10-3 1 16,0 8-5-16,-13 13-4 0,-10-1 0 0,-14 12-9 15,0 2-12-15,-9 5-33 16,-5 1-43-16,1 5-32 0,1 5 8 16,-11 3-15-16,16 0-21 0,-16 0-22 0,0 0-29 15,17 18-28-15,-14-11-43 0,0 4-82 16,1-1-153-16,-4-10 36 0,-4 25-177 0,8-15-133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28:32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9519 4697 2009 0,'-16'6'75'0,"16"-6"12"0,-14 4-2 0,14-4 12 15,-16 8-6-15,6-3 11 0,10-5-4 0,-10 5 1 16,10-5-6-16,-7 7-5 15,7-7 7-15,0 0 10 0,0 0 15 0,0 0 17 16,0 0 2-16,103-29-10 0,-9-13-9 16,5 1-18-16,28-22-1 0,7-8-13 0,2 2-11 15,5-3-7-15,-12 2-6 0,-2 2-1 16,-27 21-14-16,-13 4-1 0,-13 5-5 16,-22 12-6-16,-1 5-1 0,-21 2-9 0,-10 9-17 15,6-1-30-15,-12 4-30 0,-1 1-22 16,-3 5-16-16,-10 1-28 0,10 1-29 0,-10-1-42 15,0 11-39-15,0-11-57 0,-17 17-57 16,4-3-167-16,0 0 45 0,-7 1-248 16,2 2-204-16</inkml:trace>
  <inkml:trace contextRef="#ctx0" brushRef="#br0" timeOffset="8227.2">1970 8975 2019 0,'0'0'-40'0,"0"0"8"0,-7-7 4 16,7 7 7-16,0 0 0 0,0 0 8 16,0 0 1-16,0 0-1 0,0 0-3 0,0 0 14 15,0 0 14-15,0 0 8 0,0 0 5 16,0 0 5-16,16 39 4 0,-13-28 1 15,5 1 1-15,-5 1-1 0,0-1 4 0,1 1-3 16,2 1-1-16,-3-3-3 0,0 3-2 16,1-3-1-16,0-3-5 0,-1 1 2 15,4 0-1-15,-7-9-6 0,3 16-4 0,-3-16 7 16,6 15 0-16,-6-15-2 0,3 10-5 16,-3-10 3-16,0 0-4 0,0 8-1 0,0-8-5 15,0 0-8-15,8 12-36 16,-8-12-32-16,0 0-33 0,-4 13-47 15,4-13-82-15,0 0-419 0,7 8-145 0</inkml:trace>
  <inkml:trace contextRef="#ctx0" brushRef="#br0" timeOffset="8755.29">1900 9007 1851 0,'3'-13'-24'0,"-3"13"36"0,-3-12 24 0,3 12 9 0,3-10 5 16,-3 10 7-16,0 0-2 0,-6-10-9 0,6 10-1 15,0 0-7-15,0 0-3 0,0 0 5 16,0 0 1-16,0 0 1 0,0 0 9 15,3 45-2-15,-3-27 1 0,6 0 9 0,-6 8-5 16,3-1 1-16,7 6-5 0,-7-5 0 16,11 8-6-16,-7-9-2 0,-1 0-6 15,2 0-3-15,1 0 0 0,-2-3-9 0,2-3 6 16,2 2-14-16,-4-8 4 0,-1 2 0 16,0-5-3-16,-2-2-3 0,0-1 8 15,-1 3 0-15,-3-10-13 0,3 15 18 0,-3-15-26 16,4 10 9-16,-4-10 3 0,6 8-13 15,-6-8-26-15,0 0-44 0,3 7-47 16,-3-7-66-16,0 0-65 0,0 0-146 16,0 0-53-16,0 0-143 0,0 0-91 15</inkml:trace>
  <inkml:trace contextRef="#ctx0" brushRef="#br0" timeOffset="9103.86">1786 9475 1666 0,'0'0'-54'0,"-17"7"7"0,17-7 18 0,-10 5 11 16,10-5 13-16,-6 13 7 0,6-13 11 16,0 10 7-16,0-10 9 0,6 15 13 0,1-5 7 15,3-2 2-15,0 0 13 0,3 3 1 16,1-4 4-16,-1 0 6 0,4 2-2 15,2-4 6-15,2-1 0 0,2-5 2 0,1-2-5 16,6-2 4-16,-3-4-12 0,9-7-3 16,-6 3-3-16,13-9-12 0,-3-3-3 15,-13 1 2-15,-4 10 1 0,-10-1-8 0,4-2-9 16,-7 2-1-16,-4 0 0 0,-1-3-8 16,-2 4-2-16,3-3 3 15,1 9-4-15,-4-3-41 0,-3 1-35 0,0 10-51 16,0-10-35-16,0 10-27 0,0 0-63 15,0 0-125-15,0 0-73 0,0 0-107 0,0 0-40 16</inkml:trace>
  <inkml:trace contextRef="#ctx0" brushRef="#br0" timeOffset="13770.77">4219 8818 1705 0,'0'0'142'16,"4"-11"-9"-16,-4 11-12 0,0 0-1 15,0 0-18-15,3-13-11 0,-3 13-11 16,0 0-9-16,0 0-4 0,0 0-5 0,0 0-4 16,0 0-3-16,-7 32-8 0,11-15-1 15,-8 0-4-15,4-1-4 0,4 5 2 16,-8 0-8-16,4-2-4 0,0 9-1 0,4-3-4 16,-8 0 6-16,4-3-5 0,-6 1 0 15,6-1-1-15,0-4-7 0,0 1 1 0,-3 5 2 16,3-10-11-16,0 1 0 15,0-2-7-15,0-1-25 0,0 1-24 0,0-4-31 16,-3 4-30-16,3-13-33 0,-5 18-37 16,5-8-31-16,-6-2-58 0,3-7-99 15,-1 5-270-15,4-6-135 0</inkml:trace>
  <inkml:trace contextRef="#ctx0" brushRef="#br0" timeOffset="14054.54">3966 9143 1881 0,'-14'-8'40'15,"5"-1"20"-15,9 9 9 0,-17-4 4 0,17 4-7 0,-16-3-8 16,16 3-7-16,0 0 8 16,-24 13-4-16,14-5 5 0,4 3 1 0,-2 6 3 15,2 2-5-15,3 1-1 0,-1-1 0 16,4 5-6-16,4 1-3 0,2 1-7 16,2-2 8-16,5 1-9 0,-1-6-6 0,9-1 8 15,2-11 4-15,11-1 5 0,-1-1 7 16,13-10 0-16,18-2-18 0,-8-11 3 0,4 0-4 15,-3-4 0-15,-10-1-7 16,-10 5 2-16,-7 0 3 0,-4 4-1 0,-6 2-5 16,-6-1-9-16,-1 2-12 0,0 3-25 15,-3 0-17-15,0-1-38 0,1 5-42 0,-11 4-32 16,0 0-39-16,0 0-55 0,0 0-83 16,0 0-157-16,0 0 56 0,0 0-147 15,0 0-70-15</inkml:trace>
  <inkml:trace contextRef="#ctx0" brushRef="#br0" timeOffset="18508.86">5462 9469 1772 0,'0'0'91'0,"-3"-9"-11"0,3 9-7 16,0 0-7-16,17 0-6 0,3 2-7 0,6 5-6 16,5 9 0-16,19 0-2 0,0 9-9 15,6 0 0-15,-2 0-1 0,3 0-3 16,-4 6-6-16,0-1 0 0,-6-2 0 0,-4 0-11 15,-13-6-34-15,0-2-34 0,-7-4-32 16,-2-5-47-16,-5 2-37 0,-5-12-43 0,1 5-433 16,-2-6-142-16</inkml:trace>
  <inkml:trace contextRef="#ctx0" brushRef="#br0" timeOffset="18740.45">6090 9310 1960 0,'-17'-16'88'16,"7"7"3"-16,-4 0-13 0,14 9-6 15,-23 6 8-15,10 5 14 0,-4 1 3 0,-3 8 1 16,-7 15-9-16,0-1 0 0,5 9 3 16,-8 2-7-16,0-1 0 0,10 6-7 15,-11-1-13-15,11-5 4 0,1 5-9 0,-2-7 5 16,12-2-17-16,-2-14 10 0,1 5-21 16,7-8 2-16,-3-2-18 0,3-4-21 0,-1-3-13 15,0-3-30-15,1-4-33 0,6 0-42 16,-3-7-40-16,4 8-41 0,-4-8-53 15,0 0-71-15,0 0-126 0,0 0 31 16,16 0-123-16,-16 0-43 0</inkml:trace>
  <inkml:trace contextRef="#ctx0" brushRef="#br0" timeOffset="25538.99">5356 12741 1652 0,'-6'-8'88'0,"6"8"6"0,0 0-3 16,-11-6-11-16,11 6-8 15,0 0-10-15,0 0-9 0,0 0-2 0,0 0-5 16,0 0-3-16,0 0 3 0,47 3 3 16,-26 4 9-16,-2 1-5 0,5 2-1 0,-1 0 1 15,7 2 0-15,-11 1-2 0,8-3-9 16,0 2 4-16,-3-2-4 0,6 1-11 15,-11-3 0-15,8 3 4 0,0-1-10 0,-7 0 7 16,-1 1-18-16,-2-4-18 0,4 3-27 16,-8-2-22-16,1-1-34 0,-5 0-24 15,1-2-28-15,-4 1-44 0,-6-6-67 0,0 0-104 16,0 0-270-16,0 0-121 16</inkml:trace>
  <inkml:trace contextRef="#ctx0" brushRef="#br0" timeOffset="25823.03">5656 12630 1849 0,'-10'-10'41'0,"3"5"12"0,7 5-4 0,-13-7-4 15,13 7-7-15,0 0-3 0,0 0 0 0,0 0 4 16,0 0 7-16,-23 25 13 0,20-17 5 16,-4 10 3-16,0-2 11 0,-3 4-12 0,0 1 15 15,0 4-13-15,-3 0 11 0,3 6-17 16,-1-3-3-16,-1 2 0 0,5-8 1 15,4 3-15-15,-5-2-5 0,2-1 1 16,0-7-2-16,2 0-4 0,1-1-9 0,0-3 6 16,-1-1-13-16,4-10 13 0,-7 15-16 15,7-8 0-15,0-7-5 16,-3 11-28-16,3-11-33 0,0 0-38 0,0 0-29 0,0 0-47 16,0 0-35-16,0 0-61 0,0 0-118 15,0 0-47-15,0 0-149 0,10-33-74 16</inkml:trace>
  <inkml:trace contextRef="#ctx0" brushRef="#br0" timeOffset="26105.1">5329 12834 1693 0,'0'0'22'0,"-9"6"6"15,9-6 5-15,0 0 1 0,-8 7 8 0,8-7 6 16,0 0 6-16,0 0 8 0,0 0 8 15,38 8 7-15,-19-11-2 0,11-4 7 16,0-1-8-16,11-2-3 0,-5-2-4 0,4 2-10 16,7-11-3-16,-10 12-7 0,-11-4 5 15,-6 3-8-15,-3 3 5 0,-1 2-17 0,-2-2 7 16,-4 1-6-16,-10 6-3 16,20-7-4-16,-20 7-22 0,16-5-12 15,-16 5-17-15,0 0-30 0,0 0-26 0,17 10-27 16,-17-10-41-16,3 12-67 0,-3-8-94 15,0-4-101-15,0 17-146 0,0-10-58 0</inkml:trace>
  <inkml:trace contextRef="#ctx0" brushRef="#br0" timeOffset="28205.29">1416 15358 1668 0,'0'0'40'0,"0"-17"3"16,0 17-7-16,0 0-5 0,0-8-7 0,0 8 0 16,0 0-5-16,0 0-2 0,0 0-2 15,0 0-1-15,24 37 15 0,-15-17 3 16,4 0 3-16,1 5 7 0,13 10-2 16,-8-7 1-16,-2-3-1 0,7-3 2 15,3-2-1-15,-5-8 8 0,8 2 1 0,11-7 5 16,5-14 1-16,21-10-4 0,20-16 0 15,6-10-12-15,27-18 2 0,-3-11-4 16,-3-3-7-16,-8 1 5 0,-26 16-3 16,-7-3 3-16,-16 4-6 0,3 8-12 0,-27 13 3 15,1 5-4-15,-14 6-6 0,-4 9-21 16,-2 3-24-16,-4 5-30 0,-1 4-4 0,-9 4-8 16,14 0-23-16,-14 0-23 0,0 0-34 15,7 16-59-15,-7-16-119 0,-4 25-266 0,1-8-98 16</inkml:trace>
  <inkml:trace contextRef="#ctx0" brushRef="#br0" timeOffset="31371.5">3002 15358 1679 0,'-22'2'-63'0,"22"-2"21"0,0 0 2 15,0 0-5-15,-14 2 12 0,14-2 2 16,0 0 26-16,0 18 7 0,0-18 24 15,3 19 11-15,1-3 6 0,3 4 2 16,-4 3 6-16,0-1 6 0,0 6-1 0,7-1-1 16,-2 0-3-16,-2-4-1 0,0-2-3 15,1-3-3-15,-1-1-3 0,2-2 0 16,-2 2 1-16,-3-9-7 0,4 2 9 0,-4-2 1 16,0 3 4-16,-3-11-1 0,8 10-4 15,-8-10-2-15,0 10 4 0,0-10-9 0,0 0-9 16,0 0-34-16,9 7-41 0,-9-7-54 15,0 0-59-15,4 4-39 0,-4-4-86 16,0 0-312-16,14 0-95 0</inkml:trace>
  <inkml:trace contextRef="#ctx0" brushRef="#br0" timeOffset="31973.49">4700 15198 1676 0,'0'0'-32'0,"-33"0"16"0,33 0 28 0,-17-3 37 16,17 3 24-16,-13-4 14 0,13 4 11 16,0 0 12-16,-18-1 4 0,18 1 1 15,0 0-3-15,0 0-15 0,0 0-14 0,0 0-13 16,0 0-6-16,-20 8-5 0,20-8-4 16,-3 18 2-16,3-1 7 0,0 2 0 15,3 3-1-15,-3 2-9 0,3 2 4 16,2 8 4-16,-2-2-6 0,6 2-13 15,-2 0 8-15,-4-5-19 0,8 0 16 0,-5-5-17 16,1-4-6-16,-1-6-3 0,2 3 17 16,-5-6-15-16,0 2 15 0,0-4-8 0,1 2-2 15,-4-11 4-15,3 13-3 0,-3-13 10 16,3 8-2-16,-3-8-4 0,0 0-13 16,0 10-50-16,0-10-37 0,0 0-43 0,3 11-47 15,-3-11-51-15,0 0-80 0,0 0-95 16,0 0-101-16,0 0 53 0,0 0-171 15,0 0-99-15</inkml:trace>
  <inkml:trace contextRef="#ctx0" brushRef="#br0" timeOffset="34908.17">5459 14749 1852 0,'0'0'102'0,"-9"-2"8"0,9 2 5 16,0 0 4-16,-10-7-10 0,10 7 6 16,0 0-16-16,0 0-5 0,0 0-3 0,0 0-19 15,0 0-11-15,0 0-1 0,0 0 26 16,0 0-4-16,56 18-20 0,-30-11 2 0,5 5 9 16,2 1-4-16,4 2-10 0,9 2-13 15,-9 1-2-15,-4-6 3 0,0 1 0 16,2 2-8-16,-2-4-8 0,0 6-12 0,-6-3-29 15,-5-2-15-15,-1-1-36 0,2 2-32 16,-10-6-23-16,1 0-17 0,-1-2-18 0,-13-5-46 16,13 0-75-16,-13 0-87 15,4-18-83-15,-11 6-207 0,4-5-146 0</inkml:trace>
  <inkml:trace contextRef="#ctx0" brushRef="#br0" timeOffset="35155.33">5876 14584 1960 0,'-14'-14'80'0,"2"-1"23"16,-1 5 12-16,2 2 5 0,5 4-9 15,6 4 0-15,-10-9-5 0,10 9-29 16,-17-2-3-16,17 2-12 0,0 0-10 0,-21 23 0 16,8-6-9-16,4 5 9 0,-5 6 0 15,-2 15 1-15,2 4-4 0,-2 0-11 16,-5-1 10-16,8 0-18 0,6-4 5 16,-9-1-2-16,6-6 2 0,0-3-8 15,3-7 2-15,1 0 5 0,6-4-2 0,-7 4-4 16,10-10-9-16,-6 3-6 15,-1-5-2-15,1-1-5 0,3-2-17 0,0-10-13 0,-3 11-27 16,3-11-46-16,0 0-53 0,0 0-46 16,0 0-51-16,0 0-70 0,0 0-127 15,-23-19 13-15,16 9-155 0,0 0-86 0</inkml:trace>
  <inkml:trace contextRef="#ctx0" brushRef="#br0" timeOffset="35389.4">5446 15020 1787 0,'-9'-8'93'0,"9"8"13"15,0 0 12-15,-11-4-11 0,11 4 7 0,0 0-7 0,0 0-4 16,-10-9 5-16,10 9-22 16,0 0 12-16,0 0-19 0,30-15 2 0,4 5 8 15,2-2-22-15,21-5 3 0,-4-1-9 16,4-4-12-16,-1 1 5 0,-2 3-21 16,-4-1 4-16,-1-1 14 0,-11 8-12 0,-8-1-13 15,-11 6 4-15,-2-1-11 0,0 1-44 16,-4 4-25-16,-3-2-33 0,-10 5-27 15,13-2-20-15,-13 2-14 0,0 0-35 0,8 14-47 16,-12-3-51-16,0 2-122 16,-2-1-278-16,2 2-171 0</inkml:trace>
  <inkml:trace contextRef="#ctx0" brushRef="#br0" timeOffset="56124.25">2146 18005 2072 0,'-10'-16'103'15,"0"4"14"-15,0 5 12 0,3-1-12 16,7 8 4-16,-10-10-17 0,10 10-16 16,0 0-21-16,0 0 0 0,0 0-3 0,0 0 6 15,37 33-17-15,-14-13 6 0,-2-1 14 16,2 5-4-16,3-5 2 0,-2 1 10 0,9 7-6 15,-3-10 2-15,-3-6 5 0,-4-1 22 16,4-10 18-16,16-4 3 0,14-17-4 16,19-21-8-16,1-13-10 0,26-27-6 15,-6-11-9-15,-4-6-13 0,0 5-8 0,-6 5-8 16,3-3-12-16,-26 23-7 0,-8 9-2 16,-8 3-4-16,-12 17 0 0,-6 5-17 15,-11 7-32-15,-1 9-55 0,-1-2-51 16,-1 9-67-16,-10 2-15 0,8 4-34 0,-14 6-44 15,16 3-85-15,-16-3-163 0,17 10 15 16,-10-2 65-16,-1 2-255 0,5 2-198 16</inkml:trace>
  <inkml:trace contextRef="#ctx0" brushRef="#br0" timeOffset="64696.07">5953 16752 2096 0,'0'0'25'0,"0"0"12"0,0 0 8 15,0 0 4-15,0 0 7 0,13 35 8 16,-3-12 3-16,0 7 1 0,13 10 1 0,-2 3 2 16,-2 4-3-16,1-2 6 0,1-5-16 15,-2 0 2-15,1 0-7 0,-10-5-1 16,4-7-5-16,-8-6 0 0,4-5-1 0,-2 1-4 16,-2-3 15-16,1 0 31 0,-1-8 31 15,-3 0 4-15,-3-7-17 0,0 0-13 0,0 0-4 16,0 0-14-16,0 0-6 0,-13-37-5 15,7 15 1-15,-8-8-4 0,-2-13-10 16,2-1-8-16,-5 1-2 0,5-2 1 16,1 0-9-16,2-5-4 0,-2 5-1 15,0-5 0-15,6-3-7 0,0 1-4 0,4 10-3 16,3 0 2-16,3 6 0 0,1 3-11 16,-1 1 3-16,4 7-6 0,0 1-5 15,-4 8 2-15,10 6-4 0,4 4 4 0,-4 6-8 16,-13 0 9-16,50 21-5 0,-13 7 4 15,2 9-1-15,-1 1 0 0,-5 6-2 0,7 12 2 16,0 1 4-16,-4 0 2 16,-6-9-4-16,-6-2-5 0,-4 3 7 0,-4-6 7 15,-2-11 1-15,-4-6 0 0,-1-2 3 16,-1-5 5-16,-2-3 34 0,1-4 18 16,-7-2 0-16,0-10-11 0,0 0-7 0,0 0-5 15,-40-25-5-15,7-7-4 0,-8-6-9 16,-12-6-1-16,0-2-5 0,6 9-4 15,7 3-3-15,0 8-1 0,4 6-7 16,9 5-7-16,0 7-9 0,7 1-11 0,4 7-4 16,-8 0-6-16,7 7-10 0,4 4 10 0,0 1-6 15,-1 2-2-15,5 2 10 0,2 0-2 16,7 2-2-16,0 3 8 0,3-1 5 16,4 5-2-16,-4-5-3 0,7 0 5 15,0-1 3-15,3-1 2 0,-3 0-1 16,10-8-1-16,-2-3 6 0,-6-4 2 0,12-6 8 15,3-4-7-15,3-7 7 0,-3-2 1 16,12-14-6-16,-5-6 4 0,-4 11 2 0,0-4-2 16,-7 1 3-16,-3 6-5 0,0 7-3 15,-7-3 4-15,4 4-2 0,-4 1-5 16,4 2 2-16,-4 7 4 0,1 1 0 0,-14 3 0 16,30 0-8-16,-30 0 12 0,36 10-6 15,-12 0 5-15,-5 2-1 0,8 6-3 16,0 2-3-16,0 3 8 0,6 4-3 0,-3 9 0 15,-10-10-1-15,-4 2 9 16,5 0-4-16,-8-3 0 0,-7-6 4 0,5 2 0 16,-5-1-2-16,4-5 3 0,-3 0-2 15,-3-5 3-15,-1-3 2 0,-3-7-6 16,0 0 4-16,0 0-1 0,0 0-5 0,0 0 3 16,0 0-1-16,-27-38-3 15,21 16 1-15,2-3-4 0,-3-7 1 0,0 4 2 0,1-8-1 16,-1 3-1-16,4-9-2 0,3 9-6 15,0-3 0-15,0 1 5 0,7 3 3 0,-7 4-2 16,3 3-1-16,3 10-6 16,4 0-1-16,-6 5-2 0,6 6 4 15,3 1 2-15,-13 3-3 0,0 0 4 0,47 11-1 16,-28 6 0-16,2-3 5 0,-1 5 1 16,4 5-2-16,-5-2 1 0,5 0 8 0,-8-4-10 15,-6 0 1-15,6-4-19 0,-5-7 10 16,-1-1-6-16,3-6-8 0,-13 0-1 15,20-10-2-15,-13 0-6 0,-1-8-4 16,-2-7-8-16,-1-1 13 0,-3-5 13 0,0-5-17 16,-3 4 7-16,-4 6 16 0,7 5-16 15,-3 0 15-15,3 2-1 0,-4 6-4 16,4 4 2-16,0 9-18 0,-3-10 24 0,3 10-3 16,0 0 2-16,0 0 12 0,0 0 13 15,17 32-2-15,-7-17 2 0,3 3 12 16,4 4 6-16,13 9 11 0,-3 2 12 0,0 6 3 15,-8-11 5-15,8 5-7 0,-1 6 0 16,-8-7 3-16,-2-4-7 0,1-2-5 0,-1-1-3 16,-2-4-1-16,-1 4-5 0,0-3-40 15,-9-6-20-15,-1 0-57 0,-3-2-47 16,-3 1-52-16,-5-1-46 0,-4 2-56 0,-9-7-53 16,-1 7-105-16,-5-1-60 0,-20 10 29 15,4 5-250-15,-8 0-214 0</inkml:trace>
  <inkml:trace contextRef="#ctx0" brushRef="#br0" timeOffset="64963.16">6569 17956 2195 0,'0'8'111'16,"0"1"33"-16,0-9 46 0,0 0 5 0,0 0 10 16,51-24 1-16,-12-1 7 0,8-7 1 15,20-15 3-15,-1 0-17 0,4-3-14 16,7-6-15-16,7 3-16 0,-5-5-9 0,-5 8-17 15,2 0-10-15,-6 4-9 16,-10 1-11-16,-16 10-21 0,-4 3-14 0,-10 11-23 0,-7 4-24 16,-6 5-33-16,-4 4-29 15,-3-5-34-15,3 9-25 0,-2 1-16 0,-11 3-37 16,0 0-21-16,16 4-22 0,-10 2-28 16,-1 1-37-16,-2 1-73 0,0 2-114 15,0 2-73-15,-3 2 38 0,7 0-265 0,2 3-243 16</inkml:trace>
  <inkml:trace contextRef="#ctx0" brushRef="#br0" timeOffset="67591.17">9803 8557 2324 0,'0'0'123'16,"-10"-6"0"-16,10 6-6 0,0 0-9 16,0 0-16-16,0 0-12 0,0 0 16 15,-17 21 6-15,17 0 13 0,4 4 5 16,2 12 5-16,4 18 1 0,4 3-2 16,-1 17 7-16,3 0 11 0,8 1 4 0,-1-1 9 15,1 6-4-15,-1-9-11 0,-3 0-6 16,3-4-16-16,-2-12-9 0,1-9 4 0,2-5-9 15,6-2-8-15,-10-11-6 0,-4-4-8 16,5-7-12-16,2-2 13 0,-3-1-16 16,-3-5 0-16,-1-5-14 0,1-2 8 15,3-2-4-15,-4-1-12 0,-16 0-33 0,24-1-32 16,-24 1-39-16,16-6-40 0,-16 6-43 16,17-2-56-16,-17 2-67 0,10 0-67 15,-10 0-70-15,0 0-105 0,0 0-94 0,0 0 55 16,0 0-417-16,0 0-440 0</inkml:trace>
  <inkml:trace contextRef="#ctx0" brushRef="#br0" timeOffset="67860.4">9726 9693 2888 0,'-14'0'98'16,"14"0"8"-16,-19 1-8 0,19-1-8 0,-11 7-11 15,11-7-2-15,0 0 5 0,0 0 1 16,21 24 7-16,-4-9 9 0,2-4 4 15,11 3 5-15,11-3 1 0,-1-2-2 16,6-4 2-16,4-10-4 0,20-4-3 0,1-7-8 16,22-12-6-16,-7-10-8 0,-12-6-5 15,2-5-5-15,-13 5-8 0,-3-8-5 0,-19-3-7 16,2 5-2-16,-20 0-9 0,-3 1-11 16,-13 8-28-16,0 6-28 0,-4 3-30 15,-3 4-39-15,3 0-26 0,-3 10-55 0,0 0-59 16,-6 10-38-16,2-3-41 0,1 5-44 15,3 6-151-15,0 0 6 0,0 0 57 0,0 0-262 16,-14 24-204-16</inkml:trace>
  <inkml:trace contextRef="#ctx0" brushRef="#br0" timeOffset="72798.92">9657 13258 1988 0,'-24'0'-61'0,"24"0"36"0,0 0 29 0,-17 1 14 16,17-1 15-16,0 0 10 0,0 0 5 16,0 0 7-16,-16 3 2 0,16-3 0 15,0 0-5-15,0 0-3 0,0 0 3 16,0 0-2-16,30 13 3 0,0-5 12 16,10-1 2-16,23 3-1 0,13-1-2 0,8 2 5 15,26-6 13-15,10-5 3 0,13 0 0 16,54-13 3-16,23-4 8 0,3-3-3 0,17 0 6 15,-6-2-10-15,-1 1-1 0,-10-4-1 16,-10 4-11-16,-16 7-9 0,-44 7 0 0,-10-5-4 16,-9 4-2-16,-17-1-8 0,-28 8-11 15,-1-5 2-15,-9 6-2 0,-18 0-9 16,-12-1 0-16,-2 1-1 0,-7 0-4 0,0 0 2 16,-7 0 8-16,4-3 6 0,3 3-2 15,7-3 2-15,-1-2-3 0,8-1-9 0,-7 2-1 16,6 0 1-16,-3-7-4 15,0 5-5-15,-4-1-4 0,-2 0 1 0,-7 2-4 16,-1-1-2-16,-6 5-25 0,0-2-21 16,-6 0-39-16,-14 3-48 0,19-4-52 0,-12 1-57 15,-7 3-61-15,0 0-54 0,0 0-172 16,0 0-3-16,-43 6 50 0,26-5-221 16,4 2-184-16</inkml:trace>
  <inkml:trace contextRef="#ctx0" brushRef="#br0" timeOffset="75165.23">9540 11726 1984 0,'-14'-11'-8'0,"11"5"25"0,3 6 11 15,-7-14 5-15,7 14 6 0,-3-19-4 16,3 11 0-16,6-2 2 0,1-5 0 0,4-2 5 16,1 3 8-16,6-1 1 0,7-6 5 15,2 4-2-15,27-8 12 0,3 0-8 16,12-8 6-16,8 7-4 0,-13 2-6 0,18-2 1 15,-1-5 1-15,9 2 4 0,0-2 1 16,3 6-3-16,4-2 13 0,-7-4-9 16,3 10 6-16,4-2-20 0,-1 3-4 15,1 2 0-15,0-1-6 0,0 3 6 0,3 7-6 16,-1-1-9-16,1 0-5 0,-20 6 2 16,4 4 6-16,3 0-14 0,-1 0 10 15,1 6-7-15,20 2-6 0,-25-4-6 0,26 3 1 16,-9 4 0-16,-18-1-15 0,9 5 10 15,0 3 1-15,-17-4 4 0,14 10 1 0,3-2 15 16,-24 0-11-16,18 3 11 0,-21-3-7 16,-4 3 5-16,18 6 9 0,-20-6-8 0,0 3 5 15,10 5-2-15,-18 0 3 0,1-2 4 16,17 12 0-16,-23-11-8 0,2 4 2 0,4 8 9 16,-7-5-2-1,-2-1 3-15,-8 2-2 0,7-1-5 0,-7 5 1 0,0-2 1 16,4 4-4-16,-10-4 5 0,3 3 0 15,-13 1-2-15,5 3 3 0,2 1 2 16,-10 5-1-16,-4 0-2 0,-4 3 5 0,-3 0-2 16,0 1 3-16,-9-1 1 0,3-1 0 15,-10 0-4-15,-1 16-2 0,-13-6-4 0,0 1 0 16,-6-3 1-16,3-1-3 0,-3-1-3 16,-4-1 0-16,1 1-4 0,-8-5-2 0,1-1 2 15,-3-7-5-15,-8 3 0 0,4-3-3 16,-7 0 3-16,-6-3-4 0,3-1 0 0,-3-7-4 15,-7 4 1-15,0-3 0 0,-1-4 2 16,-5 3-3-16,-4 1 0 0,7-8 0 0,-14 6-3 16,11-6 1-16,-8-5-4 15,1 4 4-15,0-3-3 0,-4-3 2 0,0-3-1 16,17-5-1-16,-20 1 3 0,13-6-4 16,4-2 1-16,0-2-4 0,-4-1 4 15,1 3 0-15,-8-2-4 0,1-6-2 0,-4-2 2 16,-3-2-1-16,-20-3 1 15,0-2 2-15,4-10-2 0,-5-4 4 0,-1-4-1 0,1-8-2 16,4 1 0-16,-2-3-6 0,1-2 0 16,12-1 5-16,-1 5-3 0,4 1-1 15,3-1-2-15,7 1 1 0,0 1 2 16,9 2-3-16,1-6-1 0,6-1 3 0,-2-7 0 16,5-1-2-16,4-8 1 0,3-13-2 15,4-6-3-15,10-4-1 0,2-9-2 0,8-8-8 16,14-11-5-16,8-2 2 0,8 0-4 15,6 0-13-15,3 5-12 0,8 1-8 16,7 5-21-16,4 5-22 0,5-3-35 0,5 10-36 16,4 6-43-16,11 2-39 0,7 2-45 15,6 1-62-15,17 6-194 0,30-3 42 0,3 0 68 16,-19 21-236-16,-1-1-178 0</inkml:trace>
  <inkml:trace contextRef="#ctx0" brushRef="#br0" timeOffset="79378.82">15123 12466 1928 0,'-13'4'30'0,"-1"-2"30"0,14 3-4 0,0-5-2 16,0 0 0-16,0 0-3 0,0 0 10 16,0 0 1-16,0 0 2 0,44-5 0 15,-14 3-9-15,0-6-3 0,6-2 1 0,21-8 5 16,-1-1 11-16,-2-1 0 0,-4-5-12 15,-1 0 4-15,2 0-1 0,-8-4 1 0,-6 3-5 16,3-5-5-16,-20 5-4 0,0 1 5 16,-3 1 1-16,-11 2-5 0,1 5-6 0,-4-1 18 15,0 3-9-15,-6 0-13 0,-4 5-8 16,1 6-4-16,-8-2 1 0,-2 6-5 16,16 0 0-16,-40 10-10 0,13 3-1 15,4 3-7-15,-17 13 13 0,7 3-11 16,-5 6 8-16,8 5-13 0,5-1 10 0,1 3 4 15,0 0-2-15,7 2-13 0,8 3 10 16,-1-4 0-16,7-9-4 0,3-5 2 0,0-7-13 16,3-2 10-16,0-3-7 0,7 0 4 15,4-2 3-15,-5-6-6 0,4-5 2 0,-2 0 3 16,2-4 8-16,-2 1-4 0,-11-4-16 16,16 4 3-16,-16-4 13 0,0 0-5 0,0 0 6 15,14 5-2-15,-14-5 0 0,0 0-2 16,3 9-12-16,-3-9 12 0,-11 18-3 15,5-5-10-15,-4 5 9 0,-4 4-14 16,4 6 12-16,1-2 7 0,-5 6-12 16,1 14-4-16,-1-11 13 0,8 1-7 0,2-3 11 15,4-2-6-15,4 2-5 0,5-4 9 16,2-5-7-16,2 1 7 0,7-6 8 0,4-5 0 16,-2-3-9-16,8-5 7 0,4-6 4 15,-4-3-12-15,10-5 5 0,-13 1-2 0,3 0-18 16,-4-4-22-16,-2 1-34 0,-1 0-42 15,-7-1-29-15,-2 4-36 0,-1 0-25 0,1 0-27 16,-1 2-26-16,-10 2-75 0,-3 3-114 16,14-3-226-16,-14 3-162 0</inkml:trace>
  <inkml:trace contextRef="#ctx0" brushRef="#br0" timeOffset="80341.3">15309 12358 2002 0,'10'-21'65'16,"-10"0"17"-16,8 10 26 0,-5 1 16 15,-3-1-13-15,0 11-11 0,3-12-4 0,-3 12-21 16,0 0-4-16,0 0-6 0,0 0 0 16,0 0-2-16,0 58-10 0,3-18-2 15,0 15 14-15,-3 7-6 0,0 3 2 0,4-1-6 16,-1 4-6-16,-6-2-4 0,-1 4-8 15,4-10 1-15,4-3 5 0,-1-14-9 0,-3-8-13 16,0-5 10-16,3-9 16 16,-3-3 21-16,4-5 19 0,3-8-6 0,-7-5-16 0,19-22-5 15,8-13-4-15,0-15-11 0,6-25-3 16,-3-11-9-16,0-1 10 0,-10-5-4 16,0 2-12-16,-10 8 2 0,10 7 3 15,-16 19 6-15,-4 13 11 0,0 14-1 16,0 7-6-16,3-2-13 0,-3 12-2 0,0 6-8 15,0 6 2-15,0 0-9 0,0 0-2 16,-3 36 0-16,3-5 1 0,-4 8-2 0,-6 22 0 16,-3 18 7-16,6 0 4 0,-3 5 2 15,-6-7 2-15,8-14-1 0,-1-1-4 0,2-6 5 16,4-17-5-16,6-9-3 0,-6-7 8 16,6-7 0-16,7-7 5 0,7-12-3 0,10-7-2 15,19-18-2-15,-3-6 0 0,-6-7-3 16,3-13 0-16,-13 11-4 0,3-3-2 15,-3 2 2-15,-18 17 2 0,1 4-9 16,-7 9-8-16,5 3-1 0,-8 9 1 16,0 2-5-16,0 0 10 0,-14 27-8 0,4 3 6 15,-7 13-14-15,1 2-24 0,-11 6-24 16,10 3-36-16,-9-2-57 0,6 1-62 0,3-3-61 16,7-13-68-16,0-8-109 0,3-8-108 15,7-6 51-15,0-5-345 0,7-6-339 0</inkml:trace>
  <inkml:trace contextRef="#ctx0" brushRef="#br0" timeOffset="83309.19">10606 13277 2494 0,'-13'-30'292'0,"3"-1"-123"15,3 10-38-15,-3 3 18 0,4 3-53 16,-1 0-35-16,0 5-26 0,7 10 4 0,0 0-7 16,0 0 5-16,0 0 15 0,34 40-5 15,-1-1 6-15,10 25 11 0,24-3 2 0,-1 10 14 16,21 17-4-16,13-1-1 0,1-8 0 16,1 0-6-16,5-8 2 0,3 0-2 15,-13-21-10-15,-4-3 0 0,3-1-2 0,-2-6-7 16,-4-2-1-16,3-13 0 0,-22-6-11 15,2-6-3-15,-7-6 0 0,-12-5 3 0,0-2-10 16,-8-2 2-16,-2 0-5 16,-5-6-4-16,-9 4-28 0,7-9-34 0,-14 5-52 15,1-5-61-15,-5 4-67 0,-5-4-72 16,-4-2-95-16,-7 0-190 0,7-2 58 0,-10 2 54 16,3-5-263-16,-3-1-222 0</inkml:trace>
  <inkml:trace contextRef="#ctx0" brushRef="#br0" timeOffset="83608.31">12206 13509 2275 0,'-10'-4'127'0,"10"4"3"0,-10-8-3 16,10 8-8-16,0 0-22 0,0 0-14 16,0 0 1-16,0 0-12 0,47 3 3 15,-11 9-9-15,21 9 3 0,0 4-2 0,3 1 1 16,6 15-4-16,1 0 3 0,-4 5-2 15,-3 4 12-15,-13 3-5 0,-1-2-5 0,-16-5 19 16,0 1 2-16,-16 3 3 0,-4 0-5 16,-3 3 5-16,-11 5-6 0,-23 6-5 0,-12 4-4 15,-7-8-9-15,-19-2-3 0,-1 2-7 16,-4-6-4-16,4-4-25 0,-4 0-24 0,-1-7-28 16,11 0-49-16,11-11-39 0,-2-4-40 15,8-3-44-15,7-8-39 0,12-5-60 16,4-5-45-16,10-1-162 0,4-6-6 15,6 0 59-15,0 0-211 0,0 0-157 16</inkml:trace>
  <inkml:trace contextRef="#ctx0" brushRef="#br0" timeOffset="84423.88">14036 14291 1885 0,'7'-17'-21'0,"-1"1"39"16,-6 5 29-16,0-2 20 0,-9 1 11 0,-1 2 8 15,-1 0-6-15,-8-1-1 16,-5 4-4-16,4 3-4 0,-10 4-1 0,0 3 0 15,-13 4-6-15,13 8-2 0,-17 10-5 16,10-6-4-16,17 4-6 0,4 2 5 16,3 0-5-16,9-2 2 0,8 4-15 0,9 0 5 15,17 8-3-15,13 3 2 0,10-8 5 16,20 2 4-16,-2 0-6 0,2-1 15 16,-13-6-12-16,0-6 1 0,-9 6 3 0,-2 0-8 15,-8-1 8-15,-16-5 6 0,-1-1-11 16,-7 0 4-16,-7 2 9 0,-4-1 4 15,-9 2-2-15,-13 4-6 0,-8-3 3 0,-15 10-6 16,-12-4-1-16,-12 7-15 0,3-12-4 0,0-6-27 16,13-7-29-16,7-2-46 15,4-5-50-15,-1-3-47 0,-4-6-43 0,8-5-60 16,0-3-67-16,6-8-114 0,1-13-11 0,19-1-230 16,7 1-189-16</inkml:trace>
  <inkml:trace contextRef="#ctx0" brushRef="#br0" timeOffset="84859.66">14320 14166 2059 0,'20'-21'56'16,"-10"3"26"-16,-1 6 26 0,-2 2-2 15,-3 2 6-15,-1 1-11 0,-3 7-15 16,0 0 27-16,0 0-8 0,23 19 14 0,-13 9-4 16,3 0-3-16,4 16-3 0,-7 6 2 15,7 7-9-15,-4 17-3 0,0 1-8 16,1 5-7-16,2-5-1 0,-5 0-7 0,5-4-3 15,-13-10-7-15,8-5-7 0,-5-6-1 16,7-6-11-16,-5-9-3 0,-2-7-4 0,-3-6 9 16,4-4 16-16,-4-1 35 0,-3-6 4 15,0-11-4-15,0 0-4 0,0 0-12 0,0 0-8 16,0 0-3-16,3-43-12 0,-6 18-2 16,3-3-7-16,0-10 3 0,3 4 1 15,-6-7-3-15,6 4 6 0,0-16-15 0,5 2 0 16,-5 8-11-16,0-7 3 0,7 1-11 15,7 3-2-15,-1 3-3 0,5 0 2 16,-1 4 4-16,2 10-10 0,2 8-5 16,-10 6 0-16,5 1-11 0,-2 10 8 0,7 1-9 15,-24 3 3-15,43 11-6 0,-27 2 7 16,11 9-9-16,-7 3 4 0,7 15-11 0,-11 5-14 16,8 5-21-16,-4 5-25 0,-1-3-26 15,-2 0-42-15,-7-2-38 0,4-2-58 0,-1-4-41 16,1-11-32-16,-8-10-26 0,1-11-30 15,6-5-84-15,-3-3-73 0,0-4 47 16,4-11-311-16,-1-7-275 0</inkml:trace>
  <inkml:trace contextRef="#ctx0" brushRef="#br0" timeOffset="85128.51">15333 14630 2273 0,'16'-22'-7'0,"-2"4"29"0,-1 2 19 16,1 4 7-16,-5 2 4 0,4 3-2 0,-2-1 3 15,5 5-5-15,1 3-1 0,-17 0 14 16,30 7-4-16,-14 4-3 0,8 7 7 15,-4 2-2-15,-4 5 4 0,-2 1 3 0,-4 5-8 16,0-1 1-16,-6 2 2 0,-4-1 7 16,-7-1 5-16,0-3 1 0,-9-2-9 0,2-6 10 15,-2-1-19-15,-8-7 3 16,1-4-9-16,-4-7-2 0,0-5 3 0,-3-9-17 16,-10-17 9-16,10-5-13 0,0 4 1 15,0-7-7-15,14-4-7 0,6 6-5 0,6 5-21 16,1-4-23-16,3 1-32 0,13 6-53 15,4-14-45-15,10 2-51 0,3 1-51 16,6 1-47-16,7 3-91 0,1 1-47 0,2 1 39 16,8 6-136-16,19-10-47 0</inkml:trace>
  <inkml:trace contextRef="#ctx0" brushRef="#br0" timeOffset="85542.87">16130 14027 1638 0,'13'-3'60'0,"-7"-1"22"0,-6 4 17 15,0 0 7-15,0 0 2 0,0 0 5 0,0 0 14 16,0 0 8-16,14 20 15 15,-14-20 1-15,-20 30-10 0,7-10-9 0,-4 6-9 16,-7 16 0-16,1 2-11 0,3 6-10 16,0 0-16-16,7 6 2 0,0-5-8 0,13-8-1 15,0 13-15-15,0-15 2 0,10 7-15 16,-4-11-1-16,7-5-21 0,7 7-15 0,4-10-40 16,-8-11-27-16,8-5-59 0,-1-6-51 15,4-7-44-15,-8-2-44 0,8-9-24 16,14-14 6-16,-1-4 27 0,-4-6 12 0,1-8 25 15,-11-4 30-15,1-6 32 0,-7 0 45 16,0-1 49-16,-10-1 36 0,3 2 43 0,-3 0 36 16,-2 10 44-16,-2 10 31 15,-3 5 24-15,0 0 22 0,4 3 4 0,-4 7-2 16,-3 0-20-16,0 7-7 0,3-3-25 16,-3 7-21-16,0 7-4 0,0 0-16 0,0 0-1 15,0 0-7-15,0 0-4 0,11 40-6 16,-8-15-10-16,4 13-1 0,-4 12-10 15,3 8-3-15,5-4 4 0,-5 5-15 0,4-5-11 16,-7 4-43-16,5-6-59 0,-5-15-47 16,3-5-62-16,1-7-41 0,-4-8-52 15,8-9-77-15,-5-2-84 0,4-6-32 0,-10 0-242 16,17-20-199-16</inkml:trace>
  <inkml:trace contextRef="#ctx0" brushRef="#br0" timeOffset="86705.34">16813 14290 2101 0,'10'-35'52'16,"-4"7"33"-16,8 6 8 0,-11 1 16 0,-3 9 18 15,10-1-22-15,-10 3 2 0,3 1-23 16,-3 9 1-16,0 0-8 0,0 0-8 0,0 0 1 16,0 0-16-16,-36 25 12 0,19-10-12 15,-3 4-9-15,0 6-2 0,0-2-4 0,0 2 1 16,4-7-5-16,-1 0-5 0,4-4 1 16,-4 1-10-16,4-5 1 0,5 1 0 15,2-4 10-15,6-7-10 0,0 0-2 0,0 0-9 16,0 0-1-16,0 0-3 15,0 0 5-15,0 0-15 0,47-20 12 0,-31 12-11 16,11 1 9-16,0-1-7 0,3-2 2 16,-3 3-1-16,-1 1-10 0,4 6 2 0,-3 3-3 15,-1 0 6-15,1 4-4 0,6 3-8 16,-3 8 3-16,0-3 7 0,-6 4 6 0,9 9-8 16,-9-6 0-16,-1-1 9 0,-3-1-2 15,0-1-9-15,-4-4 7 0,-2-2 2 16,-1-3 0-16,1 1 23 0,-5-7-11 0,5-1 6 15,-14-3-4-15,26-3-6 0,-9-7 3 16,-4-2-2-16,1-1-6 0,-1-2 11 0,4-6-2 16,-4 4-3-16,1-2 7 0,-11-2-12 15,7-1 18-15,-4 1-6 0,-3 4-12 16,2-2 2-16,-10 1-4 0,5-7 5 16,-3 0 9-16,3 0-5 0,-6 0-7 0,-4 0-1 15,7 0 9-15,-11-3-14 0,1 2 1 16,-1 2 9-16,1 2-3 0,4 5-12 15,-5-4 5-15,1 5 0 0,-1-5 5 0,-2 6-12 16,2 2 11-16,4 3-10 0,-3 1 9 16,6 2-3-16,-3-2-9 0,0 5-3 15,10 4 10-15,-17-8 6 0,17 8-4 16,0 0-7-16,0 0 9 0,0 0-10 0,0 0-3 16,0 0 5-16,0 0 8 0,0 25-1 15,17-17-4-15,3 6 6 0,0 1-4 0,-3 1-1 16,9 3 16-16,-6 5-7 0,10 8 10 15,-3-7-15-15,0 9 1 0,-3-6 6 16,-8-6-15-16,1 6 10 0,-1-3-2 0,-10-5 6 16,5-1-1-16,2-1 3 0,-10-3-4 15,4-2 9-15,-3-1 0 0,-1-3 8 0,0-1-1 16,-3-8-13-16,0 0 4 0,-3 14 5 16,3-14-10-16,0 0 1 0,0 0 7 0,0 0-3 15,-3-40 3-15,6 15-5 16,0-7-10-16,7-2 4 0,-7 1-2 0,8 4 6 15,-8 1-9-15,10-1 11 0,-3 1-2 16,0 3-1-16,0 6-7 0,0 2 2 16,7 3 0-16,-4 3-8 0,1 4 1 0,5 0 8 15,-2 4-6-15,4 3-1 0,-21 0 10 16,33 10 0-16,-14-3-6 0,1 7-8 0,4-4 8 16,-8-1-26-16,11 1-5 0,-7 1-4 15,7-4-5-15,0-1 0 0,3-9-16 0,3-3 1 16,4-2 0-16,12-11 4 0,-5-4 12 15,-8 7 3-15,-5-5-1 0,5-8 3 16,-16 1 12-16,0 3-2 0,0-3 4 16,-14 0 17-16,5 1 20 0,-8 2 25 15,4-2 6-15,-14 2-6 0,7 7 9 0,-3-1 5 16,3 1-11-16,-3 5-2 0,-5 2-8 16,5 4 10-16,3 7-9 0,0 0-5 0,0 0 9 15,-39 16-8-15,29-1 2 0,-1 4 16 16,5 6-8-16,-4 7 14 0,-1 17 7 0,11-5 6 15,-3 12 6-15,6 12 2 0,5-4 18 16,-5 16 8-16,7 1-10 0,-1 2 1 16,5 3-3-16,13-1-1 0,-14-2-6 0,1-1-9 15,-4-7-5-15,-1-12 1 0,5-6-9 16,-4-5-7-16,-4-11 0 0,-6-9-8 16,0-5 3-16,0-6-2 0,-9-1 0 15,-5-5-9-15,-6-4-2 0,-10 0 0 0,0-5-12 16,-3-5 5-16,6-1-5 0,-6-4-7 15,0-4 4-15,-5-5-1 0,9-5-7 0,2-3 0 16,-6-12-7-16,10-2-3 0,13-2-7 16,6-1-10-16,4 1-10 0,10-16-19 0,17 0-25 15,13-7-22-15,6 2-31 0,1 7-29 16,-1-5-31-16,11 9-34 0,0 5-37 16,6-4-28-16,-9 21-29 0,-4 0-35 0,9 6-38 15,-2 5-91-15,-10 10-19 16,-7 4-300-16,-7 4-282 0</inkml:trace>
  <inkml:trace contextRef="#ctx0" brushRef="#br0" timeOffset="87783.03">14996 16160 2336 0,'-17'-11'27'0,"-2"4"9"0,-2 0 18 0,5 2 1 16,-4 2 2-16,3 3-3 0,17 0-4 15,-43 8-9-15,16-1 4 0,3 6 2 16,2 6-10-16,5 6 9 0,-7 3-7 15,11 0 4-15,-1 2-2 0,8 0 3 0,6-3-12 16,0 1 10-16,6 1-3 0,15-1-11 16,-4-3 22-16,16 4-8 0,7 0 5 0,-7-9 20 15,-3-2-5-15,17 1 19 0,-7-1-19 16,-10-5 7-16,0-1-13 0,-3-2-5 16,-18-3-2-16,15 8-3 0,-5-2-4 0,-5 2 2 15,-4 2 6-15,-10 1-13 16,0-6 5-16,-3 6-6 0,-10-1-5 0,-4 1 6 15,-7-7-6-15,-6 3-24 0,-3-3-38 16,6-5-52-16,-3-1-46 0,4-2-31 0,6-3-52 16,-7-3-37-16,4 1-48 0,3-7-70 15,6 1-95-15,8-5 19 0,-4 1-169 16,10-5-111-16</inkml:trace>
  <inkml:trace contextRef="#ctx0" brushRef="#br0" timeOffset="88226.01">15327 16295 1795 0,'12'-5'26'0,"-12"5"24"15,0 0 11-15,0 0 12 0,14-5 12 0,-14 5-1 16,0 0 1-16,0 0 9 0,0 0 19 0,0 0-2 16,0 0-5-16,7 20-3 15,-4-8 12-15,3 2-15 0,-6 7 7 0,7 4-9 16,-1 4 3-16,2 5-5 0,1 0-5 15,-2 2-8-15,7 10-2 0,-8-7-12 0,4-4-5 16,7-5-2-16,-1 9-13 0,-2-8 8 16,2-12-12-16,1-1-3 0,-1-4 4 15,5-5-2-15,-4-7-3 0,-1-2-6 16,-16 0 7-16,37-15-7 0,-17 3-1 16,-4-5-5-16,1-11 0 0,10-11-3 0,-11 0 3 15,-8 2-7-15,-2 2-1 0,-3 0 5 16,-3 2-1-16,3-2-1 0,4 3 4 0,-4 9 8 15,-3 3-1-15,0 1-6 0,3 6-13 16,-3 2-3-16,0 11-2 0,5-7 1 16,-5 7-4-16,0 0 0 0,0 0-6 0,-5 38 8 15,5-19 1-15,0 6 2 0,5 0-4 16,-2 3 2-16,3-3-2 0,7 3-21 0,-2-2-28 16,-2-2-42-16,1-5-42 0,1-3-39 15,5-1-48-15,-10-5-63 0,8-2-72 16,-1-8-129-16,4-3-45 0,3 0 60 15,-3-8-257-15,3 0-210 0</inkml:trace>
  <inkml:trace contextRef="#ctx0" brushRef="#br0" timeOffset="88992.85">16193 16330 2133 0,'3'-13'44'16,"4"2"20"-16,-1 7 21 0,-6 4 9 16,0-10-16-16,0 10 6 0,0 0-5 15,0 0-18-15,11-11 1 0,-11 11-2 0,0 0 20 16,0 0-2-16,33 29-2 0,-23-16-7 15,7 1 9-15,-4 5-19 0,-4 2 8 0,9 4 1 16,-12-3-8-16,0 2-5 0,5 1 0 16,-4 4-10-16,-4-4-1 0,-6 3-6 15,3-3 0-15,-7 0-12 0,0-3 7 16,-3-1-15-16,-3-2 8 0,-1-1-12 16,1-5 6-16,-1-6-7 0,-2 3 0 15,2-5 1-15,-2 2-4 0,-1-4 1 0,17-3-17 16,-19-10-4-16,5-4 10 0,4 0-5 0,7-4-4 15,-3 0 1-15,1-7-5 0,5 0 18 16,5-1-13-16,1-5 1 0,4 2 5 16,7-1-18-16,-8 2-23 0,9 3-27 0,1 5-23 15,5 1-24-15,-4 2-13 0,2 1-7 16,2 3-19-16,6-2-24 0,-10 2-29 16,7 1 4-16,-1 2 10 0,-6 0 19 15,7 3 10-15,-10-1 18 0,3 1 23 16,-3 2 17-16,-1 2 37 0,-2-3 46 0,-1 5 41 15,-13 1 38-15,23-7 41 0,-10 4 27 16,-2-2 17-16,-11 5 13 0,10-5 10 0,-10 5 4 16,12-8-14-16,-12 8 4 0,0 0-20 15,0 0-21-15,0 0-6 0,24 10 25 16,-21 1 5-16,-3 1 0 0,7 5-4 0,0 5 1 16,0 10 1-16,-1 4-6 0,-3 14-5 15,11 3-9-15,-1 0-3 0,1 1-10 0,-4 0-5 16,-4 2-12-16,1-1-10 15,0-2-7-15,3 0-4 0,-4-14-1 0,-6-9-13 16,3-2 1-16,1-8-3 0,-1-4 0 16,0 2 2-16,-3-11-4 0,0-7-6 15,0 0-7-15,0 0-2 0,0 0 5 0,0 0-10 16,-13-33-7-16,3 9 4 0,0-2-3 16,0-7-7-16,0-1 1 0,-4-10-3 0,-2-1-2 15,10-5-1-15,2 7 0 0,-3-11-2 16,4-1-5-16,3-4 1 0,10 5-1 0,0 1 3 15,0 2-4-15,4 2 0 0,2 2 5 16,-6 10-3-16,0 7-3 0,0 7-2 16,0 3-3-16,-7 5-5 0,11 3-4 15,-8 3 5-15,4 5-3 0,-10 4 3 16,0 0 5-16,41 18-3 0,-28-1 1 0,1 11 4 16,-2 2-1-16,-5 6-3 0,-4 14-3 15,-3 4-23-15,0-2-42 0,-10 1-32 0,4-6-37 16,-8-3-55-16,4-8-66 0,1-11-48 15,-2-5-65-15,1-8-69 0,1-5-116 16,-2-1 39-16,8-6-335 0,3 0-341 0</inkml:trace>
  <inkml:trace contextRef="#ctx0" brushRef="#br0" timeOffset="90726.2">16952 16305 2479 0,'30'-25'-19'0,"5"1"22"0,-13 5 18 15,5-3 17-15,0 5 12 0,-7-1 13 16,-4 5-6-16,8 1-1 0,-4 5 10 15,-4 4-2-15,1 3-5 0,-17 0-18 0,40 11 1 16,-23 3 1-16,3 3-7 0,-3 6 11 16,-1 4 1-16,-5 3-16 0,-2 2 5 0,-2 0-5 15,-4 2-9-15,0-4-3 0,-6-2 7 16,0-2-15-16,-4-1 8 0,1-4-3 16,-2-4-7-16,5 1 7 0,-10-6 2 0,7-2-20 15,-2-2 1-15,8-8 4 0,-13 5-2 16,13-5-12-16,0 0 11 0,0 0-3 0,0 0-3 15,-16-23 15-15,23 8-6 16,-1-7-3-16,7-9-9 0,7-8 7 16,7-4 1-16,0 0 4 0,3 6-6 0,7-2-3 15,-1 3 10-15,-6 5-12 0,0 10 10 16,-3 3 1-16,-7 7-17 0,-4 7 23 0,5 0-18 16,-5 5 8-16,4 6 15 0,-7 2 13 15,4 6-4-15,-4 3 2 0,4 1 7 16,-4 6 5-16,4 0-3 0,-7-2 2 0,-7-3 2 15,5-6-18-15,-2 2 16 0,0-4 34 16,4-4 17-16,-10-8-8 0,0 0-10 0,0 0 0 16,0 0-16-16,-10-37-2 0,4 6-9 15,-11-16-4-15,-2 0-5 0,-2-6 3 16,-2 3-7-16,-1 10-5 0,5 8-2 16,5 8 0-16,1 6-12 0,-1 7-4 15,-2 3 5-15,-4 6 0 0,0 2-1 0,-7 7 2 16,7 3-13-16,7 0-1 0,-4 5 8 15,4 3-6-15,10-3-3 0,-1-1-11 0,8 4 9 16,-1-5 0-16,13-1-1 16,1-5 0-16,10 0 0 0,10-3 2 0,9-2-9 15,1-2 4-15,-1-2 6 0,4-3-3 16,-7-2-3-16,5 4 3 0,-12 0-4 0,1 3 0 16,0-2 0-16,-8 4-2 0,5 5 7 15,-8-1-7-15,1 4 6 0,-7 2 8 16,-4 6-1-16,-2 2 2 0,-1 0-4 0,-10 7-4 15,2 1 1-15,-10 6-2 0,-4 12 3 16,-15 4 2-16,5-8 6 0,-5-2-1 16,7-5-5-16,1-10-4 0,2-7-7 0,4-3-9 15,7-8-47-15,-7 1-21 0,10-8-18 16,0 0-21-16,-13-5-25 0,13 5-19 0,-7-20-20 16,10 5-22-16,4-6-12 0,0-1-15 15,3-7 6-15,3-2 16 0,10-6 20 16,4-3 18-16,3 2 17 0,0 3 37 15,0 3 44-15,0-1 31 0,10 4 26 16,-13 5 49-16,-7 6 36 0,-4 7 25 0,1-3 16 16,-4 7 12-16,4 0 12 0,0 7 19 15,-17 0 11-15,23 14 7 0,-13 0 7 0,-3 8-16 16,0 9 2-16,-1 2-1 0,1 13-8 16,-1 8-14-16,1-4-2 0,3-1-12 15,-3 1-16-15,-1-15-3 0,2-5-19 0,-2-5-5 16,-3 0-6-16,0-10 13 0,4-1 19 15,-1-7-10-15,-6-7-7 0,0 0-10 0,0 0-5 16,17-26-7-16,-20-5-2 0,0-20-9 16,-11-24-7-16,-5-11-4 0,-5-2-9 15,4 4-5-15,-3-1-6 0,3 10-1 0,0 19-2 16,3 12-2-16,0 9-8 16,1 10 0-16,-4 0-4 0,7 10-6 0,-4 8 3 15,-4 0-2-15,2 6-1 0,-4 2 1 16,2 3-2-16,5 3-1 0,2 3-2 0,1 2-2 15,-1 1-1-15,11 2 1 0,0-2 4 16,9 2-4-16,8 4-1 0,2-1-2 16,11 2 10-16,17 5-3 0,-1-2 3 0,1-2-7 15,2 4-2-15,-3 0 8 0,1 0 2 16,-4 0-2-16,-1-1 1 0,5 1-4 16,-14-6 0-16,-9 5 5 0,1-2-3 15,-8 0-1-15,2 3 6 0,-2-5 0 0,-4-1 4 16,-4 5-4-16,1-2 3 0,-3-1-2 15,-4-4 1-15,-4-1 4 0,-3 2-2 0,7-5 4 16,-3-1 0-16,0-5 0 0,3-7 0 16,0 0 0-16,0 0-8 0,0 0 5 15,0 0-2-15,20-50-3 0,7 11-2 0,-1 2-3 16,-6-3 8-16,10 2-10 0,3 3-3 16,1 3-15-16,-1 9-16 0,-13 6-11 0,7 3-12 15,-3 6-10-15,-2-3-17 16,5 5-15-16,-7 2-5 0,4 7-22 0,-1-3-7 15,3 0-18-15,4 1-15 0,7-1-14 16,-4-4-15-16,0 1 6 0,11-4 9 16,-11-4 11-16,7 0 25 0,7-10 14 0,-10 3 15 15,-10 2 30-15,-1-1 44 0,-6 0 39 16,0 3 37-16,-7 2 19 0,-6-1 19 0,3 1-5 16,-7 5-1-16,-3 7 8 0,0 0 8 15,-16-11-4-15,16 11-1 0,0 0 4 16,-50 18-8-16,23 0 8 0,-13 11 0 0,14-4 0 15,-8 4-11-15,14 0-14 0,4-8-4 16,5 0 7-16,-2 0-11 0,7-9-19 16,-2 1 10-16,8-6-1 0,0-7 4 15,0 0-6-15,17 7-6 0,-17-7 2 0,0 0 3 16,43-31-4-16,-22 12-8 0,2-3-3 16,-7-6-8-16,14-10 12 0,1 4-13 0,-5-1 6 15,-9 7-5-15,3 3 21 0,-3 8 7 16,-7 5 17-16,0-1 1 0,-3 1-1 15,-1 4-7-15,4 3 0 0,-10 5 17 16,17-4 17-16,-17 4 5 0,19 17 11 0,-2-3 14 16,-4 9 11-16,1 4 6 0,10 13 0 15,-8 10-4-15,4 3-3 0,4 2-6 16,-5 9-12-16,8 7 6 0,-7 1-3 0,4 1 2 16,-11-14-16-16,0 16 4 0,-6-7-1 15,0-4-28-15,-11 4 7 0,1 0-11 0,-14 10 1 16,-3-8-8-16,-14-11 0 0,4-10-6 15,-16 1 1-15,10-18-1 0,-2-13-12 16,5-6-9-16,3-8-20 0,-3-7-9 0,-7-7-13 16,-6-12-12-16,2-12-12 0,1-14-21 15,13-2-18-15,13-1-5 0,4-4-10 0,10-3-2 16,6-3-4-16,0-1-5 16,10 4-17-16,17-12-28 0,-3 1-47 0,6 5-40 15,11-2-50-15,2 5-54 0,-2-1-67 0,12 4-126 16,4 0-40-16,3 5 64 15,-3 7-351-15,11 2-343 0</inkml:trace>
  <inkml:trace contextRef="#ctx0" brushRef="#br0" timeOffset="91691.02">14873 11150 2566 0,'-30'-6'72'0,"10"6"23"0,7-1 20 16,13 1 6-16,-27-3 2 0,27 3-9 15,-13 0-9-15,13 0-12 0,0 0-7 0,43-14 7 16,23-3 8-16,34 2-5 16,14-3 5-16,19 7-4 0,34-20-9 0,10 6-9 15,-8-2-13-15,-31 4 1 0,-2 7-10 16,-16-1 2-16,0-2-10 0,-17 5-7 0,-23 3-2 15,-13-2-3-15,-4 6-3 0,-17 4-7 16,-16-5-5-16,-3 7 0 0,-3 1-14 0,-11-3 0 16,1 3-17-16,-14 0-22 0,16 3-21 15,-16-3-28-15,0 0-29 0,0 0-39 0,0 0-30 16,0 0-37-16,-26 18-52 0,12-17-53 16,-2 6-146-16,-4 1-25 0,-1 1 69 15,5-2-223-15,-1-2-141 0</inkml:trace>
  <inkml:trace contextRef="#ctx0" brushRef="#br0" timeOffset="95895.55">26227 11018 1906 0,'-5'-17'36'0,"5"9"14"16,-6-1 1-16,6 9-2 15,0 0 8-15,0 0 16 0,0 0-1 0,3 34 7 16,0-2 9-16,11 12-3 0,7 6 5 15,-2 0-3-15,5 0-8 0,15 7-5 16,-2-14 8-16,20 0 2 0,-7-15 3 0,13-10-11 16,18-17 1-16,38-10-9 0,38-29 13 15,6-17-25-15,14-15 6 0,2-8-10 0,-8-12-1 16,-11 3-11-16,-17-1-3 16,-23 1 9-16,-13-1-18 0,-14 9-2 0,-27 15 2 0,-9 7-6 15,-13 7 3-15,-4 11-14 0,-17 10 9 16,-6 10-21-16,0 2-24 0,-8 7-23 15,-2 6 8-15,-1 4-25 0,-6 0-20 0,8 18-20 16,-8-3-29-16,0 8-37 0,-3 2-46 16,-2 0-45-16,5 0-112 0,-3 2-106 15,3-2-176-15,0 0-152 0</inkml:trace>
  <inkml:trace contextRef="#ctx0" brushRef="#br0" timeOffset="97042.12">29979 10830 1900 0,'-10'10'-5'0,"7"0"16"0,-3-3 15 15,6-7 20-15,-7 11 14 0,7-11 7 0,0 0 7 16,0 12 8-16,0-12 5 0,0 0 18 15,13 7 23-15,-13-7 14 0,33-5-9 16,-6-2 7-16,24-9-1 0,1-6-5 0,11-14-14 16,8-6-6-16,-1 1-16 15,0-9-6-15,-14-6-7 0,1-5-10 0,-6 0 2 16,-8 1-11-16,-10-2 1 0,-13 12-4 16,-7-3-10-16,-6 6 1 0,-4 5-5 15,-6 9 3-15,-1 8-10 0,-2 0-5 0,-1 1-1 16,-3 6-7-16,-3 1-10 0,3 5 5 15,-4 2-3-15,1-1-2 0,-1 7-2 0,-2 0-19 16,7-5-29-16,-5 7-54 0,14 2-37 16,-13-6-30-16,13 6-33 0,0 0-35 15,-20-1-38-15,20 1-39 0,0 0-56 16,0 0-119-16,0 0-1 0,0 0-183 16,0 0-152-16</inkml:trace>
  <inkml:trace contextRef="#ctx0" brushRef="#br0" timeOffset="97576.13">30486 9859 1903 0,'0'-9'1'0,"0"-4"25"0,0 2 16 0,0 11 15 16,0-16 24-16,0 16 10 0,-3-16 8 16,3 16-3-16,-6-9-11 0,6 9 10 0,-8-5-22 15,8 5-7-15,0 0-2 0,-40 13-2 16,14-5 0-16,-1 16-12 0,-10 2 9 15,-6 10-11-15,7 2 14 0,-2 5-15 0,2-2-6 16,6 7 11-16,-3-4-18 16,3-2 1-16,14 2-6 0,-2-12 6 0,9-1-10 15,1-6 5-15,-1-7-4 0,2-2-5 16,1 0-1-16,-1-1 14 0,3-5-2 16,-2-1 13-16,6-9 11 0,0 0-15 0,0 0-4 15,0 0-3-15,0 0 3 0,0 0-6 16,0-37-3-16,3 16-14 0,4 2 12 0,3-6-16 15,3-2-2-15,-2 2 2 0,1-4 6 16,6 0-5-16,4-9-11 0,2-2 11 16,-4 11-17-16,10-4 1 15,-3-2 11-15,-8 6-4 0,14-5-1 0,-2 5-8 16,5-1 12-16,5-1 3 0,-2 6-9 0,1 3-1 16,-7 7-10-16,-3 8 10 0,0 1-11 15,-3 6 6-15,3 7-11 0,7 7 11 16,10 6 11-16,-17 5-7 0,13 8 14 0,-2 0-22 15,-11 0 13-15,0 5-1 0,-8-3 0 16,-2-8 3-16,11 7-9 0,-11-9 13 16,-7-6-2-16,4-5 10 0,-7 0-11 0,-1-3-6 15,2-3-3-15,-1 1-6 0,-4-1-17 16,-6-8-17-16,6 8-61 0,-6-8-43 16,0 0-49-16,0 0-46 0,18 0-55 15,-18 0-128-15,0 0-63 0,0 0-187 0,13-16-171 16</inkml:trace>
  <inkml:trace contextRef="#ctx0" brushRef="#br0" timeOffset="104451.83">26933 13566 2119 0,'-23'-19'149'0,"2"2"-3"0,5 2 4 0,6 5 18 16,0 2-22-16,0 1-1 0,3 0-13 0,4-4-20 16,3 11-13-16,13-10-9 0,10 3-12 15,48 2-3-15,11-4-8 0,29 1 3 16,6 2-12-16,6 1-9 0,-10 3 4 0,0-3-3 15,-23 5-1-15,-3-3-4 0,-6 6-4 16,-22-3-7-16,-6 0-1 0,-16 0-7 16,3 1 3-16,-6-1-4 0,-7 0-6 15,-5 0-6-15,-2 0-7 0,1 0-32 0,-8 0-15 16,4-1-44-16,-17 1-37 0,13-6-58 16,-13 6-63-16,-3-9-24 0,-7-1-55 0,-7-5-66 15,4-1-95-15,-4 2 30 0,-4-1-114 16,2-3-68-16</inkml:trace>
  <inkml:trace contextRef="#ctx0" brushRef="#br0" timeOffset="104680.74">27933 13122 1677 0,'-10'-20'38'0,"7"2"27"16,-1 6 23-16,4-1 14 0,-4 4 0 15,1 0 2-15,3 9-7 0,0-11-17 16,0 11 1-16,7-10-13 0,-7 10 0 16,0 0 1-16,47 17 1 0,-20 1-3 0,9 11 8 15,-3 7 6-15,7 6-7 0,-16-2 7 16,6 8-2-16,-7 2-6 0,-10 0 0 0,-5 0 4 15,-5 2-5-15,-14 4-14 0,-2-6 13 16,-17 12-10-16,-6 1-7 0,-18-6 3 16,-3-2 0-16,-6-5-14 0,17-15-4 0,-4-6-25 15,-1 2-37-15,2-13-38 0,16-4-52 16,2-3-59-16,1-4-62 0,7-7-91 0,3 0-195 16,3-3 31-16,0-4-184 15,8-3-168-15</inkml:trace>
  <inkml:trace contextRef="#ctx0" brushRef="#br0" timeOffset="105510.14">30806 12630 1957 0,'0'-18'0'16,"-3"1"15"-16,3 5 13 0,-4 1 2 0,1 1 1 15,0 0 6-15,-3-1 7 0,-5 0 2 16,1 1-9-16,4 2 1 0,6 8-5 0,-24-7-3 16,11 2-3-16,-4 5-11 0,17 0 1 15,-33 9-1-15,16 2-1 0,1 3-1 16,-2 7-1-16,9-1 2 0,-4 7-3 0,5-4 0 15,5 4 3-15,10 5 3 0,3-1 7 16,0-1-6-16,7-3 8 0,-1 1-3 16,1-3 3-16,3-3 3 0,-3 3-4 15,-4-6 5-15,4-1-5 0,-7 0 0 16,0-4-5-16,-7 0 3 0,7 1 0 0,-3-1-2 16,-4 4-4-16,0-4 8 0,-6 7-9 15,3-3 7-15,-7-1-5 0,1 1-3 16,-8 1-1-16,1-1 0 0,0-4-6 15,-1 3-24-15,1-9-24 0,0 1-41 16,0-4-58-16,3-5-71 0,10 0-88 0,-24-15-162 16,14 2-150-16,3-5-108 0</inkml:trace>
  <inkml:trace contextRef="#ctx0" brushRef="#br0" timeOffset="105959.92">30756 12662 1810 0,'4'-10'32'15,"-1"3"-2"-15,-3 7-5 0,6-11-5 16,-6 11-2-16,0 0 1 0,0 0 6 0,0 0 4 16,0 0 10-16,24 31 2 0,-18-16 2 15,4 10 0-15,1 3 1 0,-2 1-1 16,4 17 2-16,-5-7 1 0,5 5-3 0,1 5-10 16,-11-9-3-16,0-5 3 15,3-3-1-15,1-2-5 0,-1-5-4 0,-6-2-4 16,5-1 2-16,-5-4 3 0,6-3 8 15,-3 0 21-15,1-5 30 0,-1 0 8 16,-3-10-16-16,0 0-10 0,0 0-11 0,0 0 15 16,0 0-13-16,0 0-3 0,-7-45-17 15,7 27 3-15,-3-4-7 0,6-3 22 16,1 0-16-16,-1 0 7 0,0-5-2 0,0 5 0 16,-3-3 3-16,11-3-5 0,-5 10-11 15,1-4-1-15,-1 5 4 0,8 0-14 0,-7-1-5 16,2 7 7-16,-6 2 0 0,8-1-11 15,-1 8-8-15,-1-2 11 0,-9 7-5 16,21 0 3-16,-21 0-17 0,27 8 13 0,-18 3 4 16,5 7 1-16,-1-1-7 15,-3 5 6-15,0 2-2 0,0 5-24 0,-7-1-14 16,4-2-33-16,-4 3-35 0,-3-2-35 16,0-2-32-16,0-2-26 0,4-6-43 15,-4-2-20-15,0-5-32 0,0-2-61 0,0-8-57 16,0 0-188-16,0 0-90 0</inkml:trace>
  <inkml:trace contextRef="#ctx0" brushRef="#br0" timeOffset="107446.12">31223 13058 1702 0,'13'-17'11'16,"-2"3"26"-16,-2-1 20 0,1 0 10 0,1 2 8 15,-2 1-3-15,1 2-7 0,1-2-4 0,-2 7-4 16,1-3-9-16,-10 8-5 16,14-3 2-16,-14 3-7 0,0 0-1 0,26 16-2 15,-19-7-1-15,0 7 1 0,-4 0-9 16,0 2-4-16,-3 3 6 0,-6 1 1 15,2 1-8-15,1 2-2 0,-8-9 5 0,5 2-8 16,-4-2 3-16,1-1 5 0,1-8 8 16,-1 1-5-16,9-8-1 0,-24-3-11 15,24 3 0-15,-27-25-3 0,21 0 0 0,-4 3-4 16,7-11-3-16,3 6-5 0,6-9 2 16,4 4-4-16,4 0 3 0,-5 2 1 0,15-15-1 15,0 5-9-15,1 5 5 16,-1 12 6-16,0 1-6 0,-4 2-3 15,-4 5 5-15,-2 5-8 0,-4 2 1 0,3 2 1 16,0 5 1-16,-13 1 1 0,0 0 1 16,27 10-5-16,-20-1 3 0,-4 4 3 0,0-1 2 15,4 4-4-15,-4 0 2 0,-3 5 1 16,0 0 1-16,0-2 2 0,0-1 0 16,3 2-3-16,-6-2 3 0,6-4-1 0,-3-3-4 15,0 1 10-15,4-5 2 0,-4-7-3 16,10 7-1-16,-10-7 4 0,0 0-3 15,0 0-3-15,36-22 4 0,-26 10-1 0,4-5-5 16,-1-7 0-16,1-2 3 16,-5-7-3-16,1-2 1 0,1 0 2 0,-1 2-3 15,-7 1-3-15,3 7 9 0,2 1 1 16,-5 5 5-16,0 2-5 0,0 2-2 16,1 2-4-16,-8 6 1 0,4 7 5 0,0 0-7 15,0 0-2-15,0 0 9 0,-14 38-4 16,11-16-2-16,-3 6-2 0,6 5 5 0,0-2 0 15,0-1-4-15,3 1 2 0,8-2-4 16,-5-4-1-16,4-3 1 0,-1-4 2 16,5-5-1-16,6-8-1 0,-3 0-3 0,3-8 0 15,0-3 2-15,6-5 0 0,1-7 5 16,-3-3-9-16,-1-4 9 0,3 4-2 16,1-12-6-16,-4 11 4 0,-10 2 4 15,4 8 5-15,-7-1 4 0,-2 1-3 16,-2 1 0-16,0 4-3 0,-6 7-3 0,0 0 9 15,0 0-7-15,0 0-1 0,0 0-2 16,0 0 8-16,-6 43 2 0,-5-24-7 16,-2-1 7-16,1 2-4 0,-6-1 4 15,9 2-9-15,-5-4 10 0,4-2-5 16,1-2-2-16,1-4 8 0,2 2-4 0,-1-4-5 16,7-7 11-16,0 0-7 0,0 0 4 15,0 0-13-15,0 0 11 0,0 0-5 0,-27-18-1 16,27 18 9-16,-3-12-8 0,3 12 3 15,3-13-10-15,-3 13 4 0,0 0 0 16,-3-9-11-16,3 9 8 0,0 0-5 0,0 0 2 16,0 0 9-16,37 20-8 0,-23-7-2 15,-5-5 3-15,4 6 2 0,-2-4 1 16,2-3-1-16,1 4 3 0,-2-7-3 16,1 4 1-16,-2-3 4 0,-11-5 3 0,30 0-9 15,-30 0 7-15,37-9-9 0,-17 1 10 16,2-5-4-16,-4-2-7 0,2-3 4 0,-4-3 3 15,4 0-8-15,-7 6 1 0,-3 0 11 16,4-3-8-16,-4 4 0 0,0 3-1 16,-3 1 0-16,-1 0-3 0,1 3 5 15,-7 7-6-15,10-11 1 0,-10 11 3 16,0 0-2-16,0 0-2 0,0 0 7 0,16 21-3 16,-12-14 1-16,2 3-1 0,-6-10 1 15,8 18 7-15,-5-11-9 0,-3-7 7 0,6 12 0 16,-6-12 7-16,3 6-2 0,-3-6-5 15,0 0 1-15,0 0 4 0,18-20 1 16,-15 5-5-16,-3 1-7 0,0 0 0 0,-3-11 7 16,-5 0-4-16,-2-2 7 0,4 4-12 15,0 1 7-15,-5 4 0 0,4 1-6 16,1 6 4-16,-4 4-2 0,-4 2-7 16,14 5 3-16,0 0 6 0,-23 12-4 15,16 1 0-15,1 2-7 0,3 3 0 0,3-1 3 16,0 2 4-16,6-1-1 0,-3 0 1 15,4-4 7-15,3-3-4 0,3-1-3 16,1-2 6-16,-1-6 0 0,8-2 1 0,-21 0-2 16,36-7-1-16,-12-6-6 0,-5 1 9 15,-2-6 4-15,-1 1-8 0,1-1-3 0,-1 3 10 16,-2-2-2-16,-4 7 4 16,0-1-1-16,-3 2 0 0,0 0 0 0,-7 9-7 15,6-7 3-15,-6 7-4 0,0 0-3 0,0 0 10 16,10 24-5-16,-3-7 15 15,-4 5-2-15,4 6 6 0,-4 6 27 0,7 15-2 16,-3 1 14-16,6 4-5 0,7 17 13 16,-10-14 3-16,3 3 11 0,1-2-9 15,-8-7 0-15,1 2-5 0,-4-13-2 0,4-5-5 16,-7-2-7-16,4-8 5 0,-4-4-6 16,-4 0 4-16,1-6-4 0,-11-1-6 15,1-3-8-15,-10-1 5 0,3-6-13 0,-7 0 4 16,4-2-4-16,-4-2-4 0,4 0-4 15,-1-2 2-15,-3-3-8 0,8-2-3 0,2-6 1 16,1-2-8-16,5-3-5 16,1-4-4-16,7 4 2 0,6-7-5 0,7-7-27 15,4-11-35-15,13 1-43 0,0-1-33 16,-2 6-42-16,9 2-34 0,3 3-51 16,-4 1-79-16,-3 6-164 0,-3 6 0 0,-4 6 54 15,-6 2-149-15,-7 7-107 0</inkml:trace>
  <inkml:trace contextRef="#ctx0" brushRef="#br0" timeOffset="108378.18">28080 13477 1839 0,'0'-15'67'0,"-3"-2"-8"16,-1-1 11-16,0-4 2 0,-2 0 10 0,-11-3 8 0,7-3-8 15,-17-7 16-15,-9-2-16 16,-4 1 3-16,-3-2-4 0,-11 9-11 0,-20-11 13 15,-8 5-3-15,-12 2-13 0,8 11-11 16,-11 2 0-16,-3 6 1 0,17 13-15 16,-4 1-7-16,3 10 13 0,-12 10-16 0,9 1 2 15,11 13-10-15,-2 0-3 16,9-2-1-16,15-1-1 0,8-1 2 0,2 1-4 0,4-5 1 16,7-2-11-16,13-7 6 0,0-2-4 15,3 0-7-15,4-4 2 0,-1 3-30 16,5-4-23-16,-1 0-31 0,4-1-21 0,1 2-27 15,5-4-29-15,0-7-52 0,8 13-42 16,-5-12-119-16,10 5-75 0,-3-3-142 0,0-1-88 16</inkml:trace>
  <inkml:trace contextRef="#ctx0" brushRef="#br0" timeOffset="109488.57">22476 13659 1778 0,'-10'-18'74'0,"6"4"15"16,1 3 6-16,0 3-3 0,3 8-10 15,0 0-16-15,0 0 4 0,0 0 15 0,0 0-2 16,0 0 8-16,40 44-6 0,-17-6-9 0,7-1 1 16,0 2 9-16,-3 3-4 15,3-1 7-15,-10-3 6 0,11 2-4 0,-9-12-1 0,-5-6-4 16,-1-2-5-16,5-1 6 0,-1-13 10 15,10-1-1-15,7-17 0 0,26-13-15 16,13-16-5-16,1-11-3 0,-7-11-13 16,4-6 1-16,-11-6-12 0,0-3-7 15,-10 3-4-15,-3 8 1 0,-2 9-4 0,-6 4-12 16,-12 12-5-16,-6 16 1 0,-5 8-4 16,-1 4-6-16,-6 6 3 0,12 3-3 0,-7 5-4 15,10 7 2-15,-4 3-4 0,3 11 6 16,-2-2-5-16,-1 4 3 0,11 10 2 0,-7-7-7 15,-8-1-2-15,1-1 7 0,-4-5 2 16,1-5-4-16,1 3 1 0,-5-5-6 16,-7-2 8-16,8-6 1 15,-1-4-6-15,-13 0-2 0,27-12-3 0,-18-1 4 16,5-6-18-16,-4-5-3 0,-4-1-7 0,-3 0-22 16,5 0 9-16,-5 0-9 0,4 9 4 15,-7 0-46-15,3 4-54 0,3 2 0 0,-2 7-12 16,-4 3-32-16,0 0-36 0,0 0-35 15,10 16-44-15,-3-7-134 0,-1 7-33 0,4 0 51 16,4 2-125-16,2 3-46 16</inkml:trace>
  <inkml:trace contextRef="#ctx0" brushRef="#br0" timeOffset="110333.13">26880 15640 1727 0,'-14'-17'125'15,"7"6"-13"-15,1 1-14 0,3 6-11 0,3 4-14 16,0 0-6-16,0 0 1 0,0 0 6 16,39 18 6-16,-9-4 15 0,0 1 5 0,27 2-10 15,0 1 11-15,6-7 13 0,7 3-14 16,7-7 6-16,3-4-6 0,13-19 2 15,11 2-16-15,2-15 4 0,-6 4-4 16,-7-1-7-16,-3-5-13 0,-9 2-5 16,-21 7-8-16,-8 1-1 0,-17 6-2 15,-5 2-3-15,-11 4-12 0,-2 2-6 0,-1-2-33 16,-5 5-47-16,-1 4-26 0,-10 0-28 0,0 0-42 16,-4 17-36-16,-2-5-41 0,-5-1-40 15,-5-1-37-15,-1-3-113 0,-2-1-49 16,-2 1-190-16,-6-10-150 0</inkml:trace>
  <inkml:trace contextRef="#ctx0" brushRef="#br0" timeOffset="110638.45">27639 15072 1960 0,'-10'-23'66'0,"-3"7"16"0,6 5-6 0,1 1-6 16,2 6-4-16,4 4-9 0,-6-13-11 15,6 13-8-15,0 0 14 0,0 0 6 0,0 0 2 16,50 13 2-16,-20 1 7 0,16 9-13 15,2 4 17-15,4 6-9 0,-1-1-2 16,9 14-8-16,-7 1 15 0,-13-11-9 0,-7 6-11 16,4-2 19-16,-11-1 2 0,-2 4-3 15,-11-7 2-15,-7-3-1 0,-1 3-7 16,-10-1-5-16,-1 0 0 0,-10 8-5 16,-8-6 0-16,-12 1-7 0,-1-5-2 15,0 1-5-15,-3-1-4 0,-6-4-8 0,12 0-29 16,0-5-23-16,12-5-33 0,1 2-33 15,4-4-36-15,4 1-28 0,4-6-30 0,1 1-33 16,2-3-41-16,3-2-67 0,3-8-144 16,0 0 32-16,0 0-128 0,26 1-69 15</inkml:trace>
  <inkml:trace contextRef="#ctx0" brushRef="#br0" timeOffset="148211.99">27786 17573 1851 0,'-7'-13'63'0,"1"5"4"0,0 1 0 0,6 7-7 16,0 0-6-16,0 0-5 0,0 0 15 0,0 0 9 16,3 29 6-16,10-1 1 15,10 7-1-15,-2-5 5 0,9 5 3 0,3-2-6 16,0-4-3-16,7-1 21 0,3-6-1 16,-6-9 2-16,6-9 2 0,8-5-11 15,22-9-4-15,17-18-10 0,0-9-8 0,16-8-2 16,25-17-22-16,2-12 3 15,-4 5 1-15,-12-5-16 0,-3 3 3 0,-31 10-3 16,-6 7-13-16,-14-1 8 0,-6 5-2 16,-17 9-2-16,-7 4-5 0,-3 5 1 0,3-3-6 15,-9 14-5-15,-8 3 3 0,-2 7-1 0,-1-3-17 16,-7 7 5-16,-2 3-25 16,-4 4-34-16,13-5-44 0,-13 5-33 15,0 0-48-15,0 0-74 0,24 12-84 0,-24-12-190 16,6 13 53-16,-6-13-200 0,7 12-175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31:28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 5107 1777 0,'-13'3'7'0,"-1"-2"24"0,14-1 19 16,-20 6 16-16,20-6 8 0,-20 5 3 0,20-5 6 16,-13 3-4-16,13-3-8 0,0 0-6 15,-17 4-6-15,17-4 0 0,0 0-17 0,-10 6-5 16,10-6 1-16,0 0-4 0,0 0-5 15,27 15-3-15,-7-8 2 0,13-4 0 16,14 2-8-16,23 0 0 0,-1 0 3 16,18-8-5-16,20 1 3 15,9-8-2-15,1 3-2 0,0-1-2 0,6-5 6 0,-9 6-2 16,-1-3-11-16,-30 2 15 0,7 5-9 16,10-6-1-16,-23 0-4 0,-10 1 9 15,-10 5-4-15,-11-2-9 0,-5 2 6 0,-8-3 0 16,0 6 0-16,-9-1-8 0,-5-5 0 15,5 5-23-15,-8-2-14 0,-2 0-19 0,-14 3-38 16,20-7-52-16,-14-1-62 0,-2 4-59 16,-4 4-137-16,0 0-240 0,-14-13-139 15</inkml:trace>
  <inkml:trace contextRef="#ctx0" brushRef="#br0" timeOffset="680.1">2486 5200 1895 0,'-44'3'27'0,"14"1"13"0,0-1 16 16,8-3 9-16,2 0 2 0,20 0-6 16,-27 1-5-16,14 3-6 0,13-4-6 0,-21 0-8 15,21 0-9-15,0 0 1 16,0 0-3-16,0 0-4 0,0 0-1 0,0 0 3 15,34 17-7-15,-4-14 4 0,20-2 25 16,26-1 1-16,11-1 6 0,27-2 3 16,9-4-3-16,0-1 2 0,7 1 1 15,17-3 2-15,-4 0 4 0,7-2-8 0,37-5-3 16,-1-2 1-16,-32 12 0 0,26-11-7 0,17 1 0 16,-1 2 17-16,-6-3-12 0,3 8 1 15,-9-5-2-15,-38 8-5 0,1-6-6 0,0 2 4 16,-14 4 1-16,-9 3-12 0,-1-4 0 15,-13 1-4-15,0-3 4 0,-23 5-4 16,3 0 11-16,0 1 10 0,16 0 4 0,-2-6-6 16,-18 5-6-16,-3-1 2 15,20-1 0-15,1-2 0 0,3-4-6 0,-3 1-7 16,2-4 3-16,4 7 1 0,0-1-7 16,3 0 2-16,-10 0-2 0,1 2 0 0,-24 1-5 15,3 2-3-15,-7 0 1 0,2 1-2 16,1-3-4-16,-5 3-3 0,-1 1 2 0,-10 3-3 15,-12 0 5-15,22-5-5 0,-17 3 0 16,-5 2-2-16,-2-4 1 0,5 4-4 16,-4 0 3-16,-1 4-2 0,-1-4-2 0,2 2 5 15,-10 1-2-15,3-1 1 0,-3-2-1 16,-3 0 3-16,-4 0 0 0,3 3-4 0,-2-3 2 16,-1-3 3-16,3 1-3 15,-2-3-10-15,0 1 10 0,-1 3-1 0,-7-2-4 16,8-1 6-16,-5 1-1 0,1-2-7 15,0-4 4-15,-3 5 3 0,-3 0-4 16,-1-2 4-16,-3 4-2 0,-3-1 5 0,-4 1-8 16,-13 2 1-16,26-8 7 0,-15 5-8 15,-11 3-5-15,13-4 0 0,-13 4-42 0,7-5-43 16,-7 5-63-16,0 0-59 16,0 0-68-16,-40 0-87 0,16 2-185 0,5 4 36 15,-8-2 55-15,7-1-237 0,-4 4-190 16</inkml:trace>
  <inkml:trace contextRef="#ctx0" brushRef="#br0" timeOffset="10096.28">4366 9301 2087 0,'-10'-7'69'0,"10"7"26"16,-10-7 4-16,10 7-2 0,-10-12-3 0,10 12-12 16,0-15-7-16,4 5-12 0,-1-3-5 15,3-2-2-15,1 3-10 0,7-8-9 16,2 5-2-16,-6 2-12 0,7 1 6 0,-7-1-5 15,6 6-8-15,1 2-7 0,-4 5 5 16,-13 0-10-16,37 7 7 0,-17 4-6 16,1 6 0-16,-2 5 3 0,1 18-3 15,-4 6-5-15,5 4 5 0,-4 1-2 16,5 17-1-16,-1 5-3 0,-12-14 8 0,-1 23 4 16,5-1-2-16,-13 5 5 0,3 3-8 15,0-2 10-15,0 3-3 0,-3 2 5 0,8 1-1 16,2 3-5-16,-7-2 5 0,6-2-1 15,2 7 6-15,-8-5 9 0,10-4-4 16,-2 8-2-16,-5 2-3 0,11-6 10 0,0 6 35 16,2 6-3-16,-5-4 2 0,6-2-13 15,3 0 13-15,-3 3 9 0,1 0-6 0,9-3-5 16,-5 0-2-16,-1-3-5 16,6-1 0-16,-3-4-4 0,6-8-5 0,0-2-8 15,-3-3-9-15,4-8 7 0,2 0-6 16,2-3-2-16,-2-7-5 0,-3 3-7 15,4-4-1-15,-1 2 6 0,1-5-9 0,-3-8 4 16,-4-7 4-16,3 3-9 0,0-6 3 16,-6-3 0-16,-1-9-3 0,-2-4-1 15,-1-3-3-15,4-5 3 0,-8-4 5 0,8 0-3 16,-7-5 0-16,1-6-5 0,1 0 2 16,5-6 6-16,-6-5-8 0,2 0-7 15,4-7 9-15,-11 1-6 0,4-6-1 16,-7-4 2-16,4 2 0 0,-4-4-1 0,-3 8 1 0,-3-2-3 15,-3-2 1-15,-1 5-2 16,0 2-5-16,-3 0 5 0,3 4-2 0,-3 2 2 16,-3-1-5-16,3 1 1 0,-3 2 2 15,-4 2-9-15,7 8 5 0,-17-13 7 16,11 12-6-16,6 1-1 0,-33 7 0 0,12 0-1 16,-2 8 7-16,0 6 5 0,-7 12 8 15,0 9 1-15,-3 2 0 0,3 19 0 0,13-6 10 16,7 4 7-16,10-3 2 0,0 13 18 15,10 12-8-15,4 2 4 0,5 5 5 0,1-2 10 16,7 1 6-16,10 5 1 0,2-1 4 16,8 25 12-16,6-4 5 15,-6 0 9-15,7 3 8 0,-11-27 5 0,7 22 2 16,-10-21 3-16,-7-1-14 0,0 7-8 16,1-4-11-16,-1 3 0 0,0-4-15 0,-3-1-3 15,0-5 1-15,3-1-13 0,-16 5-1 16,13-9-6-16,-9 1-5 0,-5-3-1 0,4 4-14 15,-16-3 1-15,-1-18 5 0,-3 3-3 16,0-2-8-16,-10-6-3 0,-1-4 1 16,-5-3 1-16,-4-9-12 0,-4 1 5 0,2-17 1 15,-5-8-36-15,-6-8-23 0,-14-3-36 16,-3-5-33-16,-17-8-33 0,-22-11-22 16,18 2-24-16,-12-14-24 0,0 5-15 15,9-12-15-15,4-1-30 0,3-7-31 16,11-5-23-16,6-3-55 0,0-4-67 0,7 0-132 15,5-6 27-15,12-5 64 0,10 13-344 16,2-2-320-16</inkml:trace>
  <inkml:trace contextRef="#ctx0" brushRef="#br0" timeOffset="20325.41">6469 11443 2368 0,'0'0'-65'0,"-12"8"26"16,12-8 6-16,0 0 10 0,-8 8 2 16,8-8 3-16,0 0 12 0,0 0 23 0,0 0 12 15,0 0 21-15,0 0 10 0,0 0 5 16,0 0 8-16,0 0-8 0,0 0 13 0,57-9-10 16,-34-4 0-16,1 1 1 0,-5-4-2 15,8 0-7-15,-3-5 7 0,6 0-20 16,-10-4 0-16,13-7-16 0,-3-3 18 0,-7 10-19 15,-3 0 0-15,-3-2 6 0,-4 2-6 16,-3 0 3-16,1 5-4 0,-5-2 2 16,-3 1 2-16,4 3-6 0,-10 1 0 15,3 2 1-15,0 3-6 0,0-1-2 0,0 3-14 16,0 10-4-16,-7-16 5 0,1 7 1 16,6 9-4-16,-17-4-8 0,17 4 4 15,0 0 5-15,-37 14-6 0,20-1 10 0,4 2-14 16,-3 3 6-16,-1-1-2 0,0 8 6 15,4 0-16-15,0 2 9 0,-1 7-3 0,4-8 18 16,7 5-16-16,-4-1 4 0,3 5-1 16,4-7-5-16,4 4 12 0,0 0-1 15,2 1-8-15,7-5-1 0,-6-1 8 0,3-4-5 16,3-1 2-16,4-4 3 0,0-4 7 16,6-2-17-16,7-3 19 0,-13-5-14 0,9-1-5 15,-9-3 17-15,4 0 0 16,-2-5-4-16,-19 5-1 0,23-5 0 0,-10 2-1 15,-13 3 0-15,17-4 0 0,-17 4-13 16,13-3 9-16,-13 3-14 0,0 0 7 16,0 0 3-16,0 0-14 0,-3 21 8 0,0-7-11 15,-4-3 11-15,1 8 2 0,-8 8 3 16,4-4-8-16,-2 8 8 0,1 1-8 16,1 0 7-16,-3 12-3 0,3-3 0 0,6-8-2 15,4-4 6-15,-3 4 5 0,6-3-2 16,1-4-3-16,6 7 5 0,0-5 3 15,9 0-6-15,-8-9 12 0,8-1-8 0,2-4 8 16,2-3-9-16,-2-5 20 0,4-6-15 16,-1-3 7-16,6-2 2 0,0-8-7 15,0 1 12-15,-6-1-13 0,2-4-2 0,-9 2 1 16,0 0 9-16,-4-3-4 0,1 4-37 16,-8 1-39-16,0-2-31 0,1 5-43 0,-4-1-56 15,-3 2-60-15,3 0-79 0,-3 2-132 16,0 7 27-16,0-14-140 0,5 9-78 15</inkml:trace>
  <inkml:trace contextRef="#ctx0" brushRef="#br0" timeOffset="21118.22">7563 11375 1611 0,'0'0'-42'15,"7"-7"3"-15,-7 7 27 0,0 0 7 0,0 0 11 16,0 0 5-16,0 0 4 0,0 0 14 16,0 0 0-16,0 0 9 0,0 0 7 0,0 0 4 15,0 0-1-15,0 0-2 0,0 0-3 16,9-9-4-16,-9 9-6 0,0 0 1 15,0 0-8-15,0 0-1 0,0 0-1 0,0 0-4 16,0 0 3-16,-20-9-4 0,20 9 2 16,0 0 0-16,0 0 1 0,-26 0-6 15,26 0 2-15,0 0 2 0,-27 5 0 16,27-5 2-16,-23 7-3 0,10-1 3 16,-4 1-2-16,7 0 0 0,-7 4 0 0,7-3 3 15,-7 10-4-15,8-4 0 0,-1 4 0 16,-1 7-3-16,5-1 7 0,3 2 5 0,3 6 5 15,-4-3 4-15,11 6-4 16,-1 1-7-16,5-1 3 0,5 9-9 0,1-9 0 16,-1-7 6-16,5-3 0 0,-1-5-6 0,-1-6 3 15,5-1 4-15,-4-2 9 0,0-10 0 16,0-1-2-16,3-4-6 0,0-6 2 0,-3-1 4 16,4-3-6-16,0-5 2 15,-8 5-8-15,1-1-4 0,-1 2 3 0,-2 1-4 16,-8 2-11-16,1-1-9 0,-1 7-34 15,-6 4-39-15,11-4-35 0,-11 4-47 16,0 0-78-16,0 0-107 0,0 0-81 16,0 0-187-16,0 0-109 0</inkml:trace>
  <inkml:trace contextRef="#ctx0" brushRef="#br0" timeOffset="21524.32">8076 11219 1780 0,'0'0'-2'0,"-13"-1"0"0,13 1 3 0,0 0-3 0,0 0 9 15,-36 16 2-15,25-6 7 0,1 3 15 16,1-1-3-16,-2 3-3 0,1 1-3 15,4 3-1-15,-1-1-2 0,0 2 6 0,7-2 7 16,0 1 6-16,3-1 3 16,4 4 9-16,6 2 2 0,-3-6 17 0,7 3 1 15,7 2 8-15,-5-3-3 0,5-1-2 16,-1-2 9-16,1 4-6 0,-8-3 4 0,1-3-4 16,2 2 3-16,-1 6-5 0,2-3-21 15,-10-1 1-15,-1-2 14 0,2 2-13 16,-5 1 6-16,-2-1-12 0,-4-2-5 0,0 4-3 15,-7-3-3-15,-4-7-14 0,-1 3 5 16,-9-3-19-16,2-3-35 0,2-1-38 0,-7-3-35 16,2-4-34-16,-2-5-34 0,4-1-26 15,-4-3-15-15,5-7-17 0,-2-3-23 16,5 1-45-16,2-4-356 0,1-6-143 16</inkml:trace>
  <inkml:trace contextRef="#ctx0" brushRef="#br0" timeOffset="22018.8">8566 10968 1930 0,'-6'-13'64'0,"2"1"26"16,1 1 26-16,3 11 5 0,-11-14-12 16,8 5 9-16,3 9 6 0,0 0-5 0,-6-12-21 15,6 12 2-15,0 0-7 0,0 0-16 16,0 0-18-16,0 0-2 0,0 0-4 15,17 33 33-15,-14-12 7 0,4 10-2 0,2 13 16 16,5 5 8-16,-1 2 9 0,11 16 7 16,-15-13-2-16,5 6 5 0,6 9 2 15,-7-12-8-15,-3-3-11 0,7-1-11 0,-1 0-5 16,-2-6-11-16,-1-3-3 0,4-6-12 16,-4-10-8-16,-6-6 0 0,2 1-5 15,5-6-7-15,-7-3-5 0,7 5 4 0,-5-6-15 16,1-5 1-16,-4 2 3 0,5-2-7 15,-1-5-12-15,-10-3-23 0,0 0-48 16,30-4-46-16,-30 4-48 0,17-18-46 0,-7 4-70 16,-7 0-57-16,0-3-58 0,0-2-67 15,0 1-111-15,1-3 10 0,-4-1-404 16,0 2-424-16</inkml:trace>
  <inkml:trace contextRef="#ctx0" brushRef="#br0" timeOffset="22292.7">8452 11458 2712 0,'0'0'-21'0,"-16"4"18"16,16-4 5-16,0 0 0 0,0 0-1 16,0 0-2-16,0 0 0 0,0 0 1 0,37-22 0 15,-23 15 6-15,5-7-5 16,11 4 5-16,14-9-10 0,-4 4-19 0,-7-1-22 0,17-6-16 15,6 4-12-15,-9-7-8 16,-1 7-12-16,8 1-25 0,-18 1 9 0,-2 3-19 16,-8 2 14-16,5 4-9 0,-8-4-3 15,4 4 6-15,0-3 5 0,-8 2-1 16,-2 0 3-16,0-3-276 0,-1 1 100 0</inkml:trace>
  <inkml:trace contextRef="#ctx0" brushRef="#br0" timeOffset="23618.41">9320 11030 1137 0,'0'0'8'0,"0"0"22"0,0 0 2 15,0 0 17-15,0 0-6 0,0 0 6 16,0 0 3-16,0 0 1 0,0 0 3 16,0 0 2-16,-47 25-2 0,40-11 2 15,-7 1 1-15,5 2 2 0,-1 4 3 0,-1 1-1 16,2 9-2-16,-4-5-6 0,2 7-3 16,5 1-1-16,-1-1 2 0,1 6-7 0,3-4 3 15,-1 2-10-15,4 1 2 0,4-4-8 16,-1 2 5-16,3-5-2 0,1-6-7 15,2 7 1-15,5-14-4 0,-4 1-3 0,4-6 4 16,-1-3-2-16,4-6 0 0,-4-4-5 16,-13 0 3-16,27-4-5 0,-15-6 3 0,2-5-6 15,-1-6-1-15,-2 0 5 0,-1 0-9 16,-7-8 10-16,3 0 7 0,-6 0 5 16,-3-13 3-16,3 16-11 0,0-9 7 15,-6 2 2-15,-1 8 15 0,4 2-5 16,-5 7 3-16,2-1-9 0,6 6-5 0,-6-3-8 15,6 14-9-15,0-11-11 0,0 11 15 16,0 0-14-16,0 0 9 0,0 0 2 0,0 0-2 16,-7 35-4-16,7-17-3 15,3 1 4-15,-3 9 6 0,0 0-1 0,10 4 3 0,-4 2-6 16,12 8-2-16,-6-6 6 0,-1-5 2 16,5-6 2-16,1 0-5 0,0-3 2 15,-4-7-2-15,4-5 31 0,0-5-6 0,2-5 5 16,1-2 7-16,7-11-9 0,0-5-6 15,9-14 1-15,1-3-1 0,-10-10-7 16,0 0-12-16,-1-1 9 0,-13-6-4 16,4-4-2-16,-1 6-2 0,-2 0-3 0,-1 6 3 15,-6 9-4-15,0 6 4 0,0 4 7 16,-7 4-6-16,3 0 0 0,-3 4-18 16,-3 2 4-16,-1 3-5 0,1 5 2 0,-4 0 1 15,7 7-6-15,-7-11 12 0,7 11-9 16,0 0 5-16,0 0 1 0,-19 0-3 15,19 0-9-15,0 0 8 0,0 0-1 0,-11 18 3 16,8-11-13-16,3-7 6 0,0 0 8 16,3 18-2-16,4-11-1 0,3-2-4 15,3 2 0-15,1 0 6 0,2 7-6 16,1-3 1-16,-4 0-6 0,11 3 2 0,-1 4 6 16,-6-3 0-16,6 6-6 0,-2-1 3 15,-2-2 2-15,1 4-7 0,-4 3 8 0,1 3 0 16,1-3 1-16,-2 0-3 0,-2 1 2 15,2-1-1-15,-7 3 0 0,2-6-12 0,-1-1 17 16,-1-2-6-16,-1-3-5 0,2-1 11 16,3-4-2-16,-3 3 3 0,3-9-2 15,1 0 4-15,-1-4-7 0,-13-1 6 0,27-4-10 16,-11-3-1-16,4-7 7 0,-3 3 10 16,-4-7-11-16,8-4-5 0,-5-3 6 0,-7-3 4 15,2-4-9-15,2-14-1 0,-7 9 17 16,-1-1-10-16,-2 3 0 0,0-2 4 15,-3 8 1-15,3 4-5 0,-6 1-4 16,6 6-4-16,-6 1 7 0,3 2-6 0,-3 8-4 16,3 7-3-16,-11-11 6 0,11 11-3 15,0 0 0-15,0 0 9 0,0 0-2 16,0 0 3-16,-13 39-8 0,16-22 2 0,-3 2 8 16,4 6-3-16,2 0-1 0,-3 0-1 15,8 0-3-15,-1 4 0 0,-1-2 1 16,2-4 2-16,2 4 1 0,4-8-6 15,-1 2 3-15,1-6 8 0,3-1-2 0,0-3 4 16,0-4 0-16,4-4-7 0,-5-3 2 16,5-3 2-16,3-4-2 0,-1-5 8 15,-6-1-5-15,3-6-5 0,-2-5 0 0,-5-1-1 16,1-1 5-16,-4-2 0 0,-2-3 3 16,-5-2-3-16,-3 1 19 0,4 7 8 0,-4 6 6 15,3 1 3-15,-6 1 0 0,0 2-11 16,-3-1-1-16,6 8-4 0,-3 8-2 0,0 0-2 15,-3-8-3-15,3 8 2 0,0 0 15 16,0 0 13-16,3 33 4 0,-3-9 12 16,5 2 0-16,-5 5 18 0,3 6 18 0,10 20 11 15,-10 7 5-15,8-3-13 0,8 21-1 16,-5 3-14-16,12-3 10 0,0 1-3 16,-2 2-9-16,-4 2 3 0,10-1-9 15,-10-1-11-15,10 4-1 0,-10 1 0 0,4-5-14 16,-8 0-5-16,4-5 2 0,-10-2-6 15,4-16-9-15,-8-5 3 0,1-1 0 0,-11-2-13 16,1-11 8-16,-3-8-8 0,-8-9-6 16,4 3 8-16,-7-12-1 0,-2-7-8 0,-8-2 1 15,3-11-1-15,-6-2-13 0,-23-9 10 16,10-14-30-16,-8-2-6 0,12-8-18 0,-15-12 4 16,14-4-14-16,14 8-2 15,6-7-24-15,-3-15-11 0,12 14-3 0,11-6-13 16,7-8-21-16,16-8-28 0,15-5-27 15,-5-1-43-15,10-1-48 0,1 4-48 0,8 8-52 16,-1-1-57-16,2 8-111 0,14 10-73 16,-1 8 61-16,7 7-429 0,-19 11-453 15</inkml:trace>
  <inkml:trace contextRef="#ctx0" brushRef="#br0" timeOffset="65273.88">7440 13200 2222 0,'3'-25'3'0,"0"5"25"0,-3-2 25 0,0 4 19 15,0 3 21-15,4-1-2 16,-1 4 4-16,-3 2 8 0,0 10-11 0,3-12-18 15,-3 12-2-15,0 0 28 0,0 0 7 16,17 34 13-16,-10-9 1 0,-4 13 4 0,7 12 20 16,-3 8-7-16,-1 2 6 0,7 15 5 15,-3 0 1-15,4 1 8 0,-4-9-11 16,7 9-7-16,-8-1-16 0,1-12-9 16,-3-1-7-16,3-1-6 0,3-4-16 0,-2-4-6 15,5 0-6-15,-10-14-7 0,8-6 3 16,-7-1-15-16,-4-10 6 0,3 2-8 0,-1-8-4 15,1 0-6-15,-3-7-3 0,-3-9-53 16,0 10-59-16,0-10-49 0,0 0-56 16,0 0-51-16,0 0-73 0,-9-25-83 15,-2 11-90-15,1-1-139 0,-4-3 48 0,-2-3-429 16,-4 0-469-16</inkml:trace>
  <inkml:trace contextRef="#ctx0" brushRef="#br0" timeOffset="65523.18">7213 14012 2891 0,'-13'12'-12'0,"-1"1"21"0,4-3 14 0,0 2-2 16,7 6 16-16,-1 4 22 0,4 6 11 0,11 0 18 15,8 16-16-15,8-6 12 16,9-3-2-16,5-5 4 0,5-5-10 0,5-5 14 16,12-9 2-16,-6-11-6 0,12-6-15 15,1-12-3-15,14-11-7 0,-11-11 0 16,-3-3-2-16,-17-5-8 0,-6-2-3 0,-14 3-5 15,-9 0-3-15,-11-3-9 0,-7 10-9 16,2-9-15-16,-8 13-31 0,6 5-25 0,-6 4-40 16,0 7-51-16,3 1-49 0,-3 2-71 15,0 3-58-15,0 3-87 0,-3 4-114 0,3 7 49 16,3-12-195-16,-3 12-159 0</inkml:trace>
  <inkml:trace contextRef="#ctx0" brushRef="#br0" timeOffset="66522.39">6990 15258 2021 0,'-21'-3'91'0,"5"8"14"0,16-5-8 15,-17 2-7-15,17-2-5 0,-16 3-9 0,16-3-5 16,0 0-5-16,-21 1 0 0,21-1-12 15,0 0-6-15,0 0-3 0,0 0-7 0,0 0-1 16,0 0 5-16,0 0-6 0,0 0-1 16,64-11 6-16,-28 1 6 0,18-8-17 15,-1-1 6-15,0-6 4 0,1-6-11 0,9-9 5 16,-16 8 1-16,-1 1-9 0,-13 2-1 16,1-1-7-16,-14 5-10 0,-10 1 10 0,-3 7 8 15,-4 5-10-15,1 2-7 16,-8-1 3-16,4 11-4 0,-14-8-16 0,14 8 2 15,-19 0-2-15,19 0 6 0,-37 19 5 16,17-5-12-16,-3 7 15 0,-14 8-12 16,7 4 9-16,-3 5-3 0,6-1-11 0,4 1 14 15,6 5-2-15,4-11-7 0,3-3 5 16,3 3 0-16,7-6 1 0,4 2-3 0,-1 0 0 16,3-9-3-16,1-2 15 0,7 4-5 15,2-6-9-15,1-2 1 16,-1-8 6-16,4-1-10 0,-2-1-10 0,-18-3 12 0,25-3 3 15,-25 3-4-15,21-1 1 16,-21 1-4-16,9-8 9 0,-9 8-2 0,11-5-3 16,-11 5-4-16,0 0 2 0,0 0 2 0,0 0-10 15,0 0 14-15,0 0-10 16,0 0 5-16,0 0 0 0,0 0-2 0,-24 31 0 16,15-10 4-16,-8 7 8 0,4-2-4 15,2 6-1-15,1-6 2 0,4 5-6 0,0-1 2 16,1-3 3-16,5 2 3 0,5-4 1 15,1 4-5-15,4-4 4 0,4 3 15 16,8-10-14-16,-5 1 3 0,13-6 11 0,0-5-5 16,4-4-23-16,2-2-58 0,-3-4-72 15,4-9-75-15,-4-1-94 0,11-10-153 0,-8-6 15 16,-2-3-146-16,-11 5-93 0</inkml:trace>
  <inkml:trace contextRef="#ctx0" brushRef="#br0" timeOffset="66732.45">7753 15315 1847 0,'0'0'105'16,"0"0"17"-16,0 0-9 0,-11-5-10 0,11 5-11 15,0 0-11-15,0 0-3 0,0 0-12 16,0 0-2-16,38 23-8 0,-12-7-10 16,0 5 7-16,8 8-8 0,6 2-4 0,0 4-10 15,-7-2-7-15,4 2 7 0,-7-2-9 16,-7 3-61-16,1-8-47 0,0-6-43 15,-11-4-64-15,-7-7-83 0,5-2-127 16,-5-4-241-16,-3-2-142 0</inkml:trace>
  <inkml:trace contextRef="#ctx0" brushRef="#br0" timeOffset="66940.25">8033 15224 2008 0,'-14'-12'139'0,"-2"2"30"0,10 6-30 0,-2-3-16 16,8 7-8-16,0 0-24 0,0 0-3 0,-23 17-10 15,13-2-12-15,-6 11-5 0,-5 15 0 16,2 6 2-16,-5 18-14 0,7-7-13 16,4-2 5-16,-1 8-5 0,2-4-5 15,-2-2 4-15,4-1-2 0,4-6-9 16,2-9-19-16,1-10-66 0,6-7-44 0,1-7-37 16,5-6-67-16,-2-10-101 0,3-4-178 15,-10 2 56-15,24-25-161 0,-8-4-94 0</inkml:trace>
  <inkml:trace contextRef="#ctx0" brushRef="#br0" timeOffset="67207.08">8433 14965 1897 0,'6'-16'187'0,"1"7"13"0,-4 2 3 16,-3 7-7-16,0-11-20 0,0 11-23 15,0 0-22-15,0 0-16 0,0 0-8 0,0 0-18 16,0 0-1-16,3 48-10 0,5-19-14 15,-2 6 3-15,1 3-5 0,-4 14-25 0,8 4 17 16,-8 1-8-16,10 16-1 0,1-13 4 16,-1-3-7-16,-1-1-8 0,2-6 4 15,-4-3-7-15,0-7-3 0,0-11 2 16,0 2-2-16,4-5 3 0,-8-8 2 16,-2-2-9-16,5-4 1 0,-2-4-17 0,0-3-72 15,-7-5-91-15,0 0-83 0,13-17-95 16,-10 0-130-16,1 2-71 0,-8-3 61 0,4-10-254 15,-6-5-218-15</inkml:trace>
  <inkml:trace contextRef="#ctx0" brushRef="#br0" timeOffset="69271">8393 15416 2150 0,'-14'4'21'16,"14"-4"17"-16,-9 7 12 0,9-7 10 15,0 0 1-15,0 0-7 0,0 0 1 16,0 0-6-16,0 0-9 0,0 0 0 0,0 0 1 15,0 0-4-15,33-17-13 0,-17 6 2 16,-2 3 4-16,2 0-22 0,-2-2-27 16,2 2-20-16,1 1-23 0,-4-2-16 15,4 1-17-15,-4 4 0 0,1-3-1 0,-1 0 13 16,7-1 10-16,-7 3 12 0,4 0 7 16,-4-2 13-16,-2 0 10 0,-11 7 27 15,23-6 6-15,-13 4 3 0,-10 2 12 0,26-6 10 16,-26 6 3-16,24 3 3 0,-4 4 9 15,0 4 17-15,0 1 2 0,6 5 9 16,11 11-3-16,-7 4 15 0,0 4-3 0,-3-1-3 16,0 5-1-16,-7-8-6 0,-10-4-12 15,10 13-10-15,-1-3-4 0,-8-9 5 16,-5 0-5-16,4-8 1 0,-7 0-2 0,1-3-7 16,-4-3 9-16,0-5 9 0,-4 0 18 15,4-10-6-15,-16 8-22 0,16-8 13 16,-27-3 1-16,7-7 6 0,10-1-12 15,-4-1 1-15,2-5-1 0,-2-1-4 0,4-11-5 16,0 1-3-16,4-1-1 0,-2-2-4 16,8 3-13-16,0-2 6 0,14 2-10 0,-1 2 6 15,-2 2-9-15,11-1-1 0,-1 6 0 16,2-1-3-16,-3 5-1 0,0 5-15 16,0-1 17-16,7 3-4 0,-11 7-8 0,8-2 8 15,-4 1-4-15,3 0-11 0,-3 6 0 16,4-1 12-16,3-3 3 0,-11 1-12 0,1 6 12 15,2-7-2-15,-2 1-4 16,-4 2-4-16,-13-3 12 0,27 3-7 0,-7-9 3 16,-10 2 3-16,4-6-13 0,2-5 12 15,-6 3 4-15,0-9-2 0,0-1-1 0,-3-3 0 16,-7-3-5-16,0-1 2 0,-10-7 1 16,7 4-12-16,-4 1 3 0,-3 12-6 15,3-1 11-15,1 5-10 0,-4 5-6 0,-4 2 11 16,4 8-8-16,10 0 8 0,0 0-18 15,-36 21 15-15,19-5-1 0,1 9-5 0,5 6 12 16,-5 11-10-16,5 6 7 16,1 5 0-16,4-14-1 0,6-2-5 0,3 1 8 15,0-1-4-15,7-1-1 0,-2-5 13 16,1 1-11-16,7-10 8 0,2 3-1 0,-6-10 2 16,2-5-10-16,6-3 7 0,0-7 10 15,-3-3-7-15,13-11 7 0,0-5-5 16,0-2-1-16,7-8-1 0,-10-4 9 0,3-2-11 15,3-3 3-15,-6 2 8 0,-8 3 15 16,-8 7-4-16,2-2 4 0,-4 6-2 0,5 2-4 16,-7-2-4-16,5 4 2 15,-4 3-7-15,2 5 4 0,-4 0-14 0,-3 2 0 16,-3 8 0-16,17-7 6 0,-17 7 3 16,0 0-8-16,34 11 2 0,-21 3 0 15,0 4-4-15,7 7 2 0,3 12-2 0,1 5 3 16,3 1-1-16,-8-1 0 0,-2 4-5 15,-4-13 8-15,4 13-7 0,-7-9 4 0,-4-6-11 16,-1-5 6-16,4-2 1 0,-6-5 0 16,4-2 6-16,-4 2 9 0,0-9-14 0,2-6 6 15,-5-4 0-15,0 0 3 0,0 0 2 16,0 0-3-16,0 0-4 0,-14-43-2 16,1 17 12-16,-1-2 6 0,7-4 3 0,-2-1 13 15,1 1-3-15,-5-13 4 16,4 0-4-16,1 7-6 0,8 9-1 0,0-3-5 0,8 3-2 15,-8 2 1-15,3 0-8 16,0 2 2-16,7 1-2 0,-4 5-6 0,2-1 1 16,-2 5-1-16,4 1-6 0,1 6 3 15,1-1-3-15,1 5 2 0,5 4-3 16,-18 0 1-16,36 10 1 0,-12 1 1 0,-1 10-3 16,4 0 0-16,-8 4 4 0,5 15-7 15,-1 2 4-15,0 3-4 0,-6 3 7 0,-10-11-7 16,7 8 2-16,-5-8 2 0,-2-4-2 15,-4-6 0-15,4-2 2 0,0-2 0 0,-4-6 1 16,0 1 1-16,0-3 5 16,1-2 3-16,-4-9-3 0,0-4 1 0,0 0-2 15,0 0-3-15,0 0-3 0,0 0 2 16,-27-42 3-16,17 14-3 0,4-5 1 16,6-1-2-16,-11-16 2 0,11 8-3 0,0-15 1 15,4 6 0-15,6-2-5 0,0 3 5 16,4 0-1-16,-2 0-4 0,9 8 1 0,-8 6-2 15,1 10-1-15,-2 1-1 0,-2 7-2 16,4 8 1-16,5 4-2 0,-5 6 5 16,7 3 0-16,-5 4-1 0,4 8-1 0,7 6 5 15,3 8-5-15,-4 6 4 0,-3 5-1 16,1 1 5-16,-1-1-2 0,0-4-2 0,-9-3 3 16,5-5-2-16,-2-3 3 0,-4-4 1 15,-2-9 1-15,2 1 4 0,1-3-5 16,-1-10 3-16,-13 0 2 0,33-17-3 15,-6-4 0-15,-4-16-2 0,-3-9 0 0,3-25-6 16,-2-8 2-16,-12-6 0 0,-2-12 2 16,-20-9-4-16,0 2 2 0,2-1 1 15,-12 5 4-15,3 9-4 0,3 8-5 0,-2 14 4 16,2 17 1-16,4 9 1 0,-1 11-7 16,1 9-1-16,2 10-2 0,-2 9 5 0,4 1-3 15,9 3-4-15,-24 20 10 0,18 3-8 16,-11 19 6-16,7 16 1 0,-4 19-1 0,11 10 2 15,3 3 0-15,3 2 0 0,5 4 2 16,1-6 1-16,7-5-2 0,8-6 0 16,-10-4-2-16,5-17 4 0,-5-10 3 15,5-8-3-15,2-11 1 0,-4-8 2 16,2-9 4-16,8-6-5 0,0-9 2 16,0-4-6-16,3-11 3 0,13-12 0 0,-3-8 2 15,0-16-4-15,-10 4 0 0,0 3-2 16,-6-2 3-16,-5 2-1 0,-2 12 1 0,-7 7 0 15,-1 6 0-15,-1 3-1 0,-2 2-8 0,1 9 4 16,-7 2-4-16,0 6-6 16,0 0 9-16,0 0 4 0,0 25-1 0,0-7 1 15,3 2 0-15,-3 6-4 0,10 5 5 16,-3 2-4-16,3-1 2 0,10 8 3 0,-7-8-4 16,7-7 5-16,-7-4-1 0,8-6-1 15,-2-5 0-15,8-3 2 0,-4-4-2 16,4-6-1-16,6-1 0 0,1-9 1 0,-1-5 0 15,11-4-1-15,-1-3-1 0,-10-8 4 16,-3-5-5-16,-3 1 2 0,-11 2 2 0,-2 7-3 16,-1 2 2-16,-6 2 19 0,-4 6 14 15,1 1-2-15,2 5-2 0,-6 2-6 0,0 5 0 16,0 5-2-16,0 0-2 16,-13 23-1-16,-1 2 0 0,8 7 6 0,-4 18 4 0,0 6 3 15,3 2-4-15,4 9 1 16,3 2 2-16,3 20 2 0,-3 5 14 0,10-2 2 15,0-3-8-15,-6 0 6 0,5 1-8 16,-2-5-3-16,-4-3 3 0,-3-13-12 16,-3-2-9-16,0-9 1 0,-10-2-1 0,-1-8 10 15,-6-6-3-15,3-14 10 0,-6-10-11 16,3-10-7-16,0-8 1 0,-4-7 0 16,-6-11-2-16,-13-14 4 0,7-11-7 0,6-1-13 15,0-20-4-15,13-7-7 0,-3-1-4 16,17 8-24-16,6 3-15 0,17-20-19 0,7 5-22 15,6-2-26-15,11 6-20 0,2-2-23 16,11 5-16-16,-10 4-35 0,9-1-25 16,1 7-43-16,-4 3-41 0,1 5-62 15,-11 15-101-15,4 5-49 0,-4 10 42 16,-13 3-297-16,0 7-279 0</inkml:trace>
  <inkml:trace contextRef="#ctx0" brushRef="#br0" timeOffset="70165.73">8427 16765 2483 0,'-5'-16'158'0,"-1"4"19"0,3 5-15 16,3 7-23-16,-4-10-19 0,4 10-10 15,0 0-8-15,0 0-14 0,0 0-3 16,10 54-19-16,-2-18-10 0,8 10-2 0,1 8 2 16,2 1-12-16,-2 0 0 0,10 10-4 15,0-1 5-15,-5 4-2 0,5-4-14 16,-13-14 7-16,6 4-10 0,0-8 6 16,-3 0-4-16,-4-13-2 0,-7-8-3 0,4-4-5 15,-6-4 12-15,3-3 8 0,-1-2 54 16,-3-5 15-16,-3-7-6 0,0 0-7 15,0 0-11-15,0 0-6 0,0 0-7 0,4-46-3 16,-8 23-10-16,-2-9-6 0,3-3 5 16,-1 2-6-16,4-5-9 0,-7 1-3 0,4-15-1 15,0 9 1-15,-1 6-6 0,1-1-8 16,3 8-1-16,3-2 3 0,1 1-11 16,6 2 2-16,3 1-6 15,-6 6 1-15,-1 1-4 0,8 3-3 0,-4 7 1 16,4 1-9-16,2 2-1 0,4 5-1 0,-20 3 1 15,36 16 3-15,-15-4-2 0,-2 10 2 16,14 16-5-16,-9-1-41 0,-4 9-43 0,-4 1-23 16,5-2-44-16,-1 3-39 0,3-6-19 15,-3 1-43-15,7-7-43 0,-11-12-50 16,4-9-83-16,-6-5-110 0,9-10 36 0,7-6-293 16,6-6-289-16</inkml:trace>
  <inkml:trace contextRef="#ctx0" brushRef="#br0" timeOffset="70890.98">9589 17199 2314 0,'24'-29'0'0,"-10"7"32"0,-5-2 28 15,-6 5 17-15,1 4 15 16,-1-1 8-16,-3 2-12 0,-7-1 7 0,4 5-11 16,-3-2-16-16,-5 4-9 0,1-1-4 15,10 9-5-15,-26-1-1 0,26 1-5 0,-30 15-20 16,14-4 1-16,-5 10-9 0,-6 14 2 16,-3 2 8-16,4 1 1 0,9-5-14 15,7-4 6-15,-6 2-11 0,6-1 9 0,6-3-7 16,8-8 5-16,-4-1-1 0,6 3 8 15,4-10-17-15,7 0 17 0,3-8-7 16,0-3-2-16,3-8 5 0,0-2 0 16,4-11 0-16,9-8-15 0,-6-8 2 0,-3-1-4 15,-3 1 0-15,-10 2 30 0,-1 3 10 16,-7 11-1-16,5-4 5 0,-8 10 2 16,3 1-14-16,-2 3 4 0,-1 4-23 0,-3 7 2 15,0 0-6-15,0 0 3 0,0 0 5 16,6 30 0-16,-9-10-43 0,3-1-45 15,3 9-39-15,0 0-41 0,8 2-31 16,-4-5-32-16,2-5-36 0,5-2 1 0,5-4 8 16,2-6 11-16,-1-4 12 0,3-5 24 0,7-2 55 15,0-11 78-15,14-11 45 16,-14-4 54-16,0-3 41 0,-3-7 29 0,-11 7 28 16,-2 3 29-16,-5-1-10 0,-2 5 34 15,-4 8 11-15,3-1 0 0,-1 3-17 16,-2 2-23-16,-3 6-11 0,0 7-21 0,0 0-18 15,0 0-5-15,0 0-10 0,0 0-13 16,13 45-5-16,-10-18-11 0,0 8-5 16,8 15-1-16,-5 3-8 0,4-2-10 0,4 5 2 15,2-1-7-15,-6-5-1 0,4-2-9 16,-8-14 3-16,-3-3-6 0,4-6 1 0,0-3-1 16,-7-7 7-16,3-2 28 15,4-1 51-15,-7-5 14 0,0-7-1 0,0 0-12 16,0 0-15-16,0 0-6 0,-7-43-13 15,4 10-7-15,-14-28-13 0,7 1-17 16,0-25-4-16,3 3 6 0,4-1-15 0,6 18-1 16,4 1 2-16,0 1-7 0,0 8 1 15,2 5-3-15,5 0-7 0,6 10 2 0,-7 6-9 16,-3 8 3-16,3 8-1 0,-6 4-8 16,6 3 0-16,1 9-1 0,2 2 2 15,-16 0-4-15,27 14-2 0,-11 4 1 0,-2 7 2 16,-4 6-3-16,1 16 7 0,-2 6 1 15,-2-2-25-15,-4 6-52 0,-10 2-34 0,1-4-40 16,0-5-22-16,-2-8-53 16,5-9-44-16,0-11-47 0,-1-4-47 0,1-8-68 15,3-7-55-15,0-3-25 0,0 0-423 16,16-33-413-16</inkml:trace>
  <inkml:trace contextRef="#ctx0" brushRef="#br0" timeOffset="72004.28">10530 16923 2755 0,'16'-36'47'0,"1"5"21"0,-4 6 34 16,-6 4 17-16,3 1 17 0,3 7-14 15,-6-2 0-15,0 2-21 0,-1 6-9 0,-6 7-5 16,0 0-14-16,0 0-9 0,30 13-7 16,-27 5-1-16,11 8-11 0,-4 6 6 0,3 29 2 15,1-8-3-15,2 19-8 0,-2-12-1 16,-1-2-1-16,-7 2-2 0,5-7-8 16,-2-2-6-16,-5-10 7 0,2-8-16 15,2-8 10-15,-5-3 6 0,0-2 31 16,3-5 48-16,-2-5-7 0,-1-5-4 0,-3-5-15 15,0 0 1-15,0 0-12 0,-10-47-14 16,4 14-3-16,-8-20-1 0,-2-3-8 0,-1 2-5 16,7 1-10-16,-4 2 1 0,-2 1-1 15,10 8-3-15,-2 9-5 0,-2 0-2 16,7-1 3-16,3 5-10 0,0 0 0 0,0 1-3 16,0-2-2-16,3-5 5 15,4 3-7-15,0 1 1 0,0 4-3 0,-4 2 0 16,3 2-4-16,4 4-4 0,4 1 0 15,-4 5-2-15,4 2 1 0,-2 7 2 0,1 0-3 16,11 5 4-16,-24-1-1 0,41 13 4 16,-19-1-10-16,5 6 4 0,-7 5 3 0,14 10-3 15,-8 4-1-15,-6 2 1 0,3 2-1 16,-2 4 3-16,-5 5 1 0,1-5 2 16,-4-1 0-16,4-6 6 0,-7-8-11 0,7-5 3 15,-8 3 0-15,1-11 4 0,1-2 3 16,-8-5 4-16,7-7-3 0,-10-3 5 15,0 0 1-15,30-16-6 0,-16 2 3 16,-1-15-9-16,-10-3 8 0,11-15 4 0,-8-6-14 16,4-4 0-16,-10-5 0 0,0-3 3 15,-7-15-5-15,1 12 6 0,-2-9-3 16,-1 17 0-16,-1 3 0 0,-1 1-3 0,8 16-1 16,-3 5 1-16,3 8 1 0,-4 2-6 15,-4 2 1-15,2 4-3 0,5 6-4 0,-2 2 3 16,-5 7-4-16,11 4 4 0,0 0 0 15,-36 15 3-15,23 5-2 0,-1 6-2 16,4 5 4-16,1 13 1 0,-5 6 1 0,7 0 1 16,7-7 4-16,7-2-7 0,7 9 3 15,-8 0 1-15,11-3-2 0,-7-10 5 0,17 1-3 16,-14-10 1-16,1-6-1 0,5-7 7 16,-2-7 1-16,-1-1-1 0,8-7-2 0,-1-2 2 15,14-11-2-15,-10-2 5 16,-1-5-6-16,-3-5 0 0,4-11 4 0,-4 0-1 15,-2 3-5-15,-5 6 1 0,-2 2-2 16,-5 5 3-16,1 3-5 0,1 0-6 16,-11 10 0-16,0 7 4 0,0 0-3 0,0 0 0 15,0 0-2-15,13 28 3 0,-13-7 3 16,0 4-2-16,0 8 3 0,3 1 2 0,3-7 0 16,2 5 1-16,-2 0-2 0,1 2 5 15,10-7-4-15,-1 1 6 0,-2-8-5 16,-1-5 1-16,7 0 1 0,-4-8 1 0,5-3 9 15,2-4-11-15,0-1 1 16,4-6 4-16,3-10-6 0,3 3 3 0,-3-13-4 16,0 2 6-16,0-9-5 0,-3 1 1 15,-7 5 3-15,-4 3 0 0,1 0-4 0,-4 7 0 16,1 1 0-16,-4 5 5 0,-4 4-7 16,2-1 1-16,-8 9-4 0,0 0 3 0,0 0-2 15,0 0 4-15,0 0 0 0,6 36 1 16,-6-18 1-16,0-1 0 0,-3 4 0 15,3 4 1-15,0-6 0 0,0 4-1 16,0-3 5-16,-3 5-4 0,6-8 2 16,-6 1-4-16,-5-3 1 0,8-1 5 0,0-3-6 15,-3 2 11-15,6-6-1 0,-3-7 4 16,0 15 1-16,0-15-1 0,3 10-6 0,-3-10 3 16,0 0-1-16,0 0-2 0,0 12 1 15,0-12-5-15,0 0 3 0,0 0-21 16,0 0-29-16,0 0-27 0,0 0-31 0,0 0-25 15,0 0-36-15,0 0-37 0,0 0-21 16,-22-22-33-16,19 17-35 0,-5-4-49 0,2 2-100 16,-1-2-118-16,1 0 53 0,-2 2-315 15,2 3-304-15</inkml:trace>
  <inkml:trace contextRef="#ctx0" brushRef="#br0" timeOffset="72747.1">11069 16423 2493 0,'-10'-24'107'0,"14"5"24"0,-8 1 11 16,-2 4 8-16,3 1-2 0,-1 5 0 16,4 8-18-16,0-17-10 0,-3 9-20 0,3 8-10 15,0 0-10-15,0 0-8 0,0 0-10 16,0 0-8-16,7 53 0 0,2-18-3 15,5 12-8-15,2 6-5 0,-2 5-7 16,6-4 3-16,0-1 3 0,7 19-15 0,-8-18 9 16,5-8-6-16,9 1-3 0,-3-4 4 0,3-8-5 15,4-6 4 1,-4-8-1-16,-3-8 0 0,0-8-3 0,0-5 2 0,11-8 1 16,2-12-3-16,-4-5-5 0,2-7-5 15,-1-5 5-15,-7-6-4 0,0-6 1 0,-9-1-5 16,-8-1 4-16,1-5-5 0,0-1 0 15,-10 7-3-15,2 3 24 0,-2 8 14 16,0 13 2-16,-11 1-2 0,8 7-7 0,-1 5-2 16,-3 4 0-16,0 9-5 0,0 0-1 15,0 0-6-15,0 0 0 0,0 0 9 0,-3 52 14 16,3-14 22-16,7 17 16 0,-4 5 7 16,3 7 15-16,1 19 21 0,7 6-8 15,2 3 7-15,-2 1-6 0,-1 3-15 16,4-2 7-16,-4 0-14 0,4-1-16 15,-14-6 1-15,7-5-12 0,-4-7 1 0,-12-20-7 16,6-9-6-16,-7 1-2 0,-10-7-11 16,4-11 5-16,-7-10 2 0,-4-7-11 15,-9-8-4-15,-10 0-8 0,0-8 6 0,-17-15-5 16,-7-6-9-16,-3-14-1 0,3-6-7 0,1-5-15 16,16-8-5-16,0-5-43 15,20-5-36-15,10-2-18 0,7-8-16 0,13 11-20 16,16-12-21-16,14-2-13 0,10 0-14 0,7 2-40 15,3-5-36-15,6 1-53 16,1 8-68-16,-7-3-60 0,4 5-115 0,-5 2-45 16,-5 6 63-16,2 9-387 0,-9 11-409 15</inkml:trace>
  <inkml:trace contextRef="#ctx0" brushRef="#br0" timeOffset="73525.25">10669 15445 2619 0,'0'0'-75'0,"20"0"38"16,-20 0 35-16,0 0 28 0,21-4 21 16,-8-2 21-16,-13 6 11 0,9-12-3 15,-1 4-5-15,1-5-8 0,1-4 10 0,1-2 14 16,-2-2-12-16,-2 0-2 0,-7-4 1 16,3-1-14-16,-6 1-4 0,0 0-4 0,-4-7 21 15,-7 6-13-15,-2-2 6 0,2 3-17 16,-2 4-2-16,-1 4 2 0,1 5-5 15,-1 5-17-15,4 4 6 0,-4 6-13 0,-3 1 8 16,-3 9-6-16,-1 5 2 0,5 4-8 16,-1 0 6-16,6 6-17 0,4 5 4 15,7-1-3-15,-4-1 2 0,11-4 3 16,-1 8 3-16,14 7 1 0,-4-9 5 16,14 2-9-16,-4-13 12 0,14 6-9 0,-4-13 4 15,7-8-1-15,-4-7 11 0,5 0-16 0,5-4 6 16,14-11-1-16,-6-2-9 0,-4 0 6 15,-17 3-5-15,-7-5 5 0,-2 8-28 16,-7-7-30-16,-1 4-46 0,-9-1-48 0,0 5-42 16,-7 2-48-16,-3 1-55 0,-5-2-71 15,-2 5-160-15,1 0 51 0,9 4-234 0,-21 0-190 16</inkml:trace>
  <inkml:trace contextRef="#ctx0" brushRef="#br0" timeOffset="128873.95">19516 8693 1783 0,'0'0'-46'16,"-23"0"28"-16,23 0 20 0,-17 0 22 16,17 0 22-16,0 0 13 0,-20 1 5 0,20-1 0 15,0 0-3-15,0 0-9 0,-17 3-8 16,17-3-5-16,0 0-8 0,0 0 2 15,-6 8-10-15,6-8 0 0,0 0 2 16,30 10 0-16,-10-7 0 0,3 1 3 16,7-1 1-16,7-2 3 0,0 5 0 0,2-6 3 15,9 0 0-15,-9 0-7 0,4-2-1 16,-10-2-1-16,5 3-1 0,-5-2 2 0,-3 0-8 16,-4 2-2-16,-2 1 5 0,-1-3-6 15,-7 0 0-15,1 3-4 0,-17 0-1 16,30-2-1-16,-30 2-8 0,24 0-22 0,-24 0-19 15,16 0-23-15,-16 0-31 16,14 2-24-16,-14-2-29 0,10 0-25 0,-10 0-62 0,0 0-423 16,0 0-151-16</inkml:trace>
  <inkml:trace contextRef="#ctx0" brushRef="#br0" timeOffset="129211.75">19830 8444 1915 0,'0'0'8'0,"-21"0"12"0,21 0 8 16,0 0 5-16,-19-1 0 0,19 1-5 16,0 0-2-16,0 0-4 0,0 0-4 15,0 0 3-15,0 0-7 0,0 0 0 0,0 0-1 16,46 26 0-16,-16-15 0 0,3-1-2 16,7 0-1-16,-6 2 1 0,-5 1-4 0,6 2 2 15,-2 0 1-15,0-1-3 16,-6 4 0-16,-5 2-2 0,2-1 1 0,-7 2 2 15,-7 0 0-15,-4 1 6 0,-3 0 12 16,-6 1 9-16,3 2-1 0,-6 0 1 16,-4 2-2-16,-7 1 0 0,1 0-1 0,2-3-1 15,-5-3-5-15,5-2-3 0,1-4-2 16,-4 2-2-16,7-5 2 0,-1-2 0 0,8-3-4 16,-7 1-1-16,7-1-3 0,-3-1-12 15,6-7-27-15,-8 10-23 0,8-10-38 16,0 0-35-16,-3 9-42 0,3-9-49 0,0 0-80 15,0 0-325-15,0 0-115 0</inkml:trace>
  <inkml:trace contextRef="#ctx0" brushRef="#br0" timeOffset="-111208.79">28833 6282 1689 0,'-7'-10'-11'0,"4"5"19"16,3 5 11-16,-10-13 6 0,10 13 5 15,-10-7 3-15,10 7-3 0,-10-7 3 16,10 7-5-16,0 0-6 0,-3-11-1 0,3 11-5 15,0 0-4-15,-11-7-2 0,11 7-4 16,0 0 3-16,0 0-4 0,0 0 1 0,0 0-2 16,-13-5 1-16,13 5 1 0,0 0-2 15,0 0 0-15,0 0 1 0,0 0-2 16,0 0 1-16,0 0 1 0,0 0-1 0,0 0-1 16,0 0-2-16,0 0-9 0,0 0-7 15,0 0-9-15,0 0-8 0,0 0-7 16,-23 12-15-16,23-12-11 0,0 0-7 15,0 0 7-15,0 0-10 0,0 0 1 0,0 0 9 16,-7 7 4-16,7-7 3 0,0 0 5 16,0 0 6-16,0 0 2 0,0 0 14 15,0 0-4-15,0 0 3 0,0 0 14 0,0 0-7 16,0 0 26-16,-30-7 15 0,30 7-8 16,0 0 8-16,-10-7 8 0,10 7 0 0,0 0 3 15,-10-11 10-15,10 11-8 0,0 0 7 16,-4-4-2-16,4 4-7 0,0 0-2 15,0 0-9-15,0 0 2 0,0 0-6 0,0 0-2 16,0 0 0-16,0 0-1 16,0 0 1-16,0 0-6 0,0 0 6 0,27 22 0 15,-20-11-2-15,0-4-34 0,-4 0-45 16,4 4-49-16,-4-4-305 0,0 3 64 16</inkml:trace>
  <inkml:trace contextRef="#ctx0" brushRef="#br0" timeOffset="-110874.73">28379 6335 1300 0,'-19'-6'52'0,"19"6"7"16,0 0-2-16,0 0-3 0,-14-1-9 0,14 1-6 15,0 0-9-15,0 0 1 0,0 0-6 16,0 0-3-16,27 29 1 0,-7-14 4 0,13 13 0 16,7 0 6-16,4-2-2 0,-1 5 1 15,4-1-2-15,-1-1 1 0,1 2-1 16,3-3-5-16,-3-2-1 0,2-1-1 0,-8 0-3 16,-8-4-2-16,-6-6-2 0,-5-2-4 15,2 1 3-15,-7-2-1 0,-1-1-2 0,-5-4-1 16,2 3 4-16,-4-6-2 0,2 2 0 15,-11-6-5-15,13 5-33 0,-13-5-40 16,0 0-40-16,0 0-38 0,0 0-35 16,-24-25-401-16,15 13-79 0</inkml:trace>
  <inkml:trace contextRef="#ctx0" brushRef="#br0" timeOffset="-110590.33">28839 6329 1698 0,'-3'-10'31'0,"0"1"20"15,3 9 16-15,-10-7-2 0,10 7-13 0,-7-6-6 16,7 6-3-16,0 0-5 16,-23 14-1-16,9 3-1 0,-5 5 6 0,-8 20 6 15,0-5 4-15,-3 12 6 0,3-2-7 0,-6 14 5 16,0 3 0-16,3-4-7 16,9-9 0-16,-1 3-4 0,-2-4-5 0,7-5-6 15,4-1-1-15,0-12-1 0,6-3-8 16,0-9 2-16,1-2 1 0,-1-4 3 0,0 1-7 15,4-5 1-15,0-2 3 0,3-8-1 16,0 0-3-16,0 0-31 0,0 0-44 16,13-31-40-16,-6 16-41 0,3-4-45 0,-4-5-39 15,1 3-43-15,3 0-107 0,-3 2-222 16,-1 4-90-16</inkml:trace>
  <inkml:trace contextRef="#ctx0" brushRef="#br0" timeOffset="-68153.84">28350 8130 1628 0,'0'0'-91'0,"0"0"36"16,0 0 11-16,0 0 11 0,0 0 8 0,0 0 21 16,0 0-2-16,0 0 9 0,0 0 5 15,0 0-4-15,0 0 3 0,0 0 3 0,0 0 3 16,0 0-5-16,0 0-2 0,0 0 0 15,0 0-1-15,0 0 3 0,0 0-3 16,0 0 1-16,0 0-7 0,0 0 2 16,0 0 4-16,0 0-6 0,0 0 5 15,0 0-4-15,0 0 3 0,0 0-5 0,0 0 2 16,0 0-4-16,0 0-5 0,0 0 1 16,0 0-6-16,0 0-8 0,0 0-10 0,0 0-8 15,0 0-12-15,0 0-9 0,0 0-4 16,0 0-7-16,0 0-5 0,0 0 2 15,0 0 8-15,0 0-14 0,0 0-188 0,-11-5 213 16</inkml:trace>
  <inkml:trace contextRef="#ctx0" brushRef="#br0" timeOffset="-67539.78">28363 8226 856 0,'0'0'78'16,"-7"-7"-1"-16,7 7 6 0,0 0 1 15,-10-9-6-15,10 9-6 0,0 0-11 0,0 0-13 16,0 0-7-16,0 0-1 0,0 0-10 15,0 0 2-15,0 0-3 0,0 0-1 0,30 37-5 16,-16-24-1-16,2 2-4 0,1 0 1 16,-1 2 1-16,1 1-1 0,4 0-7 15,-5-1 3-15,4-1-1 0,-4 5-3 0,4-6 2 16,1-1-5-16,-5 4 4 16,1-2-3-16,-4-4-22 0,1 1-22 0,2-4-16 15,-6 2-21-15,0-4-15 0,0 0-16 16,-4-1-6-16,2-5-361 0,-8-1 22 15</inkml:trace>
  <inkml:trace contextRef="#ctx0" brushRef="#br0" timeOffset="-67155.69">28589 8207 1406 0,'0'0'47'0,"-6"-7"15"0,6 7 8 0,0 0 2 16,-10-7-2-16,10 7-7 0,0 0-13 0,0 0-3 16,0 0-6-16,0 0-7 0,0 0-3 15,-24 14-2-15,15-2-1 0,1 4-6 16,-1 6 2-16,2-3 0 0,-2 12-6 0,-5 5 3 15,4-7 1-15,-7 14-2 0,4-8 1 16,-1-5-2-16,8 0 4 0,-7-3 2 16,6-2-4-16,-3-5 1 0,3-1-1 15,1-2-2-15,-1-3 0 0,0-2-3 16,4 1 2-16,-1-2 3 0,1-4 6 0,3-7 1 16,-6 7-3-16,6-7 0 0,0 0-6 15,0 0-16-15,0 0-26 0,0 0-28 0,0 0-25 16,0 0-31-16,0 0-27 0,3-31-39 15,0 24-23-15,0 0-421 0,1-4-115 16</inkml:trace>
  <inkml:trace contextRef="#ctx0" brushRef="#br0" timeOffset="-65971.26">28399 8290 1791 0,'-6'-10'4'16,"6"10"24"-16,-7-11 19 0,7 11 8 16,0 0 5-16,-7-7-5 0,7 7-7 0,0 0-9 15,0 0-4-15,0 0-3 0,0 0-4 16,0 0-4-16,0 0-4 0,0 0 0 16,7 35 0-16,0-22-4 0,3 2 3 15,0 3-3-15,3-1-4 0,0-1 2 16,1 5-3-16,-1 0 6 0,4 1-5 0,-1-2-1 15,1-4-1-15,-1 2 5 0,1 0-5 16,1-4-1-16,-6 4-33 0,6-2-18 16,-5-7-26-16,-4 2-10 0,2-1-22 0,2-6-5 15,-13-4-45-15,9 3-39 0,-9-3-397 16,0 0-86-16</inkml:trace>
  <inkml:trace contextRef="#ctx0" brushRef="#br0" timeOffset="-65688.5">28610 8250 1746 0,'0'0'48'0,"-4"-7"25"0,4 7 9 15,0 0 10-15,-9-11-4 0,9 11 2 16,-8-7-14-16,8 7-5 0,0 0-13 0,0 0-5 16,0 0-1-16,0 0-6 0,-36 19-8 15,23-6 2-15,2-1-12 0,-2 9 3 0,-1-1-3 16,-2 5 0-16,-4 0-4 0,4 2-8 15,-1-2 7-15,0 6-5 0,4-9-4 16,0 6 4-16,6-9-1 0,-3 1 7 0,0 3-6 16,7-9-7-16,-4 2-1 0,0-1-37 15,4-5-21-15,-1-1-16 0,4-9-9 16,-3 13-35-16,3-13-33 0,0 0-34 16,0 0-11-16,0 0-1 0,0 0-1 15,0 0 13-15,-33-25-366 0</inkml:trace>
  <inkml:trace contextRef="#ctx0" brushRef="#br0" timeOffset="-64988.47">28257 8543 1493 0,'-8'-8'-66'15,"5"-1"44"-15,3 9 24 0,-6-7 28 0,6 7 21 16,0 0 14-16,-7-9 6 0,7 9 3 16,0 0 3-16,0 0-2 15,-6-9-11-15,6 9 0 0,0 0-3 0,0 0-3 16,0 0 3-16,16-14-3 0,1 9 4 0,5-2-1 16,5 0-4-16,0-1-3 0,10-2 2 15,3 0-5-15,-3 2-4 0,2-5-1 16,-5 4-1-16,5-1-9 0,-9-3-4 15,0 2-4-15,-3 4 0 0,-6 0 0 0,-1 2-5 16,-1-2 4-16,-5 0-6 0,-1 4-1 16,1-5-2-16,2 2 1 0,-16 6-5 15,20-4 2-15,-20 4-7 0,10-4-7 16,-10 4-15-16,0 0-13 0,13-6-16 0,-13 6-13 16,0 0-14-16,0 0-9 0,0 0-10 15,0 0-11-15,0 0-5 0,0 0-12 0,-40 14 1 16,40-14 8-16,-16 6-1 0,2-3 2 15,14-3 7-15,-30 8 20 0,14-7-8 16,-4 5 6-16,-1-1 5 0,2 0 20 16,-1-3-2-16,-10 5 28 0,0-1 16 0,6 1 13 15,-3-2 12-15,-2 2 12 0,2-1 13 16,1 1 14-16,2-4 12 0,1 2 4 16,6-2-1-16,0 1-4 0,1-1-1 0,2-2-7 15,14-1-3-15,-27 9-4 0,27-9-4 16,-16 2-5-16,16-2-2 0,-14 6-2 0,14-6 12 15,0 0 17-15,0 0 1 0,0 0 4 16,0 0-9-16,68-17 0 0,-38 10-8 16,3 0 0-16,7-4-12 0,-4 3 1 15,4 0-6-15,-2-1-1 0,-8 2-7 16,0 0 3-16,-8 2-6 0,2-1-3 0,-4 5 4 16,-4-2-4-16,-2 0-8 0,-14 3 2 15,19-4 2-15,-19 4-3 0,21-5-1 16,-21 5-2-16,0 0 4 0,0 0-1 0,0 0-11 15,0 0 5-15,-40 15-1 0,7-3 8 16,-5 1-7-16,-11 5 1 0,-5-1-3 16,1-1 1-16,-4 8-4 0,4-6 2 0,0-4 4 15,16-2-11-15,7 1 5 0,7-2 1 16,-1-4-1-16,8-2 1 0,2 0 6 16,4-3-4-16,10-2 0 0,-12 6-1 15,12-6 4-15,0 0-3 0,0 0 4 0,42-17-8 16,-15 9 3-16,10-3 4 0,-1-3 1 15,15-4-5-15,2 0 2 0,-13 5-3 16,-4 4-38-16,1-1-31 0,-10 4-38 0,-1-1-40 16,-2 2-56-16,0-1-53 0,-8 5-94 15,-2-5-277-15,-14 6-122 0</inkml:trace>
  <inkml:trace contextRef="#ctx0" brushRef="#br0" timeOffset="-45818.75">15050 9605 1743 0,'0'0'-85'0,"-24"-4"27"15,24 4 6-15,-27 9 10 0,10-1 16 16,8 0 1-16,-4 9 2 0,-1-3 12 0,1 4 10 15,-1 7 5-15,8-3 9 0,-4 7 2 16,-4 2 0-16,4 2 6 0,7-1 0 0,-3 3-7 16,2-8 10-16,4 4-11 0,0-3 2 15,7 1-4-15,-4-1 1 0,7-6-1 0,0 0 0 16,0 2 2-16,10-5-1 0,0-1 2 16,-3-5-1-16,-1-5 4 0,8 0 5 15,-4 1 18-15,-1-9 5 0,8 0 1 0,-3-3 1 16,-4-3-1-16,3 2-3 15,3-4-2-15,-2-2-1 0,0-1-5 0,-4 3-3 16,3-9-3-16,-3 9 0 0,-4-5-2 16,1 1-2-16,0 1-2 0,-4 1-6 0,-3 3 2 15,4-3 0-15,-5-1-5 0,1 7-10 16,1-4-28-16,-8 2-40 0,3-1-28 0,-6 7-26 16,10-7-37-16,-10 7-18 0,3-5-408 15,-3 5-80-15</inkml:trace>
  <inkml:trace contextRef="#ctx0" brushRef="#br0" timeOffset="-45471.74">15186 9868 1668 0,'-6'-9'-11'0,"6"9"13"15,-10-8 4-15,10 8 8 0,-14-7 5 0,14 7-3 16,0 0 2-16,0-9-10 0,0 9-1 15,0 0 3-15,20-16-5 0,-7 15 5 0,1-2-6 16,9-2 0-16,-3 5-3 0,7 0 5 16,3 0-1-16,3 2-6 0,10 4 3 0,-2 2 1 15,2 3 0-15,-7 2 3 0,21 5 0 16,-13 4 4-16,-4 6 11 0,-4 1 3 16,-12-1 11-16,-1 6 7 0,-7 0 5 15,-6-2 0-15,-7 2 1 0,2 0-5 16,-13-1 3-16,5 6 2 0,-13 5-4 0,-5 2-1 15,1-8-4-15,4-6-4 0,-4-7-3 16,0-3-3-16,3-1 1 0,7-5-3 0,4-3-2 16,-8-1-4-16,8-3-5 0,2-1-31 15,-2-2-40-15,2-1-39 0,4-5-30 16,0 0-40-16,0 0-69 0,0 0-406 0,0 0-136 16</inkml:trace>
  <inkml:trace contextRef="#ctx0" brushRef="#br0" timeOffset="-44303.77">18653 8982 1825 0,'0'0'-39'0,"-17"-6"30"0,7 6 15 0,10 0 5 16,0 0 13-16,-23-7 16 0,23 7 0 15,0 0 0-15,-16-1-1 0,16 1-6 16,0 0-7-16,0 0-7 0,0 0-3 0,0 0-2 16,0 0-3-16,0 0 3 15,0 0-4-15,0 0-2 0,0 0-1 0,29 32 2 16,-6-22 2-16,-2-1 0 0,15 2 7 15,-3-1 10-15,11 0 1 0,15 0 0 0,-12-5 7 16,4-1-4-16,-5-1 2 16,1 0 2-16,-1-2 0 0,1-2-4 0,-4 1 2 15,5-3 3-15,-6-1 2 0,-5 1 4 0,4-2 6 16,-2-5 5-16,1 0-7 0,-4 0 1 16,2-2-3-16,-5-5-7 0,0 3-1 15,-6-1 2-15,-1-2 4 0,1-3-1 16,-4 0-7-16,4-1-1 0,-6 2 7 0,-2 1-11 15,-2 1 1-15,-4 2 2 0,1-3-7 16,-1 4-9-16,-4 1 4 0,-1 1 8 16,2-1-12-16,-4 2-4 0,0 2 8 0,2 0-10 15,-2 2-5-15,-6 7-2 0,7-9-7 16,-7 9-30-16,6-5-11 0,-6 5-18 0,11-4-30 16,-11 4-19-16,0 0-23 0,0 0-24 15,10 17-26-15,-10-17-24 0,-4 12-13 16,4-12-58-16,-3 13-371 0,3-13-147 0</inkml:trace>
  <inkml:trace contextRef="#ctx0" brushRef="#br0" timeOffset="-43920.33">19469 8650 1880 0,'0'0'-3'15,"-16"0"19"-15,16 0 13 0,-20-6 14 0,20 6 19 16,0 0 9-16,-21-1-7 0,21 1-4 15,-6-8-6-15,6 8-6 0,0 0-3 0,-3-16-10 16,3 16-5-16,9-12-3 0,2 2 0 16,5 3-6-16,5-7-2 0,2 7-4 15,3 0 1-15,1 0-2 0,3-1-4 0,-7 4 1 16,7-2 0-16,0 4 1 16,0-1-4-16,-3 3-2 0,10 3 0 0,-7-1-2 15,3 4 3-15,-6 2 1 0,6 3 0 16,-6 3-3-16,-4 7 1 0,4 0 1 0,-1-4-1 15,4 17 0-15,-13-3 1 0,-4-5 1 16,1 8-1-16,-11-7 1 0,7 8-1 16,-4 0-2-16,-6 1 5 0,0-7-1 0,0-1-1 15,0 2 4-15,-3-3-8 0,3-2 2 16,0 3 1-16,0-12-2 0,0 5 3 0,-3-6-5 16,0-2-23-16,-1-1-23 15,4 1-22-15,0-13-30 0,-3 12-64 0,3-6-36 16,0-6-73-16,-9 4-400 0,9-4-163 15</inkml:trace>
  <inkml:trace contextRef="#ctx0" brushRef="#br0" timeOffset="-33803.96">14946 12783 1942 0,'-13'4'-3'0,"3"0"9"15,3 2 13-15,-3-1 19 0,10-5 8 0,-10 6 10 16,10-6-3-16,0 0-1 0,-7 1 0 16,7-1 0-16,0 0-6 0,0 0 5 0,0 0-3 15,0 0 4-15,0 0 7 0,0 0 6 16,50-18 2-16,-20 7-14 0,18-11 4 15,1-3-8-15,17-11 1 0,-9 9-8 16,13-9-5-16,1 2-3 0,-19 9 1 16,2 2-13-16,-4 1 9 0,-10 4-3 0,-10 6-11 15,-3-1 2-15,-7 3-3 0,3 5 0 16,-6-1-16-16,-1 5 5 0,1-2-18 0,-7 0-16 16,0 3-11-16,-10 0-13 0,20 0-8 15,-20 0-10-15,14 6-10 0,-14-6-15 0,-3 7-14 16,3-7-5-16,-11 15 2 15,1-7-7-15,-3 5 7 0,-4-1-9 0,0 2 21 16,-13 4 9-16,1 0-3 0,-1 2 18 16,0-2 7-16,-17 4 12 0,4-2-3 15,2 0 9-15,11-6 35 0,-16 7 18 0,-1-1 25 16,7-5 3-16,-10 4 16 0,10-3 8 16,4-1 11-16,-1 0 11 0,7 0 0 0,-6-2 1 15,12-1-1-15,-3-2-2 0,7 0-3 16,-3 0-4-16,3-2-11 0,3-1-4 0,7-2-3 15,-3 0-7-15,6 0-4 0,-3-2 3 16,4-2-4-16,6-1 8 0,0 0 17 16,0 0-5-16,39-12 10 0,8-8-3 0,17-5 1 15,12-5-17-15,-2-8-2 16,2 4-3-16,4-7 1 0,0 4-5 0,-3-1-6 16,-7 4-8-16,-10 9-4 0,-14 0 7 0,1 2-4 15,-14 8-6-15,-9 3 1 0,-5 2 1 16,-2 3-5-16,1-1-7 0,-9-1 2 15,1 5 1-15,-4 1 5 0,-6 3-5 0,0 0 0 16,0 0-10-16,0 0 1 0,0 0 3 16,-25 28 1-16,-2-13 7 0,-17 13-10 15,-6 0 7-15,-16 5-4 0,-5 9 2 0,-2-3 0 16,-4 4-9-16,-6 0 3 0,3-1-4 16,4-1 3-16,-1 1-9 0,4 0 17 0,2-8-1 15,18-3-13-15,6-6 9 0,14-7-3 16,3-1 4-16,14-8-2 0,-1 2-1 15,4-4-3-15,-1-1 9 0,11-2-7 16,-4-1 4-16,7-3 14 0,0 0-4 0,0 0-13 16,54-25 6-16,-5 1 2 0,21-5 5 15,7-6-10-15,-4-2 1 0,1 2 4 0,-1-4 0 16,-3 7-6-16,-10 6-34 0,-10-2-43 16,4 3-37-16,-8 3-35 0,1 1-42 15,-14 4-22-15,-3 2-32 0,-6 1-56 0,-1 6-106 16,-3 0-198-16,-4-1-100 0</inkml:trace>
  <inkml:trace contextRef="#ctx0" brushRef="#br0" timeOffset="-31836.6">30567 8018 1764 0,'-5'-13'16'0,"2"1"13"0,3 1 21 15,0 11 6-15,-3-14 9 16,3 14 6-16,0-11-8 0,0 11-9 0,0 0-4 15,-3-10-12-15,3 10-4 0,0 0 1 16,0 0-7-16,0 0-1 0,0 0 2 16,-3 38-4-16,6-22 3 0,0 2-2 0,-3-1 2 15,3 4-1-15,8-3 2 0,-5 1-7 16,4-6 2-16,0-1 11 0,0 1 10 16,6-9 12-16,8 3-4 0,6-14-5 0,10-3-5 15,17-5-3-15,-1-6-5 0,-2-1 2 16,6-10-14-16,-11 6 11 0,-5-2-7 0,-1 6 0 15,-9 5-10-15,-4-1-1 16,-4 0 1-16,-5 5-11 0,-8 5-1 0,4 2-2 16,-4-2-38-16,1 5-20 0,-14 3-33 15,19-1-27-15,-19 1-48 0,0 0-44 16,14 7-59-16,-14-7-98 0,0 7-280 0,0-7-141 16</inkml:trace>
  <inkml:trace contextRef="#ctx0" brushRef="#br0" timeOffset="-31520.73">30803 7940 1901 0,'-20'3'16'0,"20"-3"8"0,-23 1 3 16,9 5 5-16,4 1 0 0,-3 4 7 15,-1-3 0-15,5 9 3 0,-1 0 3 0,3-1-1 16,0 1-6-16,4 0 4 0,3-2-4 15,3-5 12-15,0 5 5 0,11-5 14 16,2-2 6-16,11-1-3 0,6-7-1 0,7 0-6 16,7-7-4-16,13-4-6 0,0-6-5 15,0-4-1-15,-7 2-12 0,1-1-7 16,-4-3 7-16,-4 1-5 0,4 2-10 0,-16-1 4 16,-4 5 5-16,-7 6-11 0,4-5 5 15,-7 5-33-15,-3-3-26 0,-1 2-24 16,-2 2-35-16,-1-1-39 0,-7 3-39 15,1-1-51-15,-3 1-38 0,-1 4-82 0,-3 3-329 16,0 0-165-16</inkml:trace>
  <inkml:trace contextRef="#ctx0" brushRef="#br0" timeOffset="-30634.43">29163 11495 2051 0,'-3'-8'82'0,"3"8"-6"15,0 0-8-15,0 0-8 0,0 0-7 16,0 0-3-16,0 0-8 0,36 3-2 16,-3 7-2-16,4-1-4 0,16 15-4 15,4-6-6-15,0 7 2 0,6 0 0 0,7 7 2 16,-13-7-2-16,0 0-4 0,-5 1-5 16,-1-1 6-16,-1-1-3 0,-10 2 1 15,3-2-4-15,-6-6-1 0,-14 3-4 0,0-6-1 16,-2-2-33-16,-5-1-27 0,-2-2-21 15,-5-2-30-15,-2-4-61 0,-7-4-66 0,0 0-92 16,0 0-350-16,0 0-163 0</inkml:trace>
  <inkml:trace contextRef="#ctx0" brushRef="#br0" timeOffset="-30116.47">29780 11440 2044 0,'-13'-28'105'16,"-1"9"8"-16,7-5 18 0,-2 12 44 15,1-1 16-15,5 6-12 0,-4-4-14 0,7 11-21 16,-9-11-25-16,9 11-8 0,0 0-11 15,0 0-9-15,-38 29-10 0,29 2-11 16,-11 12-3-16,0 7-5 0,0 4 2 16,-4 14-6-16,1 1-3 0,6-10-5 0,-2 10 1 15,5-15-4-15,-2 2 1 0,2-2-5 16,4 0-3-16,4-14-3 0,-2-5-8 16,2 0 2-16,-4-3-2 0,7-9 0 0,-4 2-3 15,7-11 2-15,-4 2-1 0,4-4-1 16,-3 1-1-16,3-5-4 0,0-8-3 15,0 0-68-15,0 0-49 0,0 0-48 0,0 0-57 16,0 0-52-16,21-25-80 0,-18 8-87 16,3 1-134-16,-3-1 56 0,-3-4-233 0,4-4-225 15</inkml:trace>
  <inkml:trace contextRef="#ctx0" brushRef="#br0" timeOffset="-29578.5">29609 11543 2193 0,'11'-25'50'15,"-5"2"9"-15,1 3 18 0,-4 3 10 16,4 2 14-16,-3-2-2 0,-1 6 14 16,0-3 13-16,0 7-3 0,-3 7-3 0,3-14-15 15,-3 14-14-15,0 0-20 0,0 0-7 16,0 0 2-16,0 0-2 0,-23 35-8 0,13-5-4 16,-10 20-7-16,-13 13-3 0,3 4-6 15,3-2 6-15,4 3-11 0,3 0 2 16,-1-11-6-16,-5 10-5 0,10-12 4 15,3-2 4-15,-4 1-5 0,7 0-4 16,-4-4 2-16,1 0-6 0,7-11 2 0,1-7 3 16,-1-7 1-16,3-7-7 0,-1 2 2 15,4-8-7-15,-3 1 19 0,3-4 18 0,0-9 49 16,0 13 26-16,0-13-5 0,0 0-15 16,0 0 1-16,30-38-19 0,-17 9-7 15,8-18-7-15,12-24-12 0,0-8-6 0,-6-13-4 16,6 1-9-16,-6-1 0 15,0 4-4-15,-4 8-5 0,0 8-4 0,-9 19 6 0,2 6-10 16,-9 12-9-16,0 7 7 16,-1 7-8-16,-3 5-1 0,1 6-7 0,-1 2-4 15,-3 8 0-15,0 0 4 0,0 0 2 16,0 0-7-16,-23 58 4 0,3-8-2 16,-4 17 1-16,-2 5-3 0,-4 3 3 0,-4 0 3 15,1 3 0-15,0-3 3 0,0 2-2 16,-4-4-2-16,10-3 0 0,0-6-4 0,10-11 8 15,-2-3-6-15,2-4 14 0,4-13-15 16,-1-8 5-16,8-1-1 0,2-9 5 16,-2 0 0-16,-1-2-3 0,7-6 3 0,0-7-22 15,0 0-77-15,0 0-55 0,10-25-63 16,0 1-76-16,7-5-96 0,2-18-151 16,8-3-106-16,-3-3 73 0,2-12-416 15,-2 13-455-15</inkml:trace>
  <inkml:trace contextRef="#ctx0" brushRef="#br0" timeOffset="-28020.11">28750 10115 2796 0,'-4'-14'-47'0,"-6"3"26"0,4-3 22 15,2 6 24-15,-2-1 14 0,6 9 16 0,-8-16 4 16,5 10 14-16,3 6-1 0,-9-11-2 16,9 11 4-16,-4-8 3 0,4 8-25 15,0 0 0-15,0 0-17 0,-10-9-4 0,10 9 5 16,0 0-7-16,0 0-5 15,0 0 3-15,0 0-9 0,-10-4 9 0,10 4-22 16,0 0 14-16,0 0-14 0,0 0 11 16,0 0 0-16,0 0 7 0,0 0-8 0,0 0-9 15,-6 21 13-15,6-21-12 0,0 0-4 16,0 0 5-16,0 0 4 0,0 0 5 16,0 0 3-16,0 11 3 0,0-11-7 0,0 0-2 15,0 0-7-15,0 0 7 0,0 0 1 16,0 0-3-16,0 0 9 0,0 0-15 0,0 0 10 15,0 0 2-15,0 0 3 0,0 0 12 16,0 0-3-16,0 0 1 0,0 0-11 16,0 0 5-16,0 0-10 0,0 0 1 15,0 0-4-15,0 0 13 0,-24-19-9 16,24 19-9-16,0 0 1 0,0 0-8 0,0 0-4 16,0 0-2-16,0 0 15 0,0 0-6 15,27 26-2-15,-14-8-3 0,1 2-1 0,9 3 7 16,10 9 2-16,1 0-13 0,2 6 12 15,-3-5-2-15,1-1-2 0,5 3-5 16,2 1 11-16,-1-7-1 0,-7 0-6 0,0 4 1 16,-6-10 5-16,-3-4-7 0,-1 5 1 15,0-5-3-15,0 2 9 0,-2-10-9 0,-2 7 14 16,-2-3-4-16,-4-5-2 16,-2-3-5-16,-2 4-6 0,1-4-28 0,1-1-11 15,-11-6-41-15,6 5-58 0,-6-5-52 16,0 0-50-16,0 0-38 0,0 0-25 15,-30-29-58-15,16 21-85 0,5-9-10 0,-4 9-94 16,-1-9-57-16</inkml:trace>
  <inkml:trace contextRef="#ctx0" brushRef="#br0" timeOffset="-27220.38">29106 10244 1585 0,'-3'-32'1'0,"3"2"24"0,0-1 18 16,-3 6 24-16,3-1 13 0,-4-5 14 15,4 5 16-15,-3 2 13 0,3 6 13 16,3 7-18-16,-6-3-8 0,0 3-20 0,3 11-13 15,-8-8-9-15,8 8 2 0,0 0-7 16,-30 30 3-16,21 1-12 0,-15 13-3 16,8 9-10-16,-7 14 9 0,2 1-13 0,-1 0 15 15,1 1 1-15,4 3-8 0,4-16 11 16,-4-2 1-16,4 3-4 0,-4-1 3 0,7-6-8 16,4 0 0-16,-4-2 2 0,0-16-17 15,6-10 8-15,1-5-9 0,3 1 6 16,-3-3 7-16,3-5 19 0,-3 3 30 0,3-2 32 15,0-11 29-15,-4 8 19 0,4-8-15 16,0 0-18-16,0 0-13 0,0 0-20 16,13-44-8-16,-6 21-10 0,3-4-4 15,3-4-10-15,5-11-15 0,1 2-5 0,1-4-3 16,4 1-8-16,-2-5-2 0,-1-2-11 16,2 0 3-16,1-4-5 0,-5 0-3 15,5 3-6-15,-4-5-2 0,-1 5-7 0,2-2 8 16,-8 3-10-16,4 3-2 0,-11 5 1 15,4 9 4-15,-3 8-2 0,-3 0-6 0,-1 4 4 16,0 4 1-16,0 2-8 0,-3 0-1 16,4 5 0-16,-4 10-2 0,-4-10 4 0,4 10 3 15,0 0-4-15,0 0-2 16,-33 39 0-16,20-8-3 0,-7 16 11 0,-4 7-12 16,8 2 3-16,-14 13 0 0,7 2 9 15,-1-3-8-15,-3-1-3 0,8-15 9 16,2 4-4-16,4-6 8 0,-1-6-6 0,4 4-2 15,-3-12-1-15,9-10 0 0,-2-2-2 16,2-8 3-16,4-3 6 0,-3-1 3 0,3 1 16 16,-3-3 37-16,3-10 26 0,0 0-10 15,0 0-4-15,0 0-10 0,6-52-4 16,-2 15-3-16,2-22-17 0,11-18-3 0,-4 2 1 16,-5 11 8-16,1-3-23 0,1 9-2 15,1-1-9-15,-5 12 5 0,0 10-6 16,-2 6 3-16,-1 12-7 0,-3-1-2 0,3 5-10 15,-3 0 4-15,3 2-14 0,-3 13 2 16,5-5 0-16,-5 5 0 0,0 0 2 16,-5 37 2-16,-1 1 6 0,3 17 2 0,-7 2-2 15,-4 18-2-15,1 0 12 0,4 3-3 16,-9-3-7-16,6-3 14 0,-2-7-8 0,1-5 2 16,2-3-5-16,5 1 4 0,-4-8-3 15,10-12-3-15,-3-9 5 0,-1-5-5 16,1-5-5-16,-1-6 10 0,4-1 6 0,-3 3 1 15,3-6-2-15,0-9-23 0,0 0-66 16,0 0-64-16,0 0-61 0,0 0-47 16,-3-49-54-16,6 27-74 0,0-6-77 15,4-1-115-15,0-2-108 0,-1 4 66 0,1 2-444 16,4 2-528-16</inkml:trace>
  <inkml:trace contextRef="#ctx0" brushRef="#br0" timeOffset="-26399.49">30426 8107 2991 0,'7'-22'-77'16,"-1"5"36"-16,-3 0 29 0,5 9 17 16,-5-3-1-16,0 4 5 0,-3 7-3 0,0 0-5 15,7-7 2-15,-7 7-4 16,0 0 2-16,0 0-3 0,20 29 9 0,-17-15-1 16,4 10-2-16,-1-2-3 0,5-3-2 15,2 6 2-15,-7-1 5 0,8-5 1 16,-1-2 2-16,4-2 12 0,-1 2 20 0,8-10 24 15,3-6 25-15,16-2-8 0,20-17 16 16,20-9-5-16,11-17-8 0,5-6-14 16,22-17 1-16,-1 3-8 0,-30 9-9 0,0 5-4 15,-14 0-8-15,1 5-1 0,-4 5-10 16,-26 11 0-16,-10 4-5 0,-7 7 3 0,-10 5-8 16,-4 2-20-16,-2 7-24 0,-4 0-19 15,-10 4-43-15,0 0-36 0,3 17-36 16,-6-9-34-16,-14 9-43 0,-3 5-57 15,-6-4-68-15,-14 8-140 0,-4-2 36 16,-5 1-79-16,1 0-45 0</inkml:trace>
  <inkml:trace contextRef="#ctx0" brushRef="#br0" timeOffset="-26118.64">30839 8082 1662 0,'-13'4'84'0,"4"3"-10"0,9-7-4 0,-14 7-10 0,14-7-2 16,-7 15-7-16,1-5-6 0,6-3 4 15,0 5-3-15,-3 1 7 16,3-13-5-16,3 19 2 0,3-2 8 0,1-9 32 16,7 1 24-16,5-8 22 0,14-1 5 0,35-14 1 15,14-14-5-15,8-5-18 0,13-3-6 16,5-9-8-16,25-16-15 0,-4 2-8 16,-4-1-7-16,-26 13-14 0,-9 4-2 15,-7 2-6-15,-6 4-4 0,-26 12-14 0,-12 8 1 16,-9 5-46-16,-6-1-46 0,-5 5-41 15,-5 4-21-15,-4 4-21 0,-10 0-21 16,0 0-34-16,10 12-44 0,-10-12-43 0,-27 20-49 16,4-2-150-16,-10-3-181 15,-17 10-156-15</inkml:trace>
  <inkml:trace contextRef="#ctx0" brushRef="#br0" timeOffset="-25853.1">30836 8225 1946 0,'-13'10'31'0,"-1"-2"13"0,14-8 5 16,-10 0 2-16,10 0 0 0,0 0-6 15,0 0 14-15,0 0 18 0,0 0 9 0,54-17-3 16,3-8-4-16,19-8-14 0,17-5-1 16,4-6-5-16,4 1-7 15,28-15-5-15,-26 16-7 0,0-7 1 0,-2 5-3 16,-8 1-6-16,-3 4-6 0,-13 3 1 15,-8 4 0-15,-18 7-14 0,-15 7-33 0,-9 4-26 16,-3 6-33-16,-8 1-37 0,-2 1-21 16,-5 3-6-16,-9 3-15 0,0 0-28 15,11 9-45-15,-11-9-48 0,-11 16-312 0,5-3-91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38:45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8286 4070 2028 0,'-10'-5'111'0,"0"0"12"0,0-1 12 15,10 6 2-15,-16-8-10 0,16 8-1 16,0 0-20-16,-11-4-3 0,11 4-15 0,0 0-19 16,0 0 8-16,0 0-22 0,0 0 2 15,0 0 6-15,44 29-10 0,-24-12-6 16,3-1 13-16,17 9-6 0,1 3-8 16,-11-6-2-16,12 6-10 0,-8 0 2 15,-1-6 3-15,-3-1 2 0,-3-4-10 0,3-1 8 16,-10-2-17-16,-4 1-42 0,1-5-29 15,-4-3-43-15,1 1-33 0,-4-3-45 0,-10-5-62 16,13 1-69-16,-13-1-123 0,7-10-38 16,-7 10 43-16,-4-21-145 0,4 6-65 15</inkml:trace>
  <inkml:trace contextRef="#ctx0" brushRef="#br0" timeOffset="264.77">8602 3950 1835 0,'-12'-8'195'0,"5"1"-6"0,7 7-13 15,-14-10-15-15,14 10-21 0,0 0-6 16,0 0-4-16,-27 21 5 0,15 0 4 16,2 0 3-16,-14 12-2 0,1 9-4 0,-1 2-3 15,2 3-10-15,-8-1-3 0,-1 0-9 16,1 3-9-16,-3-8-12 0,6 2-9 0,7-2-6 16,-4-1-10-16,8-10-4 0,2-5-6 15,5-4-4-15,-1-3-4 0,-1-2-4 0,5-4-3 16,0 1-3-16,-1-5-3 15,1-1-12-15,6-7-30 0,-11 7-34 0,11-7-33 16,0 0-48-16,0 0-40 0,0 0-45 16,0 0-47-16,3-32-56 0,5 22-54 15,-8-4-137-15,3 3-8 0,0 1 55 0,-3-2-200 16,0 1-151-16</inkml:trace>
  <inkml:trace contextRef="#ctx0" brushRef="#br0" timeOffset="12633.94">8487 4940 1919 0,'-8'-11'14'0,"-2"2"20"0,7 4 12 0,0-3 8 15,3 8 10-15,-6-7 0 0,6 7 4 16,-8-5-4-16,8 5-7 0,0 0-8 16,0 0 2-16,0 0 10 0,0 0 13 0,0 0 0 15,47 8 12-15,-31 0-4 0,5 3 5 16,12 3-18-16,-6 3 4 0,16 8-6 16,-9-8 7-16,-5-2-15 0,1 3 7 15,11 4-7-15,-8-2-3 0,0-5-8 0,-6 3-9 16,0-1 1-16,-8-1-5 0,5 1-5 15,-7-3-6-15,2 1 2 0,2-2-1 16,-9-4-21-16,2 4-16 0,-1-2-13 0,-2-7-38 16,-5 0-26-16,-2 0-44 0,-4-4-46 15,0 0-55-15,0 0-39 0,0 0-72 0,0 0-98 16,0 0-219-16,-7-25-158 0</inkml:trace>
  <inkml:trace contextRef="#ctx0" brushRef="#br0" timeOffset="12948.48">8939 4861 1969 0,'-6'-14'57'16,"3"2"25"-16,-1 2 18 0,-2 0 21 0,6 10 3 15,-14-11-11-15,14 11-7 0,-10-1-12 16,10 1 2-16,0 0 16 0,-33 26-3 16,13 2 15-16,-4 10-6 0,-3 3 9 0,5 8 2 15,-8-2-2-15,3 3-6 0,-6 10 1 16,9-10-11-16,1-2-10 0,0-3-6 0,-1-2-10 15,4-4-5-15,7-6-12 0,-4-11-2 16,11-2-13-16,-7-2-2 0,8-3 2 16,2-5-7-16,0 2-5 0,-3-5 1 0,2 4-5 15,4-11-2-15,-6 10-8 16,6-10-27-16,0 0-36 0,0 0-29 0,0 0-28 16,0 0-47-16,-11-22-37 0,11 14-33 15,0-2-44-15,3-3-46 0,-3 2-47 0,0 0-116 16,5-3-43-16,-2-2 61 0,-3 0-204 15,0 4-144-15</inkml:trace>
  <inkml:trace contextRef="#ctx0" brushRef="#br0" timeOffset="18332.6">3040 6804 2967 0,'-8'-10'150'16,"2"6"-44"-16,6 4-49 0,0 0-27 16,-13-8-18-16,13 8 16 0,0 0-13 0,0 0-2 15,0 0-7-15,16 35-1 0,4-12 10 16,10 9 20-16,7 3 1 0,7 5-1 15,8 7 8-15,2 6 6 0,-4-3-12 16,3-3 9-16,-3 1-7 0,7-4 5 16,-20-5-7-16,10-4 4 0,-4-3 2 0,-10-2-12 15,7-2 3-15,-10-11-6 0,-3 1-5 16,-4-3 15-16,-2-4-14 0,-2 3 5 0,4-7-10 16,-5 1 4-16,-6-1-29 0,6-4-30 15,-5-3-57-15,-1 0-57 0,-12 0-67 0,21-14-80 16,-15 7-105-16,-3-5-115 0,-3-5 66 15,-3 2-219-15,0-5-165 0</inkml:trace>
  <inkml:trace contextRef="#ctx0" brushRef="#br0" timeOffset="18616.59">3679 7082 2067 0,'-13'-7'127'0,"0"1"8"15,3 4-1-15,10 2-16 0,-13-6-2 0,13 6-18 16,0 0-10-16,0 0-24 0,0 0 9 15,3 25-14-15,14-7 5 0,2 10 5 16,18 7-12-16,0 2 23 0,-3 6 8 0,2-4 10 16,-6 10 8-16,-3-5-6 15,-5 5 1-15,-1-2-1 0,-15 3-3 0,-3-6 0 0,-3-3-5 16,-16 14-7-16,-4-9-15 16,4 8-5-16,-17-9-4 0,3 0-7 0,-5-6-5 15,2-1-1-15,-3-10-1 0,9-6-7 16,4-4-1-16,0-7-22 0,-1 0-41 15,0-1-47-15,5-7-48 0,-1-2-51 0,7 3-67 16,13-4-76-16,-30-10-94 0,16-1-153 16,8 2 40-16,2-8-290 0,4-1-298 0</inkml:trace>
  <inkml:trace contextRef="#ctx0" brushRef="#br0" timeOffset="19715.22">4752 7404 2474 0,'0'-12'109'16,"0"12"19"-16,4-10-9 0,-4 10-6 15,0 0-10-15,0 0-7 0,0 0-29 0,0 0 5 16,0 0-7-16,0 0-2 0,0 0-16 16,10 50 12-16,-6-22 22 0,-1 6 15 0,3 4-7 15,1 12 1-15,0 3-6 0,-4-6-4 16,1 3 0-16,2 0-6 15,1-10 3-15,-7-9-10 0,3-4-1 0,0-4-5 16,-3-4-3-16,4 2 17 0,-4-7 41 16,3-3 23-16,1-7 2 0,-4-4-30 0,0 0-6 15,-11-36-9-15,-2-7-12 0,3-14-18 16,-16-14-16-16,2-8-23 0,0 4-12 0,-2 4-3 16,0 6-11-16,-7 5 2 0,12 17 1 15,-6 3-8-15,1 12 1 0,10 9-5 16,-2 3 0-16,2 7-2 0,-4 3-2 15,3 5 4-15,1 1-3 0,-5 4 1 0,8 4 1 16,-7 6-3-16,4 7 5 0,-1-2-1 16,7 4 4-16,-4 4 0 0,8-4-3 15,3 2 1-15,3-2 4 0,6-2-4 0,0 3 5 16,8-5-3-16,-1 2 4 0,8-10-3 16,5 6-1-16,1-9-1 0,3 0 4 0,0-2-3 15,10-2 6-15,3-1-4 0,11 0 2 16,-8-3-2-16,1 0 5 0,0 0 0 15,-4 1-3-15,3 5-6 0,-5 2 5 0,-5-1 2 16,21 4-1-16,-14 3-2 0,-7 4-1 16,-9-3 1-16,14 13 0 0,-15-2-1 0,-6-1-1 15,0 0 1-15,-7 0 2 0,-6 3 4 16,3 0-2-16,-3-3 1 0,-1 0 2 16,-2-7-4-16,2-1 1 0,-9-2 8 0,3-4 15 15,0-3 23-15,0-8 0 0,-3 11-8 16,3-11-2-16,0 0 1 0,0 0-11 15,-27-37 1-15,27 13-6 0,0-1-5 16,0-4 3-16,3-4-4 0,4 1-5 0,3-3-2 16,0 2 0-16,1 4 0 0,1 1-6 15,6 3-7-15,-2 7-12 0,-2 1-27 0,5 5-17 16,4 3-20-16,4 5-26 0,-3 4-13 16,-2 4-22-16,5 5-23 0,0-2-36 0,0 5-30 15,3 1-29-15,0-1-28 0,-7-2-24 16,4 2-3-16,-4-3-7 0,-3-5-21 15,1-4-24-15,1-4 47 0,5-6-403 16,9-5-213-16</inkml:trace>
  <inkml:trace contextRef="#ctx0" brushRef="#br0" timeOffset="20248.64">6026 7535 2099 0,'27'-20'11'0,"-4"5"26"15,-12 0 31-15,1 5 19 0,-5 0 7 16,-1 5-6-16,-6 5-10 0,8-7-2 0,-8 7-16 16,0 0 1-16,0 0 3 0,0 0-4 15,-30 32-9-15,13-14 1 0,1 7 0 16,-15 8 17-16,1 6-17 0,0 1 2 0,0 2 7 15,0-2-17-15,7-2 1 16,6-12-2-16,7-2 1 0,4-4-2 0,2-6-5 16,8-1-8-16,5-9 11 0,-9-4-2 15,24 0-19-15,-24 0 8 0,43-18-2 0,-16 0 4 16,3 0-13-16,-7-3 2 0,10-8-2 16,-12 0-2-16,-5 1 8 0,1 3 3 15,-4-6 13-15,1 5 14 0,-5 2 15 0,1 5 12 16,1-3 9-16,-8 5 15 0,0 3 11 15,4-1-8-15,-4 8-16 0,0-3-6 16,-3 10-10-16,0 0-7 0,0 0-3 0,0 0 16 16,0 0 9-16,0 0 8 0,-3 45 4 15,0-20 0-15,3 9 4 0,0 7 13 0,0 17-12 16,6 6-1-16,-6 1 16 16,8 16-11-16,1 2-7 0,4 6 12 0,4-4-15 15,-4 5-2-15,8-8-8 0,-9 8-5 16,2-2-10-16,2-5-5 0,-8-4-2 0,2-16-3 15,-7-1-6-15,-3-4-13 0,0-3 4 16,-7-5-2-16,-7-5-7 0,2-10 0 0,-9-7-5 16,-15 4-3-16,-7-7-2 0,2-13 0 15,-2-5-3-15,-4-4 2 0,1-6-6 16,-14-9-3-16,3-5-1 0,-3-5-4 0,11-6 0 16,1-2-10-16,9-11-17 0,5-3-20 15,11-6-12-15,6-6-45 0,7-1-21 16,13 0-14-16,11-16-31 0,19 1-26 0,7-1-27 15,20 5-31-15,-6 6-31 0,9-1-43 16,0 4-31-16,7 6-34 0,0 14-20 16,4-3-66-16,-1 16-169 0,-4 8 74 0,-5 4-434 15,-1 3-469-15</inkml:trace>
  <inkml:trace contextRef="#ctx0" brushRef="#br0" timeOffset="21965.08">9276 6110 2714 0,'0'0'-173'0,"-3"-10"28"0,3 10 18 16,0 0 13-16,0 0 20 0,6-18 33 15,-6 18 22-15,3-7 15 0,-3 7 25 0,0 0 7 16,8-14 6-16,-8 14 4 0,0 0-6 15,0 0 1-15,3-7-5 0,-3 7-1 16,0 0 4-16,0 0 12 0,0 0 13 16,30 21 7-16,-14-14 2 0,5 8-3 0,9-1-4 15,-4 4 1-15,4 0-3 0,20 4 0 16,-6 3-2-16,5-2-1 0,-2 0-6 16,-4-2-1-16,-6 0 0 0,-7-6-1 0,-4-1-2 15,-2 3-1-15,3-1-3 0,-4-3 1 16,-3-3-15-16,-3-2-32 0,-4-4-33 0,-3-1-37 15,-10-3-47-15,0 0-67 0,17-10-94 16,-21 3-302-16,4-5-105 0</inkml:trace>
  <inkml:trace contextRef="#ctx0" brushRef="#br0" timeOffset="22201.57">9780 5975 1861 0,'-8'-8'100'16,"8"8"8"-16,-12-7-11 0,12 7-8 0,0 0-14 15,0 0-8-15,-27 15-3 0,10 2-2 16,1 8 15-16,-8 12-3 0,-6 6-2 0,0 2 13 16,-3-1-16-16,-7 20 5 0,3-7-17 15,14-10-2-15,-1-4-8 0,-2 0 3 16,13-11-12-16,-1-1 14 0,1-9-16 0,3-7-1 16,3-1 2-16,3-3-4 0,1-4-22 15,3-7-52-15,0 0-53 0,0 0-47 0,0 0-60 16,17-22-81-16,-10 4-190 15,-1-3 35-15,5-4-161 0,-1-1-97 0</inkml:trace>
  <inkml:trace contextRef="#ctx0" brushRef="#br0" timeOffset="23082.86">9336 3085 1798 0,'-3'-15'76'0,"0"2"21"15,3 2 23-15,0 11 3 0,-4-11 0 16,4 11-21-16,-6-8-3 0,6 8-17 16,0 0-18-16,0 0 0 0,0 0-6 15,0 0-5-15,0 0 6 0,6 48-2 0,4-28 11 16,0 2-17-16,0 6 3 0,0-3 7 16,0 1-4-16,4 3-9 0,2-8 8 0,1 0-5 15,6-3 38-15,4-7 20 0,13-7 10 16,30-12 1-16,26-13-11 0,5-18-11 15,29-23-7-15,-1-8-11 0,-5-9-8 0,-14-3-4 16,-13 3-8-16,-21 14-5 0,-16 5-8 16,-6 0 0-16,-8 6-8 0,4 4-2 0,-20 17-5 15,-3 5-1-15,-8 7-11 0,-5 3 1 16,-4 7-3-16,4-3-6 0,-8 6-17 16,1-1-37-16,-7 9-16 0,9-4-39 15,-9 4-22-15,0 0-35 0,0 0-36 16,-6 25-48-16,3-12-70 0,-7 1-103 0,-1 4-133 15,-5 0 61-15,2-2-247 0,1 1-222 16</inkml:trace>
  <inkml:trace contextRef="#ctx0" brushRef="#br0" timeOffset="32583.39">14737 2367 1920 0,'-11'-7'149'0,"11"7"3"15,-10-6-20-15,10 6-13 0,0 0-16 16,0 0-12-16,0 0-14 0,0 0-1 0,0 38-8 16,16-10-5-16,8 12 7 0,3 4-7 15,20 12 4-15,-1-6 1 0,4-3 5 16,11-4-2-16,-9-14 1 0,11-4-4 0,5-8 3 15,8-13-4-15,8-9-12 0,22-19 1 16,11-12-10-16,23-20 4 0,-13-3-9 0,-7-9-6 16,-11-2-4-16,-28 13-4 0,-12-5-7 15,-2-1-5-15,-4 8 4 0,-6-1 2 16,-20 13-2-16,-1 4-9 0,-6 3 4 16,-3 7-3-16,-10 8-9 0,-1 2-28 15,-2 2-31-15,-1 7-52 0,-2-1-35 0,-5 7-27 16,-3 4-30-16,-3 0-41 0,0 0-40 15,0 0-52-15,-3 25-111 0,0-14-2 0,-5 7-116 16,-1 0-64-16</inkml:trace>
  <inkml:trace contextRef="#ctx0" brushRef="#br0" timeOffset="73208.58">21786 1482 1432 0,'0'0'-11'15,"0"0"19"-15,0 0 24 0,-7-7 13 0,7 7 8 16,0 0-1-16,0 0 6 0,-3-12 4 16,3 12-2-16,0 0 0 0,0 0-8 15,0 0-8-15,0 0-7 0,-10-8-9 0,10 8-5 16,0 0-2-16,0 0-3 0,0 0 1 15,0 0-2-15,-3 25-3 0,3-25-1 0,0 16 1 16,3-2-4-16,-3-4 0 16,0 2-5-16,0 2 2 0,0 0-2 15,4-3 1-15,-1 6-1 0,-3-3 1 0,3 1-2 16,0 0 2-16,1-2-2 0,3-1 1 16,-4 1-2-16,0-3 2 0,4 2-1 0,-4-2 3 15,0-2-5-15,4 2 3 0,0 0 0 16,0-2 2-16,2-1 5 0,1 0 0 15,7-2 7-15,0 2 0 0,3-1 2 0,0-5-4 16,7 5 4-16,3-3-8 0,-8-1 2 16,5 1-1-16,6 0-3 0,1-2 1 15,-8-1-1-15,12 0-2 0,-8 3 2 0,6-3-5 16,-6 0-1-16,7 0-1 0,-1-3 2 16,1 3 2-16,-1 0 0 0,2 0 2 0,2 0-4 15,-4 0-4-15,1 0 4 16,3 0-2-16,-3 0 1 0,9-1-3 15,1 1-1-15,-11 0 2 0,4 1-1 0,-7-1 1 16,5-1 4-16,-2 2-7 0,-2-2 0 16,2 1 4-16,-9 0-2 0,-4 0 0 0,14 1 1 15,-4 5-3-15,-9-6 2 0,3 0 0 16,-2 0-3-16,2 0 1 0,6 0 1 16,1 0-2-16,0 1 1 0,-4-1 1 0,3 4-4 15,0-2 5-15,1 1-4 16,-4-1 0-16,0 1 3 0,3 0-2 0,0-2 1 15,1 5-2-15,-8-6 1 0,1 1 2 16,0 3-1-16,-5-2 2 0,2 1 2 16,-4-3-5-16,0 5 3 0,0-2-4 0,-7-2 0 15,1 2 2-15,-14-3 3 0,27 8-1 16,-14-8 0-16,4 2-2 0,-17-2 4 16,27 3-3-16,-11-3 5 0,-16 0-2 0,26 2-2 15,-26-2 3-15,27 0-2 0,-11 0-3 16,-2 3 1-16,-14-3 4 0,24-3-3 0,-24 3-2 15,26 3 3-15,-9 0-3 0,0-3 5 16,-17 0-2-16,30 1 0 0,-14-2 2 16,-16 1 16-16,30 0 2 0,-30 0 5 15,27-3 4-15,-14 0 0 0,1-2 4 16,2 3-2-16,-2-2-4 0,-14 4 5 0,27-8-3 16,-11 0-2-16,-2 3-6 0,-5 0 2 15,4-2-3-15,4-1-3 0,-4-1 1 16,-2 2-7-16,2-2-1 0,-4 0 3 0,2 2 3 15,2-2 1-15,1-1-5 0,-4 0 8 16,-1 0-6-16,2-1-1 0,-5-1 5 16,1 2 1-16,-1-2-6 0,-3-1 7 0,5 1-10 15,-5-1 3-15,4-2-4 0,-4 2-9 16,0 1 10-16,-3 2 3 0,3-2-12 16,1-1 4-16,-4 1-1 0,3 2-1 15,1-3-4-15,-4 2 9 0,0 11-6 16,3-16 8-16,-3 6 1 0,0 10-13 0,0-15 11 15,0 15-9-15,0-17 3 0,0 17 12 16,0-13 0-16,0 13 12 0,0-11-3 0,0 11 2 16,3-9-7-16,-3 9-4 0,0 0-3 15,0 0-8-15,-3-16 1 0,3 16-5 16,0 0 15-16,0 0-10 0,0 0-8 0,0 0 5 16,0 0 7-16,0 0-7 0,0 0 3 15,0 0-22-15,0 0-40 0,0 0-29 16,-10 32-30-16,6-21-38 0,1-1-58 15,-3-2-93-15,-1 2-191 0,-4-3 19 16,2 1-153-16,-4-1-124 0</inkml:trace>
  <inkml:trace contextRef="#ctx0" brushRef="#br0" timeOffset="86169.26">17333 1445 1043 0,'0'0'46'16,"0"0"19"-16,0 0-28 15,0 0-4-15,3-13-1 0,-3 13-9 0,0 0 8 0,24-11 8 16,-8 10-2-16,1-2-2 16,2-1 5-16,8 4 3 0,0-3-2 15,0 3 1-15,9 3-1 0,8-2 1 0,6 2 4 16,19 1 5-16,5 2 0 0,-1-1-2 16,4 2-5-16,6-1 5 0,1 1 1 0,23-2-4 15,-4 1 0-15,3 1 2 16,8-6-8-16,9 5 3 0,7-3 0 0,1-1-6 15,5 4 2-15,4-5-4 0,3 5-2 0,1-1-3 16,-1 2 2-16,-6-1-3 16,-4-2-5-16,1 0-2 0,-14 5 2 0,6-1 2 0,-6-1-4 15,-1-2 2-15,-5 0-1 16,6 3-3-16,-6-1 4 0,-5-2-3 16,2 2 1-16,-2 3-2 0,-2-6-5 0,-4 2 1 15,8-1 3-15,-2 1-1 0,-19-2-1 16,21 4-4-16,-5-3 5 0,-23 0 3 0,8-2-7 15,19 4 2-15,-1-6 2 0,12 5-2 16,-11-6 7-16,-21 3 3 0,28-6-6 16,0 3 1-16,-4-6-2 0,-19 5 2 15,12-5 5-15,8 5-6 0,-28-2 0 0,-3-2 3 16,-3 0 4-16,-10 0-5 0,-16-1 11 16,-7 5-4-16,-11-2 6 0,-2 0 8 15,-1 1-4-15,-6-1-8 0,-4 1 16 0,0-2-14 16,-3 3 0-16,-4-2 0 0,-16 3 0 15,30 0 3-15,-16-3-2 0,-14 3-11 16,24-1 2-16,-11-2-5 0,-13 3 14 0,20-3-22 16,-20 3 8-16,23-2-11 0,-23 2-2 15,14-3-16-15,-14 3-25 0,0 0-28 16,20-2-31-16,-20 2-34 0,13 0-33 0,-13 0-37 16,6-5-54-16,-6 5-47 0,0 0-108 15,4-6-54-15,-4 6-140 0,0 0-100 0</inkml:trace>
  <inkml:trace contextRef="#ctx0" brushRef="#br0" timeOffset="89102.39">15249 6760 1898 0,'-6'-3'134'16,"6"3"-4"-16,-10-4-20 0,10 4-13 0,0 0-5 16,0 0-8-16,0 0-8 0,0 0-4 15,7 29-6-15,2-8-14 0,12 4-4 0,12 14-2 16,0-2-4-16,10 3 12 0,4-5-4 15,17 3 2-15,8-8 18 0,-1-16 13 16,5-6 5-16,24-20 2 0,14-10-6 0,26-27 9 16,3-15-12-16,-3-11-6 0,3-11 1 15,-9-6-11-15,2 1-5 0,-12-1-2 16,-11 9-10-16,-13-1 1 0,-33 26-6 0,-4 14-6 16,-22 6-1-16,-5 9-2 0,-3-2-9 15,-9 15 0-15,-5-1-7 0,-8 6-7 16,5 5-17-16,-2 4-28 0,-8 4-42 0,-6-2-42 15,16 13-43-15,-8-3-45 0,-2 8-58 16,-2 0-61-16,-1-2-132 0,-3 7-18 16,0 0 41-16,0-2-177 0,-3 3-110 0</inkml:trace>
  <inkml:trace contextRef="#ctx0" brushRef="#br0" timeOffset="101802.32">21920 1414 1576 0,'0'0'-68'0,"0"0"16"15,0 0 13-15,0 0 2 0,3-7 8 16,-3 7-3-16,0 0 11 0,0 0-11 0,0 0 5 16,0 0 9-16,0 0 14 0,0 0 9 15,13 32-8-15,-13-19 3 0,3-2 14 16,0 1-10-16,-3 2-1 0,5 2 3 15,-2-1-2-15,-3 3 5 0,6-1 3 16,-3-1 2-16,4 2 0 0,-1 0 4 0,-1-4-11 16,4 4 2-16,1-2 2 0,-4 0 2 15,12 1 8-15,-9 0-15 0,5-8 10 16,-1 4-5-16,1-1 5 0,2-1-1 0,1-1 0 16,-1 0 4-16,1-3-1 0,7 1-8 15,-1-1 4-15,-3-4-1 0,3 2 3 0,4-3 2 16,-1 1-7-16,4-1 5 0,-3-2-3 15,9 0 0-15,-6 0 1 0,11 0 0 16,-8-2 1-16,4 2-4 0,-4-5-7 0,0 1 5 16,7 3 0-16,-6-2 0 15,3 0 3-15,-7-1-5 0,6 1 0 0,1 1 1 16,-4-3-5-16,0 1 4 0,-3 3 1 16,4-2 1-16,3-1-5 0,-8 1 1 15,5 0 0-15,3 1-2 0,-4-1-4 0,0 1 4 16,4-2 3-16,-1 3-1 0,-3-2-3 15,1 3-1-15,3-3 1 0,-4 3-1 16,-3-1 1-16,0 1-4 0,4-3-2 0,-1 0 7 16,-3 3-3-16,0-2 2 0,0-1-4 15,0 3 7-15,-6-2-7 0,9 2 4 0,-3-5-4 16,0 5 2-16,-4-6 5 16,1 5-4-16,-1-2 1 0,1 0-4 0,0 1 2 15,-3-1 3-15,-2 1-2 0,5-3 0 16,-4 2-2-16,8 0-1 0,2 2 5 15,-3-5-1-15,-7 4 3 0,7-3-3 0,0 0-3 16,-3 2 1-16,3-1 3 0,-7 4-2 16,-3-6 0-16,4 6-1 0,-5-2 2 15,1-1 1-15,-2 1 0 0,-2-2 0 0,-2 3 22 16,-14 1 5-16,30-6 8 0,-21 5 10 16,-9 1 15-16,24-8-1 0,-18 5 7 15,-6 3-6-15,16-10 3 0,-12 6 0 16,-4 4-5-16,7-18-3 0,-7 8-6 0,0-4-6 15,-3 0-6-15,3-5 0 0,-4-2-3 16,0-1-2-16,1-6-8 0,-3-4 0 16,3 4-5-16,-1 1 1 0,1-1-6 15,3 6-4-15,-6-1 4 0,1 5-2 0,2 0-25 16,3 7-27-16,-3 1-35 0,3 10-30 16,-3-15-19-16,3 15-23 0,0 0-42 0,-3-3-42 15,3 3-451-15,0 0-175 0</inkml:trace>
  <inkml:trace contextRef="#ctx0" brushRef="#br0" timeOffset="112836.76">6413 11597 2676 0,'-4'-14'137'0,"-2"3"-16"0,-1 1-24 16,7 10-38-16,-13-11-24 0,13 11-15 0,0 0-8 16,0 0-6-16,0 0 4 0,0 0-7 15,-10 32-2-15,10-7-7 0,0 7 3 0,0 4 4 16,0 22 1-16,0 3-1 0,3 2 7 15,10 13 3-15,-6 5-10 16,6-6 9-16,4 1-7 0,0-1 0 0,3-4 4 16,4-3-1-16,-5-14-3 0,4-1-1 15,-2-6 1-15,1-4 1 0,2-4-3 0,-4-5 4 16,-7-9 1-16,4-5-3 0,-4 0 5 16,1-2 8-16,-1-1-4 0,1-2 4 15,2 0-4-15,-2-5-4 0,-4 0 0 0,9-5-8 16,-8-1-42-16,2-1-61 0,-13-3-66 15,23-10-98-15,-10-1-164 0,-5 3-32 0,-5-9-168 16,0 1-127-16</inkml:trace>
  <inkml:trace contextRef="#ctx0" brushRef="#br0" timeOffset="113187.37">6666 12320 1975 0,'-7'-8'138'16,"7"8"-5"-16,-6-15 4 0,6 15-10 16,-7-10-16-16,7 10-17 0,0 0-11 0,0 0-4 15,13-12-12-15,-13 12-18 0,37 8 3 16,-7 0 3-16,7 10-10 0,9 10 1 16,14 10 1-16,-6 9-27 0,0 3 15 15,-8 3-7-15,1 2-1 0,-14 5 8 16,-3 0 26-16,3-1 2 0,-16-3-20 0,-4-1 7 15,-6 0 18-15,-7 3-2 16,3-4 7-16,-9 0 3 0,-8-4 3 0,1-1-8 0,-14-6 2 16,-9-6-6-16,15-7-8 0,-2-8 1 15,0-3-7-15,-4 2-8 0,10-6-5 16,-2-1-1-16,2 0-7 0,-7-4-32 0,11 0-39 16,-1-5-37-16,1-1-26 0,4 2-58 15,1-5-52-15,8-1-70 0,-13 0-98 0,13 0-177 16,0 0 58-16,-6-8-247 0,6 8-238 15</inkml:trace>
  <inkml:trace contextRef="#ctx0" brushRef="#br0" timeOffset="121870.26">13083 10943 2231 0,'0'0'74'0,"0"-9"8"16,0 9-4-16,0 0-7 0,0 0-6 15,0 0-8-15,0 0-6 0,0 0-11 0,0 0-2 16,0 0 4-16,-3 42 2 15,6-18 13-15,0-2 1 0,-3 6 3 0,3 6 4 16,-3 1 7-16,4 1 1 0,-4 2-4 16,3-1 2-16,-3 2 4 0,0-1 2 15,0-1-8-15,0 1 5 0,6-1-6 0,-1 2-9 16,-2-4 7-16,0-2-3 0,-3-1-16 16,3 0 0-16,4 0-3 0,-4-4-2 0,0-3 0 15,0 0-10-15,5-3 2 0,-8-4 0 16,3-7-4-16,-3 5-3 0,7-7-24 0,-4 5-36 15,-3-9-47-15,0-5-76 0,0 6-47 16,0-6-49-16,0 0-39 0,0 0-60 0,0 0-109 16,-24-21-22-16,11 11-207 0,7-2-182 15</inkml:trace>
  <inkml:trace contextRef="#ctx0" brushRef="#br0" timeOffset="122137.61">12783 11551 2056 0,'0'0'69'0,"0"0"26"15,-24-1 1-15,24 1 3 0,0 0-24 0,-19 0-6 16,19 0-2-16,-8 9-14 0,5 4-2 16,3-1-7-16,3 5 3 0,5 7-10 15,5 2 5-15,4-1-3 0,-1 0-2 0,8 0-6 16,15 7 10-16,-5-14 4 0,-1 1 16 16,0-9 0-16,1-6 12 0,6-1-9 15,6-6 10-15,14-11-15 0,3-5 1 16,-3-6-13-16,-3-1-9 0,-10-4 3 0,-4-3-10 15,-3-3 1-15,-7 3-1 0,-6 8-5 16,-7 4-2-16,-7 0-38 0,1 4-39 0,-4 3-35 16,-4-1-28-16,2 5-43 0,-5 5-35 15,-3-1-31-15,0 6-26 0,0 0-59 16,0 0-109-16,0 0-257 0,0 0-170 16</inkml:trace>
  <inkml:trace contextRef="#ctx0" brushRef="#br0" timeOffset="131104.87">6493 13940 2068 0,'0'0'90'0,"0"0"-6"16,0 0-5-16,0 0-10 0,0 0-8 15,0 0-9-15,0 0-4 0,0 0 1 0,66 7-10 16,-29 1-4-16,20 2 3 0,-14 2-3 16,7 6-2-16,4-1-6 0,6 4-4 15,-8-5-2-15,-4 5 2 0,-1 6 0 16,-1-8-2-16,-10-1 1 0,-6-3-7 0,0 1-20 15,-3-1-48-15,-7-5-32 0,-3-5-32 16,-3-3-61-16,-14-2-75 0,0 0-122 16,12-17-268-16,-18-1-139 0</inkml:trace>
  <inkml:trace contextRef="#ctx0" brushRef="#br0" timeOffset="131337.59">7100 13741 1981 0,'-11'-8'125'0,"2"-1"20"0,9 9 2 0,-14-4-17 16,14 4-21-16,0 0 0 0,0 0-20 15,0 0-3-15,-30 21-4 0,10 3-9 16,6 2-3-16,8 10-13 0,-10 11 10 0,-1 3-2 16,7 0 0-16,-4 9 6 0,-2-8-23 15,5 5-12-15,-5-6 18 0,10 1-12 16,-8-2 2-16,11-6-10 0,-4-11-5 0,7-7 0 16,0-6 0-16,-6 2-7 0,9-6 6 15,-3-1 4-15,0-3-9 0,-3-7-57 0,3-4-55 16,0 0-45-16,0 0-47 0,0 0-73 15,0 0-65-15,6-33-144 0,-3 19-14 0,1-1-193 16,-1 0-166-16</inkml:trace>
  <inkml:trace contextRef="#ctx0" brushRef="#br0" timeOffset="148872.47">7103 16385 2278 0,'-7'-20'147'0,"7"20"-34"0,0-10-29 0,0 10-30 16,0 0-22-16,-7-10-14 0,7 10-6 16,0 0-7-16,0 0-5 0,0 0 3 15,0 0 3-15,0 0-3 0,14 29-2 0,-4-16 2 16,3 5 1-16,-3 0-6 0,3 1 3 15,1-1 2-15,-1-1 2 0,4 5-3 16,3-4-3-16,3 2 5 0,1-2 3 16,-8-6-4-16,11-2 8 0,-1-2 23 15,11-8 13-15,7-8 2 0,22-13 5 0,17-12-11 16,7-16 3-16,0-5-9 0,21-17 13 16,-28 12-16-16,0-1 2 0,-3 3-1 0,-7 4-13 15,-6 6 9-15,-4 1-13 0,-19 11 3 16,-4 8 6-16,-10 7-7 0,-10 5 6 15,-4 2-1-15,-2 2-9 0,-4 3-13 0,4 2-28 16,-5-1-31-16,-9 7-16 0,16-5-27 16,-16 5-32-16,14-6-39 0,-14 6-47 0,0 0-69 15,0 0-169-15,0 0-212 16,0 0-161-16</inkml:trace>
  <inkml:trace contextRef="#ctx0" brushRef="#br0" timeOffset="157372.19">12606 16792 2591 0,'0'0'162'0,"-13"-5"3"0,13 5 0 0,-17-2-38 0,17 2-15 15,0 0-31-15,0 0-22 0,-23 0-24 16,23 0 13-16,0 13 29 0,0-1 9 15,0 5 4-15,10 5 5 0,-10 2 11 16,6 8-1-16,4 3 4 0,-6 2-8 16,-1 1 0-16,7 12-2 0,0 2-6 0,-7-7 1 15,4 8-5-15,-3-12-7 0,2 8-5 16,1-9-7-16,-4-5-8 0,8 12-3 0,-5-9-6 16,0-5-7-16,4-1 0 0,1-2-7 15,-11-5-2-15,6-4-3 0,-3 3-5 16,4-9-23-16,-4 2-24 0,5-6-34 0,-5-4-44 15,-3-2-54-15,0-5-20 16,0 0-39-16,0 0-27 0,0 0-27 0,-8-29-27 0,2 12-20 16,3 1-22-16,-4-5-13 15,1-1-29-15,-2-2-52 0,-1 3-309 0,-1-2-225 16</inkml:trace>
  <inkml:trace contextRef="#ctx0" brushRef="#br0" timeOffset="157825.12">12513 16917 2139 0,'-4'-19'19'16,"1"1"32"-16,0 8 21 0,3 2 16 0,0 8 5 16,-10-13-13-16,10 13-11 0,0 0 0 15,0 0 7-15,0 0 7 0,-33 31 15 0,13-12-5 16,-1 9-11-16,5 1 13 0,-4 10-11 16,-1 6-15-16,-1-4 7 0,-2 8-10 15,1-2 4-15,10-4-16 0,-8-1-3 16,12-5-15-16,-2-6 13 0,8-5-16 15,-7-5 0-15,7 0 0 0,0-7 10 0,-1-3-3 16,4-4 9-16,0-7 2 0,0 0-4 16,0 0-12-16,0 0 4 0,4-35-16 0,2 0 9 15,11-19-9-15,6-15-1 0,-6 12 1 16,10-11-7-16,3 1-4 0,-3 14 5 16,-5 3 1-16,2 3-8 0,-4 7 6 0,-1 9-10 15,-5 6 2-15,6 7-5 16,-6 7-1-16,9 6 5 0,-7 0 2 0,8 7 5 15,6 3-3-15,0 5 7 0,19 11-9 16,-14 1 12-16,11 3-2 0,-10 4-2 0,5 3 1 16,-1-3 0-16,-4 3-3 0,-6-9 1 15,-3-1-7-15,3-3 5 0,-10 6-7 16,3-8 2-16,-6-5-25 0,2 1-37 0,-8-5-30 16,2 3-25-16,1-5-35 0,-5-5-49 15,-9-1-38-15,0 0-48 0,24-4-22 0,-17-1-51 16,-1-4-78-16,-3 5-29 0,8-3-218 15,-1 2-170-15</inkml:trace>
  <inkml:trace contextRef="#ctx0" brushRef="#br0" timeOffset="169657.17">12546 13455 1923 0,'-16'-8'-30'0,"2"1"4"0,1 0 19 16,3-4 13-16,-1 4 6 0,5 0 12 16,0-1 8-16,-4-2 6 0,2 0 6 15,2-4 5-15,0 3 9 0,-1-4 3 16,4 0 3-16,-5-2 2 0,8-1-3 0,0-2 2 16,0 0 4-16,0 0 6 0,8-5-9 15,2-3 5-15,-4-2-18 0,8 3 1 16,-1-2-6-16,4 0-8 0,9-11 3 0,1 5 0 15,3 6-3-15,-4 5-10 0,-2 5 7 16,-4 1 0-16,3 5-7 0,0 4 7 0,-2 4 8 16,-2 1-14-16,5 8 0 0,-1-2-10 15,4 6 7-15,10 3-5 0,-11 6 2 16,4-3-7-16,-6 5 7 0,12 12 10 16,-2 2 0-16,-4 2 7 0,-14-5-1 15,11 8 2-15,-10-6-7 0,2 5-3 0,-8-5 0 16,2-4 2-16,-4 1-2 0,-1-4-8 15,-2-1 0-15,1 1-4 0,-1-3 5 0,5 0 2 16,-8-4-2-16,4 0-11 0,-4-4 0 16,3 2-4-16,1-7-22 0,-3-2-35 0,-4-7-46 15,10 11-55-15,-7-8-53 0,-3-3-52 16,0 0-37-16,0 0-81 0,0 0-102 16,0 0 33-16,3-18-140 0,-3 18-80 0</inkml:trace>
  <inkml:trace contextRef="#ctx0" brushRef="#br0" timeOffset="169923.19">13009 13462 1706 0,'-16'8'34'0,"-1"-1"18"0,4 0 6 16,3-1-1-16,10-6-7 0,-14 10 1 15,11-5 6-15,0 5 7 0,3-10 2 16,3 18 11-16,0-10 5 0,7 3 8 0,4-1 13 16,2 0-2-16,1-5 16 0,4 1 0 15,4-5-5-15,2-1-9 0,6-1-3 0,8-10-1 16,5-9-6-16,5-2-18 0,-1-6-2 15,-7-4 1-15,-7-5-11 0,-6-1-6 16,-6-2-10-16,-8 7-2 0,-2 1-5 16,-8 1-4-16,4 6-3 0,-2 0 3 0,-5 0-30 15,0 7-15-15,-3 2-31 0,0 0-23 16,0 4-34-16,0 2-16 0,0 10-18 16,-3-12-29-16,3 12-38 0,0 0-25 0,-8-10-37 15,8 10-72-15,0 0-124 0,0 0-188 16,0 0-140-16</inkml:trace>
  <inkml:trace contextRef="#ctx0" brushRef="#br0" timeOffset="214275.67">11907 14283 1750 0,'-21'1'23'16,"4"2"21"-16,17-3 11 0,-23 3 5 0,23-3-1 16,-13 1-5-16,13-1 2 0,-17 6-5 15,17-6-6-15,0 0-2 0,0 0-5 16,0 0 5-16,0 0 9 0,0 0 12 0,34 15 5 16,-7-15-3-16,3 3-4 0,6-3 0 15,4 0 7-15,13-3-17 0,14 0 1 0,-7 3 8 16,-7-1-18-16,-3-2 7 0,16-3-14 15,-6 4-7-15,-19 2 8 0,5-2-3 16,-9-3-13-16,-7 2 11 0,0-1-8 16,-7 4-11-16,1-3 13 0,-4 0-14 15,3 3 9-15,-9-3-12 0,-14 3 11 0,27 0-18 16,-27 0 7-16,19-2 2 0,-19 2 6 16,17 0-10-16,-17 0 2 0,0 0-13 0,0 0 13 15,0 0 1-15,0 0-7 0,0 0 5 16,-54 8-11-16,31-5 10 0,4-3-3 15,-8 1-3-15,0-1 0 0,0 3 0 16,-3 0 6-16,-3-3-8 0,0 1-8 0,-7 5 9 16,2-6 0-16,-8 5 2 0,13-2-7 15,-8-3 7-15,-2 3 7 0,0 1-4 16,10-1 9-16,0-3 27 0,6 1-7 0,-3 3 0 16,3-8 11-16,4 8-4 0,-1-4 5 15,8 2 9-15,16-2-4 0,-33 0-10 0,33 0-7 16,-24-2 1-16,24 2-2 0,-20 0-11 15,20 0-5-15,0 0 8 0,0 0-9 16,0 0 12-16,0 0-10 0,0 0-13 0,66-5 6 16,-28 2-6-16,5-4 5 0,23-1 5 15,1-2-7-15,0 3 2 0,0-3 0 0,-4 2-5 16,-10 5 14-16,-6-1-5 16,0-2 5-16,-14 4-12 0,4-4 13 0,-7 6-8 15,3 0-4-15,-6-1 8 0,0-2-10 16,-2 3 2-16,-7-3-1 0,-1 3-4 0,-17 0 4 15,33 0 5-15,-33 0 0 0,13-1-3 16,-13 1-9-16,0 0 3 0,0 0 3 16,0 0-9-16,0 0 7 0,-63 1-6 0,36 2 8 15,-10 1 0-15,-6 2-8 0,-17 5 0 16,-3-4 4-16,9-2 4 0,-9 5-12 0,0 0 5 16,12-3 1-16,9-2 0 15,-6 2 2-15,15-1 3 0,0-5-10 0,3 3 11 0,3-2-5 16,3 0 6-16,8-2-4 15,-1 3-6-15,17-3 6 0,-27-3-1 0,27 3-23 16,0 0-20-16,-12-4-8 0,12 4-29 16,0 0-16-16,33-11-19 0,-13 7-23 15,7-2-24-15,6 4-34 0,10-4-41 0,-3-1-54 16,4 3-113-16,19-6-61 0,0 2 44 16,-3-2-150-16,10-1-70 0</inkml:trace>
  <inkml:trace contextRef="#ctx0" brushRef="#br0" timeOffset="-212116.93">12082 14327 1668 0,'0'0'15'0,"-16"3"21"0,16-3 22 16,0 0 17-16,-23 0 11 0,23 0 8 16,0 0-1-16,-21 0-4 0,21 0-2 15,0 0-12-15,-16 3-5 0,16-3-6 0,0 0-3 16,0 0-13-16,0 0 2 0,0 0-1 15,0 0 4-15,40 14 8 0,-10-9-12 16,7-2 7-16,6 1 11 0,7 2-18 16,-6-5-3-16,25 7 5 0,-12-5-9 0,-3-3 10 15,2 0-16-15,-9 3 9 0,3 0-12 16,-7-3-11-16,-10 0-5 0,-6 0 13 16,6 1-14-16,-9-1 5 0,3 3 10 0,-11-3-8 15,1 0-7-15,-17 0 6 0,27 0-10 16,-27 0 10-16,26 0 16 0,-26 0-8 0,0 0-7 15,0 0-4-15,0 0-7 0,0 0 1 16,0 0 7-16,0 0-5 0,-67 4-4 0,37 2 4 16,-3-1 3-16,-7 2-15 0,-7-1-1 15,4 1 10-15,-20 4 7 0,12-4-12 16,5 0-17-16,-1-2 12 0,4-2 17 0,-4 1 4 16,7-1 6-16,-3-3 3 15,3 3-1-15,3-3 15 0,11 0-1 0,-5-3 6 16,5 3 1-16,3 0 1 0,3 0 0 15,-1 0-5-15,21 0 5 0,-22 0-12 0,22 0-2 16,-24 0-6-16,24 0 1 0,0 0-6 16,0 0-7-16,0 0 1 0,0 0-3 15,0 0 2-15,73-10-1 0,-6-1-3 0,0 3 1 16,6-5-6-16,-3 2 1 0,1 4-4 16,-2-8 4-16,-2 8-5 0,-4-7 3 0,0 3 0 15,-15 3-1-15,-12 1-3 0,-3 1 2 16,-6 2-1-16,-3-2 2 0,-5 4-4 15,1 0 3-15,-4-3-2 0,-2 2-2 16,-14 3-12-16,10-4 9 0,-10 4 2 0,0 0 0 16,0 0-1-16,-60-6-1 0,27 6 1 15,3 6-3-15,-13-6 2 0,-4 4-4 0,0 0 0 16,7 4 7-16,-6-5-6 0,2 3 2 16,4-2 4-16,4-1-8 0,-1-2 1 15,4 5 0-15,3-1 6 0,6-2-4 0,1-3 0 16,-1 3-3-16,8-2 1 0,16-1 0 15,-24 0-9-15,11 0-23 0,13 0-26 0,0 0-27 16,-20 0-37-16,20 0-47 0,0 0-38 16,0 0-40-16,0 0-52 0,0 0-43 15,40-18-121-15,-20 14-42 0,4 0 77 16,-2-5-200-16,8 7-128 0</inkml:trace>
  <inkml:trace contextRef="#ctx0" brushRef="#br0" timeOffset="-208770.58">13273 13220 1863 0,'3'14'27'0,"7"-3"20"16,-3-1 17-16,3-3 12 0,3-3-1 0,10 0 7 16,4-2-7-16,10-4-3 15,10-2 2-15,19-4-8 0,7-5 4 0,14-5-8 16,6-4-3-16,-6 0-1 0,0-9-9 16,-11 1 9-16,-2-2-4 0,-4-6 2 0,-16 8 14 15,9-9-16-15,-20 3 15 0,-4-2 9 16,2 1 5-16,-1-2 7 0,-10-7 0 0,-14-1-2 15,1-3-1-15,-7-3-7 16,-7 0-3-16,-6-1 2 0,0-4-10 0,-7 1-3 16,-7-13-6-16,4 12-3 0,-11-13-8 0,8 17-4 15,-14-17-5-15,0 10-5 0,7 7-8 16,-4 8 0-16,0 3-5 0,0 3 6 16,-6 2-6-16,0 4-5 0,-4-1 3 15,-3 3-4-15,-3 0-5 0,-7 7 0 0,0 0-3 16,-4 0 2-16,-6 4-2 0,-3 0-6 15,-4 5-1-15,4-2 8 0,0 2-3 0,0 7-6 16,-7-1-4-16,-4 7 7 0,1 0 2 16,0 3-5-16,-4 6-8 0,4 1 8 0,-1 4-8 15,1-1 8-15,0-2-3 0,5 9 4 16,2-2 1-16,-1 2-4 0,1 3-4 16,-1-3 8-16,11 5-8 0,-4 3 8 0,3 3-3 15,-13 7-1-15,16-6 2 0,4-4-1 16,1 8 2-16,5 3-3 0,-2-5 1 15,6 5 1-15,-1-3-4 0,5 2 5 16,2 1 0-16,4 6-4 0,-3 0 2 0,10 3-6 16,-1 5 3-16,5 0 0 0,5 0 4 15,1 5 5-15,6 3-5 0,1-4 1 0,2 0-1 16,4 2-1-16,4 2-5 0,2-5 14 16,11 4-7-16,0-6 7 0,13 13 0 0,-14-11-3 15,17 9-4-15,5-5 9 0,4-1-9 16,1-2 3-16,8-4 0 0,-4 0-1 15,13-3 2-15,-4-4 5 0,7 0 1 0,5-8-3 16,-16-7 0-16,25 1-1 0,6-4 4 16,7-7-2-16,-10-8-3 0,20 0 4 15,-13-8-3-15,6-2 4 0,18-5 1 16,1-2-2-16,2-8 0 0,0-5 3 0,-8-2-4 16,-2-3 7-16,-11-8 3 0,-4-2-3 15,-2 3 8-15,-3-11 7 0,-11 5-3 0,-10-2 4 16,-19 5 1-16,-1-2-5 0,-7 2 7 15,2-5-4-15,-8 0 3 0,-8-1 0 0,2 2 1 16,-7 2-1-16,-7 4 0 0,-7-2-3 16,4 3 0-16,-4 1-5 0,-3 1 1 15,0 3-1-15,-3-2-7 0,-1 4-1 0,-2 0 1 16,-4 4-3-16,-4-8-1 16,1 8-2-16,-7-2-2 0,4 3-3 0,-8 1 1 0,4-2 1 15,-7 4-3-15,5-1-4 16,-5-4-1-16,0 4 3 0,0 1-1 0,-20-8-2 15,14 7 0-15,-17-4 1 0,0 0-1 16,-7-2 1-16,8 5-3 0,-2-1 1 0,-2 2-2 16,0 0 1-16,9 9 3 0,8-1-6 15,6 4 1-15,-7 2-1 0,7-1-1 0,0 5 0 16,-6 0 2-16,-2 2 0 0,-1 4 0 16,-1 2 0-16,0 3 0 0,-13 9-13 0,-1-1-28 15,5 6-35-15,-5-1-39 0,7 1-41 16,4 5-42-16,6 2-37 0,-3 7-37 15,0 0-45-15,4-3-46 0,2 6-127 16,4-3-57-16,0-2 66 0,7 4-259 16,-4-4-233-16</inkml:trace>
  <inkml:trace contextRef="#ctx0" brushRef="#br0" timeOffset="-207920.34">13889 10926 2254 0,'0'0'122'16,"7"-11"9"-16,-7 11-2 0,0 0-2 16,0 0-9-16,0 0-12 0,-7-14-22 0,7 14-1 15,0 0-7-15,0 0-8 0,0 0-11 16,10 36 4-16,-7-14 6 0,5 3 19 0,-11 6-10 15,3 4 16-15,-8 15 0 0,5 1-1 16,-4 5 7-16,1-1-2 0,-8 1-2 0,8 1-5 16,-1 1-7-16,1-4-6 0,-8 2-4 15,7-4-9-15,4 0-2 0,-3-4-5 0,-5-10-7 16,11-9-2-16,0-1-4 16,-3-3-5-16,-4 0-3 0,11-7-6 0,-4-1-49 15,3-5-54-15,-6 1-68 0,-1-4-77 16,1-2-100-16,3-7-128 0,-17 4-148 15,17-4 57-15,-26-11-344 0,9 3-366 0</inkml:trace>
  <inkml:trace contextRef="#ctx0" brushRef="#br0" timeOffset="-207636.83">13376 11697 2634 0,'-10'-2'45'15,"10"2"-1"-15,-17 0-9 0,17 0-6 0,-10 6 6 16,10-6-10-16,-3 14-5 0,6-4 10 0,4 2 2 15,3 9 5-15,7-7 4 16,6 6 12-16,17 8 14 0,-7-8-8 0,17-1-8 16,1-2 4-16,5-2 3 0,-6-5-6 15,-3-10-4-15,6 4-1 0,24-8 0 0,-7 0 7 16,-7-6-5-16,-3-5-6 0,-3-6-10 16,-11 0-2-16,-2-1-1 0,-1-3-10 0,-20-3 2 15,4-7 1-15,-3 5-1 0,-8 2-17 16,-5 0-42-16,2 3-27 0,-7 6-16 15,-3 4-30-15,4-1-32 0,-3 7-40 0,-4 2-35 16,0 7-31-16,-8-9-61 0,8 9-162 16,0 0 47-16,0 0-118 0,0 0-44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3T14:42:38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21816 1521 2004 0,'-3'-7'72'16,"-4"-2"21"-16,7 9 17 0,-6-13 7 0,-1 6 9 15,7 7 5-15,-7-10-16 0,7 10-13 16,-3-8-13-16,3 8-20 0,0 0 12 15,0 0-25-15,0 0-6 0,-10 35-4 16,13-10-3-16,0 12-3 0,1 20 8 16,9 4-5-16,-6 3 5 0,3 17 8 0,-7-12 3 15,-3-1 0-15,7 0 0 0,-11-4 2 16,4 0-1-16,0-7-11 0,-6-4 8 0,2-13-16 16,-2-8-5-16,-1-7 27 0,1-4 23 15,-5-2 8-15,-2-9 3 0,-7-2-9 16,-4-6-8-16,-6-8-6 0,-6-2-6 0,-18-16-8 15,8-1-5-15,-1-10-4 0,7 1-6 16,1-9-3-16,5 4-5 0,8-3-5 16,-1 1-3-16,17 6-5 0,-1 3-5 0,11 4-3 15,4-2-22-15,6-4-34 0,3 5-27 16,1 1-22-16,16-4-12 0,-3 7-33 16,-1 6-37-16,4 1-36 0,3 3-29 15,8 2-26-15,-5 3-33 0,-3-1-33 0,10 4-46 16,-2 0-88-16,-4 2-6 0,-1 5-158 15,-3-2-124-15</inkml:trace>
  <inkml:trace contextRef="#ctx0" brushRef="#br0" timeOffset="297.7">22423 1688 1893 0,'9'-3'67'16,"-9"3"-1"-16,0 0-4 0,18-3-6 0,-18 3-8 15,0 0-4-15,23 14 9 0,-16-3 8 16,2 3 5-16,2 4 8 0,-5 7 5 15,1 0 5-15,-7 3 5 0,3 7-6 0,-6 5 24 16,-4 10 13-16,-7-3-13 0,-2 3 3 16,-7-1 0-16,-4-5-9 0,-10-5-9 15,7-3 2-15,7-8 0 0,4-11 4 0,1-2 6 16,-2-7-4-16,-3-4-9 0,6-6-8 16,17 2-8-16,-33-20-9 0,17 1-3 0,-1-6-11 15,-3-17-6-15,3-2-6 0,14 9-5 16,0 0-9-16,6 5-22 0,0-5-46 15,14-11-30-15,0 5-46 0,6 3-45 16,3 6-39-16,1 4-46 0,-4 6-43 16,4 4-43-16,3 3-48 0,-3 2-74 0,0 6-8 15,-5 5-173-15,2 2-133 0</inkml:trace>
  <inkml:trace contextRef="#ctx0" brushRef="#br0" timeOffset="849.45">22679 2113 1819 0,'8'12'-19'0,"-5"-2"32"15,0-6 37-15,-3-4 22 0,0 0 1 16,0 0 2-16,49-22 1 0,-32-3-3 16,17-4 1-16,5-9 10 0,-1 1-3 15,11-13-7-15,-2 0-6 0,-7 8-11 16,7-9-7-16,-13 8 2 0,-9 1-4 0,-1 2 10 16,-4 9-5-16,-10 5-3 0,1 2-4 15,-5 6 3-15,-6 4 1 0,0 2-28 16,3 5 11-16,-3 7-15 0,-14-8 3 0,14 8-2 15,0 0 0-15,-43 20-6 0,20 1 1 16,-7 15-6-16,-3 7-1 0,-10 14 4 0,-1 6 0 16,18 6-2-16,-8-3 1 0,14-11-2 15,6-2-2-15,2-3-2 0,8-13 6 16,4-5 4-16,4-7-3 0,2-2 8 0,18-7-13 16,9-5 13-16,0-8-3 15,14-8-3-15,9-12 10 0,18-16-6 0,2-8-6 0,-2-6 6 16,-11-6-6-16,-3-1 9 15,-7-4 9-15,-3-2 15 0,-7-5-4 16,1 8 6-16,-7 0-7 0,-14 11 0 0,-3 9 0 16,-3 7 9-16,-8 10-3 0,2 4-10 15,-4 4-10-15,-7 5-8 0,0 7 3 0,0 0-1 16,0 0-5-16,0 0-1 0,0 0 3 16,-48 25-8-16,48-15 4 0,0 5-8 15,0 0 4-15,8 2-3 0,2 6 3 0,2 2-2 16,6 2-3-16,12 9 4 15,-4 3-7-15,4 4-5 0,1 0 9 0,-12 1 13 16,-2-1-15-16,-1 2 10 0,-5-5 7 16,-8-4 1-16,-6 0-6 0,-14 9 4 0,-7-1-1 15,2-5-9-15,-2-10-46 0,-3-5-58 16,-16 2-62-16,-1-2-58 0,8-5-61 16,-15-1-65-16,-1 2-126 0,8-8-31 0,-13 6 54 15,1-4-148-15,3 4-92 0</inkml:trace>
  <inkml:trace contextRef="#ctx0" brushRef="#br0" timeOffset="4365.79">7426 3795 1692 0,'0'0'-33'0,"-3"-7"25"0,3 7-2 16,0-9 15-16,0 9 6 0,0 0 6 15,-3-12 0-15,3 12 0 0,0 0 0 16,0-7 1-16,0 7-2 0,0 0 0 0,0 0-7 15,0 0 1-15,0 0-2 16,0 0 0-16,0 0 4 0,33 17 4 0,-27-9-2 16,8 3 3-16,-4 3-3 0,3 5 2 15,1-2 2-15,2 12 0 0,1-1 3 0,-1-2-3 16,4 15 2-16,-3-1 2 0,3 4 4 16,-9-6 0-16,-2-5-1 0,7 9-2 15,-2 1 0-15,-1-7 2 0,1 8 2 0,-4-5-2 16,-1-7 1-16,2 3-1 0,-1 1 0 15,-1 10 1-15,-1-7 3 0,5 5-1 0,1-8-2 16,-8-5 4-16,13 8-9 16,-8-6 5-16,2-5-6 0,1 1 2 0,-4-7-6 15,-1-1 2-15,5-4 0 0,-1 2-4 16,-3-1 2-16,4-5 1 0,-5-1 1 16,1-1-2-16,1-1 3 0,-2-3 18 0,1-3 4 15,4 2-10-15,-14-6 4 0,27 3-7 16,-14-3-3-16,-13 0 2 0,30-5-4 0,-13 0-5 15,-1-2 2-15,-2-1 0 0,-1-1-2 16,1 1 0-16,2-3-8 0,-7 1-2 0,5 0-1 16,-4-1 23-16,-4 4 6 0,5 0 14 15,-4 0-13-15,-7 7 11 0,9-11 0 16,-9 11-1-16,7-9-4 0,-7 9-11 16,4-9-4-16,-4 9-5 0,0 0-3 15,0 0 5-15,0 0-7 0,0 0 9 0,0 0-5 16,0 0 2-16,-24 34-3 0,18-18-10 15,-8 5 4-15,4 7-1 0,4 2-6 0,-2 2-5 16,2 3 3-16,0 18 4 0,-1-2 7 16,7 3 2-16,0-9-2 0,3 15-4 15,1-1 7-15,5 7 11 0,5 6 4 0,2 1 5 16,-2-13-4-16,2 12 8 0,1-12 8 16,-4 0 2-16,-6-5 3 0,3-2-5 0,3-3-3 15,1-3-3-15,-7-8 3 0,-1 0-3 16,-6-10 0-16,0 7-3 0,-3-9 1 15,-4-2-3-15,1 5-1 0,-8-2-2 16,-2-6-3-16,-8-2-7 0,1-2 2 16,-1-3-1-16,5-5-1 0,-8-1-6 0,3-3-3 15,-6-2-4-15,0-4-2 0,0-1 1 16,-3-2-18-16,6-3-35 0,-3-3-12 0,4-1-34 16,3 0-41-16,3-5-51 0,2 1-54 15,2-3-79-15,2-2-73 0,5-2-163 16,9 2 43-16,0-1-310 0,6-5-301 0</inkml:trace>
  <inkml:trace contextRef="#ctx0" brushRef="#br0" timeOffset="5666.96">6996 2796 2422 0,'-27'0'65'16,"27"0"15"-16,0 0 13 0,-22-4-6 15,22 4-4-15,-14-3-6 0,14 3-14 0,0 0-6 16,0 0-15-16,0 0-5 0,0 0 3 15,47-10-5-15,19 2-2 0,17 1-8 16,37-5-6-16,21 2 8 0,12 0-14 16,43-1 1-16,5 4-4 0,6 6 2 0,9 1 8 15,-10 7-5-15,-5 8-10 0,-18 2 3 16,-40 1-1-16,-6 0-6 0,-17 4 13 16,-10-3-2-16,-11 2 2 0,-12-1-9 0,-16-2-5 15,-5-4 15-15,-9-2-8 0,3 1 6 16,-14-5-13-16,-6-4 6 0,-2 2 0 0,-5-5 2 15,0 5 7-15,-10-4 5 0,3-2 9 16,-2 3 1-16,0 0 12 0,-4-3 9 16,-20 0 7-16,26 3 10 0,-26-3-7 15,20 1-1-15,-20-1-2 0,0 0-8 16,0 0-6-16,0 0 3 0,0 0-7 0,-50 15-8 16,13-12-7-16,-26 7 1 0,-7 0 7 15,-7 2-9-15,-23 1-6 0,-9 2 1 0,-8 0-8 16,0-1 5-16,-16 3-4 0,-1-3 4 15,-2 1-5-15,-1 0 1 0,-9-1-2 0,-38 4-5 16,47-5-4-16,4-1 5 0,10 1 0 16,3-1 3-16,9-1-2 0,8-1-6 15,24-3 8-15,8 1 4 0,22-6 1 0,8 6-4 16,11-5 11-16,8-3-5 0,4 1 1 16,2 5-10-16,16-6 1 0,0 0-2 15,0 0 6-15,70-24-5 0,27 5 4 16,16-1-7-16,23 1 7 0,51-2-11 0,3-1 6 15,0 2-8-15,-3 5-42 0,-41 5-60 16,1 2-61-16,-6 4-81 0,-8-5-99 16,-4 5-195-16,-18-1-1 0,-21-1 52 0,-14 5-246 15,-6-5-225-15</inkml:trace>
  <inkml:trace contextRef="#ctx0" brushRef="#br0" timeOffset="16758.47">9436 2445 1855 0,'-20'5'188'16,"7"-3"-45"-16,0-2-29 0,13 0-28 15,-18 5-25-15,18-5-16 0,0 0-8 16,0 0-10-16,0 0-9 0,0 0-4 0,0 0 1 16,71-19 0-16,-1 8 0 0,26-3 4 15,11-4 4-15,13 0 9 0,11 1 7 0,8-1-1 16,44-10-5-16,-2 3 2 0,-5 6-4 16,0-6 4-16,-32 9-6 0,-7 1-4 15,-10 1 2-15,-14 2 2 0,-20-6-10 16,-22 8 5-16,-22 7 2 0,-5-4-2 0,-11 3-1 15,-6 3 6-15,-5-2 3 0,-4 0-9 16,-6 3 1-16,-12 0 4 0,0 0-2 16,0 0-12-16,0 0 1 0,0 0 5 15,-56 0-9-15,13 3 4 0,-8 0-4 0,-22-3 9 16,-7 5-17-16,-3-3 3 0,-24 9 3 16,-5-3-1-16,-2 1-2 0,-6 0-2 0,-10 4-1 15,7-1-6-15,-1-1 14 0,-2 2-2 16,2-1-5-16,11-2-4 0,2 1 4 15,12 0 11-15,22-1-7 0,0-2 6 0,28-4 2 16,5 2-4-16,1-2 13 0,13 2 1 16,3-5 0-16,7 3-13 0,4-4 2 15,-5 2-1-15,21-2-3 0,-16 2-2 0,16-2 6 16,0 0-10-16,0 0 11 0,67-15-5 16,6 5 7-16,26-5-15 0,18 1 4 15,13-7 5-15,1 2-8 0,45-2 8 16,1-1-10-16,-37 7 5 0,3-2-9 0,27-8 8 15,-40 7 8-15,-3 6-11 0,-7 2-1 16,-40 0 6-16,-4 5-4 0,-12-4 6 0,-17 8-11 16,-14-5 4-16,-6 5-16 0,-5-2 19 15,-1 0 3-15,-4 1 0 0,-17 2-1 16,0 0 8-16,0 0 0 0,0 0-14 0,0 0 12 16,-68 5-12-16,16-2 2 15,-22 1-4-15,-29 4 4 0,-8 5 3 0,2-5-1 16,-11 6 5-16,-3-3-10 0,-1 10-4 15,1-11 11-15,-4 5 2 0,4 6-9 0,0-7 12 16,9 4-5-16,8 1-9 0,5-4-3 16,31-5 2-16,7 1 7 0,20-4-2 0,6 0-1 15,14-1 1-15,3-5-9 16,3 5 1-16,7-1 9 0,10-5-10 0,0 0 6 16,24 14 3-16,6-6-17 0,16-2-29 0,28 1-30 15,8 1-39-15,29-4-25 0,2 5-23 16,20-8-33-16,0 5-40 0,5-1-42 15,-5-3-76-15,1-4-124 0,-15 4-174 16,-6-2-146-16</inkml:trace>
  <inkml:trace contextRef="#ctx0" brushRef="#br0" timeOffset="18283.82">1086 7672 1964 0,'0'0'82'0,"0"0"11"16,0 0 8-16,20-28-6 0,-20 28-2 0,0 0-1 16,-6-12-17-16,6 12-11 0,0 0-13 15,0 0 2-15,0 0-9 0,0 0 3 16,0 0-10-16,0 0 0 0,46 21-3 0,-26-13-11 16,4 6 5-16,6-4-10 15,0-1 3-15,3 4 17 0,0-9 26 0,14-4 21 16,30-6 4-16,26-21 5 0,37-21-1 15,3-21 0-15,24-14-12 0,3-16-7 0,16-8-1 16,1-4-5-16,-4 3-2 0,-6-1-7 16,-14 9-2-16,-10 9-7 0,-19 7 7 15,-24 12 6-15,-30 19 5 0,-13 6 4 0,-24 15 1 16,-6 3-4-16,-11 8-5 0,-6 3-8 16,-2 6-3-16,-6 2-9 0,1 0-6 0,-5 2-14 15,-2 4-23-15,-6 4-25 0,0 0-28 16,0 0-36-16,0 0-30 0,-20 33-43 15,7-15-33-15,-4 7-34 0,1 0-58 16,-11 11-45-16,0-1-124 0,-3 1-65 16,7-5 61-16,-4 5-188 0,7-10-144 0</inkml:trace>
  <inkml:trace contextRef="#ctx0" brushRef="#br0" timeOffset="27900.97">5832 7217 1973 0,'5'12'83'0,"-5"-12"-2"15,0 0-5-15,-14 15-8 0,7-9-1 0,-2 1-2 16,-9 1-4-16,-2 2-2 16,-7 1-4-16,-3 6 2 0,-22 5 1 0,-2 3-3 15,-3-6-12-15,-3 6 1 0,-16 3-6 16,13-3 2-16,6-3-9 0,-3 1-1 0,10 0-6 16,-7-2-6-16,14 3-2 0,3-9 7 15,7-4-5-15,6 0-5 0,0-1-1 16,10-2-4-16,1 2-16 0,2-5-29 0,4 0-45 15,-3-4-45-15,13-1-41 0,-17 4-54 16,17-4-95-16,0 0-119 0,0 0-149 16,14-29-85-16</inkml:trace>
  <inkml:trace contextRef="#ctx0" brushRef="#br0" timeOffset="28168.19">5043 7232 1842 0,'-11'-10'142'0,"2"3"15"0,9 7-2 16,-10-11-9-16,10 11-25 0,-14-1-17 15,14 1-3-15,0 0-25 0,-19 16 9 16,8 0-17-16,-2 3-4 0,-1 9-5 0,1 0-9 16,-10 15-5-16,7 4-3 0,2-12 5 15,-2 8-5-15,9-10-11 0,3-2-6 0,1-6-8 16,3-2 9-16,-7-2 0 0,7-2-8 16,4-5 10-16,2-1-3 0,5-2 5 15,15-1-6-15,5-3-3 0,11-6-13 16,-5-1 5-16,10-1 9 0,-1-2-10 15,-2-1-40-15,-1-2-39 0,0 2-48 0,-9 1-45 16,-8-1-59-16,1 4-42 0,-4 0-68 16,1 4-142-16,-8 0 39 0,-5 2-109 0,-2 1-44 15</inkml:trace>
  <inkml:trace contextRef="#ctx0" brushRef="#br0" timeOffset="32916.51">2683 8518 1855 0,'0'0'108'0,"-21"0"15"0,21 0 0 16,0 0 17-16,-16 1 13 0,16-1-3 16,0 0-15-16,-17 6-24 0,17-6-1 0,0 0-14 15,-13 7-19-15,13-7-1 0,-6 18-21 16,3-3 9-16,-1 7-2 0,0 10 2 15,4 6-7-15,-3-1 20 0,6 19 6 0,-3 1 8 16,0 1-6-16,0-4 4 0,8 7-2 16,-5-6-3-16,3-3-15 0,1 4 2 15,2-6-4-15,8 0-6 0,-7-13-7 16,4 5-4-16,2-4-13 0,-5-11 1 0,-1-4 0 16,-1 2 2-16,2-9-7 0,2 2-1 15,-4-2-4-15,2-1-3 0,-1-5-11 16,-4-1-36-16,5-2-42 0,-5 2-22 0,-6-9-33 15,10 5-34-15,-10-5-43 0,0 0-45 16,0 0-49-16,0 0-45 0,0 0-58 0,-24-28-86 16,12 26 0-16,-1-8-186 0,-8 3-161 15</inkml:trace>
  <inkml:trace contextRef="#ctx0" brushRef="#br0" timeOffset="33151.18">2520 9451 1953 0,'0'0'30'0,"-30"4"21"15,30-4 7-15,-24 2 0 0,24-2-6 0,-16 3-6 16,16-3-6-16,-11 8-7 0,5-1 0 15,-1 0-2-15,4 5-1 0,0 4-5 16,3-4 5-16,3 1-3 0,4 3 2 0,5-2 3 16,12-4 18-16,9-3 14 0,14-2 5 15,3-5 1-15,21-11-3 0,22-3-5 0,-7-5-4 16,-3-6 2-16,1 0-4 0,-5-6-11 16,-8 1 4-16,-1-2-1 15,-20 1-7-15,-4 5-5 0,-6-5 3 0,-7 4-8 16,-9 2-5-16,-4 8-39 0,-7-1-37 15,1 0-36-15,-7 4-37 0,-4 6-55 0,0-2-62 16,-6 4-79-16,3 6-133 0,0 0-218 16,0 0-164-16</inkml:trace>
  <inkml:trace contextRef="#ctx0" brushRef="#br0" timeOffset="42768.01">6283 8640 2098 0,'3'-8'153'0,"-3"8"2"0,-3-14 4 16,3 14-6-16,0 0-16 0,-3-11-12 16,3 11-10-16,0 0-16 0,0 0-11 15,0 0-10-15,0 0-6 0,-4 44 1 0,8-13-12 16,-4 9-2-16,0 14-11 0,-4 5-3 15,4 3-3-15,-3 1 4 0,0-4-7 16,3 4-10-16,3-2 7 0,-3-4-7 0,3-2 1 16,1-10-4-16,-1-10 2 0,0-1-3 15,3-9-1-15,-6 3-4 0,4-6-5 0,0 2 7 16,-1-10-15-16,0 1 21 0,-3-2-1 16,4-1-10-16,-4-2 6 0,0-10-10 0,0 0-50 15,9 5-55-15,-9-5-55 0,0 0-54 16,21-25-66-16,-18 13-48 0,-3-1-77 15,-3 1-97-15,-4-6 24 0,-7 4-161 16,1-4-123-16</inkml:trace>
  <inkml:trace contextRef="#ctx0" brushRef="#br0" timeOffset="43034.54">5943 9268 1892 0,'0'0'57'0,"-27"1"-3"15,27-1-5-15,-13 6-7 0,13-6-1 16,-7 10-5-16,7-10-4 0,7 22-2 0,3-4 5 15,7 7 7-15,-1 0 11 0,17 10 10 16,7-5 1-16,4 2-5 0,-1-7 16 16,1-3 2-16,5-1 16 0,-5-10-6 15,-1-5 10-15,4-3-4 0,-1-12 9 16,18 1-13-16,-1-13-12 0,-3-1 3 0,10-10-13 16,-17 7-13-16,-6-8-4 0,-7 3 6 15,-7-3-15-15,-9-2 9 0,-4 8-12 0,-4 2-17 16,-9 8-37-16,4-7-33 0,-5 12-37 15,-3-1-46-15,0 4-45 0,-3 4-36 0,0 5-44 16,0 0-76-16,0 0-139 0,0 0 38 16,0 0-120-16,0 0-55 0</inkml:trace>
  <inkml:trace contextRef="#ctx0" brushRef="#br0" timeOffset="48117.63">3130 12720 2140 0,'-8'-8'122'0,"2"1"-35"0,3-3-29 16,3 10-15-16,-7-15-3 0,7 5-15 16,0 10-5-16,7-29 2 0,7 10-4 0,-1-1-6 15,20-16 4-15,3 3 13 0,21-13 3 16,-10 11 3-16,13-5 4 0,7-2-6 15,3 2 7-15,-17 10 0 0,17-5 2 0,-20 10-11 16,3 1 2-16,0 5-8 0,-2 2 2 16,6 2 0-16,-14 5-10 0,-7 5 4 0,-3 0-6 15,4 5-5-15,-4 0 7 16,11 7-9-16,-4 0 5 0,13 11-7 16,-13-4 3-16,4 10 5 0,2 1-8 0,-6 5 6 15,-3 0-7-15,0 0 6 0,-4 2-3 16,-3 1 9-16,-3-8 12 0,-8-4-16 0,-5-3 0 15,2 0 8-15,-2-5-3 0,-4-1-10 16,7 1-2-16,-7-3 5 0,-4-1 16 16,5-2 5-16,-8 2-1 0,3-1 18 0,-6-8-6 15,10 8 0-15,-4-2-8 16,-6-6-9-16,11 8-2 0,-11-8-12 0,0 0-32 0,7 7-60 16,-7-7-55-16,0 0-86 0,3 10-98 15,-3-10-174-15,0 0 25 0,0 0-189 16,0 0-152-16</inkml:trace>
  <inkml:trace contextRef="#ctx0" brushRef="#br0" timeOffset="48450.9">4210 12566 1968 0,'-17'9'34'0,"4"-4"-5"16,2 6-4-16,5-2-3 0,2 0 1 15,4-9-4-15,0 24-3 0,7-12 5 16,-1 2 1-16,8 4 8 0,10 0 7 16,6-1 16-16,6-2 7 0,-2-2 12 15,5-3 11-15,5-2 5 0,9-8 20 0,-6-3-10 16,16-11 20-16,0 0-6 0,-2-5-12 16,11-9 12-16,-21-2-10 0,-5-5 0 0,-2-3-6 15,-11 1-20-15,0-3 7 0,-3-5-9 16,-9-1-10-16,-8 9-3 0,-7 2-5 15,5 3-7-15,-8 4-8 0,4 3 1 16,-4 0-10-16,3 6-11 0,-6 1-44 0,0 3-39 16,8 5-54-16,-8 3-40 0,0 1-39 0,0 6-51 15,0 0-59-15,0 0-131 16,0 0-64-16,0 0 57 0,0 0-124 0,9 20-69 16</inkml:trace>
  <inkml:trace contextRef="#ctx0" brushRef="#br0" timeOffset="49367.71">6893 13033 1739 0,'0'-11'79'0,"0"11"9"15,6-10 6-15,-6 10-7 0,21-7-3 16,-8 2 3-16,1 2 6 0,8 6-12 0,-22-3 9 15,47 5-4-15,-17-1-9 16,7 9 4-16,3-2-7 0,10 8-4 0,0 4-8 16,-4-3-2-16,-3 1-2 0,1 3-3 15,2 2-7-15,-2-1 7 0,-4-1-13 0,-3-5 8 16,3 6-19-16,-7-4-1 0,-6-10-50 16,-7 0-33-16,-3-4-41 0,-1-1-50 15,-5-6-79-15,-11 0-130 0,12-10-125 0,-12-4 59 16,-3 3-131-16,0-14-53 0</inkml:trace>
  <inkml:trace contextRef="#ctx0" brushRef="#br0" timeOffset="49636.77">7506 12734 1783 0,'-10'0'163'0,"10"0"-8"0,0 0-22 16,-34 16 8-16,22-1 19 0,-12 4 8 0,-6 19-1 15,-3 2-9-15,-7 14-3 0,4 5 1 16,1 6-9-16,16-10-7 0,-14 9-14 15,3 4-7-15,0-4-11 0,-4 0-2 0,14-17-8 16,4 1-13-16,5-11-5 0,2-4-10 16,2-8-5-16,4-4-2 0,-1-3-5 0,-3 0-6 15,4-5-1-15,0-1 0 0,3-5-2 16,0-7-10-16,0 0 1 0,9 7-16 0,-9-7-34 16,0 0-34-16,0 0-43 0,30-14-33 15,-30 14-44-15,18-12-59 16,-12 5-74-16,-6 1-75 0,3-1-184 0,-3 7 23 15,0 0 69-15,-6-12-230 0,-1 4-188 16</inkml:trace>
  <inkml:trace contextRef="#ctx0" brushRef="#br0" timeOffset="56251.1">8726 8593 2313 0,'-7'-18'162'16,"-2"3"-46"-16,2 2-5 0,-3 1-26 0,-3 2 1 16,-1 3-13-16,-6-4-8 0,0-2-4 15,-10 6-10-15,-3-4-2 0,0 10 0 16,-10-5 0-16,2 5-13 0,-8 5-1 16,-25 6 1-16,-23 5-5 0,4 7-8 15,-1 9-2-15,-2 4 1 0,6 5-3 0,6 3 1 16,-3-1-5-16,11 8-9 0,3 0 2 15,-1 0 1-15,5 2 9 0,12 1-3 0,3 0-4 16,8-3 14-16,13-17-9 0,-1 9-12 16,8-9-3-16,5 1 13 0,-5-1 2 0,9-1-9 15,3-7 7-15,-2 0-3 0,10 0-6 16,-8 0-4-16,8-6 20 0,-1-1-6 16,7-4-3-16,-3 3-21 0,0-9-56 0,-2 3-33 15,5 2-29-15,0-13-40 16,5 5-80-16,-5-5-79 0,0 0-165 0,19-29 41 15,-9 13-155-15,4-12-103 0</inkml:trace>
  <inkml:trace contextRef="#ctx0" brushRef="#br0" timeOffset="56501.89">7129 8950 1852 0,'-6'-15'92'0,"2"5"1"0,4 10-7 16,-9-7-9-16,9 7-12 0,0 0-5 15,0 0-10-15,-30 25-3 0,9 0 1 0,-9 8-7 16,3 9-3-16,5 2-6 0,-2 4 2 15,15-3-5-15,-5 10 4 0,7-5-6 16,4-9 0-16,-3 9 2 0,9-8-2 0,-3-9-3 16,9 1-3-16,-2-4 5 15,4-1 1-15,2-8-1 0,10-1-3 0,4-4 2 16,-5 1 1-16,8-10-5 0,4-6-4 0,3-1 4 16,6-1-34-16,4-6-38 15,-4-1-43-15,-3-1-43 0,14-7-44 0,-15 3-46 16,-9 1-103-16,-3 2-89 0,0 3-123 15,-7-1-44-15</inkml:trace>
  <inkml:trace contextRef="#ctx0" brushRef="#br0" timeOffset="61852.28">10283 14320 2942 0,'-7'-12'118'16,"0"1"-54"-16,4 1 37 0,3 10-54 16,-3-7-34-16,3 7 14 0,0 0-26 15,0 0 6-15,0 0 0 0,23-3 7 0,-23 3 0 16,51 10-9-16,-15-2 3 0,0 2-5 15,18 5 2-15,6-1 4 0,-7 7 5 16,4-4-7-16,-10 1-4 0,5 0 6 16,-1 4-1-16,-4 0-4 0,-4-2 4 15,-7-2 7-15,-9-3-10 0,0 2-4 0,-4-2-6 16,-3 0-38-16,-3-2-28 0,-4-4-28 16,-3-3-36-16,-3-2-48 0,-7-4-55 0,0 0-66 15,0 0-114-15,0 0-250 0,-7-22-163 16</inkml:trace>
  <inkml:trace contextRef="#ctx0" brushRef="#br0" timeOffset="62155.83">10873 14166 2028 0,'-16'-11'94'0,"8"1"19"0,2-1 18 0,-1 4-8 16,7 7-12-16,-9-11-17 0,9 11-6 16,0 0-17-16,0 0 5 0,0 0-9 15,-27 29 1-15,13-8 20 0,-2 22 4 16,-8 3 13-16,1 4 2 0,-11 10-2 0,1 2 0 15,3 6-4-15,0-1 3 0,-6-2-9 16,12-15-8-16,0-5-6 0,5-1-13 0,2-13-1 16,11-4-8-16,-4-6-8 0,2-7 3 15,2 1-3-15,0-2-4 0,-4-1 3 0,2-3-8 16,5-2-5-16,3-7-1 16,-3 7-6-16,3-7-9 0,0 0-37 0,0 0-24 15,0 0-19-15,0 0-40 0,0 0-44 16,-13-14-46-16,13 14-48 0,3-13-65 15,-3 13-79-15,3-18-141 0,1 7 27 0,2 3-275 16,-3-3-260-16</inkml:trace>
  <inkml:trace contextRef="#ctx0" brushRef="#br0" timeOffset="69036.98">8156 15373 2341 0,'-6'-11'93'0,"6"1"-9"0,0 10-8 0,0-11-3 15,0 11-17-15,0 0-4 0,0 0-8 16,43 11 5-16,-16-1 1 0,19 15-11 16,4 4 3-16,4 3-8 0,9 3-6 15,-3 5 10-15,-3 2-14 0,-1-1-7 0,-9-2 8 16,-4-4-1-16,-3 1 0 0,-3 0-13 15,-4-3-47-15,-6-8-56 0,-11-8-50 0,-2-7-73 16,-4-2-115-16,-4-5-134 0,-6-3-198 16,0 0-157-16</inkml:trace>
  <inkml:trace contextRef="#ctx0" brushRef="#br0" timeOffset="69235.62">8646 15323 2019 0,'-17'-13'93'0,"8"8"0"16,-5-2-12-16,7 4-6 0,7 3-13 15,0 0-6-15,-30 21-8 0,24 3-1 0,-4 6-4 16,-1 2 0-16,-1 21-5 0,-1-3 5 16,-1 7-9-16,-2-3-6 0,-2 3 6 0,6 0-2 15,-6-6 3-15,1-1-11 0,11-11 1 16,-4-10 0-16,-3-1 1 0,3-7 3 16,6-7-21-16,-5-3-55 0,2-7-74 0,-3-1-60 15,10-3-79-15,0 0-132 0,-27-13-47 16,20 1-106-16,1-1-47 0</inkml:trace>
  <inkml:trace contextRef="#ctx0" brushRef="#br0" timeOffset="71039.08">4469 10919 1670 0,'0'0'92'16,"-23"-1"19"-16,23 1 10 0,-16 0-3 15,16 0-5-15,0 0-1 0,-21-3-10 0,21 3-8 16,0 0-14-16,0 0-16 16,0 0-2-16,0 0-11 0,0 0-4 0,0 0-3 15,0 0 2-15,0 0-8 0,77 7-3 0,-30-7 1 16,3 3 15-16,23-9 0 16,4 12 9-16,9-12-12 0,4 9-6 0,27-7-10 15,0 4-1-15,-4-3 7 0,-3 0-2 16,4 0 7-16,-24 3-17 0,3 0 9 0,0-2-3 15,10-4-12-15,-19 6 5 0,-4-1 2 16,-7 1-3-16,-16 0 0 0,-3-3-13 16,-5 3 9-16,-2 3-6 0,-7-3-14 0,-4-3 9 15,1 6-4-15,-4-6 6 16,-9 0 8-16,-1 6 1 0,-2-6-6 0,-21 3-1 16,30 0 24-16,-18 3 0 0,-12-3-15 15,24 0 6-15,-24 0 17 0,0 0-18 0,19-3 5 16,-19 3-7-16,0 0-2 0,0 0-8 15,0 0 0-15,0 0 6 0,-52-10-9 16,25 10 7-16,-6-4-9 0,-11 0-4 0,-9 3-1 16,-17 1-1-16,-16 1-2 0,-4 3-6 15,-21 0 1-15,-6 2 3 0,5-2 1 0,4 7-1 16,25-7-1-16,-23 6 1 0,22-3 2 16,0-1-6-16,8 2 9 0,3-5-3 15,10 4-6-15,6-7 1 0,13 0 11 0,-2 0-1 16,13 0-10-16,-4 0 9 0,7-3 9 15,0 0 2-15,0 3 13 0,7 0-11 16,-4-1 9-16,3 1 14 0,5-3-5 16,2 3 1-16,17 0 3 0,-30-3-6 0,30 3-2 15,-21-3-6-15,21 3-6 0,-19 0-2 16,19 0-8-16,0 0 5 0,0 0-4 16,0 0-5-16,0 0 1 0,0 0 4 0,90-2-4 15,-14 0 5-15,14 2-8 0,24-4 6 16,13 0 1-16,23 0 4 0,0-5-3 0,40-3-2 15,-7-3-1-15,-30 2-2 0,-10 9 1 16,-12-11 5-16,2 5-4 0,-24 2-1 0,-5 2 2 16,-31 2-4-16,-16 1 2 0,13-1-1 15,-26 1-2-15,-8 0 4 0,-6 3-4 16,-6-2 3-16,-8 2-2 0,8-6 2 16,-7 6-3-16,-17 0 2 0,30 0-3 15,-30 0-2-15,22-1-12 0,-22 1-33 0,17-6-26 16,-17 6-26-16,13 0-46 0,-13 0-32 15,0 0-27-15,0 0-33 0,0 0-43 0,0 0-39 16,0 0-74-16,0 0-125 0,-52 13 40 16,35-8-212-16,-4 2-179 0</inkml:trace>
  <inkml:trace contextRef="#ctx0" brushRef="#br0" timeOffset="73535.72">1109 16698 2040 0,'0'0'35'16,"0"0"-2"-16,-23 0-3 0,23 0-7 15,0 0-5-15,0 0-4 0,-7 7-4 16,7-7-2-16,0 0 6 0,7 18-7 0,4-10 2 16,1 9 2-16,1 0 2 0,1-1 0 15,10 8 4-15,-5-2 13 0,2 3-2 16,15 4 6-16,-3 2-1 0,8-3 6 0,-8-8 12 15,4-7 11-15,16 1 21 0,-3-3 7 16,19-14 27-16,5-12 0 0,26-10-5 16,-3-18-7-16,29-14-18 0,-6-8 1 15,-3-2-4-15,-6-4-9 0,-5-4-6 16,-33 15-5-16,4 5-16 0,-17-2 0 0,-3 8-8 16,-14 13 11-16,-7 3-10 0,-12 6-12 15,-4 7-9-15,-7 4 3 0,7 4 0 0,-3-1-7 16,0 4-31-16,-8 0-39 0,-2 5-26 15,-7 4-25-15,14-4-31 0,-14 4-44 16,0 0-52-16,0 0-69 0,23 14-170 0,-20-6-5 16,-3 3-188-16,-7 3-160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EC2E4-C980-4317-84FE-CA567106BE5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822C-3DF6-4895-A470-3C2EE9A20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2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B250-771F-E09B-18B1-D9CFA885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46AC3-5CDC-EFB1-42A5-DC58DECC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45C4-0363-A05B-BCB5-29C0D028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EFC0-28C0-2B33-4B4E-FE95960D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4B9B-DEB7-784E-EBE0-8A32DC0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8DAC-E922-89C2-6947-6382749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1A82-BE25-342E-7C7C-2EB5EA10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A1B1-D631-9709-2017-85CCADD7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7AFA-2A1E-AFFC-ED60-F70580F5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1319-905D-9A43-5A27-F9985247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F690-9BE7-BA7C-8F6A-424C8679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8BDCC-9E08-ED6A-83D1-7BF9896C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C1DE-636B-1074-38C6-9A2AAC54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5E18-1CF2-FAA4-901A-7E85917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804F-0AA5-E667-9B73-C3011A14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D95-E8B1-01F2-C66D-9132417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EC9C-75F6-9BD6-06C3-7BBC29B5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95CE-6EC4-373A-3C18-6CDB5A1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F68-E5B3-2DCE-A1DF-E4F1DCE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74E1-AB75-D2CF-64CA-5BA053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0A3B-43C1-0A46-AAFA-65E127BF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C0F9-CB71-FCF1-D582-220E9F90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2AF7-CA6A-EFC6-31F7-70A749FC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1205-4C5E-4D55-BBE4-A1EC47CE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CA0B-9F09-9D9B-6E8C-C9A7610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D9F3-F812-2B91-7FF7-3D4E7302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B1D-20E4-B783-F0CA-778DED7FA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CC7E-7B23-6915-41E2-705F5C9BD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D474-FF1D-A77F-CA12-8A0992A3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417E-2897-09F1-62AB-87C9E7D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C67-250D-EE78-B1E9-E903C548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0936-B6CB-B94D-057F-A181E6A5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42E98-82E0-C6B6-57DD-87DDF4720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27F56-1223-2CF6-D1B3-CC56B614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774B6-5C5A-6622-5CE8-E1BB7FD91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D7EFD-FAA7-0448-1739-0ED3BB9AE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11FB3-3198-D431-A9D4-B91419CD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7A07B-7F20-0B6F-B5C2-EC570764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58CA4-DBD9-7C6F-9236-DBE03E6A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83E-5122-7717-B2E7-7F93214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96D3-889F-7835-E80F-06084691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DF70-F122-45F1-0850-BA880F9A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D5C4-5768-DF95-04B3-C901529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D4869-A682-F488-08C5-E7A7F536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28ACE-B84E-6116-5248-9AECCD2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1C61C-6DF5-903B-DAEB-EEDCBFE0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3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43E-82E2-B88D-C3B8-C80CDE2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7908-716D-45A5-DDFC-12663650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D880-5476-DA4C-6DE3-289AF143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E0E1-3AE6-B6B3-E072-B1FD0683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EA39-6A1A-BA42-E408-F3D4BF8C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D0D1-D07F-A086-9DFB-B2E8F413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0D28-0307-2D7A-420F-65F91816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DDEC5-960C-3741-34CE-92C879B7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A45E-EBCF-2133-34B2-335E7166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111E-BA69-7944-242E-3CCB53DC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A291-DB5E-E17B-A256-F4493A5C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6566-3F62-70AD-1FE7-B81F6809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7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6C1E4-EA91-19E2-F555-CF466B5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BED3-D7A5-FBBA-7738-79C1B7FA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398A-A3EF-EB49-6BD6-189F67E4D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5A44-5150-45FB-AB74-48C7BEBC85D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12D8-D5B9-583A-E617-E8B31275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4E93-850A-216F-A779-D41C9BD61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CBD9-5434-42FE-9F7B-B09502D0E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2E7E-59FB-4CD5-7B19-6ABA584F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29" y="2217339"/>
            <a:ext cx="10589342" cy="129262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Verbal Ability Questions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DA13-3638-5399-0EFA-42965294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241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Techie </a:t>
            </a:r>
            <a:r>
              <a:rPr lang="en-US" sz="3200" b="1" dirty="0" err="1">
                <a:solidFill>
                  <a:srgbClr val="7030A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CodeBuddy</a:t>
            </a:r>
            <a:endParaRPr lang="en-US" sz="3200" b="1" dirty="0">
              <a:solidFill>
                <a:srgbClr val="7030A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7990BD-B506-0956-CB44-260CD9C73CE4}"/>
              </a:ext>
            </a:extLst>
          </p:cNvPr>
          <p:cNvSpPr txBox="1">
            <a:spLocks/>
          </p:cNvSpPr>
          <p:nvPr/>
        </p:nvSpPr>
        <p:spPr>
          <a:xfrm>
            <a:off x="157318" y="5382828"/>
            <a:ext cx="11366090" cy="705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  <a:latin typeface="Bookman Old Style" panose="02050604050505020204" pitchFamily="18" charset="0"/>
              </a:rPr>
              <a:t>Do Follow me on Instagram for Placement Related Reels</a:t>
            </a:r>
            <a:endParaRPr lang="en-IN" sz="36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068401-0EC4-2417-C301-344FC7DC4EC2}"/>
              </a:ext>
            </a:extLst>
          </p:cNvPr>
          <p:cNvSpPr txBox="1">
            <a:spLocks/>
          </p:cNvSpPr>
          <p:nvPr/>
        </p:nvSpPr>
        <p:spPr>
          <a:xfrm>
            <a:off x="412954" y="4400320"/>
            <a:ext cx="11366090" cy="141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Bookman Old Style" panose="02050604050505020204" pitchFamily="18" charset="0"/>
              </a:rPr>
              <a:t>Do Join our Telegram for free pdf Resources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24A9D-2737-7A36-4FA2-131347E88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51" b="35836"/>
          <a:stretch/>
        </p:blipFill>
        <p:spPr>
          <a:xfrm>
            <a:off x="412954" y="211612"/>
            <a:ext cx="5618240" cy="1637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46F7E-4A2D-5EA1-5CE0-661EA53F5CAC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63480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85B63-518D-72E3-DADA-766C8892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2" y="335704"/>
            <a:ext cx="8899277" cy="5956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C7C809-D69F-7BD0-C9CF-295874BBC6CB}"/>
                  </a:ext>
                </a:extLst>
              </p14:cNvPr>
              <p14:cNvContentPartPr/>
              <p14:nvPr/>
            </p14:nvContentPartPr>
            <p14:xfrm>
              <a:off x="388440" y="528120"/>
              <a:ext cx="8213400" cy="559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C7C809-D69F-7BD0-C9CF-295874BBC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80" y="518760"/>
                <a:ext cx="8232120" cy="56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3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ABC0A-A3DD-D6E8-FBC2-B41483BE2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57"/>
          <a:stretch/>
        </p:blipFill>
        <p:spPr>
          <a:xfrm>
            <a:off x="288709" y="183450"/>
            <a:ext cx="11127554" cy="2284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D2517-58E5-1A86-D296-544B8A7D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9" y="2633595"/>
            <a:ext cx="5266278" cy="40409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454421-2CE6-FA59-8D68-9CBEE6280E56}"/>
                  </a:ext>
                </a:extLst>
              </p14:cNvPr>
              <p14:cNvContentPartPr/>
              <p14:nvPr/>
            </p14:nvContentPartPr>
            <p14:xfrm>
              <a:off x="212040" y="1021680"/>
              <a:ext cx="6264360" cy="487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454421-2CE6-FA59-8D68-9CBEE6280E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80" y="1012320"/>
                <a:ext cx="6283080" cy="48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87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6D7C-6DF8-A8F4-A577-13DB3548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55"/>
          <a:stretch/>
        </p:blipFill>
        <p:spPr>
          <a:xfrm>
            <a:off x="172747" y="189734"/>
            <a:ext cx="9492364" cy="2762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F1042B-19E5-06D1-D191-EA9D7C85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6" y="4504174"/>
            <a:ext cx="10466316" cy="825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15AB12-EA26-CEC1-0B38-C1EFC5DCCC91}"/>
                  </a:ext>
                </a:extLst>
              </p14:cNvPr>
              <p14:cNvContentPartPr/>
              <p14:nvPr/>
            </p14:nvContentPartPr>
            <p14:xfrm>
              <a:off x="190440" y="1062000"/>
              <a:ext cx="7265160" cy="46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15AB12-EA26-CEC1-0B38-C1EFC5DCC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052640"/>
                <a:ext cx="7283880" cy="46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46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3DB00-EB69-FCBE-92C6-A0A608D7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2" y="360457"/>
            <a:ext cx="8801449" cy="4506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81E52F-3986-33E2-D0FF-4A2D6BE1A58F}"/>
                  </a:ext>
                </a:extLst>
              </p14:cNvPr>
              <p14:cNvContentPartPr/>
              <p14:nvPr/>
            </p14:nvContentPartPr>
            <p14:xfrm>
              <a:off x="422280" y="1231200"/>
              <a:ext cx="7107840" cy="343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81E52F-3986-33E2-D0FF-4A2D6BE1A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920" y="1221840"/>
                <a:ext cx="7126560" cy="34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7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14B91-B2DA-1774-794B-9FDBD179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8" y="4473677"/>
            <a:ext cx="3999233" cy="2171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9A471-C777-447C-8FE2-58DF68BF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9" y="85101"/>
            <a:ext cx="3581315" cy="4172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CEE0A-99AA-B7DE-8EBE-76822F07DDFE}"/>
                  </a:ext>
                </a:extLst>
              </p14:cNvPr>
              <p14:cNvContentPartPr/>
              <p14:nvPr/>
            </p14:nvContentPartPr>
            <p14:xfrm>
              <a:off x="1336680" y="4557240"/>
              <a:ext cx="347040" cy="35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CEE0A-99AA-B7DE-8EBE-76822F07D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320" y="4547880"/>
                <a:ext cx="36576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07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142CE-7644-1AA7-C6C4-296090C1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5" y="239859"/>
            <a:ext cx="5639289" cy="39398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5EDD07-E45D-2578-4B6E-06C2407075B5}"/>
                  </a:ext>
                </a:extLst>
              </p14:cNvPr>
              <p14:cNvContentPartPr/>
              <p14:nvPr/>
            </p14:nvContentPartPr>
            <p14:xfrm>
              <a:off x="218160" y="225720"/>
              <a:ext cx="7577280" cy="449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5EDD07-E45D-2578-4B6E-06C240707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800" y="216360"/>
                <a:ext cx="7596000" cy="45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nse Chart in English : Rules, Types with Examples">
            <a:extLst>
              <a:ext uri="{FF2B5EF4-FFF2-40B4-BE49-F238E27FC236}">
                <a16:creationId xmlns:a16="http://schemas.microsoft.com/office/drawing/2014/main" id="{DDD79B89-9035-2DDF-61AE-0C82064A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87" y="201561"/>
            <a:ext cx="6454878" cy="64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56CBB4-CD17-D904-91A5-F234BEDE9EEC}"/>
                  </a:ext>
                </a:extLst>
              </p14:cNvPr>
              <p14:cNvContentPartPr/>
              <p14:nvPr/>
            </p14:nvContentPartPr>
            <p14:xfrm>
              <a:off x="1407600" y="594720"/>
              <a:ext cx="10520640" cy="399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56CBB4-CD17-D904-91A5-F234BEDE9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240" y="585360"/>
                <a:ext cx="10539360" cy="40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3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771FC-8163-7A97-985A-9C9342FB7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7"/>
          <a:stretch/>
        </p:blipFill>
        <p:spPr>
          <a:xfrm>
            <a:off x="107680" y="88751"/>
            <a:ext cx="6391443" cy="334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56152-337C-7C55-E6C9-A82F3F984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31"/>
          <a:stretch/>
        </p:blipFill>
        <p:spPr>
          <a:xfrm>
            <a:off x="107680" y="3698010"/>
            <a:ext cx="6273455" cy="30595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E7F3DD-4B96-F21D-AEBE-6DD5491E8509}"/>
                  </a:ext>
                </a:extLst>
              </p14:cNvPr>
              <p14:cNvContentPartPr/>
              <p14:nvPr/>
            </p14:nvContentPartPr>
            <p14:xfrm>
              <a:off x="252000" y="599040"/>
              <a:ext cx="7164360" cy="605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E7F3DD-4B96-F21D-AEBE-6DD5491E8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640" y="589680"/>
                <a:ext cx="71830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58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ECC77-43F5-9349-C659-220272DE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8" y="212068"/>
            <a:ext cx="6492803" cy="4290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B338E-CFD2-1DF3-CCB0-94C58B0B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60" y="1682552"/>
            <a:ext cx="6598003" cy="4433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8940D8-C647-D7D3-9B9D-9B8C32FBEDD7}"/>
                  </a:ext>
                </a:extLst>
              </p14:cNvPr>
              <p14:cNvContentPartPr/>
              <p14:nvPr/>
            </p14:nvContentPartPr>
            <p14:xfrm>
              <a:off x="316800" y="895680"/>
              <a:ext cx="9794520" cy="5440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8940D8-C647-D7D3-9B9D-9B8C32FBE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40" y="886320"/>
                <a:ext cx="9813240" cy="54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54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E7FE1-3AA4-CBAB-9821-B0ACE965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1"/>
          <a:stretch/>
        </p:blipFill>
        <p:spPr>
          <a:xfrm>
            <a:off x="81479" y="78753"/>
            <a:ext cx="6997747" cy="3745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F2C3B-BFAF-37F5-CC83-6ACD5B60B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r="10425"/>
          <a:stretch/>
        </p:blipFill>
        <p:spPr>
          <a:xfrm>
            <a:off x="6239023" y="3824292"/>
            <a:ext cx="5673200" cy="29549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229FC9-715C-1F06-F0AA-D698389B9029}"/>
                  </a:ext>
                </a:extLst>
              </p14:cNvPr>
              <p14:cNvContentPartPr/>
              <p14:nvPr/>
            </p14:nvContentPartPr>
            <p14:xfrm>
              <a:off x="630000" y="684720"/>
              <a:ext cx="10874880" cy="598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229FC9-715C-1F06-F0AA-D698389B90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640" y="675360"/>
                <a:ext cx="1089360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72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EC10D-2426-DA93-7761-D03E215C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9" y="122831"/>
            <a:ext cx="6665940" cy="3387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3B00F-9025-CB2E-4865-F195A2CD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43" y="3726427"/>
            <a:ext cx="6650365" cy="2975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2FE8A2-3B85-7784-59A4-3BF9EA719AB1}"/>
                  </a:ext>
                </a:extLst>
              </p14:cNvPr>
              <p14:cNvContentPartPr/>
              <p14:nvPr/>
            </p14:nvContentPartPr>
            <p14:xfrm>
              <a:off x="633240" y="994680"/>
              <a:ext cx="10211400" cy="505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2FE8A2-3B85-7784-59A4-3BF9EA719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80" y="985320"/>
                <a:ext cx="10230120" cy="50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87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5B505-6FF8-7EDC-953B-B37D0379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32"/>
          <a:stretch/>
        </p:blipFill>
        <p:spPr>
          <a:xfrm>
            <a:off x="165658" y="89166"/>
            <a:ext cx="4917619" cy="3450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B10D3-DBC9-0E62-DCFB-0742822A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15" y="2625212"/>
            <a:ext cx="8832066" cy="40050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24F3E8-EE23-7ACD-CBFC-C8843C76B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9"/>
          <a:stretch/>
        </p:blipFill>
        <p:spPr>
          <a:xfrm>
            <a:off x="165658" y="2178975"/>
            <a:ext cx="2567710" cy="45898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A0EA4C-E433-ADA0-B253-D83A95BF0B51}"/>
                  </a:ext>
                </a:extLst>
              </p14:cNvPr>
              <p14:cNvContentPartPr/>
              <p14:nvPr/>
            </p14:nvContentPartPr>
            <p14:xfrm>
              <a:off x="509760" y="1432080"/>
              <a:ext cx="11267280" cy="510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A0EA4C-E433-ADA0-B253-D83A95BF0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00" y="1422720"/>
                <a:ext cx="11286000" cy="51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79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AFA02-B79F-414C-EAC4-F08C832EC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0"/>
          <a:stretch/>
        </p:blipFill>
        <p:spPr>
          <a:xfrm>
            <a:off x="173564" y="156588"/>
            <a:ext cx="4437765" cy="3272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3599D-4F28-E1D0-E9C5-3B7521BD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1" y="1278194"/>
            <a:ext cx="6684685" cy="3569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CAAADF-4F82-C17D-899A-CF3D0820C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05"/>
          <a:stretch/>
        </p:blipFill>
        <p:spPr>
          <a:xfrm>
            <a:off x="173564" y="2132871"/>
            <a:ext cx="2009197" cy="4127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4F788-681C-1811-EFC8-5DEAC2BA3909}"/>
                  </a:ext>
                </a:extLst>
              </p14:cNvPr>
              <p14:cNvContentPartPr/>
              <p14:nvPr/>
            </p14:nvContentPartPr>
            <p14:xfrm>
              <a:off x="750960" y="1699200"/>
              <a:ext cx="10860480" cy="47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F4F788-681C-1811-EFC8-5DEAC2BA39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600" y="1689840"/>
                <a:ext cx="1087920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06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CB3AE-8E30-C05A-B457-64340689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9" y="186255"/>
            <a:ext cx="4275264" cy="2352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71FA3-D0D0-084B-71C5-6A7CB1B5D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9" b="43294"/>
          <a:stretch/>
        </p:blipFill>
        <p:spPr>
          <a:xfrm>
            <a:off x="5637271" y="186255"/>
            <a:ext cx="5738652" cy="25150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BDC2BF-B291-CAD6-9405-A05A44157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89"/>
          <a:stretch/>
        </p:blipFill>
        <p:spPr>
          <a:xfrm>
            <a:off x="2628599" y="4156708"/>
            <a:ext cx="6934801" cy="2018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18C9F5-484E-5D50-9113-105E6FB471F9}"/>
                  </a:ext>
                </a:extLst>
              </p14:cNvPr>
              <p14:cNvContentPartPr/>
              <p14:nvPr/>
            </p14:nvContentPartPr>
            <p14:xfrm>
              <a:off x="1084680" y="443520"/>
              <a:ext cx="7737840" cy="592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18C9F5-484E-5D50-9113-105E6FB471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320" y="434160"/>
                <a:ext cx="7756560" cy="59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32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Bookman Old Style</vt:lpstr>
      <vt:lpstr>Calibri</vt:lpstr>
      <vt:lpstr>Calibri Light</vt:lpstr>
      <vt:lpstr>Cascadia Code SemiBold</vt:lpstr>
      <vt:lpstr>Office Theme</vt:lpstr>
      <vt:lpstr>Verbal Ability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10</cp:revision>
  <dcterms:created xsi:type="dcterms:W3CDTF">2024-07-22T19:35:10Z</dcterms:created>
  <dcterms:modified xsi:type="dcterms:W3CDTF">2024-07-23T18:28:15Z</dcterms:modified>
</cp:coreProperties>
</file>