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8" r:id="rId5"/>
    <p:sldId id="269" r:id="rId6"/>
    <p:sldId id="260" r:id="rId7"/>
    <p:sldId id="267" r:id="rId8"/>
    <p:sldId id="270" r:id="rId9"/>
    <p:sldId id="259" r:id="rId10"/>
    <p:sldId id="27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30T09:54:49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14076 1564 1635 0,'-13'3'-57'0,"13"-3"13"0,-20 4 20 15,20-4 20-15,-13 6 13 0,13-6 2 0,0 0 8 16,-17 5 4-16,17-5 7 0,0 0 14 16,0 0 14-16,0 0 5 0,0 0 2 0,50 7 4 15,-24-8-2-15,4 1-2 0,0-3 2 16,14 0-6-16,2 3-4 0,1 0-4 16,4-5 0-16,18-1-2 0,1 2-3 0,3 0 0 15,1-2-7-15,-1 1 0 16,1-1-9-16,-4 5-4 0,-1-2 3 0,1-1-5 15,-13 4-4-15,-7-3-2 0,0 0 0 16,0 3 1-16,-10 0-2 0,4-2-6 16,-5 2 1-16,1 0-3 0,-10-3-1 0,3 3-3 15,-3-2 0-15,-3 2 1 0,3 0 0 16,-3-4-3-16,0 3 4 0,-7 1-3 0,3 0 1 16,-3-3 1-16,0 3-1 0,3-3-3 15,-6 2 5-15,-17 1-3 0,30-6-2 16,-13 6 0-16,-1 0 7 0,-16 0-9 15,30-5 2-15,-17 5-3 0,4-2 1 0,-17 2 5 16,34-5-1-16,-17 5-5 0,2-3 5 16,2 3-5-16,2-3 1 0,-7 2-1 15,11 1 6-15,-7-3-7 0,0 3-1 16,0 0 3-16,10-3 1 0,-13 3-1 0,-1 0-1 16,8 0 3-16,-4-2-4 0,6 2 3 15,-9 0-2-15,7 0-2 0,-5 0 3 0,8 0-2 16,-10 0 1-16,10 0 4 0,-1 0-2 15,-3 0-2-15,1 0-6 0,-1 0 6 16,7 0 1-16,-3 0-4 0,-1 0 0 0,1 2 1 16,3 1 2-16,-7-3 3 15,14 3 1-15,-10-3-6 0,9 1 3 0,-9-1-2 16,3 0 5-16,0 0-12 0,0 3 7 16,-3-3 0-16,-4 0-1 0,7 3 1 15,0-2-3-15,-3-1 1 0,2 0-1 0,-2 0 10 16,6 0-8-16,2 4 4 0,-5-8 1 15,-5 4-1-15,5 0-1 0,8 4-2 0,-5-8 2 16,0 4 2-16,7 0 2 0,-10 0-2 16,7 0 0-16,-1 0-4 0,5 0 4 15,-5 0 1-15,4 0-6 0,-4 4 0 0,5-4 4 16,-4 0 5-16,2 0 2 0,-2 2-9 16,-4-2 4-16,8 3-2 0,-8-3 1 15,0 2 0-15,4-2 1 0,-1 0 1 16,1 3-3-16,0-3 5 0,3 0-5 15,-4 0 7-15,4 0-5 0,4 0-3 0,-1-3 4 16,4 3-1-16,6 0 3 0,-6 0-5 16,3-2 8-16,-7 2-17 0,4 0 9 0,-7 0 3 15,-4 0 3-15,7 2-11 0,-2-2 3 16,-11 3 1-16,10-3 1 0,-4 3 1 16,11-2 0-16,-4-1 4 0,-3 3 1 0,1 0-5 15,5-2-5-15,-2-1 4 0,5 6-4 16,-2-3 8-16,0-1-6 0,3 1 3 15,-7 0-3-15,1-3 2 0,-8 1-6 16,4 2 6-16,-7 0-3 0,4-3 3 16,-3 1-9-16,-1 3 6 0,0-4 1 0,4 2-4 15,-4 1 6-15,0-1-5 0,4-2 4 16,7 3-2-16,-1 0 4 0,-7-2 2 0,5-1 3 16,2 3-8-16,-7-3-3 0,8 3 10 15,-7-3-5-15,9 0-1 0,1 1-4 16,-4 3 4-16,-7-2-1 0,5-2-4 0,-1 3 8 15,3-1-2-15,4 1-1 0,-11 0-3 16,8-2-1-16,2 5 4 0,-3-6-8 0,8 5 2 16,-12-3 6-16,5-2-1 15,-1 3 1-15,8-1 4 0,2 1-9 16,-7 0 1-16,8-2 2 0,-5 2-2 0,-1 0 7 16,2-2 1-16,-4 3-12 0,1-4 10 15,-1 2-9-15,-3 1 3 0,-2-3 2 0,5 2 5 16,-8 1-4-16,8 0-2 0,-6-2 1 15,0 2-3-15,-7 0 6 0,4-2-5 16,-4 3 1-16,0-2 2 0,7 3 0 0,-7-2 0 16,5 0-3-16,-5-2-4 0,0 2 5 15,7 1 0-15,-3 0-1 0,-1-2 10 0,1 1-7 16,0-1-2-16,-1 1 2 0,4 1 3 16,4 2-5-16,-11-6-2 0,4 5 6 15,-1-3-5-15,-2 3 6 0,2-2-5 16,1 0-3-16,0-2 3 0,-7 2 8 15,3 0-7-15,-6-3 2 0,6 1-1 0,1-1 4 16,-8 0-3-16,1 4 4 0,3-2-1 16,-3 1-5-16,2-3 0 0,5 2-2 15,-4-2-1-15,4 0 3 0,5 3-1 0,-6-3 5 16,7 0-7-16,1 3 1 0,5-2 1 16,1-1 7-16,-1 3 4 0,-6-3-4 0,7 0-8 15,-1 3-2-15,-2-3 7 16,-4 1-4-16,-4-1 2 0,8 0-3 0,-4 0 1 15,-7 0 4-15,4 4-6 0,-4-4 1 16,5 2-2-16,-5-2 10 0,-6 0-4 16,9 0 0-16,-6 0 0 0,3 0-3 0,1 0-4 15,2 0 5-15,4 3 0 0,7-6-2 16,3 3 4-16,-4 0-3 0,8 0 2 0,-8-2 0 16,1 4 3-16,-1-4-2 0,2 2-3 15,-2-4-1-15,-6 4 7 0,0 0-3 16,-3 0-7-16,10 0 10 0,-11 0-2 0,4 0-2 15,-4-1-7-15,5 1 1 16,5-3 4-16,5 3 1 0,-5 0 3 0,7 0 1 16,1 0-4-16,0-3-1 0,15 2-8 0,-5 1 14 15,5-3 2-15,1 0-5 16,-10 1-7-16,-6 2 3 0,-4-5 1 0,20 1 2 16,-13 0 0-16,-8 1-11 0,1 2 14 15,20-5 3-15,-13 1-3 0,-7 3 0 0,14-3-6 16,-4 2 5-16,-11 0-8 0,5 2 5 15,-7-5-8-15,23 1-1 0,-14 3 5 16,-9-3 2-16,3 2 2 0,-4-1 4 0,1-2-9 16,-4 4 7-16,1-3 2 0,-7 1-4 15,2 0 0-15,-2 0-1 0,-7-2 0 16,3 4 0-16,-3-1 5 0,0-3-4 0,0 5-1 16,-6-2-7-16,2-1 11 15,-2 4-1-15,0-3 1 0,-5-2-2 0,8 2 0 16,-4 1-4-16,1 2 3 0,-2-5-4 15,2 5-4-15,0-3 6 0,-1 0 1 0,-3 3 1 16,0 0-6-16,-20 0 0 0,33 0 4 16,-20-1-4-16,-13 1 4 0,27-3-1 15,-27 3-5-15,20 0-7 0,-20 0-7 0,13-3-10 16,-13 3-13-16,14-2-6 0,-14 2-13 16,10-3-11-16,-10 3-13 0,0 0-20 0,20-2-31 15,-20 2-37-15,3-5-23 0,-3 5-80 16,7-6-377-16,-7 6-151 0</inkml:trace>
  <inkml:trace contextRef="#ctx0" brushRef="#br0" timeOffset="1599.76">26979 1488 1827 0,'-17'1'-72'0,"4"2"18"0,13-3 13 16,-23 4 14-16,16 2 13 0,7-6 18 0,0 0 6 15,-9 8 6-15,9-8 11 0,0 0 10 16,0 0 11-16,3 15 5 0,-3-15 5 0,24 13 4 15,-5-6 8-15,4 0 0 0,7 1-2 16,27 3-2-16,7 0-1 0,2 2-2 16,14-6 3-16,27 4-9 0,10-4 4 0,6 3-3 15,13-2-2-15,5-4-6 0,5 0-3 16,5 0-5-16,2 1-1 0,-4 0-4 16,-5-2-3-16,-1-2-4 0,-3 2 7 0,-3 0 4 15,-7-2-17-15,-4-1 0 0,4 4-3 16,7-4-5-16,-13 2-2 0,6-2 2 15,-1 0 0-15,-5-2-4 0,-1-2 0 16,4 4-3-16,-4 0-3 0,0-1 7 16,-3 1-4-16,-6-3-3 0,0 3 5 0,-21 0-12 15,16 3 6-15,-19-6 3 0,1 6-4 16,2-2 3-16,20 3-6 0,-3-2 2 0,0 3-2 16,-20-2 3-16,0 1-5 0,-7-1 7 15,-2 0-3-15,5 2-3 0,-6-3 6 16,3 1-2-16,-5 2 4 0,4-1-10 0,-8-1 0 15,-4 0 3-15,-10-3-2 0,-14 1 8 16,1 3-4-16,-10-4 0 0,-1 0-3 16,-12 0 6-16,3 0-16 0,-4 0 7 15,-4 0-11-15,2 0-10 0,-21 0-20 16,27-5-28-16,-14 5-35 0,-13 0-39 0,13-6-29 16,-13 6-46-16,0 0-62 0,0 0-118 15,0 0-203-15,0 0-103 0</inkml:trace>
  <inkml:trace contextRef="#ctx0" brushRef="#br0" timeOffset="170076.89">9989 11019 1575 0,'0'0'-71'0,"0"0"18"15,11-4 23-15,-11 4 19 0,0 0 14 0,0 0 17 16,0 0 12-16,0 0 9 0,0 0 3 16,0 0 4-16,0 0 4 0,0 0 6 15,0 0 0-15,0 0 4 0,0 0 2 16,0 0-3-16,0 0 1 0,0 0 5 0,0 0 0 16,0 0-2-16,0 0-3 0,0 0-9 15,0 0-3-15,0 0-4 0,0 0-8 0,0 0 0 16,0 0-4-16,0 0-7 0,0 0 0 15,0 0-6-15,0 0-2 0,0 0-3 16,0 0 0-16,0 0 0 0,0 0-4 0,0 0-2 16,0 0-2-16,0 0 1 15,0 0-5-15,0 0 3 0,0 0-2 0,0 0-1 0,0 0-4 16,0 0 1-16,0 0-5 16,0 0 2-16,0 0-3 0,0 0-2 0,0 0 4 15,0 0 1-15,0 0 3 0,0 0-3 16,0 0-1-16,0 0 2 0,0 0 0 15,0 0 1-15,0 0-2 0,0 0 2 0,0 0 1 16,0 0-2-16,0 0 4 0,0 0-1 16,0 0-3-16,0 0 2 0,0 0 1 0,0 0-2 15,0 0 2-15,0 0-2 0,0 0-2 16,0 0 1-16,0 0 0 0,0 0 0 0,0 0-1 16,0 0 2-16,0 0-1 0,0 0 0 15,0 0 3-15,0 0-3 0,0 0 2 16,0 0-1-16,0 0 0 0,0 0 0 15,0 0 1-15,0 0 0 0,0 0-4 16,0 0 4-16,0 0-6 0,0 0 6 0,0 0-2 16,0 0 3-16,0 0-6 0,0 0 3 15,0 0 1-15,0 0-3 0,0 0 4 0,0 0-3 16,0 0 4-16,0 0-4 0,0 0 3 16,0 0-5-16,0 0 6 0,0 0-2 0,0 0 1 15,0 0-4-15,0 0 3 16,0 0-1-16,0 0-1 0,0 0 2 0,0 0 1 15,0 0-4-15,0 0 2 0,0 0-1 0,0 0 2 16,0 0-1-16,0 0-1 16,0 0 0-16,0 0 2 0,-41-6-1 0,41 6 0 15,-26 0-3-15,26 0 6 0,-44 6-3 16,21-3 2-16,-7-3-3 0,4 1 1 0,-8-1 0 16,0 3 2-16,4 0-2 0,-3-2 1 15,0 3 1-15,6-8-5 0,-6 8 2 16,0-2 0-16,-1-2 1 0,4 0 1 0,-3 2 0 15,0-2-4-15,-4 0 0 0,-3 6-2 16,0-3 3-16,-3 4 1 0,-4-6-1 0,4 5 3 16,-4-4-3-16,1 4 4 0,2 1-1 15,1-3 0-15,-20 4 0 0,9 1-3 16,-9-2 2-16,-4 0 1 0,17 1 1 16,7-4-1-16,0 2 0 0,-1-5 2 0,11 7-6 15,-10-5 6-15,10 3-2 0,3-5-2 16,3-1 4-16,3 0 0 0,1 6-1 15,-1-9-1-15,1 6-3 0,0-3 3 0,-4-6 0 16,3 6-1-16,-2 0 1 0,0-4 1 16,-4-2 2-16,-3 6-5 0,-2-2 1 0,2-4-1 15,0 6-3-15,-4-1 1 0,4-5 6 16,-3 6-4-16,2-1 3 0,-2 1-1 16,6-3 0-16,-3 0-1 0,-2 0-1 0,10 3 2 15,-2-2-3-15,-3 2-2 16,3 0 0-16,-6 2 2 0,-1-2 1 0,1 0 1 15,6 6-2-15,1-3 1 0,-8-2 2 16,1 2-3-16,-3 0 5 0,-5 4-3 0,1-5 4 16,-7 4-3-16,4-2 1 0,-4 3 0 15,-16 1 5-15,10-2-1 0,-13 4 0 16,6-1 0-16,0 0 3 0,6-2-3 0,7 0 0 16,4-2 3-16,10 1 2 0,-11-5 3 15,7 5-1-15,7-5 5 0,3-1 1 0,5 0-2 16,1 4 3-16,1-2-2 0,4-2-3 15,-1 2-3-15,1-4-2 0,2 4 1 0,14-2 1 16,-20 0-1-16,20 0-14 16,-17 0-11-16,17 0-15 0,0 0-14 0,-16 0-29 15,16 0-28-15,0 0-46 0,-10-8-36 16,10 8-52-16,3-8-144 0,-3 8-174 16,10-17-56-16</inkml:trace>
  <inkml:trace contextRef="#ctx0" brushRef="#br0" timeOffset="170475.83">6800 10865 1586 0,'0'-8'-3'0,"0"8"20"0,0 0 14 16,0 0 16-16,0 0 7 0,0 0-4 15,0 0-2-15,-24-7-1 0,24 7 2 0,0 0 10 16,-33 7 6-16,13-5 0 0,-7 8 7 15,1 3 3-15,-24 14 5 0,2-10-2 16,-1 14-8-16,-1-1 2 0,3 2-9 0,7-1 5 16,3 1-12-16,7-5-3 0,7-2-8 15,0 0-1-15,9 0-1 0,1-2-7 0,10 0 3 16,0 2-7-16,6 0 1 0,7 4-10 16,7-1 5-16,9 10-2 15,4-5-4-15,7-1-2 0,0-7 0 0,9 0 0 16,-2 0-6-16,8-6 11 0,-8-6 1 15,13-2-8-15,-8-1 2 0,-5-8-6 0,3 0-4 16,-11 1 12-16,2-2-1 0,1-1-8 16,-2 0-3-16,-7 0-6 0,-7 0-2 0,1 0 17 15,-8 0-16-15,-16 0 2 0,30 0-30 16,-13 4-21-16,-17-4-25 0,23 3-29 16,-23-3-26-16,20 0-41 0,-20 0-58 0,10 0-70 15,-10 0-151-15,10-7-220 16,-10 7-162-16</inkml:trace>
  <inkml:trace contextRef="#ctx0" brushRef="#br0" timeOffset="173296.54">14489 8819 2066 0,'-23'-1'134'0,"0"-2"22"16,6 0 11-16,-6 3-15 0,6 0 0 0,1 6-17 15,-4-5-3-15,-7 6-13 0,3 7-13 16,-6 1-1-16,8-1-21 0,-2 10 1 0,0-5-2 16,4 4-14-16,4 4-6 0,-1 4-7 15,4-5-1-15,3 5-4 0,6 1-10 16,4-4 4-16,-3 5-5 0,6-7-11 16,1 6 4-16,6-1-4 0,-4-1 5 15,15 9-6-15,2 0 3 0,0-11-3 0,10 1-1 16,0-7-14-16,2-6-16 0,-2-7-25 15,10-3-62-15,-7-6-71 0,5 0-60 0,2-6-87 16,14-6-109-16,-18-2-115 0,18-4 63 16,-11-2-252-16,5-3-213 0</inkml:trace>
  <inkml:trace contextRef="#ctx0" brushRef="#br0" timeOffset="173476.68">15203 9019 2162 0,'-3'-12'70'0,"3"12"11"0,0 0 3 16,0 0 6-16,0-14-7 0,0 14-13 0,6-13-6 16,-2 2-6-16,5 2-4 0,5-1-4 15,-1-3-3-15,4 1-10 0,6-3-5 16,4-1-10-16,-7 4-39 0,4-2-57 0,-5-3-65 16,-2 3-86-16,2 2-126 0,-2-3-79 15,7 5-172-15,-11 3-100 0</inkml:trace>
  <inkml:trace contextRef="#ctx0" brushRef="#br0" timeOffset="173660.5">15306 9105 1805 0,'-13'13'59'0,"3"-1"12"0,3-5 4 16,4-1 1-16,3-6-3 0,-7 7-3 16,7-7-6-16,0 0-3 0,0 0-7 0,0 0 1 15,0 0-11-15,0 0-2 0,0 0-7 16,0 0-6-16,53-13-22 0,-26 1-19 15,3-3-51-15,17-13-32 0,-1-3-31 0,1-2-63 16,13-16-104-16,-3 6-334 0,3 2-124 16</inkml:trace>
  <inkml:trace contextRef="#ctx0" brushRef="#br0" timeOffset="173976.73">16263 8418 1828 0,'9'-8'-2'16,"5"-1"12"-16,-4 5 11 0,4 0 4 0,-1 1 5 15,-4 0 4-15,9 3 1 0,-2 3 6 16,1 0 6-16,3 1 4 0,0 6 1 0,3 1 3 16,-3 3 7-16,3 5 2 0,-6 5 11 15,-1 2 5-15,-2 5 6 0,-7-1-6 0,-4 1-2 16,-6 1 1-16,3 3 1 0,-10-1 3 16,-10 9 10-16,-4-4 5 15,1-3-9-15,-10-4 0 0,6-7-11 0,-3-9 11 0,0-1-3 16,-6-5-3-16,6-8-4 15,3-4-11-15,-6-1-2 0,-5-7-13 0,5-2 5 16,3-8-10-16,-6-10-8 0,2 0-3 16,18 0-9-16,-1 5 1 0,14-3-12 0,0 0-15 15,9-6-26-15,4 0-26 0,10-7-49 16,10-1-34-16,3 0-43 0,4 10-43 16,4-2-55-16,-2 6-84 0,-2 8-134 0,-4 8 39 15,3 2-209-15,-5 5-158 0</inkml:trace>
  <inkml:trace contextRef="#ctx0" brushRef="#br0" timeOffset="175626.62">15077 10332 1902 0,'-18'-6'-17'0,"-2"-1"24"15,4 3 17-15,2 1 6 0,-2 0 9 16,2 3 8-16,1 0 2 0,-4 0 1 15,1 3 1-15,-4 3 3 0,-4-2-1 0,8 4 1 16,-8 5-2-16,8-1-8 0,-1 2 3 16,-3 1-5-16,4 2 1 0,6 1-4 0,-4-3-4 15,1 6 0-15,10-7 0 0,0 4-1 16,-2-4-1-16,5 3 1 0,5-3 1 16,1 1 5-16,4 3-7 0,7-3 9 0,2 2-4 15,8 1 2-15,3-1-3 0,-3 2-9 16,0-1 18-16,-1 0-8 0,1-4 4 0,-1 4-14 15,-6 3 18-15,1-2-3 0,-2 2 3 16,-5-4 6-16,-8-5-10 0,4 5 6 16,1 1 5-16,-11-5 2 0,0-1 0 15,-11 1-9-15,1-2 1 0,-2-3 4 0,-9 0-8 16,-2 2-4-16,-4-4-19 0,0 1-23 16,-3-7-31-16,4 0-60 0,6 0-36 15,-7-6-52-15,7 5-45 0,-3-6-48 0,6-2-79 16,1 1-119-16,5 0 41 0,8-3-162 15,3-2-93-15</inkml:trace>
  <inkml:trace contextRef="#ctx0" brushRef="#br0" timeOffset="176209.81">15273 10732 1629 0,'20'0'-85'0,"-7"0"40"16,0 0 17-16,1-2 37 0,-14 2 26 0,20-4 17 15,-10 3 9-15,-4-5 10 0,4-1-1 16,4-4-5-16,-8 3-3 0,4-10 7 0,4 0 0 16,-4-2 1-16,4-5 11 0,-5-3-1 15,1-1 8-15,-10 0-5 0,3-3 8 16,-3 3-13-16,0 1 19 0,0 0 4 0,-3 3-8 16,0 6 11-16,0 1 4 15,3 1-29-15,0 5 10 0,-4-1-16 0,4 2-11 16,0 11-13-16,0 0 6 0,-3-10-7 15,3 10-18-15,0 0 0 0,0 0-4 0,0 0 1 16,-3 31-1-16,3-20-6 0,0 7 4 16,3 3-14-16,-3-2 15 0,7-2-12 0,-1 7-4 15,0-5 8-15,5 5 0 0,-1-5 0 16,4 1-8-16,-5-2 12 0,7 0-15 16,8-4-3-16,-7 4 16 0,-1-9-8 0,1 4-4 15,0-3-1-15,-4-2 9 0,4-4-6 16,-4 3 8-16,4-7-5 0,-17 0 7 0,26 0-8 15,-5-1 5-15,-8-6-8 16,1-4 2-16,-2-3 4 0,-2-4-1 0,4-6-12 16,-8-2 2-16,1 1 4 0,-4-6-8 15,0 6-1-15,5 0 21 0,-5 0 11 0,-3 6 15 16,0-1-3-16,0 2 5 0,0 0 4 16,0 8-4-16,0 1-5 0,0-4-10 15,0 13-11-15,-3-12 1 0,3 12-4 0,0 0 0 16,0 0-1-16,0 0-5 0,0 0 0 15,0 0 3-15,6 44-8 0,1-26-16 0,2 4-23 16,2-1-6-16,2 0-38 0,1 4-35 16,-1-4-45-16,0 1-31 0,4-1-25 0,-4-4-26 15,4 1-38-15,-4-9-3 0,1 1-34 16,2-3-51-16,-6 1-28 0,3-8-255 16,1-2-144-16</inkml:trace>
  <inkml:trace contextRef="#ctx0" brushRef="#br0" timeOffset="176710.86">16146 10437 1847 0,'3'-18'1'0,"0"6"45"15,5-1 38-15,-8 3 23 0,0 10 18 16,0-15 7-16,0 15-8 0,-3-10-6 0,3 10-3 16,0 0-18-16,0 0-5 0,0 0-13 15,0 0 8-15,0 0-3 0,6 34-13 0,-3-18 14 16,0 9-11-16,1 6 6 16,2 1-6-16,-3 3 16 0,11 17-1 0,-4-2-9 15,-4 0 0-15,5 9-5 0,2-9-8 0,-7-3-3 16,5-11-3-16,-1 0-4 15,-4-5-8-15,2-6 0 0,-2-6-8 0,4-5-5 16,-7 4 8-16,0-3-3 0,-3-5 4 16,3-3 13-16,5 4 21 0,-8-11 1 0,0 0-4 15,0 0-13-15,0 0-8 0,0 0-5 16,0 0-1-16,-4-44-8 0,0 19-3 0,-2 0-2 16,3-9-6-16,-4 0 1 0,4-7-6 15,-8-9-2-15,5 3-5 0,-7 3 1 16,7 2-8-16,-2 9 2 0,2-16 1 0,-1 6-6 15,4 10 0-15,0-5 0 0,3 1 1 16,0-5-2-16,3 6-1 0,-3-3-5 16,10 6 0-16,-4-1-1 0,5 1-2 15,2 4-4-15,-4 1 5 0,5 9 4 0,-1-5-6 16,4 10 1-16,3 3-6 0,-3 3 0 16,0-1 2-16,-4 9-3 0,-13 0-3 0,27 10 2 15,-11-3 3-15,-2 10-1 0,-5-1 6 16,5 1-4-16,-4 7-1 0,-7 2 2 15,-3-1 4-15,3 4-8 0,-6 0 10 0,0 5 2 16,-11 10-7-16,1-6-16 0,-10 2-15 16,-1-4-31-16,11-3-37 0,-3-10-30 0,-1-4-57 15,4-1-43-15,-1-3-70 16,1-5-70-16,-1-4-200 0,1-1 38 0,7-3 56 16,6-2-268-16,0 0-237 0</inkml:trace>
  <inkml:trace contextRef="#ctx0" brushRef="#br0" timeOffset="176977.19">16786 10193 2251 0,'0'0'89'15,"0"0"24"-15,0 0 20 0,0 0-7 0,13 1-16 16,-13-1-3-16,0 0-13 15,27-10 4-15,-17 2-17 0,10 0-1 0,3-3-4 16,7-3-9-16,0-3-13 0,0 3-1 16,7-4-9-16,7-1 0 0,-8 3-12 0,-2 1-5 15,2 1 5-15,-6 2-15 0,-13 1-50 16,-1 4-77-16,1 0-83 0,-4 4-44 0,-6-3-53 16,-7 6-128-16,0 0-45 0,14 10-212 15,-17 1-170-15</inkml:trace>
  <inkml:trace contextRef="#ctx0" brushRef="#br0" timeOffset="177160.52">16909 10415 2025 0,'-16'11'63'0,"2"3"18"0,5-7 13 0,2-3 6 15,7-4 3-15,-7 6-11 0,7-6-11 0,0 0-4 16,0 0-6-16,53-17-7 0,-23 3-2 16,13-5-15-16,8-1 2 0,-1-2-6 0,-4-3-9 15,5 0 3-15,-5 3-5 0,-2-6-9 16,-5 6-1-16,1 5 1 0,-13 6-12 15,-7-3-30-15,-4 7-44 0,-2 3-36 0,-1-2-24 16,-2 6-29-16,-11 0-51 0,0 0-64 16,13 6-164-16,-13-6-208 0,0 10-135 15</inkml:trace>
  <inkml:trace contextRef="#ctx0" brushRef="#br0" timeOffset="191027.77">18122 9400 2929 0,'-3'-7'205'0,"3"7"-30"0,-10-8-9 15,10 8-19-15,-6-9-15 0,6 9-14 16,0 0-23-16,0 0-32 0,-17-1-14 0,17 1-5 16,0 0-8-16,0 0 6 15,-10 19 1-15,10-3 12 0,0-1 18 0,0 4 10 16,-3 5 8-16,3 2 2 0,0 5-1 15,3 1-4-15,0 1-3 0,4 2-10 16,-4 0-10-16,5 15 0 0,-2-10-7 0,-3-5-4 16,4-1-2-16,-4-2-5 0,3 4-7 15,2-5 3-15,1 1-8 0,-2-10 1 0,-1 0-3 16,5-1-2-16,-8-4-19 0,4-5-11 16,-4 1-15-16,0-2-9 0,-3-3-8 0,0-8-12 15,11 14-25-15,-11-14-46 0,3 0-68 16,-3 0-68-16,0 0-56 0,-3-22-74 0,0 4-94 15,-2 0-102-15,2-5 61 0,0-2-361 16,0 0-359-16</inkml:trace>
  <inkml:trace contextRef="#ctx0" brushRef="#br0" timeOffset="191227.42">17899 9610 2512 0,'-13'-10'-17'0,"-1"4"26"15,8 2 22-15,6 4 13 0,-13-14 14 0,10 7-4 16,3 7 10-16,-8-12-11 0,8 12 1 15,8-20-5-15,-5 9-7 0,10-5-1 16,4 0-10-16,10-3 3 0,-8 1-12 0,25-9 4 16,-4-2-2-16,-4 3-9 0,4 1-1 15,4 1-1-15,-11 8 2 0,-6-1-10 0,0 4-15 16,-8 2-22-16,5 2-43 0,-7 0-44 16,-1 2-45-16,-2 6-35 0,-4 1-57 15,-10 0-109-15,16 1-306 0,-9 6-167 16</inkml:trace>
  <inkml:trace contextRef="#ctx0" brushRef="#br0" timeOffset="191478.12">18046 9962 1944 0,'-6'13'-7'16,"-1"-4"19"-16,3 0 1 0,4-2 17 0,0-7 11 15,0 9 9-15,0-9 4 0,4 10 7 16,-4-10 6-16,10 13 3 0,-4-5 6 15,-6-8 4-15,13 4 6 0,-13-4-8 16,21 6-4-16,-21-6 3 0,36-7-14 0,-16-4-6 16,7-2-1-16,7 1-6 0,-4-5-5 15,0-1-2-15,-4 1-16 0,4-1-4 0,-7-1-33 16,4 1-38-16,-7 2-46 0,0-3-57 16,3-3-82-16,-6 5-132 0,10-2-73 15,-3 2-185-15,15-13-121 0</inkml:trace>
  <inkml:trace contextRef="#ctx0" brushRef="#br0" timeOffset="191877.74">18680 9251 1932 0,'-4'-14'131'0,"-3"2"29"0,7-1 16 15,-3 2 19-15,3 11 1 0,-3-8-16 0,3 8-13 16,-7-8-18-16,7 8-21 0,0 0-16 15,0 0-14-15,0 0-11 0,0 0 1 16,0 0-14-16,17 40 5 0,-7-21 9 0,-3 6-3 16,2 7-11-16,2 14-8 0,-5-6 1 15,4-5-10-15,-7 0 0 0,18 8-4 0,-12-3-3 16,1-8-6-16,1-3-14 0,-2 5-32 16,-2-9-43-16,0-5-48 0,0 0-55 15,-1-2-34-15,-3-10-51 0,4-2-94 0,-4-3-147 16,-3-3-54-16,0 0 59 0,0 0-253 15,0-38-214-15</inkml:trace>
  <inkml:trace contextRef="#ctx0" brushRef="#br0" timeOffset="192196.65">18723 9350 2174 0,'-10'-13'75'16,"7"1"21"-16,-4-1 16 0,3 2-12 0,1 4 9 16,3 7-6-16,-3-9-18 0,3 9-13 15,0 0-2-15,0 0-9 0,0 0-5 0,23-5-6 16,-23 5-3-16,57 21-1 15,-31 0-7-15,7 7-3 0,11 4 7 0,-4 1-9 16,1 2 17-16,-2 0-5 0,1-2 1 16,-7-1 3-16,-3 3-11 0,-3-13-3 15,-7-4 8-15,0-3-12 0,-10-4 22 0,3 0 18 16,5-5 25-16,-9-6-1 0,-9 0-13 16,30-17-4-16,-20-2-7 0,10-8-13 0,-4-18-1 15,-2-8-7-15,-11-3-3 0,-3-2-10 16,0 2-2-16,0-5-9 0,0 7 0 0,-6 1 0 15,6 10-4-15,-3 11-10 0,0 7-6 16,3 6-26-16,-5 1-46 0,5 1-73 0,0 2-73 16,0 5-31-16,-3 2-44 0,3 1-70 15,0 7-136-15,3-10-15 0,-3 10 55 16,17-5-212-16,4 2-160 0</inkml:trace>
  <inkml:trace contextRef="#ctx0" brushRef="#br0" timeOffset="192460.97">19719 8835 2050 0,'3'-9'140'0,"-3"9"7"16,0 0 10-16,0 0-9 0,0 0-7 15,0 0-16-15,5-8-15 0,-5 8-12 16,0 0-1-16,0 0-11 0,13 25 10 0,-7-8-4 16,-3 5 11-16,8-3 5 0,-5 10 4 0,4 1 3 15,4 3 5-15,-8-1-8 0,10 11-8 16,2 1-5-16,-9-6-5 0,5 6-10 15,-1-8-2-15,0-6-10 0,-2 3-8 16,-2-1 0-16,5-7-6 0,-4 1-5 16,-4-5-20-16,4-6-23 0,-3-1-28 0,3-3-30 15,-7-4-41-15,-3-1-98 0,0-6-80 16,0 0-88-16,0 0-131 0,-30-35-77 0,10 7 63 16,-6-8-337-16,-4 0-323 0</inkml:trace>
  <inkml:trace contextRef="#ctx0" brushRef="#br0" timeOffset="192627.84">19493 9040 2490 0,'-10'-8'55'0,"10"8"24"16,-14-13 4-16,8 6 2 0,6 7 1 15,0-18-19-15,3 9-3 0,4-7-4 0,6-2-13 16,10-1-1-16,11-12-3 0,9 2-12 16,0 0 3-16,7-2-4 0,4 4-26 0,-5-1-43 15,5 6-59-15,-4-3-66 0,7 0-85 16,-7 8-146-16,-11-1-58 0,2 11-196 15,-14-1-144-15</inkml:trace>
  <inkml:trace contextRef="#ctx0" brushRef="#br0" timeOffset="192860.79">20377 9210 1968 0,'-4'9'79'0,"4"-2"19"16,0-7 14-16,0 14-5 0,0-14-4 0,0 0 5 15,7 10-12-15,-7-10-7 0,0 0 0 16,33-7-19-16,-14 1 1 0,5 4-9 0,0-8-8 16,2-3-1-16,11 2-3 0,-7-3-9 15,3 2 4-15,-3-3-9 0,0-1-15 16,3 4-16-16,11-10-31 0,-4 6-48 0,-10 4-54 16,-3-2-75-16,-5-4-69 0,8 0-165 15,-12 4-5-15,8-10-162 0,-2 6-103 16</inkml:trace>
  <inkml:trace contextRef="#ctx0" brushRef="#br0" timeOffset="193560.34">21086 8482 1866 0,'-3'-14'120'0,"-4"3"25"0,0 4-2 0,7 7-5 16,-6-7-11-16,6 7-11 0,0 0-18 0,-7-8-7 15,7 8-19-15,0 0 6 0,0 0-6 16,13 34-3-16,-3-13 14 0,-3 7 2 15,3 4 11-15,3 12-8 0,-6-3-2 0,10 6-4 16,3-3 3-16,-4 5-15 0,1-5 2 16,-1-1-6-16,8 0-3 0,-10-11-4 15,2-1-8-15,-2-12-1 0,-8 6-8 16,7-5 1-16,-2-8-1 0,-5 4-1 0,1-7 0 16,-4-2 5-16,-3-7-1 0,6 9-7 15,-6-9 0-15,0 0-2 0,0 0-5 0,-9-42-5 16,2 18-5-16,-2-8-1 0,-2 2 0 15,1-2-8-15,-10-13 0 0,7 0 0 16,-4 3 1-16,1-4-5 0,-1 4 2 0,-4-3-5 16,12 10-2-16,-4 4 5 0,6-1-3 15,3 2-6-15,1-1 14 0,3 5-6 0,0-5 2 16,3 5-2-16,1 2-12 16,-4 5 8-16,7 1-5 0,2 4 3 0,-2-3 0 15,7 10-3-15,-1 0-4 0,4 7 2 16,-17 0-3-16,33 10 4 0,-14 3 1 0,5 9-6 15,3-3 6-15,3 15-1 0,0 6 0 16,3 0-3-16,0-4 6 0,-3 6 0 16,0-3 5-16,-3-2-2 0,-11-6-3 0,5-6 2 15,-4 0-6-15,-1-7-2 0,-2-1 10 16,-5-5 2-16,-2-2 6 0,4 1 1 16,-2-4 9-16,-2-7-4 0,-7 0-2 0,0 0-5 15,17-24 4-15,-11 5-10 0,7-12 8 16,-10-1-5-16,8-18-1 0,-1 0-1 15,-1 6-9-15,-1-9 7 0,5 6 0 0,-4 2 1 16,2 8-5-16,-4 4 1 0,2 5 5 16,-2 3-2-16,0 5 4 0,-4 5-1 0,-3 0 0 15,7 1-2-15,-4 3-7 0,0-2-4 16,1 5 6-16,-4 8-2 0,0 0-2 16,0 0-1-16,0 0 3 0,30 33 1 0,-17-9 4 15,-3 8-3-15,3 11 7 0,-6 8 1 16,10 2-8-16,-3 0 4 0,-2 4-15 0,6-7-26 15,-9 3-28-15,1-3-44 0,-4-13-50 16,5-8-39-16,-5-4-43 0,1-7-26 16,-1-2-48-16,8-8-72 0,-7-8-106 15,-7 0 7-15,0 0-267 0,20-28-242 0</inkml:trace>
  <inkml:trace contextRef="#ctx0" brushRef="#br0" timeOffset="193810.84">22173 8247 2241 0,'6'-21'75'0,"1"6"38"0,-3 1 17 15,-1 2 14-15,0 3-9 0,-3 9-4 0,7-8-31 16,-7 8 0-16,0 0 0 0,0 0-6 16,0 0-3-16,0 0 4 0,20 29 5 15,-17-8 3-15,7 1 3 0,3 7 6 16,-6 2-4-16,6 13 1 0,1-6-7 16,-1 5-1-16,0-6-7 0,-2-5-8 0,-2 0-10 15,1-1-3-15,-2 5-7 0,-2-7-8 16,4 0-1-16,-1 2-4 0,2-6-6 0,-8-6-1 15,4 2-15-15,-1-3-24 0,-3-7-26 16,5 0-19-16,-5 2-22 0,-3-8-69 0,0-5-66 16,0 0-57-16,0 0-74 0,-20-20-67 15,10 3-171-15,-7-8 44 0,-2-18 60 16,-2 11-264-16,7 1-216 0</inkml:trace>
  <inkml:trace contextRef="#ctx0" brushRef="#br0" timeOffset="194027.81">22002 8357 2182 0,'-16'-6'71'0,"2"-1"22"0,5 3 8 16,9 4 1-16,-13-10-3 0,5 5 0 16,8 5-7-16,0 0-7 0,-3-13-13 15,3 13-8-15,11-19-5 0,-2 8-4 0,4-3-14 16,11-3 2-16,3-2-7 0,0-2-2 16,15-4 2-16,2 7-18 0,-1-7 1 15,-6 7-10-15,-4 3-11 0,1 2-32 0,-8 2-29 16,-2 5-42-16,-1 1-40 0,-2-1-38 15,-9 6-50-15,6 0-106 0,-5 6-96 16,-1-5-202-16,-1 8-133 0</inkml:trace>
  <inkml:trace contextRef="#ctx0" brushRef="#br0" timeOffset="194214.34">22223 8726 1901 0,'-27'31'37'0,"7"-8"0"0,7-6 0 16,6-4 2-16,0 2 0 0,4-5-1 0,3-2 9 15,0-8 0-15,7 12 5 0,-7-12-2 16,17 5-1-16,-1-5-1 0,-16 0-11 0,37-3 3 16,-14-3-8-16,7-1 0 0,6-5-7 15,18-5-2-15,-4-4-31 0,7 2-56 16,3-9-69-16,-14 0-81 0,8 2-174 16,-8-10-226-16,-2 4-111 0</inkml:trace>
  <inkml:trace contextRef="#ctx0" brushRef="#br0" timeOffset="194428.09">22973 8105 1910 0,'0'-11'130'0,"0"11"26"0,-3-12 7 15,3 12 16-15,-7-7-4 0,7 7-21 0,0 0-14 16,0 0-17-16,0 0-11 0,0 0-10 16,0 0-16-16,0 0-9 0,-3 43-4 0,3-26-4 15,3 9-6-15,0 7-6 16,4-1 2-16,3 17-10 0,3 1-3 0,4-7-18 15,3-1-38-15,0-2-50 0,-4-8-59 16,2-7-48-16,-6-6-47 0,1-5-69 0,8-4-107 16,-4-9-91-16,-1-2 54 0,4-5-185 15,4-6-112-15</inkml:trace>
  <inkml:trace contextRef="#ctx0" brushRef="#br0" timeOffset="194628.13">23449 8122 1893 0,'0'-22'133'0,"8"-3"41"0,-5 7 14 16,0 4 15-16,-3 3-2 0,0 4-10 15,0 7-25-15,0-15-21 0,0 15-12 16,0 0-12-16,0 0-14 0,0 0-10 16,0 0-9-16,16 45-7 0,-5-24-8 15,-2 10-4-15,4 5-10 0,1 6-3 0,2 3-4 16,-2 1-3-16,2 0-11 0,2-6-20 16,-6-2-28-16,-1-12-55 0,-1-2-61 0,-1 1-56 15,-5-7-47-15,0-6-72 0,-8-2-98 16,0-6-107-16,4-4 49 0,-19 0-244 15,19 0-194-15</inkml:trace>
  <inkml:trace contextRef="#ctx0" brushRef="#br0" timeOffset="194810.5">23139 8125 2176 0,'-19'-18'138'16,"-2"8"22"-16,12 6 9 0,-2-4-20 0,5 3-7 16,6 5-26-16,0 0-1 0,0 0-27 15,0 0 4-15,0 0-15 0,23 27-5 0,7-12-1 16,3-1-11-16,15 10-4 0,4-2-7 15,2-3-29-15,-1-1-35 0,0 0-64 16,-3 2-49-16,-7-9-51 0,-5 1-51 0,-11-5-46 16,-5 3-76-16,2 0-91 0,-4 1 25 15,-7-4-137-15,-7 5-56 0</inkml:trace>
  <inkml:trace contextRef="#ctx0" brushRef="#br0" timeOffset="200744.96">24476 4479 1583 0,'-10'6'-28'0,"10"-6"12"16,0 0 11-16,0 0 12 0,0 0 9 16,0 0 2-16,0 0 2 0,0 0-2 0,67-18-1 15,-34 5 2-15,7 4-4 0,14-8 1 16,-2 0 3-16,-4 6-3 0,5-4-2 16,-13 5 2-16,0 0-4 0,-4-1-2 15,-2 3-6-15,-8 7 2 0,4-8-35 16,-10 8-56-16,1-2-76 0,1-1-350 0,-1-3-16 15</inkml:trace>
  <inkml:trace contextRef="#ctx0" brushRef="#br0" timeOffset="201311.78">25999 3820 1488 0,'0'0'9'0,"-13"-7"13"0,13 7 9 15,-14-6 4-15,14 6-1 0,-19-3 0 16,19 3-5-16,-23 6-3 0,2 1-3 0,8 5-1 16,-10 1 2-16,2 8 0 0,-1 1-2 15,-8 13 5-15,3 5-3 0,-6 4 2 16,3 5 1-16,-7 8 2 0,14-7-4 0,2 0 3 16,-6 5-3-16,11-3-6 0,-1 1 5 15,-2-3-2-15,2-5-1 0,1 0-2 16,-1-2 2-16,-1-10 0 0,5-2-1 15,-7-6-1-15,1 0 1 0,-2-6 2 0,-2 2 10 16,0-8 3-16,-7-1-3 0,3-4-2 16,4-6-5-16,-1-2 1 0,1-2 1 15,-7-3-4-15,0-2 2 0,4-1-3 0,2-5-2 16,4 1-4-16,4-4 0 0,-1 2-3 16,4-4-1-16,2 3 0 0,8-2-4 15,3 5-2-15,3-5 1 0,5 6-1 0,4-4-1 16,9 0-5-16,1 5 5 0,8 0-2 15,11 2-2-15,-1 2-1 0,7 5 2 0,2 2 1 16,18 5 0-16,10 2 0 0,-7 2 0 16,3 0-1-16,1-1 0 0,-11 2 3 15,-3-1-1-15,-11 0 1 0,-11-3-5 0,-5 1 3 16,-3-4 1-16,0 2 1 16,-7-5-2-16,4 3 8 0,-4-4-5 0,-3 0-2 15,0 0 9-15,0-4 2 0,0 3-4 16,0-5-3-16,-3 2 5 0,-1 1-2 0,-2-4-3 15,-4 2-3-15,4-1 5 0,-5-1-1 16,1 2-4-16,1-2-4 0,-2 0-10 16,-2-1-28-16,-4-1-39 0,3 5-62 0,-1-6-80 15,-5 5-125-15,0 5-102 0,3-13-93 16,-3 13-40-16</inkml:trace>
  <inkml:trace contextRef="#ctx0" brushRef="#br0" timeOffset="-213467.28">10613 13005 1595 0,'3'-14'41'0,"-3"14"15"0,0 0 5 0,-3-11 4 15,3 11 3-15,0 0-4 0,-7-8-5 16,7 8-9-16,0 0-7 0,-10-7-6 16,10 7-5-16,0 0 3 0,0 0-6 15,0 0 2-15,-27 15-7 0,14-8-1 16,-4 1 0-16,-2 2 0 0,-1 1-5 0,-4 3-2 15,5-3-1-15,-8 3 0 0,3-4 0 16,1 0-5-16,-1-1 2 0,5-2 1 0,5-1 6 16,-2 2 3-16,2-8 4 0,1 3 4 15,13-3-3-15,0 0 7 0,-27-6 4 0,27 6 2 16,-17-2 1-16,17 2 7 0,0 0 3 16,-19-3-5-16,19 3-1 15,0 0-9-15,0 0-7 0,-21 5-1 0,21-5 4 0,-3 18 6 16,3-5 16-16,7 6 21 0,-4 4-2 15,7 2 19-15,3 5 3 0,1 15-1 16,2-4 4-16,-2 5 4 0,2 1-5 16,-2 2-6-16,-4-5 1 0,6 1-6 0,-5-8-3 15,-2-5-4-15,1 2-8 0,-2-7-3 16,-2-2-4-16,0-3-9 0,1 1 0 16,-1-5-3-16,2-3-3 0,-5 0-2 0,3-2-2 15,-2-5-6-15,-1 3-15 0,3-4-23 16,-6-7-23-16,8 11-62 0,-8-11-70 0,0 0-69 15,0 0-73-15,0 0-60 0,0 0-82 16,6-29-105-16,-6 21 37 0,4-5-264 16,-1 2-258-16</inkml:trace>
  <inkml:trace contextRef="#ctx0" brushRef="#br0" timeOffset="-212750.94">10340 13625 2123 0,'0'0'-119'15,"-7"-9"-2"-15,7 9 6 0,0-8 20 0,0 8 15 16,7-17 3-16,2 6 17 0,1-3 13 15,4 0 1-15,2-1 2 0,1 3 0 16,-1-4 7-16,-5 2-3 0,2 2-2 0,4-1 9 16,-1-2 5-16,1 5-3 15,-4-2 5-15,1-5 3 0,-1 3 0 0,4-4 0 0,3 0 2 16,0-1 3-16,3-1 6 16,4 2 31-16,-4-1 10 0,-3 6 12 0,-7 2 7 15,7 0 14-15,1 3 15 0,-8 1 3 16,4 1 6-16,-4 5 0 0,-13 1-2 15,33 4-5-15,-16-1-1 0,2 4-3 0,2 5-3 16,-4 1-7-16,2 2-4 0,-5 6-3 16,2 1-7-16,5-2 6 0,-12 2-11 0,2 1-3 15,-8-2-4-15,0 3-1 0,-6-2 1 16,-4 0-6-16,0 2-1 0,1-5-5 0,-7-1 2 16,2-1 1-16,-5-2-6 0,5-2 6 15,-1-3-8-15,-9-2 1 16,12-4 5-16,-9 0-3 0,18-4 13 0,-30 0-1 15,30 0 4-15,-30-8-2 0,17 0 2 16,1-1-1-16,1-2-5 0,1-3-4 0,4-2 0 16,-2-1-2-16,5-4-2 0,0 0-13 15,3 0 9-15,11-2-6 0,-8-2-2 0,3 3 0 16,10-3 2-16,1 2-3 16,4 5-2-16,-2-1-5 0,14 4-1 0,-3 2 2 15,-6 3 3-15,12-1-2 0,-2 7-11 0,-1 4 12 16,-3 3-8-16,14 2 7 15,-11 5-10-15,7 1 7 0,4 14-6 0,-1 4 7 0,-16-4-5 16,3 10 8-16,-10-6-4 16,-4 2-1-16,4 9 0 0,-10-5-3 0,-3-3-1 15,-4-7 10-15,-3 3-5 0,0-3-1 16,0-5 8-16,-3 0 12 0,-4-2 29 16,-3-4 15-16,4 1 12 0,-8-5 19 0,1-2-1 15,-1-4-5-15,1-1-4 0,13-3-6 16,0 0-8-16,-44-13-8 0,35 4-6 0,-7-4-4 15,2-5-5-15,7-1-6 0,1-6 1 16,6-3-10-16,0-4-8 0,6-3 1 0,4-13-6 16,1 10-4-16,2-6 3 0,7-1-8 15,2 2 1-15,-1 11 2 0,2-4-11 16,1 10-15-16,-5 2-15 0,5 5-41 16,-11 4-40-16,7 2-51 0,-7 3-43 15,1 3-43-15,-1-1-42 0,-2 4-54 0,1-4-114 16,6 3-48-16,-2-3 50 0,1 1-173 15,-1-3-119-15</inkml:trace>
  <inkml:trace contextRef="#ctx0" brushRef="#br0" timeOffset="-212484.63">11932 12677 1881 0,'-3'-12'91'0,"3"2"30"0,-6 0 15 15,6 10 19-15,0 0-25 16,-7-8-14-16,7 8-13 0,0 0-13 0,-14 22 11 15,8 2 14-15,-10 20 6 0,-1 12 6 16,-3 19 5-16,0 8 11 0,3 9-8 16,1 0-8-16,5-2-7 0,18 4-10 0,6-1-12 15,8-5-8-15,12-1-9 0,13-6-2 16,-5-2-12-16,11 4-3 0,-1-16-8 0,6-7 0 16,-1-5-5-16,8-10-12 15,-4-5-25-15,0-15-38 0,-8-4-61 0,-1-14-95 0,-8-7-122 16,-6-10-175-16,16-8-102 15,-13-7 49-15,-3-3-345 0,-10 2-358 0</inkml:trace>
  <inkml:trace contextRef="#ctx0" brushRef="#br0" timeOffset="-206617.35">5136 10884 2436 0,'0'0'-109'16,"0"0"27"-16,0 0 36 0,-6-8 21 16,6 8 14-16,0 0 14 0,0 0 13 0,0-11 11 15,0 11 8-15,0 0 2 0,0 0-1 16,10-18-1-16,-10 18-2 0,0 0-5 0,6-13-1 15,-6 13-4-15,10-8 2 0,-10 8-3 16,17 0 1-16,-17 0-7 0,0 0 0 16,27 4-5-16,-27-4 4 0,23 7-4 0,-13 0-4 15,0 0 4-15,3 1 3 16,-3 5-6-16,0-1 2 0,-3-2 0 0,0 5 0 16,-4-5-2-16,0 11 3 0,0-6 2 15,-3 6 1-15,0-3-3 0,-3-3 5 0,3 2 1 16,-6 1 5-16,3-3 7 0,-8-2 7 15,4-1 14-15,-2-2-3 0,-5 1 0 16,4-4-4-16,-3-1-3 0,-1-5 5 0,14-1 0 16,-30 0 5-16,30 0-6 0,-30-1 0 15,14-2-2-15,-1-3 2 0,1-2-7 0,-4 1-8 16,7-5 16-16,2-1-17 0,1-1-9 16,4-1-11-16,6-6-9 0,0 2-35 15,0-5-32-15,6 5-27 0,1-4-32 0,-4 7-35 16,3-2-41-16,2 2-38 15,-2 1-39-15,7 5-95 0,-6-5-295 0,10 11-164 0</inkml:trace>
  <inkml:trace contextRef="#ctx0" brushRef="#br0" timeOffset="-205667.01">6109 10743 1944 0,'-3'-9'17'0,"3"9"31"0,0 0 30 0,-10-8 12 15,10 8 8-15,0 0 7 0,-6-7-6 16,6 7-5-16,0 0-6 0,0 0-15 0,0 0 1 16,0 0-17-16,0 0-7 0,0 0 10 15,0 0 6-15,-11 25 6 0,11-10 14 16,4 1-17-16,-4 3 0 0,4 5 3 16,-1 2 5-16,3-1 1 0,1 7 6 15,-4 1-13-15,0-5 1 0,5 4-7 0,-5-7-2 16,0 0-5-16,3 0-4 0,-2-10-4 15,-1 2 0-15,0 0-2 0,5-9-3 0,-8 6 1 16,0-4 1-16,0-10-1 0,3 18-5 16,-3-18-9-16,3 7-50 0,-3-7-64 15,0 0-56-15,0 0-57 0,0 0-71 0,-11 1-80 16,11-1-161-16,0 0-7 0,0 0 49 16,0 0-183-16,8-25-145 0</inkml:trace>
  <inkml:trace contextRef="#ctx0" brushRef="#br0" timeOffset="-205116.84">6736 10819 1859 0,'0'0'-33'0,"-17"-12"22"0,17 12 20 16,-3-10 7-16,3 10 4 0,0 0 2 0,7-21-5 16,-7 21 1-16,17-8-8 0,-11-1 2 15,4 5-2-15,0-1 2 0,3-1 3 0,-13 6 2 16,21-4 3-16,-21 4 3 16,27 3-3-16,-27-3 4 0,26 7-2 0,-16 0 2 15,0 4 5-15,-1-3 2 0,-4 10 9 16,-2 0 9-16,-6 2 1 0,-2 5 9 15,-4 2-3-15,-1 7 4 0,-4-8-6 0,1 5 2 16,4-5 2-16,-9-1-6 0,9-1 2 16,2-6-14-16,0-2 0 0,0 0 3 0,-2-7-6 15,5 1 4-15,1 3-8 0,-1-2 7 16,-2-4-9-16,6-7 1 0,-4 9-5 16,4-9-1-16,-6 10-1 0,6-10-7 0,0 0-9 15,0 0-11-15,20 7-11 0,-20-7-56 16,30-7-66-16,-10-3-95 0,6 2-131 15,-2 1-104-15,0-5-195 0,-2-1-157 16</inkml:trace>
  <inkml:trace contextRef="#ctx0" brushRef="#br0" timeOffset="-204533.47">7676 10707 1919 0,'14'-7'-14'0,"-14"7"1"16,16-7 0-16,-10 1 0 0,-6 6 0 15,24-5 7-15,-10 5 3 0,-14 0-5 16,30 0 0-16,-14 2-6 0,-6 4 5 16,4-2-2-16,-2 7 3 0,-1 2 5 0,-1-1 0 15,-7 1 1-15,0 1-5 0,-3 4 3 16,0-6-3-16,0 1 0 0,-3 5 8 0,0-4 2 15,-4-2 0-15,4 1 0 0,-4-1-4 16,3-5-1-16,1 4 11 0,3-11 3 16,-3 14 7-16,3-14 6 0,-3 8 1 0,3-8 0 15,0 0-4-15,0 0-2 0,0 10-5 16,0-10 2-16,0 0 0 0,0 0-2 0,0 0-6 16,23 7 3-16,-23-7 3 0,13 8 5 15,-13-8 1-15,14 9-1 0,-4-5 7 16,-7 4-3-16,-3-8 5 0,14 14 8 15,-11-1 1-15,-3-1 5 0,0 3-3 16,-7 2-4-16,-3 1 3 0,-3 6-4 0,-7-8 2 16,3 5-2-16,-3-7 1 0,-3 1-5 15,-1-5-4-15,-3 5-20 0,2-5-30 0,1-3-36 16,0-7-32-16,1 0-59 0,-4-1-51 16,11-6-104-16,-1-2-298 0,7 0-102 15</inkml:trace>
  <inkml:trace contextRef="#ctx0" brushRef="#br0" timeOffset="-203900.05">8689 10887 1669 0,'0'0'-73'0,"0"0"19"16,21-3 26-16,-21 3 32 0,0 0 17 0,13-2 19 16,-13 2 14-16,0 0 13 0,0 0 5 15,0 0 6-15,0 0-3 0,0 0-9 16,0 0-7-16,0 0-8 0,0 0-2 0,0 0-8 15,0 0-4-15,-34 19 0 0,25-13-3 16,-8 2-2-16,0 2-4 0,-6-1-1 0,6 1 2 16,-9-3-4-16,-4 10-2 0,10-3 2 15,-10-2-1-15,6 1 2 0,0-2-5 0,8-4 5 16,-1 0-1-16,1-2 4 0,2 2-6 16,4-1 8-16,10-6 4 0,-23 7 4 15,23-7 11-15,-16 5 4 0,16-5 20 0,-14 6-2 16,14-6 11-16,0 0-8 15,0 0 2-15,0 0-1 0,-20-9-17 0,20 9-10 16,-10-12 9-16,10 12-13 0,0-21-5 16,3 7 0-16,-3-1 6 0,4-2-11 0,-1-4 0 15,1-1-3-15,-1 0 8 0,0 1-10 16,0 3-7-16,1 1 2 0,-1-2 10 16,0 4 0-16,1 2 10 0,-1 1 9 0,1 2-6 15,-1 0-21-15,-3 10-6 0,3-12-7 16,-3 12-4-16,0 0-10 0,0 0 16 0,0 0-6 15,0 0 3-15,17 22 1 0,-7-7-2 16,-4 6-2-16,1 3-3 0,-4 8 0 16,5 1 2-16,1 2-3 0,1 9-3 15,7 2-22-15,-14-11-29 0,4-9-40 0,-1-1-37 16,2-1-39-16,4-5-33 0,1-6-59 16,1-8-81-16,-4-2-167 0,4-6 44 15,2-8 39-15,8-6-145 0,2-2-66 0</inkml:trace>
  <inkml:trace contextRef="#ctx0" brushRef="#br0" timeOffset="-203599.96">9083 10676 1727 0,'0'0'68'16,"-10"-11"4"-16,10 11-6 0,0 0-7 16,-20 0-5-16,20 0-10 0,0 0-5 0,0 0-3 15,-33 10-7-15,33-10-4 0,-14 9 1 16,7 1-4-16,4-3-5 0,3-7 2 0,-3 17 2 15,6-9 0-15,-3-8 1 0,10 25-1 16,-6-8 5-16,6-3-4 0,3 4-3 16,0 0 2-16,0-2 0 0,1 1 2 0,-1 1 3 15,-3 0 6-15,4 2 8 0,-8-1 5 16,1-1-3-16,-7-3 0 0,0 8 3 0,-13-4 6 16,2 6 0-16,-5-1-13 0,-4-5 0 15,-7 2 3-15,1-4-27 0,6-5-32 16,-7 1-39-16,3-5-45 0,2-4-62 15,1-4-57-15,1 0-84 0,1 0-121 16,-2-4-163-16,7 4-90 0</inkml:trace>
  <inkml:trace contextRef="#ctx0" brushRef="#br0" timeOffset="-197231.94">12669 12965 1804 0,'0'0'115'0,"3"-15"27"0,-3 15 32 15,0-13 22-15,0 13-3 0,5-10-6 16,-5 10-9-16,0 0-13 0,0 0-20 0,0 0-19 16,0 0-3-16,0 0-16 0,0 0-16 15,0 0-2-15,0 0-7 0,0 0-9 0,16 28 9 16,-10-8 1-16,5 2 1 0,-8 3-8 15,3 5-1-15,4 2-3 0,1 0-6 16,-5 4-3-16,1-5-4 0,-4 1-11 0,11 0-2 16,-11-4 2-16,0-6-5 0,7 3-4 15,-7-7-1-15,0 0-1 0,2-6-7 16,-2 1-7-16,0-5-10 0,4-2-8 16,-7-6-34-16,0 0-60 0,0 0-53 0,0 0-48 15,3-32-35-15,-3 8-43 0,-3-1-31 16,-4-8-5-16,4 0-15 0,-5-5 17 0,2-9 11 15,-7 2 33-15,2-3 23 0,2 3-469 16</inkml:trace>
  <inkml:trace contextRef="#ctx0" brushRef="#br0" timeOffset="-197100.37">12677 12837 1935 0,'-11'-25'-92'0,"-2"4"54"0,3 7 45 15,3-1 25-15,0 8 27 0,1-3 6 16,-4 2-2-16,10 8-4 0,-14-4-4 0,8 4-10 16,6 0 0-16,0 0-5 15,-24 7-5-15,18-2-1 0,3 2-3 0,-1 0-4 0,4-7-20 16,7 18-17-16,-1-11-30 15,8 0-59-15,-1-1-78 0,4-1-124 0,3 1-305 16,0-2-106-16</inkml:trace>
  <inkml:trace contextRef="#ctx0" brushRef="#br0" timeOffset="-196883.41">13116 12930 1828 0,'10'11'69'0,"-10"-11"13"0,0 0 17 15,3 9 0-15,-3-9 0 0,0 0-3 0,0 0-2 16,0 0-9-16,33-13-12 16,-12 6 2-16,-1-7-12 0,3 3 5 0,0-3-23 15,4 0-2-15,-3 2-3 0,-5-3-8 16,1-1 4-16,4 4-21 0,-11-1-25 0,4 4-39 16,-1-1-63-16,-2 4-75 0,-4 2-55 15,-1 1-110-15,-1 1-79 0,-8 2-133 0,0 0-66 16</inkml:trace>
  <inkml:trace contextRef="#ctx0" brushRef="#br0" timeOffset="-196716.25">13252 13195 1684 0,'-9'13'51'0,"2"-5"18"0,4 1 12 16,3-4 10-16,0-5 2 0,0 0-1 16,0 0 4-16,0 0-8 0,0 0 3 0,0 0-6 15,0 0-13-15,0 0-7 0,57-15-1 16,-34 2-14-16,-3 2 0 0,0-3-11 0,3 2-1 15,4-3-37-15,-7-1-50 0,7-2-61 16,-5-1-84-16,2 5-92 0,6-7-147 16,-10 0-189-16,7 5-120 0</inkml:trace>
  <inkml:trace contextRef="#ctx0" brushRef="#br0" timeOffset="-196050.2">14626 12340 1888 0,'3'-6'73'0,"-3"6"-1"16,10-9-3-16,-10 9 1 0,11-10-12 16,-11 10-7-16,6-6 0 0,-6 6-8 0,0 0-4 15,0 0-4-15,7-9-5 0,-7 9-3 16,0 0-1-16,0 0-3 0,0 0-2 0,0 0-3 16,0 0 4-16,-54 20-7 0,38-13 1 15,-1-1-4-15,1 6-5 0,-5-5-3 16,1-1 3-16,-3 2 0 0,3-2-3 0,0 2-2 15,-3 2 4-15,6 0-4 0,-10-1-4 16,11-2 2-16,-1-1-2 0,-2 5-2 0,2-4 2 16,-1 3-2-16,2 2-3 15,-1 1 4-15,1 2 2 0,2 0 0 0,1 0 1 0,7-2 5 16,3 1 4-16,-5 1 3 0,5 3 7 16,6-1 2-16,0 1 2 0,8 1 3 15,-1-3 6-15,7 0 9 0,-1 1 0 16,1-3 5-16,-1-2 4 0,11-1 7 15,-10-4-11-15,10 0 9 0,-1-1-11 0,1-5 5 16,-4 3-14-16,4-2 15 0,-4-2-23 16,4 3 5-16,-4 2-2 0,0-2-2 0,4 1 2 15,-3 0-8-15,-8 7 14 0,1-4-15 16,-1 4 8-16,5 2-2 0,-4 4 10 0,-8-1-9 16,-2 2-8-16,-4 0 15 0,-3 2-7 15,0-2-2-15,-3 1 8 0,-4 2-2 16,-7-1-6-16,-2-5 2 0,-1 0-1 15,-5-4-6-15,-5 0-10 0,0-4-22 16,-3-1-20-16,0-5-21 0,0 3-17 0,0-4-28 16,3 2-30-16,0-2-27 0,0 0-46 15,5-2-55-15,-5-2-80 0,7 3-142 0,-4-5 43 16,11 2-153-16,-1-4-88 0</inkml:trace>
  <inkml:trace contextRef="#ctx0" brushRef="#br0" timeOffset="-194331.15">6539 12070 1748 0,'0'0'36'0,"-27"-4"22"16,27 4 19-16,0 0 3 0,-16 4-3 0,16-4-11 15,0 0-10-15,0 0 0 0,-14 5-8 16,14-5 2-16,11 16 16 0,-1-2-5 0,-1 3 12 16,26 13 6-16,1 1-1 15,-3 2-5-15,7 9 0 0,17 2-2 0,6 4 1 16,-3-1-1-16,7 1 5 0,7-3-9 0,-5 6 1 15,11-2 4-15,3-5 5 0,1 2-4 16,9-1-5-16,-3-8 3 0,4 1-1 16,2-1-9-16,4-2-4 0,-7-2 0 15,4-5-2-15,4-3 4 0,-5-3-8 0,-3 0-3 16,-6 1-13-16,-17-8 8 0,3 0-6 16,-7-4-5-16,-2 0 7 0,0 2-11 15,-15-6-2-15,-5 1 4 0,-10-4-5 0,-1-1-12 16,-3 0-11-16,-3-2-14 0,-5 3-40 15,-5-4-26-15,3-5-77 0,-6-1-88 0,-2-3-105 16,-1-4-185-16,-4-4 24 0,-4-1 62 16,-6-4-244-16,-7-3-186 0</inkml:trace>
  <inkml:trace contextRef="#ctx0" brushRef="#br0" timeOffset="-194064.64">8613 12622 2123 0,'-11'-7'108'0,"8"1"-3"0,3 6-6 15,-13-4-4-15,13 4-12 0,0 0-8 16,0 0-12-16,0 0-5 0,0 0-12 16,0 0-5-16,0 0-5 0,50 22 4 0,-20-8-5 15,14 11-2-15,-1 6-6 0,-7 2 4 16,5 2-10-16,-5 5 11 0,-6 5-3 0,-3 0 2 16,0 5 11-16,-14 5-19 15,0-3 9-15,-9 5-3 0,-4-1 2 0,0-1 6 16,-8-3-10-16,-4-4 0 0,-2-2-4 0,-6-3-6 15,-10-2-29-15,3-4-35 16,-6-2-30-16,-3-2-31 0,-1-4-20 0,-3-1-20 16,6-7-28-16,4-4-27 0,4-2-23 15,-5-3-41-15,9-2-111 0,5-2-210 0,-4-6-89 16</inkml:trace>
  <inkml:trace contextRef="#ctx0" brushRef="#br0" timeOffset="-174649.13">15793 12312 1869 0,'0'0'164'0,"0"-17"21"0,0 17 10 16,0 0-5-16,-11-15 1 0,11 15-14 15,-6-14-13-15,6 14-9 0,-7-8-16 0,7 8-15 16,-6-13-6-16,6 13-16 0,0-11-15 16,0 11-13-16,-3-9-24 0,3 9-51 0,0-5-72 15,0 5-58-15,0 0-49 0,0 0-49 16,0 0-54-16,0 0-102 0,30 17-95 16,-21-7 33-16,1 2-157 0,4 4-103 0</inkml:trace>
  <inkml:trace contextRef="#ctx0" brushRef="#br0" timeOffset="-174481.72">16000 12637 1812 0,'-4'18'65'0,"8"-1"24"16,-8-5 7-16,-3 1 13 0,4-1 12 15,0-1-14-15,-7 2-1 0,-1 1-14 0,2 4 4 16,-4 1-8-16,-7 5-9 0,-1-2-6 16,5 0 5-16,-7 1-28 0,5-7-10 15,-1 8-49-15,2-6-28 0,1-4-31 0,-5 1-38 16,4-7-57-16,1-1-55 15,7-4-69-15,1-3-148 0,8 0-170 0,0 0-104 0</inkml:trace>
  <inkml:trace contextRef="#ctx0" brushRef="#br0" timeOffset="-173961.15">16993 12058 1868 0,'0'-13'121'0,"0"13"22"15,-11-11 3-15,11 11 13 16,0 0-8-16,-3-9-11 0,3 9-16 15,0 0-7-15,0 0-7 0,0 0-11 0,0 0-16 16,0 0-3-16,0 0 4 0,-10 27 3 16,14-9-4-16,2 2 1 0,-3 2 2 0,5 3-1 15,-2 4-9-15,-2-4-2 0,2 9-4 16,-3-4-16-16,8 2-4 0,-8 1 2 0,7-6-12 16,-4 6 8-16,-3-11-6 0,5 1 1 15,-5-3-13-15,0-3-20 0,7-2-13 16,-7-5-2-16,0-2-40 0,-3-8-88 15,0 0-79-15,0 0-87 0,-3-30-73 0,0 5-176 16,0-3 39-16,-4-1 54 0,4-7-177 16,3-2-130-16</inkml:trace>
  <inkml:trace contextRef="#ctx0" brushRef="#br0" timeOffset="-173798.96">16859 11850 1820 0,'-16'-30'11'0,"-1"5"45"0,1 5 28 0,2 3 18 15,-2-1 7-15,2 4-1 0,1 6-3 16,-4-2-7-16,7 3-10 0,-3 6-15 0,-4 1-7 15,17 0-5-15,-24 5-7 0,15 2-7 16,-4 3 2-16,2 1-17 0,5-1-5 16,6 5-31-16,0-3-34 0,3 1-49 0,11-1-83 15,-1-2-95-15,7 0-184 16,-1-3-224-16,5-3-167 0</inkml:trace>
  <inkml:trace contextRef="#ctx0" brushRef="#br0" timeOffset="-173399.01">17629 11792 2021 0,'-16'8'66'16,"16"-8"17"-16,0 0 1 0,-17 1-5 0,17-1-10 16,0 0-1-16,-10 8-11 0,10-8-5 15,0 0-8-15,0 0-6 0,0 0-2 0,3 13-3 16,-3-13 3-16,14 8-4 15,-14-8-3-15,30 4 3 0,-7-1-2 0,-3 0-6 16,7-2-3-16,3 3 1 0,0 1-9 16,0-4 0-16,0 6 1 0,3-3 4 0,-3 4-2 15,-3-3-1-15,3-4-7 0,-4 10 1 16,-9-7-3-16,3 2-1 0,0-2-5 0,-6 7 0 16,-8-3-2-16,7 5 10 0,-10-1 9 15,-3 2 11-15,0 3 15 0,-6 4 8 16,-7 8 10-16,-1 0-9 0,-12 11-2 15,6-8 15-15,3-4-5 0,-3 0-9 0,3-2-6 16,1-1-6-16,6-4 3 0,3-1-9 0,-3-5 7 16,4-3-8-16,-2 1-17 15,5-3-18-15,-3-2-30 0,3 0-24 0,-1-2-33 16,4-6-62-16,0 0-74 0,0 0-82 16,0 0-193-16,27-14 39 0,-7-3-209 15,3 1-165-15</inkml:trace>
  <inkml:trace contextRef="#ctx0" brushRef="#br0" timeOffset="-173165.28">18492 11850 2107 0,'0'0'152'0,"-19"26"-11"0,19-26 4 0,0 0-15 15,0 0-7-15,0 0-21 0,0 0 3 16,0 0-18-16,33-25-5 0,-17 15-11 0,11-5 8 15,-6 4-13-15,5-9 7 0,4 1-14 16,0 2-10-16,10-8 7 0,3 0-10 0,4 0-14 16,-1 0-27-16,-2 6-54 0,-7 4-79 15,-7 2-88-15,-10 2-80 0,-4 7-144 16,-5 2-42-16,-5 0 56 0,-6 2-143 0,0 0-71 16</inkml:trace>
  <inkml:trace contextRef="#ctx0" brushRef="#br0" timeOffset="-173016.05">18656 12050 1681 0,'-17'15'27'0,"8"-3"16"0,2-5 8 16,4-1 6-16,3-6 0 0,0 0-4 0,0 0-8 15,0 0-3-15,33-7-4 0,-6-4-2 16,-4 1-6-16,13-5-3 0,11-7-18 16,7-2-43-16,-5-1-56 0,5-1-78 0,-1-2-480 15,-10-3-144-15</inkml:trace>
  <inkml:trace contextRef="#ctx0" brushRef="#br0" timeOffset="-172665.13">19689 11390 1943 0,'14'-14'68'0,"-1"-3"12"0,-2 5 3 16,2-1 0-16,7-2-4 0,-4 5-3 15,4 1-4-15,10-7 6 0,-3 7-7 0,3 2 1 16,0 1-7-16,0 3-5 0,-4 3-9 15,7 9 2-15,-6-1-2 0,-3 3-3 0,-1 9-2 16,1-1 7-16,6 14-3 0,-14 1-14 16,-2-8 15-16,-8 6-10 0,1 4-2 15,-7-8 3-15,0 2-10 0,-10 0 12 16,-4-4 15-16,1 6 7 0,-23-3-1 16,-2-1 2-16,5-9 8 0,-3-6-10 0,2-2 3 15,1-10 0-15,-3-1-9 0,2-4-5 16,-2-4-2-16,-2-5-2 0,5-1-4 0,3-5-7 15,-10-6-7-15,10 0-3 0,10 0-6 16,7 0 5-16,7 4-12 0,-1-8-5 0,11 4-10 16,2 0-26-16,13-14-30 0,5-4-61 15,9 11-64-15,8-4-71 0,2 4-96 16,14-11-202-16,-8 18 37 0,1 0 47 0,1 4-195 16,-2 0-156-16</inkml:trace>
  <inkml:trace contextRef="#ctx0" brushRef="#br0" timeOffset="-172465.13">21063 10912 2022 0,'6'-11'110'0,"1"7"4"16,3-3 5-16,-3-1-4 0,-7 8-20 0,10-10-17 15,-10 10 3-15,10-7-4 0,-10 7-16 16,13-6-12-16,-13 6-37 0,17 0-67 0,-17 0-57 15,16 10-51-15,-9-3-79 0,-1 4-156 16,5 3-270-16,-5 0-163 0</inkml:trace>
  <inkml:trace contextRef="#ctx0" brushRef="#br0" timeOffset="-172315.72">21223 11375 1981 0,'-4'19'48'0,"1"2"17"0,-3-6 19 15,-2 0 3-15,8-1 1 0,-6-1-11 0,-4 5-1 16,1 0-4-16,-2-1-5 0,1 3-8 15,-3 3-4-15,-1-4-6 0,5 2-4 0,-2-3-6 16,-2 1-22-16,3-2-31 0,3-3-30 16,-3 3-30-16,7-9-40 0,-3 3-62 15,2-3-86-15,4-3-169 0,0-5-179 16,0 0-110-16</inkml:trace>
  <inkml:trace contextRef="#ctx0" brushRef="#br0" timeOffset="-169380.34">9149 9555 1708 0,'0'0'-64'16,"0"0"30"-16,0 0 16 0,0 0 18 15,0 0 15-15,0 0 27 0,0 0 6 0,0 0 8 16,0 0 1-16,0 0 4 0,0 0-2 16,0 0 5-16,0 0-3 0,0 0-6 0,0 0 1 15,0 0-4-15,0 0-1 0,0 0-6 16,0 0 4-16,-60 5-8 0,40-5 5 16,-3 0-5-16,0 2-2 0,-4 1-4 0,-6 0 0 15,6-3-3-15,-9 0-2 0,2 1-2 16,-2-1-6-16,-8 6 1 0,-2-5-1 15,-1-1-1-15,0 4-2 0,7 1-2 0,-6-5-2 16,-2 0-5-16,2 0 5 0,7 0-4 16,-12 0-1-16,1 0 6 0,4 0 7 15,-5 0-2-15,-2 2-3 0,-20 1 3 16,13-3-3-16,10 0 1 0,0-5 3 0,-7 7-4 16,3-2 2-16,8-2 4 0,-7 2-11 15,7 0 5-15,-2 0-4 0,2 0-1 0,-4 0 2 16,13 0 3-16,-13 0-5 0,7 0 3 15,-1 0 3-15,8 0 0 0,-1-3 0 0,-13 1-6 16,13 4 3-16,-2-2-5 0,-2 0 0 16,5 0-5-16,-4-6 12 0,3 6-7 15,4-1-1-15,-3 1 3 0,-5 0-5 16,4-3-2-16,-5-1 0 0,8 4 5 16,-3 1-9-16,11-2 10 0,-4 1-11 0,-4-3 5 15,0-2-5-15,4 2 3 0,5 3-7 16,-5 0 5-16,3-6 4 0,-6 5-7 0,6-2 7 15,3-1-3-15,-3 1 0 0,-3 0 2 16,4 1 3-16,3-1-4 0,-4 3-7 16,4 0 2-16,-4-7-3 0,0 4 4 0,0 0 10 15,0 3-5-15,5 3 0 0,-2 0-8 16,-3-3-2-16,1 0 6 0,-4 0-4 0,0-3 0 16,0 3-2-16,3 3 14 0,-7-2-11 15,1-1 5-15,0 4-3 0,0 1 5 0,6 0 1 16,-6-2-6-16,-1-2 9 15,4-1-5-15,7 6 1 0,-10-5-10 16,3 3 15-16,3-2-10 0,-3 1 3 0,4 2 3 16,2-2-6-16,-2-3-4 0,2 7 10 15,0-7-7-15,5 1 9 0,-5-1-7 0,4 6 11 16,4-3-2-16,-4-3 0 0,20 0 9 16,-27 5-9-16,11-5 10 0,16 0-10 0,-27 3 7 15,13-2-1-15,14-1-7 0,-19 3-1 16,19-3 9-16,-24 3-11 0,24-3 10 15,0 0-8-15,-16 1-7 0,16-1-2 16,0 0 0-16,-20 0 0 0,20 0 7 16,0 0 3-16,-21 0 0 0,21 0 0 0,0 0-12 15,0 0-6-15,0 0-6 0,0 0-13 16,0 0-26-16,-9 9-20 0,9-9-25 0,0 0-17 16,0 0-39-16,0 0-67 0,0 0-75 15,0 0-58-15,0 0-89 0,0 0-194 16,0 0-136-16</inkml:trace>
  <inkml:trace contextRef="#ctx0" brushRef="#br0" timeOffset="-166931.29">22540 10476 1817 0,'-7'-8'153'0,"-4"-3"24"0,5 4-16 0,6 7-3 15,-10-10-16-15,10 10 3 0,-6-6-43 16,6 6-1-16,0 0-17 0,0 0-9 0,-11-8-17 16,11 8-8-16,0 0 7 0,0 0 2 15,-6 24-1-15,6-9 3 0,3 2 6 0,-3 2 7 16,0 5-10-16,3 1 1 0,-3 1 14 16,0 3-15-16,3 3-2 0,1-4 0 15,0 1-3-15,-1 2-9 0,0 1-7 0,-3-5 1 16,7 7 0-16,-1-9-3 0,-3-3-8 15,5-3-18-15,-5-2-15 0,0 0-19 0,1-10-3 16,-1-6-66-16,-3-1-80 16,0 0-54-16,0 0-38 0,13-32-27 0,-16 7-26 15,-4-7-43-15,4-4-53 0,-10-15-8 16,-1 1-183-16,-2-6-99 0</inkml:trace>
  <inkml:trace contextRef="#ctx0" brushRef="#br0" timeOffset="-166815.08">22372 10362 1718 0,'-16'-28'-12'0,"-4"9"29"0,4 4 24 16,2-1 7-16,4 7-2 0,-7 2-9 0,4 4-3 15,0 0-1-15,13 3-3 0,-20 6-7 16,13 2-3-16,0 3-14 0,4 2-27 0,6-4-50 16,1 8-32-16,6 0-56 15,3-3-415-15,1 1-75 0</inkml:trace>
  <inkml:trace contextRef="#ctx0" brushRef="#br0" timeOffset="-166598.78">22813 10619 1774 0,'0'0'108'16,"0"0"17"-16,0 11 12 0,0-11-1 15,0 0-7-15,0 0-1 0,0 0-6 16,0 0-28-16,0 0-6 0,37-21 2 0,-17 12-4 16,13-7-5-16,10-9-19 0,4 6 4 15,-1-2-7-15,2 3-15 0,-6-7-8 16,-2 11-40-16,-10-1-59 0,3 2-71 0,-6-3-107 15,3-2-120-15,-3-2-118 0,0 2 56 16,0 3-142-16,-8 2-66 0</inkml:trace>
  <inkml:trace contextRef="#ctx0" brushRef="#br0" timeOffset="-166449.03">23509 10309 1708 0,'0'0'59'0,"0"0"7"16,0 0-11-16,0 0 1 0,14 6-7 15,-14-6-7-15,30-14-5 0,-3 7-5 16,0 3-8-16,-2-6-23 0,13-2-33 16,-8-5-34-16,0 6-43 0,-7-3-52 15,0 3-438-15,-3-3-99 0</inkml:trace>
  <inkml:trace contextRef="#ctx0" brushRef="#br0" timeOffset="-166032.12">24260 9840 1865 0,'0'0'119'0,"0"-14"10"0,0 14 12 0,0 0-15 16,3-8-14-16,-3 8-7 0,0 0-17 15,0 0 7-15,30 19-10 0,-11 3 3 0,5 19-7 16,3 2-1-16,-4 7-5 15,1 1 8-15,-2 20-11 0,2-4-2 0,-10-9-9 16,-4-1 9-16,-7 1-8 0,0-1-13 16,-3 0 16-16,-6 0-6 0,-1-1-10 15,-10-6-41-15,-3-6-72 0,-6 5-79 0,-1-15-98 16,-6 0-120-16,-11-9-142 0,11-9 34 16,3 0-231-16,0-7-192 0</inkml:trace>
  <inkml:trace contextRef="#ctx0" brushRef="#br0" timeOffset="-157814.03">13333 14209 2086 0,'-14'-1'32'0,"4"1"-3"0,10 0 2 15,-16 1-3-15,9 5-2 0,0 1 4 0,4 5-3 16,0 3-2-16,3 6 5 0,0 0 6 16,0 3-1-16,3 6 5 0,0 2-3 0,4 3 6 15,-3 0-7-15,2 1 0 16,1-3-9-16,-4 3 8 0,0-4-10 0,4 0 3 15,-7-1-1-15,3-6-2 0,1 2 2 16,-4-6-4-16,0-1-4 0,-4-1 2 16,1-1 3-16,-7-4 2 0,-3 4-3 0,-1-3 4 15,1-2-5-15,-4-3 0 0,-2 1 8 16,2-7 9-16,-4 4 2 0,2-6 8 0,5 0 5 16,14-2 5-16,-22 3-7 15,22-3 0-15,-24-7 4 0,24 7-2 0,-6-11-13 16,6 11-7-16,3-18-10 0,-3 18 10 0,22-17-12 15,-8 8 3-15,7 2 0 16,-5-2-11-16,7 7 16 0,4 4 2 0,3 4-10 0,10 5 15 16,3 7-1-16,4 7 12 15,2 0-3-15,-5 7 13 0,2 1-5 0,-5 2 1 16,-1 1 5-16,-4-1-13 0,1 1 5 16,-4-3-13-16,-3 1 7 0,0-1-7 0,0-1 2 15,0-7-3-15,-3-8-4 0,-10 1 4 16,2-10-11-16,-5 3-5 0,2-1-10 0,2-6-11 15,-2 3-26-15,1-6-37 0,0 2-61 16,-11-3-51-16,-6 0-67 0,27-4-83 16,-14 1-138-16,1-2-68 0,-4 0 52 0,3-6-263 15,0 3-234-15</inkml:trace>
  <inkml:trace contextRef="#ctx0" brushRef="#br0" timeOffset="-140663.6">9269 9187 2050 0,'0'0'30'15,"-3"-12"25"-15,3 12 16 0,-6-7 5 0,6 7 6 16,-11-8-3-16,11 8-3 0,0 0-4 15,-10-5-7-15,10 5 4 0,0 0 14 0,0 0-3 16,0 0 6-16,-9 27 0 0,6-16 21 16,-2 6-1-16,2-1-8 0,-3 9 9 15,-1 0-12-15,4 9 8 0,0-7-7 16,-8 4-10-16,8-5 0 0,3 5-10 16,-3-6-8-16,-1 7-6 0,-2-4-5 0,6-3-7 15,-3-5-4-15,0 5-5 0,6-5-2 16,-3-2-2-16,-3-6-13 0,3 1 10 0,0-1 0 15,0-12-7-15,-4 14 6 0,4-3-2 16,0-11-4-16,0 13-3 0,0-13-8 16,-4 8-12-16,4-8-25 0,0 0-19 0,4 14-45 15,-4-14-44-15,0 0-63 0,0 0-66 16,0 0-77-16,0 0-112 0,0 0-87 0,0 0 55 16,-20-21-254-16,20 21-224 0</inkml:trace>
  <inkml:trace contextRef="#ctx0" brushRef="#br0" timeOffset="-140364.03">8933 9450 2215 0,'0'0'79'15,"0"0"7"-15,-21-6-1 0,21 6-13 0,0 0-8 16,0 0-9-16,0 0-5 0,-16 13-6 16,13-2 1-16,3-3 0 0,3 9-8 0,1 0 10 15,-1-1-5-15,0 8 1 0,3-5 8 16,2 6-8-16,2-4 2 0,6 4-6 15,-2-5-1-15,-2-4 6 0,6 1-14 0,-9-3 17 16,5-2-11-16,-4-1 1 16,7-1 9-16,-1-6 6 0,1 2-2 0,-1-9 11 15,11-1-10-15,3-4 2 0,3-8-12 16,10-9-6-16,1 0 8 0,-7-1-11 0,2 1-7 16,-9 0-9-16,-6 7-12 0,0 0-47 15,-8 4-33-15,1 1-37 0,-7 1-41 0,0 4-48 16,-3-2-62-16,-1 3-49 0,1-1-91 15,-1 8-30-15,-6 0-221 0,7-5-151 16</inkml:trace>
  <inkml:trace contextRef="#ctx0" brushRef="#br0" timeOffset="-132776.45">16552 14266 1917 0,'-16'4'18'16,"2"-2"20"-16,8 0 17 0,6-2 10 0,0 0 0 15,0 0 0-15,0 0-2 0,-23 0-15 16,23 0 1-16,0 0-10 0,0 0-1 0,0 0-5 16,0 0-1-16,0 0-1 0,0 0-4 15,43-22 3-15,-19 10-4 0,3-6-4 16,12-7-1-16,7-6 4 0,-2 2-6 0,6 0 1 16,-6 1-6-16,-11 7 2 0,-6 9-2 15,-8-2-1-15,-2 5-1 0,-1 1-3 0,-2 1 6 16,-1 7 0-16,-13 0 9 0,0 0 14 15,33 13 5-15,-19-2 26 0,-1 5 5 0,1 5 0 16,-1 6 11-16,-2 0 9 16,-2 7-3-16,1-2 1 0,-7 0 8 0,4 4-1 15,0-3 3-15,-7 3 5 0,0 2 3 16,3-4-6-16,1 4-3 0,2 12-4 16,-3-10-6-16,-3-8-5 0,3 4-8 0,1-7-7 15,0-1-4-15,-4 0 1 0,0-3-13 16,3 0-6-16,-3-6-5 0,3 2-1 0,-3-1-4 15,4-5-6-15,-4-4 1 0,6 6-4 16,-6-5-3-16,0-5-3 0,7 0-8 0,-7-7-10 16,7 15-20-16,-7-9-14 0,0-6-17 15,3 10-27-15,-3-10-71 0,0 0-63 16,0 0-55-16,0 0-78 0,0 0-59 16,-10-25-177-16,3 12 44 0,-6 1 63 15,-1-4-260-15,8 1-219 0</inkml:trace>
  <inkml:trace contextRef="#ctx0" brushRef="#br0" timeOffset="-132512.22">16819 14683 2125 0,'0'0'13'15,"0"0"15"-15,-20 7 15 0,20-7 7 0,0 0 1 16,-13 1 2-16,13-1-12 0,0 0 2 16,0 0-5-16,-6 8 15 0,6-8 8 15,0 0 6-15,0 0 4 0,0 0-4 0,0 0-4 16,60-15 5-16,-37 8 2 0,0-4-4 15,7 0-15-15,3-4-3 0,0 2 1 16,11-9-7-16,-4 1-6 0,-10 3 4 16,10-3-9-16,-6 0 4 0,-5 6-2 0,-2 1-9 15,-7 2-7-15,-3 1-5 0,-1 1 4 16,-3 3-33-16,1-1-39 0,-4 6-39 0,-10 2-22 16,20-5-16-16,-17 2-50 0,-3 3-65 15,0 0-70-15,0 0-135 0,13 0-188 16,-13 0-139-16</inkml:trace>
  <inkml:trace contextRef="#ctx0" brushRef="#br0" timeOffset="-131830.02">17616 13972 1880 0,'-13'-2'34'0,"13"2"30"0,-30-4 23 16,16 4 16-16,14 0 10 0,-19-4-6 15,19 4-13-15,-24 0-6 0,24 0-4 16,0 0-23-16,-17-3-2 0,17 3-4 15,0 0-9-15,0 0 3 0,0 0-9 16,0 0-6-16,0 0-6 0,57 18 9 0,-30-15-2 16,6-6-7-16,10 0-6 0,1 3 2 15,2-4-2-15,1 0 4 0,7 3-1 0,9-5 4 16,4-6-7-16,-18 10-6 0,-5-3 0 16,-11 5-14-16,-3-3 4 0,0 7-2 15,-3 2 1-15,0 6 4 0,-8 9-11 0,2-6 13 16,-12 6 15-16,5 8 19 0,-1 0 2 15,-10 5 16-15,4-1 14 0,-7 6 2 16,-7 11 10-16,-2 0 12 0,2 0 5 16,-7 3 13-16,-2-2 2 0,-11 14-4 0,10-17-4 0,-2 0-11 15,2-3-9-15,4-13-7 16,2-5-11-16,1-4-3 0,7-8-8 0,0 0-5 16,-3-2 1-16,-2-1-4 0,5-5-6 15,0 4 0-15,3-11-4 0,0 0-24 16,-7 7-35-16,7-7-54 0,0 0-54 0,0 0-61 15,0 0-76-15,3-32-79 0,4 17-93 16,-4-3-166-16,5-4 54 0,-2 2 56 16,0-3-286-16,4 0-261 0</inkml:trace>
  <inkml:trace contextRef="#ctx0" brushRef="#br0" timeOffset="-128013.39">18819 14137 2215 0,'-6'4'-16'0,"0"2"29"0,6-6 18 16,-4 5 20-16,4-5 0 0,0 0 9 16,0 0-2-16,0 0-6 0,0 0 5 15,0 0-12-15,0 0 7 0,0 0 2 0,0 0 7 16,37-15 1-16,-15 2-6 15,8-3 5-15,0-1-7 0,18-4 0 0,-9-2-12 16,-6 9 1-16,-2-3 2 0,-8 6-16 16,7-4 6-16,-10 2-10 0,0 1-3 0,-6 2 5 15,2 2-8-15,-2-2-22 0,-5 3-27 16,9-1-36-16,-9 1-42 0,7 1-55 0,-5-1-56 16,5 0-45-16,-2-1-128 0,2-5-40 15,1 4-140-15,7-7-73 0</inkml:trace>
  <inkml:trace contextRef="#ctx0" brushRef="#br0" timeOffset="-127444.9">20116 13233 1688 0,'0'-17'36'0,"0"6"17"16,-3-3 10-16,0 3 11 0,-1 3 1 15,4 8 5-15,-6-17 1 0,-2 12-2 0,8 5-9 16,-6-10 0-16,6 10-8 0,0 0-1 15,-16 0-14-15,16 0-2 0,-24 10 3 0,15 2 0 16,-5 6-4-16,1-1-4 0,-8 11 0 16,12-1 7-16,-5 1-12 0,-2 4 4 15,9 1-1-15,0-3-8 0,4 3 6 0,-1-4-8 16,1 0-4-16,6 2 5 16,-6 5-10-16,6-3 9 0,-3-2-10 0,0 5 4 15,0-3 9-15,0-2-10 0,-3 17-6 16,-10-2-1-16,3-7 1 0,-3-10 0 0,-8 11 2 15,5-9 10-15,-4-6-14 0,-4-6 9 16,-3 2 0-16,8-8-4 0,-8-5 10 0,1 0-19 16,2-2 10-16,0-6 11 0,-6-3-14 15,1 0 7-15,6-5-17 0,-4 0 12 16,3-1-4-16,1-3 19 0,3-3-16 0,3 1 3 16,11-3-12-16,-1 0 13 0,4 1-11 15,13-8-10-15,-4 2 1 0,8 1 11 16,6 2-2-16,6-4-7 0,4 8 0 15,7 1-7-15,13-4 1 0,-4 7 10 0,-2 7 7 16,-1 1-16-16,4 2 11 0,3 2-10 16,0 2 1-16,-3 1-10 0,12 7 9 15,-2 2 7-15,-10-1-2 0,-7-5 2 0,0 4-7 16,-3 2 0-16,0-5 15 0,-4-2-12 16,0-1-2-16,-3 2 14 0,-3-4 1 0,0 0-1 15,-5-3-10-15,2 0 6 0,0-3 8 16,-1-1 1-16,4-5-11 0,-8 5-11 0,-2-7-11 15,-4 4-15-15,1-4-35 0,-1 3-30 16,-3-3-31-16,0 1-41 0,3-3-55 0,-6 4-51 16,-4-1-119-16,-3 0-81 0,0-1 55 15,0 4-128-15,-3-4-47 16</inkml:trace>
  <inkml:trace contextRef="#ctx0" brushRef="#br0" timeOffset="-120745.16">18859 15466 1571 0,'-10'-4'0'0,"10"4"12"0,-9-2-2 16,9 2 16-16,0 0 4 16,0 0 8-16,-14-5 9 0,14 5 7 15,0 0 2-15,0 0-5 0,0 0 1 0,0 0 2 16,-23 0 2-16,23 0-3 0,0 0 5 16,-17 10 4-16,7-2-3 0,0 2-2 0,0-3 0 15,-3 5-7-15,-1 1 0 0,1 5-1 16,3-2-7-16,3 1-3 0,-6 2-4 0,10 2-2 15,0 4-6-15,-1 0-4 0,4-1 1 16,-3 1 1-16,6 1 0 0,1-1-2 16,-1 0 0-16,4 0-5 0,-1 0 6 0,8 4 0 15,-1-2-11-15,-7-8 5 16,8 2 2-16,2-3-3 0,8-3 6 0,-4-5-7 16,6 0-8-16,7-5-21 0,2-5-37 15,-5-5-45-15,9-2-57 0,-2-4-60 0,-7-3-49 16,0-3-123-16,0 1-257 0,-3-1-139 15</inkml:trace>
  <inkml:trace contextRef="#ctx0" brushRef="#br0" timeOffset="-120461.28">19493 15310 1916 0,'-7'-8'77'0,"7"8"34"16,-3-15 15-16,3 15 5 15,-7-7-5-15,7 7 0 0,0 0-16 0,-7-7-22 16,7 7-4-16,0 0 3 0,0 0 2 16,0 0-4-16,0 0-4 0,7 35 10 0,0-19-5 15,-4 0-14-15,4 2 5 0,-1-2-7 16,4 5-13-16,-6 4 4 0,9-4-2 16,0 8-7-16,-6-8-5 0,6 4-7 0,1-1 0 15,-1 1 7-15,0-3-12 0,1-3-15 16,-4 2-33-16,-1-7-19 0,5 5-50 15,-4-5-34-15,-4-3-24 0,2-1-37 0,-5-3-74 16,-3-3-55-16,0-4-138 0,0 0-30 16,-14 9 37-16,14-9-114 0,-16-3-53 15</inkml:trace>
  <inkml:trace contextRef="#ctx0" brushRef="#br0" timeOffset="-120329.02">19469 15685 1593 0,'0'0'2'16,"-16"-8"6"-16,16 8 4 0,-14-4 3 15,14 4-1-15,-3-8-1 0,3 8 0 16,17-16-1-16,-1 4-11 0,1-1-51 0,3-1-36 16,10-5-56-16,-7 1-336 0,17-10 15 15</inkml:trace>
  <inkml:trace contextRef="#ctx0" brushRef="#br0" timeOffset="-120061.89">20163 15062 1515 0,'3'-10'136'0,"-3"10"38"0,-6-15 11 16,6 15 3-16,-8-7-35 0,8 7-9 16,0 0-15-16,0 0-9 0,0 0-10 15,0 0-5-15,0 0 1 0,0 0-9 0,0 0-6 16,11 47-6-16,-8-29-5 16,4 3-1-16,-1 8-4 0,1-2-8 0,3 3-3 0,0 1-13 15,7-4 11-15,-7 3-14 0,3 3-3 16,-3-7-8-16,3 2-29 0,-3-6-31 15,1-1-53-15,-2-1-42 0,-2-5-24 16,-7-5-37-16,3-5-75 0,-3-5-46 0,0 0-67 16,-10 4-83-16,10-4 28 0,0 0-130 15,-30-4-55-15</inkml:trace>
  <inkml:trace contextRef="#ctx0" brushRef="#br0" timeOffset="-119896.39">20133 15427 1587 0,'-14'-4'-5'0,"14"4"21"15,-9-8 9-15,9 8 12 0,-7-10 4 0,7 10-10 16,0 0-1-16,3-15-3 0,-3 15 4 15,24-20-6-15,-11 10-6 0,4-1 4 16,-1 2-7-16,-2-1 0 0,2 0-3 16,-2 0-4-16,2 2-1 0,1 1 0 15,-7 2-2-15,3 0 0 0,-3 0 3 0,-10 5 2 16,20-6-8-16,-20 6-8 0,17 0-32 16,-17 0-61-16,0 0-80 0,0 0-392 0,13 6-70 15</inkml:trace>
  <inkml:trace contextRef="#ctx0" brushRef="#br0" timeOffset="-118645.55">13776 9455 1644 0,'0'0'-4'0,"3"5"31"0,-3-5 15 15,0 0 21-15,0 0 22 0,0 0 12 16,0 0 12-16,0 0 14 0,0 0 7 0,0 0-3 16,0 0-3-16,0 0 13 15,0 0-4-15,-40 0-14 0,40 0-12 0,-33-16-6 16,6-2-2-16,8 7-12 0,-19-19-16 15,5-4 7-15,3 2-14 0,3-5-7 0,2-8-7 16,7 1 1-16,9-6-15 0,1 0-2 16,8-6-13-16,8 4-20 0,-2-1-20 15,4 6-34-15,4 6-20 0,-8 12-30 0,4 7-34 16,1-3-40-16,-5 7-38 0,7 3-39 16,-7-1-51-16,5 9-137 0,2 5 18 0,-3 2-124 15,-10 0-51-15</inkml:trace>
  <inkml:trace contextRef="#ctx0" brushRef="#br0" timeOffset="-110312.59">21577 15752 1563 0,'0'0'-8'0,"0"0"20"15,0 0 27-15,-8-12 13 16,8 12 5-16,-13-16 3 0,7 8-1 0,-2 2-4 15,-5 1 6-15,7-2 3 0,6 7-2 16,-24-8 4-16,8 5-12 0,-1 1-1 16,17 2-4-16,-36 5 1 0,15 4 0 0,-2 4-6 15,3 2-4-15,3-1 5 0,-6 10-2 16,3-2-11-16,11-3-1 0,-2 5 3 0,8-6-6 16,0 1 5-16,3-1-3 0,3 2-2 15,6-1 6-15,12-1-12 0,-1-4-2 16,7 4 7-16,3-5-4 0,6-2 4 0,-2-3-7 15,2 3-5-15,-3-4-4 0,-3 0 11 16,0 2-6-16,4 0 7 0,-7 2-13 0,-4-1 8 16,0 1 5-16,-3 6-4 15,0-3 10-15,-7 4 2 0,1-3-1 16,-4 5 6-16,-7 0 12 0,-6 0-14 0,-4-1 10 16,-3 5-5-16,-6 1 1 0,-8-3 5 15,-3-5-9-15,0 1 2 0,-3-3-14 0,-3-5 9 16,6-3-2-16,-3-2-19 0,8-2-24 15,-8-3-28-15,6 0-22 0,4-3-32 16,0-2-37-16,10-1-32 0,0-1-27 0,4 0-20 16,6-4-27-16,6 3-6 15,-3-5-46-15,8 1-390 0,2-6-173 0</inkml:trace>
  <inkml:trace contextRef="#ctx0" brushRef="#br0" timeOffset="-109824.95">21779 16212 1895 0,'17'11'-87'0,"0"-7"24"0,3 0 24 0,-7 5 17 16,4-4 10-16,-4-2 19 0,1 1 11 16,-1-1 10-16,7-3 13 0,-20 0 17 15,30 0 7-15,-30 0 6 0,33-7-3 0,-17-1-6 16,5-2-3-16,-4-3-7 0,-1-5-8 16,1-4 0-16,-4-3-5 0,1-4-6 0,2-14 0 15,-10 5-2-15,2 2-10 0,-8 3 8 16,0 5 10-16,-4-7 15 0,0 10 13 15,1 0 7-15,3 5 6 0,-6 4-12 16,-1-2 7-16,4 3-5 0,0 5-9 16,-5 3-11-16,8 7-2 0,0 0-18 0,0 0 12 15,0 0-6-15,0 0-6 0,0 0-6 16,-9 32 11-16,15-14-9 0,-3 3-2 0,5 8-2 16,2 2-1-16,2-1-3 0,2 0-6 15,13 10 4-15,-7-14-7 0,3-1 1 16,-3-1 5-16,-3-9-9 0,3 2 3 0,-7-9 3 15,1-1-1-15,2-4-8 0,-2-3 5 16,-14 0-4-16,30-10 0 0,-21 2-10 0,4-5 1 16,-2-1 0-16,-5-4 5 15,1-4-1-15,-1 0 6 0,-1 1-7 0,1-1 0 16,-3 4-6-16,-3 4 1 0,4-3 16 16,2 3-9-16,-6 3-9 0,0 0 3 15,0 11-6-15,3-18 2 0,-3 18 2 0,0-7-6 16,0 7 14-16,0 0-11 0,0 0 4 15,17 28 7-15,-7-16-9 0,4 5-33 0,-4 4-37 16,6 1-48-16,1-5-44 0,3 1-60 16,-10-6-69-16,3-2-130 0,1-2-11 15,2-3-124-15,1-5-65 0</inkml:trace>
  <inkml:trace contextRef="#ctx0" brushRef="#br0" timeOffset="-109378.71">22759 15824 1713 0,'0'-19'106'16,"0"4"37"-16,-3 5 23 0,0 3-8 0,3 7-9 15,0-13-17-15,0 13-7 0,0 0-11 16,0 0-14-16,0 0 2 0,0 0-18 16,6 45 10-16,4-23-6 0,1 7-10 0,-2 2-6 15,12 12-5-15,1 1 0 0,-1 5-17 16,2-2 9-16,1 0-11 0,2 1-13 0,-6-3 11 16,4 0-10-16,2-5 3 0,-13-8-12 15,-3-7 7-15,4-3 0 0,-4-1-13 16,-4-6 3-16,2-2 6 0,1-1 4 0,-9-2 16 15,7-3 23-15,-7-7-4 16,0 0-8-16,0 0-5 0,0 0-7 0,-13-35-3 16,2 13-3-16,-8-18-6 0,-8-10-12 15,3 0 1-15,-9-10-5 0,13 5-1 0,0 0-3 16,-3-13-8-16,2 16 4 0,5-1-1 16,2 3-4-16,5-6-3 0,2 16 5 0,4-10-7 15,0 11 4-15,6 3-5 0,0 10 4 16,1-2-8-16,5 6-5 0,-6 2 4 15,5 2-5-15,5 7 2 0,-4 5-6 0,9 1 3 16,-18 5 1-16,0 0-5 16,39 18 2-16,-18-4-2 0,-8 7 7 0,0 6-2 15,0 3 0-15,1-4 13 0,-4 10-18 16,0 10-19-16,-4-4-13 0,-2-8-16 0,-1 2-26 16,-3-1-17-16,0 0-42 0,-3 0-35 15,-7-5-51-15,0-2-78 0,-4-9-96 16,4-1-118-16,4-5 59 0,-1-5-225 0,4 1-184 15</inkml:trace>
  <inkml:trace contextRef="#ctx0" brushRef="#br0" timeOffset="-109194.31">23409 15731 2099 0,'10'-21'72'0,"-3"2"-2"0,6 2-7 0,1-1-6 16,6-1-1-16,3-2-13 0,1 3-5 15,15-14-3-15,1 3-11 0,-7 8-33 0,-3 3-39 16,0 3-40-16,-3-3-41 0,-6 2-50 16,-5 8-52-16,1 2-406 0,-7-2-135 15</inkml:trace>
  <inkml:trace contextRef="#ctx0" brushRef="#br0" timeOffset="-109044.39">23632 15755 1836 0,'-12'22'-12'0,"-1"-4"11"0,2-7 9 15,5-1 12-15,2-3 23 0,4-7 9 0,-6 12 9 16,6-12-2-16,0 0-5 0,0 0-8 16,0 0-6-16,36-23-5 0,-9 9 2 0,3-7-9 15,-3 4-29-15,16-8-52 0,0-4-72 16,-2 0-85-16,-2-3-442 0,1 3-149 16</inkml:trace>
  <inkml:trace contextRef="#ctx0" brushRef="#br0" timeOffset="-108593.04">24583 15074 1969 0,'-7'-15'64'0,"4"1"14"0,-7 3 13 0,6 1-4 16,-2 2 9-16,6 8 0 0,-10-8-15 15,10 8-5-15,-17-6-15 0,17 6-7 16,-30 7 4-16,14-1-12 0,-2 3 2 0,-4 4-8 15,-5 8 5-15,0-2 4 0,-6 12-17 16,0 1 5-16,9-6-2 0,7 3-8 0,4 0 5 16,7 5-5-16,-2-2 3 0,5 1-9 15,3-4 3-15,8 2-3 0,-2-6 8 16,7 4-7-16,7-4-11 0,-4-2 7 16,8-3 9-16,-4-9-13 0,1-3 11 15,-5-5-9-15,1 0 2 0,-1-6-6 0,4-1 2 16,-4-9-3-16,-2 2-5 0,-1-5 4 15,-2-7 1-15,-8-4-2 0,0-1-3 0,1-7-3 16,-4 5 6-16,0 0-9 0,-4 3 6 16,-2 2 5-16,2-3 22 0,1 7 8 15,-1 2 7-15,1 1 10 0,3 5-20 0,0-1 5 16,-3 3-13-16,3 11 2 16,0 0-11-16,3-10-9 0,-3 10 3 0,0 0 7 15,0 0 4-15,30 34-2 0,-17-18-5 16,7 8-11-16,1 1-1 0,-5 1-39 0,11 10-61 15,-1 2-52-15,1-3-63 0,-14-10-96 16,4-3-170-16,-4-4-34 0,1-6 61 16,-4-2-192-16,-1-6-137 0</inkml:trace>
  <inkml:trace contextRef="#ctx0" brushRef="#br0" timeOffset="-108194.54">25076 14852 1895 0,'-3'-22'18'0,"-1"1"-3"0,1 3 5 0,0 7-3 16,0-4 8-16,-5 2-2 0,-1 1-1 15,-1 2-5-15,-7 2 0 0,1 1-3 16,-1 1-4-16,0 2 10 0,0-2-2 0,-3 4 6 16,10 0 9-16,-6-2 2 0,16 4 1 15,-30-1-3-15,30 1-4 0,-20 1-4 0,7 5-7 16,5 2 3-16,2-1-1 0,0 3 0 15,2 2 3-15,4 3 14 0,0 2 4 16,4 4 16-16,2 4 14 0,0 8 3 0,5-1 22 16,9 13-8-16,-3-2 6 15,-4-6-8-15,4 13 15 0,2-5-9 0,5 3 7 16,-11-2-11-16,7 0-3 0,-3 7 5 16,-4-8-12-16,1 0-4 0,-1-1-7 0,-7-8-3 15,8-5-6-15,-8-2-9 0,4 0 2 16,4-8 5-16,-4-1-16 0,-1-4-13 15,2-2 6-15,2-4-6 0,-2-3-22 0,2-4-35 16,3-6-75-16,4-3-87 0,7-9-99 16,-4-6-144-16,7-14-115 0,4-1 61 0,-4-5-254 15,3-1-234-15</inkml:trace>
  <inkml:trace contextRef="#ctx0" brushRef="#br0" timeOffset="-107812.21">25673 14677 2148 0,'-7'-19'-12'16,"4"6"16"-16,-4 1 14 0,1 1 6 16,2 5-4-16,4 6-2 0,-13-7-3 0,13 7-5 15,-20-4 2-15,20 4-1 0,-23 0 2 16,23 0-6-16,-27 3-1 0,27-3 4 0,-24 1 3 16,11 5-1-16,13-6-2 0,-23 5-4 15,23-5 2-15,-13 4-2 0,13-4 4 16,-17 10-5-16,10 1 2 0,1-4 0 0,3 3 2 15,-2 2 9-15,2 1 1 0,11 5 12 16,-8 1 10-16,3 4-3 0,0 2 11 16,0 2 12-16,7 4-3 0,-4-2 10 15,2 7-2-15,-2-4 1 0,-2 3 10 0,2-2 1 16,-6-1-24-16,6-1 0 0,2 1 10 16,-2-2-6-16,-2-5-7 0,2 0-1 15,-3-4-13-15,0 0-2 0,5-6 9 0,-5-1-2 16,0 3 4-16,1-2-14 0,2-5-11 15,-3-2 10-15,0 3 2 0,1-3-26 0,-4-8-6 16,14 13-25-16,-8-12-28 0,-6-1-66 16,14 0-83-16,-14 0-96 0,13-12-182 15,-7 5-6-15,-2-3 52 0,-1-2-125 16,1 2-59-16</inkml:trace>
  <inkml:trace contextRef="#ctx0" brushRef="#br0" timeOffset="-107245.39">24687 15040 1593 0,'-11'-10'-22'0,"8"0"28"0,6-2 14 15,0-1 9-15,5-2 9 0,1 0 10 16,7-5 7-16,8-1 6 0,-4 2 5 0,10 1-2 15,0 5 3-15,4-2 2 0,-1 8-3 16,0 2 2-16,-3 3-7 0,7 6 1 16,2 2-1-16,8 11-10 0,1 6 0 15,-9 4-3-15,-5 0-7 0,-1 7 2 16,-6-1-6-16,-11 3-5 0,-2-5 4 0,-11 1-4 16,0-6-7-16,-3 10 0 0,0-5-6 15,-6 1 6-15,2-6 8 0,-6-2-2 0,0-4 21 16,4 0 12-16,-8-5 1 0,4-5 10 15,-3-5-13-15,-4-5-16 0,17 0 10 16,-36-8-19-16,18-3 19 0,-1-3-28 0,-1-8 13 16,4 0-6-16,-2-6-16 0,9 0-1 15,-2-1 0-15,1-3 7 0,7 6-9 0,6-6-7 16,4-2 0-16,10-7-1 16,10-1-10-16,6 3-21 0,7 3-25 15,-1 7-43-15,5 0-42 0,-4 4-55 0,0 0-76 16,-7 4-115-16,-3 4-96 0,-3 2 48 15,0-3-134-15,-1 3-64 0</inkml:trace>
  <inkml:trace contextRef="#ctx0" brushRef="#br0" timeOffset="-106929.08">26186 14370 1700 0,'0'0'47'0,"0"0"0"0,11-8-4 0,-11 8-5 15,0 0-4-15,0 0-3 0,0 0-8 16,0 0-2-16,0 0 3 0,0 0 8 16,0 0 8-16,0 0 9 0,0 0 6 0,3 22 11 15,-3-9 11-15,0 5 8 0,0 4 1 16,0 0-4-16,3 10 10 0,3 4-12 16,-2 2-6-16,10 12-1 0,-2 0-3 0,-2 0-3 15,1-3-15-15,-5-4 11 0,1-8-12 16,2-3-3-16,-4 4 0 0,1-4-5 0,4-2-3 15,-7-9 3-15,3 0-21 0,2-3-10 16,-5-3-16-16,0-5-33 0,-3-10-64 16,0 0-64-16,0 0-87 0,0 0-96 0,-9-39-128 15,1 7 50-15,-5-18-135 16,-1-1-63-16</inkml:trace>
  <inkml:trace contextRef="#ctx0" brushRef="#br0" timeOffset="-106778.89">26129 14445 1671 0,'-19'-29'56'0,"2"10"24"16,4 2 16-16,2 3-1 0,1 3-5 15,1 3-7-15,-1 2-9 0,-4 5-11 16,14 1-2-16,-27 1-11 0,27-1 5 0,-23 17-15 16,13-3 3-16,4-2-19 0,-1 6-20 15,7 0-19-15,7-1-31 0,2-2-35 16,5 3-65-16,5-5-73 0,2-5-157 16,6 0-203-16,-1-2-80 0</inkml:trace>
  <inkml:trace contextRef="#ctx0" brushRef="#br0" timeOffset="-106445.56">26486 14359 1772 0,'3'-14'86'0,"-3"14"8"0,0-15-3 0,0 5-8 15,4-2-10-15,-1 1-1 0,0 1-11 0,4-3-5 16,3-2-5-16,0-4-7 0,-3 6-7 16,3 1 4-16,6-4-2 0,-8 7-4 15,4 2-4-15,-5-4-4 0,4 5-3 0,-5-1-4 16,-6 7-1-16,16-7-4 15,-5 2 4-15,-11 5-6 0,0 0 0 0,33 5 1 16,-20 2-5-16,-2 4 2 0,2 6 8 16,-4 5 7-16,2 6 5 0,2 5 22 0,-7 2 12 15,1 19 5-15,3-1-8 0,-3 1 13 16,-4 10-4-16,0-3 2 0,0 3 7 16,1-4-18-16,6-1-8 0,-13-3-2 0,6-3-4 15,4-2 1-15,-4-8-8 0,-3-5 0 16,0-4 0-16,0-3-17 0,0-2 13 0,-3-4-12 15,-7 0-6-15,-1-1-24 0,-1-5-46 16,-9 2-41-16,-2 1-48 0,-3-2-58 16,-7-5-61-16,-2-4-75 0,-1 3-168 15,-13 4 32-15,8-4-182 0,8-2-149 16</inkml:trace>
  <inkml:trace contextRef="#ctx0" brushRef="#br0" timeOffset="-87494.13">24007 11450 2172 0,'-14'8'-20'0,"4"-7"25"0,10-1 18 16,0 0 7-16,-14 9 0 0,14-9-4 16,0 0 0-16,0 0 7 0,3 8 6 0,-3-8 9 15,0 0 10-15,30 11 8 0,-6-5 8 16,0-4 8-16,6-2-2 0,3 0 2 15,3 0 5-15,1-2-2 0,10-4 8 0,16 2-11 16,1-7 5-16,-14 4-13 0,13-7 7 16,4 3-2-16,-7-4-3 0,0-5-9 15,-3 5-11-15,-2-6-2 0,5-4-12 16,-3-4 2-16,10-10-12 0,-7 0 15 0,-3-4-3 16,-10 6 1-16,-11-2 1 0,10-14-7 15,-2-3 8-15,-1-2-6 0,-16 8-3 16,-3-1-1-16,6-17-4 0,0 1-5 0,-14 11-1 15,7-13-1-15,-13 5-4 0,4-7 5 16,-1-8-7-16,-7 18 5 0,-1-4-10 0,-10-3-6 16,5-5 6-16,-9-10-4 0,2 0-9 15,-10-3 9-15,-2 4 1 0,-2 0-11 16,-9 4 3-16,0 3 4 0,0 4-7 16,-3 7 4-16,-3 2 0 0,-4 4-3 0,-7 3-1 15,7 12 1-15,-10-7-2 0,10 14 5 16,-7 3-2-16,1-3 2 0,-5 4-10 15,8 1 8-15,-1 6-9 0,-2-1 4 0,-4 2 3 16,13 6 0-16,4 7-6 0,0-3-3 16,3 7 4-16,-3 3-8 0,-1 1 9 0,4 3 1 15,-6 6-10-15,-5 1 9 0,2 0-7 16,-1 5 6-16,2 4-2 0,-11 6 0 0,2 3 3 16,4 0-3-16,0 0-3 15,2 3 12-15,8 2-5 0,-3-1-4 0,12-1 8 16,-6 7-3-16,11-7 0 0,1-3-2 15,1 0 0-15,4-3 8 0,7-3-5 16,-4 5 2-16,3-5-1 0,0-1 2 0,1 0-2 16,6-5 4-16,-3-5 3 0,0 6 4 15,3-14-9-15,-8 17 0 0,5-6-6 0,0-4-18 16,3-7-21-16,0 10-18 0,0-10-44 16,0 0-31-16,0 15-28 0,0-15-33 0,-4 1-53 15,4-1-77-15,0 0-113 0,0 0-44 16,0 0 36-16,0 0-188 0,0 0-131 15</inkml:trace>
  <inkml:trace contextRef="#ctx0" brushRef="#br0" timeOffset="-87177.29">23662 9235 1878 0,'-22'-9'47'0,"2"9"25"0,-1 0 9 0,5 0 9 16,-4 6-1-16,4-3-1 0,-8 5 6 15,0 6-7-15,1-2-4 0,7 4-1 16,-1 0-5-16,0 9-12 0,4 0 3 0,9-1-1 15,-2 1 15-15,9 0-3 0,4 0-3 16,-1-6-13-16,11 6 11 0,-4-1 4 0,7-7 10 16,4 5 0-16,3-4-8 0,6-8 7 15,4-1-3-15,2-6-9 0,8 0-7 16,3-6-5-16,17-4-10 0,0-7 1 16,-7 0-5-16,3-4-4 0,-10 6-6 15,0-10 2-15,-13 12-3 0,-10-5-7 0,0-2 1 16,-10 6-4-16,4-3 1 0,-8 3-4 15,-2-2-11-15,-4 6-7 0,-1 0-25 0,2-1-25 16,-8 4-42-16,0-4-55 0,-3 8-38 16,7-9-36-16,-7 9-50 0,0 0-60 0,0 0-137 15,0 0-40-15,0 0 61 0,0 0-196 16,0 0-134-16</inkml:trace>
  <inkml:trace contextRef="#ctx0" brushRef="#br0" timeOffset="-84077.26">8340 9269 1907 0,'-11'-9'67'0,"11"9"20"0,-6-9 19 15,6 9 6-15,0 0-15 0,-10-7 3 16,10 7-20-16,0 0-4 0,0 0-12 16,0 0-3-16,0 0-3 0,0 0-6 15,0 0 6-15,0 0 5 0,0 0 9 0,-14 28 16 16,14-15-8-16,0 2 12 0,4 3 2 15,-1-1 2-15,1 8-4 0,-1 2-13 16,-6 4-1-16,6 1-6 0,-3-2-7 0,0 0-4 16,6 3 2-16,-2-7-8 0,-1 5 1 15,0-6-14-15,1 1-1 0,-1-1 2 0,1-7-8 16,-4 6-4-16,3-7-1 16,-3-1-6-16,0 1 1 0,3-5-2 0,-3 1 2 15,0-5-3-15,0 6 0 0,0-14 1 16,0 15-2-16,0-15-18 0,7 10-17 15,-7-10-32-15,0 10-24 0,0-10-42 0,0 0-78 16,0 0-77-16,0 0-66 0,0 0-119 16,0 0-65-16,6-32 52 0,-2 15-241 0,-4 9-199 15</inkml:trace>
  <inkml:trace contextRef="#ctx0" brushRef="#br0" timeOffset="-83743.31">8160 9612 2065 0,'-21'0'22'15,"21"0"14"-15,0 0 15 0,-19-2-1 16,19 2-1-16,0 0-4 0,-17 8-2 16,17-8-2-16,-10 7-2 0,10-7 0 0,-6 10 6 15,1-2 5-15,5-8 7 16,5 22-1-16,-2-12-3 0,3 0 6 0,1 5-4 16,2-5 3-16,2 2 3 0,-4 1 0 15,5-4 10-15,2 2-2 0,-4-6-3 0,10 3 5 16,-4-8-3-16,11-3 6 0,3-2-10 15,0-4-5-15,4-2 2 0,13-11-6 16,-11 5-10-16,1-9 9 0,-7 6 3 16,-7 2-10-16,-7 0-7 0,-2 0 3 0,7 2-6 15,-12-1-13-15,4 6 4 0,-6-3-8 0,0 3-1 16,0 1-22-16,-7 10-17 0,9-10-47 16,-9 10-41-16,0 0-23 0,-3-5-24 15,3 5-25-15,0 0-29 0,0 0-47 16,0 0-31-16,0 0-88 0,-6 25-70 0,6-25-192 15,0 11-133-15</inkml:trace>
  <inkml:trace contextRef="#ctx0" brushRef="#br0" timeOffset="-77059.38">12116 12022 1952 0,'-7'-10'107'16,"1"-1"29"-16,-1 7-1 0,7 4 12 16,0 0-8-16,0 0-28 0,-10-6-15 0,10 6-16 15,0 0 10-15,0 0 4 16,0 0 8-16,14 42 2 0,-8-23-5 0,4 4 5 16,0-1-9-16,0 6 9 0,4-3-19 15,-1 2 1-15,0 1-14 0,-6-6-3 0,6 6-1 16,-3 0-4-16,4-2-10 0,-5-2-2 15,1-7-4-15,1-1-18 0,-8 1-14 0,3-5-18 16,1-2-6-16,-1-3-21 0,-6-7-54 16,0 0-46-16,0 0-31 0,14-25-25 15,-14 3-25-15,-6-6-3 0,-2-7-1 0,-1-17 24 16,-7-7 23-16,-11-7 16 0,0 0 7 16,-10 4 29-16,4-1 6 0,-8 5 40 15,11 15 40-15,0 2 26 0,0 7 22 0,8 2 17 16,1 14 8-16,4 0 5 0,4 4-8 15,4 6-9-15,-2 2-2 0,1 2-6 16,10 4 1-16,0 0-2 0,-12 12-7 16,8-2-16-16,8 5-17 0,-1 2-19 0,10 1-35 15,4 3-49-15,2 3-38 0,5-4-30 16,3 0-451-16,-1-2-136 0</inkml:trace>
  <inkml:trace contextRef="#ctx0" brushRef="#br0" timeOffset="-76906.48">12500 12025 1852 0,'0'0'-16'16,"0"0"4"-16,33-13 6 0,-20 2-7 15,4 5-3-15,3-6 11 0,0-5-3 0,6 2 1 16,1-2 5-16,16-8-2 0,-13 0-38 16,11 3-48-16,-11 1-44 0,-8 6-375 0,-8 4-15 15</inkml:trace>
  <inkml:trace contextRef="#ctx0" brushRef="#br0" timeOffset="-76776.61">12806 11951 1472 0,'-17'24'1'0,"4"-4"6"16,4-3-2-16,1-3 4 0,2 0 4 0,-1-4 2 15,4-1-3-15,3-9 6 16,0 16-3-16,0-16-2 0,16 8 2 0,-16-8-7 16,41-6-29-16,-15-5-57 0,21-8-68 15,3-3-316-15,3-6 30 0</inkml:trace>
  <inkml:trace contextRef="#ctx0" brushRef="#br0" timeOffset="-76308.73">13836 11509 1445 0,'3'-8'113'0,"-3"8"7"0,0 0 6 16,0 0-10-16,-16-8-15 0,16 8-7 0,0 0-9 16,-36 8-13-16,15 3 2 0,1 3-14 15,-7 5-2-15,-13 11-10 0,1 0-1 16,-9 5-6-16,12-3 5 0,-7 4 1 15,7-4 0-15,-8 3 0 0,10-9 1 0,-5-1-6 16,12 0 2-16,3-6 0 0,8-6-5 16,-1 1 6-16,4-3 22 0,-1-3 15 15,1 1 8-15,7-1 2 0,-5-7-1 0,11-1-3 16,-19 3-10-16,19-3-4 0,-17-11-11 16,7-3-8-16,4-7-2 0,-5-8-7 0,8-8 5 15,-4-16-15-15,11-4-3 0,2 1-7 16,11-13-4-16,-1 9-6 0,5 5-5 0,-9 2 11 15,2 7-1-15,-1 13-8 16,-2 5 14-16,-1 6-1 0,-7 5-8 0,3 0-7 16,1 9 1-16,-3 4-2 0,-4 4-2 15,0 0 6-15,36 18 1 0,-19-1 11 16,-4 8 10-16,14 18 11 0,-1 1 9 0,-6 7 6 16,4 4 1-16,-8-4-5 0,11 16-3 15,-10-17-2-15,-4 2-4 0,14-7-3 0,-7-2-4 16,-1-1 0-16,-1-9-2 0,-6-8-5 15,9-3-3-15,-8-5-18 0,-3 1-27 0,0-7-35 16,0 3-26-16,-3-7-62 0,3-3-98 16,-10-4-123-16,20-4-157 0,-4-6-64 15,1-2 57-15,3-8-364 0,3-2-367 0</inkml:trace>
  <inkml:trace contextRef="#ctx0" brushRef="#br0" timeOffset="-69142.56">4003 14247 2541 0,'0'0'-41'0,"-27"8"17"16,27-8 9-16,0 0 9 0,0 0 4 15,0 0 2-15,0 0 0 0,-13 3-3 16,13-3 2-16,0 0 1 0,0 0-2 0,0 0 2 16,0 0 0-16,0 0 2 0,-7 8-2 15,7-8 3-15,-16 11 5 0,6-4-2 16,-1 0-3-16,-2 1 5 0,-1-2 7 15,5-2 3-15,-4 3-1 0,-1-3 7 0,14-4 1 16,-30 4 3-16,14-1 1 0,-1-3 6 0,17 0 2 16,-37-3-3-16,24-1 1 15,-7-4 5-15,3 1 0 0,1-3-3 0,-5-5-7 16,2 0-4-16,8-3-4 0,-5-5 0 16,2 1 6-16,8-3-7 0,-1 3-6 15,1-9 1-15,-2 6 0 0,8-2 6 0,-3 7-12 16,3-2 3-16,3 4-3 0,1 1-4 15,0-1 4-15,6 3-4 0,-1 5 4 16,5-1-1-16,2 7-10 0,8 0 5 0,3 4 0 16,3 4-8-16,6 6 14 15,10 9-9-15,1 6 0 0,4 6 12 0,-5 5 5 16,-6-3 9-16,0 9 22 0,0-1-2 16,-3 0 11-16,-7 3 8 0,-4-1 8 15,-8 0-10-15,4-1 7 0,-11-5 4 0,5 4-12 16,-13-7-1-16,5-6 5 0,-8 0 15 15,-5-3 1-15,-8 3 3 0,4-6-3 0,-12 3-4 16,-2-3-11-16,0 0-1 0,-4-5-4 16,-3 1-10-16,4-7-8 0,-4-4-7 15,3 0-22-15,3-4-36 0,1-3-57 0,0-3-40 16,3-4-60-16,-4-5-77 0,5-6-94 16,2-7-157-16,10-6-45 0,7 5 67 0,7-12-260 15,2-6-234-15</inkml:trace>
  <inkml:trace contextRef="#ctx0" brushRef="#br0" timeOffset="-68710.25">4613 13833 2190 0,'0'0'35'0,"0"0"16"0,-30 1 9 16,30-1 1-16,0 0-3 0,-20 3-12 15,20-3-4-15,0 0-3 0,-16 4-3 0,16-4-2 16,0 0-4-16,0 0-3 16,-8 11-3-16,8-11 1 0,0 0 1 15,0 0-3-15,30 14 8 0,-13-10-1 0,10-2-3 16,10-4 2-16,-1 2-11 0,11-5 0 16,20-2-3-16,6-4 13 0,-7 1-13 0,2 0-2 15,-5 3 0-15,-17 2-6 0,-6-2 7 16,-13 4-8-16,-1 0 2 0,-2 3-3 15,-8 3 6-15,-2 0-7 0,-1 1-5 0,1 6 14 16,-5 5 22-16,-5 3 12 0,-1 7 28 16,-3 11 9-16,-3 0 17 0,-13 20 12 0,5 1 5 15,-16 11 3-15,1-2-8 0,3-10-7 16,2-6-7-16,-2 3-11 0,7-9-9 16,2-6-9-16,7-6-4 0,1-7-6 15,-1-2-2-15,1-2-5 0,2-4-10 16,-3-5-17-16,4 1-12 0,-3-5-18 0,6-8-26 15,3 14-38-15,-3-14-84 0,0 0-84 16,0 0-115-16,0 0-240 0,13-25 44 0,-9 10 60 16,6-1-266-16,-4 4-244 0</inkml:trace>
  <inkml:trace contextRef="#ctx0" brushRef="#br0" timeOffset="-60108.38">26810 15641 2138 0,'0'0'-26'16,"0"0"24"-16,0 0 26 0,0 0 13 15,0 0 14-15,-38-10 15 0,38 10 0 0,-16-8 8 16,6 1 8-16,10 7-15 0,-23-4-4 15,23 4 6-15,-27 3-10 0,7 2-8 16,4-1-5-16,-8 7-2 0,1 2 1 0,2 1-1 16,2 1-9-16,-5 3-7 0,8-1 5 15,2 1-11-15,8-3 2 0,-4 2 4 0,3 1-13 16,10 0-4-16,-3-1 13 16,4-1-6-16,3 2-4 0,6 3 5 0,1-4-5 15,2-2-7-15,10 6 9 0,-2-7-8 16,-5 4 2-16,2-3 5 0,-7 0-6 15,5-1 4-15,-2 2-5 0,-1-1 0 0,-2 0 4 16,-4 2 9-16,-1 1 1 0,-1 4-10 16,2 0 14-16,-7-1 1 0,-3 4 4 0,-3-3-7 15,-4 1 7-15,-4-1 11 0,-1-3-11 16,-6-1 10-16,6 0-9 0,-6-4 3 16,6-3-15-16,-6-4-27 0,2-4-32 0,16-3-55 15,-30-7-34-15,16 2-46 0,1 0-63 16,4-7-44-16,-2-1-93 0,5 2-92 15,2-1-209-15,4 2-170 0</inkml:trace>
  <inkml:trace contextRef="#ctx0" brushRef="#br0" timeOffset="-59657.15">26829 16324 1879 0,'7'7'-68'15,"3"-1"20"-15,0 2 20 0,-10-8 25 16,13 4 19-16,-13-4 11 0,17 3 2 0,-17-3 3 15,0 0 1-15,30-12 2 0,-9-1-10 16,-5 1 3-16,4-5 0 0,-1-8-7 16,5-13-3-16,-1-2-1 0,-5-3 1 15,-2-7-9-15,-10 3 5 0,2 4-5 16,-8 8-1-16,6 0 29 0,-6 8 17 0,3 2 10 16,-3 2 12-16,4 5-5 0,-4 0-1 15,0 7-16-15,0 3-4 0,0 8-1 16,0 0-9-16,0 0-3 0,0 0-10 0,0 0 5 15,6 30 3-15,-3-12-3 0,-3 7-3 16,7 0 3-16,-3 0-7 0,6-4-6 0,-4 4 2 16,0-1 2-16,2-6 2 0,2-1 7 15,3-2-8-15,4-8 2 0,-1-4 0 16,4-6-9-16,7-4-15 0,6-8-17 0,-6-5-10 16,0-2-1-16,6-9 0 15,-6 6 5-15,-11 3 3 0,-2 7 0 0,-4 0 5 16,-1 5-1-16,2 0 1 0,-5 2-2 15,-6 8 1-15,10-10 1 0,-10 10 5 16,0 0-4-16,0 0 2 0,0 0 7 0,0 0-2 16,14 22 3-16,-11-15 0 0,-3-7-9 15,16 18-7-15,-5-12-26 0,5-1-41 0,4-3-53 16,4-8-46-16,2 2-28 16,7-8-24-16,1-1-420 0,-4-2-151 0</inkml:trace>
  <inkml:trace contextRef="#ctx0" brushRef="#br0" timeOffset="-59226.05">27930 15731 1908 0,'9'-4'27'15,"-2"0"32"-15,-7 4 14 0,7-7 8 0,-7 7-12 16,0 0 10-16,0 0 11 0,0 0 0 16,3 33-4-16,-3-12 4 0,0 7 5 15,4 5 3-15,-4 6-15 0,6 15-5 0,4 3-8 16,0 4 4-16,0-5-9 0,7 1-2 16,-1-2-3-16,-6-5-11 0,14-4-3 15,-10-3 6-15,-2-7-9 0,-2-9-13 0,-2-8 8 16,-5-1 2-16,3-2-7 0,1-4 6 15,-1 1 12-15,-6-4 12 0,0-9 8 0,0 0-7 16,0 0 0-16,0 0-18 0,0 0-6 16,0-34 7-16,-3 9-18 0,-7-5 8 15,-4-15-1-15,-2-5-12 0,3 0 1 16,-4-3-3-16,4-3 1 0,-1-1-11 0,5-2 3 16,2-1-8-16,3 0-3 0,4-8 6 15,4 3-4-15,-1 1 1 0,4 3-11 16,6 4 13-16,4 4-15 0,-4 9 7 0,-6 9-1 15,6 10-4-15,-6 4-5 0,-1 9-4 16,8 5 3-16,-1 1-6 0,1 6 13 16,-14 0-8-16,36 13-3 0,-15 5 14 0,-2 1-1 15,-2 12 4-15,-4 10-14 16,-2-5 13-16,2 10 1 0,-13-4 0 0,-4-5 2 16,-5 15 0-16,-8 1-5 0,-1-1-7 15,-1-2-34-15,-8 0-20 0,0-7-34 0,1-4-33 16,5-11-38-16,8-3-51 0,1-7-74 15,1-7-80-15,4 0-119 0,4-4 19 16,3-1-210-16,0-6-176 0</inkml:trace>
  <inkml:trace contextRef="#ctx0" brushRef="#br0" timeOffset="-59092.33">28730 15781 1994 0,'20'-21'9'0,"-7"-2"10"16,0 6-2-16,1 2-2 0,-5-3 0 15,8 1-7-15,6-4 0 0,4 3-16 16,3 2-48-16,-3 0-52 0,-7 7-59 0,4-4-427 16,-5 1-94-16</inkml:trace>
  <inkml:trace contextRef="#ctx0" brushRef="#br0" timeOffset="-58926.21">28943 15820 1764 0,'-27'22'44'0,"10"-4"8"0,4-5 1 0,4-1-6 15,-2-2-3-15,4-3-3 0,7-7 4 16,-6 8-5-16,6-8-7 0,0 0 5 16,0 0-4-16,0 0-2 0,40 0-10 15,-14-8-4-15,4-2-29 0,21-5-55 0,-2-7-72 16,2-2-69-16,2-1-434 0,0 0-139 16</inkml:trace>
  <inkml:trace contextRef="#ctx0" brushRef="#br0" timeOffset="-58557.38">29743 15320 1907 0,'0'0'45'0,"0"0"8"0,-14-5 3 15,14 5-3-15,0 0 1 0,0 0 5 0,-13-7-7 16,13 7 4-16,0 0-6 0,0 0-7 15,0 0 0-15,24-17-6 0,-18 13-1 16,7 0-7-16,1-2-2 0,2-1-9 0,5 2 10 16,-1 2-8-16,-1 1-4 0,5 0-3 15,-1-1-4-15,-3 8 6 0,3 0-2 16,1 3-4-16,-4 2 2 0,3 2 7 0,-3 3 4 16,1 8 14-16,-5-1 13 0,4 3 11 15,-4 0 11-15,-2 5-8 0,5 9 12 0,-5-1-10 16,-4-5 14-16,1-1-4 15,2 14-23-15,-4-13 9 0,2 1-8 0,-1-1 2 16,-4-1 5-16,4-2-18 0,-3-5-50 16,0-4-45-16,-1 3-52 0,-3-2-49 15,4-7-36-15,-3-8-92 0,-4-7-162 0,-4 7-27 16,4-7-203-16,0 0-169 0</inkml:trace>
  <inkml:trace contextRef="#ctx0" brushRef="#br0" timeOffset="-58408.65">30153 15905 2048 0,'0'0'99'0,"0"0"13"15,-21 0 14-15,21 0-3 0,0 0-15 16,-16-7-11-16,16 7-15 0,3-13-2 16,-3 13-15-16,21-29-14 0,-2 13-18 15,-2-1-27-15,3-1-40 0,3-2-45 0,4 0-27 16,3 0-44-16,-3-1-37 0,0 2-55 16,-4 1-45-16,-3 4-375 0,-3 6-157 15</inkml:trace>
  <inkml:trace contextRef="#ctx0" brushRef="#br0" timeOffset="-55173.21">5772 13602 1922 0,'0'0'-11'0,"0"0"24"16,0 0 9-16,0 0 8 0,0 0 9 16,-13-22-6-16,13 22-5 0,13-18 0 15,-2 8-4-15,5-2 6 0,5-3-1 0,5-2 0 16,1-1 4-16,3 0-4 0,10-4 6 15,-4 5 0-15,-9 4 3 0,-3 2 0 16,-1 2 7-16,-3 0 7 0,3 5-5 0,-7 4 6 16,1 0 2-16,4 4 13 15,-5 5 4-15,4 0 6 0,4 4 11 0,-8 5 10 0,8 4-3 16,6 11 11-16,-7-3-4 0,-7-3 1 16,8 12-12-16,-1 0-2 0,0-3-12 15,-6 0-2-15,-4-8-8 0,7 12-4 16,-10-11-11-16,4-1 9 0,-4 0-4 15,4 0-9-15,-8 1-1 0,4-4-4 0,-1-3 1 16,-1 2-2-16,-5-12-23 0,7 2-5 16,-4-3-43-16,-3 2-20 0,5-5-32 0,-5 0-40 15,-3-8-103-15,0 0-148 0,0 0-181 16,0 0 41-16,0 0 49 0,-14-37-219 16,11 22-176-16</inkml:trace>
  <inkml:trace contextRef="#ctx0" brushRef="#br0" timeOffset="-54925.69">6333 13974 2121 0,'0'0'120'16,"-14"6"17"-16,14-6-9 0,0 0 0 0,0 0-10 15,0 0-19-15,0 0-4 0,0 0-10 16,27-33-2-16,0 10-19 0,9-2-3 0,4-2-12 16,1 0 10-16,-11 4-14 0,9-2 4 15,-8 5-10-15,-5 5 7 0,-6 0-23 16,0 1 13-16,0 1-14 0,0-2 10 0,-3 0-15 15,-4 5 3-15,-3 0-9 0,3 2 0 16,-6 1-41-16,0-1-23 0,-7 8-35 16,10-7-27-16,-4 4-11 0,-6 3-16 15,0 0-40-15,0 0-47 0,0 0-46 0,14 10-131 16,-14-10-25-16,3 11-121 0,-3-11-53 16</inkml:trace>
  <inkml:trace contextRef="#ctx0" brushRef="#br0" timeOffset="-49175.28">4929 15595 1675 0,'-16'3'81'16,"-1"-10"15"-16,17 7 17 0,-23 4-1 0,23-4 6 16,-24 3-4-16,24-3 0 0,-19 1-22 15,5 6-3-15,-2-1-6 0,2 5-11 0,-2 3 7 16,-2 1-11-16,2 3 8 16,-1 7-17-16,4 4-14 0,-4-1 9 0,8 1 2 15,2 6-14-15,4 4-7 0,3-2-3 16,3-2 6-16,10 18-13 0,4-3 10 15,2-6-11-15,11-3 15 0,-3-1-14 0,10-8 7 16,3-4-9-16,-6-8-27 0,-1-10-14 16,7-3-18-16,-4-10-50 0,8-6-60 0,13-11-77 15,-4-8-58-15,-10-4-110 0,-3-5-62 16,0-5-196-16,-4 1-146 16</inkml:trace>
  <inkml:trace contextRef="#ctx0" brushRef="#br0" timeOffset="-48942.44">5423 15560 1942 0,'-10'-15'65'0,"4"5"22"0,1-1 13 16,2 3-1-16,3 8 4 0,0 0-14 16,-10-8-10-16,10 8-7 0,0 0-5 0,0 0-12 15,0 0 1-15,0 0-4 0,0 0 7 16,0 0-2-16,18 41 0 0,-9-28-2 16,1 5 7-16,1 4-16 0,2-4 2 0,-1 3-2 15,-1 0-5-15,5 4 13 0,-2-2-10 16,-1 4 4-16,1-8-32 0,-4 5-14 0,3-5-31 15,-3 5-42-15,0-7-30 0,-4-1-32 16,1 1-46-16,-7-5-46 0,-3-2-21 16,3-3-36-16,-7 1-44 0,1-1-324 15,-1-4-145-15</inkml:trace>
  <inkml:trace contextRef="#ctx0" brushRef="#br0" timeOffset="-48842.38">5503 15923 1788 0,'0'0'-93'0,"-11"-13"16"15,5 5 7-15,6 8 2 0,-10-15 20 16,7 5 1-16,3 10-10 0,0-15 0 0,7 5 17 15,-1 0 5-15,0-2 5 0,12-3-44 16,-6-2-298-16,2-1 116 0</inkml:trace>
  <inkml:trace contextRef="#ctx0" brushRef="#br0" timeOffset="-48609.17">5949 15258 1250 0,'-3'-9'187'0,"3"9"17"0,-3-9 10 0,3 9 0 15,0 0-19-15,0 0-19 0,0 0-43 16,0 0-2-16,0 0-8 0,0 0-17 0,0 0 0 16,17 40-4-16,-11-18-13 0,7 6 0 15,1 0-11-15,2 12 4 0,5 2-4 16,2-2-6-16,-3 0-7 0,0-2-15 0,-1-6 2 16,-2-6-20-16,-4-1-32 0,1-4-53 15,-4-3-59-15,1-3-47 0,-8-5-60 16,3-3-87-16,-6-4-173 0,0-3 0 15,0 0 69-15,0 0-138 0,-23 1-51 0</inkml:trace>
  <inkml:trace contextRef="#ctx0" brushRef="#br0" timeOffset="-48442.22">6046 15677 1729 0,'-13'-4'131'0,"13"4"6"16,-10-7 1-16,10 7-11 0,0 0-25 16,-7-14-1-16,7 14-13 0,10-21-4 15,0 10-14-15,7-4 1 0,-1-3-7 0,5 4-9 16,-2-7-7-16,-2 4-8 0,-1 2-24 15,-2 0-23-15,-4 1-26 0,1 6-26 0,2-5-30 16,-4 3-32-16,2 2-46 16,-11 8-42-16,3-7-49 0,-3 7-121 15,0 0-192-15,0 0-73 0</inkml:trace>
  <inkml:trace contextRef="#ctx0" brushRef="#br0" timeOffset="-46555.73">6466 15849 1811 0,'-6'7'141'0,"-5"-3"10"16,11-4 19-16,0 0 5 0,0 0-17 16,-19 5-6-16,19-5-16 0,0 0 7 0,0 0-28 15,0 0-5-15,0 0-15 0,23-30-2 16,-7 15-14-16,5-7-10 0,12-16-7 15,0 5-3-15,1 1-17 0,-8 7-29 0,-2 0-39 16,-5 4-52-16,5 3-55 0,-11 7-71 16,-3 1-58-16,-3 2-57 0,-4 5-96 15,-3 3-40-15,0 0-185 0,0 0-138 0</inkml:trace>
  <inkml:trace contextRef="#ctx0" brushRef="#br0" timeOffset="-46425.87">6572 15977 1864 0,'-3'15'10'0,"-3"-2"18"0,2-3 15 15,1-5 10-15,3-5 7 0,-6 10-2 0,6-10 2 0,0 0-4 16,0 0-4-16,0 0-6 16,0 0-3-16,30-20-7 0,-14 8-6 0,1-5-17 15,2-4-54-15,5-2-90 0,-7 1-95 16,-1-6-169-16,5 3-170 0,-5-2-65 16</inkml:trace>
  <inkml:trace contextRef="#ctx0" brushRef="#br0" timeOffset="-46024">6939 15435 1645 0,'3'-15'7'0,"11"-6"6"0,-7 5 16 16,7-1 6-16,-1 3-4 0,-4-1 2 0,8 1-3 15,-4-1-3-15,8 2-1 0,-5 1 1 16,1 3-2-16,3 5 0 0,0 0 1 16,0 8 5-16,-4 0 2 0,8 5-1 0,-4 3 11 15,0 3-1-15,-7 5 12 16,3 5 5-16,-2 5 8 0,-1-3 1 0,4 16 4 15,-7-7-19-15,-4-4 1 0,2-7-2 16,-5 0 0-16,3 1-9 0,-2-5-3 16,2 0 6-16,2 3-3 0,1-8-3 0,-2 2 0 15,2-5-3-15,2-1 2 0,2-1 13 16,1-6 4-16,-1 0-6 0,4-2 19 0,-17-3-19 16,46-13 13-16,-22 5-24 0,6 1 13 15,6-7-13-15,4-11-5 0,7-1-5 16,-4 1 5-16,1-3-1 0,-4 3-3 15,2 3 2-15,-8 4-18 0,-14 5 12 16,0 1-9-16,-7 5-8 0,1 1 5 0,-1 2-10 16,-3-1 3-16,-10 5 2 0,0 0-9 15,27 5 13-15,-27-5-22 0,14 13-17 0,-11-5-38 16,3 6-44-16,1-3-47 0,-4 0-61 16,-3 2-97-16,0-5-192 0,0-8 53 15,-7 12-210-15,1-6-158 0</inkml:trace>
  <inkml:trace contextRef="#ctx0" brushRef="#br0" timeOffset="-40338.74">6087 17090 1888 0,'-11'-3'-28'0,"11"3"34"0,-13-6 15 0,13 6 17 15,-17-4 13-15,17 4 5 0,-20-4 5 0,20 4-2 16,-17-6 8-16,17 6 4 15,-16 0 4-15,16 0 0 0,0 0-9 0,-27 0 0 16,27 0-16-16,-33 13 0 0,10-1-7 16,-1 2 5-16,0 7-7 0,-9 8-9 15,14-4-6-15,5 0 0 0,7-1-1 0,1 1 0 16,0 0-5-16,1 0-1 0,2 5 0 16,11-3-7-16,-2-4 5 0,7 4-1 0,4-2-3 15,2-6 11-15,5 2-12 0,3-6 3 16,-4-2 3-16,4-4-7 0,10 1 2 15,-11-4-1-15,-3-1 7 0,4-1-11 0,-4 2-3 16,1-3 4-16,0 1 4 16,-8 0-8-16,-2 2 7 0,2-1 1 0,1 5-7 15,-1-2-2-15,-5 5 11 0,-2-1 2 16,-2 2 18-16,-4 7-1 0,-6-2 8 16,-4 2-3-16,-2 0-8 0,-5 3-3 0,-10 2 16 15,2-5-12-15,-5 0-1 0,0-2-12 16,0-5-41-16,4-3-12 0,-1-1-33 0,8-7-31 15,-1-2-47-15,7-1-40 0,10 0-36 16,-13-7-33-16,10-3-53 16,3 10-96-16,3-22-238 0,7 4-138 0</inkml:trace>
  <inkml:trace contextRef="#ctx0" brushRef="#br0" timeOffset="-39503.7">6376 17606 1839 0,'0'0'-23'0,"3"14"14"0,-3-14 17 16,0 0 3-16,7 4 3 0,-7-4 3 0,0 0-1 15,0 0-2-15,0 0 8 0,14 6-3 16,-14-6 2-16,0 0 1 0,0 0-1 16,0 0 3-16,0 0 4 0,0 0 1 0,0 0-1 15,0 0 0-15,0 0-3 16,0 0 4-16,0 0-3 0,0 0 0 0,0 0-4 15,0 0-3-15,0 0-5 0,0 0 4 16,0 0-5-16,0 0 1 0,0 0-4 16,23-13 4-16,-23 13-4 0,0 0-5 0,0 0-1 15,0 0 3-15,0 0 0 0,0 0-1 16,0 0-3-16,0 0 0 0,0 0 3 16,0 0-3-16,0 0 1 0,0 0-1 0,0 0-1 15,0 0-1-15,0 0-2 0,0 0 8 16,0 0-2-16,0 0-1 0,0 0-2 0,0 0-1 15,0 0 3-15,0 0-1 0,0 0-5 16,0 0-1-16,0 0 1 16,0 0 2-16,0 0-1 0,0 0-3 0,0 0 2 15,0 0-1-15,0 0 0 0,0 0 3 16,0 0-4-16,13-3 5 0,-13 3-4 0,0 0 5 16,13-4 3-16,-13 4-5 0,11-11 7 15,-5 4 1-15,4 0-6 0,-4-5 1 16,2-5 0-16,1-2-2 0,1-6-1 0,-2-2 3 15,-2-6 1-15,0 4-1 0,-6-7 2 16,0 9 0-16,-6-9 7 0,0 11 10 16,-2-7 1-16,-2 0 13 0,4 2-2 0,3 5 16 15,-5 1-1-15,-1 10 10 0,2-1-10 16,4 0-5-16,-7 5 6 0,6-2-21 0,1 3 2 16,3 9-2-16,0 0-2 15,0 0-13-15,0 0 0 0,0 0 0 16,0 0 5-16,0 0-10 0,-3 36 4 0,6-22-1 15,4 3-2-15,0 5-5 0,2-5 1 16,1 2 4-16,4 2-4 0,-1 0 10 0,4-4-11 16,2 3 11-16,2-3-4 0,-1-2 0 15,-1-5-6-15,-5 0 12 0,10-5-3 16,-11-2 5-16,-13-3-5 0,33-3 3 0,-19-2-12 16,2-2 6-16,-2-6-2 0,-1-2-7 15,0-2 1-15,-13-1 12 0,3-4 21 16,-6 1-11-16,3-4 4 0,0 0 2 15,-7 6 16-15,4-1 17 0,0 2-3 16,-4 3 17-16,4 3-12 0,0-1-10 0,3 3-7 16,0 10-12-16,-7-15-5 0,7 15 1 15,0 0-6-15,0 0-9 0,0 0 10 0,0 0-10 16,17 50-7-16,-4-28-33 0,0 3-31 16,4 3-43-16,6 10-43 0,14-5-49 15,-4-8-57-15,-10-11-72 0,1-2-120 0,-5-6-41 16,5-1 41-16,-7-5-148 0,7-5-84 15</inkml:trace>
  <inkml:trace contextRef="#ctx0" brushRef="#br0" timeOffset="-39057.19">7110 17099 1869 0,'-7'-14'187'0,"0"2"10"0,0 1 21 0,4 4-3 16,3 7-20-16,-3-7-22 0,3 7-24 16,0 0-24-16,0 0-10 0,0 0-13 0,0 0-12 15,10 26-1-15,0-8-22 0,6 7-1 16,8 10 1-16,3 3-10 0,-1-1-1 15,-3-9-12-15,-3 12-1 0,4-4-8 0,0 0-1 16,1 2 2-16,-4-12-5 0,-1-1 6 16,-4-1-18-16,1-5 7 0,-7-6-4 0,0 2 4 15,4-3-4-15,-8-2 6 0,0 1 3 16,2-4 7-16,-8-7 10 0,6 7-3 16,-6-7-1-16,0 0-3 0,0 0-10 15,0 0 1-15,-26-37-6 0,8 17 2 16,-1-5-8-16,-11-12-2 0,3-3 3 0,-6-8-6 15,-3-7 0-15,6 8-4 0,-4-16 0 16,7 13-2-16,4 0-2 0,3 3-2 0,-3-3-1 16,6 5 1-16,-4 0-5 0,18 10 6 15,0 4-4-15,-3 9-3 0,2-3 2 16,1 4-1-16,3 5 0 0,-3 0-16 0,6 4 10 16,4 5-3-16,-1 0-7 15,-6 7 7-15,14-6-4 0,-14 6 1 0,0 0 7 16,30 20-3-16,-17-5 0 0,-3 7 5 15,3 3-2-15,0 6-11 0,1 13-34 0,-1 2-29 16,-3-10-31-16,4 13-44 0,-5-9-44 16,1 5-33-16,1-8-59 0,-8-9-58 15,0-3-139-15,-3-7-21 0,0-4 62 0,7 1-209 16,-1-2-152-16</inkml:trace>
  <inkml:trace contextRef="#ctx0" brushRef="#br0" timeOffset="-38891.51">7529 17135 1949 0,'7'-18'53'0,"0"0"14"16,-7 0 9-16,3 4-4 0,0-1 1 16,4-2-7-16,-4-1-7 0,8-1-9 15,-2 1 0-15,1-2-6 0,7 0-3 16,-4 3-6-16,7-7-5 0,4 5-3 16,-8 4-27-16,4-1-42 0,-2 7-55 0,-5-1-76 15,-4 3-66-15,5 1-119 0,-7 1-249 16,-7 5-105-16</inkml:trace>
  <inkml:trace contextRef="#ctx0" brushRef="#br0" timeOffset="-38724.93">7760 17077 1809 0,'0'13'47'0,"0"-8"14"0,0-5 14 0,0 0 10 16,0 0-4-16,0 0 2 0,0 0-11 16,0 0-5-16,0 0-5 0,23-22-7 15,-7 4-3-15,5 0-11 0,-1-2-8 16,13-10-14-16,-10 3-19 0,14-6-44 0,-11 8-51 15,-2 3-55-15,-4-2-81 0,4 5-179 16,-8-6-173-16,1 11-82 0</inkml:trace>
  <inkml:trace contextRef="#ctx0" brushRef="#br0" timeOffset="-35807.27">8726 16567 1760 0,'-7'-11'40'16,"7"11"-1"-16,0 0-2 0,0 0-3 0,0 0-10 15,0 0-6-15,0 0 1 0,0 0-7 16,0 0 1-16,0 0 2 0,0 0 8 0,0 0 2 16,0 0 5-16,-16 24 2 0,9-17 8 15,7-7-6-15,-13 15 2 0,3-5-1 16,3-2 0-16,7-8 2 0,-16 10 3 0,6-3 1 16,10-7 0-16,-14 8 2 15,4-5-2-15,10-3 1 0,-23 4-2 0,23-4-1 16,-21 0-3-16,21 0 9 0,-25-4-10 15,11 1 3-15,1-2-2 0,-4-4-1 0,4 2 6 16,-1-2-2-16,1-4-5 0,-1-4-7 16,1-3-1-16,-1 0 2 0,1-8 0 15,4-2-4-15,2-1-2 0,0 2 7 0,4-3 1 16,-1 7 0-16,1 0 2 0,0 3-7 16,3 1 3-16,0 0-7 0,3 5 12 0,-3 3 2 15,-3 3-9-15,3 10-4 0,3-18-3 16,4 14-4-16,-7 4-8 0,23-5-4 15,-23 5 6-15,40 12 10 0,-10 6 2 0,14 7-6 16,2 7 3-16,4 11 8 0,4 4 13 16,-5 3 1-16,-9-11 15 0,4 15 14 15,2-2 5-15,-8-8-8 0,-13-2 7 16,2-5-2-16,6 8 1 0,-12-8-11 16,-4 2 0-16,-11-10-1 0,4-2 6 0,-10-2-5 15,-10-2-2-15,-4 2-3 0,-2-4-7 16,-4 3 0-16,-4-6-5 0,-1-1-12 0,-5-2-22 15,0-3-14-15,-5 2-22 0,10-5-32 16,-5-1-37-16,3-4-31 0,3-1-54 16,-3-2-55-16,4-1-68 0,0-1-115 0,0-5-135 15,-1-3 59-15,8-1-287 0,-1 0-271 16</inkml:trace>
  <inkml:trace contextRef="#ctx0" brushRef="#br0" timeOffset="-25990.37">12490 10751 2176 0,'0'-11'-102'0,"3"-3"38"15,0-3 24-15,7-5 19 0,4 0 21 0,-1 0 16 0,0-2 12 16,1 2 10-16,-5 5 6 0,1-4-7 16,7 6 3-16,-7 3 1 0,0-1-8 15,-3 3 0-15,3 2-5 0,0 4-2 16,0 1-2-16,-10 3-5 0,19 0-1 0,-19 0-4 15,24 11 2-15,-18-1-4 0,5 0 2 16,2-1-2-16,-10 7 0 0,8-1 2 16,-8-4-2-16,4 6-1 0,-4-3-5 0,0-3 1 15,0 1-3-15,5 1-4 0,-2-5-2 16,-3 3-4-16,4-4 2 0,-1 0-1 0,5 1 4 16,-5 1 0-16,4-2-1 0,4-2 2 15,5 2 8-15,-5 0 8 0,6 0 13 16,-3 1-3-16,-1 2 9 0,-2 5 12 0,2 1 6 15,-9-1 12-15,3-4 9 0,-4 7 1 16,-2 3-7-16,-8-4 4 0,1 2 3 16,0 5-7-16,-7-2-4 0,-4 3-2 15,5-3-10-15,-12-1 7 0,5-4-4 0,-4-5-5 16,-1 3-2-16,2-5-8 0,5-3-15 16,-5 1-15-16,-5-2-9 0,4-3-33 0,7-2-23 15,-4-1-31-15,1-1-29 0,2-2-40 16,-2-3-46-16,2-3-54 0,7-1-103 0,1-4-95 15,6 3-212-15,3-4-160 0</inkml:trace>
  <inkml:trace contextRef="#ctx0" brushRef="#br0" timeOffset="-25223.09">14473 11318 1894 0,'-7'-17'-42'15,"4"0"15"-15,3 1 23 0,3-2 13 16,4 2 6-16,3-6 13 0,-4 10 6 0,8-6 8 15,6-5 7-15,3 11 15 16,4-1 0-16,-1 4 3 0,4 3 4 0,7 6 5 16,-1 0 8-16,12 6-2 0,15 3 11 15,0 8 2-15,0 7 3 0,10 8 1 16,1 8-5-16,-7 6 3 0,-1-5 2 0,4 7 2 16,-10 3 4-16,3 0-1 0,-3 2-5 15,0 0 3-15,1 0-8 0,-5-3-2 0,11 0-7 16,-4-6-8-16,-3-5-5 0,-9-7 1 15,2-3-6-15,-3-1-5 0,0-9 3 0,-4 2-9 16,-5-6 0-16,-5-9 2 0,-6 2 4 16,0-2-6-16,0-5-5 0,-3-1-6 15,-8-1-2-15,5-2-2 0,-4 0-2 0,0-5-4 16,-3 4-3-16,-1-2-3 16,-2-1-12-16,-8-1-7 0,8 4-18 0,-14 4-34 15,16-10-43-15,-6 6-46 0,-6-3-48 16,-4 7-57-16,13-4-52 0,-13 4-57 0,0-7-99 15,0 7-75-15,0 0 52 0,3-6-304 16,-3 6-259-16</inkml:trace>
  <inkml:trace contextRef="#ctx0" brushRef="#br0" timeOffset="-17857.45">7516 9382 2335 0,'0'0'92'0,"-10"-7"8"0,10 7 12 15,0 0-3-15,0 0-8 0,-17-3 0 0,17 3-33 16,0 0 6-16,0 0-2 0,0 0-18 16,0 0 2-16,0 33 6 0,0-20 13 0,7 4 0 15,-3-1 4-15,-1 9 11 0,4-1 1 16,-1 6 0-16,1-5 7 0,-4 0-2 15,4 2 0-15,-4-2 5 0,4 3-1 0,-4-3-8 16,4 0-7-16,-4 0-2 0,-3 0-13 16,3 0-2-16,-3-3-7 0,7 1-7 0,-7 2-2 15,7-4-4-15,-7 0-5 16,6-3-3-16,-6-7-1 0,4 3-14 0,-4-4-18 16,0-10-28-16,3 18-30 0,0-14-41 15,-3-4-42-15,7 10-85 0,-7-10-83 0,0 0-80 16,0 0-125-16,0 0-51 0,0 0 70 15,0 0-308-15,0 0-285 0</inkml:trace>
  <inkml:trace contextRef="#ctx0" brushRef="#br0" timeOffset="-17540.37">7386 9876 2396 0,'-20'-7'90'0,"20"7"32"0,-19-1 9 15,19 1 11-15,-18 0-2 0,18 0-21 16,0 0-9-16,0 0-22 0,-23 0-2 15,23 0-11-15,0 0-14 0,0 0-4 0,-10 8-11 16,10-8 3-16,0 0-24 0,13 18 20 16,-2-11-15-16,-2 7 7 0,4-7 0 0,1 3-10 15,7-2 10-15,1-4 3 0,-1 3-1 16,2-3 12-16,4-2 0 0,6-2-1 16,0-6-5-16,7-2 1 0,-7-9-6 0,10-2-1 15,1-6 2-15,-17 2-7 16,-8-1-5-16,2-4 0 0,-7 3-4 0,-1-7 0 15,-4 8-5-15,-6-1-5 0,5 6-12 16,-5 2-18-16,0 3-20 0,-3 3-38 0,4-3-39 16,-4 6-49-16,0 8-39 0,0-17-34 15,0 17-30-15,-7-8-55 0,7 8-118 0,0 0-44 16,0 0 50-16,0 0-185 0,0 0-114 16</inkml:trace>
  <inkml:trace contextRef="#ctx0" brushRef="#br0" timeOffset="-12756.02">21659 3042 1761 0,'3'-13'-27'0,"-3"13"6"15,8-9 5-15,-2 2 6 0,4-2-1 16,-4 1 12-16,5 1 1 0,-1 0 5 16,7 0 6-16,-1-1 9 0,4 1 4 15,-3-1 3-15,3 6 7 0,-4-2-3 0,-16 4 8 16,27 4 2-16,-13-2 2 0,-1 6 10 16,4-1 9-16,-8 5 5 0,1 4 3 15,-6 2 2-15,0 1 6 0,-1 6 0 0,-10 3 10 16,0 4-6-16,0-3-1 0,-2 4 14 15,-5 13 6-15,1-11-11 0,-4 7-3 0,1 1-3 16,2-11-6-16,1-5-13 16,6-4 2-16,1-8-8 0,2 3-7 0,4-7 3 15,-7 6 4-15,7-5-10 0,-3 1-3 16,3-13 2-16,-3 12 0 0,3-12-3 16,13 4 7-16,-13-4-8 0,30 0 4 0,-7-2-9 15,7-5 4-15,0 4-10 0,0-4-5 16,10-1 4-16,1 1-4 0,-5-9-12 0,1 7 9 15,-1-4-8-15,-6 6 1 0,-3-4-4 16,0 1 7-16,-4 2-9 0,0 1 4 16,-6 3-4-16,-4-2-2 0,1-3 2 0,-8 3-5 15,7 2-1-15,-13 4-21 0,17-3-18 16,-17 3-27-16,13-5-16 0,-13 5-51 16,0 0-40-16,0 0-39 0,11-7-57 15,-11 7-76-15,3-6-173 0,-3 6 10 0,3-7 58 16,4-4-151-16,-1 4-94 0</inkml:trace>
  <inkml:trace contextRef="#ctx0" brushRef="#br0" timeOffset="-11973.3">22643 2813 1727 0,'0'0'6'15,"-24"-6"34"-15,24 6 20 0,-16-5 13 0,16 5 15 16,-14-2 9-16,14 2-1 0,-13-5 9 16,13 5 3-16,0 0-2 0,0 0 9 15,-16-6-11-15,16 6-3 0,0 0-14 0,0 0-10 16,0 0-8-16,0 0-9 0,0 0-3 16,0 0 7-16,0 0-27 0,0 0-3 0,0 0 20 15,0 0-13-15,26 24-19 16,4-20-4-16,0 0 12 0,7 0 1 0,6-2-7 15,0 0 2-15,4 1-1 0,-4 0-6 16,-2-3-3-16,-8 3-11 0,0-3 17 16,-6 0-14-16,-1 0 13 0,1 1-12 0,-10-1-7 15,-1 3-2-15,-16-3 7 0,30 4-12 16,-19 4 7-16,5 1-8 0,-5-1 12 16,-8 3 12-16,0 3 25 0,-3 4 19 15,0 3 17-15,-11 7 17 0,2 4 4 0,-12 11 17 16,-1-4 4-16,-5 5 5 0,-3 2 4 15,0-3-3-15,3-1-3 0,0-2-4 16,4 0-8-16,-3-1-10 0,-1 0-8 0,7-14-11 16,4-3-7-16,2-2-3 0,4-5-6 15,-1 0-10-15,5-2-1 0,-1-6-3 16,1 1-7-16,0-1-9 0,6-7-7 0,-8 12-14 16,8-12-24-16,-10 6-15 0,10-6-27 15,0 0-40-15,0 0-37 0,0 0-54 0,0 0-55 16,27-28-59-16,-17 16-65 0,1-1-78 15,2-2-167-15,-4 0 29 0,5 2 60 0,-4 1-283 16,-1-1-286-16</inkml:trace>
  <inkml:trace contextRef="#ctx0" brushRef="#br0" timeOffset="-8456.3">24119 2846 2177 0,'0'0'-151'0,"0"0"19"0,0 0 24 16,0 0 6-16,-19 24 9 0,19-24 24 16,-11 7 11-16,11-7 26 0,-16 11 8 0,5-4 9 15,2-6 11-15,-1 7 16 0,-1-2 8 16,-1 1 2-16,2-3 10 0,-1 4 2 15,11-8 4-15,-22 9 10 0,8-8 1 0,14-1 6 16,-21 6 6-16,8-5 1 0,13-1-3 16,-20 4 10-16,20-4 2 0,-22 0 1 15,22 0-5-15,-24-8 0 0,10 4-6 0,1-5-4 16,0 1-7-16,-1 0-1 0,1-5-2 16,0 1-1-16,-4-5-8 0,7 6-6 15,3-7 0-15,1-3-10 0,-1 4 1 16,1-2-1-16,2-2-5 0,4 2-1 15,0-1 2-15,0-1 0 0,4 5-6 0,-1-2 1 16,0 0-2-16,1 5-1 0,-4-1-6 16,6 2 1-16,1-1-3 0,-1 2-2 0,1 1 2 15,3 2-1-15,3 4 2 0,1 0-3 16,-14 4-4-16,33 0 5 0,-9 4-1 16,3 6-3-16,3 5 3 0,9 13 7 0,4 4 8 15,-6 4 4-15,3-3 10 0,-3 9 7 16,-7-1 8-16,3 1 12 0,-6 1 13 15,-3 0 7-15,-5 0 11 0,-5-1 12 16,-1-5 9-16,-4-3 8 0,-4-8-1 16,-2 10 11-16,-6-9 4 0,-2 0-6 0,-4 4-3 15,-1-3-2-15,-7-3-6 0,-2 0-16 16,-15 4-11-16,0 4-2 0,1-13-7 0,-7 5-13 16,7-7-5-16,3-4-8 0,6-3-16 15,2-3-15-15,-2 0-17 0,-3 1-21 16,7-5-23-16,1-4-36 0,1 3-33 0,18-3-49 15,-26 0-30-15,26 0-60 16,-27-7-72-16,17 1-59 0,7 1-105 0,3 5-48 0,0-10 65 16,0 10-208-16,6-13-171 15</inkml:trace>
  <inkml:trace contextRef="#ctx0" brushRef="#br0" timeOffset="-4556.88">23706 13237 1985 0,'-20'8'17'0,"-4"-3"18"16,8 0 21-16,-1 2 6 0,8-3 8 16,9-4-1-16,-18 9-2 0,12-4-10 0,6-5 3 15,-10 11 2-15,7-5 2 0,3-6 2 16,10 15-5-16,4-7 11 0,5-1-6 15,8 0-3-15,6-1 5 0,14-5-8 16,6-2 3-16,24-6 5 0,20-6 0 16,-1-5-11-16,4-7 4 0,-4-2-26 0,2-8 13 15,5 0-5-15,-7-8-14 0,4 3 9 16,-13-5-22-16,6 2 22 0,-9-7-9 0,-4 3-6 16,0 0-4-16,-20-9 3 0,6 5 12 15,-9-5-6-15,0 4 6 0,-7-8-8 16,-13 3 12-16,6-1-3 0,-13-8-3 0,3 4 5 15,-6-8-7-15,-7-2-3 0,-4-6 1 16,-5-2 3-16,-1-1-6 0,-14 12-6 0,4-13 8 16,0 0-5-16,-3 17 0 0,-8-27 2 15,5 13 0-15,-7-3 1 0,-1 1-4 16,-2 4 12-16,2 0-1 0,-2 2-1 16,-8-4-6-16,-2 0 6 0,5 1-6 0,-1 3-5 15,-8-7-2-15,0 0 5 0,0 2-10 16,-7-2 7-16,-7-2-10 0,5 5 3 15,-9-1-1-15,5 2-7 0,1 6 5 0,-12-2-4 16,0 7 5-16,4 9-12 0,1 1 11 16,-5 3 4-16,5 4 2 0,8 11-3 0,-19-2-2 15,14 7 1-15,-5 5-7 0,2 1 6 16,-8 6 0-16,4 0 2 0,-4 4 0 16,3 4 1-16,11 6 1 0,0-1 3 15,-1 2-7-15,-2 6 2 0,-1-2 2 0,11 3-2 16,-12 3-2-16,2 1-4 0,-14 6 3 15,13 1-1-15,-9 3-3 0,9 4 7 16,-3 4-5-16,4 3-1 0,6 3 0 0,-1 4 0 16,8-2 1-16,0 2-1 0,-1 0-4 15,8 4 5-15,6-5-2 0,3-6 2 0,4 1-4 16,-4-1 0-16,11-1 4 0,-8 2-3 16,4-2 1-16,7-2-1 0,-7-3 0 0,3 2-3 15,3-1 4-15,1-2 2 0,0-2-7 16,3 0-12-16,0 2-14 0,0-6-21 15,0 2-25-15,0-1-39 0,0-2-45 16,0-11-16-16,3 12-4 0,-3-8-39 16,0-4-57-16,0 0-45 0,0 0-32 0,0 0-41 15,-13-25-43-15,7 9 9 0,-2-1-221 16,2 6-141-16</inkml:trace>
  <inkml:trace contextRef="#ctx0" brushRef="#br0" timeOffset="-4271.67">23177 9959 1887 0,'-11'-8'34'15,"1"4"23"-15,10 4 20 0,-17-7 14 16,17 7 17-16,-16-3-4 0,16 3-5 0,0 0-4 15,0 0-7-15,-36 13-5 0,25-6-5 16,1 4-4-16,4-3 0 0,-5 9-8 0,8-5 5 16,-4 2 5-16,7 4-2 15,0 0 1-15,4-4-13 0,-4 7-7 0,3-4 5 16,4-5 1-16,0 6-13 0,2-4 4 16,9 0 4-16,4-10 9 0,5 3 1 0,0-7-11 15,6-7-1-15,11-3-2 0,8-6-5 16,9-8-3-16,-5 5-13 0,1-6 0 15,-6 0 5-15,-9 1-11 0,-5 5 2 0,-10 2-3 16,0-1-1-16,-7 5 1 0,-4-3-1 16,-2 5-6-16,-1 4-6 0,-3-3-10 0,0 2-26 15,-3 2-45-15,-7 6-45 0,6-7-32 16,-6 7-34-16,0 0-40 0,0 0-53 0,0 0-61 16,0-4-167-16,0 4 48 15,0 0-239-15,0 0-187 0</inkml:trace>
  <inkml:trace contextRef="#ctx0" brushRef="#br0" timeOffset="2027.66">11753 9835 2049 0,'-7'-10'32'0,"0"0"11"16,4-4 4-16,6 6 2 0,-3-5-2 0,7-2-5 15,3 0-4-15,3-5 0 0,4 5-7 16,6-7-5-16,4 1-2 0,0 4-3 0,-4 5 2 16,4-5-5-16,0 9-3 0,0 0-1 15,-5 8-1-15,-1 0-2 0,-1 5 3 16,-1 5 8-16,-2 2 7 0,-1 6 14 0,-5 3 24 16,-1 10 11-16,-4 2 3 0,-6 2 13 15,0 5-11-15,-13 10 8 0,7 3-4 16,-5-3 0-16,5 0-17 0,-1-11-6 15,4-6 3-15,3-8-5 0,0 0 1 0,0-6-3 16,3-3-12-16,4-1 5 0,2-5-10 16,12-3 5-16,-4-5-1 0,9-4-2 0,1-4-8 15,-1-1-3-15,4-3-3 0,0 2 2 16,-3 0-14-16,0-3-1 0,0 4 3 16,-5 0-2-16,-1-2-1 0,-4 1 3 0,2 7-17 15,-5-6-13-15,-1 4-28 0,1-3-38 16,-1 6-49-16,-4-2-41 0,5 0-20 15,-14 2-43-15,17-5-56 0,-17 5-97 0,10 0-103 16,-10 0 51-16,0 0-206 0,0 0-135 16</inkml:trace>
  <inkml:trace contextRef="#ctx0" brushRef="#br0" timeOffset="4044.39">6736 9351 1943 0,'0'0'108'0,"-10"-7"20"0,10 7 21 0,-10-4 5 16,10 4 5-16,0 0-8 0,0 0-4 0,0 0-8 15,0 0-21-15,-10-5-15 16,10 5-24-16,0 0 13 0,0 0-22 0,0 0-4 16,-3 25 1-16,6-13 2 0,1 3 5 15,-1 5 8-15,0-2-9 0,4 4 8 0,-4 0-11 16,7 2-1-16,0 2-11 0,-3-2-2 16,-1 1-5-16,-2-3-5 0,-1-5 0 15,7 6-5-15,0-3 0 0,-3-2-31 0,0-4-22 16,-1-2-50-16,1 1-26 15,-4-2-49-15,4-3-33 0,-3-2-55 0,-4-6-87 0,0 0-74 16,0 0-114-16,0 0 12 16,0 0-247-16,0 0-226 0</inkml:trace>
  <inkml:trace contextRef="#ctx0" brushRef="#br0" timeOffset="4310.36">6659 9725 2129 0,'0'0'-8'15,"-16"7"21"-15,16-7 5 0,-11 3 1 16,11-3-1-16,0 0-1 0,-6 8 11 0,6-8 14 15,0 0 13-15,0 0 7 0,20 17 14 16,-10-12 9-16,-10-5 19 0,24 0 3 16,-24 0 7-16,36-5-3 0,-12-4-11 0,2 2-1 15,4-7-8-15,4-1 0 0,5-10-8 16,-12 0-13-16,0 7 12 0,-3-3-12 16,-11 5-17-16,10-4 3 0,-13-1-10 15,4 3-5-15,-8 7-1 0,1-3 0 0,-4 6-14 16,3-3 3-16,1 1-14 0,-3 0-37 15,2 3-23-15,-6 7-49 0,4-12-46 0,-1 6-25 16,-3 6-28-16,0 0-27 0,0 0-45 16,0 0-67-16,3-7-135 0,-3 7 51 15,0 0-150-15,0 0-67 0</inkml:trace>
  <inkml:trace contextRef="#ctx0" brushRef="#br0" timeOffset="7177.51">12716 6736 1777 0,'-14'-1'124'16,"-2"1"-2"-16,2 0-6 0,14 0-7 16,-22 9-10-16,8 0-14 0,-2 5-3 0,2 11-10 15,1 2 5-15,3 8-7 0,3 18-1 16,-3 5-1-16,7 2-7 0,0 1 13 15,6 3-15-15,-3-10-1 0,13 2-2 0,-6-9 4 16,6-10 0-16,-3-3-6 16,-3-9-1-16,0-3-2 0,-1-7 7 0,4-1 13 0,-3-7 4 15,3-1 3-15,-10-6-14 16,0 0-5-16,33-14 0 0,-23 1-7 0,-4-2-8 16,2-10-1-16,-5 4-3 0,-3 2-11 15,0-1 6-15,-3-1-7 0,3 5 0 0,-8-2-27 16,2 5-20-16,-1-2-56 0,-2 5-50 15,-2-1-41-15,5 4-40 0,-4 3-41 16,-4-2-35-16,8-2-60 0,-4 4-135 0,3-3 40 16,0-1-190-16,4-2-126 0</inkml:trace>
  <inkml:trace contextRef="#ctx0" brushRef="#br0" timeOffset="7445.07">12759 6929 1820 0,'0'0'-15'15,"0"0"13"-15,27 3 10 0,-27-3 7 0,33-4 6 16,-6-2-4-16,0 1 1 0,6-1 0 16,7-1-1-16,-10 3-4 0,0-2 0 0,-7 4 2 15,1 0 2-15,-5 2 6 0,5 0 10 16,-7 2 11-16,2 3 13 0,-1 5 17 16,-6 0 9-16,-1 2 15 0,-1 6 6 0,-10 0-1 15,6 7 5-15,-6 2-2 16,0 0-25-16,-6 7 4 0,3-2-9 0,-1 2-3 0,-2-3-4 15,6-2 0-15,-3-5-18 16,3-2-39-16,0-5-50 0,0-2-55 0,3 0-45 16,-3-2-36-16,3-6-62 0,-3 1-112 15,0-8-80-15,13 0-208 0,-13 0-133 16</inkml:trace>
  <inkml:trace contextRef="#ctx0" brushRef="#br0" timeOffset="7962.73">13932 6647 1807 0,'0'0'-54'0,"-19"-3"12"0,19 3-1 0,-24 3 0 16,12 0 9-16,-6 1 9 0,6 2-5 16,1-5 6-16,1 7 10 0,4-2-4 0,-5 1 5 15,5-3-9-15,-1 2 9 0,4 2-5 16,-7-4 3-16,10-4 7 0,-4 13-11 0,1-8 15 15,3-5-3-15,0 0 6 0,0 10 3 16,0-10-2-16,0 0 13 0,3 10 2 16,-3-10-3-16,0 0 16 0,0 8 9 0,0-8 12 15,0 0 4-15,8 7 6 0,-8-7 2 16,0 0 7-16,0 0 3 0,0 0 2 16,0 0 1-16,0 0-2 0,-8 15-4 15,8-15-3-15,0 0-8 0,-10 7-2 0,10-7-4 16,-16 7-11-16,9-1 0 0,-6 2 0 15,-1-1 8-15,1 1-6 0,-7 2-7 16,7 0-5-16,-4-1 5 0,7 1-5 0,-3 1 0 16,2-1-6-16,-1-3 0 0,2 5-8 15,-1-3 3-15,8-2-1 0,0 0-1 0,3-7 0 16,-3 15-5-16,3-15 2 0,0 0-3 16,12 15 4-16,2-12-1 0,2 1-6 15,5 2 1-15,-4-5-1 0,6 5 3 0,0-1-4 16,-3 2 2-16,0-1-3 0,3-1-6 15,-2 2 4-15,-5 0 1 0,1 0-4 16,-4-1 2-16,-2 2-3 0,-2-4 4 16,1 3 2-16,-10-7-10 0,14 11-10 0,-11-5-17 15,-3-2-19-15,0-4-27 0,0 0-35 16,0 0-33-16,-11 8-33 0,11-8-43 0,0 0-114 16,0 0-287-16,-30-5-120 0</inkml:trace>
  <inkml:trace contextRef="#ctx0" brushRef="#br0" timeOffset="9844.6">14239 6867 1781 0,'0'0'-20'0,"0"0"22"0,0 0 21 16,0 0 17-16,0 0 12 0,0 0 2 0,0 0 3 15,0 0-1-15,0 0-8 0,0 0 0 16,0 0-5-16,0 0-1 0,-33 11-3 0,23-7-2 15,-3 0 3-15,-4 4 4 16,-3-2-2-16,4 1 4 0,-1-3 10 0,-3 2 0 16,6-4 0-16,-2 1 1 0,-4-3-10 15,-1 0 6-15,21 0-5 0,-36-5 1 16,16-1-3-16,0-1-1 0,3-3 2 0,-2-5-10 16,2-3 3-16,1-3-2 0,5-2 0 15,4 0-2-15,1-2-8 0,6 0-2 0,-3 0-10 16,6-2 3-16,-3 2-3 0,3 2-5 15,0 7 1-15,4 3 0 0,-4 1-2 0,5 3-5 16,-2 5-5-16,-6 4 9 0,0 0 0 16,43 10 10-16,-23 7 2 0,10 2 5 15,10 17-7-15,17 9 5 0,-11 3 5 0,1 2 1 16,-1 0 8-16,-2 2 6 0,-14-8 7 16,-6 5 14-16,-5-5 7 0,-2 2 7 0,-7-10 5 15,-4 0 10-15,-2-4 1 16,-11 0 3-16,-9 11-2 0,-4-3-6 0,-14-6-11 15,-2-2-5-15,-8-6-6 0,-2-2-10 16,9-6-15-16,0-10-29 0,4 3-28 16,-7-4-43-16,0-1-39 0,10-1-40 0,-3-3-25 15,9-2-38-15,1 0-32 0,-1-6-69 16,8 5-46-16,2-6-141 0,8-4-3 0,-1 1 53 16,7 0-193-16,4-5-128 0</inkml:trace>
  <inkml:trace contextRef="#ctx0" brushRef="#br0" timeOffset="11694.76">23749 11568 1815 0,'0'0'-29'16,"14"8"28"-16,-1-4 24 0,11 0 21 0,9-1 8 15,13-3 8-15,25-11 9 0,5 5 1 16,17-13-2-16,1-6 1 0,-1-1 0 16,0-12-4-16,4-2-5 0,-7-6-3 0,-3-4-4 15,-13 0 0-15,2-7 6 16,-13-5 2-16,-3-2-4 0,-6-4 8 0,-8-6 2 0,-10-1-4 15,-9-7-2-15,-6-7 10 16,-15-7-2-16,0-6-5 0,-9-11-2 0,-6 1-12 16,-18-30-11-16,0-5 12 0,-6 4-3 15,3 5 0-15,-7 13-8 0,-3 3 2 0,10 29 3 16,0 3 9-16,-3 2-7 0,-4 6-4 16,3 5-3-16,-2 10 4 0,-4-1 0 15,1 8-2-15,-5 7 5 0,4 13-4 0,0 5-2 16,-7 5-2-16,1 3-5 0,-8 4-8 15,7 10-3-15,4 6-5 0,-7 7 2 0,0 6-8 16,-17 6 4-16,8 9 1 0,-12 15-5 16,-2 3-5-16,13 7 5 0,0 0-4 15,10 4 4-15,-3-6-5 0,6 4 2 16,7-7-6-16,10 2 6 0,-3 0-7 0,6 0 4 16,0-4 2-16,7 4-6 0,7-8 5 15,-4-7-2-15,1 15 5 0,6-6-2 16,0-7-1-16,3 3 0 0,4-1-3 0,-4-7 4 15,7 1-1-15,0-2-18 0,0-5-18 16,4 5-33-16,-1-7-55 0,0-1-43 0,0 1-37 16,1-9-59-16,-4-2-96 0,0-6-188 15,0 0 47-15,0 0 48 0,0 0-170 0,13-31-113 16</inkml:trace>
  <inkml:trace contextRef="#ctx0" brushRef="#br0" timeOffset="11978.73">23166 9332 1822 0,'-19'0'45'0,"5"-2"12"0,14 2 0 16,0 0-3-16,-27 10-6 0,17 0 8 16,-4 2 8-16,8 8 7 0,-1 5 3 0,4 3 3 15,6 5 5-15,-3-4-4 0,7 6 1 16,4-2 1-16,-2-4 3 0,15 9 0 16,-5-13 4-16,5-6 8 0,6 2-8 0,0-8-4 15,3-5 12-15,14-8-9 0,16-8-6 16,4-2-2-16,-1-8-11 0,4-4-11 15,11-3 3-15,-5-9-7 0,-19 9-5 16,-4-1-9-16,-10 2-3 0,1-2 2 0,-11 6-10 16,-9 2-1-16,-5 6-4 0,2 2-4 15,-5 2-20-15,-9 1-29 0,3 0-40 0,-4-1-40 16,1 5-34-16,0-3-22 0,-7 6-21 16,0 0-35-16,0 0-41 0,0 0-76 15,0 0-123-15,0 0 37 0,0 0-137 0,0 0-64 16</inkml:trace>
  <inkml:trace contextRef="#ctx0" brushRef="#br0" timeOffset="14561.46">12419 9718 1806 0,'-6'-8'189'0,"6"8"-2"16,-21-3-19-16,21 3 7 0,0 0-18 0,-36 15 10 16,20-2-12-16,-8 7-8 0,1 1-8 15,-20 15-3-15,2 3-2 0,5 3-7 16,-21 8-14-16,7 4-5 0,3 0-19 0,-2 4 0 16,5-2-9-16,4-3-5 0,0-12-14 15,3 0-4-15,11-1 0 0,-1 0-8 0,4-13-4 16,2-8-3-16,9-1-8 15,-6-3-18-15,12-5-8 0,0 3-23 0,-1-11-55 0,7-2-67 16,0 0-64-16,0 0-64 16,-14-25-72-16,14 9-105 0,0-12-69 0,3-7 56 15,1-2-286-15,-4-22-231 0</inkml:trace>
  <inkml:trace contextRef="#ctx0" brushRef="#br0" timeOffset="14861.56">11516 8994 2339 0,'-3'-12'188'0,"-3"5"3"16,1-3-6-16,-1 5-12 0,6 5-13 0,-10-10-17 15,10 10-17-15,0 0-8 0,0 0-14 16,0 0-10-16,3 37-3 0,4-12 12 0,-1 6 8 16,2 1 8-16,5 18 9 15,4 0-6-15,-8 0-3 0,4-6-5 0,1 9-12 16,-1-7-8-16,-2-7-11 0,2-9-6 15,-7 1-4-15,5-9-12 0,-5 0 0 0,1 1-4 16,-1-8-6-16,1-3-3 0,0 1-8 16,-4-3-19-16,4-2-11 0,-7-8-22 15,6 8-41-15,-6-8-47 0,0 0-48 0,11 0-62 16,-11 0-59-16,0 0-65 0,6-14-60 16,-2 3-139-16,-1 4-21 0,0-2 62 0,-3 0-327 15,0-2-305-15</inkml:trace>
  <inkml:trace contextRef="#ctx0" brushRef="#br0" timeOffset="17728.72">6057 9293 2421 0,'0'0'52'0,"-11"-6"29"16,11 6 4-16,0 0 16 0,-13-2-3 0,13 2-3 15,0 0-8-15,0 0-1 0,0 0-9 16,-24 0-17-16,24 0 3 0,0 0-14 16,0 0-4-16,-9 15 7 0,9-5-2 0,0 2 5 15,3 6 6-15,-3-1 8 0,0 11 1 16,0-3 11-16,3 8 3 0,0 4-3 0,-6 1-6 16,6 1 0-16,1-2-8 0,-1 13-8 15,0-9-5-15,1-7-4 0,-4 4-5 0,3-10-2 16,1-3-1-16,2-3-7 0,-3-3-1 15,1-1 2-15,-4 0 1 0,3-5 19 16,-3-1 28-16,3 1 25 0,-3-13 29 16,0 15 22-16,0-15 19 0,0 10-20 15,0-10-7-15,0 0-18 0,0 0-19 0,0 0-16 16,-6-35-11-16,-1 13-20 0,4-6 4 16,-4-2-29-16,0-20-3 0,-3 8 7 0,1-7-2 15,-2 2-7-15,5 10 0 0,-1 2-16 16,1 3-3-16,-4 1 3 0,6 4 1 0,-3 2-2 15,-2 2-11-15,5 4 5 16,-6-5-12-16,6 10-1 0,4-1 8 0,-6 1 2 16,3 6-18-16,0-3-2 0,-1 1 6 0,4 10-11 15,0-12 1-15,0 12 2 16,0 0-6-16,0 0-4 0,0 0 4 0,0 0 3 16,13 41-2-16,-10-17 4 0,5 8-4 15,-2 1 0-15,-2 3 10 0,2 0-5 0,4 12 2 16,-3-8 10-16,0-8-8 0,2 1 9 15,-9-5 5-15,7-3-5 0,-4 0-9 0,4-3 9 16,-3-2 0-16,-1-5-6 0,0 0 17 16,0-4-21-16,-3 0-18 0,4-4-12 15,-1 0-30-15,-3-7-21 0,0 14-53 0,0-14-59 16,0 0-74-16,0 0-66 16,0 0-56-16,0 0-56 0,0 0-113 0,0 0-43 15,20-21 60-15,-13 17-390 0,-4-4-416 16</inkml:trace>
  <inkml:trace contextRef="#ctx0" brushRef="#br0" timeOffset="18160.79">5850 9701 2716 0,'0'0'-7'0,"-13"4"19"0,13-4 3 16,0 0 4-16,0 0-1 0,-17 10-3 15,17-10 1-15,0 0 11 0,0 11 8 16,0-11 7-16,9 17 11 0,-6-9 2 0,5 1-6 16,-2 0 0-16,4 4-5 0,0-2 16 15,0-3-1-15,0 6-12 0,7-7 3 0,-4 3-3 16,4-2 11-16,-4-1-12 0,4 1 9 15,-1-6 7-15,-2-2 0 0,-14 0 0 0,53-10 1 16,-26 0-14-16,6-2 1 16,0-6-4-16,5-7 4 0,1-2-2 15,-9 4-8-15,-6 1-3 0,-2 5 5 0,-4-8-5 16,-2 8 0-16,1 1-11 0,-4-1-2 16,-3 6-2-16,-3-2-2 0,-1 4 3 0,1 0-7 15,0 1-12-15,-7 8-29 0,7-13-39 16,-7 13-50-16,6-11-38 0,-6 11-34 0,0 0-26 15,0 0-48-15,10 0-50 0,-10 0-119 16,0 0-60-16,0 0 51 0,10 16-148 16,-10-16-85-16</inkml:trace>
  <inkml:trace contextRef="#ctx0" brushRef="#br0" timeOffset="24513.91">16919 6975 1914 0,'-10'-18'207'0,"4"3"21"0,-4 5 7 0,6 0 3 16,4 10-6-16,-10-11-17 15,10 11-16-15,-6-4-26 0,6 4-18 0,0 0-16 16,0 0-18-16,0 0-9 0,0 0-7 16,0 0-10-16,6 33-6 0,4-13-3 0,7 5-8 15,-4 5-1-15,1-1-10 0,2 17-2 16,4-4-5-16,4 1-5 0,-5 1-1 0,5-3-7 16,-10-9-17-16,-1-2-25 0,0-2-46 15,1-3-48-15,-5-6-57 0,2 2-70 16,2-7-48-16,-7-1-57 0,1-2-69 0,0-7-183 15,0 0 67-15,-1 0 53 0,-6-4-255 16,0 0-202-16</inkml:trace>
  <inkml:trace contextRef="#ctx0" brushRef="#br0" timeOffset="24795.48">17586 6997 2099 0,'17'-15'51'15,"-4"2"15"-15,0 5 1 0,-2 1-2 0,2 6 4 16,-13 1-6-16,23-3-3 0,-23 3 0 15,24 7-10-15,-15 1-4 0,1-1 8 0,1 3 1 16,-5 5 11-16,-3-1 7 0,1 4 8 16,-8 3-6-16,1-2 13 0,-3 4 4 15,-8 0-7-15,-2-6 1 0,-8 1 0 0,4-3-3 16,-10-2-1-16,7-6-10 16,3 0-1-16,-4-2-15 0,5-2 1 0,2-3-7 15,-10-6-10-15,14 4 2 0,-4-4-12 16,1-1-18-16,-1 0-34 0,7-5-45 0,-1-4-55 15,11 0-61-15,0-5-83 0,11-1-78 16,5-6-164-16,14-7 48 0,0-1 40 0,7 4-172 16,0 3-92-16</inkml:trace>
  <inkml:trace contextRef="#ctx0" brushRef="#br0" timeOffset="25096.19">17956 6644 1839 0,'0'0'119'0,"0"0"10"0,0 0-5 15,0 0-6-15,0 0-18 0,0 0 2 16,0 0-15-16,0 0-14 0,0 0 2 0,0 0-14 16,0 0-3-16,0 0-3 0,33 6-12 15,-33-6-6-15,30 10 0 0,-9-5-1 0,-2-1 1 16,1 2-2-16,7 1-6 0,0-3-2 16,0 4-6-16,0 2-7 0,-2 1-1 0,2 2 0 15,-3-1 1-15,-4 2 7 0,0 10 6 16,0 1 2-16,-14 1 20 0,1-1 14 15,0 7 4-15,-11 1 0 0,1 2 0 0,-10 14-16 16,3-2 7-16,-7-5-3 16,4-5-1-16,2-6-7 0,2-1-14 0,2-10-19 15,1-2-52-15,-5-4-61 0,8-2-84 16,-7-6-132-16,7-5-220 0,3-1 46 0,0 0 54 16,0 0-213-16,13-21-144 0</inkml:trace>
  <inkml:trace contextRef="#ctx0" brushRef="#br0" timeOffset="25595.05">19039 6807 2058 0,'3'-4'161'0,"-3"4"-5"16,8-13-17-16,-8 13-6 0,0 0-10 0,3-12-10 16,-3 12-22-16,0 0-13 15,0 0-1-15,0 0-21 0,0 0 9 0,0 0-25 16,-14-9 8-16,14 9-10 0,0 0 0 15,-33 6 2-15,33-6-8 0,-30 3 1 0,14-3-2 16,16 0-14-16,-41-6 14 0,25 1-11 16,-1 3 5-16,-2-6-5 0,-2 1-2 15,7-3 11-15,-5-2-6 0,5 1-2 0,-2-3 3 16,2-3 0-16,-2 0-7 0,6 1 7 16,0-5 0-16,3 0-5 0,7 4-3 0,0-5-8 15,3 0 4-15,4 0-5 0,3-6-3 16,0 3 3-16,7 4 2 0,-4 2-1 15,-3 6-3-15,7 1 6 0,-1 5-6 16,1 4 1-16,4 3 17 0,-21 0-4 0,42 15 15 16,-15 2 0-16,0 5 11 0,6 10 17 15,1 11 10-15,-8 3 8 0,-2 4 9 16,-5 3 4-16,5 1 8 0,-4 0-8 0,-7 0 2 16,0-2-8-16,4-2-5 0,-14-7 0 15,4-11-5-15,-7 1-8 0,0-5-7 0,-7-3 8 16,4-3-8-16,0 0-1 0,-17-2 4 15,0-2-21-15,3-3-5 0,-10-5-13 0,8-1-25 16,-8 4-32-16,0-5-35 0,4 2-29 16,-1 0-31-16,5-1-40 0,-1 0-37 15,-1-2-35-15,8 0-33 0,-4 1-37 16,7-5-31-16,1 1-72 0,1 0-113 16,8-4 34-16,0 0-321 0,0 0-297 0</inkml:trace>
  <inkml:trace contextRef="#ctx0" brushRef="#br0" timeOffset="29378.51">11156 16306 2501 0,'-16'-4'126'0,"-1"7"7"0,17-3-13 0,-20-3-6 15,20 3-26-15,-23 10 2 0,9 1-23 16,-6 3 2-16,10 4-5 0,-10 7-20 0,7 1-4 15,0 8 11-15,-1 7-6 0,4 8 9 16,0-2-16-16,7-1 10 0,6-7-8 16,-3 14-13-16,13-1 17 0,1-2-1 0,-7 0-10 15,19-5 5-15,1-5-12 0,3-5 2 16,-4-7 1-16,7-12 0 0,2 1-3 0,-2-16-22 16,7 5-20-16,-4-9-54 0,8-4-74 15,9-14-87-15,-6-1-114 0,-1-10-185 16,-10-1 42-16,2-2 52 0,-11-2-176 0,-5-4-111 15</inkml:trace>
  <inkml:trace contextRef="#ctx0" brushRef="#br0" timeOffset="29562.32">11646 16560 1912 0,'-19'5'117'0,"19"-5"2"15,-21 2-5-15,21-2 4 0,0 0-10 0,0 0-10 16,0 0-16-16,0 0-6 0,0 0 5 15,0 0-15-15,24-32-12 0,-2 12-6 16,19-8-6-16,-1-3-22 0,3 5-40 0,-6-5-63 16,-4 2-80-16,1-6-88 15,-12 12-143-15,-1 3-41 0,-4 5-147 0,-4 3-81 16</inkml:trace>
  <inkml:trace contextRef="#ctx0" brushRef="#br0" timeOffset="29745.44">11790 16680 1721 0,'-14'22'27'0,"1"-7"8"16,6 3-3-16,-3-8 2 0,7-3 4 16,-1-3 4-16,4-4 4 0,0 0 1 15,-3 14 3-15,3-14-4 0,0 0 0 0,0 0-5 16,0 0 0-16,54-18-6 0,-31 6-3 16,3-1-5-16,1-4-19 0,9-12-43 15,2 0-55-15,-8-3-53 0,0-3-76 16,-3-2-414-16,-2-5-131 0</inkml:trace>
  <inkml:trace contextRef="#ctx0" brushRef="#br0" timeOffset="30145.51">12259 16020 1834 0,'0'-10'-10'16,"4"-1"16"-16,-1 2 6 0,3-7 6 0,2 4 2 15,5-5-5-15,-4 3 2 0,2 6-4 16,2-3-1-16,1 4 4 0,-1 4 0 15,1 0-1-15,-14 3-2 0,0 0 3 0,33 11-4 16,-23-1 1-16,-4 0 4 16,0 5-3-16,2 0-1 0,-8 2-2 0,3 1-1 15,0-3 2-15,-3-1-1 0,0-1-1 16,7-2 0-16,-7-3-1 0,3 3-4 0,-3-11 3 16,6 14 1-16,2-5 2 0,-8-9 2 15,13 12 1-15,-4-8 11 0,5 5 18 16,6-1 4-16,-3 0 10 0,3 9 6 0,3-3 17 15,-3 5 10-15,4 5 0 0,-5 2-3 16,-2 3-2-16,-4-4 19 0,4 5-12 16,-4 3-8-16,-2-1-7 0,-8 0-15 15,-3-4 14-15,-3-1-1 0,0-2-10 0,-8-2-6 16,1-3-10-16,-10-3 0 0,4-4-16 16,-1-4-30-16,-10-2-24 0,7-1-36 15,0-3-25-15,0-1-28 0,0 1-28 0,3-3-38 16,1-5-61-16,2 0-85 0,-2-3-141 15,9 4 41-15,3-7-150 0,1 1-74 0</inkml:trace>
  <inkml:trace contextRef="#ctx0" brushRef="#br0" timeOffset="34529.01">14073 15831 1755 0,'-17'-8'99'0,"-9"-5"7"15,2 8 6-15,7-2 19 0,-2-1-10 0,-5 3-6 16,4 1-4-16,1 3-13 0,-5 2-9 16,7 5-17-16,-7 5-6 0,5 1-7 0,-5 2-3 15,8 4-15-15,6 2 5 0,3-1-5 16,4 5 0-16,6-5-8 0,0 5-1 15,7-2-5-15,4 3 6 0,5-3-11 0,2 1 12 16,-1-3-10-16,7 0 4 16,-5-1-9-16,2 2 8 0,3-1-6 0,-7 2 6 15,-1-4 8-15,2 0-6 0,-4-1-4 16,-1 5 13-16,-2-3-13 0,-11-1 0 0,0 3 1 16,4-1 8-16,-10 0-11 0,-7 0 10 15,-1 2-13-15,-2 3-25 0,-4-4-41 16,4-4-51-16,-1-1-40 0,2-5-54 0,-6-4-77 15,12 0-76-15,-7-3-126 0,13-4 26 16,-3 2-167-16,3-2-111 0</inkml:trace>
  <inkml:trace contextRef="#ctx0" brushRef="#br0" timeOffset="35346.18">14236 16398 1789 0,'20'-3'20'0,"-20"3"26"0,24-3 15 0,-24 3 13 16,16-11 5-16,-10 4-6 0,5-5-4 15,2-8-12-15,1 1 5 0,-4-12-13 16,2 1-5-16,-1-2-2 0,-8 0-1 0,4 1 5 16,-4 1 2-16,0-2 5 0,-3 4 15 15,0 3 6-15,3 4 2 0,-3 0 7 0,0 3 2 16,-3 6-8-16,3 2-17 0,0 10-18 16,3-14 2-16,-3 14-1 0,0 0-11 15,0 0-4-15,0 0 3 0,8 34-3 16,-5-18-1-16,4 8 8 0,-1 1-17 15,1 0 9-15,0 0 3 0,-1-3 2 0,1 0-16 16,6-1 12-16,-6-6-3 0,3-2-6 16,-4-5 14-16,4-2-1 0,-10-6-16 0,0 0 3 15,41-20 5-15,-25 5-14 0,-2 0 9 16,-5 2-15-16,-2-5 4 0,4 2-6 16,-5 3 0-16,4 3 6 0,-7 3-15 0,3-4 3 15,2 4 7-15,-8 7-8 0,6-11-8 16,-6 11-4-16,0 0-2 0,0 0 1 15,0 0-14-15,0 0-19 0,0 0-15 16,30 17-15-16,-30-17-4 0,13 4 1 0,-13-4-4 16,0 0-1-16,27-4-1 0,-13-2 3 15,-1-5 6-15,4 0 4 0,-1-3 8 16,1-2 6-16,-1-1 9 0,-2 0 5 0,-4 6 28 16,-4 3 18-16,5-2 11 0,2 0 16 15,-10 5 3-15,-3 5 2 0,17-6 11 0,-17 6 27 16,0 0 5-16,23 11 12 0,-16 2-1 15,3 2 16-15,3 2-1 0,-3 6 10 16,-3 2-15-16,9 5 7 0,1 15-7 16,-4-7-7-16,-2-6-4 0,-5 0-5 15,7-2-6-15,1 1-6 0,-1-2-2 0,-2-7-3 16,-5 2-12-16,0-2-5 0,4-5 0 16,-7-2 0-16,5-2 0 0,-5-4-1 0,4-2-3 15,-4 2 9-15,-3-9 20 0,6 12-2 16,-6-12-8-16,0 0 1 0,0 0-9 0,0 0-4 15,0 0-4-15,-22-46-6 0,4 20-4 16,9-2 2-16,-2-4-9 0,-8-8-3 16,5 2-2-16,4 2 1 0,7 3-6 0,-11-17-5 15,11 8 3-15,-10-4-6 0,10 1 0 16,-4 7-1-16,7 1 8 0,0 2-7 0,7 3 1 16,-7 4-2-16,3 3-2 15,3 7-1-15,-6 1-6 0,7 2 0 0,-1 5-2 16,5 6 0-16,-11 4-1 0,16-1 2 15,-16 1 3-15,24 15 0 0,-15-4 2 0,2 6 0 16,-1 8 4-16,-4 4-6 0,5 0 1 16,-8 7-4-16,-3-1-15 0,0 0-34 15,0 1-38-15,-3-4-44 0,-5-6-78 0,2-1-58 16,-1-4-75-16,4-3-123 0,-3-8-88 16,3 0 52-16,3-5-339 0,0-5-328 0</inkml:trace>
  <inkml:trace contextRef="#ctx0" brushRef="#br0" timeOffset="35512.55">15296 15940 2474 0,'10'-17'30'0,"3"-1"19"15,-9 8 12-15,3 0 6 0,-1-1-1 16,-3 2-3-16,7 0-15 0,-6 1 12 0,9-5-10 16,-3 2-3-16,1 3-7 0,1-3-8 15,1 1 0-15,1 0-38 0,-1 2-50 16,1 1-64-16,-4-1-80 0,-1 1-89 0,2 1-153 15,-1 6 25-15,-10 0-124 0,17 0-43 16</inkml:trace>
  <inkml:trace contextRef="#ctx0" brushRef="#br0" timeOffset="35729.31">15436 16092 1650 0,'-13'23'76'16,"7"-3"2"-16,-5-7 1 0,8-1-4 15,-1-5 5-15,4-7 8 0,-3 13 11 0,3-13-2 16,-3 7 3-16,3-7-3 0,0 0 7 15,0 0-2-15,33-27-13 0,-9 12-13 16,-8-6-4-16,8 2-6 0,-1-5-7 0,4 3-10 16,-8 1-4-16,8 0-13 0,0-1 8 15,-11 7-13-15,4-1 7 0,4 1-21 0,-8 3-18 16,1 1-41-16,-4 2-51 16,1 1-32-16,-4 4-37 0,-4-4-44 0,5 7-77 15,-11 0-98-15,0 0-35 0,0 0-118 16,0 0-42-16</inkml:trace>
  <inkml:trace contextRef="#ctx0" brushRef="#br0" timeOffset="36879.75">16212 15040 1752 0,'-6'-10'187'0,"6"10"1"15,-10-8 2-15,10 8-23 0,0 0-34 16,0 0-1-16,0 0 2 0,0 0 0 0,0 0 1 15,13 43 15-15,1-21 2 0,-1 7-4 16,4 13 2-16,-1 2 4 0,1 3-7 16,-1-6-7-16,-2 10-14 0,2-1-4 0,-2 0-9 15,10 0-16-15,-11-1 2 0,0-2-14 16,-3-11-2-16,-3-7-19 0,3-7-39 0,-4 2-43 16,1-6-39-16,0-3-36 0,-4-5-44 15,0-2-88-15,-3-8-72 0,0 0-57 16,0 0-109-16,0 0-86 0,0 0 66 0,0-43-310 15,7 24-281-15</inkml:trace>
  <inkml:trace contextRef="#ctx0" brushRef="#br0" timeOffset="37162.71">16630 15212 2269 0,'12'-21'-12'0,"-1"4"23"0,2 5 25 16,1-1 16-16,-8 9 7 0,7-1 3 15,4-1 4-15,-17 6 4 0,34 6 3 0,-14 1 8 16,-1 5-8-16,8 6 2 0,-10 4 10 15,6 3-9-15,-3 17 12 0,-10-3-13 0,-7-4-2 16,1 5-4-16,-8 13-4 16,-6-3-5-16,-3-13 11 0,-4 8-7 0,1-12-2 15,-1-8 3-15,0-8-9 0,-6-8 11 16,3-2-6-16,4-7-5 0,-11 0 0 16,0-7-10-16,4-5-6 0,-1-5 2 0,-3-5-9 15,8-3-14-15,-8-11 0 0,13 4-6 16,5 1-17-16,2-2-20 0,4 7-39 0,3 1-36 15,3-7-48-15,10 1-46 16,4 3-61-16,4-11-75 0,4 6-194 0,13 5 40 0,-8 9 69 16,0 1-179-16,3 1-93 0</inkml:trace>
  <inkml:trace contextRef="#ctx0" brushRef="#br0" timeOffset="44663.5">5516 9162 1757 0,'-6'-12'51'0,"6"12"26"0,-7-7 24 0,7 7 11 16,0 0 2-16,-3-8-4 0,3 8-1 15,0 0-15-15,0 0-3 0,0 0-6 0,0 0 17 16,0 0-3-16,0 0-6 0,-17 27 2 15,14-13 4-15,-1 7-1 0,1 1 0 16,3 6 1-16,0 0-1 0,-3 4-1 16,3-2-12-16,0 8 0 0,0-12-8 15,-4 10-4-15,4-5-4 0,0-6-12 0,0 1-3 16,4-1-9-16,-8-4 1 0,8-1-3 16,-4-4-6-16,0 1-2 0,0-3 1 0,0-2-2 15,0 1-6-15,0-2-10 0,0-11-16 16,0 14-19-16,0-14-28 0,3 11-41 15,-3-11-50-15,0 0-50 0,3 8-50 0,-3-8-71 16,0 0-71-16,0 0-132 0,0 0 44 16,0 0-261-16,0 0-218 0</inkml:trace>
  <inkml:trace contextRef="#ctx0" brushRef="#br0" timeOffset="45014.78">5216 9505 2187 0,'-10'-4'72'0,"10"4"-1"16,0 0-1-16,0 0-6 0,0 0-2 16,0 0-8-16,-23 9-5 0,23-9-9 0,0 15-2 15,0-15 9-15,7 18 2 0,-7-1-5 16,10-1 12-16,3 8 5 0,4-2 0 0,2-1-3 16,-2 1-3-16,0-5-2 0,6 2 6 15,0-1-7-15,-5-2 5 0,4-1 2 16,2-5 10-16,-1-2-1 0,4-8 12 0,0-3-4 15,13-5 1-15,-4-6-13 16,11-10 3-16,-4-1-14 0,0-4 4 0,-5-1-8 16,-13 2-4-16,-1 6-4 0,-7-3-6 15,-1 8 2-15,-2-1-3 0,-1-6-3 0,-7 8-5 16,2 0-4-16,2 2 1 0,-7 2-9 16,0 1-21-16,0-2-32 0,0 4-30 15,5 0-40-15,-8 9-48 0,0-8-40 0,0 8-32 16,0 0-33-16,0 0-43 0,-8-8-81 15,8 8-87-15,0 0 47 0,0 0-162 0,0 0-87 16</inkml:trace>
  <inkml:trace contextRef="#ctx0" brushRef="#br0" timeOffset="48463.78">6517 6835 1849 0,'-11'7'124'0,"11"-7"-1"0,-16 8-10 16,16-8-11-16,-8 10-13 0,5-3-1 16,0 5-14-16,0 3-7 0,-4 2-8 0,7 4-5 15,0 7-5-15,3-2-2 0,4 7-2 16,-1-2-3-16,5 1 0 0,2-3-2 0,1 0-2 16,5-2-4-16,1-4 2 0,4-3 2 15,-5-2-7-15,5-6 2 0,-4-2 1 16,4-7-9-16,2-3 6 0,14-9-6 0,-3-3-4 15,-4-3-6-15,10-5-1 0,-10 1-2 16,-9 1-1-16,-4 0-1 0,1 4 2 0,-8-4 4 16,-1 0-2-16,-1 5 4 0,-4-1-2 15,-4-1-8-15,-3 5-4 0,-7-1-2 0,4-1-3 16,-11 5 8-16,1-3-7 0,-4 2-1 16,-2 6-4-16,-2-3 2 15,-5 2 0-15,-1 3 0 0,-3-3 0 0,-3-1 8 16,-4 1 12-16,4-2 2 0,-7-1-5 15,-1-2 7-15,5-1 7 0,-1 1 0 0,-13-9-7 16,10 5 1-16,7-3 1 0,3 1 3 16,3-4-5-16,-3 0-6 0,7-2-4 0,0 1 13 15,3-5-13-15,10 5 4 0,-4-1 4 16,8-3-9-16,6 0-8 0,0 7 9 16,3-9-12-16,3 4 4 0,2 0 3 0,2 2-9 15,2 2 9-15,2 7-5 0,-4-1-12 16,7 1 4-16,-4 6 7 0,4-1-2 0,-4 5-10 15,7 0 3-15,-20 0 8 16,34 7-2-16,-18 1 0 0,1 3-2 0,2 7 8 16,5 6 5-16,-4-5-24 0,1 6-33 15,4 10-36-15,-1-7-40 0,3 6-40 16,3-9-47-16,-10-8-71 0,3 1-165 0,0-5-11 16,4-5-216-16,0-1-170 0</inkml:trace>
  <inkml:trace contextRef="#ctx0" brushRef="#br0" timeOffset="48818.27">7213 6647 2064 0,'0'0'80'0,"0"0"-4"16,0 0-7-16,-40 13-10 0,40-13-3 0,0 0-8 15,0 0-2-15,0 0-11 0,0 0 5 16,0 0-5-16,57-13-6 0,-35 8 2 15,5-1-7-15,3-1-1 0,0 3-2 0,-6-2 4 16,6 4-12-16,-3 0 1 0,-1 2-6 16,-2 2-2-16,-1 0 0 0,-6 7-4 0,2-2 2 15,1 2-1-15,1 7 4 0,-8 2 1 16,0-2 6-16,-6 1 8 0,3 7 7 16,-4 1 3-16,-6 0 5 0,0 1 1 0,0 3 2 15,0-4-6-15,-3 2 8 16,0 0-3-16,-4-2-10 0,4 3 1 0,-4-6-3 15,4 3-3-15,-1-8-10 0,-2 1-29 16,2 0-38-16,1-4-44 0,-3 0-44 0,2-3-57 16,1-5-54-16,-1 2-163 0,4-8-8 15,0 0-152-15,0 0-75 0</inkml:trace>
  <inkml:trace contextRef="#ctx0" brushRef="#br0" timeOffset="49099.24">8147 6510 1898 0,'-11'-16'228'0,"11"16"13"0,-3-9 8 16,3 9-8-16,0 0-3 0,-7-10-26 0,7 10-20 15,0 0-26-15,0 0-14 0,0 0-20 16,0 0-14-16,0 0-14 0,0 0-5 15,4 32-14-15,2-14-1 0,0 4-14 16,2 0-3-16,5 9-7 0,0-2-3 16,7 17-7-16,0-4-11 0,-4-6-31 0,5 5-41 15,-8-7-74-15,4-8-62 0,-1 2-56 16,-5-7-50-16,-2-7-70 0,1-2-139 0,1-5-31 16,-5-1 43-16,1-6-265 0,-7 0-227 15</inkml:trace>
  <inkml:trace contextRef="#ctx0" brushRef="#br0" timeOffset="49380.68">8616 6592 2218 0,'10'-20'84'0,"4"2"12"16,-1 4 12-16,-3 2-8 0,3-1-4 15,0 2 0-15,4 4 1 0,0 2-10 16,-4 3-2-16,14 2-4 0,-4 4-6 0,0 9-3 16,4 2-16-16,-3 7 0 15,-5 3-4-15,-5 3-6 0,5 15 10 0,-11-5-16 16,-11-9 7-16,-2 6 1 0,-7 9-5 15,-6-13 6-15,2-4 4 0,-1-4 4 0,1-5 3 16,-4-9-2-16,-1-3-3 0,2-6-12 16,-5-3 3-16,4-8-10 0,-6-6-6 0,-1-2-8 15,4-3-3-15,-1-16-14 0,5 8-4 16,5-1-1-16,4 5-18 0,7-2-17 16,0 0-44-16,6 0-47 0,7-1-52 0,3 4-58 15,4-4-87-15,6 8-159 0,14-8-14 16,-1 12 54-16,1 8-190 0,-1-1-130 0</inkml:trace>
  <inkml:trace contextRef="#ctx0" brushRef="#br0" timeOffset="57263.23">22317 12170 1815 0,'6'13'-22'0,"4"6"20"0,4-1 7 0,11 2 12 16,5-1 18-16,18 5 8 0,8-10 5 15,4-3 7-15,0-10 2 0,20-5 2 16,13-11 0-16,4-5-3 0,3-10 4 0,-6-2-3 16,-4-6-11-16,-8-5-4 0,5-4-2 15,-3-7-1-15,3 0-7 0,-8-9-6 0,14-20-2 16,-15 19 2-16,-9-3-7 0,4-2 1 15,-8-6-5-15,-6 0-1 0,-6-1 0 16,1 1-2-16,-4-6 21 0,-10 6-1 16,-7 0 10-16,0-1 5 0,-3-2-5 0,-9 0-3 15,-5 0 6-15,-10 3 10 0,2-8-7 16,-5 16 7-16,-20-17-2 0,1-4 3 16,-8 2-10-16,-9 3-2 0,-3-5-2 0,-5 8 14 15,-5-5-19-15,-11 4 6 0,3 7 0 16,5 4-3-16,-8 2-5 0,-9 3-6 0,2 5 9 15,-3 3-3-15,-3-1 0 0,0 2-1 16,-4 5-2-16,1 1-8 0,-7 0-3 16,-9-3 17-16,15 6-4 0,-13-3 5 15,8 5-2-15,2 2 6 0,4 3 1 16,3 5 9-16,19 16 4 0,-2-5-7 0,10 15 3 16,6-1-6-16,4 0 3 0,3 5-6 15,0 5-8-15,3 0 1 0,-3 2-9 0,4 5-1 16,-11 6-5-16,7-1-5 0,3 6 4 15,0 5-6-15,1-1 0 0,2 3 1 0,2 0-5 16,-2 11 4-16,0-3-5 0,4 10-1 16,4-11 3-16,3-1 1 0,2-3-8 15,5-3-18-15,-1 0-13 0,1-3-18 0,6-4-35 16,-4 0-36-16,1-6-14 16,3 1-19-16,0-5-14 0,0 3-23 0,3-4-29 15,1-1-18-15,-4-6-13 0,0 0-27 16,0 0-25-16,0 0-37 0,13-18-9 0,-13 18-321 15,-3-14-160-15</inkml:trace>
  <inkml:trace contextRef="#ctx0" brushRef="#br0" timeOffset="57597.97">22136 9272 1858 0,'-10'-4'-73'0,"0"-2"21"0,0 1 32 15,10 5 31-15,-17-6 25 0,8 5 26 16,-1-2 18-16,10 3 10 0,0 0 9 0,-24-3 8 16,24 3-3-16,0 0-5 0,-30 11 9 15,24-4-5-15,-5 6-3 0,8 5 5 0,-4 1 12 16,7 9-10-16,13 17 11 15,-5 7-5-15,11-4 13 0,5 4-9 0,3 11 3 16,-1-12-7-16,11 8 8 0,-4-14-9 16,4-6-7-16,3 2-6 0,-3-8-3 15,-1-7 0-15,7-2-7 0,-5-8-3 0,-2-10-1 16,-6-3-6-16,7-9-10 0,2-6-5 16,12-13-6-16,-2-6-1 0,1-16-9 0,4-6 0 15,-5 2-9-15,-5-7-2 0,-14 10-5 16,-6 1-2-16,-1-3-4 0,-13 3-6 0,0 9-1 15,-7 8-6-15,0 5-1 16,-3 1-3-16,0 8-7 0,0 0-18 0,0-2-14 0,-3 10-15 16,3-3-27-16,-3 4-18 15,3 7-32-15,-13-7-34 0,13 7-32 0,0 0-35 16,0 0-37-16,0 0-53 0,-14 14-81 16,11-6-129-16,3-8 46 0,3 11-336 15,0-2-300-15</inkml:trace>
  <inkml:trace contextRef="#ctx0" brushRef="#br0" timeOffset="62214.28">18900 10759 2362 0,'-38'-8'11'0,"-1"7"16"0,2-5 12 16,-3-1 25-16,0 2 8 0,-24-2 9 0,15 1 6 15,2 5 16-15,1-2 0 16,-8 6-5-16,-16 4-5 0,7 2 11 0,-4 12-10 16,-13 8-3-16,14 6 3 0,-5 11-5 15,8 1-4-15,10 10-10 0,3 8-2 16,4 1-8-16,8 2 3 0,25-11-1 0,-4 2-6 16,7 1 2-16,4 1-7 0,9-1-8 15,0-5-1-15,4-5-2 0,4 0-14 0,1-5 4 16,6-13 2-16,-9-4-8 0,7-3-3 15,5 0-2-15,-8-8-1 0,-3 0 2 0,3-1-8 16,4-7 0-16,-4 2-8 0,4-5-10 16,-4 1-19-16,1-6-27 0,-1-1-38 0,-13 0-54 15,17-8-49-15,-10 4-35 0,-4-3-45 16,-3-7-36-16,-7 4-71 0,0 2-96 16,-3-5 29-16,7 1-264 0,-10-1-199 15</inkml:trace>
  <inkml:trace contextRef="#ctx0" brushRef="#br0" timeOffset="62514.35">17703 11626 2006 0,'-27'0'-46'16,"27"0"28"-16,-20 0 30 0,20 0 25 15,-20 8 9-15,10 1 8 0,0-1 16 16,10 11 6-16,0 4 10 0,0-1-1 0,7 6 3 16,3 1-6-16,16 8 0 0,4-1 1 15,0-5-2-15,11-6 3 0,-8-4-19 0,0-9 11 16,1-5-9-16,5-3 7 0,-2-4-18 15,0-8 10-15,23-13-15 0,-10-4-10 16,10-15 12-16,0-3-9 0,-10-7-8 16,-4 0-10-16,-6-7 0 0,-13 14 2 15,-7-7-12-15,-3 1 1 0,-4 12 1 0,-10 2 4 16,1-1-11-16,-1 11-3 0,-3 6-22 16,-3-1-18-16,3 5-17 0,0 5-18 0,-7-1-13 15,7 4-8-15,0 7-17 0,0 0-29 16,0 0-34-16,0 0-28 0,0 0-53 0,-17 25-124 15,21-14-28-15,-4-1-196 16,10-6-95-16</inkml:trace>
  <inkml:trace contextRef="#ctx0" brushRef="#br0" timeOffset="67980.73">4533 17648 1762 0,'0'0'26'0,"-16"1"17"0,16-1 24 0,-18 6 6 16,18-6 11-16,0 0 4 0,0 0-9 15,0 0 1-15,0 0-5 0,0 0 0 16,-16 0 3-16,16 0-16 0,0 0-3 0,0 0-1 16,0 0-16-16,0 0 10 15,0 0-11-15,-14 5-4 0,14-5-12 0,0 0 8 16,0 0-10-16,0 0-6 0,0 0-6 16,0 0 15-16,0 0-7 0,0 0-11 15,0 0 2-15,0 0 16 0,0 0-10 0,0 0-1 16,0 0 2-16,0 0-9 0,0 0 1 15,0 0 2-15,0 0-1 0,-13 2 2 0,13-2-4 16,0 0-11-16,0 0 3 0,0 0-3 16,0 0 5-16,0 0-10 0,0 0-1 15,0 0-1-15,0 0-1 0,0 0 4 0,0 0-10 16,0 0 1-16,0 0-4 0,0 0-8 16,0 0-9-16,0 0 6 0,-17-10-3 15,17 10 0-15,0 0-3 0,0 0 6 16,0 0 3-16,-13-7-3 0,13 7 7 15,0 0 0-15,-17-6 7 0,17 6-3 0,-9-4 0 16,9 4 2-16,0 0 4 0,-14-5 5 16,14 5-1-16,0 0-2 0,0 0-1 15,-10-7 2-15,10 7 4 0,0 0-2 0,0 0-3 16,0 0 7-16,0 0-5 0,0 0 4 16,-16-3-1-16,16 3-4 0,0 0 3 0,0 0-2 15,0 0 5-15,0 0-1 0,0 0 0 16,30-14 6-16,-14 7-3 15,-2-3 3-15,5-2 0 0,2-3 4 0,5 1-2 16,-6-3 0-16,3 6 3 0,-2-4 1 16,-5 5-5-16,4-4 1 0,1 6 0 0,-9 0-2 15,-2 3 0-15,7 0 1 0,-4-1 0 16,1 5-11-16,-14 1-15 0,0 0-17 16,30 1-30-16,-30-1-49 0,19 11-40 0,-11-4-65 15,-2 0-408-15,-2 4-132 0</inkml:trace>
  <inkml:trace contextRef="#ctx0" brushRef="#br0" timeOffset="68264.98">4596 17924 1810 0,'-3'7'-24'0,"3"-7"7"15,-7 11 12-15,7-11 11 0,-6 7 2 16,6-7 5-16,0 0 4 0,0 0-2 15,0 0 13-15,0 0-1 0,0 0 7 0,0 0 8 16,0 0 2-16,0 0 14 0,0 0-6 16,0 0 6-16,49-19-11 0,-32 6 7 15,4-2-8-15,-2-2 2 0,-2 2-2 0,2 0-4 16,5-5-3-16,-7 5-7 16,-1-3-3-16,1 3 0 0,0 1-2 0,3-3-4 0,-4 3-6 15,8 2-29-15,-11 2-39 16,4 0-39-16,-3 5-36 0,-5-2-36 15,-2-2-39-15,-7 9-102 0,6-9-275 0,-6 9-80 16</inkml:trace>
  <inkml:trace contextRef="#ctx0" brushRef="#br0" timeOffset="68566.57">4523 17337 1754 0,'-14'-7'80'0,"4"0"11"16,-3 1 6-16,3-1-1 0,10 7 0 15,-13-8-15-15,13 8-7 0,-14-7-12 16,14 7-3-16,0 0-5 0,0 0-11 16,0 0 2-16,0 0-7 0,30-10-7 0,-13 10-1 15,-17 0-7-15,54 5 2 0,-15 3 1 16,-2 0-8-16,17 10 4 0,-1 0-1 16,-3 2-9-16,-3 5-4 0,-1 5 5 0,-2-2-2 15,-5 4-4-15,-9 1 6 0,0 5 4 16,4 1-5-16,-4 1-3 0,-10 0 1 15,-7-2 5-15,-7-6 0 0,5 1-9 16,-8-1-12-16,-6-4-11 0,6-2-22 0,-6 3-24 16,3-4-23-16,-3 0-28 0,3-5-35 0,-8-1-46 15,5-1-35-15,0-4-97 16,-3 0-281-16,-1-3-108 0</inkml:trace>
  <inkml:trace contextRef="#ctx0" brushRef="#br0" timeOffset="71664.95">4517 12383 2555 0,'-24'-11'204'0,"7"5"-28"0,-3 5-11 15,3 1-63-15,17 0-8 0,-19-6-27 0,19 6-21 16,-27 7-7-16,10 2-9 16,4 0-14-16,-1 12-1 0,-2 7-7 0,-1-2 6 15,7 6 8-15,-7 11 3 0,4-5-2 16,7-2-6-16,6 1 1 0,0-2-6 0,3 0 2 16,4-3 2-16,2 1-4 0,5-4 2 15,5-1-6-15,-1-3-7 0,5-4 7 16,0-9-3-16,0-2-19 0,11-6-33 0,2-1-45 15,-2-6-61-15,6-4-68 0,17-11-95 16,-5-4-188-16,-1-6 39 0,-4 2-186 0,-4-2-148 16</inkml:trace>
  <inkml:trace contextRef="#ctx0" brushRef="#br0" timeOffset="71814.89">4986 12541 1933 0,'-6'-11'49'0,"6"11"4"16,0 0 2-16,-3-10 2 0,3 10-5 15,-5-11-8-15,5 11-5 0,11-14-5 16,-1 3 0-16,4 2-10 0,5-7-11 0,1 4-40 16,7-5-47-16,0-1-84 0,-5 3-64 15,5 1-427-15,-6-3-144 0</inkml:trace>
  <inkml:trace contextRef="#ctx0" brushRef="#br0" timeOffset="71965.25">5110 12633 1802 0,'-10'12'-84'0,"10"-2"3"0,-4 0 26 0,4-10-3 0,-4 12 1 15,4-12 17-15,0 0-3 0,8 10 15 0,-8-10 0 16,0 0 12-16,0 0-25 0,36-10-23 16,-26 3-37-16,4-5-276 0,2-5 112 0</inkml:trace>
  <inkml:trace contextRef="#ctx0" brushRef="#br0" timeOffset="72298.45">5426 12266 1078 0,'6'-8'-15'0,"2"-3"3"15,-2 4 19-15,-2 1-8 16,-4 6 8-16,6-7-5 0,-6 7 11 16,0 0-5-16,0 0 13 0,0 0-5 0,0 0 3 15,20 14 8-15,-16 0-1 0,-1-3 1 16,-3 7 8-16,0-2-9 0,0 0-5 0,0 1 5 15,0-3-8-15,3-2 8 0,0 4-13 16,0-7 4-16,1 4 2 0,3-5-3 16,0 2-2-16,2-5 0 0,-2 2 4 0,3 0 3 15,7-4-2-15,-7 1 2 0,-10-4 9 16,20 11 8-16,-3-4 9 0,-8 0 0 16,5 4 5-16,-4 2-1 0,3-1 6 15,-6 1 6-15,0 2 4 0,-1 2 1 0,-6 1 2 16,-3 4-6-16,-7 6-4 0,0 2-3 15,0 0-4-15,-14 7 0 0,4-8-30 16,1-4-43-16,-2-1-55 0,-6-9-71 0,1-4-118 16,0-2-397-16,-1-1-156 0</inkml:trace>
  <inkml:trace contextRef="#ctx0" brushRef="#br0" timeOffset="72648.37">3943 12330 1961 0,'-21'-5'49'0,"5"2"21"16,7 1 13-16,9 2 10 0,-24-5-4 0,24 5-7 15,-20 0-17-15,20 0-8 0,0 0-14 16,-13 10 2-16,13 2-9 0,3 6 0 15,3 14 5-15,1 21 0 0,7 9 0 0,5 16-3 16,2 1 1-16,5 7 0 0,-6 3 8 16,10 4-13-16,-3-4 13 0,-1 0-4 15,1-7-10-15,0-3 2 0,3-8-10 16,-6-3 8-16,-5-18-9 0,1-5 5 16,-4-5-10-16,5-10 4 0,-12-9-21 0,2-3-3 15,-1-7-12-15,-4-6-32 0,-6-5-60 16,0 0-65-16,8-28-61 0,-8 1-62 0,-8-27-137 15,-5-17-3-15,-4-12-119 0,-2-4-53 16</inkml:trace>
  <inkml:trace contextRef="#ctx0" brushRef="#br0" timeOffset="72998.36">4000 12545 1599 0,'-10'-25'11'0,"2"2"20"0,-1 3 12 16,6 1 6-16,-4 1 0 0,4 0-4 15,-1 1-1-15,4-1-7 0,4-3-7 16,6 0-1-16,6-4-2 0,14-11-2 0,10 4-5 15,7-4 1-15,13-8-3 0,9 5-2 16,12-7 0-16,2 4-1 0,4-2-4 16,7 8 0-16,-4-3 1 0,-8 10-2 0,8 2-3 15,-3 2 1-15,-17 6-2 0,1 5 1 16,-5 3-2-16,-3 7 0 0,-3 4-1 0,10 4 0 16,-3 7 0-16,-7 3-4 0,6 7-1 15,8 8 1-15,-7 7-4 0,-1 10 2 16,-6-3 4-16,-3 11 7 0,-8 3 6 0,2 6 12 15,-11 3 10-15,-10 13 8 16,-7-4 6-16,-10 10 6 0,-13 5 13 0,-6-1 0 16,-14 2 4-16,-27 29-6 0,-13-7-5 15,-16-5 7-15,-1-2-21 0,-10-8 4 16,24-28-2-16,-1-5-1 0,-5-5-7 0,-1-10-11 16,2-13-12-16,13-12-25 0,1-12-44 15,0-8-51-15,11-10-73 0,-26-15-106 0,-9-17-189 16,12-13 43-16,6-17-143 0,0-2-69 15</inkml:trace>
  <inkml:trace contextRef="#ctx0" brushRef="#br0" timeOffset="73648.43">2920 11772 1644 0,'-14'11'-7'15,"4"-7"22"-15,4 1 16 0,6-5 7 16,-21 8-1-16,21-8 1 0,-6 1 2 0,6-1-1 15,0 0 3-15,0 0 3 0,-10 8-2 16,10-8-3-16,0 0 2 0,0 0 7 16,0 0 5-16,63-39-6 0,1-5 0 0,18-10 0 15,38-23-6-15,7-6-4 16,10-3-2-16,-1 3-9 0,-9-3 0 0,-7 9 2 16,-6 9-4-16,-34 15-7 0,-10 13 7 15,-20 14-15-15,-7-2 5 0,-13 6-4 0,-3 4-15 16,-8 8-20-16,-5-4-26 0,-4 7-31 15,-4 6-39-15,-6 1-59 0,0 0-68 16,0 0-410-16,0 0-154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30T10:08:09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8353 13627 827 0,'-13'3'78'0,"13"-3"-21"0,0 0 1 0,0 0 1 16,-24-8-27-16,24 8 16 15,-10-6-8-15,10 6 3 0,-7-7-5 0,7 7 0 16,-6-7 1-16,6 7-1 0,-4-7-4 16,4 7-1-16,-3-11-1 0,0 7-8 15,3 4 0-15,3-15-8 0,4 5 3 0,-1-4-2 16,11-2 2-16,0-4-4 0,6-2-3 15,18-11 8-15,1-1 7 0,1 2 2 0,1 0 0 16,2 0 0-16,8-1 0 16,13 1 2-16,-17 4-3 0,7 3-2 0,-11 0 0 15,14 0 6-15,-6 6 0 0,6-2 0 0,0 4 0 16,-4 2-3-16,0 1-3 16,-5 6 5-16,9-3-1 0,-10 4-1 0,17 0 2 15,-11 4 1-15,14-2-1 0,-7 5 3 16,15-3-3-16,-2 6 3 0,0-1 1 0,1 4 4 15,-1-2-3-15,-2 0-1 0,-1 2 5 16,-2 2 3-16,2-1-9 0,0 1 4 16,-2 2 4-16,-2 0 0 0,-5 5-4 0,2 0 2 15,4-1-13-15,17 10 6 0,-21-7-1 16,15 10-8-16,-15-7 4 0,7 8 6 16,1 2-2-16,-11-8-13 0,-3 3 7 15,13 6 2-15,-13-6-7 0,-3 1 7 0,0 2-9 16,9 7 3-16,-12-7 4 0,3 2-3 15,9 5-2-15,-16-9-2 0,3 3 3 16,-5 1 5-16,-2 3 0 0,1-4-4 0,-1 4-12 16,-2-4 5-16,-4 9 0 0,-4-3 6 15,4 2-2-15,-3 1-9 0,3 2 10 0,-10 0-10 16,3 3 3-16,4-1-1 0,-7 1-5 16,3-1 7-16,0 2-2 0,-3 2-2 15,0 0 5-15,4-2 1 0,-8 3 4 0,4 1-16 16,-3 2 20-16,-3 2-19 0,9 8 2 15,-14-10 6-15,2 3-8 0,-1 0 11 16,-1-2-6-16,-1 3 12 0,-6-4-18 0,-1 2 14 16,-1-2-4-16,-7-7-10 0,7 7-2 15,-6-6-1-15,-4-5 2 0,3-3 11 16,-6 17-5-16,-1 0 1 0,-3-2-2 0,-2 3 4 16,-1 0-17-16,-7-4 1 0,4 0 7 15,-11 0 4-15,1 0 3 0,-1 0 0 16,5-1-17-16,-8 1 6 0,-6 7 8 0,3-10 0 15,-4 0-21-15,4-1 12 0,-10 11-10 16,6-14 18-16,1-1-17 0,-3 1 19 0,-1-3-12 16,1 0 9-16,-5 2-8 0,1-4 2 15,-13 9 2-15,3-4-1 0,-3 1 4 16,2-8-9-16,-9 6 2 0,0-2 10 16,-6-2-1-16,-1-6-11 0,18-2 6 15,-8-2-11-15,7 0 8 0,-4-6 7 0,5 3 7 16,-5 0-14-16,1 3 6 0,-4-3 0 15,-3 0-12-15,1-6 8 0,-6 1 2 0,2 3-13 16,3-6-9-16,0 1 24 0,1-7-9 16,-1 3-4-16,0-4 6 0,0 0 2 0,13-2-11 15,-3-4 16-15,6-4-3 0,-5 3 6 16,-22-2-7-16,-2-2-10 0,-1-2 1 16,1-4 6-16,-3 2 0 0,5 0 4 0,2-3 1 15,-7-7-7-15,-2 2 5 16,2 1-8-16,5-1 2 0,-1-1 4 0,-1 3-13 15,5-8 16-15,-15-5-4 0,20 8 0 16,-20-9 3-16,-1 0 3 0,21 2-2 0,-17-4-7 16,20 7 3-16,0-5 2 0,0 3 2 15,-14-11 1-15,17 5-5 0,-12-7-2 16,-1 3 7-16,16 2 0 0,-6-8-10 0,8 6 7 16,-8-8-5-16,-1 0 3 0,1-2 0 15,17 6 4-15,0-2-6 0,-11-6 12 0,11 6-11 16,2-2 5-16,2 0-4 0,-11-10-4 15,10 11 12-15,6-3-16 0,1 6 14 0,0-4 3 16,0 0-9-16,9-1 4 16,-6-2-8-16,3 3 13 0,5-2-12 0,-2-1-8 15,4 2 19-15,-1-1-18 0,8 6 7 16,4 4 7-16,-2-3 3 0,-2-11-1 16,3 9-11-16,-3-10-2 0,9 9 14 0,-5 2-5 15,2 5-5-15,3-5 5 0,-2 2-10 16,-4-11 6-16,7 5 0 0,-1 7 8 0,4 2-4 15,-7-2 2-15,11 2-3 0,-8-5-4 16,4 4-2-16,4-3 7 0,-1 1 3 16,1-1-14-16,2 0 19 0,1-1-9 15,-1 4 2-15,5 0 3 0,2 2 0 16,-3-5 0-16,3 4-1 0,0-2-4 0,-2 1 6 16,-2 3-7-16,12-14-6 0,-12 11 10 15,15-7-9-15,-8 7 7 0,-2 7 0 0,-4 0-12 16,7 0 12-16,-11 3 6 0,4 1-12 15,1 2 10-15,2-4-10 0,-1-2 0 16,2 0 12-16,-1 0-14 0,4 0 12 0,3 0-11 16,0 0 8-16,-3 0 2 0,3 0-2 15,0 3-3-15,-4 0-3 0,4 1 4 0,-6 2 4 16,2 1-6-16,-3 1-1 16,4-1-2-16,-4 1 3 0,-2 5 8 0,2-5 1 15,-2 6-6-15,1-3-2 0,-2 3 13 16,-2 1-15-16,5-1 1 0,-4 1 6 15,5-2 0-15,-4 2-1 0,-4-1-7 0,5 3 5 16,-1-3 4-16,2 1-15 0,-1 3 5 16,-1-1 10-16,-4 1 0 0,5 0-2 0,2-2 0 15,0 0-1-15,4 2 0 0,-4-1-11 16,4-2 13-16,-1 0 3 0,4-4-8 0,-3 3 4 16,3-3 1-16,3 3-9 0,1-7 2 15,-5 3 10-15,8-5-18 0,0 1-10 16,-3 1-5-16,2-2-32 0,-2 0-21 0,-5 0-34 15,-5 5-50-15,-4-3-59 0,0 5-72 16,-10 4-193-16,3 0 31 0,-3 9-164 0,-7-7-119 16</inkml:trace>
  <inkml:trace contextRef="#ctx0" brushRef="#br0" timeOffset="10017.09">18013 8290 1161 0,'-20'-3'234'0,"20"3"-82"0,-20 0-29 15,10-2 5-15,10 2-10 0,-20 0-5 16,20 0-10-16,-30 2-2 0,16 1 0 0,14-3 6 15,-30 4 6-15,14 2-1 0,-1 1 2 16,1 4-1-16,-8 3-10 0,4-2-1 0,-4 6 8 16,5 2-14-16,-14 10 4 0,9 1 9 15,7-6-16-15,1 1 0 0,-1 5-17 0,-3 12 2 16,10-10-3-16,0 1-15 0,0-1 4 16,10-7-6-16,0 5-10 0,-3-6 1 15,6 1-8-15,4-1 3 0,-1-1-6 0,8-5-5 16,2-1-4-16,1-4-3 0,6 0-2 15,1-7-16-15,-1-3-20 0,4 2-35 16,-8-6-38-16,8 0-50 0,-3-6-51 16,3 2-55-16,-4-3-73 0,0-1-76 0,-3 1-110 15,0 0 35-15,0-1-241 0,-3-1-199 16</inkml:trace>
  <inkml:trace contextRef="#ctx0" brushRef="#br0" timeOffset="11034.13">18130 8932 1988 0,'-8'11'-61'15,"8"-11"20"-15,0 0 12 0,0 0 10 16,0 12 23-16,0-12 20 0,0 0 16 0,0 0 18 16,0 0 10-16,0 0-3 0,0 0 10 15,0 0-1-15,0 0 2 0,24-36-6 0,-21 24-5 16,5-10 5-16,1-1-5 0,-2 1 11 16,-1-6-4-16,-3 1-4 0,2 2 10 15,-2-3-6-15,0-3-2 0,0 6 8 16,-3 0 1-16,7 6-11 0,-7-1 19 15,3 2-3-15,-3 4-13 0,3 2-3 0,-6 1-2 16,6 1-7-16,-3 10-6 0,0 0-13 16,0-12-5-16,0 12 4 0,0 0-13 0,0 0 2 15,0 0-2-15,3 33-1 0,-3-19-9 16,8 4 0-16,-5 7 4 0,4-3-11 0,-4 3 8 16,3 0 1-16,5 3 3 0,-1-6-12 15,-1-1 0-15,2-2 6 0,-1 1 1 16,3-5 2-16,-6-2-4 0,-1-5-6 0,4-1 8 15,-3 0-6-15,-7-7 3 16,17 3-10-16,-17-3 10 0,0 0-3 0,33-16-3 16,-23 4-1-16,0-2 7 0,3-7-8 15,-3 0-4-15,-3 2 6 0,0-3 1 0,-1-1-6 16,-6 5-3-16,3 0 6 0,4 2-2 16,-7 0 3-16,3 4-2 0,0-1 0 15,-3 4 0-15,0-1-4 0,0 10 0 0,0-15-2 16,0 15 1-16,8-9 4 0,-8 9-11 15,0 0 0-15,0 0 3 0,0 0 7 0,0 0-4 16,6 36-1-16,-3-22 0 16,1 4 3-16,2 0 1 0,-3 2 3 0,8-1-1 15,-1 5 1-15,-1-6-2 0,8 7 4 16,-7-8-20-16,4-8 19 0,-4 7-5 16,-1-7 3-16,5-2-10 0,-1 2 3 0,1-9 7 15,-14 0 7-15,0 0-7 0,43-13 3 16,-26 1-4-16,3-5-1 0,0-4 2 0,0-4-1 15,-4-3-3-15,-2-1-1 0,-4-1-3 16,3-4 1-16,1 2 7 0,-8-2-5 0,4-1-2 16,-4 0 15-16,-1 2 0 0,-2-5-2 15,0 6-1-15,-3 5 13 0,3 2 7 16,-3 8 19-16,0-4 7 0,0 6 10 0,0 1-7 16,0 1-1-16,0 1-6 0,0 12-10 15,0-17-10-15,0 17 0 0,0 0 3 16,-9-1-5-16,9 1 0 0,0 0 0 15,-21 19 7-15,18-3-3 0,-3 0 6 0,-2 8-1 16,5 1 2-16,0 0-4 0,-1 1-5 16,4 5 5-16,0 5 1 0,10-4-10 0,-6 3 0 15,0-2-6-15,-1-1 3 0,3 0-5 16,4 1-2-16,-4-5 7 0,5-3-2 16,-5 0-8-16,7-6 0 0,-2 4-3 0,-5-8 4 15,4 3-1-15,1-6 0 0,-2 1 2 16,1-1-2-16,1-2 1 0,-5-3 0 0,4-3 0 15,1 5-13-15,-11-9-18 16,22 5-20-16,-22-5-38 0,17-3-42 0,-4 1-59 16,-2-8-81-16,-1-3-74 0,-4-5-74 15,-3 0-135-15,8 4-44 0,-8-5 54 0,-3-5-319 16,3 2-335-16</inkml:trace>
  <inkml:trace contextRef="#ctx0" brushRef="#br0" timeOffset="11250.33">18753 8487 2450 0,'-14'6'-21'0,"4"-6"18"16,10 0 9-16,-16 0 6 0,16 0-2 15,0 0 4-15,-10 0 3 0,10 0-4 16,0 0 8-16,0 0 6 0,0 0 0 0,0 0 2 16,0 0-2-16,0 0 0 0,40-11 1 15,-27 4-5-15,0 1 1 0,1-1-5 16,6 0-1-16,-7-4 1 0,8 4-8 0,-2 0 0 15,-2 2-9-15,-1-2-39 0,-2 1-62 16,2 1-72-16,-5-2-92 0,5 0-160 0,1 1-196 16,2 1-116-16</inkml:trace>
  <inkml:trace contextRef="#ctx0" brushRef="#br0" timeOffset="11968.27">20952 8237 1886 0,'-6'-11'102'0,"6"11"30"0,0 0 20 15,-3-8 11-15,3 8-1 0,0 0-12 16,0 0-5-16,0 0-20 0,-7-11-7 0,7 11-6 16,0 0-12-16,0 0-10 0,0 0-6 15,0 0-2-15,0 0-4 0,-14 25 8 16,14-13 2-16,0-12 1 0,4 31 2 0,0-12 0 15,-4 5 0-15,0 2 2 0,0 5-6 16,6 1-1-16,1 4-9 0,-4 1-5 0,0 1-9 16,0-5 2-16,5 3-3 0,-2 2-8 15,1-6-4-15,-1-2-5 0,-3-5-5 16,1-2-2-16,0-8-1 0,-1 3-4 16,0-4 2-16,-3-2 8 0,4 1 7 0,-4-5 18 15,0-8 15-15,0 11-1 0,0-11-6 16,0 0-10-16,0 0-6 0,0 0-4 0,0 0 1 15,0 0-10-15,-4-41-8 0,1 24 0 16,0-7-7-16,-5-1-6 0,5-1-1 16,0-5-1-16,-7-1 3 0,10-1-9 0,-3 4-2 15,0-4-2-15,-1-2-3 0,0 3-1 16,1-4 1-16,3 5 1 0,3-2-14 0,5 2 4 16,-5 4-1-16,7-1-1 15,-7 1-2-15,3-2 3 0,5 10 0 0,-8-6-7 16,4 8 6-16,6-1-1 0,-3 3-8 15,3 1 9-15,4 3-9 0,-4-2 3 0,-3 9 0 16,7-4-2-16,-4 8 3 0,-13 0-8 16,27 4 0-16,-13 3 4 0,-5 0 2 0,1 3-3 15,-2 2 2-15,-2 2 1 0,-3 1-7 16,-6 9-5-16,0-2-14 0,-8-1-29 16,1 4-25-16,4 1-36 0,-8 5-21 0,1-9-52 15,-4 0-45-15,4 2-37 0,0-10-38 16,-4 4-56-16,0-6-60 0,4-2-152 0,3 0 43 15,4-2-339-15,2-4-364 16</inkml:trace>
  <inkml:trace contextRef="#ctx0" brushRef="#br0" timeOffset="12500.11">21393 8550 2575 0,'0'0'26'0,"0"0"37"0,-7-10 13 0,7 10 14 15,0 0 5-15,0 0 10 0,0 0-16 16,0 0 2-16,0 0-15 0,-16-5-4 0,16 5-1 16,0 0-11-16,0 0 6 0,-4 22 15 15,1-11 12-15,0-3 1 0,3 9 3 0,3 0 2 16,-6-1-10-16,3 8-3 0,3-5-13 16,-6 5-4-16,3-5 0 0,0 1-6 15,0-1-6-15,3-1-4 0,-3-2-11 0,3 0-27 16,-3-2-23-16,7-4-17 0,-7 0-19 15,0-10-66-15,0 0-81 0,0 0-66 0,0 0-78 16,-3-35-122-16,-1 7-77 16,4-7 46-16,-3-2-256 0,0-1-234 0</inkml:trace>
  <inkml:trace contextRef="#ctx0" brushRef="#br0" timeOffset="13285.59">21300 8310 2100 0,'-3'-10'-78'0,"-2"3"14"15,5 7 0-15,0 0 4 0,0 0 8 16,11-11 9-16,-11 11 13 0,0 0-48 0,0 0-17 15,0 0-8-15,19 18-7 0,-11-8 28 16,-2 2 1-16,1 3 1 0,-1-1 10 16,1 3 1-16,3 0 6 0,-3-2 2 0,6 3 4 15,-3-1 6-15,7-2 9 0,-7-3 2 16,6 2 10-16,-2-3 16 0,2-1 33 16,-2-2-8-16,2-3 14 0,5-3 6 15,-5-2 17-15,1 0 1 0,-1 0 20 0,1-5 6 16,-4-1-3-16,1 5 1 0,-1-5 12 15,-7-1 4-15,8 0 2 0,-7-1 2 16,-1-2-9-16,-3 3 6 0,-3 7-6 0,5-12-8 16,-2 1 3-16,-3 11-4 0,0 0-8 15,-8-17-3-15,8 17-8 0,-6-8-2 0,6 8-9 16,0 0-5-16,-16-6 0 16,16 6-3-16,0 0-1 0,-21 17-3 0,9-9 4 15,1 6 0-15,4-3 0 0,1 6-3 16,-5-3-6-16,8 4 1 0,0 0 1 15,0-1-4-15,3-1 2 0,0 5-5 0,3 0-4 16,3-7 3-16,-1 4-1 0,4 0-6 16,-6-1 8-16,7-2-5 0,1-3 4 0,2-2-5 15,4 0 6-15,-4-5 4 0,4-2-2 16,-1 0 6-16,-16-3-3 0,33-8-11 0,-16 3 2 16,7-6-7-16,-5-1 3 0,-2-2-2 15,3-4 2-15,0-2-3 0,-3 2 7 16,-4-1-7-16,4 1-8 0,-4 0 7 0,0-2-4 15,-2 2 1-15,-2-1-4 16,4 6 0-16,4-5-3 0,-7 6-2 0,4-1 1 16,-4 1 3-16,4-1 2 0,-1 4 0 15,-1-1-4-15,-1-3 2 0,-1 8-4 0,-1-5 3 16,-1 3 0-16,-2-1-2 0,-6 8-4 16,16-13 7-16,-8 12-2 0,-8 1 2 15,6-11 12-15,-6 11-5 0,10-6 3 0,-10 6 8 16,0 0-19-16,6-8 4 0,-6 8 3 15,0 0 0-15,0 0-4 0,0 0-2 0,0 0 3 16,0 0 4-16,0 0 1 16,0 0-2-16,0 0 14 0,-33 19-18 0,27-12 11 15,-7 6-2-15,2-2 12 0,-5 3-8 16,2-2 0-16,1 6 7 0,-4 2 8 16,4-2-13-16,-1 1-3 0,1 5 9 0,10-5-11 15,-6 4 2-15,1-1-5 0,8-4 5 16,0 0 5-16,-3-1-4 0,6-2 3 0,0 0-4 15,2-4 0-15,1 6 8 0,7-10-16 16,-7 0-10-16,11-2-47 0,1-2-52 16,-2-3-64-16,4-5-55 0,-1-4-64 0,5 1-92 15,-4-3-78-15,0-2 32 0,3 4-145 16,1-4-68-16</inkml:trace>
  <inkml:trace contextRef="#ctx0" brushRef="#br0" timeOffset="13667.09">22350 8482 1603 0,'3'-6'-39'0,"-3"6"-2"0,0 0 20 16,3-7 11-16,-3 7-6 0,0 0 4 0,0 0-5 16,0 0 2-16,0 0 5 0,13-1 24 15,-13 1 12-15,0 0 11 0,0 0 16 0,0 0 9 16,20-6 10-16,-20 6 0 0,18-5 0 16,-9-1-1-16,1-1-7 0,-4 0-3 15,8 2-8-15,-7-5-4 0,2-2-6 0,-5 3-4 16,3 1-2-16,-4-3-2 0,1-2 3 15,-1 1 6-15,-3-1-1 0,0 1 0 16,-3-1-2-16,-4 4 5 0,0-1-2 0,0 3 3 16,1-4-10-16,-4 5 2 0,10 6-10 15,-20-7 4-15,20 7-9 0,-24 3 5 16,24-3-2-16,-30 13-5 0,17-1 3 16,-1 3 2-16,1 5 10 0,7 3-4 0,-5 4 13 15,2 3-3-15,5 2 2 0,1 6 3 16,3-10-1-16,3 6-4 0,1-2-8 0,2 2 15 15,5-4-9-15,2-5-8 16,7-3 1-16,-4-8 2 0,4-5-13 0,1-1-2 0,-2-8-6 16,2-6-41-16,2-1-41 0,4-8-47 15,-8 0-49-15,2-9-41 0,-1 5-52 16,-7-6-53-16,0 3-76 0,-3 2-24 16,-3 5-141-16,-4-3-53 0</inkml:trace>
  <inkml:trace contextRef="#ctx0" brushRef="#br0" timeOffset="16104.47">18522 9726 1617 0,'-3'-7'27'16,"3"7"17"-16,0 0 7 0,-3-4 9 16,3 4 0-16,0 0 6 0,0 0 4 15,20-14 7-15,-20 14 1 0,27-4-3 0,-14 1 3 16,7 3-10-16,4 0 5 0,-2 6 3 15,2-5-1-15,3 8 2 0,6 3-2 16,-3 1 0-16,0 3 8 0,13 13-9 0,-10 3 15 16,-6 0-1-16,-10 0-21 0,10 10 0 15,-14-5 12-15,-10-2-14 0,8 1-4 0,-8 3 5 16,-3-3-5-16,-14 13-12 0,1-5-7 16,7-4 4-16,-11 2 10 0,-4-9 10 15,5-8 12-15,-4 0 4 0,-10-8 3 0,0 1 8 16,-3-5 0-16,6-5 0 0,-6-4-7 15,-1-4-4-15,-2-10-2 0,-18-6-8 0,8-9-3 16,2-9-6-16,4 0-7 16,7-7-6-16,0-3-5 0,6-3-3 0,10-3-8 15,1 0-1-15,13 7-4 0,3 2-10 16,6-11-1-16,4-4-15 0,4 6-19 0,9 6-24 16,3-3-35-16,4 12-18 0,3-5-48 15,-3 12-42-15,8 6-44 0,-16 6-42 16,5 9-55-16,3-4-39 0,-3 11-122 0,-3 4-33 15,2 3 44-15,4 6-199 0,0 5-168 16</inkml:trace>
  <inkml:trace contextRef="#ctx0" brushRef="#br0" timeOffset="17617.3">22056 9501 2064 0,'-6'-8'112'0,"-4"0"46"15,2-2 19-15,5 3 17 0,3 7 6 16,-9-11-7-16,9 11-11 0,-10-7-14 0,10 7-18 16,0 0-19-16,-14-6-13 0,14 6-17 15,0 0-9-15,0 0-6 0,3 41 1 0,0-16 3 16,5 5 1-16,2 5 11 0,-4 15 6 15,5 1 15-15,-2 3 0 0,4 1-8 16,-2 0 7-16,-5-2-5 0,1-3-6 16,-1-9-10-16,-3-6 0 0,1-3-8 0,0-7-4 15,-1-1-10-15,0-5-10 0,-3 2-1 16,0-10 13-16,7 6-7 0,-4-9 10 16,-3 0-8-16,0-8-10 0,3 13-6 0,-3-13-9 15,0 0-27-15,0 0-35 0,0 0-42 16,0 0-45-16,0 0-40 0,0 0-49 0,0 0-38 15,0 0-72-15,0 0-64 0,0 0-75 16,0 0-153-16,0 0-23 0,14-22 63 0,-7 15-429 16,2-2-455-16</inkml:trace>
  <inkml:trace contextRef="#ctx0" brushRef="#br0" timeOffset="24084.48">7609 15474 2634 0,'0'0'-216'15,"0"0"20"-15,0 0 18 0,0 0 10 16,0 0 27-16,0 0 7 0,0 0 24 0,0 0 17 15,0 0 15-15,0 0 12 0,21-16 14 16,-21 16 14-16,0 0 4 0,0 0 8 0,9-3 12 16,-9 3 0-16,0 0-6 15,0 0 8-15,13-6 11 0,-13 6-1 0,11-8 11 16,-5 7-5-16,-6 1 2 0,18-7 15 16,-6 4-13-16,1-3 1 0,8 2 1 15,-1-1 1-15,-4-2 9 0,11-2 6 0,0 1 1 16,0 2-4-16,3-2-3 0,-4 1-2 15,1-3 7-15,-1 2 1 0,4 1-5 0,3-3 5 16,-3-1-11-16,0 3 3 0,-3 0 0 16,3-1-1-16,-3 0-9 0,0-1 2 15,0 0 3-15,3 2-5 0,-4-2 1 16,4 3 0-16,4-4-2 0,-1 1 4 0,-3 2-8 16,3 0 10-16,-3-1-5 0,10 0-1 15,-4-1 1-15,2-4-7 0,18 3 9 16,-9 1-9-16,-4-1 3 0,14-1 2 0,-10 2-3 15,-8 3 5-15,4-3-2 0,-2 2-7 16,-1-2 7-16,3 3 0 0,-3-4-5 16,0 4 6-16,0 0 0 0,1-4-7 0,-2 4 3 15,1 0 6-15,1-4 0 0,-2 4 3 16,1-4-2-16,4 3 1 0,9-5-4 0,-6 2 2 16,-14 1-1-16,10 1 6 0,-2-1-2 15,11-5-1-15,2-1-1 0,-7 4 4 16,-7 2-2-16,-1-1 8 0,15-3-4 15,-5-4-5-15,-8 6 2 0,-4 2-2 16,-1-3 4-16,-6 1 0 0,3-1 0 0,4 4-4 16,-7-4-1-16,3 1-3 0,-3-1 5 15,4-2-3-15,3 2-4 0,12-3 1 0,-2-5-2 16,-4 6 3-16,-10 2 1 0,-2 1 4 16,5-2-6-16,-2 1-3 0,-1 2-4 15,1-1 2-15,-1 2 3 0,3-3 3 0,-2 5-5 16,-1 0-1-16,-3-3 3 0,-3 4-2 15,-4-3-3-15,4 2 8 0,6-2-4 0,-3 3 1 16,7-7 0-16,-10 6 4 16,9-5-3-16,-3 2-2 0,-6 1-1 0,0 2 2 15,3 0 1-15,-3-3-1 0,-1 4 2 16,-3 0 0-16,4-2 3 0,-7 1-2 16,-3 1-2-16,3 3 6 0,-4-2-9 0,-2-2 7 15,6 4-2-15,-4 0-5 0,5-5 0 16,-5 5 2-16,1-1 3 0,10-5-2 0,-11 4-5 15,4-3 7-15,4 3-3 0,-2-1 3 16,-1 0-4-16,2-1 4 0,4 1-6 16,-4-3-1-16,0 2 0 0,1 1 4 0,-8 1-3 15,4-2-1-15,-3 4 0 16,3 0 2-16,-3-2 1 0,-1 1-5 0,1-2 0 0,4 4-1 16,-5-4 6-16,4 1 1 0,-7 2-5 15,4-1 4-15,-1-1 1 0,-2-1-2 16,2 2-7-16,-2 3 3 0,-14 2 3 15,19-5-4-15,-5 2 2 0,-14 3 1 16,20-4 0-16,-20 4-1 0,20-6 5 0,-6 1-5 16,-1 3-1-16,-3-3 5 0,3-2-3 15,0 1 0-15,-3 1 3 0,4-1-5 0,-14 6 6 16,23-7-2-16,-13 6-4 0,3-5 5 16,-13 6-4-16,17-7 2 0,-7 2 1 15,-10 5-4-15,14-6 8 0,-14 6-4 0,16-7 1 16,-16 7 0-16,14-5-7 0,-14 5 6 15,0 0-2-15,9-2 0 0,-9 2-2 16,0 0 5-16,13-11 2 0,-13 11 7 16,14-4 4-16,-7-2-5 0,-7 6 4 0,20-9-5 15,-10 3 2-15,-1-1-6 0,2 2 1 16,5-2 3-16,-5 1-1 0,2-1-7 16,-13 7 3-16,17-7 1 0,-7 2-3 0,-10 5-5 15,9-6 1-15,-9 6-20 0,0 0-27 16,21-1-39-16,-21 1-81 0,0 0-505 0,0 0-168 15</inkml:trace>
  <inkml:trace contextRef="#ctx0" brushRef="#br0" timeOffset="26051.16">18816 11150 2029 0,'0'-24'82'16,"-3"7"28"-16,3 2 30 0,-3 5 24 15,0 1 2-15,3 9-11 0,-4-13-3 0,4 13-23 16,-7-11-21-16,7 11-2 0,0 0-5 16,0 0-12-16,0 0 13 0,-7 43-3 0,7-18 10 15,4 7 6-15,-1 10 4 0,4 15-4 16,-7 0 1-16,10 4 6 0,-7-3-1 16,0 6-12-16,4-7-1 0,-1-3-6 0,2-4-9 15,5-1-4-15,-4-12-8 0,-1-7-11 16,-5-5 1-16,0-8-10 0,-3 0 1 0,3-2 1 15,4-1-11-15,-4-3 3 0,-3-2-3 16,0-9 3-16,0 12-11 0,0-12 1 0,0 0-18 16,0 4-28-16,0-4-27 15,0 0-45-15,0 0-41 0,0 0-58 0,0 0-67 16,0 0-76-16,0 0-100 0,3-25-169 16,2 18-5-16,-2-1 59 0,-3-3-398 0,0 1-408 15</inkml:trace>
  <inkml:trace contextRef="#ctx0" brushRef="#br0" timeOffset="28451.12">21703 11134 2600 0,'0'-9'-107'0,"0"9"14"0,7-16 14 0,2 7 17 15,5-4 1-15,5-2 12 0,8 0 2 16,13-10 4-16,-3 8 8 0,0 2 7 15,-1-1 15-15,-6 1 7 0,0 8 7 0,1-4 5 16,-8 7 3-16,1 1 8 16,-2 2 5-16,-5 1 2 0,7 1 11 0,-1 6 3 0,-3 7 7 15,-3-3 12-15,-4 7 4 0,-3-3 3 16,0 10 5-16,-3-2-2 0,-7 2 4 16,3 2-4-16,-10 8 1 0,4-3 7 15,-4 4 5-15,-3-1 3 0,-10 12 9 0,0 2-12 16,-6-5-5-16,5-5 1 0,-2 3-1 15,10-13-17-15,0-4 4 0,2-7-3 16,5 0-2-16,-1-4-2 0,-2-2-5 0,1 1-1 16,8-2-10-16,-3-1 5 0,3-10-6 15,-3 15 7-15,3-15-4 0,6 10 8 16,-6-10 5-16,24 7-7 0,-1-10 3 16,7 1-12-16,7 0-1 0,3-7 0 0,3 1-9 15,18-3-3-15,-15 1 1 0,10 0 3 16,-5-2-4-16,-11 4-10 0,-4-2-1 0,-6 4-1 15,3-2-4-15,-9 7 4 0,-1-4 2 16,-3 0-1-16,-3-2-9 0,-1 4 10 16,-2-1-14-16,-14 4 6 0,24-4-3 0,-24 4 1 15,12 0-8-15,-12 0-7 0,0 0-26 16,0 0-20-16,27 3-43 0,-24-2-31 0,-3-1-30 16,0 0-23-16,0 0-30 0,7 7-37 15,-7-7-29-15,0 0-44 0,0 0-114 0,0 0-11 16,0 0-191-16,0 0-137 0</inkml:trace>
  <inkml:trace contextRef="#ctx0" brushRef="#br0" timeOffset="31767.96">9506 13059 1754 0,'0'0'-94'0,"0"0"26"0,0 0 13 0,0 0 14 16,0 0 1-16,0 0 17 0,0 0 14 15,0 0 7-15,0 0 10 0,0 0 17 0,0 0 6 16,0 0 7-16,0 0 13 16,0 0 2-16,0 0 7 0,0 0 0 15,0 0 3-15,0 0 3 0,0 0 3 0,-10 16 4 16,10-16-3-16,0 0-1 0,0 0-9 15,0 0 1-15,0 0-6 0,0 0-2 0,0 0-7 16,0 12 3-16,0-12 12 0,0 0-8 16,0 18 2-16,3-7 5 0,-3-11-3 15,0 24-7-15,4-6 4 0,-1 1-4 0,-3 1-6 16,4-1 4-16,-1 5-7 16,3 1 3-16,1 0 0 0,4 1-13 0,-8-1-3 15,0 4 16-15,0 1-7 0,10 0-14 16,-5-1-4-16,-2-4 13 0,4 6-4 0,-7-5-3 15,3 5 11-15,2-3-9 0,1-1 2 16,9 16-12-16,-6-11-7 0,-2-1 0 16,-2-6 0-16,-2 0 10 0,7 1-15 0,-2 5 9 15,-2-5-12-15,1 5 6 0,-4-8-7 16,5 2 7-16,-1 0-1 0,-4 0 6 0,5 0-5 16,-1 2 2-16,-1-4-11 0,2 2 7 15,-1 2 2-15,-4-2-1 0,4 0 5 16,0 2-10-16,-3-2-3 0,-1 0 2 0,4-2 0 15,-3 0 8-15,3 4-4 16,-3-2 2-16,-1 0-2 0,1-2-1 0,3-2-10 16,-3 4 14-16,3 4-4 0,0-8-10 15,0 8 13-15,-4-2-7 0,5-2 4 0,-8 0 4 16,7 5-5-16,-1-2-5 0,2-3 9 16,-1 3-9-16,-1 1-1 0,2-1-5 15,-5-6 14-15,1 3-1 0,-1-3-1 0,2 2-8 16,1-2 4-16,-2 0 7 0,-1 3-9 15,2-3-2-15,-2 1 1 0,1 2 2 0,-4-2 9 16,3 2-8-16,2-4 3 16,-2 4-3-16,4-4-5 0,-7 1 15 0,8 3-10 15,-8-1 7-15,4 1-11 0,2 0 8 16,-6 0 0-16,5 2-4 0,-2 0 8 16,1 2-13-16,6 3-1 0,-6-3 5 0,0 4 2 15,2-3 3-15,2 0-7 0,-1-1 6 16,-1 2 1-16,1 1-10 0,1-3 13 0,-5 3-9 15,4-3 2-15,0-1-1 0,-3 2 14 16,3-3-10-16,-4 1 3 0,5 2 1 16,-2-1-10-16,-2 2-2 0,7 1-3 0,-5-4 13 15,-2 2 3-15,7-1 4 0,-5 2-3 16,1-1-5-16,-2-3-3 0,1 3 6 0,-2-7 0 16,-1-1-1-16,2 3-4 15,1-2 4-15,-2 2-7 0,-1-4 4 0,2 3 4 16,-2-2-9-16,4 0 10 0,-4-1-9 15,5 1 3-15,-1 1-10 0,-7-3-1 16,6 1 18-16,-5 3-8 0,3-5-2 0,0-1 1 16,-1 0 11-16,0 3-16 0,2-3 2 15,-2 6 3-15,1-5 9 0,-1 4-7 0,5-1 4 16,-8-4-1-16,4 0-6 0,-1-1 1 16,4-1 5-16,-7 2-14 0,1 0 5 0,6-5 14 15,-7 2-6-15,4-5-2 0,-4 2 1 16,4 1 4-16,0-1 4 0,-4-5-16 15,0 6 11-15,-3-13-1 0,3 18-16 16,1-8 11-16,-1-2-1 0,-3-8-3 16,7 19 3-16,-4-9 6 0,1 0 1 0,-4 1-2 15,6-4-7-15,-6 5 7 0,0-12-6 16,0 18-6-16,0-18 7 0,3 13 0 0,-3-13 0 16,4 14-8-16,2-3 12 0,-6-11 0 15,0 12 5-15,0-12-2 0,4 13 0 16,3-6-2-16,-7-7-6 0,3 12 0 0,-3-12 0 15,3 13 11-15,-3-13-14 0,3 10 9 16,-3-10 8-16,7 12-5 0,-7-12-8 16,3 13-7-16,-3-13 16 0,0 9-9 0,0-9 7 15,3 7-8-15,-3-7-1 0,0 0 0 16,8 17-1-16,-8-17 11 0,3 12-11 16,0-7 8-16,-3-5-2 0,3 12 4 15,-3-12-6-15,7 8 6 0,-7-8-5 0,0 0 5 16,6 10-7-16,-6-10 4 0,0 0-3 15,0 0-26-15,0 0-28 0,0 0-49 0,0-28-52 16,-3 17-71-16,0-3-79 0,0 2-173 16,3-1 8-16,-4-5 56 0,4 0-174 15,0 2-88-15</inkml:trace>
  <inkml:trace contextRef="#ctx0" brushRef="#br0" timeOffset="33702.01">18889 13395 1668 0,'0'0'-43'0,"-13"0"11"0,13 0 14 15,0 0 11-15,-14 2 13 0,14-2 11 0,0 0 0 16,-13-2 8-16,13 2 4 0,0 0-5 15,0 0 2-15,0-11 2 0,0 11-2 16,0 0 5-16,0 0-5 0,13-22 7 0,-5 12 0 16,-2-1-2-16,7 0-5 0,4-3 1 15,4 0 6-15,-5 2 1 0,7-1-2 0,1 1-6 16,-5-1 2-16,-2 6 4 0,-4-1-6 16,4 1 3-16,3 2-4 0,-10 0-1 15,3 0 0-15,-13 5 3 0,24-3-8 16,-24 3 2-16,23 4-5 0,-10 5 3 0,-3-1-3 15,1 0 0-15,-5 6 2 0,1 3 5 16,-1 1-2-16,-2 0 5 0,-4 1-5 16,0 4 0-16,0 2 9 0,0-3-4 0,-4 6 2 15,-6 2-6-15,7-2 7 0,-10-2 4 16,6 5-1-16,-3-9 0 0,-3 7 6 0,-4 0 0 16,7-8 3-16,-7 4 6 0,4 0 4 15,3-4-7-15,-10 4 5 0,14-7-11 0,-2-1 2 16,2-2 0-16,-4 0-9 0,7-2 3 15,-8-4-6-15,8 1-2 0,3 1 5 16,-6-4-5-16,6-7 8 0,-7 13-2 16,1-6-7-16,6-7-9 0,-8 11 4 15,8-11 3-15,0 0-1 0,11 12 10 0,-11-12 7 16,27 4 10-16,-8-6 1 0,15 0-1 16,-4-6-15-16,6 1-4 0,-2-3 5 0,3-1-4 15,-1-1 0-15,4 2-7 0,-7 0 6 16,-6-1-9-16,0 4-1 0,-4 0 3 15,1 0 4-15,-8 2-7 0,1-1-12 0,-4 2 1 16,1-2 7-16,-1 4-8 0,-13 2-3 16,16-6-2-16,-16 6-5 0,11-4 8 0,-11 4 0 15,0 0-9-15,16-4 7 16,-16 4-18-16,0 0-35 0,0 0-35 0,10-3-34 16,-10 3-34-16,0 0-47 0,7-6-72 15,-7 6-113-15,0 0-111 0,0 0 52 0,-10-15-221 16,10 15-160-16</inkml:trace>
  <inkml:trace contextRef="#ctx0" brushRef="#br0" timeOffset="38602.01">23046 13084 1902 0,'0'0'-9'0,"0"0"26"0,0 0 22 15,0 0 23-15,0 0 17 0,0 0 3 16,0 0 4-16,0 0 10 0,0 0 0 0,0 0-10 16,0 0 5-16,0 0-16 0,0 0-5 15,0 0-8-15,-30 3 1 0,20 1-6 16,-3 2-14-16,-4 2-4 0,1-1 3 0,2 3-9 16,-9 1 1-16,3 1-4 0,-10 2 4 15,0 4-14-15,3 0 5 0,-3-1-11 16,3 1 13-16,-3-1-5 0,0 1-2 0,7-3-10 15,-4 2 6-15,1-2-1 0,-1 0 7 16,10-5-12-16,-2 3 4 0,2-1 4 0,0-4-5 16,1-1-3-16,6 0-1 0,-1-1 1 15,2-1-3-15,9-5 0 0,-18 10 11 16,18-10-8-16,-9 7 3 0,2-3 4 16,7-4-8-16,-14 6 3 0,14-6 4 15,0 0 7-15,0 0 21 0,-12 5-1 0,12-5 1 16,0 0-4-16,0 0 4 0,0 0-7 15,0 0-10-15,0 0 6 0,-13-22-2 0,13 12-6 16,0 10-1-16,6-25-19 0,-6 7 14 16,7 0-4-16,-4-4-2 0,0-3 3 0,3 0-6 15,5-4-4-15,-8 1-8 0,7-2 16 16,-4 2-14-16,5 6 1 0,-1-1 5 16,-4 1 11-16,-3 0-14 0,8 1-4 0,-8 4 2 15,4-1 0-15,-4-1-7 16,3 6 5-16,-2-2 0 0,3 5 3 0,-4-1 4 15,1 2-5-15,-4 9 3 0,6-17-2 16,-3 11-6-16,-3 6-5 0,7-11-6 0,-7 11 16 16,0 0 12-16,0 0-4 0,0 0-9 15,30 24 5-15,-20-9 1 0,0 5 6 0,3 7-3 16,1 5 3-16,2 11 15 0,1 10 1 16,-4-3 1-16,4 3 7 0,-4-3 3 15,4 0 0-15,-4 0-4 0,-2 0 3 0,-2-3-5 16,1-11 4-16,-2-5-4 0,-2-3 1 15,-3-3-5-15,0-3-4 0,4-4 1 16,-1 0 1-16,-6-4-2 0,8-3 6 16,-5 1-1-16,0-2 9 0,-3-10 5 0,7 15 7 15,-4-8 3-15,-3-7-4 0,0 0-1 16,3 10-11-16,-3-10-6 0,0 0-13 0,0 0-33 16,0 0-48-16,0 0-46 0,0 0-62 15,17-22-53-15,-10 16-58 0,-4-4-80 16,0 6-98-16,8-4-103 0,-5 4 51 0,1-2-307 15,2 1-304-15</inkml:trace>
  <inkml:trace contextRef="#ctx0" brushRef="#br0" timeOffset="81854.17">7802 14191 1756 0,'0'0'-137'0,"0"0"12"16,0 0 35-16,0 0-7 0,0 0 15 15,0 0 3-15,0 0 9 0,0 0 11 0,0 0-3 16,-9-1 6-16,9 1 11 0,0 0 3 16,0 0 6-16,0 0-4 0,0 0 13 0,0 0-2 15,0 0 9-15,0 0-6 0,0 0 10 16,0 0 3-16,0 0 0 0,0 0 10 16,0 0 3-16,0 0 13 0,0 0-3 15,0 0 1-15,0 0 4 0,0 0 17 16,-16 7 1-16,16-7 1 0,0 0 5 0,0 0-7 15,0 0 6-15,0 0 4 0,0 0 0 16,0 0 2-16,0 0-14 0,0 0 13 0,0 0-4 16,0 0-2-16,0 0 7 0,0 0-9 15,0 0 8-15,0 0-6 0,0 0 1 16,0 0-9-16,0 0 4 0,0 0-5 16,0 0-3-16,0 0-2 0,0 0-6 0,0 0-2 15,0 0 2-15,0 0 0 0,0 0-2 16,22 8-4-16,-22-8 5 0,24 3-8 15,-7-2 1-15,-1-1 2 0,4 0 1 0,0 3-4 16,3 0 3-16,4-3 2 0,-3 1-4 16,3-1-3-16,-5 0 3 0,2 4-3 15,-1-2 0-15,1 0-4 0,-5-2 8 0,2 0-4 16,-4 0 0-16,2 3-2 0,-2-3-6 16,-17 0 7-16,37 3-7 0,-17 0 4 0,-1-3-3 15,-2 1 2-15,-4 2 8 0,4 0 1 16,0-3-5-16,-17 0 5 0,33 1-1 15,-16 3-5-15,-1-4 7 0,1 2 6 0,-17-2-9 16,37 0-1-16,-20 2 0 16,-1-2 6-16,-16 0-8 0,33 3 1 0,-12-3 2 15,-4 3-6-15,2 0 6 0,1-2-4 16,0-1 3-16,0 3-9 0,4 0 5 0,-1-2-1 16,0-1 3-16,-3 4-4 0,0-2 7 15,0 0 2-15,0 1-7 0,4-3 5 16,-8 0-5-16,1 3 2 0,-4 0 3 0,-13-3 1 15,36 0-3-15,-18 0 2 0,-1 1-3 16,-17-1 5-16,29 3 2 0,-15 0-2 16,-14-3 2-16,26 0 2 0,-10 0 1 0,-16 0-7 15,31 1 4-15,-11-1 2 0,-7 4-7 16,-13-4 3-16,37 0 1 0,-21 0-3 0,5 0 5 16,-21 0-5-16,33 0 1 15,-14 0 0-15,2 0 2 0,-4 0-2 0,-17 0-3 16,39 0 4-16,-21 0-1 0,-2 0-2 15,-16 0-1-15,33 0 1 0,-16 0-1 0,-17 0-2 16,27 0 0-16,-11 2 2 0,-16-2-4 16,27 0 3-16,-27 0-1 0,27 0-1 0,-14 0-1 15,-13 0-1-15,30 2 4 16,-17-2-1-16,4 3-2 0,-17-3 1 0,36 3-1 16,-19-3-1-16,-1 0 3 0,5 3 0 15,-21-3-3-15,33 1 5 0,-16-1-5 16,2 0 1-16,-19 0-1 0,27 3 0 0,-10 0 2 15,-17-3 3-15,27 1-6 0,-14-1 3 16,-13 0-3-16,30 4 2 0,-13-4-1 0,-17 0 0 16,26 2 3-16,-9-2-2 0,0 2 2 15,-17-2-2-15,30 3 7 0,-14-3-3 16,-16 0 6-16,30 0-6 0,-9 3 7 0,-8-3 0 16,-13 0-2-16,33 0-2 0,-16 0-1 15,-1 3-2-15,-16-3-2 0,30 0 1 0,-13 1 3 16,-17-1-1-16,34-1-1 0,-22 2-2 15,9-1-4-15,-21 0 4 0,36 3-1 16,-19-3 1-16,3 0-1 0,0 0 1 16,-20 0 3-16,30 3-6 0,-9-2 2 15,-21-1 2-15,26 0-5 0,-10 4 4 0,-16-4-3 16,30 0-2-16,-12 0 2 0,-2 2-1 16,-16-2 1-16,30 0 3 0,-13 2 0 0,-4-2-2 15,-13 0 2-15,33 3 2 0,-16 0-4 16,-1-3 2-16,8 0 1 0,-7 3-2 15,-1-2 0-15,1 2-1 0,-17-3-2 0,30 3 6 16,-10-3-4-16,-3 1 3 0,-1 3-2 16,1-2 0-16,-17-2 0 0,30 2-1 0,-14 1 2 15,-2-3-7-15,10 3 6 16,-5 0-1-16,8-2 2 0,-7 2-1 0,3 0 0 16,0-3-2-16,1 1-1 0,-1 3 10 15,1-2-7-15,-5 0-3 0,-2 1 8 16,3 0-8-16,-3 0 2 0,7-2-2 0,-5 2 1 15,-2 0 1-15,-1-3 4 0,1 1-5 16,-1 3 6-16,5-4-4 0,-4 2 0 0,-4 0 1 16,7 1 2-16,-1 0-4 0,2 0 1 15,-4-3-2-15,5 1 6 0,-4 2-4 16,2-3-1-16,-4 3 3 0,4-2-4 0,0 3-1 16,3-2 3-16,1 0-1 0,3 1 2 15,-8 0 0-15,5 0-2 0,-1-2 1 16,1 2-2-16,-5 0-1 0,5-3 2 15,-1 5 0-15,1-3-3 0,-2 0 4 0,2 1 2 16,-7-3-5-16,3 3 1 0,0 0 1 16,0-2-2-16,3-1 1 0,-6 6 2 0,6-6-3 15,-3 1 0-15,3 3 1 0,-2-2 3 16,-2 0-1-16,1-2-3 0,4 3 1 16,-5 0 1-16,-1-3-2 0,-6 3 0 0,9-2 0 15,-8 2 2-15,7-3-1 0,-20 0 4 16,37 3-2-16,-17-3-3 0,-7 1 7 0,4 3-3 15,-1-4-8-15,-16 0 7 16,30 2-5-16,-16-2 3 0,-14 0-2 0,33 2 0 16,-17 1 4-16,-16-3 0 0,30 0-2 15,-13 3 3-15,-17-3-6 0,24 3 5 16,-11-3-2-16,-13 0 0 0,30 1-7 0,-16 2 6 16,-14-3 1-16,26 3-4 0,-12-3 5 15,-14 0-3-15,26 1 4 0,-10 3-1 0,-16-4-4 16,27 2 0-16,-10-2 3 0,-17 0 2 15,27 2-1-15,-11-2 4 0,-16 0-9 16,24 0 1-16,-24 0 0 0,20 0 5 0,-20 0-3 16,16 3 1-16,-16-3-3 0,21 0 0 15,-21 0 4-15,0 0-5 0,19 3 8 16,-19-3-8-16,0 0 3 0,20 0 3 16,-20 0-5-16,0 0 1 0,21 0-3 0,-21 0 4 15,0 0-1-15,16 3 5 0,-16-3-5 16,0 0 0-16,0 0 4 0,0 0-2 15,24 1-2-15,-24-1-1 0,0 0 1 0,0 0 2 16,0 0 0-16,20 0 2 0,-20 0-5 16,0 0 1-16,0 0 4 0,0 0-2 0,13 3-4 15,-13-3 6-15,0 0-6 16,0 0 3-16,0 0 0 0,0 0 7 0,0 0-6 16,0 0 2-16,0 0-6 0,0 0 5 15,0 0-9-15,0 0 2 0,0 0-8 16,20 0-7-16,-20 0-14 0,0 0-29 0,0 0-38 15,19-3-75-15,-19 3-90 0,8-1-159 16,-8 1-117-16,0 0-45 0</inkml:trace>
  <inkml:trace contextRef="#ctx0" brushRef="#br0" timeOffset="84420.9">8912 13572 1882 0,'0'-7'228'0,"0"7"-14"0,-9-10-15 15,9 10-21-15,-7-10-20 0,7 10-42 16,0 0-13-16,0 0-38 0,-9-5 0 0,9 5-8 16,0 0-10-16,0 0-9 0,0 0 5 15,0 0 7-15,6 32-9 0,-3-17 19 16,7 7 0-16,-7-6-4 0,5 0-8 0,-5 5-5 16,0 1-2-16,7-1 6 0,-7-6 0 0,0 2-10 15,4-5-3-15,-7 1-5 0,4-3-3 16,-1 1 7-16,-3-11 10 15,3 14-4-15,-3-14-9 0,4 11 5 0,-4-11-5 16,0 8-9-16,0-8-2 0,6 11-10 16,-6-11-23-16,6 7-45 0,-6-7-41 0,0 0-55 15,0 0-74-15,0 0-95 0,0 0-190 16,0 0 14-16,0 0 54 0,0 0-211 0,18-14-152 16</inkml:trace>
  <inkml:trace contextRef="#ctx0" brushRef="#br0" timeOffset="85004.99">10310 13500 1943 0,'9'-10'21'15,"-9"10"-1"-15,7-10-2 0,-4 5 1 16,8-5-3-16,-5 4-2 0,1-1 5 16,2 0-6-16,2 2 0 0,-1-1 7 15,-1 2-2-15,2-1 2 0,-11 5-2 16,19 0 3-16,-5 2 0 0,-14-2 8 0,24 13 14 15,-11-1 9-15,-4 1 2 0,5 5 4 16,-4 1 9-16,-7 1 1 0,4 3 0 0,0-2 1 16,-4 3 6-16,1 1-23 0,-1-7 7 15,0 1 5-15,0-5-21 0,-3 4 13 16,0-5 2-16,3-1-6 0,-3 1 6 0,4-2-8 16,-4-3 0-16,0-8 7 0,0 14-12 15,0-14 0-15,0 10 3 0,0-10-10 0,0 0-8 16,10 7-5-16,-10-7 6 15,0 0-20-15,0 0-21 0,37-13-44 0,-21 6-50 0,4 2-62 16,-6-2-81-16,2 0-101 16,1 4-135-16,0-3 49 0,3 6-186 15,-1 0-119-15</inkml:trace>
  <inkml:trace contextRef="#ctx0" brushRef="#br0" timeOffset="85771.29">12223 14216 1756 0,'6'-8'-51'0,"-6"8"13"0,10-9 7 0,-10 9 8 15,11-8 5-15,-11 8-12 0,9-7 16 0,-9 7-1 16,0 0 6-16,18-4 2 16,-18 4-5-16,0 0 9 0,0 0 2 0,16 17 5 15,-13-6 5-15,3-3-10 0,-6 3 8 16,8 3-12-16,-8 0 10 0,0 1-3 0,0 2-1 16,-3 1-1-16,3-7 9 0,0 6-10 15,-8-3 3-15,8-3 5 0,0 1-3 16,-3-5 0-16,3 0 8 0,0-7-5 0,-3 11 2 15,3-11-1-15,0 0 3 0,-4 4-10 16,4-4 5-16,0 0-5 0,0 0 9 0,0 0 3 16,0 0 12-16,0 0 3 0,0 0 0 15,0 0-1-15,0 0 4 0,0 0 5 16,0 0 6-16,0 0 7 0,37-2 6 16,-37 2 5-16,6 8 0 0,-6-8 4 15,11 7 2-15,-8 1-1 0,-3-8-6 0,7 14 0 16,-7-7-6-16,0-7 5 0,0 17-6 15,0-17-8-15,-4 14-5 0,-2-6-7 0,6-8-6 16,-11 7-38-16,2-3-31 0,-1-4-38 16,10 0-36-16,-27 0-39 0,10-1-29 0,1 1-46 15,2-3-403-15,14 3-130 16</inkml:trace>
  <inkml:trace contextRef="#ctx0" brushRef="#br0" timeOffset="86487.7">12109 15508 1895 0,'0'0'60'0,"0"0"18"0,0 0 9 0,0 0 12 16,0 0-8-16,0 0 4 0,0 0-5 16,0 0 11-16,0 0-17 0,0 0-6 15,0 0-1-15,0 0-10 0,0 0 2 0,-43 2-16 16,23 8 5-16,4 0-5 0,-14 5 6 15,10 0-5-15,-7-1 4 0,0 3-12 0,-16 8 6 16,-1 0-18-16,4 0 4 0,7-1-1 16,10-8 4-16,-4 1-16 0,-3 0 7 0,4-1-3 15,9-2-15-15,-7-3 16 0,5 3-11 16,5-3-5-16,-2-2-6 16,-1 0 10-16,4-2 3 0,2-1 2 0,-2-1-11 15,7 1 8-15,6-6 7 0,-21 8-10 16,21-8 13-16,-12 4-4 0,12-4-2 0,0 0-2 15,0 0 2-15,0 0-8 0,-27-12 4 16,20 4-15-16,3-2 9 0,1-4-1 0,0 3-1 16,-1-7 5-16,4-4 0 0,0-6-13 15,4 1 4-15,-1-2 6 0,0 0-4 16,-3 0-4-16,7-3 1 0,0 11-4 16,-4-4-5-16,-3 0 0 0,3 4 21 15,-3 5 6-15,7-2 4 0,-7 2-12 0,3 4 2 16,-3 2-6-16,0 10-8 0,4-11-4 15,-4 11-4-15,0 0 10 0,0 0 7 0,0 0-7 16,29 29 12-16,-18-9 10 0,2 5 10 16,7 15 9-16,4 0-2 0,-5 5-2 15,5-5 4-15,-4 3-3 0,-1-4 1 0,5 1-2 16,-4-2-9-16,-7-8 3 0,1-5 0 16,-1-8-6-16,1 6 0 0,-1-6-6 0,-3-2 3 15,0-2-9-15,0-3-7 0,-4-2-19 16,-6-8-53-16,10 1-60 0,-10-1-95 15,4-14-91-15,-4-1-111 0,0-3-160 0,-7 1 39 16,0-8 65-16,-6-4-301 16,0 4-261-16</inkml:trace>
  <inkml:trace contextRef="#ctx0" brushRef="#br0" timeOffset="87155.17">9386 15998 2190 0,'0'0'-38'15,"7"-11"17"-15,-7 11 10 0,3-10 22 0,-3 10 7 16,3-10 3-16,-3 10 10 15,0 0 6-15,0 0 1 0,7-12 6 0,-7 12-7 16,0 0 3-16,0 0 2 0,0 0 1 16,0 0-6-16,0 0 4 0,0 0-4 0,0 0-5 15,-37 5-8-15,37-5 4 0,-30 10-2 16,11 0 2-16,2 0-8 0,1 2 2 16,-5 1-4-16,1 3 3 0,7 1-3 0,-7-3-9 15,10 4 7-15,-1-6-9 0,-2 2 5 16,4 0 4-16,6-4-10 0,-1 2-1 15,0-2-2-15,1 0 4 0,3-10-3 0,11 19-1 16,-5-5 5-16,7-3-4 16,4 6 6-16,2 0-6 0,8-2 3 0,-3-3-3 15,3 2 14-15,3 3 0 0,-7-5 11 16,0 2 0-16,-3-1 8 0,0 2-3 0,0 0 2 16,0-2 5-16,-3 5 3 0,-4-4-12 15,-3 1 13-15,0 0 4 0,-3-1-9 16,-4 3 19-16,0-3-21 0,-3 1-3 0,-3-2-4 15,-3 2 9-15,-5-5 1 0,-2-1-23 16,-7-3-2-16,-3-5-50 0,3-2-44 0,-10-2-66 16,-7-9-67-16,-19-11-101 0,5-4-162 15,5-7 6-15,-1 2-202 0,4-7-164 16</inkml:trace>
  <inkml:trace contextRef="#ctx0" brushRef="#br0" timeOffset="87656.98">8243 14524 1946 0,'0'0'6'0,"-11"-9"34"0,11 9 16 0,-6-6 8 16,6 6 1-16,0 0-4 0,-16-1-5 16,16 1-5-16,0 0-3 0,-14 19 2 0,11-6-7 15,-4 9 4-15,4-1 6 0,-4 8-2 16,3-1 0-16,8 6-5 0,0 1 8 15,-1 3-12-15,7 12 1 0,-1-10-8 0,9 3-5 16,-6-8 12-16,2-5-12 0,3-3 3 16,-4-8 3-16,0-1-7 0,4-5-4 15,-4-1 4-15,1-5 6 0,-1 1-6 16,0-5 5-16,-13-3 4 0,17 3-9 16,-17-3-3-16,17-14 2 0,-17 14 5 0,7-17-7 15,-10 8 4-15,3 9-19 0,-14-24 15 16,4 13-17-16,0-3 1 0,-7 6 1 0,4-3-14 15,-1 4 0-15,1 1-3 0,0 5-27 16,13 1-29-16,-23-3-35 0,23 3-37 16,-20 0-57-16,6 0-78 0,14 0-126 0,-13-3-66 15,13 3-180-15,0 0-137 16</inkml:trace>
  <inkml:trace contextRef="#ctx0" brushRef="#br0" timeOffset="88338.32">10082 14516 1837 0,'0'0'-27'0,"0"0"11"16,0 0 13-16,0 0 0 0,0 0 8 15,0 0-1-15,0 0 6 0,0 0 0 0,0 0-2 16,0 0 0-16,0 0 1 0,0 0 8 16,0 0-10-16,0 0 6 0,48-11 3 15,-48 11-2-15,0 0-4 0,12-6 7 0,-12 6 2 16,0 0-1-16,0 0 11 16,27 6 3-16,-27-6 6 0,21 7 8 0,-12 1 8 15,2-1-1-15,-5 3 6 0,1 0 2 16,3 2 6-16,-4-1-5 0,5 2 3 0,-5 1-4 15,4-2-2-15,0 1 3 0,-3-1 3 16,-4 1 0-16,4 2-14 0,-1 0-1 16,5-1-1-16,-11 3 2 0,3-3-3 0,0-2 2 15,0 1-14-15,1-1 1 0,-1 1-13 16,0-1 3-16,1-5-5 0,-4-7 3 16,4 18-1-16,-1-11-25 0,-3-7-15 0,0 17-24 15,0-17-36-15,6 7-48 16,-6-7-86-16,0 0-97 0,0 0-150 0,0 0 27 15,0 0-143-15,0 0-74 0</inkml:trace>
  <inkml:trace contextRef="#ctx0" brushRef="#br0" timeOffset="88554.99">10216 14741 1753 0,'-23'4'83'15,"23"-4"-2"-15,0 0 4 0,0 0-5 0,0 0-3 16,0 0-10-16,-10-8-7 0,10 8-1 15,0 0-8-15,0 0-8 16,23-28-3-16,-13 21-6 0,3 0-1 0,-3-1-1 16,1-2-9-16,-2-1 2 0,5 3-1 15,-4-3-9-15,0 4-9 0,0-3-30 0,0 2-35 16,3-2-43-16,-6 3-52 0,0-1-28 16,-7 8-59-16,6-10-409 0,-6 10-145 15</inkml:trace>
  <inkml:trace contextRef="#ctx0" brushRef="#br0" timeOffset="100239.86">9496 13027 1896 0,'0'0'7'0,"0"0"12"0,0 0 11 16,0 0-3-16,0-11 4 0,0 11-4 15,0 0 1-15,0 0-8 0,0 0-4 16,0 0 6-16,0 0-11 0,0 0 1 0,0 0-1 16,0 0 5-16,0 0 2 0,0 0 5 15,17 39 13-15,-14-22 6 0,4 6 8 0,3 7 4 16,0 3 1-16,6 11 9 0,1 1-4 16,-1 5-6-16,5-6-7 0,-4 5 5 15,2 1-6-15,5 0-3 0,-1-3-10 16,-3 3 3-16,3-3 1 0,4 3-9 15,6 13 0-15,-9-19-3 0,-4 2 2 0,0 1 2 16,3 2 6-16,-3-2 2 0,0 0 4 16,-6 3-7-16,5-3-4 0,-2 6 5 0,4-3-4 15,-2-3-6-15,-2 3 15 0,-1 0-14 16,5-2-4-16,-4 0 0 0,-1 2-3 16,1-4-4-16,-1 0 0 0,1 1 3 0,-4 2 4 15,4-2-10-15,-1-5 7 16,-2 2 2-16,-1-5 8 0,0 3-7 0,-2-6 11 0,5 8-12 15,-6-9 9-15,7 8-4 16,-3-8-6-16,-5-3 10 0,1 1-22 0,10 11 8 16,-7 2 9-16,4-4 2 0,-1 6-3 15,-5-10-3-15,5 12 5 0,-2-3 3 16,-1 3 6-16,1-5-5 0,2 2-2 0,-5 1 12 16,5-2-2-16,1 4-12 0,-1 0-7 15,4 0 15-15,0 0-7 0,3-1-1 0,-6 1 8 16,6 0-2-16,11 12-3 0,-14-12 10 15,0 0 7-15,4 0 8 0,-2 0 7 16,-2 0-1-16,1-2 1 0,-5 2 1 0,11 0 0 16,-4-5-6-16,-3 1-5 0,3 4-5 15,1-7-5-15,-11 0-1 0,10-4-1 0,-9 0-2 16,-4-10-11-16,3 2 5 16,1-1-2-16,2 15 0 0,1-2-4 0,-1-11-3 15,-5-6-2-15,-5-2-12 0,4-5-16 16,-3-1-35-16,3-5-37 0,0-1-35 15,-4-9-62-15,-6-3-99 0,0 0-91 0,11-43-177 16,-11-11-27-16,-24-21 58 0,-3-17-377 16,-6-4-371-16</inkml:trace>
  <inkml:trace contextRef="#ctx0" brushRef="#br0" timeOffset="101090.95">7826 15345 2484 0,'0'0'-105'0,"-10"7"25"0,10-7 24 15,0 0 9-15,-10 6 10 0,10-6 11 16,0 0 5-16,-10 4 7 0,10-4 5 0,0 0 3 15,0 0 5-15,0 0 7 0,0 0 4 16,0 0 16-16,0 0 10 0,33 8-1 0,-3-13 11 16,11-2-1-16,15-6 6 0,7 5 0 15,5-9-4-15,5 2 8 0,13-5-6 16,4 0-2-16,7-4-6 0,0 3 4 0,-1-4-8 16,4 4 6-16,1-4-5 15,-5 3-6-15,7-8-5 0,-3-2-1 0,1 1 9 16,8 2-7-16,1-6 0 0,3-1-3 0,4 4-3 15,-7-4 4-15,3 3-2 0,-3-3 1 16,1 1-2-16,-2 6 1 0,2-2-2 16,-2 1 0-16,2 3-8 0,2-3 0 15,-3-1 3-15,-7 2 13 0,-3 4 4 0,0 0-5 16,-10 0-2-16,4 3 4 0,-4-2-1 16,6-1-12-16,-6 3 3 0,-3-6-1 0,0 2-4 15,-1-2 3-15,-3 6 0 0,-16 1-6 16,-1 0 5-16,-2 4-8 0,0-2 2 15,-5 1-1-15,-2 1 1 0,3 5 0 0,-3-5 2 16,-4 0-1-16,-10 8 11 0,-6-1-9 16,0-4 5-16,-4 6-13 0,-3-3 6 15,-7 4-7-15,4 0 0 0,0-4 7 16,-1 4-8-16,-2 0 9 0,-5-2-17 0,-1 1-35 16,-1 1-33-16,-4 0-54 0,-7 2-64 15,-3-5-78-15,0 3-173 0,-3-1-35 0,-6-2 59 16,3 3-173-16,-10-3-90 0</inkml:trace>
  <inkml:trace contextRef="#ctx0" brushRef="#br0" timeOffset="102305.46">7786 14274 1633 0,'-14'-2'-69'0,"14"2"12"16,-12-2 7-16,12 2 9 0,-10-4 17 15,10 4 11-15,-11-4 1 0,11 4 2 0,0 0 6 16,0 0 8-16,0 0 0 0,-13 0 0 16,13 0-1-16,0 0-5 0,0 0-1 15,0 0 1-15,0 0 10 0,0 0-2 16,0 0 10-16,0 0 4 0,37 8 17 16,-23-6 8-16,5-2 1 0,1 0-8 0,7 2 7 15,3 1-7-15,0 3 1 0,0-5 0 16,7 5 3-16,2-1-4 0,1-1 0 0,4 2 2 15,2-3-4-15,1 4 0 0,-4-2-1 16,21 2 2-16,-11-1-8 0,-10-2 4 16,1 0 4-16,2 2-5 0,1-1 0 0,3-2-2 15,0 0 2-15,17 4-3 16,-14-6-3-16,-2 5 4 0,-2-1-3 0,17-2-8 16,-9 0 2-16,-10-3 2 0,6 1-3 0,-6 2-4 15,4-6 3-15,-5 3 2 0,4 3-1 16,20-6-3-16,-13 2 3 0,-4-2-1 15,0 3 0-15,18-3-7 0,-2 0 5 16,-2-1-6-16,-10 4 5 0,9-5-8 0,-12 5 7 16,-11-3-6-16,1 3 1 0,2-3-2 15,-10 3 2-15,5 3-4 0,2-3 2 0,-7 3 2 16,8-2-4-16,-11 3 0 0,4-4 6 16,-4 2-3-16,4 0-2 0,-4 1 2 15,-6 0 4-15,6-3 6 0,0 3-6 0,0 1-1 16,-6-1 0-16,3-3 0 0,4 5-8 15,-1-5 10-15,0 2-3 0,-6 0-3 0,6 1 7 16,5-3-5-16,-5 6 11 16,0-5-10-16,0 2 9 0,1-3-6 15,-1 3 2-15,0-3-1 0,-3 1-3 0,10 3-7 16,-10-4 11-16,7 2-2 0,0 3 7 16,-1-2-13-16,1 1 7 0,-4-1-1 0,11 5 5 15,-1-4-16-15,0-1 4 0,1 0 6 16,2 1-6-16,1-1-2 0,-4 1 7 0,4 4-5 15,16-5-3-15,-9 3 11 0,-5-2-6 16,-2 0-1-16,20 0 7 0,-18 0-2 16,2 2 7-16,-7-3-11 0,-1 1 6 0,3-1-5 15,1 2 16-15,-4-1-9 0,1 2-7 16,-8 1 9-16,7-3-7 0,-2 2 0 16,-11-1 3-16,0 2 0 0,0-1-3 15,0-1 5-15,0 2 2 0,-4-1-11 16,-6-2 5-16,0 0-5 0,0 0 0 0,-3 0-1 15,-4-1 10-15,-13-3-9 0,30 6 9 16,-24-6-12-16,-6 0 6 0,21 1 5 0,-21-1-6 16,14 3-18-16,-14-3 2 15,0 0-27-15,0 0-30 0,22 0-55 0,-22 0-50 0,0 0-61 16,0 0-87-16,0 0-149 0,0 0 38 16,0 0-187-16,0 0-113 0</inkml:trace>
  <inkml:trace contextRef="#ctx0" brushRef="#br0" timeOffset="103889.45">19042 15016 1743 0,'8'-11'-32'0,"-2"-3"31"0,4 6 12 15,-3-5 9-15,6 2 9 0,0-1-1 16,1 2 0-16,2 0-3 0,1 3 3 0,10-4-1 16,-1 4-1-16,-6 4-2 0,7 1 3 15,-11 2-5-15,11 0 3 0,-7 5-2 16,7 2 6-16,-3 4-12 0,-5 2 5 0,2-1-3 15,-9 5 0-15,2 1-2 0,-7-1 0 16,-4 2-2-16,0-1 4 0,-3 3-4 0,0-2-2 16,0-2 2-16,0 0-7 0,-3-1 5 15,3-3-2-15,-3-1 0 0,6 1 0 0,-6-3 2 16,3-2 13-16,3-1 6 16,-3-7 4-16,0 12 4 0,3-6-3 15,-3-6-5-15,0 0-3 0,14 3-3 0,-14-3-3 16,27 0-5-16,-11-3-1 0,1 3 4 15,9 3 4-15,-2-3-2 0,-1 1 2 0,7 5-5 16,-3 2 1-16,0-1-2 0,-5 4 12 16,-1 3-7-16,2 5 13 0,-13-2-2 0,-4 4 10 15,-1 4 4-15,-10 3 18 0,-4-2-3 16,-15 16 7-16,-3-9-5 0,-9 0-5 16,-4 1 5-16,4-7-4 0,-8-5-6 15,7-5 1-15,4-6-8 0,-7-5-1 0,10 1-13 16,-3-7-3-16,0 0 3 0,0 0-17 15,-2-3-18-15,2-2-11 0,7-4-32 16,6 5-42-16,3-7-51 0,4 5-68 0,-1-5-65 16,4-1-107-16,10-1-110 0,0 1 47 15,4-1-162-15,2 1-100 0</inkml:trace>
  <inkml:trace contextRef="#ctx0" brushRef="#br0" timeOffset="105793.17">22440 14727 1700 0,'0'0'-41'0,"-11"3"24"16,11-3 23-16,0 0 15 0,0 0 4 16,0 0 8-16,-9 7-1 0,9-7 3 0,0 0-6 15,0 0 4-15,0 0 1 0,0 0 1 16,0 0 0-16,0 0 1 0,0 0 6 16,0 0 11-16,0 0 3 0,0 0 4 0,0 0 0 15,0 0-3-15,0 0-2 0,66-10-9 16,-46 3-4-16,0 2-6 0,10-5 0 15,-7 2-7-15,4 1 0 0,0 0-6 0,-7 1-1 16,0 1-5-16,0-1 4 0,-4-1-8 16,-2 6 6-16,-1-2-10 0,-13 3 7 15,17-6-9-15,-17 6 1 0,16-2 1 16,-16 2 3-16,0 0 4 0,30 11-1 16,-16-4 16-16,-4 2 4 0,-1 4-4 0,5 2 7 15,-1-1 3-15,-2 7 7 0,-5-6 6 0,4 7 7 16,-4 1 3-16,-2 0-6 0,3 2 11 15,3-4-8-15,-7 8-8 0,4-4 12 16,0-4-1-16,-4 4 0 0,7 6 8 0,-10-6-6 16,3 0 9-16,0 2-3 0,1 1 3 15,-4-3-4-15,7-3 3 0,-4 1-9 16,-3-4 0-16,7 2 2 0,-7-3-11 16,0-3 3-16,0-2-6 0,3-1-5 0,-3-2-4 15,6 1-2-15,-6 0-7 0,4-1-6 16,-4-10-2-16,0 15 0 0,0-15 0 0,0 13-4 15,0-13 2-15,0 0 1 0,3 12-4 16,-3-12 0-16,0 0-11 0,0 0-21 16,0 10-29-16,0-10-32 0,0 0-29 0,0 0-31 15,0 4-54-15,0-4-74 0,0 0-100 16,0 0-121-16,7-21-69 0,-11 9 53 0,4 2-266 16,-3-3-252-16</inkml:trace>
  <inkml:trace contextRef="#ctx0" brushRef="#br0" timeOffset="106055.43">22843 15195 2203 0,'0'0'-5'16,"-20"4"26"-16,20-4 27 0,-13 3 14 15,13-3 8-15,-17 3-9 0,17-3 12 0,0 0-6 16,-13 4-4-16,13-4 3 0,0 0 21 16,0 0-16-16,0 0-6 0,0 0-9 15,27-19 2-15,-2 6-5 0,2-2-10 0,20-7 5 16,-4 2-12-16,4-3-6 0,0 0 0 15,-11 7-3-15,-6 3 0 0,-6 1 0 16,2-1 5-16,-2 2-7 0,0 1-15 16,-5 2-4-16,-5 1-8 0,-1 0-26 0,4 4-24 15,-7 1-34-15,2 2-27 0,-12 0-17 16,0 0-36-16,14 2-48 0,-14-2-72 16,0 10-147-16,0-10-230 0,-10 11-160 0</inkml:trace>
  <inkml:trace contextRef="#ctx0" brushRef="#br0" timeOffset="125172.89">22676 9947 1836 0,'0'0'-107'0,"0"0"26"0,0 0 15 15,0 0 2-15,-10 3 13 0,10-3 32 0,0 0 6 16,0 0 13-16,0 0 16 0,0 0 16 16,0 0 13-16,0 0 3 0,0 0 13 0,0 0 3 15,0 0 3-15,0 0 1 16,0 0-1-16,0 0 3 0,0 0-5 15,0 0-4-15,0 0-2 0,0 0-3 0,0 0-3 16,0 0-2-16,0 0-3 0,0 0-10 16,0 0 0-16,0 0-6 0,0 0 5 0,0 0-3 15,0 0 4-15,40 5-3 0,-23-1 2 16,2-4-8-16,2 6-2 0,5 1 1 0,1-3-4 16,3 7 3-16,-3-1-2 0,6 2-1 15,-6 4-1-15,0-1-1 0,-1 2 7 16,1 6 8-16,-4-3-9 0,-6 5 16 0,-1-3-10 15,-3 0 6-15,-2 3 6 0,-5 6 5 16,1-6-10-16,-1 1-4 0,-6 3 5 16,0 0-8-16,-3-4 5 0,0 3-11 15,-4 3 19-15,1 1-8 0,-5-7-6 0,-2 1-5 16,4 5-5-16,-5-6 2 0,4-6 4 16,-3 2-2-16,3 0-21 0,-3-5 20 0,2 0-10 15,1-4-11-15,-3 1 16 0,10-4-4 16,-4 1 2-16,0 1-6 0,1-1-2 15,-4-6 3-15,3 3 4 0,7-7 0 0,-7 11-1 16,7-11 2-16,-3 7-15 0,3-7-7 16,0 0-4-16,0 0-17 0,0 0-43 15,-6 7-57-15,6-7-52 0,0 0-64 16,0 0-54-16,0 0-133 0,13-32-44 0,-6 22 51 0,3 1-137 16,3-7-58-16</inkml:trace>
  <inkml:trace contextRef="#ctx0" brushRef="#br0" timeOffset="125706.98">23580 10209 1692 0,'0'0'89'16,"0"-12"23"-16,0 12 10 0,0 0 11 15,0 0-5-15,-8-10-5 0,8 10 5 0,0 0-11 16,0 0-12-16,0 0-1 0,0 0-8 16,0 0 13-16,-16 28-9 0,13-17 6 15,0 6 6-15,3-1-5 0,-8 9 0 0,5 0 0 16,3 3 0-16,0 0-5 0,-3 1-12 15,-4-4 5-15,7 3-7 0,0 0-7 0,-3-3-2 16,3 1-6-16,0-5-8 0,-3 0-4 16,3-5-5-16,0 1-2 0,0 1-6 15,0-5-2-15,3-1-6 0,-3-1-14 0,0-11-20 16,0 14-18-16,0-14-49 16,0 0-88-16,0 11-76 0,0-11-74 0,0 0-69 15,0 0-131-15,0 0-43 0,0 0 67 16,-30-18-268-16,24 15-234 0</inkml:trace>
  <inkml:trace contextRef="#ctx0" brushRef="#br0" timeOffset="125890.86">23383 10522 2147 0,'-7'-13'1'0,"7"13"37"0,0 0 15 16,0-12 5-16,0 12 4 0,0 0-4 15,3-15-8-15,4 9-5 0,-7 6-3 16,20-11-5-16,-3 3-4 0,-1 1-3 15,5 0-5-15,1 1-3 0,5-5-2 0,-3 4 0 16,2 0 1-16,-5 2-8 0,1-1-3 16,2 2-34-16,-4 0-63 0,4 1-80 15,-2-7-90-15,-4 2-173 0,2 4-189 0,-1-5-118 16</inkml:trace>
  <inkml:trace contextRef="#ctx0" brushRef="#br0" timeOffset="126207.88">24136 10193 1947 0,'0'0'173'0,"0"-11"23"0,0 11-1 0,0 0 12 15,0-10-16-15,0 10-13 0,0 0-20 16,0 0-19-16,0 0-15 0,0 0-9 0,0 0-2 16,0 0-4-16,-7 47 11 0,7-19 12 15,0 1 8-15,0 4 10 0,-3 5 4 16,3-1 3-16,0 4 0 0,0-1-5 0,0-4 4 15,0 3-28-15,0-3 9 0,0-3-31 16,-3-2 9-16,6-3-18 0,-3-3-18 0,3-9-1 16,-3 1-2-16,0-3 6 0,0-3-20 15,0 0-4-15,0-11-14 0,0 13-48 0,0-13-55 16,0 0-46-16,0 0-54 16,0 0-61-16,0 0-68 0,14-31-71 0,-17 19-79 15,3-1-121-15,-4-1-67 0,1-1 78 16,-1-3-425-16,-2 3-450 0</inkml:trace>
  <inkml:trace contextRef="#ctx0" brushRef="#br0" timeOffset="127857">23276 11540 2741 0,'4'-7'-86'0,"5"-1"33"0,-2 1 32 0,3-2 21 15,3 1 26-15,1 7 9 16,2 1 17-16,5 0 13 0,-2 5-1 0,8 5 7 16,6 1 3-16,11 14 2 0,-1 7 15 15,-2 5-5-15,8 13 0 0,-13-5-5 0,-6-1 17 16,4 19 1-16,-11-10 3 0,-6-2 2 15,-4 7-2-15,-9-1 2 0,-4 2-7 16,-4-1 1-16,-2 0-6 0,-14-2-1 0,3-1-3 16,-6-2-5-16,-1 0-16 0,-3-6 0 15,5-5-5-15,-2-2-6 0,1-11-5 0,10-5 0 16,-1-5-5-16,1-3-3 0,2-1-3 16,5-8-3-16,-1 1-24 0,7-8-41 0,0 0-49 15,-17 0-78-15,17 0-68 16,0 0-69-16,8-35-95 0,8 10-151 0,4 0-19 15,10-12 67-15,4 1-303 0,2 1-282 16</inkml:trace>
  <inkml:trace contextRef="#ctx0" brushRef="#br0" timeOffset="128091.46">24227 12200 2351 0,'0'0'41'0,"0"0"11"15,0 0 23-15,0 0 8 16,0 0 3-16,0 0-11 0,0 0-11 0,12 5-5 16,-12-5-3-16,0 0-9 0,51-14-5 15,-29 7-2-15,5-2 0 0,0-1-2 0,0 3-10 16,3-4-6-16,3 1-2 0,4 0 3 16,-4-2 0-16,4 2-11 0,-7 0-5 15,-7-1-11-15,4 2-26 0,-7 0-37 0,-4 2-46 16,1 0-63-16,-1-4-77 0,-2 3-118 15,-7-3-68-15,-1 1-184 0,-6-1-121 0</inkml:trace>
  <inkml:trace contextRef="#ctx0" brushRef="#br0" timeOffset="128356.93">24446 11808 1909 0,'-14'-7'113'0,"14"7"10"0,0 0 18 16,-12-1-1-16,12 1-15 0,0 0 2 0,0 0-20 15,0 0-7-15,0 0-8 0,-21 16 9 16,21-6 0-16,0 11-6 0,-3-3-1 0,3 4-3 16,3 6 4-16,-3 2-19 0,0 1-7 15,3 8 1-15,1-2-7 0,-4-2-11 16,7 3 12-16,-7-1-9 0,7-2-15 0,-1 1-8 16,0-3-23-16,2 1-40 15,-2-9-40-15,1-3-52 0,-1 3-46 0,1-7-60 0,-3-6-67 16,-1-5-144-16,-3-1-45 15,0-6 49-15,0 0-178 0,0 0-112 0</inkml:trace>
  <inkml:trace contextRef="#ctx0" brushRef="#br0" timeOffset="128758.88">24597 11920 1743 0,'16'-29'5'0,"4"8"0"0,-1 2 0 16,-2 2 25-16,7-2-3 0,3 1-4 15,3 4-2-15,-8 1 2 0,2 2 14 0,0 3 1 16,-4 7 8-16,3-2 6 16,-3 3 6-16,-4 4 0 0,4 4 9 0,1 5 5 15,-2 2 3-15,-5 7 10 0,-1 2-6 16,-2 2 10-16,-5 5-10 0,0-1 6 0,-6 0 5 16,0 4-2-16,-3 4-5 0,-6 10 0 15,-2-9 4-15,4-3-2 0,1-1-21 0,-1-7 21 16,0 4-18-16,4 3 3 0,-4-13-6 15,4-3-5-15,0 2 1 0,3-8 0 16,-3 2-23-16,-1-3 17 0,8-2-1 0,2 3 7 16,4-5-4-16,7-4 3 0,3 4-6 15,3-8-6-15,4 0-4 0,3-4 1 0,6 3-3 16,-6-5-4-16,3 2-4 16,-3-4-10-16,4 2 4 0,-4-1-5 0,0 3-3 15,0-1 3-15,-3 0-7 0,-1 0-10 16,-5-1-8-16,-2 5-13 0,-2-2-33 0,-1 0-32 15,-2 1-21-15,-14 2-33 0,21 0-33 16,-21 0-30-16,16 5-49 0,-16-5-56 16,3 7-95-16,-3-7-103 0,0 0 59 0,3 4-223 15,-3-4-160-15</inkml:trace>
  <inkml:trace contextRef="#ctx0" brushRef="#br0" timeOffset="129446.5">23830 13190 1946 0,'9'-6'11'0,"-2"5"16"16,-7 1 25-16,0 0 13 0,0 0 14 16,41 4 9-16,-25 4 6 0,4 6 16 15,7 4-1-15,9 14-1 0,1 4-5 0,-1 2 10 16,-2 6-8-16,-4 1 15 0,3 16-3 16,-3 1 2-16,-13-7-1 0,-1 19 3 0,-12-11 1 15,0 2-3-15,-18 16 8 0,4-5-5 16,-4-1-12-16,-2-14-7 0,-8 6-12 15,4-14-7-15,1-3-8 0,-2-7-3 16,-6-4-5-16,8-12-7 0,5-4-1 0,8-5-8 16,-4-3-2-16,-4-4 2 0,5 0-7 15,-4-1-3-15,2-6-6 0,1 2-24 16,-4-4-32-16,14-2-39 0,-19-4-68 0,16-4-75 16,0-2-76-16,-2-2-94 0,10-6-166 15,4-5-25-15,4-4 56 0,4 2-324 0,4-2-318 16</inkml:trace>
  <inkml:trace contextRef="#ctx0" brushRef="#br0" timeOffset="129707.46">24742 13934 2462 0,'0'0'50'0,"0"0"21"16,0 0 26-16,0 0-9 0,0 0 0 15,0 0-5-15,0 0-11 0,21-10-1 0,-7 6-11 16,2-1 2-16,11-2-12 0,-1-2-3 16,8 1 0-16,2 0-7 0,18-9-5 0,-11 9-2 15,-4-3 0-15,2 1-7 0,-1-3-5 16,-7 4 5-16,-6-1-20 0,3-4-6 16,0 7-52-16,-7 0-62 0,-6 0-77 15,-4-4-88-15,4 4-176 0,-11-4-19 16,1 3 57-16,-7-3-123 0,-3 1-42 0</inkml:trace>
  <inkml:trace contextRef="#ctx0" brushRef="#br0" timeOffset="129974.05">25060 13541 1683 0,'-8'-4'143'0,"8"4"15"0,-13-7 28 16,13 7 2-16,-12-5 0 0,12 5-16 15,0 0-3-15,-14-5-20 0,14 5-9 16,0 0-14-16,0 0-8 0,0 0-9 15,-16 25-6-15,12-11 12 0,0 10 1 16,4 1 2-16,0 4-4 0,11 18-3 0,-18-4-6 16,11-4-3-16,-4 17-6 0,9-4-8 15,-2 4-5-15,2-6-9 0,-4-8 0 0,4 6-5 16,-9-10-9-16,3-6-5 0,1-7-19 16,-1-3-30-16,3-1-29 0,-6-7-32 0,8 4-21 15,-5-6-18-15,0-2-78 0,-3-7-78 16,0-3-66-16,0 0-79 0,0 0-159 15,0 0 32-15,-6-28 52 0,6 18-254 16,0-2-215-16</inkml:trace>
  <inkml:trace contextRef="#ctx0" brushRef="#br0" timeOffset="130456.68">25553 13647 2095 0,'16'-10'-4'0,"5"-2"30"16,-9 2 18-16,9 0 14 0,-4-4 1 0,2 3-6 16,2-3-4-16,2 7-6 15,7 0-7-15,-10 2-1 0,6 3-1 0,1 2-6 16,-3 2-1-16,3 6-2 0,-5 3-7 0,2 6 4 16,-7 2-4-16,-4 1 1 15,0 3-1-15,-6 2-3 0,-7 0 0 0,0 2-1 16,0-2-12-16,-7 5-9 0,0-5-4 15,-2 0-3-15,2-5-3 0,1-5 5 0,1 0-3 16,-1-2 7-16,3-4-1 0,0 0 6 16,3-9-4-16,-7 16 3 0,7-16 4 15,0 0-5-15,0 0 7 0,0 0-4 0,16 9 2 16,-16-9 3-16,21 1 9 16,-21-1 5-16,33 6 12 0,-13-1 5 0,3 5 4 0,-3 0 3 15,4 2 8-15,-5 8 0 16,5-1 6-16,-4 5 1 0,-4-2 0 15,-2 3 6-15,-4-3-3 0,-4 6 5 0,-6-7 0 16,-3 4 3-16,-7-3 0 0,0 0-16 16,-3 0-1-16,-7-1 4 0,0-7-15 0,-10 1 12 15,-3-2-7-15,-4-3-11 0,4-2 0 16,0-1-16-16,-5-3-10 0,-5 2-27 0,10-4-34 16,6-2-42-16,0 0-36 0,4 3-44 15,0-8-71-15,3-1-116 0,3-1-134 16,4 0 53-16,3 0-172 0,7 2-113 15</inkml:trace>
  <inkml:trace contextRef="#ctx0" brushRef="#br0" timeOffset="144158.91">20092 16349 1821 0,'0'0'116'15,"-16"-4"-46"-15,16 4-2 0,0 0 3 16,-6-8-24-16,6 8-8 0,0 0-4 16,0 0-5-16,-30 3-4 0,30-3 5 15,-27 5 2-15,7 2 2 0,-4 1 9 0,-6 5-1 16,-3 1-1-16,-4-3-2 0,-9 8-2 15,-1 1-1-15,-2-1-4 0,1 2 1 16,15-3 1-16,0-7-10 0,3 6-4 0,0-3 0 16,6-2 1-16,-2-1-4 0,6 3-4 15,-7-3-2-15,10-4 6 0,4 0-7 0,-7 0 4 16,7-1 1-16,-1 2-5 0,5-5 2 16,9-3 14-16,-18 7-8 0,18-7 10 15,-9 7 3-15,9-7 3 0,-10 5-1 16,10-5 13-16,-14 6-2 0,14-6 10 15,0 0 16-15,0 0 6 0,0 0-24 0,0 0 5 16,-16-18-4-16,13 5-7 0,3 1-13 16,0-8 10-16,3-3-2 0,0-9-10 15,4 0-13-15,-1-17-13 0,5 6 19 0,5-1-10 16,-5 6 4-16,-2 9 0 0,-2-4 7 16,-1 8-2-16,-3 0-7 0,8 5 4 0,-8 5 2 15,4 0 5-15,-4-2-7 0,0 7-1 16,0 2-4-16,-3 8-3 0,0 0 0 15,0 0-11-15,0 0-2 0,27 25 4 16,-13 0 8-16,2 3 7 0,8 16 1 16,-4 5 12-16,3 2 4 0,-3 2 12 0,-3 0 6 15,3 2 5-15,-3-5 5 0,-1 2-5 16,-2-4 2-16,-8-13-7 0,4-6 3 0,-4 3-5 16,2-8-5-16,-2-2-4 0,-3-7-3 15,1 3 0-15,2-4-3 0,-6-3 6 16,3 2-8-16,5-5-2 0,-8 1 3 0,0-9 1 15,6 12-6-15,-6-12 6 0,4 10-13 16,-4-10-11-16,0 0-30 0,0 0-65 0,6 8-43 16,-6-8-56-16,0 0-63 0,0 0-65 15,0 0-88-15,6-21-209 0,2 17 51 16,-2-6 68-16,1 2-286 0,-1-2-261 16</inkml:trace>
  <inkml:trace contextRef="#ctx0" brushRef="#br0" timeOffset="147059.96">24309 15570 2236 0,'0'0'-23'16,"0"0"25"-16,0 0 29 0,0 0 18 0,27 17 16 16,-13-5 9-16,-4 4 0 0,10 6 3 15,-4 1 4-15,8 12 14 0,-8 0 3 0,-2 8 9 16,-5 4-7-16,-2 0 6 0,-3-4 9 16,-12 9-2-16,5 1 8 0,-3 2-1 15,-1-1-5-15,-7 2-5 0,-5-5-6 0,5-1-10 16,-5-1-6-16,2-2-7 0,1-4-11 15,-5-11-1-15,7-3-9 0,1-4 5 16,1-1-13-16,-2-6-2 0,7-4-4 16,-2-2-5-16,-5-1-23 0,7-6-37 0,-2 0-35 15,9-5-39-15,-18 3-51 0,18-3-52 16,-13-8-48-16,13-2-85 0,-3-3-111 16,6 1-94-16,4-6 57 0,-1-4-263 0,8 5-230 15</inkml:trace>
  <inkml:trace contextRef="#ctx0" brushRef="#br0" timeOffset="147258.13">24703 16148 2187 0,'14'-6'25'0,"-1"-1"12"0,4 2 12 0,2-2 1 16,8-1-8-16,9-2-3 0,1 0-3 15,-4 0 2-15,8-1-10 0,-8 2 2 16,3-1-7-16,-6 3 3 0,4 1-4 0,-8 1-6 15,5-1-3-15,-8 5 3 0,0-5-20 16,0 5-35-16,-2-2-52 0,-5-2-83 16,1-4-136-16,-7 5-103 0,0-6-147 0,-7 3-62 15</inkml:trace>
  <inkml:trace contextRef="#ctx0" brushRef="#br0" timeOffset="147474.16">24970 15715 1767 0,'-11'-5'145'0,"11"5"25"0,-13-5 1 16,13 5-3-16,0 0-15 0,0 0-19 0,0 0-10 16,0 0-14-16,0 0-7 0,0 0-10 15,-13 22-3-15,20-4-14 0,-4-1-2 16,3 6-4-16,4 7 3 0,-3 3-8 0,6 11-15 16,-3 6 2-16,-6-7 3 0,3 7-10 15,-1 0 4-15,1 0-41 0,-1-12-54 0,-3-5-77 16,-3-4-66-16,0-9-89 0,5-2-145 15,-5-6-70-15,3 1 64 0,-3-9-205 16,0-4-132-16</inkml:trace>
  <inkml:trace contextRef="#ctx0" brushRef="#br0" timeOffset="148024.73">25716 16017 1915 0,'7'-7'61'0,"3"-4"14"15,-3 7-1-15,2-4 7 0,-9 8-3 0,10-10-4 16,-10 10 2-16,0 0 0 0,8-4 6 16,-8 4-13-16,0 0-13 0,0 0 9 15,0 0-12-15,0 0 4 0,0 0-1 16,0 0 2-16,-44 19-8 0,27-12-5 0,-3 6 0 16,0-1 4-16,-6 6-10 0,-1 0 5 15,0-4 0-15,4 4-6 0,-1 2-11 16,2-2-1-16,-5-3 4 0,0 2 7 0,7-2-25 15,-1 0 9-15,2-2-2 0,2-3 2 16,1-2 1-16,2 0 23 0,4-2 7 16,0 2-1-16,10-8 19 0,-17 7 6 0,11-3 14 15,6-4 10-15,-10 9 18 16,10-9 8-16,0 0-16 0,0 0-12 0,0 0-13 0,-17-23-4 16,17 8-6-16,0-6-10 15,3 0-9-15,4-12-13 0,3 1-3 0,3-15-5 16,-3-2-4-16,7 2-7 0,-4 1-1 15,-2 7-3-15,-2 9-2 0,1-1 6 16,-2 10 2-16,1-2 3 0,-6 9-5 0,4 1-2 16,-4 1-6-16,0 1 2 0,-3 11-4 15,11-7-7-15,-11 7 3 0,0 0-2 0,24 26 2 16,-18-5 5-16,4 8 8 0,4 2 3 16,-1 17 14-16,4-2 3 0,-1 4-3 15,-2 4 1-15,-1-8-2 0,-1 4-3 0,-1-1-2 16,5-5 0-16,-5-6-6 0,-1-8-2 15,-4-5 3-15,-3-5-22 0,4-2-29 16,-7-3-46-16,7-4-39 0,-4 0-47 16,4-8-122-16,-7-3-154 0,0 0-214 0,0 0 30 15,3-33 67-15,0 16-444 0,-3-8-468 16</inkml:trace>
  <inkml:trace contextRef="#ctx0" brushRef="#br0" timeOffset="149443.24">22933 16587 2845 0,'0'-22'-27'15,"3"5"41"-15,-3-1 45 0,0 5 18 16,4-2 29-16,-1 5 13 0,-3 10-6 0,0-18 13 16,0 18-13-16,0-12-2 0,0 12-16 15,0 0-17-15,0 0-3 0,0 0-4 0,0 0-8 16,0 0-2-16,27 30 3 15,-11-5-5-15,-6 3 8 0,10 14-8 0,-3 2 0 16,-4 5-8-16,1-2-3 0,-1 6-2 16,-4-2 4-16,5 3-4 0,-11-2-4 15,10-2-7-15,-2-2-8 0,-8-9-33 0,4-8-39 16,-1-6-54-16,2 0-39 0,-5-7-38 16,-6-4-56-16,3-9-109 0,-8 1-168 0,8-6-33 15,0 0 62-15,0 0-263 0,-27-24-234 16</inkml:trace>
  <inkml:trace contextRef="#ctx0" brushRef="#br0" timeOffset="149742.59">23319 16515 2291 0,'7'-10'127'0,"-3"3"3"0,-1 1 2 16,-3 6 3-16,0 0-16 0,0 0-4 0,0 0-13 15,0 0 2-15,23 35 15 0,-13-13 4 16,3 6-2-16,-3 5 7 0,7 12 3 0,3 5-3 15,-3 0 9-15,0 1-11 0,-4 3 0 16,1 1-9-16,-2-10-7 0,1 5-3 16,-5-12-11-16,-2-6-5 0,4 0-13 0,-4-7-3 15,-1-2-5-15,1 2-9 16,0-8-4-16,-6 1 2 0,7-3-6 0,-4-1-10 0,5-3-2 16,-5 2-10-16,-3-6-18 15,3 0-17-15,-3 1-20 0,0-8-27 0,3 10-18 16,-3-10-61-16,0 0-66 0,0 0-55 15,0 0-74-15,0 0-99 0,0 0-197 16,-27-20 69-16,27 12 53 0,-3-4-300 0,0 2-288 16</inkml:trace>
  <inkml:trace contextRef="#ctx0" brushRef="#br0" timeOffset="152357.9">21316 18192 2312 0,'0'0'-4'0,"0"0"28"0,0 0 17 15,0 0 6-15,0 0 6 0,0 0-1 16,0 0-7-16,0 0-1 0,0 0 3 16,0 0-11-16,0 0-6 0,-30-7-2 0,30 7-1 15,0 0 2-15,-46 10-5 0,19-6-1 16,-3 7-3-16,6-7-1 0,-6 5 2 15,0-1 3-15,4 3 0 0,-8-1 7 0,11 0-13 16,0 1-2-16,3-4 4 0,-1 2-3 16,5 0-8-16,2-1 1 0,-2 0 7 15,7 2-11-15,1 1 6 0,5 2 2 0,0-5-3 16,3 3 5-16,3 2-9 16,3 2 4-16,8 0 3 0,-4-5-2 0,7 1 8 15,2 3 1-15,19-3 0 0,-8 6-12 16,3-9 13-16,-3 9 0 0,0-3-7 0,16 5 7 15,-9-2-5-15,-7-1-3 0,-6 1 8 16,-1 1 1-16,-4 0-3 0,-1 4 5 16,-6-1 5-16,-4 0 17 0,-5 0 0 0,0 4 1 15,-9-4-6-15,-2 1 2 0,-4-5 0 16,-1 6-6-16,-8-6 11 0,1-2-14 0,-4-2 2 16,2-1 1-16,-5-5-6 0,3-4-14 15,-2 0-24-15,2-3-38 0,1-3-35 16,3 0-28-16,0-7-45 0,0 1-65 15,0-4-88-15,10-5-175 0,7 0-8 16,3-3 48-16,0-4-142 0,7 0-83 0</inkml:trace>
  <inkml:trace contextRef="#ctx0" brushRef="#br0" timeOffset="153058.78">24176 17467 1843 0,'-6'-11'127'0,"-1"7"2"16,7 4 2-16,-4-12-8 0,4 12-20 0,0 0-8 16,0 0-1-16,0 0-6 0,0 0-2 15,57 30-12-15,-24-1-2 0,-3 3 10 16,3 4-11-16,-3 3 10 0,-6 3-10 0,-4 2-10 16,-4 3 8-16,-2 3-2 0,-10 0 15 15,-1-8-6-15,-10 8 11 0,-7 4 12 16,-5-8-7-16,-8 3 2 0,-3-5 0 0,0 2-3 15,-6-6-7-15,3-5-5 16,2-3-3-16,5-7-10 0,2-7-1 0,7-3-4 16,1-2-3-16,6-5-11 0,0 0-18 15,0-2-31-15,3 1-33 0,-7-4-74 16,14-3-49-16,0 0-56 0,-19 0-74 0,19 0-92 16,-11-6-193-16,11 6 43 0,-3-12 66 15,3 12-214-15,7-27-174 0</inkml:trace>
  <inkml:trace contextRef="#ctx0" brushRef="#br0" timeOffset="153792.06">24976 18080 2081 0,'0'0'108'0,"-17"1"12"0,17-1 14 15,0 0-8-15,0 0 4 0,0 0-10 16,0 0-30-16,0 0 0 0,0 0-13 0,0 0 6 15,54-21-8-15,-18 10 5 0,8 1-27 16,10-6-4-16,5-1-2 0,-12 9-21 0,-11-3-9 16,-9 4-30-16,0 0-43 0,0 1-61 15,-8 1-63-15,-5-2-77 0,-4 1-155 16,-1 2-59-16,-1-4 59 0,-8 8-128 0,-3-14-44 16</inkml:trace>
  <inkml:trace contextRef="#ctx0" brushRef="#br0" timeOffset="153991.07">25193 17730 1729 0,'-13'-7'158'0,"5"-2"24"0,-4 5 27 0,12 4 3 0,0 0-15 16,-13-8-11-16,13 8-23 0,0 0-23 15,0 0-15-15,-11 21-12 0,5-5-14 16,2 7-9-16,1 4 0 0,-3 8-10 0,-5 18-9 16,1-3 4-16,1 0-13 0,-2 4-21 15,11-8-25-15,-3-6-27 0,3-2-48 0,-4-4-37 16,8 1-34-16,2-4-28 0,5-9-48 15,5-4-68-15,1-7-106 0,2-5-112 16,8-6 48-16,3-7-164 0,21-11-108 16</inkml:trace>
  <inkml:trace contextRef="#ctx0" brushRef="#br0" timeOffset="154307.87">25990 17639 1825 0,'-24'-8'50'0,"8"12"6"0,16-4 2 15,-38 7-3-15,16 3 1 0,-5 5 2 16,3-1-3-16,4 3-11 0,7 2-3 0,-4-1-2 16,7-1-3-16,4 4-3 0,3-5 1 15,3 5 1-15,3 0 1 0,3 0-2 16,7 7 2-16,4-2-4 0,4-1 6 16,-2 0-4-16,14 11 1 0,-6-1 2 15,3-2 1-15,-9-6 5 0,-9-2 1 0,2 0 0 16,-4-6-1-16,0 6 3 0,-6-4-1 15,-8 0 10-15,-3 1 8 0,-2 0-21 16,-12-2 10-16,-2-2-4 0,-6-3 6 0,-6 0-9 16,-1-2-22-16,-1-6-27 0,1 0-36 15,3 1-26-15,9-5-36 0,-3-2-49 16,4-1-64-16,3-1-112 0,0-2-146 0,10 0 58 16,0-2-146-16,10 5-63 15</inkml:trace>
  <inkml:trace contextRef="#ctx0" brushRef="#br0" timeOffset="159526.91">23099 18399 1569 0,'0'0'92'0,"0"0"-3"0,0 0-14 16,0 0-1-16,0 0-11 0,0 0 4 16,0 0-8-16,0 0-2 0,0 0-5 15,-3 31 2-15,3-31 13 0,3 19 0 0,4-4-3 16,-4 2-5-16,5 0-1 16,-5-1 2-16,0 5-3 0,-3-1 3 0,3-1-10 0,-3 6-4 15,3 3 10-15,-3-3-12 0,0-3-7 16,0 3-9-16,0-1 6 0,0-5-7 15,0 1 7-15,0-1-9 0,0-2-26 16,0-3-21-16,0-2-33 0,7-1-36 0,-1-1-34 16,2-3-66-16,-2-4-95 0,4-2-172 15,-10-1-187-15,0 0-141 0</inkml:trace>
  <inkml:trace contextRef="#ctx0" brushRef="#br0" timeOffset="159974.72">23736 18205 1898 0,'0'0'12'16,"-3"-13"16"-16,3 13 6 0,0 0 6 0,0 0-4 15,0 0-1-15,0 0 8 0,0 0 5 16,0 0 3-16,0 0 9 0,-30 31-2 15,19-12 11-15,2 3 1 0,-4 6 1 0,2 4 13 16,-2 14-13-16,-4-2 10 0,11-6-3 16,3-1 3-16,-4 11-5 0,7-8-2 15,3-5-18-15,1 1-4 0,-1-4 0 0,-3-7 7 16,9 1-10-16,-1-2 7 0,-2-6-9 16,1-4 16-16,2-2-11 0,5-1 2 15,2-4-8-15,5-4 3 0,-1 0 7 16,0-6-17-16,6-7 4 0,8-1-8 15,-11-1-3-15,-6-5 2 0,3 2-10 0,-3-5 5 16,-8 2-9-16,-2 3-1 0,-4 0 1 16,0 2-5-16,-6 1-9 0,0 2 1 15,0-3-9-15,-7 9 7 0,-4-1-13 0,-2 2-2 16,-4-1-12-16,4 4-13 0,16 0-21 16,-48 4-13-16,28-1-30 0,1 4-23 0,2-2-19 15,4 5-31-15,-5-6-34 16,9 4-65-16,-1-2-119 0,-1-2-85 0,11-4 53 15,-9 11-128-15,9-11-53 0</inkml:trace>
  <inkml:trace contextRef="#ctx0" brushRef="#br0" timeOffset="163910.18">16419 10500 1675 0,'-3'9'52'0,"0"1"5"0,3-10 12 15,3 11 3-15,-3-11 24 0,0 0 9 0,24 2 10 16,2-9-6-16,14-3 2 0,44-15-15 16,-2-6-5-16,16-2-7 0,-5 0-10 15,4-3-2-15,-7 4-5 0,-14 0-8 0,1 7 1 16,-17 7-10-16,-7 0-7 0,-9 5 4 16,-11 3-23-16,-6 2-1 0,-8 1 3 0,5 3-6 15,-4-2 3-15,-7 4-7 0,-3-4 2 16,4 2 13-16,-14 4-20 0,23-4 3 15,-13-5-5-15,-10 9 3 0,13-2 3 16,-13 2-5-16,0 0-22 0,14-7-30 16,-14 7-41-16,6 0-38 0,-6 0-42 0,0 0-86 15,0 0-140-15,0 0-63 0,0 0-210 16,0 0-157-16</inkml:trace>
  <inkml:trace contextRef="#ctx0" brushRef="#br0" timeOffset="180143.17">27916 14815 2026 0,'-16'1'109'16,"2"3"23"-16,14-4 7 0,0 0 19 16,-26 0-7-16,26 0-4 0,0 0 1 0,0 0-6 15,-14 2-1-15,14-2-12 0,0 0-2 16,0 0-3-16,0 0-6 0,0 0-18 0,0 0-3 16,0 0-11-16,54-27-10 0,-21 15-9 15,7-1-3-15,10-5-8 0,4 0-5 16,-12 4-5-16,-5 3-3 0,-1 1-7 0,-1 1-11 15,-10-1-22-15,2 2-44 0,-6 1-37 16,-5 1-54-16,4 2-54 0,-6 4-31 16,-14 0-40-16,16-3-85 0,-16 3-135 15,0 0-29-15,0 0 61 0,7 10-188 0,-7-10-130 16</inkml:trace>
  <inkml:trace contextRef="#ctx0" brushRef="#br0" timeOffset="180409.56">28036 15016 1889 0,'-20'11'54'0,"3"-1"29"16,4-2 7-16,3-4 11 0,3 2 0 0,7-6 6 16,-9 4-1-16,9-4 6 0,0 0 11 15,-14 6-6-15,14-6 5 0,0 0 13 16,0 0-12-16,0 0-18 0,0 0-3 0,57-25-8 16,-34 12-8-16,7 1 2 0,3-4-11 15,1 1-7-15,-4-3-6 0,3 4-7 0,-6-1-1 16,3 2-12-16,-3 1-5 15,-7-1-4-15,-4 5-6 0,1 0-5 0,-1-1-19 16,-2 5-38-16,-4-1-27 0,-10 5-29 16,20-6-32-16,-20 6-28 0,0 0-29 15,16 0-20-15,-16 0-47 0,10 6-52 0,-10-6-110 16,0 0-68-16,0 0-201 0,11 5-170 16</inkml:trace>
  <inkml:trace contextRef="#ctx0" brushRef="#br0" timeOffset="188477.83">12946 13872 1992 0,'-10'-6'26'0,"7"2"18"0,-4-3 20 15,1-3 11-15,-1-1 7 0,0 1 4 16,4-2-3-16,0-1 0 0,-1 1-2 0,4-3 4 15,0 2 5-15,-3-1-5 16,3-1-4-16,-3 0 10 0,6-1-7 0,0 1-4 16,-3 3-17-16,7 2-5 0,-7-2-4 15,0-1-6-15,3 6 3 0,4-3-6 0,0-1-2 16,-7 11-8-16,19-9 0 0,-5 4-14 16,-1 1 2-16,4 4-8 0,-1 0 8 15,8 6-14-15,-8-1-1 0,11 2-3 0,-4 6 7 16,-2 2 3-16,1 6-13 0,2-2 3 15,9 13 7-15,-9-4-3 0,-7 0-7 0,5 6 8 16,-1 7-4-16,-4-11-1 16,-4-3-5-16,-10-2-1 0,7 2 2 0,0-4 4 0,0 0 8 15,-3-2-8-15,-1-4-4 16,-2-5 11-16,6 1 1 0,-7-1 18 0,0-2 17 16,4-3 19-16,-7-7 25 0,0 0 15 15,0 10 2-15,0-10-15 0,0 0-10 16,0 0-7-16,0 0-5 0,-23-23-13 0,16 11-4 15,-3-1-6-15,0-6-5 0,-3 1 1 16,3-4-6-16,0 2-1 0,3-3-11 0,-3 0 7 16,4-2-6-16,-8-2-1 0,7 4-4 15,4-2-4-15,0 0-4 0,3 0-1 0,0 0 4 16,9-4-6-16,-1 0-4 0,5-3 1 16,4 3 2-16,-4-1-2 0,3 5-3 0,4 0-6 15,-3 2 2-15,3 8-1 16,0 3-3-16,1-1-7 0,-5 6 6 0,1 2-2 15,-1 2-3-15,1 3 3 0,2 8-5 16,2-1 0-16,2 6 6 0,-7-1-4 16,8 9 5-16,-4 4 2 0,0 0-3 0,-3-3 1 15,-4 7 5-15,1 2 3 0,-1-1 1 16,0-1-3-16,-3 2-2 0,0-3-5 0,4-2-18 16,-5-1-17-16,1-4-35 0,4-2-34 15,-11-3-33-15,7-1-33 0,-7-4-31 0,5-3-38 16,-2 1-73-16,-3-8-81 0,-3-1-160 15,0 0 48-15,24-1-308 0,-24 1-303 16</inkml:trace>
  <inkml:trace contextRef="#ctx0" brushRef="#br0" timeOffset="188693.75">14149 13727 2437 0,'0'0'62'0,"4"-11"12"0,-4 11 11 16,7-8 6-16,-7 8-18 0,6-13 4 0,1 8-7 15,-7 5-12-15,17-16-15 0,-11 7 3 16,7-4-4-16,1 2 2 0,5-3-12 16,5-4 6-16,6 0-16 0,-3-1 6 0,9-12-11 15,5 6 9-15,-1-1-2 0,-7 6-12 16,-3 2-1-16,-7 0-38 0,0 6-54 16,-6 2-56-16,-1 0-61 0,-2 3-45 15,-4 2-79-15,-4 2-120 0,-6 3-226 0,0 0-162 16</inkml:trace>
  <inkml:trace contextRef="#ctx0" brushRef="#br0" timeOffset="188860.13">14353 13830 1918 0,'-24'22'-33'0,"15"-4"11"0,-1-4 18 0,2-3 15 0,5-4 14 16,3-7 13-16,-3 7 11 0,3-7 1 16,0 0 1-16,0 0-4 0,0 0 0 15,0 0-7-15,50-14-4 0,-26 3 0 0,-5-1-6 16,11-5-8-16,4 2 2 15,-4-3-9-15,-4-2-29 0,1 1-51 0,-3-5-84 16,-2 2-83-16,2 0-421 0,-4-3-150 16</inkml:trace>
  <inkml:trace contextRef="#ctx0" brushRef="#br0" timeOffset="189260.02">14806 13275 1894 0,'10'-20'9'0,"4"2"21"0,-1 3 12 0,7-2 6 15,-4 2 5-15,11-3-4 16,3 1-2-16,-3 3 6 0,-8 7 4 0,8 0-2 16,-3 5-4-16,-4 2-2 0,-4 8 4 15,8 4-1-15,-4 8 4 0,-1-1-6 0,-5 12 10 16,2 9 8-16,-5 0-2 0,-4-2 2 16,-11-1-7-16,8 2 7 0,-14 11 9 15,10 0 4-15,-8-7-25 0,5-8 17 0,3-2-16 16,0-3-6-16,-3-6 1 0,3-1-5 15,0 0-13-15,0-6 13 0,3-2-6 0,0-1-7 16,5 0 23-16,-8-4-2 0,6-3 2 16,-6-7-3-16,24 8-7 0,-1-11 3 15,0 0-8-15,4-5 0 0,13 0-9 0,10-10 4 16,4 0-11-16,-2 1-1 0,-11-1-6 16,-5 5 6-16,-2 1-3 0,2-3-6 15,-6 2-10-15,-6 4-5 0,-5 4-14 16,-2-3-28-16,0 1-33 0,-7 4-48 0,0 1-25 15,-10 2-22-15,0 0-31 0,0 0-30 16,20 5-66-16,-20-5-104 0,0 10-64 0,0-10 39 16,-3 12-161-16,0-2-86 0</inkml:trace>
  <inkml:trace contextRef="#ctx0" brushRef="#br0" timeOffset="195977.99">29229 13691 1724 0,'-6'-14'31'0,"3"7"26"0,-1-4 16 0,4 11 8 16,0-18 6-16,0 10 5 0,0 8-2 16,0-21-1-16,4 9-1 15,-1 3 2-15,3 1-14 0,4-3-2 0,4-2-4 16,-1 4 4-16,10-1-11 0,-2 0-7 16,6 2 1-16,-5 2-20 0,2 2 2 0,3 4-6 15,-4 3-2-15,0 2 2 0,0 2-2 16,4 6-7-16,0 5-1 0,-4 1-1 15,-3 6-8-15,-3 3-4 0,-4 0 10 0,4 16-14 16,-4 1 6-16,1-1-1 16,-11-5-2-16,0-7 12 0,0 3 0 0,1-5-4 15,-4-2-14-15,3 0 14 0,0-9-7 0,-3-1-7 16,0-4 14-16,0 4-5 16,3-5-1-16,2-1 4 0,-5-2 20 0,3 0 18 15,-3-10-4-15,0 0 0 0,0 11-7 16,0-11-4-16,0 0-4 0,0 0 7 0,0 0-20 15,-8-38 8-15,13 17-7 0,-10 5 8 16,5-5-11-16,0-4 5 0,-3-4 3 16,3 1-3-16,0-3 5 0,3-2-7 0,2 0 4 15,-2-3-10-15,6 1 1 0,4-7 1 16,4-1-3-16,7 0 4 0,3 0-10 0,3 7 0 16,0-4 3-16,6 5 0 0,1 5-4 15,-1 5-4-15,-6 2 1 0,-6 8 3 16,0 5-4-16,6 5-9 0,-11-1 2 15,8 6 3-15,-7 4-2 0,4 3 1 16,-2 3-2-16,2 3-2 0,-1 7 0 0,-3 5 15 16,0 0-16-16,-3 0 7 0,-4 5-5 15,1 0 10-15,-8 2 0 0,1 1-2 0,-1 2 0 16,1 1 6-16,-4-3-12 0,4 5-29 16,-3-5-22-16,-1-6-27 0,0-2-25 15,4-2-33-15,-1-2-27 0,1-4-42 16,-3-10-65-16,2 0-118 0,1-5-115 0,3 1 41 15,-10-3-162-15,23-5-123 0</inkml:trace>
  <inkml:trace contextRef="#ctx0" brushRef="#br0" timeOffset="196311.61">30872 13130 1909 0,'-6'-15'97'0,"3"2"26"0,-1 6 13 16,4 7 1-16,0-11-6 0,0 11-15 0,0 0-18 16,-6-7-14-16,6 7-10 15,0 0-2-15,0 0-5 0,-30 25-11 0,19-7 5 0,-2 3 2 16,-3 8 9-16,-4 10-11 16,-4 7 10-16,4-1 3 0,1 2-6 0,-2 6 6 15,5-3-3-15,2 2-8 0,8 1 8 16,-1 1-20-16,4-1-8 0,6 0 0 15,4-2 1-15,-7-5-6 0,13 4 6 0,-3-3-3 16,3-1-2-16,1-11-6 0,-4-5-9 16,3-1-17-16,1-4-22 0,2 0-25 15,-2-4-29-15,-1-4-13 0,-3 1-26 0,3-7-22 16,3 0-33-16,1-1-42 0,-4-2-42 16,4-8-37-16,-4 0-72 0,-13 0-89 0,27-8 5 15,-10 4-129-15,-1-5-70 0</inkml:trace>
  <inkml:trace contextRef="#ctx0" brushRef="#br0" timeOffset="197193.54">30950 13645 1697 0,'-21'-8'40'16,"15"4"8"-16,6 4 10 0,-13-13 2 0,10 2-7 15,-2 4 3-15,5 7-5 0,0-19 0 16,5 8 0-16,-2 1-7 0,0-2 0 16,4 2-4-16,-1-3-5 0,5 6 5 0,-5-4-4 15,4 7-4-15,-1-4 1 16,5 6-1-16,-14 2-7 0,30 0 6 0,-14 5-2 15,2 3-4-15,-2-1 1 0,-2 8 0 16,2 2 6-16,4 6-10 0,-7-2 2 16,4 8 3-16,-4-2-4 0,-6-2 2 0,3-2-3 15,-3 2-3-15,-1 0 0 16,5 0-5-16,-5-4 3 0,-3-3 0 0,4 3-3 16,-4-6 4-16,0-1-5 0,-3-1 4 0,5-1-5 15,-2-1 8-15,-3-11 11 0,3 17 21 16,-3-9 20-16,0-8 19 0,0 0 9 0,0 13-7 15,0-13-10-15,0 0 6 16,0 0-21-16,0 0-3 0,0 0 7 0,-6-36-14 16,6 23-6-16,-5-1 0 0,5-4 4 15,5-1-20-15,-2 1 2 0,0-6-3 16,3-1-7-16,-2 4 1 0,5-2-4 0,-1-2-6 16,8 0 0-16,-2 0-6 0,5 3 1 15,-5 2-3-15,2 5-1 0,1 0-2 16,-1 2-7-16,-2 3 1 0,2 3-3 0,2 2 5 15,-2 5-9-15,-16 0 2 0,34 5-2 16,-18 5 2-16,4 1 4 0,-7 7 9 16,-3 3-17-16,4 1 13 0,-4 1-10 0,-4 1 11 15,2 7-20-15,-8-3-16 16,9 1-37-16,-6-4-22 0,1 3-22 0,2-3-43 16,2 0-33-16,-2-6-60 0,-3-1-55 15,0-8-96-15,1 0-114 0,2-5 46 0,-6-5-139 16,17 6-103-16</inkml:trace>
  <inkml:trace contextRef="#ctx0" brushRef="#br0" timeOffset="197360.31">31713 13840 1779 0,'10'-13'20'16,"-1"2"12"-16,-1 3 8 0,2-3-5 0,-4 1-2 16,11 3-6-16,-4-1-1 0,1-2-2 15,9 0-4-15,0-1-1 0,1 4 1 16,-5 0-4-16,5 2-3 0,-4-2 1 15,0 1-4-15,3 2-25 0,-3 1-39 16,-4-2-67-16,1-1-538 0,4-1-156 0</inkml:trace>
  <inkml:trace contextRef="#ctx0" brushRef="#br0" timeOffset="197610.71">32017 13480 1995 0,'-14'-5'90'0,"14"5"12"15,-21-3 16-15,21 3-3 0,-13-2-16 16,13 2-2-16,0 0-4 0,0 0-22 16,0 0-11-16,-23 13 1 0,23-6 2 15,-3 5-15-15,3 2-2 0,-4 4-2 16,1 0-5-16,0 5 3 0,0 2-4 0,6 2 5 16,-3 4-6-16,0-2 1 0,3 6 7 15,4 1-16-15,-7-3-16 0,0-2-23 16,3-6-30-16,4-2-48 0,3-2-40 0,-4 0-42 15,1-11-57-15,-1-2-102 0,2-8-143 16,-8 0-196-16,19-10-162 0</inkml:trace>
  <inkml:trace contextRef="#ctx0" brushRef="#br0" timeOffset="197827.54">32180 13530 2026 0,'0'-10'91'0,"0"10"22"0,0-11 4 16,0 11 2-16,0 0-22 0,0 0-4 0,0 0-5 15,0 0-16-15,0 0 9 0,0 0-2 16,0 38 8-16,3-20-7 0,-3 4-14 0,3 3-2 16,-6 3 9-16,3-2-21 0,3 5 12 15,-3-1-13-15,0 1-6 0,3-5-35 16,1 6-39-16,-1-7-43 0,4-1-42 0,-7 1-32 16,7-7-30-16,-4-6-52 0,0-10-64 15,-3-2-97-15,0 0-54 16,0 0-128-16,24-25-73 0</inkml:trace>
  <inkml:trace contextRef="#ctx0" brushRef="#br0" timeOffset="198043.86">32393 13455 1677 0,'19'-28'21'0,"-5"6"33"0,-1 1 19 16,-2 7 3-16,5-1-6 0,-5 5-4 0,2 5-3 16,-4 5 4-16,-9 0-4 0,37 12 3 15,-17 2 2-15,-3 11 2 0,10 11-1 16,-8 2 4-16,-5-1 3 0,2 6-5 0,-2 3-2 15,-7-3-11-15,-1-7 1 0,-6 2-2 16,-3 1-8-16,-4 13-1 0,0-4 6 16,-6 0-17-16,-4-6-36 0,-6-2-45 15,-7-5-47-15,-3-2-58 0,-8-6-74 16,-1 0-93-16,-9-2-134 0,-1 0-190 0,-2 0-138 16</inkml:trace>
  <inkml:trace contextRef="#ctx0" brushRef="#br0" timeOffset="198327.68">30240 15045 1916 0,'-24'7'69'0,"4"-1"18"16,7-2 17-16,0 0 10 0,13-4 0 0,-14 4 5 15,14-4-18-15,0 0 9 0,0 0 15 16,66-21 4-16,-5 2-14 0,25-6 0 16,11-6 1-16,7-3-14 0,16-4-4 0,19-9-10 15,-22 8-9-15,-3 3-5 0,29-10-12 16,-39 11 2-16,-5 8-37 0,-9 0-27 16,-26 4-75-16,-7 3-67 0,-15 9-69 0,-8 3-81 15,-11-1-100-15,-7 7-117 0,-2 0 49 16,-14 2-168-16,0 0-127 0</inkml:trace>
  <inkml:trace contextRef="#ctx0" brushRef="#br0" timeOffset="198644.73">31079 15070 1792 0,'-3'7'-39'0,"3"-7"21"0,0 0 15 0,0 0 6 15,0 0 7-15,33 3 5 0,-33-3 2 16,24 4 5-16,-8 7 6 0,1-4 0 15,-7 3 10-15,1 2 1 0,-5 4 2 16,-3 6 2-16,-3 0 10 0,-3 3 5 16,0 6 2-16,-8-1 4 0,1 5 7 0,-3 8-9 15,0-8 11-15,6-6-18 0,1-8 8 16,-5 1-9-16,5-4-4 0,2-8-4 16,4-2-3-16,0-8 0 0,14 8-3 0,-14-8-8 15,37-8 4-15,-10 2-6 0,6-5-2 16,3-1-1-16,1-1-14 0,13-3 6 15,-10-1-6-15,13-1-11 0,-13 5-22 0,-7 2-30 16,1-1-25-16,-4 8-33 0,-7-5-30 16,-2 5-27-16,-9-4-36 0,-2 6-64 0,-10 2-110 15,0 0-188-15,0 0-64 16</inkml:trace>
  <inkml:trace contextRef="#ctx0" brushRef="#br0" timeOffset="199177.6">27933 17040 1712 0,'0'0'87'15,"0"0"15"-15,0 0 13 0,0 0 0 0,-17-13 8 16,17 13-2-16,7-15 3 0,-7 15 2 15,13-17 0-15,-3 9-19 0,4-2-13 16,2 0-7-16,4-2-12 0,13-3-5 0,-3-1 2 16,21-3-6-16,6-1-15 0,-8 2-40 15,1 0-80-15,0 0-102 0,-6 7-159 16,-11 1-179-16,-3 5 46 0,-10-1-164 16,0 6-124-16</inkml:trace>
  <inkml:trace contextRef="#ctx0" brushRef="#br0" timeOffset="199331.61">28216 17165 1869 0,'-16'12'38'0,"2"-2"11"0,4-2 5 15,4-4-1-15,6-4 12 0,0 0-9 16,-11 6 4-16,11-6 0 0,0 0-11 0,0 0 0 16,0 0-15-16,60-20 6 0,-27 8-2 15,11-12-35-15,3 2-62 0,0-6-109 0,-4 3-143 16,4 3-362-16,5-6-169 15</inkml:trace>
  <inkml:trace contextRef="#ctx0" brushRef="#br0" timeOffset="199877.25">30063 16537 1931 0,'0'-10'-22'0,"0"10"25"15,0-17 12-15,3 9-2 0,3-2-2 16,5-1 8-16,2 3 5 0,4 2 2 0,2 1-3 16,2-1 1-16,2 5 0 15,4 1 2-15,3 1-9 0,0 3 0 0,-7 6 3 16,0 1 2-16,-2 6-1 0,-8 0 3 0,0 5 6 16,-9 3 2-16,-4 3 8 15,-7 2 5-15,-3 2 6 0,-14 15 9 0,-2-1 2 16,-1-6 6-16,-6 5 10 0,0-2 2 15,3-6-1-15,10-10-8 0,-1-4-9 16,8-3 3-16,-1-2-2 0,5-1 4 0,-1-5-13 16,4-2-2-16,-2 1-3 0,5-4-8 15,3-7-7-15,-3 12 15 0,3-12 5 16,0 0 9-16,20 7 10 0,-4-4-1 0,1-3-2 16,10-3-11-16,0-1 2 15,6-1-16-15,0-4 7 0,10 5-9 0,-3-6-10 16,4 3-18-16,-1-1-42 0,-2 1-47 15,-11-1-55-15,6-5-61 0,-9 6-68 16,0-4-107-16,-5 4-159 0,-1-2 45 0,-5 0-223 16,1 1-196-16</inkml:trace>
  <inkml:trace contextRef="#ctx0" brushRef="#br0" timeOffset="200110.92">30809 16502 2149 0,'-3'-10'113'0,"-4"3"32"0,7 7 15 0,-6-11-1 16,6 11-12-16,-10-7-16 15,10 7-29-15,0 0-6 0,0 0-6 0,0 0-14 16,0 0-7-16,37 32-1 0,-21-11-18 16,11 1 9-16,-4 1 3 0,14 11-8 15,-4 2 0-15,-3-1-4 0,10 0-18 0,-6-3-47 16,-8-4-52-16,7-1-55 0,-6-4-49 15,3-8-62-15,-13-5-91 0,-1-5-163 16,1-5 8-16,-7-3-191 0,1-2-164 0</inkml:trace>
  <inkml:trace contextRef="#ctx0" brushRef="#br0" timeOffset="200327.75">31196 16327 2043 0,'-13'-12'109'0,"6"2"14"0,0 3 7 0,7 7-5 16,-9-3-23-16,9 3-11 0,0 0-8 15,-27 17 8-15,13 1-7 0,-5 1 11 16,-8 19-6-16,-3-1-1 0,0 9-8 0,-3-1-4 16,3 2-7-16,-7 11-1 0,10-11-5 15,0 3-3-15,4-2-5 0,4-1 1 16,1 1-27-16,6-13-25 0,4-6-43 0,5-5-35 16,6-7-28-16,-3-1-36 0,8 2-50 15,-2-7-75-15,4-6-107 0,7-3-116 0,-1 1 51 16,-16-3-150-16,47-14-84 15</inkml:trace>
  <inkml:trace contextRef="#ctx0" brushRef="#br0" timeOffset="200660.92">31326 16480 1701 0,'6'-24'-1'16,"5"8"-1"-16,2-1 1 0,-7 4 2 15,5 5-4-15,-1 1 5 0,-4 2-1 16,-6 5 3-16,0 0 3 0,0 0-5 0,37 12-5 15,-30 1 3-15,0-1 3 16,-1 3-2-16,1-1-1 0,-4 3 1 0,4 0-9 0,-7-2 11 16,3 0-3-16,4-4 2 0,3 6 3 15,-4-5 4-15,-2-2 2 16,3 1 10-16,6 3 9 0,0-3 4 0,-3 3 15 16,3 3 12-16,1 1 6 0,-4-3 5 15,4 5-5-15,-5-4 12 0,-2 2 3 16,-1 0 1-16,-6-4 11 0,3 10-2 0,-6-6-9 15,3-1 4-15,-6-1-17 0,-4 2 1 16,4-2-8-16,-12-4-5 0,2-2-12 16,-1-2-42-16,-3-4-54 0,0 2-47 15,0-5-55-15,4 3-72 0,-1-4-141 16,17 0-80-16,-37-4-139 0,20 4-83 0</inkml:trace>
  <inkml:trace contextRef="#ctx0" brushRef="#br0" timeOffset="200927.6">30222 17624 1802 0,'-22'13'115'0,"2"-2"24"16,10-3 11-16,-4-2 43 0,8-1 1 0,6-5-11 15,0 0-4-15,0 0-18 16,0 0-3-16,0 0-1 0,96-30-14 0,-33 10-10 15,24-8-15-15,16-1-7 0,4-4-10 16,0 1-8-16,6-1-13 0,-10-2-6 16,-2 6-19-16,-15-2-20 0,-3 1-52 0,-23 8-63 15,-3-1-79-15,-7 4-61 0,-13 6-74 16,-7 1-95-16,-14 4-151 0,1 3 37 16,-7 1-236-16,-10 4-230 0</inkml:trace>
  <inkml:trace contextRef="#ctx0" brushRef="#br0" timeOffset="201227.56">30970 17602 2149 0,'-17'8'10'0,"7"-6"6"0,10-2 3 0,0 0 2 15,0 0-2-15,0 0-2 0,0 0 5 16,30-38 1-16,-11 28 5 0,-1 2-4 16,-2 4 5-16,1-3-2 0,3 4 2 0,-20 3-3 15,23 3-3-15,-9 7 12 0,-1 2-3 16,-3 8-3-16,-3 5 4 0,-4 8 3 15,-6 2 9-15,-1 2 19 0,-3 1 1 0,-6 9 8 16,0 0 15-16,-7-1 8 0,3-11-7 16,7-9-12-16,-3 3-7 0,2-12 3 15,5 1-17-15,3-7 14 0,0 3-9 0,-1-4 6 16,1-3-3-16,3-7-2 16,0 0-11-16,16 11-11 0,-16-11 1 0,37-9 6 15,-7 1-31-15,7-3-56 0,16-11-61 16,4 1-60-16,-1-4-87 0,11-7-180 15,-10 4-82-15,6-8 43 0,7 4-216 0,-20 0-177 16</inkml:trace>
  <inkml:trace contextRef="#ctx0" brushRef="#br0" timeOffset="201528.91">32343 16987 2002 0,'-10'5'30'0,"10"-5"26"15,-14 3 17-15,14-3 9 0,0 0 4 0,0 0 2 16,0 0-14-16,0 0-9 0,0 0-7 15,27-21-8-15,-7 12-3 0,13-4-3 16,4-2-11-16,7-5 3 0,-1 5-1 16,-7 5-9-16,1-1-31 0,-4 3-53 15,-3-3-55-15,0 5-72 0,-10 5-104 16,-2 1-154-16,-9 0-167 0,-9 0-108 0</inkml:trace>
  <inkml:trace contextRef="#ctx0" brushRef="#br0" timeOffset="201711.64">32316 17255 1813 0,'-10'7'42'0,"-3"-2"26"16,13-5 12-16,-7 6-1 0,7-6-9 0,0 0-4 15,0 0-6-15,33-18-5 0,-13 11-5 16,4-4 6-16,0 1-10 0,9 0-8 16,0-2-5-16,7-1-5 0,10-5-2 15,7 6-42-15,-4-5-59 0,-3-1-81 16,-7 3-159-16,-7 2-118 0,-1 1-117 0,-2-2-51 15</inkml:trace>
  <inkml:trace contextRef="#ctx0" brushRef="#br0" timeOffset="202227.83">33113 16645 1624 0,'10'-10'36'0,"-3"2"17"16,-7 8 5-16,9-15 6 0,1 5-5 0,-2 6-3 15,1-2-4-15,-9 6-6 0,16-7-3 16,-16 7-6-16,21 2-6 0,-21-2 1 15,17 15-5-15,-11-2 1 0,1 2-4 16,-7 4-5-16,-3-1-5 0,3 5-7 0,-4-1-4 16,-10 3 0-16,11-2-5 15,-3-6-5-15,2 1 2 0,-2-1-1 0,3-6-6 16,3 1 3-16,-3 1 0 0,3-6 4 16,0-7 1-16,3 12-3 0,-3-12-3 15,13 7 5-15,-13-7 0 0,14 6 4 0,-1-1 7 16,-4-3 13-16,-9-2 7 0,27 8 4 15,-16-1 3-15,5 3 9 0,1 2-4 16,-4 1 7-16,0 5 7 0,4-3 13 0,-11 2-12 16,5-2 10-16,-8 3-5 15,0-1 1-15,1 1 1 0,-4 0-3 0,0-6 2 16,-7 2-7-16,4 2 2 0,-4-7-6 16,-3 2-10-16,0-6 2 0,-4 3-30 15,5-7-23-15,-9 2-19 0,18-3-24 0,-22 8-22 16,8-6-33-16,1 1-29 0,13-3-44 15,-23 5-58-15,23-5-139 0,-10 4-299 16,10-4-175-16</inkml:trace>
  <inkml:trace contextRef="#ctx0" brushRef="#br0" timeOffset="207479.83">32330 18270 2064 0,'-17'0'95'0,"17"0"25"0,-20-3 8 16,20 3 7-16,0 0 4 0,-7-11-12 16,7 11-5-16,0 0-14 0,14-19-6 15,2 12-16-15,7-9-15 0,11 4-9 0,16-5 10 16,-1-1-12-16,2 0-8 0,-4 6-10 16,-11 2 1-16,1 3-4 0,-7-1-17 15,-3 1-32-15,3 0-62 0,-8 1-54 0,2 1-49 16,-10 3-66-16,-1-3-58 0,1-1-157 15,-8-1-6-15,-3 0-167 0,-3 7-126 16</inkml:trace>
  <inkml:trace contextRef="#ctx0" brushRef="#br0" timeOffset="207678.33">32679 17899 1922 0,'0'0'101'0,"-13"-4"10"0,13 4 6 0,0 0 7 0,-13-6-15 16,13 6-7-16,0 0-14 0,0 0-11 15,0 0 2-15,-17 16-5 0,17-4-19 16,-3 2 1-16,3 3-1 0,0 2-14 0,0 6 13 16,3 0-3-16,1 7-14 0,-1-1-44 15,-3-1-37-15,6 5-47 16,4-3-43-16,1-3-43 0,-5-5-76 0,4-5-189 16,4-6 13-16,-1-2-141 0,1-7-72 15</inkml:trace>
  <inkml:trace contextRef="#ctx0" brushRef="#br0" timeOffset="207944.76">33116 17945 1820 0,'0'-6'169'15,"0"6"13"-15,0 0-2 0,0-12-13 16,0 12-21-16,0 0-9 0,0 0 6 0,0 0-3 16,0 37 3-16,0-16 11 0,0 4 4 15,7 4-8-15,0 5 3 16,-4-5-6-16,3 6-5 0,-2 1-13 0,2 1-14 0,-3-5-3 15,5 3-9-15,-2-6-12 16,-3 0-2-16,4-2-13 0,-4-4-1 16,0-2-6-16,5-3-7 0,-8-3-11 0,6 1-16 15,-3-4-26-15,-3-5-33 0,0-7-92 16,0 0-99-16,0 0-78 0,0 0-75 0,0 0-164 16,0-32-58-16,0 20 59 0,-3 2-312 15,3-4-328-15</inkml:trace>
  <inkml:trace contextRef="#ctx0" brushRef="#br0" timeOffset="208946.81">22643 13940 2454 0,'-7'5'-14'0,"7"-5"27"16,0 0 26-16,-10 7 23 0,10-7 3 0,0 0 3 16,0 0 0-16,0 0-6 0,50-22 12 15,-6 1-9-15,13-4-4 0,22-7 1 0,-2 0 4 16,3-4-10-16,3 4-9 0,-7 0-11 15,-19 11 7-15,-3-1-14 0,-7 3 3 0,-18 6-1 16,-5 2 4-16,-4 2-13 0,-4 0-7 16,-5 8 6-16,-5-2-10 0,-6 3-2 15,0 0 9-15,0 0-12 0,-70 29 6 0,10-5-2 16,-17 6-6-16,-2 2 0 0,-5 6 6 16,1-6 1-16,3 5 1 0,20-12-11 0,3 3 17 15,4-6 4-15,7 2-1 0,12-12 17 16,7-2-1-16,7 0 14 0,7-5-5 15,-1-3 1-15,14-2-4 0,0 0-7 16,0 0 4-16,0 0-6 0,40-23-9 16,7 1 4-16,10-3-9 0,27-11 11 0,1 3-10 15,9 2-5-15,-4-1-18 0,-3-1-27 16,0 4-24-16,-24 8-37 0,-3 0-49 0,0 0-37 16,-20 6-47-16,10 0-39 0,-17 0-49 15,-6 5-88-15,-3 3-67 0,-5 1 42 0,1 1-128 16,-7 3-53-16</inkml:trace>
  <inkml:trace contextRef="#ctx0" brushRef="#br0" timeOffset="212362.46">890 14355 1717 0,'-18'0'102'16,"18"0"-2"-16,-16-14 10 0,6 6-3 15,-3-5-2-15,6-2-4 0,1 0 12 16,-5-5 2-16,2-1-1 0,5-1 15 0,1 4-20 16,0-1-28-16,0-5 15 0,3 7 0 15,0 1-29-15,0-5-13 0,6 0-7 0,4 4-1 16,-7 1-9-16,3-1 6 0,2 6 5 15,5 1-20-15,0-1-4 0,4 4 9 16,3 2-14-16,-4 3 11 0,5 4-17 0,9 9-2 16,3 1-4-16,-3 2 10 15,13 11-4-15,4 6-11 0,-4-1 12 0,-2 8 0 16,5 9 4-16,-10-11-6 0,1 6-13 16,-4-3 15-16,-3-2-3 0,-3 1 1 15,-4-2-4-15,-2-10 10 0,-8-5-19 0,1-4 6 16,-5-2 9-16,-2-3 15 0,2-2 5 15,2 3 24-15,-5-5 38 0,1-1 35 16,-1-3 32-16,-6-4 14 0,0 0-21 0,0 0-8 16,0 0-11-16,0 0-8 15,0 0-14-15,-22-26 8 0,5 8-10 0,4-5-6 0,-4-2-11 16,1-2-13-16,-8-11-9 16,4-1-14-16,-4-4 10 0,14 6-13 15,-3-6-8-15,0-5-8 0,3 4-4 0,10 4 9 16,-3 8-19-16,-1-4-7 0,8 9 5 15,-1-2-6-15,0 10 1 0,0-1-1 0,4 5-17 16,0 0-11-16,0 2 4 0,2 3-1 16,1 2 3-16,7 7 0 0,-17 1-3 15,30 1-3-15,-9 10 4 0,12 3-8 0,-3 4 1 16,9 13 6-16,-2 1 2 0,-4 4-3 16,0-3-32-16,-3 0-17 0,4 2-46 15,-4-3-34-15,-10-3-46 0,-3-8-35 16,-1 3-60-16,2-6-38 0,-9-6-38 0,-2-5-78 15,-4-4-199-15,-3-3 58 0,0 0 52 16,0 0-302-16,0 0-307 0</inkml:trace>
  <inkml:trace contextRef="#ctx0" brushRef="#br0" timeOffset="212495.02">2133 14012 2473 0,'0'0'60'0,"3"-13"0"0,-3 13-8 16,0-12 10-16,3 5-11 0,4-8-11 15,3 2-6-15,0-5-25 0,4 0-48 0,5 1-75 16,-5-5-116-16,-1 4-192 16,1 0-3-16,-5 1-123 0,-2 8-51 0</inkml:trace>
  <inkml:trace contextRef="#ctx0" brushRef="#br0" timeOffset="212644.57">2292 14074 1668 0,'-3'21'51'0,"0"-7"1"0,0-7 5 15,3-7-4-15,0 14-1 0,0-14-2 0,0 0-4 16,14 3 0-16,-14-3-5 0,0 0-4 16,46-25-14-16,-26 12-9 0,3-5-37 0,0-4-47 15,1 0-65-15,-1-3-533 16,1-11-162-16</inkml:trace>
  <inkml:trace contextRef="#ctx0" brushRef="#br0" timeOffset="212977.18">2649 13541 1893 0,'7'-11'-43'0,"-1"1"22"16,-1 2 17-16,-5 8 5 0,3-17-4 16,3 9-3-16,-6 8 7 0,16-12 0 0,-8 9-6 15,-8 3 7-15,19 0 0 0,-19 0-2 16,21 12 8-16,-9 1 0 0,2 2 2 16,-1 3-1-16,1-1 2 0,-4 1 4 0,-4 0 4 15,1-1 0-15,0-5-9 16,6 3 0-16,-6-5 3 0,3 0 2 0,-3 1 3 15,6-3 7-15,-7 0 13 0,5 1 17 16,-11-9 14-16,19 7-1 0,-8 0 1 16,-2-2 2-16,1 1-1 0,1 1 7 0,2 2-8 15,-3 1 9-15,0 3-14 0,0 2-4 16,4 0 4-16,-8 3-8 0,0-4-6 16,1 4 6-16,-4 2-12 0,0-5 12 0,-3 3-25 15,-6-1-33-15,-1-2-35 0,-2 3-50 16,-2-3-30-16,-5-2-39 0,-4-1-54 0,0 1-65 15,3-6-134-15,4-2-224 0,-4-1-130 16</inkml:trace>
  <inkml:trace contextRef="#ctx0" brushRef="#br0" timeOffset="-213566.02">1576 16195 1877 0,'0'0'52'16,"-10"-15"28"-16,7 8 20 0,3 7 13 0,-3-11 5 15,3 11-6-15,-8-7-10 0,8 7-18 16,0 0-10-16,0 0-15 0,0 0 7 16,0 0-4-16,0 0 14 0,24 32 1 0,-10-14 6 15,2 4 3-15,4 0-25 16,10 14 4-16,-6-9 15 0,2 9-26 0,-6-7 4 15,-3-1-8-15,13 4-6 0,-10-4-4 16,0-3 3-16,-4-3 5 0,1-3 1 16,-7-2-12-16,4-5-10 0,-1 1-14 0,-7-5-13 15,2 1-7-15,-2-4-39 0,-6-5-71 16,0 0-80-16,0 0-76 0,0 0-161 16,0 0-69-16,13-30 41 0,-13 20-168 0,3-5-127 15</inkml:trace>
  <inkml:trace contextRef="#ctx0" brushRef="#br0" timeOffset="-213367.87">2199 16185 1855 0,'0'0'14'0,"8"-8"4"0,-8 8 3 16,6-10 9-16,7 3-1 0,1-5-2 0,2-1-5 15,4-5 5-15,17-9-1 0,-4-3-9 16,3-6-1-16,-2 10 0 0,-4-7 2 15,-10 10-4-15,0-2-2 0,0 6-3 0,-6 1-6 16,2 3-25-16,-6-1-44 0,0 4-50 16,-3-1-76-16,-4 4-413 0,4-1-104 15</inkml:trace>
  <inkml:trace contextRef="#ctx0" brushRef="#br0" timeOffset="-213102.07">2199 15691 1855 0,'-13'-4'92'0,"13"4"-4"16,-13-2-10-16,13 2-4 0,0 0-6 15,0 0-9-15,-14 13 1 0,14-13 5 0,7 25 2 16,7-8 8-16,-5 9 5 0,5 6 1 16,2 10-5-16,5-1 0 0,-2 5-4 15,1-3-10-15,1 2 11 0,1 0-4 0,2-3-20 16,0-2 19-16,-8-1-16 15,4-8 6-15,-3-3-13 0,-4-8-38 0,1-6-28 16,-4 2-28-16,-1-7-27 0,2-2-34 16,-1-3-84-16,-10-4-113 0,0 0-176 15,19-20 37-15,-12 4-154 0,-3-2-99 0</inkml:trace>
  <inkml:trace contextRef="#ctx0" brushRef="#br0" timeOffset="-212817.22">2757 15499 1765 0,'3'-19'12'0,"0"1"3"16,0 4 6-16,4 1 5 0,-1 2 0 15,5 7-1-15,-11 4 11 0,22-5 4 0,-22 5 3 16,21 8 1-16,-1 2 4 0,-7 5 10 16,7 10 0-16,0 0 13 0,-3 0 2 15,-4 7 7-15,-3 0 9 0,3 12-11 0,-3-5 16 16,-2-10-23-16,-2 3-1 0,7-1-7 15,-7-3-10-15,-1-6-3 0,4 1-2 16,1-2-4-16,-4 0 1 0,2-8-12 0,-2 2 15 16,4-5-7-16,1-2 0 0,5-4 2 15,1-4-26-15,-17 0-5 0,46-12-47 16,-16 2-40-16,0-8-64 0,0 1-55 16,7-16-88-16,-11 11-185 0,4-13 16 15,-6-4-140-15,-4 13-92 0</inkml:trace>
  <inkml:trace contextRef="#ctx0" brushRef="#br0" timeOffset="-212668.82">3699 15385 1773 0,'0'0'43'0,"10"-8"-4"0,-10 8-3 0,24-12-7 16,-4-4 2-16,7 2-7 0,3-1-1 16,16-7-5-16,1-2-1 0,-4 5-22 15,-7 1-29-15,-9 4-54 0,-3 0-58 16,-1 3-453-16,-3-4-98 0</inkml:trace>
  <inkml:trace contextRef="#ctx0" brushRef="#br0" timeOffset="-212451.33">3813 15052 1835 0,'-14'0'99'0,"14"0"10"0,-22 3-8 15,22-3-15-15,0 0-18 0,-14 7-1 0,10 1-8 16,4-8 1-16,4 27-9 0,-1-9 0 15,8 4 3-15,-2 7-11 0,12 14-6 0,1 3 4 16,2-2 5-16,6 5-2 0,0-6-8 16,0 3-3-16,-3-3-13 15,3-7-18-15,-4 0-48 0,-3-11-46 0,-3-4-51 16,-6-7-92-16,-4-3-206 0,3-7-234 16,1-4-171-16</inkml:trace>
  <inkml:trace contextRef="#ctx0" brushRef="#br0" timeOffset="-212134.58">4356 14922 1884 0,'4'-17'-85'0,"-1"2"8"0,4 8 9 16,-4-2 12-16,-3 9 6 16,0 0 21-16,0 0 10 0,0 0 12 0,30 21 2 15,-24-11 5-15,-2 5 9 0,-1-2 1 16,1-1 2-16,2 1-8 0,1 1 0 15,-4-3 14-15,0-3-6 0,4 3 4 0,0-5 8 16,3 1 0-16,0 0 6 0,-10-7 1 16,20 8 6-16,-7-4 14 0,4 3 5 15,-1 1 12-15,4 2-10 0,1 3 7 0,-5-1-7 16,1 3 7-16,2 2-11 0,2 4 1 16,-12 1-3-16,9 6 6 0,-6 0-18 0,-4 2 2 15,-2 2 3-15,-6-4-11 0,4 0-8 16,-11 4-36-16,-4-2-54 0,-1-2-68 15,-9-10-87-15,2 3-157 0,-2-6-218 16,4-7-93-16</inkml:trace>
  <inkml:trace contextRef="#ctx0" brushRef="#br0" timeOffset="-208850.99">3089 17470 1858 0,'0'0'120'0,"0"0"6"0,0 0-3 0,0 0-13 16,0 0-14-16,0 0-15 0,0 0 2 15,17-33-9-15,7 6-16 0,16-6-5 0,-4-9-5 16,21-3-24-16,0-5-52 0,-8 0-74 16,5 2-103-16,-21 16-138 0,3 2-97 15,-15 12-151-15,-4 8-90 0</inkml:trace>
  <inkml:trace contextRef="#ctx0" brushRef="#br0" timeOffset="-208733.01">3396 17531 1729 0,'0'17'0'0,"-7"-9"14"0,4 0 1 0,3-8 6 16,-3 10 10-16,3-10-3 0,0 0-6 16,0 0-3-16,40-22-3 0,-1-3-33 15,5-7-77-15,10-15-513 0,9-6-106 0</inkml:trace>
  <inkml:trace contextRef="#ctx0" brushRef="#br0" timeOffset="-208417.91">4136 16367 1904 0,'-13'-5'121'16,"13"5"-18"-16,0 0-8 0,-27 28-4 15,21-6-12-15,-5 11-9 0,8 21-5 0,6 12-2 16,4 14-1-16,3 6-7 0,14 7 6 16,3-5-9-16,3-2-11 0,0-7 5 15,9-8 1-15,-9-7-10 0,0-20-1 0,0-2 9 16,-6-16-10-16,-1-5 11 0,-3-10-5 15,0-7 12-15,0-8-14 0,-3 0 4 16,-1-11-2-16,-2-5-6 0,2-5 2 0,-16 0-14 16,0 0 13-16,0 6-5 15,-3 1 2-15,-4 0-13 0,1-2-9 0,-1 5 7 16,-3 3-14-16,3 2-13 0,1 4-38 16,6 6-25-16,-21-1-30 0,21 1-28 0,0 0-44 15,-36 7-83-15,23-6-167 0,2-1-35 16,11 0-203-16,-19-4-157 0</inkml:trace>
  <inkml:trace contextRef="#ctx0" brushRef="#br0" timeOffset="-207252.35">4913 17148 2032 0,'0'0'102'15,"0"0"8"-15,0 0-1 0,0 0-3 16,-17-13-10-16,17 13-8 0,13-23-14 16,4 3-2-16,16-12-8 0,4 2-4 0,10-2-15 15,-1-1-1-15,1-1 0 0,-4 2-12 16,4 3-3-16,-4-1-3 0,-6 5-34 0,-7 0-54 15,-7 5-67-15,-5 2-101 0,-9 3-169 16,1-2-43-16,-10 3-192 0,-3 0-131 16</inkml:trace>
  <inkml:trace contextRef="#ctx0" brushRef="#br0" timeOffset="-207049.97">5070 16515 1996 0,'0'0'144'0,"0"0"13"0,-17-5-17 15,17 5-22-15,0 0-6 0,0 0-16 16,0 0-2-16,0 32 7 0,14-9-37 16,-1 4 9-16,7 18-11 0,2-1-1 0,5 5 2 15,0-5-10-15,6 5-27 0,-3-2-42 16,7 13-49-16,-10-17-41 0,-1-4-52 0,-2-11-83 16,-8-12-161-16,-2-5-48 0,-4-8-204 15,-1-8-150-15</inkml:trace>
  <inkml:trace contextRef="#ctx0" brushRef="#br0" timeOffset="-206835.02">5673 16140 2088 0,'6'-13'164'0,"2"3"1"16,-5 5-9-16,-3 5-31 0,0 0-1 0,0 0-13 16,0 0-3-16,36 37 3 0,-15-9 12 15,1 15 3-15,8 2 7 0,3 2 0 16,1 14-7-16,6-4-16 0,-10-10-3 0,0 0-10 15,4-1-6-15,-4-4-8 0,-3 1-1 16,-5-8-11-16,-2-5-12 0,-2-8-32 16,-6-4-69-16,1-5-67 0,-2 1-67 0,-5-3-84 15,1-4-144-15,-4 0-136 0,-3 1 41 16,0-8-348-16,-6 20-332 0</inkml:trace>
  <inkml:trace contextRef="#ctx0" brushRef="#br0" timeOffset="-206634.26">5843 17680 2597 0,'-6'12'107'0,"9"-2"4"0,-3-2 3 0,0-8 1 16,0 0-24-16,0 0 3 0,0 0-28 16,49-23 0-16,-19 3 2 0,11-10-3 15,2-1-16-15,0-5-10 0,-2 1-53 16,1 2-66-16,-2 4-72 0,-13 1-99 15,-7 10-176-15,-7 3-52 0,1 5 56 0,-7 6-175 16,-7 4-96-16</inkml:trace>
  <inkml:trace contextRef="#ctx0" brushRef="#br0" timeOffset="-206467.82">6186 17887 1823 0,'-9'23'80'0,"4"-9"1"0,2-1 3 0,0-2 2 0,3-4 5 16,0-7-6-16,3 12-6 0,-3-12 4 15,0 0-12-15,0 0-8 0,54-28 7 16,-18-1-17-16,5-1-8 0,-1-2-9 0,-4-11-19 16,11-7-51-16,-7 12-64 15,-13-5-95-15,0 4-153 0,-2-4-85 0,-4 3-163 16,-7 8-93-16</inkml:trace>
  <inkml:trace contextRef="#ctx0" brushRef="#br0" timeOffset="-206234.6">6650 17249 1839 0,'3'-19'98'0,"-3"4"2"0,0-2 7 0,3-7 0 16,7 2 3-16,0-3-3 15,3 0-9-15,4 0 27 0,0 8 3 0,-10 2-21 0,3 1 0 16,6 7-16-16,-2 3 16 16,9 1-5-16,-23 3-11 0,43 7-1 0,-13 9 1 15,16 9-7-15,-5 8 0 0,-8 0-1 16,13 16-11-16,-2 6-8 0,-7-10 0 15,-7-1-26-15,-3 6-63 0,-4 0-85 0,0 3-97 16,-12-7-100-16,-8-9-176 0,-6-8-17 16,3-8 50-16,-14-1-235 0,-3-8-178 15</inkml:trace>
  <inkml:trace contextRef="#ctx0" brushRef="#br0" timeOffset="-206101.88">7020 17681 2152 0,'0'0'137'0,"0"0"-9"16,-10-14-2-16,10 3-18 15,0 0-13-15,10-3-1 0,6-7-21 0,7-2-1 16,11-9-19-16,6-6-71 0,0 2-65 16,-4 3-102-16,4-9-160 0,-7 1-102 0,-3-1-220 15,0-4-162-15</inkml:trace>
  <inkml:trace contextRef="#ctx0" brushRef="#br0" timeOffset="-204301.76">23003 14495 1930 0,'-30'-8'-8'0,"3"1"32"0,0-1 16 15,0 2 9-15,-3 5 6 0,0-2 2 0,-3 3 5 16,0 3-4-16,-7 4 2 0,4 4-3 16,-15 8 0-16,5 6 0 0,2 7-1 0,-5 14 1 15,11-4 0-15,-1 16-2 0,12-8-3 16,-3 11 8-16,3 7-12 0,14-7 0 0,7-1-2 16,-5 18 8-16,14-14-11 0,5 23 7 15,11-6-10-15,5 3 7 0,12-6-10 16,5 0 10-16,8-6-14 0,8-1-4 0,6-13 6 15,-3-2 5-15,4-8-2 0,2-9-3 16,8-7 7-16,-14-11-1 0,3-6 1 16,-10-12-4-16,-6-3 7 0,23-14-2 15,-4-2-13-15,18-18 12 0,-4-7-6 0,-7-4-15 16,-3-15 9-16,-10-5 4 0,-9-6-16 16,-9-5 11-16,-8-2-15 0,-14-7-2 15,-13-5 5-15,-11-6-5 0,-12 5-4 0,-17-5 8 16,-5 11-2-16,-8 5-13 0,-17 3 11 15,-3 15-5-15,-15 6-5 0,-6 12 4 0,-3 8-13 16,-3 11 6-16,-4 5-12 0,21 9 19 16,2 10-7-16,1 1-9 0,4 7 8 0,5 8-1 15,7 7-1-15,4 3-7 16,-1 6-18-16,11 1-42 0,7 4-27 0,9 1-48 16,3 1-47-16,7-6-55 0,11-6-117 15,-1-5-139-15,14-3 37 0,-4-1-196 16,5-5-160-16</inkml:trace>
  <inkml:trace contextRef="#ctx0" brushRef="#br0" timeOffset="-203584.33">18316 15624 1935 0,'-33'3'23'16,"3"0"24"-16,7-2 17 0,-4-1 22 16,6 0-1-16,5 4-5 0,16-4 1 0,-20-4 0 15,20 4-12-15,-24 0 2 0,24 0-12 16,0 0-5-16,0 0-2 0,0 0-2 16,0 0-9-16,0 0-1 0,57-25 1 15,-20 14-8-15,16-7-5 0,7 1 2 0,7-6-4 16,13-2 1-16,-4 0-3 0,8 0-6 15,-17 4 2-15,-4 4 4 0,-3 3-11 16,-16 3 8-16,-11 3-14 0,-6 2 11 0,-8-2-6 16,2 5 0-16,-9 2-3 0,-12 1 9 15,0 0-16-15,0 0 14 0,0 0-1 0,0 0-6 16,-63 18-3-16,23-7-6 0,-20 3 13 16,4 3-13-16,-4-5 3 0,-4 3 2 15,1-1-8-15,0-1-1 0,3 2 13 16,17-5-9-16,6-6 6 0,3 4-3 0,5-2-1 15,5-1-4-15,4 0-6 0,4 0 8 16,2-1 0-16,1-1-8 0,2 5 1 16,5-2-10-16,3 2-26 0,0-2-29 0,3-6-31 15,9 11-57-15,2-4-76 0,-1-6-130 16,10-1-96-16,-1 0-183 0,15-4-143 16</inkml:trace>
  <inkml:trace contextRef="#ctx0" brushRef="#br0" timeOffset="-203101.06">20456 15473 1898 0,'-60'0'35'0,"7"1"31"16,13 2 16-16,3-3 19 0,4 0 11 16,6 3-7-16,0-3-9 0,8 3-14 0,-5-1-9 15,24-2-10-15,-9 2 5 0,9-2 5 16,0 0 16-16,55-4 0 0,16-5-4 16,5 1-13-16,24 0 1 0,11-5-13 0,5 1 9 15,0-1 3-15,-5-5-14 16,-4 6-6-16,-11-1 4 0,-16 6-12 0,-9-3-2 15,-5-1-11-15,-20 2-41 0,-5 4-39 16,-8 0-48-16,-3-1-44 0,-10 5-50 0,-3-7-90 16,-4 3-149-16,-7-3-45 0,5 1 41 15,-8-3-123-15,0-2-60 0</inkml:trace>
  <inkml:trace contextRef="#ctx0" brushRef="#br0" timeOffset="-202818.12">21322 15002 1707 0,'-19'-7'102'0,"5"3"14"15,1 0 8-15,13 4 17 0,-20-4-33 16,20 4-13-16,-13-3-14 0,13 3 0 16,0 0-9-16,0 0-11 0,0 0-6 15,0 0-3-15,73 7-2 0,-33-3-11 0,7 4 3 16,10 2-2-16,6 5-3 0,-3 2-4 16,-6 4-1-16,-5 0 4 0,-2 5 7 0,-10 2 3 15,-7 5 7-15,-4 2-4 0,-6-3-11 16,-13-3 16-16,-4 7-12 0,-10 14 8 15,-9 0-8-15,-4-3-4 0,-3 2-12 0,-7-2 14 16,0-5 0-16,-8-2 0 0,-1-1-5 16,2 0-5-16,-2-4-34 0,1-2-40 0,5-1-45 15,10-6-53-15,3-5-51 16,0-6-64-16,3-1-126 0,11 0-113 0,2-7 50 16,4 1-138-16,0-8-84 0</inkml:trace>
  <inkml:trace contextRef="#ctx0" brushRef="#br0" timeOffset="-197934.11">14553 5715 1756 0,'-17'2'72'0,"4"1"19"16,13-3 15-16,-27 2 13 0,17 1-6 0,10-3-10 16,-30 10 3-16,10 5-17 0,3 0 6 15,-2 6 3-15,-19 15 12 0,8 3-7 0,-6 7 3 16,6 1-6-16,0 3 4 0,0 11-14 15,11-9 3-15,-5 0-13 0,7 4 8 16,4-2-10-16,3-1-8 0,6 1 4 0,4-8-4 16,4-9-16-16,6 11 1 0,6 0-3 15,8-6-17-15,9-7-19 0,3-2-55 16,18-8-78-16,-4-8-88 0,10-6-126 16,-3-7-210-16,-4-7 36 0,21-1 55 0,2-6-209 15,-2-2-156-15</inkml:trace>
  <inkml:trace contextRef="#ctx0" brushRef="#br0" timeOffset="-197181.85">17903 5479 1930 0,'7'-4'13'0,"-7"4"9"0,0 0 3 16,0 0 4-16,19-8 5 0,-19 8 9 16,24 0 4-16,-24 0 2 0,33 5 10 15,-13 1 3-15,3-2 5 0,1 9 5 0,-1 2 5 16,4 4 1-16,6 13 6 0,-6 7 8 16,0 1-7-16,-8 6 12 0,-5 3-4 15,-1 1-14-15,-10 1-2 0,0-5 10 16,-3 7-11-16,-3-2 3 0,-3 5-8 0,-4-6-7 15,-4 5-5-15,-2-5-2 0,2-3-10 16,-2-1 1-16,2-11-6 0,-5 5 0 0,-2-11-6 16,15-4-4-16,-8-8 4 0,11-3-4 15,-7-3-6-15,4 6-3 0,-5-9-11 16,1 3-44-16,7-4-46 0,-3-1-62 0,-1-1-73 16,7-5-117-16,0 0-186 15,0 0 44-15,0 0 44 0,-17-12-210 0,17 12-134 0</inkml:trace>
  <inkml:trace contextRef="#ctx0" brushRef="#br0" timeOffset="-194764.88">19076 6094 1911 0,'-13'3'49'0,"13"-3"4"0,0 0 6 15,0 0 6-15,0 0 4 0,-21 6-8 16,21-6 1-16,0 0-5 0,0 0 4 0,0 0-3 16,0 0 2-16,54-9-1 0,-17 1 1 15,3 1-11-15,19-5-3 0,6-2-7 16,4-4 4-16,1 3-3 0,0-5-4 16,10-2 2-16,-17 4-15 0,1 0-19 15,-11 5-26-15,-10 4-38 0,-9 0-41 0,-8 2-35 16,-9 3-33-16,3-1-35 0,-13 0-30 15,3 0-78-15,-7-1-288 0,-3 6-100 0</inkml:trace>
  <inkml:trace contextRef="#ctx0" brushRef="#br0" timeOffset="-194550.09">19646 5653 1765 0,'-20'-8'45'0,"10"-1"34"15,-3 5 19-15,3-3 14 0,10 7-4 0,-13-5 3 16,13 5-15-16,-14-5-12 0,14 5-14 15,0 0-6-15,0 0-7 0,-10 17-7 16,7-7 9-16,0 5-8 0,6 6 0 16,-3 4-9-16,3 1-3 0,0 2-1 0,-3 7 1 15,4 1-2-15,2 1 0 0,-2-2-6 16,0 1 7-16,5 13-13 0,1-9-25 0,-3-5-23 16,9 9-47-16,-3-8-32 0,-2-9-42 15,5-2-45-15,-2-7-75 0,2 0-190 16,1-6-220-16,7-8-168 0</inkml:trace>
  <inkml:trace contextRef="#ctx0" brushRef="#br0" timeOffset="-194233.49">20296 5611 2064 0,'-3'-14'114'0,"0"3"0"0,-1 4-5 15,4 7-13-15,0 0-3 0,0 0-6 0,0 0-6 16,0 0 13-16,0 41-12 0,7-16 22 15,-4 9 0-15,7 16 5 0,0 3-3 0,7 1 1 16,-7 7-4-16,3-8-4 16,-3 0 2-16,-3-3-7 0,6-6-1 0,-3-6-12 15,-4-6 0-15,2-7-4 0,-2-2-7 16,-3-2-1-16,4-3-8 0,-4 3-10 16,0-10 0-16,2 3 3 0,-2-4 5 0,0-3 4 15,-3-7 0-15,0 12-9 0,0-12 0 16,0 0-10-16,0 0-11 0,0 0-23 0,0 0-45 15,0 0-40-15,0 0-50 0,-11 3-45 16,11-3-38-16,0 0-43 0,0 0-60 16,0 0-72-16,-6-21-160 0,6 21 38 0,3-8-285 15,-3 8-279-15</inkml:trace>
  <inkml:trace contextRef="#ctx0" brushRef="#br0" timeOffset="-187050.27">17313 7944 2187 0,'-21'3'-107'0,"5"0"18"16,-1 2 20-16,17-5 32 0,-16 2 4 15,16-2-4-15,0 0 7 0,-17 0 8 16,17 0 0-16,0 0 7 0,0 0-2 0,0 0 8 16,0 0 0-16,0 0 0 0,0 0 3 15,0 0 1-15,60 3 4 0,-27-6 9 16,21 3-3-16,26-7-2 0,33 0-1 0,7-4 0 15,17 1 6-15,3-5-9 0,46 8 6 16,11-8-5-16,3 5 2 0,-3 4-5 0,3 2 4 16,0-1 4-16,6 6-3 0,-2-1 1 15,-47 0-4-15,2 4 1 0,-12 0-1 16,3 2 6-16,0-3-6 0,-7 1-2 0,-6-1 3 16,-4-2 2-16,0 6 5 0,-2-7 26 15,-8 0 10-15,-10 0 0 0,1 0-3 0,-24 0 1 16,-6 0-1-16,-2-3-1 15,-19 3-1-15,-12 0-4 0,2-4-1 0,-13 4-3 16,-3-1 0-16,-1-2-3 0,-6 6 1 16,-10-6-3-16,7 3-2 0,-3 0-3 15,-8 0-2-15,-2 0 0 0,-1-4 0 0,1 4-3 16,-14 0-4-16,19-3-8 0,-19 3-29 16,0 0-31-16,0 0-37 0,0 0-61 0,0 0-57 15,0 0-409-15,0 0-120 0</inkml:trace>
  <inkml:trace contextRef="#ctx0" brushRef="#br0" timeOffset="-183416.72">8393 9075 1757 0,'-17'-6'-44'0,"7"-3"34"0,-3 4 15 15,6-3 19-15,7 8 13 0,-10-12 6 16,3 2 12-16,4 3 3 0,3 7 4 0,-3-18 4 15,3 5 3-15,0 2-2 0,0 0 1 16,3-3-2-16,-3-2-8 0,7 0-4 0,0 2-5 16,2-6-3-16,5 4-6 0,-1-2 2 15,4 4-5-15,-1 3 0 0,5 3-8 16,-5 0 0-16,4-1-5 0,-4 9-2 16,2 0-4-16,5 4-2 0,1 1 6 15,1 4-6-15,5 7 0 0,1 0-3 0,-8 5 3 16,10 7 5-16,-3 7-9 0,-9-5-4 15,-2-2 4-15,-2-2-3 0,7 15-1 0,-8-8 0 16,-5-7 3-16,1 5-8 0,-5-6 3 16,-1 0 5-16,2 0 1 0,-2-3-4 15,-3-1 3-15,1-4-1 0,-4-2 25 0,3-5 13 16,-3 2 40-16,3-2 13 0,-3-10 21 16,3 12 24-16,-3-12 3 0,0 0-17 15,0 0-12-15,0 0-14 0,0 0-3 16,0 0-13-16,0 0-4 0,0 0-9 0,-25-37-7 15,17 17-7-15,5 1-6 0,3-6-7 16,3-6-5-16,-3-5-8 0,14-10 0 0,-4 1-8 16,4 0-3-16,2 10-2 0,-2 5-1 15,5-13-2-15,-2 11-2 0,13-3-5 16,-7 7-4-16,-3 3 1 0,0 6 0 0,0-5-1 16,3 12-10-16,-2-1-2 0,-2 6-1 15,1 5-2-15,1 2-5 0,-2 8 4 0,1-1-2 16,1 11 1-16,1-1-9 0,-5 8 10 15,-4 2 3-15,8 12-4 0,-4-3 3 16,-11-1 6-16,1 0-3 0,-4 1-4 0,7 8 1 16,-3-5 5-16,-4-5-2 0,4-1-15 15,-1-8-24-15,5 4-27 0,-5-1-31 16,1-9-41-16,-1 5-29 0,5-10-27 16,-1-2-25-16,-1-1-62 0,2-9-73 0,-1-2-191 15,-10 0 53-15,23-10 51 0,-10 0-195 16,0-5-133-16</inkml:trace>
  <inkml:trace contextRef="#ctx0" brushRef="#br0" timeOffset="-183215.14">9756 9018 1947 0,'0'0'95'0,"0"-17"10"0,0 17 3 16,4-7-12-16,-4 7-11 15,12-12-10-15,-1-1-5 0,2 4-6 0,11-7-3 16,15-6-8-16,-5 1-4 0,13 2-3 15,-4-1-11-15,-4 2-1 0,-4 6-9 16,1-2-14-16,-6-3-35 0,0 3-46 0,0 2-46 16,0-3-54-16,0-1-39 0,0 4-124 15,-7-1-83-15,0 4-136 0,-9 0-53 0</inkml:trace>
  <inkml:trace contextRef="#ctx0" brushRef="#br0" timeOffset="-183033.23">10066 9100 1649 0,'-9'10'67'0,"1"-1"23"16,5-3 18-16,3-6-1 0,-7 10 0 16,7-10-7-16,0 0-4 0,0 0-15 0,0 0-7 15,0 0-5-15,0 0-6 0,0 0-12 16,0 0-3-16,64-16-3 0,-41 9-4 16,4-4-8-16,6 3-21 0,1-9-33 0,2 6-55 15,-9-4-66-15,6-3-80 0,7-4-68 16,-7-1-140-16,-6 4-135 0,3 1-66 0</inkml:trace>
  <inkml:trace contextRef="#ctx0" brushRef="#br0" timeOffset="-182550.15">11013 8365 1777 0,'-7'-10'151'0,"7"-1"37"15,0 11 18-15,-7-12 2 0,7 12-15 0,-3-14-6 16,3 14-18-16,-10-8-22 0,10 8-19 16,-10-5-14-16,10 5-9 0,0 0-7 0,0 0-18 15,0 0 0-15,4 32-9 16,2-14-6-16,4 3-7 0,-7 4-5 0,7 6 0 15,-6 5-14-15,3-3 0 0,6 17-2 16,-3 0 2-16,0 0-5 0,-4-1-1 0,4-12-5 16,1 1-1-16,-8-6-3 0,7 4-3 15,-4-4-8-15,5-7-21 0,-8 0-36 16,7-6-63-16,-7-1-55 0,3-4-45 0,-6-3-30 16,0-4-106-16,0-7-206 0,8 6 43 15,-8-6 62-15,0 0-188 0,0 0-130 0</inkml:trace>
  <inkml:trace contextRef="#ctx0" brushRef="#br0" timeOffset="-182249.94">11586 8482 1863 0,'20'-13'18'0,"-4"4"6"0,5 0 13 16,-4 2 5-16,2 6 1 0,5-5-2 0,-1 6-2 15,1 3 2-15,-5 0-2 0,8 4-4 16,-3 3-3-16,-5 5 2 0,1-3 6 15,-6 8 0-15,-4-1 7 0,0 5-1 0,-7 1 4 16,-3 0 0-16,-7 7 2 0,-2-4 4 16,-5 2-3-16,4-2-4 0,-7-3 7 15,1-3 3-15,-1-2 4 0,-10 0-1 16,11-7 6-16,-8-1 7 0,5-5-8 0,2-1 5 16,0-5-7-16,-6-2-7 0,-4-7-9 15,7-2-5-15,4-3-13 0,-8-2-19 0,7-6-19 16,4 5-46-16,7-4-39 0,3-1-38 15,6 2-31-15,0-6-34 0,10 0-47 16,14-13-54-16,3 6-145 0,6 2-217 0,5-2-155 16</inkml:trace>
  <inkml:trace contextRef="#ctx0" brushRef="#br0" timeOffset="-181966.91">12773 8262 1850 0,'30'13'-74'0,"0"-1"31"0,-3 2 22 0,-11 3 28 16,4 0 16-16,0 5 21 0,-10 1 7 16,-3 2 10-16,-4 2 14 0,-3 1 3 0,-16 13 7 15,2 5 6-15,-6-6 9 0,-6-1 6 16,-4-3-6-16,-11-4 9 0,5-7 12 16,2-1-2-16,1-17 1 0,6 3-22 0,-3-10 8 15,0 0 2-15,4-10-20 0,-1 0-6 16,-3-5-4-16,4-9-7 0,6 5-13 0,2-3-2 15,9-6-12-15,-1 3-11 0,10 0 16 16,3-7-22-16,4 0-22 0,10-10-52 16,5 3-41-16,9 7-46 0,2-5-51 0,14 6-69 15,-7 1-50-15,4 8-148 16,-5-3-13-16,1 12-207 0,-13 3-168 0</inkml:trace>
  <inkml:trace contextRef="#ctx0" brushRef="#br0" timeOffset="-177181.65">10840 10632 2136 0,'0'0'188'0,"0"0"-9"0,-13-6 12 0,13 6-7 0,0 0-16 16,0 0-10-16,0 0-26 16,0 0-6-16,0 0-16 0,-21 11-11 0,21-11-6 15,3 20-11-15,1-8-3 0,-1 6-1 16,3 2-1-16,2 5-11 0,2 5-3 15,-4 1-2-15,8 16-10 0,-4-11 0 0,6 13 0 16,-6-5-7-16,10-1 0 0,-6 2-2 16,-5-9-6-16,5-4-15 0,-7-10-22 0,2 6-40 15,-2-9-58-15,0 6-46 0,3-4-50 16,-4-6-36-16,1-2-35 0,-7-6-47 0,7-6-137 16,3 3-51-16,-10-4 41 15,0 0-189-15,30-12-146 0</inkml:trace>
  <inkml:trace contextRef="#ctx0" brushRef="#br0" timeOffset="-176883.2">11436 10859 1949 0,'14'-15'67'0,"-5"5"10"15,1 2 0-15,1 1 2 0,-2 6 1 0,-9 1-9 16,21-6-3-16,-21 6-8 0,22 3-4 16,-22-3-8-16,27 4-3 0,-13 3-8 0,-1 7 0 15,1-3 2-15,-11 6-5 0,7-1 3 16,-7 7 9-16,0-4-6 0,-3 5 6 15,-6 1 1-15,3 0-2 0,-7-6 3 0,2 6-2 16,-1-4 27-16,-1-4 2 0,-7-2-3 16,4-5 6-16,-1 1 11 0,-2-4-7 15,-1-6-1-15,4 7-14 0,-4-8-1 16,17 0-8-16,-27-2 2 0,11-5-12 0,2 1-5 16,8 2-9-16,-4-10-13 0,3 3-19 15,4-4-50-15,3-3-33 0,3 1-52 0,4-4-47 16,3-1-64-16,7-3-59 0,2 3-95 15,1-2-88-15,4 5 44 0,0-1-175 16,-5 5-115-16</inkml:trace>
  <inkml:trace contextRef="#ctx0" brushRef="#br0" timeOffset="-176566.8">12319 10765 1826 0,'10'4'34'0,"4"-1"22"16,-4 5 9-16,7-4-2 0,-1 6 7 16,1 3 4-16,-1 2-5 0,1 3 6 0,7 1 0 15,-11 6 7-15,7 0-8 0,-7 3 4 16,1 0 9-16,-4 1-1 0,-7-4-5 16,0 6 4-16,-6-1 5 0,0-1 18 0,-11 5-4 15,1-8 19-15,-8-1 3 0,-1-1 0 16,-2-8 0-16,-6-3 0 0,4-5-9 0,-5-4-10 15,1-6-6-15,0-4-12 16,-6-2-10-16,-1-9-6 0,-3-8-17 0,14 6-9 16,-8-12-21-16,14 6-17 0,6 0-28 15,11 6-50-15,0-6-57 0,9-6-78 0,18-11-82 16,3 8-99-16,13-7-175 0,3 1 56 16,4 8 51-16,3 2-230 0,-1-1-177 0</inkml:trace>
  <inkml:trace contextRef="#ctx0" brushRef="#br0" timeOffset="-174082.8">13020 10630 2021 0,'-17'-4'51'0,"17"4"31"0,0 0 20 16,0 0-1-16,-20-7-11 0,20 7-5 0,0 0-15 16,0 0 3-16,0 0-6 0,0 0 2 15,34 31 12-15,-9-19-4 0,13 2-3 16,8 17 0-16,11-4-10 0,9 8-6 15,4-4 9-15,1 3-11 0,5 1-10 16,-2 1 5-16,-11 2-4 0,-10-13-6 0,-3 1-18 16,0-1-9-16,-7 0-46 0,-6-4-56 15,-14-6-41-15,1-2-43 0,-8-6-38 0,-2-6-47 16,-4 3-99-16,-10-4-90 0,9-11-198 16,-4-1-142-16</inkml:trace>
  <inkml:trace contextRef="#ctx0" brushRef="#br0" timeOffset="-173882.9">13869 10659 1954 0,'-6'-16'102'0,"-1"-1"35"0,4 6 29 16,0 1 9-16,-8 2-11 0,11 8-27 16,-10-7-22-16,10 7-1 0,0 0-25 0,0 0 3 15,-36 25-12-15,19-3-15 16,-13 13-1-16,0 5-6 0,0 5-4 0,0-1 0 16,-13 14-7-16,3 2-9 0,13-10-7 15,4 0 3-15,7-7-37 0,-2 2-47 0,9-12-45 16,-2-8-42-16,11-6-31 0,0-3-53 15,3-9-87-15,8-5-172 0,-11-2 32 16,33-9-185-16,-3-9-130 0</inkml:trace>
  <inkml:trace contextRef="#ctx0" brushRef="#br0" timeOffset="-173665.05">14223 10668 1976 0,'10'-17'149'15,"-4"10"19"-15,5-3 2 0,-8 6 4 16,-3 4-6-16,0 0-17 0,6-8-33 15,-6 8 3-15,0 0-15 0,0 0-17 0,10 22-7 16,-7-7 2-16,5 1-12 0,-5 6-3 16,3 3-10-16,-2 4 0 0,5 7 0 0,-1-4-2 15,-2 18-7-15,4-10-7 0,4 8-28 16,-4-11-27-16,-1-5-59 0,2-1-49 0,-5-4-42 16,7-2-31-16,-2-4-46 0,-1-7-26 15,-4-3-102-15,4-7-95 0,0 2 27 16,0-6-148-16,-10 0-83 0</inkml:trace>
  <inkml:trace contextRef="#ctx0" brushRef="#br0" timeOffset="-173414.66">14859 10809 1740 0,'20'-15'52'0,"-3"5"1"16,-4 6 4-16,1-1 1 0,-4 5 5 16,3-3-3-16,-13 3-2 0,27 8-4 0,-13 2-1 15,-2 1-4-15,-5 3-3 0,7 5 1 16,-8-2 6-16,4 8 5 0,-13 0 11 15,-4 0-1-15,4 0 6 0,-8 6 12 0,-5-4 2 16,-1-2 1-16,1-2 7 16,-1-4-12-16,-3-1 11 0,3-5-6 0,-3-11-9 15,4 7-5-15,-4-9-6 0,-3-6-5 16,3 1-3-16,-4-8-10 0,4 3-17 0,4-5-8 16,3 1-19-16,2-7-43 0,-2 2-56 15,2-3-56-15,8-2-70 0,3-2-78 0,11-8-193 16,2-10 20-16,10 1 50 0,1 1-139 15,9-4-59-15</inkml:trace>
  <inkml:trace contextRef="#ctx0" brushRef="#br0" timeOffset="-173166.91">15243 10357 1820 0,'0'0'199'0,"10"-6"12"0,-10 6-3 16,0 0-22-16,0 0-30 0,0 0-12 15,0 0-8-15,17 24-19 0,-14-6 2 16,0 7 9-16,7 8 1 0,-3 0 9 0,0 17 3 15,-1 6-13-15,4-3 3 0,-7-2 2 16,8-1-6-16,-2 6-7 0,1-6-13 0,4-3-3 16,-8-10-10-16,4-3-8 0,-7-9-6 15,5 0-10-15,-2-3-2 0,-3-5-5 16,1-5-1-16,-1 3-3 0,0-5-8 0,0 1-14 16,-3-11-44-16,5 7-72 0,-5-7-98 15,0 0-101-15,0 0-89 0,-24-28-107 16,10 16-116-16,4-1 42 0,1 4-415 15,-5-4-442-15</inkml:trace>
  <inkml:trace contextRef="#ctx0" brushRef="#br0" timeOffset="-172682.61">11720 11783 2812 0,'-17'0'10'0,"0"-3"33"16,17 3 34-16,-20-4-1 0,20 4 22 15,0 0-20-15,0 0-6 0,0 0-12 16,-23 0 1-16,23 0 2 0,0 0-14 0,0 0-1 16,120-14-10-16,-17-1 5 0,14-6 14 0,53-4 8 15,20-1 8-15,16-6-7 16,25-2-6-16,12 0 7 0,7-4-9 0,-7 1-1 15,4 2-11-15,-10 0-2 0,-11 5-1 16,-19-5-1-16,-20 7-3 0,-54 10-4 0,-13-1-8 16,-6 6 2-16,-21-2-4 0,-20 5-4 15,-13-1 5-15,-17 4-13 0,-10 6-16 0,-6-5-35 16,-10 3-49-16,-1 3-52 0,-5 0-54 16,-11 0-60-16,0 0-77 0,0 0-155 15,-37 9-25-15,7-2 53 0,-7 0-232 16,-19 5-184-16</inkml:trace>
  <inkml:trace contextRef="#ctx0" brushRef="#br0" timeOffset="-172281.72">13693 11630 2101 0,'0'0'91'0,"-17"-5"6"16,17 5-9-16,0 0-6 0,3-16-4 0,-3 16-9 15,27-12 5-15,0 8-2 0,-4-2-8 16,4 3 3-16,-1 3-13 0,1 3 6 16,3 3-21-16,0 1 6 0,-10 5-5 15,7 6-8-15,-8 3 2 0,-1 4 6 0,-9 7 2 16,2-3-3-16,-11 1 29 0,-4 4-14 16,-3 5 16-16,-6 8 8 0,-4 3-5 0,-2-4-3 15,2-4 0-15,1-8-16 0,5-6 4 16,1-7-12-16,4-2 2 0,-2-1-5 15,8-5 2-15,5-5 5 0,1 1-8 0,7-4 4 16,7-5-9-16,10 0-2 0,0-3-1 16,10-2-5-16,0-5-3 0,13-5 0 0,-9 5-2 15,12-5-6-15,-12 5-3 16,-8-2 5-16,-2 2-3 0,-4 0-6 0,-7 2-4 16,4 1-9-16,-7 0-22 0,0 1-37 15,-3 1-52-15,-4-1-58 0,-7 5-54 0,4-5-68 16,1 2-79-16,-5-1-164 0,-6 5 62 15,10-3-292-15,-10 3-255 0</inkml:trace>
  <inkml:trace contextRef="#ctx0" brushRef="#br0" timeOffset="-171333.06">13660 15348 2405 0,'-17'0'176'0,"17"0"6"0,-30-3 16 15,30 3-8-15,-13-8-18 0,13 8-17 0,-8-7-11 16,8 7-18-16,0 0-11 0,30-32-18 15,1 14-2-15,19-4-13 0,23-12-4 0,1 5-13 16,2-4-13-16,1 4-42 0,3-2-76 16,-17 12-82-16,-3-2-82 0,-10 6-90 15,-7 5-109-15,-16 6-92 0,-7 5 39 0,-4 5-248 16,-8 3-222-16</inkml:trace>
  <inkml:trace contextRef="#ctx0" brushRef="#br0" timeOffset="-171215.04">14056 15412 2097 0,'-23'18'-31'0,"6"-7"13"15,7 3 16-15,4-7 14 0,2 1 7 16,4-8 7-16,0 0 7 0,0 0 2 16,0 0-3-16,34 4-4 0,-4-12 4 0,6-3-11 15,24-7-19-15,4-4-60 0,9-13-85 16,-13 7-125-16,6-4-350 0,4-1-117 0</inkml:trace>
  <inkml:trace contextRef="#ctx0" brushRef="#br0" timeOffset="-170982.07">15009 14758 1895 0,'0'-24'122'0,"-3"5"39"0,0 3 33 16,3 4 17-16,3 2-1 0,-3 10-4 15,0-12-25-15,0 12-22 0,0 0-19 0,0 0-8 16,0 0-11-16,0 0-15 0,0 0-3 16,23 44-12-16,-13-13-10 0,7 16-8 0,4 0-5 15,-5 3-1-15,1 0-6 0,-1 3-2 16,1 0-10-16,6-3-4 0,-3 0-5 15,0-3-26-15,0-1-27 0,-10-14-52 0,3-2-82 16,-3-9-61-16,1-2-56 16,-8-6-66-16,3-6-148 0,4-2-38 0,-6-3 53 15,-4-2-253-15,13-13-209 0</inkml:trace>
  <inkml:trace contextRef="#ctx0" brushRef="#br0" timeOffset="-170731.94">15686 14997 2131 0,'14'-20'51'0,"-1"8"16"0,1 2 0 15,-8 0 0-15,0 2-1 0,-6 8 4 16,21-4-11-16,-21 4-9 0,0 0-5 0,36 14 3 16,-29-3-10-16,2 1 7 15,-1 2-6-15,-5 7 9 0,-3-4-5 0,0 2 8 16,-11 6 11-16,5-1-10 0,-7-5 11 0,-1 2 14 16,4-4 1-16,-2-2 10 15,-9-3-2-15,8-3-9 0,-7-5 5 0,3 0-13 16,-3-4-5-16,20 0-2 0,-33-7-20 15,16 0-5-15,1-4-36 0,2 0-30 0,4-7-49 16,4 1-48-16,2-1-54 0,4-7-80 16,7-7-80-16,6-11-150 0,7 3 38 15,3 0-218-15,7-5-166 0</inkml:trace>
  <inkml:trace contextRef="#ctx0" brushRef="#br0" timeOffset="-170514.95">16146 14433 2120 0,'6'-9'167'0,"2"5"8"15,-8 4 1-15,0 0-16 0,0 0-22 16,0 0-6-16,0 0-6 0,19 13-17 16,-8 1 5-16,-8 4-5 0,7 7 1 0,-1 5 5 15,9 16-12-15,-1 4-10 0,-4-1 3 16,4 1-15-16,2 1-6 0,-2-1-9 0,2-1 4 16,2 1-15-16,-1-6-3 0,0-1-7 15,-7-11-23-15,0-4-49 0,1-6-43 0,-4-1-94 16,0-4-76-16,-4-5-71 0,1-6-169 15,3-1-33-15,-10-5 34 0,0 0-278 16,24-30-247-16</inkml:trace>
  <inkml:trace contextRef="#ctx0" brushRef="#br0" timeOffset="-170314.8">16620 14352 2429 0,'0'-11'207'0,"-3"3"-17"0,3 8-26 16,3-11-20-16,-3 11-12 0,0 0-14 15,0 0-8-15,33 19-10 0,-14-2-15 0,5 5-6 16,20 7-5-16,-8 9-10 0,17 6-2 16,-6 6-4-16,-7-4-7 0,7 4-5 15,-7-10-1-15,-7-1-16 0,0-3-39 16,-6-5-57-16,-10-9-63 0,6 0-73 0,-9-8-70 16,-1-3-86-16,-3-5-167 0,0-9 59 15,-10 3-265-15,13-14-224 0</inkml:trace>
  <inkml:trace contextRef="#ctx0" brushRef="#br0" timeOffset="-170082.22">17110 14240 2361 0,'-8'-7'212'15,"2"1"-19"-15,6 6-16 0,0 0-21 0,0 0-23 16,0 0 4-16,-27 28-19 0,14-3-7 16,-10 17-4-16,-1 8-9 0,-9 12 0 15,-4 6-6-15,1 0-9 0,6 2-12 0,-3-5-3 16,9-12-1-16,7-2-14 15,1-2 7-15,3-5-14 0,-1-9-2 0,4-6-4 16,7-4-8-16,0-7-12 0,-5 0-25 16,5-4-26-16,3 0-33 0,-3-4-53 0,3-5-103 15,0-5-108-15,0 0-163 0,0 0-42 16,30-18 48-16,-13 3-299 0,-4-6-271 0</inkml:trace>
  <inkml:trace contextRef="#ctx0" brushRef="#br0" timeOffset="-169497.92">17866 14115 2345 0,'-10'-18'54'15,"10"18"-1"-15,-6-7 1 0,6 7-7 16,0 0-6-16,0 0-4 0,-41 15-2 16,25-5-4-16,-8 5 1 0,4 0-4 0,-2 6-1 15,-2 3 1-15,0-2-4 0,4 3-1 16,4 0-4-16,2 0 0 0,4-4-1 15,7-2-2-15,0-1 2 0,3-1 10 16,3 4 1-16,7-2 1 0,4 1 2 0,2-2-1 16,4 1 0-16,7-1 6 0,0-4-8 15,-5 4 1-15,5 0 4 0,0 0-4 0,-3-1 4 16,-1 4-3-16,-7-5 3 0,-2 1-9 16,2 8 4-16,-2-4-1 0,-14 0-1 15,-3 1 10-15,-4 0-15 0,-6 0 6 0,-8 1 4 16,-6-4-16-16,2-1-37 0,-5-3-30 15,3-6-53-15,0-2-52 0,-3-7-48 0,0-3-68 16,3-7-117-16,7-5-75 0,-3-7-207 16,16 2-166-16</inkml:trace>
  <inkml:trace contextRef="#ctx0" brushRef="#br0" timeOffset="-169215.08">18209 14237 1985 0,'30'-13'30'0,"-6"4"12"0,-4 3 5 0,-4 2 1 15,1 1 6-15,-17 3-2 0,34 6 2 16,-15 1-2-16,-2 2-7 0,0 4 1 0,-4 5 5 16,0-1 4-16,-5 1 2 15,-5 1 10-15,-3 5 8 0,-3 1 0 16,-1-3 14-16,-6 3 4 0,3-3 8 0,-6-2 2 16,-4-2 3-16,0-3 5 0,4-4-8 15,-7-3 0-15,0-2-14 0,3-6-3 0,17 0-6 16,-30-8-13-16,17 2-17 0,3-2 6 15,3-5-7-15,1 1-7 0,-1-5-7 0,4 0-16 16,6 1-10-16,4-2-26 0,-1-2-27 16,8-1-65-16,2 5-56 0,8-8-69 15,-4 2-89-15,-4 7-146 0,-2 1-31 0,2 3 52 16,-2 5-204-16,-7 5-149 0</inkml:trace>
  <inkml:trace contextRef="#ctx0" brushRef="#br0" timeOffset="-168615.61">13836 16480 2125 0,'-16'0'217'0,"16"0"8"0,0 0-2 0,0 0-8 16,-27-10-20-16,27 10-22 0,-3-14-20 15,6 3-15-15,13-7-14 0,25-11-8 16,5-4-12-16,17-9-16 0,14 0-41 15,3 3-33-15,-3-4-66 0,2 11-80 16,2 2-72-16,-28 5-93 0,-3 8-120 0,-13 3-98 16,-11 10 48-16,-9 7-238 0,-10 2-199 15</inkml:trace>
  <inkml:trace contextRef="#ctx0" brushRef="#br0" timeOffset="-168448.92">14272 16555 2106 0,'-16'18'60'0,"7"-6"31"16,-2-5 28-16,8 0 11 0,-4-1 1 15,7-6 3-15,0 0-9 0,0 0-18 0,0 0-10 16,0 0-12-16,54-35 1 0,-14 5-13 16,13 2-25-16,10-14-21 0,1 2-28 15,-11 9-66-15,0 5-55 0,-3-2-68 16,1-5-97-16,-5 11-203 0,-10 2 50 16,-6 5-180-16,0 2-118 0</inkml:trace>
  <inkml:trace contextRef="#ctx0" brushRef="#br0" timeOffset="-166882.12">26473 1325 1895 0,'-14'-23'93'0,"-2"1"22"0,9 6 18 0,-6 2 21 16,6 2 22-16,-3-1-6 0,3 5 1 15,4 4-19-15,3 4-21 0,-13-11-15 16,13 11-4-16,0 0-17 0,0 0-9 16,-14 23-9-16,14-6-12 0,-3 4 1 15,3 5-5-15,0 5-4 0,3 4-1 0,-3-1 0 16,3 2-3-16,5-1-9 0,-2 0-5 16,4-3-2-16,-3 4 4 0,3-4-5 0,0-6-9 15,0 5-16-15,3-3-27 0,-3-8-31 16,3-6-45-16,-6 2-38 0,3-1-28 15,-3-3-25-15,-1-5-64 0,-6-7-83 0,14 3-115 16,-14-3-45-16,24-7 37 16,-8-1-137-16,4-5-90 0</inkml:trace>
  <inkml:trace contextRef="#ctx0" brushRef="#br0" timeOffset="-166593.74">27103 1296 1727 0,'23'-7'13'0,"-13"0"11"0,7 5 12 15,-4 2 6-15,-13 0 1 0,30 5-1 0,-13-1-2 16,3 3-1-16,0 7 4 0,-4 1-6 16,1 2 9-16,-4 4-1 0,4 4 8 15,-10-3 8-15,-4 0 7 0,0-2 6 0,-6-1 8 16,-4 5 10-16,4-2 5 0,-6-1 7 16,-9-2 15-16,2-6 7 0,-4-1 11 0,-7 1-20 15,4-8-12-15,0-3 0 16,-1-2-15-16,1 0-3 0,-1-6-19 0,2 2-8 15,5-6-22-15,-4-2-26 0,11-1-42 16,4-2-38-16,3 0-46 0,3-2-52 16,6-5-64-16,10-6-81 0,19-7-161 0,4-2-15 15,1 1-191-15,23-9-174 0</inkml:trace>
  <inkml:trace contextRef="#ctx0" brushRef="#br0" timeOffset="-166348.54">27909 892 2081 0,'0'0'94'0,"0"0"-6"0,0 0-15 0,0 0-2 16,0 0-2-16,3 22-3 0,1-6 12 0,0 9 6 15,-4 2-4-15,0 5 3 16,6 18 6-16,-2-4 7 0,-4-10-1 16,3 6 4-16,-3-3 4 0,3 11-5 0,0-7-5 15,-3-8 4-15,4-5-17 0,-4-2 4 16,3-3-9-16,-3 0-7 0,0-6-1 0,4 1-9 15,-4-5-1-15,3 0-9 0,-3-2-20 16,0-3-31-16,0-10-35 0,3 9-88 16,-3-9-89-16,0 0-94 0,0 0-170 0,0 0-50 15,0 0 42-15,0 0-199 16,0 0-180-16</inkml:trace>
  <inkml:trace contextRef="#ctx0" brushRef="#br0" timeOffset="-165998.8">27593 1805 2002 0,'-13'2'11'0,"-4"4"14"16,0-2 5-16,1 4 3 0,-5-1 1 16,-2 3 2-16,0 8 4 0,-4-1 3 0,4 2 1 15,-11 12-7-15,11-8 5 16,7-2-8-16,-1 4-5 0,4-4 7 0,2 0 2 15,11-4-9-15,0-1 3 0,4 2 3 16,3-2 3-16,2 4-1 0,9-3-5 16,4 4 0-16,-5-7-7 0,7 1 4 0,-8 0-5 15,1-1 3-15,2 3 1 0,-5-3 0 16,2 1 3-16,-5-3-3 0,-1 1 12 0,-4 2-10 16,-6-2-1-16,0-1 3 0,-6 1-3 15,-4-4-2-15,-1 1 8 0,-5-3-3 16,-7 1-7-16,7-5-31 0,-2 0-43 0,18-3-50 15,-33-8-55-15,19 1-69 0,1-3-85 16,7-4-125-16,6 0-239 0,6-4-168 16</inkml:trace>
  <inkml:trace contextRef="#ctx0" brushRef="#br0" timeOffset="-165744.75">28063 1889 1903 0,'14'7'-42'0,"-2"2"24"15,-5 0 15-15,-1 4 18 0,-1 5 10 16,1 0 14-16,-6 1 4 0,-6 6 5 16,1-2 10-16,-4 2 4 0,-4 2 1 15,-8-2 8-15,5 3 15 0,-4-6 0 16,0 1 17-16,0-8 20 0,3-3-17 0,1-5 11 0,-4-4-12 16,6-6-3-16,14 3-20 15,-40-12-3-15,24-1-4 0,2-5-24 0,1 2-12 16,2-4-5-16,5-5-16 0,-1 3-11 15,7-2-28-15,4 5-28 0,5-1-34 16,2 0-36-16,-1 0-42 0,-1 2-77 0,9 3-105 16,2 2-128-16,-1 6-207 0,2 5-172 15</inkml:trace>
  <inkml:trace contextRef="#ctx0" brushRef="#br0" timeOffset="-165466.04">26396 2975 2045 0,'-24'13'62'0,"2"-6"9"0,8 0 13 15,8-2 1-15,6-5-7 0,0 0 4 16,56-7 0-16,47-11-2 0,35-4-13 0,55-17-2 16,23 0-3-16,14-5-6 0,7 2 1 15,-14 3-12-15,-10 2-2 0,-6-1 1 0,-27 6-4 16,-17 3-14-16,-49 10 3 0,-17-1-3 15,-28 8 1-15,-9-1-1 0,-16 6-9 16,-15 2 1-16,-8-1-5 0,-4 2-23 0,-8 1-15 16,-9 3-28-16,0 0-28 15,0 0-36-15,0 0-45 0,0 0-53 0,-30-7-95 16,30 7-136-16,-17 0-204 0,17 0-147 16</inkml:trace>
  <inkml:trace contextRef="#ctx0" brushRef="#br0" timeOffset="-163615.98">28110 3320 1914 0,'0'0'14'0,"0"0"12"16,19-32 9-16,-8 19 1 0,2 1-1 15,7-1 1-15,4 1 2 0,1 1 3 0,5 4 1 16,-3 1 3-16,0 5 1 0,3 1-9 15,-3 4 5-15,6 4-1 0,-3 2 0 0,-6 5 4 16,-1 5-3-16,3-1 7 0,-12 9-4 16,-1 0 4-16,-7 4-1 0,-6-5 6 15,-9 7-2-15,-12 3 5 0,-1 1 7 0,-2-12 9 16,-3-2-4-16,-3-5 18 0,0-5-3 16,0 0-11-16,0-7 3 0,0-3-7 15,8-4-3-15,-8-1-1 0,3-9-8 16,0-4-4-16,3-3-13 0,1 1-13 15,4-8-15-15,5 2-33 0,1 1-35 0,10 2-32 16,3 2-45-16,0-4-50 0,3 3-70 16,0 1-137-16,3 1-101 0,4 3 56 0,-2 1-169 15,-2 3-103-15</inkml:trace>
  <inkml:trace contextRef="#ctx0" brushRef="#br0" timeOffset="-163281.97">27569 3517 1757 0,'-19'-10'-5'15,"19"10"9"-15,0-12 4 0,0 12-3 16,0 0 0-16,19-10 7 0,-19 10 10 0,27 3-2 16,-7 4 5-16,0 2 3 0,0 1 3 15,-3 8 5-15,-4 0 9 0,0 3 13 16,-2 0 5-16,-2 1 7 0,-5-1 8 0,-11 1 8 15,4 0 20-15,-7-1 2 0,-10 0 10 16,-4-3 1-16,-2 0 6 0,-1-4 3 16,-6 0-9-16,-1-7-2 0,4-3-14 0,0 0-6 15,3-4-3-15,5-5-6 16,-8-1-15-16,0-4-5 0,9 1-18 0,-9-7-13 0,7 1-29 16,7-3-57-16,12 1-70 15,1-2-70-15,3-2-107 0,3-1-170 0,7-3-48 16,-3 4 61-16,-1 4-166 0,2 1-118 15</inkml:trace>
  <inkml:trace contextRef="#ctx0" brushRef="#br0" timeOffset="-163013.84">26883 3554 1817 0,'-7'6'17'15,"7"-6"-1"-15,-13 7 0 0,13-7-4 0,-4 8 1 0,4-8 4 16,0 13 3-16,0-13 1 15,4 25 6-15,-4-9 5 0,0 1 6 0,0 7 12 16,-4-5 7-16,-2 6 7 0,-4 3 5 16,-7 0 12-16,-6 6 1 0,-8 0 7 15,-5-5 10-15,3-8-9 0,3-6 3 0,3-5-1 16,0-2 3-16,0-8-10 0,2 0-2 16,-2-6-10-16,3-5-8 0,1-3-10 0,3-5-9 15,10 1-10-15,3-6-15 0,10-1-29 16,7-8-33-16,20-6-41 0,11 2-48 15,22-1-66-15,4 6-86 0,19-1-220 0,11 16 52 16,9 9-156-16,8 5-104 0</inkml:trace>
  <inkml:trace contextRef="#ctx0" brushRef="#br0" timeOffset="-162748.71">28510 4265 1871 0,'0'0'100'0,"0"0"12"16,0 0 6-16,0 0-1 0,0 0-8 0,0 0-10 15,0 0-15-15,0 0-15 16,-24 0-14-16,24 0-2 0,16 20-8 0,-2-5 4 16,10 10-5-16,9 7-3 0,4 6-8 15,-1 2 10-15,-3 3-12 0,18 7-2 16,-2 1-1-16,-12-8-24 0,-3-4-38 0,2 3-36 15,-3-3-34-15,-6-2-54 0,-11-13-94 16,5-12-143-16,-7-7-27 0,-5-5-156 0,-9 0-79 16</inkml:trace>
  <inkml:trace contextRef="#ctx0" brushRef="#br0" timeOffset="-162547.99">28970 4357 1841 0,'-11'-12'153'0,"1"3"-3"0,7 8-14 0,3 1-8 16,0 0-10-16,0 0-22 0,-33 18-9 15,16-4-3-15,1 9-9 0,-11 8-4 16,-6 9-15-16,-1 2-8 0,1 0 7 0,-4 3-6 16,-3 7-10-16,-6 1 6 0,13-13-4 15,-2-3 1-15,2-5-4 0,11-7-9 0,4-4-34 16,9-4-27-16,-5-9-21 0,7-1-34 16,-2-3-60-16,9-4-69 0,0 0-63 15,0 0-111-15,0 0-35 0,0-29-169 0,9 12-95 16</inkml:trace>
  <inkml:trace contextRef="#ctx0" brushRef="#br0" timeOffset="-162048.25">27849 4628 1820 0,'0'0'83'0,"-9"-8"6"0,9 8 1 16,-13-5-10-16,13 5-9 0,0 0-3 16,-38 7-9-16,22 0-4 0,-1 6-10 0,1 2 3 15,-1 0-4-15,1 3-1 0,2-1-7 16,4 1-2-16,3-1 3 0,7-2-2 16,0 3 0-16,10-1-1 0,3-2-3 0,4 3-1 15,10-3 0-15,0 2-7 0,0-2 6 16,-2-1-6-16,2 3-5 0,-3-3-1 15,-4-2-2-15,-4 1 2 0,-2-1-1 16,-1 6-1-16,-10-4-8 0,1 7 23 0,-11 1-2 16,-3-1 2-16,-10 7-9 0,-16 1 2 15,-4-1 2-15,-7-2-8 0,1-2-3 16,2-5-21-16,4-3-30 0,0-7-24 0,13 2-36 16,-3-6-51-16,4-3-64 0,-1-2-95 15,0-2-151-15,-3-3-201 0,11 0-156 16</inkml:trace>
  <inkml:trace contextRef="#ctx0" brushRef="#br0" timeOffset="-161699.3">26657 4990 1927 0,'0'0'10'0,"3"-20"21"16,3 7 14-16,1 1 4 0,-1 2 1 0,8-3 0 16,-1 2 0-16,1 7-5 0,-4 1-6 15,-10 3-3-15,30 11-4 0,-10-1-3 16,-7 5 1-16,4 2-3 0,-4 11-3 0,-3 2 1 16,-10 0 1-16,-4 4 0 15,-2-2 9-15,-1 4 6 0,-13 3 9 0,-7 3 12 16,-3-13 7-16,-3 0 9 0,0-11 2 15,-1-5 2-15,4-8-5 0,0-2-16 0,-3-6-9 16,3-4-5-16,-3-5-3 0,3-9 8 16,-7-8-11-16,11-9-12 0,5-2-12 15,8 5-46-15,-1 5-40 0,11 5-56 0,3 5-66 16,0-5-77-16,7 5-136 0,0 4-60 16,0 4-189-16,-4 5-148 0</inkml:trace>
  <inkml:trace contextRef="#ctx0" brushRef="#br0" timeOffset="-161449.28">26006 4929 2035 0,'-10'-1'140'0,"10"1"8"0,-16-3-8 16,16 3-9-16,0 0-22 0,0 0-14 0,-27 20-8 15,24 2 3-15,-5 11 1 0,2 20-7 16,3 4 4-16,-4 5-11 0,4 6-8 0,-3 12 4 15,-2 0-11-15,5-15 1 0,3 2-11 16,-3-4-5-16,3-4 4 0,-3-3-5 16,6-5-14-16,3-8-22 0,2-11-41 15,-2-3-49-15,4-4-47 0,-4-8-58 16,1-4-108-16,3-5-234 0,0-4 50 0,0-1 58 16,-10-3-153-16,0 0-73 0</inkml:trace>
  <inkml:trace contextRef="#ctx0" brushRef="#br0" timeOffset="-161114.78">25542 6322 1713 0,'-3'10'39'0,"-3"-6"-4"0,6-4 6 0,0 0 2 16,0 0 5-16,50-4 3 0,13-11 3 15,37-12 7-15,20-6 1 0,57-14 1 0,13-6-3 16,20-7 4-16,20-5 5 0,83-25 13 16,4-2-3-16,-4 3-15 0,-69 28-1 15,69-19-5-15,-80 20-4 0,-3 11-6 0,-13-1-5 16,-18 4-4-16,-4 6 2 0,-26 5-16 16,-52 15 1-16,-21 3-7 0,-29 0 9 15,-7 9-10-15,-16-3-7 0,-11 4-3 0,-10 7 1 16,-9-3-5-16,-14 3-17 15,0 0-14-15,9 8-19 0,-9-8-21 0,0 0-35 16,0 0-46-16,-27 13-76 0,27-13-156 16,-9 4-31-16,9-4-169 0,0 0-80 0</inkml:trace>
  <inkml:trace contextRef="#ctx0" brushRef="#br0" timeOffset="-160664.95">29509 5736 1710 0,'17'-19'39'0,"6"-3"19"16,-6 5 23-16,3-1 8 0,0 0-1 15,0 5-7-15,1 1-6 0,4 2-6 16,-1 7-8-16,-1 3-6 0,8 3-8 0,-5 7-5 16,1 8-1-16,-4 4-2 0,-3 3-3 0,-6 0-5 15,-4 4-1-15,-7 0-1 0,-6-4 2 16,-7 7 13-16,-10 6-1 0,-7-3 1 15,-10-5 15-15,-7-5 0 0,5-10-4 16,-4-5-1-16,6-7 2 0,-7-6-4 0,1-5 1 16,3-2-3-16,-13-7-7 0,0-12-14 15,10 0 2-15,5-3-4 0,8-3-9 0,4-1 3 16,12 4-6-16,5 5-36 0,5 4-35 16,8-2-43-16,2 3-57 0,7-3-86 15,4-3-140-15,4 6-86 0,-2-3 56 16,4 7-149-16,-2 1-63 0</inkml:trace>
  <inkml:trace contextRef="#ctx0" brushRef="#br0" timeOffset="-160227.9">28610 5620 1655 0,'0'0'25'0,"0"0"17"0,0 0 5 15,0 0 9-15,0 0 0 0,0 0-4 16,-40 22 2-16,29-11-3 0,-5 6 0 15,5-1-1-15,2-2-2 0,-1 6-1 0,-1-4-6 16,5 2-3-16,3 0 4 0,-1-4-4 16,8 3-3-16,-1-3 4 0,3-2 2 0,8 4-6 15,-1-1-3-15,11-3 0 16,-1-2 2-16,1 0-1 0,-2-2-6 0,2 3-6 16,-4-2 1-16,0 0-2 0,-3-2-2 15,-4 4 0-15,1-4 2 0,-5 4-8 16,-2-1 5-16,-7 1 1 0,0-11 1 0,-13 24-3 15,-4-12-6-15,-9 2-16 0,-12 0-21 16,2-4-14-16,-4-3-19 0,-4 1-25 16,1-5-29-16,-3-2-50 0,-4-1-45 0,0 0-85 15,0-4-357-15,3 1-146 0</inkml:trace>
  <inkml:trace contextRef="#ctx0" brushRef="#br0" timeOffset="-159864.92">27800 5822 1848 0,'9'-12'-35'0,"1"2"19"0,4 0 3 16,-4 2 7-16,-1 4 6 0,5 1 8 15,-14 3 4-15,30 0 6 0,-10 7 0 16,-3 1 5-16,6 2 5 0,-6 5 4 16,3-1-1-16,-4 2 5 0,-2 0 2 15,-8 5 2-15,-2 0 3 0,-1-4 8 0,-6-1 2 16,-4 5 3-16,-3 0 8 0,-7-4 10 16,-2-2 4-16,-1-5-2 0,-1-2-8 15,2-4-4-15,-5-1-4 0,1-6-1 0,-1-1-10 16,2-4-1-16,1-5-10 0,1-2-6 15,4-2-26-15,5-4-41 0,5 3-39 0,-1 2-57 16,4 0-73-16,0-2-84 0,3 7-135 16,0-3-198-16,0 6-120 0</inkml:trace>
  <inkml:trace contextRef="#ctx0" brushRef="#br0" timeOffset="-159497.92">26026 6279 1876 0,'0'0'78'0,"0"0"24"0,-24-12 24 15,24 12-3-15,0 0 8 0,0 0-17 16,0 0-16-16,-9-6-13 0,9 6-2 16,0 0-3-16,0 0 14 0,6 33-1 0,1-10-3 15,-3 0-18-15,2 4 5 0,-2 3 2 16,2 2-5-16,1 4-7 0,0-4-5 0,-4 0-11 16,0-4 3-16,1-3-7 0,-1-3 3 15,3-1-4-15,-2-4-11 0,-1 1-1 16,0-6-15-16,1-2-19 0,-4 0-5 0,0-10-34 15,3 11-69-15,-3-11-75 0,0 0-78 16,0 0-123-16,0 0-124 0,0 0 45 0,0-36-214 16,-7 22-171-16</inkml:trace>
  <inkml:trace contextRef="#ctx0" brushRef="#br0" timeOffset="-158548.83">15902 15985 2159 0,'-12'-25'186'0,"5"10"19"0,-7 0 11 0,8 8-22 15,-1-4-11-15,4 5-12 0,3 6-23 16,-11-7-19-16,11 7-13 0,0 0-6 15,0 0-16-15,14 43-8 0,-7-18-5 16,-1 13-7-16,5 9-12 0,2 7 5 16,0 2-8-16,4-1-11 0,-4 2 0 0,-3-4-4 15,6 0-1-15,5-6-14 0,-4-1-36 16,2-9-35-16,-2-7-56 0,0-8-64 0,-4-3-39 16,7-2-55-16,-6-10-75 0,-5-2-109 15,1-5-76-15,-10 0 55 0,24-11-232 16,-15-1-188-16</inkml:trace>
  <inkml:trace contextRef="#ctx0" brushRef="#br0" timeOffset="-158314.81">16373 16260 2012 0,'16'-29'5'0,"-6"10"33"0,4 2 8 15,-4 2 7-15,0 2-6 0,3 2 9 0,0 4-2 16,4 3-5-16,-4 4 3 0,-13 0-4 16,30 10-3-16,-16 0 3 0,2 6-7 15,-2 5 18-15,-4 1-4 0,-4 3 5 0,-3-1-2 16,-3-2 1-16,-3 3 1 0,0 0 13 15,-7-8 13-15,7 1 21 0,-11-6-15 16,4-2-4-16,-7 0-7 0,4-5 0 0,-7-5-14 16,20 0 2-16,-43-15-24 0,23 0-7 15,-3-5-43-15,9-5-32 0,5 0-36 0,5 0-30 16,1-11-38-16,6 3-61 16,7-20-84-16,7 3-122 0,9-3-61 0,8-4 45 15,12 2-129-15,8-1-54 0</inkml:trace>
  <inkml:trace contextRef="#ctx0" brushRef="#br0" timeOffset="-158065.02">16990 15582 1641 0,'3'17'34'0,"-3"-17"20"0,-14 24 14 15,4-12 12-15,1 8 5 0,-2-1 10 0,1 5-1 16,4-6-10-16,0 3-3 0,1-2-1 16,5-1-4-16,5 6-3 0,1-2-1 15,0 0-2-15,15 3 5 0,9 7-15 0,3-1-5 16,-3-1-3-16,13-3-6 0,-3 3 0 15,-3-2-5-15,0 4 5 0,-1 1-8 16,-6 2 10-16,-6-6-10 0,-2 9 0 16,-8-8-3-16,-1-2-3 0,-13 0 12 0,3-2-14 15,-9-2 2-15,-4-5-21 0,-10 4-43 16,-7-7-43-16,-3 1-49 0,-3-9-60 0,-4-2-72 16,11-6-97-16,-8-7-112 0,11 0-204 15,0-6-163-15</inkml:trace>
  <inkml:trace contextRef="#ctx0" brushRef="#br0" timeOffset="-157798.37">17526 15849 1908 0,'50'-22'-37'15,"7"5"14"-15,-1 5 24 0,-2 4 12 16,-10 3 12-16,-8 7 7 0,4 2 16 0,-4 7 3 16,5 2 7-16,-15 3 9 0,-6 9 1 15,0-1 2-15,-10 6-1 0,-10-3 11 0,0-2 8 16,-6 5 9-16,-18 8 10 0,-12-3 22 15,-1-8-3-15,-10-4 0 0,7-11-3 16,4-4-2-16,6-3-11 0,-3-10 0 0,-5-3-13 16,2-4-5-16,2-5-14 15,11-4-13-15,3-1-4 0,3-3-21 0,11 1-29 0,6 5-25 16,3-6-32-16,10-6-50 16,4 6-37-16,3 0-50 0,3 4-74 0,7-9-91 15,11 5-162-15,5 0 48 0,1 1-206 16,-1 13-162-16</inkml:trace>
  <inkml:trace contextRef="#ctx0" brushRef="#br0" timeOffset="-152898.09">13763 8144 1835 0,'6'-19'-91'0,"8"1"23"0,-4 4 20 16,3 1 34-16,1 2 18 0,2 3 14 0,1 4 10 15,2 4 8-15,5 0 10 0,-4 3 3 16,7 6 8-16,0 4 2 0,3 5 2 0,-8 1-3 16,2 5-2-16,-4 2-3 0,10 10 1 15,-13-6-9-15,-4 0-2 0,0-1 1 16,-6 2 2-16,0-1 9 0,-4-3 17 0,-6-4 10 15,3-3 4-15,-7-1 29 0,-9-1-16 16,-11 2-9-16,0-2 1 0,-9-8 2 16,-8-2-30-16,7-7 16 0,4-1 1 15,-10-1-13-15,2-10-4 0,5-2-8 0,-7-6-8 16,6-5-3-16,4-5-14 0,13 0-7 16,3 4-7-16,7 1-5 0,10-2-28 0,-3-5-34 15,9-1-28-15,5-4-33 0,8-8-47 16,-2 12-55-16,10-4-44 0,3 1-94 15,-7 7-110-15,7 9 34 0,-3 4-116 0,-4-2-48 16</inkml:trace>
  <inkml:trace contextRef="#ctx0" brushRef="#br0" timeOffset="-142013.95">17529 6872 457 0,'-6'-5'26'0,"-4"-2"-4"16,10 7-21-16,-20-10-4 0,13 4 3 0,7 6-2 16,-10-9 6-16,10 9-9 15,-7-10 5-15,7 10-2 0,-3-14 0 0,3 14 33 16,0-11-2-16,0 11 3 0,3-18 6 15,0 11-18-15,8-3-6 0,-1-1 22 16,7-1 4-16,2-1-9 0,18-5 10 0,13-1 2 16,10-4-3-16,0 1-8 0,16-6 3 15,8 3 10-15,-14 6-11 0,-3 1 2 0,0 1-2 16,-4-1-3-16,-3 6-7 0,3-1 0 16,-3 2-1-16,-10 4-6 0,-3 0 5 15,-1 2 7-15,1 5 0 0,7-6-9 0,16 5 7 16,6-2-5-16,4 3-5 0,1 0 3 15,1 3 2-15,2-3-3 0,3 1-2 0,3-1 1 16,0 4 9-16,0-2 6 0,16 0 1 16,-16 1 6-16,13 3-2 0,-16-2-4 15,-7 0-4-15,3 7 0 0,-6-4-1 16,-1 6 0-16,5-2-2 0,-1-3-3 16,17 9-4-16,-1-5-4 0,-6 2 1 0,7 1 2 15,-4 1-4-15,-20-7 0 0,17 8-1 16,-16 0-7-16,-11-3 3 0,7 1 4 0,-13 3 1 15,-3 1 0-15,-2 2 6 0,-5-1 1 16,-4 5 3-16,-9-6-1 0,2 9 4 16,-9 0 3-16,-7-3-3 0,10 7 0 15,-3 5 2-15,-8 1-1 0,5 2-3 0,-7-7-1 16,-1 9-2-16,1 1 1 0,-7-3 2 16,-4-5-9-16,5 0 3 0,-8-1-3 15,7 1-4-15,-4 1-1 0,-2 2 3 0,0-5 0 16,-1 6-3-16,-3-3-4 0,-3 3 0 15,-8 8 7-15,-2-1-3 0,-1-4 1 16,-2 5-7-16,-14 1 5 0,-14 8-2 0,1 1 0 16,-17-6 5-16,-9 2-6 0,-1 0 8 15,-14-6-3-15,-12 0 2 0,-1 2-3 0,-10-10-4 16,-40 11 3-16,-3-6 2 0,-7 2-2 16,-6-8-4-16,0-5 4 0,29-11 0 15,-8-5 0-15,-32 2 1 0,31-5 0 16,0-11 4-16,-1-3 0 0,4-11-2 15,3-2-4-15,-35-12 4 0,4-4-6 0,2-6 0 16,2-5-2-16,1-7 3 0,13-3 0 16,7-8 1-16,12 3-1 0,12-7-1 0,29 12 2 15,13-7 3-15,7 3-3 0,13-3 3 16,21-7-3-16,9 0 1 0,14 2-9 16,13-4 9-16,16-11-9 0,18-4 4 0,13 5-3 15,16 1-5-15,24-13-4 0,13 8-4 16,9 5-23-16,8 11-26 0,-17 14-32 0,4 7-47 15,-5 8-43-15,8 2-47 0,0 8-111 16,-4 11-331-16,1 3-164 0</inkml:trace>
  <inkml:trace contextRef="#ctx0" brushRef="#br0" timeOffset="-139581.65">10449 6203 1873 0,'-3'-6'-66'0,"-3"-1"39"0,-4-1 16 16,2-2 28-16,-1-1 19 0,-4 3 11 16,-1-3 10-16,1-2 9 0,-1 3-2 15,1 1 5-15,-4-4 1 0,7 2 5 0,-6 4-1 16,2 0-5-16,-2 0 1 0,2-1-7 16,-2 1-5-16,6-1-3 0,-3 2-10 15,-1 2 2-15,14 4-7 0,-20-7 2 0,10 4-8 16,10 3-9-16,-20 0-1 0,20 0-6 15,-26 3-1-15,16 1-4 0,-4 3-2 0,-2 4-4 16,2 2 6-16,1 5-6 0,-4 1-5 16,7 1-1-16,-4 3 10 0,5-2-7 0,2 4 2 15,4 4-2-15,3-2-6 16,0 0 8-16,3 1-4 0,0 0 4 16,7 0-4-16,1-2 2 0,-2-2-6 0,1-5 8 15,1-1 1-15,2-1 1 0,-4-7-4 16,2-5 6-16,-1 1-1 0,3-2-2 0,-13-4 7 15,0 0 2-15,40-13-8 0,-20 1-1 16,0-10 0-16,0-2 1 0,0-1 2 0,7-11-6 16,-10 3 6-16,-4 2-3 0,4 5-3 15,-11 1 10-15,4 1 9 0,-7 7 17 16,8 2 7-16,-8 1 8 0,-3 2-4 0,6 1-12 16,-2 4-5-16,-4 7-8 0,6-13-9 15,-6 13-3-15,0 0 5 0,0 0 1 0,0 0-2 16,24 22 9-16,-10-6-17 15,-5 6 1-15,7-1-5 0,2 4-6 0,2 0-43 16,10 7-33-16,0 2-31 0,0-6-39 16,0-8-44-16,-11-2-54 0,5-6-67 15,-8-5-142-15,1-1 25 0,0-5-139 0,-1 3-67 16</inkml:trace>
  <inkml:trace contextRef="#ctx0" brushRef="#br0" timeOffset="-138846.86">10716 6069 1606 0,'-13'-22'-36'0,"6"3"22"16,0 2 1-16,4 1 9 0,0 0 1 0,3 2-6 16,3 2 2-16,4-5 2 0,-1 6 6 0,5-3-6 15,2 3-2-15,4-3 7 16,2 7-13-16,1 0 14 0,7 5 1 0,-3-1 10 16,3 6-2-16,-5-1 2 0,5 5 14 15,0 0 2-15,-4 10-2 0,-3-3 9 16,3 4-7-16,-2 1 1 0,-2 6-2 0,1-1-1 15,1 2 2-15,-8-1-10 0,-3-1 1 16,0-2-1-16,-4-3 4 0,1 4-4 0,4-4 0 16,-5-2-1-16,-3-5 13 0,0-2 24 15,1 0 13-15,-4-10 4 0,-4 15 6 16,4-15 4-16,-12 3-3 0,12-3-5 16,0 0-6-16,-41-17-2 0,25 3 1 15,-5-1-6-15,1-7-8 0,1-2 2 0,2-1-6 16,4-1-12-16,6-5 0 0,-3-1 0 15,6 5 0-15,1-8-11 0,6 0 3 0,4 2-10 16,3 1-6-16,0 0 4 0,7 4-3 16,-1 3-5-16,8 3 1 0,0 1-3 15,-2 9-4-15,-2 3-2 0,1 5 5 0,-2 7 2 16,1 2-6-16,4 5-4 0,0 7 2 16,-2 2 7-16,2 5-2 0,3 11 4 0,-11-8-9 15,4 1 2-15,-3-3 3 16,3 3-2-16,-3-2-3 0,-1-2 7 0,1-2-6 15,-4-5 0-15,4-2 0 0,-4-3 4 16,-6-2 3-16,3-3 5 0,3-7-9 16,-13 0 3-16,27-1 0 0,-10-9 6 0,2-8-8 15,11-11-7-15,-6-9 4 0,-1-5-2 16,-7-1-1-16,-2-2 7 0,-4 0-6 0,-4 10-3 16,-2 3 5-16,0 6 0 0,-4 2-10 15,0 5 4-15,-4 3 4 0,0 0-9 16,1 3 0-16,-3 2 5 0,-1 2-4 0,7 10-1 15,-10-10 1-15,10 10-7 0,0 0 12 16,0 0-3-16,0 0-1 0,0 0-1 16,0 0 8-16,14 32-7 0,-5-19 1 15,2 5 1-15,8 4 3 0,-2 0-6 0,3 3 5 16,10 6 2-16,-7-5-4 0,1-1 2 16,6 7 5-16,-6-1 7 0,-8-6-4 15,-7 3 7-15,5-3-5 0,-7 0 8 0,-7 2-5 16,3-2 6-16,-10 0-1 0,-2 3 1 15,-5 0 1-15,1-3-2 0,-4-3 0 0,-3 0 1 16,0-4-16-16,0-4-41 0,-3-3-47 16,3-1-80-16,-7-7-87 0,3-2-178 0,8-1-12 15,-1 0-160-15,4-1-105 16</inkml:trace>
  <inkml:trace contextRef="#ctx0" brushRef="#br0" timeOffset="-138380.46">12933 5392 1891 0,'-10'-13'137'0,"3"6"19"15,-3 0 29-15,4 2-13 0,6 5-11 0,-10-6-20 16,10 6-22-16,0 0-14 16,0 0-3-16,-11 21-8 0,11-6-15 0,4 5 1 15,3 12-18-15,-1 4 4 0,1 14 5 16,3 4-4-16,0-1-1 0,3 2-8 0,-3 2-2 16,0-4-7-16,3 0-2 0,1-2-6 15,-4-1-3-15,0-1 5 0,0-5-6 16,3-9-18-16,-3-6-27 0,-4-5-64 0,-6-6-57 15,8-2-42-15,-5-3-74 0,-6-5-128 16,3-8-166-16,-11 2 61 0,11-2-246 0,-22-20-215 16</inkml:trace>
  <inkml:trace contextRef="#ctx0" brushRef="#br0" timeOffset="-138246.71">12590 5725 2153 0,'-21'-14'38'0,"8"3"3"0,3 3 1 16,3 1-3-16,4 1-10 0,3 6 3 15,0 0-5-15,0 0-4 0,0 0-32 0,0 0-66 16,43 7-92-16,-19-1-170 0,-1 2-288 16,7-4-122-16</inkml:trace>
  <inkml:trace contextRef="#ctx0" brushRef="#br0" timeOffset="-138113.85">13339 5775 1951 0,'14'3'128'0,"-14"-3"-1"0,0 0-12 0,0 0-11 15,0 0-16-15,16 1-11 0,-16-1-3 16,0 0-17-16,17 6-48 0,-7-5-83 16,0 3-105-16,1-2-142 0,-2 1-111 0,1 2-155 15,-4-2-86-15</inkml:trace>
  <inkml:trace contextRef="#ctx0" brushRef="#br0" timeOffset="-137063.62">17973 6450 1683 0,'-44'-8'-26'15,"1"2"26"-15,10 6 9 0,-3 4 17 0,-12 0 7 16,9 5 3-16,-18 10 14 0,0 3 5 16,7 6-4-16,-6 15 0 0,-4 7-1 15,13 7 4-15,1 6-2 0,8 6-2 0,8 13 1 16,0 7-6-16,14 3-1 0,6 8-2 15,6-6 3-15,18 6-7 0,2-1 2 0,14-5 6 16,17 24-6-16,10-8 5 0,13 1 1 16,20-11-1-16,10-11-3 0,13-2 4 15,4-12-3-15,6 0-2 0,7-9 3 0,6-11-2 16,11-8 0-16,13-9-10 16,17-6 5-16,13-13-10 0,17-8 6 0,3-4-12 15,0-1-1-15,3-13 4 0,-10-4 1 16,-10-6-8-16,11-5-3 0,-11-9 7 0,-6-5 5 15,-10-3-17-15,-14-5 6 0,1-12-5 16,-11-5 3-16,-10-10 5 0,-6-8-5 16,-10-7 2-16,-15-4-14 0,-11-13 12 0,-14-9-8 15,-17-13-3-15,-14-7-3 0,-9-11 0 16,-11-2 3-16,-19-3-4 0,-14 0-3 0,-9 4 7 16,-18-2-6-16,-6 7-7 0,-23 3 3 15,-20 11 3-15,-11 11-6 0,-22 10-4 0,-21 13 3 16,-16 18 3-16,-20 16-6 15,-27 17 10-15,-17 12-3 0,-24 21-3 0,-15 17 1 16,-14 7 2-16,4 16 6 0,-5 9-2 16,21 8 0-16,20 0 0 0,24 5 6 15,22-2-10-15,24 4-24 0,47-10-30 0,16 9-20 16,24-5-23-16,6 3-29 0,30-4-47 16,8-4-77-16,8 3-183 0,19-9-226 0,-2-11-162 15</inkml:trace>
  <inkml:trace contextRef="#ctx0" brushRef="#br0" timeOffset="-120596.96">19120 6304 1885 0,'-54'-22'-63'0,"-3"5"1"0,0 2 18 15,-6 1 0-15,3 7 4 0,-10-3 1 0,4 2 1 16,-7 7 7-16,-8 2 4 0,-2 5 0 16,-17 5 14-16,0 5-7 0,1 9 4 15,-2 6 6-15,1 13 2 0,-3 4-3 0,16 10 7 16,-16 24 5-16,13 8-5 0,7 7-3 16,16 6 6-16,17 11-1 0,16-18 7 15,14 1-4-15,10 3 6 0,14 0 5 16,13-4 4-16,10 4 1 0,19-14 3 0,20 21 4 15,15-7-2-15,12-8-2 0,10-9 1 16,11-4 5-16,9-8-5 0,3-7 1 16,18-6-2-16,16-11 0 0,6-8 2 0,24 3 1 15,7-16 5-15,13-1-1 0,7-4-2 16,6-10-2-16,-6 0-1 0,6-13 2 16,-3-8 2-16,4-5 1 0,-8-2-2 0,-2-8 0 15,-5-6-5-15,-12-1 0 0,-13-11 0 0,-15 0-1 16,-9-4-4-16,-13-6 3 15,-17-6-4-15,-30 14-1 0,-9-13-2 0,-9-2 0 16,-11-5 2-16,-5-10-4 0,-13-4-2 16,-9-13 4-16,-8-2-3 0,-9-8 1 15,-14-6 0-15,-13 1-3 0,-10-3 2 0,-20-26 3 16,-23 14 0-16,-23 5-1 0,-21 12 2 16,-26 6-2-16,-31 16-4 0,-10 5 1 0,-22 13-2 15,-28 15-1-15,-9 7 0 0,-20 16 2 16,-17 6-5-16,-7 12 5 0,1 9-5 0,-1 9 1 15,3 8-4-15,11 8 6 0,21 8-2 16,14 2 1-16,15 8 0 0,13 4-4 16,17 3 1-16,16 6-1 0,21 4-3 15,5 12 2-15,31 6 0 0,7 15-2 16,30 11 1-16,12 11 5 0,15 7-4 0,23-16-2 16,10 1 6-16,9 11 0 0,18 22 3 15,12-2-1-15,18-5 1 0,22-1 4 0,1-7-2 16,12-11 0-16,15 4 2 0,13-11-2 15,2-4-2-15,28-6 6 0,10-10 2 16,10-5-2-16,-1-8-3 0,24-6 3 0,7-11-3 16,3-13-1-16,-3-6 0 0,6-8 2 15,-6-12-2-15,9-13 8 0,-2-14-3 0,-8-7-5 16,-2-19 1-16,-1-14 0 0,0-9-4 16,-9-17 2-16,-11-17-3 0,-19-8-2 0,-15-14 0 15,-15-11 0-15,-25-5-1 16,-15-9 5-16,-21-7-4 0,-16-7-5 0,-13-6 4 15,-21-7-7-15,-20 7 2 0,-13 2-3 16,-14-2 5-16,-15 18 6 0,-22-1-4 16,-8 13 7-16,-21 16-4 0,-31 9 2 0,-2 11 1 15,-20 13-3-15,-21 16-1 0,-32 14 1 16,-13 12-1-16,-28 20 4 0,-37 13-3 0,-12 16-2 16,-95 18 5-16,12 17-2 0,6 18 1 15,6 16-4-15,0 15 5 0,37 17-5 16,26 1 0-16,24 10 5 0,91-27-5 15,15 15 5-15,14 3-1 0,16 7-2 16,32-3-3-16,25 1 4 0,20 5 1 0,31 1 0 16,33-25-24-16,28 0-23 0,46 18-29 15,32-4-55-15,24-13-102 0,26-8-182 0,27-12-148 16,0-24-62-16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30T10:15:54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7353 645 1885 0,'10'-7'-65'16,"-1"4"14"-16,-9 3 21 0,11-8 5 0,-11 8 15 15,0 0 8-15,0 0-2 0,0 0 0 16,0 0 4-16,0 0 9 0,0 0 9 16,-47 23 9-16,28-9 3 0,-8 4 8 0,-14 7 3 15,-2 3 6-15,0 0 5 0,-4 1 2 16,-3 0 2-16,-14 13-4 0,15-10-2 16,-1 0 1-16,-17 5-8 0,20-6-3 0,-2-5-2 15,5 3-4-15,10-9-4 0,8-2-2 16,3-6 0-16,3 2-9 0,4-1 4 15,2-5-7-15,1 3-1 0,-4-2 1 0,4 0-2 16,2-2-6-16,1 2 1 0,4-1-5 16,6-8-18-16,-17 7-29 0,17-7-29 15,-10 1-37-15,10-1-65 0,0 0-62 16,-9-16-423-16,9 3-154 0</inkml:trace>
  <inkml:trace contextRef="#ctx0" brushRef="#br0" timeOffset="250.85">6529 830 1853 0,'4'-10'-49'0,"-4"10"22"0,0-13 27 16,0 13 0-16,0 0 9 0,-7-11 2 0,7 11 7 16,0 0 19-16,-20 24 15 15,7-6 1-15,-14 19 6 0,-3 2 5 16,7 10-2-16,-7-2-1 0,3 0 3 0,4 3-6 16,6-2-6-16,1-1-4 0,5-10-5 15,5-6-4-15,-4-1 3 0,10-5-4 0,0-5-4 16,7-2 0-16,-1-4-1 0,8-2 2 15,5-5 2-15,11-3-10 0,7-8-1 16,3 0-6-16,30-13-1 0,-3-3-3 0,13-8-3 16,-4-3-7-16,-12 10-20 0,-11-4-24 15,1 2-40-15,-11 3-47 0,-7 2-62 16,-12 4-49-16,-4 3-126 0,-7 4-266 0,-7 2-127 16</inkml:trace>
  <inkml:trace contextRef="#ctx0" brushRef="#br0" timeOffset="38368.22">11409 8607 1740 0,'0'0'94'0,"-3"-14"-5"16,3 14-14-16,0-8-6 0,0 8-8 15,0 0 1-15,0 0-9 0,-3-16 0 16,3 16-5-16,0 0 0 0,-10-9-4 0,10 9-3 15,-10-9 0-15,10 9-8 0,-20-1-1 16,20 1-6-16,-30 1-1 0,6-1-4 16,1 6-7-16,-6-1 2 0,-6 1-2 15,10 1-1-15,-5 0 2 0,0-2-4 0,0 2 6 16,3 0-3-16,0 2-4 0,10-1-3 16,1-1-1-16,2 3 0 0,-2-1-3 15,6 4 1-15,-4 5 4 0,8 0 7 0,-1 1 14 16,0 4 9-16,7 2 4 0,-4 2 1 15,4 1 18-15,4 4 0 0,6-3 18 0,-3 7 1 16,3-5-9-16,0 2-3 0,0 1 7 16,-4-1 0-16,4-4-8 0,1 4 4 15,-5-1 0-15,7 0-11 0,4 11 3 0,-4 2-2 16,-2-9-4-16,-8-10-1 16,10 6-8-16,-2-1 1 0,-5-3-7 0,4 2-2 15,-7-5-10-15,3-3 7 0,2-2-3 16,-2-1-6-16,1-2 0 0,-4 0-2 0,3-2 5 15,-1-5-6-15,-2-1-6 0,0 2-11 16,0-1-16-16,-3-10-4 0,10 11-30 0,-7-7-34 16,-3-4-68-16,0 0-64 0,0 0-55 15,0 0-47-15,8-23-45 0,-8 9-76 0,0 3-53 16,0-3-254-16,0-3-228 0</inkml:trace>
  <inkml:trace contextRef="#ctx0" brushRef="#br0" timeOffset="38485.04">11167 9444 2099 0,'0'0'-37'0,"-8"-9"22"0,5 0 10 0,3 9 3 15,-3-8 8-15,-1 0 3 0,4 8 0 16,4-16 4-16,2 7-5 0,11-7-7 16,7 4-12-16,3-8-44 0,9-5-70 0,4-2-520 15,7-1-141-15</inkml:trace>
  <inkml:trace contextRef="#ctx0" brushRef="#br0" timeOffset="38734.49">12153 8687 1949 0,'3'-18'96'0,"-3"4"35"0,-6 2 28 16,6 1 14-16,0 11-3 0,-4-13-8 0,4 13-25 15,0 0-14-15,-3-9-10 16,3 9-18-16,0 0-8 0,0 0-10 0,-4 37-8 16,4-12 2-16,7 3-2 0,-7 7-6 15,7 5-11-15,-4 10-2 0,1 7-5 0,2 1-5 16,-6-4 20-16,7 3-10 0,-1 2-2 15,1 0-5-15,0 4-1 0,-1-2-42 0,1-4-23 16,0-10-58-16,0-7-56 0,-4-8-60 16,3-1-78-16,1-12-56 0,-4 2-151 15,5-10-5-15,-2-2 49 0,-3-9-148 0,-3 0-87 16</inkml:trace>
  <inkml:trace contextRef="#ctx0" brushRef="#br0" timeOffset="39554.01">12643 9050 1752 0,'13'-25'56'0,"0"10"6"0,1-1 0 16,-8 7-7-16,4-1-9 0,4 4 0 16,-1 5-2-16,-13 1-2 0,30 1-3 0,-13 6 1 15,-1 4-7-15,1 7 4 0,-4-1 6 16,-2 4 5-16,2 1 2 0,-10 0-2 0,0 3 6 16,-3-2-8-16,-3 2 10 0,-7 0-3 15,4 0 11-15,-11-3-16 0,-7-3 3 0,5 2 1 16,2-8-13-16,-7-1 12 15,5-2-12-15,-5-7-6 0,7-1 0 0,1-2-11 16,16 0 1-16,-40-11-8 0,23 4-14 16,7-2-20-16,0-7-30 0,0-2-22 15,10 2-8-15,3-9-11 0,7-3 7 0,17-17 6 16,3 2 8-16,17-7 4 0,-11 7 8 16,4 2 4-16,14-1 7 0,-11 4 3 0,4 2 4 15,-1 7 4-15,1-1 5 0,-4 5 1 16,11 2 1-16,-4 4 8 0,-10 6 1 15,-7 1 6-15,0 6 1 0,1 1 5 16,2 5 4-16,1 3 3 0,3 5 7 0,0 0 9 16,7 13 11-16,-4 4 8 0,1 3 4 15,-8-2 0-15,-6 8-3 0,-3 0-2 0,-11-2 2 16,8 10-5-16,-14-5-4 0,-4-5 0 16,1 0-5-16,-7-1 5 0,-3-6-2 15,-4 7-5-15,-6-4 6 0,-7-3-7 0,0 0 1 16,-3-5-2-16,-7-6 2 0,-4 2-5 15,-2-8-3-15,6-7 4 0,0-1-5 16,0-1 5-16,0-7-2 0,3-5-1 0,3-2-5 16,8-7 0-16,2-3-4 0,8-5-1 15,6 0 0-15,3-8 2 0,7-12-4 0,7 0 4 16,6 0-3-16,8 0 2 16,8-5-1-16,7-1 0 0,8 6-3 0,3 9 1 15,6 0-7-15,-13 15 1 0,3-5 6 16,1 12-2-16,2-2-1 0,1 4 2 15,0 5-3-15,-11 6 3 0,-2 4-1 0,2 2-4 16,5 8 2-16,9 0 2 0,-3 10-1 16,-5 6 0-16,-5 1 1 0,-4 7 3 0,-3 3-1 15,-3 5 5-15,-3 3-2 0,-7 1 3 16,-5 4-1-16,-2-7-3 0,-7 9 3 0,4-1-1 16,-4-6-2-16,-5-6-1 0,-5-7 1 15,-3-3 7-15,-3-4 4 0,0-3 24 16,-2-6 26-16,-1 2 3 0,-1-7-3 0,-2-3-5 15,-5-6 0-15,14 0-11 16,-40-13-3-16,20 1 0 0,-3-13-8 0,6 0 2 16,-3-15-14-16,7-8 0 0,6 1 5 15,4-8-11-15,10 2-3 0,2-4-2 0,15-13-9 16,6 0-2-16,10 7-36 0,10 1-20 16,-1 7-20-16,2 1-22 0,2 8-26 15,-10 10-27-15,4 10-20 0,3 1-30 0,-17 7-20 16,-6 3-20-16,-4 10-80 0,-2 0-337 15,-8 5-151-15</inkml:trace>
  <inkml:trace contextRef="#ctx0" brushRef="#br0" timeOffset="40202.14">18606 7375 1933 0,'-19'-8'29'0,"-2"2"30"15,7 5 19-15,14 1 1 0,-22-3 8 16,22 3-4-16,-30 4-11 0,16 0 4 0,-2 6 7 15,-8 1 7-15,-6 10 1 0,-3 12-1 16,3 2-1-16,0 5-5 0,0 5 1 16,6-1 1-16,-3 2-8 0,11 4-8 0,-1 0-1 15,11 0-16-15,3-7 6 16,3-4-6-16,3-2-8 0,3 1 9 0,5 5-14 16,2-7 2-16,4-4 4 0,5 0-15 15,5-7 11-15,3-7-10 0,7-4-16 0,0-2-16 16,3-5-63-16,3-1-86 0,1-12-90 15,16-2-98-15,0-10-173 0,0 0 35 16,-4-3 59-16,-6-5-174 0,-4 6-91 0</inkml:trace>
  <inkml:trace contextRef="#ctx0" brushRef="#br0" timeOffset="40721.61">19490 7565 1838 0,'-10'-8'109'0,"10"8"6"16,0 0 4-16,-11-7-15 0,11 7-7 0,0 0-11 15,-9-8-8-15,9 8-10 0,0 0-11 16,0 0-2-16,0 0-2 0,-10-6-8 0,10 6-6 16,0 0 8-16,0 0 5 0,0 0 2 15,0 0-6-15,0 0 6 0,0 0-16 16,0 0-1-16,0 0-8 0,0 0 10 0,0 0-6 15,0 0-7-15,0 0-2 16,0 0 3-16,0 0-11 0,0 0 7 0,0 0 7 16,0 0-11-16,0 0-8 0,0 0 5 15,0 0 4-15,0 0-12 0,0 0 9 0,33-4-1 16,-33 4-5-16,16-4-6 0,-2 1 2 16,-14 3 0-16,16-14-2 0,-9 6 5 15,0-3-1-15,3-2 4 0,-4-1-4 0,1-1-6 16,-7 0 10-16,3 2-12 0,-3-2-8 15,-3 2 6-15,-4-2 2 0,-6-3-12 0,0 7 9 16,-7-4-6-16,3 8 7 0,1-2-5 16,-4 5 1-16,-1 4 1 0,-6 2-3 15,8 6-2-15,-8 3 3 0,-3 10 0 16,-6 8-1-16,6 7 9 0,-8-1-8 16,16 11 12-16,-2-2-7 0,11 3 7 0,6 6-5 15,7 3 2-15,7-4 17 0,9 0-1 16,8-4-16-16,0-3-5 0,9-2-36 0,-3-4-39 15,6-6-51-15,1-5-47 0,-7-14-42 16,-3-10-45-16,-1 3-114 0,4-15-76 16,10-2-190-16,11-15-139 0</inkml:trace>
  <inkml:trace contextRef="#ctx0" brushRef="#br0" timeOffset="40902.33">20059 7597 1923 0,'11'-15'68'15,"-8"8"6"-15,0-1 2 0,-3 8-10 0,7-7-3 16,-7 7-9-16,0 0-6 0,0 0-3 15,0 0-4-15,17 32-4 0,-14-13-5 16,4 6 0-16,2 24-5 0,-6-12 0 0,8-2 5 16,-1 15-6-16,-4-13-3 0,5-1-3 15,-5-6-5-15,1-4 3 0,-1-5-16 0,-6-3-26 16,0-8-63-16,0-10-80 0,0 0-39 16,0 0-77-16,-19-30-391 0,8 0-170 15</inkml:trace>
  <inkml:trace contextRef="#ctx0" brushRef="#br0" timeOffset="41001.98">19766 6761 1823 0,'0'0'-140'0,"-17"29"14"15,14-4 16-15,6 7 12 0,11 21 10 16,13 25-1-16,13-2-310 0,13 2 90 16</inkml:trace>
  <inkml:trace contextRef="#ctx0" brushRef="#br0" timeOffset="41268.18">20576 7607 1132 0,'54'15'-12'0,"-5"-7"24"0,-2-6 22 0,-4-9 2 15,14-3-3-15,0-11-1 0,3-6 2 16,0-15-9-16,-7-14 5 0,-3-6-9 16,-9-10 1-16,-11-6-5 0,-11-10 1 15,-8-3 0-15,-2-1 4 0,-15 3 8 16,-5 9 16-16,-5 5 10 0,2 23 16 0,-2 9-2 16,-8 15-10-16,1 12 0 0,-7 7 5 15,3 12 3-15,-26 15 7 0,9 14 3 0,-11 21 0 16,1 12 2-16,0 12 7 0,8 9-7 15,12 1-4-15,11 1-5 0,6-5 0 16,17-12-9-16,14 7-2 0,2-21-9 0,21 5-2 16,10-9 6-16,10-7-12 0,-5-20-5 15,8-2-25-15,4-12-53 0,-1-5-57 16,-3-4-58-16,0-13-70 0,0-2-119 16,-3-5-86-16,-10 6-175 0,-10-3-103 0</inkml:trace>
  <inkml:trace contextRef="#ctx0" brushRef="#br0" timeOffset="42169.08">13206 10334 1789 0,'-10'-16'52'0,"0"5"29"16,7-2 26-16,-4 6 11 0,7 7 2 15,-9-11-8-15,9 11-7 0,-11-1-11 0,11 1-3 16,0 0 19-16,0 0 0 0,-13 25 10 16,13-7 7-16,3 7 6 0,4 8 3 15,-1 6 9-15,5 11-8 0,2 3 0 0,0 4-1 16,4 12-2-16,0 6-9 0,-1 0-6 15,-2-18-2-15,2 18-7 0,-2-11-16 16,-1-4-4-16,-3-1-4 0,0 0-8 0,6-8 0 16,-9 5-12-16,3-9-12 0,-3-7 2 0,6-9-2 15,-10-6-14-15,4-6-16 16,0-1-9-16,-1-3-19 0,1-5-22 0,-7-3-85 16,0-7-103-16,0 0-104 0,0 0-111 15,0 0-197-15,-27-36 47 0,21 25 63 0,-4-4-327 16,0 2-327-16</inkml:trace>
  <inkml:trace contextRef="#ctx0" brushRef="#br0" timeOffset="42468.3">12890 11547 2399 0,'-14'15'-32'16,"11"-2"29"-16,-4-1 22 0,7 1 21 0,-3-4 12 15,10 4 3-15,-4 2 12 0,10-1 1 16,7 10 2-16,0-6 6 0,7 1 12 0,16 6-7 15,-3-7 7-15,10-3-1 0,-7-5 13 16,1-6-1-16,2-4-8 0,21-8 1 16,0-6-11-16,22-14 3 0,-5-5-7 0,3-3-17 15,-10-11 8-15,-4 4-23 0,-10-7 9 16,0-5-12-16,-12 0-1 0,-18 9-8 0,4-16-2 16,-11 12-8-16,-2 0-1 0,-11 2 2 15,0 11-1-15,-6 5-13 0,-4 10-1 0,1-3-7 16,-1 7-32-16,-3 0-29 0,0 5-41 15,-3 9-25-15,3 4-19 0,3-6-27 16,-3 6-47-16,0 0-52 0,0 0-51 16,0 0-170-16,3 34 40 0,7-20-191 15,-7 4-138-15</inkml:trace>
  <inkml:trace contextRef="#ctx0" brushRef="#br0" timeOffset="45985.27">12346 12977 2626 0,'0'0'73'0,"-14"-7"-4"0,14 7 23 0,0 0-23 15,0 0-13-15,0 0-11 0,0 0 2 16,-13 20 14-16,17-2 5 0,2 7-6 0,-3 7 9 16,11 18-4-16,-1 1 6 15,-2 8 7-15,2-1-11 0,1-1 6 0,-1 0-14 16,3-2-4-16,4 1-3 0,-3-5-5 0,-1-5 6 15,1-1 1-15,3-5-12 16,-3-10-6-16,-4-9-24 0,-6-3-50 0,6-5-51 16,-3-1-60-16,-7-5-124 0,1-3-176 15,-4-4-75-15,0 0 59 0,0 0-253 0,0 0-210 16</inkml:trace>
  <inkml:trace contextRef="#ctx0" brushRef="#br0" timeOffset="46319.11">12846 12966 2087 0,'17'-14'-16'15,"3"-1"14"-15,0 3 8 0,-7 2 1 16,4 4 2-16,-1 2-1 0,8 1 7 0,2 6 2 16,1 1 4-16,3 9 3 0,0 5 8 15,3 14 18-15,1 4 16 0,-14 3 6 16,-1 5 18-16,-1 6 6 0,-9 4 5 0,2-2 8 15,-5 6 6-15,-2-1 2 0,-4-3-6 16,-4 5-9-16,4-14-14 0,-3-10 3 0,6 0-18 16,-3 0 4-16,7-8-10 0,-7-7 2 15,3 5-13-15,0-6 2 0,0-1-14 16,5-3-3-16,5 1 3 0,-3-4 4 16,3-5-9-16,7-1-6 0,0-6-38 0,4-3-49 15,6-4-52-15,3-7-72 0,16-5-37 16,5-6-65-16,-4-6-129 0,-4-1-90 15,5-2 57-15,-5 4-197 0,-5 0-135 0</inkml:trace>
  <inkml:trace contextRef="#ctx0" brushRef="#br0" timeOffset="46418.88">14003 13316 1938 0,'0'-7'75'0,"0"7"-3"16,0 0-1-16,0-14-13 0,0 14-4 16,0-8-12-16,0 8-34 0,3-7-57 0,-3 7-81 15,7-5-149-15,-1-4-354 16,8 2-130-16</inkml:trace>
  <inkml:trace contextRef="#ctx0" brushRef="#br0" timeOffset="46703.42">14672 12630 1915 0,'-13'-5'61'0,"1"0"8"16,12 5-1-16,-38 10-5 0,19 1-6 15,-22 14-3-15,5 9 1 0,2 0-6 0,8 4-4 16,3-1-2-16,9-5-8 0,11 2 1 15,3 0-5-15,3-2-2 0,14 10 1 16,10-3-6-16,-1-2-2 0,4-5 5 0,3 2-4 16,5-4-4-16,-2-2 0 0,-9-6 8 15,0 0-2-15,-2-4 1 0,-1 2 3 16,-7-2 15-16,2 1-5 0,-5 1 4 16,-1-1-3-16,-2 5-9 0,-8-2-3 0,-6 3-4 15,-5 4 8-15,-11 13-13 0,-4-9-23 16,-4 1-28-16,0-4-31 0,-3-1-43 0,3-4-48 15,-3-7-67-15,3-4-108 0,5 0-94 16,-2-3-206-16,7 0-127 0</inkml:trace>
  <inkml:trace contextRef="#ctx0" brushRef="#br0" timeOffset="48085.03">13173 15055 1971 0,'-11'-10'125'0,"5"5"-1"16,-4-1 1-16,10 6-7 0,-9-7-17 15,9 7-10-15,0 0-7 0,0 0-3 16,0 0 4-16,3 39 4 0,0-21 9 0,7 7-5 16,7 13-9-16,-1-5 18 0,4 10-18 15,-4-1-2-15,8 3-14 0,-4 3 6 0,4-1-6 16,-5-3-6-16,-2-2 0 0,6 0-11 16,-3-2-5-16,-6-8 4 0,-1-7-4 0,0-3-3 15,1-1-12-15,-1-4-25 0,-7-2-27 16,5-4-30-16,-5 0-21 0,1-3-33 15,-1-6-74-15,-6-2-81 0,0 0-67 0,21-10-146 16,-18-2-16-16,0-5 62 0,0-4-165 16,5-1-92-16</inkml:trace>
  <inkml:trace contextRef="#ctx0" brushRef="#br0" timeOffset="48485.83">13726 15027 1727 0,'7'-19'10'16,"3"1"24"-16,0 2 15 0,0 1 12 0,3 3 3 15,4-2 1-15,-4 1 1 0,10-2-2 16,-2 5-4-16,1-2-4 0,5 3-7 0,0 1-4 16,0 7-1-16,-4 1 1 0,1 1-11 15,2 5 5-15,-3 5 5 0,4 3 3 16,0 9 6-16,-11-2 1 0,4 21 20 16,-10-5-13-16,-3 13 4 0,-3 2 2 15,-11 3-1-15,-3 1 10 0,-3 1-2 0,-1 1-18 16,4-1-2-16,-3-4-6 0,9-1-8 15,-2-13 2-15,9-6-6 0,-3-5-3 0,0-3-4 16,3-4 10-16,1 0 11 0,6-7-7 16,0 0-14-16,3-4 5 0,7-5 5 0,0-2-12 15,4-6 4-15,9-11-8 0,16-2 1 16,2-8 1-16,-4-5-2 0,6 2-8 16,-10-1 3-16,7 4-8 0,-3-1 1 0,-17 4 9 15,-6 7-15-15,1-1 4 0,-8 2-4 16,4 3-9-16,-8-1 3 0,-4 3-42 0,-1 4-9 15,2 0-27-15,-10 4-7 0,0 0-13 16,20-3-21-16,-20 3-23 0,0 0-46 16,3 10-49-16,-3-10-73 0,-6 18-175 15,1-6 50-15,-1-2-151 0,3 1-86 16</inkml:trace>
  <inkml:trace contextRef="#ctx0" brushRef="#br0" timeOffset="49768.6">9746 11547 1780 0,'4'-7'64'16,"-8"0"8"-16,4 7 2 0,0 0 5 15,0 0 2-15,0 0 6 0,0 0 13 0,-43 39 7 16,13 4-2-16,-13 17 4 16,-8 12-1-16,-2 7 7 0,-14 32-9 0,-2 7 0 15,-4 7-2-15,-8 7 16 0,-2 3-7 16,-1 2-6-16,8 6-14 0,3-8-2 0,10-6-16 15,3-8 1-15,19-28-10 0,4-11-3 16,11-10-10-16,6-19-5 0,10-3-24 16,3-15-14-16,-3-10-28 0,7-7-27 0,3-3-17 15,-7-4-49-15,7-5-69 0,0-6-68 16,0 0-78-16,0 0-131 0,0 0-33 16,0 0 49-16,-30-17-157 0,20 12-98 15</inkml:trace>
  <inkml:trace contextRef="#ctx0" brushRef="#br0" timeOffset="50102.08">7263 14172 1910 0,'-11'-7'162'0,"2"1"-5"0,9 6 1 16,-16-4 1-16,16 4-27 0,0 0-22 15,0 0-17-15,0 0-2 0,-11 19-13 0,18-2 4 16,-7 4-15-16,7 12 8 0,6 12-16 16,-4 5 3-16,5 1-6 0,-1 3-13 0,11-2 11 15,-10 6-12-15,11 3-10 0,-4-7 3 16,-1-4-13-16,3-4-15 0,0-3-38 0,-6-7-33 15,7-1-33-15,-11-7-53 0,4-9-49 16,-4-1-69-16,0-5-55 0,-3-5-148 16,0 0 38-16,-3-2-128 0,-1-3-64 0</inkml:trace>
  <inkml:trace contextRef="#ctx0" brushRef="#br0" timeOffset="50585.77">7820 14159 1605 0,'3'-29'-29'0,"0"4"16"0,0 4 4 0,4 3-3 16,-7 4 7-16,4 2-1 0,-1-1 1 15,7 2 4-15,-4 3 2 0,1 2 4 16,3-1-4-16,-10 7 10 0,27-5-7 0,-14 5-1 16,-13 0 0-16,37 7 1 0,-20 1 2 15,2 3-3-15,-2 6 4 0,-4-1-2 16,1 1-7-16,-1 1-3 0,1 6 5 15,-11-2 3-15,3 3 2 0,1-3-5 16,-7 3 4-16,3 0-5 0,-3 0 6 0,0-3-8 16,0-1 7-16,0-4 3 0,0-5-8 15,0 1-1-15,0-3 11 0,0-10 4 0,0 18 0 16,0-11 0-16,0-7 0 0,3 12-5 16,-3-12 5-16,5 13-2 0,-5-13 3 15,0 0 3-15,19 0 4 0,-19 0-6 16,0 0 9-16,41-14-4 0,-22 5 0 0,5 1 0 15,-8 4 2-15,4 0 2 0,4-2-2 16,-4 3 1-16,-1 6 2 0,2-3 1 16,2 6 1-16,-3 1 4 0,0 2 5 0,0 4 13 15,-4 2 10-15,-6 3 18 0,1 2 3 16,-5 2 2-16,-6-1 1 0,0 4-14 16,-6 7 3-16,-8 12-11 0,-2 2-5 0,-5-2-5 15,-2-3-6-15,-7-4-2 0,0-5 2 16,0-1-14-16,4-6-1 0,2-10-5 15,1-5-24-15,2-3-49 0,2-2-57 0,-1-5-66 16,-1-3-86-16,5-5-165 0,2-3-4 16,8-3-119-16,6-3-48 0</inkml:trace>
  <inkml:trace contextRef="#ctx0" brushRef="#br0" timeOffset="50718.84">8656 14302 1654 0,'17'-18'66'16,"-4"6"13"-16,-10 5-1 0,4 0-4 0,0-2-4 15,-7 9-11-15,7-9-12 0,-7 9-4 16,6-7-34-16,-6 7-61 0,7-13-79 0,-1 5-548 16,1-2-174-16</inkml:trace>
  <inkml:trace contextRef="#ctx0" brushRef="#br0" timeOffset="51019.15">9113 13634 2028 0,'6'-12'38'0,"-6"12"3"16,4-7-2-16,-4 7-3 0,10-15-2 15,-3 6-4-15,6 1-2 0,1-3-5 0,2-2 0 16,7 4-4-16,-2-1-2 0,-5 3 5 16,4-1 7-16,-1-1-2 0,-1 5 2 15,-1 1 3-15,-1 2 9 0,-16 1 2 0,30 4 4 16,-17 0 11-16,4 7 2 15,0 2 4-15,6 6 4 0,-6 5-10 0,-1 2 9 0,7 15-6 16,-2 4-3-16,-5 5 1 16,1 2 1-16,-1 0-9 0,4 4-2 15,-7 4-13-15,1-5 7 0,7-3-16 0,-9 3-29 16,1-5-46-16,-5-11-47 0,-2-6-67 16,-6-10-108-16,0-5-182 0,-3-6-8 0,0-5-206 15,0-1-160-15</inkml:trace>
  <inkml:trace contextRef="#ctx0" brushRef="#br0" timeOffset="51236.67">9440 14270 2056 0,'-7'-8'124'0,"7"8"28"0,-20-4 3 0,13-2-24 15,7 6 10-15,-13-11-13 16,13 11-15-16,6-21-18 0,8 0-8 0,6-1-6 16,10-10-13-16,13-1-4 0,0 1-19 15,5 1 3-15,-2-2-18 0,1 4-6 16,-1 7-33-16,-2-3-7 0,-11 9-10 0,-13 1-19 15,0 5-6-15,0 2-18 0,-10 4-7 16,3 0-11-16,-13 4-16 0,0 0-44 0,0 0-46 16,17 4-72-16,-17-4-155 0,-3 12-7 15,-1-2-120-15,-3-3-50 0</inkml:trace>
  <inkml:trace contextRef="#ctx0" brushRef="#br0" timeOffset="51903.34">7846 16440 1737 0,'-10'-25'142'16,"3"8"2"-16,1 0-14 0,-1 9-11 15,4 0-3-15,3 8-20 0,0 0-18 0,0 0-6 16,0 0 1-16,0 0-1 0,27 55-10 15,-8-15-9-15,5 2 3 0,6 5 2 0,-3 2-18 16,-1 1 8-16,11 12 2 0,-7 1-8 16,6-6 9-16,-9-10-6 0,3 0 4 15,-3-1-33-15,0-4-24 0,3 1-47 0,0-3-44 16,3-8-74-16,-13-11-107 0,0-13-208 16,0 1 40-16,-7-12-164 0,-13 3-110 15</inkml:trace>
  <inkml:trace contextRef="#ctx0" brushRef="#br0" timeOffset="52285.56">8756 15965 1747 0,'7'-20'-46'0,"0"6"5"16,6 3 14-16,-4 1 0 0,2 5 10 0,2 2 10 15,-13 3 2-15,30 3 1 0,-13 4 0 16,-1 1 7-16,5 7 0 0,-4 2-1 15,-4 1 6-15,-1 4-7 0,-4 1 6 0,2-1-5 16,-7-4 3-16,0 0 3 0,7-1-1 16,-6-2-5-16,6-3-3 0,-4 1 7 0,8-1 0 15,-1-2 0-15,7-2 2 16,3 2 1-16,-3-6-2 0,10 2-3 16,-3 1 18-16,9 4 9 0,-2 1 10 0,-4 2 13 15,3 2 0-15,3 14 9 0,-2-1 15 16,-4 2 1-16,0 4 1 0,-16-1 5 0,-5-6-1 15,-2 5-10-15,-3 2-2 0,-4 0-11 16,-11 12 0-16,-2-1-4 0,-4-2-8 16,-6-6-9-16,-7-3-5 0,-4-5 2 0,4-8 1 15,0-4-18-15,-3-4-12 0,0-1-16 16,-4-2-18-16,7-10-21 0,4 2-21 0,-1-3-32 16,1 0-25-16,2-3-33 15,7 2-49-15,-2-5-92 0,5-1-329 16,4 2-127-16</inkml:trace>
  <inkml:trace contextRef="#ctx0" brushRef="#br0" timeOffset="53568.88">20062 8619 1968 0,'-16'-7'115'0,"7"2"-14"0,-2-1-12 0,11 6-6 15,0 0 14-15,-13 17 9 0,13 0-1 16,3 10 4-16,7 23 3 0,7 7 4 15,2 17 4-15,5 2 6 0,-4 6-7 16,4 7-3-16,-2 6 11 0,-1-4-6 0,2 1-6 16,1 0-14-16,-5-5-3 0,5-2-14 15,-1-2 2-15,-3-4-18 0,3-1-3 0,1-7-1 16,3-5-6-16,3-6-1 0,-11-14-7 16,1-4-15-16,-2-12-25 0,-2-8-21 15,-7-1-26-15,2-7-26 0,-4-7-43 0,-1 1-79 16,-3-8-72-16,-3 0-71 0,0 0-73 15,-6-25-131-15,-7 9 44 0,-4-8-265 0,-4 2-243 16</inkml:trace>
  <inkml:trace contextRef="#ctx0" brushRef="#br0" timeOffset="53819.84">20032 10068 2128 0,'-30'7'-51'0,"11"5"28"0,2 2 26 0,7 3 13 16,4 2 23-16,2 3 12 0,8 6 11 15,5 3 10-15,21 6 9 0,0 1-1 16,13-6 0-16,8-6-5 0,2-1 5 0,4-8 5 15,10-9-2-15,-7-8-4 0,9-7 2 16,1-3 4-16,14-12-13 0,-11-10-8 0,1-4-7 16,-8-7 7-16,-6 1-11 0,-6-8-9 15,-18 9-4-15,-6-1-13 0,-14-2 5 16,2-4-6-16,-2 4-2 0,-9 9 2 0,-4 2-11 16,-3 8-29-16,0-3-21 15,-3 10-37-15,-4 7-32 0,-3-3-23 0,0 10-36 16,4 1-32-16,6 3-58 0,-24 6-126 15,24-6-75-15,-14 10-177 0,11-1-128 0</inkml:trace>
  <inkml:trace contextRef="#ctx0" brushRef="#br0" timeOffset="56403.03">20160 11587 2120 0,'0'0'-14'0,"-14"-3"56"0,14 3 61 16,0 0 29-16,0 0-1 0,0 25-16 16,3-9-21-16,8 6-2 0,-5 7-3 15,10 13 9-15,-2-9 4 0,10 16-4 0,-5-4 2 16,-2 1 8-16,3-3-13 0,-3 6-2 15,3 1 11-15,-4-8-11 0,-2 3-9 0,-4 1-3 16,3-7-2-16,-6-7-8 0,3 1-10 16,0-3-3-16,-1-3 0 0,2-2-18 0,-5-5-27 15,-2-5-18-15,2-2-18 0,-3-4-52 16,-3-3-96-16,0-6-98 0,0 0-90 16,0 0-198-16,0 0 53 0,-16-24 62 0,10 16-216 15,-5-5-155-15</inkml:trace>
  <inkml:trace contextRef="#ctx0" brushRef="#br0" timeOffset="56719.85">20560 11643 1958 0,'16'-21'39'0,"-2"0"16"0,-1 10 12 15,0-7 4-15,4 4-9 0,3 1-4 0,3 1-10 16,0 4-3-16,4 1-1 0,3 1-4 15,-6 6-10-15,6 6 2 0,-8 1 4 0,5 5 4 16,-3 9 16-16,-7 4 13 0,-4 4 16 16,4 17 1-16,-7 4 11 0,-10-7 2 15,-4 15 3-15,-2 3 7 0,-8-5-10 16,-2 19-3-16,5-11-2 0,-2-7-11 16,10-4-5-16,3-8-6 0,-3-13-12 0,6-1-2 15,0-6-9-15,7-3-4 0,4-2-9 16,2-5-2-16,4-8-24 0,7-4-40 0,0-6-60 15,3-4-68-15,16-13-45 0,1-5-57 16,-1-5-68-16,-3-5-192 0,11-11 50 0,-10 7 46 16,-8-1-141-16,7 0-65 0</inkml:trace>
  <inkml:trace contextRef="#ctx0" brushRef="#br0" timeOffset="56836.78">21602 11866 1781 0,'0'0'144'15,"0"-8"6"-15,0 8 7 0,0 0-10 0,0 0-20 16,-3-18-10-16,3 18-15 0,0 0-18 15,0-14-58-15,0 14-61 0,3-4-62 0,-3 4-103 16,8-7-130-16,1 1-90 0,4-2-177 16,5-3-95-16</inkml:trace>
  <inkml:trace contextRef="#ctx0" brushRef="#br0" timeOffset="57252.42">22050 11601 1799 0,'12'8'75'0,"-12"-8"16"0,-6 24 5 16,3-7 6-16,0 5-6 0,-1 6-3 15,4 2-9-15,4 7-9 0,-1-4 0 0,11 14-1 16,8-4-9-16,2-7-6 0,6 4-5 16,-7-16 1-16,4-5-5 0,3-3-2 15,3-7 0-15,4 4-11 0,-4-10-7 16,0-6-3-16,15-4 9 0,-9 0-12 0,7-11-4 16,-5 0 5-16,-11-3-7 0,-4 7-10 15,-2-7 7-15,-11 2-1 0,0-2-9 0,-9-4 1 16,-4 7 3-16,-4-6-13 15,-9 2 10-15,-4-3-10 0,-9 3-1 0,-14-6 6 16,-3 0-4-16,-14 3 0 0,0 0 7 16,-20-1-3-16,-6-7-3 0,20 9 6 0,-8-7-12 15,2-5 7-15,5 2 6 0,18-4-2 16,12 1-1-16,8-12-6 0,12 3-5 16,8 6 4-16,9 0 9 0,10-10-11 0,7 1 4 15,10 5-2-15,4 6 9 0,-1 12-5 16,3 8-9-16,-1 8-2 0,-10 13-1 0,9 4 2 15,13 12 1-15,-11 17 10 0,1 9 1 16,0 14-3-16,0 8 2 0,-4 7-2 16,3-5 3-16,-6 2-41 0,7-2-54 0,-4-3-65 15,-12-19-109-15,-5-1-190 16,-2-17 35-16,-2-6-184 0,-12-9-105 0</inkml:trace>
  <inkml:trace contextRef="#ctx0" brushRef="#br0" timeOffset="57769.66">21793 13724 1857 0,'7'-33'98'0,"-1"12"15"0,1 3-3 15,-7 6-7-15,0 2-15 0,0 10-8 16,10-5 3-16,-10 5 5 0,0 0 0 0,33 37 9 15,-20-12-3-15,11 18 3 0,0 4-6 16,1 21-8-16,2-4 5 0,0 1 1 16,0 2-15-16,-4 0 2 0,11-5-4 15,-8-12-29-15,-2-4-35 0,2-3-51 0,1 0-51 16,-4-8-57-16,-3-10-81 0,-7-7-77 16,-3-8-182-16,4-3 40 0,-4-7-178 15,-10 0-127-15</inkml:trace>
  <inkml:trace contextRef="#ctx0" brushRef="#br0" timeOffset="58102.87">22429 13733 1812 0,'17'-31'-18'0,"3"1"27"0,6-1 2 16,4 5-2-16,-6 6 4 0,6 0-7 16,-3 4 2-16,-4 7-1 15,0 4-4-15,-3 5 3 0,-2 7 3 0,-6 0-3 16,6 6-2-16,-9-1-2 0,-2 6 5 15,-1 0-3-15,-3-1-2 0,2-2 1 0,-5-1-1 16,0 3 2-16,0-3-2 0,3-2-2 16,0-1 2-16,0 2-4 0,0-5 2 15,7 0 0-15,-2 2-2 0,1 3 5 0,7-2 11 16,2 3 20-16,2 1 13 0,2 7 8 16,-1 2 17-16,-4 1 12 0,9 12 11 0,-9-5-5 15,-4-1 9-15,-3-2-2 0,-3 6-1 16,-7 1-12-16,0-3-4 0,-3 0 6 0,-4-8-20 15,-3 3-6-15,-7 0-39 0,4-11-61 16,-14 1-53-16,7-6-85 0,0-6-76 16,-7-2-180-16,0-1 11 0,8-3-145 15,-5-3-70-15</inkml:trace>
  <inkml:trace contextRef="#ctx0" brushRef="#br0" timeOffset="58885.18">21640 8601 1795 0,'-30'-8'143'0,"6"0"-5"0,4 5-12 15,4-3-12-15,5 5-15 0,11 1 2 0,0 0 11 0,0 0 6 16,71 37-7-16,15-2 4 16,44 19-14-16,16-4 12 0,4 9-11 0,7-7-3 15,10-2-6-15,-7 0-13 0,0-2-1 0,-13-1-15 16,-34-11-2-16,-6-4 0 0,-11 3-5 15,-6-8-9-15,-26-4 3 0,-8-3-7 16,-5-6 0-16,-12-1-24 0,-9-2-4 16,-6-4-16-16,-11 0-46 0,-2-4-55 0,-8 2-41 15,-3-5-59-15,0 0-73 0,0 0-119 16,-24 7-114-16,24-7 51 0,-23-4-220 0,23 4-171 16</inkml:trace>
  <inkml:trace contextRef="#ctx0" brushRef="#br0" timeOffset="59386.51">23626 9622 2137 0,'-6'-12'164'0,"-4"2"32"16,2 0 8-16,2 5-14 0,6 5-18 0,0 0-14 16,0 0-26-16,0 0-7 0,0 0-13 15,0 0-10-15,6 37-4 0,5-9-15 16,2 4-2-16,7 12-12 0,4 5 1 15,-2 2-6-15,2-1-4 0,3 17-3 0,3-1-6 16,-14-7 3-16,4-5-5 0,-6 0-16 16,2-4-36-16,2 6-29 0,-6-13-47 15,9-3-48-15,-5-11-53 0,-5-5-55 0,-2-16-88 16,-6-2-180-16,7-6-15 0,-10 0 70 16,11-32-237-16,-1 0-179 0</inkml:trace>
  <inkml:trace contextRef="#ctx0" brushRef="#br0" timeOffset="59652.51">24146 9660 2069 0,'-10'-13'67'0,"3"6"8"16,1 2-13-16,6 5-7 0,0 0 0 15,-30 5-7-15,13 6-5 0,3 6-6 16,2 0-5-16,2-1 0 0,6 5 0 0,4 0-6 16,0-4 4-16,7 5-5 0,9 3 0 15,8-2-10-15,3 9-2 0,6-1 3 0,-3-6 2 16,-7-3 5-16,0-3 3 0,15 15 4 15,-8-2 8-15,0 0 5 0,-8-2 1 16,-1-2 4-16,-4-3 2 0,-4 4-3 0,-7 2-6 16,-3 1 2-16,-3-5-1 0,-3 1 4 15,-7 4-2-15,-7-1-14 0,-5 3-37 0,-13 0-38 16,10-15-51-16,-5-5-83 16,0-8-115-16,3-4-175 0,0-4 25 0,0-5-181 15,7-6-122-15</inkml:trace>
  <inkml:trace contextRef="#ctx0" brushRef="#br0" timeOffset="59785.83">24443 9934 1938 0,'10'-15'120'0,"-7"5"9"15,3 2-1-15,2 4-9 0,-8 4-20 16,3-10 1-16,-3 10-21 0,0 0-9 16,0 0-34-16,0 0-59 0,0 0-63 0,0 0-78 15,13 14-110-15,-13-14-170 16,0 17-178-16,3-13-119 0</inkml:trace>
  <inkml:trace contextRef="#ctx0" brushRef="#br0" timeOffset="60252.75">25099 9440 1858 0,'4'-15'62'0,"-8"8"19"15,4 7 11-15,-6-17-6 0,6 17-8 16,0 0-7-16,0 0-6 0,-33 34 2 0,9 6 14 15,-3 3-9-15,-6 21 8 0,10 5 2 16,3 6-18-16,0 0 7 0,17-8-1 16,-4-3-10-16,7-3-6 0,7-3 0 15,6-2-9-15,4-6-3 0,2-7 3 16,5-9-8-16,2-9 3 0,-2-8 0 0,0-6-1 16,-2-5 1-16,2-9-6 0,3-3-5 15,-1-3-4-15,-2-4-2 0,-5-2 2 0,-2-2 2 16,-4-4-8-16,-2 2-6 0,-5 1-3 15,-6 1-2-15,-3 2-5 0,0 1-7 16,-5 6-10-16,-4-1-7 0,-6 1-21 0,2 8-23 16,16 0-19-16,-44 8-39 0,28 1-37 15,-1-2-74-15,1 0-95 0,2 4-145 16,8-3 47-16,-1 0-157 0,1 1-83 0</inkml:trace>
  <inkml:trace contextRef="#ctx0" brushRef="#br0" timeOffset="60989.57">25789 11505 1823 0,'-13'-22'132'0,"7"4"20"16,-5 4 10-16,1 3 4 0,7 4-20 15,3 7-12-15,-10-11-17 0,10 11-20 0,0 0 10 16,0 0-19-16,7 53 14 0,-1-20 4 16,8 21-8-16,-4 4 2 0,0 5-3 15,-1 13-16-15,-1-13-1 0,5 12-12 0,1-13 2 16,-5-1-12-16,4-4-5 15,4-1 2-15,-1-6-7 0,5 0-12 0,-4-8-25 16,2 3-20-16,2-15-44 0,-5-8-30 16,4 1-32-16,-3-9-45 0,-1-8-76 0,8-9-81 15,3-7-134-15,9-20-50 0,1-12 43 16,7-22-156-16,5-12-112 0</inkml:trace>
  <inkml:trace contextRef="#ctx0" brushRef="#br0" timeOffset="61285.43">26723 11343 1904 0,'-3'-21'132'15,"-1"6"8"-15,0 5-7 0,-2 7-16 16,6 3-13-16,0 0 6 0,-36 38-17 0,5 5-6 16,5 7 3-16,-8 22 0 0,4 7-6 15,4 4-1-15,9-5-10 0,7 0-1 16,10-17-6-16,3 3-6 0,14-7-7 16,7-7 3-16,3-2-3 0,6-10-4 15,6-1-5-15,-2-17 6 0,-1-8-8 0,5-2 3 16,-4-10-9-16,-11 0-4 0,8-7 6 15,-11-3-12-15,7-5-9 0,-10 1-1 0,-6-2 0 16,-5-4-8-16,-2 2-4 0,-7 1 12 16,-4 2-27-16,1 1 2 0,-3 3-22 15,-5-3-21-15,-2 7-23 0,0 6-20 16,-4 2-22-16,-3 2-20 0,0 1-30 16,3 5-48-16,-2 0-58 0,5 2-103 0,1-1-92 0,-7 1 42 15,7 6-114-15,2-5-43 16</inkml:trace>
  <inkml:trace contextRef="#ctx0" brushRef="#br0" timeOffset="70453.77">10419 8040 1569 0,'-10'-15'1'0,"1"1"22"16,6 10 10-16,-5-3-5 0,5 1-5 0,3 6-3 15,0 0 8-15,-7 17 6 16,11 8 6-16,2 24 2 0,5 13 5 0,5 23 0 15,4 13 6-15,4 7-2 0,3 29 6 16,2 2 2-16,-9-29-4 0,-3 6 0 16,13 24-4-16,-4 1 0 0,8-13-3 0,-18-24-3 15,1-2 1-15,0-6-10 0,0-4 0 16,-1-3-5-16,1-10 0 0,-1-2 2 0,-2-16-4 16,2-8 0-16,-2-1-4 0,-4-15 3 15,-1-9-2-15,-1-4-18 0,-5-7-4 0,7 1-2 16,-4-9-26-16,2-12-61 15,5-3-70-15,-7-16-65 0,4-24-119 16,-3-9-91-16,-4-34-105 0,-6-4-37 0</inkml:trace>
  <inkml:trace contextRef="#ctx0" brushRef="#br0" timeOffset="70904.1">10530 8019 1512 0,'-10'-22'-33'0,"2"7"2"0,2 1 2 15,3 3 20-15,6-2 2 0,0 4 3 16,11-1 0-16,23-8-6 0,39-11 9 0,31 1 3 16,59-11-15-16,38 6 10 0,33-5 2 0,35-2-1 15,112-16 3-15,32-2 0 16,22 7-1-16,-12 2-2 0,-22 13 5 0,-15 5-4 16,-95 16-1-16,-4 11 1 0,-17 7 6 15,-20 9-6-15,-30 9 3 0,-22 15 2 16,-38 7-11-16,-19 7 8 0,-48 3 2 0,-19 7 4 15,-24 9 10-15,-20 9 7 0,-6 8 14 16,-21 4 5-16,-9 2 0 0,-7 1-2 0,-7 14 5 16,-2-6-8-16,-21 24-3 15,-7-1 2-15,0-10 3 0,-12-2-5 0,-9-6-2 0,-5-5-2 16,-7 8-3-16,-3-9-2 0,-13 0 5 16,-8-5-4-16,-2-6-2 0,-14-3-3 15,-7-6-2-15,-17-3-2 0,-12-2-1 16,-24-5-2-16,-23-1-1 0,-15-8-1 15,-18-1-4-15,-14-6 4 0,-10-4-4 0,-6-1 2 16,-91 1-4-16,77-16-5 0,-11-3 0 16,2-9-1-16,9 0 1 0,13-6-4 0,14-7 1 15,20-3-4-15,26-3 0 0,50-2-7 16,23-1-4-16,15-1-13 0,36-5-14 16,16 3-42-16,17-1-49 0,20-1-28 0,9-1-416 15,18-1-79-15</inkml:trace>
  <inkml:trace contextRef="#ctx0" brushRef="#br0" timeOffset="76470.98">17940 9512 524 0,'-11'-11'38'0,"8"7"-1"16,3 4-34-16,-6-10 0 0,6 10-6 15,0 0-4-15,0 0 4 0,-4-11 10 16,4 11-12-16,0 0 8 0,34-1 15 16,-11-5 21-16,20 5-15 0,27-7-6 15,7-5 8-15,32-2 15 0,15-7-15 0,46-13 17 0,7-3-9 16,16-5 6-16,14-1-5 16,-1-6 1-16,4-6 2 0,4-6-6 0,-4-2 0 15,-14-7-8-15,2-1-3 0,-9-3-2 16,-8 7-3-16,-9-7 3 0,-8-2 6 15,-7 2 4-15,-11-5-3 0,-3-1 3 0,-19-6-4 16,-11-1 14-16,-10-1-1 0,-13-5-5 16,-12 1-4-16,-26 7-5 0,8-21 0 0,-16-14-5 15,-11 21-7-15,-16-1 1 16,-4-5-1-16,-6-1 2 0,-10-5-8 0,-8 1 4 16,-2 5 1-16,-14 2 2 0,-3 4 3 15,-23-13-8-15,7 26 2 0,-27-9-3 16,5 25-1-16,-8 6-2 0,-27-10-4 0,13 25 2 15,-17 4-3-15,0 14 5 0,-13 7 2 16,0 10 2-16,-10 12-4 0,-7 10 0 0,-49 18 0 16,-4 9 5-16,-6 13-7 0,5 11 1 15,-2 7-4-15,0 14 2 0,3 17 6 16,6 11-1-16,14 7-2 0,-44 57-2 0,18 4 3 16,60-29-2-16,-38 51 1 0,24 6-4 15,3 16 7-15,27 9 2 0,38-46 3 0,14 8-9 16,15 3 2-16,30-8 4 0,23-10 1 15,23-7-2-15,34-11 2 0,32-20-1 16,31-12-5-16,44-19 3 0,39-24-17 16,41-22-41-16,23-20-57 0,9-14-457 15,14-15-66-15</inkml:trace>
  <inkml:trace contextRef="#ctx0" brushRef="#br0" timeOffset="192110.11">5359 7325 1796 0,'0'0'-13'0,"0"0"16"0,0 0 7 0,0 0-3 16,0 0 7-16,0 0-5 0,0 0-4 16,0 0 3-16,-53 28 1 0,23-12 6 15,-16 12 4-15,-8 0-4 0,0 1 5 0,-12 14 6 16,-1 0-4-16,-2-5 1 0,9 2-6 15,6-8-1-15,11 0-3 0,-1 1-2 0,1-4 0 16,4 2 1-16,4-3 0 0,2 1-1 16,6-4 4-16,5-7-3 0,1 4-7 15,1-1 5-15,4-3-2 0,2 1-5 0,1-5 5 16,-3 2-2-16,5-7-3 0,2 4-1 16,2-2 5-16,0-4-3 0,0 0 2 0,7-7 1 15,-9 11 2-15,9-11 1 16,0 0 3-16,0 0 0 0,0 0-2 15,0 0 4-15,0 0-3 0,0 0-2 0,0 0-1 16,33-36 0-16,-16 19 0 0,2-5 1 16,15-10-4-16,2 1-1 0,5-2 1 0,5-4-1 15,-2 2-2-15,19-8 5 0,-20 8 0 16,4-1-5-16,3 3-1 0,-7-1 5 16,-3 1-6-16,-3 7 0 0,2 1 1 0,-9 1 4 15,-6 7-2-15,-7 5 0 0,2-1 4 16,-8 4 12-16,-1-1 10 0,-1 2 9 0,-1 2-6 15,-2-1 4-15,-6 7-3 0,0 0 2 16,0 0-13-16,0 0 2 0,0 0-8 16,-30 18-5-16,-9 7 6 0,-9 3 0 15,-15 12-6-15,0 2 1 0,3 1 3 16,3 4-6-16,-6-1-4 0,6-3 5 0,14-4-8 16,2-3-6-16,-2 3 5 0,0-7 6 15,13-3 0-15,4-4-2 0,5-10-1 0,8 2-5 16,3-10 0-16,-3 0 6 0,6 4-3 15,1-7-2-15,6-4 3 0,-11 10 9 16,11-10-5-16,0 0-13 0,0 0-40 16,0 0-41-16,0 0-60 0,37-38-71 0,-23 26-122 15,6-2-95-15,-1-4-110 0,5-4-46 16</inkml:trace>
  <inkml:trace contextRef="#ctx0" brushRef="#br0" timeOffset="199076.86">8379 5985 1657 0,'0'0'64'0,"0"0"-2"0,-6-6-1 16,6 6-2-16,0 0-8 0,0 0 0 16,0 0 8-16,0 0 9 0,0 0-4 15,10 32 3-15,-7-21 0 0,4 3-5 16,0 0-4-16,2 1-2 0,-2-1-5 0,4 1-4 16,-5 8-6-16,4 0 2 0,-4-2-9 15,5 0-2-15,-2 4-3 0,4 0 0 0,1 0 1 16,-1 3-13-16,-2-6-22 0,-1-4-46 15,-4-3-40-15,0-1-47 0,2-3-51 16,-2-4-49-16,-2-1-136 0,2-5-229 16,-6-1-103-16</inkml:trace>
  <inkml:trace contextRef="#ctx0" brushRef="#br0" timeOffset="199344.13">8869 5829 1793 0,'4'-18'49'0,"-8"10"18"15,8 0 2-15,-4 8-2 0,-7-10-7 0,7 10-10 16,0 0-7-16,0 0 0 0,0 0 2 16,0 0 6-16,0 0 8 0,13 35-3 0,4-20-5 15,-7 4-3-15,4-1-2 0,-1 5 3 16,0 2-3-16,-3-3-1 0,3 6-7 16,4-1-1-16,-4 4-4 0,1-5-1 0,6 14 2 15,-3-6-9-15,-4-5 3 16,0-4-5-16,-6 0-1 0,3 0-4 0,-4-4-36 15,1-2-33-15,0-5-33 0,-4 3-37 16,-6-9-56-16,-4 0-54 0,-10 1-97 0,4-8-100 16,-7-1-113-16,-10-4-43 0</inkml:trace>
  <inkml:trace contextRef="#ctx0" brushRef="#br0" timeOffset="199560.56">8509 6107 1571 0,'-19'-10'8'0,"2"5"11"0,7-1 16 16,-1 2 9-16,2 1 0 0,9 3-11 15,-10-1-5-15,10 1-7 0,0 0 0 16,0 0 3-16,0 0 15 0,0 0 6 16,24 33 9-16,-8-16 3 0,4-3-1 15,-1 1 3-15,8 0-4 0,3 3-2 0,-3-5-1 16,6 1-2-16,1-2-3 0,6-1 0 16,0-1 2-16,0-6-9 0,-7-1-2 0,3 0 0 15,-1-3 0-15,-5 0-12 0,-5 0-49 16,5 0-55-16,-6 0-60 0,-7 0-71 15,-4 1-147-15,-3-1-286 0,0 6-139 0</inkml:trace>
  <inkml:trace contextRef="#ctx0" brushRef="#br0" timeOffset="199845.77">8526 7050 1871 0,'-6'11'-4'16,"3"-3"8"-16,3-2 8 0,0-6 0 0,0 7 4 16,0-7 2-16,0 0 15 0,0 0 18 15,0 0 16-15,0 0 5 0,49-13-1 16,-25 1 5-16,6-5 1 0,13-13-9 0,7-2-9 16,10-6 2-16,3-8-10 15,-3 6-7-15,0-3-2 0,-14 10-7 0,-2-3 1 16,-1 5-2-16,-3-1-4 0,-2 7-6 15,-13 6-28-15,-4 3-44 0,-7 4-57 0,-2 8-31 16,-2 1-62-16,-10 3-87 0,0 0-134 16,0 0-148-16,0 17-67 0</inkml:trace>
  <inkml:trace contextRef="#ctx0" brushRef="#br0" timeOffset="200177.87">8723 7382 1673 0,'0'0'7'16,"0"0"7"-16,0 0 9 16,0 0 5-16,44-21 2 0,-28 14-4 0,7-5 1 15,1 5-3-15,-2-3 4 0,5 0-7 16,-3 2 2-16,-4 4-2 0,-1 1 3 0,-1 3 7 16,-18 0 4-16,36 10 5 0,-19-1 12 15,-7 1 13-15,0 11 2 0,-3-6 6 16,-1 6-1-16,-6 4-2 0,0 4 0 0,0-4 4 15,-6 4-4-15,-1 2-4 0,3-6-9 16,1 3-10-16,0-3-7 0,3-3 7 16,-7 3-14-16,7-7 9 0,-3-1-12 0,3-5-3 15,3 1 2-15,-3-4 5 0,4 0-5 16,-4-9-1-16,9 8-8 0,-9-8 5 16,27-1-1-16,-27 1-9 0,43-17-24 15,-13 2-52-15,8-10-50 0,1-3-66 0,-6 0-99 16,4-4-193-16,-4-4 39 0,4 1-165 15,-7-5-94-15</inkml:trace>
  <inkml:trace contextRef="#ctx0" brushRef="#br0" timeOffset="200377.28">10090 6711 1846 0,'0'0'105'15,"13"-7"3"-15,-13 7-7 0,6-7-10 0,-6 7-16 16,14-12-5-16,-4-1-8 0,3 1-1 16,7-4-13-16,0-3 1 0,14-12-1 0,-1 9-25 15,0-6-52-15,-6 6-55 0,0 4-54 16,-11 0-66-16,1 4-139 0,-7 2-300 16,-1 2-139-16</inkml:trace>
  <inkml:trace contextRef="#ctx0" brushRef="#br0" timeOffset="200527">10256 6778 1850 0,'-13'16'-28'16,"6"-3"5"-16,0-3 15 0,7-5 4 15,0-5 4-15,0 0 7 0,0 0-2 16,0 0-2-16,0 0 6 0,54-22-5 0,-30 8-5 16,2-3-17-16,17-10-48 0,0 2-35 15,1-6-35-15,-4 2-372 0,3-3-13 0</inkml:trace>
  <inkml:trace contextRef="#ctx0" brushRef="#br0" timeOffset="200860.89">11276 5990 1525 0,'14'-11'37'0,"-4"2"4"0,-1 0-1 0,2 2 0 15,5-2-2-15,1 0-4 0,6 1-4 16,-3-3 0-16,4 4-3 0,-1 0-4 15,0 4-3-15,-3 3 0 0,-4 3 4 0,8-2 6 16,-7 10 7-16,-1 2 12 0,-2 4 10 16,-4-1 9-16,-4 8 1 0,-9 1 5 0,-7 5 6 15,4 2-1-15,-8 0-2 0,-2 11 2 16,-5 4-10-16,4 1-11 0,-5-5 1 16,1 0-4-16,1-4-2 0,10-6-11 0,1-8 1 15,2 0-7-15,7-8-3 0,-4 2-3 16,8-2 2-16,-1-3-10 0,4 1 3 15,-1-5-3-15,4-5-2 0,7-2-31 16,0 0-42-16,9-6-43 0,1-5-38 0,17-15-52 16,2 4-65-16,-2-12-129 0,-1-2-48 15,4-3-147-15,6-11-76 0</inkml:trace>
  <inkml:trace contextRef="#ctx0" brushRef="#br0" timeOffset="201177.62">12243 5735 1699 0,'0'0'20'0,"0"0"6"16,-30 10 11-16,13-2 6 0,-3 6-2 16,4 4 3-16,-5 0-5 0,5 7 0 15,6-6-4-15,0 4-2 0,3-1 0 0,4-4-4 16,0 4-5-16,6-4 0 0,0 2 4 16,4 2 8-16,-1 1 7 0,5-2 5 0,2 0 4 15,4 1 3-15,-1 2 9 0,-3-8-4 16,11 7-5-16,-4-4-3 0,4 5-2 15,-5-5-7-15,-2-1-1 0,-4-4-2 0,1 4 2 16,2-3-4-16,-10-2 0 0,2 5-10 16,-5-3 6-16,0-2-1 0,-6 3-11 15,0 0 3-15,-11 2-1 0,1 1-4 16,-1-5-4-16,-2 4 1 0,-1 0-16 0,-2 0-35 16,-2-5-28-16,-2-5-45 0,-1 3-41 15,5-4-44-15,-5-7-43 0,4 0-116 16,0 3-62-16,3-6-142 0,1 3-56 0</inkml:trace>
  <inkml:trace contextRef="#ctx0" brushRef="#br0" timeOffset="201477.68">11346 6994 1638 0,'-13'10'36'16,"6"-3"17"-16,1-1 10 0,6-6 13 16,-4 8 3-16,4-8-5 0,0 0 8 15,0 0 8-15,0 0 5 0,0 0 2 0,47-14 1 16,-1-5-6-16,11-6-1 0,20-10-3 16,10-3-18-16,3-6-9 0,-4 1-5 0,-3 3-2 15,-2 2 4-15,-11 1-7 16,-4 5-2-16,-16 1-16 0,-3 6 8 0,-11 7-12 15,-6 1 0-15,-3 2-8 0,-7 1-27 16,4 3-45-16,-11 1-37 0,1 6-45 0,-5-1-57 16,-9 5-36-16,13-7-64 0,-13 7-122 15,0 0-237-15,0 0-146 0</inkml:trace>
  <inkml:trace contextRef="#ctx0" brushRef="#br0" timeOffset="201977.57">11853 7150 1890 0,'-10'0'12'0,"10"0"21"0,0 0 10 16,0 0 7-16,0 0-1 0,-14-18-4 15,14 18 1-15,27-28 3 0,-3 9 6 0,9-12 4 16,3 5-3-16,12-5-9 0,-5 3-3 16,-7 12-2-16,-3-2-7 0,1 5-2 15,-8 6-8-15,-2-4 2 0,-1 10-3 0,-3 1-4 16,-3 1 3-16,-1 6-3 0,-5 4 2 16,-2 3 2-16,-2 4-4 0,-7 6 0 15,-7 2 5-15,-2 23 3 0,-8-2 8 16,-3 3 10-16,0-6-5 0,-7 2 2 0,0-1 2 15,1-8-3-15,6-9 6 0,3-3 0 16,4-10-6-16,6-1-9 0,0-3 2 16,4-1 2-16,3-10-2 0,0 0 0 0,20 3-10 15,-20-3 7-15,40-13-13 0,-13 1-5 16,0-5-3-16,6 3 21 0,0-4-3 0,13-1-17 16,-8 1 1-16,-8 5 6 0,0-1-4 15,-4 3 3-15,0 1-5 0,-2-2-7 16,-4 5-7-16,0-1-19 0,0 2-27 15,-3 2-25-15,-4 0-29 0,0 1-36 0,1-3-48 16,-8 2-60-16,8-1-96 0,-4-1-111 16,0 2 37-16,0-10-155 0,3 6-70 15</inkml:trace>
  <inkml:trace contextRef="#ctx0" brushRef="#br0" timeOffset="202210.75">13537 6540 1818 0,'0'0'150'0,"-8"-25"14"0,8 25-2 16,3-21 2-16,5 9-13 0,5-5-16 0,7-4-17 15,7-1-19-15,9-6-5 0,7 1-9 16,1-4-2-16,6 6-13 0,0 0-3 0,-7 4-52 15,-10 3-75-15,-6 3-77 0,0 8-83 16,-4-3-82-16,-7 2-153 0,-5 5 23 0,-1 3-170 16,-10 0-101-16</inkml:trace>
  <inkml:trace contextRef="#ctx0" brushRef="#br0" timeOffset="202377.08">13666 6753 1806 0,'-6'8'53'0,"-8"0"7"15,11-5-3-15,3-3-6 0,0 0-1 0,0 0-7 16,0 0-3-16,47-32-7 0,-18 17 0 16,18-10-4-16,7 0-8 0,-2-3-38 15,2 6-53-15,-4-6-57 0,4 0-67 0,-5 3-442 16,2 3-132-16</inkml:trace>
  <inkml:trace contextRef="#ctx0" brushRef="#br0" timeOffset="202644.22">14756 5936 1922 0,'-6'-14'88'0,"-1"2"22"0,4 2 14 0,3 10 7 16,-11-10-7-16,11 10-4 0,-3-5-23 15,3 5-10-15,0 0 14 0,0 0 12 16,0 0 7-16,0 0-3 0,14 26 9 0,-14-12-12 15,6 1 4-15,4 5-1 16,-4-1-9-16,2 6-23 0,2 3 10 0,-1 1-18 0,2 7 3 16,-5-4-7-16,4 0-11 15,10 11-5-15,-7 3-13 0,4-2-58 0,-10-6-67 16,6-10-68-16,-6 2-71 0,3-5-82 16,0-5-92-16,-4-5-148 0,5-4 66 0,-5-3-283 15,4-2-250-15</inkml:trace>
  <inkml:trace contextRef="#ctx0" brushRef="#br0" timeOffset="202995.68">15200 5957 2223 0,'16'-22'9'0,"1"2"6"16,3 2 3-16,3-1 3 0,4 2-6 15,0 1 0-15,3 0-1 0,0 7 1 16,-8 0-4-16,5 8 0 0,-3 1-1 0,-4 5 1 15,-1 2-2-15,5 6 2 0,-7 5 0 16,-4 1 12-16,-7 6 14 0,5 6 16 0,-11-2 4 16,3 6 12-16,-6 2 4 0,-8 16 22 15,2 0-2-15,-4-2 4 0,-4-2 1 16,7-2 0-16,-4 0-5 0,11-11-14 0,0-7-2 16,0-6-5-16,6-4-11 0,0-1-6 15,-3-5-7-15,6 2 4 0,2-7-3 0,2-1-8 16,-1-1-3-16,-9-6-4 0,30 0-1 15,-30 0 3-15,44-13-13 0,-18 5 3 16,1-5-21-16,3 1-64 0,3-3-64 16,-3 1-57-16,0-3-67 0,0 0-73 0,-3-2-178 15,3 1 26-15,-3-3 59 0,-4 2-173 16,1-1-86-16</inkml:trace>
  <inkml:trace contextRef="#ctx0" brushRef="#br0" timeOffset="203214.28">16296 6029 1847 0,'0'0'150'0,"-13"6"17"0,13-6 13 0,0 0-5 16,0 0-7-16,-17 1-17 0,17-1-17 15,0 0-10-15,0 0-13 0,-16 6-11 0,16-6-16 16,0 0-12-16,0 0-27 0,0 0-52 15,0 0-64-15,-11 5-73 0,11-5-78 0,0 0-101 16,0 0-151-16,0 0 46 0,0 0-198 16,0 0-123-16</inkml:trace>
  <inkml:trace contextRef="#ctx0" brushRef="#br0" timeOffset="203777.73">16866 5570 1818 0,'-3'-9'-4'0,"3"9"14"0,-7-8 13 0,7 8 7 15,-10-6 0-15,10 6-2 0,0 0 5 16,-30 6 9-16,13 2 9 0,-2 6 4 0,-2 3 1 16,-2 2 2-16,3 6-1 15,0 4-4-15,7 1-1 0,-1-3-5 0,11-2-4 0,0 3-6 16,3-3 3-16,3 0-3 16,14 3-5-16,-4-3-3 0,7-3 2 0,7 0 2 15,-4-2-7-15,7-1 2 0,0-1-3 16,0 0-2-16,3-4 0 0,-6 3 2 15,-4-5-5-15,1 1-1 0,0 3-3 0,-8 0 1 16,-7 2 5-16,-1-2-8 0,-16 7-3 16,5 0 3-16,-6-2-6 0,-9 4 5 0,-1 4-13 15,-5-8-29-15,4 0-25 0,-2 1-34 16,1-4-32-16,1-5-45 0,-7-4-51 0,8 0-82 16,5-8-103-16,-9 2-162 0,9 0-64 15</inkml:trace>
  <inkml:trace contextRef="#ctx0" brushRef="#br0" timeOffset="211560.81">18489 5497 1714 0,'0'0'84'16,"0"0"21"-16,-27 0 28 0,27 0 7 16,0 0 1-16,-19 0 8 0,19 0-7 15,0 0-22-15,0 0-22 0,-10-12 2 0,10 12-11 16,0 0-17-16,23-28-4 0,-9 16-15 16,5-4 13-16,1-2-15 0,20-8-35 0,1 1-55 15,-1-3-74-15,-7 7-91 0,0 2-86 16,-6-1-196-16,-4 2 45 0,0 4-161 0,-6 2-100 15</inkml:trace>
  <inkml:trace contextRef="#ctx0" brushRef="#br0" timeOffset="211694.7">18669 5554 1742 0,'-13'18'-22'0,"7"-5"10"0,-5-3 10 0,5-5 1 15,6-5-2-15,0 0 6 0,0 0 0 16,0 0 0-16,63-25-12 0,-16 0-25 0,9-5-55 15,-2 0-53-15,23-13-347 0,-11-1 5 16</inkml:trace>
  <inkml:trace contextRef="#ctx0" brushRef="#br0" timeOffset="212061.79">19943 4100 1435 0,'-7'-8'32'0,"7"8"21"0,-7-10 8 0,7 10 1 15,0 0 0-15,-6-7-6 0,6 7 3 0,0 0 7 16,0 0 5-16,0 0 1 15,0 0-3-15,0 0 0 0,-10 29-6 0,13-16-2 16,4 2-4-16,-4 3-2 0,4 3-3 16,3 3-5-16,0 1-6 0,0 1-4 0,0 7-1 15,6 8-8-15,2-8 4 0,-6-1-4 16,12 4-1-16,-8 0-1 0,-5-7-9 16,-2 2 1-16,4 2-4 0,-2-4-17 0,-1-1-26 15,-4-6-26-15,5 2-24 0,-5-5-31 16,-6-5-37-16,7 0-39 0,-7-7-78 15,3 1-394-15,-3-8-153 0</inkml:trace>
  <inkml:trace contextRef="#ctx0" brushRef="#br0" timeOffset="212577.77">20416 4082 1845 0,'0'0'-66'0,"3"-15"16"0,4 5 13 16,-1 3 12-16,2-1 3 0,-2-2 13 15,7 3-2-15,-2-1-4 0,-5 1 9 16,10 0 3-16,-2 4 3 0,2-1 2 0,-16 4 5 16,30 0 13-16,-9 4 4 0,-8 3 6 15,4 1 2-15,-7 5 8 0,3 1 8 0,-3 9 6 16,-7 0 3-16,4 4 10 0,-7 0-2 16,0 2 6-16,0 3 6 0,-7 0 4 15,1 3-5-15,-4-1 2 0,3-3-7 16,0-1-5-16,1-5-9 0,-1-4-4 0,7 0 1 15,-3-6-9-15,0-1 1 0,3 0 2 0,0-4-3 16,0-10 2-16,6 18-5 16,4-17-7-16,-10-1-10 0,0 0-5 15,40-7 15-15,-17 2-14 0,1-5 0 0,6 3-2 16,-10-7-3-16,9 6 2 0,-2-3-2 16,-7 1-3-16,7-1-1 0,-6 5-5 0,-2-2-5 15,-2 1-17-15,-1 2-24 0,-2 2-27 16,-4-3-19-16,-10 6-25 0,20-1-24 15,-20 1-33-15,0 0-57 0,0 0-114 16,10 5-102-16,-10-5-120 0,0 0-62 16</inkml:trace>
  <inkml:trace contextRef="#ctx0" brushRef="#br0" timeOffset="213412.04">18786 3935 1641 0,'0'0'11'16,"-13"-6"8"-16,13 6-4 0,0 0 10 0,0 0 18 15,-20 17 13-15,13-3 7 0,7 1-1 16,7 2-1-16,-4 6 3 0,4 2-8 0,3-2 4 16,0 6-6-16,3 0-7 0,-2 3-2 15,-2-3 0-15,7 0-7 0,-2 0-5 16,-1 1 1-16,4-4-5 0,-4 3-26 0,1-4-33 16,-4-5-29-16,-1-5-33 0,5 0-32 15,-7-5-24-15,-1-5-54 0,-6-5-427 0,0 0-127 16</inkml:trace>
  <inkml:trace contextRef="#ctx0" brushRef="#br0" timeOffset="213694.55">18879 3963 1779 0,'-6'-9'-35'0,"0"1"15"16,6 8 4-16,0 0 5 0,0 0 0 16,0 0 18-16,0 0 11 0,0 0 11 0,9 44 8 15,7-17 8-15,8 13 5 0,6-2 2 16,3-1 4-16,-3 1 1 0,0-5 2 15,7-1-1-15,-7-10-1 0,-7-1 2 0,1-9 6 16,-4-2 12-16,-4-3 20 16,2-3-3-16,-6-4-9 0,-12 0-8 0,27-11-4 0,-17-4-11 15,1-5-9-15,-5-3 7 0,-3-12-18 16,-3-1-5-16,-6-14-2 0,3 8-7 16,-5-9 4-16,-5 1-6 0,-1 1 0 15,-2 2-12-15,10 11-38 0,-1 10-35 16,3 2-38-16,-2 10-55 0,2-4-60 0,1 6-72 15,0 5-176-15,3 7-209 0,-3-7-163 16</inkml:trace>
  <inkml:trace contextRef="#ctx0" brushRef="#br0" timeOffset="213844.75">19800 3700 1928 0,'0'0'-19'0,"26"0"24"0,-26 0 4 16,20-5 1-16,-6 2 3 15,2-1-3-15,4-2 0 0,0 1 0 0,0-1-4 16,3 2-1-16,-2 1-18 0,-2-1-52 16,-2-2-70-16,-4 4-469 0,1 0-102 15</inkml:trace>
  <inkml:trace contextRef="#ctx0" brushRef="#br0" timeOffset="214011.99">19856 3920 1740 0,'-23'18'-3'0,"10"-3"8"16,2-8 12-16,2 0 7 0,9-7 0 15,0 0-3-15,0 0 0 0,0 0-2 16,0 0 1-16,63-14-1 0,-33 1-5 16,3-2-2-16,0 0-3 0,-3 1-2 0,0 3-20 15,4-3-20-15,-11 6-16 0,4-2-20 16,-11 2-27-16,1 3-36 0,-4-3-398 16,-2 4-33-16</inkml:trace>
  <inkml:trace contextRef="#ctx0" brushRef="#br0" timeOffset="-210634.79">23093 3338 1443 0,'0'0'-110'0,"0"0"19"16,0 0 5-16,0 0 11 0,-11-9 4 16,11 9 19-16,-3-4-3 0,3 4-1 15,0 0 5-15,0 0 11 0,3-11 4 0,-3 11 1 16,0 0 3-16,0 0 4 0,8-7 4 16,-8 7-1-16,0 0 9 0,0 0-8 0,6-5 3 15,-6 5 5-15,0 0-7 0,0 0 10 16,0 0 3-16,7-2-5 0,-7 2 7 15,0 0 2-15,0 0-3 0,0 0 9 0,0 0-1 16,0 0-5-16,0 0 2 16,0 0 1-16,9-5 2 0,-9 5-8 0,0 0 3 15,0 0 6-15,0 0-1 0,0 0 5 16,0 0-8-16,0 0 2 0,0 0 1 16,0 0-1-16,5-6 0 0,-5 6-1 0,0 0 6 15,0 0-6-15,3-10 0 0,-3 10 13 16,0 0 13-16,0 0-4 0,0 0 10 0,-3-15 9 15,3 15 5-15,0 0 6 0,0 0 11 16,0-12 6-16,0 12-6 0,0 0-6 16,0 0-6-16,0 0-11 0,0 0-1 15,0 0 4-15,0 0-9 0,0 0 0 0,12 25-3 16,-2-10-3-16,4 3 0 0,-1 4 2 0,1 3 9 16,-1 7-3-16,10 8-2 15,-7 2 8-15,8 1-8 0,-7 0 8 16,-1 0-5-16,-2-8-3 0,6 5-2 0,-7-8 1 15,-3-7-4-15,3-3-4 0,-6 1 2 16,3-5-5-16,0 2 0 0,-3-7 4 0,-4-1-6 16,10-2-1-16,-9-3-6 0,-4-7-25 15,10 8-44-15,-10-8-66 0,0 0-372 16,0 0-2-16</inkml:trace>
  <inkml:trace contextRef="#ctx0" brushRef="#br0" timeOffset="-210284.6">23796 3252 1381 0,'17'-7'-58'16,"0"4"-2"-16,-1 0 20 0,1 2 4 16,-17 1 5-16,36 7-6 0,-12-2 10 15,-8 5 3-15,8 1 17 0,-4 6 0 0,-1 2-5 16,-5 1 16-16,2 5-4 15,-2 2 6-15,-4 4 7 0,-4 1 0 0,-6-4 6 16,4-2 10-16,-8 3 9 0,4-4 0 16,-3 0 15-16,-6-4 6 0,-1 0 3 15,-4-3 8-15,1-3 1 0,-4-2-2 0,-2-6-9 16,2-2-2-16,-4-3 1 0,21-2-7 16,-36-6-2-16,12-1-6 0,8-3-2 0,-1-5-4 15,1 3-2-15,2-8-6 0,1-2-2 16,6-3-4-16,4 0-4 0,3-3-11 15,0 0-22-15,3 1-28 0,4-4-39 0,6 5-28 16,-2-5-34-16,-2 12-454 0,1-1-96 16</inkml:trace>
  <inkml:trace contextRef="#ctx0" brushRef="#br0" timeOffset="-210018.05">23426 4515 1712 0,'-7'13'-12'0,"7"-5"24"0,0-2 34 16,0-6 24-16,0 0 5 0,0 0-8 0,0 0-1 15,38-17-6-15,1-8-4 0,21-14-8 16,10-2-3-16,-4-1-4 0,8-4-3 15,-4 0-9-15,3 0 3 0,-5 2-6 0,-2 2-1 16,-13 9-6-16,-3 7-35 16,0 1-42-16,-13 8-66 0,-10 4-53 0,-5 2-75 15,-5 7-370-15,-4 4-120 0</inkml:trace>
  <inkml:trace contextRef="#ctx0" brushRef="#br0" timeOffset="-209734.76">24179 4342 1733 0,'0'0'-62'0,"0"0"8"16,0 0 9-16,0 0 2 0,0 0 5 0,44-10 6 15,-44 10 3-15,29 0 6 0,-15 3 12 16,7 2-5-16,-9 5 7 0,1 5-4 16,1 2 15-16,-4 4 14 0,-4-3 12 15,-1 8 10-15,-2-1 10 0,-6 6 6 16,-2-5-1-16,2 2 1 0,0 0-1 0,-4 2-1 15,1-9-7-15,3 3-3 0,0-6-3 16,-2-4-2-16,5-2 2 0,-3-1-2 0,6-1-3 16,-3-10 3-16,8 10-3 0,-8-10-2 15,19 0-6-15,-19 0-6 0,41-15-22 16,-15-1-45-16,4-2-67 0,10-11-77 0,0-6-430 16,0-2-118-16</inkml:trace>
  <inkml:trace contextRef="#ctx0" brushRef="#br0" timeOffset="-209568.27">25112 3863 1816 0,'8'-9'2'0,"-8"9"-3"0,10-16-1 16,-1 3 1-16,5-5 0 0,9-1-1 15,3-2-18-15,1 0-22 0,0 2-38 0,10-8-35 16,-11 9-31-16,-2 3-333 0,-4 8 14 15</inkml:trace>
  <inkml:trace contextRef="#ctx0" brushRef="#br0" timeOffset="-209452.02">25266 3917 1330 0,'-13'23'-56'0,"6"-9"-1"0,4-1 15 16,3-2 10-16,0-11 8 0,3 10 10 15,-3-10 4-15,24-3 1 0,-24 3-19 0,53-20-49 16,-10 0-257-16,4-8 151 0</inkml:trace>
  <inkml:trace contextRef="#ctx0" brushRef="#br0" timeOffset="-209167.91">26080 3242 1009 0,'-34'15'37'0,"4"3"-1"16,7-1-7-16,-1 4 6 0,5-7-7 15,8 4-2-15,2-3 3 0,5 0 3 0,11 2 3 16,6 1 6-16,7-3-3 0,7 5-2 16,16 2-6-16,-6 6 0 0,6-2-9 15,-6-1-1-15,-11-1 7 0,11 6 5 0,-14-5 6 16,-2-4 12-16,-5 8 2 16,-2-2 6-16,-4 0-1 0,-10 1-4 0,0 0-2 15,-13 4-3-15,-4 11 0 0,-10-7-5 0,-10-3-4 16,4 1-3-16,-7-9-4 15,6-3-10-15,8-7-9 0,-4 0-30 0,10-5-45 16,-1-3-41-16,2-1-40 0,-4-2-499 16,2-1-138-16</inkml:trace>
  <inkml:trace contextRef="#ctx0" brushRef="#br0" timeOffset="-207684.9">6073 7382 1874 0,'10'-4'8'0,"-10"4"19"0,4-13 12 16,-4 13 10-16,6-12 6 0,-6 12 5 16,3-9 7-16,-3 9 3 0,0 0-11 0,0 0-1 15,3-9-5-15,-3 9 0 0,0 0-17 16,0 0-2-16,0 0-1 0,0 0-6 15,0 0 2-15,-33 18-4 0,16-14-6 0,-6 6 2 16,-3-2-6-16,-1 2-2 16,-10-1 2-16,11 1-8 0,-1 1 1 0,-3-1-1 15,-7-3 0-15,10 1 2 0,1 2-5 16,-1-3-3-16,8 1 1 0,-8-1-1 16,10 0-2-16,0 0 1 0,0 1-1 0,4 2 2 15,0 1-6-15,3-1 5 0,0 1 0 16,6 3-5-16,-6-3 7 0,10 3-7 0,-3-3 8 15,6 3-5-15,-3-3 3 0,7 6-1 16,0-5 1-16,6 1-1 0,-3-5 5 16,7 6 0-16,-1-7-1 0,4-3 2 0,7 3-1 15,3-3 1-15,-6-1 2 16,3 0-7-16,3-1 1 0,0-2-4 0,-5 2 7 16,2-2 0-16,0 3 1 0,0-2-8 15,-4 3 4-15,4 0 1 0,-7 2-1 0,0 1 2 16,0-3-10-16,-7 4 6 0,4 3 2 15,-4-1 6-15,0 3 3 0,-5-1-3 16,-2 5 3-16,-6 1 1 0,-3 0-1 0,-8 4-3 16,-2 3 9-16,-4-5-1 0,-5 2 5 15,-2-4-6-15,0-3 0 0,-6-4-5 0,4-1-5 16,-5-3-4-16,1 0 12 0,0-2-11 16,5-3 3-16,-2-2-3 0,3 0-6 15,1 0-30-15,2-6-34 0,2 6-43 0,2-4-45 16,-2 0-76-16,5-3-133 15,7 3-66-15,1-2-122 0,6 6-55 0</inkml:trace>
  <inkml:trace contextRef="#ctx0" brushRef="#br0" timeOffset="-185967.14">2689 14484 1573 0,'0'0'-44'16,"-13"-4"14"-16,13 4 14 0,-14-8 19 16,14 8-2-16,-13-6 18 0,13 6-2 0,-12-4 12 15,12 4-6-15,-18-3-8 0,18 3 1 16,0 0 2-16,0 0-8 0,-26 13 2 15,19-5 0-15,4 3-6 0,-3 7 3 0,6 0 12 16,0 0 3-16,0 3-2 0,6 3 1 16,7 1-6-16,1 0 12 0,5 0-1 15,1-6-4-15,1-4 0 0,1-2 2 16,2-5-2-16,3-1 0 0,0-7-1 16,6-3-3-16,3-5 3 0,1 1-3 0,0-3-2 15,-7-2-5-15,0-3 1 0,-4 1-5 16,-6 1-1-16,-2 1 3 0,-6-1-3 15,1 1 1-15,-2 1-5 0,-5-2 7 0,-2 3-5 16,-4-2-5-16,0 12 7 0,-4-17-10 16,-2 9 3-16,-8-5-3 0,-2 5 3 0,2 0 2 15,-5-1-1-15,-2 0 0 0,1 2-9 16,-3-2 7-16,3 5 2 0,-7-7-1 16,1 4-7-16,-1 2 1 0,1-2 5 0,-4 0-3 15,3-2-2-15,0 5 4 16,-3-4-6-16,3 1 2 0,4-1 2 0,-4 1 2 15,8 0 10-15,-2-2-5 0,-2 0-2 16,3-1 3-16,-3-4 0 0,6 0 7 16,-3-1-4-16,3-2-5 0,4-4-1 0,3-1 2 15,0 0 4-15,4-3-14 0,-1 0 11 16,7 0 2-16,3 0-6 0,1 3 4 16,5-2-11-16,2 2 6 0,-1 1-2 0,3 2 4 15,-3 5-3-15,6-3 2 0,-2 9-1 16,2-1 1-16,1 5-3 0,3-1 4 15,-3 5 0-15,-17 0-2 0,36 7-1 16,-18 1-3-16,4 3 6 0,-5 6 2 0,7 2-3 16,-5 6 8-16,-5-3-3 0,2 9-5 15,1-2 7-15,-7 2-6 0,4 12-1 16,-1-10 6-16,-4-2-6 0,2-1-2 16,-1-2-1-16,3-6-18 0,-3-4-50 0,7-4-67 15,-11-1-77-15,5-2-396 0,-2-4-110 16</inkml:trace>
  <inkml:trace contextRef="#ctx0" brushRef="#br0" timeOffset="-185567">2869 15637 1812 0,'-13'4'50'0,"7"0"19"0,6-4 11 16,0 0-3-16,-14 4-1 0,14-4-13 15,0 0-1-15,0 0-6 0,27-29-11 16,6-4 7-16,4 1-7 0,16-15-9 16,1-3-4-16,12 2-4 0,-9-4-3 0,0-1 6 15,-4 0-5-15,3 6-9 0,-16 4-3 16,1 8 7-16,-8-2-4 0,-6 5-1 16,0 7-3-16,-11 1-5 0,-2 10-6 0,-5 3-13 15,1-1-29-15,0 5-34 0,-10 7-28 16,10-3-39-16,-10 3-74 0,0 0-136 15,0 0-275-15,-26 40-123 0</inkml:trace>
  <inkml:trace contextRef="#ctx0" brushRef="#br0" timeOffset="-185167.34">3410 15485 1849 0,'0'0'29'15,"0"0"13"-15,0 0-8 0,0 0 6 0,0 0-12 16,0 0 2-16,22-27-6 0,5 6-1 16,3-11 1-16,8 1-5 0,-9 6-2 15,11 0-2-15,-6 3-2 0,-8 7 3 16,-3 2-3-16,-3 1-4 0,-6 5 1 16,6 1-2-16,-10 5 3 0,6-2-1 0,-16 3 3 15,27 7 1-15,-17 3 1 0,1 2-2 16,1 5 5-16,-5 4 2 0,-1 2 2 0,2 2 6 15,-2 6 6-15,-3 5-4 0,1 2 2 16,-8-4 1-16,8 2-5 0,-8 2 3 16,11-9-2-16,-7 0-8 0,3-4 7 0,5 0-3 15,-5-4-7-15,0-3-4 0,0-1 3 16,1-5-2-16,-4-1 0 0,3 2-1 16,-3-13 2-16,3 14-1 0,0-10 10 0,-3-4-7 15,0 0-5-15,0 0 11 16,0 0-12-16,44-17-5 0,-28 3-2 0,8-6-3 15,6-15-40-15,-7 7-49 0,4-14-62 16,-7 2-91-16,3-7-206 0,-3-2-224 16,-7 2-164-16</inkml:trace>
  <inkml:trace contextRef="#ctx0" brushRef="#br0" timeOffset="-184916.4">4219 14558 1905 0,'0'0'-61'16,"0"0"21"-16,0 0 0 0,0 0 8 16,0 0-2-16,18-36 7 0,-2 16 1 0,4-2 6 15,10-13 0-15,-3-1 0 0,6 7-3 16,4-10-3-16,-7 7 16 0,3 0-4 0,0 0 12 15,0-1 3-15,-9 8-16 0,0 4-52 16,-12 4-71-16,-2 5-301 0,-2 8 51 16</inkml:trace>
  <inkml:trace contextRef="#ctx0" brushRef="#br0" timeOffset="-184746.52">4506 14630 1319 0,'-3'7'44'0,"3"-7"6"0,0 0 9 16,0 0-4-16,0 0-2 0,0 0-4 16,0 0-12-16,36-35 3 0,-12 10-11 0,9-7 6 15,3-11-3-15,5 6-33 0,16-16-51 16,-4-1-81-16,0 1-417 0,-10 0-52 16</inkml:trace>
  <inkml:trace contextRef="#ctx0" brushRef="#br0" timeOffset="-184083.14">6229 13384 1607 0,'8'-9'31'0,"-8"9"7"16,0 0 20-16,0 0 11 16,0-10-5-16,0 10-1 0,0 0-7 0,0 0-2 15,0 0-9-15,0 0 0 0,0 0-12 16,0 0-1-16,0 0 0 0,-41 25-1 0,25-10-9 16,-5 0 4-16,-2 2-3 0,-1 8 0 15,-1-4-6-15,-2-2-1 0,-10 12 0 16,-3-2 2-16,3 0-3 0,1 0-5 0,-1-2 5 15,7 6 1-15,3-8-8 0,-6 4 4 16,9-4-4-16,-2-4-5 0,5 1-1 16,-1 0 8-16,-2 3-9 0,7-2 5 15,-6-4 4-15,10-1-2 0,-4-3 3 16,7-5 4-16,0 3 4 0,0-5 14 0,0-1 1 16,3-3 15-16,7-4 7 0,-13 6-14 15,13-6-3-15,0 0-2 0,-26-14-1 16,16 1-3-16,-1-8-8 0,-2-6-1 0,7-8 1 15,-8-18-12-15,8 2 10 0,-4-10-8 16,-4 1-3-16,11-2-1 0,-7 3 1 0,-1 2 1 16,8 14-9-16,-3 10 4 0,2 5-9 15,1 7 4-15,0-4-3 0,-8 6-4 16,11 6 7-16,0 1-12 0,0 12 2 16,5-10 6-16,-5 10-1 0,0 0-9 15,25 25 8-15,-4-3 4 0,6 16-5 0,-4 2 4 16,17 14 1-16,-13-5 16 0,9 9-7 15,-3 6 11-15,1-3-4 0,2 0-5 16,5-4 10-16,-14-7-12 0,3-1 0 0,-5-2 8 16,10-5 1-16,-6 1-1 0,1-3 0 15,-10-12-9-15,-3-3 12 0,3-6-5 0,-7 1-16 16,-3-5-3-16,3 0-20 0,-2-2-18 16,-2-4-28-16,1 0-57 0,-3-8-98 15,-7-1-177-15,0 0-61 0,13-22-214 0,-13 9-171 16</inkml:trace>
  <inkml:trace contextRef="#ctx0" brushRef="#br0" timeOffset="-182733.49">3049 10293 1938 0,'-17'7'-20'15,"11"-2"29"-15,6-5 24 0,-19 4 15 16,19-4 3-16,-11 6 0 0,11-6-3 16,0 0-5-16,-13 3-7 0,13-3 0 0,0 0-1 15,0 0-6-15,0 0-1 0,0 0 2 16,0 0 0-16,60-9 2 0,-20 0-5 0,13-11 0 15,4-3 3-15,0-8-4 0,-4 6-3 16,3-1 5-16,-5 1-8 0,-2 1 0 16,-2-1-6-16,-17 14-6 0,-3-3 8 15,-8 6-8-15,-1-1 8 0,-5 1-6 0,0 1 1 16,-3 3-3-16,0-2 8 0,-10 6-12 16,0 0 8-16,0 0-9 0,0 0 6 15,0 0-5-15,-33 23 2 0,-4 2-4 16,-9 5-1-16,-17 9 1 0,-8 3 2 0,1-3 1 15,0-2-6-15,4 3 4 0,12-12 2 16,7-3 0-16,7 3-5 0,4-13-4 0,9-2 8 16,7-6-1-16,7 0 2 0,-1-2-5 15,4 1-5-15,10-6-11 0,-16 1-34 16,16-1-35-16,0 0-50 0,0 0-66 0,0 0-115 16,0 0-119-16,20-19-107 0,-14 13-46 15</inkml:trace>
  <inkml:trace contextRef="#ctx0" brushRef="#br0" timeOffset="-169516.45">5633 11151 1597 0,'-14'6'15'0,"14"-6"3"0,0 0 1 16,0 0-6-16,-16 2 3 0,16-2 3 16,0 0 6-16,0 0 13 0,0 0 9 0,0 0 13 15,0 0-4-15,40-25 5 0,-17 13-3 16,4-3-2-16,3-5 2 0,0 1-1 16,13-9-9-16,-7 3 0 0,8 0-8 0,-4 0-3 15,-10 4-2-15,0 3-2 0,-3 1-7 16,-7 2 5-16,0 5-8 0,0-5 1 0,-4 5-8 15,-2 1-4-15,-1 2-4 0,-2-2-25 16,-2 1-33-16,1 1-41 0,-4 3-35 16,-6-4-64-16,5 1-99 0,-5 7-334 15,-5-13-121-15</inkml:trace>
  <inkml:trace contextRef="#ctx0" brushRef="#br0" timeOffset="-169175.86">5979 10657 1771 0,'0'0'-29'0,"0"0"26"0,-13-6-10 16,13 6 8-16,0 0 6 0,0 0 1 0,0 0 5 16,-26 17 12-16,16-9 14 15,-7 10 14-15,4 0 5 0,-11 4 14 0,1 1 3 0,-10 13-1 16,6-4-3-16,-3 2-4 16,3 0 3-16,3-2-9 0,8-7-10 15,3 0 3-15,-4 0-11 0,4 0-4 0,3-6 2 16,0-4-2-16,7 2-7 0,-1-3-1 15,1-3 2-15,3 3-1 0,3-4 0 0,4-1-5 16,-1 0-2-16,4-1 8 0,10 0-1 16,-2 1 0-16,1-8-1 0,8 2 5 15,3 0-14-15,0-3 3 0,3-6-1 0,0 5 6 16,8-5-2-16,-11 1-4 0,6-2-7 16,-6 0 3-16,-3-2-6 0,-4 7 5 0,-3-4-7 15,1 5-9-15,-2-5-28 16,-5 6-31-16,-14 0-28 0,27-4-46 0,-21-2-75 15,0 4-103-15,-6 2-132 0,0 0-146 16,0 0-93-16</inkml:trace>
  <inkml:trace contextRef="#ctx0" brushRef="#br0" timeOffset="-167715.69">5276 11655 1686 0,'0'0'-18'0,"0"0"26"16,0 0 18-16,0 0 9 0,0 0 6 0,0 0 2 15,0 0 5-15,0 0 6 0,0 0 5 16,0 0 1-16,-16 29 8 0,2-20 5 16,4-2 2-16,-3 2-5 0,-7 2 6 0,0 3-12 15,-7 2-5-15,-16 6-3 0,0-2-7 16,5 0-7-16,2-6 5 0,3 0-3 15,-1-3 1-15,4 4-5 0,4-5-9 0,2 1 3 16,-2-3-4-16,6-2 0 0,3-2-1 16,1 0-8-16,2 2-1 0,4-5-7 0,10-1 0 15,-27 6-2-15,27-6-4 0,-19 4-43 16,8 0-27-16,11-4-31 0,-9 10-42 16,-1-9-58-16,2 5-54 0,8-6-98 15,-9 4-325-15,9-4-166 0</inkml:trace>
  <inkml:trace contextRef="#ctx0" brushRef="#br0" timeOffset="-167399.07">4599 11826 1924 0,'-10'-10'-15'16,"10"10"31"-16,-3-7 19 0,3 7 13 0,0 0 9 16,-14-9 2-16,14 9-4 0,0 0-2 15,0 0 3-15,0 0-4 0,0 0 7 16,-33 15-9-16,23-4 7 0,-6 10-4 0,6-2 2 15,-7 6-5-15,7 4 1 0,0 1 10 16,0 3-2-16,3-1-21 0,4 0 1 0,0 1-2 16,3-4 0-16,0 2-10 15,3 1-7-15,4-7 7 0,0 0 0 16,2 5 0-16,5-10 5 0,2 3 4 0,2-10-8 16,7-5 5-16,-1-4-6 0,9-2 17 15,0-4-4-15,-3-3-12 0,11-5 4 0,16-5-14 16,-1 0-2-16,-12 2 9 0,-8 3-16 15,-3-5-13-15,-6 5-27 0,3 3-37 16,-6-1-44-16,-5 1-42 0,-2 2-54 0,-4-4-57 16,1 8-140-16,-4-2-59 15,-10 3-139-15,0 0-101 0</inkml:trace>
  <inkml:trace contextRef="#ctx0" brushRef="#br0" timeOffset="-136880.43">16626 12527 2006 0,'-6'-12'125'16,"-2"2"0"-16,5 2-5 0,3 1-12 16,0 0-22-16,0 7-19 0,-6-8-19 0,6 8-10 15,-7-5-13-15,7 5 5 0,0 0 7 16,0 0 9-16,0 0 5 0,10 27 17 0,-7-9-15 15,-3 0 18-15,3 7 2 16,5 0-8-16,-2 7-9 0,1 3 6 0,-4-1 10 16,0 4-6-16,0 17 4 0,5-2-6 15,-5 0-2-15,-3 1-8 0,3-8 2 16,1 5-9-16,-1-8 6 0,-3-5-17 0,3-3 3 16,-3-5-1-16,0-5-7 0,3 0 4 15,0-5-13-15,-6 0 11 0,6-6-4 0,-3 2-1 16,4-7 2-16,0 2-7 0,-4-4-1 15,0-7-8-15,0 7-30 0,0-7-24 0,0 0-28 16,0 0-45-16,0 0-46 0,0 0-45 16,0 0-59-16,0-29-51 0,0 29-132 15,-4-15-43-15,8 8 57 0,-4-4-160 16,3 4-92-16</inkml:trace>
  <inkml:trace contextRef="#ctx0" brushRef="#br0" timeOffset="-136431.24">17286 13127 1828 0,'-10'-2'117'0,"10"2"15"15,0 0 13-15,-27 0 4 0,27 0-5 0,0 0 0 16,0 0-8-16,0 0-10 0,0 0-16 16,-13-5-5-16,13 5-14 0,0 0-5 15,0 0-7-15,0 0-19 0,53-12-2 16,-29 4 1-16,9-2-14 0,3-3 4 0,18-2-12 16,3 3 11-16,-10 2-24 0,-11-3-45 15,21-2-69-15,-17 5-72 0,0-2-100 16,-4 2-115-16,5 0-126 0,-8-2 49 0,-6 1-194 15,3 4-143-15</inkml:trace>
  <inkml:trace contextRef="#ctx0" brushRef="#br0" timeOffset="-135931.8">18506 12777 1919 0,'16'-7'39'0,"-16"7"11"15,0 0 6-15,11-5 4 0,-11 5-7 16,0 0-3-16,0 0-1 0,0 0-1 15,10-7-5-15,-10 7-4 0,0 0-1 0,0 0-4 16,0 0-1-16,0 0 0 0,0 0-5 16,0 0 3-16,0 0-3 0,-51 12-8 0,38-7 5 15,13-5-6-15,-33 2 1 16,20 1 3-16,13-3-4 0,-37-5-2 0,14 2-3 16,6-3-1-16,-6 2-1 0,3 0 7 0,0-9-5 15,-1 2 7-15,2-7-5 16,5 4 5-16,-2-5 3 0,5-2-3 0,5 0 4 15,0 0-13-15,2-4 9 0,4 0-3 16,13-5-11-16,-2 2 2 0,2-1 2 0,4 1 4 16,2 3-6-16,5 0 1 0,-4 3 5 15,3 4-8-15,-3 5-4 0,0 1 0 16,3 5 2-16,-6 4 14 0,0 6-3 0,6 1 8 16,-3 9 20-16,7 7 3 0,6 10 6 15,-6 11 16-15,0 8-12 0,3 13 10 0,-14-9 3 16,1 4-6-16,-1 15-2 0,1 2 2 15,-7-12 5-15,-3 1-15 0,0-1 2 16,-4 1-7-16,0-9 1 0,-6-7-4 16,3-6-10-16,0-7 5 0,-7-3-15 0,-3-1 19 15,0-9-8-15,-7 4-2 0,1-7-4 16,-4-2-4-16,-4-7-16 0,2 2-6 0,-5-4-12 16,-3-4-31-16,0-3-28 0,3 0-31 15,0-3-25-15,-6-2-19 0,6-1-24 16,-3 5-32-16,10-6-30 0,-3-1-50 0,6 3-54 15,1-3-113-15,5 4-1 16,8-2-180-16,3 6-122 0</inkml:trace>
  <inkml:trace contextRef="#ctx0" brushRef="#br0" timeOffset="-119426.91">1440 3389 856 0,'-21'3'117'0,"1"1"1"0,20-4-19 0,-23 4-4 16,23-4-11-16,-10 0-12 15,10 0-11-15,0 0-5 0,0 0-17 0,0 0 0 16,0 0-5-16,0 0 4 0,0 0-9 16,23-29 1-16,11 12-4 0,10-10 1 15,22-8-4-15,7-5 0 0,1 1-4 0,-1-7-3 16,3 4 1-16,4-4-4 0,-7 6-1 16,-5-3 1-16,-5 7 0 0,-13 5-3 0,0 2-1 15,-10 4-1-15,-4 7-2 0,-12 0-4 16,-4 6 3-16,-1 2-5 0,-1 0-28 15,-9 5-37-15,2-2-50 0,-5 1-61 0,-6 6-377 16,7-1-55-16</inkml:trace>
  <inkml:trace contextRef="#ctx0" brushRef="#br0" timeOffset="-118996.08">896 4607 1577 0,'0'0'-29'0,"-10"4"23"0,10-4 14 0,0 0 2 15,0 0-2-15,0 0-3 0,40-16 4 16,3-12-4-16,25-11 4 0,11-10-2 0,11-9-4 15,30-10 8-15,7-7-4 16,-1 1-5-16,-2 5 2 0,-4 1 3 16,-34 18-1-16,5 3-3 0,-15 2-16 0,-6 2-47 15,-17 14-33-15,-6 5-35 0,-14 5-332 16,-9 5 32-16</inkml:trace>
  <inkml:trace contextRef="#ctx0" brushRef="#br0" timeOffset="-116829.02">1606 5507 920 0,'-6'4'33'0,"6"-4"7"16,0 0-13-16,-18 6 2 0,18-6-5 15,0 0 8-15,0 0-7 0,0 0 12 0,0 0 6 16,60-13-3-16,-3-9-3 0,20-7 3 15,6-7 1-15,1-2-4 0,-4-1 9 16,0 2-6-16,-7 4 1 0,-20 3-3 0,1 1-1 16,-7 8-6-16,-14 1 0 0,-6 4-7 15,-5 4-2-15,-4 2-2 0,-2 3 2 16,-2-1 3-16,2 1-10 0,-2 1 6 16,-14 6-8-16,13-7-1 0,-13 7-7 15,10-2-4-15,-10 2-8 0,0 0-52 0,0 0-60 16,0 0-447-16,0 0-68 0</inkml:trace>
  <inkml:trace contextRef="#ctx0" brushRef="#br0" timeOffset="-109695.81">24219 13259 1673 0,'0'0'11'0,"0"0"10"0,-10-4 1 15,10 4-1-15,0 0 18 0,0 0 13 16,0 0 9-16,4 29 5 0,-1-11 8 0,4 5-2 15,0-1 10-15,-4 6 0 0,3 2-2 16,1 5-2-16,-4 0-13 0,5-1-1 0,-5 2-1 16,0 2-5-16,3-5-10 0,1 1 4 15,-1 3-7-15,2-8-1 0,-2-4-5 16,-3 0-4-16,4-4 3 0,-1-3-16 16,-1-3 2-16,1-5 10 0,0 1-13 15,4-5 4-15,-10-6 3 0,21 0-5 0,-21 0-12 16,23-13 5-16,-10 3 4 0,1-2-16 15,-4-1 4-15,-4 1 4 0,4 2-6 0,-3-2-3 16,-4 2-2-16,1 2 7 0,-4 8-3 16,9-14-9-16,-6 5 0 0,-3 9 2 15,8-8-4-15,-8 8-1 0,0 0 4 0,0 0 5 16,0 0 3-16,0 0-13 16,10 29 7-16,-7-15-5 0,3 4 10 0,-2 2-2 15,6-2-4-15,0 1 4 0,3-1 3 16,1 0 1-16,2-4-6 0,1-3 3 0,7-1 7 15,-2-7-10-15,2-2 12 0,-1-5-6 16,7-2-11-16,-3-9 7 0,3-3 2 16,-6-3-6-16,-8-2-1 0,1-8 0 0,-4-1 1 15,0-12 3-15,-9 1-5 0,-8 5-3 16,0 1 3-16,-2-15-5 0,-7 4 10 0,2 13-8 16,2 7 6-16,-1 6 1 0,4 0-4 15,-5 7-2-15,5 2 2 0,-4 6-3 16,2 2 3-16,8 5 0 0,0 0 0 0,-22 2 6 15,22-2 0-15,0 0-2 16,-8 20-11-16,8-20 12 0,8 18 7 0,-2-8-1 16,7-1-2-16,1-2-1 0,5-3 5 15,8-2-3-15,0 1-7 0,6-6 2 0,7-7-1 16,10-7-5-16,-2-3-3 0,-6-3 4 16,-2-7 3-16,-10-2-3 0,0 0-1 15,0-1-10-15,-16-1 7 0,-1 5 10 0,-7-3-16 16,-6 2 7-16,-3-4 10 0,0 8-11 15,0 1 2-15,3 5 0 0,-3 0-1 0,-4 4 1 16,4 7 1-16,-8-1-7 0,5 7 9 16,6 3-6-16,0 0 1 0,-16 18 0 15,11-3-1-15,-1 10 2 0,9 13 2 16,-3 13 4-16,3 6 1 0,5 4 11 16,2-1-1-16,-1 3 4 0,5-1-1 0,-1 10 2 15,4-11-4-15,-7-6-4 0,3 0 12 16,-3-5-1-16,0 0-2 0,4-3 1 0,-1-2-6 15,-10-12-1-15,0-11 0 0,4 0 8 16,-7-5-6-16,3 1-3 0,1-5 6 16,-1-1-6-16,-3-1 8 0,4-1 24 0,-4-10 9 15,0 0-5-15,-7 11 2 0,7-11-25 16,-17 4 15-16,17-4 3 0,0 0 2 16,-23-15-8-16,13 7-8 0,0-2 11 0,-1-5-17 15,2 1 9-15,-1-10-3 0,3 6-8 16,0-3-4-16,7 0 0 0,-3-4 2 15,6 0-3-15,4 0 6 0,3-2-14 0,3-4 9 16,4 5-17-16,3-2 1 0,0 3 8 16,0 4-14-16,0 2 0 0,0 6-2 15,0 4-10-15,-3 4-4 0,0 1-4 0,2 8 10 16,1 1-15-16,-2 4 3 0,-2 4 5 16,1 5 2-16,-4 0-1 0,4 4-5 0,-1 3-8 15,1 0-1-15,-7-6-4 0,-1 2-2 16,5-1-5-16,-10-2 0 0,2-4-5 0,-3-2-6 15,4-1 7-15,-3-1 5 0,2-3 3 16,1-3 7-16,3 4 4 0,-7-2 1 16,4-2 1-16,3 2 3 0,-4-1-1 15,1-1 9-15,3 2-2 0,0 1 0 16,-3 1 3-16,6-1 5 0,-6 0 3 0,3 4 1 16,-4-4 0-16,1 0 1 0,0 0 1 15,-1 1 4-15,1-2-1 0,0-2 9 0,-3 2-2 16,-4-6 9-16,9 7 14 0,-9-7 4 15,0 0-4-15,0 0-3 0,16-14-6 16,-16 1 1-16,5-2-2 0,-2-6-11 16,-3-5-10-16,-3-12-7 0,-8-16-1 0,1 3 1 15,-3-5-6-15,-1-1 6 0,1 2 1 0,-4-1-2 16,4 6 1-16,-4 0 5 16,-2 9-1-16,2 7 2 0,4 8 6 0,2 2 9 15,2 8 6-15,2 3-9 0,-4 6-2 16,2-1 3-16,-1 6-2 0,10 2 5 15,-27 13-4-15,21-1-2 0,-2 5 0 0,2 5-2 16,3 3 5-16,3 6 4 0,6 6 0 16,8 11-2-16,2 2 3 0,5-3-2 0,-1 3-3 15,3-6 5-15,7-2-2 0,0-3-6 16,6-3 7-16,5-7 7 0,-2-4-7 0,9-3 1 16,-9-7-1-16,1-6 1 15,0-5-2-15,0-4-1 0,0-4 0 0,0-5 1 16,-3-6 4-16,-3 1-3 0,8-16-3 15,-2-5 5-15,-7-4-5 0,-3-5-4 16,-6-3-4-16,-4-8 6 0,-7-3-2 0,-6 4-4 16,0-7 6-16,-4 5-5 0,-3 2 2 15,-3 0-2-15,-4 4 8 0,-3 1 3 0,0 12-1 16,4 6 9-16,-5 10 7 0,5-2 7 16,-1 3-4-16,1 5-1 0,-5 3 0 0,5 3-2 15,-7 8-8-15,2 1 7 0,11 0-3 16,-33 15-7-16,14 7-1 0,-11 10 3 15,9 14 0-15,-2 4-12 0,3 4 6 16,6 7 4-16,1 2 0 0,6 1-4 0,7-2 13 16,7 1-14-16,6 12 6 0,1-13-5 15,9 12 5-15,-3-5-10 0,-4-13 7 16,11 8 1-16,0-14-8 0,3-2 1 0,-3-3 5 16,0-5 5-16,-1-5-1 0,1-9 3 15,6 3 2-15,1-8 5 0,-4-10-12 16,9-4-2-16,-5-4-5 0,2-6 10 0,18-11-5 15,-4-9-5-15,-4-8 9 0,1-2-1 16,0-20-7-16,-4-7 2 0,-3-1-15 0,-7-8 6 16,-9-12 6-16,-18-1-2 0,7 2 0 15,-5-8-2-15,-2 6-6 0,-6 14-3 0,3 9-3 16,-6-1 14-16,0 4-15 16,-8 9 4-16,5 12 4 0,-1 5 10 0,-2 5-10 15,1 11 13-15,-1 1-10 0,-1 5 2 16,-7 11 9-16,-3 4-20 0,-6 11 4 15,-11 22 2-15,-10 17-4 0,4 8 13 0,10 3 4 16,0 3-8-16,9 3 7 0,7-2-5 16,10-9 5-16,4 2 0 0,6-3-2 0,7 1 1 15,1-6 6-15,5 1-6 0,8-5-6 16,-1-6 8-16,7-3-3 0,-3-3-10 16,3-7-19-16,3 0-42 0,-7-12-43 15,-2-3-51-15,-4-6-46 0,4-5-76 16,-5-4-122-16,-5-4-80 0,2 0 52 0,1-2-142 15,-1-5-74-15</inkml:trace>
  <inkml:trace contextRef="#ctx0" brushRef="#br0" timeOffset="-108596.1">26480 13941 1633 0,'0'0'-37'0,"0"0"19"0,0 0 11 0,0 0 13 16,0 0 13-16,0 0 13 0,0 0 10 16,0 0 4-16,63-25-3 0,-17-1-1 0,14-12 1 15,0-5-5-15,7-4-2 0,0-7-5 16,-4-7 2-16,-2-2-5 0,-12-1 1 16,-5-6 9-16,-8 0 6 0,-6 2-4 15,-20 11 10-15,-4-1 4 0,-12 2 13 16,0 6 3-16,-8 4 15 0,-2 1-5 0,-5 15-5 15,2 10-2-15,-2 7-4 0,-2 3-9 16,-1 8-9-16,2 4 2 0,-29 16-9 0,8 12 8 16,0 7-9-16,-7 23-6 0,6 8 3 15,1 7 10-15,7 7 4 0,9 8-9 16,3-5-2-16,18 5-2 0,3 3 2 0,6-3-3 16,7-8-1-16,4-7 3 15,5-5-8-15,5-18-9 0,6-4 19 0,3-8-18 0,10-3 9 16,4-6 4-16,3-9-9 15,3-4 1-15,4-5 1 0,-4-9-10 0,-10-1 7 16,-2-3-1-16,-1-6-2 0,-1-1-12 16,-5-4 3-16,-4 4-15 0,-4-3-23 0,-2-2-31 15,0 2-35-15,-5 3-38 0,-2-1-37 16,-7 1-52-16,4-3-60 0,-5-1-78 16,-6 4-138-16,4-4 25 0,-4 7-132 0,0-3-95 15</inkml:trace>
  <inkml:trace contextRef="#ctx0" brushRef="#br0" timeOffset="-107778.99">27983 12520 1753 0,'-10'-12'37'0,"-3"4"22"0,3 3 15 15,10 5-4-15,0 0-5 0,0 0 6 0,-44 25 6 16,14 10 13-16,3 12 0 0,-9 26 7 16,-1 10 5-16,1 11-3 0,-1 31-9 0,7 6-2 15,7-24 6-15,9 5-1 0,-9 26 0 16,23-26-8-16,-7 1-2 0,10-1-9 16,8 2-16-16,2-8 13 0,4-6-18 15,16-2 0-15,7-3 0 0,4-11-1 16,5-3-2-16,8-12-14 0,6-3-20 0,0-11-21 15,-3-5-63-15,-12-18-55 0,-2-4-70 16,-13-13-107-16,-3-5-213 0,-3-10 24 0,-7-3 57 16,-4-4-148-16,-2-8-79 0</inkml:trace>
  <inkml:trace contextRef="#ctx0" brushRef="#br0" timeOffset="-104945.15">28066 13625 1632 0,'0'0'-47'0,"-7"-13"35"0,4 6 18 16,3 7 13-16,-3-21 0 0,3 12 10 16,0-4 3-16,3 1 7 0,0-1 3 0,4-2 7 15,0 1 3-15,0-4 5 0,-1 5-5 16,4-5 1-16,1 4-8 0,-2 2-6 15,-2 1 3-15,-1 4-7 0,5 1 0 0,2 2-3 16,-13 4-1-16,20-3-2 0,-20 3 3 16,33 13-3-16,-17-3-1 0,5 5-3 0,-4 3 6 15,2 4-5-15,-2 3 2 16,3 3-5-16,-3-2 5 0,-4 2-5 0,1 1-1 16,-5 2-3-16,5-1 0 0,-7-2 5 15,2 0 0-15,-2-2-3 0,-4-8-3 16,1 4 4-16,3-5-2 0,-4 1 4 0,3-3 1 15,1-2 5-15,0-1 18 0,-7-2 15 16,0-10 16-16,3 13 13 0,-3-13 1 16,0 12 29-16,0-12-7 0,0 0-9 0,0 0-8 15,0 0-6-15,0 0-9 0,0 0-16 16,0 0-4-16,-20-35-8 0,17 20 0 0,-4 1-5 16,4-7-8-16,-1-1 0 0,-6 0-6 15,7-3-14-15,3 0 7 0,-6-3-3 16,6 0-2-16,-4 1-8 0,4 0 3 15,0-2-5-15,4-4 2 0,2 0-7 16,1-2 2-16,6-8-5 0,7 1 4 0,3 3-6 16,4 3 4-16,0 8-11 0,-8 3 3 15,8 7 3-15,3 0-7 0,0 7-1 0,-3 3-4 16,-7 2 3-16,7 5-4 0,-4 2 1 16,0 5 6-16,1 6-7 0,-4 4 9 15,6 0-9-15,-2 8 5 0,-4 1 8 0,-7 1-4 16,1 5-5-16,-5-1 7 0,1 1-4 15,-7 1 6-15,2 3-1 0,-2-8 4 0,-3 4 5 16,-3-2-6-16,-2-1 3 16,2-2 0-16,3-1 3 0,-6 0-1 0,2-1-7 15,-2-2 13-15,3-4-5 0,3-3-9 16,0-2-17-16,0-1-19 0,0-12-36 16,0 14-30-16,0-14-58 0,0 11-87 0,0-11-74 15,0 0-92-15,0 0-135 0,30-18 51 16,-14 7-216-16,4 0-205 0</inkml:trace>
  <inkml:trace contextRef="#ctx0" brushRef="#br0" timeOffset="-104560.41">29256 13255 2101 0,'-6'-5'35'0,"-5"-4"18"0,11 9 0 16,0 0-1-16,-10-7-1 0,10 7-9 0,0 0-4 15,0 0-3-15,-6-7-8 0,6 7 5 16,0 0-2-16,0 0-3 0,0 0-6 0,49 6 3 16,-28-5-2-16,5 2-1 0,-2 0-4 15,9 2-8-15,-3 0 4 0,4-3 1 16,-4 4-3-16,3 1-3 0,-6 0 0 0,3 1 1 16,-4-1-5-16,-3 3 2 15,-3 2 5-15,1 1-9 0,-5 5 1 0,-5 0 17 16,-2-1 6-16,-9-1 15 0,0 5 11 15,-3 4 7-15,-3 0 6 0,-8 3 12 16,-2-2 6-16,-11 10 0 0,3-8 18 0,4-3-13 16,0 0-3-16,-3 0-7 0,6-6-18 15,-6 4 15-15,6-5-14 0,1 0-4 0,2-4-9 16,-2-2 3-16,8 1-10 0,2-2-44 16,0-7-19-16,6-4-48 0,-4 12-41 15,4-12-24-15,0 0-64 0,4 9-100 0,-4-9-151 16,0 0-56-16,0 0 50 0,39-17-149 15,-25 9-105-15</inkml:trace>
  <inkml:trace contextRef="#ctx0" brushRef="#br0" timeOffset="-104279.41">29946 13355 1832 0,'0'-10'68'0,"0"10"12"0,0 0 5 16,0 0 9-16,0 0-1 0,0 0-5 0,0 0-3 15,10-11 0-15,0 10-4 0,7-5-3 0,3-1-8 16,3-1 5-16,4 1-11 0,6-7-8 16,0 6-7-16,4-5 1 0,-1 1-2 15,2 1-8-15,-8 1-4 0,6-2 6 16,-9 3-17-16,-4 2-9 0,-6 3-3 15,6-4-18-15,-6 2-30 0,0 2-50 0,-4 4-25 16,-13 0-41-16,20-3-72 0,-20 3-64 16,0 0-111-16,16 7-269 0,-19-1-161 15</inkml:trace>
  <inkml:trace contextRef="#ctx0" brushRef="#br0" timeOffset="-104045.48">30150 13500 1965 0,'-24'15'32'0,"5"-5"18"0,1-1 12 0,9-2 0 15,-5 2 5-15,7-4 2 0,7-5 4 16,-12 10-4-16,12-10 6 0,-14 7 7 16,14-7-5-16,0 0-3 0,0 0-7 15,0 0 4-15,0 0-15 0,60-7 5 0,-34 0-8 16,5 1 1-16,2-5-14 0,-3 3-4 16,0 0-7-16,3-2 12 0,0 0-20 0,-3 0 4 15,-6-1-11-15,3 4-12 0,0 0-29 16,-11 2-36-16,4-2-46 0,-4 1-53 15,1-1-56-15,-4-1-85 0,1 1-178 0,-4 2-187 16,4-4-164-16</inkml:trace>
  <inkml:trace contextRef="#ctx0" brushRef="#br0" timeOffset="-103763.02">30859 12883 2024 0,'0'0'86'0,"-6"-17"15"16,6 17 7-16,0-7 6 0,0 7-11 16,0 0-17-16,0 0-2 0,0 0-19 15,0 0-4-15,0 0-2 0,0 0 10 0,6 36 7 16,1-15 8-16,-7 4-5 16,3 6 8-16,0 5-8 0,2 1 0 0,1 15-9 15,0 1-8-15,1-1-5 0,-1 4-1 16,-1-14-10-16,-2 8 1 0,0-9 4 15,4-2-5-15,-4-4-16 0,3-3-31 0,-3-4-36 16,2-3-43-16,1-3-44 0,1 1-42 16,-1-9-45-16,-3-3-88 0,4-4-159 0,-7-7-39 15,17 3 47-15,-17-3-90 0,20-10-42 16</inkml:trace>
  <inkml:trace contextRef="#ctx0" brushRef="#br0" timeOffset="-103429.39">31326 13162 1556 0,'17'-22'9'16,"-4"7"24"-16,-3-1 14 0,4 7 2 16,-5-1-1-16,5 0-8 0,-1 2-7 0,-3 2 4 15,-10 6-2-15,27 4 0 0,-27-4-1 16,23 14-4-16,-13-3 5 0,0 3-1 16,0 10-3-16,-3-2 5 0,-4 0-6 0,4 3 9 15,-11 3-5-15,4-3 10 0,-3 0-6 16,-4 3 4-16,1-3-2 0,-8 0 7 0,4-3 9 15,-3-2-5-15,-4-4 11 0,4 1 3 16,-7-9-4-16,4 1 11 16,-1-1-13-16,0-7 5 0,17-1-7 0,-29-1-5 15,12-5 0-15,-1-1-17 0,5-1 7 16,1-2-7-16,-2-2-6 0,7-6-7 0,1 1-8 16,3-8-23-16,6 3-36 0,3-9-40 15,4 1-54-15,10-9-74 0,1-7-94 16,4 0-173-16,5 5-196 0,4-1-170 0</inkml:trace>
  <inkml:trace contextRef="#ctx0" brushRef="#br0" timeOffset="-103195.93">31973 12495 1982 0,'9'-15'42'16,"-4"1"23"-16,1 7 16 0,-3 3-10 15,-3 4-4-15,0 0-9 0,10-10 0 16,-10 10 5-16,0 0-11 0,30 32 12 0,-7 3 3 15,4 8 2-15,10 17-11 0,-10 2 7 16,3 6-1-16,-4 3-2 0,4 4 7 16,-10 4-20-16,-3 1-2 0,-7 0 13 0,-7-15-20 15,-6-1 13-15,-10 14-16 0,-8-3-6 16,-5-4 11-16,-8-4-7 0,-5-5-8 0,-4-4-34 16,-8-8-39-16,12-12-41 15,-2-5-52-15,-5-2-64 0,2-8-90 0,4-6-209 16,13-7 38-16,0 1-127 0,5-3-91 15</inkml:trace>
  <inkml:trace contextRef="#ctx0" brushRef="#br0" timeOffset="-101446">28459 11118 1726 0,'-20'-11'9'16,"7"-2"9"-16,7 1 10 0,-5-2 12 15,8-3 7-15,0 3 4 0,-1-4 5 0,8 0-6 16,-1 1-3-16,7-5-3 16,3 3-5-16,1-2-2 0,-1 0-6 0,8 4-3 15,1 8 2-15,2-1-5 0,2 2-2 16,1 6 1-16,3 4-1 0,0 3-3 0,4 5-2 15,-1 2-2-15,-3 9 5 0,10 8-7 16,-7 2 0-16,0-2-1 0,1 9-2 16,-11-2 0-16,0 3-2 0,-5-3 1 15,-2-10 0-15,-7 2 4 0,2 0-9 0,-8-3 0 16,1-3 2-16,2 0 0 0,-6-4 2 0,3-4-2 16,0 3-1-16,-3-9 9 0,5 3 9 15,-5-11 21-15,6 14 21 0,-6-14 19 16,-3 14-3-16,3-14-14 0,0 0-5 15,0 0-12-15,0 0 0 0,0 0 3 16,-33-22-5-16,25 5 4 0,-2-2 0 0,1-13-4 16,1 4-13-16,2-4 11 0,3-1-9 15,-1-5-12-15,11 1 6 0,4-11-9 0,-2-2 2 16,4 6-11-16,8-2 1 0,2 3-1 16,4 1 2-16,3 8 5 0,0-1-9 15,-7 10-2-15,0 4-7 0,4 3-5 0,-7 4 1 16,3 3-1-16,0 7 0 0,-2 1 9 15,1 6-3-15,2 5-4 0,-1 5-4 0,1 1-1 16,0 5 7-16,-5 6 2 16,5 17-3-16,-1-3-3 0,-10-3 5 0,4 11 7 15,-4 0-2-15,-7-8-10 0,2 11 3 16,-5-7 4-16,4-5 3 0,-7-2-10 16,3-4-15-16,0 0-27 0,4-5-33 0,-4-2-40 15,1-4-41-15,2-1-44 0,1-11-58 16,-1-3-118-16,1-2-99 0,-7-4 47 0,0 0-119 15,23-22-52-15</inkml:trace>
  <inkml:trace contextRef="#ctx0" brushRef="#br0" timeOffset="-101128.58">29822 10937 1670 0,'-6'-15'90'0,"6"15"13"0,-3-13 11 15,3 13-2-15,0 0-1 0,0-9-14 16,0 9-3-16,0 0-10 0,0 0-7 0,6-16-1 15,5 14-12-15,2-4-4 0,7-1-3 16,13 3-9-16,-6-4-6 0,6 2-3 0,-3 5-9 16,-7-2-10-16,4 0 9 0,-4 6-5 15,-2 0-2-15,1-2 0 16,-1 7-7-16,-4 8-1 0,-1-1 10 0,-2 7-6 0,-8 0-4 16,-2 3 11-16,-1 6-3 15,-6 4 6-15,-7 9-1 0,-4 5 5 0,-5-8-16 16,-2 7 11-16,4-5-5 0,1-11-3 15,5-2-4-15,2-8 12 0,-1-5-30 16,4 1-33-16,-2 0-35 0,5-4-28 0,3 0-27 16,0-14-59-16,3 10-81 0,-3-10-148 15,17-6-33-15,-17 6-160 0,37-18-105 16</inkml:trace>
  <inkml:trace contextRef="#ctx0" brushRef="#br0" timeOffset="-100660.36">30746 10965 1775 0,'7'-14'24'0,"0"6"19"0,-7 8 20 0,6-11 13 0,1 4 2 16,-7 7-1-16,3-7 6 15,-3 7-15-15,0 0-6 0,0 0-4 0,0 0-8 16,0 0-5-16,0 0-4 0,-23-11 3 16,23 11-4-16,-23-6 2 0,9 6 3 15,-2-7-2-15,-1 3 6 0,0-2-5 0,0-2 0 16,1 4-1-16,-1-3-1 0,1-7-7 15,-1 6 6-15,4-10 7 0,-1 2-21 16,4-3 10-16,4 1-11 0,-2-3-2 0,5 2 2 16,6-4 3-16,2-2-8 0,4 0-1 15,1 0-3-15,7-2-1 0,-1 2-9 16,1 2-3-16,-1 7-4 0,2-1 5 16,-2 6 2-16,1 3-6 0,3 2-7 0,-7 6-2 15,-13 0 3-15,37 14-1 0,-17-3 2 16,-4 7 4-16,8 18 11 0,6 3-12 15,-7 10 19-15,-10 1 5 0,1 7 6 0,2 2-2 16,-8 0 23-16,-2-2-15 0,-3 0 6 16,1-2 10-16,-4-2-10 0,3-9 1 15,-6-9-4-15,-1 3-4 0,-2-5-3 0,-2-1 3 16,-1-3 3-16,-1 0-2 0,-10-2-1 16,4-8-6-16,-19 14-11 0,10-12-25 15,1-4-34-15,0-2-30 0,-6-1-27 0,7 0-29 16,0-4-32-16,3 2-35 0,-4-4-69 15,8-2-73-15,-4 2-146 0,7-2 23 16,-1-1-135-16,4 0-94 0</inkml:trace>
  <inkml:trace contextRef="#ctx0" brushRef="#br0" timeOffset="-99962.11">29493 11841 1718 0,'7'-40'23'0,"-1"9"26"0,-3 4 29 15,1 2 29-15,-4 7 11 0,0 1 6 16,0 2-4-16,3-2-2 0,-3 9-15 0,0 8-12 16,0-13-15-16,0 13-1 0,0 0 7 15,0 0 5-15,14 32 6 0,-11-10 7 16,0 3 7-16,4 9 1 0,-1-1 5 0,-2 3-7 15,-1 2-2-15,4-1-8 0,-10 1-7 16,9-4-4-16,1 2-9 0,-4-1-4 0,7 0-13 16,-3-3 2-16,-1-4-5 15,4 2-3-15,1-8-20 0,2 3-33 0,-3-2-38 16,0-3-63-16,0-6-34 0,-1 4-53 16,-1-8-46-16,-5 0-77 0,0-5-160 15,-3-5-36-15,-9 6 41 0,9-6-190 0,-14 4-153 16</inkml:trace>
  <inkml:trace contextRef="#ctx0" brushRef="#br0" timeOffset="-99712.2">29479 12391 1926 0,'-6'9'25'0,"6"-9"9"0,-10 16 5 16,10-5 15-16,-3-1 10 0,3-10 9 16,0 25 1-16,3-17-1 0,4 2 13 0,-1-3 1 15,4-3 21-15,7 0-8 0,0-2 3 16,9-9-10-16,14-3 7 0,13-8-3 15,7-4-26-15,-3-9-4 0,6-3-10 0,-12 0-11 16,-1 1 9-16,3-10-9 0,-17 3-1 16,-6 2-4-16,-3-2-10 0,-10 8 3 0,-7 4-20 15,-1 3 13-15,-4 3-16 0,-2 4-27 16,0 1-40-16,3 3-39 0,-6 7-18 16,0 7-15-16,0 0-18 0,0 0-37 15,0 0-56-15,0 0-57 0,0 0-159 16,0 0-210-16,0 0-160 0</inkml:trace>
  <inkml:trace contextRef="#ctx0" brushRef="#br0" timeOffset="-99079.25">29563 12083 1922 0,'-7'-8'-4'0,"0"3"24"15,7 5 15-15,-19-4 7 0,19 4 1 16,0 0-2-16,-44 11 10 0,28-4-3 16,-8 4 4-16,4-4-2 0,-6 6 0 0,6-3-7 15,-4-1-4-15,0 2 3 0,8-4-7 16,-4 0-2-16,4-1-7 0,5 1-1 16,-2-2 0-16,4 1-3 0,9-6 3 15,-18 7 1-15,18-7-1 0,-13 5-3 16,13-5 12-16,-13 2 2 0,13-2-1 0,0 0-8 15,0 0 5-15,-4-20-5 0,11 5-9 16,3-7-3-16,7-3 3 0,6-18-2 0,4-3-6 16,6-14 8-16,4 3-9 0,2 3-2 15,-1-1 2-15,-8 14 0 0,0 2 4 16,-4 6-2-16,-6 8 13 0,-3 8 8 16,-4-2 3-16,-3 11-15 0,0-2-10 0,0 3 16 15,3 6-10-15,-13 1 0 0,38 1-9 16,-8 7-3-16,0 8 7 0,9 9 5 15,4 1 3-15,-2 6-4 0,2-6 2 16,0 5-7-16,-6-4 4 0,-4 3 5 0,-6-7-4 16,-4-6-3-16,-3-3 0 0,1 1-1 15,-9 2 0-15,1-10-1 0,1 3-12 0,-4-2-1 16,-4-4-24-16,-6-4-35 0,8 10-49 16,-8-10-49-16,0 0-82 0,0 0-107 15,0 0-132-15,-27 3 45 0,27-3-105 0,-17 1-45 16</inkml:trace>
  <inkml:trace contextRef="#ctx0" brushRef="#br0" timeOffset="-93211.27">24636 14822 1521 0,'-27'2'-41'0,"7"4"4"0,4 4 25 0,2-1 13 16,-5 7 15-16,2 2-4 0,0 4 5 15,4 3-2-15,-4 3 3 0,7 1 2 0,0 4 0 16,0-4 1-16,0 5-7 0,3-2 3 16,1 0 3-16,-1-7-7 0,4 8-7 15,-4-1 11-15,-3-3-2 0,0 3 3 16,-4-7-7-16,2 1 0 0,-6-2 0 16,2-6 0-16,-1 1 0 0,4-6 10 0,-7 1-1 15,1-10 5-15,-2 3-3 0,1-6 4 16,4-1-3-16,16 0 2 0,-34-4-1 0,21-1-1 15,0 0 5-15,2 0-1 0,11 5 8 16,-19-10 5-16,9 5-3 0,10 5 2 16,-14-7-7-16,14 7-4 0,-10-9-3 0,10 9-2 15,0 0 3-15,0 0-3 0,0 0 7 16,37-8-3-16,-37 8-3 0,40 7 2 16,-17-6-1-16,4 8 3 0,6-1-2 15,-3 11 7-15,16 4-3 0,-8 4 0 0,2-2 7 16,-7 6-1-16,0 2 4 0,-6-1-2 15,-4-1 1-15,-10-2 0 0,1 3-3 16,-1-3-9-16,-3 0 3 0,4 0-6 0,-8-2-2 16,-3-4 1-16,7-2 4 0,-6-3-6 15,3-2 2-15,-1-4-2 0,-3 1-13 0,4-4-2 16,-4-2-16-16,1 2-18 0,0-1-27 16,-4-8-58-16,6 1-76 0,-6-1-112 15,0 0-162-15,16-19-195 0,-8 6-155 16</inkml:trace>
  <inkml:trace contextRef="#ctx0" brushRef="#br0" timeOffset="-91861.78">25696 15637 1948 0,'0'0'46'0,"0"0"26"0,-7-10 13 16,7 10 5-16,0 0 3 15,0 0-11-15,-9-7-8 0,9 7-3 0,0 0 3 16,0 0-4-16,0 0 3 0,0 0 1 16,3 42 0-16,0-24-13 0,4 7-1 0,-7 0 5 15,3 0-10-15,0 5 4 0,1 5-12 16,-1 1-8-16,4 3 4 0,-4-3 3 15,0 3-5-15,11 8 0 0,-7-9 0 0,2-8-36 16,1-5-17-16,1-5-29 0,-2-5-11 16,4-5-20-16,-2-5-36 0,8-5-43 15,-2-8-55-15,1-7-50 0,-2-10-94 0,1-2-96 16,2-18-178-16,-5-5-123 0</inkml:trace>
  <inkml:trace contextRef="#ctx0" brushRef="#br0" timeOffset="-91328.82">25846 15462 1718 0,'-19'-10'-82'0,"1"6"7"16,6 1 22-16,-2-1 3 0,14 4 13 16,0 0 10-16,-27 7-1 0,27-7 6 15,-7 10 9-15,4 2-4 0,6-2 6 0,1 9 1 16,2 2 4-16,5 0-2 0,5 0 6 0,4 4 3 16,1-2-2-16,1-2 18 0,2-3 0 15,3-1-1-15,-4-3 6 16,0-7 2-16,7-3 0 0,-4 0 4 0,1-4-9 15,3-5 1-15,-3-4 2 0,6-2-6 16,-3-7 0-16,-6 1-3 0,3-3 5 0,-11-4-4 16,1 3-6-16,-4-8 0 0,-2 8 2 15,-5-4-6-15,-3 0 1 0,1 4 36 16,-4 5 20-16,0-1 6 0,0 6 2 0,0-3-1 16,0 14-2-16,-7-11-17 0,7 11-2 15,0 0-1-15,0 0 2 0,-27 19-4 0,18-3-1 16,1 6-4-16,-2 7 8 15,4 7-5-15,6 3 0 0,0 15 4 0,3 3-7 16,0 3 3-16,1 1-2 0,13 14-2 16,-8 1 2-16,9-1-14 0,-5 3 9 15,-1-18-2-15,6 13-3 0,-9-16-5 0,2 0 5 16,-8-4-4-16,0-10-10 0,-3-8 8 16,-3 0-7-16,-3-1 9 0,-2-3-5 15,-8-6 3-15,-1-3-5 0,-2 0 6 0,-8-6-9 16,3-4 9-16,4-4-1 0,1-6 2 15,-5 1-10-15,0-6 3 0,1-3-1 0,3-2 0 16,0-5-3-16,0-7-1 0,0-3 2 16,14-2 4-16,-8-5-7 0,8-5-6 15,6 6-2-15,6-9 8 0,14-10-3 0,-3 1-18 16,9-1-2-16,4 8-22 0,4 0-22 16,-1 5-29-16,3 3-38 0,-1-1-48 15,-13 8-82-15,5 3-105 0,-3 2-90 16,-1-1-161-16,-4 2-106 0</inkml:trace>
  <inkml:trace contextRef="#ctx0" brushRef="#br0" timeOffset="-90994.3">26869 15320 1824 0,'-6'-10'72'0,"-1"2"13"0,7 8 5 16,0 0-12-16,0-11-11 0,0 11-13 0,0 0 4 15,0 0 1-15,-17 36-2 0,17-11 8 16,-3 6-3-16,-4 19 16 0,1 4 2 16,3 8 7-16,-4 4 0 0,7 4-13 0,3-3 0 15,-3 4-6-15,4-4-8 0,9 16 3 16,-3-21-24-16,-3 1 2 0,6-5 2 0,-7-4-9 15,5-4 8-15,-2 0-12 16,1-12 14-16,-3-6-17 0,0-2-4 0,3 0-18 16,0-5-36-16,3 0-42 0,-6-5-46 15,2-6-42-15,2 2-61 0,-1-8-138 16,-7-4-101-16,8-4 31 0,-11 0-153 0,19-7-83 16</inkml:trace>
  <inkml:trace contextRef="#ctx0" brushRef="#br0" timeOffset="-89845.23">27303 15781 1581 0,'0'0'-132'16,"-4"-8"15"-16,4 8 12 0,0 0 7 15,0-17 13-15,0 17 0 0,4-8 9 16,-4 8 6-16,0 0 8 0,4-13 14 15,-4 13-5-15,0 0 8 0,6-8 9 0,-6 8-3 16,0 0 23-16,0 0-6 0,0 0 20 16,6-11-4-16,-6 11 5 0,0 0 15 15,0 0 0-15,0 0 9 0,0 0 15 0,0 0 4 16,4-10 8-16,-4 10 3 0,0 0-8 16,0 0 19-16,0 0-5 0,0 0 1 0,0 0-3 15,0 0-4-15,0-8-8 0,0 8-1 16,0 0 14-16,0 0-5 0,0 0-13 15,0-13-5-15,0 13 1 0,0 0-7 0,3-12-3 16,-3 12 4-16,0-17 7 16,0 17-7-16,3-15 5 0,-3 15 5 0,3-14-3 15,-3 3 3-15,0 1 1 0,0 10 3 16,5-16 10-16,-5 6-7 0,3-4-2 16,-3 14 4-16,3-17-2 0,-3 8-7 0,3 2-5 15,0-3 3-15,-3 10-10 0,4-21 0 16,-1 14-5-16,-3 7 4 0,6-15-8 0,2 8 0 15,-8 7-2-15,9-11-6 16,-9 11 7-16,7-10-8 0,-7 10 3 0,14-4-7 16,-14 4-3-16,13-3 5 0,-13 3-3 0,0 0-2 15,27 3 3-15,-27-3 1 0,23 7-6 16,-10-2 1-16,1 5 2 0,-4-6 0 16,-1 7-1-16,5 2-2 0,-1-6 5 15,-3 8-6-15,0-2 4 0,0-1-5 16,0 3 4-16,0-1 2 0,-6 2-1 0,5-1-2 15,-2-4 1-15,0 4-1 0,0-1 1 16,-1-3-1-16,1 3 0 0,-4-3 2 0,0 3 1 16,1-3-1-16,-4 3 0 0,3 1 0 15,-3-2 1-15,0 1-6 0,4 1 7 16,-4 3-4-16,0-3 1 0,3-2 2 16,-3-1 0-16,0 1-1 0,0-1 1 0,0-2-1 15,3 0-3-15,-3-10 5 0,0 18-3 16,0-10-1-16,0-8 3 0,3 14 0 15,-3-14 1-15,4 10 3 0,-4-10 3 16,3 10 4-16,-3-10 6 0,0 0 15 0,7 8 5 16,-7-8-9-16,0 0 5 0,0 0-8 15,0 0 0-15,0 0-4 0,0 0-1 0,0-31-8 16,0 19 1-16,0-3-4 0,3-1-1 16,-6-2 3-16,-1-3-10 0,1 2 10 15,3-2-7-15,-3-1 1 0,3 1 0 0,0 0-7 16,0 0 5-16,0 1-2 15,0 0-1-15,3-1 2 0,0-1-4 0,4 5 0 16,0-2-3-16,3 1-6 0,0 0 10 0,3 0-1 16,0 4-1-16,7 1-7 15,-2 2 6-15,1-1-3 0,1 8 1 0,4 1-5 16,-8 0 0-16,8 3 1 0,-1 6-2 16,4 2 1-16,-4 3-1 0,0 10 3 0,1-4 4 15,-5 5 0-15,5 14 2 0,-4-4-6 16,-10 0 4-16,4-3 3 0,-5 4-1 15,1-1 0-15,-4 2-5 0,2-8 7 0,-2 3-3 16,-3-4 0-16,4-3-1 0,-4-4 7 16,0 2-1-16,5-5-4 0,-5-4 4 15,0 0 0-15,0-1-4 0,1-2-23 16,-4-8-20-16,6 13-37 0,-6-13-86 16,0 0-133-16,0 0-168 0,0 0-184 0,0 0-146 15</inkml:trace>
  <inkml:trace contextRef="#ctx0" brushRef="#br0" timeOffset="-84294.29">28700 15702 1861 0,'6'-7'-41'0,"-6"7"20"0,10-21 2 0,-3 9-2 15,9-2 1-15,1-3 2 0,10-2 6 16,3 2 4-16,0-1-6 0,13-4 5 15,-6 7-9-15,-7-1-52 0,-10 7-48 0,-4 2-383 16,1 1-6-16</inkml:trace>
  <inkml:trace contextRef="#ctx0" brushRef="#br0" timeOffset="-84143.78">28799 15820 1490 0,'-9'7'40'16,"5"1"17"-16,4-8 10 0,-10 2 1 0,10-2-1 15,0 0-6-15,0 0-8 0,0 0-7 16,0 0-6-16,0 0-10 0,47-31-14 16,-27 23-28-16,6-3-57 0,7-3-53 0,-6-3-501 15,3 2-122-15</inkml:trace>
  <inkml:trace contextRef="#ctx0" brushRef="#br0" timeOffset="-83994.23">29326 15573 1702 0,'3'-8'-103'0,"5"1"18"16,1-2 2-16,1 0 16 16,1-4 1-16,2 1 10 0,7-1 6 0,-1 2-3 15,5 3 9-15,3-2 12 0,-4 2-45 16,-7 3-259-16,5-3 150 0</inkml:trace>
  <inkml:trace contextRef="#ctx0" brushRef="#br0" timeOffset="-83861.13">29400 15660 999 0,'-17'13'23'16,"4"-5"4"-16,2 1-2 0,5-4 2 0,6-5 3 0,0 0-8 15,0 0-4-15,0 0 2 0,0 0-5 16,0 0 3-16,63-15-46 0,-30 1-59 16,14-4-291-16,3-6 111 0</inkml:trace>
  <inkml:trace contextRef="#ctx0" brushRef="#br0" timeOffset="-83611.99">30116 15299 1092 0,'0'0'-14'0,"10"-8"7"0,-10 8-3 15,0 0 16-15,0 0 14 0,0 0 7 16,27 17 3-16,-24-10 12 0,3 5-2 16,2 1 8-16,-5 2 6 0,-3 0 9 0,0-2 6 15,-3 6 4-15,0 3 3 16,-8-1 3-16,-2-1 1 0,-1-5 10 0,-2 3-10 15,-1-4 3-15,-2 1-2 0,-2-7-7 16,4-2-1-16,-2 1-8 0,-2-3-7 16,8-4-7-16,13 0-4 0,-30-11-9 0,17 3-20 15,0-2-23-15,9-5-34 0,1-3-34 16,6 1-36-16,4-7-26 0,16-10-39 0,0-4-503 16,7 2-173-16</inkml:trace>
  <inkml:trace contextRef="#ctx0" brushRef="#br0" timeOffset="-83328.28">30480 15037 1890 0,'16'10'-70'0,"-10"-5"24"0,2 5 11 15,-2 2 12-15,1 1 12 0,-4 5 6 16,3-1 16-16,-1 2 3 0,-2 6-2 0,-3 4 7 16,3-1 3-16,-3 1-3 0,-3 2 5 15,3-4-5-15,-3-2-3 0,-2 0 3 16,2-5-1-16,3 2-4 0,-3-4 5 0,3-3-5 15,0-2 3-15,0-1 9 0,-3-2 16 16,3-10-3-16,-3 13-7 0,3-13 0 16,0 0-5-16,0 0 0 0,0 0-2 0,0 0-13 15,-24-23-2-15,14 11-13 16,7 1-9-16,0-2 0 0,0-1-13 0,3 2-8 16,0 1-13-16,3-2-22 0,0 1-26 15,0-1-32-15,0 1-43 0,7-1-389 16,-2-1-61-16</inkml:trace>
  <inkml:trace contextRef="#ctx0" brushRef="#br0" timeOffset="-83011.19">30913 14949 1662 0,'0'0'48'16,"7"-8"1"-16,-7 8 3 0,0 0-3 15,0 0-10-15,0 0-1 0,0 0 3 0,0 0 2 16,-4 29-4-16,4-15 2 0,0 7-4 15,-6 1-4-15,9 3 2 0,-3 0-8 16,0 3-3-16,0-3 2 0,-3 3-1 16,3-2-3-16,-3-1-2 0,-5 0 2 0,8-1-2 15,-3-5-1-15,0 2-4 0,-1-3 5 16,1-1 10-16,0-5 11 0,-8-5 1 0,8 1 8 16,3-8-11-16,-16 6 7 0,16-6-7 15,0 0-2-15,0 0-8 0,-36-14-2 16,28 7-4-16,-5-3-1 0,7 2-3 0,-1-3-2 15,3 0-5-15,1 1-7 0,3 10-11 16,0-18-24-16,3 7-21 0,8 3-34 16,-2-2-43-16,4-1-68 0,1 4-131 0,2 0-104 15,1-1-137-15,7-2-70 16</inkml:trace>
  <inkml:trace contextRef="#ctx0" brushRef="#br0" timeOffset="-82761.59">31466 14740 1738 0,'4'-10'86'0,"-4"0"1"0,0 10-5 16,0 0-5-16,0-11-12 0,0 11 1 16,0 0-2-16,19 25 0 0,-12-4-5 15,6 4 1-15,-3 4-9 0,7 17 7 16,-4 1-6-16,-5 3-3 0,-2 7-8 0,-3 0 2 15,-6 4-7-15,-3 2 0 0,-12 7 3 16,2 3-17-16,-14-4-33 0,7-1-44 16,-11-5-40-16,8-14-49 0,-4-7-92 0,-7-4-197 15,1-5-214-15,-8-5-143 0</inkml:trace>
  <inkml:trace contextRef="#ctx0" brushRef="#br0" timeOffset="-82127.21">27259 17423 1989 0,'-13'7'91'0,"0"-6"13"16,13-1 9-16,-13 6 7 0,13-6-12 15,0 0 7-15,0 0 3 0,30-22-34 16,19-3 1-16,31-10-4 0,17-5-5 16,7-5-17-16,32-5 13 0,-25 7-18 15,-2 3-2-15,-9 2-14 0,-7 6-1 0,-9 2-9 16,-24 10 6-16,-10 5-13 0,-10 3 4 15,-10 2 8-15,-7 4-16 0,-6 2-8 16,0-4 8-16,-4 8-18 0,-13 0-24 0,0 0-39 16,23 5-22-16,-23-5-39 0,7 7-35 15,-7-7-50-15,3 11-107 0,-3-11-159 16,0 7 42-16,0-7-138 0,0 0-74 0</inkml:trace>
  <inkml:trace contextRef="#ctx0" brushRef="#br0" timeOffset="-81160.19">13943 2879 1705 0,'10'-4'67'0,"-10"4"21"16,6-8 14-16,-6 8 2 0,0 0 5 15,0 0-4-15,0 0-5 0,0 0-10 0,0 0-8 16,0 0-8-16,0 0 7 0,-30 40-2 16,0-9-8-16,-16 2 17 0,-8 17-16 0,-9 0 5 15,-7 4-4-15,-4 3-4 0,-2-1-2 16,10 2-15-16,-8-4 11 0,4-9-5 16,10-2-6-16,14-14 0 0,16-7-4 0,3-7-6 15,10 1-5-15,1-7-8 16,2 0-28-16,4-5-16 0,10-4-52 0,-6 3-59 15,6-3-85-15,0 0-94 0,22-25-208 16,2 5 52-16,9-10 47 0,0-2-139 0,1-2-55 16</inkml:trace>
  <inkml:trace contextRef="#ctx0" brushRef="#br0" timeOffset="-79694.8">27156 18162 1590 0,'-6'18'-16'16,"6"-3"16"-16,3-4 4 0,-6-3 16 15,3-8 11-15,6 10 15 0,-6-10 14 16,0 0 7-16,0 0-2 0,0 0-2 0,37-22-4 16,-17 1-3-16,10-11-3 0,0-5-10 15,0-2-7-15,4-4 0 0,-9-6-3 0,-1 5-8 16,-7-4 7-16,2 7-6 15,-14-1-2-15,-2 10-2 0,-3 6 2 16,-3-2 2-16,-2 3 9 0,2 7-8 0,0 1-1 16,-4 5-1-16,4 1-6 0,3 11-1 15,-14-2-1-15,14 2-4 0,-16 20 0 0,2-1 2 16,5 9-8-16,-12 15 4 0,15-3-1 16,-7 5 3-16,7-2 1 0,2-10-1 15,4 6-1-15,0-4-2 0,4-3 0 0,-1 1 9 16,3-4-7-16,4-1-5 0,-4-7 8 15,5-5-4-15,-1-6 3 0,7-3 5 16,2-1-3-16,8-8 0 0,0-6-2 0,3-7-4 16,0-5-5-16,3-8 3 15,4-5-5-15,-17 7-1 0,3 2 9 0,-10 3-2 16,-3 3-7-16,1 0 7 0,-2 4-7 16,1 3-8-16,-6 1 0 0,6 8-1 15,-10 2 4-15,0 0-5 0,0 0 6 0,24 18 1 16,-18-6 0-16,0 2 2 0,4 3 0 15,4-1-1-15,-8 1 0 0,7 0 0 0,-5-3 2 16,1-2 9-16,1-1 0 0,4-4 7 16,2-1 0-16,8-9-5 0,3-5 5 15,23-12-7-15,-1 1 2 0,-2-6 0 0,-4 0-9 16,-3-3 0-16,-10 7 0 16,-6 9 0-16,-7 2-6 0,-8 0 0 0,4 7-2 15,-2-1-11-15,-11 4 5 0,0 0 1 16,30 14 4-16,-20 1 3 0,-1 2 10 15,2 4-1-15,8 0 1 0,-5-2 6 0,2-1 2 16,2-1 7-16,2 1-4 0,3-7 2 16,0-3 5-16,4-2-6 0,9-6-1 15,4-6 5-15,23-9-6 0,-9-3-6 0,0-1-2 16,-4-8-4-16,-4-3-12 16,-16-1-31-16,3-4-31 0,-6 1-39 0,-6-4-51 15,-12-2-86-15,-9 5-138 0,0-2-76 16,-3 5-151-16,-7-17-109 0</inkml:trace>
  <inkml:trace contextRef="#ctx0" brushRef="#br0" timeOffset="-78659.52">15507 3817 1746 0,'-8'-4'-10'0,"8"4"26"15,0 0 28-15,-6-13 13 0,6 13 8 16,-10-5 9-16,10 5-2 0,0 0-2 0,-27-3-6 16,27 3 3-16,-33 11-6 0,0-1 2 15,-24 9-4-15,-3 3-5 0,3 6-3 16,-19 5-2-16,5 2-3 0,-5 3-10 16,2 2 3-16,-2-1-4 0,6 1-5 0,10 3-3 15,0-3-4-15,13-9-5 0,4 1-14 16,6-6-22-16,11-2-23 0,5-7-21 15,12-2-11-15,2-5-14 0,4-2-42 0,3-7-46 16,0-1-27-16,0 0-59 0,26-22-356 16,-6 0-114-16</inkml:trace>
  <inkml:trace contextRef="#ctx0" brushRef="#br0" timeOffset="-78424.13">14806 3875 1758 0,'0'-15'-13'0,"-3"1"30"0,0 8 9 15,3 6 10-15,-14-5 0 0,14 5 1 16,0 0 1-16,-43 18-3 0,26-1 5 15,-7 5-1-15,-6 15 3 0,5 9 0 0,-2 0-2 16,-6 15 1-16,9-6 2 16,7 0-6-16,1-1 3 0,5 0-6 0,1-1 2 15,7-10-1-15,3-7-3 0,7-1 3 16,3-5-3-16,6-2-5 0,11 7 5 0,3-13-5 16,3-4 0-16,18-3-1 0,-5-5-4 15,4-7-3-15,0-3 1 0,-3 0-13 16,-1-3-4-16,22-5-24 0,-16 1-40 0,-8 1-54 15,-4-1-54-15,-7 2-82 0,-3-2-170 16,-3 1-161-16,-7 5-82 0</inkml:trace>
  <inkml:trace contextRef="#ctx0" brushRef="#br0" timeOffset="-77161.33">24750 17742 1718 0,'-8'-19'27'0,"5"1"16"0,3 0 11 0,0 5 14 16,3-1 0-16,2-1-6 15,-2 0 1-15,0 2-11 0,4-2-7 0,-1 2-4 16,5 4-4-16,-2-4-3 0,4 6 2 0,-2 2-7 16,2-1 4-16,-13 6-2 15,23 0-2-15,-3 6-3 0,-6 1 0 0,5 8-5 16,1 0 1-16,1 10 2 0,-2 0 5 16,8 14-5-16,-10 4-1 0,2 0-2 15,5 0-4-15,-4-1 6 0,4 1 0 0,-8-1-4 16,4 1-3-16,-7-9-2 0,4-6 3 15,-4 0-5-15,-6-6 2 0,3-2-3 16,0-2 1-16,4 0 7 0,-4-6-7 0,-7-2 8 16,10-7 2-16,-13-3-4 0,27-3 4 15,-4-7-9-15,-3-5 1 0,3-3-1 16,1-7-1-16,2-7-3 0,-2 4-5 16,-8 3 9-16,1 7-7 0,-4 0-4 15,-2 1-5-15,-2 5 18 0,-2-1-9 0,-1 4-2 16,2 2 1-16,-8 7-8 0,6-9 2 15,-6 9-3-15,0 0-2 0,0 0 12 16,10 25-7-16,-10-9 8 0,0 9 4 0,-3 9 11 16,0 1 0-16,-4 21 14 0,1 1 0 15,-2 4 14-15,5 1-17 0,0 1-2 0,3-6 6 16,0 2-8-16,0-6-2 0,3-8-1 16,0-8-3-16,0-5-1 0,2-3 9 15,-5-4 8-15,0-5-22 0,0-2-7 16,-5-4-18-16,2-2-45 0,-3-1-37 15,-7-1-60-15,-8-7-60 0,-2-3-114 0,-4-6-165 16,-6 1 45-16,3-5-176 0,-3-3-118 16</inkml:trace>
  <inkml:trace contextRef="#ctx0" brushRef="#br0" timeOffset="-69844.11">27452 19002 1757 0,'-3'-15'-47'16,"3"15"26"-16,-6-14 10 0,6 8 13 15,0 6 2-15,0 0-4 0,3-19 6 16,0 10 1-16,-3 9-8 0,21-8 8 0,-9 4-5 16,6 1 5-16,2 3-3 0,-20 0 5 15,40 3 1-15,-17 1 0 16,0 4 1-16,0 2 2 0,-2 1 4 0,-2 3 1 16,8 7 0-16,-4-3-1 0,1 4-1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85D6-2A30-3C13-5B27-ED0BEC6B7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55E92-D72B-4C3F-B382-6DBD7EF0A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0D69-AFA4-3B33-8770-4BE46594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95D-EFD8-4463-99B9-794BAA9346B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0A8A-AA2C-E3A7-000A-374797E9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11F96-30D9-2C10-1605-7E142059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D93E-C174-4D86-A5CE-5E389BD42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1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EAC6-1F1A-59F4-7483-847B1D64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4D885-6F18-877F-A2D6-786964E57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A74F-1EBD-2974-DC8E-78EC077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95D-EFD8-4463-99B9-794BAA9346B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9E11-F55B-8528-2018-E0D3CF0E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34FF-24A1-4DF9-49E1-02CEC45B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D93E-C174-4D86-A5CE-5E389BD42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85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9FE80-4F01-2566-2F2D-50E6365F6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A5ABA-B614-D853-FB83-BE14C9A6A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E0126-E4B9-10E0-B8D2-D6A52FD7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95D-EFD8-4463-99B9-794BAA9346B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746A-601D-4F3F-37C9-6CA656A9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302E-D69C-7530-63F4-C5CA70B6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D93E-C174-4D86-A5CE-5E389BD42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C315-3F39-5709-499A-75DDC2CA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12FE0-771D-31B9-42B8-D2FEBAC3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FE93-7C07-E15B-9464-17D09879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95D-EFD8-4463-99B9-794BAA9346B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48B9B-E3E5-37D0-BE65-CFEDB038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51A6-4080-D226-B9B5-942B0167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D93E-C174-4D86-A5CE-5E389BD42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78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AD5B-8AAD-7631-EB66-573AD8C9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8F620-9178-74AB-49A1-DE98CEB1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9D908-D16A-5741-7525-FBF53013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95D-EFD8-4463-99B9-794BAA9346B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CC8-0792-E982-4C6F-46088B10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C890-DA7C-55BE-0060-A8659E5F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D93E-C174-4D86-A5CE-5E389BD42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38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4317-6215-139F-3B9E-4A6897CD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294C-1FA6-3236-BB87-A24080B75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6A8CC-F422-F51C-44BC-EE9139163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966FD-7686-7F4C-0C5A-A9B3D284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95D-EFD8-4463-99B9-794BAA9346B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C13B5-22F1-65DF-FC02-2B8A3E1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A80D3-F592-1C5C-FF80-1903C08E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D93E-C174-4D86-A5CE-5E389BD42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23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0C65-9500-9BBC-83B5-BBE96BB2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506C9-C110-7648-4B37-8814F8E6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66085-BFA9-5598-DE86-CD1B93612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643CA-B3B9-1FAA-C540-118BE8997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ADE4B-25DC-8746-34A6-BA20DC825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B2633-D0C4-326A-AD82-9D1A8CD1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95D-EFD8-4463-99B9-794BAA9346B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AE1A4-A3D8-1755-7619-5325B7E8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365A9-55E5-4319-78CB-499E6304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D93E-C174-4D86-A5CE-5E389BD42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95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315C-505A-BA29-B46D-7C4EC9D0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FDA6C-9A31-72A9-8A34-CF8ADCE0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95D-EFD8-4463-99B9-794BAA9346B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9FDC8-97DA-3876-4220-D914A868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AD589-DA31-15FD-5389-F61E0675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D93E-C174-4D86-A5CE-5E389BD42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12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850C6-DF17-BD62-F1E1-8901EF6F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95D-EFD8-4463-99B9-794BAA9346B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D4152-3E7E-72FE-C4D6-FFF7D8C2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D2ACF-809C-4F9F-C29F-E0EB3186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D93E-C174-4D86-A5CE-5E389BD42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2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3A75-ED96-2062-3A19-6B699F4D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37D9-72A0-11EC-3B04-2560DD2E9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DDAFF-8036-60E0-5947-3EAAE99F5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553BB-5121-42E4-BBF3-9189BB6F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95D-EFD8-4463-99B9-794BAA9346B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3C145-C91D-9238-F812-78D1440E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F31CC-531C-6888-93BA-39750ED2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D93E-C174-4D86-A5CE-5E389BD42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49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5E1A-97D7-0B5C-8360-42C746AB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08EBB-E700-828C-F86E-9D6B6900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A6528-B30B-03CF-AED0-B638E70A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4EF2-B5C4-ED0E-FE08-B59D3B1E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995D-EFD8-4463-99B9-794BAA9346B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F6CFD-E73A-7674-FA90-30DD890F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5EDD2-1FA4-3A47-358F-62465E22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D93E-C174-4D86-A5CE-5E389BD42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9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94587-69F9-615C-D83C-73955E57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D0B8F-41F0-E1D2-8BE2-D0D370390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71DD-0EEE-3481-DB4E-0F7A4DB21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995D-EFD8-4463-99B9-794BAA9346B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B1399-B9E2-9388-D1B9-AA19C2F13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05BF-8E3E-6890-985A-1A6112A5A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CD93E-C174-4D86-A5CE-5E389BD42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2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CEC3-C0DF-8E84-1A7E-062EB8A91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439" y="3598607"/>
            <a:ext cx="9547122" cy="2703718"/>
          </a:xfrm>
        </p:spPr>
        <p:txBody>
          <a:bodyPr>
            <a:noAutofit/>
          </a:bodyPr>
          <a:lstStyle/>
          <a:p>
            <a:r>
              <a:rPr lang="en-US" sz="7200" b="1" dirty="0">
                <a:latin typeface="Algerian" panose="04020705040A02060702" pitchFamily="82" charset="0"/>
              </a:rPr>
              <a:t>Coding Questions </a:t>
            </a:r>
            <a:br>
              <a:rPr lang="en-US" sz="7200" b="1" dirty="0">
                <a:latin typeface="Algerian" panose="04020705040A02060702" pitchFamily="82" charset="0"/>
              </a:rPr>
            </a:br>
            <a:r>
              <a:rPr lang="en-US" sz="7200" b="1" dirty="0">
                <a:latin typeface="Algerian" panose="04020705040A02060702" pitchFamily="82" charset="0"/>
              </a:rPr>
              <a:t>Logic + Code</a:t>
            </a:r>
            <a:br>
              <a:rPr lang="en-US" sz="7200" b="1" dirty="0">
                <a:latin typeface="Algerian" panose="04020705040A02060702" pitchFamily="82" charset="0"/>
              </a:rPr>
            </a:br>
            <a:r>
              <a:rPr lang="en-US" sz="7200" b="1" dirty="0">
                <a:latin typeface="Algerian" panose="04020705040A02060702" pitchFamily="82" charset="0"/>
              </a:rPr>
              <a:t>22 June 2024</a:t>
            </a:r>
            <a:endParaRPr lang="en-IN" sz="7200" b="1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Accenture | Zeotap">
            <a:extLst>
              <a:ext uri="{FF2B5EF4-FFF2-40B4-BE49-F238E27FC236}">
                <a16:creationId xmlns:a16="http://schemas.microsoft.com/office/drawing/2014/main" id="{5BA606D0-EB61-A9FF-B2B0-E6CF1D51D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36" y="120688"/>
            <a:ext cx="9615948" cy="253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8DC231-6229-D4BC-06FB-E281043B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3" y="449322"/>
            <a:ext cx="10783234" cy="59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9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42F93-0CD2-7008-B53C-C50086EA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43" y="292538"/>
            <a:ext cx="5617734" cy="6191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1BE97-FF5A-4453-6C3C-50A5332F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372" y="292538"/>
            <a:ext cx="4957685" cy="619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8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8C7A1-7DEC-7A36-D08A-D8841FC3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4" y="189099"/>
            <a:ext cx="11815591" cy="39109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1BB9B8-A648-CF5D-46D0-9B2BACAD21F3}"/>
                  </a:ext>
                </a:extLst>
              </p14:cNvPr>
              <p14:cNvContentPartPr/>
              <p14:nvPr/>
            </p14:nvContentPartPr>
            <p14:xfrm>
              <a:off x="1027080" y="532800"/>
              <a:ext cx="10866240" cy="595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1BB9B8-A648-CF5D-46D0-9B2BACAD21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720" y="523440"/>
                <a:ext cx="10884960" cy="597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054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2E3C18-3177-F212-0A8B-B0AF5161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29" y="216309"/>
            <a:ext cx="9810361" cy="642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3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C113A-8365-E8DF-DB15-688868A0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3" y="658890"/>
            <a:ext cx="10074513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7ECF03-9B50-B67D-4B51-7B4D9DC5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86" y="314632"/>
            <a:ext cx="3690223" cy="60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1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6A2E3D-78D2-8F04-CF46-2E6209215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3" y="266957"/>
            <a:ext cx="11176220" cy="43542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D67ABD-D869-1D9A-F9C3-0F9DFC276338}"/>
                  </a:ext>
                </a:extLst>
              </p14:cNvPr>
              <p14:cNvContentPartPr/>
              <p14:nvPr/>
            </p14:nvContentPartPr>
            <p14:xfrm>
              <a:off x="283320" y="321120"/>
              <a:ext cx="11733840" cy="647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D67ABD-D869-1D9A-F9C3-0F9DFC2763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960" y="311760"/>
                <a:ext cx="11752560" cy="64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490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5931F-E0FF-C49F-738E-A2E15A56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91" y="597924"/>
            <a:ext cx="9891617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3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2D408-3CF1-38BA-0B8C-D081ABEC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17" y="493287"/>
            <a:ext cx="5754081" cy="5189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2DC8AE-26F2-DF7C-4D6D-9D1B05724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032" y="590889"/>
            <a:ext cx="4318944" cy="509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0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61B93-FF9C-AC93-B6EE-DA2874EE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9" y="112545"/>
            <a:ext cx="11170330" cy="4341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724908-C493-0F32-D9F4-9A0ABCFC2794}"/>
                  </a:ext>
                </a:extLst>
              </p14:cNvPr>
              <p14:cNvContentPartPr/>
              <p14:nvPr/>
            </p14:nvContentPartPr>
            <p14:xfrm>
              <a:off x="318960" y="225720"/>
              <a:ext cx="11304360" cy="662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724908-C493-0F32-D9F4-9A0ABCFC27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600" y="216360"/>
                <a:ext cx="11323080" cy="66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02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Office Theme</vt:lpstr>
      <vt:lpstr>Coding Questions  Logic + Code 22 June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Chaudhary</dc:creator>
  <cp:lastModifiedBy>Anshika Chaudhary</cp:lastModifiedBy>
  <cp:revision>6</cp:revision>
  <dcterms:created xsi:type="dcterms:W3CDTF">2024-07-29T15:38:00Z</dcterms:created>
  <dcterms:modified xsi:type="dcterms:W3CDTF">2024-07-30T16:48:02Z</dcterms:modified>
</cp:coreProperties>
</file>