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58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7T08:42:00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0 12481,'-11'4'-81,"0"-1"1,-1-1-1,1 0 0,-1-1 0,-18 0 1,-17 2-39,38-3 14,0 0-1,0-1 0,0 0 0,-14-4 1,20 4-443,-4-5-863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09:04:16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 7675 1681 0,'-21'0'-116'16,"21"0"17"-16,-17-6 14 0,17 6 23 0,0 0 7 0,-19-1 5 15,19 1 7-15,0 0 0 0,-17-3 12 0,17 3 1 16,0 0 8-16,0 0-8 0,-10-5 7 16,10 5 19-16,0 0-13 0,0 0 2 0,0 0 8 15,0 0 4-15,0 0 3 0,0 0-3 16,0 0 1-16,33-13-2 0,-20 9 13 16,4 1 11-16,4-2-9 0,4 2 11 0,5-1 5 15,11-2 3-15,-1-1 6 0,3-1-9 16,4 4 6-16,13-7-2 0,0 1-7 15,-3 0 8-15,-8-1-10 0,-2 7 0 16,-4-3 5-16,1-1-4 0,-4 1-7 0,3 1 10 16,-3 2-10-16,0-4 6 0,-7 2-8 15,4 2 1-15,-4 1-6 0,0 2-1 16,-3-2 8-16,4-3-13 0,3 4 11 16,-7 0-15-16,3-2 16 0,1 3-4 0,-1-2 0 15,0 0-3-15,0 2-3 0,1-2 0 16,-1 0 0-16,3-2-3 0,-2-1 10 0,0 5-5 15,6-6-6-15,3 4 3 16,-7-5 4-16,5 1 0 0,2 1 0 0,1 2 1 16,-5-4 4-16,4 1-4 0,4 0-4 15,13-4-1-15,0 1-4 0,1-3-2 16,-12 5 4-16,11 0 9 0,3-5-9 0,4 1 6 16,0 1-2-16,-3 1-3 0,-1-3 4 15,0 4-7-15,0 2 3 0,-3-4 4 16,-10 5-8-16,-10-1 5 0,-6 6 5 0,-4-5-14 15,-8 3 6-15,2-1-3 0,-4 4 13 16,-4-4 8-16,2 4-4 0,-18 0 5 16,23-4-1-16,-23 4 9 0,24-3-3 0,-24 3 2 15,16-1-3-15,-16 1-2 0,0 0-1 16,20-3-2-16,-20 3-1 0,0 0-2 16,13 0 1-16,-13 0-16 0,0 0-8 0,0 0-17 15,0 0-54-15,0 0-53 16,0 0-467-16,0 0-96 0</inkml:trace>
  <inkml:trace contextRef="#ctx0" brushRef="#br0" timeOffset="2299.17">1179 8247 1600 0,'-16'-4'-128'0,"16"4"4"0,-24-3 24 0,24 3 3 16,-23 3 6-16,23-3 15 0,-30 1 12 16,11 5 13-16,5 1-4 0,-6 4 15 0,0-3 7 15,0 9 9-15,0 0 8 16,-3-1 3-16,2 8-4 0,-2 1 15 15,-7 7-8-15,10-4 3 0,-6 12 11 0,2-3-5 16,5 2 12-16,-5 4 2 0,10 3 6 16,-5-1 11-16,8 2-1 0,5-10-4 0,-7 12 6 15,2-12-9-15,8-2 2 0,-4-3-1 16,4 6 4-16,0-5-8 0,3-7 9 16,0 5 9-16,0 1-7 0,0-4-3 0,3 5 4 15,0-7-14-15,1 2 6 0,2 1 1 16,2-4-3-16,-2 0-4 0,0 0 10 15,7 4-8-15,1-4 5 0,-1-5-6 0,4-2 4 16,-1 4 4-16,5-5-1 16,-4 1 4-16,2-6-9 0,2 2 0 0,-1 3-1 15,-1-9 0-15,-2 3 3 0,3 2-4 16,-6-6-2-16,2 1 3 0,1-4-11 0,-4 3 11 16,1-1-8-16,-1-3 8 0,1 2-5 15,-2-2-6-15,-12-3 6 0,27 7-4 16,-11-6-1-16,-2 3-2 0,-14-4-2 0,21 5 0 15,-21-5-2-15,19 0-1 0,-19 0 3 16,14 5-3-16,-14-5-25 0,0 0-36 16,19 0-28-16,-19 0-41 0,0 0-338 15,0 0 26-15</inkml:trace>
  <inkml:trace contextRef="#ctx0" brushRef="#br0" timeOffset="2615.51">1037 9290 1295 0,'0'0'-74'0,"0"0"7"0,0 0 5 0,0 0 6 0,0 0 4 0,0 0 18 0,0 0 7 0,19-5 4 0,-19 5 6 16,0 0 22-16,36 9 5 0,-19-3 2 15,1 1 8-15,4-2-5 16,-5 2 5-16,4 6 16 0,-5-2 8 0,1 3 2 15,-4 4-1-15,7 4-9 0,-7 6 2 16,-3-9-1-16,-3 6 6 0,-4 0 0 0,-3 0-14 16,4 6 2-16,-8-6-6 0,-2 0 2 15,-2 0 3-15,-4-6-6 0,5 5-1 16,-4-2-5-16,-1-2 0 0,-6-4-1 0,6 2 1 16,-6-2-16-16,2-1-39 0,2-5-73 15,-2-2-383-15,7 0 2 0</inkml:trace>
  <inkml:trace contextRef="#ctx0" brushRef="#br0" timeOffset="7916.4">1220 10318 1336 0,'0'0'-93'0,"0"0"-1"0,0 0 19 16,0 0 16-16,0 0 4 0,-14-9 6 16,14 9 8-16,0 0 11 0,0 0 6 15,0 0-11-15,0 0 3 0,0 0 9 0,0 0 13 16,0 0 2-16,0 0 17 0,0 0-2 16,0 0 12-16,0 0-5 0,0 0 8 15,0 0 5-15,0 0 2 0,0 0-8 0,0 0 1 16,0 0-6-16,0 0 8 0,0 0-13 15,0 0 5-15,0 0 1 0,0 0-13 16,0 0 10-16,0 0 3 0,0 0-7 0,0 0 5 16,0 0-5-16,0 0 4 0,0 0-2 15,50 9 0-15,-50-9-10 0,20 1 2 16,-6 2 9-16,-14-3-1 0,30 3 0 16,-17-2 3-16,-13-1-2 0,30 0-6 15,-13 4 9-15,-1-2-6 0,-16-2 6 0,30 2-4 16,-16-2-4-16,5 0 8 0,-2 0 3 15,7 3-4-15,-5 0 4 0,5-3-8 16,3 3 8-16,-4-3-11 0,4 1 5 0,3-1 11 16,-4 0-15-16,8 0 12 0,-1 0 0 15,0 0 2-15,1 0 5 0,2 0-1 16,1-1 0-16,-4-2-3 0,3 0-1 0,-1 0 2 16,1 1-7-16,-3-4-1 0,1 5-7 15,-1-2 7-15,0 0-1 0,-9 2-6 16,3 1-3-16,-2-3 7 0,2 3-9 15,0 0-1-15,-4-6 4 0,4 6-3 0,-3 0-2 16,2 0 3-16,0 0 2 0,1-2-2 16,10 0 8-16,-7-2-2 0,10 3 10 15,-6-2-9-15,2-1 2 0,7 1 3 0,1-3-4 16,-1 6-3-16,4-4 3 0,-10 0-8 16,2 0 9-16,-2 1-4 0,3 2-3 15,3-2 0-15,-9-3-3 0,10 4 3 0,-1-4-2 16,-4-1 5-16,5 6-6 0,-4-5-3 15,6 3 9-15,-5-5-8 0,5 7 5 16,-5-5-3-16,1 2-2 0,1-2 7 16,1 4 1-16,-7-4-3 0,-1 5 8 15,-2-5-5-15,-1 5-2 0,-3 1 1 0,-3-3 5 16,-1 0-8-16,-2 0 3 0,0 1 0 16,-5 2-1-16,1-2 1 0,-4-2 1 0,8 4 8 15,-7 0-3-15,6-4-2 0,-3 1-4 16,0 2 0-16,4 1 1 0,-5-3-4 15,5 0 0-15,-4 0-2 0,-4 1 3 0,8 2 0 16,-8-6-1-16,8 6 0 0,-7 0-4 16,-1-1 0-16,-16 1 3 0,36-6-1 15,-19 6 0-15,1-1 3 0,-18 1-5 16,30-3 4-16,-14 3-2 0,1-3 4 16,-1 0-7-16,1 1 5 0,-17 2-4 0,33-6 7 15,-20 6-1-15,4-4-5 0,0 1-3 16,-17 3 3-16,23-4 2 0,-23 4-5 0,17-3-11 15,-17 3-25-15,0 0-32 0,0 0-40 16,0 0-70-16,13 7-492 0,-13-7-163 16</inkml:trace>
  <inkml:trace contextRef="#ctx0" brushRef="#br0" timeOffset="22534.16">2213 12872 1984 0,'0'0'31'0,"0"0"0"0,0 0 1 0,-17 3-8 16,17-3 0-16,0 0-13 0,0 0 4 15,0 0-1-15,-7 9 0 0,7-9 1 0,0 0-3 16,0 0-1-16,0 0 6 0,14 18-3 16,-14-18 12-16,7 7 0 0,-7-7 2 15,0 0 10-15,9 6 11 0,-9-6 9 0,0 0-2 16,0 0 3-16,30-13-6 0,-23 2-1 16,10-3 0-16,-4-4-14 0,-2-1-3 15,1-1 2-15,-5-5 14 0,4 2-8 0,2-4-6 16,-10-2-4-16,3-3 16 0,2 10 1 15,-8-3-2-15,3 0 16 0,0 8-2 16,-6-1 2-16,3 0 2 0,0 6-19 0,3 2 13 16,-3 10-25-16,-3-22 9 15,6 15-16-15,-3 7-9 0,0 0 4 0,0 0 9 16,0 0-16-16,0 0-6 0,0 0 8 16,0 0-1-16,3 42-13 0,1-22 6 0,-1 1-8 15,3 3-5-15,1 1-2 0,0 0 11 16,0 0 7-16,5 0-3 0,-1-3-18 15,2 6 14-15,-3-9-6 0,4-1 3 16,-5-4 1-16,2 3 5 0,-1-3-7 0,3-3 2 16,-3-3 6-16,0 1 6 0,0-4-10 15,-10-5-1-15,23 3 6 0,-23-3 7 16,21-8 2-16,-12-1-6 0,1-2-2 16,4-4 0-16,-1 0-5 0,-4-5 2 0,-4-2 3 15,1-2-1-15,0 2 0 0,-2-6-12 16,-1 6 5-16,-3 1 17 0,3 2 3 0,-3-1 16 15,-3 2 2-15,3 6 11 0,0-1-5 16,0 1-6-16,0 12-13 0,-3-17-3 16,3 17-7-16,0-8-5 0,0 8-1 0,0 0 1 15,0 0 3-15,0 0 1 0,-4 33-6 16,4-16 5-16,0 1-8 0,0 1 7 0,7 5-3 16,-4 1-12-16,8 4-20 15,2 0-39-15,-4-5-40 0,2-2-37 0,2 3-42 16,4-3-31-16,-1-4-54 0,1-5-50 15,-4-6-73-15,1-2-131 0,-1-2 53 16,4-3-170-16,-17 0-131 0</inkml:trace>
  <inkml:trace contextRef="#ctx0" brushRef="#br0" timeOffset="23016.68">3029 12675 1913 0,'0'-13'95'0,"0"6"29"0,0 7 8 0,-3-15 14 0,3 15-2 0,0 0-21 15,0 0-5-15,0 0-14 0,0 0-22 0,0 0-11 16,0 0-1-16,0 0 0 0,0 0 1 15,3 44 5-15,0-23 0 0,2 7-16 16,-2 4 2-16,-3 3-5 0,6-1-2 0,-3 2-7 16,1 3-1-16,5 10-12 15,2-12 7-15,-8 1-8 0,4-6 1 0,2 0-4 16,-4-7-6-16,-2 0 2 0,0-6-7 16,4 2 0-16,-1-3 6 0,-3-7-4 0,0 3 8 15,-3-3 2-15,5 0 1 0,-2-4 26 16,-3-7 23-16,6 13 1 0,-6-13-4 15,0 0-11-15,0 0-8 0,0 0-6 0,-14-42-6 16,11 17 7-16,-3-3-19 16,-1-8-5-16,1-14 2 0,-2 0-3 0,-1 4-8 15,2 3 0-15,4 6-3 0,0-1-3 16,3 1 0-16,-11-13-2 0,8 12-8 0,0 6 2 16,3 3-7-16,9-3 1 0,-4 7 5 15,4 3-12-15,-2 0 3 0,-4 7-5 16,8 5-1-16,-2 3 0 0,4-1-2 0,-13 8-1 15,21 2-1-15,-21-2 0 0,26 13 8 16,-16-1-3-16,4 2 2 0,-8 3-3 0,1 0 5 16,-1 5 2-16,-3 1 3 0,1 2-1 15,-4 0-3-15,0 2-11 0,-10-4-16 16,7-3-22-16,0-1-19 0,-7 2-47 0,2-1-19 16,-1-4-30-16,-4 1-30 15,-1 0-31-15,-2-5-27 0,2 1-21 0,-2-5-31 16,2-1-45-16,4-2-97 0,1 2-27 15,1-7-134-15,8 0-109 0</inkml:trace>
  <inkml:trace contextRef="#ctx0" brushRef="#br0" timeOffset="23535.97">3459 12659 1719 0,'0'0'-73'0,"0"-12"0"0,0 12 14 15,0 0 6-15,0 0-3 0,0 0-7 0,3-10 4 16,-3 10 13-16,0 0 3 0,0 0-11 16,0 0 25-16,0 0-9 0,0 0 2 15,0 0-3-15,0 0 11 0,8-7 3 0,-8 7 4 16,0 0-4-16,0 0 9 0,0 0-3 15,0 0-6-15,0 0 15 0,0 0-4 0,0 0 15 16,0 0 2-16,0 0-6 0,10-5 2 16,-10 5-4-16,0 0 2 15,0 0 22-15,0 0 10 0,0 0 18 0,0 0 6 16,0 0 14-16,0-13 14 0,0 13 11 16,0 0 2-16,0 0 6 0,0 0 7 0,0 0 3 15,0 0-2-15,0 0 2 0,-7-12 1 16,7 12-9-16,0 0-2 0,0 0-1 15,0 0-6-15,0 0 1 0,0 0-5 0,0 0-2 16,0 0-12-16,0 0 0 0,0 0-10 16,0 0-5-16,10-16 0 0,4 9 4 0,2 0-10 15,7-4-9-15,11-3 19 0,16-9 1 16,3 1 15-16,0-1-23 0,1 4 15 16,-2-6-3-16,-1 1-15 0,2 5 3 0,-7-5-22 15,-15 10-1-15,-1 2 16 16,-10 2-21-16,-4 2-6 0,1 1-29 0,-4 0-39 15,-2 1-54-15,-2 1-59 0,-9 5-83 16,7-6-66-16,-7 6-133 0,0 0-53 16,0 0-186-16,-30 17-175 0</inkml:trace>
  <inkml:trace contextRef="#ctx0" brushRef="#br0" timeOffset="23800.65">3713 12677 2061 0,'-7'7'89'0,"7"-7"19"0,0 0 8 0,-7 7 0 15,7-7 12-15,0 0-20 0,0 0-3 16,0 0 6-16,0 0 12 0,0 0 0 16,0 0 0-16,51-4 7 0,-24-6-8 0,9-2-4 15,13-6-8-15,2 1-3 16,2-5-18-16,-3 1-4 0,-3 0-12 0,-1 2-8 16,-8 2-2-16,-5 3-3 0,-6 0-10 15,-2 3-7-15,-4 4-17 0,-4 0-15 0,-1 2-19 16,-2-1-42-16,-4 2-42 0,-10 4-45 15,20-4-50-15,-20 4-45 0,6 0-100 16,-6 0-175-16,0 0-26 0,0 0 49 0,-20 22-163 16,14-11-143-16</inkml:trace>
  <inkml:trace contextRef="#ctx0" brushRef="#br0" timeOffset="27234.35">1456 7325 1914 0,'0'0'36'0,"0"-14"27"0,0 14 18 15,0-11 17-15,0 11-1 0,0 0-6 0,0-15-4 16,0 15-8-16,0 0-5 0,0 0-10 16,0 0-9-16,0 0-2 0,0 0 6 0,0 0 12 15,0 0-5-15,3 34 12 0,0-17 2 16,2 1 11-16,-2 6-20 0,3 1 3 0,-3 1 9 16,4 6 7-16,-4 4 9 0,-3-8-1 15,0 4-3-15,8 1-5 0,-8-5-6 16,0 1-8-16,3-1-8 0,0-3 0 0,-3-6-8 15,0-2 0-15,-3 4-2 0,3-9-2 16,3 1-1-16,-3-2-4 0,0-1 3 16,0-10-6-16,0 12-3 0,0-12-1 15,0 13-33-15,0-13-36 0,0 0-70 16,0 0-51-16,0 0-60 0,0 0-62 0,0 0-80 16,0 0-104-16,0 0-97 0,0 0 45 15,30-28-238-15,-17 18-234 0</inkml:trace>
  <inkml:trace contextRef="#ctx0" brushRef="#br0" timeOffset="27884.4">2420 7436 2209 0,'0'-11'64'0,"0"11"16"0,-4-14 12 0,4 14 9 0,0 0-7 0,0-8-18 15,0 8 2-15,0 0-4 0,0 0-7 0,0 0-6 16,0 0 19-16,0 0 11 0,0 0 19 16,-7 32 10-16,7-17 12 0,-3 2 4 15,0 2 1-15,0 6 4 0,-1 0-4 0,-2 6-8 16,-2 2-9-16,5-1-10 0,-3-3-5 15,-1 0-12-15,7-1-10 0,0-3-5 16,-6 1-8-16,3-5-14 0,-2 4-1 0,5-5-2 16,0-5-11-16,-3-4 9 0,3 3-5 15,-3-3 0-15,3-3-12 0,0-8-1 16,-3 16-17-16,3-16-39 0,0 0-51 16,0 0-43-16,0 0-51 0,0 0-62 0,0 0-47 15,0 0-53-15,0 0-57 0,20-25-148 16,-13 15-17-16,-1-4 65 0,4 6-234 15,-3-5-214-15</inkml:trace>
  <inkml:trace contextRef="#ctx0" brushRef="#br0" timeOffset="28567.15">3253 7540 2201 0,'-3'-12'105'0,"3"12"10"0,0-11 25 0,0 11-22 15,0 0 1-15,0 0-10 0,-4-13-7 16,4 13 0-16,0 0-16 0,0 0-4 0,0 0-7 15,0 0 19-15,0 0 3 0,0 0 8 16,0 46 3-16,4-29-3 0,-8 1-6 16,4 4-2-16,4 3 1 0,-1 3-14 0,4-3 2 15,-4 1-5-15,0-1-15 0,-3 0 1 16,0-1-6-16,3 1-7 0,4 0 0 0,-4-7-9 16,4-2 0-16,-3 0-4 0,-4-1-4 15,0-5 0-15,3 2 2 0,-3-2-2 16,0-10-1-16,3 12-1 0,-3-12-13 15,3 16-18-15,-3-16-18 0,-3 9-27 16,3-9-23-16,0 0-51 0,0 13-44 0,0-13-49 16,0 0-81-16,-6 3-126 0,6-3-182 15,0 0 44-15,0 0 73 0,0 0-253 0,0-25-223 16</inkml:trace>
  <inkml:trace contextRef="#ctx0" brushRef="#br0" timeOffset="29121.02">4193 7550 2167 0,'-4'-10'50'0,"4"10"22"0,0-21 18 0,0 13 21 0,0 8 9 0,-6-14 3 0,6 3 1 16,0 11 4-16,-3-8-1 0,3 8-13 0,0 0-3 15,0-13-13-15,0 13-19 0,0 0 2 16,0 0-6-16,0 0 1 0,0 0 9 16,-3 42 9-16,3-24-1 0,0 1-5 15,0 6-12-15,0 6-3 0,0-3-5 16,3-1-2-16,-3 0-12 0,3 9 3 0,0-11-10 15,-3 1-2-15,3-1 2 0,1-4-4 16,-1-4-7-16,-3 1-1 0,0-3 5 0,0-2-1 16,0-5-6-16,0 6 1 0,0-14 1 15,0 15-3-15,0-15 3 0,3 10-13 16,-3-10-21-16,0 0-39 0,0 0-38 0,0 0-59 16,0 0-51-16,0 0-70 0,0 0-74 15,0 0-91-15,0 0-161 0,0 0 52 0,0 0-310 16,0 0-326-16</inkml:trace>
  <inkml:trace contextRef="#ctx0" brushRef="#br0" timeOffset="32884.58">5759 12095 2421 0,'0'0'-16'0,"7"-8"28"15,-7 8 13-15,0 0 20 0,0 0 5 0,0 0 15 16,0 0 1-16,0 0-13 0,0 0 0 16,0 0 1-16,0 0-8 0,0 0 5 15,-46 10-4-15,22 2 6 0,1 1 4 0,-7 5-7 16,0 0-5-16,-10 4 6 0,0 3-1 16,-4 0-6-16,1 0-3 0,-1 0-12 0,5 3 9 15,2-2-6-15,4-5-8 16,9-4-10-16,-2 2 9 0,2-2 4 0,8-5-11 15,-4 2 11-15,3-7-3 0,7 4 4 16,-3-1 9-16,3-2 9 0,-4-3 1 16,5 3 1-16,2-4 16 0,-4 4 1 0,5-1 10 15,6-7 13-15,-13 7 7 0,13-7 3 16,-11 6 2-16,11-6-13 0,0 0-4 0,0 0-10 16,0 0-8-16,-25-24 1 0,20 13-14 15,-1-7 0-15,6-4-8 0,0-3-5 16,0-10-3-16,0 0-3 0,0-5-8 0,0-15 0 15,11 2 0-15,-8 3-6 0,0 11 3 16,4 3-6-16,-4 1 8 0,3 3-7 16,-6 7 10-16,3 4 1 0,-3 3-1 15,5 2 5-15,-5 0-4 0,3 4-10 0,-3 2-4 16,3-1-9-16,-3 11-8 0,7-6 7 16,-7 6-7-16,0 0 3 0,26 21 4 15,-10 3-1-15,2 6 9 0,5 16 5 0,7 18 11 16,-10 6 6-16,0 2 8 0,7 1 11 15,-11 2 2-15,7-4-10 0,-10-10 12 16,8-5-13-16,-4-5-2 0,-4-1 5 0,4-7-8 16,-8-8-5-16,4-13-2 0,-5 2 8 0,-2-10 1 15,1-2-2-15,-7-1 9 16,6-1-12-16,-6-10-10 0,0 15-47 0,0-15-48 16,0 0-79-16,0 0-69 0,0 0-82 15,0 0-86-15,0 0-85 0,3-33-203 16,2 23 46-16,-2-1 78 0,0 3-386 0,0-3-414 15</inkml:trace>
  <inkml:trace contextRef="#ctx0" brushRef="#br0" timeOffset="34801.33">2063 7304 2617 0,'0'-19'-90'0,"-3"9"41"0,3-4 41 0,-4 3 30 15,4-3 28-15,-3 6 22 0,0-3 21 16,3 11 31-16,-4-17 1 0,4 17 16 16,-4-14-20-16,4 14 8 0,-6-8-20 0,6 8-10 15,-3-11-18-15,3 11-8 0,0 0-12 16,0 0 0-16,0 0-3 0,-3 43 2 0,3-21-9 15,0 7 16-15,0 4-3 0,0 5 1 16,-4-1 4-16,8 4 3 0,-8 14-3 16,4-13-4-16,-3-5-5 0,0 4-5 15,6-11-2-15,-3-1-4 0,3 7-3 16,-6-9-5-16,0-6-3 0,3-5 0 0,0 1 3 16,0 0-1-16,0-5-1 0,0 1 1 15,0-5 2-15,0-8-4 0,-4 17-4 16,4-17-8-16,0 8-28 0,0-8-34 0,0 0-51 15,0 0-61-15,0 0-54 0,0 0-53 16,0 0-68-16,0 0-80 0,0 0-179 16,0-36 50-16,4 22 52 0,2 3-235 15,4-7-207-15</inkml:trace>
  <inkml:trace contextRef="#ctx0" brushRef="#br0" timeOffset="35435.17">2746 7385 2118 0,'0'0'50'0,"3"-13"24"0,-3 13 16 0,0-12 12 0,0 12-6 16,0 0 2-16,-3-10-12 0,3 10-9 0,0 0-19 15,0 0 6-15,0 0 27 16,0 0-2-16,0 0 24 0,-3 42 4 0,3-24 7 0,0 4 4 16,0 3 9-16,-3 3-5 0,-1 4-12 15,4-5-5-15,-6 8-9 16,6-3-10-16,0 0-6 0,-3-7-19 0,6 1-2 16,-6-1-4-16,6 0-6 0,-11 0-11 15,8-4 0-15,-3-1-3 0,6-2-2 0,-3-6-5 16,5 1-1-16,-5-1-9 0,0-12-15 15,0 17-16-15,0-17-15 0,0 12-48 16,0-3-32-16,0-9-31 0,0 0-85 0,0 0-74 16,3 4-83-16,-3-4-163 0,0 0-13 15,16-21 51-15,-10 15-243 0,5-9-229 0</inkml:trace>
  <inkml:trace contextRef="#ctx0" brushRef="#br0" timeOffset="36417.43">3849 7319 2295 0,'4'-15'153'0,"-4"15"5"0,0-12 6 0,0 12 1 15,0 0-13-15,0-10-18 0,0 10-26 0,0 0-11 16,0 0-11-16,0 0 5 0,0 0 1 15,3 46 17-15,0-21 5 0,-3 1 3 0,0 5 1 16,0 3-5-16,-3 1-13 0,3 1-3 16,0 2-14-16,0-5-9 0,3 0-5 15,-6-2-10-15,6-3-3 0,-3-1-3 0,0-7-8 16,0 2 1-16,3-9-3 16,-6 2 2-16,3-4-7 0,0 3-10 0,0-4-10 15,0-10-13-15,0 15-27 0,0-15-40 16,3 10-29-16,-3-10-54 0,0 0-37 0,0 0-44 15,0 0-40-15,0 0-54 0,0 0-77 16,0 0-165-16,0 0 50 0,-9-32-284 16,5 23-284-16</inkml:trace>
  <inkml:trace contextRef="#ctx0" brushRef="#br0" timeOffset="38851.91">2653 14715 2267 0,'0'0'-64'0,"0"0"17"0,-7 9 5 0,7-9 8 0,0 0 6 15,0 0 13-15,0 0 21 0,0 0 20 16,0 0 13-16,0 0 21 0,0 0 10 0,0 0 14 16,51-19-6-16,-38 4 4 0,-4-3-8 15,5-2-1-15,-1-8-6 0,-7 1 4 16,2-4-15-16,-2-2 1 0,-2-3 8 0,-1 1-5 15,-6-3 6-15,-7-12 1 0,-1 0 7 16,2 3 12-16,-12 3 1 0,5 1 10 16,-11 5-2-16,7 6-10 0,1 7 12 15,-2 2-11-15,1 6-9 0,4 2 2 16,-5 2-11-16,5 6-11 0,2-1-9 0,-2 5-2 16,16 3-5-16,-27 6-2 0,17 3-15 15,-3 4 4-15,3 8 0 0,3 5-2 0,3 5-10 16,1 6 4-16,10 13-1 0,3 0 3 15,7 3-7-15,6 0-1 0,-3-3-1 16,7 0 6-16,13 7-1 0,-13-14-7 0,3-4 4 16,0 1-21-16,3-5-18 0,-9-8-21 15,-5-6-19-15,5-4-42 0,-1-7-33 16,4-2-40-16,-8-5-65 0,5-9-65 16,3-5-71-16,3-6-158 0,-4-2 46 15,-3-2-210-15,1-1-194 0</inkml:trace>
  <inkml:trace contextRef="#ctx0" brushRef="#br0" timeOffset="39184.51">3203 14347 1944 0,'3'-14'-92'0,"3"3"15"0,-2 1 23 15,3 6 13-15,-7 4 4 0,13-17 16 0,-13 17 12 16,10-4 12-16,-10 4 17 0,17-3 4 16,-17 3 9-16,0 0 6 0,36 11 6 15,-22-4 3-15,-1 3-1 0,-3 0 5 0,4 8 3 16,-1 0-8-16,-3-2 8 15,0 5-8-15,0 0 4 0,-1 3 7 0,-1-5 3 16,-5 6-1-16,0-7 7 0,-3 0 0 16,-3-1 11-16,0-2 14 0,0-1 13 15,-8 0-12-15,-2-4-4 0,-1-1-7 0,-2-3-8 16,2-2 0-16,-2-4 1 0,-1 3-23 16,17-3-1-16,-33-4 11 0,20-5-14 0,-4 1 4 15,4 0-10-15,-1-5-13 0,1-5-20 16,3-1-19-16,3-5-39 0,7-2-22 15,4-2-38-15,-1 0-22 0,-3 3-27 0,7-3-11 16,-1 1-32-16,4 4-37 0,-6 1-19 16,2 4-57-16,-2 6-330 0,2 5-140 15</inkml:trace>
  <inkml:trace contextRef="#ctx0" brushRef="#br0" timeOffset="39518.4">3903 14402 1992 0,'0'0'118'0,"13"-3"5"0,-13 3 0 0,0 0-2 0,0 0 0 0,20-2-23 16,-20 2 7-16,13-6-11 0,-13 6-9 16,17-7-5-16,-4 3-13 0,4-6-4 0,7-1-7 15,2-3 1-15,-3-1-9 0,7-3 12 16,-3 1-21-16,13-8 2 0,-10 4-1 16,0 9-2-16,-3-5-34 0,-7 5-36 15,-7-1-61-15,1 8-51 0,-4 2-39 16,-1-1-50-16,-9 4-42 0,11 0-97 0,-11 0-86 15,0 0-149-15,0 0-105 0</inkml:trace>
  <inkml:trace contextRef="#ctx0" brushRef="#br0" timeOffset="39704.32">4120 14441 1773 0,'-14'14'22'16,"4"-7"22"-16,4 1 25 0,-1-4 14 0,7-4 15 16,0 0-3-16,-7 9 2 0,7-9-3 15,0 0-3-15,0 0-9 0,0 0 1 16,0 0-12-16,0 0-8 0,0 0-14 0,0 0 7 15,57-21 0-15,-34 11-14 0,1-1-2 16,9 0 0-16,-9 1-22 0,9-5-25 0,-3 1-51 16,0 0-53-16,0 2-82 15,-4-6-107-15,-3 5-169 0,-6 1-187 0,3-2-152 16</inkml:trace>
  <inkml:trace contextRef="#ctx0" brushRef="#br0" timeOffset="40218.43">4969 13872 1989 0,'20'-13'72'0,"-7"-1"9"15,4 2 12-15,1-1-2 0,-2 2-16 16,7-1-2-16,-3 2-6 0,0-3-14 0,0 5-3 16,0 1-3-16,0 6-3 0,-3-5-8 15,-1 6-3-15,-16 0-4 0,27 6-3 0,-10 1 0 16,-7 5 0-16,-4 6 3 0,1 2-8 16,-7-1 3-16,3 6-2 0,-3-4-6 15,-6 1-14-15,2 0-7 0,1-1 0 0,0-4-4 16,3-2 7-16,0-5-3 0,0 2-3 15,0-12 2-15,3 10-2 0,-3-10 0 16,0 0 0-16,0 0 1 0,21 0 3 16,-21 0-4-16,0 0 4 0,30-10 4 15,-30 10-3-15,22-2-3 0,-22 2 7 0,27 5 3 16,-10 2-1-16,-1 0 5 0,1 10-5 16,-4-3 17-16,-2 4-8 0,2 4 18 0,-4 3-1 15,-5 3 3-15,6 2 0 0,-6-5 6 16,-1 2-7-16,-3-8 4 0,-3 2-5 15,-4 1 6-15,4-7 2 0,-8 1-12 0,-2-7-6 16,-4 1 4-16,1-3-4 16,-1-1-4-16,1-4-19 0,2 4-30 0,-2-6-40 15,16 0-52-15,-24 0-58 0,24 0-102 16,-27-10-198-16,18 2 31 0,2-2-154 16,3-1-104-16</inkml:trace>
  <inkml:trace contextRef="#ctx0" brushRef="#br0" timeOffset="45852.18">1399 10312 1713 0,'0'0'-41'0,"0"0"26"0,-23 0 19 0,23 0 17 0,0 0 21 0,0 0 13 0,-26-3 5 0,26 3 6 0,0 0 2 15,-11-4 0-15,11 4-3 0,0 0-3 16,0 0-14-16,0 0-2 0,0 0-3 0,0 0-3 15,0 0-8-15,0 0-1 0,0 0-8 16,0 0-1-16,0 0 2 0,0 0 1 16,0 0 6-16,0 0 1 0,0 0 1 0,0 0 9 15,0 0-9-15,41 13 3 0,-25-13 6 16,7 1 1-16,1-1-7 0,0 3-6 0,1-3 7 16,5 3-13-16,5-3 3 15,1-3 3-15,1 3-8 0,2 0-4 16,8-3 6-16,0 3 2 0,3-1 1 0,-1-2-8 15,22-3 6-15,-4-2-6 0,-1 1 5 16,4-3 3-16,4 2-8 0,-5 0-2 0,4-5 3 16,-2 2 10-16,2 1-18 0,-3 2 15 15,1 0-11-15,-5-1-3 0,-3 1 3 16,4 1 5-16,-17 7 1 0,-7-1 2 0,0-2-20 16,4 0 0-16,-1 0 11 0,2 3 0 15,2-2-8-15,-1-4 13 0,18 5 7 16,3-6-6-16,3 1-8 0,0-1 9 0,8-4 1 15,-1 1 1-15,-7 6-6 16,-3-1-1-16,-4-2-10 0,-9 7 6 0,-13-9 10 0,-7 9 4 16,9-2-3-16,-9 2-8 0,0-2-6 15,-4-2 5-15,3 4 6 0,-6 0-7 16,1 0 1-16,-1 0 6 0,-4 0-6 16,-2 0-6-16,2 0 4 0,1 0-2 15,-7 0-10-15,-3 0 15 0,-17 0-12 0,33 0 2 16,-20 0 9-16,-13 0-2 0,27 0 3 15,-27 0 2-15,20 0 6 0,-20 0 2 0,0 0-1 16,26 0-9-16,-26 0 5 0,17-1-5 16,-17 1-5-16,0 0 10 0,0 0-2 15,21-3-8-15,-21 3-38 0,0 0-22 16,0 0-61-16,9-4-72 0,-9 4-98 0,3-3-159 16,-3 3-111-16,0 0 61 0,0 0-220 15,-26-6-201-15</inkml:trace>
  <inkml:trace contextRef="#ctx0" brushRef="#br0" timeOffset="49735.56">14623 7561 2069 0,'0'0'21'0,"0"0"24"0,-27-1 29 0,27 1 18 0,-14-3 18 16,14 3 5-16,0 0-15 0,-16-4-1 0,16 4-10 15,0 0-13-15,0 0-10 0,0 0 1 16,0 0 2-16,0 0-5 0,54-13 11 0,9 2-4 16,7-1 12-16,20-2-14 0,10-4 0 15,-4 0-3-15,-3 1-15 0,1 2-7 16,-24 5 4-16,-3-4-10 0,-7 3-10 0,-11 5 10 15,-11-2-11-15,-8 7 0 0,-8-5-4 16,5 5 5-16,-3-2-11 0,-4 0 1 0,0-2 6 16,-3 5-11-16,-1-2-3 15,-16 2-6-15,23-5-32 0,-13 5-43 0,4-3-47 16,-14 3-37-16,16 0-29 0,-16 0-40 16,0 0-35-16,14 3-58 0,-14-3-128 0,0 0-1 15,0 0-160-15,0 0-104 0</inkml:trace>
  <inkml:trace contextRef="#ctx0" brushRef="#br0" timeOffset="50018.14">15556 7107 1786 0,'-16'-17'38'0,"2"6"31"15,1 1 19-15,-1 2 19 0,8 1 1 16,6 7-2-16,-10-10-13 0,10 10-14 16,-11-4-12-16,11 4-3 0,0 0-3 15,0 0-7-15,0 0-6 0,54 2-2 16,-21 6-9-16,8-1 4 0,2 1-12 0,10 9 3 15,3 1 4-15,-5 4-8 0,-4-2-3 16,-7 7-2-16,-4-2 8 0,-12 3-3 0,-4-6 7 16,-7 3 11-16,-7-2-2 15,1 4-6-15,-10 1 8 0,-4 0-6 16,1 4-15-16,-12 11 16 0,-1-3-8 0,-8-1-3 0,1 1-9 16,2-5-15-16,-3-4-29 0,-3 2-34 15,8-8-29-15,-2-3-41 0,7-5-32 16,1 1-40-16,2-7-21 0,-6 6-39 15,10-5-58-15,0-2-111 0,0 1-135 0,3-3-64 16</inkml:trace>
  <inkml:trace contextRef="#ctx0" brushRef="#br0" timeOffset="51168.47">16672 7503 1585 0,'-9'0'-30'0,"9"0"4"0,-24 0 21 0,11 0 27 0,13 0 10 0,0 0 20 16,-27-3 18-16,27 3 15 0,0 0 7 0,-20 3 14 16,20-3 0-16,0 0 0 0,0 0-1 15,-19 0-4-15,19 0-1 0,0 0 1 0,0 0 0 16,0 0-22-16,0 0 12 0,0 0-6 16,0 0-5-16,0 0 4 0,79-13 1 15,-8 2-1-15,8 1-2 0,32-5-20 16,-2 5 18-16,-2-5-18 0,3 8-7 15,-3-4-4-15,-1 4-1 0,-2 0-5 0,-24 0-10 16,-11-1-3-16,5 4 1 0,-17-2-2 16,-14 3-4-16,-3-5 3 0,-6 7 0 0,-5-2-11 15,-5-1-7-15,-1 4 21 0,-6-3-5 16,-4 3-9-16,3-6-5 0,-16 6 3 16,27-2 3-16,-10 2-6 0,-17 0-4 0,0 0 4 15,24-6 0-15,-24 6-5 0,9 0 5 16,-9 0-31-16,0 0-30 0,0 0-10 15,21-4-37-15,-21 4-45 0,0 0-43 0,0 0-59 16,0 0-72-16,0 0-127 0,0 0-45 16,-33-10 38-16,33 10-156 0,-18-5-101 15</inkml:trace>
  <inkml:trace contextRef="#ctx0" brushRef="#br0" timeOffset="53587.98">21370 7750 1803 0,'0'0'33'0,"-4"7"-1"0,4-7 1 0,0 0 7 0,0 0 1 0,0 0 4 16,0 11 1-16,0-11 3 0,0 0 3 0,13 12 1 15,-13-12 12-15,14 2 4 0,-14-2 10 16,16 3 11-16,-16-3-3 0,0 0 5 0,30-10-2 15,-16 3 1-15,-1-8-7 0,7-2-9 16,0-8-2-16,0 0-13 0,7-11 3 16,0-7 0-16,-5 3 3 0,-5-2 2 0,-4 7 6 15,1 2 0-15,-10 1 6 16,2 10 7-16,-3 1 13 0,0 4 0 0,-3-1 0 16,0 6-4-16,0-1-8 0,5 2-14 0,-5 11-9 15,0-11-13-15,0 11-2 0,0 0-9 16,0 0-6-16,0 0 1 0,0 0-6 15,-17 25-1-15,10-8-7 0,4 2 1 16,0 5 0-16,-2 1-8 0,5 1 1 0,-3 3-2 16,3-2 0-16,3 0 2 0,5-2-4 15,2 3-2-15,-4-6-1 0,5-1 2 0,-5 0-5 16,7-2 7-16,-3-6 1 0,0-3 0 16,6-3 1-16,-5-2 0 0,5-5-2 15,-16 0 3-15,41-4-1 0,-22-2-5 16,5-6 6-16,-1-1-2 0,-3-7-5 0,3-4 0 15,-2 3 2-15,-5-4-9 0,1 0 4 16,-4 0-1-16,4 2 1 0,-11 6 2 16,4 2-3-16,1-1 2 0,-8 4 0 0,4 5-4 15,-4-7 0-15,-3 14-3 0,6-7-5 16,-6 7 1-16,0 0 1 0,0 0 3 0,0 0-4 16,-6 36 3-16,6-19-12 0,0 1-12 15,0 4-23-15,0 0-14 0,3 1-19 0,0 0-25 16,0-2-20-16,8 0-22 0,-1 0-3 15,-1-6 1-15,2-1 0 0,-1-6 1 16,3-4 8-16,-3 2 15 0,3-6 10 16,-13 0 12-16,24-6 9 0,-14 2 12 15,0-4 15-15,0 1 29 0,0 0 30 0,0-4 39 16,-3 4 28-16,2 0 23 0,-9 7 5 16,10-11 1-16,-10 11-11 0,7-7-12 0,-7 7 0 15,0 0-20-15,0 0 4 0,0 0 7 16,13 22-7-16,-13-9 5 0,4 5 6 15,-1 4-5-15,-3 3-3 0,0 3 2 0,3 9-6 16,1-2 5-16,-4 0 0 0,0 2-3 16,3-2-6-16,-3 1-6 0,4-4 3 0,-1-6-12 15,0 3 3-15,0-4-1 16,-3-5-4-16,7-2 7 0,-7-4-9 0,0-3 7 16,3 1 16-16,1-2 33 0,-4-10 10 15,0 10-8-15,0-10-3 0,0 0-4 0,0 0-14 16,0-32-9-16,4 7 1 0,-4-3-5 15,0-11-13-15,3 6 5 0,0-8-15 16,0-11 3-16,0-1-2 0,4 0-8 0,-1 3 3 16,5 0-8-16,-5 6-2 0,7-3 0 15,1 9-1-15,-4 5-1 0,7-9-4 0,-1 6 1 16,-5 11-9-16,2 6 3 0,-4-1-5 16,2 5-5-16,-1 5 1 0,-1 2-5 15,2 4-3-15,-11 4 4 0,0 0-3 16,0 0 2-16,37 16 0 0,-31-3 3 15,-3 5 5-15,0-1 3 0,-3 6-4 0,0 2 0 16,-3 4 1-16,-3 5 0 0,-1-2-16 16,-3-2-16-16,0 2-34 0,-3-1-38 0,-1-4-33 15,1 0-53-15,-1-2-45 0,5-4-50 16,-4-6-59-16,-4 2-110 0,7-8-101 0,-4 2 51 16,4-1-299-16,4-6-295 0</inkml:trace>
  <inkml:trace contextRef="#ctx0" brushRef="#br0" timeOffset="53786.01">22736 7657 2392 0,'14'-13'42'0,"-5"5"16"0,4 0 1 0,-2-1 8 0,-1 0-6 0,7-1 2 16,-1-4-10-16,4 3-5 0,7-7 3 15,0 3-5-15,6 1-11 0,-3-4-5 0,-4 5-31 16,8 1-45-16,-11 2-49 0,-3 0-45 15,-4 5-46-15,1-1-17 0,-7 5-62 0,-10 1-77 16,0 0-246-16,0 0-87 0</inkml:trace>
  <inkml:trace contextRef="#ctx0" brushRef="#br0" timeOffset="53952.23">22846 7765 1692 0,'-17'17'-16'0,"1"-5"16"0,5-1 28 15,8-5 17-15,-3 1 21 0,6-7 6 16,0 0-7-16,0 0-6 0,0 0-9 0,0 0-4 15,0 0-1-15,69-28-5 0,-25 6-5 16,-7 4 0-16,9-4-10 0,-12 1-2 16,9-1-11-16,-10 2-20 0,-3 5-36 0,-6 0-33 15,-5 5-27-15,-1 0-50 0,-6-1-25 16,2 1-419-16,-4 6-96 0</inkml:trace>
  <inkml:trace contextRef="#ctx0" brushRef="#br0" timeOffset="56119.75">23843 7410 1840 0,'-4'-7'125'0,"1"-4"36"0,3 11 7 16,-3-10-2-16,3 10-13 0,0 0-6 0,0 0-15 15,0 0-20-15,0 0 10 0,0 0 17 16,0 0 1-16,-14 43 12 0,14-21 7 16,0 6 1-16,0 7 9 0,0 2 5 15,0 1-5-15,-3 13-3 0,0 3-19 16,3-12-7-16,0-5 2 0,-7 13-17 0,7-8-15 15,0-3-16-15,0-11 2 0,3 1-13 16,-3-4-8-16,0-7-8 0,4 1-9 0,-4-6 3 16,0 5 8-16,0-8-18 0,0-1-12 15,0 4-17-15,0-13-11 0,0 0-52 0,3 11-53 16,-3-11-44-16,0 0-54 0,0 0-66 16,0 0-58-16,20-21-54 0,-17 17-65 15,4-7-144-15,-4 5 3 0,5 2 62 0,-8 4-313 16,6-12-313-16</inkml:trace>
  <inkml:trace contextRef="#ctx0" brushRef="#br0" timeOffset="58586.52">17026 7272 2367 0,'0'0'-27'0,"0"0"33"0,0 0 25 16,0 0 14-16,0 0 15 0,0 0 2 0,0 0 8 16,0 0-15-16,0 0 6 0,0 0 9 15,-20 20 12-15,-7-5 4 0,0 3 8 0,-19 10 2 16,3 1 15-16,-7 0-7 0,3 2-4 16,-6 2-4-16,6-5-8 0,7-3 0 15,-7 0-4-15,7 0-9 0,7-9-8 16,10 0-5-16,-1-4-12 0,11-2 4 15,-4-6-7-15,4 4 0 0,0 1-8 0,6-5-12 16,7-4-24-16,-20 11-34 0,17-10-63 16,3-1-44-16,-7 6-31 0,7-6-41 0,0 0-70 15,0 0-59-15,0 0-119 0,47-15-15 16,-31 8-244-16,11-3-210 0</inkml:trace>
  <inkml:trace contextRef="#ctx0" brushRef="#br0" timeOffset="59019.59">18073 7228 2181 0,'0'0'102'0,"-3"-17"26"0,3 17 10 0,0 0-5 0,-11-8 1 0,11 8-12 16,0 0-22-16,0 0 2 0,0 0-5 15,0 0 7-15,-43 25-5 0,26-9 3 0,-9 5-6 16,9 0 4-16,-10 3-11 0,-6 6-12 16,6-5-2-16,8 0-5 0,-5-5-9 0,4-1-6 15,4-4-7-15,-5 1-4 0,12-1-10 16,-5-5-30-16,4-1-10 0,1 1-26 16,1-3-33-16,-2-1-32 0,4 2-36 0,6-8-30 15,-11 10-51-15,8-9-70 16,3-1-114-16,0 0-103 0,0 0 56 0,0 0-221 15,0 0-161-15</inkml:trace>
  <inkml:trace contextRef="#ctx0" brushRef="#br0" timeOffset="59686.09">25887 7882 2048 0,'0'0'108'0,"-21"0"1"0,21 0-1 16,0 0-3-16,0 0-2 0,-17 3-10 15,17-3-12-15,-6 9-8 0,-4 2-4 0,-1 2-2 16,2 5-8-16,-7 6-4 0,-2-2-5 0,2 6-11 15,-1-2 8-15,0 6-11 0,1-7-19 16,2 4-41-16,4-1-61 0,1-9-66 16,2 2-87-16,0-6-130 0,7-5-89 0,0-3-204 15,0-7-158-15</inkml:trace>
  <inkml:trace contextRef="#ctx0" brushRef="#br0" timeOffset="60070.94">26369 7947 1919 0,'14'-4'-6'15,"-4"-3"18"-15,0 3 15 0,-10 4 10 0,20-7-1 0,-10 0-7 16,7-4 3-16,-1-3-4 0,4-4-5 16,7-4 12-16,6-12-3 15,0 0-3-15,-3-1 24 0,-3 3-2 0,0-6 1 16,0-2 13-16,-11 4 0 0,-6 4 7 15,0-15 4-15,-6 4-4 0,-1 5-5 0,-6 1 15 16,-4 2-5-16,0-1 3 0,-3 4-3 16,4 3 15-16,-4 7-7 0,2 1-8 15,2 4-1-15,-4 2-11 0,-4 7-17 0,1 6 1 16,13 2 2-16,-30 7-21 16,10 6-2-16,1 2 0 0,-11 17-5 0,0 3 3 0,6 5-3 15,4 3-5-15,4-1 10 16,6-2-4-16,3-5-11 0,3 17 4 0,8-11 6 15,3 9 1-15,6-3-7 0,3 3 3 16,8-13-16-16,6 1-55 0,3-1-47 0,3-3-61 16,8-12-69-16,-7-4-71 0,-4-11-112 15,-3 0-81-15,3-3 44 0,-3-4-173 16,4-1-119-16</inkml:trace>
  <inkml:trace contextRef="#ctx0" brushRef="#br0" timeOffset="60353.3">27229 7610 1832 0,'14'-18'32'15,"-7"5"15"-15,2 3 2 0,-2 2-4 16,0 4-4-16,-7 4-8 0,10-7-5 16,-10 7-3-16,0 0 1 0,27 3 0 0,-27-3-1 15,16 14-1-15,-5-3 2 0,-8 3 12 16,3-2 3-16,1 6 6 0,-4 0 10 16,-3 2 12-16,0 0-2 0,-7 0 1 15,4-2 2-15,-3 0-2 0,-2 3 4 0,-5 0-15 16,4-6 6-16,-2-3-5 0,-2-2-5 15,0-6-5-15,-1 2 8 0,14-6-14 0,-30-3-5 16,11-4 2-16,5 2-5 0,1-2-14 16,3-6 1-16,0 1 4 0,3-1-9 15,1-2-16-15,6 0-30 0,3-2-34 16,7-1-60-16,-4-4-76 0,8 4-85 16,-1-2-212-16,7-2 39 0,7-2-143 0,-1 8-101 15</inkml:trace>
  <inkml:trace contextRef="#ctx0" brushRef="#br0" timeOffset="60535.51">27809 7529 1841 0,'10'6'90'0,"-10"-6"6"0,0 0-5 16,21 0-7-16,-21 0-10 0,0 0-6 16,39-7-5-16,-12-2-9 0,3 1-8 0,-3 1 3 15,6-3-12-15,0-2 2 16,4-1-5-16,-4 1-4 0,-3 2-16 0,-3-2-43 15,-4 5-53-15,-2-4-78 0,-5 4-74 16,-2 0-128-16,-4 4-265 0,-4-3-125 16</inkml:trace>
  <inkml:trace contextRef="#ctx0" brushRef="#br0" timeOffset="60669.38">28029 7618 1819 0,'-13'14'-4'0,"0"-6"9"15,6-4 5-15,1 2 10 0,6-6 11 16,0 0 8-16,0 0-1 0,0 0-3 0,30 7-6 15,-30-7 0-15,46-7-3 0,-13 0-6 16,5-4-48-16,1-2-54 0,12-6-44 16,-5-3-51-16,-3-3-396 0,1 1-74 0</inkml:trace>
  <inkml:trace contextRef="#ctx0" brushRef="#br0" timeOffset="60969.38">28739 7197 1611 0,'24'-19'-46'0,"-1"1"29"16,0 2 24-16,-3 4 4 0,4-1 7 15,0 4 9-15,-2-1-2 0,2 0 1 16,-4 5 3-16,-4 2 8 0,-16 3 10 0,24 10 12 16,-10 2 4-16,-8 9 8 15,-6 4 1-15,-11 7 14 0,-1 14 3 0,-12 1-2 16,0-3 12-16,2 2-4 0,1-4-6 16,-2-2-17-16,10-9-2 0,-1-5-2 15,4-2-11-15,4-2 1 0,9-7-7 0,-3-2 0 16,7-1-7-16,10-5-2 0,2-1-4 15,8-5-7-15,0 2-7 0,9-6 0 16,-3-1-6-16,5 1-15 0,-8-2-5 0,0-1-13 16,-4 5-10-16,4-2-14 15,-7 0-21-15,1 2-21 0,-8 1-20 0,-16 0-12 0,27 4-13 16,-13-1-29-16,-14 2-39 16,0-5-59-16,3 7-108 0,-3-7-221 0,-6 10-83 15</inkml:trace>
  <inkml:trace contextRef="#ctx0" brushRef="#br0" timeOffset="62086.18">26663 8251 1695 0,'-11'-1'10'0,"11"1"22"0,-16-7 21 0,16 7 1 0,-6-8 0 0,6 8-2 16,0 0-4-16,0 0 2 0,0 0 6 16,0 0 9-16,0 0 5 0,6 40 11 15,1-28 2-15,7 8 5 0,-1-1-4 16,17 15 6-16,-4-7 2 0,8 4-3 0,5-2 6 16,8-1-8-16,10-6-1 0,2-1-11 15,12-4 9-15,22-2-8 0,10-8-4 16,5-4-8-16,4-6 0 0,2-4-16 0,-1-6 4 15,-3 1 3-15,-3-6-10 0,-4-4-1 16,-6-1-13-16,-4 4 0 0,-9-12-7 0,-4 6 6 16,-21 0-11-16,-5 0-1 15,-1-2 4-15,-13 2-8 0,7-3 8 0,-14 1-7 16,-6 4 3-16,-8 1-2 0,5 6-5 16,-7-2 3-16,-7 7-13 0,3-4 8 15,-6 1 5-15,6 4-3 0,-6 3-7 0,-1-2 11 16,5 4-13-16,-11 5-3 0,6-11 7 15,-6 11-4-15,10-8 2 0,-10 8-13 0,0 0 4 16,0 0 8-16,0 0-5 0,0 0-2 16,0 0 14-16,-23 33-8 0,13-20 2 15,-7-1-5-15,0 5 6 0,-10 7-6 0,-9 1 4 16,-4 8-6-16,-4-7 5 0,-5 6 7 16,-21 4 1-16,-4 2-8 0,-5-6 6 15,-5 1-1-15,-3-4-2 0,1-1 5 0,-1-3 1 16,17-10-7-16,0-2 7 0,-4-1-7 15,5-5-2-15,5 0 4 0,11-1-8 16,7-6-6-16,9 0-11 0,1-6-27 16,-2 6-21-16,5-1-23 0,3-5-24 0,0 5-35 15,7-5-44-15,3-1-49 0,3-1-56 16,7-2-123-16,0-1-78 0,7 3 62 0,-4-3-126 16,4-2-63-16</inkml:trace>
  <inkml:trace contextRef="#ctx0" brushRef="#br0" timeOffset="63971.62">15486 9951 1611 0,'-20'0'-12'0,"20"0"16"0,-16 4 20 0,16-4 17 16,0 0 16-16,-27 2 7 0,27-2 2 15,0 0-2-15,-17 0-5 0,17 0-2 0,0 0 6 16,0 0-3-16,0 0 3 0,-16 2 10 15,16-2-3-15,0 0-5 0,0 0 6 0,0 0-6 16,0 0 15-16,0 0 0 0,0 0 3 16,0 0-2-16,63 0 4 0,-30 0-18 0,4 0 22 15,10-2-15-15,-1-4-6 0,24 6 4 16,-13-4-19-16,-7 0 3 0,-1 1-4 16,2-3-7-16,12 2-5 0,-13-1-3 15,-7-2 5-15,-3 1-6 0,4 1-12 16,-14-1-1-16,0 5-1 0,-3 1 6 0,-8-6-17 15,8 6 9-15,-7-1-16 0,0-2 13 16,-3 0 2-16,3 0-1 0,-7 1-12 0,-13 2 7 16,20-2-15-16,-20 2 3 0,20-4-19 15,-20 4-29-15,17-1-39 0,-17 1-38 0,13-6-41 16,-13 6-43-16,0 0-39 0,7-1-44 16,-7 1-114-16,10-3-53 15,-10 3-175-15,0 0-130 0</inkml:trace>
  <inkml:trace contextRef="#ctx0" brushRef="#br0" timeOffset="64286.54">16223 9743 1823 0,'-17'-8'1'0,"1"-1"33"0,2 2 30 15,1 3 23-15,-1-1 8 0,14 5 3 16,-16-9-5-16,16 9-13 0,-10-1-10 16,10 1-7-16,0 0-8 0,0 0-2 0,0 0-3 15,0 0-7-15,0 0 0 0,0 0 0 16,0 0-3-16,53 26-6 0,-26-9 4 0,6-3-2 15,-3 4-7-15,0 0-1 0,0-1 7 16,-3 5-1-16,6 5 3 0,-6 4-11 16,-14-6 9-16,-3-6 8 0,0 6-5 0,-7 3 3 15,4 0-10-15,-7 0-7 16,-3 5 1-16,-7 0 2 0,-7 9-1 0,4-6 1 16,-11 3-9-16,5-8 4 0,2-4 3 15,-7-4-11-15,8 2-24 0,-1-6-12 0,1 2-34 16,2-3-23-16,1-1-19 0,-1 1-25 15,5-6-24-15,2 1-26 0,1-4-32 0,1 1-33 16,2-3-81-16,3 1-106 16,0-8-131-16,0 10-57 0</inkml:trace>
  <inkml:trace contextRef="#ctx0" brushRef="#br0" timeOffset="66136.43">16922 10343 1536 0,'-19'-3'-80'0,"5"0"27"0,-2 0 29 0,2 1 12 0,1 0 24 0,3-2 7 16,10 4 21-16,-20-7 6 0,14 7 13 16,6 0 5-16,-17-1 15 0,17 1 3 0,-17-3 5 15,17 3 0-15,0 0-3 0,-10-3 0 16,10 3-4-16,0 0-4 0,-13-3-8 0,13 3-2 15,0 0-4-15,0 0-7 16,0 0 0-16,0 0 1 0,0 0 8 0,0 0 0 0,0 0-1 16,50-8 4-16,-24 4-1 15,11 0 11-15,6-5-8 0,21 1 0 0,2 0-15 16,-3-1-6-16,8 1 11 0,-8 0-19 16,7-1 3-16,0 1-3 0,7 1-2 15,-4 0-8-15,4 0-3 0,-4-1-8 0,0 4-5 16,-2-5 5-16,-19 1 5 0,-4 7-2 15,12-9 0-15,-11 4-11 0,-16 4 10 0,5 0-12 16,-8-2-4-16,0 3 2 0,0-5 3 16,-8 5-7-16,5-2-4 0,-3 0 2 0,-4 0 9 15,3-1-1-15,0 0 5 16,-9 3-10-16,-1-2 7 0,-13 3-10 0,27-4 4 16,-27 4-2-16,20-3-8 0,-20 3 9 15,13-3 16-15,-13 3-5 0,0 0-13 16,0 0 6-16,17-3-3 0,-17 3 2 0,0 0 3 15,0 0-10-15,0 0 11 0,-47 17-14 16,24-9 8-16,-7-2-6 0,-7 5 8 0,-20 6 5 16,-3-3-11-16,-19 11-5 0,12-7-5 15,-20 7 19-15,4-3-2 0,-1 0-23 0,14-1 17 16,4-4 4-16,3-2-6 0,-1 0 9 16,4-2-13-16,13-4 11 0,7 0 0 15,4-2-11-15,3 0 11 0,3-2-9 0,6 1 13 16,-3-5 3-16,4 2 13 15,0 1 9-15,6-4-9 0,1 6 9 0,16-6-4 16,-30 2-4-16,19-2 2 0,11 0-10 16,-16 6 5-16,16-6-5 0,0 0 2 0,0 0-7 15,0 0-1-15,0 0-3 0,57-22-4 16,-24 11 0-16,7-2-2 0,23 1-7 0,0-5-23 16,7-1-37-16,1 3-25 0,5 1-42 15,11-7-43-15,-17 6-54 0,-1 1-50 16,2-3-90-16,-8 3-143 0,-3 2 47 0,-7-4-210 15,-9 4-168-15</inkml:trace>
  <inkml:trace contextRef="#ctx0" brushRef="#br0" timeOffset="96204.26">7946 7850 2031 0,'0'0'108'0,"0"0"4"0,0 0 9 0,0 0-23 0,0 0-3 16,0 0-4-16,-27-20 2 0,14 15-7 0,13 5 5 15,-23-6 6-15,10 2-6 0,-4 0 3 16,4 3-4-16,13 1-10 0,-27-5-7 16,27 5 1-16,-23 2-14 0,2-2-11 0,8 4 6 15,-7 3-19-15,7 0 4 0,-7 3-9 16,4-1 2-16,2 7-7 0,-2 2-3 16,2 4-3-16,4 3 1 0,0 5-2 15,0-3 0-15,6 2-8 0,1 4 3 0,3-2-7 16,3 1-4-16,1 4-3 0,2-4 9 15,-2-6-9-15,6 5 13 0,3-3-5 16,-2-6-6-16,1-3 6 0,-2-1 2 0,4 0-8 16,-1-5 7-16,4 2-6 0,-4-5 3 15,-2-3-2-15,2-4 3 0,-13-3 1 0,26 2 2 16,-26-2-7-16,30-12-1 16,-6-1 3-16,-5-5 0 0,2-8 5 0,-5 1-11 0,7-13 1 15,-2 1 8-15,-5 1-13 0,-2 5 18 16,-5 5-6-16,1-6-4 0,-2 7-1 15,-5 1 18-15,3 2 12 0,-3 5 10 16,1 5 6-16,-1-6 7 0,0 4-9 16,-3 5 1-16,3 0-4 0,-3 9-10 0,0-15-2 15,0 15-11-15,5-10-5 0,-5 10 1 16,0 0-2-16,0 0-1 0,0 0-8 0,0 0 4 16,19 37-4-16,-13-17 12 0,2 2-2 15,-2 0 0-15,1 2-3 0,-1 1 0 16,5 4 6-16,-2-1 3 0,-2-3-6 0,4 1 7 15,2 5-5-15,-4-12-4 16,2 5 2-16,-5-2-22 0,4-1-21 0,4-2-36 0,-4-5-40 16,-4 3-43-16,4-5-40 15,-6-2-38-15,6-6-54 0,-7-1-81 0,-3-3-135 16,0 0-4-16,30-10 49 0,-17 3-225 16,1-4-170-16</inkml:trace>
  <inkml:trace contextRef="#ctx0" brushRef="#br0" timeOffset="96571.55">8773 7761 2015 0,'-6'-6'49'0,"6"6"10"0,-18-12 0 0,12 4 5 0,6 8-9 16,-17-5-6-16,17 5-9 0,-20 0-3 0,20 0-2 15,-23 10-1-15,6 0-5 0,7 0 3 16,0 5 0-16,4-4-5 0,-1 8 8 0,3-2-3 15,1 1 4-15,3-1 0 0,3 4-1 16,8 1 1-16,2-4 6 0,0-1-5 16,4 3-2-16,6 0 1 0,-3-2-4 0,3-1 7 15,7-1-4-15,0 5 5 16,-3-3-3-16,-6-3-3 0,-2-2-2 0,1 1 0 0,-10-3-6 16,4 1 5-16,-8 1 17 15,7 1 2-15,-6 1-8 0,-7-1 0 0,0 0 6 16,-7 4-16-16,-6-10 6 0,-1 10-2 15,-5-2-5-15,-1-1-12 0,-4-3-14 16,2 1-37-16,-5-6-25 0,3-4-45 0,4 2-42 16,4-5-52-16,-5-3-37 0,5-4-39 15,2-4-79-15,8-1-88 0,3-5-200 0,3 2-137 16</inkml:trace>
  <inkml:trace contextRef="#ctx0" brushRef="#br0" timeOffset="96838.51">9189 7710 1850 0,'11'-13'5'0,"-5"1"36"0,1 5 25 0,-4-2 18 16,-3 9 9-16,0 0 5 0,6-12-1 15,-6 12 3-15,0 0-15 0,0 0-6 16,0 0 0-16,0 0-5 0,0 0 12 16,-33 21-13-16,27-9 6 0,-7 5 4 0,2 1-18 15,1 1 8-15,4 6-17 0,-1 0 3 16,0 9 9-16,11-1-14 0,-8 6 2 0,11-4-16 15,-3-1 3-15,9 8-9 0,4 4 11 16,-1-17-6-16,1 3-10 0,10 0-12 0,-5-7-13 16,5-6-42-16,3-2-40 15,-3-3-34-15,3-9-51 0,0-3-56 0,0-9-44 16,0 0-73-16,3-6-78 0,1 1-4 16,5-13-165-16,-1 0-83 0</inkml:trace>
  <inkml:trace contextRef="#ctx0" brushRef="#br0" timeOffset="97204.52">9786 7850 1764 0,'4'-22'98'0,"2"4"22"0,-3 5 32 0,-3 2 3 16,4 3 6-16,-4 8-8 0,0-17-13 16,0 17-24-16,0 0-8 0,3-6-16 15,-3 6-8-15,0 0-10 0,0 0 0 0,0 0-8 16,17 31-12-16,-14-12 5 16,7 8-16-16,-3 2 2 0,0 4-2 0,6 13-3 15,-7-11-2-15,5-3 5 0,-2 1-9 16,-2-5-6-16,3-10 14 0,-6 6-16 0,5-8 4 15,-5 1 4-15,-1-3-6 0,0-3 28 0,-3-11 0 16,8 7-16-16,-8-7 1 16,0 0-1-16,3-31 2 0,-6 6-8 0,-5-4-6 15,-2-18-3-15,-13-3-2 0,0-7-15 16,0 6 11-16,-7 2-3 0,6 3-2 0,4 6-1 16,-3 0 2-16,3 12-3 0,7 6 5 15,-4 5-3-15,1 2-3 0,5 5-2 0,-2-1-1 16,2 7-3-16,-5 4-6 0,16 0-7 15,0 0-18-15,-30 8-25 0,21 0-15 16,1 3-30-16,5-1-21 0,6 0-27 16,0 1-30-16,8 3-35 0,-1-3-36 15,4 3-37-15,-5-4-66 0,7-2-91 0,5 2 5 16,-1-6-195-16,7-4-128 0</inkml:trace>
  <inkml:trace contextRef="#ctx0" brushRef="#br0" timeOffset="97471.92">10193 7622 1906 0,'13'-7'99'0,"-9"3"29"0,-4 4 28 0,13-7-2 16,-13 7 3-16,0 0-7 0,6-7-12 16,-6 7-20-16,0 0-23 0,0 0-15 0,0 0-5 15,0 0-6-15,0 0-8 16,0 0 1-16,27 18-1 0,-20-5-6 0,-1-1 17 16,1 5 7-16,3 6-14 0,-3 0 8 15,3 6-4-15,-3 0 6 0,9 17 0 16,-5-9-10-16,5 9 3 0,-7-1-7 0,2-8-6 15,-1-8 0-15,-1 2-2 0,2-6-8 16,-5 0 0-16,1-10-5 0,-1-1-17 0,2 1-11 16,-5-6-23-16,-3-9-56 0,0 0-77 15,0 0-73-15,0 0-77 0,3-42-85 16,-9 6-165-16,-5-14 40 0,-2 0 61 16,-1 0-234-16,1-4-173 0</inkml:trace>
  <inkml:trace contextRef="#ctx0" brushRef="#br0" timeOffset="97638.31">10220 7425 2002 0,'-14'-28'44'0,"-2"9"25"0,2 2 11 0,4 6-5 16,0 1-5-16,-4 5-5 0,2 2-13 16,12 3-5-16,-24 0-5 0,24 0-5 0,-30 10-2 15,14-2 2-15,2-1-5 0,4 3-9 16,4-2 0-16,-5 2-1 0,8-1-3 16,3-9-6-16,0 13-5 0,0-13-8 0,17 12-29 15,-4-9-49-15,-13-3-64 0,27-5-69 16,-7-1-134-16,-1-1-332 0,2-3-172 0</inkml:trace>
  <inkml:trace contextRef="#ctx0" brushRef="#br0" timeOffset="98225.65">7853 9172 2003 0,'-33'4'56'0,"9"2"34"0,8-3 29 0,5-3 6 0,11 0-4 16,0 0-1-16,-22 0-13 0,22 0-16 15,0 0-8-15,0 0-10 0,0 0 9 0,0 0-18 16,49-25-9-16,11 8 27 0,27-11 3 16,6 0 2-16,18-4 0 0,38-11-6 0,7-4 1 15,18 0 1-15,9-11 0 0,14-1-7 16,6 2-6-16,1 0 0 0,-4 2-1 0,-3-2-8 16,-15 7-8-16,-5-3-3 0,-13 0 5 15,-4 9 0-15,-3-1-15 0,-40 9 0 16,-8 7 5-16,-5-1-12 0,-11-5 1 0,-4 7-3 15,-24 7-1-15,-6 2-5 0,-15 5 0 16,-14 6-2-16,-4-2 4 0,1 3-5 16,-11-1-7-16,1-1-8 0,-4 8-21 15,1 1-20-15,-1-6-38 0,-13 6-27 0,16-4-45 16,-8 4-37-16,-8 0-44 0,0 0-70 16,0 0-123-16,0 0-127 0,0 0 57 15,0 0-294-15,-37 4-272 0</inkml:trace>
  <inkml:trace contextRef="#ctx0" brushRef="#br0" timeOffset="107556.9">8493 12066 2432 0,'0'-8'155'0,"0"-3"22"0,0 11 3 0,0 0 17 15,0-13-8-15,0 13-13 0,0 0-16 16,0 0-16-16,0 0-19 0,0 0-16 0,0 0-8 16,0 0-8-16,0 0-8 0,0 0 1 15,10 36 8-15,-4-15-1 0,-3 4 2 0,5 0-2 16,-2 6 0-16,1-3-9 0,-4 5-5 16,0 0-8-16,5 1-6 0,-2-1-7 15,1 0 1-15,-4-8-5 0,3-1-12 16,-6-5-5-16,7-3-27 0,-3-4-27 0,2 1-23 15,-2-5-30-15,-4-8-71 0,6 4-94 16,-6-4-88-16,0 0-116 0,6-28-191 16,-6 14 48-16,-6-6 70 0,0-5-320 0,-1 2-319 15</inkml:trace>
  <inkml:trace contextRef="#ctx0" brushRef="#br0" timeOffset="108022.9">8153 11865 2455 0,'-14'-14'42'0,"5"4"25"0,2 2 7 0,4-3 11 16,0-2-4-16,-2 1-5 15,5-1-9-15,8-4-12 0,-2-5-6 16,10-3-8-16,5-2-3 0,9-8-7 0,6 3 6 16,-2 6-7-16,-1 9 1 0,-3 2-7 15,-3 2 9-15,6 3-2 0,-3 5-8 0,0-1 10 16,3 9-4-16,0 0 6 0,8 7-20 15,8 5 18-15,8 7-2 0,-6 6 3 16,12 15 3-16,0 0-5 0,-9 15-6 0,-2-1 20 16,-4 3-3-16,-9 9-6 0,-9 1 11 15,-3-1 1-15,-7 6-4 0,0-1 1 0,-6-12 5 16,-8 2-10-16,-6 2 9 16,0-4-2-16,-10-2-5 0,-3-2 21 0,-7-4 12 15,-17 7 17-15,-6-6-1 0,-17-8-4 16,3-7 0-16,0-11-4 0,-3-8-7 0,-13-8-10 15,-3-8 7-15,-4-8-13 0,2-9-12 16,-15-8-7-16,-3-13-5 0,16 1-3 16,3-14-8-16,10-4-4 0,11-7 0 0,2-4-9 15,14 0 0-15,4-7-2 0,16-3-5 16,10-4-12-16,3 11-14 0,17-18-22 0,4-1-31 16,5 4-33-16,11 1-28 15,7 10-40-15,4 6-43 0,5 7-33 0,4 10-40 16,-4 15-44-16,5 7-37 0,-9 10-116 15,-1 12-25-15,5 2 51 0,21 8-180 16,4 6-138-16</inkml:trace>
  <inkml:trace contextRef="#ctx0" brushRef="#br0" timeOffset="116255.54">9766 12302 1898 0,'0'0'35'0,"0"0"15"0,-13 3 0 0,13-3-1 15,0 0-7-15,0 0-6 0,0 0-3 16,0 0-1-16,0 0-3 0,0 0-3 0,0 0 2 15,0 0-2-15,3 17 7 0,-3-17-2 16,0 0 5-16,10 15-3 0,-10-15 2 0,10 13 1 16,-3-8-6-16,3 2 2 0,3 6-5 15,-6-8 2-15,3-1 2 0,-10-4 2 16,16 6 4-16,-16-6 17 0,20 5 9 16,-20-5-3-16,21 0 18 0,-21 0-6 15,23-8 8-15,-10-2 2 0,0-1-15 0,7-5-1 16,-7-1-8-16,-2-7-1 0,2-1-3 15,-2-7-2-15,-2 2 5 0,-2-2-4 0,-1-3-10 16,-3 2 14-16,-3 2 4 0,5 5 10 16,-5-5-3-16,-5 6 5 0,2-1 5 0,0 1 0 15,0 4 2-15,-1 0-6 0,1 6-4 16,0-2-13-16,0 5 1 0,3-1-9 16,-3 4-7-16,3 9 0 0,-5-16-17 15,2 8-6-15,3 8 1 0,0 0-5 0,0 0-4 16,0 0-2-16,0 0 0 0,0 0-2 15,0 0 1-15,0 0-7 0,0 0 5 16,0 0-3-16,-3 44 3 0,6-31-4 0,-3 4-4 16,0 3 5-16,8 1 2 0,-5 3 0 15,3 1-3-15,-3 0-1 0,4 0 7 16,4 1 0-16,-2 3-2 0,1-4-6 0,-4-4 5 16,2 3 2-16,2-6-7 0,-4 1 0 15,0-5 5-15,2 4 3 0,2-5-3 0,-4-1-5 16,0 4 5-16,5-7-1 0,-4 2 1 15,2-1-6-15,-2-3 7 0,0 1 0 16,3-3 2-16,-4 3-6 0,1-1 8 16,-7-7-3-16,10 7-2 0,-10-7 7 0,13 5-8 15,-13-5 6-15,0 0-10 0,14 3-2 16,-14-3-22-16,0 0-26 0,0 0-37 16,0 0-43-16,0 0-45 0,26-8-45 0,-19 6-43 15,-7 2-44-15,7-11-65 0,-4 4-177 16,4-5 34-16,-1 2 70 0,-2-4-189 0,6-2-130 15</inkml:trace>
  <inkml:trace contextRef="#ctx0" brushRef="#br0" timeOffset="117225.68">10169 11745 1877 0,'-9'-11'40'0,"2"2"29"0,-4 2 9 0,5-2 18 0,6 9 8 0,-13-8-11 15,13 8 15-15,-14-4-20 0,14 4-2 16,0 0-10-16,-19 0-9 0,19 0-10 16,-24 12 4-16,10-1-3 0,-2 2 7 0,2 1-11 15,1 4-1-15,1 1 2 0,-2 6 10 16,1-1-9-16,-1 2-4 0,4-2-17 0,4 5-1 16,-1-4-5-16,3-3 9 0,1 3-3 15,3 0-1-15,0 3-12 0,3-6-4 16,1 3 4-16,3-1 1 0,2-5 0 0,-2 4-2 15,-1-1 2-15,8-3 3 16,-4-1-21-16,7 0 11 0,-4 0 2 0,4-1 0 16,-4 1-2-16,4-3-2 0,-1-1 3 15,1-1-23-15,-4-2-19 0,1-7-30 0,2 0-44 16,-2 0-49-16,-1-4-64 0,4-4-55 16,-1 3-89-16,5-5-139 0,-2-1 48 15,-5 0-143-15,6-4-91 0</inkml:trace>
  <inkml:trace contextRef="#ctx0" brushRef="#br0" timeOffset="117605.46">10576 11912 1759 0,'0'-15'45'16,"0"15"6"-16,4-14 11 0,-4 14-1 0,3-13-2 15,-3 13-11-15,7-11-7 0,-7 11-3 16,6-9 4-16,-6 9-2 0,17-5 0 16,-17 5 1-16,0 0-3 0,30 5 6 0,-17 0-6 15,4 5 5-15,3 1-3 0,0 3 2 16,-4 1 1-16,1 2 0 0,-1 2 13 0,-5 2-6 16,2 0-4-16,-7-3 7 15,-1 6 3-15,-5-4 19 0,-5 0 13 0,2-2 1 16,-3-1 12-16,-1-2 0 0,-7-3-10 15,1-2-4-15,-7-2-11 0,1-6-2 16,-2-2-7-16,-5-2-2 0,-1-6-17 0,0 1 0 16,4-11-2-16,0 1-15 0,-1-6-12 15,8-2-23-15,5 3-37 0,2-8-30 0,6 1-41 16,6 4-32-16,0-1-51 0,3-5-58 16,5 2-44-16,8 7-116 0,-5 1-56 0,6 6 48 15,0 2-125-15,4 4-49 0</inkml:trace>
  <inkml:trace contextRef="#ctx0" brushRef="#br0" timeOffset="118639.48">10882 12116 1515 0,'4'11'-75'16,"3"-4"19"-16,0-1 24 0,-7-6 24 0,9 12 19 15,-9-12 17-15,7 7 16 0,-7-7 32 16,14 6 30-16,-14-6-3 0,0 0-6 0,26-10-11 15,-9 0-4-15,-4-8-8 0,4-1-5 16,0-6-7-16,-4-3-14 0,7-12 1 0,-10 1 6 16,-7 8 11-16,-3-6-1 0,3 9 15 15,-3-1 17-15,-3 4 2 0,6 7 10 16,-6-3 5-16,0 6-5 0,-1 1-2 0,4 1-31 16,-3 1-1-16,3 12-8 15,-6-7-12-15,6 7-3 0,0 0-6 0,-14 24-15 16,14-4-8-16,-7 2 6 0,4 6-12 15,3 2 16-15,0 3-3 0,3 0-20 0,7 1 4 16,1-8-4-16,-2 6 19 0,1-10-8 16,4-2-1-16,-1-5 2 0,4-5 5 0,2-5-14 15,-2-2 0-15,4-9 4 0,-5-1-6 16,4-5-2-16,-4-5-2 0,2 1 5 16,-6-1-1-16,-1-4-3 0,-1 4-4 0,-4 2 5 15,-3 1-9-15,5 3 4 0,-5 1-3 16,0 2-8-16,-3 8 5 0,0 0-12 15,10-7-5-15,-10 7 12 0,0 0-1 0,0 0 7 16,14 21-7-16,-11-10 6 0,-3-1-17 16,3 2 18-16,4-1-1 0,-7-5 2 15,6 8 1-15,-2-4-9 0,-1-2-10 16,-3-8 8-16,7 14 17 0,-4-6-9 0,-3-8-1 16,10 10 7-16,-10-10 2 0,7 7-2 15,-7-7-7-15,0 0 7 0,0 0-3 0,0 0-1 16,0 0-2-16,0 0 10 15,33-25-6-15,-30 12 5 0,8-5 0 0,-5-1-7 0,4-3 4 16,-3-2-3-16,0 6 2 0,-1-3-11 16,1 4-1-16,-1-2 8 0,-2 8 0 15,0-3 1-15,-1 4-5 0,0 2 7 16,-3 8-14-16,13-13-4 0,-10 8 15 16,-3 5-6-16,17-6 1 0,-17 6 0 0,0 0-4 15,30 13-7-15,-20-9 15 0,4 7-8 16,-1 2 9-16,4 2-2 0,-4 3 3 0,4 0-8 15,-1 6-2-15,1-2 0 0,-4-3 9 16,7 5-3-16,4 1 13 0,-5-6-5 0,-2-2-4 16,3-2 13-16,0 2-4 0,-3-9-11 15,3 1 16-15,-7-4-9 0,7-5 11 16,-20 0-9-16,30-8 5 0,-16-5-15 16,-1-5 6-16,1-3 4 0,-8-9-4 15,4-19 3-15,-10 5-9 0,-4-12 3 0,-2-2 11 16,3 0-5-16,-11 1-15 0,4-2 6 15,1 5-7-15,-5 0 13 0,4 11 8 0,4 3 5 16,-5 4 3-16,1 5-4 0,4 6 17 16,-1 0 1-16,0 4 1 0,7 6 0 0,-3-3-12 15,-4 8-4-15,7-1-11 0,0 11 0 16,-3-11 1-16,3 11 3 0,0 0-16 16,0 0 0-16,0 0 12 0,0 0-9 0,13 42 10 15,-3-23-2-15,-3 6 4 0,6 8 6 16,-6 2-2-16,9 14 6 0,2 1 8 15,-2 0 3-15,1-3-5 0,-1 0 4 16,-2 3-5-16,5-3-3 0,-2-5 10 0,-4-6-11 16,1-7 6-16,-1 0-11 0,4-8 6 15,-4 0 4-15,-3-3-7 0,0-3 0 0,0-1-6 16,-3-3 1-16,0-5 10 0,-1 2-5 16,4-2-6-16,-10-6-5 0,24 1-26 15,-24-1-42-15,30-15-74 0,-14 9-88 0,-2-13-92 16,-5 1-162-16,1-3-73 0,1-1 46 15,-11-3-299-15,3 0-288 0</inkml:trace>
  <inkml:trace contextRef="#ctx0" brushRef="#br0" timeOffset="118823.22">11673 11612 2401 0,'-17'3'57'0,"4"0"-6"0,13-3 7 0,-21 0-11 0,21 0-11 0,0 0-6 15,0 0 1-15,0 0 3 0,0 0-9 16,38-31-3-16,-5 14 2 0,17-8-14 0,-3 0-22 16,-1 0-32-16,1-2-28 0,-1 4-27 15,-2-3-49-15,-4 0-54 0,-10 8-49 16,-3 5-429-16,-7 1-174 0</inkml:trace>
  <inkml:trace contextRef="#ctx0" brushRef="#br0" timeOffset="119906.84">13050 11650 2038 0,'-14'-3'47'0,"14"3"-1"0,0 0-6 0,-16 0-2 0,16 0-4 0,0 0-2 16,0 0-2-16,0 0 12 0,0 0 13 0,0 0 6 0,0 0 5 15,0 0 2-15,0 0 12 16,0 0 22-16,0 0-6 0,0 0 14 0,0 0 9 0,0 0-8 15,39-17-7-15,-29-1-16 16,4-4-13-16,-1-6-4 0,1-1 4 0,-11-3-8 16,0 1-12-16,0-5 8 0,1 7-5 15,-1-7-1-15,-6 10 12 0,-1-5-6 16,1 9 6-16,0-3 1 0,0 4 4 0,3 3-7 16,0 10-7-16,-8-10-8 0,5 8-4 15,0 0-15-15,3 10 1 0,-3-11-10 0,3 11 3 16,0 0-10-16,0 0 1 0,-10 31 1 15,7-13-3-15,3 7-1 0,3 1-3 16,0 6 1-16,7 4-2 0,4 9 2 0,-5-8 0 16,4 9-4-16,8-14 2 0,-4-4 2 15,-4-2-8-15,4-2 7 0,-1-6-5 16,1-3 5-16,-1-3 3 0,1-6 2 0,0 2 3 16,0-5-4-16,-1-3 1 0,4-7-4 15,4-5 5-15,2-6-7 0,8-14-1 0,-4-10 2 16,-3 3 3-16,-8-5-7 0,-2-5-1 15,-4 2 3-15,-10 12-4 0,0 5 1 16,5-1 0-16,-8 6-2 0,0 6 0 0,0 2-3 16,0-1 3-16,-8 3-10 0,5 8 0 15,3 1-3-15,0 6 8 0,0 0-3 0,-19 24 0 16,11-8 3-16,2 7 1 0,-1 2 1 16,7 5-2-16,4 5-9 0,-1 2-24 15,3 13-47-15,11 0-25 0,4-4-41 16,-2-4-36-16,8-2-41 0,-3-12-34 0,-1-10-38 15,0-6-38-15,-3-7-59 0,7-5-127 16,-4-3 42-16,7-1-199 0,-3-6-172 0</inkml:trace>
  <inkml:trace contextRef="#ctx0" brushRef="#br0" timeOffset="120322.37">14033 11419 2030 0,'13'-18'85'0,"-3"10"32"0,-6-1 28 0,-1 1 20 0,-3 8-4 0,10-7-15 0,-10 7-23 15,0 0-11-15,0 0-6 0,0 0-9 0,0 0-8 16,3 31 4-16,0-13-6 15,-3 7-5-15,0 2-12 0,4 11 0 0,2 12-4 16,-2 1-14-16,3 2-1 0,-1-3-2 16,4 0-4-16,-3 0-3 0,-4-11-7 0,7-7-3 15,0-3-2-15,-7-7 1 0,1-1 2 16,-1-6-6-16,1 2-2 0,-1-3 6 16,-3-3 17-16,3-3 9 0,-3-8-2 0,0 0-4 15,0 0-4-15,0 0-5 0,0 0-5 16,0-54 1-16,-3 18-12 0,-7-18-2 15,3 0-2-15,-3 2-5 0,-3-6 3 16,9 5-4-16,-2 2-5 0,-1-6 0 0,4 18-5 16,3 2 1-16,0-1-9 0,-3 2 7 15,6 3-2-15,3-1 3 0,1 0-2 0,3 2 1 16,10 4-5-16,-10 3-3 0,0 4-3 16,7 3 4-16,-4 1-5 0,0 9 0 0,1 4 2 15,-1 1-4-15,-13 3 3 0,27 11-1 16,-18 2 1-16,2-1 1 0,-1 9 8 15,-4 3-2-15,-3 1-3 0,-3 1 0 0,-6 10-18 16,3 2-16-16,-10 9-48 0,-8 1-47 16,4-3-56-16,-2-2-45 0,-8-4-67 0,0-2-81 15,7-9-172-15,4 0 45 0,-4-6 47 16,7-1-197-16,2-7-154 0</inkml:trace>
  <inkml:trace contextRef="#ctx0" brushRef="#br0" timeOffset="120538.87">14830 11665 2071 0,'13'-3'151'0,"-7"0"10"0,-6 3-26 0,0 0-6 0,21 0-16 0,-21 0-12 16,0 0-6-16,16 17-23 0,-16-6-8 16,3 3 7-16,-3 7-6 0,-3 0-8 0,-7 3-9 15,10 1 9-15,-3-2-14 16,-4 2-25-16,4 0-42 0,-1-3-42 0,1-4-54 15,3-1-47-15,-3-5-45 0,-1-1-61 16,1-5-167-16,3 1-2 0,0-7-139 16,0 0-81-16</inkml:trace>
  <inkml:trace contextRef="#ctx0" brushRef="#br0" timeOffset="121006.21">15423 11312 1673 0,'0'0'-23'0,"0"0"-1"0,0 0 5 0,0 0 2 16,0 0 3-16,0 0 3 15,0 0 15-15,0 0 14 0,0 0 20 0,0 0 21 16,0 32 10-16,0-21 16 0,0 2 5 16,3-5 8-16,0 6 1 0,1-3 2 0,-1 0-1 15,0-4-3-15,-3-7 12 0,14 15 22 16,-4-9 1-16,-10-6-1 0,23-3-3 15,-23 3-18-15,40-18-8 0,-20 7-5 0,4-10 3 16,2-1-6-16,1-17-7 0,-4 10 11 16,-3-17-15-16,-3 2 4 0,-7-4-16 0,0-4-8 15,-7-4-2-15,-3-1-10 0,-3 6-3 16,-7-8-7-16,3 7-3 0,-3 4-2 0,-3 11-6 16,6 9 5-16,-3 2-1 15,0 2-4-15,3 6 0 0,-3 4-7 0,-3 3-8 16,3 4-3-16,-3 7-3 0,13 0 4 15,-27 7 0-15,7 4-2 0,7 7-9 16,0 3 6-16,-4 4 2 0,4 8-5 0,-4 17-1 16,7 0-3-16,7 6 6 0,0-3-2 15,12 4 3-15,4 2 5 0,4-3 0 0,7-3-2 16,2-6-18-16,4-3-28 0,4-3-26 16,-1-7-46-16,7-3-46 0,-7-12-37 0,0-6-50 15,-3-10-55-15,10-3-49 16,-7-7-122-16,18-11-31 0,-1-2 46 0,-4-5-167 15,-6-5-117-15</inkml:trace>
  <inkml:trace contextRef="#ctx0" brushRef="#br0" timeOffset="121472.22">16310 10984 1912 0,'13'-16'132'15,"0"-1"13"-15,-6 6 8 0,3 3-9 16,-7-2-6-16,0 6-11 0,-3 4-13 0,14-11-16 16,-14 11-16-16,13-6-3 0,-13 6-7 15,0 0-10-15,27 18-11 0,-21-5-2 0,4 5 3 16,-3 1-4-16,0 5-13 0,-4-2 10 15,0 0-11-15,-3 6 3 0,4 0-10 16,-8-3 4-16,-2-3-3 0,-8 3 12 16,1 0-11-16,-7-6 0 0,-3 2-6 15,-7-7-4-15,-11-1 1 0,8-2 2 0,0-10-11 16,-4-1-3-16,1-1-3 0,6-5 1 16,0 1-9-16,0-8-5 0,6-1 5 0,8 2-3 15,9-9-6-15,0 0 3 0,7 4-4 16,10-8-3-16,4 0 6 0,2 0-6 0,14-8 4 15,-3 8-5-15,-7 8 1 0,4 5 1 16,-5-1-1-16,-2 11 8 0,-1 0-2 0,-16 2 2 16,30 13-3-16,-9 1 1 0,-1 4-5 15,-4 7 10-15,1 1 0 0,10 10-14 16,-7-4 19-16,-3-7-3 0,-1 0 5 16,4-1-2-16,-7-8-2 0,7 0-3 15,4-7 1-15,-4 0 1 0,3-5-1 0,0 0-9 16,-2-4-2-16,1 0 6 0,5-1-6 15,0-5-7-15,-7 6 1 0,4-4-8 0,-5 1-13 16,-2-2-16-16,7-2-6 0,-8 0-5 16,-2-2 7-16,-1 0-2 0,-7 2 8 0,1-4 4 15,-4-2-5-15,-3 3-21 16,4-5-47-16,-8-3-68 0,4 1-134 0,-3 1-123 16,0 3-164-16,-1-2-112 0</inkml:trace>
  <inkml:trace contextRef="#ctx0" brushRef="#br0" timeOffset="122292.36">8833 13941 1820 0,'-6'-7'39'0,"1"-5"9"0,2-1 10 0,3-1 9 0,3-4 2 0,5 0 1 16,1 0-5-16,-2 1-1 0,4 1 8 0,1-2-3 16,9 0-6-16,-5 5-3 0,-2 3-6 15,-1 1-8-15,0 3-1 0,1 5 2 0,-14 1-8 16,26 1 11-16,-13 6-4 0,1 4 6 15,-4 2 0-15,7 2 9 0,-11 7 17 16,4 10-6-16,0-1 10 0,-3 3-10 16,-4 0-10-16,1-2 0 0,-1-7-3 15,0 0 6-15,4-3-16 0,-7-1 2 0,6-5-3 16,-6 0-5-16,4-4-10 0,-1 1 6 16,1-4-6-16,-1 1 2 0,-3-10-5 0,10 11 7 15,-10-11-3-15,17 4-16 0,-17-4 10 16,23-4-7-16,-3-1 4 0,-3-1-20 15,5-4-35-15,-1-2-47 0,5-5-56 0,1-1-68 16,-3 0-63-16,-5-4-105 0,2 0-147 16,-9 4 46-16,2 1-237 0,-7-4-199 0</inkml:trace>
  <inkml:trace contextRef="#ctx0" brushRef="#br0" timeOffset="122827.88">8586 13565 2050 0,'-10'-15'1'0,"0"2"11"16,7 1 10-16,0-1 8 0,3-2 3 0,0 2 10 16,0-5 11-16,6 2 3 15,4-4 6-15,0-2-3 0,3 4 8 0,11-7-16 16,-1 1 14-16,14-2-14 0,-4 2 2 15,18-1 0-15,-2 4-17 0,8 3 6 0,-4 0-3 16,4 4-5-16,0 3-8 0,-4 7-1 16,-6 4-1-16,-1 4-3 0,17 7-6 15,-3 3-1-15,-3 11-3 0,0 3 8 0,6 12-5 16,-16-5 7-16,9 15-6 0,-12 0 5 16,2 8 5-16,-9 2-1 0,-3 1 0 0,-8 7 4 15,-3 0 10-15,-9 7 3 0,-7-12 1 16,-4 2-11-16,-6 0 11 0,-4 14 11 15,-13-4-3-15,-1 0 13 0,-9-9-8 16,-6-1 15-16,-4-5 2 0,-10-3-4 0,1-7 7 16,1-17-6-16,-18 3 1 0,9-11-3 15,-3-7-10-15,-3-5-5 0,3-11 2 16,10-4-10-16,-20-11-2 0,0-5-10 0,-11-8-7 16,8-15-1-16,7-6-1 0,-1-8-11 15,4-5 1-15,13-5 4 0,3 1-10 16,10-3 0-16,10 0-8 0,8 9 9 0,5 7-7 15,4-5-11-15,10 5-8 0,0 8-12 16,10-10-23-16,4 0-26 0,5 6-42 0,11 0-29 16,4 2-38-16,13-5-40 15,0 2-53-15,2 1-71 0,-5 9-188 0,12-2 51 16,-9 9-226-16,-1 6-206 0</inkml:trace>
  <inkml:trace contextRef="#ctx0" brushRef="#br0" timeOffset="124472.37">11336 13658 2071 0,'-20'-13'-3'0,"7"1"21"0,3 4 14 0,-1-1 11 0,2 5 18 16,9 4-1-16,-21-7-3 0,21 7-4 16,-16 0 2-16,16 0 1 0,-20 7 14 0,7 3 1 15,-4 5 9-15,-7 3-4 0,5 7 2 16,5 0-3-16,-12 15 8 0,12-8-5 0,5 3-16 15,2 2-6-15,3 13 5 0,4-8-12 16,8 0 12-16,4 5-10 0,-2 0-11 0,7-2 10 16,7-8-12-16,3 1-6 0,6-8-34 15,-3-8-49-15,0-6-33 16,-4-9-45-16,0-5-41 0,8-4-36 0,-4-5-32 0,3-6-17 16,1-5-14-16,6-7-46 15,-4-4-330-15,1-10-141 0</inkml:trace>
  <inkml:trace contextRef="#ctx0" brushRef="#br0" timeOffset="125673.36">11896 13737 1802 0,'14'-15'-56'0,"-5"2"38"16,1 6 3-16,1 2 15 0,-11-1-1 15,0 6 12-15,0 0 11 0,0 0 17 0,0 0 12 16,0 0 1-16,33 14 3 0,-30-7-4 16,4 3 0-16,-7 2 1 0,3 1 6 0,-3 6-6 15,-3 2 1-15,0 1 4 0,-4 2-1 16,-4 1-9-16,-2 1 0 0,4 2 0 15,-5-6-9-15,1-4 2 0,-1 2 1 0,1-2 0 16,-4-9 3-16,1 1-1 16,-1-4-2-16,-3-5-1 0,0 3-9 0,20-4-6 15,-40-11 10-15,20 7-7 0,0-6-4 16,0-2-3-16,3-6-8 0,4-2 4 0,3-1 1 16,3-1-1-16,4 0-5 0,0-3 3 15,3-3 1-15,3 3-10 0,0 0 9 16,4-5-1-16,3-1-3 0,-3 6-3 0,6 4 8 15,1 1-6-15,-5 3-1 0,8-1 0 16,3 0-6-16,-3 5 14 0,6 4-10 0,0 0-9 16,1 5 8-16,-1 1 2 0,1 6 3 15,6 1-11-15,0 5 6 0,6 0-1 16,-2 7-5-16,-1-1 10 0,-3 4-10 16,3 9 16-16,7 5-14 0,-10-6 7 15,-3 6 4-15,-1 2-5 0,-2 2 2 0,-8-9 10 16,-2 0-8-16,-1-9 5 0,1 3-7 15,-11-6-1-15,7-1 13 0,-4 0 2 0,-3-5 20 16,5-3 26-16,-8-7-3 0,3 12 9 16,-3-12-12-16,0 0-11 0,0 0-2 0,0 0-14 15,0 0 4-15,-17-29-9 0,7 14-6 16,4-3-2-16,-5 1 1 0,1-6 2 16,4 3-3-16,0-5 4 0,-2 3-13 0,5-3 6 15,0 0 1-15,6-3-10 16,-3 3 1-16,0 0-5 0,6 0 0 0,2 3 5 15,-2 4-12-15,4-3-3 0,-7 10 2 16,8-3 1-16,5 3-2 0,-2 3 5 0,2 2-5 16,4 2 4-16,4 4-5 0,-5 0 9 15,5 4-7-15,3 2 7 0,-4 5-3 0,0-3-2 16,4 3 1-16,-7 2 5 0,-4 2-6 16,-2-4 4-16,-1 0 4 0,-3 2-9 15,0-4 11-15,-3 1-5 0,3-3 1 0,-3 1 17 16,-7-8 6-16,6 9-2 15,-6-9 4-15,0 0-4 0,0 0-11 0,0 0 7 0,-20-31-4 16,13 16 1-16,1-2-6 16,3-1 0-16,-1-1-1 0,1 1-4 0,3 3 0 15,0-1-3-15,0 2-6 0,3 2-8 16,4-1-22-16,6 2-25 0,1 4-22 0,-1 2-44 16,4-1-19-16,-1 6-23 0,1-1-12 15,2 1-18-15,5 1 3 0,-4-1 6 16,4 0-4-16,-2 0 8 0,2 0 14 0,3-4 22 15,-4 0 17-15,1-7 3 0,-5 1 22 16,5 0 9-16,-11-1 40 0,7 0 39 0,-10-3 33 16,7 6 34-16,-7-5 25 0,-4 2 30 15,5-1 8-15,-8 5 8 0,-3 7-9 0,13-10-20 16,-13 10-3-16,14-3-14 0,-14 3 2 16,16 18 2-16,-10-4 4 0,5 7-5 15,2 8 1-15,4 12-2 0,2 6-11 16,2 1 7-16,2 2-7 0,1 0-8 15,-2 2-6-15,2-4-3 0,-4-2-9 0,0 0-6 16,0-3-3-16,0-14 5 0,-7-1 0 16,-3-7-7-16,1-2-7 0,-5-5 8 0,4 0 8 15,-7-4 19-15,1-3 33 0,-4-7-8 16,0 0-4-16,0 0-1 0,0 0-12 0,0 0-12 16,0 0-4-16,-37-42-6 0,7 3-2 15,7-3-6-15,-4-2-3 0,-3-2-7 0,4-1-4 16,-1 0-6-16,0-2 2 0,3 3 0 15,12-4-8-15,2 0-4 0,10 10 4 16,-3 1-6-16,3 3 0 0,9-11-5 16,1 9 0-16,4 8-3 0,-1 2-11 15,4 3-4-15,5 3 3 0,2 4-4 0,-4 5-7 16,0 6-1-16,-3 5-1 0,-1 4-7 16,-16-2 5-16,44 18 0 0,-24-1 6 0,-4 8-20 15,-2 0-8-15,-1 3-33 0,-3 2-30 16,-4 0-38-16,-1-3-28 0,-2 1-38 0,0 0-35 15,0-3-47-15,-3-6-52 0,7-5-95 16,-4 0-64-16,0-7 60 0,8-3-190 16,-5-4-135-16</inkml:trace>
  <inkml:trace contextRef="#ctx0" brushRef="#br0" timeOffset="126506.55">13923 13312 1825 0,'23'-21'-18'0,"-7"7"31"0,-2 3 24 0,-4 3 21 0,-7 0 3 0,4-1-2 16,-7 9-6-16,0 0-7 0,0 0 3 15,0 0-5-15,0 0-7 0,-34 34 3 16,15-14-2-16,2 7 3 0,1 13 1 0,-11 6 8 16,0-2 0-16,10 4-1 0,1-1-2 15,-1-4 0-15,10-6-4 0,4-9-7 0,3-6-2 16,3-4 7-16,4-1-12 16,-1-5 1-16,5-3 4 0,5-8-6 0,-16-1 0 0,41-12 0 15,-14-2-11-15,-2-10 11 16,5-8-9-16,-3-8-6 0,-3 0-1 0,-7-5 4 15,-4-2-7-15,0 8-2 0,-9 10-1 16,-1 0 8-16,0 4-3 0,1 4 18 16,-1 4 2-16,-3-3-20 0,3 7 13 0,-3 6-18 15,0 7 2-15,0 0 6 0,0 0-8 16,0 0 6-16,0 0-11 0,3 40 10 16,-3-23-1-16,7 5 1 0,0 2-5 0,3-2 9 15,-4 0-7-15,4-2 6 0,4-1-1 16,-1-1-4-16,-3-2 9 0,7-7-9 0,0 2 4 15,-4-6 11-15,7 0-7 0,-4-8-8 16,-16 3-9-16,33-7 6 0,-16-1 8 16,4-4-4-16,-2-4-9 0,5-6 5 15,-7-3 2-15,-1-17-6 0,4-3 10 0,-10-3-20 16,4 11 5-16,-1 5-3 0,-10 1 5 16,4 6 1-16,-4 7-6 0,1-1 9 0,-4 4-15 15,3 2 14-15,0 1-7 0,1 2 0 16,-1 0 4-16,-3 10-4 0,0-14 0 15,0 14-4-15,13-8-2 0,-13 8 0 16,10-6 8-16,-10 6-5 0,23-2-4 0,-23 2 11 16,27 2-1-16,-10 5-7 0,-4 0 1 15,4 2 5-15,-4 3 6 0,4 3-4 16,-1 3-9-16,-2 2 11 0,-1-1-8 0,1 5 5 16,-4-5 8-16,-1 4-11 0,8 2 9 15,-1-3-3-15,-2 1-4 0,-1-3 0 16,4-1 3-16,-7-1-8 0,4 0 9 0,-1-5-2 15,-3-1 15-15,3-2-6 0,4-3-6 16,-4-7 1-16,-13 0-1 0,40-10 4 0,-20-5-2 16,3-6-6-16,7-11 5 0,3-7-6 15,-6-1 7-15,0 0-12 0,-10-3 13 16,-4-2-5-16,4 8 10 0,-10 5-6 16,-1-1 0-16,0 8 5 0,-2 0-4 15,0 5 10-15,-4 2 2 0,0 3 0 0,-4 2-11 16,0 4-4-16,1 0 3 0,3 9-4 15,0 0 1-15,0 0 14 0,0 0 10 0,-43 24-9 16,29-6 4-16,-5 4 6 0,5 3 6 16,1 0-14-16,7 0 12 0,-5 4-15 0,8-1-1 15,3-3 11-15,3 0-10 0,5-3 11 16,1-1-2-16,4-1-3 0,4-5-5 16,13 3 1-16,0-10-10 0,7 1-45 0,-7-7-71 15,3-2-73-15,7-7-88 16,-3-4-146-16,13-7-93 0,-14 4 68 0,-6 2-221 15,-10-1-157-15</inkml:trace>
  <inkml:trace contextRef="#ctx0" brushRef="#br0" timeOffset="127939.82">16376 12525 2018 0,'0'-17'100'0,"0"9"21"0,0-2-15 0,0 10-3 0,0 0-8 16,0 0-13-16,0 0 6 16,0 0 13-16,0 0-7 0,0 44-1 0,0-16 0 15,4 5-6-15,-1 5 0 0,-3-1-2 16,3 1-8-16,0-1-4 0,4-2-2 0,0 0-12 16,3-3-7-16,-4-2-2 0,4-5-7 15,1-2-8-15,-5-7 3 0,7 1-3 0,-2-9-7 16,2-2 11-16,-3-3-12 0,-10-3 3 15,29-13-11-15,-8-2 5 0,-1-7 3 16,-1 2-14-16,-5-5 0 0,7 3 1 0,-12-2-8 16,4 6 10-16,1 2-7 0,-11 0 0 15,7 7-5-15,-7-1-15 0,8 3 10 0,-8-1-4 16,-3 8-1-16,0 0-11 0,0 0 15 16,0 0 11-16,27 12-9 0,-21-2-4 15,4-5 16-15,-4 5-12 0,5 0 5 16,-1-2-4-16,-4-1 7 0,5 1-11 0,-11-8 8 15,16 5-8-15,-16-5-1 0,33-13 6 16,-16 1 1-16,13-8 7 0,7-15-2 16,-7-1 1-16,0-3 0 0,-6 2-5 0,-11 1-8 15,-4 4-2-15,-1 0-3 0,-2 1 12 16,-6 4-5-16,0 4-2 0,3 1 1 16,-6 4-4-16,0 1-12 0,0 2 3 0,-5 5-1 15,5-1 8-15,3 11 3 0,-13-7-1 16,13 7 0-16,0 0 6 0,0 0-3 15,0 0-1-15,0 0-1 0,0 0 1 0,0 0-3 0,37 20 8 16,-37-20 0-16,23 3-5 16,-23-3-6-16,30-5 8 0,-14-3-2 0,11-4 7 15,0-5 1-15,-4-4-7 0,0-1-8 16,7-9 8-16,-6 5-2 0,-7 1-2 16,-4 0 8-16,-7 0-1 0,-3 1-17 0,2 5 17 15,-10 1-13-15,10 4 6 0,-5-3 9 16,0 6-15-16,-5 6 0 0,5 5 2 0,-3-9 2 15,3 9-8-15,0 0-4 0,0 0 15 16,-3 34-3-16,3-14 7 0,3 5-16 0,8 7 8 16,-2 13 8-16,9 5-4 15,-6 8-1-15,6-8 11 0,-2 4 11 0,1-1-16 16,-1 1 15-16,1-4 1 0,-1-7-8 16,-2-5 18-16,-1-10-15 0,-7-6 1 0,2-4 7 15,-5-3-1-15,4 0 34 0,-1-5 23 16,-6 0 24-16,0-10-2 0,0 0-14 15,-10 10-3-15,10-10-7 0,0 0-8 0,-26-17-2 16,16 4-4-16,-4-7-8 0,4 0-7 16,4-5-6-16,-2 0-6 0,8-3-3 0,8-4 0 15,-5-1-5-15,13-13-6 0,8 10-4 16,-7 3-1-16,-1 11-3 0,1-1 1 16,3 5-2-16,3 4 0 0,7 2-2 15,-10 4-6-15,3 3-7 0,-3 1-4 0,4 8-1 16,-5 1-12-16,5 4-18 0,-4 4-23 15,-4-1-47-15,1 9-36 0,-4-4-42 16,8 8-35-16,-12-6-37 0,9-1-29 0,-9-2-9 16,5-7-10-16,-4-3-35 0,-1-1-24 15,9-5 25-15,-2-4-295 0,1 0-138 0</inkml:trace>
  <inkml:trace contextRef="#ctx0" brushRef="#br0" timeOffset="128190.15">18119 12412 1806 0,'30'-21'-45'0,"-6"5"50"0,-4 3 26 0,-4 1 10 0,-2-1 11 16,2 6-4-16,-2-1 0 0,-1 2 1 0,1 2 1 15,-1 4 7-15,-13 0-3 0,23 10 1 0,-10 1 4 16,-3 1 8-16,-3 9 3 16,-3 0-12-16,-4 4 14 0,-4 3-2 0,1 4-10 15,-4 1 7-15,-6-5 10 0,3-3-11 16,-4-3 24-16,-2-5 14 0,-1-2-2 0,1-5-7 16,-11-2-5-16,10-5-5 0,-7-2-10 15,5-2-11-15,-11-7-10 0,3-2-1 0,7-5-5 16,-4-1-8-16,8 2-6 0,3-4-10 15,3 0-29-15,6 0-27 0,4-1-58 16,10-3-52-16,4-1-60 0,2-2-64 16,4 3-82-16,7 0-156 0,16-3 55 15,1 1-176-15,9 2-123 0</inkml:trace>
  <inkml:trace contextRef="#ctx0" brushRef="#br0" timeOffset="128823.15">19546 11895 1997 0,'0'0'174'0,"0"0"-2"0,10-8-32 16,-10 8-12-16,0 0-19 0,0 0 2 0,0 0-8 15,13 25-5-15,-9-11-3 0,0 11 7 16,2 8 3-16,-3-1 4 0,-3 4-7 16,3 2-9-16,-3-1 5 0,7 19-14 0,0-6-3 15,3-13-5-15,-7-2-8 0,-3-10-6 16,10 3 0-16,-10-14-14 0,6 4 8 15,-6-6 1-15,5 1-1 0,-2-6-2 16,-3-7-4-16,0 0-8 0,0 0 2 0,0 0-12 16,0 0 0-16,-8-64-27 0,2 8-23 15,-7-21-40-15,-11-11-37 0,1-4-28 16,3 5 6-16,0 4 11 0,-7 9 11 0,11 23 5 16,-1 6 16-16,4 15 1 0,-4 6 4 15,7 7 6-15,-7 9 12 0,4 7 4 16,-4 2 0-16,17-1 3 0,-19 21 8 0,11 0 3 15,8 1 2-15,-3 3 3 0,14 7 1 16,-1 4 2-16,-1-4 12 0,8 11-6 16,7-4 3-16,-8-10 6 0,11 10-4 0,-4-13 6 15,-3-5 5-15,3-3 6 0,1-7 14 16,-4 0-2-16,10-8-4 0,-1-3-4 0,12-5 6 16,16-11-9-16,-5-3 4 0,5-9-8 15,-10-1-6-15,13-13-1 0,-20 2-6 0,-10 4 4 16,-6-4 10-16,-5 2-9 0,-5 2-3 15,-11 10 2-15,0 1 7 0,-3 5 0 16,-3 2-4-16,0 3 9 0,-8 5-3 16,5-1-3-16,-4 7-3 0,7 0-2 15,3 4 3-15,0 0 2 0,0 0-4 0,0 0-4 16,0 0 7-16,0 0-2 0,0 0-2 16,30 32 7-16,-11-20 11 0,11 9 7 0,4 5 2 15,3 5 8-15,-4 1 9 0,7-3-8 16,-10 7 6-16,0-3-7 0,-9-3 0 0,-5-4 8 15,1 6-10-15,-11-6 8 0,1 5 0 16,-4-1-5-16,-6-5-33 0,-7 2-55 16,-4 1-84-16,-12-3-120 0,-1-5-210 0,-20 5-5 15,4-5 43-15,7-5-134 16,-5-4-72-16</inkml:trace>
  <inkml:trace contextRef="#ctx0" brushRef="#br0" timeOffset="129956.78">21420 11595 1709 0,'-14'-19'43'0,"4"8"19"0,7-4 11 0,3 2 16 0,-3-4 13 0,3-2-6 15,0 5 12-15,0-1 8 0,6-6-16 16,1 3-3-16,-1 0-10 0,11 0-4 0,-4 3 4 16,-3 2-5-16,7 6-10 0,0 0-7 15,-1 3-10-15,-16 4-2 0,37 8-6 16,-14 2-10-16,7 3 14 0,-3 6-8 0,7 10-7 16,-1 6 0-16,-3 1 3 0,-3 6-8 15,-1-2 0-15,-2 2 1 0,-5 1 12 16,-5-10-17-16,-7 0-5 0,2-5 17 0,5 0-8 15,-4-6-2-15,-4-1-8 0,-2-4 3 16,-1-2-5-16,0-4 25 0,1 0 27 16,-4-1 19-16,0-10 14 0,0 0-12 0,0 0-8 15,0 0-10-15,0 0-3 0,0 0-5 16,0 0-10-16,-44-38-2 0,31 19-5 16,0-9-2-16,0 0-5 0,-1-5 2 0,1 4-9 15,10-3-5-15,-1-3 2 0,1 0-6 16,3 5-7-16,3-5 0 0,1 0-1 0,9-10-4 15,4 3-1-15,-1 9 0 16,-2 8-2-16,2-6-2 0,4 12-8 0,-3 1 3 16,6 1-3-16,0 7-2 0,1-1 7 15,0 10-4-15,1 1-6 0,5 1 2 0,8 6 4 16,-5 7 0-16,0-3 0 0,10 14 0 16,-13 0 2-16,4 11-4 0,-4-4-1 15,-4 0 4-15,-5 1-1 0,-8-8-2 0,1 0 0 16,-5-8 5-16,-6 7-2 0,4-9-1 15,-1 0 4-15,-1-2 8 0,-5-5-2 0,0-8-2 16,-8 14 3-16,8-14 3 0,-16 0-1 16,16 0-3-16,-30-15-6 0,13-2 6 15,1-7-5-15,2-2-2 0,4-6-1 0,0 6-2 16,3-9-3-16,7-4 1 0,4 7-2 16,3-3-3-16,6-9-2 0,1 11 5 0,2 2-4 15,7 10-4-15,-2 0 4 16,1 9 0-16,-2 2-10 0,7-1-18 0,-3 11-1 15,-2 6-5-15,2 2 1 0,0 3-22 16,-1 7-17-16,0 7-19 0,7 11-36 0,0 2-39 16,3-5-26-16,-3 0-35 0,3-5-15 15,2-7-35-15,-5-9-44 0,0-7-107 0,-5-4-69 16,5-1 43-16,14-4-144 0,-10-6-104 16</inkml:trace>
  <inkml:trace contextRef="#ctx0" brushRef="#br0" timeOffset="130339.88">23326 11087 1783 0,'4'-12'34'0,"-4"5"14"0,-4-6 1 0,4 13 2 0,-13-8-6 16,13 8-2-16,0 0-8 0,-33 4 0 0,15 4-8 15,-1 8 10-15,-1 3 3 0,-1 6 12 16,-15 13 10-16,6-1 3 0,0 3 3 0,0 1-5 16,11 3-3-16,-2-6 5 0,11-2-5 15,0-10-7-15,3 0-3 0,7-6-5 16,0-2 5-16,7-4-4 0,0-3-5 15,6-4-5-15,0-2 5 0,-13-5-15 0,33-11 8 16,-6 2-8-16,0-8 4 0,0-1 2 0,12-14-18 16,-9-1 4-16,0-5-6 15,-3 1-3-15,-10 6 7 0,-7 2 0 0,0 7 15 16,-3-2 35-16,3 5 0 0,-7 3 19 16,4 1-9-16,-4 5 7 0,4 1-12 0,-7 2-5 15,0 7-26-15,0 0-1 0,0 0-6 16,0 0 5-16,0 0 4 0,0 0-10 15,13 33-13-15,-6-12 9 0,6 7-2 0,0-2-5 16,11 16-4-16,3-5 1 0,3 1-1 16,3-5-23-16,3 3-29 0,4-8-38 0,-7-10-52 15,5-8-70-15,-5-6-93 16,0-8-109-16,4-6-142 0,-4-5 58 0,10-8-231 16,-2-7-204-16</inkml:trace>
  <inkml:trace contextRef="#ctx0" brushRef="#br0" timeOffset="130523.28">24002 10901 2165 0,'-3'-14'105'0,"0"3"7"0,0 4-21 0,3 7-10 16,0 0-6-16,0 0-5 15,0 0-11-15,0 0-7 0,47 31 2 0,-17 1-8 0,3 4-3 16,-3-3 8-16,3 9-13 0,4-3 4 16,-1 1-4-16,1-3-7 0,-7 1-13 15,0-3-33-15,-3-8-30 0,-7-10-35 16,-4-6-52-16,1-5-82 0,-4-6-89 15,1-9-151-15,-1 1-202 0,-7-3-152 0</inkml:trace>
  <inkml:trace contextRef="#ctx0" brushRef="#br0" timeOffset="130673.34">24432 10844 1983 0,'-9'-10'69'0,"-8"8"19"0,1 4 2 0,16-2 9 16,-43 17 1-16,16 0-3 0,-14 12-12 0,-11 17 7 15,-2 4-4-15,4 1-6 0,0 5 8 16,3-1-18-16,11 2 2 0,6-12-2 0,6-1-27 15,0 5-23-15,2-6-59 16,-2 1-60-16,4-6-72 0,1-5-94 0,8-8-209 16,1-7 22-16,0 6-149 0,3-6-98 15</inkml:trace>
  <inkml:trace contextRef="#ctx0" brushRef="#br0" timeOffset="139240.46">9326 15855 1796 0,'-3'-18'40'0,"3"1"13"0,3-1 22 0,1 1-2 0,2 2-6 16,4-3-3-16,4 1-1 0,-2-2-6 0,-1 8-11 15,9-7 2-15,-3 11-2 0,-1 0-11 16,4-4 2-16,0 5-2 0,3 6-4 16,-6 0 0-16,-17 0-2 0,33 9-1 0,-15 0 1 15,-9 2-3-15,4 3-6 16,-5 2 6-16,-2 0-6 0,-3 5 9 0,-3 4-11 0,0-4 3 15,0-4-2-15,-3-2 4 0,0 0-10 16,3 2 4-16,-3-5 0 16,3-1 4-16,0 2 22 0,0-13 2 0,0 8-2 15,0-8-5-15,0 0 1 0,0 0-9 16,25-1 3-16,-25 1-7 0,0 0 4 0,41-13 6 16,-25 8-5-16,5-2 3 0,-5 4-13 15,4 3 0-15,0 0 1 0,4 4-4 16,2 5 8-16,-6 0-7 0,0-2-4 0,-3 10 1 15,-4-5 22-15,0 5-14 16,-6 1 7-16,-4-1 1 0,-3 2 9 0,-3 2-3 0,0 0 10 16,-14 5-2-16,0-1-10 15,-3-1-7-15,-3-5 2 0,3-6 1 0,-10 2-19 16,3-8-36-16,0-3-66 0,-3 0-56 16,-3-4-72-16,0-8-89 0,0-4-154 15,-10-8-38-15,9-2 48 0,11-2-159 0,3-1-108 16</inkml:trace>
  <inkml:trace contextRef="#ctx0" brushRef="#br0" timeOffset="139774.76">9002 15520 1792 0,'-6'-10'23'0,"-4"-1"13"0,10 2 3 0,-3-1 9 16,10-5 4-16,-1 2 16 0,8-6-4 15,2-2 12-15,1-4 4 0,3 0 6 0,10-7-2 16,-4 7-5-16,-2 3 18 0,16-9-14 16,-1 9-13-16,-4 1-2 0,-2 3-4 0,13 1 1 15,-6 8-10-15,0 2-8 0,3-2-1 16,4 7-1-16,0 2-7 0,3 2-8 16,20 8 7-16,-13 3-14 0,6 2-6 15,-6 6 18-15,-4-2-22 0,-3 6 22 16,6 6-22-16,-5 1 3 0,5 15 3 0,-3 1-6 0,-16-6 14 15,10 14 2-15,-14-12-9 0,4 14 6 16,-11-12-2-16,-2 4 3 0,0 0 4 16,-5 6 0-16,-5-1-7 0,-1 1-4 15,-4-2 4-15,-4 4 4 0,-2-3 8 16,-3-8 3-16,-8 6 6 0,-8 2 7 0,-1-5 2 16,-5-3 3-16,-5 1 7 0,-10-7-4 15,-7 1-9-15,1-5 5 0,-7-5-5 0,-16 3-3 16,6-10 0-16,-4-3 1 15,1-1-7-15,-7-6-3 0,-4-2-3 0,-2-6-1 16,2-6-3-16,-5-1-3 0,-2-7-2 16,8-2 0-16,-4-7-1 0,1-9 1 0,-1-7-7 15,4 2 1-15,13-12-6 0,3-5-7 16,11-9 1-16,-4-5-1 0,10 0 3 16,16 6-4-16,7 0-3 0,1-18-15 0,5 16-8 15,8-8-30-15,3 2-26 0,14-12-41 16,5-3-51-16,16 9-48 0,1 1-67 15,-3 4-57-15,4 3-99 0,2 7-109 0,2 16 56 16,-4 3-241-16,-11 10-223 0</inkml:trace>
  <inkml:trace contextRef="#ctx0" brushRef="#br0" timeOffset="140940.34">11480 15435 2273 0,'0'-12'144'0,"0"12"21"0,0-11 1 0,0 11-12 0,0 0-7 0,0 0-14 0,0 0-18 16,0 0-9-16,0 0-12 0,0 0-3 15,0 0 8-15,0 0 6 0,19 36 1 16,-8-14 7-16,-8 7-4 0,10 5 2 0,1 10-5 16,-1 6-7-16,1-3-6 15,-2 2-6-15,-2-2-11 0,1-11-2 0,-5-2-3 16,1-4-8-16,2-5-5 0,-1-5-20 15,-2 0-22-15,-2-7-13 0,-1-5-11 0,0-2-65 16,-3-6-71-16,0 0-69 0,0 0-76 16,-6-42-83-16,-4 12-155 0,-10-23-33 15,-11-11 69-15,5 1-304 0,5 9-284 0</inkml:trace>
  <inkml:trace contextRef="#ctx0" brushRef="#br0" timeOffset="141523.41">11227 15220 2200 0,'-11'-11'-126'15,"8"4"7"-15,3 3 3 0,0 4 13 0,0 0 8 16,9-8 16-16,-9 8 8 16,21 0-1-16,-21 0 17 0,23 8 16 0,-7-1-9 15,5 0 12-15,6 1-6 0,-4 2 13 16,3 0 9-16,4 2-10 0,4 1 2 0,-4-4-1 16,-1 0 8-16,6-1-4 0,-5 3 4 15,-5-5-4-15,2-4 18 0,0-2 5 16,0 0-7-16,3-2 4 0,0-4-9 0,-7-1 11 15,7-1-8-15,-3-6 32 16,-1-1-5-16,4-3-3 0,-3-2 19 0,-7 2-6 0,-4 0 6 16,1-1 1-16,-4-1-10 15,1-5 12-15,-4 2 21 0,-4 0-2 0,2-2 2 16,-8 3 6-16,0 3 7 0,-3-5 11 16,-5 5 7-16,2-1 3 0,-1 5-4 15,-2 1 2-15,1 7-5 0,-2 3 0 0,10 4-2 16,-23 3 5-16,23-3-2 0,-27 22 12 15,14-7 2-15,0 5 1 0,-1 6-4 0,1 5 7 16,10 2-12-16,-1 2 0 0,4 16-9 16,7 3 6-16,3 6-8 0,11 12-2 0,1 0-4 15,8 3-1-15,0 3 0 16,0 0-9-16,11-2-5 0,-5 3-2 0,4-4-7 16,-3-4 2-16,-4 3-6 0,-3-9-3 0,3-5-7 15,-13-13 2-15,1-7-2 16,-5-8 2-16,-13-4 4 0,5-6 2 0,-8-1 4 15,-5-4-4-15,-11 1 1 0,-1-3-7 16,-9 2 4-16,-8-2-4 0,1-7-10 0,0-3 5 16,-4-3 2-16,4-4-11 0,-10-1 10 15,10-7-13-15,-5-2 7 0,8-5-11 16,11-7 0-16,2-2-6 0,-3-17-3 16,13 3-29-16,18-13-23 0,1 3-24 0,15-14-48 15,0 14-35-15,13-8-31 0,-10 13-40 16,13-10-47-16,4 5-56 0,-4 12-132 0,4 2-35 15,3 5 68-15,3 6-191 0,4 5-114 16</inkml:trace>
  <inkml:trace contextRef="#ctx0" brushRef="#br0" timeOffset="142074.94">12713 14805 1892 0,'-17'-8'102'0,"1"2"12"0,5 2-19 0,11 4-6 16,0 0-8-16,-19 12-2 0,12 4 18 0,0 3-1 16,7 6 14-16,-7 11-16 0,11 3 22 15,-1 17-11-15,4 3 3 0,3 19-6 16,-4-15-15-16,7 13 7 0,4 3-5 0,4-9-3 15,-8-8-3-15,10 9-11 0,17-4-3 16,-7-8-6-16,0-13-12 0,18 7-12 16,-15-16-42-16,1-7-55 0,7-3-60 0,-8-13-69 15,-6-3-85-15,0-8-126 0,-6-8-113 16,9-5 49-16,-3-3-220 0,-3-5-176 16</inkml:trace>
  <inkml:trace contextRef="#ctx0" brushRef="#br0" timeOffset="142574.13">13483 15570 1970 0,'6'-10'-25'0,"-6"10"4"0,10-5 11 16,-10 5 31-16,0 0 9 0,17-6 5 15,-17 6 10-15,16-1 6 0,-16 1 17 16,24-8 9-16,-13 3 6 0,-2-3-3 0,4-3-7 16,1 0 3-16,-4-3-2 0,3-7-4 15,1 0-2-15,-8-4 1 0,8-1-11 0,-8-6-2 16,1 7 18-16,-7-1 5 0,3-4-7 15,-6 5 1-15,-4-1 7 0,1 4-9 16,6 5 7-16,-7-1 3 0,3 3 3 0,1 0-16 16,0 5-16-16,3 0 4 0,0 10-12 15,0 0-5-15,0 0-8 0,0 0 7 0,0 0-5 16,-13 35-6-16,13-13 4 16,6 6-8-16,1 5 2 0,10 9-6 0,-4 4-6 15,7-2-1-15,3-1-4 0,4-3 2 16,-1-2 3-16,-2-12 5 0,-5-5-6 15,-2-6 7-15,7-2 5 0,-8-9-9 0,8-4 9 16,-1-4-5-16,1-7-2 0,2-3 4 16,-6-10-8-16,-3-1-2 0,-1-1 7 0,-5-2-4 15,-5-7-9-15,1 2 1 0,-7 5 0 16,0-1 4-16,-7 0 6 0,4 4 5 0,0 4 13 16,-1 3 3-16,0 3-2 0,-5 2-4 15,9 4-12-15,-7 2 1 0,7 7-3 16,0 0-1-16,0 0-4 0,0 0 2 0,-20 25 2 15,20-10-5-15,6 7-27 16,2-1-16-16,5 8-51 0,-4-8-49 0,9 8-58 16,-9-9-46-16,8 0-49 0,-4-7-71 15,4-3-113-15,3-6-48 0,-3-4 61 0,3-4-211 16,3-5-163-16</inkml:trace>
  <inkml:trace contextRef="#ctx0" brushRef="#br0" timeOffset="142990.41">14419 15158 2125 0,'0'0'159'0,"7"-11"-15"0,-7 11 3 0,0 0-37 0,0 0-7 0,0 0 8 0,0 0-18 0,14 37 2 16,-11-16-17-16,3 1-1 0,5 9-7 15,-8 2-3-15,10 13-11 0,0 2-9 16,1 0-3-16,-1-11-4 0,-3 8 7 0,3-2-5 16,1-10-8-16,-4-4-1 0,-4-9 1 15,1 0-10-15,-1-6 8 0,2 2 2 16,-2-4 20-16,4-2 9 0,-10-2 12 0,0-8-6 15,0 0-3-15,0 0-8 0,0 0-6 16,-16-25-9-16,2 3 1 0,1-3-2 0,-14-17-4 16,0-2-16-16,4-3 2 0,-3-2-8 15,9-2-1-15,0-4 2 0,4 3 0 16,6-1-10-16,4-4-2 0,6-1 3 16,7 5 0-16,0 3 0 0,-3 12-2 15,0 9-6-15,-1 4-4 0,8 4 0 0,-1 5-5 16,3-1 4-16,-2 9 2 0,-1 2-3 15,-3 6-9-15,-10 0 7 0,34 13 1 0,-21-4 14 16,-4 8-4-16,5 4-3 0,-4 1 2 16,1 6 4-16,-5 1 1 0,-6 2 3 0,0 5 2 15,-6 1 1-15,-5-5-3 0,-2 11-15 16,-4-8-48-16,-6 5-45 0,0-11-67 16,2-5-67-16,-2 1-78 0,-3-11-122 15,2-2-119-15,7 1 63 0,1-5-287 16,5-5-264-16</inkml:trace>
  <inkml:trace contextRef="#ctx0" brushRef="#br0" timeOffset="143308.49">14990 14930 2396 0,'6'-8'137'0,"-6"8"-7"0,7-7-10 0,-7 7-22 15,0 0-8-15,9-6-8 0,-9 6-10 0,0 0-6 16,30 6-1-16,-30-6-9 0,44 1 5 15,-17 3-2-15,3-4-21 0,7 0-2 0,-1 0-5 16,-3-4-7-16,7 4 4 16,1 0-8-16,-8 0 1 0,0 0 8 0,-3 4-17 15,-3-2 14-15,-8 3-13 0,2 2 9 16,-4 4 0-16,-4-1-6 0,-4 5 11 16,-1 2-8-16,-8 4 11 0,-8 1-11 0,5 3-7 15,-3-3 14-15,-7 10-7 0,-1-4-13 16,-2 1 8-16,2 0-4 0,-2-4-4 0,2 3-26 15,1-2-25-15,-1-5-41 0,4 0-35 16,4 0-34-16,0-6-28 0,1-1-43 16,2 0-40-16,3-9-106 0,0-5-93 0,11 6 43 15,-11-6-121-15,0 0-47 0</inkml:trace>
  <inkml:trace contextRef="#ctx0" brushRef="#br0" timeOffset="144107.31">16193 14834 1652 0,'0'13'65'0,"0"-13"22"0,0 0 8 0,0 0-4 0,6 11-4 0,-6-11-3 0,0 0 6 0,0 0-2 15,0 0 1-15,0 0 2 0,43-18-5 16,-29 5 12-16,2-2-6 0,-2-2-3 15,2-12 7-15,2 4-8 0,-6-4 2 0,6-13 8 16,-2-1-7-16,-9 3-10 0,3-7 7 16,-7-6-17-16,-6-1 2 0,-7-5 5 0,-4 7-7 15,1 2-3-15,-7-2-4 0,-7 4-9 16,8 9 7-16,2 5-3 0,-4 12 7 16,5 0-7-16,-1 7-11 0,1 9-6 0,-1 2-2 15,-2 4-7-15,-5 7-10 0,7 3 10 16,-6 9-4-16,-7 14-5 0,7 2-2 15,6 8-8-15,10-5 6 0,4-1 5 0,9 13-5 16,4 3-1-16,4 0-6 0,13 11 7 16,6-2-3-16,0-5-6 0,7-11 1 15,7 1-31-15,-7-11-37 0,7-7-56 0,2-6-65 16,-9-11-71-16,1-5-67 0,-5-8-97 16,-6-5-132-16,3-4 44 0,1-5-291 0,10-11-278 15</inkml:trace>
  <inkml:trace contextRef="#ctx0" brushRef="#br0" timeOffset="144374.29">16996 14245 2324 0,'13'-18'29'0,"1"3"11"0,-4 5 6 0,-4-1-4 15,5 4-8-15,-11 7 0 0,16-7-5 16,-16 7 0-16,17 3-5 0,-17-3 3 16,27 15 0-16,-21-2-5 0,7 6 4 0,-2 1 7 15,-8 5 20-15,0 2 9 0,4 7-1 16,-10-5 1-16,-1 0 5 0,1 4 0 0,-4 1 13 15,-3-8-13-15,0-2-4 0,-4-5 24 16,5-1 4-16,-1-8 3 0,-7 0-9 16,1-5-5-16,-4-5-15 0,-1-4-1 0,-9-4 2 15,11-3-22-15,-8-9 2 0,0 2-4 16,4-4-9-16,3-3-20 0,6-3-47 0,8 3-46 16,-1 3-56-16,7 0-59 15,10-2-56-15,0-5-56 0,0 7-120 0,7-2-71 16,6 7 49-16,-7 5-157 0,8 2-105 15</inkml:trace>
  <inkml:trace contextRef="#ctx0" brushRef="#br0" timeOffset="144657.1">17330 14374 1672 0,'3'9'-85'0,"0"-5"21"16,0 0 31-16,-3-4 24 0,7 8 15 0,-7-8 22 15,6 9 14-15,-6-9 6 16,0 0 9-16,8 4 11 0,-8-4 8 0,0 0 6 0,6 3 7 15,-6-3 10-15,0 0-17 16,0 0-7-16,0 0-4 0,16-16-9 16,-16 16 0-16,11-12-10 0,-8 2-4 0,4-1-9 15,-4 3 5-15,0-5-13 0,-3 5 0 16,3-2-3-16,-3 10 5 0,0-19-9 0,0 10-1 16,0 9-6-16,0-16 0 0,0 16-2 15,0-17 1-15,0 17-16 0,0-11-27 0,0 11-27 16,-3-10-35-16,3 10-40 0,0-8-18 15,0 8-41-15,-6-4-59 0,6 4-422 16,0 0-163-16</inkml:trace>
  <inkml:trace contextRef="#ctx0" brushRef="#br0" timeOffset="144940.72">17433 13640 2084 0,'0'0'133'0,"0"-15"9"0,0 15 4 16,3-10-12-16,-3 10-18 0,14-10-5 0,-14 10-13 15,30 3-6-15,-11 1-1 0,8 4-17 16,3 6-2-16,0 4 14 0,10 13-1 16,-3 1-7-16,3 5 9 0,-4 2 1 15,-9 10 1-15,3 13-4 0,-6 8-10 16,-14-9-6-16,-4-3-5 0,-3 6 0 0,-9-3-8 15,-4 3 2-15,-4-4-35 0,-5 8-44 16,-19-6-72-16,8-17-82 0,-13 6-80 0,4-12-109 16,-2-4-175-16,1-9 31 0,-3-1 67 15,10-7-207-15,6-5-144 0</inkml:trace>
  <inkml:trace contextRef="#ctx0" brushRef="#br0" timeOffset="150390.31">16696 15912 1840 0,'0'0'114'0,"-16"3"15"0,16-3 6 0,0 0-12 0,0 0-25 0,0 0 9 0,-17 2-17 0,17-2 3 16,0 0-20-16,0 0 13 0,0 0 17 0,0 0 1 15,0 0 17-15,0 0-6 0,50-18-3 16,-20 9-6-16,0-4-4 0,23-9-7 16,-3-2-12-16,-7 13-4 0,7-10-24 0,1 3 5 15,-11 7-5-15,-7 1-8 16,-3 2-1-16,-10 4-3 0,3 1-8 0,-3-2-5 0,0 2-21 16,3 1-29-16,-6 2-31 0,-17 0-39 15,30-4-45-15,-17 4-36 0,1-1-39 16,-4-2-58-16,-10 3-79 0,9-12-164 15,-4 7 39-15,-2-3-213 0,-3 8-179 16</inkml:trace>
  <inkml:trace contextRef="#ctx0" brushRef="#br0" timeOffset="150673.94">17143 15577 1951 0,'-14'-3'-28'0,"14"3"20"0,-13-8 15 15,13 8 2-15,0 0 7 0,-3-11 0 16,3 11 5-16,0 0 0 0,0 0 0 15,13-15 10-15,-13 15 6 0,17-7 7 0,-17 7 6 16,20 0-3-16,-20 0 3 0,33 4 4 16,-13 0-1-16,-3 4-3 0,6 5 0 0,0 5 4 15,4 0 1-15,-3 4 2 0,-5-2 1 16,-2 5 12-16,4 0-15 0,-12-5 2 16,4 7-5-16,-2-4 7 0,-5-3-7 0,-2 2-2 15,-1-4-5-15,-10 2 6 0,1 0 5 16,-8-3-19-16,-2-2-10 0,-5-1 5 0,4 3-34 15,1-3-35-15,-4-2-41 16,-4 1-52-16,5-2-45 0,2-4-57 0,4-2-82 16,3-3-143-16,10-2-201 0,-4 3-154 15</inkml:trace>
  <inkml:trace contextRef="#ctx0" brushRef="#br0" timeOffset="152160.06">17886 15530 2014 0,'10'-14'97'0,"-7"6"19"0,-3 2 2 16,0 6 11-16,0 0-17 0,0 0-13 0,0 0-12 16,0 0-18-16,0 0-5 0,-33 18 7 15,20-3-8-15,-1 5 4 0,-2 2-23 0,2 7-2 16,8 2 4-16,-4-2 7 0,4 3-13 16,1-6-8-16,5-1 5 15,11 0-15-15,-4-1 7 0,13-6-21 0,-1 6-19 16,11-9-24-16,-3-8-37 0,3 1-13 15,3-5-28-15,4-6-30 0,0-7-22 0,16-5-25 16,-6-6-4-16,-1 2 4 0,-13-1 16 16,5-10 14-16,-12 5 27 0,-3 0 36 15,-6 0 47-15,3 0 44 0,-3 1 54 0,-4 3 35 16,-3 1 32-16,0 3 17 0,-3-4-1 16,3 4 10-16,-7 5-9 0,4-3-3 0,-1 5-16 15,-2-3-18-15,2 2-17 0,-2 7 5 16,-4 4-30-16,13-10 12 0,-13 10-17 15,0 0-8-15,0 0 8 0,33 13-4 16,-23-1-20-16,-2 1 12 0,1-1-1 16,-6 8-16-16,7-2-3 0,1-1 14 0,-11 3-12 15,6-3 6-15,-6-3-1 0,0 5-5 16,-6-5 1-16,-5 2-9 0,1-4 13 0,-7-2-4 16,1 1-8-16,2-7 8 0,-2-1-4 15,-1-2-5-15,17-1-8 0,-33-7 12 0,17-1-14 16,-1-6 18-16,7-3-15 15,-4 2 1-15,1-6-7 0,3 2-2 0,7-4 10 16,0 6-3-16,6-3 10 0,-3-5-4 16,10 0-11-16,-4 3 6 0,8 1-9 15,-1 2 16-15,4-2-22 0,-1 4 5 0,8 5 4 16,-4-1 9-16,-4 5-6 0,11 6 0 16,-11 2-3-16,11 2 3 0,0 6 0 0,3 5 0 15,-6-1-11-15,12 16 12 0,-9-6-12 16,3 10 6-16,-7-4 4 0,-3-3-1 15,-3-3-2-15,-4-1 6 0,1-4-3 0,2-2 7 16,1 0 11-16,-11-5-2 0,1-3 18 16,-1-3 9-16,-6-4 3 0,0 0 1 0,0 0-9 15,0 0-7-15,0 0-5 0,0 0 5 16,-3-36-6-16,3 18-7 0,0 1-3 16,-3-1 7-16,0-1-3 0,6-4 1 0,-3 0-13 15,3-2-5-15,0 3 2 16,5-3-5-16,-2 1 4 0,4 7-7 0,1 1-3 15,-5 6 0-15,7-1 3 0,-2 7-6 16,-2 1 3-16,-9 3 6 0,37 5 1 0,-23 1-1 16,5 5-9-16,-2-1 11 0,-1 2-8 15,5 1 9-15,-5 5-20 0,4-7 20 0,-10 0-8 16,0-1-9-16,3-2 8 0,1-4-11 16,-1-4-3-16,-13 0-15 0,30-8-26 15,-17 2-13-15,-6-6-9 0,6-6-1 16,-3-2 9-16,-6 1 11 0,6-2 4 15,-7 3 3-15,0 3 9 0,1 1 7 0,2 1 3 0,-6 2 0 16,3 2-1-16,-3 9 12 16,0 0 0-16,0 0 13 0,14-5 2 0,-14 5 12 15,0 0 1-15,0 0 6 0,21 23 7 16,-12-15-4-16,4 0 14 0,-2 5 0 16,-2-2-5-16,9-1-3 0,-2-3 8 0,4 2-4 15,-4 0 0-15,1-5-5 0,-4-4 7 16,8 0 4-16,-21 0-12 0,43-7-16 15,-20 1-17-15,-6-3-34 0,-1-1-37 0,1-8-31 16,0 4-23-16,-7 1 0 0,0 1 12 16,0 1 16-16,0 4 8 0,-3 1 5 15,-7 6 18-15,6 0 17 0,-6 0 21 16,0 0 17-16,16 11 6 0,-5-6 7 0,-8 0 8 16,7-1 8-16,-10-4 6 0,14 6 14 15,-8-3 12-15,-6-3 5 0,24-3-1 0,-11-3-2 16,-4-2-6-16,12-3 0 0,-4-4-3 15,-1-2-1-15,-2-1-1 0,-1-3-2 0,-4-1-2 16,5 0-2-16,-7-2 3 0,-1 3-6 16,-6 0 4-16,4 5-3 0,-1-2 0 15,-6 2 4-15,-1 4-3 0,4 2-4 16,-3 3 2-16,-7 2 2 0,10 5 2 16,0 0 9-16,-23 7 13 0,13 1 7 0,-7 2 0 15,7 2 3-15,-4 2-9 0,5 4-1 16,2-3-6-16,1-2-3 0,-2-1 0 0,8-2 1 15,0-10-3-15,8 18-3 0,-5-12 5 16,7-5-6-16,4 2-1 0,2-3-10 16,4-3 1-16,-1 2 1 0,8-5-4 0,3-1 0 15,0-1 0-15,-3-2-1 0,-3-1-5 16,6 3 1-16,-11-3-2 0,8 1 4 0,-7 3 0 16,-4 1-3-16,5 2 1 0,-4 0-7 15,2 4 8-15,-2 4-5 0,-1 0 5 16,5 2-7-16,-1 1 11 0,-4 3-1 15,1 2-9-15,-4-1 4 0,4 2-1 16,-4-5 8-16,-3 6 3 0,-3-3 0 0,3 3 3 16,-7-4 24-16,-3-3 11 0,0-7 16 15,-3 15-3-15,3-15 10 0,-13 15-13 0,-1-9-2 16,14-6-7-16,-16 1-11 0,16-1-5 16,0 0 3-16,0 0-7 0,-37-11 2 0,30 3-12 15,1 1-3-15,-1-6-15 0,7 1-22 16,7-6-19-16,-1-2-30 0,11-3-32 15,-4-4-41-15,17-13-57 0,-6 0-56 16,3-5-78-16,3-3-90 0,0 3-7 16,0 1-148-16,-8-2-76 0</inkml:trace>
  <inkml:trace contextRef="#ctx0" brushRef="#br0" timeOffset="152441.04">20527 14437 1752 0,'-5'-25'95'0,"5"3"31"0,-6 2 22 0,6 5 16 0,-3 0 19 0,0 5 15 0,-1-4 5 0,4 6-3 16,-3-3-9-16,3 11-21 0,0-13-26 0,0 13-10 15,-6-10-16-15,6 10-6 0,0 0-2 16,0 0 7-16,-5 31 2 0,10-9 1 16,-2 6-7-16,3 4 3 0,4 15-5 0,7 9 4 15,-1-5-3-15,1 5-17 0,10 12 1 16,-4-18-15-16,4 0 2 0,-1 0-6 0,1-6-6 16,0-1-10-16,-3-8-2 0,-2-6-9 15,-5-8-1-15,-7 0 1 0,4-7 1 16,-5-2-5-16,4 1-9 0,-2-5-26 15,-1-5-53-15,7-6-48 0,-17 3-57 0,27-14-67 16,-11 6-69-16,-10-9-56 0,-3 0-51 16,-3 1-83-16,-6-9-125 0,3 0 49 0,-10-3-391 15,-14-11-419-15</inkml:trace>
  <inkml:trace contextRef="#ctx0" brushRef="#br0" timeOffset="152574.93">20369 14772 2721 0,'-16'2'-7'0,"6"1"24"0,10-3 24 0,0 0 0 15,0 0-1-15,0 0-7 16,-10-18-2-16,30 4-1 0,0-7-19 0,20-6-32 16,6-8-35-16,14-5-43 0,0-2-70 15,-6-4-51-15,3 3-98 0,-8 10-109 16,-5 2-134-16,-1-1-62 0</inkml:trace>
  <inkml:trace contextRef="#ctx0" brushRef="#br0" timeOffset="153008.37">21572 14340 1745 0,'-6'-7'121'16,"6"7"15"-16,-10-11 12 0,10 11 6 0,-6-7-6 16,6 7-17-16,-8-10-4 15,8 10-17-15,0 0-3 0,14-14-22 0,10 6 10 0,-2-3-15 16,19 1-26-16,8-7-1 0,2-1 13 16,2 0-27-16,-3 0-25 0,-6 7-44 0,-8 1-47 15,-6-2-47-15,-3-1-44 16,-8 5-24-16,-1 1-34 0,2-7-17 15,-10 3-1-15,-1 3 9 0,-6-2-403 0</inkml:trace>
  <inkml:trace contextRef="#ctx0" brushRef="#br0" timeOffset="153228.46">22037 14027 1782 0,'-11'-15'-55'0,"-2"2"36"0,2 1 31 0,2 5 34 15,2-1 16-15,1 1 14 0,6 7 12 16,-11-13 1-16,11 13 4 0,-10-7-2 0,10 7-13 16,-3-8-9-16,3 8-7 0,0 0-2 15,0 0-1-15,0 0 6 0,46 18-8 16,-25-1 9-16,2 2 7 0,7 12-5 0,0 2 15 15,-3 2 7-15,-7-9-8 16,0 16 2-16,-3-13-17 0,-7 0 12 0,-1 2-13 16,-5-4-6-16,-1-2 11 0,-6 0-13 0,-4 0-10 15,-3-2-4-15,0-4-38 0,-3 2-63 16,0-3-53-16,-4-3-68 0,7-5-80 16,-4-3-150-16,1 1-90 0,10-6 53 15,3-2-170-15,0 0-112 0</inkml:trace>
  <inkml:trace contextRef="#ctx0" brushRef="#br0" timeOffset="155074.29">23009 14091 1847 0,'0'0'68'0,"0"0"20"0,0 0 8 0,0 0 16 0,0 0-3 0,-23 0-22 0,23 0 6 0,0-11-20 15,0 11 6-15,10-28-3 16,-3 6-12-16,3 1-7 0,-4-1 4 0,1 0-7 16,-7-3 11-16,7 0-2 0,-1 0 4 15,-2 0 1-15,-4-3-2 0,-4 3 1 16,-2-4-11-16,-4 1 0 0,3 6-2 0,0-2 10 16,1 10-13-16,3-1-5 0,-1 5-5 15,1-1-15-15,3 11-5 0,-7-7 9 0,7 7-13 16,0 0-11-16,0 0 8 0,-20 20-6 15,20-2 11-15,-3 0-8 0,3-2 0 16,0 9 3-16,3 0-3 0,4 0 12 16,3 9 4-16,0-12-12 0,0 6 7 0,0-9 2 15,3 1-1-15,0-8 2 0,-3 1-7 16,7-5-9-16,-4-4 2 0,1-4-19 16,-14 0 3-16,33-10-26 0,-20 1-17 0,7-7 5 15,-2 1-7-15,-5-3 1 0,-1 7 14 16,-1-4-4-16,-1 2 10 0,-4 1-1 0,-3 5 3 15,5-2 8-15,-5 0-2 0,4 2-7 16,-7 7 2-16,0 0-3 0,12-9 9 0,-12 9 5 16,0 0-4-16,0 0 5 0,0 0 3 15,11 23-4-15,-4-15 2 0,-4 2 4 16,6-3 7-16,2 4 3 0,2-7 7 16,1 0 2-16,2 0-5 0,-16-4 3 15,40-4 9-15,-17 0-13 0,1-6 7 0,0-5-10 16,1-2-2-16,5-13 9 0,-3-1-19 15,-10 5-12-15,-1-17-15 0,-5 5 0 0,-1-9-3 16,-10 4 6-16,-7-4 4 0,1 7 0 16,-2 6 8-16,2 5-6 0,-4 4 3 15,1 3 5-15,-2 4-1 0,1 5-2 0,4 1 8 16,-5 6-1-16,1 2 9 16,4 1-4-16,6 3 2 0,0 0-1 0,-24 6 0 0,24-6 4 15,-3 7 7-15,3-7-2 16,0 0 2-16,0 0 12 0,27 15-3 0,-14-15 6 0,-13 0-6 15,36-7-1-15,-12-3 0 16,6-2-3-16,0-5 1 0,6-9 5 0,-6 2-2 16,-3 5 0-16,-6-3-4 0,2-3 7 15,-7 2-5-15,1-2-4 0,-7 6 3 16,-3 1 7-16,-4 0 0 0,4 5-3 0,-3 4-4 16,-4-1 0-16,-4 4-4 0,4 6-1 15,0 0-4-15,0 0 4 0,0 0-3 0,-17 25 1 16,11-1 4-16,6 1 4 15,0 4 4-15,0 6 4 0,6 1 3 0,4 14 1 16,-3-11-2-16,6 11 10 0,-3-13 0 16,1-5-14-16,5 14 6 0,-7-11 0 0,2-7 10 15,-5-3-5-15,4 0 10 0,-2-5-17 16,-2-6 11-16,-3 2 1 0,4-1 5 16,-1-5 29-16,-6-1 24 0,3-2 28 0,-3-7 2 15,0 0-10-15,0 0-14 0,0 0-9 16,0 0-10-16,0 0-5 0,-13-26-8 0,13 6-7 15,4-5-9-15,2 0-12 0,-3 0-1 16,5 0-8-16,2 2-6 0,-1 1-7 0,2-1-15 16,5 5-7-16,1 4-9 0,-4 3-19 15,4 4-9-15,-4 5-10 0,4-1-19 16,-1 1-14-16,1 4-11 0,0 1-17 16,0-1-19-16,2 1-9 0,-2 1 0 15,3-1 6-15,0 0 9 0,0-2 14 0,1 3 13 16,-2-4 12-16,-2 0 2 0,2 0 14 15,5 0 4-15,-4 0 12 0,1 0 10 0,-5 0 11 16,1 0 14-16,-1 0 7 0,1 2 9 16,-1 1-3-16,-2 2 8 0,-1-1 3 15,-3 3 4-15,4 4 4 0,-5 2-2 0,-5-1 8 16,-1 1 1-16,-3 2 11 0,0-4 3 16,-7 7 7-16,4-2 0 0,-7-4 18 0,0 1 0 15,-3-1-3-15,3-4-5 16,-7-3-1-16,1 0-4 0,2-8-3 0,-2 3-7 15,16 0-6-15,-24-7 8 0,15-1-16 0,1 1 2 16,2 2-3-16,3-5-4 0,3 3 3 16,0-6-5-16,3 2-3 0,3 4-7 15,5-4 14-15,-1 4-13 0,2 0 6 16,2 2-3-16,-1 3 5 0,4 2-5 0,-1 0-1 16,5 0-5-16,-1 2-2 0,0 3 5 15,0-2-3-15,0 0 9 0,3-2 1 0,-3-1 14 16,1 0-3-16,4-4 3 0,5-4-13 15,-3-6 15-15,3-7-4 0,3-11 1 0,1-7-8 16,-8 0-6-16,-5-5 0 16,2-6 9-16,-13-3-15 0,-3-2 7 0,-7-5 5 15,-4-5 1-15,-9-8-13 0,-4-2 6 16,-2 6 9-16,-1 19-8 0,-1 0 36 16,5 8 6-16,-1 13 0 0,4 4 2 0,-1 10-8 15,5 1-4-15,-4 3-5 0,2 5-1 16,11 6 1-16,-24 6-5 0,11 2-19 0,1 9 15 15,1 1-7-15,-2 8-4 0,10 8 8 16,3 6-1-16,-3 15-5 0,9 5 10 0,0 0-7 16,12 15 0-16,1 0-4 0,8-3 1 15,3-4 2-15,-7-15-10 0,7-3 7 16,4-3-4-16,-8-5 10 0,8 1-7 0,2-11 5 16,-3-4-5-16,-6-8-5 15,6-7 8-15,-9-5 0 0,3-4-7 0,3-9 9 16,0-1-3-16,0-6 0 0,-4-5 2 15,11-11-6-15,-7-4-4 0,0-4 2 0,-7-7-3 16,-6 2 3-16,-4-4-6 0,-6-5 6 16,-4 7-4-16,1-7-3 0,-4 4 1 0,-4 13 2 15,1-5-6-15,-4 9 9 0,4 8-1 16,-7-2-12-16,0 9 5 0,3 1-1 16,-9 5-3-16,6 5 0 0,10 3-8 0,0 0 9 15,-41 13-6-15,32-1 6 16,-9 6 1-16,9 2-5 0,2 5 5 0,4 3 3 15,3-3-9-15,7 8 6 0,-1 0 4 0,4-2 1 16,10 9 2-16,7-5-22 0,6-2-37 16,-6-11-49-16,0-8-69 0,-1-3-85 15,5-8-114-15,5-3-181 0,4-8 42 0,23-9 59 16,3-4-197-16,18-8-144 0</inkml:trace>
  <inkml:trace contextRef="#ctx0" brushRef="#br0" timeOffset="156008.31">26306 12955 1851 0,'0'0'-31'0,"3"11"21"0,-3-11 10 0,3 14 15 0,-3-14 12 0,11 7 8 16,-11-7 21-16,0 0 9 0,13 3 7 0,-13-3-3 15,0 0-8-15,27-10 2 0,-18 0-4 16,2-2-8-16,2-6-1 0,1 0-9 15,-4-4-1-15,3-3-2 0,-3-10-2 0,-3 3-9 16,-1-1 8-16,1-5-2 0,-11 3-1 16,1-2 8-16,-3 5 0 0,-4 1 16 0,3 6-5 15,0 3 11-15,1 0-3 0,2 4-11 16,-2 3-6-16,2 2-8 0,-3 3-5 16,7 10-3-16,-6-11-1 0,6 11-8 0,0 0 6 15,0 0-5-15,0 0-2 16,-10 39-6-16,17-19 12 0,-1 2 1 0,4 11-10 15,4-4 5-15,2 14-10 0,7 0 12 16,1-4 0-16,-1-8 3 0,8 1-14 0,-9-7 7 16,-2-7 8-16,-2-3 3 0,4-5 5 15,-5-5-10-15,-1-3-6 0,2-2 9 16,-18 0-8-16,33-10 4 0,-16-2-7 0,-4-5-1 16,0-8 5-16,-6 0-11 15,3-8 9-15,-7 5-12 0,-3-3 11 0,0 5-7 16,0-2 3-16,-3 7 4 0,3 5 12 15,0-1-8-15,-3 4-6 0,-1 1 3 0,4 12-1 16,-10-11-4-16,10 11 4 0,0 0-14 16,0 0 11-16,0 0-5 0,-16 33 7 15,19-16-9-15,-3 2-5 0,3-1 10 0,3 6-12 16,-2-2-8-16,6-2-24 0,-3 0-21 16,6 0-20-16,4-5-28 0,0-5-31 0,-1 0-22 15,4-8-10-15,-3-2-8 0,0-5 3 16,2-2 21-16,-2-6 5 0,4-2 22 0,-2-10 16 15,11-10 20-15,-13 5 29 16,2 3 26-16,-8-2 37 0,5 4 37 0,-8 6 43 16,5 2 9-16,-7 3-2 0,-3 7-15 15,-3 7-10-15,0 0-3 0,0 0 15 16,0 0-11-16,0 0 10 0,17 28-6 0,-13-6 3 16,-1 3-5-16,6 6-12 0,-1-1 1 15,8 16-20-15,1 0 26 0,3 0-25 0,0 1 14 16,-7-2-18-16,7 0 5 0,0 0-4 15,-3-2-8-15,-4-11-2 0,-3-6-3 16,0-5 7-16,1 1-3 0,-8-6 8 0,3-4 23 16,-3 1 29-16,1-8 9 0,-4-5-7 15,0 0-10-15,0 0-3 0,0 0-8 0,-16-47-16 16,5 14 6-16,-16-17-11 0,8-17-9 16,-8-7 3-16,-3 5-10 0,10 1-3 15,0 11-6-15,6 4 0 0,5 3-1 16,-5 4-9-16,7 10-3 0,4 6-2 0,6 5-4 15,-3 5 3-15,3-1-4 0,1 7-4 16,0 2-5-16,2 1-11 0,1 4-2 16,-7 7-6-16,0 0 6 0,0 0 3 0,33 22-1 15,-26-1-8-15,-4 4-7 16,1 0-12-16,-1 8-23 0,-3 6-35 0,-3-4-28 0,3 0-22 16,-4 2-26-16,4-9-27 0,-3-2-29 15,3-1-29-15,0-8-36 0,0-5-57 16,3-5-78-16,1-1 8 0,-4-6-136 15,0 0-63-15</inkml:trace>
  <inkml:trace contextRef="#ctx0" brushRef="#br0" timeOffset="157008.73">27430 12445 1711 0,'16'-25'96'0,"1"7"32"0,-7 3 24 0,-4 3-17 0,1 3-1 0,0 2-14 0,-7 7-13 16,0 0-20-16,0 0-8 0,0 0 2 15,27 21 10-15,-17-4-11 0,-4 8-5 0,4 8-7 16,7 14 3-16,-4 3-9 0,1-2-5 15,2-1 9-15,1 1-6 0,-4 2 0 16,-3-5-8-16,0-5-12 0,0-8-2 16,0-3 7-16,-3-4-6 0,-1-4-7 0,-2-3-2 15,2-3 8-15,-2-2 4 0,3-5 18 16,-4 1 4-16,-3-9-7 0,0 0-3 16,0 0-3-16,0 0-4 0,0 0-4 0,-10-38-11 15,0 16-1-15,-7-23 1 0,-3 0-2 16,0-5-4-16,-3-3-9 0,3 3-1 0,0 3-10 15,0-3 6-15,3 5 2 0,4-1-5 16,-1 14-1-16,8 0-1 0,-1 7-2 16,4 0 2-16,3-4-8 0,3 8 1 0,4-4 0 15,2 5 6-15,5-3-4 16,-1 5-3-16,1 4-5 0,2 3 2 0,-2 4-10 0,-1 5-9 16,4 2 11-16,-17 0 12 15,40 20-4-15,-20 0 3 0,6 15-4 0,1 2 2 16,0 1-12-16,-7 2 6 0,4 3 7 15,6-6 9-15,-14-7 2 0,11 4-2 0,-4-6-7 16,-10-7 5-16,4-7 4 0,-4-3-3 16,1-3-6-16,2-2 16 0,4-3-10 15,-20-3 8-15,34-10-7 0,-15-3 3 0,1-2-4 16,-2-7-3-16,-2-6 7 0,-7-1-2 16,-1-7-1-16,1-11 3 0,-9 5-10 0,0 6-8 15,-3-2 7-15,0 4 1 0,-3 0-2 16,1 9-4-16,-4-1-3 0,2 1 8 15,-2 7-11-15,-2 4-1 0,4 3 4 16,-6 4 3-16,6 4-8 0,7 3 6 16,0 0-4-16,-30 8-10 0,24 2 11 0,-1 1 0 15,1 7 1-15,6 3 2 0,0-1-2 16,6 5 7-16,4-3 2 0,-3 8-7 0,6-5-6 16,4 0 10-16,-4-5-3 0,4-5 7 15,-1-2 3-15,5-1-5 0,-5-4-6 16,1-6 8-16,-1-2-13 0,-16 0 0 0,38-13-5 15,-16 4 7-15,-1-4-7 16,-1 1 8-16,-7-5-3 0,-4 0 4 0,-1 1 1 0,-2-1-5 16,1-1 3-16,-4 0 1 15,3-4 1-15,-2 2 0 0,0 5 4 0,-1 0-9 16,4-1 3-16,-1 2 3 0,4-1-3 16,0 1 6-16,0 3 4 0,3 1-3 15,-2-1-4-15,2 7-2 0,0 1-13 0,-13 3 10 16,27 6 5-16,-11 1-7 0,-2 3 13 15,-1-1-4-15,0 9-7 0,4 0 1 0,-4 2 12 16,1-2-13-16,-4 1 5 0,4-1 2 16,-5-4 5-16,4-1-5 0,-2-2 7 0,-1-3 0 15,-1-4-17-15,-9-4-17 0,24-4-22 16,-24 4-10-16,23-14 3 0,-10 2-4 16,-2-3-2-16,-1-5 1 0,-4-2 11 15,0-2 7-15,-2-1 2 0,0 7-4 16,-1-1 13-16,0 5 22 0,1 1-4 0,-1 1 12 15,-3 1-14-15,0 11 8 0,6-10 3 16,-6 10 12-16,0 0 2 0,0 0 4 0,37 25 14 16,-23-10-9-16,2-1-4 0,14 4 7 15,-3 3 2-15,-1-4-8 0,1-2 7 16,-3-2 7-16,-2-4-9 0,-1-3-5 0,2-5-1 16,-2-1-25-16,-2-1-26 15,1-5-27-15,4-3-33 0,-11-4-37 0,-3 1-45 0,0-8-51 16,-3-2-67-16,-4-3-127 0,-3 4-222 15,0-1-147-15</inkml:trace>
  <inkml:trace contextRef="#ctx0" brushRef="#br0" timeOffset="157716.94">24832 13997 1860 0,'-9'5'-42'0,"9"-5"10"0,-17 0 20 0,17 0 7 0,0 0 13 0,0 0 14 0,0 0 26 0,0 0 8 16,0 0 10-16,90-25 8 0,0-3-6 15,17-6 7-15,56-22-4 0,20-6 0 16,21-5 2-16,16-8 1 0,80-30 3 0,20-4-7 16,3 5-1-16,1 4-8 0,-8-3-10 15,-16 10-5-15,-83 27-1 0,-4-14-1 0,-20 5-5 16,-13 5-4-16,-13-3-8 15,-20 8-3-15,-24 5-2 0,-39 20-2 0,-11-2 1 16,-26 12 2-16,-11 5-3 0,-6 7 3 0,-9 4-2 16,-5 3-16-16,-7 4-16 15,-4 1-28-15,-5 6-23 0,0 0-31 0,0 0-37 16,0 0-43-16,-41 18-43 0,22-5-80 16,-8 5-145-16,-14 4-157 0,11 0-97 0</inkml:trace>
  <inkml:trace contextRef="#ctx0" brushRef="#br0" timeOffset="162324.43">16519 18252 1532 0,'0'0'114'0,"0"0"-4"0,0 0-32 0,20 3 11 0,-20-3-20 0,0 0 0 16,27-10-3-16,-27 10 2 0,24-14-11 0,-15 6 2 16,4-5 5-16,1-2-18 0,7-7-2 15,-2-3-6-15,1-17 1 0,-7 6-9 16,-2 5 3-16,-5-6-2 0,-2-1 2 0,-4 1-6 16,-4-1 0-16,1-12 1 0,-14 3-5 15,1 3 6-15,-4 1 0 0,-1 12 1 16,8 6 3-16,-1 6-1 0,1-1-5 15,7 8-6-15,-8-1-2 0,1 5-6 16,4 5-2-16,9 3 4 0,0 0-4 0,0 0 2 16,-38 21 3-16,35-6-7 0,-4 2 11 15,4 5-8-15,0 6 12 0,3 0-1 16,0 6-1-16,3 0 0 0,7-1-1 0,7 13-5 16,2-3-3-16,2-7 4 0,-1-3-2 15,-4-8-1-15,1-2 1 0,7 0 1 16,-5-3-1-16,5-5-3 0,-7 0 3 15,5-1-5-15,2-3-1 0,0-1 6 0,2-6 8 16,-3 3-19-16,1-3 4 0,-1-2 4 16,-6 0 9-16,-1-2-9 0,11-4 7 15,0-4-5-15,-8-2 7 0,5-5-5 0,-4-7-13 16,7-10 16-16,3-11-14 0,-3-7 10 16,-1-16-14-16,-9 8 3 0,3-13-8 15,-17 6 15-15,-3 0-14 0,0-3 11 0,-13-13 0 16,-7 12 8-16,0-3-7 0,-1 17 9 15,2 5-18-15,5 5 15 0,-5 4-3 16,2 9 4-16,4 10-5 0,-1 0 5 16,4 4-11-16,-4 3-7 0,1 5 12 0,4 0-5 15,-5 7-10-15,14 3 5 0,-27 3 5 16,27-3-9-16,-30 15-9 0,24-2-2 16,-7 6 9-16,2 1-2 0,8 8 10 0,-7 2-2 15,13 5-14-15,1 5 5 0,6 13 15 16,6 1-17-16,5-1 24 0,1-2-10 15,5-1 1-15,6 11-8 0,-6-11 17 16,6-7-9-16,1-1 3 0,3-2 1 0,0-8-6 16,-1 0-1-16,-6 1 8 0,-3-8 3 15,0-8-4-15,-8 0 1 0,1-9 9 0,-2 3-4 16,-9-4 6-16,4 0 0 0,-2 1 10 16,-2-5 4-16,1 3 0 0,4-6-6 15,-14 0 3-15,0 0-4 0,19-11-5 16,-8 1 7-16,2-5-9 0,-7-2 9 0,5-5-9 15,-4-3-3-15,2-9-7 0,-6 1 5 16,1 0-5-16,3-3-8 0,-10 5 8 0,6 5-6 16,-3-5 7-16,0 6-1 0,0 3-10 15,0 5 5-15,3-4 4 0,4 6-1 16,-10 1 0-16,6 2-8 0,-3 1-11 0,0-2 3 16,0 13 9-16,0-14-18 15,0 14 5-15,6-11 0 0,-6 11 6 0,0 0 1 0,0 0-9 16,0 0 11-16,44 24-3 15,-31-7-3-15,7 5 1 0,3 3 12 0,7 8-16 16,0 2 12-16,0-1-5 0,0 0-9 16,3-2 17-16,-9-7-2 0,-7-6 2 15,-1-6 1-15,1-2-1 0,-4-7 5 0,1-1 5 16,2-2-8-16,8-8 3 0,-7 0 4 16,2-8-11-16,5-10 3 0,-8 0-5 0,-2-3-9 15,6-15 7-15,-17 7 5 0,4 3-7 16,-7-2-11-16,0 0 6 0,0 3 5 0,-7 3 9 15,4 4-1-15,3 6-7 16,-7 2-5-16,7-1-3 0,-7 3 8 16,4 8-4-16,0 0 6 0,3 7-8 0,0 0 4 15,0 0-8-15,0 0 16 0,-24 26 1 16,24-8 1-16,0 2-8 0,0-1 6 0,7 10 2 16,0 1-4-16,6 3 0 0,4-4 9 15,6 6-3-15,-3-5 16 0,7-5-9 0,9 0 3 16,-6-7-3-16,4-5-20 0,-4-9-12 15,-7-4-29-15,4 0-21 0,3-7-9 16,-7-1-30-16,0 1-29 0,-6-6-44 0,0-2-51 16,-4-2-63-16,-6 2-88 0,-4 0-86 15,-3 2 41-15,0-2-158 0,-3 0-86 16</inkml:trace>
  <inkml:trace contextRef="#ctx0" brushRef="#br0" timeOffset="163041.34">20166 17512 1862 0,'-17'-13'157'0,"8"1"37"0,-1 2-3 0,-1 3 14 0,-2 2-18 16,13 5-22-16,-17-3-15 0,17 3-17 16,-27 12-22-16,14 3-4 0,1 2-11 15,1 12-18-15,1 0-9 0,4 6-1 0,6-3-6 16,0 7-4-16,3-4-7 0,10 9-2 16,7-4-5-16,7 1-4 0,3-9 3 0,-6-5 1 15,1-6-12-15,5-4-44 16,4-7-25-16,0-2-40 0,-1-8-35 15,13-3-46-15,-2-4-49 0,15-11-50 0,-2-7-48 0,-3-3-83 16,-7-5-89-16,2 1 43 16,-5-3-155-16,-4-2-90 0</inkml:trace>
  <inkml:trace contextRef="#ctx0" brushRef="#br0" timeOffset="163341.99">21016 17299 1764 0,'0'-14'62'0,"4"6"4"0,-1 1 1 16,-3 7-11-16,0 0-4 0,0 0-6 15,0 0 7-15,0 0-4 0,33 15 12 0,-23-2-2 16,3 6 0-16,-6 4 5 16,6 4 2-16,1 4 4 0,-4 1 3 0,-4-2-5 15,4 2-9-15,-6 0 4 0,-4-4 12 16,0 0 6-16,-7-3 11 0,-6 1 13 0,-1-1 3 16,-5-1 3-16,-2-9-3 0,1 0-2 15,-3-8-16-15,-7-1-2 0,4-6-8 16,-1-3-16-16,0-5-6 0,-3-6-9 0,3-4-1 15,-13-10-15-15,17 6 4 0,7-3-12 16,-11-13 1-16,13 10-25 0,4 3-16 16,10 0-58-16,0 1-27 0,7-6-38 0,7 0-49 15,8-8-42-15,2 1-69 0,6-1-93 16,0 2-114-16,-3 3 49 0,6 2-173 16,3 4-128-16</inkml:trace>
  <inkml:trace contextRef="#ctx0" brushRef="#br0" timeOffset="163825.2">21297 17024 1906 0,'0'0'78'0,"9"-7"14"16,-9 7 2-16,0 0-3 0,7-11-11 15,-7 11 7-15,9-7-14 0,-9 7 5 16,0 0-12-16,0 0 11 0,41 13-1 0,-28-5-9 16,7 2 13-16,4 5 6 0,2 5 7 15,-3-4 1-15,1 8-12 0,6 8-5 0,-3 4 0 16,0 1 3-16,-2 1-9 0,-1-1-9 15,-4 2-2-15,-4-7-2 0,2-3 4 16,-6 1-16-16,-1-3 2 0,-1-4-10 16,-1-3 3-16,-1-6-5 0,-2 1 10 15,4-2 10-15,-4-3 23 0,-6 1 20 0,0-11-9 16,4 8-2-16,-4-8-8 0,0 0-11 16,0 0-6-16,0 0-10 0,0 0-4 0,-40-25-4 15,30 14-4-15,-4-4-4 0,5-5-3 16,-12-3-8-16,15 1-1 0,-4-6-9 15,1-3 3-15,4-2-5 0,-1 2 1 0,6-5-1 16,0 3-1-16,6 0-5 16,2-1-2-16,-5 9-3 0,4 0-3 0,2 4 3 15,2 1-2-15,2 3-2 0,4 4 1 16,-4 5-4-16,7 1-1 0,-4 4-1 0,1 3 0 16,-17 0-1-16,43 13 0 0,-13-1 4 15,-3 2 4-15,-7 3-3 0,7 5 4 16,-1 10-2-16,-2-7-2 0,-4 3-15 0,4 7-16 15,-8-5-29-15,1-8-26 0,-4-2-33 16,-4-1-39-16,2-1-34 0,-1-2-45 0,-1-7-20 16,5 2-16-16,-1-9-27 0,1-2-57 15,-14 0-59-15,30-13-49 0,-17 6-252 16,1-5-212-16</inkml:trace>
  <inkml:trace contextRef="#ctx0" brushRef="#br0" timeOffset="164575.79">22306 17215 2118 0,'3'-16'48'0,"0"2"37"0,2 3 16 0,-5 2 18 0,0 9-17 15,3-13-14-15,-3 13-10 0,3-10-3 16,-3 10-8-16,0 0-6 0,0 0-4 0,36 13 5 16,-15-1 14-16,-2 2-19 0,-5 4-3 15,10 3-6-15,-8-1-10 0,4-5 12 0,-7 0-12 16,1-4 2-16,5 6-2 0,-8-10-1 16,-5 0 20-16,-6-7 3 15,17 0-14-15,-17 0 5 0,13-20-2 0,0 2-7 0,-6-11-20 16,-4 1 18-16,1-8-5 0,-1-3-3 15,-3 2-5-15,-3-16-6 0,-4 11-11 16,4 6-7-16,-1 7 2 0,1 4-21 16,0 3-24-16,3 4-24 0,0 8-1 15,3 2 9-15,-3 8 11 0,0 0 3 0,0 0-5 16,0 0 8-16,0 0 3 0,37 28 1 16,-27-12-3-16,3 5 20 0,7 1-6 0,-3 3-2 15,0-4 7-15,-1 1-7 0,1-8 16 16,-1 4-12-16,1-2 12 0,4-8 5 15,-2-4-4-15,-5-1 0 0,5-6 12 0,5-1-9 16,-4-9 1-16,7-7-3 0,-4-3-11 16,7-14-13-16,0-3-7 0,-10-1 3 15,-7 7 1-15,-3 0-6 0,3 2 7 16,-13 7 4-16,4 3 6 0,-1 1-2 0,0 5 2 16,-3 3 2-16,4 3 5 0,-4 10 1 15,0-11-4-15,0 11 5 0,0 0 1 16,0 0 5-16,0 0 15 0,0 0 10 0,-23 43 2 15,19-25 6-15,4 7 7 0,0-5-11 16,0 5 5-16,7 0-6 0,-1 0 4 16,4-2 0-16,-2-6-3 0,4-2-5 0,1-8 2 15,4-4-10-15,4-3 2 16,1-7-2-16,2-3-7 0,0-5 8 0,2-7-7 0,-2 1-1 16,-5-1 1-16,2 2-1 15,-9 0 3-15,9 3 3 0,-8 0 3 0,1 6 9 16,-5 1-8-16,5 2 4 0,-7 1-5 15,6 4 1-15,-13 3 7 0,0 0 7 16,33 7 3-16,-19 4 19 0,2 2-1 0,1 4-13 16,2 5 0-16,2 1 10 0,5 12-11 15,-5-6 1-15,6 9 2 0,-14-8-4 16,-1-5-7-16,-4-5-7 0,-5-1 12 0,0-1-12 16,1 0 13-16,-4-4 8 0,-4 0 8 15,-5-7-5-15,-5 3-8 0,7-5-1 16,1 2 2-16,6-7-6 0,-14 3 10 0,14-3-11 15,0 0-1-15,-24-15-5 0,11 5-9 16,10-5-18-16,0-2-15 0,0-1-18 16,3-3-39-16,9-8-41 0,4 1-47 0,4 2-48 15,4-2-55-15,-5 3-98 0,8 3-113 16,-1 1 38-16,4 0-201 0,-1 7-140 16</inkml:trace>
  <inkml:trace contextRef="#ctx0" brushRef="#br0" timeOffset="164974.79">24083 16842 1921 0,'10'10'51'0,"-7"-2"9"0,7-3 10 0,-10-5 3 0,17 5-6 0,-17-5-1 0,0 0-7 0,26-3-1 16,-9-2-5-16,-4-2 0 0,4-8-4 16,-7 2-7-16,7-8-4 0,-7 2 0 0,3-1-7 15,-2-10 15-15,-5-5-2 0,-6 0 4 16,3-2 2-16,-6-16 3 0,-8-4-6 0,-2-1 12 15,-7-12 0-15,1 18-3 0,-2 2 19 16,1 5 19-16,7 6 27 0,3 13 14 16,0 6 4-16,3 2-21 0,1 6-15 0,3 2-17 15,-4 2-9-15,7 8-4 16,0 0-2-16,0 0-12 0,0 0 3 0,-14 40 8 0,21-12 13 16,0 4 8-16,3 12-1 15,3 6 10-15,7 0-1 0,0 0-5 0,3-1 1 16,4-2-5-16,-4-1-6 0,4-7-7 15,-3-2 3-15,-5-6-13 0,-2-9-3 16,-1-4-3-16,-2-3 2 0,-1-2-2 0,-2-5-16 16,2 1-32-16,0-7-47 0,1 1-55 15,-14-3-79-15,26-10-73 0,-16-1-100 0,-4-1-114 16,2-5-198-16,-5 2 53 16,-3 0 64-16,0-1-387 0,-3 2-404 0</inkml:trace>
  <inkml:trace contextRef="#ctx0" brushRef="#br0" timeOffset="165124.31">24116 16605 2787 0,'-13'1'91'0,"13"-1"2"0,0 0-9 0,0 0-7 16,-17-7-7-16,17 7-18 0,0 0-24 16,33-34-53-16,-9 14-66 0,19-10-84 0,-2-5-105 15,1 3-169-15,-2 1 5 0,4-1-175 16,-4 3-116-16</inkml:trace>
  <inkml:trace contextRef="#ctx0" brushRef="#br0" timeOffset="165309.18">24747 16330 1843 0,'0'0'50'0,"0"0"10"0,16 0 1 16,-16 0 2-16,0 0 2 0,30-15 1 0,-13 10 1 15,9-6-5-15,4-1-6 0,7-1-2 16,0 1-8-16,16-5-6 0,-3-1-6 15,0 1 1-15,-1-1-6 0,-8 0-14 0,-8 4-29 16,-3-1-39-16,0 0-50 0,0 0-48 16,-10-1-80-16,-3 2-129 0,-7 2-230 0,0-1-90 15</inkml:trace>
  <inkml:trace contextRef="#ctx0" brushRef="#br0" timeOffset="165542.37">25052 15830 1825 0,'-3'-7'100'0,"3"7"2"0,-10-7-17 16,10 7 6-16,0 0 19 0,0 0 10 16,40 26 7-16,-13-12 0 0,17 15 0 0,-11-2 1 15,13 6-14-15,1-4-2 0,17 12-16 16,-15-8 0-16,-8 0-7 0,2 3-12 0,-4-4-2 16,-1 4-13-16,-8-4 0 0,0 0 2 15,-14-4-8-15,-6-3-7 0,-6-3-14 16,-4-1-14-16,-7-1-39 0,-3 5-48 0,-11 0-57 15,-1-3-72-15,-16 8-86 16,-1-2-135-16,-4-3-82 0,-8 3 57 0,8-6-210 16,-10 0-146-16</inkml:trace>
  <inkml:trace contextRef="#ctx0" brushRef="#br0" timeOffset="166991.54">25719 15716 1899 0,'0'-11'25'0,"0"-3"23"0,-3 4 23 0,-3 2 18 0,6 8-10 15,-4-11-3-15,4 11-8 0,0 0-15 0,0 0-2 16,0 0-6-16,0 0 8 0,0 0 5 16,10 29 4-16,0-8-2 0,0 2 5 0,10 16-6 15,3 3 1-15,-5 4 12 0,4-3-8 16,2 1-7-16,2 2-4 0,1-1 5 16,0-5-17-16,-4-5 6 0,-6-5-3 0,3-8-6 15,-7-8-5-15,-3 0 12 16,4-3-3-16,-1-2-20 0,0-4 8 0,-13-5-15 15,0 0 9-15,40-15-5 0,-27 2 7 16,1-5-8-16,-1 0 0 0,-6-1-10 0,3-1-3 16,-4-2-5-16,-2 4 13 0,2 1-10 15,-2-1 7-15,-4 6-8 0,4-1-11 16,-1 1 13-16,0 2-3 0,-3 10-7 0,3-14 2 16,-3 14-6-16,0 0 3 0,0 0 3 15,0 0 1-15,0 0 0 0,37 24 3 16,-28-14-6-16,-1-2-2 0,1-1 3 15,1 0 6-15,1 1 7 0,-1-5-2 0,-10-3-8 16,26 0 8-16,-26 0-1 0,27-11 3 16,-14 1-7-16,1-7-3 0,-1-1-5 15,-4-1 7-15,-1-5-3 0,-5-1-9 0,-3-1 22 16,0 2-17-16,-3-2 3 0,-1 2-6 16,-6 2 10-16,7 5 5 0,0-2-8 15,-1 5-10-15,1 2 3 0,3 2 17 0,0 10-20 16,-7-10 19-16,7 10-8 0,0 0-10 15,0 0 7-15,0 0 6 0,0 0-1 16,0 0 2-16,0 0-3 0,0 0-1 0,40 7 20 16,-23-10-13-16,-4-1 11 0,7-6 0 15,-3-2-16-15,3-5 4 0,0-8 2 0,-3 0 8 16,13-7-9-16,-14-1-10 16,-5 7 14-16,1-4-7 0,-2 3-2 0,-2-7-7 15,-5 9 11-15,-3-1-5 0,-8-2-6 16,5 3 16-16,0 0-17 0,-4 3 5 15,4 4-2-15,-3 0-1 0,3 5 2 0,-5 4 0 16,2 2-2-16,6 7-5 0,0 0 12 16,0 0-12-16,0 0 0 0,-16 27 16 0,19-4-3 15,0 9-8-15,3-2 8 16,7 20 4-16,4 4 3 0,1 2 6 0,7 9 8 16,5-4-6-16,-3-11-2 0,0 0 2 0,-3-7-18 15,-1-2 10-15,-4-11 15 16,-1-5-4-16,-5-3 9 0,-3-8-1 0,-3 0 14 15,-1 1 21-15,-3-5 31 0,4-3 33 16,-7-7 22-16,3 10-13 0,-3-10-15 0,0 0-8 16,0 0-16-16,0 0-10 0,-13-45-5 15,7 20 1-15,-4-5-24 0,6-1-3 16,-3 6-1-16,4-8-8 0,3 5-10 0,0-2-7 16,3 2-2-16,1 3-8 0,-1 3-1 15,1 2-9-15,2 2-1 0,7 1-2 0,1 6-3 16,-1-1-1-16,7 8-1 0,0-2-1 15,0 3 1-15,1 6-7 0,-2 0 5 16,8 7-2-16,-4 2-9 0,-7 2-9 16,8 10-17-16,0-2-21 0,-4 6-22 15,-4-3-28-15,4 0-13 0,-4 0-9 0,-2-5-21 16,-1-3-30-16,-2-4-7 0,2 2 1 16,-3-5-3-16,-3-5-21 0,-4-2-5 0,-3-3 5 15,0 0 9-15,0 0 13 0,16-21-2 16,-12 4 11-16,2-8 29 0,5-11 13 15,8-3 29-15,5-1 24 0,-1 0 41 0,4 5 38 16,-8 5 32-16,2 6 12 0,2 3 8 16,-2 3 9-16,-5 1-10 0,4 2 6 0,-1 5-6 15,-1 2-4-15,-2 1-1 0,1 3-1 16,-4 4-8-16,4 0 7 0,-4 7-3 16,1-3 7-16,-1 4 12 0,-3 5 3 15,-3 4 3-15,-4 1 7 0,0 1 6 16,-3 2 15-16,0-7-4 0,-3 1-5 0,-4 3 15 15,0-3 0-15,-3-5 3 0,-3 0-2 16,0 0 1-16,-4-9-6 0,17-1-10 0,-23 0-8 16,6-6-11-16,1-2-5 0,6-4-18 15,-7-4-11-15,4-3-16 0,2 1-7 16,2-4-36-16,2 2-23 0,7-1-36 16,3-1-26-16,1 0-48 0,-1-3-49 0,6 3-64 15,5-1-69-15,2 3-108 0,2 3-2 0,2 2-182 16,-7 6-137-16</inkml:trace>
  <inkml:trace contextRef="#ctx0" brushRef="#br0" timeOffset="167558.07">27803 15448 1837 0,'13'12'-15'0,"1"2"21"0,-1-3 10 0,-4-5 21 0,2 1 9 0,-11-7 23 0,16 4 7 0,-16-4 6 16,30-11-4-16,-9 5 1 0,-1-6-2 15,-1-3-4-15,5-10-7 0,6-9 4 0,-3-3-4 16,0-2 5-16,-5-4 10 15,2-3-10-15,-7-1-14 0,-1-6 12 0,-10 2-23 0,-1 1 2 16,-5 4 16-16,-5 8-13 16,-4-6 8-16,-1 5-4 0,-1 13-1 0,5 1 4 15,-1 1-12-15,1 10 3 0,0-1-14 16,-5 2-12-16,1 5 0 0,-3 4 1 16,3 1-12-16,10 3 1 0,0 0-2 0,-43 15 3 15,26 1-5-15,0 2-9 0,0 7 8 16,8 4 9-16,-1 4-11 0,6 2 5 15,4 1 0-15,7 13 5 0,3 1-10 0,7-3 7 16,2 0 3-16,5 3 2 0,6-7-1 16,-3 3 1-16,0-4 5 0,-2-5-8 0,5-2-3 15,-3-10 0-15,-3-4 7 0,-4-6-3 16,-1-1 5-16,-1-3 2 0,8-7 14 16,-6 2-6-16,7-6-4 0,-4-6 2 15,-3 2 1-15,3-9-9 0,4-6-2 16,-4 1 3-16,-2-6-9 0,-5-2-4 0,-2-6 2 15,-5 1 6-15,-5-5-3 0,-1 3-7 16,-6-3 5-16,-4 3 0 0,7 6-1 0,-3 4-5 16,-8-2-3-16,8 11 3 0,3-3-4 15,-6 9 8-15,6 8-8 0,-13-11-12 16,13 11 11-16,0 0 1 0,0 0-9 0,-30 19 10 16,23-8-3-16,0 7 5 0,7-1-6 15,-3 1 8-15,3 1-1 0,3 2 2 16,4-4-1-16,0 5 0 0,2-1-18 15,1-2-32-15,4-2-34 0,2 0-31 16,4-2-44-16,1-5-47 0,6-3-15 0,-8-7-77 16,8 0-121-16,-4-3-92 0,7-1 49 15,7-6-197-15,16-5-149 0</inkml:trace>
  <inkml:trace contextRef="#ctx0" brushRef="#br0" timeOffset="168725.09">29443 15052 1827 0,'0'0'-71'0,"0"0"31"0,0 0 24 0,6 14 24 0,-6-14 19 0,0 0 18 0,0 0 8 16,0 0 7-16,41-17 0 0,-25 8 3 15,-2-7-3-15,-1 0-6 0,3-8 0 0,4-2 4 16,4-16-6-16,-8 0-4 0,1 1 4 16,-4-5 11-16,-2 6 5 0,-8 5 4 15,0-3 8-15,-6 1 3 0,0-16 0 16,-8 2 1-16,1 2 21 0,1-2-10 15,-8 5 10-15,4 0-1 0,-1 17-7 0,-2 4 2 16,5 3-2-16,5 4-8 0,-4 4-11 16,0 1-19-16,3 5-10 0,-3 5 0 0,10 3-8 15,0 0-3-15,0 0-5 0,-33 24 8 16,30-8-19-16,-1 12 8 0,1 0-8 16,6 7-1-16,7 15 5 0,0 5-1 0,4 2-6 15,2 0-4-15,7 6-1 0,1-11 9 16,-1-4-3-16,-3 0-10 0,10-6 1 0,-7-2 8 15,4-2-6-15,3-6 4 0,-3-7-1 16,-3-6-1-16,1-1-7 0,-4-5-10 16,2-2-36-16,1-4-34 0,-5 0-34 15,2-7-56-15,-1-2-57 0,-1-3-68 16,-2-5-69-16,0-5-158 0,-4-5 11 0,4-3 54 16,-3-4-144-16,-2-3-94 0</inkml:trace>
  <inkml:trace contextRef="#ctx0" brushRef="#br0" timeOffset="169759.78">30183 14447 1754 0,'6'-6'19'0,"-6"6"7"0,14-7 10 0,-14 7 0 16,13-10 1-16,-13 10-2 0,17-2-1 0,-17 2 2 16,23-2 2-16,-23 2-6 0,20 7 5 0,-3 0 0 15,-7 6 7-15,0-1 3 16,-4 3-3-16,5 2 6 0,-2 7-1 0,-5 1 2 15,-1 0-1-15,-3 1 9 0,-3 3-1 16,-4 0 2-16,-3 2 2 0,0-9 13 16,-6 3 12-16,2-5 14 0,-2-5-8 0,-5-3 3 15,5-3-12-15,-1-8 1 0,1-2-5 16,16 1-7-16,-41-17-20 0,22 3-3 0,5-4-11 16,1 0-27-16,-1-7-7 0,8 0-17 15,2-1-24-15,4-2-20 0,7-4-11 16,-1 10-10-16,5-3 2 0,-5 4 10 15,7-1 1-15,1 6 8 0,-1 4 6 16,1 2-1-16,-1-1 8 0,1 10-3 0,-14 1 8 16,22 1 6-16,-22-1 3 0,27 17 1 15,-6-3 4-15,-5-2 0 0,1 6 4 16,-1-4 2-16,-2 4 3 0,2-3 0 0,-2 1 8 16,2-7 6-16,1 7-2 0,0-11 4 15,3-1-2-15,-3-1 8 0,-17-3-10 16,27-5 10-16,-11-1-6 0,1-2 3 0,-4-1 4 15,4 0-7-15,-7-1 5 0,2 0-2 16,-1-1 0-16,-1 4-2 0,-4 0 4 16,1 2-3-16,-7 5 0 0,10-10-3 15,-10 10-7-15,0 0 7 0,0 0 1 16,0 0 3-16,0 0 5 0,34 10 2 0,-34-10-1 16,9 15 5-16,2-8 1 0,-1-3-1 15,-4 4 1-15,4-2 3 0,-10-6-2 16,23 3-1-16,-23-3-2 0,34-9 4 0,-14 1-9 15,0 0-1-15,-4-5-8 0,2-5 0 16,-2 0-5-16,7-1 3 0,-7 1 4 0,-5 4-8 16,-1-4 11-16,-1 5 1 0,5 2 2 15,-10 3 5-15,-1-3 0 16,6 4-4-16,-1 0 11 0,-8 7-6 0,10-13-6 16,-10 13 2-16,6-8 0 0,-6 8-10 0,0-10 8 15,0 10-6-15,10-7 6 0,-10 7-3 16,7-11-2-16,-7 11-8 0,10-14-3 15,-4 3-11-15,5-1-8 0,-1-1-16 16,-1 1-18-16,-6-1-1 0,5-1 5 0,-5 2 5 16,0-6 6-16,1 5 0 0,-4 1 7 15,0-1 6-15,0 1 11 0,0-1 12 16,0 13 9-16,-4-15 5 0,4 15 9 0,0-13-4 16,0 13 6-16,4-12-4 15,-4 12-6-15,0 0 5 0,0 0 5 0,0 0 13 16,0 0-2-16,33 35 4 0,-23-17 6 15,7 7-4-15,-8-3 4 0,8 3 2 16,-4 4-5-16,1 0-7 0,6 10 1 0,0 1 1 16,-4-9 2-16,-8-3 5 0,1-3-10 15,-2-3-8-15,-4-3 5 0,-3-2-4 16,3 4-5-16,-6-3 5 0,0-3 4 0,-4-1 5 16,-7-1 13-16,5-2 0 15,-4-4 10-15,-1-6-6 0,-2 3-7 0,16-4 4 0,-17-11-15 16,4 1 1-16,6-5 7 15,7 1-15-15,0-4 1 0,7-7-6 16,-1-5 6-16,14-9-10 0,0-4 8 0,3 2-10 16,4-3-1-16,3-2-8 0,16-4 7 15,-11 11-3-15,4-1-2 0,-2 1-2 0,-1 6-5 16,-6 2-18-16,-3 6-7 0,-10 6-10 16,-4 2-22-16,-3 6-38 0,1 3-14 15,-8 2-8-15,-3 6-28 0,0 0-31 0,0 0-47 16,0 0-94-16,0 0-135 0,0 0-162 15,-27 31-117-15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09:07:24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3826 807 2191 0,'0'0'-15'0,"0"0"15"0,0 0 21 0,0 0 15 0,0 0 12 15,0 0 14-15,-16-5 4 0,16 5 6 16,0 0 2-16,0 0 3 0,0 0-10 0,-3-13 0 16,3 13-5-16,0 0-6 0,0 0-8 15,-5-9-5-15,5 9-4 0,0 0-9 16,0 0 8-16,0 0-4 0,-3-10-7 0,3 10-2 15,0 0-2-15,0 0-4 16,0 0-6-16,0 0-1 0,0 0-2 0,0 0 1 16,0 0 0-16,0 0-1 0,-3-10 1 15,3 10-5-15,0 0-1 0,0 0 5 0,0 0-4 16,0 0 3-16,0 0-12 0,0 0 10 16,0 0-13-16,0 0 11 0,0 0 1 15,0 0-9-15,0 0-8 0,0 0 2 0,0 0 1 16,0 0-4-16,0 0-3 0,0 0 5 15,0 0 1-15,0 0 1 0,0 0-4 16,0 0 2-16,0 0 4 0,0 0-1 0,0 0 1 16,0 0 4-16,0 0-4 0,0 0-7 15,0 0 12-15,0 0 2 0,0 0 2 0,0 0-6 16,0 0 1-16,0 0 4 0,0 0-5 16,0 0 3-16,0 0 2 15,0 0-2-15,0 0-1 0,0 0 0 0,0 0 6 16,0 0-6-16,0 0 3 0,0 0 0 15,0 0 6-15,0 0-4 0,0 0 7 0,0 0 0 16,0 0-5-16,0 0 15 0,0 0-7 16,0 0-4-16,0 0-5 0,0 0 2 15,0 0 6-15,0 0 9 0,0 0 5 0,0 0 12 16,-7 29 4-16,7-29-7 0,0 16 9 16,0-7-4-16,0 2 1 0,4 2 10 15,-4-1-2-15,3 2 6 0,-6 4 10 0,3 0 1 16,3 2 3-16,0 2-1 15,0 3 7-15,-3-4-8 0,5 1-5 0,-5 0 2 0,3-2-8 16,0 3-2-16,-3-3 1 16,0-2-6-16,3 1 0 0,-3-5-11 0,0 3 0 15,3 0 1-15,-3-2 2 0,0-3 2 16,4 2 5-16,-4 0 2 0,0-3 5 16,0 3 1-16,0-3-1 0,0 3 5 0,3-4-7 15,-3-10-1-15,0 18-4 0,0-11 0 16,0-7-5-16,-3 15-6 0,3-15 6 15,3 11-6-15,-3-11-3 0,0 14-4 0,0-14-1 16,0 10-6-16,0-10-1 16,0 0 1-16,3 12-3 0,-3-12-2 0,0 0 3 15,0 0-6-15,0 13-3 0,0-13 6 16,0 0-6-16,0 0 4 0,3 10-5 0,-3-10-3 16,0 0 3-16,0 0 1 0,0 0-5 15,0 0-2-15,0 0 8 0,0 0-5 16,0 0-13-16,0 0-13 0,0 0-27 0,0 0-38 15,0 0-31-15,0 0-50 0,0 0-36 16,0 0-39-16,0 0-43 0,0 0-53 0,0 0-52 16,0 0-92-16,0 0-74 0,-6-28 49 15,6 28-336-15,0-14-323 16</inkml:trace>
  <inkml:trace contextRef="#ctx0" brushRef="#br0" timeOffset="366.27">3630 1264 2428 0,'-10'13'-8'0,"3"-2"22"0,3-3 24 0,1 6 13 0,3 1 9 0,0 2 11 0,0 4 7 16,3-2 10-16,4 4-10 0,3-1 7 0,3-3-5 15,4 5-8-15,3-5 8 16,-3-1-1-16,-1-5-2 0,4-3 9 0,4-2 2 16,0-4-4-16,-2-4 0 0,8-3-9 15,0-6-6-15,8-4-6 0,5-9-10 0,-1-3-2 16,-1-6-5-16,-8 2-6 0,-3-4 1 16,0 1-10-16,-10 4 1 0,-9 6-4 15,1 4-18-15,1 1-5 0,-2 3-26 0,-8 6-38 16,0-3-51-16,1 4-23 0,-4 7-30 15,0 0-32-15,0 0-39 0,0 0-52 16,0 0-82-16,0 0-115 0,-16 30 51 16,5-17-171-16,4-1-103 0</inkml:trace>
  <inkml:trace contextRef="#ctx0" brushRef="#br0" timeOffset="1417.14">2349 1057 1700 0,'-13'-18'-43'0,"-1"6"47"0,1-1 4 0,1 1 16 0,1-1 11 16,-5 1 13-16,-1-1 15 0,1 4 9 0,2-4 11 15,-2 3 8-15,-5 3 3 16,8-1 2-16,-1 1 7 0,-2 2-7 0,-1 2-5 16,4-3 9-16,13 6-6 0,-33 4-8 15,9-2-5-15,4 6-3 0,4-4 8 0,-4 7-13 16,-4 2 1-16,0 1 3 0,2 5-6 15,5 5-10-15,-17 8 11 0,17-2-10 0,1-2-1 16,-7 12-2-16,10-5 3 16,2-3 5-16,-2-3-2 0,7 5 1 0,-1-1 3 15,0-1-1-15,4-6-9 0,-4 8 7 16,4-7-7-16,6-2-4 0,-6 0-5 16,6-2 1-16,-6-3-8 0,3 0-4 15,3-5 1-15,0 0-5 0,-3-1-2 0,4-3-1 16,-4-1-4-16,0-10-2 0,0 17-2 0,3-6-1 15,-3-11 4-15,0 12-8 0,0-12 3 16,3 10-4-16,-3-10-7 0,4 7-26 16,-4-7-41-16,0 0-32 0,0 0-44 15,0 0-38-15,10 8-49 0,-10-8-55 16,0 0-70-16,0 0-118 0,0 0-74 0,0 0 64 16,-10-30-239-16,3 23-203 0</inkml:trace>
  <inkml:trace contextRef="#ctx0" brushRef="#br0" timeOffset="1749.13">1587 1446 2107 0,'0'0'48'0,"-11"-7"19"15,11 7-2-15,0 0 6 0,-13-7-10 16,13 7-5-16,0 0 15 0,0 0 0 0,0 0 12 16,-3 31 1-16,6-23 3 0,0 10-13 15,4-2-2-15,-1-1 9 16,2 3-1-16,-2-4 1 0,4 5-9 0,3-1 2 15,-3-2-17-15,3-1 8 0,4 0-5 16,-4-4-17-16,8 3 8 0,-5-7-4 0,-2 1 11 16,5-3 8-16,8-3-13 0,0-4-1 15,6-3-4-15,0-6 0 0,0-1-9 16,18-8 6-16,-18 2-8 0,-3 4-2 0,0-4-2 16,-3-1-11-16,-4 1 8 0,-3 0 0 15,-6 1-9-15,2 2 3 0,1-3-5 16,-7 5-4-16,0 1 3 0,0 2-19 0,-4 0-33 15,1 3-50-15,-7 7-48 16,7-11-39-16,-7 11-42 0,0 0-45 0,0 0-70 16,0 0-164-16,0 0 1 0,0 0 45 15,0 0-157-15,0 0-101 0</inkml:trace>
  <inkml:trace contextRef="#ctx0" brushRef="#br0" timeOffset="2749.55">4517 1892 1840 0,'0'0'81'0,"0"0"11"0,0 0 4 0,0 0-7 0,0 0-9 16,0 0 7-16,0 0-10 0,0 0 7 0,0 0 4 15,0 0 9-15,0 0 1 0,0 0 11 16,0 0-3-16,-4 33 10 0,-6-19-7 0,0 2 2 16,-4 0-9-16,-2 8 7 0,-4-2-8 15,0 0-9-15,-3 2-7 0,2-5-6 16,2-1-2-16,-1-4-4 0,2-1-4 0,2 2-2 16,-1-5-13-16,4 1-6 0,4-3-3 15,-5 3-2-15,1-4-3 0,2-1-4 16,5-1-7-16,-7 2-16 0,2-1-26 15,1-2-31-15,10-4-17 0,-17 10-49 0,11-8-38 16,-1 1-42-16,7-3-65 0,0 0-68 16,-20-5-119-16,20 5-69 0,-10-10 57 15,4 3-217-15,3-3-165 0</inkml:trace>
  <inkml:trace contextRef="#ctx0" brushRef="#br0" timeOffset="3100.07">4113 1995 1990 0,'0'0'61'15,"0"-15"40"-15,0 15 14 0,0-13 17 0,0 13 1 0,-4-10-7 16,4 10-8-16,0 0-9 16,0 0-24-16,0-12-6 0,0 12-5 0,0 0-10 15,0 0 10-15,0 0-4 0,0 0 12 16,0 0-1-16,-19 37-5 0,12-19 7 16,3 3-5-16,-2 3 3 0,6 1 4 0,-4 1-11 15,1 3-5-15,3 1 2 0,0-3-5 16,3 1-7-16,1 0-9 0,2-3-1 0,-2-3-1 15,6-3-6-15,0 2 2 0,3-4 3 16,-3-5-7-16,7-2-1 0,-1-3 0 16,2 1-6-16,4-5 1 0,2-3 6 0,-1-3-13 15,-2 1-3-15,1 0-1 16,2-3 0-16,-7-1-3 0,2 5 2 0,-2-5-6 0,-4 3-22 16,1-1-18-16,-14 4-22 15,16-4-19-15,-16 4-30 0,0 0-51 0,21-1-39 16,-21 1-41-16,0 0-41 0,0 0-59 15,0 0-91-15,0 0-102 0,0 0 44 16,0 0-239-16,0 0-207 0</inkml:trace>
  <inkml:trace contextRef="#ctx0" brushRef="#br0" timeOffset="8866.79">4183 17567 2118 0,'-6'-7'48'0,"-2"2"29"0,8 5 20 0,-13-10 5 0,13 10-2 15,-6-8 0-15,6 8-1 0,0 0-4 0,0 0-18 16,-7-7-15-16,7 7-2 0,0 0-4 16,0 0-16-16,0 0-12 0,0 0 2 0,0 0 0 15,0 0 2-15,0 0-2 0,40 18-5 16,-21-11 2-16,2 5 3 0,2-2 4 16,1 2-4-16,6 1 3 0,-4 2-1 0,8-2 2 15,-4 2-12-15,0 0 14 0,-4-5-27 16,7 1-6-16,-9 0-23 0,-1-1-33 15,-2-2-41-15,-5-4-32 0,1 5-25 16,-8-8-61-16,-2-1-94 0,-7 0-173 16,0 0 41-16,0 0-146 0,0 0-85 0</inkml:trace>
  <inkml:trace contextRef="#ctx0" brushRef="#br0" timeOffset="9100.06">4386 17512 1779 0,'-13'-7'87'0,"13"7"17"0,-13-7-2 15,13 7 7-15,0 0-25 0,-17-3 1 0,17 3-10 16,0 0-13-16,0 0 10 0,-13 22-10 16,13-9 11-16,-4 5 7 0,4-2-11 15,-4 1-10-15,1 4 5 0,0 0-7 0,0 1-15 16,3 0 3-16,0 3-7 16,0-5 2-16,0-1-9 0,3 2 1 0,0-3-5 15,-3-1 1-15,3-5-19 0,1 1-26 16,0-2-2-16,-1-3-22 0,-3-8-29 15,0 0-38-15,0 0-31 0,0 0-27 0,0 0-61 16,0 0-37-16,-14-36-67 0,1 15-327 16,4-1-153-16</inkml:trace>
  <inkml:trace contextRef="#ctx0" brushRef="#br0" timeOffset="9317.1">4147 17530 1915 0,'-11'-10'15'0,"1"0"18"0,4 2 17 0,2 1 15 0,1-3 4 15,3 10-4-15,-4-15 7 16,1 5 0-16,3-2-18 0,3-1 2 0,1-5-9 15,3-4 1-15,-1 1-4 0,1-1-9 16,3 0 0-16,3 2 5 0,3-5-14 16,1 7 1-16,1 3-8 0,-2 0 0 0,1 2 3 15,-1-1 2-15,4 3-2 0,-7-1-5 16,1 6-7-16,-1-2-9 0,1 2-28 16,-1 1-30-16,-13 5-27 0,23-2-29 0,-23 2-39 15,17 0-59-15,-17 0-82 0,0 0-376 16,10-5-163-16</inkml:trace>
  <inkml:trace contextRef="#ctx0" brushRef="#br0" timeOffset="19368.54">9983 2270 1978 0,'-21'1'40'16,"2"-1"32"-16,2 4 22 0,4-2 16 0,13-2 17 0,-24 5 10 0,24-5-3 0,-13 3-3 0,13-3-18 0,0 0-2 16,0 0 1-16,-20 0-10 0,20 0-4 0,0 0-1 15,0 0-15-15,0 0 5 0,0 0-17 16,0 0 2-16,0 0-5 0,0 0 3 16,0 0 1-16,0 0-1 0,0 0 0 0,77-14-4 15,-48 7 2-15,12 0-9 16,-5-4-5-16,21-3-4 0,-7-1-4 0,7 0-6 15,-17 2-6-15,-7 4 0 0,7-1 2 16,-7 0-3-16,-3 2-7 0,-3 1-5 0,-3 0 1 16,-5-1-2-16,5 5-2 0,-15-4-3 15,2 4-2-15,5 0-1 0,-16 3-3 16,21-7 2-16,-21 7-6 0,16-2 0 0,-16 2-8 16,14-5-16-16,-14 5-13 0,0 0-10 15,0 0-41-15,0 0-33 0,0 0-34 0,0 0-28 16,20 7-42-16,-20-7-33 15,0 0-46-15,0 0-33 0,0 0-64 0,0 0-92 16,0 0 32-16,-38-18-138 0,29 11-93 16</inkml:trace>
  <inkml:trace contextRef="#ctx0" brushRef="#br0" timeOffset="19654">10349 1921 1737 0,'-9'-4'33'0,"9"4"47"0,-17-10 18 0,17 10 6 15,-10-5 2-15,10 5-10 0,0 0-13 16,-10-6-11-16,10 6 2 0,0 0-15 15,0 0-1-15,0 0-2 0,0 0 1 0,0 0 4 16,0 0 0-16,37 18-7 0,-21-12 1 16,4-1-2-16,4 2 0 0,-2 0-3 15,8 0-7-15,-3 4-3 0,3 2-7 0,-3-1 2 16,-7 1-1-16,0 2-7 16,0 5 17-16,-7-4 0 0,-2 8 8 0,-2-2 14 15,-2 0 1-15,-7 3-5 0,-7 3 5 16,-2 1-10-16,-8 14-3 0,-3 0 0 0,-3-4-9 15,-1 0-5-15,4-10-2 0,0-4-7 16,3 0-8-16,-2-4 2 0,2 1-13 16,-7-2-36-16,11-2-22 0,4-6-31 0,-5 1-35 15,4-4-38-15,7 1-41 0,-8-3-49 16,8-1-49-16,3-6-78 0,0 0-116 0,0 0 48 16,0 0-136-16,0 0-73 0</inkml:trace>
  <inkml:trace contextRef="#ctx0" brushRef="#br0" timeOffset="20485.22">13502 2732 1758 0,'8'-11'104'0,"-8"11"21"0,0 0 14 0,0 0 1 0,0 0-2 0,0 0-2 15,0 0-15-15,0 0 3 0,0 0-8 16,0 0 3-16,0 0-1 0,0 0 0 15,-38 17-2-15,19-5 11 0,-5 1 1 0,-22 12 1 16,2-3-2-16,-5 3 1 0,2-3-11 16,7 3-1-16,-4-3-11 0,8-5-6 15,2 0-12-15,4-1-4 0,-3-3-13 0,6-1 1 16,4-2-8-16,10-3-2 0,-11 1-12 16,11-2-3-16,-4 1-4 0,4-3 0 15,3 0-11-15,10-4-22 0,-13 4-24 0,13-4-44 16,-13 3-56-16,13-3-49 0,0 0-73 15,0 0-53-15,-17-7-55 0,17 7-47 0,0-12-106 16,3 1-20-16,-3 11-322 0,6-17-325 16</inkml:trace>
  <inkml:trace contextRef="#ctx0" brushRef="#br0" timeOffset="20850.27">13113 2532 2458 0,'0'0'4'0,"0"0"13"0,0 0 5 16,0 0 18-16,0 0 10 0,-24 31 12 0,15-15 13 16,-5 7 8-16,-2 4 8 0,-1 1 11 15,1-3-1-15,-8 14-5 0,-3 0 0 16,7-7-5-16,10-3-13 0,-3 0-3 15,10-4-12-15,-4 0-10 0,0 0 6 0,4 0-1 16,0-4 3-16,3 0-14 0,6 1 1 16,1 2-5-16,0-10-8 0,6 4 2 15,0-6 0-15,4 1 1 0,6-4-2 0,0-3-5 16,10 1-3-16,-3-7 6 0,0 3-3 16,-3-3-2-16,3-3-9 0,-3 3 0 15,-3-3-3-15,-1 2-10 0,0 1-18 0,-3-3-18 16,-3 3-41-16,-4-3-41 0,0 3-44 15,-13 0-48-15,17-3-68 0,-17 3-86 0,13-9-151 16,-9 3 28-16,-4 6-261 16,0 0-232-16</inkml:trace>
  <inkml:trace contextRef="#ctx0" brushRef="#br0" timeOffset="21450.99">10030 3060 2217 0,'0'0'79'0,"0"0"19"0,0 0 22 0,-30-3 22 0,30 3-13 0,0 0-7 0,-17-3-9 0,17 3-5 0,0 0-6 15,0 0-24-15,0 0-3 0,0 0-6 0,0 0-3 16,0 0-10-16,33-15 6 16,-13 11-9-16,1-2-6 0,4-2 3 0,5 0 6 15,4-5-17-15,0-2 3 0,-1 1-3 16,13-5 0-16,2-1-3 0,-2 1-15 0,-16 2-8 16,3 6-31-16,-13-3-53 0,4 3-42 15,-8 3-51-15,-2 1-52 0,-4 0-79 16,-7-2-108-16,0 5-97 0,-3 4 43 0,0 0-167 15,-16-12-122-15</inkml:trace>
  <inkml:trace contextRef="#ctx0" brushRef="#br0" timeOffset="21735.12">10313 2764 1872 0,'-3'-14'76'0,"0"6"15"15,3 8 17-15,-4-13-1 0,4 13-9 0,-4-9-5 16,4 9-9-16,0 0-9 0,0 0-9 15,11-13-8-15,-11 13 0 0,0 0-11 16,23 3 7-16,-23-3-5 0,26 10-7 0,-6-1 4 16,1 4-10-16,-2 2 4 0,2-1-8 15,-1 7 6-15,-4-3-6 0,4 4-3 0,-10 0 1 16,7 1-3-16,-10 2 5 0,-1 0 0 16,-3 0-8-16,-6 2-6 0,-3 1 6 15,-1 3-5-15,-4-2-1 0,-8 14 6 0,5-11-9 16,-2-7-27-16,2 0-22 15,-2 0-43-15,2-3-32 0,1-4-47 0,-1 2-40 0,1-5-48 16,4 0-74-16,-2-2-138 16,5-6-188-16,2 1-140 0</inkml:trace>
  <inkml:trace contextRef="#ctx0" brushRef="#br0" timeOffset="24034.74">10013 17845 1858 0,'-21'3'0'0,"21"-3"27"0,-16 0 25 0,16 0 16 15,0 0 11-15,0 0-5 0,0 0 3 16,-23 0 4-16,23 0-9 0,0 0-2 16,0 0 2-16,0 0-7 0,0 0 0 0,30-21-8 15,-10 14 2-15,4-7-1 0,6 3-3 16,0-7-2-16,13-7-8 0,3-3 1 15,1 3-15-15,3-4 15 0,0-2 1 0,-3 4-8 16,-8 4-4-16,-5 4-13 0,-11 4-23 16,-2 2-18-16,-5 2-35 0,-7 4-26 0,5 0-26 15,-7 4-30-15,-7 3-35 16,6-8-56-16,-6 8-97 0,0 0-109 16,0 0-146-16,-19-8-80 0</inkml:trace>
  <inkml:trace contextRef="#ctx0" brushRef="#br0" timeOffset="24318.06">10250 17412 1705 0,'-11'-7'27'0,"1"1"19"0,10 6 14 16,-13-7-3-16,13 7 0 0,-10-5-10 0,10 5-5 15,0 0-6-15,0 0-3 0,0 0 0 16,0 0-2-16,0 0 6 0,40-6-2 16,-20 10 5-16,-20-4-10 0,44 5-1 0,-14 0 1 15,0 2 10-15,-8 1-8 16,5 2 0-16,0 0 0 0,0 5-4 0,0 2 4 15,-4 2-1-15,0 2 1 0,-6 1-3 16,0 6 9-16,-4-3 0 0,0 3-6 16,-6 2-3-16,-4-5-8 0,-3 2 3 0,4-2-1 15,-4 0 0-15,0-2-7 0,-4-2 8 16,1 3-10-16,-1-5-6 0,-2 5 4 0,-1-8-25 16,1 1-21-16,-1 0-33 0,4-3-37 15,-1-2-61-15,-3-1-70 0,4-7-159 16,3-4-271-16,0 0-159 0</inkml:trace>
  <inkml:trace contextRef="#ctx0" brushRef="#br0" timeOffset="29269.04">18982 3845 1965 0,'0'0'53'0,"-3"-13"28"0,3 13 30 16,-6-11 3-16,6 11 1 0,0 0 0 15,-3-11 2-15,3 11-11 0,0 0 1 16,0 0-8-16,0 0-19 0,0-14 0 0,0 14-18 15,0 0 2-15,0 0 0 0,0 0-3 16,0 0 9-16,-10 44-3 0,16-19 14 0,-6 2 15 16,-3 10 3-16,-8 13 3 0,8 9-1 15,0-7-6-15,0 0-4 0,-4-2-1 0,7-6-9 16,0-5-9-16,4-4-5 0,-8-5-4 16,4-3-5-16,0-2-4 0,0-2-5 15,0-3-4-15,4-2-1 0,-4-4-5 0,0 1-3 16,0-2-4-16,-4-4-2 15,4 4 7-15,0-13 16 0,0 15 13 0,0-15 28 16,0 15 12-16,0-15 0 0,0 10 0 16,0-10 8-16,0 0-17 0,0 0-6 0,0 0-11 15,0 0-7-15,0 0-13 0,0 0-5 16,-6-35-10-16,6 23 1 0,-8-8 9 16,8-3-18-16,0-4-5 0,-3-3-11 0,0-5-3 15,0 2 1-15,-1 2 8 0,4-5-14 16,0 1 2-16,0-1-7 0,0 7 9 0,-3-4-4 15,3 4-4-15,-3-6-9 16,3 7 23-16,-6-7-25 0,6-1-2 0,3 2 8 16,3 2-2-16,1-2 1 0,-1 1-9 15,5 2-1-15,5-9 1 0,-10 7-1 0,8 5 7 16,-1 2-9-16,-6 1 2 0,0 1-3 16,6 5 2-16,-3 3-7 0,7 0 0 0,-8 5-3 15,2-2 5-15,2 6 3 0,1-4-8 16,-8 4-3-16,7 6 6 0,1-5 4 15,-14 6 1-15,33 0-3 0,-13 3 8 0,-3 4-5 16,3 1 6-16,-4 5-13 0,11 6 4 16,0 1 8-16,3 10 5 0,-3 8-6 0,-5-1-1 15,2 6-2-15,-4 3 10 0,0 3-2 16,0 2 3-16,-6 3 3 0,-1-1 6 16,-3 1 6-16,0-1 3 0,0-3 10 15,-4-3-2-15,1-8 6 0,-7-6 6 0,7-8-1 16,-7-1 4-16,0-6 0 0,3 1 2 15,1-5 9-15,-1-1 21 0,-3-2 30 0,3-4 23 16,-3-7 7-16,0 0-14 0,0 0-10 16,0 0-13-16,0 0-14 0,-6-35-4 15,2 10-10-15,-3-8-9 0,-3-2-6 0,1 6-7 16,-12-14-4-16,8 11-9 0,-1 4-9 16,-5 3-4-16,-1 4-14 0,-7 2-15 0,0 1-19 15,-3 5-15-15,3 5-27 16,-3 4-31-16,5 2-49 0,-9 4-17 0,4 2-22 0,3 4-18 15,7 5-19-15,-7-1-24 16,8 4-29-16,-1-4-31 0,-1 1-28 0,12-1-19 16,-1-2-37-16,-1-2-35 0,5-4-109 15,-1 2-73-15,7-6 67 0,0 0-382 0,0 0-405 16</inkml:trace>
  <inkml:trace contextRef="#ctx0" brushRef="#br0" timeOffset="29952.03">19876 4210 2611 0,'0'0'-69'0,"0"0"45"0,0 0 27 0,-26-3 20 0,26 3 12 0,0 0 12 0,-17-3 12 16,17 3 12-16,0 0 9 0,-21-4 6 15,21 4 15-15,-9-5 8 0,9 5-1 0,0 0 9 16,-21-3 0-16,21 3-1 15,0 0-2-15,0 0-2 0,-19-2-2 0,19 2-8 16,0 0-12-16,0 0-8 0,0 0-4 16,0 0-9-16,-17-4-6 0,17 4-12 15,0 0-3-15,0 0-4 0,0 0-8 0,0 0 0 16,0 0-8-16,0 0 5 0,0 0-4 16,0 0-2-16,63-1 2 0,-16-6 7 0,23-6-1 15,0 1-4-15,17-9-6 16,3 2-2-16,-7-6 0 0,8 0-5 0,2 2 3 15,-27 3-3-15,21-4-2 0,-27 7 5 16,3 3-9-16,-10-1 1 0,-12 5-2 16,-5-1 2-16,-6 3 2 0,-6 4-3 0,-8 0-1 15,1 1-2-15,-1-4-1 0,-5 4-6 16,2-2-29-16,-13 5-32 0,20-7-35 0,-10 4-31 16,-10 3-39-16,13-6-40 0,-6 5-33 15,-7 1-39-15,0 0-51 0,0-8-54 16,0 8-99-16,0 0-28 0,-20-10-262 0,7 4-258 15</inkml:trace>
  <inkml:trace contextRef="#ctx0" brushRef="#br0" timeOffset="30251.79">20747 3700 2303 0,'-8'-8'80'0,"8"8"26"0,-13-13 17 16,7 9 13-16,6 4 8 15,-11-12-9-15,11 12-4 0,-10-9-19 0,10 9-14 16,-3-8-12-16,3 8-17 0,0 0-2 15,0 0-13-15,0 0-14 0,0 0 6 0,0 0-3 16,57 8-1-16,-38 5-13 0,5-1 1 16,9 4-6-16,0-1 6 0,-3 4-5 15,14 9-2-15,-14-6 14 0,-6 2-6 0,2 11 10 16,-9-3 11-16,-11 1 1 0,-6-7 1 16,0 10 3-16,-3 2-2 0,-3-1-2 15,-15 13-6-15,2-3 0 0,-5-5-9 0,-6-1 3 16,4-1-10-16,8-10 1 0,-1-9-33 15,2-3-34-15,4-1-34 0,-7-2-50 16,7-1-47-16,-8 1-55 0,4-5-68 16,1-3-79-16,3-3-179 0,-1 2 40 0,1-3 54 15,13-3-183-15,0 0-134 0</inkml:trace>
  <inkml:trace contextRef="#ctx0" brushRef="#br0" timeOffset="32083.98">21846 3629 1844 0,'0'0'4'0,"0"0"22"0,0 0 11 0,0 0 12 0,-7-33 12 15,4 25 7-15,0-3 18 0,-4-2 8 16,0 1 6-16,-3-1 10 0,-3-1-5 16,7 3 10-16,-8-1 3 0,4 2-11 0,-7 0-3 15,4-1 2-15,-1 4-11 0,-2 3-12 16,2-2-3-16,-2 6-12 0,16 0-11 0,-36 6-2 15,9 4-10-15,3 2-3 16,-6 2-4-16,7 7-8 0,-4 1-1 0,-6 9-2 16,6 3 5-16,1 4-4 0,9-5-7 15,-3 6-3-15,0 1 0 0,17-6 0 16,0-5 2-16,3 0-17 0,0 0 13 0,3-4 0 16,-3 0-5-16,10 0 11 0,0-4-11 15,0-2 12-15,6 1-5 0,-2-5-6 0,2-2 6 16,11-5 0-16,-7-4-4 0,3-1-2 15,4-3 6-15,0-7-7 0,-1 1 7 16,-2-5-10-16,6-5 6 0,-6-5 0 16,9-11-8-16,-7 0 6 0,-6 0 15 15,-6 3 2-15,-1 0 11 0,-3-2-2 0,0-1 13 16,-7-1 1-16,7 4-5 0,-3 4 9 16,-4 1 10-16,4-1 6 0,-4 7 2 0,-3 7-6 15,4 1-20-15,-1-1-9 0,-3 11-8 16,6-10-7-16,-6 10-2 0,0 0 0 15,17 25-4-15,-7-2 0 0,3 7-3 0,7 15 6 16,1 5 2-16,-2 2 2 0,8 11 4 16,0 2-1-16,-4-12-4 0,1-3 2 0,-2-3 4 15,-1-1-6-15,2-7 0 16,-7-10 4-16,-2-5-8 0,-1-4 3 0,-6-7 2 16,3 1 2-16,-3-6-7 0,-1-4-32 15,-6-4-60-15,0 0-97 0,17-18-116 16,-17 2-143-16,-3-8-233 0,0-1 49 0,-4 4 71 15,0-1-380-15,1-2-401 0</inkml:trace>
  <inkml:trace contextRef="#ctx0" brushRef="#br0" timeOffset="35668.93">19173 4879 2834 0,'0'0'138'0,"-4"-9"-2"0,4 9-9 0,0 0-1 0,0 0-13 0,0 0-14 16,0 0-15-16,0 0 7 0,0 0 3 0,0 0 17 16,-3 34 11-16,6-16 14 0,1 10 22 15,-1 0 25-15,4 5 4 0,-4 9 18 16,4 8 4-16,-1 0-1 0,-2-8-3 0,-4-2-13 16,0 0-17-16,0 0-16 15,10 12-8-15,-10-8-15 0,6-8-9 0,1 2-16 16,-1-6-5-16,-6-2-12 0,11 1-8 15,-11-6-13-15,3-6-7 0,-3 1-3 0,0-2-6 16,0 0-5-16,-3-4-5 0,6 1-9 16,0-2-30-16,-6-4-47 0,3 2-48 0,3-1-60 15,1-3-46-15,-1 1-49 0,0-1-44 16,-3-7-42-16,3 10-40 0,-3-10-44 0,0 0-53 16,0 0-112-16,0 0-50 0,0 0 71 15,-19-17-458-15,13 6-488 0</inkml:trace>
  <inkml:trace contextRef="#ctx0" brushRef="#br0" timeOffset="35986.81">18990 5575 2897 0,'-14'-8'-39'0,"4"2"38"0,10 6 26 0,-6-8 12 16,6 8-2-16,0 0-3 0,0 0-11 16,0 0 20-16,0 0 1 0,0 0 14 15,0 0-1-15,6 33 9 0,4-15 10 0,4 3-2 16,-1-1 1-16,7 2 4 0,-4 3-2 15,11-2 3-15,-13-9-7 0,12 7 10 0,-3-4 14 16,14-6 8-16,-4-7 4 16,0-4 4-16,11-3-10 0,16-15-5 0,0-1-8 15,-3-8-7-15,-1-2-9 0,8-7-5 16,-24 3-2-16,-4-2-8 0,4 0 1 16,-10-2-9-16,-6-1-4 0,-4 8-1 0,-10 3-8 15,-4 4-3-15,5 6-3 0,-11-1-10 16,6 1-32-16,-2-1-36 0,-1 6-59 0,-3-1-72 15,0 2-79-15,3 3-80 0,-6-3-119 16,6-2-136-16,-6 4 64 0,3 0-391 0,0 9-399 16</inkml:trace>
  <inkml:trace contextRef="#ctx0" brushRef="#br0" timeOffset="37553.75">19426 6561 2705 0,'-20'-14'41'0,"7"2"35"0,-1 2 26 0,1 2 14 0,7 1-11 0,-5 1-16 0,11 6-11 16,0 0 2-16,0 0-13 0,-33 11 5 0,23 2 2 15,-4 3 2-15,1 12 9 0,4 0-1 16,-5 4 0-16,-2 15-7 0,2 3-4 0,1 0-2 15,-1 0-5-15,18 3-6 16,-4 1-4-16,0 2-6 0,13-4-4 0,-3-4-2 16,1 0-4-16,1-3 1 0,1-11-8 15,1-6 3-15,2-3-3 0,-2-5 3 16,7-1-2-16,-2-2 1 0,1-9-2 0,-4 0 6 16,5 1-6-16,-4-8 13 0,-17-1 3 15,30-4 2-15,-14-2 4 0,-6-2-7 0,0-3-4 16,0-4-1-16,-7-3-7 0,4 1-3 15,-7-4-1-15,-7 2-8 0,1-1-2 0,-4-1-4 16,3 6-10-16,0 1-11 0,-9-1-18 16,5 1-21-16,2 3-29 0,2 3-27 15,-7 1-49-15,8 1-40 0,0 5-45 16,6 1-35-16,-14-3-52 0,14 3-53 16,0 0-165-16,0 0 14 0,-7-6 51 0,7 6-238 15,0 0-204-15</inkml:trace>
  <inkml:trace contextRef="#ctx0" brushRef="#br0" timeOffset="38068.58">20296 6685 2125 0,'10'-13'52'0,"-3"1"3"0,3 2 0 0,-4 2 5 15,1 1 2-15,-7 7-2 0,7-10 4 16,-7 10-3-16,10-10 11 0,-10 10-7 0,3-8 8 15,-3 8 4-15,0 0-13 16,3-13-2-16,-3 13-12 0,0 0-1 0,0 0-3 16,0 0 0-16,0 0-9 0,-20-4 5 15,20 4-5-15,-23 0-10 0,23 0 0 0,-30 2-11 16,10-2-4-16,0 2 6 0,-3 4-1 16,-4-3-3-16,-3 4 3 0,4 0-7 15,-1 4-12-15,-3-3 6 0,0 6 11 0,3-3-11 16,3 3 0-16,2-3 5 0,1 6 3 15,1-3-14-15,4 1-1 0,2 3 2 0,4-1-4 16,4-2 11-16,-1 3-6 16,7-1-5-16,0-2 12 0,7 0 1 0,-4 3 9 15,7-5 3-15,4 3 6 0,2-3 13 16,4-3 9-16,1 2-9 0,4-5 21 0,2 1-6 16,0-2 3-16,0-2-3 0,6 3-10 15,-3-1 2-15,0-1-3 0,0 2-6 16,-3 0-4-16,-4 4 5 0,4 2-8 0,-4 2 1 15,0 2-1-15,-2-2 4 0,-5 7 11 16,1 3 9-16,-7-1-2 0,-7-2 4 0,-6 0 3 16,-1 6-6-16,1-6 0 0,-10 6-2 15,-4-3-1-15,0-6-4 0,-6-3-6 16,0-1-25-16,-14-5-35 0,7-9-47 0,-6-1-46 16,-8-7-57-16,-13-7-50 15,5-7-48-15,4-6-72 0,12-4-135 0,3-5-57 16,6-3 65-16,13 7-283 0,11-5-241 15</inkml:trace>
  <inkml:trace contextRef="#ctx0" brushRef="#br0" timeOffset="38518.99">21939 4904 2337 0,'-6'-12'155'0,"2"2"17"0,4 10 13 0,-6-12 2 0,6 12-6 0,-3-10-16 0,3 10-11 0,0 0-11 16,-3-10-14-16,3 10-21 0,0 0-13 15,0 0-8-15,0 0 0 0,0 0-3 0,-4 36 8 16,8-11 21-16,-4 11 29 0,6 14 13 16,-3 3 19-16,0 4-3 0,-3 1-1 0,0 2-18 15,4-3 3-15,-1 3-16 0,-3-2-8 16,6-4-18-16,-1-1-2 0,4-3-16 15,-9-10 4-15,3-8-21 0,4-4-5 0,-1-3-31 16,-6-4-38-16,0-4-43 0,8-5-36 16,-8 1-32-16,3-4-53 0,-3-3-91 0,0-6-112 15,0 0-99-15,0 0-185 16,0 0-10-16,0 0 67 0,-17-24-474 0,10 13-535 0</inkml:trace>
  <inkml:trace contextRef="#ctx0" brushRef="#br0" timeOffset="38784.58">21662 5635 3091 0,'0'0'-10'0,"-6"10"13"0,3-2 24 15,3-8 8-15,0 19 8 0,3-5-1 16,3 0 3-16,5 1 9 0,-1-2 2 0,10 1-2 16,-4-2-2-16,8 1 15 0,-4-5 1 15,10-1 11-15,-7-4 0 0,0-3 6 0,14-6-10 16,4-3-2-16,8-8-5 15,5-8-9-15,-12 0-4 0,2-6-7 0,-1-1-4 16,-2-4-4-16,-5 2-5 0,1-4-4 16,-10 1-6-16,-5-1-23 0,-5 6-28 15,-7 7-44-15,1 3-60 0,-2 1-74 0,-5 4-89 16,-1-1-137-16,0 0-124 0,-3 6 58 16,3-1-260-16,-3 1-246 0</inkml:trace>
  <inkml:trace contextRef="#ctx0" brushRef="#br0" timeOffset="41184.51">22586 6640 2278 0,'0'0'72'0,"0"-12"22"0,0 12-1 0,0 0-3 0,0 0-6 16,0-13-8-16,0 13-6 0,0 0-13 16,0 0-7-16,0 0-5 0,0 0 3 0,0 0-10 15,0 0-11-15,0 0 2 0,0 0 9 16,0 0-2-16,0 0-16 0,-46 13-1 0,36-9 0 15,-4 0 3-15,14-4-7 16,-27 8 0-16,18-2 5 0,9-6-7 0,-24 3-1 16,11-2-4-16,13-1-4 0,-27-1 11 0,27 1-4 15,-27-6 3-15,15 1-4 16,-2-2 14-16,-2-3-2 0,5 0 5 0,-2-2 4 16,2-1 0-16,-2-8-11 0,7 2 5 15,0-6-12-15,-2 3 9 0,8-2-2 0,0 2 1 16,4-3-2-16,0 4 2 0,2 0 4 15,0 3-3-15,-2 3 4 0,2 0 12 16,-3 2-11-16,5 3-11 0,-2 1 11 0,-3 3-7 16,-3 6-9-16,21-7 10 0,-21 7 7 15,27 0 6-15,-27 0 3 0,39 14 4 16,-18 0-3-16,1 1-5 0,2 2 10 0,3 4 2 16,3 11 4-16,-10-2 1 0,3 5 11 15,0 5 7-15,-10-8 1 0,-6 0 4 16,10 11 7-16,-7-5-2 0,-7-4-2 0,-3 1-5 15,-7 1-3-15,4-4 0 0,-4 3 2 16,-9 8-12-16,-1-8-3 0,0-9-2 16,-2 3-2-16,-2-8-7 0,2 0 0 0,-1-6-19 15,2-2-19-15,2-6-32 0,-1 1-43 16,1-8-51-16,-4-6-57 0,4-2-56 0,-2-6-69 16,1-4-76-16,4-7-88 0,4-4-118 15,6 1 61-15,-2 0-365 0,13-6-369 0</inkml:trace>
  <inkml:trace contextRef="#ctx0" brushRef="#br0" timeOffset="41534.75">22906 6242 2589 0,'20'-10'5'0,"-10"7"11"0,-10 3 18 0,10-10 7 0,0 2 2 0,0 4 0 0,7-3 0 16,-4-1 0-16,4 1 2 0,-4 1-2 15,4 2 14-15,0-4 2 0,2 2 6 16,-2 5 3-16,-1-5-1 0,1 5-11 16,7-2 2-16,-8 0-4 0,5 3 8 0,-21 0-3 15,39 7-11-15,-22-1 13 0,-1 1 1 16,8 4 12-16,-4 1 12 0,-3 2-2 16,-4 4 8-16,0 2 18 0,4 3 4 0,-4 4 12 15,1 3 9-15,-4 2-2 0,-4 4 10 16,-2-1-4-16,-8 1 3 0,4 3-3 0,4-3-14 15,-8 0-10-15,1-1-9 0,6-6-12 16,-6 0-5-16,6-2-11 0,-3-4-40 0,-3-3-36 16,3-5-50-16,0 0-49 15,3-2-42-15,-6-1-64 0,3-8-128 0,0-4-109 16,-10 6-147-16,10-6-35 0,0 0 70 0,0 0-423 16,0 0-452-16</inkml:trace>
  <inkml:trace contextRef="#ctx0" brushRef="#br0" timeOffset="41702.01">23286 6736 2920 0,'0'0'97'0,"-10"-11"19"16,10 11 7-16,-6-10 0 0,6 10-14 16,-8-15-7-16,8 7-11 0,0 8-12 0,18-31-9 15,-2 17-2-15,11-4-20 0,-1-1-23 16,14-12-32-16,-10 12-14 0,-3-1-18 16,0 2-25-16,-1 3-24 0,-5 0-18 0,-2 2-30 15,-2 3-25-15,-4 1-33 0,-2-1-46 16,-5 2-44-16,-2 1-98 0,-4 7-62 0,0 0-170 15,0 0-113-15</inkml:trace>
  <inkml:trace contextRef="#ctx0" brushRef="#br0" timeOffset="44268.85">19913 7825 1817 0,'-4'-7'38'0,"-6"-1"28"0,10 8 23 0,-16-10 24 16,16 10 3-16,-14-7 13 0,8 0 9 15,6 7-17-15,-13-4-15 0,13 4 4 16,0 0-14-16,-14-4-6 0,14 4-9 0,0 0-2 16,0 0 6-16,0 0 0 0,-10 16 4 15,10-16 0-15,4 21-15 0,-4-4 4 16,6 1 16-16,-6 1-11 0,7 6 0 0,6 6-5 16,4 12-2-16,6-1-5 0,1-2 0 15,9 3-1-15,0-1-7 0,4-2-2 16,2-4-4-16,18 10-1 0,-13-13-5 15,2-4-2-15,-2 2-7 0,-1-5-1 0,4-1-3 16,-1-1 1-16,-3-6-1 0,-5-4-4 16,-5 1-4-16,0-5 1 0,-3 1-1 0,-3-4-5 15,0 0-5-15,-1 1 2 0,1-4-5 16,-7 2 3-16,3-5 1 0,0 5-2 0,1-3-2 16,-1 2 1-16,1-2-2 15,-5-2-4-15,1-1-4 0,1 6 4 0,-2-6 2 16,-2 0-2-16,7 0 2 0,-24 0-5 0,36 0-2 15,-20-3-1-15,8 0-14 16,-7 3-10-16,-1-1-15 0,1 1-13 0,-17 0-18 16,30-6-42-16,-10 1-45 0,0-1-66 15,-3-1-59-15,-4 3-68 0,-3-4-79 0,1-5-160 16,-5 6 59-16,0 2-317 0,-6-2-325 16</inkml:trace>
  <inkml:trace contextRef="#ctx0" brushRef="#br0" timeOffset="45418.08">21449 8422 2447 0,'0'0'0'0,"-10"-10"15"0,10 10 18 0,-3-12 0 0,3 12 11 16,0-18-1-16,3 8 1 0,7-2-7 0,-3 2 0 15,6-3-1-15,4 6-1 0,0-1 6 16,3 4-16-16,-4-4 6 0,4 5-2 0,-2 1-1 16,-2-2-10-16,-16 4 3 0,36 11-1 15,-22-4-1-15,-1 9 2 16,-7-1 3-16,2 3-9 0,-5-1-1 0,-3 5 1 15,0-3 0-15,-11 5 0 0,5 1-4 16,0-3-2-16,-4-1 6 0,-1-2 5 0,5-5-12 16,-1 3 5-16,1-3 1 0,-2-3-6 15,8-4 5-15,0-7-9 0,-6 12 5 0,6-12 0 16,0 0 1-16,0 0-5 0,11 7 0 16,-11-7-1-16,22 0-2 0,-22 0 4 15,30 7 3-15,-13-1-1 0,7 2-6 0,-8-1-3 16,4 3 14-16,-4 2 4 0,5 4-2 15,-8 0 22-15,-6 2-6 0,-4 0-4 0,4 0 10 16,-7-1-4-16,0 4 9 16,-7-4-14-16,-3 5-2 0,-3-4 5 0,0 0 1 15,-4-4-6-15,-7-3-20 0,-3-3-44 16,2 1-51-16,1-7-48 0,-3-4-64 16,-9-7-55-16,6 1-65 0,6-10-118 0,1 0-7 15,6-4-171-15,7-1-114 0</inkml:trace>
  <inkml:trace contextRef="#ctx0" brushRef="#br0" timeOffset="45720.52">21816 8300 1788 0,'30'-18'8'15,"-7"11"15"-15,4 0 12 0,-3-1 1 16,-5 5 5-16,1 3 0 0,4 0 4 0,-5 5-2 16,2 2 7-16,2 6-1 15,-7 5 1-15,8 7 4 0,-7 0 7 0,-7 1 3 16,-1 8 6-16,-1 0 10 0,-5 4 17 15,-6-2-3-15,-1 3 12 0,0-3-14 16,4-3 2-16,-3-8-14 0,3-1 2 0,0-2-9 16,-3-1-13-16,6-7-4 0,0 1 10 15,5-2-13-15,-2-4 0 0,11 2-12 0,0-6 0 16,3 3 8-16,-1-8-16 0,2 1-2 16,-2-1-11-16,5 0 4 0,-1-1 8 0,1-2-18 15,-2-2-32-15,-5 2-38 0,7-4-50 16,-11 0-60-16,1 1-67 0,-8-5-80 15,-2 4-172-15,-4-2 19 0,-4-1-210 0,-5 3-170 16</inkml:trace>
  <inkml:trace contextRef="#ctx0" brushRef="#br0" timeOffset="46385.78">20676 7925 2071 0,'0'-7'117'0,"0"7"8"0,0 0 7 0,0 0-10 15,0 0 2-15,0 0 11 0,0 0 2 16,-27 22-3-16,17-2 3 0,-9 5-3 0,-5 16 15 16,-6 8-3-16,0 8 5 0,-3 4 6 15,-3 6 3-15,-2-1-5 0,-2 2-5 0,7 0-2 16,3-5 7-16,0-1-26 0,7-14-6 16,-4-1-11-16,7-4-14 0,0-6-5 15,7-6-6-15,-1-6-9 0,5-8-8 0,2-2 0 16,-4-3 2-16,8 1-3 0,0-6-18 15,-7 4-6-15,10-11-20 0,-6 8-41 0,6-8-43 16,-11 6-51-16,11-6-60 16,0 0-72-16,0 0-78 0,-13-20-71 0,10 8-126 15,6-1-103-15,-3 1 68 0,0-6-422 16,7 1-452-16</inkml:trace>
  <inkml:trace contextRef="#ctx0" brushRef="#br0" timeOffset="47136.96">23099 8732 2894 0,'0'0'81'0,"0"0"26"0,-20 0 17 0,20 0 22 0,0 0 8 0,0 0-10 16,-13-10-6-16,13 10-18 0,0-10-7 0,0 10-10 15,10-18-15-15,4 6-9 0,2-2-5 16,1-3-10-16,7 1-6 0,1-1-4 15,-1-1-7-15,6 0-6 0,-3 4-26 0,0-3-32 16,-1 9-45-16,-2-3-65 0,-8 4-81 16,1 0-72-16,-4-1-69 0,0 5-134 0,-6 3-44 15,-7 0 47-15,0 0-238 0,0 12-211 16</inkml:trace>
  <inkml:trace contextRef="#ctx0" brushRef="#br0" timeOffset="47268.73">23199 8787 2112 0,'-13'13'43'0,"7"-6"41"0,3-2 17 15,3-5 16-15,-8 7-4 0,8-7-9 16,0 0 6-16,0 0-21 0,0 0-12 0,0 0 4 16,0 0-25-16,47-14-47 0,-13 2-64 15,8-12-84-15,6-2-109 0,5-5-205 16,-3 4 20-16,-3-7-169 0,2 2-100 0</inkml:trace>
  <inkml:trace contextRef="#ctx0" brushRef="#br0" timeOffset="47719.03">24196 8282 1791 0,'0'0'29'0,"0"0"5"15,0 0-1-15,0 0-2 0,10 3-5 0,-10-3-2 16,0 0-3-16,0 0 3 0,-30 16-5 16,13-10-2-16,-2 2 6 0,2-4 6 0,-3 2 9 15,0 1 9-15,-4-4 11 0,5 5 12 16,-5-8 6-16,7 0-2 0,-5 0 7 15,1 0-7-15,-2-8-4 0,2-1-10 0,2 2 5 16,2 0 2-16,1-5-9 0,2 5-6 16,1-11-2-16,3 3-12 0,3-1 3 0,0 2 6 15,4-5-2-15,0 2 4 0,3 5-12 16,3-2 19-16,-3-3-11 0,0 2 7 16,7 4-1-16,-1-3-11 0,2 4 2 15,4 2-14-15,2 1 9 0,-1 6-9 16,8 1-3-16,-21 0-10 0,49 9 16 0,-16 4-14 15,-3 5 7-15,11 7 0 0,2 0-8 16,-7 7 13-16,-6 4 12 0,-3-3-1 0,0 6 9 16,-11-4 11-16,-2-9 4 0,-8 8 3 15,1 0 0-15,-4-2-1 0,-3-1 2 0,-6 5-7 16,-4-4-9-16,0 0 5 0,-13 5-5 16,2-5-3-16,-12 2-3 0,3-9-4 15,3-9-10-15,-6 1-28 0,3-3-38 0,0-3-45 16,-3-10-68-16,-1 2-80 15,4-6-99-15,4-6-121 0,2-4-115 0,5-2 48 16,5-5-316-16,1 1-315 0</inkml:trace>
  <inkml:trace contextRef="#ctx0" brushRef="#br0" timeOffset="48019.1">24276 8143 2439 0,'14'-7'19'0,"2"1"13"0,-2 1 5 0,-1-2 5 0,7-1 4 0,-1 5-5 0,5-4 4 0,9-7-5 16,-3 10 3-16,0-3 5 0,-3 1-5 16,3 5 7-16,-6-7 5 0,3 9-4 15,-5-1 6-15,2 7 1 0,6 0 14 16,-7 3-3-16,-2 2 15 0,1 9 5 0,-1-4 9 16,-1 9 3-16,2 10 7 0,-4-3 2 15,-9-3 2-15,2 4-8 0,-5 2-2 0,-2 2-11 16,-1-1-7-16,3 1-6 0,-6 1-4 15,4-3-4-15,-8 3-3 0,4-3-25 0,0-7-47 16,0-1-66-16,-3-3-53 0,0-6-57 16,0-1-33-16,3-5-77 0,-7-12-100 15,4 5-150-15,3-6 33 0,-14 3-300 16,14-3-295-16</inkml:trace>
  <inkml:trace contextRef="#ctx0" brushRef="#br0" timeOffset="48136.05">24753 8697 2355 0,'-11'-10'10'16,"11"10"20"-16,-3-11 0 0,3 11 8 0,0-16-8 15,8 6-2-15,-2-5-3 0,7-1 1 16,1-2-6-16,2 2-10 0,11-1-19 16,3-4-49-16,10-4-57 0,-10 3-86 0,0 4-140 15,-7-2-298-15,1 8-136 0</inkml:trace>
  <inkml:trace contextRef="#ctx0" brushRef="#br0" timeOffset="52519.53">21036 7028 1849 0,'0'0'-3'0,"-16"-3"27"0,16 3 23 0,-20-6 23 0,20 6 5 0,-18-2 4 15,18 2 10-15,-12-6 2 0,12 6-7 16,0 0-2-16,-18-4-4 0,18 4-11 0,0 0 1 15,0 0-10-15,0 0 0 0,-16-3 4 16,16 3-12-16,0 0 7 0,0 0 5 16,0 0-10-16,0 0 12 0,40 15 4 15,-16-12-16-15,2-3 1 0,1 0 5 16,13 0-9-16,3-3 2 0,4 1-9 0,2-4 1 16,16-1-6-16,-10 3-4 0,-11-4-4 15,16-2 1-15,-3-3-11 0,-11 4-2 0,11-7 1 16,-14 7-1-16,-2-7-5 0,-5 7 2 15,-6 2 5-15,-3-4-6 0,-4 4-5 0,-3 0 2 16,0 1-5-16,-7-1 2 0,4 3 3 16,-7 0-2-16,0 0 1 0,-10 4 12 15,23-6-6-15,-23 6 10 0,18-5-3 16,-18 5-6-16,9-6-1 0,-9 6 1 0,0 0-3 16,0 0-2-16,16-4-3 0,-16 4 6 15,0 0 1-15,0 0 2 0,0 0-3 16,0 0-3-16,0 0 6 0,-43 15-13 0,20-8 3 15,-14 6-9-15,1-2 7 0,-14 5 6 16,-11 0-6-16,1 2-1 0,5-2 6 16,-2 0-5-16,0-4 3 0,-3 1-3 0,3 2-15 15,7-5 12-15,7-3 1 0,0-2 8 16,-1 2-1-16,4-1-8 0,4-5 1 0,2 3-6 16,8-4 4-16,-8 0 3 0,1-4 0 15,10 4-15-15,-4-1 10 0,3-2 4 0,2 0-1 16,5 2 1-16,-1-2 1 15,18 3-5-15,-30-3 11 0,17 0 2 0,13 3-3 16,-23-2-4-16,23 2 5 0,-19-6-1 16,19 6-1-16,0 0-4 0,-21 0-6 15,21 0 4-15,0 0-7 0,0 0 4 0,-17-1-3 16,17 1 9-16,0 0-7 0,0 0 5 16,0 0 2-16,0 0-4 0,0 0-3 0,0 0 7 15,30 19-7-15,-10-16 4 16,1 1-3-16,-2 0 2 0,11 0-2 0,3-4 11 15,8 0 3-15,-1 0-14 0,10 0 7 16,17-8-3-16,-1 4 3 0,1-3 1 16,-4-1 0-16,0-5-5 0,-3 3 6 0,-9 2-5 15,-5 1-3-15,-5-3 0 0,1 1-4 16,12-9 15-16,-5 4-5 0,-5-3-1 0,-10 9 2 16,-1-5-3-16,-10 2 7 0,7 1-8 15,-7 2-6-15,-3 1 1 0,-2 0 5 0,-6 4 1 16,-2-1-2-16,4-1-6 0,-14 5 12 15,16-7-7-15,-16 7-5 0,11-6 4 16,-11 6-4-16,0 0-1 0,0 0 4 0,0 0-3 16,0 0 0-16,-44 28 3 0,21-17 3 15,-4 0 3-15,-3 3-6 0,-20 7 1 16,4 0 0-16,-8-2 8 0,-2 1-3 16,-5-2-2-16,1-3 0 0,-3 2 4 0,6-5-4 15,-3 1 0-15,11-5-3 0,8-8 9 16,-5 3-9-16,-1-3 4 0,7 0 1 15,-3-6 5-15,6 3-7 0,7 1-3 0,-4 0-2 16,4-2-1-16,8 3 8 0,-2-2-5 16,7 0-4-16,-2 3-1 0,19 0 10 0,-30-1-5 15,30 1-2-15,-24 0-2 0,24 0-1 16,-17-3-6-16,17 3 3 0,0 0-5 0,-22 3 0 16,22-3 7-16,0 0 0 0,-5 8 1 15,5-8 0-15,0 0 5 0,17 21-6 16,-7-11-2-16,4 1 4 0,5-4 7 15,2 5 2-15,2-2 2 0,14 0 4 16,-10-2-7-16,12-1 3 0,8-3 3 0,3 2 2 16,17-1-4-16,-8-5-1 0,15-3 9 15,2-1-9-15,-12-7 4 0,3 7-2 0,-8-6-7 16,1-2 1-16,0-1 5 0,-3-5-3 16,-3 3-4-16,-14 2 9 0,-4 1-15 0,-2-1 15 15,-11 1-5-15,0 2-4 0,4-1-2 16,-11 4 4-16,1 0-1 0,4 0 2 15,-8 2 3-15,-4 2 0 0,-9 3 0 0,18-7-8 16,-18 7 3-16,12-6-5 16,-12 6 11-16,0 0-9 0,0 0 2 0,0 0 1 0,0 0 7 15,-39 28-6-15,5-14-3 16,-8 7 6-16,-12 1 6 0,-3 2-12 0,0-2 3 16,-3-3 7-16,-3-2-7 0,3 0 2 15,-3-5 3-15,16-2-5 0,0-7 2 16,1-2-2-16,2-1 0 0,1 0 9 0,10-1-9 15,-11-2 3-15,4 0 0 0,10 0-4 16,4 1-2-16,2 0-16 0,8 2-20 0,2-4-37 16,14 4-40-16,-30-1-55 0,30 1-43 15,-10-3-47-15,10 3-68 0,-3-7-114 0,3 7-80 16,0 0 67-16,24-15-243 16,-15 9-191-16</inkml:trace>
  <inkml:trace contextRef="#ctx0" brushRef="#br0" timeOffset="57269.9">21849 7935 1980 0,'-10'-5'-46'0,"4"0"21"0,-1-1 23 0,-3 2 12 0,0-1 18 15,0 2 12-15,0-1 8 0,0 1 11 16,-3-3 10-16,13 6-1 0,-27-1 8 16,27 1 5-16,-30 0 4 0,13 0 1 0,-2 1 6 15,-1 5-6-15,-11 1 12 0,1 4-9 16,0 3-1-16,-6 1 13 0,-11 6 1 0,1 4-11 16,6 1-1-16,-1-1 4 0,2 0-7 15,2 3-13-15,1 1-2 0,12-4-7 16,-6 9-11-16,10-8 6 0,0 0-15 0,6-1 6 15,5-2-2-15,-5 4-3 0,4-2-2 16,0 6-5-16,3-2-2 0,4-1 3 16,3-2-1-16,-7 10-5 0,7-1-3 15,0 0 9-15,4 1-4 0,2 1-9 0,1 1 4 16,0-5 2-16,3 13-8 0,3 0 5 16,10-4-1-16,-6-1-3 0,7 1-5 0,-8-13 4 15,1-1 0-15,-1-3-1 0,14 10-7 16,-6-10 6-16,-4 0-3 0,-1 0-1 15,5-3-2-15,-4-3-3 0,7 5-2 0,0-5 4 16,2-1 0-16,-2 2 0 0,6-5-1 16,-3-2 5-16,3 2-3 0,5-5 0 15,2-1 3-15,-1-3-2 0,5 1 4 16,-4-4 0-16,-4-3-4 0,11-3 3 0,-4-3 0 16,0 5-2-16,4-6-4 0,7-6 2 15,-11 2-2-15,-7 2-3 0,5-7 4 0,9-2-2 16,-10 2-2-16,-6 0-2 0,8-9 0 15,-8 7 2-15,-8-1-1 0,14-8-1 16,-3-3 1-16,-3-1 3 0,-12 6 0 0,-1 0-2 16,-8-1 9-16,10-12 0 0,-6 2-3 15,-4 7 4-15,-3-4 1 0,-3 1-8 0,0-3 1 16,-1-4 1-16,-6 13-5 0,-3-14 0 16,3 5-3-16,-3-5 3 0,-4 5 4 0,-6-15-9 15,-4 5 0-15,7 0-1 16,-10 0-1-16,0 5 0 0,4 8 4 0,-1 1-1 15,-10-5 0-15,3 10-5 0,5 2-3 16,2-1 3-16,-7 6 4 0,2-2-5 0,-5 3 4 16,3-3-3-16,-2-1 2 0,-1 4-4 15,-19-4 2-15,6-2-4 0,-7 6 3 16,7 0 5-16,7 4-8 0,-5 3 4 0,2 1-6 16,-4 0 4-16,1 5 3 0,-2-2-6 15,1 0-3-15,0 6 0 0,7-2 2 16,0 3-4-16,-1 0 4 0,8 0-1 0,-7 3-4 15,-2-2-2-15,10 6 9 0,-10-3-5 0,2 6 0 16,-3 1 3-16,6 1-5 0,-4 2 5 16,4 7-2-16,0-4 0 15,3 6-1-15,-12 4-1 0,6 6-2 0,-4-4 9 16,17-4-3-16,-14 7 0 0,18-1-2 16,-4-3 5-16,6-1-5 0,1 4 1 0,0 1 5 15,-1 11-1-15,1-10-2 0,10 3 4 16,-1 2-3-16,-9 6 0 0,7-3 0 0,-4 6 2 15,10-4 1-15,3-11-2 0,-13 4 3 16,17-4-1-16,-4 3-1 0,4-2 1 0,2-1-5 16,1-2 3-16,10 9-2 0,-3-3 4 15,6 2-2-15,4-5 3 0,3 3 0 16,-7-5-2-16,7-5 5 0,7 5-2 16,-4 1 1-16,8-4 0 0,-8-8 0 15,-3 0-2-15,16-2 1 0,-6-1-1 0,10 3 1 16,7 0 1-16,-3-8-3 0,-2 2 1 15,2 3 0-15,-7-10 8 0,-4 0-3 0,-10-4 1 16,7-3-1-16,1 2 2 0,-2-2-7 16,4-2 7-16,5-7-5 0,-9 2-5 0,18-2 3 15,-14-4 2-15,-6 1 1 0,0 2-4 16,-4-5-2-16,10-10 4 0,-2 0 3 16,2 0-1-16,-13 2-2 0,-3 4 0 0,9-12 1 15,-3 4 2-15,1-8 0 16,-11 7-2-16,7-7-3 0,-9 5 6 0,-9 3-7 0,15-10 2 15,-11 4 8-15,-2 5 6 16,-1-4-6-16,1 4 5 0,-11 3 9 0,4-4-9 16,-1-4 5-16,-3 3-1 0,5 0-8 15,-5-2 8-15,-6-1 7 0,-5-2-20 0,5 0 3 16,-7 2-4-16,4 1-1 0,-11-11 1 16,7 11 1-16,-4 1-1 0,1 5-12 15,-4 1 6-15,-2 0 0 0,-1 1 5 0,0 2-4 16,0 0 4-16,-17-9-4 0,7 9-5 15,-10-3 19-15,-3 3-16 0,-8 2 8 0,2 0-10 16,-8 0-1-16,-3-1 0 0,0 7 0 16,-3-5 6-16,3 8-3 0,-3-4 1 0,-1-1 3 15,7 7-4-15,-6 2-3 0,13-2-2 16,4 8 0-16,6-6 3 0,2 3-6 16,2 4 14-16,-4 0-9 0,4 4-3 15,3 3-4-15,2-3 5 0,-6 4-7 0,-3 5 4 16,-6 1 4-16,9 4-2 0,-6 1 3 15,0 6 1-15,-1 0-5 0,14-1 7 16,7-6-5-16,-7 14 0 0,3-6 6 0,-3 6-3 16,0 2-2-16,10-1-3 0,4-8 12 15,-11 14-5-15,0-3-3 0,4 1-3 0,10-5 17 16,-1 0-14-16,4 0 2 16,-7 11 2-16,4 6-2 0,10-10-3 0,-3-3 5 15,1-3-1-15,5 10 2 0,8 6 3 16,-2 2-2-16,10-2 1 0,5-5 10 0,-4 4-14 15,2-8-1-15,8 3 6 0,3-10-8 16,3 3 9-16,4-4-2 0,0-1 5 16,6-5-3-16,0-2-4 0,7-5 2 0,4-1 0 15,-8-5 6-15,11-3-3 0,-7-2-6 16,0-7 8-16,3 2 6 0,1-3-8 0,-5-3 3 16,19 2-7-16,-2-7-1 0,-2-2 2 15,-1-3 5-15,-3 1 7 0,0-3-8 0,-3-2 1 16,-8-4-1-16,-12 0-10 15,-7 5-5-15,0-1-14 0,-7-1 2 0,-2 0-5 16,-2 4-3-16,-2-3-16 0,-7 9-15 16,1-5-41-16,-5 5-47 0,-6 4-64 0,0 4-59 15,-3-11-70-15,-5 4-94 0,-5 1-193 16,1 5 65-16,-2-5 53 0,-6 4-370 16,0-3-361-16</inkml:trace>
  <inkml:trace contextRef="#ctx0" brushRef="#br0" timeOffset="59286.39">19319 7907 2581 0,'0'0'31'0,"-16"3"29"0,16-3 30 0,0 0 10 0,-20 1-3 16,20-1 15-16,0 0-20 0,0 0 4 0,0 0-6 15,0 0-4-15,77-25 8 16,-25 8-9-16,12 1-2 0,3-5-15 0,3 4 6 16,14-8-9-16,-2 0-3 0,-15 4-12 15,-4 7 5-15,-3-5-13 0,-3 5 6 16,-10 2-11-16,-14 2-4 0,-6 3-2 0,0-1-3 15,-11 5-3-15,4-4-1 0,-7 4-5 16,1-1-3-16,-14 4 2 0,13-3-3 0,-13 3 4 16,0 0-12-16,0 0 5 0,-57 28-2 15,8-14 5-15,-8 7-10 0,0-5 10 0,-6 1-7 16,-4 0 8-16,4-1 3 0,3 0 7 16,3-1 9-16,0-4 0 0,18 3 7 15,12-7 4-15,0-3-2 0,10 0-6 16,-6-1 3-16,13-2 0 0,10-1-12 15,-20 6 5-15,20-6-3 0,-17 0-2 0,17 0-9 16,0 0 0-16,0 0-5 0,0 0 2 16,37-39-9-16,-14 25-8 0,11-1-22 0,-1-6-31 15,0 10-46-15,14-9-75 0,-4 5-83 16,-10 3-97-16,8-1-160 0,-8 3-56 0,4-1 62 16,-10 7-354-16,-4 0-345 0</inkml:trace>
  <inkml:trace contextRef="#ctx0" brushRef="#br0" timeOffset="60554.89">23419 9319 2495 0,'0'0'-3'0,"0"0"33"0,-19-1 16 0,19 1 12 0,0 0 2 0,0 0 1 15,0 0-10-15,0 0 17 0,0 0 11 16,-14 8 14-16,14-8 6 0,0 0-2 0,27 31 8 15,-14-19 2-15,4 9-10 0,3-1 4 16,4 2 1-16,12 8-1 0,0 1-1 16,4-5-6-16,4 6-1 0,-4-8-5 0,10-2-5 15,-4-1 2-15,14-7-1 0,0-3-8 16,18-4 1-16,-5-6-8 0,-4-1-9 0,5 0-2 16,-7-1-2-16,2-5 3 0,-2 2-10 15,-10-1-1-15,-14 2-2 0,7-3 1 16,-7-1-11-16,4 3 9 0,-7-6-3 15,14-5 1-15,-12 1-4 0,6-2-5 0,-2-4-3 16,-2-8-2-16,-14 9 3 0,9-14-10 16,-5 3 5-16,-4-6-6 0,-7 10-1 15,1-10-1-15,-5 4-3 0,-5 7-2 0,-7 1 0 16,-1 5-2-16,0 2-4 0,2-4 0 16,-5 3 2-16,-3 4-2 0,3 2-8 0,1-1 6 15,-1 2-1-15,0 3 5 0,-3 0-8 16,0 8-1-16,3-17 4 0,0 9 0 15,-3 8-2-15,4-10-3 0,-4 10 1 0,0-10 0 16,0 10-6-16,0 0 6 0,4-14-2 0,-4 14 0 16,0 0-1-16,0 0-1 0,0 0-1 15,0 0-1-15,0 0 5 0,-33 31 3 16,25-19-3-16,-5 1 0 0,-7 2-2 16,13 0 6-16,-10 5 3 0,4-2-8 15,-7 1 4-15,7 2 2 0,-4 1 3 0,-5 1-8 16,1-1 6-16,-2-3-1 0,-14 15-3 15,-3-4 1-15,-7-1 0 0,1 2 0 0,-4 1-1 16,-7-7 3-16,0 3 3 0,4-1 1 16,-3-4-2-16,-1-7 0 0,3 1-15 15,8-5-7-15,5-7-19 0,8-5-19 16,0-9-31-16,3 2-38 0,-7-5-52 0,-6-10-48 16,13-1-53-16,-6-7-55 0,2-5-53 15,11-2-110-15,6 9-59 0,4-3 48 16,2 10-349-16,5-2-336 0</inkml:trace>
  <inkml:trace contextRef="#ctx0" brushRef="#br0" timeOffset="74770.13">20196 12815 2001 0,'0'0'162'0,"0"0"-36"0,0 0 8 0,10-15-8 0,-10 15-17 16,0 0 5-16,-3-17-21 0,3 17-8 0,-13-17 4 15,5 10 24-15,2-2-11 0,-7-1-1 16,-1-3-1-16,1 2 11 0,-4 0-2 0,-5-3-7 16,-2 6-5-16,0-3-11 0,1 5 0 15,-7-1-18-15,7 6 6 0,-4-2-6 0,4 3-5 16,-7 3-9-16,3-2-11 0,-3 6-7 15,3 4-3-15,-3 3-1 0,0 4-3 16,3 3-4-16,8-1-1 0,2 5-2 0,1 2-4 16,5-4 2-16,-2 7-5 0,7-1-5 15,3-1 8-15,-2 0-3 0,5-2-3 16,8 8-2-16,-2-7-3 0,4 4-3 16,4-5 9-16,-1 2 3 0,4-3-4 0,2 0-3 15,-2-4-3-15,7-2 2 0,-2-1 8 16,2-4-4-16,-4-3-4 0,0-4 4 0,3-1 3 15,-2-5-4-15,2-1-2 0,-3-1 3 16,3-7 6-16,1 3-8 0,-5-6 1 0,-2-1 1 16,4-2 3-16,-2-10 0 15,-5 5-1-15,-1-6-5 0,1-6 7 0,2-13-4 16,-7 9-1-16,2-12-3 0,-1 9 3 16,-4 2-4-16,-3 4 2 0,11 2 17 15,-10 5 16-15,-1 5 16 0,0 1 15 0,-3 2-3 16,0 3-6-16,3 2-17 0,-3-3-3 15,0 5-12-15,0 10-5 0,3-10-6 0,-3 10-2 16,0 0-2-16,0 0 2 0,24 29 11 16,-18-5-4-16,8 2 2 0,6 17 5 0,0 5 11 15,-7 4 3-15,7 4 10 0,-3-2 16 16,6 0-15-16,-6-4 1 0,7 4 4 0,-11-12-4 16,4-4-17-16,-8-11 10 0,4 4-7 15,-2-12 8-15,-1-1-3 0,-4-4-15 16,2-1 10-16,-5-1-11 0,0-1 18 0,0-1 1 15,1-3-11-15,-4-7-26 0,3 10-52 16,-3-10-66-16,0 0-61 0,0 0-68 16,23-10-91-16,-13 3-82 0,-4-7-85 15,8 6-170-15,-1-5 10 0,4 2 77 0,-4-3-486 16,4 2-531-16</inkml:trace>
  <inkml:trace contextRef="#ctx0" brushRef="#br0" timeOffset="75136.62">21240 12962 3079 0,'0'0'23'0,"-21"-4"24"0,21 4 28 0,0 0 39 0,-6-6 8 16,6 6-1-16,0 0-5 0,0 0-14 0,-11-5-3 16,11 5-10-16,0 0-1 0,0 0 0 15,0 0-5-15,38-17 1 0,-2 3 4 16,24-5 4-16,10-1-1 0,23-2-6 16,-3-3 4-16,7 0 1 0,-7 0-7 0,-3 0-8 15,-21 7-12-15,1 1 2 0,-10 2-8 16,-18 1-10-16,2 7 0 0,-11-7-24 15,-3 9-28-15,-4-1-36 0,-3 5-32 0,0-7-25 16,-4 5-38-16,2 1-54 0,-6-2-50 16,6 0-64-16,-12-3-116 0,0-7-176 0,-2 6 55 15,-4-5 60-15,-4-2-267 0,-2 0-240 16</inkml:trace>
  <inkml:trace contextRef="#ctx0" brushRef="#br0" timeOffset="75404.7">22156 12352 2260 0,'-7'-7'95'0,"7"7"20"0,0 0 7 0,-9-11-8 16,9 11-1-16,0 0-28 0,0 0 6 15,0 0-7-15,0 0-20 0,36-1 0 0,-36 1 10 16,50 8 1-16,-13 3 9 0,3 2 4 16,10 6 3-16,-1 2-2 0,5 1 4 15,0 3-10-15,-11 3-1 0,4 7-2 0,-8-5-7 16,-9 5 0-16,0 0-7 0,-6 2-4 15,0 6 0-15,-15-5-11 0,-6-5-4 16,1 3-8-16,-8-1-15 0,-8 15-18 0,-6-4-29 16,-12-4-23-16,0-1-17 0,-3-5-56 15,-7-1-39-15,4-6-27 0,6-5-19 16,3-9-31-16,4-5-39 0,2-3-79 0,5-4-142 16,5-1 43-16,11-2-209 0,-12-11-156 15</inkml:trace>
  <inkml:trace contextRef="#ctx0" brushRef="#br0" timeOffset="76322.03">23533 12140 2064 0,'-4'-13'141'16,"4"2"26"-16,0 11 10 0,0-16-6 16,0 16 2-16,-3-10-7 0,3 10-18 15,-3-10-19-15,3 10-6 0,0 0-20 0,0-10-15 16,0 10-4-16,0 0-9 0,0 0-7 16,0 0-11-16,0 0 9 0,13 27-8 0,-10-12-4 15,8 6-4-15,-11-2 2 0,9 12 11 16,4-2-3-16,-2 18 2 0,2 2-6 15,4-2-3-15,-7 3-1 0,3 0-6 16,1 0-1-16,-5-3-8 0,2-9-1 0,-8-3-1 16,10-5-7-16,-10-2-1 0,8-3 1 15,-8-3-8-15,4-5 4 0,-1-2-1 16,-3 0 2-16,1-2 0 0,-1-3-1 0,1 2 8 16,-1-4 9-16,-3-8 25 0,3 13 12 15,-3-13 0-15,7 7 4 0,-7-7-13 16,0 0-7-16,0 0-5 0,0 0-4 0,-3-31-10 15,-1 13-5-15,1-7-6 0,-4-8 2 0,-3-16-14 16,-3 2 5-16,2-3-2 16,-1 0-3-16,-6 0 3 0,6 0-10 0,-6 0-3 15,9 3 2-15,-1 7-3 0,4 5 2 16,-2 0-4-16,2 0 3 0,-1-2-8 0,4-1 4 16,-3 1 2-16,-2-13 16 0,8 4-30 15,0 9 14-15,0-4-13 0,3 4 4 16,2-1-5-16,4-9 3 0,1 7 4 0,-4 8-10 15,5 1 5-15,2 5-6 0,-3-2 5 16,7 3-1-16,-8 7 4 0,5-1-8 0,-4 2 6 16,4 3-7-16,-1 2 2 0,7 2-6 15,-7 4 6-15,7 5 2 0,3 1-6 16,1 4 6-16,2 4-4 0,4 6 0 16,-3 3-1-16,13 12 5 0,1 3 4 0,-11 6-1 15,3-1-4-15,-3 2 4 0,0 7-4 16,-4-2 2-16,1 5 8 0,-1-2-1 15,1 0 2-15,-6 3-1 0,1 0 9 0,-2 0-3 16,1 0-2-16,-5 0 4 0,1-4 1 16,-4-1 4-16,-2-8-5 0,-2-4 5 0,-2-8-1 15,-1-5 0-15,2-2 14 0,-2-4-9 16,-3 1 13-16,1 0 3 0,2-2 29 0,-3-6 27 16,-3-7-2-16,0 0-9 15,0 0-5-15,0 0-5 0,0 0-14 0,0 0-5 16,-16-52-18-16,5 34-15 0,-5-7 0 15,2 0 2-15,1 7-17 0,-13-4-14 0,5 1 2 16,-4 2 1-16,-5 5-3 0,-1 1-7 16,-2 1-12-16,-1 6-10 0,1 1-8 0,-1 5-23 15,4 0-7-15,-6 3-16 0,-7 2-19 16,2 5-21-16,8 2-16 0,-13 11-16 16,9-7-26-16,-6 8-37 0,6 2-32 0,1 5-32 15,2 2-37-15,14-5-47 0,4-9-109 16,5 1-83-16,5-5 53 0,3 0-312 0,-1-2-314 15</inkml:trace>
  <inkml:trace contextRef="#ctx0" brushRef="#br0" timeOffset="78387.64">20049 14722 2406 0,'0'0'-7'0,"10"-7"8"0,-10 7 8 0,0 0 5 0,0 0-1 16,11-6 3-16,-11 6-2 0,0 0 0 16,0 0-3-16,0 0 1 0,0 0 7 0,9-4 5 15,-9 4-6-15,0 0 14 16,0 0-4-16,0 0 10 0,0 0 8 0,0 0 3 16,0 0-7-16,0 0 9 0,0 0 3 15,0 0-5-15,-47 0-9 0,47 0 7 0,-19-8-11 16,5 2-6-16,-2 2 5 0,2-3-6 15,-2-1-2-15,2 1-8 0,1 0 7 16,0-4 9-16,-1-2-2 0,5 1-15 0,-2-1 8 16,1-5-8-16,7 1-7 0,3-2-2 15,0-2-1-15,3 2 3 0,4-5-5 0,0 3 7 16,6 0-7-16,-10 5 14 0,7-2-13 16,-6 8-3-16,6-4 11 0,-4 6-16 15,1-1 3-15,-7 9 3 0,20-4 2 16,-20 4 0-16,30 2 9 0,-14 9-6 15,5-3 14-15,5 10 0 0,11 13-3 0,-4 3 18 16,-3 4 2-16,3 5-3 0,-3-1 11 16,4 2-1-16,-4 6-7 0,-3-4 2 0,-10 0-4 15,-1-7 2-15,1-3 10 0,-4-10-5 16,-6-1-7-16,0-1 4 0,-4-5 2 0,-3-1-1 16,0-4 11-16,-3 4-5 0,-4-4-3 15,-7 3-1-15,-2-5-3 0,-4 1-3 16,-7-1-6-16,0-5-4 0,-9 0 0 0,6-1-9 15,-3-1-14-15,9-3-22 0,-3 0-20 16,0-2-53-16,8 0-50 0,2-2-60 16,-2-5-84-16,8-3-83 0,1-4-208 15,10 0 45-15,7-8 64 0,2-3-203 0,8-6-163 16</inkml:trace>
  <inkml:trace contextRef="#ctx0" brushRef="#br0" timeOffset="78721.2">20449 14537 2044 0,'7'-17'96'0,"-4"6"0"0,0 1 2 0,5-5-9 0,-2 3-4 0,1-2-1 0,2 1-4 0,5-2 5 0,2 1-13 16,2 0 6-16,2 2-21 16,-1-1 15-16,2 1-9 0,2 2 0 0,-7 7-1 15,1-2 2-15,0 3-5 0,3-2-3 16,-20 4 16-16,36 8 3 0,-15 1-11 0,-5-2 10 15,14 5 11-15,-7 6-5 0,-2-4 0 16,1 10 8-16,2-2 1 0,-10 6-6 16,2 1 10-16,-10 6 1 0,8 9-1 0,-4 5 0 15,-4 1-4-15,2-7-5 0,-5-10-8 16,0 3-5-16,-3-1-1 0,-3 0-9 0,6-2 1 16,-3-4-7-16,4-4-5 0,-8 0-8 15,4-7-23-15,0 0-22 0,4-5-19 0,-8 1-25 16,4-6-43-16,-6-1-99 15,-2-4-65-15,8-3-55 0,-16 0-70 0,16 0-96 16,-23-7-96-16,10 1 57 0,-4 1-300 16,1-1-300-16</inkml:trace>
  <inkml:trace contextRef="#ctx0" brushRef="#br0" timeOffset="78887.67">20709 15020 2387 0,'0'0'42'0,"-10"-4"39"16,10 4 20-16,0 0 10 0,-13-7-6 0,13 7-18 15,0-12-4-15,0 12-11 0,10-23 5 16,3 7-13-16,7-8-7 0,1-2-2 0,18-8 0 15,-5 0-16-15,5-1-15 0,-1 0-19 16,5 5-8-16,-7-2-20 0,1 11-39 16,-10 4-30-16,-1-4-42 0,1 6-49 0,-3-3-64 15,-1 7-85-15,-7-3-136 16,-3 6-179-16,4-1-143 0</inkml:trace>
  <inkml:trace contextRef="#ctx0" brushRef="#br0" timeOffset="79987.69">24540 13477 2037 0,'-11'-18'153'0,"5"4"21"0,-1 2 27 0,4 4-7 0,-7-1-11 0,10 9-19 0,-10-7-22 0,10 7-7 16,0 0-13-16,-34 18-13 0,15-4-12 0,-5 11-5 15,-2 14-8-15,-1 6-3 0,3 2-9 16,2 6-1-16,4 2-3 0,9-1-3 0,-2 7 2 16,5-1 0-16,6-3-15 0,3-3 0 15,11 0-1-15,-5-8-1 0,9-3-6 16,-6-11-2-16,6-7-1 0,-5-4 1 0,4-6 4 15,5-5-6-15,5-2-1 0,-3-6 1 16,-1-4-6-16,0-2 0 0,0-4-7 0,4-10 3 16,-7 2-4-16,-3-6-1 0,0-3 4 15,-8 6-6-15,-5-2-7 0,-4 6-3 16,0 1-5-16,0 1-4 0,-7-2 2 0,-2 5-4 16,-9-1-2-16,5 7-13 15,-7-2-7-15,3 6-16 0,17 0-23 0,-40 3-35 16,21 0-30-16,2 0-38 0,0-3-34 15,4 0-42-15,13 0-33 0,-27-3-60 0,17 0-120 16,4-4-98-16,6-1 71 0,0-5-261 16,0 1-230-16</inkml:trace>
  <inkml:trace contextRef="#ctx0" brushRef="#br0" timeOffset="80554.08">25479 13305 2135 0,'0'0'-26'0,"17"-5"4"0,-17 5 4 0,0 0 6 0,10-5-3 0,-10 5 2 0,0 0 0 15,0 0 7-15,0 0 17 0,0 0 8 16,14-5 13-16,-14 5 4 0,0 0 16 15,0 0-1-15,0 0 5 0,0 0 2 16,0 0-6-16,0 0-3 0,0 0-4 0,0 0-5 16,0 0-5-16,-51 15-7 0,31-8 11 15,1-3-11-15,-11 7-3 0,-4-1 1 0,1 3-9 16,3-1 2-16,-3 1-6 0,3 2 4 16,-4-3 1-16,0 1 1 0,9-1 7 15,-2 2-3-15,3 0 4 0,4 1 3 0,1-2 1 16,1 1-2-16,6 1 11 0,1 0-2 15,4 3 7-15,1-4 6 0,3 4-7 0,3 0 6 16,6-4 5-16,4 2 1 16,4 0-4-16,5 1 4 0,8-5 6 0,0 2-2 15,6-3-8-15,3 2 7 0,-2-9-8 0,0 0 5 16,-4 0-2-16,3 0-12 16,4-1 0-16,-4 3-7 0,-3-5 0 0,0 5-11 15,0-1-7-15,-3 2 4 0,0 3-4 16,-5 0-2-16,2 5 2 0,-7 3 1 0,-1-1-2 15,-6 1-2-15,0 1 9 0,-6-1 6 16,-8 2 2-16,-2-1 1 0,-5 5 1 0,-8-2-7 16,2-10 6-16,-7 5 2 0,-6 1-1 15,0-5-14-15,-6-5-30 0,-4-1-42 16,7-4-49-16,-4-2-56 0,0-1-57 16,-3-8-60-16,7-1-59 0,0-3-152 15,-4-1-19-15,7 1 61 0,6-1-190 0,1 1-132 16</inkml:trace>
  <inkml:trace contextRef="#ctx0" brushRef="#br0" timeOffset="87072.76">22073 16235 1880 0,'-23'7'40'0,"2"-4"21"0,8 0 10 0,-4 1 11 0,17-4 3 0,-16 8 9 0,5-6-6 16,11-2-5-16,0 0 9 0,-13 8 9 15,13-8 13-15,0 0 10 0,0 0-1 0,0 0-2 16,-9 3 1-16,9-3-16 16,0 0-4-16,0 0-5 0,0 0-2 0,0 0-12 0,39-25-10 15,-12 12-9-15,0-2 0 0,6 0-4 16,-3 0-5-16,4-1-9 0,-4 4-18 16,-4-1-37-16,-3 4-26 0,-3 0-53 15,-3 5-46-15,3-3-51 0,0 2-55 16,-7-4-65-16,1 2-98 0,2 0-103 0,-2-4 47 15,-4 4-150-15,-1-5-108 0</inkml:trace>
  <inkml:trace contextRef="#ctx0" brushRef="#br0" timeOffset="87487.98">22519 15837 1762 0,'11'-21'-13'0,"2"4"15"0,0 3 2 15,1 2 8-15,5-5 4 0,-2 2 0 16,3 1 4-16,0 2 1 0,-3 3 2 15,3 1 7-15,-4 5 5 0,2-1 5 16,-18 4 1-16,25 4 2 0,-8 3 6 0,-4 3-4 16,4 5-1-16,-4 3-4 0,-5 2-6 15,-5 2 3-15,0 3-4 0,1 0 0 0,-4-6-1 16,-4 6-8-16,1-4 5 0,0-3-7 16,-5-1-4-16,8-2 6 0,-3-2-8 15,3-4 12-15,0 2-5 0,0-11 6 0,-3 13-4 16,3-13-1-16,0 0-5 0,0 12 0 15,0-12-2-15,14 5 3 0,-14-5-6 0,13 5 3 16,-13-5 16-16,17 7 0 0,-7-3-2 16,-1 5 12-16,-2 0 0 0,10 2 8 15,-8 2 1-15,-5-1 11 0,3 5 6 16,-4 1-4-16,1 2-21 0,-4 0 16 16,-4 1 3-16,-6 3-10 0,3 1 3 0,-9-3-18 15,2-1 8-15,-2-4-6 0,-4-2-4 16,4-3-1-16,-2-2-21 0,-5-6-38 0,-1 2-40 15,2-6-44-15,-2 0-42 0,-3-7-55 16,7 0-47-16,-3-6-51 0,6 1-102 16,4-1-50-16,3-2-147 0,3-3-101 0</inkml:trace>
  <inkml:trace contextRef="#ctx0" brushRef="#br0" timeOffset="87821.48">22843 15748 1741 0,'19'-24'-1'0,"2"5"16"0,-1 1 17 0,0 1 13 0,-3 3 5 0,6-1-2 16,-3 4 6-16,-3 5 5 0,6 2 5 0,-7 4-3 16,2 0 3-16,4 7-3 0,-5 1 3 15,4 5 4-15,1 4 5 0,-2 5 2 16,1 3 12-16,-11 4-5 0,2 3 6 0,6 7-14 16,-6-3-1-16,2-7 11 15,-4-1-8-15,-7-6 6 0,0 3-23 0,11-4 3 0,-4 1-5 16,-4-5-4-16,5-2 2 0,-1-5-8 15,0 1 9-15,3-10-8 0,0 2-3 16,11-3 5-16,-1-3-12 0,0 2-1 16,-3-7-2-16,7-1-5 0,-3 2 10 15,3-2-14-15,-5 0 5 0,-2 2-12 0,1 0-6 16,-2 2-5-16,2-2-23 0,-9 1-36 16,2 5-58-16,-4-5-57 0,0 4-64 0,-10 2-81 15,14-5-163-15,-14 5-24 0,6-5 57 16,-6 5-149-16,0 0-89 0</inkml:trace>
  <inkml:trace contextRef="#ctx0" brushRef="#br0" timeOffset="88421.13">21219 15458 1800 0,'-9'-10'95'0,"1"2"37"0,2 1 7 0,6 7 12 0,-10-9-7 0,10 9-11 15,0 0-14-15,-6-8-8 16,6 8 5-16,0 0-4 0,0 0 3 0,-8 32 16 16,13-7 5-16,-10 7-7 0,5 3-2 15,0 23 4-15,14 4-6 0,-1 9-7 0,-2-11 3 16,8 14-7-16,8-4-14 0,3-3-1 16,0 1-5-16,6-8-11 0,-2-13-8 15,16 0 0-15,-17-9-8 0,11-5-7 0,-1-5-8 16,-3-3 4-16,1-3-3 0,-8-7-9 0,0-5 2 15,-10-3-5-15,3 1 0 0,-8-3-7 16,2-3 2-16,-4 4-3 0,-3-5-2 16,1 2-9-16,-8 0-7 0,-6-3-10 15,17 1-31-15,-7 3-34 0,-10-4-46 16,13 2-57-16,-13-2-122 0,0 0-112 0,0 0-166 16,0 0-59-16,0-14 80 0,0 14-375 15,0-17-399-15</inkml:trace>
  <inkml:trace contextRef="#ctx0" brushRef="#br0" timeOffset="89454.1">24213 15777 2721 0,'-17'-3'44'0,"17"3"6"0,-17-4 0 0,17 4-10 0,0 0-8 0,0 0 5 0,-13 7 4 16,13-7-4-16,0 0 12 0,7 22 4 0,-7-22-6 16,13 13 8-16,-3-5 14 0,0-5 12 15,-10-3 10-15,27 1 5 0,-3-2 0 16,-2-6 1-16,5-4-12 0,14-14-3 0,5-3 0 15,-3-4-10-15,-9-3-1 16,6-1-3-16,-4 2 0 0,-3-1 4 0,-9-4-1 16,3 3 5-16,-8-4-5 15,5 2 10-15,-10 2-11 0,2-6-3 0,-10 5-3 0,2-1 3 16,1 4-5-16,1-16 0 0,-10 9 4 16,0 1 10-16,3 3-8 0,-3 2 4 15,0 0 1-15,-3 3-8 0,0-4 4 0,0 10 1 16,-1-2 0-16,1-3-3 0,3 6 4 15,-6 0-4-15,1 0-18 0,2 3-5 0,0 3 0 16,0-2-3-16,-1 4 2 0,-2 5-4 16,6-5-9-16,-3 9-6 0,0-3 2 15,-2 1-14-15,5 10-7 0,-6-15-8 16,6 15-5-16,-7-13-26 0,7 13-17 0,-6-10-24 16,3 8-32-16,3 2-38 0,0 0-40 15,0 0-51-15,0 0-46 0,0 0-46 16,-30 12-47-16,23-9-60 0,7-3-129 0,-17 4-16 15,4 0 62-15,-1-2-279 0,5 0-284 16</inkml:trace>
  <inkml:trace contextRef="#ctx0" brushRef="#br0" timeOffset="89805.9">24227 14720 2294 0,'0'0'-9'0,"-24"0"37"0,24 0 31 0,-20-4 18 0,20 4 20 0,0 0 10 0,-20-4-3 0,20 4 2 16,-7-7 4-16,7 7-15 0,0 0-4 15,0-18-2-15,0 18-17 0,14-17 2 0,-5 5-12 16,12-1-9-16,2 1-12 0,6-6 8 16,1 2-9-16,14-6 3 0,7 4-10 15,-5-1-6-15,-7 1 1 0,-5 5 5 0,-1 3-8 16,-6 1-9-16,-4 2 3 0,1 1 3 16,0 6-10-16,-8 3-3 0,7 0 10 0,-7 5 1 15,8 6 14-15,-4 5 11 0,1 9 6 16,4 10 11-16,-11-4 12 0,2 12 14 15,2-1 2-15,-9-5-5 0,8 4-3 0,-10-9-7 16,-1-4-5-16,1-5-6 16,0 3-2-16,0-9-8 0,-4-1 1 0,0-4-4 15,0-2-6-15,1-1 1 0,-1-2 4 16,-3-3-15-16,7 4-14 0,-7-11-19 0,3 10-47 16,-3-10-80-16,0 0-89 0,0 0-104 15,0 0-134-15,10-29-175 0,-10 11 60 0,-3-2-398 16,3-3-444-16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7T09:15:50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7193 1727 1164 0,'13'-7'54'0,"-3"1"-11"0,-10 6-9 0,20-4-5 15,-20 4-15-15,10-3 13 0,-10 3 3 16,0 0 12-16,0 0-1 0,23 10 1 0,-16-6-1 15,-7-4 8-15,3 21 10 0,-3-8 1 16,-3 2 0-16,-7 7-3 0,-4 6 4 0,1-2-8 16,-10 13 1-16,0 1-4 0,-4-1 0 15,-3 2-4-15,0-1 0 0,-3-10 0 16,3 5 1-16,3-10-9 0,7-3 3 0,-4-4 2 16,-1 2-6-16,7-8 1 15,-2 1-1-15,10-1-3 0,-7-5-1 0,4 0 2 16,4 1-8-16,-2-5 1 0,11-3-1 15,-16 10-1-15,16-10-4 0,-10 3-31 0,10-3-42 16,0 0-52-16,0 0-55 0,0 0-64 16,0 0-175-16,20-31-224 0,-10 19-119 15</inkml:trace>
  <inkml:trace contextRef="#ctx0" brushRef="#br0" timeOffset="316.32">6917 1845 1849 0,'-11'-7'44'0,"-2"1"15"0,2 4 10 16,11 2-2-16,0 0-11 16,-19-3-5-16,19 3-7 0,-14 12-2 0,11 4-5 15,-10 4-3-15,-1 7 16 0,8 3 1 16,-1 2 3-16,-3 4-4 0,7-1 3 16,-1-3 5-16,1 3-13 0,6-7 2 0,1-1 4 15,3-2-11-15,6 0 0 0,7-3-3 16,-4-5 5-16,8-6-4 0,12-4 5 15,2-4-13-15,11-6-3 0,21-9 7 0,-3 2-1 16,3-5-15-16,-7 1 3 16,-3-4-1-16,-14 5 4 0,-12 6-5 0,-4-1-13 0,-10 4-20 15,0-2-18-15,-3 4-18 0,-7-1-30 16,-10 3-32-16,0 0-31 0,0 0-38 16,0 0-56-16,0 0-101 0,0 0-87 15,-20 19-144-15,10-13-69 0</inkml:trace>
  <inkml:trace contextRef="#ctx0" brushRef="#br0" timeOffset="17746.2">10487 5365 1679 0,'0'0'-131'0,"0"0"8"0,0 0 12 0,0 0-7 0,0 0-289 0,0 0 82 0</inkml:trace>
  <inkml:trace contextRef="#ctx0" brushRef="#br0" timeOffset="26635.02">1003 6182 1191 0,'0'0'-6'0,"0"0"20"16,0 0-4-16,7-28-3 0,-1 21 12 15,11-5 2-15,3-4-2 0,19-11-3 0,12-4 7 16,15-10-1-16,18-7-4 0,3-4 4 16,6 2-1-16,-3-3-4 0,0 6-1 15,-7 2 0-15,-9 2-5 0,-8 8 5 0,-15 8-1 16,-12 4-1-16,-9 8-2 15,-6 3-3-15,-8 2-2 0,1 4 5 0,-10 2-8 16,-7 4-4-16,0 0-14 0,0 0-27 16,0 0-37-16,0 0-36 0,0 0-328 15,0 0 49-15</inkml:trace>
  <inkml:trace contextRef="#ctx0" brushRef="#br0" timeOffset="27001.76">2896 6125 1318 0,'-20'7'36'0,"4"-3"6"0,2 0 13 0,14-4 4 0,-13 4-2 0,13-4-2 15,0 0-7-15,0 0-5 0,40-27-5 16,7 0 1-16,26-10-6 0,1-5-6 0,5-2-1 16,5-1-1-16,-1 1-2 0,-3 2-1 0,-6 3-1 15,-8 3-4-15,-20 11-1 0,-5 9-4 16,-11 3 6-16,-7 1-8 15,-6 3-3-15,-1 2-14 0,-2 0-20 0,-5 5-19 16,-9 2-36-16,0 0-42 0,0 0-475 16,0 0-99-16</inkml:trace>
  <inkml:trace contextRef="#ctx0" brushRef="#br0" timeOffset="27268.41">4653 6020 1754 0,'6'5'-6'0,"-6"-5"1"0,27-3-6 16,-10-4 3-16,29-13 3 0,11-5 13 16,13-9-5-16,17-2 0 0,9-4 3 0,-2 0-2 15,2 2-6-15,11-2 6 0,-7 2-1 16,0 6 1-16,-17 5-1 0,-19 7 3 0,-4 2-6 15,-13 6-2-15,-14 2-7 0,-10 3-10 16,0 4-6-16,-6-2-9 0,-1 2-19 16,-16 3-5-16,21 0-27 0,-21 0-39 0,0 0-336 15,17 8 32-15</inkml:trace>
  <inkml:trace contextRef="#ctx0" brushRef="#br0" timeOffset="33670.06">8789 4675 1293 0,'-6'7'-38'0,"6"-7"25"0,-13 3 13 0,13-3 5 0,0 0 1 0,-14 7-1 16,14-7 0-16,0 0-2 0,0 0 1 0,0 0 11 16,47-10-5-16,-11 0 7 0,28-8 1 15,2-1 1-15,18-6-16 0,3-6 7 16,-8 5 4-16,2-2-8 0,-15 6 9 0,-6 1-12 15,-6 0 5-15,-11 7-3 0,-13 3-4 16,-4 4 7-16,-5-1-1 0,-2 2-3 16,-5 1 4-16,-4 2 1 0,-1 0-1 15,-9 3 4-15,0 0-4 0,0 0-3 0,0 0-9 16,11 16-28-16,-14-11-34 0,3-5-39 16,-3 15-329-16,3-8 56 0</inkml:trace>
  <inkml:trace contextRef="#ctx0" brushRef="#br0" timeOffset="107189.34">12403 6094 2059 0,'0'0'155'0,"0"0"0"0,0 0-27 0,0 0-20 0,0 0-10 0,0 0-21 16,0 0-12-16,0 0-12 15,0 0 2-15,0 0-8 0,0 0-3 0,0 0 2 16,0 0-6-16,0 0-1 0,0 0 5 16,0 0 14-16,10 25 6 0,-10-12-2 0,3 2 9 15,-3 3 10-15,3 2-7 0,-3-1 7 16,3 9 3-16,1 5-1 0,0 2 8 0,-4-6-4 16,0 3-7-16,0-1-5 0,3 2-6 15,0 2-8-15,-3-9-5 0,7 5-3 16,-7-6-8-16,0 0-6 0,3 0 2 0,3-2-6 15,-6-3-2-15,4-2-3 0,0-2-4 16,-4 0 0-16,3 2-4 0,-3-6 1 0,3-2 0 16,-3 0-3-16,0-10 7 15,7 12-5-15,-7-12 15 0,0 13 3 0,0-13 8 16,3 9 9-16,-3-9-2 0,3 10 4 16,-3-10 6-16,0 0-5 0,0 0-1 0,0 0-6 15,0 0-9-15,0 0 2 0,0 0-8 16,0 0-6-16,0 0-1 0,0-35-3 15,-3 20-3-15,3 1-4 0,-3-4-4 0,3-1 5 16,0-6 1-16,0 1-7 0,-7 2-8 16,4-3 0-16,3 0 6 0,0 0-8 0,-3-3 5 15,-1 3-12-15,-3-7 5 16,4 7-4-16,3-5 4 0,-3 3 0 0,3-3 1 16,-3-2 3-16,-1-2-11 0,1 5 2 15,3-1 0-15,3-2-2 0,-6 1 5 0,6 3-6 16,1-1 3-16,-1-1-1 0,0 2 3 15,0-4-6-15,8 7 3 0,-5-5-3 16,1 7-3-16,2-4 9 0,5 4-2 0,3-2-8 16,-7 7 6-16,3 0 2 0,0 7-4 15,4-4 3-15,-4 8-9 0,7-1 1 0,-6 5 1 16,6 1 5-16,-20 2-1 0,36 10 1 16,-12 0-4-16,-1 2 0 0,1 8 4 15,-5 3 1-15,14 12 1 0,-6 1-1 16,-3 7 5-16,-4 3-6 0,-7 1 5 0,14 3-6 15,-14 0 9-15,7-3-2 0,-10 3 8 16,-7-8-8-16,8 8 4 0,-5-8 2 16,1-10 1-16,3-2-4 0,-7-3 6 0,4 3-5 15,-4-8 6-15,0-6-5 0,4 2 11 16,-4-6 16-16,-3 1 28 0,8-5 21 0,-8-8 0 16,0 0-8-16,0 0-11 0,0 0-10 15,0 0-7-15,-11-33 12 0,4 9-24 0,1-5-1 16,-4 1-4-16,-4 0-2 0,1 1 4 15,-4 2-11-15,-13-7-4 0,11 8 0 0,-8 7-7 16,-3 2-5-16,-3 3-6 16,-5 5-3-16,5 1 0 0,0 6-25 0,-10 3-28 0,3 5-20 15,3-1-28-15,-3 6-20 16,10 2-30-16,0 0-36 0,10-2-53 0,0 1-59 16,6-2-54-16,5 1-43 0,2-2-104 15,4-3-109-15,0 6 49 0,3-3-399 16,0-3-440-16</inkml:trace>
  <inkml:trace contextRef="#ctx0" brushRef="#br0" timeOffset="108506.26">16320 5403 2928 0,'-4'-11'125'0,"-2"4"35"0,6 7 1 0,-11-7-6 0,11 7-15 0,0 0-16 0,0 0-18 15,0 0-10-15,0 0-11 0,0 0-2 16,0 0 4-16,-3 37 10 0,3-16 6 16,3 8 12-16,11 16 5 0,-4 5 7 15,-7 1 4-15,3 3 2 0,2-2-17 0,-5 1 5 16,7-1-8-16,-4 1-13 0,5-6-3 15,-8-8-9-15,0-5-5 0,4-1-13 0,-4-7-3 16,0-1-11-16,1-4 3 0,2-4-6 16,-6 1-2-16,4-3-8 0,-4-5 16 0,3-1 17 15,-3 1 9-15,0-10 8 0,0 13 13 16,0-13-6-16,0 0-10 0,0 12-8 16,0-12-9-16,0 0-7 0,0 0-1 0,0 0-13 15,0 0 0-15,-10-43-4 0,7 26-8 16,3-2-5-16,-7-6-4 0,7-3-1 0,-6-8 1 15,2 3-14-15,1-5 3 0,0 1 1 16,-1-1-4-16,-3-16-5 0,7 15 0 0,0 3 1 16,-3 0-8-16,6 3 4 0,-3-5-5 15,7 4-3-15,-3-1 7 0,2 0-9 16,7-11 1-16,1 9 0 0,2-5-1 16,8 3 0-16,-4 10-3 0,-4 4 1 0,8 0-7 15,-5 3 7-15,-2 4 2 0,7 1-6 16,-5 3-2-16,-2 7 0 0,4 3-3 15,-8 4-3-15,-13 0 4 0,30 11-13 0,-21 3-7 16,2 1-7-16,-8 6-24 0,4 8-8 16,-4 3-13-16,-3 3-9 0,-3 3 1 15,-7 12-9-15,-1-3 3 0,5-10-7 16,3-5 5-16,-4-7 5 0,1-4-3 0,6-3 12 16,-3-7 7-16,3 3 10 0,-5-7 0 15,5-7 4-15,0 8 4 0,0-8 2 0,0 0 6 16,0 0 5-16,30-5 0 0,-16-1 3 15,2 5 2-15,5 1 1 0,-4 0 6 0,2 1 5 16,5 6-3-16,-1 4 0 0,11 3 8 16,-8 7 3-16,8 8 4 0,-15 2 3 0,-2-3 6 15,-4 2 9-15,-2 2 0 0,-11 3 9 16,-14 9 3-16,1 2 0 0,-7-3 4 16,-7-7 3-16,-3 0-4 0,0-4-1 0,0-8 0 15,0-10 0-15,-4-2-11 16,4-5-31-16,0-1-36 0,-3-4-42 0,3-2-36 15,0-2-48-15,0 0-51 0,0-3-43 16,11-1-53-16,-5 2-48 0,11-4-138 0,-4 1-15 16,14 0 53-16,-4-4-266 0,7 1-242 15</inkml:trace>
  <inkml:trace contextRef="#ctx0" brushRef="#br0" timeOffset="109188.83">17393 5703 2337 0,'-11'4'150'0,"11"-4"22"0,0 0-1 0,-13 8 0 0,13-8 3 0,0 0-16 0,-6 7-8 0,6-7-7 16,0 0-8-16,0 0-6 0,0 0-11 16,0 0-6-16,0 0 1 0,60-25 2 0,-27 10-8 15,17-6-3-15,10-4-4 0,0 0-4 16,11-7-8-16,-11 7-4 0,-8-1-10 0,2 1-6 15,-1-3-2-15,0 0-7 0,-9 6-2 16,-8 1-8-16,-9 7-8 0,3-1 8 16,-14 1-15-16,1 6-5 0,1-3-9 15,-5 1-39-15,-1 3-45 0,2 2-56 0,-4-4-57 16,-4 5-77-16,5 1-52 0,-11 3-86 16,0 0-137-16,0-9-56 0,0 9 63 15,0 0-330-15,-17-5-337 0</inkml:trace>
  <inkml:trace contextRef="#ctx0" brushRef="#br0" timeOffset="109639.05">17842 5110 2528 0,'-6'-13'61'0,"-4"11"24"0,10 2 20 15,-6-13 5-15,6 13-9 0,-11-10 3 16,11 10-12-16,0 0-22 0,0 0-6 0,0 0-16 15,0 0-9-15,0 0 13 0,0 0-4 16,-36 23 11-16,20-7 9 0,-5 5-5 16,-9 14 7-16,0-2 1 0,0 2-8 0,0 2 6 15,0 6-1-15,3-4 1 0,4 2 0 16,-7 0-2-16,4 1-1 0,6-3-8 0,6-6-7 16,4-4-3-16,0-5-2 15,1 5-4-15,1-4-4 0,8-3-2 0,-6 2-3 16,6-5-4-16,-3-1 1 0,3 2-3 15,3-2-2-15,0-1 2 0,0-2 3 16,8 0 1-16,5 0 11 0,1-1 15 0,2-1 7 16,11-2 1-16,1-4 7 0,9-2-3 15,6 0-7-15,-2 0 7 0,2-5-20 0,5 3-1 16,-5-6 0-16,-10 3-7 0,5-3-5 16,-11 3 1-16,0-2-8 0,-4 2-1 0,-6 0-3 15,-3-3-3-15,3 3-6 16,-20 0 0-16,27 0-7 0,-27 0-22 0,20 0-38 15,-20 0-50-15,16-2-53 0,-16 2-42 16,17 0-46-16,-17 0-53 0,13 5-62 16,-13-5-84-16,8 2-151 0,-8-2 46 0,0 0-398 15,0 0-424-15</inkml:trace>
  <inkml:trace contextRef="#ctx0" brushRef="#br0" timeOffset="113024.24">16683 4425 2669 0,'0'0'-81'0,"0"0"8"0,0 0 8 0,-7 10 5 0,7-10 4 15,0 0 7-15,0 19 0 0,-4-6 15 0,8 5 6 16,0 0 17-16,-1 7 8 0,0 0 10 16,1 1 5-16,-1 2 6 15,0 5 10-15,0-3-1 0,0-3 7 0,-3 1-4 0,8 0 2 16,-8 1-3-16,3 0 0 15,0 0-1-15,1-4 1 0,-1 0-2 0,0 0 5 16,0-5 0-16,-3 2-6 0,14 0 2 16,-4-4 1-16,-7-4-42 0,7 0-62 0,-6-4-57 15,-4-3-82-15,0-7-174 0,-4 11-230 16,4-11-115-16</inkml:trace>
  <inkml:trace contextRef="#ctx0" brushRef="#br0" timeOffset="113307.26">16429 5017 1804 0,'-16'3'-1'0,"16"-3"24"0,-27 0 0 16,27 0 2-16,-20 2-2 0,20-2-8 16,-13 14 2-16,10-3-3 0,3 2 6 15,3 2 9-15,3 0 0 0,8 2 8 16,-1 1 9-16,7-3 12 0,7 2 5 0,-4-7 8 16,7-2 10-16,0-1-5 0,6-10 0 15,5-1 2-15,19-17 1 0,13-4-13 0,0-7-11 16,-9-5 8-16,-5-1-9 0,-2-6-4 15,-13 8-11-15,-11-3-3 0,-6 1 8 16,-14 8-14-16,4-1 1 0,-7 5-1 0,-7 2-6 16,0 6-6-16,-3 2-2 0,4 3-3 15,-8 3-2-15,4 10 1 0,0 0 2 0,0 0-40 16,0 0-41-16,0 0-52 16,0 0-58-16,0 0-54 0,0 0-69 0,14 31-169 15,-4-24-179-15,0 3-143 0</inkml:trace>
  <inkml:trace contextRef="#ctx0" brushRef="#br0" timeOffset="118706.09">12380 7690 2008 0,'-10'-10'134'0,"-1"-1"20"0,8 7 18 15,3 4-27-15,0 0-6 0,-10-8-5 0,10 8-16 16,0 0-24-16,0 0-3 0,0 0-6 0,0 0-4 15,-6 25-12-15,9-7-9 0,0 1 10 16,0 9-18-16,1 7 25 0,-1 1-17 0,11 14 6 16,-14 1-6-16,6 2-4 0,4-3-4 15,-4 0-6-15,2-11 3 0,-2-3-10 16,1-7-1-16,-4-4-5 0,7-1 2 16,-6-5-6-16,-1-3-2 0,4 0 7 15,-4-5 7-15,0 2 21 0,-3-6 26 0,0-7 2 16,0 0-11-16,0 0-4 0,0 0-6 15,0 0-7-15,6-38-10 0,-6 12-1 0,0-7-7 16,4-2-6-16,0-5 0 0,-1-13-7 16,0 1-5-16,4-2-2 0,-1 3-2 0,-3 1-3 15,5 0-2-15,-2 0-2 0,7 7-2 16,-2 1-7-16,8-4 4 0,-9 13-7 16,-3 4-1-16,6 0-1 0,1 4 2 0,2 7-1 15,-2 0-9-15,2 4 2 16,2 3 6-16,1 4-5 0,1 4 1 0,-4 3-3 15,-16 0-1-15,35 10 3 0,-19 2 2 16,-2 1 1-16,-5 6-2 0,-2 6 3 0,-7 4-3 16,-7 6 0-16,1 9 2 0,-8 5-2 15,-2 1-1-15,-5-7 1 0,-2 1-8 0,-1-5-5 16,2-1-6-16,8-9-2 0,-6-5 3 16,10-4 2-16,-3-6-2 0,3-1 4 0,0-2 4 15,0-3 5-15,3-2-5 0,7-6 5 16,-10 12 1-16,0-6 0 0,10-6-5 15,0 0-3-15,-10 7 0 0,10-7 0 16,0 0-1-16,0 0-3 0,0 0 1 0,0 0 8 16,20 18 0-16,-6-17-4 0,2 5 4 0,1-2 8 15,10 4-1-15,3-1-28 0,3 3-33 16,3 1-44-16,1-1-49 0,-4-2-47 16,8 2-45-16,-11-5-56 0,0 0-39 15,0-4-96-15,-4 6-74 0,-6-7 43 0,0 0-202 16,0-3-169-16</inkml:trace>
  <inkml:trace contextRef="#ctx0" brushRef="#br0" timeOffset="118973.62">13309 7868 2008 0,'7'-8'35'0,"-7"5"-6"0,0 3-8 0,14 0-7 16,-14 0-1-16,16 4-2 0,-6 3 0 0,3 3 2 15,4 2 0-15,0 5 7 0,0 6 3 16,-1 2 1-16,-5 2 8 0,-2 1 6 15,-2-3 10-15,-4 0 5 0,-3 0 8 0,0 0 14 16,-10-3 12-16,4-3 15 0,-8 2 11 16,-5-3 0-16,-2-8-2 0,4-3-4 15,-6-3-12-15,0-4-5 0,-1-4-13 0,-2-3-7 16,-8-7-1-16,7 0-23 0,11-1 7 0,-7-6-12 16,7 7-20-16,2-7-43 0,4 2-34 15,7-2-35-15,3 3-37 0,6-6-34 16,10-1-35-16,8-12-37 0,9 2-22 15,14-1-86-15,0 5-103 0,16-9-169 0,-10 10-112 16</inkml:trace>
  <inkml:trace contextRef="#ctx0" brushRef="#br0" timeOffset="119206.13">13842 7592 1790 0,'17'-10'21'0,"-4"3"38"0,-2 1 33 16,-5 4 8-16,-6 2-2 0,0 0-13 16,0 0-5-16,0 0-12 0,0 0 8 0,-47 27 2 15,25-3-2-15,-15 8-6 0,3 8-13 16,4 5 13-16,1 2-14 0,2 6 15 15,7-3-5-15,-1 0-8 0,18-10-3 0,0-5-3 16,6-1-4-16,8-3 2 16,2-12-4-16,4 5 3 0,16-10-6 0,4-3-1 15,2-4 1-15,9-7-5 0,1-3-4 16,8-12 1-16,3 1 7 0,-7-10-13 0,-3 2-30 16,-17 1-39-16,-6 6-35 0,-4-3-41 15,-2 1-40-15,-12 9-34 0,-2-3-56 0,-7-2-68 16,0 9-121-16,0 4 3 0,-13-8-137 15,13 8-70-15</inkml:trace>
  <inkml:trace contextRef="#ctx0" brushRef="#br0" timeOffset="123472.81">16853 7065 3534 0,'-7'-11'177'0,"-3"1"-9"0,7 6-37 0,3 4-26 0,-7-8-35 16,7 8-27-16,0 0-12 0,0 0-9 15,0 0-12-15,0 0 5 0,0 0-8 16,0 0 1-16,-7 33-2 0,17-13 7 16,-3 2-5-16,3 7 1 0,3 4 9 15,-6 2-7-15,6 14 0 0,11-5-4 0,-11 6 3 16,1-7 4-16,-5-8-5 0,1-3-1 16,4-3 3-16,-1 0 2 0,-10-8-1 0,8 0-6 15,-8-3 13-15,0-3-4 0,4-5 18 16,-10 0 37-16,6-1 22 0,-3-9 30 0,6 13 38 15,-6-13-9-15,0 0-14 0,0 0-11 16,0 0-14-16,0 0-11 0,-6-38-10 16,-4 13-12-16,-4-4-13 0,1-21-9 0,7 2 4 15,-11-2-7-15,7 0-9 0,-1 0-2 16,5-2-7-16,-1 12 0 0,1-10-4 16,3 7-13-16,0 5 2 0,6 1-7 15,-3-1 2-15,0 1-4 0,9-13 0 0,-2 12-1 16,7-6 4-16,-5 11-9 0,1 6 5 15,1 4-6-15,-2 6-13 0,9 2-3 0,-9 2 1 16,4 6-4-16,1 3 3 0,-14 4 3 16,0 0 3-16,30 11 0 0,-17 2-9 0,-3 5 8 15,-3 4 3-15,3 3-1 0,-10 4-3 16,-3 3-10-16,-4 7-35 0,4 8-45 16,-8 0-48-16,-2 1-44 0,10-11-50 0,-8-5-43 15,5 1-50-15,-7-2-45 0,2-6-49 16,8-6-129-16,-3-2-30 0,-1 0 85 0,4-5-339 15,3-2-323-15</inkml:trace>
  <inkml:trace contextRef="#ctx0" brushRef="#br0" timeOffset="123856.93">17553 7075 2471 0,'3'-6'29'0,"-3"6"10"0,3-9 19 0,-3 9-2 0,0 0-10 0,0 0-1 0,0 0-7 15,0 0-8-15,0 0-10 0,0 0-2 0,-43 30 2 16,29-13-4-16,-5 8 4 16,2 3-10-16,4-2 0 0,-14 17 3 0,7 0-5 15,7-8-1-15,-1-6 5 0,11-4-11 16,-7 4 8-16,7-9-4 0,3-2-1 16,0-2 7-16,0 0 3 0,6-7 1 0,1 1 3 15,-7-10 4-15,14 6 8 0,-14-6-3 16,33-20-9-16,-14 2 2 0,5-4 7 0,3-17 25 15,-7 3 13-15,0-7-6 0,-10 5 5 16,3 5 15-16,-10 4 5 0,4 4 10 16,-4 3 16-16,1 2 15 0,-4 2-6 0,0 3-10 15,0 5-13-15,0-1-14 16,0 11-11-16,0 0-11 0,0 0-3 0,0 0 0 16,0 0-12-16,0 0-2 0,3 43 0 15,4-19-13-15,-1 2-54 0,8 5-54 0,-1-5-47 16,4 5-51-16,-1-6-48 0,2 0-40 15,-6-7-41-15,1-6-44 0,1-5-94 16,7 0-49-16,-5-7 49 0,10-4-172 0,-2-6-114 16</inkml:trace>
  <inkml:trace contextRef="#ctx0" brushRef="#br0" timeOffset="125039.99">18037 7175 1858 0,'9'-18'90'16,"1"3"41"-16,-7 2 22 16,-3 3 19-16,3 1 10 0,-3 9-11 0,8-7-25 0,-8 7-13 15,0 0-15-15,0 0-10 0,0 0-11 16,0 0-11-16,3 29-13 15,0-8-4-15,0 4 0 0,4 1-8 0,-7 12-3 16,3-2-4-16,0 3-12 0,5 9-5 16,-2-6 3-16,-3-7-7 0,4-2 0 0,-4-1-7 15,5-4 14-15,-5-6-16 0,0-4 5 16,3-1-3-16,1-2 28 0,-4-3 48 0,-3 1 40 16,0-9 26-16,0-4-7 0,0 0-10 15,0 0-22-15,0 0-7 0,0 0-12 16,-19-46-10-16,8 16-12 0,-8-13-10 0,-2-5-6 15,9 4-13-15,-2-6-6 0,-2 3-3 16,2 1-9-16,7 6-1 0,1 5-2 16,-1 3-11-16,7-7-3 0,0 6-5 0,3-1 0 15,7 0-7-15,-3 2-1 0,10-11-13 16,-1 11 6-16,1 4-2 0,2 3 0 16,5 4-4-16,-4 2-2 0,4 6-6 0,-8 1-1 15,1 6 4-15,-1 5 9 0,1 1-1 16,-17 0-10-16,27 8-4 0,-14 3 6 15,1 7-5-15,-1 3 9 0,0 8 0 0,-3 3-2 16,3 11 10-16,-3-4-5 0,4 10-3 16,-1-5 4-16,-6-6-4 0,0-6-3 0,-1-2 5 15,1 1-5-15,-1-6 2 16,1-3 1-16,0-3 2 0,-1-2 1 0,1 0-1 16,-4-9 5-16,5 6-1 0,-2-10 2 15,-6-4-3-15,13 7 1 0,-13-7 2 0,33-11 3 16,-13-4-5-16,4-5 2 0,6-10 6 15,3-5-9-15,-6-4 1 0,0-3-2 16,-8 1-2-16,-5-8-2 0,-1 2 0 0,-3 1 4 16,-3 7-3-16,0 9 2 0,-4 3 3 15,-3 2-4-15,-7 0-6 0,7 4 2 16,-3 2-1-16,0 4-2 0,-1 5-4 0,1 2 4 16,-4 1-3-16,-6 1 1 0,13 6-1 0,-20 0 1 15,20 0-3-15,-21 13 9 16,9-1-1-16,-6 1 2 0,9 5-6 0,-1 4 0 15,-1 0 2-15,8 6 7 0,0 0-1 16,3-2-3-16,3 7 8 0,-3-5-6 16,11 4 0-16,-5-1-3 0,7-5 3 0,1 3-3 15,2-9-1-15,-2-2 1 0,6-4 3 16,0-3 1-16,3-3-3 0,4-4 3 0,-1-8-1 16,4 0-13-16,-3-3-12 0,9-3 2 15,-12-2-7-15,3-5 2 0,-4 0-11 0,4-2 3 16,-11-3 4-16,-2-2 2 0,-7 2 0 15,-1 0 0-15,-3-3 5 0,-3 5-5 16,-3-3 5-16,-3 0-1 0,2 8 8 0,-2-4 1 16,-8 3-4-16,4 4-2 0,4 2 1 15,-5-1 3-15,5 4 2 0,-1 0 5 16,7 7-2-16,-17-12 7 0,17 12 0 16,-6-7-1-16,6 7 3 0,-7-11 3 0,7 11 1 15,-6-10-1-15,6 10 0 0,-3-10 0 16,3 10 5-16,0 0-5 0,3-18 2 0,0 11-2 15,10-5-3-15,1 2-1 0,2-4 0 16,4 3 1-16,0-4-2 0,3 5 1 0,31-15 6 16,-11 11-8-16,-6 7 2 0,6 0 6 15,3 0-4-15,-2 3 4 0,-4 4 0 16,7 4-3-16,-4 3 3 0,11 11 1 16,-1-1 3-16,-13 11 1 0,-4 4 0 15,1-2 0-15,-7 8 1 0,-13-6-3 0,-1 8 2 16,-2-5 3-16,-7-2 5 0,-4 2-3 15,-3-9 4-15,-7 3-4 0,-7 0 6 0,-5 6-3 16,-5-7 10-16,4-6 1 0,-2-1 6 16,-2-6 7-16,-3-2 7 0,7-9 8 0,-3 0 4 15,9-5-4-15,14 1-7 16,-33-20-11-16,20-1 0 0,6-4-7 0,3-12-2 16,15-13-8-16,2-3-3 0,14-16-1 0,3 3 0 15,10 0 1-15,7-1 0 16,2 9-2-16,8 2-4 0,-10 6-1 0,-7 13 0 15,-4 5-6-15,1 1-11 0,-14 13-25 16,-9 4-25-16,2 3-9 0,-6 7-11 0,-3 1-13 16,-7 3-40-16,0 0-58 0,13 13-64 15,-13-4-79-15,-3 1-95 0,0 5-170 0,-7-2 39 16,-4 5 80-16,8-1-303 0,-8-5-274 16</inkml:trace>
  <inkml:trace contextRef="#ctx0" brushRef="#br0" timeOffset="133459.26">12680 10518 2399 0,'0'0'131'0,"-11"-11"18"0,11 11-7 0,0 0-7 16,-10-6-15-16,10 6-10 0,0 0-8 0,0 0-6 15,0 0 0-15,-3 29 20 0,6-12 10 16,-3 5 5-16,10 10 0 0,-2 1 5 15,1 17 16-15,-6 6-10 0,4-2 0 0,4 3-4 16,-5 7-7-16,0-10-7 16,7 3-10-16,-5-3-10 0,-2-8-13 0,4 4-8 15,1-11-4-15,-5-10-13 0,-3-4 0 16,4-4-10-16,-1-2 7 0,-3-3 3 0,5-4 12 16,-5-2 37-16,0-6-12 0,-3-4-5 15,0 0-3-15,0 0-12 0,0 0-13 0,0 0-6 16,-14-39-9-16,11 11-4 0,-6-5-4 15,2 0 2-15,-4-16-10 0,8 5-4 0,-3-6-5 16,-4 0-16-16,7 7 7 0,0 4-7 16,-8-14-6-16,1 6 4 0,4-3 6 0,3 8 4 15,-2 6-7-15,5-3 0 0,0 6-12 16,11-17 3-16,-8 8-4 0,0 9 9 16,4-1-26-16,7 1 20 0,-8 1-6 15,7 7 2-15,-2 0 1 0,2 7 7 0,-4 1-20 16,9 2 4-16,-6 5-2 0,9 2 2 15,-4 7 6-15,-17 1-18 0,30 5 18 16,-11 8-3-16,5 1 2 0,-11 5 1 0,-3 5-10 16,-3 2 2-16,-7 10-3 0,0 2 23 15,0-4-7-15,-17 16-23 0,7 0-29 0,-3-8-37 16,3 0-37-16,0-13-38 0,-3-1-50 16,-1-9-55-16,8 5-50 0,-4-8-59 0,-1-6-68 15,5 3-61-15,-4-5-142 0,3-1 58 16,3-3-453-16,4-4-513 0</inkml:trace>
  <inkml:trace contextRef="#ctx0" brushRef="#br0" timeOffset="133857.01">13447 10725 3004 0,'0'0'-37'0,"0"0"13"0,0 0 9 0,0 0 3 0,0 0 3 0,0 0-1 16,-54 5-4-16,30 8 3 0,1 3 14 15,3 7 6-15,-13 13 10 0,3 3 7 16,0 1 1-16,10 6 1 0,-1-2 6 0,2 3 1 16,16-6-6-16,0-9-6 15,3-5 4-15,3 1-9 0,0-3 1 0,7-3-7 16,-4-5 22-16,8 0 7 0,2-9 12 16,1-2 15-16,7-6 10 0,-5-6-10 0,15-8-15 15,2-16-4-15,8-8 2 0,-11 1-4 16,-3-5 10-16,-3-5 7 0,-11-3-2 0,-2 1-6 15,-1 2 13-15,-7 9 2 0,-6 5 4 16,5 12 2-16,-2 0 12 0,-3 5-6 16,0-1-13-16,0 6-12 0,0 11-4 0,0-14-8 15,0 14-2-15,0 0-10 16,0 0-3-16,0 0 1 0,-14 49 0 0,14-24-6 16,-7 9 5-16,11 1-8 0,-1 18-38 15,8-3-47-15,2-3-40 0,-1 2-48 0,2-17-59 16,-1-6-45-16,-2-2-57 0,-1-9-39 15,-1-8-119-15,2-3-48 0,2-4 71 0,-13 0-242 16,23-8-182-16</inkml:trace>
  <inkml:trace contextRef="#ctx0" brushRef="#br0" timeOffset="134892.6">13886 10843 2158 0,'3'-11'161'0,"4"1"18"16,-7 6-11-16,0 4-14 0,0 0-16 0,0 0-36 15,0 0-7-15,0 0 0 16,0 0-14-16,17 22-12 0,-7-3-1 0,-4 12 1 15,5 4-5-15,2 9-8 0,-7 9 9 16,5-3 7-16,2 3 2 0,-4-2-10 0,2 3-2 16,2-2-2-16,1-2-9 0,-1 0 0 15,0-6-5-15,-3-8-1 0,0-5-9 0,0-6-3 16,-3-6 6-16,0-1-1 0,-4-3 5 16,3-2 35-16,-2-3 32 0,-1-6 14 15,-3-4-7-15,0 0-15 0,0 0-12 0,0 0-12 16,-13-35-3-16,3 13-2 0,0-10-13 15,0-1-8-15,-10-12-2 0,3-1-9 0,-3 2 0 16,4-6-8-16,-4 3-3 0,2-3 0 16,9 0-4-16,-1 8-6 0,7 9 1 0,-5-5-6 15,5 1 3-15,6-5-6 16,2 9 2-16,1-5-5 0,1 2-1 0,2 4-2 16,2 2-4-16,-1 5 2 0,-1 2-5 15,5 7-6-15,2-2 7 0,1 2-7 0,-4 7-1 16,4 2-1-16,3 4 3 0,-10 3-4 15,7 3 5-15,-4 4 2 0,7 0-5 16,-6 5 6-16,-1 6-1 0,1 2 0 0,-5-1 2 16,-2 6-1-16,-4 6-5 15,0 2-10-15,0-5 2 0,-3 1-7 0,0 6 4 16,0-8-3-16,-6 7 6 0,6-8-2 16,-7-1 2-16,7-4 1 0,-3 4-1 0,3-6 1 0,-3-2-1 15,3 4-5-15,0-3 11 16,0-1-5-16,0 1 3 0,3-3 1 0,7-4 1 15,-7 0 4-15,8-4-2 0,-2 0 1 16,4-3 8-16,4-4-2 0,4-8 1 0,9 1 0 16,16-15 4-16,-10-6-3 0,8-5 1 15,3-2-1-15,-7-5 2 0,-3 2 2 16,-4-5-3-16,-6 1-1 0,-8 2 0 0,-5 5 1 16,-14 8-5-16,3-4 1 0,-6 6-1 15,3 0-3-15,-11 6-1 0,8 2 0 16,0 2-2-16,-4 5 0 0,1 2-2 15,-5 2-3-15,5 2 1 0,6 4 1 0,-24 4-1 16,18 2 5-16,-7 5-1 0,-1 3-3 16,4 5 2-16,4 6-1 0,-1 0 6 0,4 8-4 15,-1-5 2-15,11 4 5 0,0 0-4 16,-1-1 4-16,4-4-4 0,7-2 2 0,-1-2 4 16,5-5 3-16,-4-11-4 0,2-5 5 15,1-2-8-15,7-2-6 0,0-11-9 0,0 3-3 16,9-15 3-16,1-8-5 0,-7 1 1 15,-7-3 7-15,4-5-2 0,-14 8 5 16,11-5-3-16,-8 5 5 0,-5 4-4 16,1 0 2-16,-2 9 3 0,1-5 3 0,-5 12-5 15,4-2 1-15,-7 3 1 0,8 1-1 16,5 3 1-16,1-1 3 0,-1 2-3 16,5 6 4-16,2 0 1 0,7 8-1 0,-3 1 5 15,3 3 5-15,0 2 6 0,6 11 4 16,1 0-2-16,-10 15 10 0,-4-5-7 0,0 5 3 15,-3 8-1-15,-10-4 1 0,-7 10 3 16,-3-9-6-16,-6 2 0 0,-4-7 0 0,-1-8-3 16,-2 0 4-16,-3-7 2 15,-4-1 5-15,6-9-3 0,-2-5 4 0,-1-9-3 0,-3-1 1 16,20 0-7-16,-33-14-1 16,16-8 1-16,4-3-5 0,10-6-3 0,3-2-1 15,3-18-4-15,10-5 6 0,7 5-7 16,17-16 1-16,3 6 2 0,0-3-9 15,13 10-9-15,-3 1-27 0,-10 10-16 0,4 10-34 16,2-3-30-16,-3 5-47 0,4 6-56 16,0 4-43-16,-10 9-33 0,-10 1-51 0,-5 5-83 15,-5 6-115-15,-1-1 65 0,-2 1-316 16,-4-3-288-16</inkml:trace>
  <inkml:trace contextRef="#ctx0" brushRef="#br0" timeOffset="135956.81">18506 9994 2386 0,'-6'-10'50'0,"-8"2"18"0,1-3 22 0,-1 1 0 0,-5-2-3 15,-5 1-4-15,4 1 5 0,-3 3-23 16,6 1-1-16,0-2-13 0,-2 12-8 0,-2 0-4 16,-6 6-4-16,8 8-6 0,-4 2 1 15,2 3-13-15,8 4 1 0,7-2 1 0,3 2-8 16,6-2 15-16,3 9-7 16,7-8 8-16,17 14-10 0,-3-6-2 0,6-1-4 15,4-4 6-15,0-2-8 0,0-8 8 16,-7-2 13-16,0-5 7 0,-11 2-8 0,1-3 9 15,-7-1-19-15,1 0 16 0,-1-3-10 16,-2 4-3-16,-1-4 10 0,-4 2 9 16,-3 1 7-16,-3 3 4 0,0-1 0 15,-9 3-14-15,-1 1 7 0,-4 2-11 0,-10-2-2 16,2 1-1-16,-2 1-29 0,-3-3-53 16,11-6-49-16,-4-2-53 0,0-6-51 15,0-1-83-15,6-1-107 0,1-6-99 0,6-4 41 16,4-3-238-16,6-4-185 0</inkml:trace>
  <inkml:trace contextRef="#ctx0" brushRef="#br0" timeOffset="136724.18">18903 9957 2081 0,'6'-10'77'0,"1"6"-2"0,-7 4-10 16,0 0-5-16,0 0-13 0,0 0-8 0,0 0 1 15,-16 29-6-15,8-8 6 0,5 4-12 16,-7 7 5-16,4 2-7 0,3 1 1 15,3 3 0-15,3-2-5 0,3-4 4 16,15 11 3-16,1-10-7 0,2-2 5 0,0-13-15 16,6-6-35-16,0-5-39 0,3-7-30 15,0-1-44-15,0-10-4 0,14-9-27 16,3-8-5-16,-6-1 5 0,-5-8 20 0,-5-5 24 16,-7 6 25-16,-4-10 41 0,0 7 48 15,-6 6 21-15,-8 8 39 0,5 3 17 16,-4 4 23-16,0 4 2 0,-3 3-3 0,0-2-17 15,-4 9-7-15,-3 4-11 0,10-6-8 16,-10 6-1-16,0 0 6 0,20 25 9 16,-14-4 8-16,1 8 2 0,0 5 6 0,-4 3 8 15,7 9-4-15,-3 4-9 0,-1-8 0 16,5-9-2-16,-5-2-13 0,7 2-1 16,-2-8-3-16,-5-6-4 0,1-3 13 15,2-1 11-15,-1-4 39 0,-2-5 2 0,-6-6-10 16,0 0-18-16,0 0 1 0,24-38-15 15,-24 13-9-15,0-1-4 0,3-12-11 0,-9-12-6 16,1 10 2-16,-1 1-7 0,-4 6-1 16,7-1-8-16,-8 1 3 0,2 7-4 0,-4-5-14 15,2 5 13-15,-2 2-5 16,4 5 1-16,-2 1 2 0,1 4-11 0,-3-3-4 16,6 9 1-16,-6-3 0 0,6 4-15 0,-3 0 4 15,10 7-4-15,-13-3-5 16,13 3 10-16,0 0-10 0,-24-3-11 0,24 3-9 15,0 0 4-15,0 0 2 0,0 0-13 16,-16 10-12-16,16-10-20 0,0 0-10 0,-11 10-5 16,11-10-8-16,0 0 8 0,0 0-8 15,0 11-18-15,0-11 1 0,0 8-7 0,0-8 1 16,0 0 5-16,8 8 4 0,-8-8 19 16,0 0 3-16,0 0 17 0,0 0-3 15,0 0 11-15,0 0 9 0,0 0 0 0,0 0 9 16,0 0 4-16,0 0 2 0,0 0 2 15,-11-34 3-15,5 27 4 0,-1-1 13 16,1-2 6-16,6 10 13 0,-14-15 19 16,8 5 12-16,-1 3 11 0,-4-4 11 0,2 4 11 15,9 7-13-15,-13-15 2 0,5 6-5 16,8 9-10-16,-9-7-1 0,9 7-14 16,-7-4-2-16,7 4-3 0,0 0-2 0,0 0-1 15,0 0-4-15,-6 25-45 0,9-15-50 16,0 5-53-16,4-5-77 0,-1 2-104 0,2-5-116 15,1 6-157-15,4-5-84 0</inkml:trace>
  <inkml:trace contextRef="#ctx0" brushRef="#br0" timeOffset="137394.03">19826 9732 1779 0,'27'-14'76'0,"-4"3"3"0,-3-2-8 0,-3 6-7 0,-1 2-4 16,1-2-11-16,-4 0 0 0,5 4-7 15,-6 0-11-15,-12 3-2 0,27-2-2 0,-27 2-6 16,24 0 3-16,-24 0-6 0,16 8 0 16,-16-8 0-16,6 12 6 0,-6-2-2 15,0-10-4-15,-13 25 1 0,4-14 0 0,-12 10-8 16,1 1 4-16,-10 10 1 0,-3 2-8 16,-4-1-2-16,7 0 1 0,7 6-1 15,-3-4 0-15,6-5-2 0,10-3 0 16,-1-4-2-16,8-2 6 0,3-3-2 0,3 0 6 15,11 0-4-15,-4-5 3 0,10 1-7 16,3-3 2-16,4-4 9 0,6-6 3 0,4-2 36 16,9-2-5-16,14-7 7 0,4-1 3 15,-7 3-8-15,-11-3-9 0,-6 1 5 16,0 3-7-16,-13 1-3 0,0 4-11 0,-4-4-4 16,0 6-4-16,-6 4-9 0,2 0 7 15,-5 9-3-15,-1-1 1 0,-2 5 5 0,-5 4-13 16,-6 0 13-16,0 4 3 0,-6 0-8 15,-5 1-1-15,-2-1 7 0,-4-1-2 16,1-2 9-16,-1-7-13 0,4-5-30 16,-4-6-30-16,1-4-18 0,2 0-16 15,-2-10-15-15,2-5-16 0,1-4-11 0,3-13-3 16,6-2 4-16,4-3 11 0,14-13 17 16,2-3 6-16,4 6 9 0,7-3 10 0,0 8 10 15,0 5 18-15,3 3 9 0,-3 9 4 16,-2 9 7-16,-4 3 4 0,2 2 12 0,1 10 14 15,-2 2 14-15,12 6 17 0,-1 1 1 16,1 9 4-16,12 8 4 0,5 0-2 16,-12 6-2-16,4-4-3 0,5 1 3 0,-12-8-8 15,-3-8 5-15,1 1-8 0,-1-5 7 16,-3-5-3-16,7-6-8 0,0-11 4 16,15-5-3-16,2-12-8 0,-7-1 5 15,2-3-10-15,2-6-3 0,-8 3-4 0,-10 2 5 16,5 7-6-16,-13 4 4 0,-8 3-1 15,-4 4-7-15,1 8 0 0,-4-4 2 0,-4 7-12 16,5 3 2-16,-11 4-1 0,0 0-39 16,3-8-42-16,-3 8-69 0,0 0-78 15,0 0-155-15,0 0-31 0,0 0-129 0,-36 15-47 16</inkml:trace>
  <inkml:trace contextRef="#ctx0" brushRef="#br0" timeOffset="137740.84">19760 10959 1755 0,'-54'25'167'0,"24"-8"-3"0,7 0-7 0,10-9 2 0,2 0 4 0,11-2 7 0,0-6 5 0,84-18 1 15,26-17 0-15,66-18-11 16,34-12-18-16,73-36-2 0,-3-5-17 0,4-6-15 16,-4 2-7-16,-74 20-9 0,-2-1-13 15,-21 4-5-15,-6 2-10 0,-14 5-10 0,-22 3-1 16,-15 9-6-16,-6 6-6 0,-34 22-4 16,-26-1-2-16,-9 15-2 0,-12 2-7 0,-1 6-5 15,-15 7-7-15,-6 1-16 0,-1 6-28 16,-9 4-42-16,-7 0-53 0,0 0-70 0,10 14-69 15,-10-14-77-15,-7 11-145 0,0 0-64 16,-3 2 51-16,-3-3-286 0,0-2-268 16</inkml:trace>
  <inkml:trace contextRef="#ctx0" brushRef="#br0" timeOffset="141524.91">13399 13140 2287 0,'-16'-7'7'0,"-1"-1"9"0,0-1 7 0,4 8 11 0,-4-5 2 16,4 5-11-16,13 1-6 16,-33 0 1-16,33 0-7 0,-30 8-1 0,9 3-1 15,-1 3-10-15,5 3 3 0,4 2-3 16,2 1 1-16,5 3-2 0,-4-2 3 15,10 3 0-15,0-5 1 0,10 6-3 0,-1 0 8 16,15 3-2-16,-4-3-2 0,17 3 6 16,3-2-5-16,-4-1-1 0,8 0 3 0,-11-4 1 15,-3-3-1-15,0-3-3 0,0 2 7 16,-3 4-1-16,0-4 0 0,-11 3 7 0,1 0 7 16,-7 2 12-16,-7 0-2 0,0 2 22 15,-6 1 1-15,-7-3-7 0,-4 0 9 16,-5 3-15-16,-5-7-1 0,1 2-1 15,-7-5-6-15,6-4 11 0,-1-3-1 16,-2 1 4-16,-3-8-20 0,6-1-46 0,4-1-44 16,0-8-47-16,3 1-60 0,4-6-63 15,7-4-50-15,2 0-103 0,8-7-53 0,-1 0-125 16,13-4-61-16</inkml:trace>
  <inkml:trace contextRef="#ctx0" brushRef="#br0" timeOffset="142040.57">14146 13095 1628 0,'0'0'12'0,"3"-11"20"0,-3 11 30 16,0 0 16-16,0 0 13 0,0 0 14 0,0 0 24 15,0 0 7-15,-16-12 16 0,16 12-15 16,0 0 13-16,0 0-16 0,-14-6-8 0,14 6-20 16,0 0-14-16,0 0-9 0,0 0-16 15,-30 18 2-15,20-5-10 0,-3 6-14 16,0 6 8-16,-4 6-14 0,-3 12-3 0,0 1-5 16,4 2-5-16,6-6 0 0,2-8 6 15,5 3-11-15,3-6 0 0,0 2 2 16,7 5-6-16,0-7 8 0,3 0-2 0,7 0 0 15,-4 1 5-15,7-5-12 0,3-1 7 16,0-3-4-16,4-4-2 0,0-5-35 16,3-2-31-16,0-3-51 0,-3-3-40 0,0-4-43 15,-2-4-37-15,5-4-53 0,-6-5-58 16,6-5-90-16,-3 0-25 0,-4-4-170 16,7-10-115-16</inkml:trace>
  <inkml:trace contextRef="#ctx0" brushRef="#br0" timeOffset="143075.81">14636 13195 1863 0,'3'-12'81'0,"-6"4"17"0,3 8 4 0,0 0-8 16,0-10-14-16,0 10-15 0,0 0-10 15,0 0-6-15,0 0-6 0,0 0 0 16,14 35-7-16,-8-15-3 0,1 1 8 0,-4 4 5 16,8 11 6-16,-5-4-1 0,4 0-6 15,-1 4-6-15,2 9 5 0,2-8-12 0,-7-5 8 16,2 2-10-16,-2-9 6 0,4-3-4 15,-4-3-9-15,2-1 10 0,-5-2 37 16,-3-7 46-16,3-2 42 0,-3-7-11 0,0 0-15 16,0 0-16-16,0 0-6 0,-14-33-12 15,5-16-14-15,-15-23-12 0,-6-10-8 16,3-3-29-16,2-2-5 0,1 9-8 0,-6 3-7 16,-3 10-3-16,6 15 0 0,3 10 2 15,8 12-12-15,-1 6-4 0,4 2-5 0,3 6-2 16,0 7 1-16,-3 6 5 0,13 1 2 15,0 0-6-15,-27 12 5 0,16 1-1 16,5-1-9-16,3 5 3 0,0 4 6 16,3-4 0-16,3 5 0 0,0-3-4 0,3 5 9 15,8-5-4-15,-1-3-2 0,8-1 3 16,-1 0 12-16,-4-8-11 0,4-3 5 0,3 0-2 16,4-4 1-16,-4-4-3 0,14-4 7 15,-7 2-11-15,3-5 9 0,-6 4-8 16,3 0 5-16,-10 2-1 0,0 3-7 15,0-2 0-15,4 3-6 0,-4 2 4 0,-1 5-3 16,5 2 1-16,3 3-1 0,-1 7 8 16,1 0-2-16,10 14 0 0,-4 4-7 0,-3-1 12 15,0 5-1-15,-14-8 0 0,8 3-3 16,-7 0 5-16,-4-7 2 0,0-1-4 16,-3-4 8-16,0-3-8 0,-7-3 2 0,8-2-4 15,-8-1 12-15,0 0-2 16,-6-4-2-16,3-10 4 0,-7 18 0 0,-3-14 0 0,-6-1-8 15,2-2 11-15,14-1-4 0,-40-1 4 16,17-6-4-16,-1 1-5 0,5-5 2 0,5 3 2 16,-2-9-3-16,5 3 1 15,8-5-8-15,3-5 6 0,0-1-5 0,20-14-2 16,-7 3 2-16,14-7-2 0,3 10-1 16,0-3-2-16,0 1-4 0,-3 13 2 15,-10 4 3-15,2 5-7 0,5 4 9 0,-8 0-4 16,1 8-5-16,3-2 9 0,0 7 0 15,-3 7-6-15,3 2-1 0,0 2 11 0,3 7-9 16,-7 3 5-16,8 3 3 0,-7 0-1 16,-4-2 6-16,1 2-7 0,-1-6 6 0,-7 2-6 15,8-2 4-15,-11-5 0 0,1-2 6 16,-1 0 1-16,-3-2 4 0,-3-6-5 16,-1 4 3-16,4-11-6 0,-6 8 9 0,6-8-4 15,0 0-2-15,0 0 2 16,0 0-8-16,0 0-5 0,-14-32 5 0,14 14 0 15,6-3 3-15,2-4-8 0,2 0 2 16,2-5-8-16,18-8 4 0,8 6-3 0,-2 2-5 16,14 5 6-16,-6 1-2 0,-1 13 4 15,-7 3-4-15,-6 6 1 0,3 7 4 0,1 4 0 16,-8 9 4-16,4 14-6 0,-6 6 2 16,-7 2 6-16,-7 0 1 0,-7-5-5 0,-3 3 6 15,-3-1-5-15,0-4-2 16,3-8 13-16,0-5 5 0,-4-2 9 0,4-6-1 15,-3-5 1-15,3-7-4 0,0 0-7 16,0 0-6-16,-14-30 9 0,14 3-8 16,0-3-3-16,4-23 1 0,3 0 6 0,6 2-8 15,0-5-3-15,4 4 1 0,-1 2-21 16,11 0-17-16,-4 8-41 0,4-4-47 0,6 6-47 16,-6 5-43-16,-3 10-39 0,-8 3-59 15,1 4-76-15,-7 8-115 0,4 0 36 0,-5 3-230 16,1 2-192-16</inkml:trace>
  <inkml:trace contextRef="#ctx0" brushRef="#br0" timeOffset="144674.12">19016 12270 2068 0,'-7'-15'58'0,"4"5"25"0,-3 2 29 0,2 1 33 0,4 7-1 0,-6-10-7 0,6 10-11 16,0 0-23-16,0 0-10 0,0 0-1 0,0 0-27 15,0 0 8-15,0 0-16 0,3 39 9 16,7-11-8-16,7 15 5 0,-1 4 7 16,1 6 1-16,-1 0-3 0,11 14-3 0,-14-12-9 15,7-2-7-15,-3 1-3 16,6-4 2-16,-6-3-11 0,7-4-5 0,-8-11 9 0,-5-7-9 16,-2-4-2-16,-2-6-7 15,-1 2 31-15,-3-7 35 0,2 1 34 0,-2-7 27 16,-3-4-22-16,0 0-13 0,0 0-5 15,0 0-24-15,-11-42-1 0,1 12-10 0,7-5-10 16,-3-20-3-16,-2 0-4 0,-5 0-7 16,7-2-7-16,3 1-8 0,9-1-1 0,-6-1-10 15,10 1 1-15,7-14-10 0,7 3 0 16,-8 11-3-16,14-7 0 0,3 2 0 16,3 1-6-16,-9 15 3 0,3 4-2 0,-3 8-3 15,-3 9-5-15,-5 8 0 16,-2 0-11-16,-4 10 2 0,1 6 2 0,-8 2 0 15,8 10 2-15,-4 6-2 0,-7 5 1 16,0 6-4-16,-6 10 3 0,0 12-4 0,-7 5 7 16,-4-2-4-16,-9 1-6 0,0-1-1 15,-4-3-7-15,-6 10 3 0,3-19-6 0,7-2-1 16,2-10 3-16,5-4 1 0,-1-7 3 16,7-5 8-16,4 2 2 0,-5-5-2 0,5-3-2 15,2 1 2-15,4-8 6 0,-6 7-4 16,6-7-7-16,0 0 1 0,0 0-2 0,10 8 5 15,-10-8-5-15,20 2 9 16,-4-2-5-16,1 3-1 0,10-1 4 0,6 4-6 16,7-5-35-16,7 5-43 0,20-1-45 15,-15-3-67-15,2 1-44 0,12-1-58 16,-9-2-47-16,-6-2-79 0,-5-1-131 0,14-7 62 16,-13-2-293-16,-11 2-284 0</inkml:trace>
  <inkml:trace contextRef="#ctx0" brushRef="#br0" timeOffset="144924.26">20586 12158 2302 0,'10'-8'-21'0,"-3"-1"2"0,-1 5-1 0,5 1-4 0,-11 3 4 0,0 0 4 0,0 0-6 0,36 16 6 0,-29-7 2 16,-1 4 5-16,4 2 15 16,-3 6 12-16,-7-4 17 0,0 5 13 0,-3 3 11 15,-11 3 3-15,-6 12 10 0,-3-14 5 16,0-2-1-16,-14 6 6 0,-7-9-2 0,14-3-9 15,0-7-5-15,0-6 8 0,0-5-19 16,8 0 10-16,-5-9-8 0,0-2-2 16,4 1-43-16,6-8-18 0,4 0-23 0,6 0-14 15,4-1-26-15,6-6-10 0,10-2-19 16,1-3-20-16,19-10-12 0,7-1-12 0,13-10-38 16,8 2-24-16,-1 2-34 0,-4 5-393 15,14-2-129-15</inkml:trace>
  <inkml:trace contextRef="#ctx0" brushRef="#br0" timeOffset="145325.96">21009 11783 1729 0,'27'-18'-116'0,"-14"4"28"0,1 6 35 0,-11-2 21 16,7 2 12-16,-7 3 13 0,-3 5 17 16,0 0 6-16,0 0 15 0,0 0 14 15,0 0 9-15,0 0 15 0,-40 14 4 0,24 2 4 16,-4 6-4-16,-10 7-2 16,3 10-3-16,-3-3-10 0,6 4 1 0,5-1-8 0,2 3 2 15,4-6-9-15,10-4 1 0,0-6-5 16,-2-1-1-16,13 0 0 0,1 6-2 0,9-13-3 15,4 4 3-15,5-4-10 0,3-8-28 16,3-5-23-16,-3-5-38 0,14-5-35 16,-4-8-36-16,10-9-10 0,6-6 5 15,4-15-2-15,-6 0 16 0,-4-7 23 16,-7-1 7-16,-16 2 44 0,-7 3 37 0,-4-2 33 16,1 2 33-16,-7 10 29 0,-7 1 24 15,4 6 32-15,-7 4 24 0,3 7 28 0,1 0 8 16,-4 4-21-16,0 3-20 0,0 11-31 15,0-14-12-15,0 14-12 0,0 0-9 16,0 0-12-16,-7 49-5 0,4-19 1 0,3 8-14 16,0 2-4-16,6 17-2 0,2 0 1 15,1 1-5-15,1-4 2 0,-4 3-4 16,8-7-13-16,-4-8-40 0,-4-10-62 16,5-6-68-16,-1-2-49 0,-1-9-44 0,-1-8-76 0,-2-4-129 15,-6-3-38-15,16-13 67 16,2-5-152-16,-6-11-55 0</inkml:trace>
  <inkml:trace contextRef="#ctx0" brushRef="#br0" timeOffset="145607.97">22029 11495 1724 0,'14'-19'109'0,"-11"11"-7"0,1-1-14 0,-4 9-17 0,6-4-5 0,-6 4-7 0,0 0-6 0,0 0-4 16,-36 45-4-16,2-8-2 0,1 2-5 15,-14 11-3-15,-3 0-3 0,13-8-2 16,-3-5-4-16,-3-2-1 0,13-3-4 0,7-13 3 15,7-1-6-15,2-2 7 16,7-7-2-16,1-2-2 0,3 2-1 0,3-9-4 16,13 9-1-16,-1-2-4 0,9-1 5 15,2-2-2-15,7 7-6 0,7-1 2 0,13 8 3 16,6 0-4-16,1 0 3 0,-4 3-5 16,1 2 9-16,-1 2-3 0,-3 0-6 15,0 2 5-15,-7 3 4 0,1 1-3 0,-10-12 3 16,-12 1 4-16,2-2-27 0,-4-3-42 15,-7-4-46-15,-2-5-81 0,-5-3-97 16,-6-3-160-16,0 0-233 0,0 0-162 16</inkml:trace>
  <inkml:trace contextRef="#ctx0" brushRef="#br0" timeOffset="149607.87">14746 7893 1970 0,'-20'0'41'0,"20"0"29"0,-30 0 24 0,17 0 17 16,13 0 10-16,-24 4-2 0,24-4-9 0,-17 3-20 15,17-3-14-15,0 0 6 0,0 0-7 16,0 0 9-16,84-18 6 0,6-3-7 0,10-4 0 16,13-4-16-16,38-13-2 0,12-1-5 15,-4 1 4-15,-32 12-11 0,-10-2-5 16,-13 8-7-16,-11 5 7 0,-30 1-15 0,-13 11-7 16,-13-1 4-16,-7 6-8 0,-7 2 0 15,-6 0-11-15,-4 0-47 0,-2 2-42 0,-11-2-37 16,9 8-44-16,-9-8-36 0,0 0-48 15,0 0-44-15,0 0-73 0,0 0-103 16,-20-28-202-16,7 16-159 0</inkml:trace>
  <inkml:trace contextRef="#ctx0" brushRef="#br0" timeOffset="149824.9">15959 7353 1917 0,'-16'-11'5'16,"2"4"26"-16,5 0 21 0,2-2 13 16,7 9 1-16,-14-8-9 0,14 8-10 0,0 0-2 15,0 0-8-15,0 0 0 0,44-4 8 16,-14 7-2-16,13-2 0 0,17 10-3 0,3-1 3 15,-3 8 2-15,1-1-5 0,-8 6-4 16,0 2 1-16,-9 2 3 0,-8 6 1 16,-16 2-4-16,-7-1 5 0,-9 1-2 0,-11 18 8 15,-23 15-12-15,-10-7-1 16,-10 10 2-16,-16-3-2 0,-1-8 4 0,7-5-1 16,0-2-14-16,3-14-45 0,17-10-58 15,7-5-59-15,6-9-84 0,7-4-102 0,4 0-130 16,-1-3-221-16,-4-3-171 0</inkml:trace>
  <inkml:trace contextRef="#ctx0" brushRef="#br0" timeOffset="150410.37">16343 10884 2043 0,'-20'0'72'0,"3"0"16"0,17 0 1 0,-23 0 4 0,23 0-6 0,0 0 0 16,-17 6-16-16,17-6 31 0,0 0 24 0,0 0 16 15,66-6-12-15,1-3-7 0,34-11 3 16,5-9-14-16,14 3-8 0,30-15-2 0,-30 12-11 15,0-1-11-15,4-2-10 0,-7 4-2 16,-5 0-4-16,-8 0-5 0,-4 12-20 0,-10-2-65 16,-23 2-72-16,-11 8-82 0,-13 0-70 15,-9-1-66-15,-11 1-143 0,-10 7-46 16,-9-6 66-16,-4 1-206 0,0 6-141 0</inkml:trace>
  <inkml:trace contextRef="#ctx0" brushRef="#br0" timeOffset="150658.34">17752 10155 1908 0,'0'-25'43'0,"0"4"6"0,8 2 8 16,-5 4 3-16,0-1-2 0,7 8-8 15,1-3-7-15,8 3-7 0,5 2 0 0,9 5-4 16,3 2-6-16,24 13 1 0,4 1 3 16,13 12 2-16,-11 9 3 0,1 3 9 0,-7 5-3 15,-24-1 13-15,-6 3-8 0,-13 4 15 16,-10 3-8-16,-7 1 1 0,-14 6-8 0,-16 5-3 15,-10 3 10-15,-20 1-14 16,0-3 6-16,-10 2-4 0,-6-10 3 16,6 0-15-16,0-5-48 0,0-10-55 0,7-4-70 15,9-11-79-15,7 0-133 0,1-3-105 16,-1-6-198-16,7-1-156 0</inkml:trace>
  <inkml:trace contextRef="#ctx0" brushRef="#br0" timeOffset="151274.94">17166 13491 1929 0,'-23'-1'23'0,"3"-2"19"0,20 3 26 0,-27-3 27 0,27 3 0 0,-13 0-9 0,13 0-3 15,0 0-17-15,0 0 0 0,0 0 5 0,0 0 23 16,57-26-1-16,6 5 0 0,26-11 5 16,12-3-12-16,42-19 6 0,0-3 0 0,1 3-6 15,6 1-18-15,-7 1-13 0,-6 2 22 16,-34 12-13-16,-3 3 0 0,-10 5-12 15,-3 3 1-15,-17 12-13 0,-17 1-1 0,-6 6-11 16,-10 2-34-16,-7-1-30 0,-11 3-26 16,-5 4-43-16,-8 0-52 0,-6 0-59 0,0 0-63 15,0 0-110-15,-53 17-99 0,26-17 46 16,-6 0-143-16,-7 0-84 0</inkml:trace>
  <inkml:trace contextRef="#ctx0" brushRef="#br0" timeOffset="151541.56">18223 12675 1763 0,'-17'-13'65'0,"4"1"9"16,7 3 11-16,-2 5-6 0,8 4-9 0,0 0-11 16,0 0-9-16,24-15-4 0,-1 13-4 15,14-2 0-15,13 3 11 0,26-5 0 0,8 9 9 16,19 5-9-16,4 2-1 0,-17 5-9 16,-17-1 0-16,11 11-1 0,-32 3-2 15,-4 5 5-15,-12 5 23 0,-26 6 15 16,-17 9-2-16,-12 19-7 0,-25 3-15 15,-13 0-2-15,-22 18 16 0,-2-4-20 0,15-23 2 16,-4-8-9-16,7-4 5 0,6-7-15 16,13-15-13-16,14-1-16 0,4-6-46 0,9-6-51 15,7-2-29-15,3-5-46 0,4-2-61 16,-4 0-58-16,7-5-207 0,0-5 62 0,0 0-178 16,10 4-106-16</inkml:trace>
  <inkml:trace contextRef="#ctx0" brushRef="#br0" timeOffset="153025.4">23289 7467 1925 0,'-13'-10'162'0,"-1"3"4"0,5 4-10 0,9 3-27 15,-21-5-9-15,21 5-18 0,0 0-13 16,0 0-13-16,-19 15 1 0,13 3-6 0,-2 4-17 16,8 3 3-16,0 10-3 0,3 2-2 15,2 13-8-15,4 6-2 0,1-3 6 16,-4-3-5-16,12 2 3 0,-6-14-6 0,6 4-5 16,-6-12 7-16,-1-10-37 0,-1 2-2 15,0-11-19-15,-3-4-37 0,-7-7-32 0,13-7-12 16,-7-10-18-16,-2-2-21 0,-1-11-4 15,-6-7 3-15,-1-21 12 0,1 1 9 16,-3-3 9-16,-4 6 11 0,3 8 20 0,-3 9 42 16,0 9 24-16,7 6 8 0,-5 5-7 15,5 9 0-15,0 5-4 0,3 3 7 16,0 0-7-16,0 0 4 0,0 0 1 16,6 29 8-16,5-16 3 0,-1-2 3 0,7-3-2 15,-1 0 10-15,4-2 0 0,10-6 4 16,7-6-2-16,3-3 4 0,16-15-7 0,-2-8 5 15,13-11-5-15,-7-7-2 0,-7-1-1 16,-3-5-1-16,-14-4-6 0,-9 13 0 16,-13 0 2-16,-8-3-3 0,-3 7-3 0,-6 11-1 15,-3-3 2-15,-2 5 2 0,2 6 3 16,-4 10-6-16,1 3-4 0,-2 7 6 0,-2 7-1 16,-1 4 5-16,1 11-3 15,-4 8 5-15,4 20 0 0,7 7 12 0,2 6 4 16,8 8 18-16,9 19 15 0,4 2 16 15,2 2 14-15,5 10-3 0,6-6 12 0,-4 5-8 16,-2-2 7-16,3-5-15 0,-5-5 2 16,-1 4-19-16,-7-8 0 0,-5-4 5 15,-5-16-2-15,-14-5 0 0,-7-8 11 0,-10-8-4 16,-3-2 14-16,-10-10-11 0,-3-9-11 16,-1-4-10-16,8-10-1 0,-4 0-2 0,7-4-7 15,3-3 4-15,-8-3-4 16,5-7-1-16,0-2 1 0,3-5-8 0,-7-11-3 0,14-2-6 15,13 0-4-15,4-7 0 16,6-16-7-16,13-7-21 0,10-8-44 0,10-1-39 16,10-2-68-16,8 0-61 0,2 5-82 15,7-1-87-15,-3 6-152 0,10 4 36 16,-4 7-259-16,4 5-251 0</inkml:trace>
  <inkml:trace contextRef="#ctx0" brushRef="#br0" timeOffset="153308.37">24633 6903 2293 0,'-3'-18'98'0,"-4"8"-10"0,3 4-1 0,4 6-11 16,0 0-5-16,0 0-5 0,-36 41-4 15,9 9 20-15,-6 25 2 0,-1 12 15 0,-12 31 5 16,-1 3-2-16,7 15-9 0,1-1-16 15,15-32 6-15,13 2-9 0,8-5-4 0,17-5-2 16,5-8-11-16,8-8-3 16,3-8-3-16,3-8 2 0,1-16-5 0,3-10 0 15,3-1-4-15,3-9 1 0,-6-9-2 0,-3-11-30 16,-1-2-77-16,-6-2-53 16,3-8-81-16,6-5-95 0,1-3-154 0,-4 1-82 15,-6-6 62-15,3-4-254 0,6-6-212 16</inkml:trace>
  <inkml:trace contextRef="#ctx0" brushRef="#br0" timeOffset="154492.79">25547 7930 2019 0,'-21'5'-56'0,"1"0"19"0,7-1 31 0,2-1 16 0,11-3 17 16,-22 8 10-16,14-6 1 0,8-2 9 0,-22 11 5 16,11-4 8-16,1-6 14 0,1 8 6 15,-2-4 2-15,11-5 13 0,-19 10-6 16,19-10 6-16,-14 7-2 0,14-7 0 16,-10 3 6-16,10-3-12 0,0 0-6 0,0 0-11 15,0 0 1-15,0 0-14 0,43-17 5 16,14-7-14-16,30-1-8 0,13-1 3 15,3 1-6-15,0-7 1 0,0 14-17 0,-2-7 6 16,-4 1-13-16,-10 8-1 0,-21 3 13 16,-3-2-12-16,-9 1 4 0,-14 6-1 15,-7 2 3-15,-6 2-6 0,-8-3-8 16,-5 6 0-16,-1-2 4 0,1 1-7 16,-1 0 2-16,-13 2-4 0,17-3 7 0,-17 3-10 0,16 0 11 15,-16 0-5-15,14 0 0 16,-14 0-31-16,0 0-23 0,13-3-30 0,-13 3-33 0,0 0-35 15,14-3-33-15,-14 3-41 16,6-1-44-16,-6 1-85 0,3-8-120 0,-3 8-194 16,0-10-160-16</inkml:trace>
  <inkml:trace contextRef="#ctx0" brushRef="#br0" timeOffset="156310.16">18157 8043 1968 0,'-27'0'22'0,"6"0"1"0,9 0-4 0,1 0-3 0,11 0 1 16,-13 1-2-16,13-1-1 0,0 0 2 0,0 0 14 16,27-19 9-16,12-6 7 0,31-15-1 15,14-2-2-15,9-11-3 0,30-12-8 0,18 1 1 16,-2 3-5-16,2 1-1 0,-8 6-5 15,-33 15 0-15,-7 2-4 0,-13 5-1 16,-13 8-4-16,-14 5-2 0,-10 6 2 0,-6 2 0 16,-7 4-7-16,-7 3 11 0,1-2-5 15,-5 4-4-15,-2 0 5 0,4 2-2 16,-5-4 0-16,1 8-27 0,-4-4-26 16,1 2-29-16,-8 0-31 0,7 4-48 0,-13-6-39 15,3 10-82-15,-6-3-355 0,3-7-123 16</inkml:trace>
  <inkml:trace contextRef="#ctx0" brushRef="#br0" timeOffset="157208.87">13213 12062 1865 0,'-43'3'38'0,"2"-2"18"0,8 3 27 0,3-2 2 0,6 3-7 16,8-5-5-16,-1 3-8 0,4 1-8 15,13-4-11-15,-10 11-5 0,10-11 2 0,0 0 3 16,43 17 19-16,8-14 18 0,31-6-1 16,46-7 9-16,48-15 3 0,11-5-6 0,13-9 5 15,13-4-11-15,4-2-13 0,3-3-6 16,3 1 7-16,-13-2-16 0,0 10-6 16,-13 2-5-16,-14 7 8 0,-50 10-19 0,-13 0 5 15,-16 5 0-15,-31 1-17 0,-6 10 11 16,-20-3-9-16,-14 1-6 0,-3 5 1 0,-3-6-1 15,-11 6 14-15,1 1-6 0,-17 0-6 16,10 0-1-16,-10 0 2 0,0 0 6 16,0 0-11-16,0 0 2 0,0 0 0 15,0 0-2-15,0 0 10 0,0 0-14 0,0 0 2 16,0 0-5-16,0 0 1 0,0 0-11 16,0 0-34-16,0 0-56 0,0 0-60 0,-34-10-69 15,34 10-94-15,-3-7-165 0,3 7-30 16,-3-8 62-16,3 8-187 0,-6-7-133 15</inkml:trace>
  <inkml:trace contextRef="#ctx0" brushRef="#br0" timeOffset="158141.81">18840 11347 1862 0,'-44'4'3'0,"7"2"6"0,11-4 18 0,6 1 15 0,3 0 7 0,4 0-5 16,-1-2-2-16,14-1 5 0,0 0 10 15,30-18 10-15,57-14 8 0,70-30-8 0,36-8 4 16,91-33-3-16,9 6-14 0,-7 0 1 16,-59 22-9-16,66-22-6 0,-73 30-2 15,-3 6-11-15,-10 3 5 0,-18 8-1 0,-21 11-3 16,-48 5 1-16,-14 9-3 0,-16 9-5 15,-27-1 2-15,-12 10-6 0,-15 6-12 0,-6-2-7 16,-14 3-21-16,2 0-17 16,-9 3-29-16,-6 4-25 0,-3-7-38 0,-6 15-59 15,-7-8-51-15,-1 3-198 0,-5-2-162 16,-2-1-101-16</inkml:trace>
  <inkml:trace contextRef="#ctx0" brushRef="#br0" timeOffset="160041.57">13266 14908 1799 0,'-10'1'27'0,"10"-1"-3"0,-10 3-3 0,10-3-3 0,0 0 15 15,63-15 9-15,31-12 1 0,56-13 3 16,16-10-1-16,28-6 6 0,9-9 10 0,13-3 2 16,12-7 0-16,4 4 0 0,59-27 5 15,-81 31-7-15,-7 2-3 0,-23 8-2 16,-14 4-10-16,-49 14 1 0,-13 10-9 15,-18 4-1-15,-26 8-10 0,-6 2-2 0,-11 5 2 16,-9-1-3-16,-11 4 5 0,-3 2-6 16,0-2-3-16,-4 1 7 0,-2 2-7 15,2-4-10-15,-2 2-38 0,-1 2-35 0,0-3-57 16,1-3-58-16,-1-1-54 0,4 1-147 16,-1-5-50-16,-2 3-120 0,2-1-51 0</inkml:trace>
  <inkml:trace contextRef="#ctx0" brushRef="#br0" timeOffset="160758.9">20780 13097 1594 0,'-51'12'-2'0,"-5"-1"9"0,3 6 19 0,-7 1 22 0,6-1 18 0,10-6 14 0,11-3 2 0,6 1-2 15,11-4-7-15,3-2-7 0,6-2-2 16,7-1 1-16,0 0 17 0,90-32-8 16,50-15 2-16,36-17-10 0,34 0 8 15,97-36-18-15,3 10-5 0,-10-2 3 0,-66 24-5 16,2-4 7-16,-2 4-8 0,-11 6-4 16,-23 7-8-16,-24 10 2 0,-55 11-9 0,-21 9 3 15,-30 9 3-15,-10-1-10 0,-14 4 0 16,-16 2-7-16,-6 7 0 0,-4-1-5 15,-10 2 10-15,-10 3-6 0,0 0-24 0,0 0-35 16,0 0-41-16,0 0-50 0,-33 23-41 16,12-13-69-16,-1 1-100 0,-2 0-112 15,-3 3-160-15,-3 3-114 0</inkml:trace>
  <inkml:trace contextRef="#ctx0" brushRef="#br0" timeOffset="164041.96">2676 10497 1788 0,'10'-10'4'0,"1"3"17"0,-5 2 23 0,-6 5 12 0,7-7-1 0,-7 7 1 16,0 0-15-16,0 0-1 0,0 0-7 15,0 0-8-15,0 0-2 0,0 0 4 0,0 0-1 16,23 16 4-16,-16-7 6 0,-4-1 5 16,0 6 4-16,-3-4 10 0,0 5-1 0,0-4 13 15,-6 7 8-15,-1 6 2 0,-4-2 8 16,2 6 10-16,-21 5-2 0,-4 6-2 16,1-4-4-16,-6-1-16 0,-9 1 8 15,2-4-4-15,5-5-5 0,5-1-12 0,3-7-9 16,9-3-7-16,-3-2 10 0,5-1-8 15,-2-2 4-15,10-3-10 0,-2 1 1 16,-4 1 3-16,7-8-5 0,-1 5-7 16,14-6-14-16,-19 7-36 0,19-7-33 0,-17 0-40 15,17 0-40-15,-13-10-43 0,6 6-54 16,0-7-77-16,0-2-128 0,4 1-52 0,3-5 61 16,0-4-118-16,0 3-48 0</inkml:trace>
  <inkml:trace contextRef="#ctx0" brushRef="#br0" timeOffset="164391.87">2219 10626 1681 0,'0'0'96'0,"0"0"14"15,0 0-3-15,0 0 14 0,0 0 4 16,0 0-8-16,0 0-17 0,-39 18-5 0,25-5-6 16,-6 6 8-16,-10 14-3 0,0 8 10 15,0 3-4-15,-3 13 8 0,3 7 14 16,-3-3-9-16,6 6-6 0,3-16-13 0,12-1-19 15,1-1 5-15,4-16-8 0,4 0 0 16,0-5-14-16,6-3-4 0,0-3 0 0,4-5 0 16,7 1 11-16,5-5-19 0,5-1 9 15,3-5-8-15,6 0 1 0,0-6-9 16,4-1-2-16,3-1-2 0,-7-2 1 16,1-2-10-16,-4-1 6 0,0 5-4 15,0-5-3-15,-8 1 0 0,2-1-9 0,-7 5 5 16,-1-5-3-16,-2 5 1 0,2-2-5 15,-2 0-15-15,-14 3-21 0,27-7-35 16,-14 3-40-16,-13 4-30 0,20-7-33 0,-20 7-48 16,16-7-63-16,-9 2-136 0,0-1-155 15,-7 6 59-15,16-21-285 0,-12 10-276 0</inkml:trace>
  <inkml:trace contextRef="#ctx0" brushRef="#br0" timeOffset="166194.84">17510 8072 2427 0,'-17'10'107'0,"4"-2"-5"0,2-4-1 0,8-1 5 0,3-3 7 0,0 0-12 15,74-32-10-15,29-8-13 0,57-25-1 16,33-2-12-16,27-8-1 0,91-24-1 16,-9 5 0-16,-62 23-12 0,-3 3-5 0,-17 7 1 15,-24 1-3-15,-15 10-10 0,-25 10-2 16,-49 12 6-16,-17 6-5 0,-23 4-2 15,-17 3-9-15,-10 5-7 0,-10 3 5 0,-11-1 4 16,5 2-3-16,-7 2 1 0,-7 1-9 16,-1-1 4-16,-9 4 1 0,8 0-12 15,-8 0-6-15,0 0-24 0,0 0-27 0,0 0-52 16,0 0-40-16,0 0-41 0,-38-3-51 16,38 3-58-16,-19 0-134 0,8-3-50 15,11 3 52-15,-22-2-164 0,5 0-88 0</inkml:trace>
  <inkml:trace contextRef="#ctx0" brushRef="#br0" timeOffset="167059.44">2030 12880 1847 0,'0'0'100'0,"0"0"-11"0,-21 10-14 0,18-3-10 0,3-7 9 15,3 18 5-15,4-6-4 0,0 2 2 0,6 3-7 16,7-3 12-16,0-2 19 0,10-5 0 16,3-7 45-16,35-8 0 0,28-28-14 15,43-31-10-15,18-23-5 0,7-10-12 16,6-6-13-16,-3-1-4 0,-7 5-1 15,-7 7-15-15,-23 12-6 0,-20 13-15 0,-37 26 1 16,-13 2-7-16,-17 17-10 0,-10 6-6 16,-9 5-10-16,-4 3-22 0,-7 1-32 0,-2 6-7 15,-1 4-5-15,-10 0-36 0,0 0-30 16,0 0-28-16,6 18-38 0,-6-18-54 16,-6 21-59-16,-1-6-98 0,0-1-98 0,0 1 45 15,1-1-152-15,-1-3-96 0</inkml:trace>
  <inkml:trace contextRef="#ctx0" brushRef="#br0" timeOffset="168675.93">1616 15305 1774 0,'-7'10'22'0,"7"-10"-3"0,0 0 4 0,-3 9 2 0,3-9 8 0,0 0 5 15,0 0 25-15,14 13 32 0,2-13 19 16,-16 0 6-16,60-10 1 0,0-7 16 0,21-10-22 16,4-11 0-16,16-9-13 0,19-17-12 15,7-5-13-15,-7-1 13 0,6 2-20 0,-5 0 0 16,-31 14 2-16,-5 7-9 0,-14 4-8 15,-18 15-14-15,-9 3 3 0,-11 10 1 16,-6 1-10-16,-11 3-14 0,-2 4 8 0,-5 1-15 16,1-1-17-16,1 0-20 15,-1 2-45-15,-10 5-35 0,12-6-43 0,-12 6-57 16,0 0-78-16,0 0-156 0,0 0-42 16,0 0-198-16,0 0-171 0</inkml:trace>
  <inkml:trace contextRef="#ctx0" brushRef="#br0" timeOffset="169626.51">16139 13605 2053 0,'0'0'52'0,"-3"11"-7"0,3-11-16 0,0 0 2 16,10 18-2-16,-4-5 23 0,11-1 21 16,10 6 20-16,24 2 20 0,15-2 18 15,37-9 19-15,30-11 7 0,64-11 18 16,47-24-5-16,102-27-5 0,7-22-12 0,31-16-9 15,5-10 6-15,25-12-11 0,-11-2-9 16,-23-2-13-16,-16 3-7 0,-44 11-4 0,-40 10-14 16,-87 33-3-16,-19 5-15 0,-21 0-2 15,-50 23-4-15,-9 2-13 0,-18 3-2 0,-16 10-6 16,-10 3-2-16,-17 6-4 0,-3 4-5 16,-6-1 4-16,-11 7-11 0,1-4-1 0,-4 1-3 15,2-1-8-15,-4 3-20 0,-2 3-25 16,-2-4-44-16,2 4-30 0,-3 2-49 15,0-2-62-15,-3 7-44 0,0-13-46 0,0 13-59 16,-9-12-65-16,-1 6-134 16,-1 2 66-16,-5 0-323 0,-11 0-304 0</inkml:trace>
  <inkml:trace contextRef="#ctx0" brushRef="#br0" timeOffset="170442.75">2139 16935 2466 0,'0'0'55'0,"-23"5"-8"0,23-5-7 0,-17 2-9 0,17-2-6 0,0 0-8 15,-6 7 9-15,6-7 3 0,0 0 12 16,46 6 21-16,-12-9 9 0,12-1 12 0,27-13 17 15,21-8-14-15,10-4-3 0,2-6-8 16,8-8-1-16,12-8-13 0,-23 5 8 0,-2 0-16 16,-1 2 2-16,-7-3-6 0,-3 5 7 15,-14 0-14-15,-5 6 0 16,-25 11-56-16,-6 0-38 0,-10 7-44 0,-7 6-51 0,-12 2-94 16,-8 4-107-16,-3 6-164 0,0 0 39 15,0 0-192-15,-67 13-161 0</inkml:trace>
  <inkml:trace contextRef="#ctx0" brushRef="#br0" timeOffset="170792.9">2950 16110 1994 0,'-17'-5'38'15,"-3"2"-7"-15,0 6-5 0,0 2-1 16,-3 5 2-16,-1 1-4 0,-16 14 3 0,0 6-6 15,0 5 3-15,-10 11 13 16,-3 3 9-16,0 0 14 0,-1 3-1 0,4-2 3 16,0 6 1-16,3 4-13 0,4-8 12 15,4 1-16-15,9-11 4 0,6 0-9 16,7-8-6-16,7-6-1 0,7-1 0 0,3-7-5 16,6 1 2-16,4 3-5 0,7-8 7 15,7 1-2-15,6-3-9 0,3-4-9 16,10 3 13-16,14-3-3 0,-4-5 7 0,-3-3-1 15,24-1-9-15,-1-4-1 0,4-1-2 16,-1-4 1-16,-9 1 11 0,-1 2-7 0,2-4-3 16,4-5-7-16,-5 1-21 0,-1-1-33 15,-2-1-32-15,-4 2-41 0,-3-5-50 16,-4 3-70-16,-13 2-100 0,-7 5-119 16,-6-1-188-16,-3 5-141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6212-D558-A4FE-FE0B-AA8929463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9456D-C19C-5A3F-88A5-D99554A30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9F61-0134-F97F-51F0-786A2CC0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B29B-CEB4-C843-BEAC-53BB98CC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B6B53-3937-7AAC-C200-665F2932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B699-3FE3-5263-FDB5-B52B7F3B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ED3-6483-C4B9-1EA2-3706F7253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8FE0-948B-E7C3-F854-81082667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0E5C-E545-595E-2344-37B948CB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BC12-F0DB-3AB5-BED3-EAE04EDD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1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5C655-66D9-8EAF-C7B3-0E46F6E9C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56661-22B6-31A5-FFB7-D80E6180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1F4C-AD1F-9D89-164E-BAA2F334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4CAD-A20D-2888-C8C1-B179478B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4627-C10E-54D7-6D51-6C24C82B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44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704E-9E5B-0BF2-FC8E-7776C40C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D4CB-8B87-8CD9-FE29-BB0E7EEC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E05C-E687-C941-1186-B1434D91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B0BE-A303-CA11-EAEC-943A6247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CFF7-DDA4-6D73-950C-F1DF6C6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9A13-08B2-153E-820E-4722FF22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CBEA5-D227-E772-8219-D718E881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DCB3-FFD6-1802-2018-D6062D1C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FCF6-E569-D820-F908-69CE2EE9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37E4-616A-519A-41BE-ACA4B6E2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6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02D-2930-859D-B7DD-1AD303F8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196A-4A03-1D95-79DD-3DE8BE3C9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FEDD4-B29A-AB4F-50C2-EE8D80B7B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4F573-FB31-BF2F-7650-8C80B736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F95D1-0C12-C8BE-2737-6AAB2ED3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75245-5A27-4CEB-1917-CBB99E98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2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F02A-DE7C-6D26-6291-2BB3D5DC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D366-8E26-46F1-2745-FF32F5A6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5FBF7-2C39-B154-CB3A-43C0E471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8DBA5-3A6B-0CDD-0D94-E36D8662A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7BC45-B1A4-A74C-3612-075F1EDEF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DC355-7B4C-FB8B-292D-2ED6E89F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33484-6E33-796F-4730-22F8C7AA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FD41-1044-61E5-2AE0-D51B88AE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4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4E10-2E55-4AF3-5959-E0679A0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EB7E5-350F-3AF4-33A4-582312A8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11952-F1B5-1253-0C02-3D852E76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CD62-F8EA-5876-9204-B43F6029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8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D537-87C6-21B0-646A-A6E685E8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A7033-0827-0CD8-7318-89E02262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9279E-5EBE-8C92-AC9C-563ED768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3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158-2B43-041B-DF0F-0F4B162D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BBF5-785E-F61A-3111-380F6DE1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1A334-508D-174C-FEC6-D35635B7F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1829-3DDB-A7D3-D498-1F808D60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63E6C-E50D-CCE3-9CC4-9AFCBEF9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79B4C-C4F9-C64F-EFF0-12911E9C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0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B7A1-FAA2-6367-2433-7D4FD271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05B2-0F99-BC17-5BC8-579A7A47A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124CF-0475-D5D6-767E-1C728249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B7E15-AFD9-B148-6FDA-166076E3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27503-A60C-D82D-0811-EB4B6D03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2D406-B4A9-33F1-35A6-4C6A2446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E7CEA-361A-75DE-6227-FDA3A29E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204B3-B414-81DA-B4C5-5972A67C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5CFC-5415-2660-7076-995AA445B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6A7D-B46C-4E68-A3D2-067F2A80E9D2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FE79-11A9-5B0A-3190-8A35F7E64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4ECF-6BFF-A98A-43BB-5704DBC9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9A2A-CE9F-4710-BF97-AED9AF2E9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D9DB-941F-6A37-9460-6DF0BAB1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2105589"/>
            <a:ext cx="9370142" cy="311534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Coding Questions </a:t>
            </a:r>
            <a:br>
              <a:rPr lang="en-US" sz="8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8800" b="1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July Exam 2024</a:t>
            </a:r>
            <a:endParaRPr lang="en-IN" sz="8800" b="1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BC03C-251A-C4CA-9706-BDD75C759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244" b="36200"/>
          <a:stretch/>
        </p:blipFill>
        <p:spPr>
          <a:xfrm>
            <a:off x="2322201" y="468518"/>
            <a:ext cx="6408844" cy="1958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15673-B464-A0E8-769E-594853E03657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D3E0ED-28AE-740F-62BB-1BF97E02059C}"/>
                  </a:ext>
                </a:extLst>
              </p14:cNvPr>
              <p14:cNvContentPartPr/>
              <p14:nvPr/>
            </p14:nvContentPartPr>
            <p14:xfrm>
              <a:off x="-159143" y="1961710"/>
              <a:ext cx="73800" cy="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D3E0ED-28AE-740F-62BB-1BF97E020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65263" y="1955590"/>
                <a:ext cx="8604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55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8083D-6658-E34A-2BE4-E10B26A8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1032" cy="3923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0A6A1-5C27-066D-BCD1-6C344228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3844"/>
            <a:ext cx="4816257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6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8828E-1AFB-4BA5-D975-F18F8430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0" y="175401"/>
            <a:ext cx="8576642" cy="35116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BC7B49-EC20-DAD3-457F-53433FC27FFD}"/>
                  </a:ext>
                </a:extLst>
              </p14:cNvPr>
              <p14:cNvContentPartPr/>
              <p14:nvPr/>
            </p14:nvContentPartPr>
            <p14:xfrm>
              <a:off x="242280" y="2534400"/>
              <a:ext cx="11119680" cy="403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BC7B49-EC20-DAD3-457F-53433FC27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920" y="2525040"/>
                <a:ext cx="11138400" cy="40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84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ASCII Table">
            <a:extLst>
              <a:ext uri="{FF2B5EF4-FFF2-40B4-BE49-F238E27FC236}">
                <a16:creationId xmlns:a16="http://schemas.microsoft.com/office/drawing/2014/main" id="{8CFF4F63-DB3A-20E9-63B9-055C43F9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9884"/>
            <a:ext cx="6258232" cy="62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441CA6-69EE-BA92-EC10-E5511E96EB33}"/>
                  </a:ext>
                </a:extLst>
              </p14:cNvPr>
              <p14:cNvContentPartPr/>
              <p14:nvPr/>
            </p14:nvContentPartPr>
            <p14:xfrm>
              <a:off x="561600" y="273600"/>
              <a:ext cx="8661960" cy="6184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441CA6-69EE-BA92-EC10-E5511E96E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240" y="264240"/>
                <a:ext cx="8680680" cy="62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4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2E964-E885-ECCD-9311-0688DB4A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8" y="307860"/>
            <a:ext cx="8352244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58184-B2BD-DCD3-1192-40EECCF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51" y="117582"/>
            <a:ext cx="679000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8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360DC-BEA8-769A-9A3F-E53D0DCD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7" y="170368"/>
            <a:ext cx="6980525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1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C3541-0379-9126-A71D-28C6B111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" y="49454"/>
            <a:ext cx="7112370" cy="351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1F5E2-FE6D-5710-688B-11FF4B411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" y="3566404"/>
            <a:ext cx="1144189" cy="206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0787A-4937-3451-122E-72A017B8C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" y="5636229"/>
            <a:ext cx="1165961" cy="5867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BCD740-40CC-C6AF-E8F8-BAD540A0823E}"/>
                  </a:ext>
                </a:extLst>
              </p14:cNvPr>
              <p14:cNvContentPartPr/>
              <p14:nvPr/>
            </p14:nvContentPartPr>
            <p14:xfrm>
              <a:off x="361080" y="614520"/>
              <a:ext cx="9239040" cy="552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BCD740-40CC-C6AF-E8F8-BAD540A082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720" y="605160"/>
                <a:ext cx="9257760" cy="55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924BD-2BBF-78D0-7DAE-ED41E15DE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04"/>
          <a:stretch/>
        </p:blipFill>
        <p:spPr>
          <a:xfrm>
            <a:off x="78658" y="91550"/>
            <a:ext cx="4399200" cy="5966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7240B-33AB-03FC-BFDC-060DDF15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22" y="2770898"/>
            <a:ext cx="4244708" cy="2911092"/>
          </a:xfrm>
          <a:prstGeom prst="rect">
            <a:avLst/>
          </a:prstGeom>
        </p:spPr>
      </p:pic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E3CF2513-2E1B-09FE-E17A-DFB2BFA7E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6398">
            <a:off x="3153360" y="4561425"/>
            <a:ext cx="2994204" cy="29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22974-6E09-B81D-F3E5-708A48C4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" y="297201"/>
            <a:ext cx="5768840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2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Coding Questions  July Exam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5</cp:revision>
  <dcterms:created xsi:type="dcterms:W3CDTF">2024-07-27T07:08:02Z</dcterms:created>
  <dcterms:modified xsi:type="dcterms:W3CDTF">2024-07-27T10:05:40Z</dcterms:modified>
</cp:coreProperties>
</file>