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11:30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3285 1873 0,'0'0'49'16,"-7"-10"15"-16,7 10 7 0,-6-8-3 0,6 8 1 16,-7-13-9-16,7 13-5 0,-3-9 0 15,3 9-10-15,-3-10-4 0,3 10-7 16,0 0-1-16,-4-10-9 0,4 10-1 15,-7-11-9-15,7 11-3 0,0 0-9 16,0 0-7-16,0 0-11 0,-3-10-10 0,3 10-8 16,0 0-10-16,0 0-7 0,0 0-3 15,0 0 1-15,0-9 2 0,0 9 6 0,0 0-2 16,0 0 13-16,0 0 6 0,0 0-2 16,0 0 7-16,0 0 10 0,0 0 10 15,0 0 9-15,-6-10 15 0,6 10 13 0,0 0 13 16,0 0 4-16,0 0 5 0,0 0 1 15,-10-8 6-15,10 8 1 0,0 0 1 0,-4-10 4 16,4 10 4-16,0 0-8 0,-7-7 8 16,7 7 0-16,0 0-9 15,0 0-2-15,-9-8-15 0,9 8-4 0,0 0-2 16,0 0-9-16,0 0-5 0,0 0-9 16,0 0 5-16,-4 27 0 0,4-14-1 0,4 8-1 15,2-2-12-15,0 6 2 0,-2 3-6 16,0 0 2-16,9 22 0 0,-7 0-3 15,5-13 10-15,2 13-9 0,-3-11 0 0,0 7-3 16,-3-6 1-16,-1-8 3 0,-3-7 5 16,4 7-12-16,-4-7 1 0,4-1 3 0,-3 1 10 15,5-6-10-15,-5-5-3 0,-1 5 6 16,0-5 7-16,1-3-14 0,-4 2 7 16,3-3-7-16,-3-2 2 0,0-8 4 0,4 14 7 15,-4-14-7-15,0 11 11 16,0-11-7-16,3 11 3 0,-3-11-8 0,0 0-16 15,0 0-44-15,0 0-44 0,0 0-38 16,0 0-39-16,0 0-35 0,0 0-38 0,-14-22-66 16,8 8-127-16,2 6-157 0,-2-9-100 15</inkml:trace>
  <inkml:trace contextRef="#ctx0" brushRef="#br0" timeOffset="600.13">5092 3352 1759 0,'0'-17'10'0,"-3"7"20"16,3 10 5-16,0-21 2 0,3 12 10 16,1-4 1-16,0 2-4 0,2-3-4 15,1-4-7-15,6 0-3 0,1-1-1 0,-1 2 0 16,10-5-6-16,-3 1 2 0,3 4-6 15,1-1-1-15,2 0-5 0,-5 6-1 0,6 2 1 16,-5 0-2-16,5 5-1 0,-4 3 1 16,-2-2-5-16,1 8 2 0,-1 0 5 15,-1 2-6-15,3 4 0 0,-6 5 2 16,0 0-2-16,-7 5 3 0,-1-1-3 16,-2 5 2-16,0-2-6 0,-4 3 4 0,1 0 1 15,-4 0-1-15,0-6-1 0,-4 6 0 16,4-2-2-16,0 0 1 0,-6-6 2 0,6 1 1 15,-4-1-3-15,1-5-3 0,-1-1 4 16,1 2 1-16,3-13 7 0,-3 12 8 16,3-12 11-16,-3 10-3 0,3-10-1 0,0 0-4 15,0 0-1-15,0 0-8 0,0 0 0 16,0 0-3-16,0 0-2 0,0 0-2 0,0 0-1 16,0 0-1-16,43-18 1 0,-30 15 0 15,-13 3-8-15,27 0 5 0,-27 0-7 16,30 3 9-16,-17 5-2 0,4 2-3 15,-4 0 2-15,0 5 2 0,1 2 0 16,-4 6 1-16,-4-2-1 0,-3 4 6 0,-3 4 5 16,0-2 8-16,-3 0-13 0,-10 4 10 15,-1-2-1-15,1-1-2 0,-7-3 0 0,4-3-2 16,-8 2 5-16,4-9-8 0,-6 2 2 16,-4-2-3-16,0-5-5 0,-7-2 0 15,7-4-9-15,1-1-21 0,2 0-21 0,0-3-34 16,0 0-34-16,-3-6-57 0,7 3-69 15,3-5-128-15,6 2-59 0,1-5-123 0,10 2-48 16</inkml:trace>
  <inkml:trace contextRef="#ctx0" brushRef="#br0" timeOffset="1249.61">6346 3288 1744 0,'0'-17'154'0,"0"17"12"0,0 0-6 0,-6-11 1 15,6 11-14-15,0 0-11 0,-4-10-19 16,4 10-17-16,0 0-11 0,0 0-17 0,0 0 0 16,0 0-7-16,0 0-11 0,10 32-17 15,-7-14 9-15,7 7-15 0,-3 7-1 16,0 0 0-16,-1 4-3 0,4 9 0 0,1 2 5 15,-2 0-12-15,8-1-7 0,0-2 5 16,-7-6 3-16,0-9-8 0,0 2 2 0,-4-6-10 16,8-2 18-16,-8-3-1 0,1-5-7 15,-1 3 2-15,2-8-9 0,-5 2 10 16,3-5 17-16,-6-7 38 0,4 10-2 16,-4-10-6-16,0 0-14 0,0 0 1 15,0 0-3-15,0 0-11 0,-13-50-6 0,5 28-2 16,-1-9-3-16,2 2-4 0,4-6-3 15,-8-1 2-15,2-11 1 0,-1 7-4 0,0-8-6 16,0 11 3-16,3 2-9 0,4 3 4 16,0-1-2-16,-1 5 4 0,4-1-10 15,4-2 6-15,-1-2-2 0,-3 7-4 0,6-5-4 16,4 2 7-16,1 4-3 0,2 4-1 16,1 2-3-16,2 1-7 0,4 5 2 0,10-1 1 15,-11 9-1-15,11 2-2 0,-3 3 4 16,10 10 2-16,0 2-3 0,9 9 7 15,-2 7 2-15,-4 4-8 0,-4 2 1 16,-2 4 7-16,-11 8-10 0,4-7 10 16,-14 9 0-16,7-6-1 0,-10-2 5 0,-7-2-3 15,0-1-4-15,-6 2 6 0,-10 11 1 16,-1 0 2-16,-5-4-2 0,5-9-2 0,-2 5 9 16,-1-9-4-16,1-5-8 0,-1-3 13 15,-3-4-27-15,-3-3-25 0,2-4-34 16,-2-4-39-16,3-5-39 0,0 2-38 0,4-7-40 15,-1 3-36-15,0-6-55 0,1 0-137 16,2 2-29-16,1-6 46 0,3-1-161 0,3-2-98 16</inkml:trace>
  <inkml:trace contextRef="#ctx0" brushRef="#br0" timeOffset="1866.08">7510 3195 1839 0,'3'-13'89'15,"-3"-2"12"-15,0 5 9 0,0 10 1 0,-3-19 8 16,-1 10-4-16,4 9 4 16,-3-15-4-16,3 15-10 0,-7-10-9 0,7 10-19 0,0 0-11 15,-20 0-6-15,20 0-9 16,-20 13-1-16,10-1 0 0,0 4-8 15,0 3-10-15,-3 6-2 0,10 3-9 0,-8 7 5 16,8 1-2-16,3 1-7 0,0 1 10 16,0 3-9-16,6 9-7 0,5-2 3 0,2 0-2 15,4-6-1-15,2-2 6 0,2-8-11 16,-1-4-4-16,0-3 8 0,-3-3-2 16,6-1 0-16,-7-4 5 0,1-5 0 0,-4-1-10 15,1-1 9-15,-1-5-5 0,0 0 2 16,-13-5 1-16,24-3 3 0,-24 3 1 0,26-10-5 15,-8-2-6-15,-2-4 10 16,-7 4-3-16,2-9-4 0,-1 2 1 0,-1-4-10 16,2 1 13-16,-4 0 4 0,-4 0 13 15,3-2 3-15,-3 2-10 0,5 0-7 16,-5 2 5-16,0-3 0 0,4 0 0 0,-1 4-1 16,1-3-4-16,3 4-5 0,3-2-6 15,4 5 8-15,3 0-3 0,0-1-7 0,0 4 6 16,0 5 3-16,-3 1-8 0,-1 4 1 15,1 2 3-15,-17 0-9 0,40 8-1 0,-20-4 10 16,1 9-10-16,-5-1 9 16,1 3 2-16,-1 10-11 0,1 0 0 0,-4 0 7 15,-7 6-3-15,8-3 6 0,-4 4-3 16,0-6 0-16,0 5 4 0,-3-6-6 16,2-2 10-16,-1 2-4 0,-2-8-4 0,1 1 9 15,-1-7-29-15,-2 3-31 0,-1-4-50 16,1-3-57-16,-4-7-68 0,6 8-97 0,-6-8-151 15,0 0-13-15,0 0 53 0,0 0-172 16,10-22-104-16</inkml:trace>
  <inkml:trace contextRef="#ctx0" brushRef="#br0" timeOffset="3233.76">10707 2796 1781 0,'0'0'31'0,"9"-7"19"0,-9 7 16 0,3-7 5 0,-3 7 8 16,4-11 11-16,-4 11-4 16,0 0 8-16,6-8 3 0,-6 8-6 15,0 0-5-15,0-11-6 0,0 11-12 0,0 0 4 16,0 0-10-16,0 0-5 0,-13-10-14 15,13 10 0-15,0 0-8 0,-23 0-2 0,23 0 4 16,0 0-10-16,-30 3-4 0,30-3-10 16,-24 7-1-16,14-5 2 0,10-2-10 15,-20 6 11-15,14-2-1 0,6-4-19 0,-13 13 12 16,6-5-1-16,0-1-6 16,7 3-4-16,-7 2 9 0,7 6-3 0,-3 0-1 15,6 7 9-15,1 0 7 0,-1 10 16 16,1-6-1-16,2 7 13 0,4-1-9 0,3 9 5 15,-2-6-5-15,-5-3-2 0,4-2 9 16,0 11-7-16,3-2-1 0,4 4-2 16,-7-11-7-16,-3-2 6 0,-1-4-3 0,2-1 1 15,-5-3-5-15,0 0 3 0,3 0 5 16,1-3-4-16,-4-4 0 0,0-4-6 0,5 3-21 16,-8-5-20-16,0-5-48 15,3 0-61-15,-3-7-57 0,0 7-34 0,0-7-31 16,0 0-6-16,0 0 14 0,0 0 16 15,-11-21 22-15,8 10 31 0,0 1 26 0,0-2 33 16,-1-3 36-16,1 1 17 0,0-4 31 16,3 0 18-16,-3 4 22 0,3-4 14 15,-3 0 6-15,6 5 1 0,-6-1 0 0,6 2 0 16,-3-1-8-16,3 1-2 0,3-5-1 16,-2 3-2-16,5 2-2 0,5-1-5 15,-4 1 1-15,7-4-3 0,2 4-25 0,-5-3-38 16,2 1-39-16,5-3-39 0,-7 3-420 15,8-1-53-15</inkml:trace>
  <inkml:trace contextRef="#ctx0" brushRef="#br0" timeOffset="3621.23">11386 2935 1748 0,'0'0'170'0,"0"-8"16"16,0 8 3-16,0 0 8 0,0-14-2 0,0 14-16 15,0 0-14-15,0 0-27 0,0 0-13 16,0 0-12-16,0 0-20 0,0 0-4 0,0 0-8 16,0 0-9-16,0 0-9 0,0 0-1 15,7 37-14-15,-4-17-8 0,4 5 4 16,-1 5 0-16,5-1-5 0,-5 6-3 0,1 1-5 16,3 9-4-16,3-1 5 15,-3-6-7-15,1-2 4 0,-5-4 3 0,0-2-13 16,1-1 1-16,4-4-32 0,-8-8-39 0,3 0-54 15,1-3-42-15,-4-3-67 0,-3-7-86 16,0-4-54-16,0 0-106 0,0 0-38 16,0 0-247-16,0 0-236 0</inkml:trace>
  <inkml:trace contextRef="#ctx0" brushRef="#br0" timeOffset="4001.01">11526 3246 2126 0,'0'0'-43'0,"6"-8"13"16,2 2 3-16,-8 6 1 0,13-12 2 15,-4 6 1-15,2 2 5 0,2-2 2 0,4 2 3 16,-4-1-6-16,1-1 13 16,-1 5-6-16,-4-5 2 0,5 1 3 0,2-2 6 15,-5 1-3-15,2-1 4 0,1 0 1 16,-1-1 3-16,0 1 9 0,-3-1 8 0,0 1 10 16,0-3 8-16,0 0 3 0,0-2 0 15,-7 1 6-15,7-2 6 0,-3 1 8 16,-3-2 4-16,2-3 11 0,-3 3 7 0,4-1 12 15,-7 2 11-15,0-2 16 0,3 3-6 16,-3-1 10-16,4 1-4 0,-4 12-5 0,0-17-16 16,0 9-13-16,0 8-21 0,0 0 5 15,0-13-14-15,0 13-3 0,0 0-7 16,0 0-9-16,0 0-2 0,0 0-9 16,16 25 7-16,-9-10-7 0,-4 6-6 0,1 0 1 15,6 8 2-15,0 0 1 0,-1 5-6 16,5 13-1-16,-7-11 3 0,10 7-41 15,-8-5-76-15,1-5-87 0,1-11-119 0,-1-2-106 16,-4-2-111-16,0-3 43 0,5-8-235 16,-1-3-202-16</inkml:trace>
  <inkml:trace contextRef="#ctx0" brushRef="#br0" timeOffset="4233.26">12296 2895 2320 0,'0'0'241'0,"-7"-13"-4"0,7 13-16 16,0 0-22-16,-3-11-17 0,3 11-30 16,0 0-13-16,0 0-16 0,0 0-17 0,0 0-10 15,0 0-9-15,0 0-11 0,0 0-3 16,10 39-9-16,-4-22-7 0,2 2 0 0,-5 6-8 16,3 8 2-16,1 2-8 0,-1 14-1 15,8-8-4-15,-11 1-3 0,10 7-56 16,-2-12-60-16,-4-6-97 0,-1-6-104 0,-3-9-103 15,5 0-178-15,-5-4 25 0,0-5 65 16,0-1-264-16,-3-6-229 0</inkml:trace>
  <inkml:trace contextRef="#ctx0" brushRef="#br0" timeOffset="4633.05">12613 2850 2344 0,'0'-11'165'16,"0"1"-19"-16,0 10-7 0,-4-12-19 15,4 12-18-15,0 0-19 0,0 0-1 0,0 0 3 16,0 0-18-16,0 0-10 0,0 0 5 16,0 0-9-16,-16 40 1 0,6-22-16 15,3 2 3-15,-3-1 0 0,-3-1-20 0,6 2 6 16,-9-2 4-16,-1 0-11 0,0-2 12 16,0 0-11-16,1-4-1 0,-1-2-2 15,4 0-10-15,2-2-8 0,2-4 13 16,-4 2 10-16,13-6-14 0,-17 1-6 0,17-1 2 15,0 0 8-15,0 0-13 0,-21-8-2 16,21 8 7-16,0 0-15 0,11-18 2 16,-11 18 6-16,16-16 1 0,-2 12-5 0,2 0-11 15,-16 4 5-15,30 0 12 0,-6 6 3 16,-4 5-4-16,3 1-2 0,0 2 4 0,1 4-1 16,9 13 1-16,0-2 0 0,-9-1 7 15,3-3-2-15,-8 0-2 0,5-3-2 16,-7-4 3-16,-4-1 3 0,1 1-27 15,2-6-42-15,-10-2-29 0,8 0-32 16,-4-5-65-16,-7-2-81 0,-3-3-120 0,0 0-104 16,0 0 49-16,20-14-188 0,-13 7-129 15</inkml:trace>
  <inkml:trace contextRef="#ctx0" brushRef="#br0" timeOffset="5983.71">14639 2857 1903 0,'0'0'75'15,"-30"-15"9"-15,30 15 5 0,0-13-5 16,0 13-3-16,8-19-17 0,-2 4 0 0,4-3-10 15,4 1-6-15,-2-4-4 0,9 7-8 16,-5-4 3-16,4 6-5 0,1-1-8 16,1 6-3-16,2-1 4 0,6 5-2 15,-3 3-7-15,-4 3 5 0,14 7-7 16,-4 2 7-16,10 12-11 0,-10 5 7 0,0 4-5 16,-6 5 1-16,0 1 6 0,-10 4-11 15,-4 1 1-15,1 5 0 0,-14-10 9 16,0-3-8-16,0 3 0 0,-8-6-3 0,2 2-3 15,-7-3 9-15,-1-2 10 0,-2 8 9 16,-11-13 5-16,0-7 11 0,1-2 3 0,2-7 2 16,-2-2-7-16,-4-7 0 0,-4-3-7 15,4-4 1-15,-3-3-11 0,-4-5-6 0,4-3 6 16,-7-7-7-16,4-4 1 16,6-5-4-16,3 1-7 0,10 1 6 0,4 0-11 15,7-4-5-15,-2-15 3 0,11 8-26 16,5-5-50-16,8-2-34 0,1 6-43 15,2 1-33-15,8 5-46 0,-3 9-43 0,-4 6-107 16,-1 9-95-16,5-3-163 0,-4 9-129 16</inkml:trace>
  <inkml:trace contextRef="#ctx0" brushRef="#br0" timeOffset="6455.47">16133 2635 1943 0,'10'-10'107'0,"-7"2"22"16,-3 8 0-16,3-13-7 0,-3 13-13 0,0-9-8 16,0 9-20-16,0 0 0 0,11-10-6 15,-11 10-9-15,0 0-18 0,22 0-3 16,-22 0-6-16,27 10-8 0,-13-1-2 0,-1 4 7 15,7 8-3-15,4 16-6 0,-8-5 0 16,-6-1-7-16,4 16 4 0,-8-5-3 16,-3 8 0-16,-3-6 3 0,0-2-3 15,-3 12-5-15,-3-1 5 0,-4-2-6 16,-7-2 0-16,-4-5-6 0,-1 6 17 0,-5-7-10 16,-6-8 0-16,-8-6 13 0,8-4 4 15,-7-7 4-15,4-7-1 0,-1-7 6 0,4-6-3 16,-11-4-3-16,4-2-5 0,-4-16 6 15,-5-1-9-15,8-7 2 0,8 0-11 16,3-5 3-16,4-5-4 0,6 0-4 0,6-2-6 16,8 5-3-16,-1 6 8 0,7-5-12 15,10-10 9-15,-7 9-3 0,14-7-9 0,-4 14 5 16,7 4-7-16,-3 0-33 16,6 3-21-16,1 6-42 0,-1 4-38 0,4 5-40 0,3 2-42 15,-6 6-46-15,-5 4-59 16,1 3-174-16,4 8 39 0,-5-1-130 15,8 8-90-15</inkml:trace>
  <inkml:trace contextRef="#ctx0" brushRef="#br0" timeOffset="6849.6">15847 3375 1695 0,'-21'-5'-7'0,"4"-5"19"16,1 2 19-16,2-2 12 0,4 0 14 16,1-2 5-16,-2-1 9 0,5-2 0 0,-1-2-4 15,7-4-3-15,7-1-9 0,-1-3-5 16,11-3-3-16,-1 3-6 0,11-8-3 0,0 7-3 16,0 6-6-16,3 2-7 0,-3 3 1 15,-1 5-4-15,4 5-3 0,0-1 2 16,-3 6-1-16,3 6-4 0,7 5-8 0,-4 1 10 15,10 9 8-15,-7 4-1 0,5 8 4 16,-8 1 3-16,-3 3 5 0,0 1-11 16,0-1 3-16,-3-2-5 0,-1 0 2 15,-6-9 1-15,-3 3-3 0,0-4-3 0,-7-5 1 16,3-1 8-16,-3-1-11 0,-4-4 2 16,8-3 1-16,-7 2-21 0,-1-6-63 15,5 1-60-15,-5-4-84 0,4-1-82 0,-10-3-169 16,17 0-168-16,-17 0-126 0</inkml:trace>
  <inkml:trace contextRef="#ctx0" brushRef="#br0" timeOffset="7117.28">16843 2927 1910 0,'0'0'88'0,"0"0"10"0,0 0 7 0,0 0-9 16,0 0-16-16,-24-10-5 0,24 10-5 16,10-17-12-16,7-1-5 0,-4 3-2 0,25-13-4 15,-13 3-2-15,16-7-3 0,-8 2-11 16,13-2 6-16,-2 4-8 0,-4-1 0 16,7 4-3-16,-17 1-8 0,0 6-6 0,0 7 0 15,-4-4-52-15,1 8-65 16,-7-4-61-16,-4 4-73 0,-2 1-106 0,-1 2-103 15,-5 1-120-15,-2 0-69 0</inkml:trace>
  <inkml:trace contextRef="#ctx0" brushRef="#br0" timeOffset="7349.87">17259 2670 1788 0,'-16'7'140'0,"16"-7"4"15,-14 5-2-15,14-5-19 0,0 0-13 16,-10 7-19-16,10-7-10 0,-3 7-5 0,3-7-12 15,-6 24-1-15,2-9-10 0,4 7-4 16,-3 3 0-16,3 10 5 0,-4 0-6 0,1 2 4 16,-4 20 3-16,4-1-11 15,3 2 0-15,0 2 0 0,-3-5-10 16,0 2 6-16,9-4-9 0,-3-11 13 0,-6-9-10 16,10-5 0-16,-1-3-1 0,-2-6-1 15,-1-1 0-15,-3-4-10 0,7-3-27 0,-7-11-96 16,3 7-99-16,-3-7-108 0,0 0-218 15,0 0 57-15,-13-30 49 0,13 17-132 0,-7-5-53 16</inkml:trace>
  <inkml:trace contextRef="#ctx0" brushRef="#br0" timeOffset="8416.67">20040 2707 1688 0,'-17'-18'95'0,"7"4"20"15,-1 2 17-15,2-1 17 0,5 2 14 0,-2 4 8 16,6 7-6-16,-10-12-8 0,3 6-20 16,7 6-8-16,-10-10-31 0,10 10-1 15,0 0-6-15,-13-4-19 0,13 4-7 16,0 0-1-16,0 0-11 0,-7 32-2 0,10-12-9 16,1 3 2-16,-1 4-9 0,4 3 2 15,-4 5-6-15,0 2-1 0,1 1-5 16,-1 2-1-16,4 7 1 0,0-6 1 15,-4-4-4-15,0-2-3 0,4-2-1 0,2-1 3 16,-4-7-3-16,1 3-31 0,-3-6-51 0,7-4-50 16,-4-4-41-16,2 1-46 0,-5-6-95 15,-3-5-140-15,0-4-89 0,0 0 62 16,0 0-164-16,0 0-124 0</inkml:trace>
  <inkml:trace contextRef="#ctx0" brushRef="#br0" timeOffset="8850">20046 2621 1882 0,'-6'-8'66'15,"-5"-3"20"-15,1 4 6 0,7 0 5 0,3 7-7 0,-14-11-8 16,14 11-15-16,0 0-4 15,-6-7-16-15,6 7-7 0,0 0 1 0,0 0-7 16,0 0-4-16,27 25-3 0,-10-7 3 16,5 1-14-16,8 16 8 0,11 2-9 15,-8 4 2-15,13 10 1 0,-5-9 1 0,-8-1-9 16,7 1 5-16,-10 0-3 0,3-3 0 16,-3-2 0-16,0-5-1 0,-3-7 1 0,-6-1-3 15,-2-5 3-15,-2-6 1 0,-4-2 3 16,1-4 25-16,-1-2 41 0,-13-5-12 15,0 0-7-15,33-21-7 0,-23 5-4 0,-3-9-5 16,0-9 3-16,-1-16-20 0,-3-2 3 16,4-4-1-16,-4 5-2 0,-3 6-4 15,0 8-5-15,4 1-4 0,-4 5-9 16,0-2 4-16,0 5 1 0,0 7-19 16,0-1 14-16,0 5-31 0,0 2-46 0,0 1-74 15,0 3-76-15,3 1-52 0,4-1-82 16,-1 1-148-16,1 2 41 0,0 4-106 0,9-3-67 15</inkml:trace>
  <inkml:trace contextRef="#ctx0" brushRef="#br0" timeOffset="9484.02">21360 2471 1788 0,'19'4'134'0,"-19"-4"-13"15,0 0-9-15,0 0-19 0,0 0-11 16,4 10 2-16,-4-10-16 0,3 11-7 0,-3 0-4 16,4 2-10-16,-1 6-4 0,0 6 0 15,-3 3-2-15,4 7-4 0,2 1 2 16,-3 14-9-16,8 4-2 0,-8-1-4 15,0 2 0-15,1-1 6 0,2-1-7 16,-3 3 5-16,4-5-8 0,0-1-1 0,0-10 8 16,-4-6 0-16,3-9-2 0,-2 0-1 15,2-9 4-15,-2 5 2 0,-1-7 0 0,1-1 10 16,-1-2 20-16,-3-11 20 0,3 8-4 16,-3-8-14-16,0 0-8 0,0 0 2 15,0 0-11-15,-3-44-1 0,-4 21-4 0,7-2-6 16,-7-4-5-16,1-7 3 0,2 1-12 15,1-5 3-15,0-10 3 0,3-4 5 0,-3-4-5 16,6 2-7-16,0-1 5 16,0 0-9-16,1 0 2 0,-1-1-2 0,7 4-2 15,-3 1-1-15,-1 3-10 0,1 7 10 0,0 8-4 16,0 3-8-16,-1 3 2 16,4 4-4-16,-4 4 5 0,5 0-1 0,2 2-7 15,-7 4 12-15,8 5-19 0,-1 0 11 16,-2 2-16-16,2 5 16 0,4 3-2 0,-17 0 6 15,33 7-9-15,-17 1 12 0,-5 1-12 16,5 5 5-16,1 5 5 0,-7 2 0 16,-1 1 1-16,-5 2-3 0,3 1 0 0,-4 1 5 15,-3-1 3-15,0 6-7 0,-3-1-2 16,-4-1-8-16,-3 2-13 0,-3-3-16 0,-4-2-34 16,-7-1-28-16,8 0-39 15,-4-1-39-15,-4-5-46 0,8-5-78 16,-1 3-87-16,1-9-127 0,2 0 56 0,4 1-142 15,7-8-100-15</inkml:trace>
  <inkml:trace contextRef="#ctx0" brushRef="#br0" timeOffset="9701.16">22130 2595 1795 0,'0'0'47'15,"16"-3"12"-15,-16 3 1 0,17-10-1 0,-4 3-8 16,7-5-7-16,7-5-2 0,10-8-2 16,9-1-2-16,4-5-8 0,1 6-4 15,-2-1-2-15,1 1-3 0,-3-3-1 0,-4 6-1 16,-6 4-6-16,-7 5 0 0,-10 6-4 16,3-4 3-16,-3 7-18 0,-4-2-51 15,-2 2-51-15,2-1-79 0,-2-1-92 0,-7 5-328 16,-7 1-107-16</inkml:trace>
  <inkml:trace contextRef="#ctx0" brushRef="#br0" timeOffset="9951.15">22633 2339 1876 0,'0'0'100'0,"-14"7"4"16,14-7-17-16,0 0-8 0,-6 8-17 15,6-8-3-15,-4 13-8 0,1-3-9 0,3 5-1 16,-3 6-4-16,3-2-5 0,0 12 4 15,0 6 4-15,0 5-3 0,0 12 7 0,0 0-2 16,3 0 0-16,0 2-1 0,1-12-1 16,-1-9-10-16,0 3-3 0,-3-2-1 15,7-10 3-15,-7 2 3 0,4-3-11 0,2-3 7 16,-3-7-3-16,1 2 6 16,-1-3-4-16,0-3-25 0,1-3-50 0,-4-8-79 15,3 9-98-15,-3-9-96 0,0 0-156 16,0 0-194-16,0 0-166 0</inkml:trace>
  <inkml:trace contextRef="#ctx0" brushRef="#br0" timeOffset="22834.28">4863 2513 1909 0,'0'0'-32'0,"0"0"26"16,0 0 16-16,0 0 9 0,-17 4 6 0,17-4 10 15,0 0 2-15,0 0-3 0,0 0-6 16,0 0-4-16,0 0-5 0,0 0 1 0,7-29-8 16,-7 29 6-16,10-18-3 0,0 5-4 15,0 2 0-15,0 0-4 16,3-4 3-16,4-1-6 0,-1 1 3 0,4 3-5 15,-7 2 3-15,4 0-5 0,-4 3 2 16,1-1-1-16,2 1 0 0,-5 1-3 0,2 2 2 16,-13 4-1-16,20-4-1 0,-20 4 1 15,0 0 2-15,34 6-2 0,-25-1 1 16,5 5 0-16,-4-2 1 0,-4-1 2 0,1 3 2 16,0 2 0-16,-4 4-3 0,1 2 3 15,-1 4 6-15,-3 3 2 0,-10 3 5 0,0 4-3 16,0 0 1-16,-7 11 2 15,7-9-4-15,0-6 4 0,0 0-7 0,0-6 0 16,0 3-3-16,4-5 3 0,-5-1-2 16,5-2-3-16,-1-3 2 0,1 1-1 15,3-5-1-15,-2 1-2 0,2-3-3 0,3-8 3 16,-3 17-1-16,3-17 1 0,0 12-5 16,0-12 1-16,3 10 5 0,-3-10 5 0,0 0-4 15,14 4 10-15,-14-4 3 0,27-12-6 16,-11 2 4-16,4-3 5 0,4 1-10 15,-1 2 2-15,-3-1-2 0,-3 3 2 0,2-3-3 16,-2 4-3-16,-7 0 0 0,0 1 4 16,4 1-5-16,-5-2-1 0,-9 7-4 15,14-7 6-15,-4 4-7 0,-10 3-2 16,13-8 6-16,-13 8 3 0,11-6-34 16,-5 5-44-16,-6 1-50 0,0 0-29 0,16-10-69 15,-8 4-157-15,1 2-215 0,-2-4-91 16</inkml:trace>
  <inkml:trace contextRef="#ctx0" brushRef="#br0" timeOffset="23984.23">6827 2482 1749 0,'3'-7'36'0,"-3"7"11"16,0 0 6-16,0 0-3 0,0 0 8 16,0 0-3-16,0 0-4 0,0 0 0 0,-11-18 0 15,11 18 0-15,0 0-3 0,-10-5-3 16,10 5-2-16,-9 0-6 0,9 0-5 16,-21 2-5-16,8 4-1 0,-4 1-4 15,-6 3 0-15,0 1-4 0,0 1-2 0,-4 2 3 16,-3 4-4-16,3-4-7 0,0 4 4 0,5-5-1 15,1-1 0-15,1 1-1 16,4-1-5-16,-1-5 0 0,1 4 2 16,5-4-5-16,1-1 6 0,0 1-5 0,0-2 5 15,0 1 5-15,4-2 6 0,-1 0 10 16,7-4 4-16,-14 6 6 0,14-6 8 0,0 0 3 16,-9 0-11-16,9 0-5 0,0 0 8 15,0 0-12-15,-17-10-2 0,13 3-7 0,-2-3 2 16,6-2 0-16,-7-5-2 0,4 0-3 15,3 1-7-15,-3-5 7 0,3 4-12 16,0-8-1-16,3-4 6 0,-6 4 2 0,6-1-8 16,0-2-2-16,1 0-5 15,-1 3 7-15,3-1 2 0,-2 5-9 0,-1 0-1 16,0 2 3-16,4 5 6 0,-3 1-6 16,-4 1-10-16,3 1 6 0,-3 11-10 0,3-13 1 15,-3 13 6-15,0 0-1 0,0 0-1 16,0 0 3-16,0 0 9 0,33 25-8 15,-23-10-1-15,-3 6 2 0,3 4 3 0,0 4-1 16,4 2 7-16,-5 1-7 0,12 8 2 16,-12-5 0-16,4-6-1 0,-2 2 0 0,-5-6 3 15,4-2 1-15,-2-2-4 0,-2-3 7 16,4 0 2-16,-7-4-3 0,3-3 1 16,-1 2 3-16,-2-4-2 0,0 1 3 0,4-3-2 15,-7-7-4-15,6 17-33 0,-6-13-42 16,3 0-37-16,5 4-34 0,-8-8-31 15,3 10-36-15,-3-10-41 0,6 6-89 16,-6-6-330-16,0 0-163 0</inkml:trace>
  <inkml:trace contextRef="#ctx0" brushRef="#br0" timeOffset="25301.3">7600 2385 1951 0,'0'0'13'0,"0"0"13"0,-11 11 2 16,11-7 0-16,0-4-5 0,0 0-4 15,0 10-3-15,0-10-6 0,0 0 1 16,0 0-1-16,0 0 0 0,0 0 1 0,14 4 4 16,-14-4-6-16,16-1-2 0,-16 1 1 15,30-6 0-15,-10 1-2 0,1-1-1 16,1-2 4-16,5-3-1 0,3 4-4 15,-3-3 2-15,-3 2-2 0,-1 1-3 16,-7 1 0-16,1 2 2 0,0 1 1 0,-7 0-5 16,-10 3-1-16,0 0 7 0,30 3 0 15,-23 7 5-15,2 0 9 0,-2 2 7 0,0 9 8 16,0 1 1-16,-1 6 3 0,1 1 13 16,-1 3 12-16,-6 4-1 0,4 2 3 15,0-4-7-15,-1 4 10 0,-3-3-4 0,3 2 3 16,-3-5-11-16,3-1-3 0,-3-4-3 15,3-2 5-15,-3-2-12 0,0 0-1 0,4-3 2 16,-4-5-15-16,3 2 6 16,0-5-3-16,-3-1-4 0,3-1 7 0,-3-10-6 15,0 15-7-15,0-15-40 0,5 10-82 16,-5-10-84-16,0 0-99 0,0 0-160 16,0 0-32-16,0 0-196 0,0 0-165 0</inkml:trace>
  <inkml:trace contextRef="#ctx0" brushRef="#br0" timeOffset="25518.21">7873 2885 2046 0,'-10'-6'85'0,"10"6"7"0,0 0-10 15,-13-9-10-15,13 9-5 0,0-13-9 16,0 13-3-16,20-19-12 0,-1 2-3 16,5-2-6-16,3 2-3 0,3-1-1 15,0 1-2-15,-3-4-7 0,3 6 4 16,-5 1 1-16,-4 3-10 0,-1 1-2 0,-7 2-6 15,1 1-14-15,-4 3-29 0,-10 4-18 16,16-6-19-16,-16 6-25 0,17-2-40 0,-17 2-31 16,9-6-46-16,-9 6-64 0,11-1-339 15,-11 1-115-15</inkml:trace>
  <inkml:trace contextRef="#ctx0" brushRef="#br0" timeOffset="27134.64">10646 1939 1810 0,'0'0'14'0,"0"0"14"0,0 0 15 0,0 0 11 16,-13-14 7-16,13 14 12 15,0 0 6-15,-13-8 9 0,13 8 4 0,0 0 8 16,-14-4-11-16,14 4-8 0,0 0-2 16,-23-3-12-16,23 3-4 0,0 0-11 0,-23 4-4 15,23-4-6-15,-21 6 3 0,12 1-14 16,-5 1 1-16,4 2-14 0,-3 0 4 15,2 2-2-15,2 3 3 0,-4 5-7 0,-1 5-3 16,1 3-4-16,-1-1 3 0,4 4 2 16,1-2-1-16,-2-1-1 0,1 4-5 15,7-5 0-15,0 1 6 0,3 0-8 0,-3 0-3 16,6-2-2-16,3 2 9 0,-2-3-8 16,5 4 1-16,2 0 9 0,-1-8-3 15,4 3 0-15,2-2-4 0,1 0 4 16,-1-4 0-16,-5-5 0 0,5-4-3 0,-3 0-1 15,4-2 11-15,-4-6-6 0,-13-1 7 16,34-1-13-16,-18-5 7 0,1-4-2 0,3-2 7 16,-3-3-9-16,-4 1-5 0,-3-4 8 15,-3 2-3-15,-1 0 10 0,1-2-2 16,-7 2 11-16,3 1 7 0,-6-3-4 0,-4 4 1 16,1 2-7-16,-1 2-15 15,-3 2 2-15,-3-5-1 0,6 9 9 0,-7-2-10 16,14 6-3-16,-20-8-20 0,20 8-21 15,-16-1-15-15,16 1-32 0,-17 0-26 16,17 0-31-16,-20 0-39 0,20 0-49 0,-14 1-40 16,14-1-88-16,-16 4-95 0,16-4-141 15,-14 4-92-15</inkml:trace>
  <inkml:trace contextRef="#ctx0" brushRef="#br0" timeOffset="28785.11">11660 2350 1769 0,'0'0'52'0,"-17"-4"13"0,17 4 6 15,0 0 2-15,0 0-2 0,-24 4-6 16,24-4-7-16,0 0-15 0,0 0-2 0,0 0-8 16,-16 10 1-16,13-3-11 0,3-7 1 15,0 21-1-15,0-9-2 0,0 5-5 0,3 1-3 16,0-1 6-16,7 2-6 0,4-1 2 15,-11 0-3-15,10 0-2 0,1-4-2 16,2 1 3-16,1-2 0 0,-1-3 2 0,1 1-4 16,3-4-1-16,-3-6 2 15,3 3-1-15,0-4-1 0,3 0 3 0,1-8-3 16,-5 4-4-16,1-7 7 0,4 1-3 16,-5-3 0-16,2 1-4 0,-4-1 3 0,-1-2-3 15,-2 3 0-15,-4-1-2 0,-4 1-2 16,0-1 3-16,2 3 0 0,-8-2-5 15,3 2 4-15,-3-1-5 0,0 11 3 0,0-19 3 16,-3 9-5-16,3 10-1 0,-11-15 0 16,5 5-1-16,-4 6-2 0,4-5 3 15,6 9-4-15,-21-8 5 0,7 4-4 16,1 1 3-16,-4 2-1 0,17 1-1 16,-25-9 2-16,7 7 2 0,6 0-4 0,-6-3 6 15,2 2-4-15,2 0 1 0,-6 2 1 16,7-2 2-16,-4-3-1 0,4 4-1 0,-3-4-1 15,2 5 2-15,-2-5 1 0,16 6-3 16,-24-4 3-16,14 1-4 0,10 3 3 16,-20-11-1-16,14 7 0 0,-5-3-1 0,2-1 3 15,2 2-1-15,-4-1-3 0,11 7 3 16,-9-18 1-16,-1 10-2 0,7 0-2 0,-5-5-1 16,5 3 2-16,0-1 2 0,-4 3-2 15,4-5-5-15,0 2 2 0,3-1 5 16,-3 2-5-16,3-2 3 0,0 12-2 15,0-17 0-15,0 6 1 0,0 11 0 16,6-17 0-16,1 7-2 0,-1 2 3 0,8-2-3 16,5-2 4-16,2 2 0 0,-1 5-2 15,-1-4-2-15,8 5 0 0,-3 1-1 16,-4 2 4-16,6 2-1 0,-6 2-2 0,4 1 0 16,-4 5 2-16,0-1 1 0,-3 0 1 15,-1 9-4-15,-2 0 5 0,-5-1 1 0,1 5-1 16,1 1 2-16,-8 3-4 0,3-1 5 15,1 1-2-15,-7-3 1 0,0 3 1 16,0-6-3-16,0 2 2 0,0-1 2 16,0-2 3-16,0-2-4 0,0 0-4 15,0-4-31-15,0 1-27 0,0-13-62 0,0 12-81 0,0-12-103 16,0 3-326-16,0-3-129 16</inkml:trace>
  <inkml:trace contextRef="#ctx0" brushRef="#br0" timeOffset="29501.56">12406 2192 1922 0,'0'-15'93'0,"-6"5"22"0,6 0 13 15,-8 3 8-15,8 7 2 0,-3-12-1 0,3 12-10 16,0 0-11-16,-6-11-25 0,6 11-7 15,0 0-18-15,0 0-2 0,0 0-5 16,0 0-10-16,0 0-3 0,0 0-14 0,0 0 14 16,3 44-6-16,0-26-10 0,0 6-3 15,5-2 6-15,-5 3-11 0,0 3-3 16,4 1 1-16,-4 0-11 0,3 2 6 0,5-1 9 16,-1 1-1-16,-7-5-2 0,0-1-6 15,8 6-3-15,-8-9 2 0,0-1 13 0,4 1-16 16,-4-5 4-16,0-2-10 15,0-3-42-15,1-2-54 0,0-3-60 0,-4-7-93 16,3 11-98-16,-3-11-187 0,0 0 58 16,0 0-198-16,0 0-164 0</inkml:trace>
  <inkml:trace contextRef="#ctx0" brushRef="#br0" timeOffset="29768.27">12696 2152 2041 0,'6'-20'98'0,"-6"9"12"16,5 0 11-16,-2-3 4 0,-3 6-2 0,0 8-6 16,0-13-7-16,0 13-18 0,0 0-11 15,0 0-9-15,0 0 3 0,0 0-17 16,0 0-6-16,0 0-10 0,3 42 3 0,-3-21-7 16,3 5 8-16,-3 2-19 0,3 7 12 15,4 1-7-15,-4 1-9 0,0-2-4 16,5 0-12-16,-8 2 19 0,6-6-4 0,1 1 0 15,-1-7-1-15,2 0 1 0,-5-6-4 16,7 2-12-16,-7-6 3 0,0-2-57 16,0-5-66-16,0-2-110 0,-3-6-136 15,0 0-169-15,0 0 47 0,0 0-192 0,0 0-170 16</inkml:trace>
  <inkml:trace contextRef="#ctx0" brushRef="#br0" timeOffset="30584.96">14617 2052 2065 0,'-8'-6'122'0,"5"-1"16"0,3 7-4 0,-10-9-7 15,10 9-14-15,0 0-5 16,0 0-17-16,-9-5-10 0,9 5-12 0,0 0-11 15,0 0-4-15,0 0 1 0,6 39-13 16,4-18-3-16,-4 1 1 0,5 1-5 16,-8 4 0-16,3 1-1 0,1 1-12 0,-1 3 2 15,5 1 13-15,-5 1-7 0,1-1-3 16,-1 0-1-16,2 2-2 0,-5-3 8 0,4 1-5 16,-1 1-7-16,0-9-37 0,2-3-83 15,-2-3-73-15,-2-3-79 0,2-9-79 16,0-2-184-16,-6-5 53 0,21-5-171 15,-15-2-129-15</inkml:trace>
  <inkml:trace contextRef="#ctx0" brushRef="#br0" timeOffset="31103.29">15249 2030 1824 0,'7'-16'0'15,"-4"7"20"-15,4 0 12 0,-3 2 14 0,-4 7 13 16,0 0 4-16,0-12-7 0,0 12-1 15,0 0-2-15,-7-13-7 0,7 13-3 0,0 0-5 16,0 0-1-16,0 0-13 0,-7-9 2 16,7 9-1-16,0 0-4 0,0 0 0 15,-20-3-5-15,20 3-5 0,0 0 1 16,0 0 1-16,-30 8-2 0,16-4-2 16,2 2 0-16,-9-1-3 0,2 2 1 0,-5 6-1 15,4 2-1-15,1-4-2 0,-5 7-1 16,7-2 0-16,1-1-3 0,2-3 2 0,7 1 1 15,1-1-3-15,-5 2-4 0,11-3 5 16,-6 3-4-16,6-3 0 0,3 2 0 16,-3-1 4-16,3-2-4 0,8 3-1 0,2-4-1 15,1 4 1-15,2-5 2 0,1 2 2 16,-1-1 0-16,8 0-2 0,-1-2 3 16,1 0 0-16,-8 1 0 0,4-4 3 15,0 3-4-15,0 1-1 0,-6 1 1 16,-1-1 3-16,0 3 3 0,-6-1-1 0,3 2 15 15,-10 4 7-15,-7-1 12 0,0 4-5 16,-6 4-4-16,-7-4 8 0,7-1-11 0,-4-3 9 16,-3-2-5-16,-3-1-3 0,2-6 0 15,2-2-6-15,-11 2 1 0,6-6-6 0,1 0-11 16,-1-3-37-16,5 0-31 0,-5 2-40 16,8-5-47-16,-1 1-58 0,4-2-66 15,3 1-136-15,3-1-175 0,7 7-84 0</inkml:trace>
  <inkml:trace contextRef="#ctx0" brushRef="#br0" timeOffset="31883.93">15733 2021 1796 0,'-3'-14'107'16,"3"14"15"-16,-7-11 14 0,3 4-5 15,4 7-10-15,-6-9-9 0,6 9-19 0,0 0-2 16,0 0-21-16,-10-9-9 0,10 9-5 16,0 0-13-16,0 0 2 0,0 34-7 15,6-12-8-15,1 1 4 0,-4 2-3 16,1 10 6-16,3-3-10 0,-4 3-3 16,3 1-7-16,4 11 2 0,-2-7 12 0,-2-8-10 15,0 3-5-15,1-6 0 0,-1 0-2 16,2-2 2-16,-5-4 5 0,3 2-2 0,1-4 1 15,-4-4-3-15,-3-5-8 0,3 1-22 16,-3-6-53-16,5-2-100 0,-5-5-109 16,0 0-140-16,0 0-78 0,0 0 58 0,9-33-102 15,1 16-40-15</inkml:trace>
  <inkml:trace contextRef="#ctx0" brushRef="#br0" timeOffset="32222.08">16049 2114 1631 0,'0'0'71'16,"0"-14"9"-16,0 14-2 0,0-18-4 0,0 11-6 16,0 7 0-16,7-18-11 0,-7 7 2 15,3 3-6-15,4-3-4 0,0 1-6 16,-4 0-2-16,0-1-8 0,4 4-3 0,0 0-3 16,3 0-7-16,-10 7 5 0,13-15-3 15,-6 12-8-15,-7 3 0 0,20-2-1 16,-20 2 2-16,0 0-5 0,26 9 3 0,-13 2-3 15,-2 2 1-15,-1-1-6 0,-1 2 6 16,2 7 3-16,-1 1-6 0,-4 3 9 16,2 0 8-16,-2 7 4 0,-3 0-1 15,4 4 4-15,-4-1-1 0,-3-2-3 0,3-4 1 16,0-1-12-16,5-3 12 0,-8-5-9 16,0-1-5-16,0-5 6 0,3 1 2 15,-3-2-6-15,0-5 3 0,3 3 8 0,-3-11-49 16,0 0-113-16,-3 7-137 0,3-7-216 15,0 0 38-15,-14-26-134 0,8 9-84 0</inkml:trace>
  <inkml:trace contextRef="#ctx0" brushRef="#br0" timeOffset="32405.48">16083 2275 1835 0,'0'0'125'15,"0"0"-2"-15,0 0-2 0,0 0-22 16,0 0-9-16,0 0-8 0,0 0-9 15,17-30-8-15,-1 17-10 0,1-5 0 0,7 6-7 16,-5-2-11-16,1 1 8 0,7 1-10 16,-11-1-34-16,5 5-49 0,-4-2-49 0,2 3-56 15,-2 2-58-15,-4-2-105 0,1-1-136 16,-1 3-97-16,-3 1-50 16</inkml:trace>
  <inkml:trace contextRef="#ctx0" brushRef="#br0" timeOffset="32785.14">16886 2021 1670 0,'0'0'69'16,"0"0"4"-16,0 0 2 0,0 0-2 0,0 0-1 15,7-26-9-15,3 19-4 16,-4 1-10-16,-6 6-1 0,24-12-10 0,-11 6-1 0,1 2-4 15,-14 4-8-15,30-3 0 16,-17 1 2-16,-13 2-7 0,33 9 0 0,-16 2-1 16,-4 3-3-16,-7-1-1 0,5 10 7 15,-4-2-6-15,-1 8-2 0,-6 1 2 16,-3 3-2-16,-4 0-1 0,4 1-3 0,-11 11 8 16,1-7-7-16,7-6 0 0,-5-2-2 15,5-5 0-15,-1-5-1 0,4-1 2 0,0-4-1 16,0 1-2-16,-2-4 6 0,5-2-5 15,0-10 1-15,0 18-2 0,5-11-6 16,-5-7 10-16,3 10-1 0,-3-10-2 0,27 2 5 16,-8-4-8-16,5-4-29 15,-1 2-85-15,7-6-84 0,-7-2-95 0,7-6-163 16,0 1-142-16,-3-4-93 0</inkml:trace>
  <inkml:trace contextRef="#ctx0" brushRef="#br0" timeOffset="33067.69">17700 1977 1800 0,'6'-10'65'0,"4"3"-14"16,1-1 1-16,-2 2-6 0,4 2-7 15,-13 4-4-15,27-4-5 0,-13 4-1 0,-14 0-7 16,27 7 2-16,-11 0-4 16,1 8 4-16,-4 3-2 0,0 2 2 0,-6 2-2 15,0 3 2-15,-4-2-4 0,-3 2 3 16,-7 2 2-16,4-2 12 0,-11 0 12 15,-2 0 3-15,-1-6 6 0,-10 2 4 0,0-6 1 16,5-2-8-16,-5-6-1 0,0-5-14 16,7-2-1-16,-7-4-7 0,4-4 2 0,3 4-4 15,-3-9-5-15,6-2-5 0,0-3-2 16,11 1-16-16,-1-1-46 0,7-1-34 16,4-6-43-16,2 0-64 0,4-6-66 0,0 1-129 15,3 3-61-15,4 2-92 0,3 2-37 16</inkml:trace>
  <inkml:trace contextRef="#ctx0" brushRef="#br0" timeOffset="34120.93">19823 2027 1666 0,'-14'-13'133'0,"5"4"20"0,2 0 8 0,-7 2 11 15,14 7 8-15,-6-9-14 0,6 9-18 16,-10-9-20-16,10 9-16 0,0 0-20 0,0 0-7 16,0 0-8-16,0 0-2 0,-14 21-15 15,14-8 4-15,3 3-3 0,5 8-14 16,-5-2-8-16,0 6 2 0,7-3 1 0,-4 5-15 16,2-5 14-16,2 2-14 15,-1 3 1-15,-2-5 2 0,3 0 1 0,0 3-9 0,4-3 0 16,-8-6-75-16,1-2-72 0,-1 1-73 15,1-5-84-15,0-1-68 0,0-5-182 16,-1-1 63-16,1-4-185 0,-7-2-149 16</inkml:trace>
  <inkml:trace contextRef="#ctx0" brushRef="#br0" timeOffset="34633.97">20686 2071 2010 0,'7'-8'94'16,"-7"8"-5"-16,0 0 6 16,6-8 2-16,-6 8-8 0,0 0-1 0,0 0-12 15,0 0-8-15,0 0-10 0,0 0-8 16,-20-16 3-16,20 16-4 0,0 0-12 16,0 0-4-16,-46 18-5 0,29-11 7 0,-3 4-11 15,-3 2-3-15,-7 1-5 0,6 1-5 16,-3 0 9-16,-3-1-6 0,0 3-2 0,11-3 2 15,-5 4-1-15,1-6-5 0,7 1 2 16,-5-1-11-16,8 1 13 0,0-6-5 16,0 1 9-16,2-1-6 0,1-3 0 0,10-4 4 15,-13 8 22-15,13-8-2 0,-17 3 2 16,17-3 3-16,0 0-14 0,0 0-6 0,-19-15 2 16,11 5-4-16,5-2-4 0,3-4-2 15,0-3 0-15,3-9 8 16,1 1-13-16,3-1-1 0,-4-3-3 0,7-1 9 15,0 3 2-15,0-1-10 0,0 0 0 16,0 5 2-16,-3 5 13 0,-4 3-3 0,7 0 11 16,-7 6-10-16,1 1-13 0,-1 2-1 15,-3 8-4-15,7-7 4 0,-7 7-1 16,0 0-2-16,0 0 7 0,34 22-5 0,-25-2-1 16,1 3 4-16,-3-2-1 0,6 8-2 15,-3 1 1-15,1 0 6 0,-2-1-5 0,1 2 6 16,-4-1 3-16,8 0-4 15,-1-3 6-15,-5-2 0 0,1 0-4 0,-2-3-34 16,-4-1-71-16,3-7-90 0,2 1-96 16,-5-5-131-16,0-3-105 0,4-1 54 15,-7-6-152-15,0 0-113 0</inkml:trace>
  <inkml:trace contextRef="#ctx0" brushRef="#br0" timeOffset="35419.49">21386 1710 1939 0,'0'0'158'0,"-13"-15"19"0,10 8 9 16,3 7 2-16,-10-8-9 0,10 8-15 15,0 0-24-15,-8-10-11 0,8 10-22 0,0 0-16 16,0 0-13-16,0 0-6 0,0 0-12 16,0 0-1-16,0 0-6 0,0 35-5 15,8-20-5-15,-2 0 3 0,4 7-1 0,-3 3-4 16,0 3-9-16,9 1 4 0,-13 2-6 15,8 1 1-15,2 12 5 0,0-10-11 0,-3-1-51 16,0-8-47-16,0-3-88 0,0 0-78 16,-3-8-83-16,-1 0-96 0,1-10-111 15,0-1 56-15,-7-3-191 0,0 0-160 0</inkml:trace>
  <inkml:trace contextRef="#ctx0" brushRef="#br0" timeOffset="35751.26">21920 1502 2018 0,'0'-10'78'16,"0"10"-2"-16,0-10-6 0,0 10-7 15,0 0-13-15,0 0-6 0,0 0-7 0,0 0 0 16,0 0-2-16,-27 35-5 0,17-13-7 16,-10 19-4-16,6-7-2 0,4-2 2 0,-3 17 0 15,6-12-7-15,7-5 2 0,0 6 1 16,0-8-4-16,4-2-2 0,3-3 4 15,2-3-3-15,-2-2 3 0,7-5-3 16,2 0 5-16,1-8-2 0,-1 0 1 16,4-3 4-16,1-2-4 0,-2-4 1 0,1-3-4 15,1-5 2-15,-5-5-7 0,-2 0-30 16,-1-5-30-16,-7 2-14 0,-3 3-2 16,-3 1 8-16,0-4 1 0,0 5 10 0,-6-2-1 15,-4 5 5-15,-4 3 4 0,2 2 0 16,-1-1 6-16,13 6-23 0,-35 0-36 0,22 0-23 15,13 0-53-15,-39 6-441 0,25-5-112 16</inkml:trace>
  <inkml:trace contextRef="#ctx0" brushRef="#br0" timeOffset="36618.16">22446 1702 1825 0,'7'-10'38'16,"-1"0"8"-16,1-5 14 0,3 3-8 15,0-1 1-15,7-2-5 0,-4 2-5 16,1 4-7-16,2-1-1 0,-2 3-5 0,-1-4-1 16,0 9-6-16,-13 2-1 0,23 0-4 15,-23 0-1-15,17 10 1 0,-7 0 3 0,-7 5-5 16,1 2-1-16,-4 1-5 15,0 4 1-15,3 3 3 0,-3 3-4 16,-3-3 0-16,-1 5-4 0,1-5 3 0,0 2-1 16,-4-4-1-16,7 2-2 0,-3-8 0 15,3 4 5-15,0-7-4 0,0-2-3 0,0 1 2 16,0-5 9-16,0-8-1 0,0 20 9 16,0-20-1-16,-4 9 5 0,4-9-1 15,0 0-7-15,20 6-1 0,-20-6 1 0,27-6-4 16,-10 2 3-16,9-6-34 15,4-5-88-15,-3 0-115 0,3-3-194 0,0 1-22 16,-3-1-101-16,3-3-39 0</inkml:trace>
  <inkml:trace contextRef="#ctx0" brushRef="#br0" timeOffset="36935.01">23439 1517 1693 0,'0'0'123'0,"4"-12"-4"15,-4 12-9-15,3-13-9 0,-3 13-13 0,7-10-7 16,-7 10-14-16,7-5-4 16,-7 5-5-16,0 0-7 0,0 0-4 15,36 15-9-15,-26-5 0 0,1 2-6 0,-5 6 0 16,4 2-5-16,-1 3 3 0,-4-3-1 16,-5 2-8-16,0 6-1 0,-5-3-1 0,-1 5 1 15,-10-5 6-15,-5 0-4 0,1-5 2 16,4-2 8-16,-8-6-1 0,4-7-3 15,-3 0 2-15,0-8-9 0,3 1-4 0,0-7 1 16,-3 1 0-16,9-5-6 0,1-2-4 16,-8-3 2-16,18 1-7 0,-3-3 1 15,9 0-21-15,3-2-32 0,5-2-37 0,-1 5-47 16,7-6-52-16,-1 1-76 16,1 5-129-16,-4 5-64 0,4 1-103 0,-4 2-58 15</inkml:trace>
  <inkml:trace contextRef="#ctx0" brushRef="#br0" timeOffset="56952.87">5600 4420 1708 0,'0'0'94'0,"-14"-5"6"0,14 5 12 16,0 0 0-16,-16-5 5 0,16 5-10 15,0 0-23-15,-14-6-6 0,14 6-13 16,0 0-5-16,0 0-5 0,0 0-19 0,0 0 5 16,0 0-12-16,0 0 5 0,0 0-12 15,0 0 5-15,-3 24-5 0,3-24-7 16,17 25 8-16,-8-8-6 0,5 3-1 0,6 1 1 15,-3 4-6-15,2 0-3 16,11 14-3-16,8-7 6 0,-5 3-5 0,0-2 9 0,0 2-5 16,1-9-3-16,-4-2 0 15,-4-5-5-15,1-3 8 0,-4 0-1 0,4-2-1 16,-7-4-5-16,7-5 13 0,-8 0-8 16,5-5 0-16,2-5 3 0,1-3 5 15,6-4 3-15,10-11-3 0,-8 4 0 0,4-9 8 16,-2-2-8-16,-1-5 9 0,-2 0-1 15,-4-4-2-15,-4 3-7 0,4-3-7 0,-6 3 10 16,-11 1-10-16,1 6 7 0,-5 0 12 16,-2 7 3-16,-1 2 1 0,2-3 6 15,1 6-3-15,-5-1 1 0,-4 6-5 0,3 2-11 16,-3 0 6-16,0-4-13 0,0 14-31 16,3-15-36-16,-3 15-47 0,0 0-53 15,0 0-61-15,3-6-62 0,-3 6-102 16,0 0-91-16,0 0-207 0,0 0-172 15</inkml:trace>
  <inkml:trace contextRef="#ctx0" brushRef="#br0" timeOffset="57320.11">5943 5582 2052 0,'0'0'66'0,"-3"10"10"0,3-10-11 0,0 0-6 15,0 0-3-15,0 0-10 16,0 0 2-16,0 0-8 0,46-17-15 0,-29 3 3 16,10 0 4-16,3-4-5 0,0 0-3 15,3 2-4-15,7-9 1 0,-7 8-5 0,0-1 1 16,-6 0-2-16,0 1-28 0,0-1-47 16,-4 6-49-16,-3-1-44 0,-3 3-61 15,-8-2-101-15,-2 2-321 0,-4 0-133 0</inkml:trace>
  <inkml:trace contextRef="#ctx0" brushRef="#br0" timeOffset="57537.98">6177 5178 1949 0,'-14'-6'97'0,"14"6"5"16,0 0-10-16,0 0-11 0,-16-5-9 16,16 5-14-16,0 0-3 0,0 0-6 15,-8 18-4-15,8-18-3 0,8 22-6 16,-5-7-1-16,3 5-7 0,1 3 2 15,-4 2-2-15,3 0 0 0,5 5-1 0,-1 3-3 16,-4-1-5-16,8 0-3 0,-4-4 3 16,-1 2-27-16,2-8-60 0,-1-2-47 0,-4-5-50 15,5-5-47-15,-8-2-77 0,0-5-113 16,-3-3-167-16,0 0-71 16</inkml:trace>
  <inkml:trace contextRef="#ctx0" brushRef="#br0" timeOffset="57853.65">6419 5257 1686 0,'11'-22'30'0,"-2"4"17"16,1-2 10-16,-2 2 0 0,-2 4 1 16,4-1-5-16,-4 5-2 0,-3-1-7 0,5 4-4 15,-8 7-4-15,13-7-7 0,-13 7 0 16,0 0-1-16,23 20 0 0,-13-5-3 0,1 10-4 16,-2 3 2-16,-6 5-1 0,1 6 5 15,2 11-1-15,-3 3-4 0,2-11 2 16,-2-5-8-16,0-2 1 0,0-2 4 0,1-5-5 15,2-3-2-15,-3-8-2 0,0-1 1 16,5 1 1-16,-5-5-2 0,7-5 7 16,-7-1 1-16,-3-6 0 0,24 0 2 15,-24 0 0-15,36-13-4 0,-12 1 0 16,-4-1 2-16,6-5-6 0,1 0-1 0,-1 0 1 16,-5 4-2-16,9-4-32 0,-11 6-40 15,-2-2-35-15,-4 1-53 0,1 2-45 0,-4 4-42 16,-4-4-105-16,5 4-245 0,-8 0-85 15</inkml:trace>
  <inkml:trace contextRef="#ctx0" brushRef="#br0" timeOffset="59453.74">6887 4346 1780 0,'-11'-10'75'15,"4"6"11"-15,1 0 5 0,6 4-11 16,-10-7-10-16,10 7-9 0,0 0-7 0,0 0-9 16,0 0-5-16,0 0-3 0,10 24-4 15,6-9-6-15,1 0-1 0,7 5-7 16,3 0 3-16,3 0-6 0,-5-1-3 16,16 6 0-16,-4-4 0 0,-7-6-2 15,0-2 1-15,-4-5 2 0,8 1 2 0,-1-4 3 16,0-2 16-16,10-6 15 0,17-11-1 15,-3 0 6-15,0-5-2 0,0-5-12 0,-4-2 3 16,6-16 0-16,-8 10 2 0,-7-5-1 16,-8-1-9-16,1 1 8 0,-7-1-8 0,-10 9-9 15,-1 0 10-15,-2 8-11 0,-7 0-3 16,0 7-3-16,0-1-12 0,-3 3-24 16,-1 2-47-16,-2 2-61 0,-1 3-58 15,-3 5-60-15,0 0-72 0,0 0-148 16,0 0-215-16,0 0-171 0</inkml:trace>
  <inkml:trace contextRef="#ctx0" brushRef="#br0" timeOffset="59686.91">7856 4750 1985 0,'-13'15'9'0,"6"-5"8"0,0-3-4 15,4 1 0-15,3-8-5 0,-3 10 0 16,3-10-6-16,0 0-5 0,0 0 4 0,3 15 2 15,-3-15 5-15,0 0 6 16,17 2 13-16,-17-2 7 0,0 0 16 0,37-7 5 16,-17 0 2-16,-1-4-4 0,8 1-7 15,-3-5-6-15,3 2-5 0,-2-1 1 0,2 2-5 16,-3-1-29-16,-1 1-57 0,-7 4-78 16,2-2-69-16,-9 0-109 0,2 2-316 15,-8 2-125-15</inkml:trace>
  <inkml:trace contextRef="#ctx0" brushRef="#br0" timeOffset="59903.73">7997 4603 1946 0,'0'0'126'0,"-18"-6"6"0,18 6 3 16,0 0-15-16,-20 0-17 0,20 0-9 16,0 0-11-16,0 0-11 0,-19 6-13 0,19-6-3 15,-4 14-5-15,4-2-7 0,0 1-5 16,0 5-8-16,0 4 11 0,7 7-15 15,-4 5 3-15,4 0-14 0,6 16 9 0,-3 3 3 16,3-3-11-16,-2 0-1 0,2 0-55 16,1-4-48-16,2-4-46 0,-2-9-60 0,-5-8-56 15,-2-8-76-15,-1-5-121 0,5-2-173 16,-5-5-118-16</inkml:trace>
  <inkml:trace contextRef="#ctx0" brushRef="#br0" timeOffset="60303.05">8393 4745 1831 0,'4'-23'21'16,"2"5"-2"-16,0 4-3 0,1-1 3 0,-1 1-5 15,2 6-2-15,-2-3-3 0,1 4-6 16,-1 1 1-16,5 5-3 0,-11 1 8 0,13 0-6 16,-13 0 2-16,17 12-1 0,-14-5 2 15,4 6-1-15,-1-1 0 0,-3 2-3 16,0-3-6-16,2 3-7 0,1 3-5 15,-3-5-7-15,7 2-2 0,-7-3 2 16,5-1 3-16,-2 1 1 0,1 0-1 0,-1-4 4 16,0 0 4-16,2 2-3 0,-2 0 1 15,1-2 1-15,2 4-4 0,2-1 4 0,2 3 1 16,-6-1 4-16,3 1 3 0,0 7 7 16,0 5 15-16,-3-4 22 0,-7 8 5 0,0-4 6 15,0 2 1-15,-4 1 1 0,-6-1-1 16,-3 1-3-16,-1-6 0 0,1-2-7 15,-4-1 2-15,-2-2-3 0,-1-9-5 16,-4 1-4-16,5-4-17 0,-8-5-36 16,3-5-31-16,1 0-36 0,-4-6-43 0,-3-1-54 15,10-2-435-15,0 1-120 0</inkml:trace>
  <inkml:trace contextRef="#ctx0" brushRef="#br0" timeOffset="61503.05">10723 4265 1839 0,'-7'-12'34'0,"4"1"14"0,0 4 16 16,3 7 9-16,-11-14 11 0,11 14-1 16,-3-6-6-16,3 6-15 0,0 0-11 15,0 0-6-15,0 0-4 0,0 0-7 0,0 0-4 16,0 0-4-16,3 38 0 0,8-20-6 16,-2 3 1-16,4 2-6 0,8 2 3 15,2-4-5-15,10 13-2 0,-6-12 3 0,0-3-2 16,3-1-2-16,-3-5 0 0,6-1 0 15,-6-5 1-15,9-3 2 0,-2-4 13 0,9-5 7 16,10-8 19-16,4-6-5 0,0-9-8 16,3-11 8-16,-4-2-5 0,1-4 0 15,-7-5-6-15,-17 10 0 0,-3-8 3 0,-3 6-7 16,0 0-10-16,-11-1 13 0,-2 11-2 16,-1 4-2-16,-10 6-3 0,3 1-8 15,-6 6-2-15,4 1-1 0,0 1-30 16,-4 2-45-16,0 11-64 0,0 0-59 0,-8-9-42 15,8 9-53-15,0 0-123 0,0 0-43 16,0 0-156-16,0 0-96 0</inkml:trace>
  <inkml:trace contextRef="#ctx0" brushRef="#br0" timeOffset="61819.5">11176 5035 1782 0,'0'0'39'15,"0"0"1"-15,0 0 2 0,0 0-4 16,0 0 0-16,30-31-4 0,-14 17-1 0,5-1-1 16,2-3 0-16,4-3-3 15,0 2-7-15,3 2 1 0,10-8-2 0,-7 4-1 16,-10 7-4-16,0-1-1 0,4 0 0 16,-4 2 1-16,1 2-45 0,-11 4-56 0,4 0-60 15,-7 2-47-15,-1-1-433 0,-1 5-122 16</inkml:trace>
  <inkml:trace contextRef="#ctx0" brushRef="#br0" timeOffset="62070.04">11353 4690 1918 0,'-14'-5'112'0,"1"-1"25"16,13 6 6-16,-20-4-16 0,20 4-14 15,-13-3-17-15,13 3-11 0,0 0-8 16,0 0-10-16,0 0-12 0,-20 7 1 0,20-7-17 15,3 24 0-15,0-7 0 0,0 8-8 16,5 0 3-16,-2 2-5 0,1 5-9 0,-4 4 6 16,11 14-5-16,-8-11 3 0,1-3 2 15,6 10-4-15,1-7 0 0,-5-7 5 16,8 11-39-16,-4-11-76 0,-3-10-75 0,1-4-61 16,-2-5-55-16,1-6-122 0,-3-2-42 15,3-5-161-15,-10 0-103 0</inkml:trace>
  <inkml:trace contextRef="#ctx0" brushRef="#br0" timeOffset="62603.78">11720 4820 1855 0,'0'0'75'16,"0"0"-3"-16,-20-17-7 0,20 17-7 16,3-21-1-16,3 9-7 0,1-4-8 0,3 4-3 15,0-1-2-15,7-1-2 0,-7 3-11 16,3 2-2-16,1 0 0 0,2 5-1 0,-6 1-6 16,-10 3 0-16,23 0-2 15,-23 0 1-15,20 11 4 0,-10 2-2 0,-2 4-3 16,-5 8 7-16,-6 2-5 0,-5 8 1 15,-2 18 3-15,1-3-7 0,-2-3 2 16,1-7 3-16,4-8-4 0,3-4-2 0,-1-6 2 16,4-1-7-16,-3-1 1 0,6-5 3 15,-3 0-2-15,0-4 1 0,4 0 3 0,5-4 0 16,-9-7 4-16,17 11-3 0,0-11-2 16,-17 0 5-16,33 0 1 0,-10-4-11 15,-2 0 7-15,9 0 2 0,-3-4-6 0,-5-1-13 16,5 2-68-16,0 0-83 15,-7-4-101-15,-7 4-202 0,1-2-210 0,-1-4-163 16</inkml:trace>
  <inkml:trace contextRef="#ctx0" brushRef="#br0" timeOffset="63719.43">12310 4386 2010 0,'0'0'69'0,"-11"-7"8"16,11 7 13-16,0 0-12 0,-10-4 2 16,10 4-8-16,0 0-7 0,0 0-18 15,0 0-2-15,-9-5-6 0,9 5-2 0,0 0-7 16,0 0-7-16,0 0 5 0,0 22-6 16,0-22-7-16,9 23 2 0,1-9-3 0,7 2 4 15,-4-1-5-15,1 0-6 0,-1-4 5 16,14 3-2-16,-7-4 2 0,-4 0-4 15,8-8 5-15,-4 1 10 0,10-8 12 0,7-5 1 16,9-10 11-16,4-3-4 16,-7-9 1-16,1-8-8 0,-7-5-1 0,2-9-2 15,-12 8-2-15,-3-4-2 0,-4 0-8 16,-10 4 6-16,-4 9-2 0,1 8 4 0,-7 1-10 16,3 3 0-16,1 7-5 0,-4 5-22 15,0 1-46-15,0 2-59 0,3 3-44 16,-3 7-47-16,0-5-55 0,0 5-97 0,0 0-100 15,0 0-187-15,0 0-140 0</inkml:trace>
  <inkml:trace contextRef="#ctx0" brushRef="#br0" timeOffset="63970.42">12789 4540 1877 0,'-6'13'0'0,"3"-6"2"0,-1-2-3 15,4-5 0-15,-3 10 1 0,3-10 3 0,0 0 2 16,0 0 3-16,7 7 8 0,-7-7 6 16,0 0 18-16,0 0 17 0,0 0 15 15,0 0 11-15,36-15 1 0,-22 5 1 0,8-2-6 16,-1-1-10-16,9-8-4 0,-3 5-12 16,-4-1-3-16,0 0-6 0,-3 3-4 15,4 2-29-15,-8 2-67 0,-2 0-77 16,-5 2-66-16,1 1-45 0,1 2-112 0,-5-4-248 15,-3 5-103-15</inkml:trace>
  <inkml:trace contextRef="#ctx0" brushRef="#br0" timeOffset="64190.75">12996 4296 1901 0,'0'0'136'0,"-23"0"0"0,23 0-18 15,0 0-12-15,-17 4-16 0,17-4-15 16,0 0-7-16,-10 10-12 0,7 0-3 0,-1-1-2 15,4 7-11-15,4 0-3 16,-1 8 6-16,-3 2-5 0,3-1-11 0,4 6-1 16,0 2-2-16,3 2 2 0,3 8-1 15,-3-6 0-15,0-5-2 0,1 0 7 0,1-1-62 16,-2-5-73-16,7 3-66 0,-7-9-77 16,-4-5-123-16,2-4-62 0,1-5-177 15,-2-1-110-15</inkml:trace>
  <inkml:trace contextRef="#ctx0" brushRef="#br0" timeOffset="64552.93">13356 4425 1820 0,'13'-22'30'15,"-3"-3"-2"-15,4 4 4 0,-8 4-6 16,4 2-6-16,1 1-1 0,-8 6-2 16,3 0-4-16,1 5-2 0,-7 3-3 0,0 0 4 15,0 0-1-15,14 15 3 0,-14-2-4 16,0-1 3-16,0 6-6 0,0-1 3 0,0 1-4 15,0-3 0-15,0 2-2 0,0-5 0 16,0 4-1-16,3-4-4 0,0 3 6 16,0-5-6-16,7 0 1 0,-2 1-3 0,1-3 0 15,1 1 4-15,4 0-3 0,-1-2-5 16,4 4 9-16,-4-1-5 0,4 5-2 0,-1-1 6 16,-2 3-2-16,-1 0 5 0,-7 3 3 15,5 0 14-15,-8-2 8 0,-3 4-1 16,0-2 2-16,-3 5 3 0,-14 2-5 15,0-2 3-15,1 0-3 0,-8-5 1 0,-3-2-5 16,-3-6-4-16,3-2-11 0,-3-6-40 16,-3 2-34-16,3-6-35 0,-3-2-46 15,3-3-56-15,-7-2-439 0,10-4-138 0</inkml:trace>
  <inkml:trace contextRef="#ctx0" brushRef="#br0" timeOffset="65672.96">14830 4017 1860 0,'0'0'3'0,"-14"-14"23"0,11 3 18 16,-4 1 18-16,1-1 10 0,2 5 8 16,-3-5 12-16,4 2-4 0,3 9 3 0,-10-13-4 15,10 13-14-15,-6-7-17 16,6 7-2-16,0 0-9 0,0 0-4 0,0 0 1 15,0 0-11-15,16 45 8 0,-2-20-6 16,16 15-8-16,-1-4 0 0,12 3-5 0,-2-4-2 16,4-1 2-16,1-2 0 0,2-7 0 15,-2 0 0-15,-1-8 1 0,-6-10-2 16,0-6 1-16,9-5 3 0,18-13-8 0,16-16-2 16,-7-7 3-16,1-6-7 15,-11 0 2-15,-3-4 7 0,-10-4-4 0,-6 0-8 16,-8 8 2-16,-6 4 1 0,-6 3 4 15,-2 1-5-15,-5 7-1 0,-7 10-6 0,0 6 6 16,-3 0-10-16,0 2 3 0,-1 2-33 16,-6 4-63-16,6 0-67 0,-2 2-61 15,-4 5-49-15,0 0-104 0,0 0-70 0,0 0-135 16,0 0-81-16</inkml:trace>
  <inkml:trace contextRef="#ctx0" brushRef="#br0" timeOffset="66453.67">15253 4804 1841 0,'-7'7'139'16,"7"-7"-6"-16,0 0 1 0,0 0-19 0,0 0-8 15,0 0-18-15,0 0-9 0,0 0-14 16,33-19 6-16,-9 6-8 0,3-6-11 0,12-6-4 16,4-3-9-16,-13 6-3 0,11-3-4 15,-8 1 3-15,-3 8-9 0,-6 0-2 16,-1 4-43-16,-3 2-64 0,-4 0-58 16,-2 3-58-16,-8-1-61 0,4 4-116 0,-6-2-54 15,-4 6-129-15,0 0-59 0</inkml:trace>
  <inkml:trace contextRef="#ctx0" brushRef="#br0" timeOffset="66636.27">15529 4479 1727 0,'-16'-7'115'0,"16"7"8"0,-17-5 5 0,17 5-15 0,-13-2-4 16,13 2-20-16,0 0-13 0,0 0-2 16,-23 10-7-16,19 0-8 0,1 2-10 15,0 6-5-15,0 3 4 0,-2 0-11 0,5 7 1 16,-3 4-2-16,3-4 1 15,0 6-5-15,3-2 0 0,5 2-10 0,-5-1-68 16,7-4-49-16,-7-4-50 0,8-4-64 16,-5-7-43-16,4-3-106 0,-4-4-305 0,5-2-160 15</inkml:trace>
  <inkml:trace contextRef="#ctx0" brushRef="#br0" timeOffset="66919.81">15727 4622 1947 0,'6'-19'6'0,"4"2"2"0,-1 3-4 0,2 2 4 15,-1 5-3-15,-4-4 2 0,5 5-5 16,-11 6-1-16,16-4 2 0,-16 4-2 16,0 0 7-16,27 13-4 0,-21 2 3 15,-3 3 3-15,-3 1 3 0,0 9 6 16,5 0 3-16,-10-2 3 0,2 6 0 0,6-3-3 16,-3-2-1-16,5-2-1 0,-5-7-2 15,3 1-1-15,0-1 1 0,0-5-3 0,4 2 0 16,-1-4 2-16,8 0 2 0,-1-4 5 15,-3-1 4-15,7-1-1 0,0-5-1 16,-1 2 2-16,-16-2-4 0,40-10 2 0,-20 6-6 16,7-4 0-16,-4-5-4 0,0 3 0 15,1-2 0-15,-4 2-17 0,-1-5-46 0,2 2-47 16,-1-2-64-16,-14 3-69 0,4 2-147 16,-7 0-197-16,5 2-71 0</inkml:trace>
  <inkml:trace contextRef="#ctx0" brushRef="#br0" timeOffset="68086.89">16280 3863 1704 0,'0'0'46'0,"-8"-9"4"0,8 9 2 16,0 0-12-16,-9-4-6 0,9 4-3 15,0 0-7-15,0 0 0 0,0 0-5 0,0 0 0 16,0 0-1-16,14 40-3 0,-8-26 0 16,7 2-2-16,1 4-1 0,2 0 7 0,1-1-2 15,3 5 2-15,3-2-1 0,7-2 0 16,-3 0 5-16,3 0 0 16,0-5 3-16,3 0 0 0,4-5 6 0,-1-3 3 15,-3-2 3-15,8-5 17 0,-8-2 5 16,10-8 4-16,17-8-6 0,-6-1 4 0,-5-6-7 15,-2 0 2-15,1-6 5 0,-12 2 7 16,-3-4-6-16,1 3-5 0,-11 0 7 16,-7 5-4-16,1 0-21 0,-10 3 6 0,-1-2-6 15,8 5-4-15,-11 1-2 0,4 1-10 16,-4 2 6-16,0 5-6 0,4 0-14 0,-7-1-34 16,0 11-48-16,7-14-38 0,-7 14-34 15,7-8-28-15,-7 8-45 0,6-7-52 16,-6 7-85-16,7-3-86 0,-7 3-132 15,0 0-73-15</inkml:trace>
  <inkml:trace contextRef="#ctx0" brushRef="#br0" timeOffset="68520.28">16993 4529 1791 0,'0'0'106'16,"0"0"-11"-16,0 0-8 0,0 0-7 0,0 0-11 15,0 0 0-15,0 0-11 16,24-37-6-16,-5 24 1 0,5 4-9 0,-1-4-2 15,0 1-7-15,7-4 0 0,-10 2-9 16,10-1 5-16,-3-3-7 0,-4 3-3 0,0 1 0 16,4-3-46-16,-7 6-53 0,-7-3-62 15,1 3-80-15,-8 1-125 0,4 2-312 16,-10 4-153-16</inkml:trace>
  <inkml:trace contextRef="#ctx0" brushRef="#br0" timeOffset="68769.89">17196 4085 2031 0,'-13'-7'118'0,"13"7"7"0,-13-8 3 16,13 8-25-16,0 0-14 0,-17-3-17 15,17 3-3-15,0 0-4 0,-13 21-10 0,13-9-12 16,-4 5 4-16,1 8-5 0,6 3-5 16,-3 2-1-16,4 5-3 0,-1 0-3 15,4 2-10-15,-1 10 6 0,8 2-2 0,-1-2-10 16,-7-11 4-16,8-5 2 0,-1 2-3 15,-3-4 3-15,4 2 6 0,2-6-14 0,-2-3-45 16,-5-1-49-16,1-7-52 16,1-2-43-16,-5-1-62 0,-3-9-75 0,-3-2-142 15,10 3-185-15,-10-3-139 0</inkml:trace>
  <inkml:trace contextRef="#ctx0" brushRef="#br0" timeOffset="69303.97">17596 4113 1899 0,'17'-21'27'0,"-4"-1"8"15,-3 5 8-15,3-1 4 0,1 0 3 16,-1 5-1-16,-3 1-5 0,4 2 0 0,-8-2-8 16,4 5-4-16,1-2-1 0,-2 1-6 15,-9 8-2-15,24-1-3 16,-24 1-1-16,30 5-3 0,-14-1-1 0,1 2 1 15,-1 5 1-15,1 6-3 0,-1-1 1 16,2 0-4-16,-9 4-1 0,5-3 0 0,-4 5 1 16,-7-1 1-16,0-1-2 0,-3 2 0 15,0-2-8-15,-3 0-6 0,0 1-4 16,0-4-11-16,-7 3 3 0,3-6-5 16,0-1 0-16,4-2 1 0,-7-3 2 0,7 2 3 15,3-10 2-15,-11 14-2 0,8-9 2 0,3-5 7 16,-10 10 9-16,10-10 7 0,0 0 8 15,0 0 1-15,0 0-4 0,0 0 2 16,0 0 0-16,0 0-3 0,0 0-4 16,0 0 0-16,0 0 0 0,0 0-2 15,0 0-1-15,54-15-2 0,-41 12 1 0,4 0-2 16,-17 3 2-16,29 0 0 0,-12 3-4 16,0 1 0-16,-1 2-3 0,2 5 9 0,-6-3 0 15,-2 6 0-15,4-3-2 0,-4 7 3 16,-4 3 0-16,-3-1 1 0,2 0 5 15,-10 5-3-15,-1-4 1 0,-1 3 4 16,1-2-7-16,-11-1 3 0,4-4 1 16,-4-5-1-16,1 3-5 0,-5-2 3 0,5-3 0 0,-4-5 0 15,-4-1-10-15,8 2-24 16,2-6-25-16,14 0-38 0,-33-3-47 0,17-1-65 16,5-2-93-16,-5-1-132 0,5-1-120 15,5 1-47-15</inkml:trace>
  <inkml:trace contextRef="#ctx0" brushRef="#br0" timeOffset="71420.5">20092 3892 1577 0,'-6'-4'-11'0,"6"4"11"0,-13-6 5 15,13 6 9-15,0 0-2 0,0 0 0 16,-14-4-2-16,14 4-1 0,0 0 7 16,0 0-7-16,0 0 11 0,0 0 9 15,0 0 14-15,0 0-2 0,0 0 7 16,0 0-3-16,0 0-5 0,-27 1-8 0,27-1-2 16,0 0-2-16,0 0 0 0,0 16-6 15,0-16-1-15,5 15-5 0,1-4 0 0,0 3 0 16,4 1-3-16,4 2 2 0,2 1-4 15,1 1 1-15,4 2-2 0,1 0 0 16,-1-4 10-16,-1-2-4 0,-1-1-1 16,-5-3-3-16,6 1-1 0,10-7 26 15,10-5 38-15,24-7-6 0,5-3-3 0,18-11-7 16,3-7-9-16,-4-6 4 0,1-7-10 16,3 2-7-16,-10 2-1 0,-10-3-3 0,-16 9 0 15,-8 2 1-15,-10 1 14 0,-6 5 8 16,-6 6 11-16,-7 3 2 0,2 3-4 15,-5 1-13-15,-4-1-8 0,-4 4-1 0,2 2-1 16,-8 5-4-16,6-7-12 0,-6 7-21 16,0 0-36-16,0 0-36 0,0 0-32 15,0 0-38-15,0 0-36 0,0 0-50 0,0 0-39 16,0 0-121-16,0 0-68 16,0 0-103-16,0 0-57 0</inkml:trace>
  <inkml:trace contextRef="#ctx0" brushRef="#br0" timeOffset="73943.61">20586 4765 1728 0,'0'0'103'16,"-7"7"1"-16,7-7-13 0,0 0-7 15,0 0-4-15,0 0-13 0,0 0-10 0,0 0-3 16,44-22-4-16,-24 8-8 0,6 0-2 16,1-1-7-16,6-2-1 0,-3 2-5 0,21-7-6 15,-21 4 3-15,-8 0-3 0,8 4 0 16,-6 1-7-16,0 1 4 0,-1 1-65 16,-7 4-56-16,1-3-72 0,-4 0-78 15,1 5-143-15,-11-2-195 0,4 4-91 16</inkml:trace>
  <inkml:trace contextRef="#ctx0" brushRef="#br0" timeOffset="74186.92">20883 4410 1785 0,'0'0'71'0,"-21"-3"19"0,21 3-1 0,-13-3-8 16,13 3-11-16,0 0-10 0,0 0-7 15,0 0-7-15,-23 11-4 0,16 2-6 16,7-1-3-16,0 2-2 0,-3 7-4 0,3-1 1 15,0 2-6-15,3 6 1 16,-3-3 4-16,7 8-1 0,-4 0-2 0,0 3-1 16,-3-1 1-16,8 3 0 0,-5-5 2 15,3-1-6-15,-2 0-3 0,5 1-4 0,5-5 5 16,-7-3-31-16,2-3-67 0,2-7-54 16,-4-8-93-16,-1 0-180 0,-6-7-263 15,17-7-164-15</inkml:trace>
  <inkml:trace contextRef="#ctx0" brushRef="#br0" timeOffset="74519.95">21292 4429 1993 0,'14'-18'25'0,"-7"7"-3"16,2-4-1-16,5 1-3 0,-4 4 1 16,4 2-7-16,2 0 1 0,-2 3-3 0,-1 1-1 15,-13 4 1-15,23 0-2 0,-23 0 2 16,20 18 2-16,-10-5 0 0,-6 6-3 0,-4 6 2 15,-4 4 0-15,-3 6 0 0,-6 12 10 16,-7 3 6-16,0 0 0 0,0-5-4 16,4-1-2-16,5-5 0 0,5-11-4 0,3-6 2 15,-1-2-8-15,1-4 5 0,3 1-4 16,0-5 3-16,0 1 1 16,3-6 4-16,-3-7-3 0,13 12 3 0,-2-9 2 15,5 0 0-15,-16-3-2 0,40-6-2 16,-7-1 0-16,4-4-3 0,13-3 5 0,3-4-6 15,-13 6-1-15,11-6-5 0,-12 4 1 16,-6 1 1-16,-6 2-24 0,-6 2-22 0,-5 0-23 16,1 2-43-16,-11 3-32 0,4-4-35 15,-6 6-31-15,-4 2-61 0,0-8-336 16,0 8-95-16</inkml:trace>
  <inkml:trace contextRef="#ctx0" brushRef="#br0" timeOffset="77720.28">22092 3621 1740 0,'0'0'8'0,"0"0"11"0,0 0 16 0,0 0 0 15,0 0 5-15,0 0-4 16,0 0-6-16,0 0 5 0,-19 4-4 0,19-4-2 15,0 0-6-15,0 0 0 0,0 0-8 16,0 0 1-16,0 0 0 0,0 0-3 16,0 0-2-16,19 27 0 0,-8-9-1 0,5 1-4 15,8 5 5-15,6 8-1 0,3 2-2 16,4 0 3-16,3-7-3 0,0 0 6 16,3-4 17-16,-2-10 16 0,-2-3 16 0,7-6 15 15,5-6 9-15,22-10-3 0,17-16 2 16,-7-15 1-16,11 3-2 0,-11-13-8 0,0-4-11 15,-6-8-2-15,-7-2-6 0,-7-1-3 16,-3 0-11-16,-6 6-1 0,-8 2-8 16,-5 6 4-16,-8 11-7 0,-9 5 2 15,-2 10-9-15,-5 9-3 0,-7 1-10 16,-4 3 7-16,5 2-21 0,-4 3-55 0,-4 2-39 16,3 4-40-16,-6 4-43 0,3-4-54 15,-3 4-54-15,0 0-121 0,0 0-39 0,0 0-122 16,0 0-70-16</inkml:trace>
  <inkml:trace contextRef="#ctx0" brushRef="#br0" timeOffset="78487.75">22653 4325 1696 0,'0'0'47'0,"-10"3"17"0,10-3 7 15,-10 7-3-15,10-7-2 0,0 0-8 16,0 0-2-16,0 0-8 0,0 0 0 15,0 0-6-15,-14 5 3 0,14-5-4 0,0 0 0 16,0 0-1-16,0 0-5 0,30-20-3 16,-10 7-2-16,20-9-3 0,7-6-4 0,7 3 4 15,-5-4-3-15,22-9-6 0,-18 8-4 16,17-2 2-16,-17 0 0 0,-6 6 1 16,-10 9-7-16,-7 2 3 0,-4-2 0 15,-2 9-4-15,-5-2 0 0,-2 2-4 16,-4 1-25-16,1 1-34 0,-1 2-38 0,-13 4-40 15,0 0-47-15,0 0-105 0,0 0-146 16,0 0-107-16,0 0-40 0</inkml:trace>
  <inkml:trace contextRef="#ctx0" brushRef="#br0" timeOffset="78721.5">22953 3835 1696 0,'-17'-3'140'0,"17"3"2"0,-17 0-16 0,17 0-7 0,0 0-19 15,-23 3-3-15,23-3-17 0,-7 11-7 16,4 0-3-16,0 7-18 0,6-1 8 16,-6 6-10-16,3 4-3 0,3 2-2 15,3 7 0-15,-6 2-11 0,8-1 4 16,2 10 3-16,-4-6-9 0,1-7-3 0,-4 2 13 16,4-5-11-16,3 1 9 0,3-3-11 15,-3-8-44-15,10 1-72 0,-3-7-74 0,-4-9-90 16,10-2-150-16,1-4-63 0,0-14-175 15,6-1-137-15</inkml:trace>
  <inkml:trace contextRef="#ctx0" brushRef="#br0" timeOffset="79239.07">24186 3828 1931 0,'0'0'66'15,"10"-3"1"-15,-10 3 4 0,0 0-5 16,0 0-2-16,0 0-5 0,0 0-8 0,0 0-5 16,0 0-4-16,0 0-6 0,0 0-5 15,0 0-2-15,-56 25 2 0,26-10-2 0,-18 8 2 16,6 4 1-16,-9-2 1 0,2 2 0 16,2 2-3-16,-3 4 2 15,6 1-6-15,-2-5 2 0,-1 0 1 0,4 3-8 16,2-3-2-16,11-7 1 0,8-5-1 15,1-3-2-15,-2-3-1 0,10 3-4 0,-1-7 15 16,4 4 30-16,1-7 14 0,-2-1 10 16,11-3-7-16,0 0-17 0,0 0 6 15,-33-18-4-15,30 4-12 0,-1-11-11 0,4-3-1 16,4-7-9-16,-1-2 8 0,14-16-7 16,-7-1 0-16,4 0-6 0,2 4-6 0,1 0 13 15,2 8-2-15,-8 9 4 0,-2 5 8 16,-2 10-2-16,-1 4-3 0,2-1-6 15,-2 5 1-15,-3 3-9 0,-3 7 4 16,10-11-8-16,-10 11 3 0,0 0-3 16,21 31-1-16,-12-12-4 0,5 12 1 0,5 12 3 15,5 4-7-15,0 3 4 0,-1 3-1 16,-3-1 1-16,3 0 5 0,-3-2-3 0,0 0-7 16,0-2 9-16,-3-3-6 0,3-5-2 15,-6-8 5-15,-5-4 3 0,-2-10-55 16,-1-1-58-16,2-5-60 0,-5-2-101 0,-3-6-149 15,0-4-154-15,0 0 58 0,0 0-266 16,-33-25-258-16</inkml:trace>
  <inkml:trace contextRef="#ctx0" brushRef="#br0" timeOffset="84504.81">8323 5895 2132 0,'-7'5'-104'16,"-3"-1"33"-16,3 2 30 0,7-6 20 15,-10 1 15-15,10-1 14 0,0 0 4 0,0 0-3 16,0 0 6-16,0 0-5 0,-6 6-1 15,6-6-2-15,0 0-3 0,0 0-2 0,0 0-2 16,0 0 3-16,0 0 1 0,46-22 1 16,-2-8-2-16,29-20-5 0,7-8 3 0,37-21 3 15,3-4-1-15,-1 3-1 0,-8 5 1 16,-28 20 0-16,-6 2 0 0,-8 7-6 16,-15 17 9-16,-13 0-6 0,-5 8 6 15,-13 4-2-15,-3 5 5 0,-3 1-2 16,-7 5 2-16,0-1-3 0,-10 7-2 0,0 0-2 15,0 0 2-15,0 0-14 0,0 0-23 16,0 0-27-16,-17 36-38 0,11-29-37 0,2 0-449 16,1-1-83-16</inkml:trace>
  <inkml:trace contextRef="#ctx0" brushRef="#br0" timeOffset="92821.46">899 7630 1711 0,'0'0'18'0,"-9"-8"10"0,9 8 6 16,0 0 1-16,-10-7-10 0,10 7-7 15,0 0-2-15,0 0-5 0,0 0-2 16,0 0-2-16,0 0 1 0,0 0-3 16,33 20 1-16,-20-5 1 0,7-4-4 0,0 6 0 15,3-5 1-15,4 5 2 0,3-6 0 16,3 3 4-16,-6-10 0 0,6 3 5 0,1-6 17 16,10-5 10-16,11-11 9 0,16-20 4 15,12-15-3-15,21-29 0 0,-4-7-6 16,6-14-6-16,-5 0 0 0,-5 0-6 0,-3 4-5 15,-23 24 2-15,-3 5-5 0,-11 6-2 16,-5 7-3-16,-15 19 0 0,-2-1-2 16,-11 11 3-16,-4 6-11 0,-1 6 2 15,-6 1-14-15,-1 2-19 0,-1 4-6 0,-10 6-18 16,0 0-33-16,0 0-26 0,0 0-30 16,9 17-53-16,-9-17-44 0,-9 17-395 15,6-9-122-15</inkml:trace>
  <inkml:trace contextRef="#ctx0" brushRef="#br0" timeOffset="97370.98">1062 8568 1911 0,'0'0'85'0,"-3"-13"2"16,3 13-7-16,0 0-1 0,0 0-11 0,0 0-9 15,0 0-3-15,0 0-12 0,0 0-3 16,0 0-3-16,0 0-8 0,0 0-4 0,0 0 0 15,3 35-11-15,-3-18 6 0,8 8-3 16,-8 3 5-16,9 5-7 0,-5 4 2 16,2 1 4-16,2-5-9 0,1 13 6 15,1-8 3-15,-4-11-7 0,2-2 4 16,-5 0-6-16,0-5 3 0,0-2-2 0,1 0 0 16,-1-4-1-16,0-3 4 0,0-3 1 15,-3 3 4-15,0-11-7 0,5 14 2 16,-5-14 0-16,3 14-3 0,-3-14-28 0,3 10-48 15,-3-10-54-15,0 0-50 0,7 7-70 16,-7-7-128-16,0 0-86 0,0 0-106 16,0 0-57-16</inkml:trace>
  <inkml:trace contextRef="#ctx0" brushRef="#br0" timeOffset="97705.37">933 9035 1690 0,'0'0'73'0,"0"0"11"16,-20-3 11-16,20 3-1 0,0 0-6 16,-23 0-17-16,23 0-10 0,0 0-7 0,0 0-8 15,-18 5-8-15,18-5-1 0,0 0-2 16,8 18-2-16,-8-18-5 0,10 17-10 0,3-4 0 16,0-4-2-16,0-2-1 0,4 4 0 15,0-1-2-15,-4-6 2 0,4 5-3 16,0-7 5-16,6-4 2 0,6-1 5 0,6-11 2 15,14-11-2-15,14-17 3 16,-6 1-4-16,0-7-5 0,-17 11 9 16,0-1-3-16,-10 2-9 0,-1 3-5 0,-5 8 10 15,-4 7-5-15,-7 3 5 0,-2-1-9 16,2 7-3-16,-10 0-6 0,3 1-17 0,-6 8-26 16,11-8-27-16,-11 8-35 0,0 0-34 15,0 0-49-15,0 0-47 0,0 0-89 16,0 0-316-16,0 0-134 0</inkml:trace>
  <inkml:trace contextRef="#ctx0" brushRef="#br0" timeOffset="114139.39">529 11730 1868 0,'0'0'4'0,"4"-8"17"0,-4 8 9 15,0 0 5-15,7-10-6 0,-7 10 2 0,0 0-5 16,0 0-7-16,0 0-7 0,0 0-1 16,0 0 0-16,0 0-1 0,0 0 2 15,19 21-7-15,-9-11 2 0,1-2 1 16,2 6-4-16,4-3 1 0,-1 3-1 15,1-3 1-15,3 0 1 0,6-3 2 0,4-6 5 16,-3-9 12-16,33-16 9 0,6-18 6 16,8-13 0-16,29-25-4 0,-3-6-4 15,7-14-1-15,-4 8-1 0,-3-8-11 0,-2 6 7 16,-2 4-4-16,-26 20-3 0,-4 1 0 16,-9 2 2-16,-11 8-5 0,-8 19-2 15,-8 2-4-15,-8 6 4 0,-1 9 0 16,-4 7 2-16,-4 1-4 0,-4-3-3 0,-1 10 4 15,-2-3-10-15,4 1-14 0,-3 3-29 0,-7 6-30 16,13-10-37-16,-13 10-40 0,17-4-62 16,-17 4-47-16,17-5-377 15,-8-1-129-15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38:56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2313 1550 0,'-13'8'-7'0,"4"-4"11"16,9-4-16-16,-7 4 10 0,7-4 8 15,0 0 12-15,0 0 18 0,34-25 10 16,5-12-4-16,25-20 2 0,12-11 0 15,37-24 3-15,4-8-2 0,10 0-6 16,6-5-4-16,-7 2 2 0,5 0-7 0,-4 3-3 16,-10 11-3-16,-5 3-7 0,-28 27 4 15,-1 0-5-15,-6 9 0 0,-14 11-4 16,-16 9-8-16,-14 10-11 0,-3 5-15 0,-14 5-2 16,2 3-15-16,-9 3-21 0,-9 4-16 15,0 0-25-15,21 25-27 0,-25-7-39 0,-2 10-349 16,-8 1-19-16</inkml:trace>
  <inkml:trace contextRef="#ctx0" brushRef="#br0" timeOffset="717.23">13080 5897 1526 0,'-24'18'10'15,"10"-5"3"-15,1-5-4 0,10 3 0 16,10-8 2-16,-7-3 11 0,36-8 19 16,38-24 15-16,26-17 12 0,53-33 7 0,21-12 1 15,65-49-4-15,15-4-1 16,15-1-3-16,11 1-5 0,-3 4-8 0,-4 3-4 16,-12 9-5-16,-68 30-1 0,0 1-10 15,-19 7-2-15,-18 8-5 0,-9 14-2 0,-20 13 0 16,-40 17-4-16,-35 17-4 0,-1-1 4 15,-15 7 1-15,-9 2-5 0,0 7-4 16,-10-1 5-16,-1 4-4 0,-2 5 3 0,-8-2-8 16,-6 3-10-16,13 0-23 0,-13 0-28 15,14 4-35-15,-14-4-30 0,3 9-52 16,-3-9-42-16,4 8-127 0,-1-1-249 0,-3-7-87 16</inkml:trace>
  <inkml:trace contextRef="#ctx0" brushRef="#br0" timeOffset="7816.89">19553 6535 1672 0,'0'0'-20'0,"-10"-7"13"0,10 7 12 15,-10-6 18-15,10 6 14 0,-7-7 9 16,7 7 2-16,-10-8 7 0,10 8 3 0,-3-7-1 16,3 7 4-16,-4-14 10 0,4 6 3 15,0 8 0-15,4-18 13 0,-4 5-8 0,3 1-4 16,4-6-1-16,-1 4-8 0,1-4 0 16,0-2 4-16,6-3-6 0,0 0-3 15,4-4 2-15,13-5-6 0,0-3-2 0,-9 7 4 16,12-8-10-16,-11 10 4 15,19-6-11-15,-8-4 3 0,4 4-2 0,6 0-8 0,-6-1 0 16,0-1 0-16,6 8 7 0,-4-2-14 16,2 0-7-16,-8 6-5 0,-3 5 3 15,0 2 0-15,0 0 5 0,0 0-1 16,0 2-15-16,7 1 12 0,-7 3-16 0,3 1 6 16,0 2-5-16,-3 1 8 0,4-1-3 15,-1 6-1-15,3 0 7 0,2 6-6 16,5-1-2-16,-3 5 12 0,13 3-13 0,1 2-3 15,-15 0-2-15,15 5 4 0,0 2 9 16,-5 1-10-16,1 2 10 0,-3 2-1 0,-4 3 4 16,0-2-8-16,0 1 7 0,-2 2-5 15,-1 1-1-15,-1 1-2 0,-1 2 16 0,-5-1-17 16,4 4 9-16,-1-1 11 0,-3 4-5 16,-3 2 7-16,7-2-4 0,-7 0 0 15,-3 6 1-15,3-1 0 0,0 1 1 16,0 0-9-16,-7 0-4 0,7 1 6 0,-6 2-2 15,-5-2 4-15,2-2-4 0,-2 3-8 16,5 1 5-16,-7-3-1 0,-1 3-3 16,-2 0 4-16,-5-3-3 0,5 3-4 0,-1 0 4 15,0-4 0-15,-2 4 3 0,-5-10-10 16,-3-2 6-16,-3-5 0 0,4 6-5 0,-1-3 3 16,-6-3 0-16,-1 2-3 0,1-3 5 15,-3 1 3-15,-2 1-4 0,-1-2 1 0,-1 1-10 16,-4-4 7-16,-2 10 3 15,-1-6-4-15,-3-2 2 0,-10 5-5 0,0-3-2 16,0 3 3-16,-3-6-3 0,0 3 3 16,-5-4 1-16,5-1-3 0,0-9 0 15,3-2-1-15,0-2 1 0,-3 2-1 0,-1 0 1 16,4-2-3-16,-3-8 2 0,-7 5-2 16,4-5 4-16,-2 3-7 0,-4-2 9 0,-1-2-6 15,5-1 1-15,-8-3 1 0,6-2 0 16,-4-6 2-16,8 6-6 0,-4-1 0 0,-1-6 0 15,-19-4 1-15,17 4 3 0,-10-8-4 16,7 5 0-16,-8-10 0 0,1 1 4 16,19 2-1-16,-12-5-9 0,2 0 8 15,1-2 2-15,-1 3-7 0,1-2 4 16,0-2-4-16,0 0 7 0,3 0-2 0,3-4 0 16,4 8-5-16,6-4 5 0,-6-2-1 15,-8 0-6-15,8-7 12 0,3 5-7 0,4 0-3 16,-4-2 7-16,0-5 1 0,0 3-7 15,10 4 6-15,3 7-5 0,-9-16-2 0,2 1 5 16,4 6-2-16,-4-6-1 0,8 6-1 16,-1 5 3-16,4-5-2 0,-10-6 4 0,7 6-3 15,-5-5-4-15,4 1 6 0,4 5-2 16,0-1-1-16,3 2-3 0,3-6 4 16,-6 5 2-16,6-5-1 0,0 2-8 0,7-2 4 15,0-3-3-15,-3 1 7 16,6 2 4-16,1-1-9 0,2 3-6 0,2-3-7 15,1 4-24-15,1 1-24 0,-3 2-27 16,3 4-37-16,-4 4-34 0,1 3-34 0,-1 1-48 16,-1 2-52-16,-5 1-81 0,0 2-131 15,0-5 48-15,-5 6-226 0,5-3-182 0</inkml:trace>
  <inkml:trace contextRef="#ctx0" brushRef="#br0" timeOffset="8600.99">20377 7150 2041 0,'0'0'51'0,"-18"-14"14"0,15 7 19 15,3 7 1-15,-9-18 2 0,1 11-8 0,5-3 2 16,0-2-6-16,6 2 2 16,-3-2-7-16,3-1 0 0,1-2 1 0,6 2 4 15,-4 1-13-15,8-3-5 0,-1 5 1 16,0 0-4-16,1 3-3 0,-1-1-2 15,7 1-7-15,-4 4 12 0,2 0-14 0,8 3 5 16,-2 6-12-16,-2-2 9 0,5 3-20 16,0 4 3-16,0 2-3 0,3 2 3 0,-7 2 10 15,4 6-12-15,-1-3 4 0,-6 5 1 16,17 7-10-16,-14-2-4 0,-5-2 5 16,-6 0-8-16,1-3 6 0,1 1-1 0,-7-2 5 15,-1-2-10-15,-3-3 9 0,-3 2-8 16,0-4 7-16,-3 1-13 0,-3-3 2 15,-1-2 10-15,1 1-6 0,-11 1-6 16,4-3-11-16,-4-2 18 0,4-3 6 0,-8 1 4 16,4-2 5-16,4-3 11 0,13-3-2 15,-30 0-4-15,30 0 6 0,-30-11-8 0,14 1-5 16,2-5 3-16,1-2-10 0,6-8 3 16,4-8-7-16,-4 1-4 0,7-6 5 15,0 1 1-15,0-19-7 0,10 5 0 0,-3 1 2 16,6 0-6-16,-3 0-2 0,1 0 4 15,-2 1-5-15,8-1-1 0,-4 15 5 0,-3 2 5 16,1 12 2-16,-8-4-3 0,0 4-2 16,7 2 2-16,-7 1-2 0,0 3-20 0,2 5-24 15,-2 0-37-15,3-1-47 16,-3 7-30-16,1 0-44 0,-4 4-46 0,9-6-65 16,-9 6-95-16,0 0-118 0,0 0 55 15,0 0-243-15,0 0-199 0</inkml:trace>
  <inkml:trace contextRef="#ctx0" brushRef="#br0" timeOffset="13600.43">18467 5661 1954 0,'-21'0'-85'0,"21"0"20"0,-13-4 23 16,6 1 12-16,7 3 22 0,-10-7 16 15,0 2 3-15,7-1 7 0,-1-1 9 0,-2 0 5 16,6 7 10-16,-7-19 3 0,4 6 4 16,3-2 4-16,0-3 0 0,3 1 4 0,-3-3-1 15,3-5-1-15,7 0 0 0,-3-9-6 16,13-7 1-16,0-4-6 0,7-5 2 15,0 3-3-15,6-2-7 0,7-5 2 0,-7 8 0 16,0 2-3-16,11-6-3 16,-4 10-5-16,0 2 6 0,0 1-5 0,19-11 2 15,-18 12-5-15,19-5 8 0,-14 7-10 16,-2 1 1-16,19-9-3 0,7 6 3 0,-7-4-11 16,10 5 6-16,11-4-5 0,-10 6-1 15,12-3 5-15,-6 1-3 0,10 3 10 16,-3-1-8-16,3 2 7 0,-1 2-2 0,-12 4-10 15,-7 4 13-15,-7 5-3 0,-19 3-7 16,-4 2-5-16,-10 7 1 0,3-2 14 0,37-1 30 16,7 3 7-16,-1-1-8 0,2 2 0 15,1 3-9-15,1 0-10 0,-7 3 1 16,11 5 3-16,0-1-5 0,12 3-4 16,1 5-7-16,-10 3-9 0,-1-1 5 0,1 5 0 15,-20-3 2-15,12 10-7 0,-2 1 7 16,-17-5-5-16,-10 1 0 0,3 3 3 15,-2 3-16-15,-5-4 14 0,-2-2 1 0,2 3-5 16,1-2-7-16,-4 3 10 0,0-2-8 16,1-3-1-16,-1 4 9 0,1-1 0 0,-1 0-8 15,1 2 1-15,-1 2-17 0,-1 6 16 16,-4-6 1-16,-2 8 3 0,4-5-11 16,-7 2 3-16,7 4 6 0,-7-1 1 0,5 3 3 15,-2-4-4-15,-2 1-4 0,-1 3 0 16,0 2-4-16,11 7 4 0,-18-7 2 0,4 3-3 15,0-2 4-15,-7 4 1 16,7-1-3-16,-3 2 0 0,-3 3-1 0,6 6 3 16,3 0-10-16,-14-10 10 0,5 0 5 15,3 0-1-15,-7 0-10 0,0 0 14 0,3 1 8 16,4 16-8-16,-4-16 4 0,-6 5-2 16,3-5-2-16,-7-1-4 0,7 6 3 15,1-4 1-15,1-2-2 0,-5 6-1 0,-1-6-2 16,1 0-1-16,7 0-3 0,-5 3 0 15,2-2-2-15,-4-2-1 0,-1 1 5 0,1 0-3 16,-1 0 0-16,5 1-2 16,-1 2 3-16,-4-3-2 0,-3 0 7 0,4 0-4 15,-14-4-2-15,7 4 0 0,-3 1 0 16,0-1 1-16,-4-7 5 0,-3-5-5 16,3 2 2-16,-3-4 0 0,-3 22-2 0,3-12 2 15,0 8 2-15,-6-1-8 0,2 3 2 16,1-15 3-16,-4 12-6 0,-3-14 1 0,0 10 0 15,-3 1 1-15,0-3 1 0,-4-3 0 16,-3 5 4-16,0-6-5 0,-1 1-1 0,-1 4-4 16,2-1 6-16,-10-3-3 0,-7 12 3 15,-4 2-7-15,2-5 2 0,9-9 4 16,0 4-2-16,-7-8-1 0,1 3 1 16,-15 1 0-16,2 4-3 0,8-14 0 0,1-2 5 15,-7 4-7-15,1-4-1 0,6 4 6 16,-7-4 0-16,1 3 3 0,-4-2-2 15,7-1-4-15,-8 0 1 0,4 0-2 0,1-7-1 16,-4 6-1-16,0-6 8 0,0-2-3 16,-7-3-9-16,0-1 9 0,2 5-1 0,1-7-2 15,-9-2-4-15,3 0-3 0,3-4 6 16,-3 3 5-16,3-3-1 0,-3 3-7 16,7-10 1-16,-7 9 5 0,10-5-3 0,7-4 2 15,-4 3-3-15,1 2 2 0,-2-7 11 16,1 1-1-16,-5 0-2 0,1-3-6 15,-2 1 4-15,-20-1-4 0,0-1 3 0,2 1 0 16,1-6-2-16,-3-5 1 0,23 4 1 16,-13 3 4-16,3-10-6 0,-4 6 0 15,8-5-3-15,-4 1 2 0,6-6 2 0,-2 0 1 16,-1 1-3-16,4-4-4 0,-1 2 3 16,-2-5 0-16,-4-1-1 0,0 0-2 15,-14-7 2-15,22 6 1 0,-5 1-5 0,0 0-3 16,3-6 9-16,8 4 1 0,-11 2-3 15,7-9-5-15,-7 8 7 0,11 1-7 0,-1 0 8 16,1-7-6-16,-5 1 6 0,5 1-7 16,-4-2 3-16,-10-8-3 0,14 5 2 15,-2 0-5-15,-8-11 5 0,13 14 0 16,-8-4-2-16,8 4 4 0,3 0-4 0,3-4 2 16,-2 4-6-16,-1 0 8 0,7 5-1 15,-5-7-5-15,5 1 6 0,3 0-3 16,0-2 0-16,-7-5-1 0,11 2 4 0,-4 3 0 15,0-5 2-15,-4 0-1 0,7-2-7 16,-3 2-1-16,5-3-5 0,-5 4 12 16,0-3-7-16,3 1 5 0,-3 6-2 0,6-8-1 15,-3 4 6-15,4-1-4 0,-4-2-1 16,1 3 3-16,6-1-3 0,-7-6 8 0,0 4-3 16,4-2-1-16,0-3 2 0,0 4-1 15,-1-6-5-15,-3 5 4 0,0 2-1 16,8-1-4-16,-5 3 2 0,4 1 2 0,-6 1 3 15,6 8-1-15,3 2-2 0,4 0-1 16,-7 2 3-16,0 1-2 0,3-3 1 16,1 3 3-16,2-3-7 0,-2-2 1 0,5-1 0 15,-2 2-3-15,-1 0 0 0,8-7-8 16,0 4 4-16,-1-3 0 0,4 2 2 0,-5-2 5 16,8 0-4-16,-3-2 3 0,0 2-1 15,6 0 3-15,-3-5-3 0,0 1 5 0,11-11 2 16,2 0 1-16,-4 0-5 0,2 0 2 15,2 4-4-15,-7-2 6 0,12 3-2 16,-9-2 2-16,5 0 1 0,-4 1 1 16,3-1-1-16,1-2-2 0,-8 13-5 15,8-14-3-15,-4 10 5 0,-4 8 1 0,4-4-4 16,-3 1 6-16,6 0 2 0,0-8-5 16,4 0 2-16,0 11-6 0,-4 3-10 0,3-1-1 15,1 2-2-15,4 1-7 0,-5 2-1 16,1 0-5-16,-1 5 8 0,-2 3-1 0,2-1-11 15,5-2 15-15,-5 2-21 0,-2 0 5 16,-2 0-7-16,2 7-11 0,-1 1-4 16,1-5-14-16,2 1-14 0,-5 6-17 0,2-3-13 15,0 1-18-15,-3 6-19 16,3-2-14-16,-3 4-22 0,4-1-27 0,-14 3-20 16,20 0-74-16,-20 0-114 0,20 3-160 15,-6-1-85-15</inkml:trace>
  <inkml:trace contextRef="#ctx0" brushRef="#br0" timeOffset="14500.88">19259 5170 1738 0,'-13'-9'41'0,"7"5"32"0,6 4 13 16,-24-12 11-16,15 7 15 0,-5-3 4 0,-3 4 3 15,4 1 7-15,-4 0-17 0,17 3-11 16,-33 3-13-16,16 1 6 0,1 3-16 16,-11 7-10-16,7 1-7 0,7 5-8 0,-7 5-2 15,6 5 6-15,1 0 3 16,6 3-24-16,7-1-5 0,0 3 13 0,0-1-6 15,7 2-3-15,2 6 4 0,5-4-8 16,10-1 4-16,-8-4-8 0,1-8-1 0,13 7-8 16,-4-9 3-16,-2-3-3 0,-1-6-8 15,-3-1-44-15,3-2-52 0,1-3-47 16,-4-4-52-16,-4-4-67 0,1-4-81 0,-1-3-127 16,1-5 34-16,4-2-160 0,-5-4-90 15</inkml:trace>
  <inkml:trace contextRef="#ctx0" brushRef="#br0" timeOffset="14783.73">19476 5320 1761 0,'4'-17'62'0,"-4"-1"13"16,3 3 13-16,-3 2-3 0,0 1-5 15,7-1-2-15,-1 1-10 0,4-1 1 0,-3-2-11 16,9 2-4-16,1 4-6 0,3-1-12 16,0 4 5-16,-3 6-8 0,6 0 0 0,0 6 2 15,1 1-4-15,-5 5 2 0,8 6 2 16,-6 5-7-16,-1-1 7 0,-10 6 3 0,-1-1 0 15,8 16-5-15,-7-8-4 0,-10-6 0 16,0-4 3-16,-3 0 5 0,-4-4 6 16,-7 1 3-16,5-8 5 0,-4 4-1 0,-1-11-11 15,-10 2 6-15,8-7 0 0,-4-2-4 16,-4 0 7-16,-6-7-23 0,8-1 9 16,-5-4-4-16,-3-1-5 0,6-8-8 15,4 2 2-15,4-6 0 0,-1 0-17 0,7 0-32 16,4 3-38-16,-1-3-40 0,10 0-43 15,1 0-39-15,2-3-34 0,-3-3-36 16,8 2-61-16,2 1-107 0,-7 6-219 0,8-6-143 16</inkml:trace>
  <inkml:trace contextRef="#ctx0" brushRef="#br0" timeOffset="15284.25">19676 4910 1897 0,'0'0'28'0,"0"0"15"16,7-10 5-16,-7 10 0 0,0 0 2 15,0 0 0-15,0 0-11 0,0 0 2 0,0 0-3 16,0 0-2-16,0 0 3 0,23 20 2 16,-13-12-1-16,-4 4 4 0,8 8 2 0,-1 2-2 15,4 3 0-15,10 10-4 0,-4 5-1 16,7-2 2-16,-7-1-6 0,4 1-4 16,0-4-1-16,3-2 4 0,-3-7-6 0,-5-1-1 15,2-2-4-15,-7-4-1 16,2-3 2-16,2-2-2 0,-4-5-5 0,-4-2-1 0,-4-1 10 15,5-2-5-15,-14-3-4 0,0 0 2 16,30-14-1-16,-23 7-10 0,-4-7 2 16,0-4-4-16,-3 3-1 0,-3-2 1 0,0 2 5 15,3-3-1-15,-3 6-7 16,-1-1-2-16,1 1 4 0,0 2 1 0,3 0 7 16,0 10-9-16,-4-14-6 0,4 14 4 15,0 0 1-15,0 0-1 0,0 0 2 0,0 0 4 16,0 0 2-16,0 0-7 0,0 0-1 15,34 24 5-15,-34-24-8 0,16 7 9 16,-16-7-3-16,17 8 7 0,-17-8 3 0,0 0 21 16,20-5 0-16,-20 5 4 0,17-13-8 15,-8 1 9-15,-2-4-24 0,0 2 14 0,0-9-15 16,-1-4 7-16,-6-2-1 0,-3-4-9 16,-4 0 6-16,0-2-9 0,-3 4-3 15,4 2-18-15,-1 7-16 0,1-2-29 16,-1 6-45-16,3 4-46 0,1 3-44 15,-3 4-28-15,2 6-25 0,4 1-57 0,0 0-107 16,0 0-255-16,0 0-160 0</inkml:trace>
  <inkml:trace contextRef="#ctx0" brushRef="#br0" timeOffset="15701.19">20480 5117 1848 0,'9'5'-65'0,"-6"1"35"0,-3-6 33 15,14 4 27-15,-14-4 12 0,0 0 4 16,24-21 2-16,-11 5 19 0,-7-7-2 15,5-4-6-15,2-1-6 0,-4-3-1 16,-1-1-5-16,5 0 14 0,-7 0-4 0,1 3-1 16,-7 3-8-16,0 1 5 0,0 1-11 15,-7 3-5-15,7 3 5 0,-3 0-2 16,0 4 1-16,3 2-12 0,-7 1 3 0,7 11-8 16,0-14-4-16,0 14 2 0,0-11-4 15,0 11-1-15,0 0-6 0,0 0 0 0,0 0-4 16,0 0-3-16,30 5 4 0,-30-5-2 15,20 14-3-15,-10-3 4 0,13 3-2 16,4 10 9-16,6 2 12 0,5 8 2 16,-2-1 3-16,-6 4 1 0,3 1 9 15,-3-5-12-15,-10-2-4 0,0-3 10 0,-6-6-3 16,-11 1 1-16,7-2 5 0,-1-3-1 16,-5 0-1-16,-4-5 4 0,-7-1-18 0,-6-2-2 15,-4-6 0-15,-2 0 12 0,-11-9-13 16,-3-1-11-16,-21-13 4 0,0-5-3 15,4-1-6-15,-3-4-20 0,6 0-16 0,4 1-23 16,-1-2-12-16,11 0-19 0,3 10-27 16,8 3-33-16,4-1-57 0,1 3-55 15,8 2-104-15,2 1-68 0,4 2-185 0,3 3-113 16</inkml:trace>
  <inkml:trace contextRef="#ctx0" brushRef="#br0" timeOffset="19884.33">23129 5422 1699 0,'0'0'-98'15,"-9"7"16"-15,9-7 22 0,0 0 16 0,0 0 0 16,-11 7 15-16,11-7 5 0,0 0 3 16,-10 6 5-16,10-6 0 0,0 0 6 15,-12 11 1-15,12-11 10 0,-11 7-6 0,11-7 10 16,-10 7 3-16,1 1 9 0,-2-4-2 16,1 7 6-16,0-4 1 0,0 0 7 0,-3 4-1 15,6-6-2-15,0 3 4 0,7-8-3 16,-10 8 5-16,10-8-3 0,-9 11-3 15,9-11-1-15,-7 7 1 0,7-7-6 0,0 0 6 16,-7 7-8-16,7-7 6 0,0 0 4 16,0 0 2-16,0 0 2 0,0 0 3 15,0 0 3-15,50-7 9 0,-33 3 0 16,3-6-3-16,10-5 5 0,3 0-2 16,17-10-2-16,14-13 10 0,2-5 8 0,11-4-3 15,13-7-5-15,26-14-6 0,4-6-3 16,7-1-6-16,-4 4-3 0,-3-4-5 0,4 0-2 15,-1 2-4-15,0 1-3 0,-3 5-3 16,4-4-1-16,-1 0-4 0,-13 0 1 16,-16 16 2-16,-4-1-7 0,3 2 0 0,-3 0 4 15,3 3-2-15,-10 1-2 0,4 1 0 16,-7 6-6-16,0 0 5 0,0 0-3 16,-7 4 2-16,-2-1-7 0,-1-3 0 15,-4 2-2-15,1 4 13 0,-1-3 2 0,-3-2-1 16,-3-1 1-16,-9 14 1 0,9-13 1 15,-10 13-4-15,0 0-1 0,-3 1 3 16,-4 0-8-16,-7 3 5 0,-3 3-1 0,-9 8-4 16,-4 3 10-16,-7 1-2 0,1-1 2 15,-1 4-10-15,1 2-5 0,-8-1 13 0,4 2-6 16,0 0 0-16,-6-2-10 0,6 1-4 16,-10 5 5-16,9-6-19 0,-9 6-29 15,0 0-35-15,0 0-41 0,0 0-39 16,0 0-69-16,-23 24-117 0,7-12-83 15,-11 8-130-15,0-2-63 0</inkml:trace>
  <inkml:trace contextRef="#ctx0" brushRef="#br0" timeOffset="20367.43">24029 4485 1646 0,'-16'-13'36'0,"-1"2"20"0,1 3 19 16,2-3 9-16,4 4 8 0,1 0 3 0,-2-1-7 15,4-1 0-15,7 9-15 0,-6-8-9 16,6 8-7-16,-6-11-1 0,6 11-12 16,0 0-1-16,0 0-7 0,30-2-2 0,-30 2-1 15,46 5-5-15,-16 3 7 16,13-1-5-16,-3 4 1 0,13 4 3 0,4 2 0 15,3-3 4-15,-7 4-12 0,1 0 0 16,-5-1 5-16,2-1-8 0,-1 2-1 0,-10-5-2 16,-7-2-5-16,0 1 6 0,4-2 11 15,-10-3-8-15,0 1-13 0,-4-1-21 16,-4 0-34-16,2-1-26 0,-8-1-18 0,1-3-15 16,-14-2-50-16,16 3-35 0,-16-3-24 15,0 0-12-15,4-20-35 0,-8 6-364 0,-6 0-120 16</inkml:trace>
  <inkml:trace contextRef="#ctx0" brushRef="#br0" timeOffset="20651.25">24597 4128 1779 0,'-11'-15'-29'0,"4"2"36"0,4 3 25 16,-7 2 16-16,7 4 8 0,3 4 0 16,-7-11-7-16,7 11-5 0,0 0-6 15,0 0-3-15,0 0 6 0,0 0 6 0,-23 36 7 16,16-11 11-16,0 9-2 0,-2 14 2 15,-5 3-7-15,7 3 3 0,1 2-6 0,-4 1 4 16,3-3-11-16,0-1-2 0,4 2-4 16,-3-13 3-16,6-4-12 0,0-1-4 15,0-2 14-15,0 1-5 0,3-7-6 16,-3-4 0-16,3-3 2 0,0 3-7 16,0-7-8-16,1 0-3 0,0-4-4 0,-4-3 3 15,0 2-16-15,0-5-20 0,3 3-21 16,-3-1-30-16,0-10-28 0,0 0-53 15,3 13-41-15,-3-13-52 0,0 0-103 0,0 0-75 16,13-35-118-16,-6 20-44 0</inkml:trace>
  <inkml:trace contextRef="#ctx0" brushRef="#br0" timeOffset="21750.69">27000 2889 1488 0,'-33'-1'-87'0,"33"1"32"15,-21-6-1-15,12 1 31 0,9 5 10 0,-21-10 24 16,15 6 1-16,-5-2 9 0,5-1 3 15,-7-4 13-15,6 1-1 0,-3 2 1 0,0-3 2 16,3-3-5-16,0 0-2 0,4-1 8 16,0-2-4-16,-1-1-3 15,8-1-1-15,2-5 3 0,5-1-5 0,2-1 0 16,10-10-4-16,7 1 1 0,3 3-2 16,4 1 1-16,4 2 3 0,2 0-3 0,-1 3-1 15,6 2-1-15,2-2-2 0,3 6 7 16,-3-1-1-16,4 6 0 0,1-3 7 15,-4 10-4-15,-4 2 5 0,16-1-1 0,-13 2 2 16,0 6 5-16,-1 3-3 0,16 3 6 16,-2 0 5-16,3 6-1 0,1 2 2 0,-1 3-8 15,-6-1 10-15,10 16-7 0,-10-8 8 16,7 11-1-16,3 6-9 0,-6-3 2 16,-12 5 1-16,5 5-4 0,-3 1-8 0,-11 0 1 15,-3-7 2-15,3 8-3 16,1 5 3-16,-7-1 2 0,2-1-1 0,-12-6-2 15,0 0-4-15,-3 4-2 0,-5 0 6 16,1-2-3-16,-4 9-8 0,-8-5 9 16,-8 4-5-16,0 5 4 0,-3-6-9 0,-5-2-2 15,-5-1-3-15,-1-1 2 0,1-6 5 16,4-1-13-16,-8 0-1 0,-4-2-6 0,-4-5 1 16,-5-1 4-16,-8-1 0 0,2-1 1 15,-4-5 0-15,-3 5-2 0,-7-5 0 16,2-4 5-16,-7 0-6 0,-19 6-8 0,-3-8-4 15,14-5 8-15,-8-4-4 0,2 1 3 16,-1-5 1-16,0-6-7 0,3-2 2 16,-3-8 3-16,0-2 0 0,1-2-5 15,-2-4-3-15,1-4 0 0,7-6 4 16,-14-7 6-16,4-3-4 0,9-2 0 0,1-3-7 16,0-3 7-16,3-5-5 0,9-3 7 15,2 1-9-15,-1-3 9 0,13 8-2 0,-2-16-3 16,-2 1-2-16,11 8-5 0,3 5 7 15,4-6-5-15,3 1-9 0,0 3 7 16,4-4 11-16,2 2-3 0,4-2-3 0,7 8-3 16,3 2 0-16,6-13-2 0,1 0 7 15,0 3-21-15,3 0-11 0,-1 6-19 16,5 6-18-16,-4 10-18 0,-3 3-26 0,0 3-36 16,-1 0-46-16,4 1-41 15,-3 7-92-15,-4 3-111 0,0 4-153 0,1 0-95 16</inkml:trace>
  <inkml:trace contextRef="#ctx0" brushRef="#br0" timeOffset="23784.61">27286 3370 1697 0,'0'0'-34'16,"0"0"23"-16,0 0 13 0,0 0 8 16,-23-28 16-16,23 21 8 0,0 7 1 0,-7-14 9 15,7 14 1-15,-3-11 9 0,3 11-5 16,-3-10-5-16,3 10-5 0,-7-8-5 15,7 8-3-15,0 0 1 0,0 0-7 0,0 0 1 16,0 0-1-16,0 0-4 0,0 0 0 16,10 29 0-16,-4-11 2 0,-2 3-6 15,2 4 2-15,1 0-1 0,6 4 2 16,1 2-1-16,-4-1-3 0,6 12-2 16,4-2 1-16,4-1 6 0,-8-6-5 0,1-10 0 15,-4 2-2-15,8-2 1 0,-9-2-1 16,6 0-2-16,-2-6 0 0,-6-1 1 15,0 0-4-15,0-7-1 0,0 1 4 0,0-1-3 16,-10-7 3-16,17 0-7 0,-17 0 2 16,23-15-1-16,-13 5 2 0,0-2-4 0,3-6 3 15,-6 1-3-15,0-4 2 0,-4 2-5 16,-3-5-2-16,0 7 2 0,0 1 1 16,-3-2-2-16,3 8 4 0,3-4-3 15,-3 7-8-15,0 7 3 0,0 0 1 16,0-12 1-16,0 12 1 0,0 0-4 0,0 0 4 15,0 0 1-15,0 0 1 0,10 30-2 16,-3-17 1-16,-4-1 2 0,7 1 0 16,-3 2 0-16,3-4 3 0,0 3 2 0,0-3 3 15,0 0-1-15,0-1 5 0,-4-2-1 16,1-1 20-16,-7-7 10 0,11 10 8 0,-11-10 7 16,0 0-3-16,0 0-1 15,0 0-8-15,19-22-6 0,-19 9 2 0,3-6-1 16,-3-2-12-16,0-7-3 0,-3-7-3 15,-4 2-4-15,-5-11 0 0,1 6 6 16,1 9-14-16,1 1 0 0,-2 0-11 0,1 6-7 16,0 3-8-16,3 2-36 0,-3 3-25 15,7 2-28-15,-3 2-24 0,2 0-19 16,4 10-13-16,-3-18 8 0,3 18 6 0,-4-12-1 16,4 12 19-16,4-13 5 0,-4 13 20 15,7-18 4-15,-1 11 16 0,-3 0 5 0,-3 7 14 16,7-18 1-16,0 7 1 0,-4 4 8 15,4-3 13-15,-1 2 20 0,-6 8 18 16,10-14 20-16,-6 9-1 0,-4 5 11 0,10-7-9 16,-10 7 3-16,0 0 5 0,0 0 19 15,0 0 11-15,0 0 4 0,30 18 6 16,-20-6-1-16,4 5-1 0,-2 1 3 16,1 4 2-16,4 3-5 0,7 10-1 15,-8-2 0-15,8 5 0 0,-1-1-2 0,-7-5-3 16,5-4 2-16,-1 8-12 0,-4-5-1 15,1-4 2-15,0-2-6 0,-7-4-3 0,3-4 1 16,-3-2-8-16,-3-1-3 0,0 0-4 16,2-4-2-16,-5-1 8 0,2 0 14 15,-2-1 3-15,-4-8 12 0,7 8-2 0,-7-8-3 16,0 0-13-16,0 0-1 0,0 0-4 16,0 0-9-16,0 0-4 0,0 0-5 15,0 0 3-15,-27-25-4 0,24 13-2 16,-4-3 4-16,3 2-3 0,-2-1-10 15,-1-4-4-15,4 0 12 0,0-7-8 0,3 3 1 16,0 0 3-16,0 2-9 0,-4-1 3 16,4 2-2-16,4-2 1 0,-1 7-2 15,0-4 1-15,0 7-3 0,1-3-2 0,-1 3-5 16,7 0 6-16,0 3-4 0,-7 2-8 16,-3 6 6-16,24-4-6 0,-24 4-3 0,27 3 2 15,-27-3-1-15,27 9 5 0,-11 1-3 16,4 1 1-16,-1 3 3 0,2-1-8 15,-1-1-6-15,-1 9 9 0,-1-11-3 16,-2-1-3-16,1 1-3 0,-4-3-2 16,1 4-4-16,-5-8 5 0,5 0 2 0,-14-3 8 15,0 0-4-15,0 0-2 0,30-9 9 16,-30 9-4-16,10-8 2 0,-4 1 1 16,-2-3 2-16,-4 10-1 0,6-9 1 0,-6 9 10 15,4-10-4-15,-4 10 5 0,0 0-3 16,0 0-2-16,0 0-2 0,0 0-3 0,-4-14 8 15,4 14-3-15,0 0 4 0,0 0 3 16,-16-7-4-16,16 7 2 0,-14-7-3 16,4 2 2-16,10 5 0 0,-16-10-4 0,2 3 6 15,5-7-9-15,-9-3 6 16,2 1-4-16,-4-8 3 0,1 2-3 0,-2 0-2 16,1-3 4-16,1 1 3 0,5 7-4 15,1 1-2-15,5 3 0 0,-1 1-3 16,2 1-3-16,4 4 1 0,3 7 2 0,0 0 2 15,0 0-2-15,0 0 3 0,0 0 1 16,0 0-2-16,0 0 1 0,0 0 3 0,33 25 0 16,-23-20 2-16,1 2-5 0,2 0 0 15,4 0-1-15,-4 1 4 0,-1-2 0 16,-1-2-1-16,2 3 3 0,4-1-1 16,-4-1 1-16,1 1 0 0,-4-2 0 15,6 4-1-15,-6-4 1 0,3 5 1 0,1-2 1 16,-4 2 3-16,0 0-3 0,3 3-1 15,-3 1-1-15,0 3 10 0,4 5-3 16,-5-4 3-16,1 5 9 0,1 2 1 0,2 1 2 16,-7 0-7-16,2 0 1 0,-2-9-3 15,0 5 7-15,4-4-4 0,-2 1-1 0,-5-7-1 16,0 3-7-16,0-4 2 0,0-3-4 16,-3-7-2-16,7 8-16 0,-7-8-18 15,0 0-15-15,0 0-20 0,0 0-6 0,0 0 5 16,-16-39 0-16,5 28 6 15,5-3 7-15,-4 3 8 0,4 1-2 0,-2 2 7 16,5-2 3-16,-4 3 7 0,7 7 2 16,-6-12 2-16,6 12 2 0,-6-11 3 15,6 11-3-15,-8-7 6 0,8 7-1 0,0 0 5 16,-3-13 1-16,3 13 10 0,0 0 3 16,11-15 2-16,-11 15 5 0,12-10-1 0,-2 5 3 15,-2-2 4-15,-2 0 5 0,0-4-1 16,4 1-2-16,1-3-3 0,-2-2 0 15,-2 3-5-15,4-2 5 0,-5-3-1 0,-3 3 1 16,0-1-5-16,1 0 2 16,-4 2-2-16,0 1-1 0,-4-1 0 0,1 3 1 0,3 10-2 15,-6-15 0-15,6 15 1 16,-14-4-1-16,14 4 2 0,0 0 15 16,-24 19 5-16,15-6 4 0,-1 2 3 0,4 7-1 15,-2 3 2-15,2 3 8 0,6-3-3 16,0 3-1-16,3-3-5 0,0 0-2 0,5-3 2 15,4 0-5-15,-2-1-1 0,7-7-2 16,-1 1 3-16,1-9 5 0,4-2-14 16,6-1 2-16,2-3 0 0,-3-7 2 0,1 1-4 15,3-3-8-15,-3 2 7 0,-3-6-6 16,-1 2-8-16,-10 1-11 0,4 1-13 16,-7 2-13-16,0-2-16 0,0 5-22 0,-10 4-30 15,13-12-41-15,-13 12-34 16,7-9-49-16,-7 9-87 0,0 0-330 0,0 0-139 15</inkml:trace>
  <inkml:trace contextRef="#ctx0" brushRef="#br0" timeOffset="43802.48">27163 9365 1751 0,'-21'-8'-92'16,"21"8"1"-16,0 0 26 0,0 0 18 15,-6-7 0-15,6 7 19 0,0 0 17 0,0 0 1 16,0 0-3-16,-6-10 15 0,6 10 3 16,0 0 5-16,0 0-1 0,0 0-5 15,0 0 2-15,0 0 0 0,0 0 8 0,0-14-12 16,0 14 6-16,0 0-8 15,0 0 4-15,3-11-5 0,-3 11 0 0,6-8 5 16,-6 8 1-16,7-13 5 0,-3 9 9 16,-1-1 3-16,4-5 5 0,-4 3 4 0,0-1-12 15,4-1 5-15,-4 1 0 0,1 0-5 16,2-2-2-16,4-5-1 0,-3 2-2 16,3 1-3-16,0-5 0 0,3 0-3 0,1 1-3 15,-5 3 2-15,8-2 2 0,0-5 1 16,0 5-5-16,-4 0 8 0,4 1-5 0,-4-4 6 15,4 5-5-15,-1 1 10 0,1-1-10 16,-1 2 7-16,5 3-5 0,-4 0 2 16,-1-1-4-16,4 2 1 0,7 0 0 0,3 2 1 15,-4-2-5-15,7 0 2 0,4-1-3 16,0 5 3-16,-1-3-3 0,1 5-2 16,-4 1 5-16,5-3-2 0,-5 3 3 15,0 0-2-15,0 3 4 0,1-3 7 0,2 1-1 16,-3 8 4-16,-3-7-2 0,4 4 4 15,-1 1-1-15,-3-2 1 0,0 2 2 16,3 3-3-16,0 3 4 0,5-4 1 0,-5 7-3 16,0-4 9-16,10 10-1 0,-6-4 3 15,-4 2 4-15,5 5-4 0,4-2 3 0,1 4-3 16,-5 1 3-16,-12-3-3 16,0-3-1-16,15 8 6 0,-14-5 1 0,6 6 0 15,-7-5-2-15,4 6 5 0,-6-1-7 16,-1-8 2-16,1 15-2 0,3-5-2 15,-2 1 2-15,-7-1-9 0,-1-7-7 0,-1 5 3 16,4 9-3-16,-4-8 5 0,1 11-6 16,-4 2 4-16,-2-11-3 0,-5 2-2 0,1-1 2 15,-1 0-4-15,-2-1-5 0,3 0 12 16,-1 3-12-16,-2 1-3 0,-1-5 1 16,3 0 3-16,-6-2 0 0,-3 4-11 0,6-9 4 15,-6-1 7-15,-7 8-8 0,10-2 6 16,-13-2-4-16,-10 11 3 0,6-9-4 15,0-2 2-15,-6 9-11 0,-10-2 6 16,0-4 4-16,-2 0-3 0,10-7 8 0,-16 2-14 16,11-2 7-16,-10 0-12 0,7 3 3 15,0-8 13-15,3-2-12 0,0 0 4 16,-4-4 3-16,1-2 4 0,-3 3-3 0,1-5-10 16,-1 1 11-16,-4-1-3 0,0-3-6 15,-3 1 2-15,-4-4 7 0,0-1-9 0,-2-3 7 16,-2 0-4-16,4-3 2 0,1 3 0 15,-4-2-1-15,4-4 1 0,-14-2-2 16,0-5-1-16,12 2 4 0,9 1-9 0,-21-5 0 16,20 3 6-16,-10-11 2 0,3 1 6 15,17 4-3-15,-17-7-9 0,8 0 2 0,9 0-3 16,-4-1 2-16,1-8-2 16,6 1 4-16,0 0 1 0,1-10 1 0,-1 2-2 15,0 1-3-15,4-3 4 0,-3 4 4 16,5-8-1-16,-2 1 1 0,3 2-4 15,0-5-2-15,1 3 2 0,2 0-1 0,-1 5-9 16,5 5 5-16,1 4 9 0,7-3-5 16,-4 2 5-16,2-5-6 0,7 4-9 0,-3-1 5 15,0 0-4-15,6 0 2 0,-6-2 3 16,9 1 2-16,1-2-6 0,7-6-8 16,-2 9 0-16,-2 5-11 0,1-4-6 0,2 8-6 15,1-5-11-15,-1 5-13 16,-1 1-13-16,2 4-18 0,-1 0-27 0,4 7-22 15,-7 2-14-15,7-1-50 0,-1 2-70 16,-2 4-128-16,-1 6-144 0,4-5-51 0</inkml:trace>
  <inkml:trace contextRef="#ctx0" brushRef="#br0" timeOffset="46702.77">27776 9843 1536 0,'-20'-8'-59'16,"20"8"6"-16,-10-10 6 0,4 3 17 16,3-1 0-16,-5-2 8 0,8 10-3 15,0-25 23-15,-3 7 19 0,6-2 4 16,-3 1 6-16,3 1 8 0,-3-2 4 0,5-3 0 15,1 1 1-15,0 2 4 0,1-2-8 16,-1-2-4-16,8-2-2 0,-4 5-6 16,10-4 2-16,-4 0-2 0,8 3-2 0,0-2-3 15,2 5-3-15,1 2-2 0,0 2 0 16,3 2-4-16,3 1 3 0,0 2-5 0,-6 5 1 16,7 0 0-16,-1 0 13 15,-6 5 10-15,-2 0-1 0,13 1 3 0,-8 5 5 16,0-1 3-16,3 8 3 0,0-1 2 15,1 6 1-15,5 12-3 0,1-3 1 0,-2 4 2 16,-2 1-4-16,-3 8-4 0,-3-4-5 16,-9 3-1-16,1-3 1 0,2 3-3 15,-7-7-3-15,-7-3 0 0,2 5-4 0,-1-1 2 16,-1 0-5-16,0 3 1 0,-7 2-2 16,1-4-3-16,2 1 3 0,-6 3-1 15,-6-2 2-15,2-4 2 0,-6 0 3 0,0-5-1 16,-4 4 2-16,-2-6-8 0,-4 0 8 15,0-6-3-15,-3-2-1 0,3 0-1 0,-10-3-6 16,0-2 4-16,3-1-2 0,-3-4-1 16,0-1-4-16,-3 1 5 0,-1-7 1 15,8 1-4-15,-8-2 10 0,-2-5-6 16,-4-4 4-16,4 1-7 0,-5-1-5 16,-5-12 11-16,-5-2-11 0,8-1 6 0,3-1 3 15,3-2-15-15,7-7 1 0,-3-1 1 16,9-1 0-16,5-2-8 0,2-4 2 15,1 8 4-15,8 2-2 0,2 1-6 0,-1 0 2 16,4 1-16-16,3 1-19 0,0 5-26 16,3 0-19-16,-3 3-30 0,7-3-29 0,-4 8-40 15,8-1-42-15,-5 3-35 16,1-2-86-16,2 9-316 0,5-2-154 0</inkml:trace>
  <inkml:trace contextRef="#ctx0" brushRef="#br0" timeOffset="47436.41">28149 9710 1866 0,'0'0'-46'0,"-26"-9"14"0,26 9 30 15,-10-7 17-15,10 7 8 0,0 0 1 16,-14-4 2-16,14 4-3 0,0 0-7 0,0 0-2 16,0 0 2-16,0 0-1 0,0 0 9 15,-10 17 4-15,14-5 5 0,-1 4-1 0,8 6 5 16,-5 3 1-16,4-2 3 0,-4 4-5 16,11 3 2-16,-4 1-2 0,7 10-3 15,-7-7 2-15,1-9-1 0,-4 0-3 0,-4-6-8 16,5-5 5-16,-4 7-3 0,-1-6-5 15,0-1 5-15,-1-6-6 0,-5 2 2 16,6-3 0-16,-3 4 13 0,-3-11 9 16,0 0-13-16,0 0 4 0,0 0-2 15,0 0-9-15,0 0 0 0,0 0-3 0,0 0 0 16,0 0-4-16,-30-28-2 0,21 20-5 16,-2-6 5-16,1 2-7 0,-4-6 9 0,1 1-9 15,4-4 3-15,1 3-7 0,-5 1 3 16,4-2-6-16,-2-3 8 0,1-2 3 15,1 5-7-15,1-1 0 0,2-3-4 0,-1 1 4 16,1 2-3-16,3-5 2 0,3 3-3 16,0 4 1-16,0-2-2 0,3-3 2 0,0 3-3 15,0 2 6-15,4-4-3 0,4 1 0 16,-2 7-1-16,7-4 4 16,1 6-1-16,-4-1-10 0,4 9 5 0,1-1 2 15,-2 2-4-15,4 1 5 0,-1 7-4 16,2 0-1-16,2 5 6 0,4 5 0 0,0 5-6 15,-4 5 5-15,0-3 2 0,1 3-9 16,2 11 14-16,-6 1-2 0,3 1-6 16,-5-6 4-16,-12-6-2 0,0-1 3 0,-2 6 5 15,-4-6 2-15,0-6-5 0,-4-1 12 16,1 3-4-16,-11-2 1 0,5-6-6 0,-1-1 6 16,-7 1-3-16,1-1-11 0,-1-3 4 15,-3-2 2-15,0-2-6 0,0-1 5 16,3 2-5-16,0-3-5 0,1-2-18 15,2 6-21-15,14-7-26 0,-23 0-41 16,23 0-34-16,-20 4-43 0,11-8-36 0,9 4-64 16,-14-8-118-16,11-1-171 0,-1 5-75 15</inkml:trace>
  <inkml:trace contextRef="#ctx0" brushRef="#br0" timeOffset="48202.72">27376 9325 1674 0,'0'0'14'16,"0"0"13"-16,0 0 11 0,-6-13 2 15,6 13-4-15,0 0-3 0,0 0 7 16,0 0 17-16,0 0 5 0,0 0-1 0,0 0 5 15,19 31 6-15,-11-23-1 0,-2 9-3 16,0 0 6-16,4-1 7 0,1 8 5 16,2 1-6-16,1 0-9 0,-1-6-1 15,-1 6 6-15,6 0-16 0,-2 0 2 16,-6-1-6-16,3-5-5 0,-2 1-8 0,-1-2-1 16,-1 0 3-16,-2-6-14 0,0 1-9 15,0-1 5-15,-1-2 1 0,1 0 1 0,-1-5-3 16,-2 5-9-16,-4-10-5 0,7 10 8 15,-7-10 1-15,3 7-40 0,-3-7-39 16,0 0-37-16,0 0-39 0,0 0-43 0,0 0-43 16,-17-20-44-16,7 9-95 0,0 3-74 15,4-3-156-15,-8 1-88 0</inkml:trace>
  <inkml:trace contextRef="#ctx0" brushRef="#br0" timeOffset="48469.84">27263 9530 1664 0,'-17'2'-53'0,"17"-2"32"16,0 0 13-16,-20 3 17 0,20-3 14 15,0 0 5-15,0 0 11 0,0 0 8 0,-16-9 1 16,16 9 2-16,0 0 0 0,0 0 2 16,0 0-7-16,-7-8-6 0,7 8 2 0,3-13 0 15,-3 13-1-15,10-20-4 0,-6 10-3 16,2-5-3-16,1-2-4 0,6-1-1 15,-3 3 4-15,3-2-8 0,1-1-3 16,-1 3 1-16,1-1-4 0,-5 4-6 16,4-2 3-16,1 3-2 0,-1-2-4 0,-5 6-4 15,1 2-24-15,4-2-25 0,-5 0-29 16,-8 7-25-16,19-6-21 0,-8 4-27 0,-11 2-23 16,0 0-419-16,0 0-90 0</inkml:trace>
  <inkml:trace contextRef="#ctx0" brushRef="#br0" timeOffset="48791.36">27397 9993 1619 0,'0'8'-99'15,"3"0"22"-15,-3-8 23 0,3 10 34 0,-3-10 22 16,0 0 27-16,3 13 17 0,-3-13 17 15,0 0 13-15,0 0 2 0,0 0 3 16,0 0 10-16,24-23-2 0,-18 8-5 0,4 1-1 16,4-7-6-16,2 5-13 0,-2-2-2 15,2-6-6-15,4-1-1 0,4 4-8 16,2-15-6-16,-3 11 1 0,1 6-7 16,-4-6 0-16,0 1-8 0,-3 3-3 0,-1 1-3 15,1 3 0-15,-4 0-2 0,1 1 0 16,-8 6-9-16,4 0-3 0,-4 0-12 15,-1 2-20-15,1 1-18 0,-6 7-28 0,10-10-32 16,-10 10-41-16,3-11-37 0,-3 11-45 16,0-7-439-16,0 7-161 0</inkml:trace>
  <inkml:trace contextRef="#ctx0" brushRef="#br0" timeOffset="50085.87">29106 9082 1825 0,'-20'5'-104'0,"0"2"6"0,6-1 18 15,5 1 23-15,-4-4 12 0,13-3 23 16,-17 8 13-16,17-8 7 0,-13 7 18 0,13-7 3 16,-14 5 2-16,14-5 4 0,0 0 5 15,-13 5 1-15,13-5 4 0,0 0 2 16,0 0-1-16,0 0-2 0,0 0 2 15,0 0 12-15,33-28 1 0,10 6-2 0,-2-6 3 16,22-11-2-16,7-7 2 0,3-1 2 16,4-6-6-16,6-7 1 0,24-9-6 15,-4-6 2-15,-16 14-5 0,12-14-7 0,-15 18 4 16,-7-3-7-16,-7 5 0 0,-3 2-3 16,-7-3-3-16,-7 12 1 0,-13 12-4 0,-7 0 1 15,-6 8-5-15,-11 10-2 0,1 2 0 16,-4 1-2-16,1-2-4 0,-4 5 5 15,-1 4-5-15,-9 4-3 0,17 0-25 16,-17 0-28-16,0 0-26 0,13 4-32 0,-13-4-57 16,0 0-42-16,0 11-467 0,0-11-168 15</inkml:trace>
  <inkml:trace contextRef="#ctx0" brushRef="#br0" timeOffset="50389.78">29386 8157 1898 0,'-24'-7'-55'16,"5"1"20"-16,8 5 26 16,11 1 8-16,-16-8-8 0,16 8 6 0,0 0-1 15,0 0-1-15,0 0 10 0,0 0 5 0,0 0 13 16,0 0 4-16,81 9 2 0,-38-3 3 15,23 12 2-15,4-4 0 0,20 5 11 16,-3 5-1-16,0 1-1 0,-1 1 1 16,-3 3-3-16,-6 1-4 0,-4 3-3 0,1-1-4 15,-21-6-2-15,-6-1 0 16,-1-1-2-16,-8-6-3 0,-8-4-3 0,-8-2-4 16,2-1-2-16,-4-4-6 0,-4-1-2 0,1-6-28 15,-17 0-35-15,16-11-28 16,-11 4-32-16,-5-8-38 0,-5-10-39 0,-7-3-428 15,-6-11-120-15</inkml:trace>
  <inkml:trace contextRef="#ctx0" brushRef="#br0" timeOffset="50570.1">30270 7986 1740 0,'-24'7'-73'0,"24"-7"24"0,-20 22 19 16,7-2 13-16,0 6 12 0,-7 20 10 15,-1 4 9-15,2 3 7 0,-5 13-2 16,1 5-4-16,2 1 5 0,-1 2-4 0,1-2 0 15,5-12 0-15,2-9-5 0,5 5 5 16,5-13-5-16,1-11-2 0,3-4 0 16,0-12-33-16,3 5-34 0,1-8-33 0,-4-4-41 15,3-3-365-15,0 1-1 16</inkml:trace>
  <inkml:trace contextRef="#ctx0" brushRef="#br0" timeOffset="51986.41">30826 7007 1402 0,'-9'-7'-22'0,"1"1"-3"0,-2-2 9 15,4 1 19-15,0 0 0 0,-2-4 20 16,-2 3-6-16,4-5 3 0,-4-5 8 0,10 0-3 16,-4-4 0-16,8-6 4 0,3-4-2 15,6 2 1-15,4-15-2 0,10 2-3 0,6 0 2 16,19-3 4-16,5 3-1 0,6 7 0 15,-2 11 2-15,-1 4-1 0,6 6 4 16,8 5-3-16,5 5 1 0,2 6 2 16,2 5 0-16,14 9-5 0,-10 7 4 0,3 6-3 15,-7 5 3-15,-3 5 3 0,-4 3-1 16,-5 9 2-16,-5 3-1 0,-6 7-3 0,-7 0 1 16,-3 5-2-16,-2 6-7 15,-2 1 1-15,-7 3 0 0,2-3-5 0,-11-2 1 16,0 7-3-16,-3-2-2 0,-8-4 1 15,-5-11-2-15,-4 18-3 0,-7-13-1 16,-3-5 2-16,-10-2 1 0,-3 0-2 0,-14 17-1 16,-3-9 2-16,-10-8-2 0,4-16-2 15,-18 5-1-15,8-11 3 0,-11-10-5 0,-20 5 3 16,-3-9-5-16,3-9 6 0,-2-5-8 16,-5-7-1-16,1-2 6 0,-20-10-5 15,6-2-6-15,-3-5 5 0,3-7 0 16,7-4-4-16,-4-8 8 0,12-5-2 0,5-4-5 15,0-7 3-15,0 2-3 0,11-10 0 16,9 1 1-16,0-5-3 0,4-6-2 16,13 3 2-16,7 0-1 0,2-7 4 15,9 3-1-15,5 1-2 0,7 14 0 0,7-1-2 16,3 16-7-16,-3 3-17 0,6 3-18 16,0 3-23-16,4 8-23 0,-1 5-22 0,4 1-31 15,0-2-36-15,3 6-466 0,4 5-146 16</inkml:trace>
  <inkml:trace contextRef="#ctx0" brushRef="#br0" timeOffset="52653.02">31223 7429 1860 0,'0'-4'-13'0,"0"4"20"0,-11-15 18 0,11 15 7 16,-6-10-2-16,6 10-2 15,-7-8-8-15,7 8-3 0,0 0 1 0,0 0-2 16,0 0-4-16,0 30-3 0,10-10 3 16,1 3-1-16,2 9-2 0,10 7 2 15,-2 7 11-15,1 2-6 0,2-6-3 0,-4 1 4 16,3-5-4-16,0 2 0 0,-2-8-4 16,-8-7 5-16,-3-3-2 0,3-1-2 0,-3-4 2 15,0-5-1-15,-3-2 13 16,-1 1 13-16,1-4 5 0,-7-7-7 15,0 0 3-15,0 0-9 0,0 0-4 0,0 0 1 16,-20-43 0-16,7 21-7 0,-4-2-4 16,-13-12-1-16,7-3-2 0,-1 3 0 0,2-3 2 15,-5 3-9-15,0-3 0 0,13 7 0 16,4 3-1-16,1-4 4 0,1 1-10 16,8-6 7-16,0 1-6 0,0 2 7 0,5-4-5 15,1 6-1-15,0-3 0 0,4 5 2 16,4 5-3-16,-1 1 2 0,4 7-4 15,-4 4 2-15,4 5 2 0,-1 5-3 0,5 4 4 16,-21 0-3-16,46 14-2 16,-23 1 4-16,7 2 2 0,-6 7 1 0,6 6-3 0,-3-3-1 15,-14 0 2-15,1-2 5 16,-2 3-5-16,-5-6-1 0,-4 1 7 16,0-4-4-16,2 2-1 0,-10-3 2 0,-1-1-3 15,-4 1 0-15,-4 0-10 0,-2-4-21 16,-1 1-23-16,-2 0-19 0,2-2-23 0,-3 2-24 15,6-5-25-15,-5 2-35 0,2 1-43 16,0-5-390-16,4-1-110 0</inkml:trace>
  <inkml:trace contextRef="#ctx0" brushRef="#br0" timeOffset="77939.8">25253 5765 1840 0,'0'0'48'0,"-10"-8"-2"0,10 8-5 0,0 0-2 16,0 0 16-16,0 0 15 0,0 0 7 15,0 29 4-15,10-8 8 0,3 1 5 16,1 6-3-16,5 10 11 0,5 2-4 0,2 0 8 16,-2-4-10-16,0 3-7 0,-2 1 11 15,2-2-14-15,-4-9-4 0,-4-1-7 0,1-2-10 16,-1-1-10-16,-5-4-6 0,2-6-3 16,-2 3-3-16,-5-4 7 0,4-1-6 15,-4-1-8-15,-3-1-10 0,5-4 11 16,-2 0-11-16,-2 0 1 0,-4-7-3 15,6 11-13-15,-6-11-27 0,0 0-44 0,0 0-21 0,0 0-33 16,0 0-34-16,0 0-36 16,0 0-32-16,-20-22-39 0,16 14-58 0,1-5-97 15,0 3-16-15,0-2-160 0,0 2-85 16</inkml:trace>
  <inkml:trace contextRef="#ctx0" brushRef="#br0" timeOffset="78293.44">25027 5557 1716 0,'-14'-4'23'0,"-6"-4"7"0,6 3 11 15,1 1 7-15,13 4 2 0,-17-4-5 16,17 4-4-16,-13-4-7 0,13 4-6 15,0 0-3-15,-13-8-8 0,13 8-2 0,0 0-8 16,-4-9-44-16,4 9-54 0,0 0-54 16,0 0-483-16,21-7-127 0</inkml:trace>
  <inkml:trace contextRef="#ctx0" brushRef="#br0" timeOffset="78556.16">25703 5611 1860 0,'0'0'17'0,"0"0"1"0,0 0-5 15,13 6 6-15,-3-1 20 0,4 1 13 16,9 2 5-16,11 6 0 0,12 3 5 16,4 6-3-16,3-6-9 0,0 5-3 0,7-1-6 15,-6-4-2-15,9 2-1 0,-9-1-3 16,-2-2 2-16,-1 4-7 0,-15-7-2 15,1-5-8-15,0 6-6 0,-11-4-35 0,-2-3-39 16,-4 1-49-16,0-5-47 0,-7-6-66 16,0-2-114-16,1-5-252 0,-8-3-88 15</inkml:trace>
  <inkml:trace contextRef="#ctx0" brushRef="#br0" timeOffset="78805.41">26300 5332 1781 0,'-13'-4'66'0,"-1"5"6"0,14-1 14 15,-24 21 16-15,11-6 10 0,-1 10 7 16,1 5-1-16,-7 15 0 0,4 5 4 16,-1 0-10-16,1 7 3 0,5 0-6 0,-2 0-3 15,3-1-2-15,3-3-4 16,1 2-15-16,2-13-3 0,-2-6-10 0,3-4-17 0,-1-2 13 16,1-5-12-16,3-5-9 15,0-1 8-15,-4-1-12 0,4-4-3 0,-3 0-5 16,3 1-3-16,0-5-14 0,-3 1-2 15,3-11-22-15,0 14-30 0,0-14-47 16,-7 7-40-16,7-7-41 0,0 0-44 0,0 0-62 16,-20-4-75-16,20 4-130 0,-10-9 33 15,4 1-202-15,-1 1-142 0</inkml:trace>
  <inkml:trace contextRef="#ctx0" brushRef="#br0" timeOffset="111273.95">7462 16412 1766 0,'-16'-17'-112'0,"6"3"28"16,-3 6 0-16,6-3 40 0,1 5 22 0,6 6 13 0,-14-8 2 15,14 8 13-15,0 0 3 16,-13-3 12-16,13 3 15 0,0 0 12 0,-11 22 8 15,5-2 2-15,-4 10-2 0,7 2-1 16,-11 17 4-16,1-5-2 0,-7 6 2 16,1-5-2-16,-5 3-4 0,-3-3-7 0,0-5 0 15,-9 2-3-15,3-2-6 0,-1-7-5 16,1-1 2-16,-4-4-8 0,-6 0 0 0,6 1-2 16,4-8-4-16,3-7-3 15,-3-2 0-15,3 1 0 0,3-5-5 0,-3 2-4 16,10-5-10-16,-3-3-36 0,-1 3-40 15,4-5-42-15,0-5-50 0,0-2-39 16,6-3-411-16,-2 0-118 0</inkml:trace>
  <inkml:trace contextRef="#ctx0" brushRef="#br0" timeOffset="111605.96">6359 16627 1760 0,'-13'-7'-11'15,"3"2"29"-15,10 5 17 0,-10-9 7 0,10 9 1 16,0 0-7-16,0 0-10 0,0 0-1 16,0 0 1-16,-7 25-2 0,7-4-8 15,7 4 0-15,0 4 0 0,6 17 2 0,0-3-5 16,4 4 3-16,0 6 1 0,-4 0-6 16,7-3 1-16,0 1 3 0,3 17-4 0,1-15-2 15,-8 1 0-15,8-4-3 0,-1 0 6 16,1-1-3-16,-5-5-1 15,2-5-1-15,-5-6 0 0,1-5-2 0,-4-3 3 0,7-3-3 16,-3-5 0-16,-1 0 1 0,-2-9 1 16,-1 3-1-16,7-4-3 0,-7 0 3 15,8-1-1-15,-2-4-2 0,1-2-6 16,1 0-19-16,-2-2-26 0,1-5-30 16,4-3-31-16,-5-5-48 0,-1-1-487 0,2-3-142 15</inkml:trace>
  <inkml:trace contextRef="#ctx0" brushRef="#br0" timeOffset="156275.49">6030 11784 1930 0,'-11'-9'7'0,"1"1"24"16,1 3 12-16,9 5 18 0,-11-11 9 0,11 11 2 16,-10-8-9-16,10 8-1 0,-6-6-4 15,6 6-8-15,0 0-5 0,0 0-2 16,0 0-7-16,0 0-7 0,0 0-5 0,0 0 0 15,0 0 0-15,0 0-5 0,13 30 0 16,-10-21-2-16,8-1-5 0,2 3 1 0,0-5 6 16,0 2-8-16,5-1 5 15,-6-1 1-15,6-3 0 0,1-2-7 16,-2-1-1-16,-17 0 7 0,46-6 14 0,-22-5 5 16,3-3 9-16,12-11-8 0,2-12 1 15,-5-3 10-15,11-19 9 0,-4 0-3 0,0-4-13 16,-3-4-4-16,1-3-3 0,-5 4 0 15,7-3-1-15,-10 5-14 0,5 3-1 16,-12 11 5-16,1 4-5 0,-10 3 3 0,-1 11-8 16,-2 7 6-16,-5 6-6 0,1 1 1 15,-2 5-3-15,1 1-1 0,-2-1-11 0,-1 3-13 16,2 2-18-16,-8 8-8 0,9-7-22 16,-9 7-40-16,16 0-53 0,-16 0-53 15,0 0-54-15,24 7-146 0,-13-7-29 0,-2 4-180 16,-9-4-115-16</inkml:trace>
  <inkml:trace contextRef="#ctx0" brushRef="#br0" timeOffset="165192.51">5876 13497 1812 0,'0'0'10'16,"-10"-10"18"-16,10 10 8 0,-10-4 6 0,10 4 3 15,0 0 6-15,-10-8 0 0,10 8-5 16,0 0 0-16,0 0-4 0,0 0 5 0,0 0 2 16,0 0-1-16,24 27 6 0,-8-13 3 15,1 3-6-15,6 0-5 0,-3-2-1 16,7-3-8-16,3 1 11 0,0-6-11 0,3-4 2 15,0-3-4-15,21-20 4 0,9-19 1 16,-6-12-3-16,3-14 1 0,-7-13 6 16,10-24-13-16,5-3 14 0,-5-2-2 15,-7 1-3-15,-12 24-7 0,2-1-1 0,-6 8-8 16,-6 8-3-16,-15 13-4 0,5 4 0 16,-14 14 1-16,6 8-1 0,-6 6 4 15,-2 1-2-15,1 2-8 0,-2 4 4 0,-4-1 6 16,3 9-21-16,-1 0-7 0,-5 7-12 15,6-11-33-15,-6 11-32 0,0 0-45 16,0 0-46-16,0 0-46 0,27 21-36 0,-27-11-110 16,0 0-72-16,-3 2-131 0,-2 1-71 15</inkml:trace>
  <inkml:trace contextRef="#ctx0" brushRef="#br0" timeOffset="168126.28">20083 14590 1759 0,'-27'5'91'15,"14"-3"5"-15,-1 9 8 0,1 1 6 0,4 2 0 16,1 7 1-16,5 1 6 0,3-2-7 16,3-1-8-16,0 6 12 0,11 0-12 15,2-4-6-15,1 1 1 0,7-7 0 0,6-6 2 16,3-9-3-16,27-13-7 0,13-17-7 16,8-19-8-16,-5-2 7 0,28-27-16 0,-8-4-9 15,7-7-5-15,-9 0-3 0,2-1 12 16,-29 19-16-16,7 4 5 0,-5 2-6 0,-5 8-6 15,-14 4-1-15,-13 12-7 0,-1 3 2 16,-3 5-1-16,-9 11-3 0,-7 4-9 16,-7 4 1-16,-1 3 3 0,2 1-12 0,-5 3-9 15,1-1-6-15,-4 6-25 16,-3 2-45-16,0 0-50 0,0 0-44 0,0 0-52 16,3 17-62-16,-3-17-99 0,0 15-117 15,-3-5 35-15,0-2-271 0,-4 2-226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42:0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18062 5550 1562 0,'0'0'-24'0,"0"0"11"0,0 0 9 0,0 0 14 16,0 0 11-16,0 0 2 0,0 0 7 15,0 0 9-15,0 0 1 0,0 0 3 0,0 0 5 16,0 0-5-16,0 0-1 0,0 0-5 15,14-22 2-15,-14 22-7 0,10-11 2 16,-7 4-2-16,5-3 2 0,-2 2-3 16,7-5-1-16,-2-1-4 0,-2 2 3 0,7-5 1 15,2 3-1-15,-1-4-5 0,2 4 3 16,-2-4-5-16,2-1-1 0,2 1-2 16,-1 3 1-16,0-5-3 0,3 2-3 0,-6 3 2 15,-1 1-3-15,5-3 2 0,-5 3 0 16,4-1-2-16,1 3 3 0,-2-4-3 15,1 7 1-15,-4-7-5 0,1 4 4 0,4 2-5 16,-5-2 1-16,4 2-2 0,1-3 1 16,-2 2 2-16,5 0-6 0,-1 3 1 0,0-2 1 15,0 3 2-15,4-1-3 0,3 1 0 16,-3 0 0-16,3 1-2 0,3 4 4 16,-6-3-1-16,6 0 3 0,-6-1-2 15,6 5-5-15,-3-2 4 0,-3 3 1 0,6 3 2 16,-3-3-6-16,4 1 5 0,-4 5 2 15,6 1-2-15,4 1-2 0,-7 2 5 16,5 2 2-16,11 6 8 0,-5-5-3 0,5 4 2 16,-2-1-7-16,-7 2 3 0,-7-2 0 15,18 4-4-15,-15-3 8 0,15 4-10 16,-12-4 0-16,-9-2 1 0,13 7-1 0,1 0 1 16,2 2 4-16,-16-5 0 0,0-1-3 15,13 7-2-15,-2 2 2 0,-8 1 5 0,7-3-5 16,-13 0 7-16,0-5-5 0,9 10-2 15,-9-5 12-15,6 5-10 0,-3-1 0 16,-3-1-2-16,3 5 7 0,0-3 1 16,-6 0-2-16,1 2 2 0,2-4-2 15,-10-3-3-15,13 10 2 0,0-1-6 0,-6-6 4 16,2 7-1-16,-6-7-2 0,0-1 1 16,-7 1 1-16,17 8-8 0,-13-3 0 0,3-8 8 15,3 13-3-15,-5-3-3 0,-6-5 1 16,1 2-3-16,4-4 7 0,4 18-10 0,-2-2 3 15,1 1 4-15,-7-1 7 0,1-1-13 16,2 0 7-16,-8-8-2 16,8 12-2-16,1-4 5 0,-4 4-7 0,-10-6 0 0,0-7 0 15,-3 4 3-15,0 2-5 16,0-1 1-16,0 3 3 0,-3 9-1 0,-3 5 5 16,-4-9-7-16,10-1-3 0,-3 5-5 15,-11-2 3-15,11-8 2 0,-18 7 10 0,-1 0 4 16,-2-2-4-16,4 3 0 0,-10-6-11 15,0 4 4-15,0-11 2 0,-3 6-9 16,-1-2 4-16,-2-1-3 0,-4-2 4 0,-1 1 5 16,-1-9-6-16,-6 4 14 0,2 1-14 15,-1-5 7-15,-9 0-3 0,-1 3-7 0,-3-10 2 16,0 3 0-16,0 0 4 0,0-4-8 16,0 0 0-16,-3-2 9 0,-4-1 2 15,7 3-7-15,-6-4 0 0,-2 1-5 16,9 0-1-16,-11-10 10 0,6 3-5 15,1 2 10-15,6-12-12 0,14-1-4 0,-4 0 11 16,1-1 5-16,-4-2 0 0,3-1-14 16,-9-13 2-16,-1 9 4 0,3-5-5 0,11 1-1 15,-7-6 3-15,0-6 2 0,10 8-7 16,10 0 6-16,-16-9-7 0,-2 3 15 0,6-3-3 16,-1-3 0-16,2 2-11 0,1 1 4 15,7-8 1-15,-7 5 6 0,6-1-10 16,8 6 13-16,-11-7-6 0,0 5-4 15,7 0-2-15,11 0 4 0,-19-7 1 16,16 7-3-16,-11-8 0 0,-2 3-1 0,13 3 2 16,-2 2-1-16,4 0-4 0,-3-11 10 15,-7 1-7-15,13 6-3 0,-3 1 9 0,-3-12 0 16,3 9-3-16,7 5-2 0,-14-12 4 16,13 5 1-16,-2 8 8 0,5-3-12 15,-2 2 4-15,1-2-6 0,-2-3 5 0,4 4 0 16,-4-4-4-16,4 2 2 0,1 1-3 15,-12 2 7-15,15-5-5 0,-4 1-1 0,6 3 4 16,-6-3 0-16,7 5-7 16,-7-6-1-16,7 5 1 0,-1 1 8 0,-2 0 2 15,2 0-4-15,1 0 7 0,-3-3-1 16,-1 6-11-16,3-3 2 0,4 1-2 16,-3 5 6-16,0-5-5 0,-1 5 3 0,4-6-3 15,-3 5 7-15,6 1 1 0,4-6-14 16,-4 1 16-16,-3 2 1 0,4 0-20 0,6-3 13 15,-4-6 1-15,1 9 1 0,3-6-4 16,-3 3 2-16,-1 3-11 0,4-3 7 0,1-3 2 16,2 2 5-16,-7 1 0 0,11-6-2 15,-4 1 2-15,4-9-3 0,-4 6 3 16,1 3-11-16,2 0 9 0,8-8-2 0,-7 6-4 16,-1 3 2-16,1 4-3 0,-1 0 5 15,-2 6-5-15,2-6-14 0,-2 8-21 16,-1-1-8-16,4 1-17 0,-4 2-13 15,7 0-14-15,3 2-25 0,-6-2-18 0,7 0-41 16,-2 1-34-16,2-4-54 0,-1 3-132 16,1 2-244-16,-8-2-139 0</inkml:trace>
  <inkml:trace contextRef="#ctx0" brushRef="#br0" timeOffset="766.96">18816 6815 1852 0,'0'0'4'0,"0"0"25"16,0 0 11-16,-9-29 6 0,1 22 15 15,-2 0-2-15,-3 0 8 0,3-1-6 0,-3 1 1 16,-4 1 7-16,1-2-8 0,2 4-6 15,-2 0-6-15,2 1-2 0,-6 0-3 0,20 3 3 16,-30-3-8-16,16 3-8 0,14 0 0 16,-30 10 0-16,14-3 0 0,2 4-12 15,-2 3-2-15,7 4 0 0,-2 0 3 0,1 4-10 16,-4 1 6-16,11 0-9 0,-7 4 5 16,10 0-4-16,-3-2 1 0,3 0 1 0,0 6 3 15,3-6-8-15,4 0 4 0,-4 0 1 16,11 0-5-16,-8 0 7 0,4-8-10 15,1 2 4-15,-5-1-1 0,7-3 3 16,1-2-6-16,-4-3 5 0,-4 1-5 16,8-4 6-16,-1-2-3 0,-13-5 2 0,17 0 4 15,-17 0-10-15,0 0 2 0,37-12 1 16,-28 3 5-16,5-3-1 0,-1-1-2 0,-3-3 4 16,7-5-6-16,-11-4 3 0,4 3-5 15,-6-2 4-15,3-2-7 0,-4-2 11 16,-3 0 6-16,3 3 6 0,-3 0 20 0,0-1 2 15,-3 2 24-15,-4 2 1 0,7 1 3 16,-3 2 3-16,-1 2 5 0,1 2 1 16,3 2-15-16,-7 1-8 0,7-1-5 15,0 2-2-15,0 11-14 0,-3-17-1 0,3 17-8 16,0-12-6-16,0 12 5 0,0 0-14 16,0 0 5-16,10-4-15 0,-10 4 12 15,0 0 1-15,33 25-3 0,-16-9-4 0,-4 5-26 16,4 0-30-16,7 3-42 0,-2-2-46 15,-5 3-42-15,7-3-45 0,0-4-49 0,-5 0-62 16,-2-5-95-16,-4-5-32 0,1 0-221 16,-1-2-176-16</inkml:trace>
  <inkml:trace contextRef="#ctx0" brushRef="#br0" timeOffset="1317.76">19156 6811 2066 0,'0'-11'94'16,"0"11"12"-16,0 0 0 0,-10-14-14 0,10 14-6 15,0 0-4-15,0 0-21 0,0 0-4 16,0 0-6-16,0 0 3 0,0 0 13 0,0 0-9 16,7 36 4-16,-1-22 7 0,4 10 6 15,-3 6 0-15,3-1 9 0,7 13-2 16,-1 1-10-16,8 3 0 0,-5-4-14 0,-2 1 0 16,10 0-4-16,-14-10-11 0,8 6 2 15,5 1 1-15,-10-11-7 0,5-6-1 16,-4 2-9-16,-7-7-6 0,-1 0 3 15,2-4 3-15,-1-2-2 0,-4-1-3 0,-3-1-1 16,4 0 0-16,0-3 17 0,-7-7 9 16,0 0-16-16,3 8 6 0,-3-8-9 0,0 0-2 15,0 0 0-15,-10-33-15 0,3 19 5 16,-6-10 6-16,-1-5-8 0,-2-11-5 16,-1-5 10-16,-10 5-16 0,11-6 5 0,-4 7-7 15,-4-1-4-15,8-6 9 16,2 11-5-16,8 6 7 0,-10-14-9 0,5 11 3 15,1-1 1-15,4 1-5 0,0-3 14 0,6 6-7 16,-5-4-2-16,5-3 7 0,-3 4 1 16,6 1-10-16,-3 5 3 0,5 2-2 15,-2 5 0-15,0 1 1 0,0-2-5 16,7 5 2-16,-4 2-2 0,8 4-5 0,2 2-3 16,-2 4 9-16,-14 3-6 0,30 4 1 15,-14 2 11-15,5 6-7 0,-4 6 0 0,-1-1 5 16,1 8-3-16,-4 4 3 0,-10 2 1 15,4 5-3-15,3 11 2 0,-10-5 2 0,-6 6-2 16,-2-9-5-16,-1-3-5 0,-12 6-11 16,5-9-34-16,-1-6-23 0,-2-2-29 15,-5 0-24-15,4-6-24 0,-10 2-25 16,6-3-14-16,-1-3-17 0,-2-1-26 16,0-3-33-16,10-7-92 0,-6 2-125 0,6-6 45 15,4 0-171-15,-1-3-108 0</inkml:trace>
  <inkml:trace contextRef="#ctx0" brushRef="#br0" timeOffset="4835.17">20549 6397 1685 0,'0'0'-68'0,"-13"3"16"0,13-3 13 16,0 0 14-16,-17-8 5 0,17 8 14 0,-9-7 9 15,5 1 24-15,-2-1 3 16,3-4 9-16,-2 3 3 0,2-3 12 0,0-3-3 16,-3-3 3-16,2 3-1 0,1-4 3 15,3-1-5-15,-6-1-2 0,6-3-5 16,-5-2-1-16,10-6-4 0,-2-1 5 0,0-5-8 16,7-13 5-16,-4-2 3 0,8 2-3 15,-4 0 3-15,7 0-3 0,-4 0 4 0,7 0-7 16,-1-4 1-16,5 8-1 15,-4-2-4-15,0-2 4 0,3 3-5 0,1 2-7 0,-1-2-1 16,8 1 1-16,2-1-1 0,6-10-7 16,9 1 2-16,-2 4-2 0,11-3-2 15,-1 1-1-15,8 3-3 0,2-2-1 16,7 0 2-16,1 3 1 0,2 3 1 16,5 1-3-16,9 0 1 0,0 3-1 0,0 3-2 15,-1 0-3-15,5 2 3 0,-5 4 1 16,-2 0-3-16,-10 8 3 0,-10 6-3 0,-1 1 0 15,1 5-2-15,-1 3 6 0,8 5-3 16,-7 2-4-16,-7 3 1 0,6 6 4 16,1-3 0-16,-1 9-3 0,8-3 4 0,-7 6-3 15,6 1 2-15,-7 2 1 0,18 8 2 16,-7 0 1-16,-17-3 2 0,-4 3-1 0,18 11-1 16,-8-1 2-16,1 1 2 15,-4 0-3-15,1 3 9 0,-8 0-11 0,4 3 6 16,-6 2 0-16,0 5 2 0,-15-12 1 15,11 8 1-15,-6 10 7 0,-8-12-3 16,7 12 0-16,-6 0-3 0,-3-8 3 0,5 13 2 16,-5 0 2-16,2 1-6 0,-12-10-11 15,-4 2 2-15,10 12 5 0,-11-8 1 0,2-1-9 16,-4-1 8-16,-1 0-5 0,-2 0-2 16,2-1 1-16,-9 7 3 0,3-11-6 15,-10 4-4-15,0-1 6 0,0 3-5 0,0-2 9 16,-4 0-5-16,-2 4-1 15,-1 2-1-15,-3-3-5 0,-7 14 10 0,1-13-1 0,-14 9-5 16,0-2 3-16,-6-1-1 16,-8-3-11-16,-2 2 7 0,2-4-3 0,-16 1-10 15,0-3 10-15,-1 1 4 0,-5-5-5 16,-1-3-3-16,4-3 2 0,-7 1-2 0,0 2-2 16,-6-7 4-16,3-3 3 0,2 2-1 15,-9-2-5-15,7 0 5 0,3-1-16 16,-6-3 12-16,2-3 6 0,17-6-7 0,-13 2 5 15,20-8-8-15,-6 0-2 0,-1 1 10 16,3-3-2-16,4 2-14 0,1-1 9 0,-5-2 3 16,11-6 5-16,3-2-1 15,0-3-4-15,3 5 4 0,-2-6-7 0,-2 4-3 16,-2-9 2-16,-1 6 16 0,1-6-10 16,0 2-4-16,-4 0-1 0,7-3 7 15,-7 0-10-15,8-3 10 0,2 0-2 0,-4 2-4 16,-2-6 5-16,10 3 1 0,-10-3-12 15,-1 1 8-15,5-2-7 0,-1 0 4 0,-1-2 3 16,5 2-7-16,-4-2 5 0,-14-8 2 16,15 5-11-16,2 1 11 0,3-1-3 0,5 1 1 15,-8-2-5-15,3-1 7 0,-12-3-6 16,13 1 7-16,3 4 2 0,0-2-12 16,9 3 8-16,-2-1-2 0,-7-2 0 15,10 0 0-15,-6-2 0 0,-1 2 5 16,3-3-8-16,5 1 12 0,-1 2-12 0,-4-6 3 15,8 6-2-15,-8-2 5 0,1-4-7 16,2 3 9-16,2 1-11 0,-1 1 5 0,-1-5 1 16,5 6-1-16,-4-2 3 0,7 2 3 15,-4-1-6-15,1 0 3 0,2-2 0 0,-2 2-6 16,5 0 0-16,-2-2-2 0,0 2 11 16,-1 0-1-16,8-1-12 0,-8 0 2 15,4 2 15-15,-3 1-12 0,7-1 7 0,-5 0-9 16,2-3 11-16,2 5 4 15,-7-1-12-15,8-1 5 0,-1 1-9 0,4 0 7 16,-8-1-6-16,5 0 4 0,-4 2 2 16,7-1 1-16,-8-1 6 0,8 1 0 0,-6 0-6 15,5 2-2-15,1-4-2 0,-8 4 2 16,8-3-4-16,-3 2 8 0,-1 1-10 16,4 2 5-16,-8-3 4 0,8 1 3 0,0-3-2 15,-4 2-4-15,7-5-4 0,-6 7 3 16,3-7-1-16,0 3 5 0,-2-2 3 0,2 2-8 15,0-1 7-15,3 1 0 16,0-4-6-16,0 1 1 0,-3 1-8 0,-1-1 10 0,8-3 0 16,-1 0 2-16,-3 0-10 15,3-1-5-15,0-3 2 0,-3 0-7 0,0-3-10 16,5 1 7-16,-5 0-22 0,-5-2-6 16,5 3-21-16,0-2-15 0,-6 0-26 15,-1-4-24-15,1 2-31 0,-5 3-33 0,2-3-44 16,-1 2-46-16,-4 3-129 0,4 4-255 15,-2 4-168-15</inkml:trace>
  <inkml:trace contextRef="#ctx0" brushRef="#br0" timeOffset="6050.44">22353 5865 1957 0,'-24'-11'11'16,"12"2"3"-16,-9 0 25 0,1 2-1 15,0 3 10-15,3-1 3 0,1 2-1 0,-1 3-4 16,17 0-10-16,-33 5 2 0,16 1-5 16,1 2-3-16,-2 9-5 0,2 2-2 15,2 1-2-15,2 5 1 0,2 3-7 0,2-6 2 16,8 3-1-16,-3 3-1 0,3-4 2 15,0-1 5-15,3 0-1 0,5-3-5 16,2-1 3-16,-1-1-4 0,-2-4-5 16,3 0 8-16,-3-3-2 0,2 0-1 0,-1-5 5 15,2-2-7-15,-10-4 3 0,0 0-1 16,0 0-8-16,36-13 3 0,-26 4-2 16,0-4 3-16,0-2-6 0,0-6 4 0,-3 0 1 15,3-2-3-15,-4 0 7 0,-6 4 0 16,7-3 13-16,-4 1 13 0,1 4 12 0,-4-1 5 15,0 6 4-15,3 2-9 0,1 0 1 16,-1-1-12-16,-3 11 9 16,0-14-13-16,0 14-6 0,3-11-11 0,-3 11 4 15,0 0 2-15,0 0 3 0,0 0-8 16,30 31 22-16,-20-13 0 0,4 4 13 0,5 6-9 16,1 11 15-16,10 4-5 0,1 4 2 15,5 13 3-15,0-2 1 0,5-4 1 16,-8 9 2-16,4-2 5 0,-1-4 2 0,-6-10 5 15,-3 3 2-15,0-3-5 0,0 2-1 16,-11-10-7-16,4 5 1 0,-4-8-7 0,-5-5-1 16,-8-6 0-16,4 0-1 0,-7-6 14 15,3 1-4-15,-6-2 1 0,-4-3-8 0,-7 0-2 16,-2-1-5-16,-4-3-10 0,-7-4-1 16,5-1-7-16,-8-6-3 0,-1 0-1 15,1-6-7-15,-3-1-7 0,-4-8 5 16,-13-3-7-16,6-4-7 0,2-6 0 15,5-7-7-15,1 3-4 0,9-11-28 0,3 3-32 16,4-2-25-16,13 5-30 0,-2-1-36 16,5 2-40-16,8 1-53 0,2-15-49 0,7 0-54 15,1 6-47-15,-1-2-112 0,7 3-31 16,-4 10 47-16,8-5-250 0,-10 5-232 16</inkml:trace>
  <inkml:trace contextRef="#ctx0" brushRef="#br0" timeOffset="6583.73">22573 5925 2226 0,'0'0'72'0,"3"-14"15"16,-3 14 8-16,0 0-12 0,-3-11-18 16,3 11-5-16,0 0-4 0,0 0-7 15,0 0-1-15,0 0-3 0,0 0-2 16,23 29 1-16,-10-8-3 0,-3 1 1 0,1 6 16 16,2 1 6-16,7 9-11 0,-4-2-12 15,-2-10-8-15,-1 5 3 0,4-5 5 0,-1-1-6 16,-2-4-9-16,-1 0 3 0,-2-9 3 15,1 5-8-15,-2-5 1 0,1-3-8 16,-5-5 13-16,-6-4-14 0,0 0 6 0,0 0-8 16,34-15-2-16,-31 2 2 0,0 1-1 15,3-2 4-15,-6-7-14 0,4 4 2 16,-8-1-5-16,8 3 14 0,0-2-16 16,-4 2 5-16,-4 1-2 0,8 3 6 0,-1 1-9 15,-3-1-3-15,0 11 2 0,3-12 1 16,-3 12-6-16,0 0 9 0,0 0 1 15,0 0-2-15,34 25-6 0,-25-13 8 0,5 3 4 16,6 2-9-16,0 7 3 0,0-5 5 16,3-1 1-16,-6 0-5 0,-1-5 5 0,1-5-5 15,-4 0 3-15,7-2 8 16,-2-6-12-16,-18 0 12 0,36-21-3 0,-20 7-6 16,1-9-3-16,-4 0-4 0,-5 1 6 15,-2-3 8-15,-3 0-10 0,-3 3-1 16,4 1 21-16,-4 3 5 0,3 1 13 0,-3 5 4 15,0 2-4-15,0-1-2 0,0 11-5 16,3-8-3-16,-3 8-1 0,0 0-6 0,0 0-5 16,20 25-3-16,-13-11 1 0,2 4 1 15,5 0 3-15,2-2 2 0,2 0-7 0,-5 2 2 16,4-4 5-16,-4-2-9 0,-3-1-4 16,-7-4-12-16,10 0-44 0,-6-1-61 15,3-5-74-15,-10-1-85 0,0 0-144 0,0 0-121 16,-7-25 61-16,-3 8-282 0,-3 1-244 15</inkml:trace>
  <inkml:trace contextRef="#ctx0" brushRef="#br0" timeOffset="7451.25">20363 6311 2031 0,'0'-11'-173'0,"0"-3"22"0,3 0 21 0,0-4 7 15,1 4 8-15,-4-4 15 0,4 0 9 16,-1 0 3-16,-3 4 12 0,3 2 10 0,-3-1 4 16,0 1 6-16,3 2 11 0,-3 2-8 15,3 2-186-15,-3 6 81 0</inkml:trace>
  <inkml:trace contextRef="#ctx0" brushRef="#br0" timeOffset="7650.57">20383 6292 693 0,'0'0'-10'0,"16"-23"3"15,-16 11 5-15,3 2-3 0,-3-8 5 0,8 4-6 16,-5-4-1-16,0 0 7 16,0-4-1-16,7 0 4 0,-7-2-6 0,8-1 4 15,-5 4-6-15,4-4-28 0,1 5-178 16,-8 0 72-16</inkml:trace>
  <inkml:trace contextRef="#ctx0" brushRef="#br0" timeOffset="14401.17">20596 6167 602 0,'0'0'-11'0,"-6"19"-2"16,6-19 9-16,-4 11 5 0,0-5-3 15,1 1-1-15,3 2-2 0,0-9-1 16,0 23 3-16,-3-8-1 0,0 0 1 0,0 3 5 16,-1-4-5-16,4 7 6 0,0-2 2 15,-3 6-2-15,0-4 5 0,3-1-8 0,-4-1-2 16,4-1 13-16,-4 2-4 0,8-2-2 16,-4-3 0-16,4-4 2 0,-4 3 0 15,3-4-3-15,-3-10 4 0,-3 15-6 16,3-15 18-16,0 15 7 0,0-15 7 15,0 0-1-15,0 0-4 0,0 0-6 0,0 0-11 16,0 0 11-16,0 0-5 0,0 0-3 16,0 0 0-16,-8-46 1 0,8 31-6 0,0 1-1 15,0-7-1-15,0 5 2 0,0-2-4 16,0-2-6-16,0 2 16 0,4 0-7 0,-4 0 0 16,4 7-3-16,-4-3-6 0,3 3-2 15,-3 1 6-15,0-1-6 0,3 1 10 16,-3 2-13-16,0 8 18 0,0-7-9 15,0 7-6-15,0 0 3 0,0 0 2 16,0 0 7-16,0 0 4 0,0 0 7 0,13 25 9 16,-10-12-5-16,1 2 3 0,0 7-4 15,-4 3-8-15,3 0 6 0,0 3 3 0,4 1-8 16,-4 0 2-16,0 0-3 0,4-1-5 16,-3-3 2-16,2 0-3 0,1 0 6 15,-4-3-5-15,4-1 4 0,-1-4-5 0,-2-2-4 16,-1-1-2-16,4-3 5 0,-7-1 13 15,6-2 10-15,-6-8 13 0,0 10-3 0,0-10-4 16,0 0-3-16,0 0-3 0,0 0-5 16,0 0-2-16,7-31-8 0,0 15 2 15,-4-8-2-15,4 2-2 0,-4-3 1 16,0 3-5-16,4-2 4 0,-4 3-5 16,1 3-1-16,-4 0-5 0,0 0 4 0,3 7 0 15,-3-3 0-15,0 6-3 0,0 8-2 16,-3-17 1-16,3 17-4 0,3-8 7 0,-3 8 2 15,0 0-3-15,0 0 2 0,0 0-2 16,0 0-6-16,7 47 6 0,-7-28-5 16,0 4 5-16,3 2-2 0,-3 2 0 0,3 1-2 15,1 4-1-15,-1-1 2 0,4 1-1 16,0 1 2-16,2-1 4 0,-2-7-4 0,-1 0-6 16,5-3 4-16,-5 2 2 0,-2-8-2 15,2 1 1-15,-3 0 0 0,2-9 1 16,1 6 7-16,-3-4 3 0,-3-10 12 15,0 9-3-15,0-9-3 0,0 0 0 16,0 0-8-16,0 0 3 0,0 0-3 0,16-33 1 16,-11 19-2-16,-5-1-3 0,0 0-4 15,3 1 5-15,-3-4 0 0,0 2-4 0,0 1 0 16,3 3-1-16,-3 2 2 0,-3-3-1 16,3 13-2-16,0-16-1 0,0 16-3 0,0-9 2 15,0 9 3-15,0 0-2 0,0 0 1 16,0 0-2-16,0 0 1 0,6 31 2 15,-3-20 0-15,4 7 0 0,-7 0 0 0,3 2-1 16,5 5 2-16,-2-2-2 16,-3 2-3-16,4-4 6 0,-1 4 0 0,5-1-4 15,-5-2-2-15,1-1 4 0,-1-5-1 16,1 0-4-16,0-1 2 0,-4-5 2 0,-3-1 3 16,7 0 0-16,-7-9-5 0,0 0 8 15,0 0-2-15,0 0-4 0,0 0-2 16,0 0 2-16,0 0-1 0,0-42 0 0,-7 25 0 15,7 2 0-15,-3-3-3 0,0 1 2 16,-5 1-3-16,8-2 4 0,-3 5-1 0,-3-2 0 16,6 5-1-16,-7-1 2 15,7 11-2-15,-3-11-4 0,3 11 5 0,0 0-3 16,0 0 3-16,0 0-2 0,0 0-1 16,0 0 5-16,-20 35-5 0,17-23 1 15,-1 1 0-15,1 2-1 0,0 2 2 0,0-5 1 16,-2 3-2-16,5 1 3 0,-3-7 1 15,6 1-3-15,-3-10 3 0,-3 21 0 0,3-21 2 16,0 10-2-16,0-10-1 0,-10 5 2 16,10-5-2-16,0 0-3 0,0 0 1 15,-12-23 0-15,4 9-2 0,2-4 3 0,-1-2-5 16,-2-9 5-16,1 0 1 0,-2-6-4 16,4-1 0-16,-11-6 1 0,7 2-2 15,4 8 0-15,-1-4 4 0,-3 7-2 16,0 1-1-16,0 6 2 0,6 7 0 0,-2 1-1 15,-1 1-1-15,4 2-4 0,3 11 4 16,-10-7 2-16,10 7-1 0,0 0-3 16,0 0 6-16,-17 20-4 0,14-8 0 0,3 3 1 15,-3 2 0-15,-1 4 0 0,4 0 0 16,4 4 0-16,-1 0 1 0,-3-6-4 0,0 6 5 16,3-3-3-16,0-1 6 0,-3-4-4 15,0 1-2-15,7-3 2 0,-4-2 1 0,-3-1 2 16,4-5 2-16,-4-7 1 0,0 13-3 15,0-13 2-15,0 0-5 16,0 0 5-16,0 0 0 0,0 0-4 0,-7-49-1 16,7 32 2-16,-7-8-2 0,7-2-2 15,-3 0 2-15,-3-9 0 0,2-1 0 0,-6-13-1 16,7 11 2-16,-1 8-1 0,-2-1-2 16,-1 7 4-16,4 0-3 0,3 7 0 0,-3 0 4 15,-1 4-6-15,1 3 0 0,3-1 0 16,-7 6 0-16,7 6 2 0,0 0-2 15,0 0 2-15,0 0 0 0,0 0 0 0,-16 31 2 16,8-12-1-16,5-1-1 0,0 7 2 16,0 0-1-16,3 3-1 0,0-3 0 15,0-4 4-15,3 1-2 0,0-5 0 16,-3 2-1-16,0-5-1 0,3-3 4 0,-3 3-1 16,0-14 2-16,0 11 2 0,0-11-3 0,0 0-2 15,0 0 0-15,0 0 2 16,0 0-3-16,-3-46 2 0,3 25 0 0,0-8-1 15,0-7 0-15,-6 4 2 0,-1-4-4 16,4 0 3-16,-8 1-3 0,8-2-1 0,-3 1 1 16,-1 4-3-16,1-3 4 0,-2 2-3 15,5 8 2-15,0 0 2 0,0 5 0 16,-4 2-3-16,7 4-1 0,-3 2 1 0,0 1-3 16,0 1 1-16,3 6 1 15,0 4 0-15,0 0 1 0,0 0-1 0,0 0 3 16,0 0-4-16,0 0 4 0,9 39-1 15,-5-16 1-15,2 2 0 0,0 4 2 0,8 19 1 16,-1 2 0-16,-2-2-1 0,5 2 0 16,-6-4-1-16,0-7-2 0,3-10 5 15,-2 3-2-15,2-1 1 0,-7-6-1 0,1-2-1 16,0-6 0-16,0 4 0 0,-1-7 2 16,-3-2 2-16,1-5 1 0,-1 1 4 0,-3-8-5 15,0 0 3-15,0 0-2 0,0 0 0 16,14-25-1-16,-11 13-1 0,-3-3-3 0,-3 2 3 15,3 3 0-15,0-2 0 0,0 12 3 16,-4-15 0-16,4 15-1 0,0-10 1 16,0 10-1-16,0 0-4 0,0 0 2 15,0 0-4-15,0 0 4 0,13 35-3 16,-13-20 1-16,7 7 3 0,3 9-2 0,3-1 0 16,-6 2-2-16,0 0-1 0,3 6 5 15,-4-2-2-15,4 14 1 0,-2-11-2 0,1-3 1 16,-2-4 2-16,-1-7 0 0,2-3-3 15,-2-1 1-15,0-5 0 0,-6-3-2 16,7-5-1-16,-7-8 3 0,6 4-3 0,-6-4-1 16,0 0-2-16,0 0 0 15,0-40 3-15,-6 22-3 0,-1 1 3 0,7 2-2 0,-6-3-1 16,3 7 0-16,-8-3 1 16,8 6-1-16,-4-3 0 0,4 1-3 0,3 10 1 15,-9-13 1-15,9 13 2 0,0 0-1 16,0 0 2-16,0 0-4 0,0 0 3 15,0 0 0-15,-18 31 1 0,15-20 0 0,3 7-1 16,0 3 2-16,3-4-3 0,-3 6 1 16,7-3 0-16,-4-1 3 0,0 2 0 0,2-4 0 15,-2 1-4-15,3-3 6 0,-3-5-4 16,4-1 0-16,-4 0 1 0,-3-9 0 16,0 0 0-16,0 0 2 0,0 0 1 15,0 0-7-15,11-28 8 0,-11 10-3 16,-3 1 1-16,-2-4-4 0,2-4 1 0,-7 0-2 15,7 6 3-15,0-2-2 0,-8 2 3 16,8 3-5-16,-7 1 4 0,7 3-1 0,0 2-4 16,0 3-2-16,3 7 4 0,0 0-5 15,-7-8 4-15,7 8-1 0,0 0 2 16,0 0-2-16,0 0 2 0,10 37 0 0,-10-24 2 16,3 2-3-16,0 3 3 0,4-1 1 15,-4 1 0-15,5-3 0 0,-5-4 0 0,0 3 1 16,0-4-1-16,-3-1 0 0,0-9 6 15,3 13-3-15,-3-13 1 0,0 0-2 16,0 0-2-16,0 0 1 0,0 0-2 16,4-40 3-16,-8 17-4 0,-2-2 3 15,-8-4-1-15,4 0 1 0,-6 0-3 0,2 0 1 16,-2 1-3-16,2 0 6 0,-2 6-5 16,2 1 1-16,5 7-4 0,-2 3 4 0,1-1-4 15,-3 6 5-15,13 6-5 0,-10-4 5 16,10 4-4-16,0 0 1 0,0 0 3 0,-23 21-2 15,20-13 3-15,-5 0-1 0,5 2 2 16,3-10-3-16,-3 18 2 0,0-11-3 16,3-7 5-16,0 13 0 0,0-13-4 15,0 0 3-15,0 0-1 0,0 0 0 16,0 0-2-16,0 0-2 0,0 0 1 0,0-52 3 16,0 29 3-16,3-4-3 0,-6-2 1 15,3-4-5-15,-7-5 4 0,4 1-2 0,0 1 0 16,-1-2 1-16,0 1-2 0,1 2 5 15,3 6-3-15,-3 1 1 0,3 0 1 16,-3 9-1-16,0-2 1 0,3 6-3 0,-4 2 0 16,4 1-5-16,-3 5 2 0,3 7 3 15,-3-10 1-15,3 10 2 0,0 0-1 0,0 0-3 16,0 0 0-16,0 0 2 0,0 0-1 16,-8 29 1-16,8-16-2 0,0-1 4 15,0 1 0-15,5-2-3 0,-10 1 1 16,5-12 0-16,5 14-1 0,-2-7 6 15,-3-7 3-15,0 0-5 0,0 0-1 0,0 0 3 16,0 0-2-16,0 0 0 0,10-39-1 16,-7 21 2-16,3-4-3 0,-3 0 1 0,-3-3-2 15,0 5 2-15,0-1-4 0,8-1 4 16,-12 3-2-16,0-2-1 0,8 0 3 16,-4 2 0-16,4 2-3 0,-8-1 4 0,8 3-2 15,-4 2-1-15,-4 1 3 0,8 2-2 16,-4 3-6-16,0 7 1 0,3-14 3 0,-3 14 3 15,0 0 0-15,0 0 0 16,0 0-1-16,0 0 1 0,27 21 3 0,-17-3 3 16,-1 1-2-16,2 4-2 0,-5 0 0 15,4 6 4-15,3 2-2 0,-6 1 3 16,3-7-4-16,0 3-2 0,0-6 3 0,0-1-2 16,-7-5 2-16,7-3-1 0,-3 2 4 15,0-8 2-15,-1-4 4 0,-6-3-6 0,0 0 1 16,0 0 0-16,30-22-1 0,-23 9-2 15,-1-2-1-15,2 0 1 0,-2 2 1 0,-3 1 8 16,1 2 5-16,-1 0 4 0,-3 10 3 16,6-12 1-16,-6 12-3 0,0-7-2 15,0 7-3-15,0 0-2 0,0 0-1 16,0 0 2-16,21 25-7 0,-15-9 2 16,-3 9-1-16,5 10 4 0,-2 14 3 0,4 1-7 15,-4-9 3-15,-1-3-3 0,1-3-2 16,-3 1 5-16,1-3-3 0,2-8-3 0,-3 4-1 15,5-8 2-15,-2-3-7 0,-3 0-3 16,4-4-8-16,-1 0-11 0,-6-4-39 16,0-3-45-16,0-7-46 0,0 11-56 0,-6-7-92 15,6-4-109-15,-7 4-145 0,7-4-53 16</inkml:trace>
  <inkml:trace contextRef="#ctx0" brushRef="#br0" timeOffset="24851.32">20530 5853 1513 0,'0'0'-78'0,"0"0"15"0,0 0 14 15,0 0 19-15,0 0 2 0,0 7-3 16,0-7 8-16,0 0 12 0,0 0 8 15,0 0 0-15,0 0 11 0,0 0 5 16,-11 5 2-16,11-5 0 0,0 0 1 0,0 0 1 16,-13 0-3-16,13 0 7 0,0 0-2 15,0 0 5-15,-14 2 2 0,14-2 0 0,0 0 0 16,-16-2-3-16,16 2 3 16,0 0-3-16,-14-5 0 0,14 5-8 0,-16-3 7 0,16 3 5 15,-14-3-1-15,14 3-2 16,-9-1-2-16,9 1-3 0,-16-6 12 0,8 4 0 15,8 2-3-15,-13-9-3 0,4 8 2 16,1-5-1-16,-2 5 1 0,1-5-9 16,-2 1 1-16,1-2 0 0,4 1 0 0,-8 2-5 15,4-1-2-15,4-4 0 0,-4 5-2 16,3 0-1-16,-3-2-4 0,0-1 8 0,4 2-8 16,-5-2 4-16,5 1-3 0,-4-1-1 15,-1 2 0-15,5-1-4 0,-4-1 3 16,7 2-4-16,-11-1 3 0,11 2 0 0,-7-3-2 15,7 2 0-15,-8 0-1 16,5-3 3-16,-4 1-3 0,4 2 2 0,-2 0-2 0,-1 0 1 16,2-2-1-16,1 1 5 0,6 6 14 15,-14-11-1-15,4 7-3 0,4-3-3 16,-5 2-1-16,1-4-1 0,4 5 5 16,-5-3-1-16,5-1-3 0,-4 2 1 15,4-1-2-15,-5 3 0 0,-2-4-4 0,0 1 3 16,-1 1-4-16,1-1 2 0,6 2 7 15,-9-2-1-15,2 0 0 0,-2-1 4 0,-1 3 1 16,4-3 1-16,-7-2-1 0,0-1 1 16,-3 4 4-16,-1-5 1 0,-3 5-3 15,5-3 2-15,-2 0-1 0,-6 2 0 0,3-2 2 16,0-1 5-16,-6 3-5 16,3-3-3-16,3 1 1 0,4 0-3 0,-3 3 4 0,-1-4-8 15,0 4-1-15,1 0-1 0,2-4 5 16,-9 2-4-16,6 0 3 0,0 1 0 15,-13-3-4-15,14 5 6 0,-11-2 1 16,-3 0-2-16,7-2 11 0,-7 0 3 16,3 0-5-16,-3 2-4 0,4-4-3 0,-2 2 9 15,2 0-5-15,9 2-2 0,-6 1 4 16,3 0 0-16,0-1-11 0,0-1 0 0,0 2 5 16,-7 0-7-16,10 2-1 0,-6-1-4 15,3 2 1-15,-3-3 2 0,3 4-2 16,-7 1 2-16,4-3 4 0,3 1 1 0,0 3-5 15,-6 1-2-15,2 0 2 16,1 1-1-16,0 3 0 0,-5-2-1 0,2 6-3 16,-4-1-6-16,7 1 8 0,0-3-10 15,0 3-1-15,-1-1 1 0,0 0 5 0,5-2-1 16,-12 5 0-16,8 0 4 0,6 1 1 16,-9 3-5-16,-1-2-3 0,4 4-1 15,-11 6 1-15,11-4 9 0,-10 7-13 0,6-6 8 16,11 2 1-16,-14 8-5 0,-1 2-1 15,8-1 4-15,-7 0-8 0,10-5 11 16,3 8 1-16,-6-1-6 0,0 0 1 0,6 1 2 16,-3 2-5-16,7-5 6 0,-4 5-8 0,1 0 3 15,6-5 2-15,-7 8-10 16,10-6 21-16,-3 8-19 0,-3 2 9 16,-4 1-5-16,0 1 7 0,11 2 3 0,-4 1-10 15,-4 0 3-15,11 3 8 0,-4 0-11 16,-2 9 0-16,-2-8 8 0,5 6-7 0,-1 1 3 15,-3 13 4-15,4-11-3 0,6 0-5 16,-4 2 10-16,1 10-8 0,-1-9 6 0,11-1-4 16,-7 4 0-16,4-1 10 0,-2-4-7 15,5 3 3-15,0 1 2 0,3-1 1 16,0 1-1-16,0 6 7 0,3-1-9 0,0 10 8 16,8 5-1-16,-8-5 6 15,10 0 0-15,1 3-2 0,-4-4-7 0,3 0 10 0,-3 2 2 16,0-19-16-16,7 19 11 15,-1 1-2-15,5-7 4 0,-5 0-11 0,4-2 5 16,7-6-4-16,0-2 1 0,3-2 9 16,3 5-10-16,-9-18 7 0,1 0-3 15,13 8 6-15,-5 3-10 0,7 2-7 0,3-6 15 16,-10 4 1-16,1-3-3 0,6 3 4 16,-4 2-8-16,4 5-1 0,1-10-4 0,-5 3 18 15,4 2-20-15,0-3 10 0,4-2-2 16,2 0-6-16,-2 0-1 0,5-2-1 15,-2-2 2-15,-1 2-1 0,8-5-5 0,-7-1 13 16,3 0-3-16,3 0-4 0,4-1-6 16,-14-12-1-16,-7 1 4 0,21 5 6 15,-16-10-1-15,5 3 0 0,-6-1-7 0,7-2 3 16,-1-4-3-16,1 5 7 0,-1-5-4 16,5 6 3-16,-1-5-11 0,-4 2 0 15,11-7 10-15,-7 3 1 0,6 0-2 0,1-6-13 16,0 0 7-16,3-1 0 0,-3-10 6 15,0 6-3-15,-1-9-1 0,-13 3-2 16,0-8 8-16,4-3-1 0,1-6-4 0,-2 4-10 16,20-4 17-16,-2-1-10 0,-4-3 2 15,3 1 4-15,-3-4-8 0,0 1 6 16,0-4-10-16,-3 1 6 0,-4-4 7 0,3-5-5 16,-9-1-7-16,7 0 13 0,-8 0-10 15,1-1 2-15,-4-5 8 0,1 5-5 16,-4-8-3-16,-4 7 2 0,1-5 3 0,7 1-7 15,-14-1-1-15,3 0 5 0,4-4 1 16,-4 1-4-16,0-2 0 0,-3-1 4 0,-6-3-3 16,12-1 4-16,-9 3-7 0,3-4 7 15,0 6-2-15,-6-5-4 0,1 2-2 0,-1-1 3 16,6 1 0-16,-6 8-1 0,-4 0 4 16,-7 3-1-16,4 3-4 0,2-9 0 15,-2 2 3-15,-4 2-5 0,1 2 5 16,-4 0 0-16,6-20 2 0,-9 12 0 15,3-10-2-15,0 12-5 0,4-14-2 0,-8 10 8 16,-3 3 3-16,4 3-7 0,0 0 1 16,-4-2 4-16,-3 7-2 0,7-1 7 0,-10-4-19 15,3 5 15-15,0 1-3 0,0-3-4 16,0-2 1-16,-4-1 2 0,11-2 10 0,-7 3-13 16,-7-4 4-16,4 1 4 0,3-2 0 15,3 9-3-15,-3-7-2 0,-3 3 2 0,-1 4-5 16,4 1 0-16,-3 2-3 0,3 0 10 15,-7 0-5-15,4-3 3 0,0 3-1 16,-4 0-2-16,7 0-3 0,0 0 6 0,-3 0-1 16,-4 0 3-16,7 0-4 15,-3 0-2-15,-1-7 2 0,-2 7 5 0,3-3-4 16,-8-1-3-16,1 1 4 0,7 3-5 16,-7 3 0-16,4-3 4 0,-8-6 2 0,4 12-3 15,4-6 2-15,-5 1-9 0,5 5 1 16,-4-5 4-16,-1 5 10 0,8-3-1 0,-6 2-11 15,5 2 9-15,-2 1-6 0,-2-3 6 16,5 3-11-16,0 0 16 0,-3 2-11 16,2-2 5-16,1 3-7 0,0-1 3 0,-5 0 7 15,2 0-8-15,0-1-7 16,2 0 8-16,1-1-1 0,0 3-4 0,-5-1 6 16,8-2-2-16,-9 2 2 0,5 1-1 15,1 3-1-15,3-7 5 0,-3 5-2 0,0-1 3 16,0-1-3-16,-2 3-5 0,2-1 11 15,0 5-9-15,0-6 3 0,3 3 3 0,-4-2-5 16,4 4 2-16,-3-1 1 0,0-4-5 16,3 3 6-16,-3-4-11 0,6 2 10 15,-6-2-5-15,3 0 6 0,-8 1-8 0,8-3 1 16,-3 6 4-16,0-7-4 0,0 3-1 16,-1-2 10-16,4 2-13 0,-3-3 12 0,0 4-8 15,3-3 3-15,-3 6-4 0,3-7 1 16,-3 5-1-16,-2-3 4 0,5-1 2 15,-6 0 4-15,6 2-2 0,-7 1-4 16,7-1-2-16,0 1 9 0,-3-3-5 0,3 5-9 16,-3-3 0-16,3 1 14 0,-3-3-8 15,3 6-6-15,0-7 1 0,-3 5 3 16,-1-2 9-16,4 1-3 0,0 2-3 0,0-1 6 16,0-2 0-16,0 1 0 0,-4 3-10 15,4-3 12-15,0 3-5 0,0-4 1 0,0 2-9 16,0-2 2-16,-3-2 6 15,3-1-3-15,-3 0 0 0,-1-4-9 0,1 1 13 0,0 4-3 16,0-2 2-16,-4 1 1 16,7-3-1-16,-7 0-5 0,0 3 7 0,1 0-10 15,-1 4 7-15,4-7-3 0,-4 5 4 16,0-2 4-16,4-2-9 0,-7-3 11 0,0 0-3 16,0-4-3-16,-3-4-2 0,-1 5-5 15,1-5 4-15,-7-6-4 0,-4-1 8 16,15 9-1-16,-12 1-10 0,9 3 8 0,-6 0 1 15,2 0-3-15,-1 0 1 0,-2 0 3 16,-2 3 3-16,4 0-6 0,1-2-8 0,-4 5-9 16,4-5-22-16,-1 7-21 0,-3 1-17 15,6-2-22-15,-6 0-17 0,7 1-16 16,-3 2-24-16,-1-3-22 0,4 4-22 16,-4-3-15-16,4 6-26 0,-1-3-32 0,4 6-73 15,-7 0-310-15,11-1-152 0</inkml:trace>
  <inkml:trace contextRef="#ctx0" brushRef="#br0" timeOffset="27101.28">20573 5950 1822 0,'0'0'-95'15,"-7"-10"22"-15,7 5 13 0,0 5 11 0,-6-15 12 16,-2 10 10-16,5-6 8 0,-3 4 2 16,-1 0 8-16,1-4 10 0,-5 2-6 15,2 0 18-15,-1-2 2 0,-1 1-2 0,-2-1-3 16,-1-1 6-16,1-1 8 0,-4-1 1 16,4 2-7-16,-4-1 5 0,1-2-6 0,-4 0 0 15,1 0-3-15,1-1-5 16,2 2 1-16,-4-1 19 0,0-3 4 0,0 3-8 0,0 1 15 15,-4-4-6-15,5 3-4 16,-5-2-1-16,1 0-3 0,2 3 9 0,2 2-2 16,-5-3-3-16,1 2-4 0,-1-4-2 15,-1 2-1-15,4 0-3 0,-2 2-3 16,-1-2-1-16,8 3-3 0,-8-4 0 0,8 2 0 16,-4 2-3-16,0-5-1 0,3 6-4 15,-3-3 5-15,-4 3 5 0,8 1 4 0,-1-1-4 16,-2 2-1-16,2 0 3 0,1 2-3 15,-2-2-1-15,1 4-3 0,1-3-2 16,-4 4-1-16,4-4 2 0,-5 3-4 0,5-3 1 16,-1 1 7-16,0-1 8 0,-6 1-2 15,6 0 1-15,1-1-1 0,-1 3 6 16,-7 0 1-16,8-2-1 0,-7 1-3 16,2-1-7-16,5-1-2 0,-1 1 5 0,-2-1 0 15,-2 6-5-15,4-6 1 0,1 1-1 16,-1 2-4-16,-2 0 1 0,-2 0-2 15,1-1 0-15,1 2-5 0,-2-1 4 0,5-4 17 16,-4 2 0-16,0 0-2 0,0 2-1 16,3-2 1-16,1 1-3 0,2 5-5 0,-2-2 1 15,-1-2 1-15,0 2-5 0,17 3 3 16,-29-6 4-16,18 2-3 0,-5 4 0 16,16 0-2-16,-27-7 6 0,10 4-6 0,4 1 1 15,13 2 3-15,-27-5 2 16,13 1 6-16,14 4-6 0,-29-4 2 0,15 4-5 15,-2-3-6-15,16 3 4 0,-30 0 5 16,16-1-13-16,14 1-1 0,-30-3 3 0,30 3 0 16,-30 3-5-16,30-3 7 0,-19 0-4 15,2 0-1-15,17 0 4 0,-24 1-4 16,24-1 0-16,-27 3-5 0,18 1 1 0,9-4 5 16,-24 0 0-16,24 0 0 0,-27 6-8 15,14-3 4-15,13-3 4 0,-20 2-5 0,7 4-3 16,-1-5 7-16,14-1-3 0,-22 7-6 15,8-7 0-15,14 0 10 0,-27 6 0 16,14-3-3-16,13-3-6 0,-27 5 5 0,18-2-3 16,9-3-1-16,-21 4 3 15,21-4-6-15,-16 3 7 0,16-3 1 0,-17 5-3 16,17-5-6-16,-16 5 6 0,16-5-4 16,0 0 0-16,0 0 7 0,0 0 1 0,-24 0-3 15,24 0-4-15,0 0 6 0,-14 2 3 16,14-2-6-16,0 0 0 0,-16 7-3 15,16-7 3-15,-10 3-1 0,10-3-2 0,-10 4 4 16,10-4 1-16,0 0-1 0,-16 6-5 16,16-6 1-16,-17 5 2 0,7 1-1 15,10-6 2-15,-20 4 0 0,10-1 3 16,10-3-6-16,-20 5 7 0,20-5-1 0,-21 5 0 16,21-5-4-16,-16 2 7 0,2 1 2 15,14-3-10-15,-16 4 5 0,3 2-1 16,13-6-3-16,-17 5-2 0,17-5 10 0,-23 2-3 15,23-2-2-15,-24 3 2 0,24-3-6 16,-16 2-4-16,16-2 6 0,-17 6-4 0,17-6 6 16,-23 1 0-16,23-1-8 0,-14 6 4 15,14-6 3-15,-16 1 1 0,16-1 0 0,-17 6-6 16,17-6 4-16,-24 5-6 0,18-2 3 16,6-3 0-16,-16 7-1 0,16-7 5 15,-24 4-3-15,18 2-1 0,-5-1 0 0,11-5 1 16,-19 6-3-16,5-5 7 15,14-1-2-15,-16 7-4 0,5-1 0 0,11-6 7 16,-16 11 1-16,2-4-6 0,1 3 1 16,0-2 6-16,-1 0-8 0,5 3 3 0,-5-1 3 15,-6 0-3-15,10 1 0 0,-3 1 0 16,-1 1-3-16,-2 1 5 0,-1 1-6 16,4 0 2-16,3-1-10 0,-4 4-23 0,1-2-26 15,3 4-28-15,0 0-26 0,0-2-33 16,4 4-34-16,-5-2-40 0,8 2-101 0,0 1-90 15,-4-2-145-15,4 4-61 0</inkml:trace>
  <inkml:trace contextRef="#ctx0" brushRef="#br0" timeOffset="28202.28">17976 9237 1636 0,'0'0'24'0,"-3"-15"11"0,6 5 12 15,-3 10 2-15,4-18-1 0,-1 11-5 16,-3 7-3-16,6-12-2 0,4 5-5 16,-10 7 0-16,20-8 5 0,-6 8 4 0,-14 0-1 15,34 2 5-15,-15 4 5 0,1 1-1 16,1 5 3-16,1 1 4 0,2 5-3 0,-4 4 7 16,-1 0-3-16,2 3-2 15,-8 0 4-15,1 0-1 0,-2 6 4 0,2-5-1 16,-4 6-1-16,-3-1 8 0,0-3 0 15,-4-3-10-15,-6 2 3 0,-1-2 10 16,-3 0-13-16,1-2 12 0,-7-3-11 0,2 0 5 16,-5-5 8-16,5-4-2 0,-5 3-11 15,2-7 1-15,-5-3 6 0,5 5-10 0,-5-7 6 16,2 1 0-16,-4 0-8 0,21-3 4 16,-33-8-9-16,14-1-4 0,-5 1-3 0,7-9-3 15,-6 6 3-15,3-11-8 0,0-3-1 16,7 0-1-16,0 0-16 0,-1 0 10 15,4-6-2-15,7 4-7 0,0 2 1 0,-1 0-2 16,4-3-4-16,0 6 1 16,0-3-8-16,4 0 6 0,-1 2-11 0,0 1-5 15,7 0-20-15,-3-2-12 0,3 5-29 16,3 1-22-16,-3-2-25 0,4 1-29 0,-5 2-31 16,5 1-23-16,-1 0-30 0,4 4-41 15,-7-2-37-15,0 3-77 0,-1-3-89 0,5 6 49 16,-4-2-174-16,1 3-95 0</inkml:trace>
  <inkml:trace contextRef="#ctx0" brushRef="#br0" timeOffset="29254.81">18323 9007 1759 0,'20'3'32'0,"-20"-3"11"16,0 0 0-16,0 0-5 0,0 0-1 15,13 5 0-15,-13-5 2 0,0 0 2 0,20 4 7 16,-10 2 2-16,-10-6 2 0,30 7 2 16,-13 1-3-16,-1 2-3 0,5 0-1 0,-2 5 2 15,1-3 0-15,7 8-4 0,0-2 3 16,-8 7-8-16,11 10 4 0,-3-2-4 16,-3-1-1-16,-1 3-3 0,-3-5 7 15,-6-2-9-15,-1-2 2 0,0 5-5 16,-6-6 8-16,-1-6 11 0,1 5-5 0,-4-5 3 15,-6-5 8-15,0 3-4 0,-4-3-9 16,-6-3-7-16,-1-3 1 0,1-2-7 0,0-3 12 16,-4-1-11-16,17-2 4 0,-33-2 7 15,13-1-15-15,-1-3 5 0,5-2-18 0,-1 0 12 16,4-2-11-16,-1-3-4 0,1-5 0 16,4-1 0-16,-2 1 5 0,1-4-7 15,7-1 2-15,3 4-8 0,-3-5-17 0,6 2 0 16,7-3 0-16,-4 3 1 15,2-3-14-15,1 1 4 0,4-1 5 0,1 6-4 0,-1-1 4 16,-2 2 6-16,-1 6-3 16,2-2 3-16,-1 1-2 0,2 1 11 0,1 1-11 15,-1 1 3-15,0 3 2 0,4-1-2 16,-4 1-2-16,7 1 6 0,-3 5-4 0,-1-5 0 16,1 4 9-16,-17 2-5 0,37 2-5 15,-13-2 8-15,-2 6-4 0,-5 1 8 16,4 3-7-16,1-2 8 0,-1 6 10 0,-1-3-13 15,-1 1-1-15,2 1 2 0,-5 4 6 16,1-2-6-16,-8 0 2 0,2 2 6 0,-1 1-1 16,0-6 3-16,0 2-9 0,-7 3 1 15,7-3 3-15,-7-3 0 0,-3-3 0 16,7 6 3-16,-7-4 8 0,0-10-9 16,-7 15-8-16,7-15 12 0,-3 11 0 15,3-11 2-15,-10 11-10 0,4-4 3 0,6-7-6 16,-17 7 8-16,17-7 7 0,-7 6-6 15,7-6 5-15,0 0 1 0,0 0-11 0,-23 0-1 16,23 0 7-16,0 0 4 0,0 0-6 16,-24-7-6-16,24 7 0 0,-6-7 0 0,6 7 5 15,0 0-10-15,-10-8 0 0,10 8 4 16,0 0-7-16,-7-10 6 0,7 10 2 16,0 0-9-16,-4-10 6 0,4 10 2 0,0 0 5 15,0 0-12-15,0 0 6 16,0 0 2-16,11-15 3 0,-11 15 0 0,0 0 2 15,0 0-7-15,0 0-4 0,0 0 7 16,0 0 1-16,-3-13 5 0,3 13-11 0,0 0-5 16,0 0 4-16,0 0 0 0,0 0 2 15,0 0-4-15,0 0 13 0,0 0-3 0,0 0-4 16,0 0 0-16,0 0 8 0,6-7-9 16,-6 7-1-16,0 0-4 0,0 0 14 15,0 0-12-15,0 0 7 0,0 0-4 0,0 0 3 16,0-12-3-16,0 12-1 15,0 0 2-15,0 0-4 0,-6-11 2 0,6 11-8 16,-8-10 13-16,8 10-8 0,-6-10 4 0,6 10 0 16,-6-12 1-16,2-1-5 0,4 13 7 15,-3-18-6-15,0 9 9 0,3-1 1 16,0 10-5-16,-3-18-7 0,3 11 7 0,0 7-4 16,-8-18 6-16,8 11-6 0,0 7 8 15,0-18-9-15,0 18-5 0,3-17-2 16,-3 9-17-16,8 1-21 0,-2 0-23 0,1 1-20 15,-7 6-14-15,6-11-15 0,5 11-8 16,-11 0-20-16,0 0-28 0,13 0-11 0,-13 0-58 16,0 0-98-16,9 9-278 0,-9-9-119 15</inkml:trace>
  <inkml:trace contextRef="#ctx0" brushRef="#br0" timeOffset="29636.41">19096 9105 1783 0,'0'0'-40'0,"0"0"24"16,0 0-3-16,0 0 6 0,0 0 3 0,-40-11 4 15,40 11 19-15,0 0 11 0,0 0 10 16,-17-4 10-16,17 4 9 0,0 0 6 16,0 0 9-16,-16-3 8 0,16 3-2 15,0 0 1-15,0 0 4 0,0 0-7 0,0 0-2 16,0 0-11-16,-14-5 0 0,14 5-8 15,0 0 2-15,0 0-9 0,0 0-6 16,0 0-7-16,0 0-5 0,0 0 2 0,44 15-2 16,-28-7-2-16,1 2 8 0,3 1-7 15,3 6 2-15,1-3-3 0,3 4 2 16,0 0-2-16,-5-1 0 0,-2 3 0 0,7-3 6 16,-6-2-8-16,-2-1 1 0,-2 3-1 15,-4-3 0-15,7-2 2 0,-7 1-7 0,1-2-4 16,2-3-5-16,-2 1-39 15,-1-7-22-15,-7 4-38 0,5-5-46 0,-11-1-61 16,0 0-43-16,0 0-94 0,16-9-79 0,-16 0-180 16,0 9-94-16</inkml:trace>
  <inkml:trace contextRef="#ctx0" brushRef="#br0" timeOffset="30102.55">19423 9201 1686 0,'-11'-8'-27'0,"8"-3"21"0,0 1 31 16,-3 6 5-16,2-4 12 0,1-1 6 0,3 9-7 15,-3-8 1-15,3 8-12 0,0-8 2 16,0 8-5-16,0-10-5 0,0 10 2 16,6-7-6-16,-6 7-2 0,0 0 1 15,10-6 1-15,-10 6 2 0,0 0-4 16,27 7-1-16,-18-1 0 0,9-1 1 0,-2 2-3 16,-2 3 3-16,5 3-1 0,-2-1 2 15,-4 1-3-15,4 2-1 0,-4-5-1 0,-2 2 1 16,-2 1 0-16,5-5-3 0,-4 0 3 15,-4 1 3-15,4-1 11 0,-7-1 20 16,-3-7 22-16,11 7-4 0,-11-7-10 0,0 0 2 16,0 0-2-16,0 0-2 0,0 0-3 15,0 0 2-15,0 0 4 0,-47-22-5 0,34 9-13 16,-1-2 2-16,4 1-3 16,1-10-4-16,-2 5-7 0,1-5-2 0,4-2-5 15,-1 1 2-15,7-6 1 0,0 5-2 16,4-5-11-16,2 1 1 0,-3 5-6 0,11 3 1 15,-4-1 1-15,3 5-4 0,-6 9-1 16,9-1-1-16,2 10 7 0,1 0-4 16,1 7-7-16,4 4-5 0,3 6 11 0,-2-1-5 15,16 15-18-15,-8-1-19 0,-3 1-16 16,-3-5-28-16,-11-2-26 0,8-5-33 0,-4-5-43 16,-7-5-15-16,4-1-49 0,-4-7-51 15,-3-1-342-15,-10 0-140 0</inkml:trace>
  <inkml:trace contextRef="#ctx0" brushRef="#br0" timeOffset="30935.7">20073 8887 1835 0,'3'-12'-41'16,"-3"5"22"-16,-3-4 16 0,0 4 4 15,3 7 10-15,-3-10 1 0,3 10-3 0,-8-5-2 16,8 5-2-16,0 0 11 0,0 0 5 16,-27 16 10-16,24-7 8 0,-7 6 8 15,4-3 8-15,-5 2-1 0,5 3-2 0,-1-9-8 16,-2 9-3-16,6-9-3 0,-1 3-6 15,0-4 0-15,1-1-1 0,3-6-2 0,0 0 0 16,0 0-4-16,0 0-12 16,0 0-11-16,23-28-7 0,-19 16-4 0,-1 2 2 15,3-5 6-15,2 5-1 0,-5 3-3 16,-3-4 1-16,3 4 1 0,-3 7-2 0,0-7 2 16,0 7 6-16,0 0 4 0,0 0 10 15,0 0 16-15,21 14 11 0,-18-3 10 16,3 6 3-16,7-1 10 0,-2 13 5 0,5 1 3 15,4 10-5-15,4 7-7 0,-5-1 11 16,8-2-11-16,0 6 1 0,6 7 3 0,-6-8-27 16,-7-5 3-16,10 1 1 0,-4-8-5 15,1 4-4-15,-10-14-3 0,-1 1-7 16,-5-8-3-16,-2-4 6 0,1-2-4 16,-10-3-5-16,-6 3 9 0,-1-4-13 15,-2 0-2-15,-5-2-7 0,-6-1-2 0,3-6-3 0,-6 5 2 16,-1-6 2-16,8 0 3 15,-8 0-10-15,8-6-3 0,-4-1-1 0,7 6 0 16,-4-10-5-16,4 1 7 0,2-2-1 16,-2-5-1-16,7-8-2 0,9 0-4 0,-3-6-13 15,3-1 5-15,4-4-7 0,-1 2 8 16,-3-7 6-16,5-10 3 0,-2 1 0 16,1 4-7-16,-7 6 6 0,-7-16 5 0,7 5 2 15,-10-6-5-15,3 7 1 16,4 7 4-16,0 12-5 0,-4 6-2 0,7 6 1 0,-3 1-1 15,0 5 3-15,-5 6 0 0,8 7 4 16,0 0-6-16,0 0 5 0,0 0 0 16,-19 38-6-16,13-16 7 0,-2 7 4 15,8 13-6-15,-3-5 2 0,6 1 6 16,5 13-4-16,1-10-1 0,4 0 3 0,4-5 3 16,-1-11 0-16,-2-2 2 0,-1-8 0 15,4-3-3-15,3-5 7 0,-3-1-6 0,-17-6 3 16,36-15 0-16,-19-1-16 0,3-3 1 15,-6-6-10-15,-1-3 6 0,-3-1-2 16,-3-4 7-16,-4-2-3 0,-3 4 1 0,0 5 2 16,0 1-3-16,0 1 3 15,-3 5-2-15,3 4 9 0,0 2-4 0,0 3-1 16,0 10 2-16,0 0 4 0,0 0 5 16,0 0 1-16,0 0 6 0,16 50-6 0,-2-25 7 15,5-2-1-15,-2 2 0 0,4 0 1 16,1-5 7-16,5-3-12 0,-3-4 4 0,2-5 10 15,-2-8-16-15,6-6-1 0,3-6-1 16,-3-6 0-16,10-9-31 0,-10-3-28 16,-11 2-27-16,-5 0-41 0,-7 2-36 0,-4 1-43 15,-3 0-50-15,0 4-49 0,-7 6-82 16,1 5-223-16,-5 3-105 0</inkml:trace>
  <inkml:trace contextRef="#ctx0" brushRef="#br0" timeOffset="43986.36">22173 4775 1695 0,'0'0'-65'0,"0"0"12"16,0 0-3-16,0 0 14 0,0 0-8 15,0 0 34-15,0 0-2 0,0 0 28 0,0 0 20 16,0 0 10-16,0 0 7 0,0 0 6 15,0 0 3-15,-17-21 2 0,17 21 3 16,0 0-6-16,-7-9-1 0,7 9 1 0,-3-10-10 16,3 10-2-16,0 0-3 0,-3-15-6 15,3 15-3-15,0-10 2 0,0 10-4 16,3-13-1-16,-3 13-3 0,0-18-2 0,3 11 2 16,1-4 7-16,-4 11-8 0,7-16 0 15,-4 6 0-15,0 0-2 0,4 0-3 0,-1-1 3 16,1 2-1-16,0-1-5 15,3-3 0-15,0 2-3 0,0 0 3 16,3-3-5-16,-6 7 1 0,6-2-5 0,0-1 1 16,1 0 0-16,2 2-4 0,-3-2 5 15,-2 3-1-15,5-1-1 0,-2 1-1 0,-1 4-3 16,1-1 0-16,-5-2 0 0,12 1-1 16,-8 3 4-16,7-2-2 0,-7 3 0 15,-13 1 1-15,33-3-1 0,-12 3 4 0,-21 0-3 16,33 3 2-16,-13-3-2 0,-4 1 1 15,1 3 1-15,6-2 0 0,-3 1 0 16,-3-1 1-16,3 1-5 0,3 1 1 16,-5 2 4-16,-6-1-4 0,9 0 6 0,-5 3 1 15,4-1-4-15,-4-2 11 0,2 5-5 16,-1 0-2-16,-1 0 3 0,4-1-2 16,-7 4 4-16,7-1-1 0,-3 1 2 0,-4-2-6 15,4 6 7-15,-4-5-5 0,0-2-4 16,1 2 6-16,-4 4 7 0,3-1 5 0,-6 0-6 15,3-4-4-15,0 6 7 0,0 0 4 16,-3-5-5-16,-1 3 1 0,4-1-6 16,-4 3 4-16,-1-3 1 0,1 4-4 0,0-3 8 15,1 2-6-15,-1 2 5 0,-1-1-5 16,-2 0-10-16,-3 0 4 0,0-1 4 0,0 4-5 16,6-4 5-16,-6 3 2 15,0 0-10-15,0-1-2 0,-3 2 16 16,0-1-11-16,3 0 5 0,-8 0-7 0,5 5-1 15,-3-3 9-15,2-1-2 0,1-4-15 16,0 5 10-16,-3-3-1 0,-5 2-10 0,1 0 24 16,-3-4-8-16,3-1 9 0,3 1 0 15,-3 0-8-15,0-2 2 0,-6 3-1 0,-1-1-10 16,0 3 8-16,-6 0-6 0,3-5 9 16,3 2-13-16,-3-2 4 0,0 0-5 15,0-1 8-15,3 4-4 0,1-7-5 0,-8 2 1 16,4-5-2-16,-2 6-1 15,1-3 12-15,4-2-9 0,-2 0-6 0,-8-3 3 16,10 1 8-16,-3-2 0 0,0 1-12 16,-3-5 20-16,6 5-4 0,-6-5-5 0,2 3 0 15,-1-2-3-15,5-2 1 0,-4 0-2 16,-1 0 2-16,-2-2 4 0,4-3 6 16,-4 2-5-16,2-1-2 0,-5-4-1 0,0-1 1 15,0 1-3-15,7-3-5 0,-3-2 11 16,0 4-6-16,-4-7 0 0,4 2 3 0,6 2-4 15,-3-6-7-15,4 3-2 16,-8-5 3-16,4 5 6 0,1-9-5 0,5 8 2 16,-2-1-5-16,-2-7 1 0,9 2 4 0,-2 1 0 15,-2 2-6-15,-1-6 2 0,5 0 3 16,2 3-4-16,1-6 7 0,-1 6-7 16,3-3-3-16,-6 0-2 0,7 0 7 15,0 0-4-15,3 2-5 0,0 4 3 0,0-5-6 16,0 5 9-16,3-6-4 0,-3 5 2 15,3 2 3-15,-3-4-7 0,0 4 6 0,7-3 3 16,-4 2-4-16,1 2 4 0,3-1-3 16,-1-4-5-16,4 2 3 0,1 0 0 15,-2 0-1-15,-2-2 4 0,7 1-6 0,-2-1-1 16,1-2 6-16,8 5-6 0,-4 2-13 16,-1-1 4-16,1 3-14 0,-1 2-16 15,1 1-9-15,-1 5-22 0,5 0-15 16,-1 1-23-16,0 1-19 0,-3 5-19 0,-1-2-27 15,1 4-35-15,-1-2-33 0,1 3-81 16,-4-1-129-16,1-2-198 0,-1 0-151 16</inkml:trace>
  <inkml:trace contextRef="#ctx0" brushRef="#br0" timeOffset="44920.03">22306 4960 1888 0,'-10'-7'0'16,"10"7"21"-16,-9-11 15 0,9 11 13 15,-8-10 10-15,8 10 8 0,-10-7 2 0,10 7-1 16,0 0-5-16,-6-10-3 0,6 10-11 16,0 0 0-16,0 0-3 0,0 0-8 15,0 0-4-15,0 0-1 0,0 0 4 0,0 0-1 16,0 0 9-16,16 38-8 16,-5-24 5-16,2 5 1 0,1-1-2 0,-5 3 4 0,4 1-7 15,-2 6-8-15,2-3 7 16,-4-3-5-16,5-2-8 0,-4 3 9 0,-4-9-6 15,5 4-1-15,-1-5-7 0,-4 2 4 16,-3-5-7-16,5 0 6 0,-5-1-3 16,0 2 11-16,-3-11 23 0,10 13 11 0,-10-13-4 15,3 7 6-15,-3-7-3 0,0 0-3 16,0 0-18-16,0 0 9 0,0 0-5 0,0 0-10 16,0 0-7-16,0 0 4 0,-43-24-1 15,34 13-5-15,-2-3-7 0,-2 3-1 16,2-4-3-16,-5 0-2 0,7-5 2 0,-2 2-10 15,-2-4 4-15,2 2 6 0,-2 0-4 16,1 0-6-16,1-2-1 0,4 1 7 16,1 0-16-16,-4 2 5 0,3-1-1 15,4 1 3-15,-1-5-8 0,-2 2 13 0,6 5-1 16,-3-1-9-16,3 3-4 0,-4 0-3 16,4 1 11-16,4 1-3 0,-1 1-7 15,-3-1 4-15,3 1 6 0,0 1-1 0,4 1 2 16,3-2-9-16,-3 3-3 0,-1 2 8 15,8 0-5-15,-4 0-7 0,3 3 17 16,-13 4-5-16,23-4-3 0,-5 1-10 0,-18 3 1 16,25 6 8-16,-25-6 2 0,24 7-2 15,-13-2 3-15,-2 2 0 0,-2 4 2 16,-1-1-2-16,2 1 11 0,-2 6-6 16,-6-3-6-16,0 4 11 0,-3 0-2 0,3 1 0 15,-8-1-5-15,5-1-7 0,0-2 14 16,-3-1-8-16,-7 4 5 0,2 0-5 0,1-4 1 15,1 3-2-15,1-5-18 0,-2 1-23 16,7-5-12-16,-6 3-19 0,4-1-32 16,-1-2-21-16,-1 2-28 0,7-10-5 0,0 0-16 15,0 10-32-15,0-10-31 0,0 0-28 16,0 0-92-16,0 0-71 0,0 0-144 0,30-13-73 16</inkml:trace>
  <inkml:trace contextRef="#ctx0" brushRef="#br0" timeOffset="56003.31">22067 5385 1539 0,'0'0'-128'16,"0"0"18"-16,0 0 12 0,0 0 19 0,0 0 15 15,0 0 18-15,-5 12 0 0,5-12 18 16,0 0 1-16,-3 10-1 0,3-10 10 15,-3 10 10-15,3-10 3 0,-3 11 5 16,3-11 10-16,-7 8 1 0,1 3 12 0,-2-4-12 16,5 4 1-16,-3 2 13 0,-1-1 3 15,1 2 2-15,-2 2-1 0,-5 4 3 16,1 0 1-16,1 2 1 0,-2 6 3 0,-4-2 3 16,4-1-1-16,3 6 0 0,-4-3-1 15,-2-1-3-15,2 4-5 0,5-6-1 0,-5 4-2 16,1-1-6-16,-1-3 5 15,8 0-8-15,-4-3 1 0,0 3-2 0,-4 3-1 16,8-6-2-16,-4 3 3 0,-1 3-6 16,2-2 0-16,-1 5 0 0,-4-4 1 15,8-2-3-15,-7 6 3 0,-1-2-1 0,4 2-3 16,-4-1 4-16,5-3-1 0,-4-2-2 16,5 5-2-16,2-5 2 0,-4 0 1 0,1-3-1 15,1 1-2-15,-2 0-2 16,1 2-1-16,1-4 3 0,-5 8-3 0,7-4 1 15,-5-4-3-15,-2 8 1 0,4-4 4 0,2-4-1 16,-7 8-1-16,5-2 1 16,-2 0-5-16,1-2 6 0,4-2-4 0,-8 4 0 15,4-6-2-15,4 0 1 0,-1 3 0 16,1-2 3-16,-5-1-7 0,5 1 7 0,-4 0-4 16,3 3 0-16,-3-3 3 0,-3 9-5 15,-1-6 1-15,8 4 3 0,-4-1-1 16,-4 0-1-16,5-3 1 0,-1 1 1 0,-4 3-3 15,4-2-2-15,-4-2 4 0,5-2 2 16,-1 2 1-16,-1-4-3 0,2 0 0 0,-1 1-4 16,4 2 3-16,-5-2-3 15,-2 0 5-15,2 0 1 0,2 1-2 16,-1 0-3-16,0-2 0 0,-4 0 3 0,8 0-4 16,-4-2 0-16,-4 2 3 0,8-4-3 0,-4 1 7 15,3-2-3-15,-3 0-2 0,0 4 0 16,-3-6 0-16,3 3 3 0,3 2 0 15,-6-2-3-15,6-3 3 0,-3 7 2 16,4-9 0-16,-5 4 2 0,5-1 2 0,-7 4 2 16,5-2-2-16,2-1 0 0,-4 7 1 15,-4-5 1-15,8 0-5 0,-7 6 5 0,2-8-5 16,5 2 5-16,-4-1-8 0,4-2 7 16,-2 2-8-16,2-3 4 0,-1-3 3 15,1 3-6-15,0-2-2 0,-2 1 3 16,-2-1-3-16,7 1 3 0,0-2 6 15,-8-4-8-15,11 0 0 0,0-7-1 0,-6 12-1 16,6-12-15-16,-7 7-17 0,7-7-32 16,0 0-39-16,0 0-31 0,0 0-444 0,0 0-80 15</inkml:trace>
  <inkml:trace contextRef="#ctx0" brushRef="#br0" timeOffset="56419.93">21079 7015 1724 0,'0'0'44'0,"0"0"18"0,-6-11 7 16,6 11 0-16,0 0-7 0,0 0-2 15,0 0-7-15,6-14-4 0,-6 14-3 0,11-8-5 16,5 4 5-16,7 1 1 0,1 3 1 16,3-3 0-16,9 6 6 0,7 1-6 15,4 2-1-15,13 3 2 0,0 7-3 0,0-4-8 16,1 2-6-16,-6 3 3 0,-1-1-4 15,3 1 4-15,-10 4-8 0,-1-9 1 0,-13 4-2 16,1-1-2-16,-1-4 1 0,-3 3-6 16,-7-3 0-16,1 0-10 0,-5-4-17 15,2 0-26-15,-12 1-30 0,5-2-28 16,-7-6-50-16,-7 0-48 0,0 0-69 16,0 0-96-16,0 0-297 0,-13-31-148 0</inkml:trace>
  <inkml:trace contextRef="#ctx0" brushRef="#br0" timeOffset="56687.01">21653 6842 1879 0,'-21'-10'-14'0,"8"6"34"0,4-2 22 0,-5 3 18 15,14 3 9-15,-16-2 4 0,16 2 4 16,0 0-5-16,-21 0-10 0,21 0-7 0,-17 12-2 16,14-1-3-16,-3 3 3 0,-1 10 7 15,4 5-1-15,0 6 9 0,-8 17 1 16,8 4-1-16,0-2-5 0,-1 2 3 0,1-1-18 15,6-10 1-15,-3 6-10 16,0-9 12-16,4-10-1 0,-4-6-23 0,3-1-4 16,0-1 11-16,-3-5-1 0,0-4-3 15,4-2-10-15,0-1 1 0,-1-2-12 16,-3-10-25-16,3 13-41 0,-3-13-55 0,0 0-48 16,0 0-66-16,0 0-87 0,-17-31-137 15,7 10 23-15,0-2-144 0,3-2-71 0</inkml:trace>
  <inkml:trace contextRef="#ctx0" brushRef="#br0" timeOffset="57187.3">21169 6711 1717 0,'-13'-8'71'0,"0"2"10"0,3 1 15 16,3-2-2-16,7 7-8 0,-13-7-8 0,13 7-13 16,0 0-9-16,0 0-3 0,0 0-3 15,0 0 7-15,0 0-4 0,59 7-2 16,-21 5-4-16,11 8-1 0,-2-2-8 15,7 0-1-15,6 1 0 0,-1 1-4 16,-5-1-1-16,-1 2-9 0,4 1 8 0,0-1-7 16,-5-4 3-16,-8 1-3 0,-4-3-2 15,-7-5-1-15,-9-1-11 0,0 4-21 0,-2-5-33 16,-5-1-25-16,-4-1-24 0,-2-5-59 16,-11-1-68-16,0 0-109 0,0 0-85 15,0 0-174-15,-27-26-88 0</inkml:trace>
  <inkml:trace contextRef="#ctx0" brushRef="#br0" timeOffset="57470.74">21409 6450 1724 0,'-13'-15'27'0,"-4"5"18"16,4 0 22-16,-1 2 16 0,5 1 9 16,2 4-7-16,7 3-2 0,0 0-10 0,-20-7-8 15,20 7-8-15,0 0-2 0,-6 25-5 16,2-8-7-16,4 5 2 0,0 9-4 0,7 3 0 15,-1 14 3-15,5 4 2 0,-5 4-3 16,4-2-6-16,-4 2-4 0,8 1-2 16,-4-5 0-16,0 4 3 0,0-3-9 0,3-3 0 15,1-6-3-15,-4-9-1 0,0-6-4 16,0-5 1-16,-3-5-5 0,2 2 2 0,5-4-6 16,-4-2-15-16,-4-3-20 15,1-3-24-15,-7-2-44 0,3-6-46 0,-3-1-38 16,0 0-40-16,0 0-80 0,-13-19-108 15,3 6-181-15,3-5-86 0</inkml:trace>
  <inkml:trace contextRef="#ctx0" brushRef="#br0" timeOffset="57756.98">21006 6672 1755 0,'0'0'60'0,"-13"-5"12"0,13 5 1 16,-11-6-7-16,11 6-12 0,0 0-3 16,0 0 8-16,0 0 1 0,0 0 3 0,67 14 3 15,-30-7 3-15,20 5-3 0,-1 4-9 16,-2-1 4-16,6 4-2 0,0 2-7 16,-7-1-9-16,7-2-2 0,-7 1-6 0,-3 3 2 15,-7-5-2-15,8 4-1 0,-12-3-5 16,-5-7-6-16,-7 3-6 0,-1-7-41 0,-2 3-41 15,-4-2-32-15,-7-4-24 0,0-1-61 16,-6-3-51-16,-7 0-109 0,0 0-329 16,-7-22-167-16</inkml:trace>
  <inkml:trace contextRef="#ctx0" brushRef="#br0" timeOffset="57989.01">21403 6475 1989 0,'-13'-8'54'0,"-4"2"21"16,10 5 2-16,7 1-3 0,-17-3-12 15,17 3-6-15,0 0 2 0,-9 15-11 0,12-2 2 16,0 9-8-16,3 0 0 0,8 9 2 16,3 12 3-16,-4 4-1 0,7 0 11 15,0 6-4-15,-3 0-4 0,-1 1-8 0,5 4-4 16,-8-4-2-16,4 2-3 0,-1-6 2 16,1 0-6-16,2-6-1 0,-5 2-5 15,-1-11 4-15,1-7-6 16,-4-6-5-16,-1-3-7 0,-4-2-30 0,1 0-27 0,-3-9-46 15,1 0-61-15,-4-8-66 0,0 0-82 16,0 0-121-16,-31-19-236 0,22 1-158 16</inkml:trace>
  <inkml:trace contextRef="#ctx0" brushRef="#br0" timeOffset="58254.1">21216 6711 1919 0,'-6'-8'5'15,"-2"-1"31"-15,2 1 0 0,6 8-4 16,0 0-7-16,0 0 3 0,0 0 5 0,0 0 2 16,0 0 4-16,41 4 10 0,-16 6 1 0,10 1 2 15,20 6-7-15,2 2 3 0,0 1-1 16,24 3-5-16,-18 2-5 0,13 2-2 16,1-2 0-16,-17 0-6 0,-7-2-1 15,0-3-1-15,1 2-3 0,-11 0-2 0,-7-7-6 16,-6 1-29-16,-3-7-42 0,-6 1-38 15,-5-3-41-15,-6-3-79 0,-10-2-150 0,0-2-285 16,0 0-143-16</inkml:trace>
  <inkml:trace contextRef="#ctx0" brushRef="#br0" timeOffset="58472.23">21456 6447 1951 0,'-20'-7'68'0,"10"3"1"16,7 0-7-16,3 4-7 0,0 0-9 0,0 0 8 15,0 0-6-15,3 28 6 0,7-9-8 16,10 19 6-16,3 5-2 0,4 1-3 16,-4 2-4-16,7-2-5 0,-3 4 2 0,-3 0-7 15,-2 2-7-15,2-4 3 0,-4 0-6 16,0 0 1-16,3-7-1 0,-9-6-2 0,-1-8 5 16,1-6-9-16,-8 2-4 0,7-4-7 15,-2-2-12-15,-8-5-13 0,0 2-29 16,4-3-31-16,-4-5-58 0,-3-4-51 15,0 0-98-15,0 0-127 0,0 0-195 16,0 0-108-16</inkml:trace>
  <inkml:trace contextRef="#ctx0" brushRef="#br0" timeOffset="78487.83">6836 9743 1751 0,'-17'0'-24'16,"7"-3"19"-16,-3 0 16 0,13 3 1 16,-10-2 5-16,10 2 0 0,0 0 1 0,0 0-2 15,0 0 2-15,-16-3-7 0,16 3-3 16,0 0 5-16,0 0 11 0,0 0 11 15,9-25 5-15,1 5 0 0,7-5-1 0,13-7 1 16,3-5-5-16,-3-5-4 0,4 3-3 16,-1-4 0-16,0 0-2 0,0 2-4 0,-3 3 0 15,1 3-5-15,-8 8-2 0,-6 2-1 16,-1 8 2-16,-2-1-6 0,-7 5 0 0,2 1 4 16,1-1-2-16,-3 2-1 0,0 4 2 15,-1 0-4-15,1 2-3 0,-4-2-1 16,1 1 1-16,-4 6-17 0,10-9-22 15,-7 4-30-15,-3 5-39 0,7-5-34 16,-7 5-35-16,6-7-481 0,-6 7-147 0</inkml:trace>
  <inkml:trace contextRef="#ctx0" brushRef="#br0" timeOffset="89388.9">6586 9368 1919 0,'-9'-8'42'0,"9"8"21"15,-11-9 20-15,11 9 22 0,0 0 14 16,-16-8-2-16,16 8 6 0,-3-6-1 16,3 6-17-16,0 0 2 0,-11-11-5 0,11 11-11 15,0 0-15-15,0 0-9 0,0 0-17 16,0 0-7-16,0 0 3 0,0 0-10 0,0 0-5 15,60 31 3-15,-16-12 8 0,8 5-19 16,2-5 0-16,3 5-3 0,0 2 3 16,16 5 3-16,-16-9-12 0,3-1 5 15,-7 4 4-15,3-8-9 0,-6 5 10 16,-10-10-10-16,-7 1-2 0,-6-2 8 0,0-4-10 16,-7 0 15-16,-4-2-3 0,-2 1-7 15,2-5 20-15,-5 5 11 0,-11-6 1 0,16 7-1 16,-16-7-6-16,0 0-10 0,21-2-3 15,-21 2-38-15,0 0-48 0,6-11-52 16,-6 11-67-16,0-9-65 0,0 9-63 0,-3-9-133 16,3 9-38-16,-3-16 42 0,3 16-199 15,0-10-130-15</inkml:trace>
  <inkml:trace contextRef="#ctx0" brushRef="#br0" timeOffset="105339.32">7110 10750 1853 0,'-7'-7'19'16,"7"7"20"-16,0 0 7 0,-10-9 5 0,10 9-6 16,0 0 0-16,-7-8-4 0,7 8-6 15,0 0-2-15,0 0 1 0,0 0 6 16,0 0 8-16,0 0-1 0,0 0 2 0,57 17 3 16,-37-9 5-16,3 3-2 0,4-1 4 15,6 2 1-15,-3 5-8 0,20 1-3 0,-13 3-4 16,6 1 6-16,4 0-11 0,0 1 3 15,-1-4-8-15,-6-2 2 0,-7-3 2 16,0-2-6-16,2 3-6 0,-2-5 3 0,-6 1 4 16,-2-1-4-16,-4 0-6 0,-1-3 8 15,-4 1-14-15,-2-4-25 0,2 3-31 0,-2 1-42 16,-4-2-46-16,-10-6-104 16,6 3-133-16,-6-3-106 0,0 0 51 0,0 0-125 15,0 0-46-15</inkml:trace>
  <inkml:trace contextRef="#ctx0" brushRef="#br0" timeOffset="105656.13">7500 10626 1678 0,'-7'-7'109'0,"-6"3"7"16,13 4-2-16,-10-6-7 0,10 6-7 15,0 0-17-15,0 0-6 0,0 0-3 16,0 0-8-16,0 0 6 0,-20 17 16 0,20-6 7 15,-4 7 12-15,1 2-6 0,0 6 0 16,-5 5 7-16,5 5 6 0,-10 11-2 0,7 3-1 16,-5 0-9-16,5-3-9 0,-1-8-13 15,4-6-2-15,-3 2-7 0,1-7-9 16,2 0-5-16,-3-2-7 0,3-8-4 0,-1 3-2 16,1-4-8-16,3-5 4 0,-3 3-6 15,3-5-2-15,-3 5-4 0,3-15-3 0,0 16-4 16,0-9-23-16,0-7-24 0,-5 12-25 15,5-12-49-15,-3 11-53 0,3-11-46 16,0 0-49-16,8 7-37 0,-8-7-52 16,0 0-142-16,0 0 2 0,0 0 55 15,9-19-141-15,-2 8-63 0</inkml:trace>
  <inkml:trace contextRef="#ctx0" brushRef="#br0" timeOffset="112456.91">20467 5750 1542 0,'0'0'-96'0,"0"0"12"0,9-8-1 16,-9 8 15-16,0 0 11 0,0 0 21 0,10-2 16 15,-10 2 12-15,0 0 8 0,0 0 4 16,11-4 12-16,-11 4-2 0,0 0 5 0,19 6 9 16,-19-6-3-16,14 5 7 0,-8 1 4 15,7 2-6-15,1 1 16 16,-4 0 4-16,-1 4 0 0,12 2 4 0,-8 3 5 16,4-1-1-16,6 2-4 0,-10-1-1 15,11 6-2-15,-4-5-8 0,-4 1-2 0,-2-1 4 16,12 2-4-16,-6 1-1 0,4-1-2 15,-5-6-5-15,5 5 4 0,-4 2 2 0,4-1-5 16,-5-2 1-16,-2 1-2 0,-1-1 4 16,-2-1 1-16,2 6-2 0,-2-8 1 15,3 5-2-15,-4-4-1 0,0 4 1 0,1-2 0 16,-4 1-2-16,3-1-2 0,-3 2-2 16,0-3-5-16,-3-3-2 0,-1-1 7 0,1 10-2 15,0-10-2-15,3 5 2 0,-4 2-7 16,2 0 0-16,-2-5 4 0,-6 5-6 15,6-4-5-15,-2 1 2 0,-1-1 3 16,0 2-2-16,0-1-2 0,-3 3 2 16,8-4-4-16,-5 2-1 0,-3 2 2 0,3-3-4 15,-3-1-1-15,3 2-1 0,-3-1 4 16,4 0-7-16,-1 0 6 0,0-1-2 0,0 1-1 16,-3-1 0-16,5-2 0 0,-2 3-2 15,-3-1-5-15,0-2 2 0,0 3-1 16,0-1 1-16,3-2 5 0,0 0-1 15,0-1-2-15,-3 4 3 0,0-3-4 0,0 1 2 16,0-1-1-16,0 0-2 0,4-2 2 16,-4 1 0-16,6 1 0 0,-6 3 0 15,3-7 1-15,-6 6-1 0,6-3-6 0,-3-2 6 16,0 3-5-16,-3-2 3 0,6 2 1 16,-6-2 1-16,3-1 0 0,-6 2 2 15,2 3-5-15,1-5-1 0,3 2 10 0,-3 4-5 16,0 0 0-16,-5-4-2 0,2 4 0 15,-1-4 1-15,7 3 1 0,-6-3 0 0,0 4 0 16,-2-3-1-16,-2 2-2 0,7-2-1 16,-6 3-3-16,-2-1 4 0,1-5 0 0,4 3 5 15,-1-5-4-15,0 3-2 16,-3-1 1-16,-3 2 3 0,9-4-4 16,-6 2-6-16,1-2-3 0,2 1-26 0,3 3-28 15,-6-7-34-15,4 4-25 0,-1-4-42 16,1-2-45-16,-5-3-93 0,11-2-359 0,-13 4-159 15</inkml:trace>
  <inkml:trace contextRef="#ctx0" brushRef="#br0" timeOffset="112979.28">21153 7054 1877 0,'0'0'-59'15,"0"0"7"-15,0 0 7 0,0 0 2 0,0 0-2 16,0 0 7-16,0 0 1 0,13 18 24 15,-13-12 16-15,0-6 12 0,0 16 13 0,0-3 4 16,3 2 4-16,-3-1 5 0,-6 7 2 16,2 0-5-16,1-2-1 0,0 3-1 15,0-1-3-15,-4 0-3 0,7 3 0 16,-7 1-4-16,-3 0-4 0,4-3-1 0,2 6 1 16,-3-3-3-16,-3 0-1 0,4 1 1 15,-4-1-4-15,3 0-3 0,-6 0 0 16,-4 0-4-16,4 0 0 0,0-1 13 0,2-4 1 15,-2 0-2-15,-4-2-3 0,4-1 1 16,-1 1 0-16,5-6-5 0,-12 5 3 0,5-5-2 16,-4 4-2-16,1-1 0 0,-2-4-2 15,4 3-2-15,1-3-2 0,-1 0 2 16,1-1-3-16,-5 1-2 0,12-4 1 0,-8 0 1 16,7 1-3-16,0-4 4 15,0 2-2-15,10-6-4 0,-17 7-10 0,17-7-17 16,-10 3-33-16,10-3-25 0,0 0-29 15,-13-3-42-15,13 3-504 0,0 0-157 0</inkml:trace>
  <inkml:trace contextRef="#ctx0" brushRef="#br0" timeOffset="113256.64">20796 7782 1772 0,'3'-13'-173'0,"0"4"-371"0,8-7-47 15</inkml:trace>
  <inkml:trace contextRef="#ctx0" brushRef="#br0" timeOffset="114140.73">20570 5915 1579 0,'0'0'-10'0,"-7"-11"20"16,7 11 5-16,-11-7 11 0,11 7 8 16,-6-7 11-16,6 7-5 0,-3-8 2 15,3 8 0-15,-7-7-2 0,7 7-7 0,0 0-7 16,0 0-2-16,0 0 1 0,0 0-1 15,0 0-1-15,0 0 12 0,37 25 4 0,-20-8 8 16,6 1 4-16,10 12 5 16,0 2 8-16,4 0 6 0,-3 6-7 0,12 10 9 15,-10-9-4-15,8 14-8 0,-1 0 3 16,-6 4-6-16,3 1 5 0,-3-1-6 16,-14-7 0-16,-3 3-6 0,0 2-8 0,-3-1 2 15,-4 2-10-15,4-3 0 0,3 4 0 16,-11 0-1-16,5-2-7 0,-4 2-2 0,-7 0 2 15,5-1-6-15,-5 2 0 0,0-16-2 16,-3-5-2-16,0 1-4 0,3-1-3 16,-6-5 1-16,0 1-2 0,-5-2 3 0,8-6 0 15,-6 3 2-15,3-6 1 16,-4 0-14-16,4 0 8 0,-3-5-1 0,-2 1-10 0,2 3 6 16,-1-4 0-16,-2-2 4 15,1 0-5-15,-2 3-3 0,1-5 12 0,2-1-15 16,-7 1 10-16,8-1-5 0,-8 1-2 15,-2-6-4-15,2 2 5 0,4 0 1 16,-3-2-2-16,3 1-9 0,3-4 6 0,-6 2-7 16,3-2 9-16,10-4 5 0,-20 8-21 15,20-8 10-15,-20 0-6 0,20 0-12 0,-24-4 1 16,24 4 4-16,-22-4 2 0,11 0 2 16,-2-2-3-16,13 6 1 0,-20-15 7 15,10 8 2-15,4-3-7 0,-8 2 9 16,4-5-1-16,-4 1-4 0,8-2-14 15,-10-4-3-15,5 0-10 0,-2-4-8 0,-4-3-14 16,7-3-8-16,-3-1-16 0,-4-14-20 16,-3-6-20-16,-3 3-24 0,3-8-20 0,-10-7-36 15,-3 1-81-15,9 5-323 0,-9-11-108 16</inkml:trace>
  <inkml:trace contextRef="#ctx0" brushRef="#br0" timeOffset="155542.47">7312 12252 1621 0,'-22'0'55'0,"22"0"5"0,0 0-2 16,-17 3-5-16,17-3-4 0,0 0-4 16,-13 3-2-16,13-3-6 0,0 0-2 0,-11 7-1 15,11-7-6-15,0 12-1 16,0-12-2-16,11 18 0 0,-5-8 4 0,4 1-4 16,1 3 5-16,1-3 0 0,6 6 1 15,-2-5 3-15,4-2 1 0,-4-3-2 16,11 1 7-16,-3-6 6 0,2 1 3 0,8-6 7 15,2 1 0-15,21-10-4 0,6-12 3 16,10-8-5-16,-2 2-6 0,2-9 3 0,-3-4-6 16,-7 3-6-16,0-8-9 0,-3-2-5 15,-3-1 5-15,-13 15-4 16,-1-3 0-16,-7 4-5 0,-2 2 1 0,-1 0-5 16,-10 8 3-16,-2 1 19 0,-5 10-14 0,-5 2 6 15,-2 2-9-15,-2 0 6 0,-1 2-11 16,2 1-4-16,-8 7 6 0,9-14-15 15,-9 14 11-15,3-4-2 0,-3 4-4 16,0 0-4-16,0 0-2 0,0 0-6 0,0 0-2 16,21 23-4-16,-24-17-23 0,3-6-32 15,0 24-31-15,0-12-34 0,-5 1-33 0,5-4-45 16,-3 4-53-16,0-1-111 0,3-1-49 16,-3-1-112-16,-1 0-40 0</inkml:trace>
  <inkml:trace contextRef="#ctx0" brushRef="#br0" timeOffset="155842.42">8349 11870 1528 0,'-16'5'-45'16,"16"-5"5"-16,-17 1 14 0,11 6-9 0,-5-6 8 15,1 6 0-15,1 2 11 0,-5 0 3 16,-2 4 20-16,-5 2 2 0,-2 3 11 0,0 2-3 15,0 2 21-15,-4 1 0 0,-16 7-6 16,-1 0-6-16,4 5 0 0,-3 0-1 16,3-5-6-16,3-2-1 0,4-2-2 15,3-2-3-15,0-7-1 0,14-5 5 0,-5 1-5 16,7-4-6-16,2 2 3 0,-1-6 2 16,-5 3 0-16,9-1 1 0,-5-2 2 15,1-3-3-15,-4 3-8 0,7-2 8 16,-3 0-16-16,-4-2-38 0,17-1-31 0,-30 3-42 15,13-3-392-15,4 0-14 0</inkml:trace>
  <inkml:trace contextRef="#ctx0" brushRef="#br0" timeOffset="161493.35">7013 13799 2115 0,'0'0'124'0,"-3"-9"-30"16,3 9-19-16,-11-7-13 0,11 7-12 0,0 0-16 16,0 0-6-16,-9-9-8 0,9 9 0 15,0 0-3-15,0 0 12 0,0 0 7 16,0 0 5-16,0 0 2 0,0 0-1 16,20 34 4-16,-14-27 0 0,4 0-7 15,4 4 0-15,2-4 8 0,1 0-2 0,3-2 9 16,10-5 0-16,6 0 11 0,11-7-6 15,20-11 6-15,23-7-14 0,0-7 8 0,3-8-18 16,7-3 6-16,-13 1-9 0,3 2 9 16,-7-6-17-16,-13 3 6 0,-16 11 2 15,-8 6 1-15,-5 1-1 0,-5 7 8 0,-13 0-6 16,-6 8-7-16,3-2 4 0,-10 3-4 16,7 1 0-16,-4 0-9 0,-3-1-3 0,-3 5-2 15,-7 4-5-15,13-7-16 16,-13 7-29-16,13-8-43 0,-13 8-31 0,10-6-25 15,-10 6-36-15,13 4-34 0,-13-4-48 16,0 0-56-16,0 0-123 0,17 2-49 16,-17-2-201-16,4 8-172 0</inkml:trace>
  <inkml:trace contextRef="#ctx0" brushRef="#br0" timeOffset="162392.51">6969 13672 1906 0,'-6'-10'-51'15,"6"10"27"-15,-10-7 19 0,10 7 18 16,-11-8 17-16,11 8 15 0,-6-7 12 16,6 7 7-16,0 0 3 0,0 0-6 0,-10-10-4 15,10 10-4-15,0 0-10 0,0 0-4 16,0 0-6-16,0 0-6 0,0 0-3 0,0 0 1 15,0 0-4-15,0 0 9 0,0 0 9 16,7 40-7-16,-1-26 7 0,2 1 2 16,1 1-9-16,1 2-2 0,1 1 5 0,-5-6-4 15,4 2 2-15,4-4-6 16,-8 3 2-16,4-3-10 0,3 0 5 0,-3-1-1 16,-3-6 3-16,10 4-8 0,-7 1 9 15,6-8-13-15,-2 2 8 0,-14-3-2 0,30 4-7 16,-14 0-2-16,-16-4 8 0,30 0-2 15,-16 2-10-15,2-2 3 0,-16 0-17 16,30 5-20-16,-13-5-32 0,-17 0-50 0,36-5-52 16,-15-1-89-16,-2-1-152 0,5 0-40 15,-1-4-135-15,1 3-78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44:57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15246 5597 1832 0,'0'0'-35'16,"0"0"15"-16,7-11 5 0,-7 11 18 0,-4-8 3 16,4 8 11-16,7-8 2 15,-7-1 5-15,0 9-5 0,3-16 2 0,1 3-2 0,-1 1 2 16,4-1 4-16,-4-4 4 16,4 2 5-16,3-3 7 0,0-3 7 0,-4 2-5 15,1 2-1-15,4-4-1 0,-2 2-3 16,4-1 4-16,-2 0-5 0,-2-8-3 15,12 6-2-15,-5-3 3 0,11-10-4 0,3 3 4 16,3-1-3-16,0-2-1 0,4 3-2 16,3 1-3-16,0 1 0 0,0-1 3 0,4 6-3 15,-5-1-6-15,4 1 3 16,1 1 1-16,-4 8-5 0,-10 0-2 0,0 4 2 16,0-1-7-16,3 1 1 0,-3 2 2 15,10-2 0-15,-6 2-3 0,3 3 1 16,-4-4-5-16,7 4 1 0,-4 0-1 0,5-1 2 15,-8 5 5-15,10 1 1 0,-3-2-2 16,-3 4-8-16,0 0 6 0,-1 0-5 0,4 4 3 16,-4-2-2-16,8 3 2 0,2 1 2 15,15 2 4-15,-18 3-8 0,-3-1 7 0,0-2 8 16,-4 5-5-16,15 1 5 0,-12 4-8 16,-1-6 3-16,-5 2 1 0,17 7 9 15,-10 4 3-15,-7-4-7 0,7 4-4 0,3 1 5 16,-2 2 3-16,-8 0-8 0,7 2 2 15,-7 0 5-15,3 3-1 0,5-4-8 16,-1 4 17-16,-7-3-14 0,0 3 5 16,7-1 2-16,-7 0 0 0,8 4 6 0,-8 1 2 15,1 2-1-15,-4-3-6 0,3 6 4 16,0 1 1-16,-3-1 0 0,7 2 0 16,-1-1-8-16,-6 3-2 0,0-1 6 0,0 0 2 15,-3 0-6-15,3-1 12 16,-3 5-6-16,-4-7-6 0,-7 5 1 0,5 1 0 0,-4-2 8 15,-1 3-5-15,-2 1 5 0,-11 1 2 16,7 7-6-16,-4-2-5 0,-9-2 3 0,3 3 1 16,-3-1-5-16,3-1-3 15,-7 1-3-15,4-5 0 0,0-5 4 0,-8 7-9 16,2-3 3-16,2 0-2 0,-4-11 7 16,5 11-6-16,-18-2 2 0,5-2-4 15,-8 3 7-15,0-5-2 0,-3 2 0 0,-3-2 0 16,-17 6-4-16,-3-4-1 0,9-8-6 15,1-5-1-15,-4 0 6 0,-5 1 0 0,1-5-8 16,-2 0 3-16,-4 0-3 0,-13 3 4 16,13-10-2-16,0 2-4 0,-3-7 1 0,8 5 0 15,-15-4 5-15,3-7-1 0,1 3-1 16,10-7 2-16,-10 1-1 0,-5-4 2 16,16 2-3-16,1-12 2 0,5 5-1 0,-1-6-4 15,-13-1-1-15,14-1-2 16,-11-3 4-16,0-2-7 0,0-1 4 0,7-3-5 15,-3 1 5-15,3-7 3 0,1 2-5 16,-2-6 2-16,4 3 2 0,1-2-5 0,-4-5 0 16,0 0 1-16,3-2-4 0,-7-10 1 15,15 9 2-15,-4-2 1 0,2-5 0 0,8 6-2 16,-7-4-1-16,10-3 3 0,0 5-2 16,3-1 1-16,-6 2-3 0,0-5 2 15,6 6-1-15,3-4-1 0,5-1 4 0,2 1-4 16,1 5 2-16,2 6-3 0,1-4 0 15,-1-9 2-15,4 5-2 0,4-1 3 0,6 5 0 16,-11 1 0-16,11-3-4 16,-3-1 5-16,3-1-5 0,0 2 11 0,8-15-8 15,-2 0-4-15,0 3 5 0,1-3 1 16,4-3-5-16,-5 0 8 0,4 2-3 0,-7 1 1 16,0 4-1-16,5-4-4 0,-2 8 8 15,-6 6-4-15,3 2 6 0,4-1-6 16,-7 7 0-16,3 0-9 0,-3 3-4 0,3 6-13 15,-3-6-11-15,3 7-23 0,5-2-30 16,-5 1-16-16,0 1-27 0,7 3-20 0,-7-1-24 16,8 4-24-16,2-5-21 0,0 3-24 15,4 3-34-15,0-3-59 0,2 6-142 16,8 0 44-16,0 3-180 0,0-3-116 16</inkml:trace>
  <inkml:trace contextRef="#ctx0" brushRef="#br0" timeOffset="614.84">16563 6047 1804 0,'0'0'19'16,"0"0"27"-16,13-12 7 0,-13 12 11 15,0 0-2-15,0 0 7 0,-13-18 3 16,13 18 1-16,-14-13 2 0,14 13-1 0,-16-4-4 15,2 1-8-15,14 3-7 16,-22 0-7-16,22 0-1 0,-34 10-6 0,17-2-1 16,0 5-6-16,-2-1-1 0,-2 2-4 15,5 1-5-15,6 2 0 0,0 0-3 0,0 2-1 16,3 1-4-16,0-1-1 0,4 2 2 16,3 0-4-16,6-2-2 0,2 3 5 15,2-1 0-15,6-4 0 0,-2 4 0 0,2-7-5 16,7 4 9-16,1-3-3 0,-1 0 3 15,0-2 3-15,4-1-1 0,6-2-7 0,-3 1 6 16,3 3-5-16,-6-4 1 0,-3-1 1 16,-1 1 0-16,1 3 0 0,6 2 1 0,-11 0-2 15,8 3 3-15,-14-1 20 16,7 5 8-16,-6 2 6 0,-1-2 5 0,-3 0-3 16,-7 3-4-16,-3 0-5 0,-3-3 2 15,-4 3-4-15,1 0-3 0,-8-4 3 16,1-1-6-16,-7-1-5 0,0-1 4 0,-6 0-12 15,2-5-4-15,-6-6-17 0,-3 0-31 16,-7-5-58-16,7-4-49 0,-11 0-59 0,4-6-65 16,-17-9-96-16,7-6-165 0,-3 0 62 15,9-2-248-15,5-8-197 0</inkml:trace>
  <inkml:trace contextRef="#ctx0" brushRef="#br0" timeOffset="1198.91">15439 5270 2009 0,'0'0'-40'0,"0"0"7"0,0 0 3 15,0 0 14-15,0 0 13 0,0 0 12 16,0 0 2-16,0 0 5 0,-43 22 10 0,37-10 5 16,-5 6 3-16,-5 7 5 0,-1 18 5 15,1 3 0-15,-1 10-1 0,0 19 3 0,7 3-7 16,3-12 0-16,14 20-4 0,0 2-2 16,9-3-3-16,8-2-4 0,6-4-6 15,3-1-10-15,7-6-51 0,7-4-32 0,-4-7-57 16,1-3-89-16,-14-16-461 15,3 4-175-15</inkml:trace>
  <inkml:trace contextRef="#ctx0" brushRef="#br0" timeOffset="5873.68">14307 3620 1898 0,'0'0'-64'0,"-24"-3"10"0,24 3 23 16,0 0 7-16,-14-15 17 0,11 8 10 15,-4-3 8-15,4 0 2 0,0-2 7 0,3-6 7 16,0 0-2-16,0-5 3 0,3-2-1 16,-3-2-1-16,13-8 3 0,4-11 1 15,-1 4-3-15,8-5-1 0,9 0 5 0,8-9 5 16,2 2 2-16,3 0-6 0,14 3 4 15,-3-2-5-15,14 0 1 0,5 2 3 16,-3 2-2-16,4 2-3 0,13 1-5 0,0 7 0 16,0 2-7-16,7 2 1 0,6 4-1 15,7 9-2-15,7-3 1 0,-4 6-3 16,10-2 4-16,3 6 0 0,1 1 3 16,-4 3 1-16,11 4 0 0,-1 4 7 0,-3 3 6 15,1 3 0-15,5 2 8 0,-6-1-5 16,0 9-2-16,4-1 6 0,-11 5-3 0,0 1 6 15,-6 6-6-15,-4-2 2 0,-3 6 5 16,-10 1-8-16,-3 4 5 0,-7-1-4 16,0 6-9-16,-10-4 2 0,6 7 11 0,-6-4-7 15,1 2 1-15,-2 4-6 0,-2-3-2 16,-4 2 7-16,5 4-4 0,1 0-2 16,-2 1 2-16,3 3-9 0,-7-3-11 15,7 6 17-15,-3 0-12 0,-1-2-2 0,-2 2 1 16,9 1 1-16,-9 2-1 0,2-1 2 0,-2 2-5 15,-8 0-2-15,7-1 4 16,-3 2-7-16,-2-1 12 0,1 1-4 0,-5-5-10 16,-8 4-2-16,1 3 3 0,3-2 6 15,4 0-3-15,-1 2-4 0,-3 1 2 0,0-3 8 16,-1 5-3-16,1-5-2 0,0 6-3 16,-6-3-3-16,-1 0 9 0,-7-1-10 0,-5 0 0 15,2 1 14-15,0 1-9 16,-6-2-4-16,-10 5-4 0,10-2 3 0,-7 1-14 15,-3-2 20-15,-2 4-1 0,2 0-8 16,0 1-2-16,0 0-5 0,6-5-3 16,-13-4-14-16,0-3 1 0,3-3-2 0,-6-2 11 15,6 3-9-15,-9-6 4 0,-1 3 2 16,-2-2-2-16,1-1 7 0,-5 1 2 0,-4 4 1 16,0-9 2-16,-9 8-9 0,-1 7 7 15,7-2 8-15,-3-2-1 0,0 7-2 16,0-4 4-16,-4 3-7 0,0 2-4 0,-3 13 10 15,0-12 4-15,7 2 2 0,-11-2 2 16,11 2-10-16,-10 13 7 0,6-16-13 0,-3-2 9 16,-3 15 7-16,-7 0-13 0,-4-6 4 15,5-2 4-15,-8 7 2 0,0 1-9 16,-3 1 0-16,-3-1 12 0,-8 4-1 0,5 0-9 16,-7 2-1-16,-4-5 6 0,4 5-11 15,-8-1 19-15,9-2-3 0,-9 0 0 16,2-3-3-16,-8 1-2 0,-3-2-5 15,-3 1 9-15,-21 14-10 0,11-21-4 0,-23 17 15 16,15-20-14-16,-33 10 5 0,8 1 5 16,13-20-9-16,-27 17 5 0,3-3 15 0,-3-2-8 15,23-21-1-15,-26 10-4 0,17-14 5 16,2-1 12-16,1-5-20 0,0 1 10 16,-11-10-12-16,7-1 9 0,-6-2-4 0,-7-2 10 15,0-3-8-15,-6-13-22 16,-1 6 28-16,-4-4-11 0,9-3-5 0,-9-6 5 15,-2-6-7-15,3 4 3 0,4-12 1 16,-5 3 12-16,8-6-12 0,-4-5 4 0,4-3 0 16,6-8-2-16,-32-9-9 0,-1-1 5 15,33 8 8-15,-27-12-15 0,32 5 9 0,1 3-10 16,5 2 9-16,-1-3-9 0,-3-1 1 16,17 7 7-16,-5-8 4 0,8 0-4 15,-3 3-2-15,7-4 3 0,-1-1-3 0,7-5 8 16,-4 3-3-16,5-4-9 0,-5-4-3 15,5 0 13-15,5 1-3 0,1-4 0 0,-1 2-3 16,4-2 2-16,1 4-5 16,5-4 12-16,-2 2-8 0,-8 2 5 0,7-7-6 15,1 3 1-15,6-7 8 0,-7 7-11 16,7-1 11-16,3-2-2 0,4 2 2 0,-3-3 0 16,2 4 7-16,1-7-12 0,10 10 3 15,2-9 5-15,-5 4-13 0,2-1 14 16,1 0-8-16,7-5-5 0,-4 1 8 0,2 3-5 15,8-4 8-15,0 5-13 0,0-5 2 16,11 15 9-16,-5-6-6 0,-2-6-1 16,-1-2 2-16,8 8 4 0,-2 6 2 0,4-5-7 15,1 3 5-15,-1-3-8 0,-3-1 8 16,10 5-11-16,-13-5 6 0,13 3 7 0,-7 1 1 16,7-4-6-16,0 5-2 0,4-5-3 15,-4 2 1-15,6 1 9 0,0-4-8 16,1 3 7-16,3-3-2 0,3 3-2 15,1 1-10-15,3 1 14 0,-4-3-9 0,4 1 6 16,-4 3 2-16,0-2-10 0,4 0 6 16,0-1 6-16,-4 1-10 0,4 1 2 0,3-3 15 15,-3 0-15-15,-1-2 6 0,4 4 3 16,0-2-10-16,7 2 6 0,-4 3 1 0,-6 3 2 16,6-1-6-16,0 4 0 0,4 1-1 15,-1 3-2-15,-2 5 5 0,10-8 6 16,-2-2-9-16,2 1 2 0,6-2-3 0,0 0-6 15,0 2 8-15,-3-6 3 16,6-10 0-16,7-1-1 0,7 1-2 0,-4 3 2 16,1-1-3-16,2 4-1 0,-2 0-1 15,2-2 5-15,-2 2 0 0,-11 11-1 0,20-10 4 16,-6 0-14-16,2 1 11 0,-2 2-1 16,-10 8 2-16,-1 3 1 0,15-11-1 0,-18 14-1 15,7-4 2-15,-7 2-6 0,8-2 10 16,-2 2 0-16,4 4-13 0,1-4 7 15,-4 2-6-15,4 4 2 0,2-3-2 16,-6 2-16-16,0 4-7 0,0 0-11 0,-3 1-12 16,-4 6-14-16,0-6-25 0,-6 6-21 15,3-2-36-15,-6 2-41 0,9-10-50 16,-3-1-119-16,3-2-313 0,-3 3-167 0</inkml:trace>
  <inkml:trace contextRef="#ctx0" brushRef="#br0" timeOffset="7066.48">14686 4142 1962 0,'-14'-21'11'0,"1"4"25"0,7 3 20 0,-8-1 20 16,8 0 10-16,-4 1 7 0,7 6 3 15,-8-2-2-15,8-1-22 0,-7 4-3 16,10 7-2-16,-6-10-21 0,6 10-2 15,-11-8-6-15,11 8 2 0,0 0-11 16,0 0 1-16,0 0-1 0,14 40-5 0,-8-19-5 16,7 5 5-16,4 5-7 0,7 12 1 15,-5 0-2-15,5 1 5 0,3 1-5 0,0-2-1 16,-4-4-5-16,4 1 2 0,-11-7 1 16,11 2-1-16,-11-7 1 0,4-3-4 0,-6-6-3 15,-1-1-4-15,-6-4 8 0,3 4-3 16,6-5 4-16,-6-1 2 0,-2-2-1 15,-2 0 4-15,-3-2-6 0,-3-8 28 0,10 10 11 16,-10-10 4-16,6 10-1 0,-6-10 1 16,0 0-10-16,0 0-9 0,0 0 8 0,0 0-6 15,0 0-17-15,0 0-6 16,-22-30 10-16,11 18 2 0,-5-5 3 0,2 1-12 16,1-1-1-16,0-4 2 0,-1 0-11 15,-6 0-13-15,4-8 17 0,3 8-1 16,-4-8 1-16,0 4 2 0,1-1 8 0,2 1-3 15,1-3-8-15,0 0-2 0,-1 2 6 16,1-6-10-16,7 3 5 0,-5-3-1 0,5 1-6 16,-1-2 7-16,1 7 0 0,-2 1-5 15,5-3-3-15,-4 3 8 0,7 3 1 0,-3-3-4 16,0 0-3-16,3 5-7 0,0-2 9 16,3-2-8-16,0 2 1 0,1 3 0 15,-1-4 6-15,3 3-3 0,5 0 3 16,2 2-6-16,-2-1 3 0,-2 1-2 15,1 5-7-15,4 2 7 0,-8 4 7 0,10 0 6 16,-2 0-13-16,2 3 11 0,5 3 1 16,-21 1-6-16,36 7-5 0,-15 1-6 0,2 2 2 15,0 5-7-15,-3 4 4 0,7 2-10 16,-8 0 0-16,-2 8-6 0,10 9 6 0,-17-6-11 16,4-2-2-16,-5 2 9 0,-5 1-2 15,2 2-10-15,-6-6 7 16,0 2-3-16,0-3 9 0,-3-1 3 0,3-2 3 15,0-3 0-15,-3-5 7 0,3 0-3 16,-4-3-3-16,4 1 14 0,0-4-7 0,4-1 4 16,-4-10-3-16,3 15-4 0,-3-15 2 15,0 10 0-15,0-10-3 0,0 0 1 0,0 0 6 16,0 0-5-16,0 0-2 0,20-1-1 16,-20 1 3-16,0 0 5 0,24-13-12 15,-11 10 8-15,-13 3-3 0,20-4 11 0,-7 0-13 16,-13 4 6-16,30 4-1 0,-13-1-3 15,-1 4 3-15,1 3 8 0,3 2-4 0,-10 2 7 16,0 5 0-16,3 1-9 0,-9 2 7 16,-1 3 8-16,-3-4-2 0,-7 1-10 15,4 0 6-15,-4 1 7 0,-2-1-2 16,-2 1 0-16,-12-3-6 0,3-1-5 16,0-3-8-16,0-1-32 0,0-8-41 0,-7 4-35 15,0-4-45-15,8-2-32 0,-1 0-29 16,-4-5-81-16,8 2-135 0,-1-4-200 0,4-1-139 15</inkml:trace>
  <inkml:trace contextRef="#ctx0" brushRef="#br0" timeOffset="7833.38">15629 3863 1807 0,'0'-9'-63'0,"4"5"5"0,-4 4 13 15,0 0-7-15,0 0 5 0,0 0 13 16,0 0 1-16,-23 20-1 0,16-8 19 0,0 6 11 16,-3-1 22-16,0 6 9 0,4 4 2 15,-8 2 16-15,4 4-3 0,4 1 8 0,-8 13-1 16,11-11 2-16,-4 0-3 0,4-3-1 16,3-3-6-16,0 0-6 0,0-5 0 0,3 0-4 15,7-4-1-15,-7 0 0 0,8-3-6 16,-1-7 3-16,-4 3-3 0,8-7 1 15,-1-4 0-15,-7-3-4 0,-6 0-4 16,30-13 2-16,-16 1 0 0,2-4-6 16,-2-2 2-16,-1-3-5 0,-3-9-2 0,-7-1 1 15,4-2-2-15,-7 7-1 0,-3-9 0 16,-1 3-3-16,1 4 1 0,0-1 2 0,-4 3-3 16,4-2-1-16,0 6 1 0,-1 2 0 15,-3-1 0-15,7 7 3 0,-3-1 1 16,-4 3-4-16,4 3-2 0,3 5 1 0,0 4 3 15,0 0-1-15,0 0 0 0,0 0 0 16,0 0 3-16,13 28 1 0,-6-6-1 0,3-1 4 16,3 8 2-16,-6 0 0 0,6 2-4 15,5-1 5-15,-2-3-3 0,4 1 1 16,-1-3-3-16,-5-3 1 0,2-3-1 16,-2-2 1-16,-1-3 4 0,1-2-1 0,-1-5 3 15,-2-1 5-15,-2-3-4 0,-9-3-1 16,24-9-3-16,-18 2 0 0,4-5-1 15,4-2-5-15,-8-7-1 0,7-1 0 0,-2-2-2 16,-5 0 1-16,4-6-1 0,0 2 4 16,-3-1-6-16,-4 4 2 0,1-4 4 15,-1 4-5-15,0 7 1 0,-3-6 12 0,3 2 5 16,-3 5 11-16,0 2-4 0,0 3 3 16,4-5-5-16,-1 9-9 0,-3-2 5 0,0 10-1 15,3-18-7-15,-3 18 1 0,4-7-4 16,-4 7 5-16,0 0-6 0,0 0 8 15,0 0-4-15,0 0-5 0,26 18 4 16,-15-4-9-16,-2-3 7 0,1 8-1 16,4-2 3-16,-1 4-4 0,1 4 0 0,2 1-3 15,-10 2-1-15,11 3 3 0,-4-4-1 16,1 0 0-16,-4-2 0 0,-4-2 2 0,5-3-4 16,-4-2 0-16,-1-4-5 0,-3 1-3 15,0-5-4-15,2-6-37 0,-2 3-44 16,-3-7-45-16,0 0-26 0,0 0-28 0,0 0-29 15,-11-28-59-15,5 13-82 0,-1 0-217 16,4-2-75-16</inkml:trace>
  <inkml:trace contextRef="#ctx0" brushRef="#br0" timeOffset="8066.01">16260 3595 1743 0,'0'0'85'0,"3"-10"13"0,-3 10-2 15,0 0-7-15,0 0-6 0,0 0-14 0,3-10-6 16,-3 10-1-16,0 0 0 0,0 0-2 16,14 27-6-16,-11-12 0 15,4 3-2-15,-1 4-2 0,4 6-12 0,-3 4 4 16,3-3-8-16,-1 4-3 0,-1 3-1 16,-2-6 1-16,7 3-14 0,-2-4-26 0,-5-4-45 15,4-3-43-15,-7-5-46 0,7 2-42 16,-3-9-41-16,0-6-97 0,-4-1-326 15,-3-3-144-15</inkml:trace>
  <inkml:trace contextRef="#ctx0" brushRef="#br0" timeOffset="8884.2">16470 3635 1881 0,'3'-22'22'0,"-3"9"28"0,0 1 13 0,0 1-2 16,0 11-4-16,0-13-2 0,0 13-8 15,0 0 0-15,-10-7-4 0,10 7-2 0,0 0-7 16,0 0-2-16,-4 32-2 0,-2-14-3 15,-1 0 0-15,4-1-4 0,-4 1-1 16,0 1-5-16,1-2 2 0,-1 0-7 0,-3-3-6 16,3 1 6-16,-3-3-1 0,4-3-6 15,-4 3-1-15,3-5 3 0,-3 0 0 16,10-7-1-16,-10 11-1 0,10-11-7 0,-6 7 3 16,6-7-1-16,-14 6-1 0,14-6-2 15,0 0 0-15,-3 8-4 0,3-8 3 0,0 0 0 16,0 0 2-16,6 17-1 15,-6-17 3-15,17 12 0 0,0-5 0 0,0 3 1 16,-1 5 2-16,4-2 1 0,7 2 1 16,-7-4 4-16,3 6-2 0,-3-5 5 15,4 3-5-15,-5-2 1 0,8-3 1 0,-7-2-2 16,4 0-1-16,-11-2-1 0,-4-1 6 16,5-3 4-16,-14-2-9 0,30 0 3 0,-30 0 2 15,24-10 5-15,-18 3-8 0,1-3-3 16,-1-2 2-16,-6-3 1 0,0-3-8 15,0-2 3-15,-6-5 0 0,-1 0-3 0,4 4 2 16,-11-1 1-16,8 3 1 0,-4 2-5 16,3 3-3-16,0 2 8 0,1 2-4 0,-1 2-6 15,7 8 5-15,-9-10-5 16,9 10 3-16,0 0 5 0,0 0 0 16,-21 21-2-16,18-9-4 0,0 2-2 0,3 7 6 15,0-3 1-15,0 0 3 0,6 7-3 16,4 0 4-16,-4-1-5 0,5-2 4 0,5-4 0 15,-2 1-2-15,2-3-2 0,5-1 1 16,-9-5-4-16,6-5 2 0,2-2 0 16,-4-6 1-16,11-7-1 0,6-2-4 0,-3-9 2 15,10-7-1-15,-7-6-14 0,-3-1-2 16,-3-4 0-16,-3-3 3 0,-7-2 2 0,-8 5-3 16,1 6 5-16,-7-3-1 0,-6-2 6 15,0 1-3-15,-4 5 3 0,-2 1 16 16,1 2 15-16,2 7 21 0,-4 1 16 15,7 4 11-15,-5 5-4 0,5-1-2 16,0 2-20-16,0 1-5 0,-4 2-7 0,7 8-6 16,0 0 2-16,0 0-5 0,0 0 8 15,0 0 3-15,-14 25 9 0,19-8-2 0,1 5 1 16,4 3 9-16,-4 4-14 0,11 14 10 16,-1 2-11-16,11-5 10 0,-10 6-3 15,10-7 4-15,-4 4-4 0,0-3-1 16,4-4-4-16,3 3-8 0,-6-14 4 0,-5 0-9 15,1-3 4-15,-2-1 0 0,-2-4-4 16,1-2-3-16,-1-4 2 0,-2 0-6 16,5-3-22-16,-5-2-30 0,-1-2-51 0,4-8-55 15,-17 4-55-15,19-8-60 0,-8-5-74 16,-11 3-154-16,0-5 20 0,-3-7 51 0,-8-3-162 16,-5-3-75-16</inkml:trace>
  <inkml:trace contextRef="#ctx0" brushRef="#br0" timeOffset="9115.78">16939 3745 1834 0,'-6'1'149'0,"6"-1"-2"0,0 0-10 15,0 0-5-15,-11-17-22 0,11 17-5 16,27-34-15-16,-3 9-5 0,-4 0-11 16,10-16-13-16,7 8-7 0,-4 1-6 15,-10 10-31-15,1 0-19 0,-8 6-23 0,4 1-27 16,-3 5-18-16,-4 2-25 0,-3 4-24 15,0 1-26-15,-10 3-45 0,0 0-73 0,0 0-144 16,10 13-163-16,-10-13-71 0</inkml:trace>
  <inkml:trace contextRef="#ctx0" brushRef="#br0" timeOffset="13399.36">20152 5422 1652 0,'-16'-15'5'0,"-1"0"5"16,1-5 4-16,2 2 13 0,-5-7 15 16,5 0-2-16,1-7 11 0,-1-12 5 15,1-2-6-15,10 4-7 0,3 5 1 0,0-19 5 16,3 12-5-16,0-9-5 0,10-5 4 16,4 1 5-16,10-13-3 0,0 2-4 0,3 3-5 15,3-2 0-15,7-3-2 16,0 0-1-16,4-1-7 0,5 2 1 0,1 1-5 15,7 5 3-15,-11 1 9 0,11 5-2 16,-3 1 1-16,-1 6-5 0,17 6-1 16,-7-6-5-16,4 10-1 0,-1-3-2 0,12 1 1 15,1-1 0-15,8 5 0 0,6 1-2 16,0 5-5-16,8 1 4 0,-1 4-5 0,3 4-1 16,1 1 5-16,-1 4 0 0,3 6-5 15,-5 2 5-15,2 3-9 0,-23 7 4 16,0 3-2-16,0 4 1 0,13 11 3 0,7-2-2 15,-7 12-4-15,4 3 7 16,-4 1 0-16,4 8 2 0,-4 0-3 0,-3 5-5 16,3 2 5-16,-6 3-4 0,0 3 7 15,3-2 0-15,-3 7 5 0,-8 1 9 0,5 3-3 16,-3-2 5-16,-9 1 1 0,1 3 0 16,-5 1 2-16,-2-5-6 0,1 5 2 15,-1-4-4-15,-6 3-1 0,7-4-4 0,-10 5 3 16,3 2-2-16,0 1-7 0,3 0 3 15,-3-1 3-15,4 3-2 0,-4-3-8 0,-7 4-2 16,10-4 3-16,-10-1 9 0,-3 2-9 16,4 3 3-16,0-1-5 0,-8 0-4 15,1 0 4-15,-7-2 1 0,-1 1-10 16,-2-5 2-16,0 7 1 0,-3-6-7 0,-9 5 10 16,2-1-2-16,-6 5 8 0,-1-2-4 0,2 3-1 15,-4 3-7-15,-9-2 6 16,-2 5-6-16,0 2 8 0,-14-5-6 0,0 1 3 15,-2 0-5-15,2 0 0 0,-4-16-2 16,-1 9 9-16,-1-12 1 0,-1-1-8 0,1 0 1 16,-4-2 4-16,-13 8-6 0,-4-4 3 15,-5 3-10-15,-15-7 8 0,-6 5 4 16,-3-3-3-16,-7 6 2 0,-7-5 0 0,-3-2-8 16,-6 0-2-16,-4-1 5 15,3-1-6-15,-7-6 2 0,-2 0 4 0,-4-6-1 0,-1-1-7 16,2 0 3-16,-8-5 5 15,0-3-10-15,4-2 12 0,3-8-8 0,-4 0-4 16,11-8-5-16,-7 5 14 0,4-11-9 16,12-3 12-16,5-2-10 0,2-3 10 0,1-6-7 15,-5 3 5-15,5-7-8 0,-1 0-1 16,1-4 17-16,-18-6-10 0,20 2 2 16,1 0-5-16,-17-2-4 0,0-7-1 0,21 10-1 15,-22-9 1-15,11-2 10 0,-4 0-1 16,5-6-1-16,12 12 5 0,4-6-2 0,0 3-5 15,6-2 2-15,4-1 1 16,-1 4 4-16,0-8-5 0,5 3 2 0,-5 2 2 16,8-2-7-16,-1 1-1 0,1-3 1 15,2 1 5-15,1-3-7 0,-1-1 3 16,-2 5 1-16,-1-6 6 0,-3 3-2 0,6-3 1 16,2 0-9-16,-6-1 6 0,2 1-8 15,10-3 7-15,-2 3-3 0,2 0-4 0,-1 6 4 16,4-8-1-16,-3 1 7 0,2 4 0 15,1-6-3-15,-3-2-2 0,1 2-4 0,5-5 2 16,0 2 7-16,-3-2-5 0,3 2 7 16,0-2 1-16,0 5-5 0,0-2-12 15,4 5 11-15,-1 1 1 0,7 6-2 0,4 0 8 16,-1 0-7-16,-4 0-3 16,5-2 2-16,-1 0 0 0,-10-10 2 0,11 3-3 15,-4-6 6-15,4 8-4 0,-8-8-1 16,10 5 0-16,1 3 2 0,7 2 0 0,-8-1-3 15,1 2-1-15,3-2 4 0,0 4-5 16,-3-4 7-16,6 6 0 0,-3-4-7 16,0 0 10-16,-3 1-10 0,6-3 12 0,0 2 1 15,1 0-8-15,-1 0 5 0,1 1-5 16,-1-4-5-16,3 4 5 0,4 1-4 0,-3 0-1 16,3-3 10-16,-3 5-8 0,0 0 4 15,3-3-3-15,0 0 2 0,0 3 8 0,-4-1-7 16,4 1 0-16,0-3-13 15,4 0 9-15,-1 1 8 0,-3-1-12 0,3-3 0 16,0 2 9-16,4 1-2 0,0 3-4 16,-4 0 2-16,1 0 3 0,-1-1 0 15,0 1 8-15,0 0-16 0,4-3 13 0,0-2-8 16,-4 5 5-16,4-5-17 0,-1 0 7 16,4-2 6-16,-6 1 1 0,6-1 3 0,-7 3 5 15,4-4-7-15,-1 2-6 0,-2 6-5 16,-1 0 2-16,4 3-16 0,-4-6-11 15,4 3-27-15,3-2-15 0,6-1-19 16,-3-3-28-16,4 5-31 0,-4-2-28 0,4-1-33 16,-4-2-59-16,1 4-147 0,-1-1-212 15,1 1-132-15</inkml:trace>
  <inkml:trace contextRef="#ctx0" brushRef="#br0" timeOffset="14899.73">22389 6236 1817 0,'-20'-4'-44'0,"20"4"0"0,0 0 5 0,0 0 9 15,0 0 21-15,0 0 10 0,0 0 17 16,0 0 4-16,30-25 9 16,-16 18 7-16,-1-7 5 0,4 3 0 0,-1-4 3 15,1-3-1-15,-1 1-4 0,5-5-2 16,-8-2-6-16,4-1-2 0,0-1 1 0,-1-5-1 16,-3 4-3-16,-6-7-6 0,3 5 0 15,-7 4-5-15,-3-3 4 0,0 3-4 16,-3-1-6-16,-7 1 2 0,3 1-4 0,-3 2-2 15,4 1 5-15,-4 2-2 0,3 5 0 16,0 1-5-16,1-2 5 0,-1 7-8 0,4 1 4 16,3 7 0-16,-11-6-2 15,11 6-1-15,0 0 0 0,0 0 2 0,-9 28-2 16,9-10 0-16,0 2-1 0,3 5 3 16,3 9 6-16,-2 4 2 0,6 10 2 15,10 4 1-15,-6 1 3 0,5 2 2 0,1-5 0 16,4 4 3-16,-1-1 0 0,0 0-2 15,-3-6 6-15,1 0-6 0,-2-1 7 0,1-6-5 16,-7-8-5-16,1-4-1 0,-4-9 3 16,4-2-4-16,-11 1 4 0,4-5 2 15,-1-1 8-15,-3 1 20 0,0-5 18 0,-3-8-16 16,0 10-6-16,0-10-5 0,0 0-5 16,0 0 4-16,0 0-8 0,0 0-2 15,-39-24-6-15,29 13 1 0,-1-3-12 16,-5-3 8-16,-1 2-7 0,4-4 5 0,-1-1 8 15,1-3-10-15,4 0-4 0,-2 1 6 16,1-6-4-16,7 3-8 0,-7 0 1 16,7-2 6-16,3 0-2 0,0-2-11 0,0 3-1 15,3 1 0-15,4-3 3 0,-4 3-2 16,0 3 1-16,7-2 0 0,1 5-5 0,-2 5 12 16,1-3-12-16,1 6 9 0,-2 3-7 15,4 2-7-15,1 5 10 0,-14 1-7 16,0 0 6-16,40 15 3 0,-26 0-4 0,-1 2-8 15,-4 4 10-15,9 5 0 0,-6 2-3 16,6 1 4-16,-6 17-3 0,6-3 9 0,-5-8-14 16,0-3-25-16,0-2-33 15,-2-2-25-15,2 0-29 0,-3-9-22 0,0-6-17 16,0-6-26-16,3-2-31 0,-3-5-13 16,-10 0-6-16,27-11-39 0,-11 3-356 15,2-9-124-15</inkml:trace>
  <inkml:trace contextRef="#ctx0" brushRef="#br0" timeOffset="15866.89">23330 6015 1777 0,'3'-23'-41'0,"-6"9"45"0,-1 1 17 16,1 5 7-16,-4 1 4 0,7 7-5 15,-16-5-4-15,16 5 6 0,0 0 5 0,-38 16 9 16,29-2 4-16,-1 1 7 16,-7 5-1-16,1 2 0 0,2 6 7 0,4 4 1 15,-4 1-1-15,1 11-2 0,7-9-5 16,0-4-2-16,6-1-5 0,3-5 2 0,-3 0-6 15,3-4-9-15,0-3-4 0,0-5 1 16,7-1 2-16,-2-6-3 0,-8-6-2 16,19 1-2-16,-19-1-4 0,24-17 3 0,-15 2-13 15,-6-3 7-15,8-3-4 0,-4-4-1 16,-4 2-2-16,0-4-4 0,-3 2 1 16,0 0 4-16,-3 4-5 0,3 5-1 15,-7-5 5-15,7 8 9 0,-3 1-11 0,0 2-1 16,3 10-3-16,0-12 4 0,0 12-5 15,0 0 1-15,0 0-4 0,0 0 3 16,0 0 3-16,16 34 2 0,-10-21-7 0,8-1 2 16,-7 1 0-16,2 2 4 0,5-2-4 15,-1-1 0-15,1-2 6 0,-1-2-1 0,0-1-2 16,1-4 4-16,-14-3 0 0,23-3 0 16,-23 3-6-16,27-15-4 0,-14 2 0 15,-3-2 0-15,4-4-1 0,-5-1 2 16,1 2 5-16,-2 0-4 0,-5 4-2 0,0-1-1 15,0 1 2-15,0 3-1 0,4 1 2 16,-4-1 3-16,-3 11-2 0,3-12-4 16,-3 12 5-16,0 0 2 0,0 0-7 15,0 0 2-15,0 0-2 0,30 15 5 0,-19-3 4 16,-5 4-2-16,1 2 5 0,7 1 3 16,-4 1-3-16,2-2 2 0,2 0-5 0,-1-2 7 15,-6 0-19-15,0-7 8 0,3 4 3 16,-7-3-2-16,0-2 15 0,-3-8 15 15,11 10-13-15,-11-10 10 0,0 0-6 0,0 0-5 16,0 0-4-16,6-25-8 16,-6 9 15-16,0 4-15 0,-3-3-3 0,3 2-2 15,-3-1-2-15,3 2 7 0,0-1 3 16,0 13-3-16,0-18 3 0,-4 11-17 0,4 7-6 16,-4-12 9-16,4 12 5 0,0 0 4 15,0 0-10-15,0 0 2 0,0 0 4 16,41 32-2-16,-28-14 2 0,1-2 2 0,2 9-7 15,1 0 1-15,6-2 5 0,-6 0-9 16,-1-2 3-16,-2-4 5 0,-1-3 3 0,-2-2-3 16,1 1 3-16,-5-5 21 0,4-5 6 15,-11-3-15-15,0 0 6 0,0 0-5 16,12-28-6-16,-8 10 10 0,-1-4-24 16,0-3 13-16,-3 0 1 0,-3-3-9 15,3 0 4-15,-3 3-3 0,3 6 2 0,0 1 5 16,-4 4-17-16,4 1 5 0,0 1-2 15,0 12-6-15,4-13 9 0,-4 13-10 0,0 0 11 16,26 4-4-16,-26-4-6 0,27 17 4 16,-11-6 6-16,2-1-4 0,-1 2-1 15,2 4 4-15,-2-4 2 0,-4-2-8 0,4-2 11 16,-4 2 0-16,-3-6-7 0,0 2 2 16,-3 1 1-16,-7-7 16 0,0 0 5 0,0 0 0 15,0 0-8-15,0 0-9 0,27-14 6 16,-27 14-6-16,3-18 10 0,-3 18-18 15,3-13 1-15,-3 6-17 0,0 7-22 16,0-15-37-16,0 15-41 0,0-10-47 16,0 10-68-16,-3-8-78 0,3 8-145 0,0 0-31 15,0 0 60-15,-3-7-157 0,3 7-83 16</inkml:trace>
  <inkml:trace contextRef="#ctx0" brushRef="#br0" timeOffset="28583.94">7470 8394 1717 0,'-8'-12'46'16,"2"-2"32"-16,6 3 14 0,-6 1 9 0,6 10 4 15,-4-12-9-15,4 12-13 0,-3-10-13 16,3 10-6-16,0 0-2 0,0 0-1 0,0 0-10 16,19-7 1-16,-19 7-3 0,38 7 2 15,-9-6-7-15,1 8-3 0,14-1-6 16,13 6-4-16,-11-3 1 0,8 1-5 16,2 2-5-16,-9-3 2 0,-7-1-6 15,0 1 3-15,0 0-10 0,-4 2-31 0,2-6-35 16,-2 5-33-16,-12-5-35 0,-8 2-36 15,1-4-9-15,-7-2-41 0,-1-3-79 0,-9 0-384 16,7-11-166-16</inkml:trace>
  <inkml:trace contextRef="#ctx0" brushRef="#br0" timeOffset="28838.26">8019 8150 1969 0,'-16'-7'48'0,"2"-4"26"0,-2 5 19 15,6 5 12-15,10 1-3 0,-20-6-18 16,20 6-9-16,0 0-1 0,-24 13-7 0,18 2 8 15,-1-1 16-15,-6 18 3 0,3-3-4 16,0 6-2-16,-4 9-2 0,1 5-3 16,-1 2-3-16,5 5-20 0,2-3 7 0,1-1-13 15,-5-2-11-15,8-11 1 0,3-3 0 16,-3-8-2-16,3 0-2 0,-3-6-15 0,-1-2 1 16,4-5-10-16,4-3-16 0,-4 1-10 15,-4-3-22-15,4-10-25 0,7 12-32 0,-4-9-36 16,-3-3-33-16,0 0-40 0,0 0-40 15,20-13-44-15,-13 6-113 16,-1-5-45-16,5-1-178 0,-1 1-115 0</inkml:trace>
  <inkml:trace contextRef="#ctx0" brushRef="#br0" timeOffset="36766.93">22116 3379 1682 0,'0'0'-108'0,"0"13"33"16,0-13 9-16,0 0 33 0,0 0 14 15,0 0 20-15,0 0 16 0,0 12 8 0,0-12 4 16,0 0 6-16,0 0 5 0,-10 10-4 16,10-10 2-16,0 0-2 0,-14 6 1 15,14-6 7-15,0 0-2 0,-22 0 7 0,22 0-1 16,-27 1 0-16,7-2-2 0,-1 1 2 16,-4 1-5-16,1-1 2 0,-9 0-3 15,-4 4-3-15,0-4-2 0,0 0-5 0,-12 0 1 16,2 0 0-16,-4 2-7 15,-1-2-2-15,-2 0-3 0,-19 0-2 0,-4 2-3 16,4 1 1-16,-4-3-3 0,4 6 3 16,-1-2 7-16,-2 0-4 0,-5 2 2 0,5 2-5 15,2-4 4-15,1 3-1 0,4 4-4 16,-5-4 0-16,1-4-4 0,0 7-4 16,-1-2 0-16,1 3 3 0,0 0-2 0,-4-4-4 15,7 0 4-15,-1 4 1 0,-5 2-2 16,3-4-3-16,-1-3 3 0,-2 4-1 0,5-1-1 15,2 0 2-15,5-2-2 0,-2 0 6 16,-1 4-3-16,1-4-3 16,19 0 3-16,4-2-3 0,-1 1 1 0,1-2 0 0,-4 0-2 15,4 4 3-15,3 1 0 16,-4-1-5-16,4 0-2 0,1 1 8 0,1-1-3 0,2 6-1 16,-4-4-5-16,-13 8-5 15,-4-4 7-15,4 4 3 0,-4 0-2 16,4 1 0-16,-4 2-2 0,-3 1 1 0,4-1 2 15,-1 3-3-15,-3 1 5 0,3 1-5 16,-3-1 4-16,3-1-4 0,4 1 1 0,0 1-2 16,-4-1-1-16,18-1-1 0,4-4 5 15,-8 5-3-15,10-8 1 0,13 1 2 16,-10-1-6-16,7 1 1 0,-7 0 0 16,13-1 0-16,-3 3 3 0,0 1-1 15,0 0 0-15,-4 4-3 0,2 8 4 0,-8 6 1 16,-11 2 0-16,8-1-2 0,-4 0 0 15,4 5 6-15,-14 10-6 0,1-2 0 0,-1 4-5 16,7-2-1-16,4 0 4 0,-1-10 5 16,7-6-1-16,10 2 3 0,-4-1 4 15,8-8-2-15,5-2 0 0,2 2-4 0,5-4 3 16,4 5 0-16,0 2 0 0,13 12 4 16,1 1 4-16,-4-3-10 0,4 5 10 0,5 5-7 15,2-3 2-15,-1 4 2 0,6 8-1 16,-6-9 3-16,7 9-6 0,9-3 4 15,-6-1 2-15,-3-10-2 0,3-3-4 16,10 9 6-16,-10-6 8 0,0-3-7 16,6 7 0-16,2 2 3 0,5-1-10 0,-4 1 3 15,5-5-2-15,6 5 6 0,-3-5-6 16,2 3 1-16,5 0-3 0,0 2 6 0,2-3-1 16,4 1 3-16,-3-1-2 0,-1-3-4 15,-6 1 8-15,7-1-5 0,0 4-2 16,-4-2-2-16,0 3 1 0,-2-2-3 0,-15-13 0 15,11 10 4-15,-4 0 2 0,-3-11 0 16,7 10-1-16,-7-10 1 0,10 9 1 0,-13-9-5 16,2 4 14-16,12 10-10 0,6-3-2 15,-2 0-2-15,5 0 1 0,8 3 8 16,5-6-3-16,-7 5-2 0,4 1-3 16,4-7 0-16,-1 4-6 0,14-1 7 15,-11-6-8-15,4-6 8 0,7 1 0 0,0-6 1 16,-7-2-4-16,0-3-4 0,-4-2 11 15,-13-6-11-15,1 2 4 0,-4 0-8 0,3-7 15 16,-3 4-13-16,3 0 1 0,5-4 1 16,-2 1 9-16,24 6-8 0,0 4 1 15,-4 0-7-15,4 7 3 0,0 0 6 0,-3-2 1 16,3 1-12-16,7-6 6 16,-13 0 2-16,-15-8-7 0,1-1 2 0,1 1 4 0,2-9 5 15,-4 1-2-15,5-1 0 0,-4-4 0 16,-13-1-5-16,-8-2 5 0,22-2-2 15,-11 1-3-15,-11 0-4 0,5 0 0 16,19-3 10-16,-5-1-17 0,-5 4 11 0,7-3 3 16,-1 0 5-16,-9 3-13 0,-13 0 7 15,26-7 6-15,-3 2-8 0,-2-1 2 16,1 5 1-16,-5-7-1 0,-1-2-2 0,-3 3-4 16,-11-1 8-16,-5-1-1 0,-4 2-5 15,4 3 1-15,-1-4-1 0,-3 1 2 0,3 1 9 16,0 2-9-16,-3-1 5 0,7-4 0 15,20 2 1-15,2-2-4 0,-1-1-4 16,-5 3 4-16,-13-4-3 0,6-2 2 16,1 1-1-16,0-5-2 0,-8-1 6 15,2-3 0-15,-1 2-3 0,-13-1-3 0,6 1-5 16,4-6 4-16,-8 1 3 0,9-1 8 16,-5 0-7-16,-1 3-12 0,-11 0 5 0,12-3 11 15,0 0-10-15,-6 0 0 0,-1-6 12 16,5 5-2-16,-4-2-4 0,-1-2 4 0,4 2-8 15,4-7 6-15,-8 7 3 0,1 2-6 16,-7 1 2-16,3-7-5 0,8 6 4 16,-5-8-1-16,4 8 2 0,-4-6-4 0,-3-1-5 15,-6 8 16-15,10-3-10 0,-3-4 4 16,-5 1-6-16,-5 5-2 0,6-7 1 16,-4 5 13-16,-8 3-13 0,-2 0 5 15,1-3 1-15,-4 2-8 0,1-2 5 0,-2-3 5 16,-2-2-9-16,4-13-5 0,-4-2 14 15,-4 6-12-15,-6 2 12 0,0-16 3 16,-3 2-10-16,-3-2-2 0,-1-2 4 0,-7 4 6 16,-2 0-8-16,2-5 13 0,-5 5 4 15,2-1 0-15,-13-11-3 0,6 14-2 0,-2-15 5 16,6 14-5-16,-13-12-5 0,3-2-3 16,-4-1-2-16,1-1 6 0,-11-6 0 0,1-11-3 15,-4-2-4-15,-23-24-7 16,-3 2 4-16,-4-2 6 0,-2-1-2 15,-11-2 1-15,3 2-3 0,-6 6-4 0,-10 5-6 16,-8 2-1-16,4 2 6 0,-6 5-13 16,-4 6-6-16,7 6-18 0,-9 6-23 0,2 6-22 15,21 24-21-15,-2 8-22 0,-5 6-24 16,0 13-28-16,-7 7-49 0,20 11-55 0,-17 4-145 16,3 9-211-16,1-1-141 0</inkml:trace>
  <inkml:trace contextRef="#ctx0" brushRef="#br0" timeOffset="46518.28">8803 10019 1930 0,'0'0'59'16,"-3"-7"13"-16,3 7 12 0,0 0 6 16,0-11-6-16,0 11-7 0,0 0-10 15,0 0-13-15,0 0 0 0,3-4-9 0,-3 4-8 16,0 0 1-16,0 0-11 0,27 15 5 16,-11-8 0-16,1 0-3 0,7 7 3 0,-2-3-5 15,2 3 0-15,3-3-4 0,-7 0-3 16,10 3-2-16,3 0-2 0,-3 1 5 15,3-2-6-15,-6 1 3 0,3-2-5 0,-1 3 6 16,1 1-2-16,-3-7 2 16,3 7-9-16,-6-4-21 0,3 1-31 0,-4-4-29 0,-4 4-40 15,-1-3-45-15,-5-2-32 16,-3-5-19-16,0-2-56 0,-10-1-148 0,0 0-149 0,0 0-62 16</inkml:trace>
  <inkml:trace contextRef="#ctx0" brushRef="#br0" timeOffset="46784.18">9266 9855 1673 0,'-14'-12'74'16,"5"4"29"-16,2-1 9 0,7 9 3 15,-14-4 7-15,14 4-11 0,0 0-6 16,0 0-3-16,-19 13 15 0,13 3 0 0,-5 8-9 16,1 2-10-16,-3 7 16 0,3 15-11 15,-7 2-16-15,4-6 0 0,0 6-20 16,6-1 12-16,-7-6-17 0,5 4 5 15,-5-3-3-15,7-6-9 0,1-9-18 0,6 2 7 16,-7-6-11-16,4 0-2 0,0-6 2 16,-1-1-7-16,1 6-2 0,3-12-12 0,-4 2-30 15,4-3-27-15,-3 2-43 0,3-6-50 16,0-7-56-16,0 12-49 0,0-12-54 16,0 0-146-16,0 0-29 0,0 0 71 0,27-30-158 15,-14 17-61-15</inkml:trace>
  <inkml:trace contextRef="#ctx0" brushRef="#br0" timeOffset="53568.41">12536 11926 1599 0,'-20'-1'-28'15,"-3"1"26"-15,6-5 22 0,4 1 13 16,-1 0 20-16,1 0 13 0,-1 1 14 15,5-2 6-15,9 5 12 0,-21-10 2 16,12 7 13-16,9 3 1 0,-13-11 2 16,13 11-23-16,-14-1-5 0,14 1-8 0,0 0 3 15,0 0 10-15,-3 26 10 0,17-1 2 16,-5 7 0-16,7 7-12 0,5 5-3 0,2-1 6 16,1 0-1-16,-2-5 1 0,-1-8-11 15,9 2-8-15,-7-12-6 0,4-8 10 16,3-5 0-16,10-14-2 0,17-15-13 0,25-18-6 15,29-30-1-15,-5-12-6 0,11-4-3 16,-13-8-10-16,-1-1-1 0,-10-5-5 0,-23 27-4 16,20-15-4-16,-27 22-11 0,-6 5 0 15,0-2-8-15,-21 24-9 0,1 2-9 16,-7 3-9-16,-7 12-26 0,-2 3-13 16,-5 8-26-16,-2 4-27 0,-4 7-32 0,-10 0-35 15,20 9-40-15,-17 1-53 0,4 5-73 16,-1 2-170-16,0 1 51 0,5-5 61 0,-4-1-196 15,-1 3-98-15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46:0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3389 2600 1777 0,'0'13'54'0,"0"-13"-43"0,-3 12-11 15,3-12 17-15,0 0-3 0,3 13 7 16,-3-13 1-16,18 7 14 0,-6-2 1 16,15-9 10-16,7 3 12 0,22-12 8 0,17-5 1 15,14-11-1-15,6-10 3 0,4-3 2 16,7-5-12-16,19-15-4 0,-26 12-5 0,15-18-4 15,-18 16-4-15,-1-3-3 0,-6 5-9 16,-10 7-1-16,-1 1-4 16,-12 3-6-16,-11 13 2 0,-10-2 3 0,-13 11-8 15,-6 2-3-15,-4 1 2 0,-1 7 3 16,-5 0-2-16,-4 0 0 0,4 2 5 0,-4-1-5 16,2 2-7-16,-12 4-22 0,18-10-36 15,-12 5-40-15,-6 5-38 0,14-6-44 16,-11 5-30-16,-3 1-51 0,0 0-128 0,0 0-222 15,0 0-99-15</inkml:trace>
  <inkml:trace contextRef="#ctx0" brushRef="#br0" timeOffset="30235.7">13923 6004 1694 0,'23'13'-65'0,"4"2"10"0,3 3-7 0,23 7 6 16,-3-3 3-16,7 6 5 0,3-3 13 16,3-3 1-16,-3 3 9 0,0-5 11 0,-6 3-7 15,2-3 10-15,-6-2 7 0,-10-6-8 16,-7-2 3-16,-6-6-1 0,0 2-7 0,-10-5 10 16,2-1-6-16,-2 0 16 0,-17 0-15 15,24-7-25-15,-21-3-30 16,0 1-284-16,-3-4 136 0</inkml:trace>
  <inkml:trace contextRef="#ctx0" brushRef="#br0" timeOffset="30485.32">14557 5885 1083 0,'-8'-7'52'0,"2"1"-4"0,6 6-4 16,0 0-2-16,0 0 30 0,-17 25 24 16,14-7 10-16,-1 9 5 0,-6 9-2 15,1 15 2-15,2 2-1 0,-7 1-3 0,-2 17-2 16,-1-11-9-16,4-5-2 15,-4 1-4-15,1-5-12 0,2-1-8 0,-2-7-8 0,2-5-3 16,4-13-8-16,1 0-4 16,1-7-4-16,5-4-6 0,-7 1-8 0,7-3 4 15,3-2-9-15,-3-3-14 0,3-7-33 16,-3 14-39-16,3-14-37 0,0 0-35 16,0 0-36-16,0 0-43 0,0 0-80 0,-11-25-92 15,11 15-173-15,0-1-60 0</inkml:trace>
  <inkml:trace contextRef="#ctx0" brushRef="#br0" timeOffset="33820.66">7736 2454 1723 0,'-24'-16'100'0,"5"3"5"0,2 2 7 16,4 4 6-16,-1 0-3 0,1 2-2 16,13 5-31-16,-17-7-1 0,17 7-9 0,-16 0-1 15,16 0-11-15,0 0-12 0,-7 25 1 16,11-3-5-16,9 7-4 0,-7 3-1 16,8 17-7-16,2 1-8 0,4 0 9 0,1 0-7 15,-5-3 6-15,1-1-5 0,2-2-10 16,2-1 15-16,2-1-5 0,-7-9-6 0,2-6-3 15,-6 0-2-15,2 1-1 16,3 0 5-16,0-6-7 0,-1-2-10 0,1-2-25 16,-4-3-24-16,1-4-38 0,-1 3-29 15,-3-7-29-15,0-3-34 0,-4-4-55 16,-6 0-83-16,0 0-114 0,0 0-175 0,-3-19-102 16</inkml:trace>
  <inkml:trace contextRef="#ctx0" brushRef="#br0" timeOffset="34035.69">7753 3060 1737 0,'-30'4'-8'0,"16"-1"14"0,14-3 3 16,-19 4 8-16,16 4 2 0,3-8 5 0,-11 16 5 16,11-7 5-16,0 4 7 0,3 2-2 15,5-1 4-15,4 3-2 0,1-3 3 0,11 1-2 16,0-3-1-16,9-2 8 0,-3-3 1 16,6-3 1-16,8-8 0 0,2 0-6 15,18-11-5-15,-1-2-2 0,0-5-4 0,-6-9 0 16,6-5-5-16,-16 7-3 0,-4-6-7 15,-9-1-3-15,-14 10-32 0,-4-2-42 0,-5 0-48 16,-5-1-66-16,-3 1-100 0,-6 3-151 16,0 3-119-16,-8 1-45 15</inkml:trace>
  <inkml:trace contextRef="#ctx0" brushRef="#br0" timeOffset="55854.18">10873 8982 1148 0,'0'0'63'0,"-16"-2"17"0,16 2 9 0,-14-4-9 0,14 4 4 16,-16 0-11-16,16 0 1 16,-14-1-9-16,14 1-6 0,0 0 5 15,-16 0 0-15,16 0 3 0,0 0-4 0,-18 0-5 16,18 0 1-16,0 0-6 0,0 0-4 16,0 0-6-16,0 0-5 0,-17 0-7 0,17 0-2 15,0 0-7-15,0 0-3 0,0 0 0 16,0 0-1-16,0 0-7 0,0 0 7 0,51 12 1 15,-28-12 5-15,14 0 8 0,10-2 1 16,26-3 0-16,0-6 1 0,7 7-3 16,4-4 0-16,16 1-4 0,-17 0-8 0,23-1 0 15,-3-2 6-15,-16 4-8 0,0-1 4 16,-3 5 2-16,-2-7-9 0,-4 5 1 16,-2 1 1-16,-6 2-7 0,10 1 3 15,-6-6 0-15,-1 4 1 0,-4-1-1 0,12-3 5 16,6 5 8-16,-5-5-4 0,22 5-1 15,-20-5-4-15,2 4-7 0,4 2 13 16,0-3-4-16,0 3-3 0,-3 0-2 0,0 3 8 16,3-12-4-16,-4 9 5 0,4-1-12 15,14-6 5-15,-22 1 4 0,22-1-5 0,-4-4 0 16,-13 4 10-16,9-5-8 16,1-3 0-16,-13 6-1 0,12-5-5 0,-20 3 2 15,-8 3-1-15,-8-3 0 0,-7 4 7 16,-10 1 7-16,-13 5 1 0,0-7-3 15,-7 5 5-15,4-3-6 0,-10 6 6 0,-1-1-8 16,1-2-4-16,-17 3 5 0,24-4-10 16,-24 4 4-16,19 0 0 0,-19 0-8 0,21-3 8 15,-21 3-2-15,12-5-17 0,-12 5-22 16,0 0-25-16,21-3-40 0,-21 3-27 0,0 0-32 16,0 0-62-16,0 0-66 0,0 0-152 15,0 0-12-15,0 0-223 0,0 0-161 16</inkml:trace>
  <inkml:trace contextRef="#ctx0" brushRef="#br0" timeOffset="68020.57">16139 8076 2006 0,'4'-7'65'16,"-4"7"6"-16,3-9 4 0,-3 9-2 0,0 0-8 15,0 0-2-15,3-10-8 0,-3 10-10 16,0 0-1-16,0 0 8 0,0 0 18 16,27 26-4-16,-21-9 2 0,11-3 11 0,-7 5 1 15,7-1 1-15,-1-1-4 0,8 4-7 16,-4 2-1-16,7-9 7 0,3 2 12 0,10-8 3 15,10-14 6-15,47-12-2 0,12-15 2 16,48-21-4-16,10-17-10 0,13 3-7 16,-1-7-9-16,-5 0-9 0,-7 0-3 15,-18 1-7-15,-15 12-6 0,-40 12-3 0,-15 8-3 16,-5 2-5-16,-28 9-2 0,-2 9-6 16,-14 7-2-16,0 0 1 0,-10 2 0 15,-7 9-7-15,0-4-9 0,1 2-24 0,-4 5-42 16,-4-2-35-16,-6 3-47 0,0 0-56 15,14 10-62-15,-14-10-73 0,-7 12-153 0,0-1-22 16,1-1 60-16,-4 1-245 0,-7 3-186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47:3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5026 4495 1705 0,'0'0'-5'0,"0"-16"7"16,0 16-2-16,0 0 2 0,0 0 9 0,6-7 27 15,-6 7 13-15,21-7 13 0,-1 2 13 16,20-8-6-16,20-9-2 0,20-17-1 15,17-2-8-15,33-19-3 0,13-5-9 0,0-2-2 16,4-1-6-16,9-2-3 0,-5 1-4 16,-12 5-6-16,-8 3 2 0,-5 3-11 0,-29 15-2 15,-10 8-2-15,-27 13-3 0,-14 1-1 16,-10 8-1-16,-6 4-2 0,-3 2 2 16,-10 4-1-16,-1 3-6 0,-16 0-8 0,0 0-12 15,18 11-35-15,-18-3-26 16,0-8-43-16,-7 23-40 0,-4-11-38 0,5 1-478 15,-4 2-174-15</inkml:trace>
  <inkml:trace contextRef="#ctx0" brushRef="#br0" timeOffset="23027.44">16366 3785 513 0,'0'0'73'0,"0"0"13"15,0 0-63-15,-23 3 7 0,23-3 16 16,0 0-4-16,0 0-2 0,0 0-21 16,0 0 2-16,0 0-8 0,-17 1 7 0,17-1 6 15,0 0-7-15,0 0-4 16,0 0-3-16,0 0 3 0,0 0 2 0,-13 6-7 15,13-6 16-15,0 0-6 0,0 0-9 16,0 0 14-16,0 0 1 0,0 0 10 0,0 0-3 16,0 0 4-16,0 0 2 0,40 12 3 15,-23-12-1-15,-1 3-4 0,1-3 9 16,9 0-3-16,4 0-1 0,8 0 2 0,11-3 3 16,-2 3-4-16,26-7-2 0,7 3-3 15,-7 3 0-15,8-5-5 0,-5 2 0 0,-2-2-5 16,-8 2 2-16,7-4-9 0,-3 4-1 15,1 1-3-15,-19 0 0 0,2 0 0 16,-7 1 1-16,-1-4-4 0,1 6-1 0,0-4 0 16,3 1-3-16,-7 3 3 15,4-1-1-15,-1-2 1 0,-2 0-2 0,-4 3 1 16,0 0-2-16,-4 0-2 0,1 0 0 16,3 0 0-16,-7 0 0 0,4 0 4 0,-4 0-3 15,0 3 2-15,-3-3-1 0,0-3-3 16,-3 3 5-16,7 0 0 0,-4 0-3 15,6 0 2-15,1-3 0 0,0 3-4 0,-1 0 1 16,4-2 2-16,1 2 0 16,-5 0-3-16,14-2 5 0,3 2-2 0,17-4 0 15,-13 3-1-15,-7 1 2 0,4 0-4 16,-2 0-1-16,22 0-2 0,-17 0 0 0,-4-3 3 16,-3 3 1-16,-4-3-1 0,-2 2 0 15,2-2 1-15,5 3-3 0,-15-3-1 16,8 3 0-16,2-3 0 0,-9 1 6 0,0 2-1 15,6-6-1-15,-6 5 5 0,-1-2-5 16,-3 0 3-16,8-1 3 0,-8-2-3 0,4 2 2 16,-7 0 3-16,3 0-4 0,-6 1-3 15,0-1 2-15,-8 1-1 0,-2 3 2 16,-1-3-3-16,1 3 0 0,-17 0 2 0,24-2-4 16,-11 0-1-16,-13 2-1 0,20-5 2 15,-20 5 0-15,16-3-4 0,-16 3-9 16,0 0-26-16,18-3-33 0,-18 3-50 15,9-1-56-15,-9 1-63 0,7-9-184 16,-7 9-142-16,7-8-61 0</inkml:trace>
  <inkml:trace contextRef="#ctx0" brushRef="#br0" timeOffset="24362.01">2386 4636 1610 0,'0'0'-23'0,"-13"6"8"0,13-6 9 0,0 0 6 16,0 0 12-16,0 0 7 0,-10 5 1 15,10-5 9-15,0 0 12 0,0 0 4 16,46-22 4-16,-5-3-7 0,8-3 1 0,11-9-8 15,10-3-1-15,11-5-4 0,-1-2 2 16,6-3-6-16,1 1 0 0,-4 6-6 16,1 2 2-16,-8 0 0 0,-3 7-2 0,-19 6-3 15,-7 7-5-15,-8 4 3 16,-12 5-9-16,0-1-1 0,-11 5-11 0,5 4-20 0,-12-3-25 16,2 4-26-16,-11 3-35 15,16-3-37-15,-16 3-452 0,0 0-101 0</inkml:trace>
  <inkml:trace contextRef="#ctx0" brushRef="#br0" timeOffset="25961.55">10553 4092 1755 0,'0'0'-6'0,"0"0"16"0,0 0 7 0,0 0 8 16,0 0 5-16,0 0 5 0,0 0-2 16,0 0-3-16,0 0 0 0,0 0-5 15,0 0 0-15,0 0-6 0,-37 29 1 0,21-13-1 16,-8 4 0-16,-12 5-2 0,-1 3-2 16,-10 2 3-16,-6 0 0 0,0-4 1 0,-24 3-4 15,13-8-1-15,-2 0 3 16,-4-3-6-16,3-3 6 0,-3-5 0 0,3-5-2 15,-9-3-3-15,2-4 0 0,1-9-1 16,-17-7-1-16,0-7-3 0,0-8 0 16,3-9-3-16,11 1 2 0,-4-8-1 0,10-1-5 15,7-1 0-15,-1-4 3 0,4-3 0 16,7-4-3-16,0 2 1 0,12 0-2 16,-2-5 1-16,4 0-1 0,9-3 1 0,0 4 1 15,6 8-5-15,7 1-1 0,1-2 4 16,-5-13-3-16,12 9 5 0,2-3 1 0,3-1-2 15,8-3 0-15,0-14 0 0,8 4 0 16,-2 0-1-16,7 6 4 0,4 4-2 16,-5 14 3-16,11-14 0 0,9 5-5 15,-3 4 3-15,8-1-2 0,12 2-3 16,0-2 2-16,14 6 1 0,-1-2 0 0,5 6-2 16,5 0 0-16,-3 3 1 0,1 4-2 15,-1 6 3-15,1 2 0 0,-1 3-2 0,-13 8 1 16,-3 5-2-16,6 6-1 0,-3 1 3 15,-11 5-2-15,-5 7-2 0,-7 0 5 16,13 0-3-16,-7 7 3 0,14 5 0 0,3 8-1 16,-6-2 1-16,-5 7-1 0,5 5 3 15,-8 5 2-15,-6 0 2 0,-3 5-5 16,-1 0 4-16,-6-1 0 0,0 2 3 0,-3-1-2 16,-3-3 3-16,-11-6 8 0,-4-5 7 15,2 2-1-15,-1-6 4 0,-4 2 2 16,-3-5-5-16,2-1 3 0,-2 2 0 15,-3-5-1-15,0 0-4 0,3-1 0 0,-6 1 1 16,0 1 0-16,3-7-5 0,-5 4 0 16,5-3-2-16,-6 1-2 0,3-3-1 0,3-8-5 15,-4 14-5-15,1-10-24 0,0 3-51 16,-3-1-61-16,6-6-71 0,-14 8-108 16,4-4-123-16,-1-4-108 0,11 0-47 0</inkml:trace>
  <inkml:trace contextRef="#ctx0" brushRef="#br0" timeOffset="26327.33">9940 2425 1585 0,'-21'-5'-1'0,"5"-1"26"0,6 2 3 15,10 4-3-15,-13-3-2 0,13 3-8 16,0 0-5-16,0 0 13 0,-17 13 0 0,13-4 6 15,4 4 9-15,4 8 4 16,-1 1 5-16,4 3 3 0,3 3 6 0,3 1 3 16,1-1-5-16,5-3-1 0,1 0 4 15,4-3 9-15,0-1 4 0,6-9 10 16,9-5 3-16,1-7-10 0,23-7 2 0,4-8-15 16,10-16-3-16,-1-2-11 0,-5-3-3 15,-5-3 0-15,-16 7-6 0,10-7-2 0,-16 2-3 16,-5-1 3-16,-2 1-16 0,-10 1-2 15,-4 9 4-15,-7 4-7 0,-5 6 1 16,-1 2 4-16,-7 2-8 0,3 2-11 0,2 3-28 16,-5-3-43-16,-3 11-31 15,3-7-33-15,-3 7-37 0,0 0-41 0,0 0-20 0,0 0-86 16,0 0-334-16,-3 30-149 16</inkml:trace>
  <inkml:trace contextRef="#ctx0" brushRef="#br0" timeOffset="28977.56">4933 6160 1660 0,'0'0'142'16,"-7"-13"-81"-16,7 13-15 0,-6-7-9 16,6 7-18-16,0 0-11 0,0 0-5 15,0 0 5-15,0 0 25 0,0 0 13 16,-11 38 3-16,8-13 11 0,3 1-4 0,3 2 2 16,1 7 0-16,6 13 2 0,-4-9-9 0,4-7 7 15,1 14-12-15,5 0 0 16,-2-9 2-16,-5-5-8 0,1-1 2 0,4-2-4 15,-4 0 0-15,4 2 0 0,-8-6-6 16,7 2-6-16,-7-2 1 0,8 0-1 16,-7 0-1-16,2-4-6 0,5 0 4 0,-1-3-6 15,-2-3-2-15,-1-2-7 0,-1-1-14 16,5-2-31-16,-7 1-30 0,2-7-49 0,-2-1-74 16,-7-3-65-16,0 0-180 0,14-18-232 15,-11 6-163-15</inkml:trace>
  <inkml:trace contextRef="#ctx0" brushRef="#br0" timeOffset="29245.71">4819 6803 1852 0,'-16'8'-75'0,"3"6"25"0,2-3 23 0,5 3 21 16,-1-4 20-16,7 2 18 0,-3 1 5 16,6-1 9-16,1 1 3 0,9-1 7 15,4 2 4-15,9-3 10 0,11-4 10 0,6-1-3 16,10-5-3-16,14-5-2 0,7-6-8 15,19-8-8-15,1-4-5 0,-4-3-5 0,-1-4-5 16,-9-5 4-16,-10 1-10 0,1 1-6 16,-25 3 8-16,-2-4-2 0,-1 1-5 15,-7-3-3-15,-12 7-2 0,-8 3-6 16,-2 0-2-16,-5 6-10 0,-2 1-30 16,-3 2-42-16,-4 4-49 0,0 2-50 0,-4 3-34 15,4 7-45-15,-7-5-140 0,7 5-207 16,0 0-91-16</inkml:trace>
  <inkml:trace contextRef="#ctx0" brushRef="#br0" timeOffset="42780.96">7159 8086 1628 0,'-6'-1'-100'0,"6"1"24"16,0 0 3-16,0 0 0 0,0 0 20 15,0 0 7-15,-10-3 5 0,10 3-3 0,0 0 13 16,0 0-5-16,0 0 9 0,0 0 8 16,0 0-8-16,0 0 9 0,0 0 3 0,0 0 10 15,0 0 22-15,0 0-12 0,0 0 19 16,0 0 11-16,0 0 13 0,0 0 8 16,0 0 19-16,0 0 20 0,0 0 1 0,0 0 5 15,0 0 4-15,0 0-1 16,0 0 8-16,0 0-15 0,0 0-3 0,0 0-9 15,0 0-10-15,0 0-5 0,0 0-11 16,0 0-6-16,0 0-4 0,0 0-2 0,-3 19 7 16,3-19 4-16,6 25-2 0,1-8-1 15,-1-3-2-15,5 4-6 0,2 0-6 16,0-4-2-16,0 4 0 0,5-8-1 0,4 5-4 16,8-8 3-16,3-7 18 0,15-6-4 15,48-19-4-15,11-8-1 0,36-24-5 0,10-11 3 16,10-7-7-16,-5 0-6 0,-5 1-5 15,-7 10 7-15,-15 6-19 0,-38 16 10 0,-10 2-9 16,-12 10 8-16,-22 6-7 16,-2 5-3-16,-10 5 12 0,-11 1-5 15,-6 5 1-15,0 1-10 0,-7-1 6 0,-2 2 2 16,2 2-7-16,-13 4 2 0,13-7-9 16,-3 1 9-16,-10 6-5 0,17-4-21 0,-17 4-23 15,13-4-16-15,-13 4-30 0,0 0-30 16,21 4-37-16,-21-4-43 0,6 7-50 0,-6-7-93 15,6 7-118-15,-6-7 33 0,0 7-127 16,0-7-49-16</inkml:trace>
  <inkml:trace contextRef="#ctx0" brushRef="#br0" timeOffset="80047.33">21049 9397 2424 0,'-16'-3'135'0,"6"6"-46"0,10-3-49 16,-17 0-16-16,17 0 5 0,0 0 17 16,0 0 9-16,0 0 12 0,0 0 2 0,43 18 11 15,-9-8-5-15,19 5 2 0,4 2-7 16,3 1 3-16,-3 7-12 0,19 7 6 0,1 4-14 16,-11-3-5-16,7 9 3 15,1-3-16-15,-7-3 5 0,-1-3-1 0,-19-2-5 16,3-3 0-16,-6-3-7 0,-14-9-8 15,-3 1-20-15,-8-5-19 0,-13-5-49 16,8-4-39-16,-14-3-45 0,0 0-49 0,0 0-40 16,-30-39-56-16,-9 7-79 0,-2-2-61 15,-9-14-227-15,-3-4-159 0</inkml:trace>
  <inkml:trace contextRef="#ctx0" brushRef="#br0" timeOffset="80247.25">21556 9382 1965 0,'-6'-2'31'0,"6"2"23"0,0 0 18 16,0 0 15-16,-27 27 11 0,21-15 4 15,-8 13 1-15,1 7 3 0,-8 17-9 0,1 1-9 16,1 5 10-16,-5 12-25 0,8-7-4 16,-8 8 1-16,7-9-3 0,8-3-12 15,2-3 0-15,0-12-17 0,7-6 6 16,4-4-8-16,-1-6-34 0,0 0-32 0,4-7-37 16,2-4-39-16,-1-3-30 0,-2-10-41 15,1 5-53-15,-7-6-101 0,0 0-92 16,0 0-227-16,10-16-146 0</inkml:trace>
  <inkml:trace contextRef="#ctx0" brushRef="#br0" timeOffset="81181.07">17689 10694 1893 0,'-3'6'-11'0,"3"-6"1"15,0 9 23-15,0-9 25 0,14 16 23 0,2-9 19 16,4 1 16-16,10-4 5 0,13-4 2 16,8 0 2-16,15 0 0 0,11-10-3 15,-1 1 0-15,27-9 0 0,-5-5-19 0,-5 4-6 16,7-3-4-16,-13-3-8 0,3 0-9 16,-27 1-1-16,27-1 9 0,-34 7-29 0,1-3 12 15,-10 0-8-15,-7 6-5 0,-7 1 0 16,-6 2 4-16,-4-1-9 0,-3-2-13 15,0 1 3-15,-10 3-24 0,0-3-24 0,0-3-35 16,-7 8-34-16,7-7-43 16,-6 7-41-16,-4-4-44 0,0 2-73 0,0 3-140 15,0 8 23-15,-4-17-178 0,4 9-93 16</inkml:trace>
  <inkml:trace contextRef="#ctx0" brushRef="#br0" timeOffset="81730.8">18320 10301 1800 0,'0'0'58'0,"0"0"3"0,0 0 17 16,0 0 17-16,-7 25 13 0,17-8 3 0,3 5-3 16,7 3 4-16,4 11-16 0,6 6-2 15,3-5 4-15,0 1-16 0,10 1 15 0,-5-2-19 16,17 12 11-16,-7-16-9 0,-2 6-8 15,14 1-6-15,-10-8 0 0,-4-4-19 16,-2 1 2-16,-1-4-6 0,-2 0 2 16,-8 0-5-16,-10-10-7 0,4 2-2 0,-7-3-14 15,-4 1-8-15,-5-5-18 0,-5-6-39 16,-3 3-31-16,-3-7-49 0,0 0-51 16,0 0-35-16,0 0-45 0,0 0-81 0,-33-17-95 15,23 5 26-15,0-1-157 0,-3-2-67 16</inkml:trace>
  <inkml:trace contextRef="#ctx0" brushRef="#br0" timeOffset="82464.05">18763 10151 1686 0,'0'0'41'0,"0"0"12"16,3 39 15-16,-3-22 13 0,-7 8 6 15,14 11 1-15,-4-3-2 16,-3 10 0-16,4 14-1 0,-4 1 7 0,0 2 6 0,3 3-15 16,4-1 0-16,-7-5-10 15,0 7-7-15,0-4-9 0,0-3-3 0,3-5-4 16,-3-6-10-16,0-8 6 0,-3-6-4 15,3 0-4-15,-3-7-4 0,3-6 1 0,-4 2-10 16,4 0-6-16,0-7 2 0,0-2 17 16,-3 1-23-16,3-2-20 0,0-11-33 15,-7 16-36-15,7-10-39 0,0-6-47 0,-13 0-68 16,13 0-103-16,0 0-100 16,-20-25-246-16,16 10-172 0</inkml:trace>
  <inkml:trace contextRef="#ctx0" brushRef="#br0" timeOffset="90397.82">2796 4732 1112 0,'-20'8'44'16,"7"-3"40"-16,-1-3 12 0,5 4-5 16,9-6-24-16,-13 4-5 0,13-4-15 0,-14 4-11 15,14-4-7-15,-13 6-3 0,13-6-4 16,0 0 8-16,0 0 7 0,0 0 7 0,27 19 5 16,-8-15 4-16,14-8 4 0,14-3 4 15,36-12-1-15,15-12-1 16,5-6 2-16,26-20-4 0,9-11-1 0,-5-2-3 15,0 1-7-15,-7-6-5 0,-3 1-9 16,-6 2 3-16,-27 15-7 0,-6-5 0 0,3 3 3 16,-8 8-11-16,-2 5 2 0,-17 2-3 15,-10 10-1-15,-9 8-1 0,-11 5-7 16,-11 6 2-16,-2 5-4 0,-7 3-5 0,-7 3-3 16,-3 4-7-16,0 0 1 0,0 0-5 15,-30 32-14-15,3-14-14 0,5 6-11 0,-19 9-13 16,1-1 1-16,-7 3-10 0,-2 12 4 15,-8-1 4-15,-3 1 3 0,0-3 5 16,0 6 9-16,-4-1 8 0,4 1 1 0,-9-3 2 16,-1-1 1-16,7-2 8 15,6-2 0-15,10-9 15 0,0-3 13 0,0 0 19 16,11-5 7-16,6-5 7 0,6-8 0 16,8 1-4-16,2-4 0 0,5-2-6 15,-1-3 1-15,10-4-2 0,0 0 1 0,0 0 1 16,0 0-4-16,0 0 1 0,73-50-1 15,-10 2 0-15,14-12-4 0,26-19-1 0,-3-3 1 16,0-4-6-16,4-3 1 0,-5 8 2 16,-18 19-1-16,-5 4-4 0,-3 5 2 15,-13 6-5-15,-19 9 4 0,-2 8-4 0,-9 10-1 16,-9 5 0-16,-11 5-5 16,-4 7 3-16,-6 3-6 0,0 0 0 0,-33 41-4 15,-13 10 0-15,-11 16 3 0,-7 8 0 16,-22 25-11-16,-4-3-22 0,-1 0-27 0,25-25-24 15,3-1-29-15,6-10-50 0,6-7-493 16,15-16-155-16</inkml:trace>
  <inkml:trace contextRef="#ctx0" brushRef="#br0" timeOffset="94397.88">7780 13287 1834 0,'-3'-17'-73'0,"3"2"28"15,0 1 21-15,-5 6 26 0,5 8 20 0,-3-18 12 16,3 18 10-16,-3-10 0 0,3 10 5 16,0 0-3-16,0-10 2 0,0 10-5 15,0 0-6-15,0 0-2 0,0 0-3 16,0 0-2-16,0 0 7 0,0 0 10 0,36 32 3 16,-22-14-2-16,2-1 0 0,5 4-3 15,2-4-4-15,-3-2 6 0,3-3-11 16,4-2 2-16,0-6 15 0,6-5 9 0,21-17 12 15,16-21-3-15,-1-17-17 16,21-30 1-16,0-5-8 0,-3-4-4 0,-3-1-6 0,-24 21-5 16,-7 7 2-16,-10 7 0 0,-13 15-3 15,4 7-3-15,-7 3 7 0,-5-1-16 16,-2 15-2-16,1 2-2 0,-12 2 4 16,1 6 5-16,-2 2-3 0,-2 3-7 0,-3-1 5 15,-3 8-9-15,7-13-7 0,-7 13-11 16,3-12-29-16,0 9-37 0,-3 3-50 15,3-7-53-15,-3 7-72 0,0 0-73 0,0 0-141 16,0 0-215-16,0 0-172 0</inkml:trace>
  <inkml:trace contextRef="#ctx0" brushRef="#br0" timeOffset="94798.63">7949 13291 1980 0,'-6'4'14'16,"6"-4"15"-16,0 0 4 0,-7 10-6 0,7-10-1 15,0 0-5-15,0 0 0 0,-3 10-1 16,3-10 10-16,0 0 7 0,20 15 8 0,-14-11 0 15,5 3 4-15,-2-1 3 0,9-1 1 16,-2 1 6-16,4-5-3 0,4-1 3 16,6-1 5-16,9-10 6 0,18-16-5 0,10-16 6 15,6-7-3-15,1-11-9 16,-2-3-7-16,-2-8 8 0,7 4-19 0,-17-3-3 16,0 0 4-16,1 3-10 0,-9 7 3 15,-8 4 1-15,-14 13-4 0,-7-1-14 0,0 0 3 16,-2 4-1-16,-9 7 3 0,-1 4-3 15,-4 5-28-15,-1 0-28 0,1 2-34 16,-7 3-38-16,3 2-45 0,1 6-47 0,-4-2-52 16,-4 3-85-16,1 4-120 0,-1 1-190 15,4 6-144-15</inkml:trace>
  <inkml:trace contextRef="#ctx0" brushRef="#br0" timeOffset="95097.84">8333 13366 1911 0,'-7'18'41'0,"-3"-7"18"15,4-1 26-15,-1-6 2 0,7-4 6 16,0 0-5-16,-4 13-11 0,4-13-8 16,0 0-11-16,0 0-5 0,0 0 4 15,30-39 1-15,0-4 3 0,17-17-7 0,4-15 0 16,22-22-5-16,-4-9-13 0,12 1 2 15,-8 3 1-15,-23 29-9 0,7-2 6 16,-11 12-7-16,-10 1-4 0,-2 20 5 0,-11-1-9 16,4 3-6-16,-13 9-4 0,2 6 1 15,-9 6-25-15,3 2-25 0,0 3-30 16,-4 3-35-16,1 1-41 0,-7 5-48 0,0 5-36 16,0 0-51-16,0 0-160 0,0 0-164 15,0 0-102-15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49:21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13140 4572 1553 0,'-14'-5'0'0,"1"3"10"0,10-2 4 15,3 4 7-15,-17-4 22 0,17 4 8 16,-10-3 8-16,10 3-9 0,0 0-4 0,0 0-4 16,0 0-4-16,0 0-3 0,0 0 1 15,0 0 6-15,3 31 10 0,13-6 8 16,8 15 8-16,6 2-2 0,-3 6 9 0,9 15 2 16,5-1 4-16,-1 1 0 0,-4 1-11 15,-3-3 6-15,-6 1-5 0,0-12-2 16,3-4 2-16,-3 3-16 0,3-6-7 15,-3-4 3-15,-5-2-7 0,-1-5-7 0,-9-7 2 16,-1-1-7-16,2-5 1 0,1-1-4 16,-4-4-5-16,-1 3 4 0,2-5-7 0,-5 1 1 15,1-5-9-15,-4 1-24 0,0-1-30 16,-3-8-37-16,7 7-44 0,-7-7-47 16,0 0-37-16,0 0-32 0,0 0-68 0,-7-40-106 15,4 23-217-15,-3-11-128 16</inkml:trace>
  <inkml:trace contextRef="#ctx0" brushRef="#br0" timeOffset="465.64">13200 4782 1762 0,'-17'-15'-65'0,"1"1"25"15,5 6 24-15,5-2 16 0,-4 3 9 0,2 1 17 16,2 1 11-16,6 5 6 0,0 0 0 15,-16-6-3-15,16 6-4 0,-17 17 9 16,4-3 3-16,-8 5 0 0,4 10 4 16,8-2 0-16,-15 16 0 0,8 0 5 15,-1-1-2-15,1 3-5 0,2-7-2 0,1-6-2 16,-4 12-1-16,7-6-8 0,-3-8 2 16,6-2-7-16,-6 0-5 0,6-6 2 0,1-7-4 15,-2-1 0-15,2-1-1 0,3-1 6 16,0-1-4-16,-1-4 7 0,4-7-4 15,0 0 6-15,0 0-10 0,0 0-4 0,0 0-5 16,-17-30-3-16,20 3 5 0,1-2-1 16,3-7-6-16,3-17-7 0,-1 3 7 0,2 0-3 15,2 6 3-15,1 6-11 16,2-2-1-16,1 12 3 0,-4 6-7 0,4 4-2 0,3 6 4 16,3 3 2-16,-2 5 1 0,4 1-3 15,-1 6 3-15,6 1 2 16,14 7-3-16,5 3 8 0,5 3-3 0,-11-5-3 15,7 5 1-15,4-2 2 0,-11-1-2 16,-7 0 2-16,5-7-2 0,-5 3-10 0,1 1-37 16,-7-7-34-16,0 0-40 0,-10 2-37 15,0-3-52-15,-7-1-107 0,0-4-98 0,-13 2-160 16,14 0-75-16</inkml:trace>
  <inkml:trace contextRef="#ctx0" brushRef="#br0" timeOffset="7866.74">10740 5190 1630 0,'-8'7'-28'0,"2"-1"-1"15,6-6 11-15,-7 8 0 0,4-2-1 16,0 2 23-16,3-8 3 0,-10 10 17 0,6-3 8 15,1-2 13-15,3-5 11 0,-13 13 9 16,10-6 9-16,-8 1 4 0,5-4 8 16,-4 2 5-16,0-1-2 0,-4 0 6 15,14-5 1-15,-23 5 3 0,7-5-5 16,16 0-10-16,-34-14 1 0,14 3-8 0,-4-10-9 16,-9-11-12-16,-3-5-2 0,6-8-7 15,3-3 2-15,0 1-11 0,1-3-3 0,-4-13 3 16,7 10-7-16,2 6 4 0,5-3-11 15,-4 3 0-15,7 2-4 0,2 9 10 16,2 7-9-16,2 1-3 0,0 3-2 0,-3 3-3 16,0 4-13-16,7 1-19 15,-4 2-36-15,7 1-37 0,-4 3-18 0,4 1-22 0,4-2-27 16,-4 1-26-16,4 1-32 0,-1-2-27 16,0 3-65-16,1 1-335 0,-1-5-142 15</inkml:trace>
  <inkml:trace contextRef="#ctx0" brushRef="#br0" timeOffset="8235.42">10169 4195 1875 0,'0'0'-8'0,"0"0"4"0,0 0 4 15,0 0 0-15,-30 16 0 0,24-2 2 16,-4 3-2-16,3 6 2 0,-3 7 2 16,-9 10-6-16,5 7 2 0,-2-1 2 0,2 4-2 15,4-13 6-15,-1 9-4 16,-2 0 4-16,7-6-2 0,-5-9 0 0,8-6-2 0,0 1 1 15,-7-2-1-15,10-7 4 16,-3-1 3-16,-3 2-6 0,1-5 6 0,5-2 18 16,-3-3 13-16,3-8 13 0,0 0-10 15,-3 9 1-15,3-9-6 0,0 0-5 16,-13-28-5-16,10 8-1 0,3-7-6 0,0-3-5 16,0-6 0-16,9-14 1 0,1 3-2 15,1 0-4-15,-2 9-3 0,-2 8 0 16,4 5-5-16,-2 3-4 0,4 2 2 0,1 2-1 15,2 6-2-15,1 2 5 0,7 4-3 16,-2 5 1-16,5 1 5 0,-3 1-4 16,3 5-2-16,6 1 4 0,-3 1 0 15,6 2-1-15,4 1 2 0,1 0-2 0,-5-1-3 16,1 1-28-16,-1-3-32 0,-3 3-37 16,-6-1-45-16,-3-2-56 0,-1-1-441 15,-3 0-137-15</inkml:trace>
  <inkml:trace contextRef="#ctx0" brushRef="#br0" timeOffset="16650.4">12353 2927 1791 0,'-24'-2'-69'16,"11"-2"16"-16,-1 3 17 0,1-5 14 15,1-1 14-15,-2-5 4 0,1-6-4 16,-1-2 5-16,-2-10 2 0,5-1 2 0,8-2 9 16,3-5-2-16,3-16 11 15,4 15 2-15,0 2 1 0,6-8 0 0,-6 9-4 16,3 10-5-16,6-2 7 0,4 6-5 15,1-2-3-15,1 6-2 0,2 7-4 0,3 1 2 16,3 2 0-16,-7 5-4 0,4 3 5 16,6 6 1-16,1-1 3 0,2 8 1 15,-3-1-4-15,18 13 1 0,-12 0 3 0,-5 4-1 16,-4 5 4-16,0-1-1 0,0 3 4 16,0 2-3-16,-7 2 1 0,1-11-2 0,-8 11-2 15,-2-5-3-15,-1-4 2 0,0-1-4 16,-3-3-20-16,7 0-31 0,-4 1-43 15,-3-8-54-15,3-2-464 0,1 0-102 0</inkml:trace>
  <inkml:trace contextRef="#ctx0" brushRef="#br0" timeOffset="16967.66">13080 3077 1745 0,'-8'12'-23'16,"8"-12"1"-16,-6 11 0 0,6-11 12 0,-3 10-3 15,3-10 2-15,-4 11 5 0,4-11-5 16,4 17 2-16,-1-9 2 0,3 3 8 16,2 2 12-16,-2-1 0 0,7 1 6 0,-2-1-6 15,-2-5 11-15,4 0 8 0,8 1 4 16,-12 1 8-16,5-8 0 0,2 2 4 0,-16-3 5 16,51-10-3-16,-21-5-3 15,10-10 0-15,3-4-7 0,-3-7-2 0,0-3 0 16,-10 1-5-16,0-8-2 0,0 5-6 15,-10-2-1-15,-10 11 3 0,4 7-6 16,-8 1-4-16,1 6 1 0,-4 1-5 0,-3 5 1 16,0-1-6-16,0 4-22 0,0 2-35 15,0 7-38-15,-10-11-31 0,7 5-49 0,3 6-66 16,-14-4-371-16,11 0-102 0</inkml:trace>
  <inkml:trace contextRef="#ctx0" brushRef="#br0" timeOffset="22900.92">16079 4357 1713 0,'0'14'-60'0,"7"5"11"0,4-2 1 16,-2-3 5-16,8 5 5 0,9-2 19 15,1 1 14-15,0-3 18 0,9-1 4 16,5-3 11-16,-5-4 5 0,4 3 2 16,10-6 10-16,-7 2 1 0,8-8 0 0,-2 2 4 15,19-5-2-15,-5-2-3 0,0-6 0 16,0 1-2-16,-3-6 1 0,-4 0-4 15,1-4-5-15,0-3 1 0,-7 5-5 0,0-9-1 16,0 3-6-16,-7-2 0 0,1 3-2 16,-8-2-1-16,-9 2-6 0,0 5 4 0,-8-5-4 15,2 1-1-15,-4 3-2 0,-1 3 3 16,1 1-6-16,-7 5 2 0,-4-3-6 16,5 2 1-16,-5 3-4 0,-2 2-14 15,2 1-22-15,-6-1-28 0,3 1-36 16,-3 7-34-16,7-7-33 0,-7 7-472 0,4-8-134 15</inkml:trace>
  <inkml:trace contextRef="#ctx0" brushRef="#br0" timeOffset="23601.21">17012 4145 1832 0,'-9'-3'-36'0,"9"3"17"0,0 0-2 15,-24-2 5-15,24 2-5 0,-10-3 14 0,10 3 3 16,0 0 10-16,0 0 3 0,7-17 6 15,10 7 0-15,7-4-4 0,1 0 2 16,16-8 1-16,5-3 0 0,-2 10 3 0,-11-1-1 16,4 4 4-16,-4 2 2 0,-3 3-1 15,0 2 1-15,0 5 13 0,0 1 1 0,-3 10 13 16,6 2 1-16,-3 5 15 0,7 11 4 16,-14 4 4-16,-3-1-4 0,-6 1-2 15,-8-2 9-15,4 1-10 0,-7 0 6 16,1-6-15-16,-4 3-7 0,-4-2-1 15,8-2-8-15,-8 0 0 0,4-6-8 0,0 2-2 16,-3-3-2-16,3-1-4 0,0-2-6 16,-3 3-13-16,3-1-22 0,3 1-25 0,4-3-20 15,-7 0-20-15,3 2-22 0,7-2-32 16,-7-2-20-16,4-1-24 0,0-5-41 16,3 0-73-16,0-3-301 0,-4-4-95 0</inkml:trace>
  <inkml:trace contextRef="#ctx0" brushRef="#br0" timeOffset="33100.91">4513 6365 1618 0,'20'2'-97'16,"0"0"37"-16,-1-2 17 0,2-4 21 15,2 4 21-15,1-5 11 0,3-5 13 0,9 0 9 16,10-11 14-16,5-4 12 0,-5 0 13 15,1-4 0-15,-4-8 0 0,4-16-1 0,-1-5-2 16,-2-5-1-16,-14-5-1 0,0-3-3 16,0-2 5-16,-14-4-6 0,1-3-6 15,-7-1 8-15,-13 13 3 0,-4-11-5 0,-10 0 2 16,-9 5-1-16,3 2-10 0,-18 7-6 16,5 2 3-16,-15 9-8 0,8 1-5 0,-7 9-7 15,1 8-1-15,2 4-6 16,-3 4 5-16,-3 0-12 0,2 9 5 0,11 4-7 15,1 5-4-15,1 0-1 0,5 2 3 16,0 1-3-16,3 1-2 0,10 2-4 16,-3-1-2-16,3 0-36 0,0 1-35 0,6 3-45 15,1-5-41-15,7 5-21 0,6 1-28 16,-11-8-56-16,11 8-156 0,0 0-135 0,0 0-54 16</inkml:trace>
  <inkml:trace contextRef="#ctx0" brushRef="#br0" timeOffset="33918.69">3212 7569 1575 0,'-9'-8'-36'0,"-4"4"16"0,5 0 11 16,8 4 12-16,-6-9 5 0,6 9 0 15,0 0-7-15,-13-8 0 0,13 8 1 0,0 0-6 16,0 0 9-16,0 0-3 0,0 0-4 16,27-11 7-16,-11 11-2 0,8-3-3 15,6 0 0-15,3 3 3 0,13-2-1 0,4 0 2 16,17-3-3-16,4-5 16 0,2 0 7 15,-4-5 2-15,-2-6 6 0,20-5 4 0,-7-2 4 16,-23 0-1-16,-1-2 2 0,1 3 3 16,-10-3 0-16,-4 5-3 0,-4 1-1 15,-9 5-3-15,-3 5 3 0,-10 1 5 16,4 1-1-16,-12 1 4 0,7 4-1 16,-5 0 1-16,-1 1-7 0,-1 1-6 0,-9 5 3 0,14-13-7 15,-7 9-3-15,-7 4-3 16,10-6-2-16,-10 6-5 0,10-9-8 0,-10 9-44 15,0 0-41-15,13-7-45 0,-6 1-46 16,-7 6-71-16,10-5-410 0,-10 5-144 16</inkml:trace>
  <inkml:trace contextRef="#ctx0" brushRef="#br0" timeOffset="43619.12">7263 9357 1794 0,'-14'-6'-78'0,"14"6"19"15,-13-1 12-15,13 1 11 0,0 0 18 16,-17 0 9-16,17 0 8 0,0 0 2 16,-13 0 1-16,13 0 3 0,0 0-8 0,0 0 1 15,0 0 6-15,-17 0-15 0,17 0 13 16,0 0-2-16,0 0-3 0,0 0 5 0,0 0-9 16,0 0 8-16,0 0-4 0,0 0 8 15,0 0-4-15,0 0 9 0,41-6 2 16,-25 6 9-16,7-1-3 0,4 1-1 0,10 0 3 15,-4-6-4-15,14 4 4 0,2 2-1 16,22-5-1-16,-15 7 3 0,-6-2-10 0,23 3 1 16,-2-1-1-16,-14 1 2 15,9 1-4-15,1 2 4 0,-1-5 1 0,1 8-2 16,-1-1 2-16,2-4-7 0,-2 6-2 16,7-7 2-16,-3 2-2 0,4-1 4 15,-1 2 5-15,1-5-3 0,-1 8-4 0,-3-7-2 16,-4 4 3-16,1 1-3 0,-3 0 4 15,-8-4-1-15,7 5 1 0,-9-1-2 0,-7-6-2 16,2 5 2-16,14 2 0 0,-9-4-2 16,-7 2 4-16,-1-5 2 0,5 5 1 15,-2-3 1-15,1-6 5 0,1 1 2 0,-2 2-4 16,2-4 1-16,-5 4 1 16,1 0 3-16,-1-1-6 0,-8 1 3 0,1 0-2 15,-2-3-2-15,-1 0 2 0,-3 2-4 16,5 2 2-16,-2-1-4 0,1 0 2 0,-1 0-5 15,1 6 2-15,0-6 1 0,0 1-3 16,9 8-1-16,20-4 2 0,-12-2-2 16,-4-3-1-16,0 1 0 0,0-2 2 0,4 1-3 15,-8 0 4-15,8-3-6 0,-8 0 5 16,4 3-2-16,-3-2 0 0,-7-1 3 0,3-3-6 16,1 5 4-16,-5-5-1 0,1-1-1 15,4 2-2-15,-11-2-1 0,4 0 4 0,3 1-2 16,-4-1-1-16,-6 2-2 15,4-1 0-15,-8 5 2 0,1-5 0 0,-4 4-1 16,-2 2-1-16,-2-3 2 0,1-3-2 16,-20 6 6-16,27 0-3 0,-14-1 2 15,-13 1 2-15,17-3 2 0,-17 3-1 0,16-3 2 16,-16 3-5-16,0 0-3 0,0 0-20 16,0 0-45-16,0 0-44 0,0 0-63 0,0 0-110 15,0 0-341-15,0 0-120 0</inkml:trace>
  <inkml:trace contextRef="#ctx0" brushRef="#br0" timeOffset="49421.58">3419 9769 2127 0,'-9'6'57'0,"9"-6"-37"16,0 0-18-16,-17 7-10 0,17-7 11 0,-4 15-4 15,8-2 31-15,5 3 3 0,-1 8 4 16,5-6-2-16,1 7 0 0,5 0-4 15,1-6 2-15,4 1-5 0,-2-9-1 0,8-3 14 16,4-2 5-16,10-13 9 16,19-11-3-16,7-21 9 0,-1-14-13 0,2-7-2 0,-1-5 5 15,0-6-7-15,-4 3 3 16,-3 2-7-16,-3 0-3 0,-12 9-2 16,-6 5-13-16,-4 10 2 0,-8 4 11 0,-7 8-16 0,-6 6-5 15,-8 8-26-15,8 0-29 16,-10 4-27-16,3 2-32 0,-4 3-37 0,-6 7-38 15,11-5-55-15,-11 5-73 0,0 0-111 16,0 0-173-16,-21 33-88 0</inkml:trace>
  <inkml:trace contextRef="#ctx0" brushRef="#br0" timeOffset="49702.15">3813 9940 1733 0,'-17'17'15'0,"4"1"4"0,-1-3-1 16,8-4 5-16,2 6 13 0,1-3 3 0,3-3 2 16,3-3-2-16,7 9 3 0,-2-9-2 15,1 0-2-15,4-2 4 0,7-6 10 16,7-8 14-16,24-17 4 0,8-20-3 0,11-16 0 16,-3-14-11-16,12-25 3 0,2-8-5 15,-1-3-10-15,3 4-1 0,-16 4-7 16,-17 24-4-16,0 4 7 0,-10 4-8 0,-7 6-5 15,-6 18-7-15,-4 5 1 0,-7 9-7 16,-5 8-12-16,-1 8-16 0,-4-1-29 0,1 11-45 16,-3-1-36-16,-4 8-30 15,0-5-46-15,0 5-104 0,0 0-371 0,0 0-170 16</inkml:trace>
  <inkml:trace contextRef="#ctx0" brushRef="#br0" timeOffset="52786.62">790 16623 1943 0,'-8'-8'-40'0,"8"8"13"0,0 0 9 16,0 0-6-16,0 0 11 0,0 0-9 0,0 0 3 15,0 0 8-15,0 0 9 0,0 0 9 16,18 25 10-16,-6-13 7 0,9-2 5 0,-1 2-4 16,-1-1 2-16,12-1-1 0,-5-3 1 15,11-7 5-15,7-3 11 0,19-15 0 16,16-15 14-16,-1-17 1 0,28-33-9 0,-5-8 2 15,-5-6 0-15,-3 5-11 16,-3-6-1-16,-10 3 1 0,-17 20-3 0,-6 6 4 16,-7 1-6-16,4 3-13 0,-8 5 7 15,-13 17 0-15,-3 4-9 0,-9 6 1 16,-8 8-6-16,0 8 0 0,-3 2 5 0,0 5-2 16,1-3-4-16,-2 1 0 0,-6 1-6 15,4 4-11-15,-7 7-16 0,11-14-27 16,-5 10-25-16,-6 4-42 0,13-7-48 0,-13 7-39 15,14-6-100-15,-14 6-339 0,16-4-135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50:37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 2721 1466 0,'0'0'-74'0,"0"0"10"0,0 0 3 15,0 0 22-15,0 0 13 0,0 0-4 16,0 0 12-16,0 0 4 0,0 0 13 0,0 0 2 15,0 0 4-15,0 0 0 0,0 0 8 16,0 0 10-16,0 0-9 0,0 0-2 0,0 0-1 16,0 0 8-16,0 0 1 0,0 0-5 15,0 0-2-15,0 0-10 0,0 0 10 16,-54 4-1-16,40 0 7 0,4 2-3 16,-2 1-1-16,-6 1-4 0,6-1-3 15,-6 6-3-15,2-4 3 0,2 4 8 0,-2 2-8 16,-1-1 5-16,0 3-7 0,1-1 2 15,2 1 4-15,-2 1-3 0,6 3 5 16,0 1-2-16,0 0-1 0,0-1-2 0,-1 4-3 16,2 0 1-16,2 0 0 0,1 0 4 15,-2 0-3-15,5 0-2 0,3-4 6 0,0 4 0 16,3 0-6-16,1 0 6 0,3 0-6 16,0-1 5-16,-1 1 0 0,0-3-6 15,2 6-2-15,-2-6 5 0,4 6 0 16,0-6 5-16,0-1-5 0,3-2 7 15,-3 1 0-15,1-2 3 0,5-6-1 0,-9 2-3 16,6 0-2-16,0-3 5 0,-2-3-4 16,2 1 6-16,-3-2 5 0,0-2-7 15,0-1 3-15,-10-4 7 0,20 9-9 0,-20-9 5 16,16 7-5-16,-5-6 1 0,-11-1 3 16,13 6-6-16,-13-6-1 0,17 2 0 0,-17-2-4 15,0 0 2-15,19 0-6 0,-19 0-6 16,0 0-8-16,27-2-17 0,-27 2-24 15,14-6-28-15,-14 6-21 0,10-4-37 0,-10 4-444 16,9-10-78-16</inkml:trace>
  <inkml:trace contextRef="#ctx0" brushRef="#br0" timeOffset="349.45">719 3427 1668 0,'-10'-10'-14'0,"10"10"14"16,-9-7 14-16,9 7-4 0,0 0-4 16,-3-8-1-16,3 8 2 0,0 0-2 15,0 0-1-15,0 0 4 0,0 0 0 0,0 0-6 16,0 0 7-16,0 0 4 16,46 25 4-16,-29-17 7 0,2 3 5 0,-2 6-3 15,4-5 6-15,1 8-6 0,-1-2 3 16,-1-2 0-16,-1 5 3 0,-5-4 1 0,-1 1 4 15,-3-1 0-15,0 1 3 0,-6-3 4 16,-1 2 3-16,-3 2-2 0,-3-1-2 16,-1 0 2-16,-6 2-5 0,-6-2-4 0,-8 0-1 15,4-4 0-15,0 1-4 0,-3 0-1 16,2-2-7-16,-1-1-2 0,-2 2-9 16,7-3-12-16,-5 2-18 0,4-5-27 0,6-1-23 15,-2 0-40-15,1 1-27 0,6-1-17 16,-3-4-36-16,3 2-462 0,7-5-145 15</inkml:trace>
  <inkml:trace contextRef="#ctx0" brushRef="#br0" timeOffset="4416.14">4270 2720 1903 0,'0'0'8'0,"-14"1"6"16,14-1-1-16,0 0 2 0,0 0-7 16,0 0 0-16,0 0 0 0,0 0-1 0,0 0 8 15,0 0 18-15,0 0 2 0,0 0 8 16,66 0 2-16,-39 0 15 0,3-1-3 0,-3 1-1 16,6-3-4-16,-6 0-4 0,10 2-4 15,-11-2 1-15,4 0-7 0,-3 0-7 16,-3-1 1-16,-2 0 0 0,2 3-3 15,0-5-6-15,-4 6-3 0,-1 0-5 16,-2-1-5-16,-17 1-26 0,27-3-28 0,-27 3-37 16,16-3-34-16,-16 3-50 0,17-3-35 15,-17 3-77-15,0 0-352 0,0-4-127 16</inkml:trace>
  <inkml:trace contextRef="#ctx0" brushRef="#br0" timeOffset="4699.47">4466 2652 1796 0,'0'0'-20'0,"-20"5"13"0,10-2 19 0,10-3 6 0,-16 3 1 16,16-3-3-16,-14 4-3 0,14-4 0 16,-10 8 7-16,4-1 3 0,6-7 7 15,-11 18 10-15,8-4 13 0,-7 1 0 0,4 2-4 16,-2 0-2-16,2-1-2 0,0 1-3 15,-1 1 0-15,4 0-4 0,-5-4-6 0,5 3-2 16,-3-3-8-16,3-2 8 0,3 1-7 16,-4-2-1-16,4 1-5 0,-3-2 0 15,3-10-6-15,0 17-1 0,0-17-9 16,0 12-28-16,0-12-25 0,0 11-36 16,0-11-28-16,0 0-32 0,0 0-8 0,0 0-22 15,0 0-432-15,23-29-108 0</inkml:trace>
  <inkml:trace contextRef="#ctx0" brushRef="#br0" timeOffset="4966.27">4313 2702 1726 0,'0'0'-40'0,"-7"-7"27"0,7 7 15 16,0 0 7-16,0 0 9 0,-6-10 8 16,6 10-4-16,0 0 2 0,0 0 3 0,0 0 3 15,0 0 3-15,10-14 4 0,-1 7 1 16,2-3 7-16,2-2-6 0,7-3-1 15,-4 1 1-15,1-3-3 0,3 3-4 16,7-4-2-16,-1 0 0 0,-5 4-4 0,-2 3-3 16,-2 3 0-16,-4-5-7 0,1 5-3 15,5 1 1-15,-5-1 0 0,2 6-4 16,-2-2-3-16,-14 4-1 0,27 0-1 0,-27 0-3 16,27 4-6-16,-14-2-26 0,-13-2-28 15,20 2-31-15,-20-2-29 0,0 0-45 16,19 3-492-16,-19-3-151 0</inkml:trace>
  <inkml:trace contextRef="#ctx0" brushRef="#br0" timeOffset="7002.06">8276 2629 1887 0,'0'0'-14'16,"-17"-4"11"-16,17 4 18 0,-6-12-4 15,6 12 12-15,0-21 2 0,3 6 3 0,4 1-5 16,6-7 4-16,7-4 12 0,-3 0 7 16,13-7 2-16,-7 4 8 0,8-4-1 0,-9 7-2 15,2 2 2-15,-1 0 4 0,4 1-1 16,13-6-12-16,-7 1 5 0,7 2 3 16,-3 5-7-16,-7 5-8 0,20-10-12 0,-3 4 9 15,5 2-12-15,-5 9 4 0,-4 3-6 16,-2-1 3-16,5 2-10 0,1 5 3 15,0 1 0-15,0 1-6 0,-1 3-1 16,1-2 6-16,-1 3-7 0,11 9 4 16,0 0-10-16,0 3 4 0,-8 2 3 0,1 2 4 15,4 4-1-15,0 3 2 0,-2-2 1 16,-8 10 0-16,-1-4-5 0,0 6 9 0,-6-1 1 16,0 6-1-16,-7 0-1 0,3 2 1 15,0 2 0-15,-6 3-1 0,10 4 5 16,-14-4 6-16,1-1-3 0,-2 1 2 0,2 0-11 15,-7 0 7-15,-1-3-10 0,-5 0 9 16,2 3-5-16,0 0 9 0,-6-1-3 0,-4-8-11 16,4 12-1-16,-4-3-5 0,-3-7 23 15,-3-4-17-15,0-1 1 0,-4 14-4 16,0-2 8-16,-3-2-18 0,-6 0 10 16,-1-3 4-16,0-1 2 0,-3 2-10 0,-6-3 4 15,-4-6 1-15,-10 2-8 0,-4-1 10 16,-5-2-1-16,-12 6-16 0,11-12 10 15,-16 5 5-15,12-10-4 0,-3-10 0 0,-13 2-13 16,7-2 12-16,0-2 5 0,0-5-14 16,9-4 15-16,0-4-16 0,-22-3 4 15,10-1 6-15,-5-4-5 0,-2-5-3 0,10-1 2 16,0-6-1-16,-1 0-4 0,-9-13 3 16,20 8 7-16,-14-10-14 0,14 6 7 0,2-7-2 15,-6-3 2-15,8-7 3 16,9 4 1-16,3 2 0 0,0 0-4 0,4-6 14 15,0 2-7-15,9-5 5 0,1 3-5 0,0-4 1 16,6-4 3-16,1 3-4 16,5-2-2-16,2-1-3 0,-1-2-13 0,7 3 15 15,-2-1-15-15,10-4 18 0,-2 4-16 16,7 4 11-16,-1-3-12 0,8 0 7 0,7 6-6 16,2-3 0-16,11-10 6 0,3 2-9 15,-7 16-24-15,14-8-25 0,-10 14-25 0,-4 7-22 16,3-2-33-16,-5 9-34 0,11 0-39 15,-8 4-31-15,-8 5-70 16,1 5-135-16,-6 4 17 0,-1 0-118 0,-1 4-54 16</inkml:trace>
  <inkml:trace contextRef="#ctx0" brushRef="#br0" timeOffset="7383.09">9170 2525 1694 0,'0'0'111'15,"0"0"11"-15,0 0 8 0,6-12-16 0,-6 12-9 16,0 0-15-16,0 0-14 16,0 0 4-16,0 0-16 0,0 0 6 0,3 22-6 15,-3-7 12-15,-3 5-3 0,3 6 6 16,0 3 9-16,0 9-9 0,-3-1-11 0,6 1 5 15,0 12 10-15,1-6-10 0,-1-6-10 16,-3 2 1-16,6-5-7 0,2-1-2 16,-5 1-11-16,-3-4-15 0,3-6 14 0,-3-3 8 15,3-4-13-15,4 1-1 0,-7-3-8 16,3-4 1-16,0-2-2 0,-3 0 8 0,0-10 7 16,5 15-6-16,-5-15-9 0,-5 12 10 15,5-12-6-15,0 0-4 0,0 10-14 16,0-10-25-16,0 0-46 0,0 0-41 15,0 0-50-15,0 0-47 0,0 0-55 16,0 0-55-16,-9-32-110 0,5 25-79 0,1-4 41 16,0 4-163-16,3-4-114 0</inkml:trace>
  <inkml:trace contextRef="#ctx0" brushRef="#br0" timeOffset="8390.46">8276 3389 1749 0,'0'0'-60'0,"0"0"12"0,0 0 17 16,-10 6 19-16,10-6 12 0,0 0 6 15,0 0 7-15,0 0 7 0,0 0 3 0,0 0-1 16,0 0 7-16,0 0-3 0,-3 12 5 16,3-12 9-16,0 0 7 0,0 0 12 15,17 7 11-15,-17-7 13 0,23 7 0 0,-7-7 5 16,5 4-4-16,2-4-6 16,3 0 1-16,7-4-1 0,2 4-6 0,11-1-10 15,-7-5-4-15,29-1 2 0,5-4-10 16,0 4 2-16,7-5-10 0,-7 5-1 0,8-3-4 15,-5 0 3-15,-6-1-9 0,3-1-6 16,-6 2-1-16,3 3 6 0,-3-1-11 16,-4-5 0-16,-10 6-7 0,-12 2 4 0,-2-1 4 15,-5 2-5-15,-4 1-7 16,-7-1 4-16,4 1-5 0,-8-2 1 0,2-1-2 0,-1 5-1 16,-4-2 1-16,1 0-4 0,-17 3 9 15,27-4-11-15,-14 1-5 0,4 0-20 16,-4 1-11-16,0 0-21 0,4-2-8 15,-4 3-18-15,1-2-17 0,-4 0-22 16,-10 3-25-16,20-1-31 0,-20 1-30 0,10-6-30 16,-10 6-115-16,0 0-236 0,0 0-88 15</inkml:trace>
  <inkml:trace contextRef="#ctx0" brushRef="#br0" timeOffset="8816.5">9243 3610 1782 0,'0'0'68'0,"0"0"7"0,-16 3-7 16,16-3-6-16,0 0-2 0,0 0-10 16,0 0-5-16,0 0-3 0,22-24-5 0,-22 24-2 15,24-10-6-15,-10 8 1 0,-1-4-6 16,-1 5 1-16,-12 1-1 0,24 0-4 15,-24 0 2-15,24 7-1 0,-12 4 4 0,-1-3 1 16,-1 9 6-16,-4-3 3 0,-2 5 4 16,-8 2 0-16,4 4 6 0,-6 0 3 15,3 3-1-15,-7 2-5 0,-1-2-13 0,5-3 3 16,6-7-3-16,-7 1-1 16,1-5-2-16,2 2 3 0,4-7-2 0,0 2-5 15,0-11 3-15,4 14-1 0,-4-14 3 16,13 6-1-16,-13-6 1 0,30-3-1 0,-30 3-7 15,40-11 2-15,-14 7-2 0,4-3-2 16,0 1 4-16,0-2-15 0,7 2 4 16,-7-2 4-16,0 4-8 0,-3-4 8 0,-7 5-20 15,-1-1-19-15,-1 4-27 0,-6-6-22 16,6 6-31-16,-18 0-35 0,20 0-33 0,-20 0-57 16,13 0-108-16,-13 0-112 0,0 0-172 15,6 6-120-15</inkml:trace>
  <inkml:trace contextRef="#ctx0" brushRef="#br0" timeOffset="10417.23">8469 7129 1838 0,'-17'3'34'0,"1"0"27"0,16-3 14 0,-14 1 8 16,14-1 7-16,0 0-4 0,0 0-1 16,0 0-8-16,0 0-8 0,0 0-4 0,0 0-6 15,0 0 4-15,44-17 13 0,-4 9-8 16,23-6 7-16,11-4 1 0,16 0-5 16,4-1-3-16,-1-1 4 0,10-2-5 0,-7 4-8 15,4-3 0-15,-2 7-3 0,-5-4-8 16,-17 8-7-16,-9 1-6 0,-4-4 10 15,-13 6-11-15,-10-1-3 0,-7 4-6 16,-3-2-6-16,-6-1-27 0,-1 3-37 0,-10 3-33 16,4-2-35-16,-7 0-39 0,-10 3-34 15,0 0-34-15,13 6-48 0,-13-6-94 16,0 0-71-16,-30 19-195 0,11-6-125 0</inkml:trace>
  <inkml:trace contextRef="#ctx0" brushRef="#br0" timeOffset="11567.23">8539 7229 1748 0,'0'0'-89'0,"-9"-4"29"0,2-2 17 16,7 6 13-16,-6-4 18 15,6 4 8-15,-8-8 20 0,8 8 8 0,0 0 13 0,-6-7 10 16,6 7 5-16,0 0 7 0,-3-8 6 15,3 8 6-15,0 0-1 0,0 0 3 16,0 0 2-16,0 0 0 0,-7-13-2 16,7 13-1-16,0 0-3 0,0 0-10 15,0 0 0-15,0 0-7 0,0 0-7 0,0 0-3 16,0 0-4-16,0 0-6 0,0 0-2 16,0 0-6-16,0 0-1 0,0 0-2 0,0 0-1 15,0 0 0-15,0 0 0 0,24 32 7 16,-18-15 0-16,7-1 4 0,-2 5 9 15,2 0 2-15,7 4 0 0,6 14 0 0,-3-4 2 16,4-3-7-16,0 4-2 16,6-7-4-16,-13-1 4 0,3-3 0 0,10 5-1 15,2 2-16-15,-10-10 9 0,-1-1 5 16,9 8-3-16,0-8-11 0,-6-4 14 0,0 1-10 16,0-3-4-16,-4-2-6 0,0-1 2 15,1 1-2-15,2-5 5 0,1 3 6 16,0-5 5-16,0 1-1 0,3-6 13 0,0 6-17 15,0-3-1-15,3-4 8 0,-6-3-5 16,3 3-2-16,-4-1-6 0,11-2 7 0,0-2-10 16,-1 0 0-16,1-6-5 15,-1 3 6-15,2-3-9 0,-5 1-2 0,3 2 11 0,1-5-5 16,-7 1-3-16,-7-1 1 0,4 4 1 16,-4-4-6-16,0 1 5 0,1 2-5 15,-1-5 9-15,-6 2-1 0,3-2-6 16,-4 2 0-16,8 1 5 0,-7-1-3 15,-1 1-4-15,-2-1 2 0,-1-2-4 0,1-4 2 16,-1 1 6-16,-4 1-4 0,5-1 1 16,-4 1-2-16,-1-4-3 0,2 2-1 0,-4-2 9 15,-1 3-1-15,0 1-1 0,-2-2 2 16,0 1-1-16,2 3 9 0,-2-2-8 16,-1-1 2-16,0 1 4 0,0 2-5 0,-3 0-5 15,0-1 4-15,0 1 5 0,0 1-5 16,4-1-1-16,-4-3 1 0,0 5-1 15,0-2 1-15,-4-3-2 0,4 7-5 16,-6-4 1-16,6 2 11 0,-3 1-9 0,-1-6 1 16,1 5 4-16,0 1-2 0,-1-1 2 15,-6 1 1-15,4-2-2 0,2 3 0 0,-2 1 5 16,2-3-9-16,-6 1-2 0,7 5 3 16,-4-3 0-16,-2-1 3 0,4 1-4 15,-1 1-7-15,-4 2 4 0,7-4 2 0,3 11 2 16,-14-14-7-16,8 5 3 0,6 9 1 15,-13-9-4-15,13 9 2 0,-3-13 2 0,3 13-2 16,-11-7-6-16,11 7 0 0,-7-8-13 16,7 8-18-16,0 0-26 0,-9-7-14 15,1 1-18-15,8 6-29 0,-6-2-27 16,6 2-29-16,0 0-36 0,-13-6-38 16,13 6-37-16,-11-4-64 0,11 4-104 0,0 0 35 15,-16 0-160-15,16 0-83 0</inkml:trace>
  <inkml:trace contextRef="#ctx0" brushRef="#br0" timeOffset="11932.3">9783 6869 1670 0,'0'0'-41'15,"0"0"5"-15,0 0 4 0,0 0-1 0,23-12 0 16,-9 8 5-16,-1-2 6 0,0-1-2 16,10-1 3-16,4-2 5 0,-7 3 9 0,4 2-5 15,-5-1-1-15,1 2-2 0,-7-2 6 16,4 4 3-16,-4 0 1 0,-2-2-14 16,-11 4-32-16,13-1-33 0,-13 1-312 0,0 0 93 15</inkml:trace>
  <inkml:trace contextRef="#ctx0" brushRef="#br0" timeOffset="12499.47">9273 7328 1263 0,'0'0'109'0,"0"0"4"16,0 0-4-16,-10-13-6 16,10 13-6-16,0 0-7 0,3-15-10 0,-3 15-5 15,16-18-3-15,-5 14-8 0,-1-5-7 0,-1 1-1 16,5 4-5-16,-4 0-7 15,-10 4-4-15,24-9-4 0,-24 9-5 0,16 0-2 16,-16 0 0-16,27 9-2 0,-20-5-2 16,3 4 1-16,-1 2 1 0,-2 5 3 0,-3-1 4 15,-4 1-7-15,3 2 12 0,-6 4-3 16,-4 1 4-16,0 2 1 0,1-2-2 16,-1-3 2-16,0-2-6 0,0 1-2 0,1-3 8 15,3-2-8-15,-4-1-1 0,7-2-3 16,0-10 4-16,-3 15-4 0,3-15 7 15,-4 13-7-15,4-13 5 0,0 10-10 0,0-10-4 16,14 8 14-16,-14-8-5 0,16 3-1 16,-16-3-5-16,30-3 6 0,-10 6 1 15,-20-3-13-15,30-6 0 0,-6 3 0 16,-8-1 1-16,4-1-2 0,4-1-7 0,3 2 14 16,-8-2-9-16,1 2-11 0,1 0 4 15,-5 0-8-15,-2 1-6 0,-14 3-26 0,16-1-26 16,-16 1-18-16,20 0-13 0,-20 0-32 15,10 1-46-15,-10-1-70 0,0 0-110 16,0 0-110-16,0 0 46 0,0 0-163 16,-21 18-75-16</inkml:trace>
  <inkml:trace contextRef="#ctx0" brushRef="#br0" timeOffset="15399.59">13116 3657 1690 0,'-3'-7'31'0,"3"7"28"0,-11-12 20 0,8 3 17 16,3 9 0-16,0 0-16 16,-3-8-8-16,3 8 1 0,0 0-16 0,0 0-5 15,0 0-9-15,0 0 8 0,0 0 17 16,0 0 6-16,-10 36-4 0,13-18 2 15,4 3-1-15,-4 8 12 0,0 6-7 0,11 12 6 16,-4 6 2-16,4-3-8 0,-1 0 9 16,-7 3-14-16,5-3 0 0,-1-6-3 0,-4-5-8 15,-3-3 0-15,8-1-2 0,-1-6-4 16,-7-4-9-16,3-1 3 0,-3 1-10 0,5-10 4 16,-5 0-10-16,0 0 6 0,4-2-8 15,-4-5 1-15,-3-8-2 0,3 17 1 16,-3-10 0-16,0-7-7 0,0 11 0 15,0-11-18-15,0 0-43 0,0 0-52 16,0 0-50-16,0 0-55 0,0 0-47 0,7-26-46 16,-7 10-39-16,4-2-105 0,-4 2-28 15,0-1-218-15,0-4-174 0</inkml:trace>
  <inkml:trace contextRef="#ctx0" brushRef="#br0" timeOffset="16449.89">13107 3675 1935 0,'0'0'-53'0,"-18"-5"18"16,18 5 0-16,0 0 16 15,-6-6 1-15,6 6 0 0,0 0 1 16,0 0 3-16,0 0 7 0,0 0-3 0,0 0 4 15,13-18-7-15,-10 17 15 0,11-2 3 16,-1-1 8-16,1 1 5 0,5-3 7 0,5 2-5 16,-1-1 3-16,14-1-4 0,-7 2-3 15,13-4 3-15,4 2-4 0,19-2-5 0,7-1 2 16,1 5-3-16,-4-1-1 16,7-1 5-16,-1 5-7 0,-3-2 6 0,-2 0-3 15,-8 3-4-15,-9 0-4 0,-1 0 7 16,0 0-6-16,17-3 0 0,-10 1 3 0,-13 2 0 15,2 0-1-15,-11 0-2 0,-2 0 0 16,1 0 1-16,-10 0-4 0,0 2 0 16,-2 1 3-16,-1 0 1 0,-1-3 5 0,1 3-2 15,-5-2 2-15,2 2-5 0,-1 0 1 16,-7-2 1-16,4 3 1 0,-17-4 1 16,27 2 0-16,-14 0 1 0,-13-2 0 0,17 6 0 15,-17-6 5-15,16 4 3 0,-2-1 7 16,-14-3 4-16,16 10 3 0,-3-2 5 0,-2-4-2 15,-2 7 3-15,1-4-3 0,1 3 0 16,-2 0 0-16,1 2 3 0,-3 1-5 16,3 2-1-16,0 3 4 0,-7-1-1 0,1 1-1 15,3 0 1-15,-4 1 6 16,0 3 2-16,-3-1-1 0,7 4 1 0,-4-4 1 16,-3 0-2-16,0 4 0 0,3-4-10 15,-6 1 2-15,3 0-3 0,-7 0-4 0,4-1-1 16,0-4-5-16,0 1 4 0,0-3-2 15,-5 2-1-15,8-5-4 0,0 4 2 0,-10-1-2 16,4 0 0-16,-4-3 0 0,3 4-4 16,-6-4-2-16,-1-2 7 0,-2 1-7 15,-4 3 4-15,0-4-6 0,0-3 4 0,-7 4 0 16,0-3-3-16,0 1-3 16,2-1 2-16,-5-1 3 0,-8 0-5 0,2 4-3 15,6-7-3-15,-10 4 5 0,0-2-1 16,0 2 6-16,3-1-16 0,-3 2 16 0,-4-1-9 15,11-7 4-15,-7 5 1 0,4-1-7 16,6 0-3-16,-10 0 0 0,6-1 7 16,4 2 2-16,-3-5-3 0,-7 5 3 0,7-3-6 15,-4-2 7-15,1 3-4 0,-8 0 0 16,-2-1-10-16,9 0 6 0,-3-2 7 0,3 3-11 16,4-4 0-16,-7 2 11 0,7-2-10 15,6 3 5-15,0-3 1 0,0 0-1 16,4-3-1-16,4 3-7 0,19 0 14 0,-38 3-2 15,25-3-6-15,13 0 0 16,-30 0 3-16,30 0-4 0,-20 0 1 0,20 0 1 16,-20 1 0-16,20-1-3 0,0 0-4 15,-20-1-8-15,20 1-18 0,-10 0-24 0,10 0-23 16,0 0-30-16,-13-3-35 0,13 3-30 16,-10-7-62-16,10 7-69 0,3-18-123 15,0 8-164-15,4-2-95 0</inkml:trace>
  <inkml:trace contextRef="#ctx0" brushRef="#br0" timeOffset="16784.93">13606 3960 1627 0,'27'-14'-89'0,"0"6"5"0,-1-2 32 0,-3-3 26 15,1 2-4-15,3 2 19 0,-4 2-7 16,0-2 14-16,-3 5-3 0,4 0-2 0,-8 4 7 15,-2 0 5-15,2 4-4 0,-2 0 9 16,-4 7 14-16,-4 2 21 0,-3 4 11 16,0 1-1-16,2 1 2 0,-5 3 7 0,-5 6 2 15,-1 3-2-15,0-2-3 0,-4-1-8 16,-1-6 0-16,8 1-3 0,3-3-9 0,0-5 1 16,-7 0-3-16,11-2-2 15,-1-5 1-15,8 2 3 0,-2-2 1 0,12-5 0 16,-2 0-3-16,1-3-6 0,14-3-5 15,-1 0 1-15,-3-1-3 0,-7 0-2 16,7 0-4-16,-7-2-3 0,-3 2 2 0,4 0-3 16,-5 1-4-16,2-2-24 0,-4 2-29 15,-8-3-45-15,1 2-52 0,1-3-93 0,-8 2-433 16,0-5-162-16</inkml:trace>
  <inkml:trace contextRef="#ctx0" brushRef="#br0" timeOffset="17803.24">13293 3060 1942 0,'0'-10'12'0,"0"10"20"15,0 0 13-15,0 0 5 0,0 0-4 16,0 0 1-16,-3-15-9 0,3 15-5 0,0 0-5 16,0 0-6-16,0 0 3 0,0 0 6 15,-27 35 6-15,16-16 9 0,-1 9 10 16,-2 1 6-16,-6 17-6 0,6 0 10 16,2 5 1-16,-6-2-4 0,2 1 3 15,-1 0-12-15,1 0 2 0,5-3-8 0,-5-5-4 16,2-6 4-16,8-7-7 0,-1-7 0 15,4 2-1-15,-3-5-13 0,3-1-2 0,-2-5 8 16,5-1-1-16,-3-2 0 0,0-3-8 16,3-7-4-16,-7 10-11 0,7-10-47 15,0 0-55-15,0 0-51 0,0-32-69 0,7 7-68 16,-7-10-138-16,14 2-37 0,-8-15-156 16,7 1-112-16</inkml:trace>
  <inkml:trace contextRef="#ctx0" brushRef="#br0" timeOffset="18483.25">13153 3027 1751 0,'3'-6'-39'0,"-3"6"8"0,0 0 7 16,3-7 7-16,-3 7 5 0,8-4 3 0,-8 4 6 16,16-8 5-16,-7 6 5 0,12-3 2 15,6-2 6-15,-4 1-2 0,7 3-1 16,3-1 2-16,-3 0 4 0,7 3-1 0,9-5 5 15,1 6-2-15,-1-1 2 16,8 1 2-16,-4-3 1 0,23 0-3 0,-6 0 4 0,7 1-4 16,-14 0 1-16,-14 2-2 15,1-4-2-15,-1 4-4 0,-6 0 3 0,-3 0 2 16,0-1-2-16,-7 1 4 0,-3 0 1 16,3-3 0-16,-8 3 8 0,-5 0 2 15,4 0-3-15,-5-3-3 0,-2 3-2 0,2 0-3 16,-2-1 1-16,-14 1 2 0,19 1-7 15,-19-1-2-15,17 0-1 0,-17 0-4 0,17-1 1 16,-17 1-2-16,13 1 1 0,-13-1 3 16,0 0 0-16,13 0 5 0,-13 0-4 15,0 0 4-15,17-1 0 0,-17 1-3 16,0 0-1-16,0 0 0 0,13 1-7 16,-13-1 2-16,10 3-4 0,-10-3 1 0,14 3 3 15,-14-3-1-15,16 7-4 0,-2-5 3 16,-14-2-1-16,27 10 0 0,-11-4 2 0,1 1 4 15,7 4-1-15,-12-4 4 0,12 5-2 16,-8 1 1-16,8-1 5 0,-4 2 3 16,7 4-3-16,-5 0-1 0,5 0 7 0,-3 2 2 15,-4-2 2-15,3 4 0 0,-6-3 3 16,3 4 10-16,-4-5-1 0,-6 1 4 0,4 2-3 16,-1 1 5-16,-6-2-4 0,3-2-8 15,-4 1 4-15,1 6-5 0,-4-10 7 16,0 6-15-16,5-7-5 0,-5 1-1 0,0 2 3 15,7 0-9-15,-10-5 8 16,3-2-7-16,0 1-4 0,5 0 11 0,-5-4 2 16,3 4-10-16,-6-11-1 0,0 13 1 15,0-13-9-15,7 12 7 0,-7-12 6 0,3 10 4 16,-3-10-14-16,0 0-3 0,3 7-3 16,-3-7 7-16,0 0-12 0,8 8-10 15,-8-8-22-15,0 0-28 0,0 0-28 0,9 7-34 16,-9-7-53-16,0 0-71 15,0 0-77-15,0-22-155 0,0 22 40 0,-6-18-143 16,-5 5-84-16</inkml:trace>
  <inkml:trace contextRef="#ctx0" brushRef="#br0" timeOffset="18816.31">14156 3225 1709 0,'-10'-8'28'0,"3"5"21"0,7 3 19 15,-6-7 5-15,6 7-6 0,0 0-7 16,-7-5-8-16,7 5-5 0,0 0-9 16,0 0 5-16,0 0 10 0,0 0 13 15,0 0 5-15,-7 23 5 0,7-10 4 0,0 1 0 16,0 4 2-16,0-3-5 0,4 2-8 15,-4 1 7-15,0 1-12 0,0-1-2 16,3 0-8-16,-3-4-10 0,0-1 3 0,-3 2-2 16,3-3-12-16,3-2 0 0,-3-10 3 15,0 15-16-15,4-6-19 0,-4-9-27 0,3 12-34 16,-3-12-39-16,3 13-62 0,-3-13-64 16,0 4-69-16,0-4-170 0,-3 8 29 15,3-8-123-15,-3 10-59 0</inkml:trace>
  <inkml:trace contextRef="#ctx0" brushRef="#br0" timeOffset="21616.5">13222 7061 1700 0,'0'0'91'15,"-9"-7"13"-15,9 7 6 0,0 0-10 0,-7-7-12 16,7 7-7-16,0 0-10 0,0 0-9 16,0 0-1-16,0 0 12 0,0 0 2 0,0 38 10 15,7-16 1-15,-4 11-2 0,0 2-5 16,4 1 2-16,0 13-9 0,3 2 14 16,7-2-10-16,-11 1-13 0,1-10 7 0,6-5-6 15,-9-3-16-15,9 1 13 0,-7-4-11 16,1-4-6-16,0 3-6 0,0-7 5 15,-4-5-8-15,0 1-1 0,4-3-3 16,-4-3 0-16,0 3-3 0,1-4 0 0,-4-10 5 16,7 15 0-16,-4-8-7 0,-3-7 8 15,0 11-5-15,0-11 1 0,3 10-2 0,-3-10 0 16,7 7-9-16,-7-7-8 0,0 0 12 16,3 12-6-16,-3-12-8 0,0 0 5 15,0 0-3-15,7 10 2 0,-7-10-9 0,0 0 7 16,0 0-12-16,20 0 9 0,-20 0-7 15,0 0 1-15,30-7 2 0,-13 1 5 0,-1 2-9 16,1 0 6-16,10 0 0 16,3-3-8-16,0 1 11 0,0 2-6 0,3-1 1 15,7-2-11-15,0 1 6 0,0 2 2 16,3-3-1-16,-10 3-3 0,7 0 7 0,4 1-8 16,-11-3-1-16,4 5 10 0,-4-6-1 15,0 6-2-15,4 1-5 0,-4-3-2 16,-9 3 2-16,2 0 6 0,1 0-3 0,0-2-7 15,-8 4 5-15,2-2-1 0,-1 0 2 16,-4 0 3-16,-16 0-5 0,33 3-1 0,-33-3 5 16,30 0-10-16,-30 0 8 0,24 0 7 15,-24 0 2-15,17 0-5 0,-17 0 1 16,20 0-3-16,-20 0 2 0,0 0-4 0,20 0-2 16,-20 0-1-16,0 0 10 0,0 0-2 15,0 0 0-15,23 0-5 0,-23 0 0 16,0 0-1-16,0 0 3 0,0 0-4 15,0 0 6-15,20 0-3 0,-20 0-4 0,0 0 4 16,0 0-5-16,0 0 6 0,0 0-1 16,17 1-4-16,-17-1 0 0,0 0 2 0,0 0 6 15,0 0-1-15,0 0 0 0,0 0-8 16,0 0 2-16,0 0-1 0,0 0 7 16,0 0-6-16,0 0 3 0,0 0 6 0,0 0-9 15,0 0 3-15,0 0 7 0,0 0-7 16,0 0-4-16,0 0 3 0,0 0 5 0,0 0-2 15,0 0-2-15,0 0 3 16,0 0 0-16,0 0-5 0,0 0-1 0,0 0 2 16,0 0 7-16,0 0-2 0,0 0 2 15,0 0-6-15,0 0-1 0,0 0 9 0,0 0-3 16,13-6-4-16,-13 6-3 0,3-11 9 16,-3 11 1-16,7-12-11 0,-7 12 3 0,7-21 4 15,-1 10-3-15,1-4 1 0,0-2-3 16,0 2 4-16,-1-3-3 0,1-2 4 15,2-3-3-15,2 0-1 0,2-4 1 16,-7 4-5-16,8-4 6 0,-4 0-6 0,7-3-4 16,-11 6 2-16,7-2 13 0,-2 2-16 15,-1 3 14-15,-4 0-5 0,2 5-3 16,-2-5 4-16,1 6-2 0,-1 1 4 0,-3 1-4 16,0 1 1-16,5 1 1 0,-5 1-3 15,0 3-2-15,-3 7 8 0,7-18-6 0,-7 18 1 16,3-13 5-16,-3 13 1 0,0-9-9 15,0 9 5-15,0 0 3 0,3-13-6 16,-3 13-3-16,0 0 4 0,3-11 4 0,-3 11 2 16,0 0-4-16,8-8 3 0,-8 8-9 15,0 0 5-15,0 0 3 0,0 0-1 16,3-11-1-16,-3 11-5 0,0 0 2 16,0 0 7-16,3-10-11 0,-3 10 9 0,0 0-5 15,7-7 3-15,-7 7-1 0,0 0 1 16,6-10 1-16,-6 10-1 0,0 0-3 0,0 0 1 15,0 0-1-15,0 0 1 0,0 0 11 16,-3-12-7-16,3 12-7 0,0 0 5 16,0 0-2-16,0 0-4 0,-20-6 1 0,20 6 7 15,-23 3-5-15,23-3 2 0,-33 3-1 16,6-2-6-16,0 2 1 0,-3 0 10 0,-6 2-9 16,-1-3 8-16,-7 0-9 0,-19 7 4 15,9-2 3-15,-9 0-8 0,0 1 1 16,-4-4 1-16,14 3 0 0,10-1 5 15,0-1 0-15,-4 1-1 0,4-5-2 16,5 5 9-16,-1-1-9 0,2-1 2 0,4 2-3 16,-7-2 6-16,6 2 0 0,4-1-3 15,1 2 6-15,-1-4-6 0,0 1-6 0,6 2 5 16,-6-5-1-16,4 7-5 0,-1-2 12 16,3-2-5-16,5 2 1 0,-5-1-5 0,7 2 4 15,-2-4 1-15,-2 1 7 0,8 2-3 16,-7-1-7-16,3-3 1 0,1 3 1 15,2 1-1-15,14-6 5 0,-23 4 0 0,13-1-1 16,10-3-1-16,-20 5 5 0,20-5-5 16,-20 0 4-16,20 0-5 0,-16 0 3 0,16 0-5 15,0 0 2-15,-30-5 0 16,30 5 2-16,-24-3-13 0,24 3 0 0,-17-4-6 16,17 4-9-16,-16-3-13 0,16 3-23 15,-17-6-25-15,17 6-29 0,0 0-32 0,-13-2-41 16,13 2-37-16,0 0-25 0,-3-6-52 15,3 6-191-15,0 0 24 0,0 0-173 16,33-8-140-16</inkml:trace>
  <inkml:trace contextRef="#ctx0" brushRef="#br0" timeOffset="22000.08">13673 7257 1875 0,'0'0'3'15,"20"-3"17"-15,-7 2 13 0,4-2 8 0,3-3 2 16,3 4 1-16,4-4-2 0,0 2-7 16,0 0-3-16,6 1-2 0,-14 3-1 0,8 0-2 15,3 0-2-15,-10 3 0 0,4-2-4 16,-8 6 4-16,-2 1 5 0,2 2 6 16,-6 5 6-16,-3 1 6 0,-4 2 13 0,-6 4 8 15,-4 0 3-15,-6 9 10 16,-11 8 3-16,1-2 3 0,-11-1-15 0,12-9 1 15,5-2-7-15,-4-2-5 0,8-6-2 16,4-5-10-16,-5 1-2 0,4-2-5 0,7-1 0 16,0-3-8-16,3-7-1 0,0 0 0 15,0 0-8-15,0 0 11 0,39-3-11 0,-5-11 3 16,-1 0-7-16,17-4-2 0,4-1 1 16,2 2-7-16,-6 2-3 0,-7 2 2 15,-10 1-26-15,-3 6-33 0,-3 2-41 0,-3-4-43 16,-1 6-39-16,-7-2-45 0,2 4-46 15,-9 0-94-15,-9 0-111 0,17 4 52 0,-17-4-150 16,10 4-64-16</inkml:trace>
  <inkml:trace contextRef="#ctx0" brushRef="#br0" timeOffset="23750.31">7853 3577 1599 0,'-13'-2'-42'0,"13"2"14"0,0 0 18 0,0 0-1 15,0 0 6-15,0 0 4 0,-11-4 7 16,11 4-7-16,0 0 6 0,0 0 9 0,0 0-7 15,0 0 7-15,0 0 5 0,0 0 3 16,41 17 7-16,-28-13 4 0,7 0 6 16,3 2 1-16,0 2 1 0,7-4 2 0,10 3-2 15,1 1 2-15,-2 1-5 0,1-2 0 16,1 0-4-16,2 4 12 0,0-4 6 16,24 2-4-16,-11 1-6 0,7-3-1 15,5 4 2-15,-2-8-4 0,4 4-1 0,3 1-4 16,-2 2-1-16,8-6-3 0,2 2-3 15,-5-5-3-15,4 3 1 0,7-2-5 16,3 0 2-16,0 1-2 0,0-3 1 0,-4 3 1 16,-2 0-5-16,-1-2 3 15,1 5-2-15,-8-1-3 0,0-1 1 0,1 2 6 0,0-3-4 16,-3 1-2-16,-5 0-5 0,12 3 4 16,-8-3 0-16,4 2-2 0,2-2 3 15,-2 0 0-15,0 4-1 0,0 1-1 16,-4-5 1-16,-4 0-3 0,5 3 1 15,3 0 4-15,0 0 0 0,-1-3-2 0,1 3 0 16,6 0 2-16,-6-4-1 0,7-1-1 16,-2-2 3-16,5-2-8 0,3 2 4 0,-3-6-1 15,0 3 3-15,16-1-3 0,-20-1-4 16,0 2 7-16,-6-1-3 0,-7 1-3 16,4 0-4-16,-4 0-1 0,-17 2-1 0,0 1 3 15,-3-3-4-15,4 3 5 16,-5-4-9-16,5 3 3 0,-4 1 3 0,6 0-2 0,15-3-2 15,2 3 0-15,4-2 1 16,-4 0-1-16,3-4 0 0,-2 2 7 0,-1 1-5 0,7-1-1 16,0 0 1-16,-3-6 0 15,2 7 3-15,-2-6 2 0,4-1 0 16,-8 2-10-16,3-2 7 0,4 0-1 0,-2 3 3 16,-2-4-3-16,1 1-3 0,-1 2 4 15,8-3-5-15,-15 1 7 0,9-1-3 0,-2-1 1 16,0 5-1-16,1-6 0 0,4 2-3 15,-2 4 11-15,14-5-9 0,7 2 8 0,-20 3-3 16,1-1-2-16,-2 1-4 0,5 0 0 16,-14 4 1-16,-1-5-4 0,2 1 6 15,-22 4 4-15,-5 0-4 0,-10 3 0 0,-11-1 1 16,3 1-3-16,-6 0 5 16,4 0-10-16,-8-3-7 0,1 6-9 0,-4-3-19 15,4 0-16-15,-4 0-10 0,1 1-9 16,-14-1-16-16,16 0-7 0,-16 0-11 0,14-1-44 15,-14 1-54-15,3-9-78 0,-3 9-156 16,-17-9-169-16,-10 3-105 0</inkml:trace>
  <inkml:trace contextRef="#ctx0" brushRef="#br0" timeOffset="24333.5">8620 3585 1673 0,'0'0'-102'0,"0"0"29"0,0 0 7 0,0 0 29 15,0 0 12-15,46-8 24 0,-13 10 19 16,38 1 16-16,-2 3 0 0,18-2 14 16,27 4 9-16,5-1 3 0,22 3 3 0,9 0-1 15,36 1-3-15,7 1 0 0,-3-2-4 16,7 1 2-16,17 0-8 0,9 2 2 0,20-1 0 16,7-6-3-16,13-2-3 15,4 0-1-15,-3 4-4 0,16-5-3 0,3 0-3 16,0 1 1-16,3 3-3 0,-12-1-2 15,-10-1-6-15,-15 2 4 0,-19 0-6 16,-17-1-2-16,-6-1-3 0,-53 1 1 0,-14-2-4 16,-10 0 1-16,-10 3-2 0,-33-6 3 15,-11 2-3-15,-3 0-2 0,-23-3 0 0,-7 3-1 16,-8-3-4-16,-13 2-8 0,2-2-19 16,-7 0-18-16,-4 2-19 0,-7 1-42 15,-6-3-65-15,0 0-67 0,0 0-195 0,-33 20-140 16,9-14-67-16</inkml:trace>
  <inkml:trace contextRef="#ctx0" brushRef="#br0" timeOffset="28033.52">836 4065 1589 0,'0'0'-51'15,"-6"-8"2"-15,6 8 30 0,0 0 14 0,0 0 13 16,-13-7 13-16,13 7 3 0,0 0 11 15,0 0-1-15,-14-4-1 0,14 4-2 0,0 0-1 16,0 0-6-16,-27 11-3 0,17-3 2 16,1-2 11-16,-2 8-3 0,-2-3 6 15,-1 8-1-15,-2-2-3 0,-4 5 2 0,0 3-1 16,0 0 0-16,3 3-1 0,4 0 2 16,-4 2 0-16,-3 9-4 0,0 2-3 15,7-8 2-15,-1-4-3 0,5 0-5 16,2 2 1-16,4-3-5 0,-1-3-3 15,4 0 4-15,0 0-3 0,0-5 0 0,7 1-4 16,-4 0 0-16,7-3 2 0,0-1 0 16,0-5-1-16,0 1-2 0,7-2-4 15,6-3 4-15,-6 1 1 0,3-4-4 0,6 2-5 16,-2-4 7-16,2-3-2 0,-5 1 0 16,-5-1-4-16,-16 0 2 0,33 0 1 0,-16 0 0 15,-17 0 0-15,27-1-1 0,-27 1-1 16,19 0 1-16,-19 0 2 0,21-6 3 15,-21 6-8-15,0 0 3 0,23-1 1 0,-23 1-9 16,13-3-14-16,-13 3-31 16,0 0-36-16,14-8-40 0,-14 8-46 0,3-6-42 15,-3 6-451-15,0 0-158 0</inkml:trace>
  <inkml:trace contextRef="#ctx0" brushRef="#br0" timeOffset="28317.42">800 4586 1869 0,'-4'-8'-66'0,"4"8"2"16,0 0 2-16,0 0 4 0,0 0 10 0,0 0-8 15,0 0 17-15,0 0 1 0,0 0 29 16,0 0 4-16,0 0 10 0,34-3 17 16,-34 3 7-16,23 4 6 0,-23-4 3 15,27 7 4-15,-17-1 4 0,6 2 5 16,-12 2 0-16,6 2 3 0,-1 1 5 0,-9 2-3 15,4 2 0-15,-8 1-6 0,1 4-1 16,-3 0-5-16,-1 2-4 0,0-2-2 0,0 0-6 16,-2-2-4-16,2-1 4 0,0-1-4 15,3-5-10-15,4-1 0 16,-6 1-11-16,3-2-20 0,0-3-22 0,-4 1-37 0,7 3-33 16,-3-2-25-16,3-10-34 0,-11 18-460 15,8-13-121-15</inkml:trace>
  <inkml:trace contextRef="#ctx0" brushRef="#br0" timeOffset="32300.36">8430 11069 1844 0,'-3'6'15'15,"3"-6"8"-15,0 0 9 0,-8 9 11 0,8-9 3 16,0 0 2-16,0 0-4 0,0 0 0 15,0 0 5-15,17 10 12 0,-17-10 6 0,40-1-2 16,-16-2 0-16,15-3-8 0,8-2 1 16,20 1-8-16,-4-3-5 0,10 1-2 15,4-4 2-15,-1 2-9 0,2 0-2 0,-9 1 3 16,1 2-10-16,-2-5 0 0,-22 5-1 16,-2 1-11-16,-5 3 9 0,-5-2-7 15,-8 4 2-15,-6-4 1 0,0 5-8 16,4-5-2-16,-8 5 1 0,1 1-2 0,-17 0 3 15,27-6-2-15,-27 6-4 0,22-3-4 16,-22 3 7-16,24 0-6 0,-24 0-7 16,17 0 4-16,-17 0 2 0,0 0-4 0,19 0 2 15,-19 0 2-15,0 0 6 0,0 0-1 16,21-2-1-16,-21 2-2 0,0 0-3 0,0 0-7 16,0 0 8-16,17 5-2 0,-17-5-5 15,6 7 2-15,-6-7 1 0,10 13 4 16,-4-5 0-16,2 2 1 0,-2-1 4 0,1 8 1 15,-1 0 10-15,1 5 1 16,-3 3 4-16,-1 0-4 0,4 3 8 0,-4-2-1 16,-3 12 1-16,3-2-4 0,0-3-2 15,0 3 5-15,-3-5 2 0,0-2-3 0,-3 4 7 16,3-4-16-16,-3-1 0 0,0-3 0 16,0 0 10-16,-1 0-15 0,-6-4 11 15,3-3 4-15,1 6-4 0,-7-6-1 16,-4 1-1-16,1-5 4 0,-5 3-10 0,-6-2 12 15,4-1-3-15,-7-2-14 0,0 1 11 0,0-2-5 16,-7-4-5-16,1 0-4 16,-7-3 1-16,2 3 10 0,5-3-1 0,2-1-10 15,-5-3 2-15,1 0-3 0,5-3 3 16,-3 3 3-16,2-3-1 0,1 2-12 0,-3-6-1 16,2 1 9-16,4-2 5 0,4-3-10 15,-8 5-4-15,7-5 5 0,-3-1-5 16,7 2 7-16,-4-2-6 0,5 2 5 0,-5-5-9 15,3 2 7-15,1 1 8 0,3-1 6 16,0 1 1-16,3-4 1 0,1 4-5 0,-2-2 10 16,2-1-10-16,6-2 3 0,0 9 0 15,0-9-11-15,1 3 5 0,-2 2 5 16,5-4-6-16,-4 0-9 0,7-1 14 16,-5 3-12-16,5-1 8 0,0-2-6 15,0 2-6-15,-1 0-1 0,4-1 8 0,-3 1 6 16,6-4-7-16,1 3 7 0,-8 0-18 15,8-1 6-15,-1 3-8 0,-3 3-1 0,0 0-24 16,0 11-17-16,0-18-43 0,0 11-38 16,0 7-32-16,6-14-4 0,-6 14-22 15,11-7-32-15,-5 6-32 0,-6 1-30 0,10-9-75 16,-10 9-63-16,20 0-153 0,-10 0-76 16</inkml:trace>
  <inkml:trace contextRef="#ctx0" brushRef="#br0" timeOffset="32651.08">8917 11180 1631 0,'25'-4'-31'0,"-25"4"18"15,21-1 15-15,-21 1 2 0,20 0 10 16,-20 0-1-16,19 0 3 0,-19 0 2 0,21 5 7 16,-11-1 4-16,3 2-1 0,-13-6 3 15,13 11 16-15,-6 3 5 0,0-3 7 16,0 6 5-16,-4-1 3 0,-6 1 1 15,-4 8 6-15,3-1-6 0,-2-5 6 0,-4 12-3 16,3-6-6-16,1-3-3 0,-1 1-13 16,3-6-2-16,4-3-4 0,-3 3 0 15,3-5-7-15,0 1-2 0,-3-5-6 0,3-8-1 16,6 19 1-16,-2-14-4 0,-4-5-6 16,23 5 9-16,-10-2-9 0,-13-3-6 15,41-8 6-15,-18 5-1 0,3-4-4 0,1 1 0 16,0-2 1-16,3 4-5 0,-4 0 3 15,-5-5-7-15,-2 8 4 0,2-7-17 0,-1 5-19 16,-7-1-24-16,0 1-24 16,-6 0-34-16,-7 3-23 0,20-3-32 0,-10 2-38 0,-10 1-52 15,13-7-120-15,-13 7-200 0,10-1-74 16</inkml:trace>
  <inkml:trace contextRef="#ctx0" brushRef="#br0" timeOffset="35851.54">8526 10547 1610 0,'0'0'-44'16,"0"0"-2"-16,0 0 14 0,0 0 2 16,0 0 17-16,0 0-3 0,0 0 17 15,0 0-3-15,0 0 8 0,0 0 0 0,0 0 10 16,0 0 5-16,0 0 9 0,0 0 2 15,0 0 10-15,0 0 3 0,0 0 5 0,0 0-1 16,0 0 4-16,0 0-2 0,30 22-1 16,-23-15 1-16,2 7 1 0,5-4 5 15,-4 2-6-15,4 2 2 0,-1 7-2 16,0 0 0-16,7-2 0 0,-3 3 0 16,-4 3-6-16,7-2-1 0,-7-4-3 0,4 5-9 15,3-5 0-15,-3 2 4 0,-1-4-5 16,-2-5 1-16,5 13-11 0,-2-10 3 0,1-2-2 15,1-1 4-15,5 4-7 0,-7-7 0 16,-1 1 10-16,4 1-3 0,-1-1-1 16,5-3 0-16,6 3 11 0,-6-8-7 0,2-2 5 15,1 0-8-15,-1 0-6 16,8 0 4-16,0-2 2 0,-4-4-9 0,-5 2 6 0,2-3 8 16,3-1-9-16,-6 1 3 0,3-3 1 15,-1-5 1-15,-2-1 1 0,2 0-13 16,1-8 4-16,-4 5 6 0,7-13-8 15,-6 7-2-15,-8 0-4 0,4 0 2 16,-4 0 2-16,-2 1 1 0,-4 5 22 0,-4-5-21 16,2 7 5-16,1 1-10 0,1-1 14 15,-7 6-7-15,2-3-9 0,-2 6 5 16,0-1 2-16,-3 9-8 0,10-16 2 0,-10 7-17 16,0 9-37-16,3-9-22 0,-3 3-24 15,0 6-21-15,0 0-21 0,0-12-33 0,0 12-37 16,-3-7-35-16,3 7-53 0,-13-6-95 15,13 6-260-15,-14-1-142 0</inkml:trace>
  <inkml:trace contextRef="#ctx0" brushRef="#br0" timeOffset="36301.69">8710 10619 1888 0,'0'0'24'0,"0"0"20"16,0 0 10-16,-21 0 7 0,21 0 1 15,0 0 6-15,0 0-7 0,0 0-7 16,0 0 2-16,0 0-5 0,0 0 0 0,0 0 3 16,0 0 3-16,37-18-3 0,-14 17 2 15,11-5-6-15,5-1 0 0,21-4-5 0,8 3 1 16,-5-9-7-16,4 9 6 16,-4-3-12-16,-17 1-4 0,11-3-5 0,-10 5 2 15,-7 1-1-15,-4 3-1 0,-2-2-5 16,-11 4 4-16,1-4-7 0,-1 5-4 15,-3-5 5-15,-3 5-11 0,-1-2 6 0,-16 3-6 16,23 0-18-16,-23 0-20 0,21 0-24 16,-21 0-17-16,0 0-24 0,22 3-16 0,-22-3-29 15,0 0-37-15,8 8-43 0,-8-8-46 16,0 0-115-16,0 0-184 0,0 0-67 16</inkml:trace>
  <inkml:trace contextRef="#ctx0" brushRef="#br0" timeOffset="45552.52">850 2032 1561 0,'0'0'-72'0,"0"0"23"0,0 0 27 15,22 20 15-15,-22-20 4 0,14 8 18 16,-4-4 11-16,0 3 1 0,4-1 4 0,2 2 7 16,-2-1-2-16,5 6 4 0,-2-1-1 15,3-2 0-15,-3 2-1 0,3 4 1 16,4-4-4-16,-5-2-2 0,-2 5-2 0,-1-5 3 15,4 1-7-15,1 1 3 0,-5-2-7 16,1-3-2-16,-1 1 2 0,-2-1 0 16,-1-1-3-16,1-2 0 0,-1 0-4 0,0 2-5 15,4-4-6-15,-7 4-35 16,0-2-47-16,-3-1-40 0,-7-3-40 0,13 4-437 16,-13-4-95-16</inkml:trace>
  <inkml:trace contextRef="#ctx0" brushRef="#br0" timeOffset="45968.8">1109 2205 1670 0,'0'0'-55'0,"-9"-9"14"16,9 9 17-16,0 0-3 0,-3-8 21 15,3 8-8-15,0 0 6 0,0 0-7 16,-8-11 6-16,8 11 7 0,0 0-14 0,0 0 14 16,0 0 2-16,0 0-6 0,0 0 11 15,17-13 11-15,-17 13 0 0,0 0 9 0,33 7 4 16,-33-7-4-16,24 9 6 0,-14-4-2 16,7-1 0-16,-4 3 1 0,1 2-2 15,-1-1 1-15,3-1-3 0,-2 2 2 16,-2 1-1-16,2 1 2 0,-1 3-2 0,1-3 2 15,-4 2 0-15,-7 1-1 0,4-2 6 16,-4 1-2-16,0-1-3 0,1 1 5 16,-8-1 0-16,4 1 1 0,-6-2-2 15,2 1 0-15,1-2-2 0,0 0-8 0,-7-1-3 16,3 1 0-16,-3 1 2 0,-3-1-9 16,-1 0 2-16,5-5-6 0,-1 2-10 15,-1 0-21-15,11-7-24 0,-13 13-34 0,7-8-37 16,6-5-12-16,-14 7-47 0,14-7-439 15,-3 3-112-15</inkml:trace>
  <inkml:trace contextRef="#ctx0" brushRef="#br0" timeOffset="51168.21">2766 2089 1708 0,'0'0'-78'0,"0"0"9"0,0 0 16 16,0 0 28-16,34 6 12 0,-34-6 17 16,0 0 13-16,0 0 19 0,0 0 3 0,26-13 10 15,-26 13 6-15,7-5 5 0,-7 5 2 16,10-14 2-16,-3 6-1 0,-7 8 5 15,6-17-4-15,-2 6-2 0,2 1 1 0,-6 10-1 16,3-21-7-16,1 10 7 0,-8-4-8 16,1 5 0-16,0-5-4 0,0 5 2 15,-7-5-2-15,3 2-9 0,0 2 0 16,1 0 0-16,-4-3-4 0,6 6-10 0,-6-5-4 16,0 2 0-16,4 2-3 0,-5-1 1 15,5 3 0-15,-4-4-2 0,4 4 2 16,-8-3-4-16,11 2-2 0,-7 2-1 0,2-1-1 15,2 3 2-15,3-1-5 0,-4-4 6 16,7 9-4-16,-9-4-1 0,9 4-3 0,-14-4 3 16,7-2 1-16,7 6-5 0,-9-2-5 15,9 2 6-15,-14-3 1 16,14 3-3-16,-13-2-7 0,13 2 9 0,-21 0-5 0,21 0 4 16,-16 0-4-16,16 0-3 0,-14 2 3 15,14-2-12-15,-20 5 10 0,10-2 4 0,10-3-6 16,-9 4 2-16,-2-1 7 15,11-3-13-15,-16 8 0 0,6-3 7 16,3 0-2-16,7-5-13 0,-13 7 13 0,6-3 3 16,-3 0 4-16,3 1-11 0,1 0 9 15,6-5-6-15,-10 10 3 0,7-5-1 0,-8 0-1 16,8 3-6-16,-3-1 8 0,-1-2-9 16,4 5 0-16,-5 0 4 0,8-5 2 15,-3 2-3-15,-3 3-1 0,6 0 6 0,0-10-5 16,-7 19 6-16,7-8-4 0,-3-1 2 15,3-10 0-15,-3 21-7 0,3-13 7 0,0 6-5 16,3-3 5-16,0 0-2 0,-3 2-3 16,4-3 6-16,-1 2-2 0,0-2-5 15,0 2 7-15,0-1 1 0,1-4-3 16,-4-7 1-16,4 18 2 0,-1-11 3 16,-3-7-9-16,7 13 3 0,-7-13-4 0,6 12 3 15,-6-12 6-15,3 7-2 0,-3-7-2 16,7 7 0-16,-7-7 1 0,7 11 4 0,-7-11 0 15,0 0 2-15,0 0-3 0,3 7 0 16,-3-7-3-16,0 0 6 0,0 0-4 16,4 7-21-16,-4-7-14 0,0 0-33 0,0 0-42 15,0 0-38-15,0 0-58 0,0 0-64 16,0 0-175-16,0 0-190 0,0 0-130 16</inkml:trace>
  <inkml:trace contextRef="#ctx0" brushRef="#br0" timeOffset="51535.17">2270 1913 1810 0,'0'0'-33'16,"0"0"22"-16,-11-6 16 0,11 6 8 15,0 0 15-15,0 0-3 0,-10-5 0 16,10 5-2-16,0 0-9 0,0 0-2 15,0 0 4-15,0 0-2 0,0 0 8 16,-9 25 1-16,12-14 3 0,3 6 8 0,-2-2 0 16,2 3 1-16,2-1 2 0,-2-5-1 15,4 9 1-15,4-4-1 0,-5-2 1 0,4 0-3 16,1-5 8-16,5 2-1 0,-1-5 7 16,-2-4 3-16,7 0-4 0,4-9 6 15,0 2-6-15,0-10-7 0,6 0 0 0,0 2-5 16,-6-6-2-16,0 4-2 15,0-4-1-15,-11 3-11 0,4 2 1 0,-4 1 0 16,-2 2-9-16,-4 3-9 0,-4 1-24 0,-6 6-33 16,11-11-47-16,-11 11-48 15,0 0-51-15,0 0-70 0,0 0-141 0,0 0-176 16,0 0-89-16</inkml:trace>
  <inkml:trace contextRef="#ctx0" brushRef="#br0" timeOffset="52720.09">3110 4395 1662 0,'0'0'-38'16,"0"0"14"-16,3-10 20 0,-3 10 7 0,0 0 12 15,0 0 17-15,0 0-1 0,0 0 17 16,-3-18 4-16,3 18 5 0,0 0-1 15,0 0 6-15,-10-10 2 0,10 10-3 0,0 0-1 16,-14-4-10-16,14 4 2 0,0 0-4 16,-19 0-9-16,19 0-4 0,0 0-1 15,-30 12-3-15,16-7-5 0,-2 0 0 16,-5 2-4-16,8 1-3 0,-7-3 0 16,3 3 0-16,1-4-4 0,2-1 0 0,-2 2-1 15,2-3 1-15,-2 2-5 0,16-4 4 16,-30 4-2-16,16-4 1 0,14 0-3 0,-26-4 6 15,9 4-8-15,17 0 2 0,-27-4 2 16,11-2-2-16,2 5 3 0,1-5-7 16,13 6 2-16,-20-8 2 0,10 4-4 0,-4 2-4 15,14 2 1-15,-13-8 5 0,13 8-8 16,-9-7 1-16,9 7 1 0,-11-8-5 16,11 8-1-16,0 0-19 0,-10-6-22 0,10 6-22 15,-3-4-18-15,3 4-24 16,0 0-41-16,0-7-31 0,0 7-41 0,0 0-425 15,0 0-143-15</inkml:trace>
  <inkml:trace contextRef="#ctx0" brushRef="#br0" timeOffset="53218.4">2640 4325 1824 0,'0'-10'-47'0,"0"10"26"16,0 0 18-16,3-12 22 0,-3 12 15 0,0 0 11 15,0 0 7-15,-6-13 2 16,6 13-1-16,0 0-4 0,0 0-8 0,0 0-2 16,0 0-2-16,0 0-7 0,0 0-2 15,0 0 2-15,-8 35-5 0,8-24 0 0,0 6 4 16,0-3-3-16,3 4 1 0,2 0 2 16,-2-1-7-16,0-2 0 0,-3 3-1 15,3-1-6-15,0-1 3 0,1 2 0 0,-1-2 0 16,0-1-3-16,5-3-1 0,-8 1-2 15,6-3-7-15,0-1-12 0,-6-2-21 0,0-7-21 16,7 17-9-16,-7-17-23 16,0 0-33-16,0 0-22 0,0 0-7 15,0 0-7-15,0 0 8 0,0 0-12 0,0-38 11 0,-3 26 20 16,3-5 10-16,-4 1 37 16,4-1 13-16,-3-1 28 0,3 0 19 0,-3 4 13 15,3-4 20-15,0 4 4 0,-3 0-8 16,0 2 6-16,3-1 4 0,3 2-6 15,-3 11-4-15,0-18-4 0,3 7-1 0,0 4 7 16,0-3 8-16,4 0-1 0,4 2 6 16,2-4 4-16,-1 3 8 0,9-2 0 0,-1 1-3 15,-4-1-1-15,8-1-3 0,-4 5-7 16,0-3-7-16,-3 2 7 16,2 1-6-16,-5 1 0 0,2-2-4 0,-5 7-5 15,-11 1 3-15,23 0-9 0,-23 0-21 16,0 0-33-16,16 9-50 0,-12-2-381 0,-4 2 14 15</inkml:trace>
  <inkml:trace contextRef="#ctx0" brushRef="#br0" timeOffset="55918.71">4199 2788 1385 0,'0'0'-7'0,"0"0"20"0,0 0 20 15,0 0 5-15,0 0 13 0,0 0 5 16,0 0-4-16,0 0 0 0,0 0-4 0,-22-24 0 0,22 24-2 16,0 0-6-16,0 0-4 15,0 0-5-15,25-12-1 0,-8 10-4 0,1-2 0 16,4 4-1-16,2-1-2 0,3 1-5 15,9 1 8-15,1 3-1 0,10 0-3 16,-4 6 2-16,1-3-2 0,16 11 3 0,3 3-5 16,0-2 1-16,0 6 1 0,-10 6 1 15,18 4-2-15,-8 2 5 0,-14-5 7 16,-1 4 2-16,-6 2 0 0,-1 1 0 0,-11 1 3 16,0 3-5-16,-7 1 2 15,0-2 1-15,-2 8 5 0,-12 0-7 0,-2 0 3 16,-7-4-2-16,-3-6-5 0,-1 13 1 15,-9-3-6-15,-4 4-7 0,-3-1 8 0,1 1 0 16,-2-4 3-16,-18 8 5 0,-1 3-4 16,10-16 5-16,-3-2-1 0,-8-4 8 15,14 1 3-15,-6-2-1 0,3-5-16 0,-7 0 8 16,4-2-5-16,3-8-4 0,3-3 1 16,11-2-9-16,-7-1 3 0,5-2-6 0,6-4-6 15,-2 0 1-15,-2-1 9 16,6-2 0-16,-1-4-6 0,5 3-5 0,6-7-2 15,-10 9-9-15,10-9-8 0,-11 8-24 16,11-8-10-16,-13 7-27 0,13-7-35 16,0 0-27-16,-6 5-35 0,6-5-46 0,0 0-56 15,0 0-96-15,0 0-66 0,-14-19-137 16,11 13-69-16</inkml:trace>
  <inkml:trace contextRef="#ctx0" brushRef="#br0" timeOffset="56252.05">4583 4070 1700 0,'-3'-13'51'16,"3"13"17"-16,-8-11 11 0,8 11 3 15,0 0-4-15,-9-6-8 0,9 6-8 16,0 0-7-16,0 0-6 0,0 0-6 0,0 0-2 16,-24 17 4-16,11 4 11 0,0 5 0 15,-1 5-1-15,-2 12 6 0,2 0-4 16,5-4 3-16,-5 5-4 0,11-6-11 0,-4-5 7 15,7-5-19-15,0-3 7 0,7 0-7 16,-1-3 2-16,1-2-4 0,10 0-7 0,6 0 5 16,-2-8-4-16,4-2 6 0,2-2-3 15,6-3-8-15,2 0 2 0,-2-2-9 16,0-3 7-16,-6 0-3 0,6 0-3 16,-6 0 4-16,-1-3-14 0,1 3 5 15,-7-5 4-15,3 2-11 0,0 1 3 0,-3-2-23 16,-2 0-11-16,-6 1-25 0,1-1-19 15,-13 4-29-15,24-5-29 0,-24 5-41 0,11-5-41 16,-8 0-64-16,-3 5-146 0,6-7-222 16,-6 7-141-16</inkml:trace>
  <inkml:trace contextRef="#ctx0" brushRef="#br0" timeOffset="61052.94">16429 10518 1935 0,'-10'-3'46'0,"10"3"3"0,0 0-2 0,0 0-3 16,0 0 17-16,0 0 17 15,-13 28 16-15,13-12 14 0,-3 1 8 0,-1 12-4 16,1 3 12-16,-4 6 11 0,-2 13 2 16,5 7-8-16,1 2 1 0,-4 5-7 0,4 2-7 15,-1 0 1-15,4-1-5 0,-6 15-5 16,3-14-11-16,-1-5-10 0,4-5-8 16,-3 1-4-16,3-5-2 0,3-7-8 0,-3-14-7 15,0-7-3-15,0-3-6 0,0-1-3 16,-3-4-2-16,6-2 1 0,1-5 6 0,-4-2-6 15,0-8-10-15,0 0-22 0,0 0-22 16,0 0-38-16,0 0-38 0,0-40-39 0,0 22-39 16,3-6-27-16,0 6-35 0,-3-7-32 15,3 0-31-15,-3-7-56 0,7 7-111 16,-3-8-39-16,2-1-229 0,4-16-216 16</inkml:trace>
  <inkml:trace contextRef="#ctx0" brushRef="#br0" timeOffset="62552.23">16479 10594 2026 0,'-6'-1'-87'0,"6"1"6"0,-10-9 14 16,10 9 29-16,-4-4 8 15,4 4-7-15,0 0 27 0,-3-8 2 0,3 8 15 16,0 0 7-16,0-7 1 0,0 7 14 16,0 0 2-16,3-14 7 0,8 10 7 15,-2 1 1-15,12-7 2 0,1 2-1 0,5 0 0 16,14-3-6-16,11-3 1 0,16-3 0 16,-5 3-1-16,10 2-4 0,0-4 3 0,17 1 0 15,14-3-3-15,-1 7 1 0,0-4-2 16,1-1-9-16,9 0 1 0,-3-1-5 15,1 6-1-15,1-3 3 0,-5 0-4 0,-4 3-2 16,-16 3-3-16,13-1-2 0,-23 0-4 16,-4 2 4-16,8-2-4 0,-12 1-2 15,4 1 2-15,-6 3 0 0,-17-2-1 16,17-2-2-16,-20 7 1 0,-4-6 1 0,1 4-2 16,-5-3-1-16,4-2-3 0,-9 7 2 15,-1-5-1-15,-3 5-1 0,-7-2-3 0,4-3 4 16,0 6-3-16,-3-4 2 0,-2 0 1 15,-5 4-3-15,-1-1 4 0,-2-5-4 16,-14 6 0-16,27-1 1 0,-27 1 0 0,16 0-1 16,-16 0 2-16,17-3 1 0,-17 3 5 15,0 0-4-15,24 0 2 0,-24 0-1 0,0 0-3 16,0 0 2-16,19 3 3 16,-19-3 0-16,14 12 12 0,-11-2 5 0,7 1 2 15,-7 6 5-15,-3 2 17 0,3 3-7 16,1 3 4-16,-4 6 5 0,4 4 0 15,-4-1-3-15,0 7 4 0,3-7 1 0,-3 22-12 16,0-2 8-16,0-8 5 0,-3-10-9 16,3 7 1-16,0-3-3 0,-8 13-7 0,5 0 5 15,3-11-6-15,0-6-12 0,-3-4 8 16,3-2 4-16,0-1-23 0,0-4 18 0,0 3-11 16,-3 0-14-16,3-9 19 0,3 4-4 15,-3-5-9-15,0-3 1 0,-3-4-2 16,3 3 10-16,3-3-13 0,-6 0-1 0,3-1 5 15,0-10-1-15,-3 18 2 16,3-18 5-16,3 11 3 0,-3-11 5 0,-7 11 5 16,7-11 7-16,-6 7-11 0,6-7 6 15,-17 7-11-15,7-3-5 0,10-4 0 0,-30 4 6 16,13 2-1-16,-7-2-13 0,5 2 0 16,-11-5-2-16,3 3 7 0,-6 0-2 0,-4 2-7 15,7-2 3-15,-7 3 3 0,-3 1 1 16,4 1-10-16,3-5-2 0,-7 0 1 15,-1 7 6-15,5-4-1 0,2-1-4 0,4-1 4 16,-6 2-6-16,-4 0 6 0,3 0-5 16,-3 4 7-16,0-4-6 0,-10 8-5 15,4-5-2-15,5 4 15 0,1-4-7 16,1-2-4-16,2 3 2 0,-23 3-1 0,19-6 7 0,5 3-10 16,-4-5 4-16,4 5-2 15,-2-3 9-15,2-2-5 0,6 5-3 0,-7-5-9 16,7-2 9-16,0 0 4 0,-3 4-3 15,6 1 5-15,-3-5 0 0,0 0-7 0,-3 4 1 16,3 1 2-16,0-5-5 0,3-1 9 16,-3-2-5-16,8 6 4 0,-9-6-12 15,8 2 5-15,-4 0 3 0,0 0-1 0,4-3 3 16,0 2-6-16,-4 0-1 16,7 1 0-16,-7-2 2 0,0-1 4 0,5 4 6 15,-2 0 0-15,-3-4-8 0,4 3 4 16,-4 0-3-16,8 0 5 0,-5-1-3 0,-3 0-3 15,7-2 3-15,-6 3 4 0,6-2-6 16,-4-1-1-16,1 4 0 0,7-1 6 0,-5-2-12 16,2 2-1-16,2 0 8 0,-4 0-1 15,9-1 4-15,-6 0-5 0,2 1 2 0,-1-2-3 16,4 3 7-16,-4-1-8 0,4-2 10 16,-4 2-10-16,4 0 5 0,-4 0-8 15,4-1 6-15,-4 0 4 0,1-2-7 0,2 3 10 16,1-3-6-16,0 1 3 15,-1-1-3-15,-2 7 1 0,5-7-3 0,-1 1 3 16,-2 2 2-16,1 0 2 0,13-3-7 16,-27 0 7-16,17 3-2 0,10-3-1 0,-20 0-7 15,20 0 9-15,-19 0-5 0,19 0-1 16,-18 2-9-16,18-2 15 0,-12 0-1 0,12 0-7 16,0 0 5-16,-18 0-3 0,18 0-3 15,0 0 4-15,-9 2-2 0,9-2-6 0,0 0-1 16,0 0 4-16,-21-2-8 0,21 2 7 15,0 0-16-15,-17 2-12 0,17-2-6 16,-13-2-7-16,13 2-28 0,-16 2-5 16,16-2-13-16,-14 3-2 0,14-3-10 15,-13 1-13-15,13-1-21 0,0 0-21 0,-17-1-53 16,17 1-53-16,-6-10-113 0,6 3-86 16,0-4 49-16,3-2-124 0,0-1-45 0</inkml:trace>
  <inkml:trace contextRef="#ctx0" brushRef="#br0" timeOffset="64219.4">17599 13591 1579 0,'0'0'26'0,"-3"-14"25"0,3 14 14 16,0 0 23-16,-3-12 11 0,3 12 6 0,0 0-2 15,-4-10 8-15,4 10-1 16,0 0-3-16,0 0-17 0,-3-10 2 0,3 10-13 0,0 0 3 16,0 0 1-16,0 0 16 15,-10 30 0-15,3-8 3 0,4 3 21 0,-7 11-2 16,-3 14 15-16,3 4-3 0,-7 4-5 16,11-1-3-16,-8 0-8 0,1-1-5 0,10 1-1 15,-5-2-14-15,2-2-3 0,3-11-4 16,0-5-16-16,-4-1 2 0,0-4-14 15,3-1-5-15,1-6-2 0,3-6-2 0,-3 1-4 16,0-2-2-16,3-6-3 0,-7 2 1 16,7 0-2-16,-3-4 0 0,3-10-5 0,0 7-12 15,0-7-22-15,0 0-37 0,0 0-39 16,0 0-25-16,10-32-50 0,-4 19-56 0,1-5-41 16,0-4-40-16,3 0-48 15,-4-9-38-15,8 2-86 0,2-11-67 0,5-1 42 16,-5 7-210-16,-6 6-185 0</inkml:trace>
  <inkml:trace contextRef="#ctx0" brushRef="#br0" timeOffset="65804.03">17633 13602 1920 0,'-14'3'-73'0,"14"-3"12"16,0 0 11-16,-13 0 13 0,13 0 19 0,0 0 1 15,0 0 5-15,-13 3 11 0,13-3 6 16,0 0 12-16,0 0 3 0,0 0 4 0,0 0 4 16,0 0 4-16,0 0 3 0,0 0 10 15,0 0-1-15,0 0-2 0,0 0-1 16,0 0 1-16,0 0 1 0,0 0 4 16,0 0 0-16,0 0 0 0,40 4-3 0,-40-4-4 15,46 0-2-15,-22 0-6 0,6-3 0 16,-3 6-4-16,6-6 0 0,0 3-7 15,1 0 2-15,2 0-4 0,-3 0-4 0,4 0 3 16,0-1-2-16,0 1-2 0,-1-3-4 16,-3 0 0-16,4-2 0 0,-4 3 2 0,4-2-1 15,3 0-1-15,-3 0-3 0,-4 1 0 16,-3 0-1-16,-3 3-3 0,0-2 3 16,-4-3-2-16,0 1 2 0,-3 4-3 0,4-1 2 15,-8-2-3-15,1 3-1 16,-17 0-2-16,27-3 3 0,-14 3-3 0,-13 0 2 15,23-1 0-15,-23 1 4 0,20-3 0 16,-20 3 1-16,17-3-8 0,-17 3 4 0,0 0-1 16,20-2 0-16,-20 2-1 0,0 0 1 15,16-3-3-15,-16 3 4 0,0 0 2 16,0 0 4-16,0 0 1 0,21 0 3 0,-21 0 0 16,0 0-3-16,0 0 1 0,0 0-2 15,0 0 6-15,0 0-6 0,0 0 2 0,23 0-5 16,-23 0 4-16,0 0-1 0,0 0 3 15,0 0 9-15,3 12 5 0,-3-12 7 16,0 13-2-16,7-2 3 0,-4 1 3 0,-3-2-2 16,3 1 3-16,1 6 1 15,-1-5 3-15,0 8-3 0,-3-1 7 0,0 2 1 16,4-2 13-16,-8 9-17 0,4-3 1 16,0 0-4-16,0 3 0 0,4 0-4 0,-4 4 5 15,0-2-8-15,3-3-3 0,-3 3 1 16,0-2-5-16,7-3 4 0,-7 0-4 0,0 0 8 15,0-3-11-15,3-2 5 0,-3-1-9 16,0 2 15-16,0 0-8 0,-3-5-2 16,3 1-11-16,3 1 11 0,-6-3-8 15,3 1-4-15,-3-4-4 0,3 1 6 0,0-4-9 16,3 4 3-16,-3-3-5 0,0-10 8 16,3 18 0-16,-3-9 2 0,0 1-3 15,0-10-4-15,0 18-3 0,-3-8 3 0,3-10-2 16,3 15 8-16,-3-15-4 0,-3 18-1 15,3-11-2-15,0-7-4 0,3 13 6 0,-3-13 1 16,0 9-3-16,0-9 4 0,0 0-12 16,0 16 6-16,0-16-7 0,0 0 4 15,0 9 1-15,0-9 12 0,0 0-1 0,0 0-8 16,-6 10 2-16,6-10-5 0,0 0 12 16,0 0-6-16,0 0 5 0,0 0-9 0,0 0 6 15,0 0-3-15,0 0 1 16,0 0 14-16,0 0 11 0,0 13 3 0,0-13-5 15,0 0-1-15,0 0 1 0,0 0-8 16,-24 0 1-16,24 0-3 0,-20-2-3 0,7 2 0 16,0 2-8-16,-4-2-2 0,-7 0 5 15,8 0-10-15,-11 2 13 0,4-2-8 0,-4 3 6 16,0 0-5-16,0 0-5 0,2-3 2 16,-5 1-5-16,-4-1 4 0,4 3-1 15,3-3 2-15,-6 3-7 0,3-3 6 0,0 1 5 16,7-1-2-16,-4 0 0 0,0 4-5 15,0-2-2-15,-6 0 2 0,6-2 4 0,0 0-4 16,5 6-6-16,-5-3 6 0,7-3 3 16,0-3-2-16,-3 6-3 0,-1-2-2 0,8 2 1 15,-1-3-1-15,-4 3 6 16,5-3-4-16,-1 1 6 0,4-1-1 0,-4 4 0 16,1-4 0-16,2 2-8 0,-2-4 7 15,-1 4-1-15,4-2-5 0,-4 0 5 16,17 0-5-16,-27 2-1 0,14 1 2 0,0-3 2 15,13 0-3-15,-20 0 6 0,20 0-1 16,-17 0-4-16,17 0 1 0,-20 0-3 0,20 0 3 16,-13 0-1-16,13 0 5 0,0 0-5 15,-17-3 2-15,17 3 2 0,0 0-4 0,0 0 2 16,-17 3-5-16,17-3 1 16,0 0 6-16,-13 0-13 0,13 0 14 0,0 0-1 15,0 0-13-15,0 0 5 0,0 0-2 16,-17 0 0-16,17 0-2 0,0 0-5 0,-13-5-2 15,13 5-1-15,-10-2-2 0,10 2 1 16,-10-5-14-16,10 5-5 0,-13-3-14 16,13 3-9-16,-11-7-32 0,8 4-25 0,3 3-35 15,-6-11-40-15,-1 7-34 0,7 4-21 16,0-21-47-16,7 13-99 0,-1-9-83 0,5 3 45 16,2-4-125-16,0 0-58 0</inkml:trace>
  <inkml:trace contextRef="#ctx0" brushRef="#br0" timeOffset="66402.8">17959 13980 1602 0,'0'0'-5'0,"7"-10"6"0,0 2 7 16,-7 8 8-16,13-13 5 0,-3 5 0 15,0 1 4-15,7 0 9 0,0 0-2 0,-1-1 6 16,1 4-2-16,-1-2-5 16,-2-1 2-16,2 3 1 0,-2 3-3 0,-14 1 0 15,19 0 1-15,-19 0 0 0,27 1 3 16,-27-1 0-16,14 11 2 0,-1-1 9 0,-10 2-2 15,-3 1 2-15,0 2 7 0,-6 7 7 16,-1 1 3-16,-7 2 0 0,-2 2 6 16,-1 1 6-16,-13 10-5 0,0-6-3 0,14-2 3 15,-4-10-13-15,4-1-10 16,2-1 9-16,1 0-5 0,6-5-11 0,-7-1-4 0,5 1 2 16,2-6-10-16,3 1 9 15,4-8-5-15,-10 11 7 0,10-11-11 0,-3 11 15 16,3-11 5-16,0 0-6 0,0 0 5 15,47-5-1-15,-21-1-4 0,4-1-11 0,8-3-8 16,-2 2 9-16,4 1-18 0,-4-3 2 16,-6 2-1-16,0 4 9 0,-3-3-5 15,-3-1-11-15,-1 2 17 0,-7 5-9 0,-2-2-24 16,-1 0 29-16,4 2-3 0,-17 1-3 16,0 0-3-16,26-3 1 0,-26 3 3 0,17 0 2 15,-17 0-4-15,0 0-5 16,16 4 0-16,-16-4-1 0,0 0-2 0,11 7-28 15,-11-7-25-15,6 4-48 0,-6-4-34 16,4 4-42-16,-4-4-45 0,0 0-49 16,0 0-132-16,0 0-99 0,0 0 58 0,0 0-154 15,0 0-93-15</inkml:trace>
  <inkml:trace contextRef="#ctx0" brushRef="#br0" timeOffset="70319.88">3402 6725 1666 0,'0'0'-50'0,"0"0"13"0,0 0 22 0,8-8 18 16,-8 8 21-16,0 0 12 0,0 0 8 15,0 0 10-15,0 0 0 0,6-7 4 16,-6 7 3-16,0 0-7 0,0 0-4 0,0 0-5 16,0 0 9-16,0 0 12 0,0 0-1 15,0 0 5-15,0 30 0 0,7-16-3 16,-4 7 6-16,8 1 0 0,-5 0 5 0,7 12-6 15,-7-2-4-15,12 15 6 0,-6-1 13 16,2 5-2-16,-1 2-13 0,4 0 5 0,-4-3 0 16,4-3-6-16,-4 0-1 15,-2 2-8-15,-1-10 4 0,-4-3-9 0,8 8 1 16,-4-6-2-16,-7-6 0 0,0 1-10 16,7-4 14-16,-3 3-3 0,0-3 2 15,-4-4-12-15,3 0-5 0,1-4 0 0,-4 0-6 16,1-6-7-16,-1 3 8 0,4-5-6 15,-7-1-4-15,3-2-2 0,0-3 6 16,-3-7 0-16,0 15 1 0,0-15 1 0,7 13 1 16,-7-13-3-16,0 9-2 0,0-9 2 15,0 0-5-15,0 0-10 0,0 0-22 0,0 0-61 16,0 0-69-16,0 0-76 0,7-37-92 16,-7 20-137-16,0-4-124 0,0-5 65 15,0-2-307-15,-14-2-294 0</inkml:trace>
  <inkml:trace contextRef="#ctx0" brushRef="#br0" timeOffset="71152.77">1492 6800 2254 0,'0'0'-110'16,"5"-10"25"-16,-5 10 20 0,0 0 22 16,0 0 21-16,9-11 8 0,-9 11 16 15,0 0 8-15,0 0 8 0,0 0 5 0,3-10 6 16,-3 10 6-16,0 0 0 0,0 0-3 16,0 0 6-16,0 0-1 0,0 0 11 0,-20 25-3 15,7-9 0-15,-1 2-5 16,5 1-1-16,-11 9 1 0,-3 8-3 0,-4 10 9 15,-10 8-5-15,1 2 5 0,6-6 3 16,-4 11-6-16,-3 1 13 0,1-2-2 0,-4-3-3 16,7 3 0-16,3-16-3 0,0-1-1 15,3-3 2-15,3-2-12 0,4-9 15 16,4-5-14-16,6-4-8 0,0-6-5 16,0 2 13-16,3-1-9 0,1-8 1 0,-1 1 4 15,3 2-11-15,4-10-1 0,-3 7-6 16,3-7 10-16,-6 8 1 0,6-8-4 15,0 0-12-15,0 0-16 0,0 0-28 0,0 0-28 16,0 0-31-16,0 0-30 0,0 0-36 16,0 0-44-16,23-29-46 0,-16 21-106 15,-1-5-107-15,8 1-143 0,-4-5-102 0</inkml:trace>
  <inkml:trace contextRef="#ctx0" brushRef="#br0" timeOffset="85137.62">6756 8287 1726 0,'0'0'-30'15,"-13"-2"25"-15,13 2 9 0,0 0 15 16,0 0 10-16,0 0 5 0,0 0 1 0,0 0 3 16,0 0 1-16,0 0-1 0,0 0 3 15,0 0 0-15,0 0-4 0,0 0 3 16,0 0 5-16,0 0 8 0,0 0 5 0,0 0 6 16,0 0 6-16,10 25-2 0,-4-13 3 15,5 3 1-15,2 3-12 0,-7 2 0 0,1 2 1 16,6 6-6-16,1-2 5 0,9 13 1 15,-3-3 3-15,4 6-2 0,-2-3-7 16,-8-11-4-16,2-1 4 0,2-2-4 0,-1-2-2 16,-4-1-7-16,-4-4-9 0,2-6 4 15,-5 2-3-15,1 0-5 0,-7-4 2 16,3 0-9-16,3-2 16 0,-2 0-13 16,-4-8 5-16,4 14-9 0,-4-14-5 0,0 0 1 15,3 11 1-15,-3-11-4 0,7 9-26 16,-7-9-36-16,0 0-49 0,0 0-44 15,0 0-37-15,0 0-40 0,0 0-34 0,-14-28-50 16,10 14-104-16,1 3-17 0,0-6-142 16,-3 2-67-16</inkml:trace>
  <inkml:trace contextRef="#ctx0" brushRef="#br0" timeOffset="86337.45">6733 8343 1595 0,'0'0'-61'16,"-14"-3"10"-16,14 3 10 0,-9-5 23 0,9 5-6 16,-7-3 0-16,7 3 14 0,0 0 6 15,-7-6 10-15,7 6 10 0,0 0 16 0,0 0 11 16,0 0 4-16,0 0 7 15,0 0 7-15,0 0 2 0,0 0 1 0,0 0-3 16,-13-8-7-16,13 8 0 0,0 0-6 16,0 0-2-16,0 0-4 0,0 0-3 15,27-8-4-15,-27 8-3 0,23-5-5 0,-7 0 2 16,8-2-1-16,-1 1-6 0,0 1-1 16,4-2-2-16,3 0-1 0,3-4-2 0,5-2 1 15,-2 4-4-15,13-8-3 0,5-4 2 16,6 0 0-16,-6 2-2 0,3-3 2 15,-2 5-1-15,-1-1-2 0,-4 0 1 0,0-3-5 16,-6 10 6-16,-8 1-2 0,-9 2-5 16,-4 1-1-16,-3 0 2 0,0-1 1 15,-4 5 2-15,-2-4-5 0,2 1 0 16,-16 6 2-16,21-4-4 0,-12-1 0 0,-9 5-2 16,21-5 4-16,-21 5-1 0,14-5-3 15,-14 5 1-15,13-3-2 0,-13 3 4 16,0 0 2-16,20-3 0 0,-20 3 4 0,0 0 4 15,22 6 6-15,-22-6 3 0,18 5 6 16,-9-3 4-16,2 6 8 0,-1-1-5 0,-1-3 3 16,2 10 1-16,-5-4-2 15,7 0 5-15,1 5-6 0,-4-5 0 0,3 2-2 16,1 2 9-16,-1 5-3 0,0 1 3 0,0-1 0 16,5-2-9-16,-9 7 0 15,1-4 3-15,4 0 4 0,2 5-7 0,-5-7 1 16,-2 1-3-16,-2-5-8 0,7 4 4 15,-5 3-11-15,-2-10 1 0,2 6-7 0,2-5 6 16,-8-2 0-16,7 0-2 0,-7-3 5 16,5 4-10-16,-8-11-3 0,13 14-4 15,-10-9 3-15,-3-5-3 0,6 13 0 0,-6-13 16 16,3 10-7-16,-3-10-7 0,4 8 1 16,-4-8 7-16,0 0-5 0,4 14-1 0,-4-14 2 15,0 0 6-15,0 0-7 0,3 11 17 16,-3-11 3-16,0 0 0 0,0 0-20 15,0 0 12-15,-7 12-10 0,7-12-4 16,-16 7 3-16,6-1 5 0,-7 1-9 16,7 0 11-16,-10-2-10 0,4 2 7 0,-11 6-13 15,6-2 2-15,-5-3 8 0,-1 1-10 16,4 0 0-16,-4 4 1 0,1-2 4 0,-1-3 10 16,3 1-13-16,-3-1-5 0,1 0 2 15,3 3 3-15,3-1 7 0,-7 0-13 0,0-2 2 16,8 2 11-16,-8 2-6 0,3-2 0 15,1 3-2-15,-4-5-1 16,1 4-2-16,-1 1 4 0,1-5-1 0,2 3-3 0,-3-4 6 16,4 0 5-16,0 4-11 15,0-5 3-15,5 1-2 0,-1 0 6 0,2-2 0 16,-7 2-1-16,8 0 1 0,2-1-4 16,-5-1 0-16,5 1 4 0,-5-5-14 0,5 5 3 15,14-6 11-15,-23 7-7 0,13-4 0 16,10-3 6-16,-20 8-6 0,20-8-6 15,-14 1 7-15,14-1-1 0,-9 6-2 0,9-6 9 16,0 0-8-16,-14 1 12 0,14-1-9 16,0 0 9-16,-13 6-14 0,13-6 12 0,0 0-3 15,-13 5-2-15,13-5 1 0,0 0 2 16,-14 6-13-16,14-6 1 0,0 0 5 16,-13 7 11-16,13-7 0 0,-11 1-8 15,11-1 1-15,0 0 1 0,-16 9 4 16,16-9-10-16,-10 5 9 0,10-5-5 0,0 0 1 15,-13 4 4-15,13-4-16 0,-16 6 2 16,16-6 3-16,0 0 8 0,-17 1-3 0,17-1-6 16,0 0-11-16,0 0 7 0,-13 6-16 15,13-6 3-15,0 0-3 0,0 0-8 0,0 0-18 16,0 0-12-16,0 0-23 0,0 0-28 16,0 0-20-16,0 0-25 0,0 0-26 15,0 0-40-15,0 0-42 0,0 0-124 0,13-22-22 16,-13 22-129-16,9-10-46 15</inkml:trace>
  <inkml:trace contextRef="#ctx0" brushRef="#br0" timeOffset="87887.61">7206 8910 1575 0,'0'0'-3'0,"0"0"22"16,3-10 6-16,-3 10 7 0,0 0-2 15,0 0 3-15,0 0-6 0,4-7-2 16,-4 7 0-16,0 0-7 0,0 0-1 0,0 0 16 15,0 0 9-15,-20 26 13 0,13-13 2 16,-3 5 9-16,0 1 2 0,-3 5 7 0,0 1-7 16,-1-6-2-16,4 4-2 0,4-7-8 15,-4 5 1-15,3 0-3 0,-3-2-8 16,3-1-6-16,7-1-2 0,-6 1-5 16,6-7-1-16,-4 7-5 0,0-5 3 15,1-1-4-15,3-1-4 0,-3 2 3 0,3-13-7 16,0 17 1-16,0-9-2 0,0-8-3 15,-3 14 1-15,3-14-4 0,-3 12-2 0,3-12 1 16,0 13-6-16,0-13 2 0,3 11 7 16,-3-11-3-16,3 8-4 0,-3-8-4 15,0 0 5-15,6 11-1 0,-6-11 1 16,8 7-5-16,-8-7 3 0,10 6 1 0,-10-6 6 16,0 0-7-16,23 7 2 0,-10-7-1 15,-13 0 4-15,33 0-6 0,-9-6 3 16,-1 6-1-16,8-1-3 0,2-2-1 0,3-1 3 15,1 1 2-15,-1 0-4 0,1 1 0 16,10-3 4-16,-4 0-6 0,-6-1 2 16,0 6 4-16,6-1-3 0,-4-5-5 0,-1 6 5 15,-5-2-1-15,0-1 3 0,-3-3-4 16,-3 6 5-16,3-4-2 0,3 0-4 0,-3 1 6 16,0-2-3-16,-7 5 2 0,4-3-3 15,-4-3-1-15,1 5-4 0,3-2 0 16,-5-1 2-16,2 4 5 0,3-8-5 15,-7 8-3-15,-1-3 4 0,-1 3-3 16,2-6 1-16,-1 2 1 0,-5 1-1 0,-14 3-3 16,30-1 9-16,-14 1-5 0,-16 0 0 15,24 0 0-15,-24 0 0 0,20 0 0 0,-20 0 2 16,20 0-3-16,-20 0 5 0,0 0 0 16,23-3-5-16,-23 3 1 0,0 0-2 15,21-3 2-15,-21 3 0 0,0 0 5 0,19 0-9 16,-19 0 12-16,0 0-7 0,0 0-1 15,0 0-3-15,0 0 8 0,20-2-2 0,-20 2 6 16,0 0-4-16,0 0 8 0,0 0-6 16,13-9 3-16,-13 9 0 0,0 0-4 15,3-8-2-15,-3 8 3 0,8-13 9 16,-8 13-14-16,0-18-1 0,0 18 6 0,-3-18 0 16,3 9-4-16,-5-4 1 0,5 1-1 15,0-4 7-15,-3 4-2 0,0-2 0 16,0-4-5-16,-4 0-4 0,4 1 0 0,0-1-2 15,-5 1 6-15,5-1-4 0,0 0 0 16,0 0 1-16,-4 2 5 0,4-1-10 16,-7 0 0-16,6 1 7 0,-2 0 6 0,2-2-7 15,-2 4 6-15,3-1-6 0,-4 0-2 16,0 1 5-16,4-3-2 0,-4 1-7 16,-3 3 10-16,3 1 0 0,1-4-5 15,-1 7 4-15,-3-1-1 0,3-3-1 0,1 2 7 16,-1 3-12-16,4 0 7 0,0-2 2 15,3 10-9-15,-14-18 11 0,11 11-13 16,-4-3 15-16,1 2-16 0,2 1 10 0,-6-6 4 16,3 2-8-16,-2 3-3 0,2-3 7 15,-4 4-10-15,5-6 9 0,0 8 1 0,2-5-2 16,4 10-1-16,-14-15 9 0,8 9-13 16,6 6 4-16,-6-11-2 0,2 3 3 0,4 8-6 15,-9-7-1-15,9 7-2 0,-8-7-2 16,8 7-23-16,0 0-17 0,-6-11-32 15,3 9-30-15,3 2-34 0,0 0-37 16,-13-5-31-16,13 5-46 0,-8-6-86 16,8 6-71-16,0 0-135 0,0 0-52 0</inkml:trace>
  <inkml:trace contextRef="#ctx0" brushRef="#br0" timeOffset="88522.25">7396 8207 1633 0,'-6'-10'46'16,"2"-2"19"-16,-2 3 25 0,-2 1 11 16,8 8 6-16,-3-11 1 0,3 11-5 0,-6-7-11 15,6 7 2-15,0 0-11 0,0 0-3 16,-7-10-13-16,7 10-1 0,0 0-10 15,0 0-9-15,0 0 1 0,0 0 22 0,0 0-3 16,0 0 6-16,4 36 0 0,2-19 0 16,0 0-1-16,2 5 1 0,2 1-9 15,-4-3-5-15,4 5-10 0,0-6-1 16,-3 6-8-16,-1-4-4 0,1-4-10 0,0 1 16 16,0-3-7-16,-1-4-10 0,-6 0 9 15,6-1 1-15,-2 0-12 0,-4-10 13 0,4 12-5 16,-1-5-4-16,-3-7-15 0,7 11-27 15,-7-11-36-15,0 0-40 0,6 13-42 16,-3-6-52-16,-3-7-10 0,4 5-25 0,-1 1-38 16,-3-6-45-16,4 7-81 15,-4-7-48-15,10 5-161 0,-10-5-92 0</inkml:trace>
  <inkml:trace contextRef="#ctx0" brushRef="#br0" timeOffset="89020.75">7739 8935 1786 0,'0'0'62'0,"0"0"12"15,11 2 4-15,-11-2-6 0,0 0-2 16,0 0-1-16,0 0-2 0,30-2-3 16,-30 2-8-16,19-9-8 0,-19 9-4 0,17-1-5 15,-17 1-1-15,16-6-8 0,-16 6-5 16,24 3 6-16,-24-3 2 0,17 13 1 0,-7-4 10 16,-4 7 14-16,-2-1-5 0,3 4 3 15,-4 6-4-15,-6 0 10 0,-1 0-4 0,4 0-7 16,-7 3 0-16,1-6-15 15,6 3 3-15,3-7-2 0,-3-4-10 16,0 0-3-16,0-4 5 0,0-10-6 0,3 18-8 16,-3-11 1-16,0-7 1 0,17 7 13 15,-17-7-13-15,30-7 2 0,-10 0 0 0,7-1-15 16,3-2 6-16,3-5 6 0,-6-1-1 16,6 4-14-16,-6-2 14 0,-4 3-10 15,1-2 0-15,-8 6-4 0,4-4-4 0,-4 7 11 16,-5 0-12-16,-1-2-16 0,-10 6-12 15,20-5-5-15,-20 5-6 0,0 0-27 0,0 0-31 16,0 0-38-16,23 11-49 0,-23-11-59 16,0 7-98-16,0-7-102 0,0 0-219 15,-7 10-161-15</inkml:trace>
  <inkml:trace contextRef="#ctx0" brushRef="#br0" timeOffset="90654.12">983 10365 1960 0,'0'0'5'0,"-17"3"8"0,17-3-7 0,0 0 11 16,0 0 2-16,0 0 15 0,0 0 6 15,0 0 8-15,40 8 10 0,-40-8 9 16,47-4 6-16,-11-3 4 0,24-14-1 0,0 2 5 16,14-13-10-16,12-11-7 0,1 0-9 15,0 1 7-15,0-4-15 0,3 2-3 16,-14 1-2-16,-2 4-5 0,-11-4-13 16,-14 15 11-16,-1 0-3 0,-9 6-4 15,-9 5 2-15,-6 5-3 0,-4-1-11 0,-4 2 1 16,-2 2 4-16,-1 4-2 0,-3-6-18 15,1 7 2-15,-2-1-24 0,-9 5-31 0,10-9-33 16,-10 9-26-16,17-7-14 0,-17 7-41 16,16 0-33-16,-16 0-72 0,0 0-150 15,24-1-191-15,-24 1-110 0</inkml:trace>
  <inkml:trace contextRef="#ctx0" brushRef="#br0" timeOffset="103054.95">20179 6640 1919 0,'0'0'11'0,"-13"4"7"15,13-4-5-15,0 0 2 0,0 0-2 0,0 0-1 16,0 0-1-16,30-44 3 0,0 9 8 16,7-5 2-16,16-13-3 0,14-2 5 0,-1-5-3 15,7-5 2-15,5 1-2 0,21-17-5 16,1 3-2-16,-26 16 3 0,-4 5-5 0,-7-1 0 15,-3 11-1-15,-17 9-3 0,1 3 1 16,-14 10-3-16,-3 6 0 0,-11 1-2 16,-2 3 2-16,-1 5 2 0,-4 0 0 0,5 0-6 15,-7 2 4-15,-1 1-10 16,-3 2-34-16,2 0-61 0,-5 5-63 0,0 0-45 16,0 0-430-16,0 0-133 0</inkml:trace>
  <inkml:trace contextRef="#ctx0" brushRef="#br0" timeOffset="103772.22">20440 6357 1786 0,'0'0'-68'15,"0"0"16"-15,0 0 21 16,0 0 9-16,0 0-2 0,0 0 4 0,0 0 2 15,3 18 16-15,-3-18 1 0,0 0 3 16,0 0 12-16,0 0 0 0,0 0 4 16,-17 3 8-16,17-3 1 0,0 0 11 0,0 0 1 15,0 0-2-15,-40-11 2 0,27 5-7 16,13 6 4-16,-20-11 0 0,10 3-7 0,0-2-1 16,0 0 2-16,0-1 0 0,-4 0 4 15,8 1 5-15,-4-5 0 0,6 1 5 16,1-3-4-16,-4 2 0 0,4-3-8 0,0-1-3 15,9-4 2-15,-6-2-1 0,10-4-9 16,1-4 2-16,5-9-6 0,7-1-1 0,1 0-1 16,-4 4-1-16,6 2-1 15,-6 9-2-15,1 6 0 0,-5 1-3 16,1 4 7-16,-1 2-9 0,1 0 1 0,-1-3 0 16,5 5-1-16,-1 4 1 0,-4-1-2 15,5 0 2-15,5 2 0 0,-3 1 6 0,-3 1-2 16,10 2 1-16,0-1 2 0,4 0 5 15,-1 0 7-15,0-1-1 0,8-1-1 16,-8 5 1-16,4-8 8 0,-4 4 6 0,-3-1 4 16,0-8-3-16,3 3-5 0,14-13 2 15,-4 0-2-15,0-3-8 0,-5-3 2 0,1 2-2 16,-9 0-6-16,7-4 1 16,-14 8-2-16,-6 0 6 0,0 5 0 0,-8-1 4 15,5 7-4-15,-7-1-2 0,-1 0-5 16,-3 0 10-16,4-1-12 0,-4 7 7 15,-3-1-9-15,4 3-3 0,-4 7-14 0,0 0-19 16,0-13-30-16,0 13-36 0,0 0-37 16,0 0-43-16,-20 20-51 0,10-10-77 0,0 2-168 15,0 3-215-15,0 3-174 0</inkml:trace>
  <inkml:trace contextRef="#ctx0" brushRef="#br0" timeOffset="104821.64">20603 6485 1968 0,'-13'0'-6'0,"13"0"6"16,0 0-1-16,0 0-6 0,-20 5 1 16,20-5 1-16,0 0 8 0,0 0 10 15,6 13 14-15,-6-13 8 0,14 12 13 0,-1-8 4 16,0 5 11-16,7-2-5 0,0-2 4 15,3-3-1-15,-3 0-1 0,7-2-2 0,6-2 5 16,7-5-4-16,4-3 5 0,5-8-10 16,5-3 0-16,-7 0 1 0,-4-4-8 15,4-4 7-15,-1 3-4 0,-3-6 0 16,-2-4 4-16,-4 4-5 0,-11-6-4 16,8-2 3-16,-1 2-8 0,-3-2-6 0,-3-4-9 15,-1 1 2-15,-3-2-9 0,1 2-1 16,-4 0 1-16,0 2 1 0,-4-1 3 0,-3 11-3 15,-5 6-7-15,-2 6-3 0,1-2 9 16,-1 4 2-16,-3 2-8 0,5 1-7 16,-5 3 1-16,-3 1-2 0,0 10 3 0,0-18-13 15,3 11-26-15,-3-1-30 0,0 8-48 16,3-7-31-16,-3 7-41 0,0 0-58 0,0 0-88 16,0 0-123-16,0 0 29 0,0 0-118 15,0 0-43-15</inkml:trace>
  <inkml:trace contextRef="#ctx0" brushRef="#br0" timeOffset="107471.82">20593 6667 1493 0,'16'5'-53'0,"5"-2"26"16,-2 0 12-16,1-3 25 0,1 0 9 0,2-3 13 15,7-5 12-15,7-2 1 0,12-5-4 16,-2-8 0-16,7-2-2 0,-5-2-2 0,-5-4-1 16,2 2-10-16,1-3 1 15,-7 1-5-15,3-2-1 0,-2 4 0 0,-5-3-2 16,-2 1-7-16,-8 9 4 0,-6 3-2 0,3-2-1 16,-2 4-4-16,-5-1 2 15,1 3-4-15,-4 0 0 0,-3 2-3 0,3 1 4 16,-3-1-1-16,-3 3-7 0,0 1 6 15,-4 2-4-15,7-2 2 0,-7 1 7 0,5 4 1 16,-5 0-1-16,-3 4 5 0,9-11-1 16,-9 11-1-16,0-6 0 0,0 6-5 15,0 0 0-15,0 0 5 0,0 0-4 0,0 0-1 16,0 0 1-16,-9 29 1 16,-2-15-3-16,1 4-2 0,-6 0 1 0,2 2 2 15,-6 5-3-15,-9 7 1 0,-5 4-2 16,0-4 4-16,-2 0-2 0,0 1 0 0,-4-1-2 15,-4 1 1-15,1-4 6 0,-1-1-7 16,-2-6-2-16,-1 1-1 0,4 0-5 16,6-6 3-16,7-5-4 0,-3 1 1 0,6-3 2 15,4-2-1-15,2-4 1 0,5 2 1 16,-1-1-1-16,4-1 0 0,0 2-1 0,13-6-4 16,-17 7 4-16,7-3-6 0,10-4 1 15,-10 8 0-15,10-8 3 0,0 0 3 16,0 0 0-16,0 0 6 0,37 6 4 15,-37-6 9-15,53-15 1 0,0-5 3 16,4-5-1-16,10-12-3 0,6-5-2 0,1 3-1 16,2-8 1-16,-2 0-3 0,-1-2 0 15,-7 5-2-15,8-5 0 0,-15 5-2 0,-15 9-1 16,-11 3 1-16,-2 10-1 0,-11-2-2 16,-7 10-2-16,-4-1-13 0,2 1-17 0,-4 6-27 15,-1-1-41-15,-3 1-43 0,-3 8-20 16,0 0-519-16,0 0-172 0</inkml:trace>
  <inkml:trace contextRef="#ctx0" brushRef="#br0" timeOffset="108555.97">26583 7203 1986 0,'0'0'35'0,"0"-17"29"0,0 17 19 0,0 0 9 16,0-8 7-16,0 8-6 0,0 0 0 16,0 0 10-16,0 0 5 0,0 0 6 15,0 0 0-15,0 0 8 0,3 41-1 0,-3-18 2 16,3 2 7-16,0 8-7 0,-3-5-4 16,5 1 6-16,-5 0-9 0,6 4-7 0,-3-5-11 15,4 0-11-15,-4-9-6 0,-3 2-7 16,0-4-6-16,3 1-10 0,-3-7-4 15,3 3-1-15,-3-4-2 0,0-3-9 0,0-7-20 16,0 0-38-16,0 0-43 0,0 0-51 16,0 0-53-16,0 0-43 0,-33-17-49 0,23 9-58 15,4 1-90-15,0 4-121 16,6 3 48-16,-11-7-284 0,11 7-251 0</inkml:trace>
  <inkml:trace contextRef="#ctx0" brushRef="#br0" timeOffset="112322.3">27383 8101 2085 0,'0'0'-128'0,"0"0"23"16,0 0 15-16,0 0 18 0,6 17 20 15,-6-17 20-15,0 0 0 0,0 0 8 16,0 0 16-16,8 1 8 0,-8-1 5 0,0 0 7 15,0 0 9-15,0 0 2 0,0 0 14 16,0 0-1-16,0 0-1 0,0 0-3 0,0 0-5 16,0 0-3-16,0 0-3 15,0 0-1-15,0 0-3 0,0 0-2 0,0 0-3 16,-11-34-1-16,8 29 0 0,3 5-2 16,-7-20-1-16,7 10-2 0,0 3-3 15,0-6 4-15,0 1-2 0,3-1 2 0,1 1-4 16,-1 1-1-16,3-3 1 0,-1-2 0 15,1 7 3-15,0-4-4 0,1 2 1 0,4 3 0 16,-2 0-4-16,4-1 1 0,-2 1-2 16,5 4 2-16,1-3 0 0,-1 4 0 15,1 0 3-15,-1 2-1 0,8 1 1 16,0-3-1-16,-5 3-1 0,1 0-2 16,7-4 1-16,-7 4 0 0,0 0-1 0,3-1 15 15,1-2 2-15,-5-1-2 0,2-5 0 16,-4 1 1-16,5 0-5 0,-8-2 1 0,7-3-1 15,-2-2-2-15,-5 0 2 0,-1-3-4 16,-7 5 1-16,1 1-1 0,-3-1 0 16,2 4 1-16,-2-1-4 0,-1 3-1 0,-3-1-2 15,3 1 2-15,0-2-6 0,-3 9 1 16,4-8-24-16,-4 8-28 0,0 0-28 0,0-11-41 16,0 11-42-16,0-7-404 0,0 7-72 15</inkml:trace>
  <inkml:trace contextRef="#ctx0" brushRef="#br0" timeOffset="117289.33">24216 9532 1649 0,'-10'5'-4'0,"4"1"27"0,2-5 28 0,4-1 13 16,0 0 11-16,0 0 3 0,0 0 4 15,0 0-4-15,0 0-2 0,0 0-7 0,0 0 4 16,0 0 1-16,0 0 0 16,56-18-5-16,-26 11 0 0,-3 0 0 0,3 5-5 15,0-7-3-15,3 2-9 0,5 0 3 16,-8 5-17-16,0-1 4 0,-7-3-4 0,10 5-2 15,-6-5 3-15,-4 5-13 0,4 1-5 16,-3 0-24-16,-5 0-37 0,-2 0-43 0,-1 0-49 16,-2-3-48-16,-1 0-41 0,-2-2-81 15,-2-1-111-15,1-1-188 0,-4 0-101 16</inkml:trace>
  <inkml:trace contextRef="#ctx0" brushRef="#br0" timeOffset="117571.98">24663 9207 1751 0,'0'0'-11'0,"-6"-6"7"16,6 6-4-16,0 0-1 0,0 0 14 16,0 0 24-16,0 0 13 0,0 0 10 15,0 0 10-15,46 17 8 0,-23-9 3 0,4 9 8 16,0-3 8-16,13 11-4 0,-10-6 7 16,3 12-1-16,-3-6-1 0,-10 0-8 0,-4 0 2 15,-2 3-9-15,-1-3-7 0,-10 2 8 16,1 1-21-16,-8 0 6 0,-2 4-8 15,-14 8-4-15,7-8 0 0,-14 6-4 0,3-11-15 16,5-2 11-16,-5-2-13 0,-2-1-1 16,2-3 2-16,0-1-20 0,5-2 4 0,2-1-6 15,4-6-17-15,-1 1-36 16,4-3-32-16,1 1-34 0,1 1-44 0,8-9-49 16,-13 1-51-16,13-1-112 0,0 0-54 15,0 0-193-15,0 0-114 0</inkml:trace>
  <inkml:trace contextRef="#ctx0" brushRef="#br0" timeOffset="123456.18">24299 10426 1769 0,'0'0'-28'16,"-17"4"19"-16,17-4 4 0,-9 2 9 0,9-2 0 16,0 0 1-16,0 0 0 0,0 0 1 15,0 0 19-15,0 0 1 0,0 0 3 0,30-14 8 16,-10 8-1-16,7 3 3 15,-5-1 3-15,8 0-3 0,0 3-1 0,0-5-1 16,8 5-2-16,-5 1-1 0,4-3-7 16,-4 0 2-16,0 0-4 0,4 1-1 15,-1-4-3-15,5-1-3 0,-5 7 2 0,-2-7-5 16,2-4-2-16,-6 10 2 0,-3-6-7 16,-7 4-24-16,0-3-30 0,-10-2-45 0,0 4-46 15,-4-3-66-15,-2 1-440 0,-4-2-140 16</inkml:trace>
  <inkml:trace contextRef="#ctx0" brushRef="#br0" timeOffset="123723.98">24763 10151 1853 0,'0'0'-32'0,"0"0"2"15,0 0 0-15,0 0 35 0,0 0 15 16,0 0 6-16,0 0-4 0,36 25 7 0,-19-11 3 15,-1-3 3-15,5 6-3 0,2 5 8 16,0-5 3-16,-6 1 5 0,7 1 2 0,-8 5 0 16,-2 1-2-16,-5-3-4 0,-2-3 2 15,4 6-8-15,-8 0-6 0,-3-4 1 0,-3-1-7 16,-1-1 0-16,-3 6-1 0,-3-1-3 16,-3-8-6-16,-7 7-17 0,0-4-36 15,3-1-38-15,0-3-24 0,4 1-41 16,-4-1-37-16,1-4-65 0,2 6-363 15,5-9-104-15</inkml:trace>
  <inkml:trace contextRef="#ctx0" brushRef="#br0" timeOffset="145489.84">28676 10243 1722 0,'-13'7'-41'0,"13"-7"8"15,0 0 13-15,0 0 11 0,0 0 7 16,0 0 1-16,-14 1 3 0,14-1 0 15,0 0 0-15,0 0-2 0,0 0-3 0,0 0 6 16,0 0-1-16,0 0-6 16,0 0 3-16,0 0 4 0,0 0-2 0,0 0-2 15,0 0 10-15,0 14 4 0,0-14 2 16,0 0-7-16,0 0-4 0,0 0 6 16,11 15 0-16,-11-15-1 0,10 7 2 0,-10-7-1 15,6 7 1-15,-6-7 2 0,17 7-5 16,-17-7 3-16,13 8-3 0,-13-8 3 0,17 3 1 15,-17-3-3-15,13 6 3 0,-13-6 3 16,17 0-7-16,-17 0 5 0,0 0-2 16,0 0-5-16,26-3 2 0,-26 3-2 0,14-6 2 15,-14 6-1-15,20-8-6 0,-10 7 3 16,-10 1 0-16,16-10-1 0,-5 4 0 16,-2-2 1-16,-9 8-2 0,14-8 1 0,-7 2-2 15,2-1 1-15,-2-1 3 0,-1 1-1 16,2-3 0-16,-2-1-4 0,1 1 0 15,-4 1 1-15,0 2-2 0,5-6 3 16,-5 2 0-16,-3 1-1 0,6 1-3 0,-6 9 4 16,0-24-1-16,3 16 3 0,1-1-6 15,-4 9 0-15,0-19 2 0,0 5 10 16,0 14 6-16,0-19-3 0,3 12-7 0,-3 7 5 16,0-18-3-16,0 8-5 0,0 10 5 15,3-21-1-15,-3 14 0 0,0-3-3 16,0 10-1-16,0-16-4 0,0 5 4 0,0 11-2 15,3-20 1-15,2 9 2 0,-5 3-4 16,0 8 2-16,-5-24-2 0,5 14 7 16,5 1-4-16,-5-1-6 0,3-4 4 15,-3 6-1-15,3-9 0 0,0 9-2 0,1-3 1 16,-1-2 1-16,0 4 0 0,0-1 0 16,5-5 1-16,-5 5-3 0,3 3 0 15,-2-4 2-15,2-2 1 0,-3 4-4 0,8-1 5 16,-5 0-2-16,-2-4 1 0,-1 6 2 15,3 0-5-15,1-8 0 0,0 9 0 0,-4-4 1 16,4 4 1-16,-7 7-2 16,13-18 2-16,-6 17 1 0,-7 1 0 0,10-15-1 15,-7 6-2-15,-3 9 12 0,14-11 1 16,-8 3-2-16,1 2 1 0,-7 6 0 16,16-14-3-16,-5 9 1 0,-5-2-6 0,-6 7 1 15,17-10 5-15,-7 5-7 0,0 0 3 16,-10 5 1-16,17-8-4 0,-17 8 1 0,19-3 2 15,-19 3 1-15,14-1-1 0,-14 1-1 16,0 0 1-16,27 1 3 0,-27-1-3 16,19 6 5-16,-11-1-7 0,4 0 4 0,-2 3 2 15,-2-4-5-15,-8-4 5 16,12 10 0-16,-12-10 2 0,13 8-4 0,-5-4 4 16,-8-4-1-16,13 11 2 0,-10-6 1 15,-3-5-3-15,6 12-6 0,-6-12 4 16,5 13 2-16,-5-13-1 0,0 9 1 0,0-9-3 15,0 16 1-15,0-16-1 0,-5 12 1 16,5-12-2-16,-6 13 3 0,6-13-2 0,-3 9-1 16,3-9 0-16,-7 13-2 0,7-13 0 15,-6 8 1-15,6-8-3 0,-3 10 4 16,3-10-3-16,0 0 1 0,-5 10 0 0,5-10 6 16,0 0 10-16,0 0 1 0,-6 8 2 15,6-8-2-15,0 0-4 0,0 0 1 0,0 0-1 16,0 0 0-16,0 0-7 0,0 0 1 15,0 0 1-15,-27-17-3 16,27 17 3-16,0 0 0 0,-10-8-2 0,10 8-5 16,0 0 4-16,0 0 0 0,-9-8-4 15,9 8-1-15,0 0-4 0,0 0 0 0,-11-5 6 16,11 5-3-16,0 0-1 0,0 0 7 16,0 0-8-16,0 0 2 0,0 0-4 15,-6-11 2-15,6 11-3 0,0 0-7 0,0 0-26 16,0 0-42-16,0 0-50 0,0 0-48 15,0 0-84-15,0 0-410 0,0 0-166 0</inkml:trace>
  <inkml:trace contextRef="#ctx0" brushRef="#br0" timeOffset="151692.32">28693 10225 1057 0,'0'0'-27'0,"0"0"9"16,0 0 7-16,0 0 8 0,0 0 7 15,0 0-5-15,0 0 7 0,0 0-7 0,0 0-3 16,0 0 3-16,0 0 5 0,0 0 1 16,0 0-9-16,-23-16 15 0,23 16-16 0,0 0 1 15,-14-8 6-15,14 8 0 0,-10-4 3 16,10 4-5-16,-10-4 5 0,10 4 3 15,-6-9-2-15,6 9-4 0,-8-9 4 16,8 9-2-16,-6-7 3 0,6 7 1 16,-3-17-5-16,3 17-2 0,0-11-2 0,0 11 3 15,0-15-1-15,0 15-1 0,0-16-1 16,0 16-1-16,3-9 5 0,-3 9-1 0,6-13-4 16,-6 13 4-16,8-12-6 0,-5 5 6 15,-3 7-2-15,7-11 2 0,-7 11-4 16,9-14-2-16,-9 14-4 0,11-11 7 0,-5 5 0 15,-6 6 0-15,20-11-2 0,-13 5-2 16,3-2 5-16,-1 4-5 0,-9 4-3 16,21-4 15-16,-11 1-15 0,-10 3 1 15,0 0 0-15,23-6 11 0,-23 6-6 16,0 0 3-16,0 0-2 0,24 6 4 0,-24-6-4 16,13 4 3-16,-13-4 0 0,10 7-7 15,-10-7 1-15,10 14 2 0,-10-14 10 0,3 11-9 16,-3-11 8-16,3 11-1 0,-3-11 3 15,0 14-14-15,0-14 10 0,0 14 1 16,0-14-11-16,-3 11 7 0,3-11 0 0,-6 14 2 16,6-14-4-16,-4 10-1 0,4-10 6 15,0 0-5-15,-3 9 2 0,3-9-2 0,0 0-16 16,0 0-18-16,0 0-20 0,-4 10-26 16,4-10-218-16,0 0 185 15</inkml:trace>
  <inkml:trace contextRef="#ctx0" brushRef="#br0" timeOffset="153140.39">24516 12472 950 0,'-10'-10'89'0,"4"3"5"0,6 7 15 0,-7-5 8 16,7 5 4-16,-7-5-7 16,7 5 0-16,0 0-2 0,0 0-12 0,0 0-2 15,0 0 15-15,0 0-2 0,0 0 8 16,-3 30-5-16,13-14 12 0,-3 9-2 16,6 0-4-16,3 6-6 0,1-3-7 0,0-1-1 15,13 5-8-15,-7-7 1 0,4-4-6 16,-4-10-5-16,4 0-3 0,6-8-5 0,1-8-10 15,26-18-6-15,13-7-12 0,4-15 4 16,2-12-8-16,-5-4-7 0,-4-3-5 16,0 2-8-16,-10-5-1 0,-4 9-2 0,-8 2-2 15,-15 12-6-15,-3 2-1 0,-3 6 2 16,-8 8 2-16,-2 6-3 0,-7 4-4 16,-1 7 4-16,2 0-1 0,-4-3-15 15,-1 8 1-15,-3-2-3 0,-3 8-1 0,0 0-18 16,0 0-23-16,0 0-36 0,0 0-47 15,0 0-37-15,0 0-42 0,-3 29-47 0,3-29-56 16,-6 10-104-16,6-3-60 0,0-7 42 16,-4 7-186-16,4-7-113 0</inkml:trace>
  <inkml:trace contextRef="#ctx0" brushRef="#br0" timeOffset="158008.42">26636 12122 1837 0,'-14'-7'53'16,"14"7"28"-16,-13-3 12 0,13 3 6 0,0 0-9 16,-12-7-4-16,12 7-8 0,0 0-10 15,0 0-7-15,0 0 26 0,0 0 6 16,0 0 5-16,-14 22 2 0,14-9-2 0,3 5 7 15,-3 1 5-15,6 6-6 0,-1 6 3 16,4 1 5-16,-6 3-7 0,7-1-2 16,4 16-4-16,-11-9-1 0,4-8-13 15,2 17 2-15,-1-13-11 0,-2-7-6 0,1 0-7 16,-1-8-10-16,2 3-3 0,-2-5-8 16,-3-1-3-16,1-1-1 0,2 0-8 0,-3-5 2 15,0-3-6-15,1-1-21 0,0-2-39 16,-4-7-56-16,0 0-70 0,-4 11-62 15,4-11-66-15,0 0-72 0,0 0-138 0,0 0-16 16,0 0 54-16,-13-22-232 0,13 22-187 16</inkml:trace>
  <inkml:trace contextRef="#ctx0" brushRef="#br0" timeOffset="158258.29">26559 12762 2037 0,'0'15'14'0,"-3"-2"16"0,6 2 23 15,0-5 11-15,2 0 16 0,-2-1-1 16,3 4 6-16,1-5 13 0,7 2 3 0,-2 0-8 16,-2-5 0-16,7 2-1 0,-4-4 17 15,-13-3-15-15,24 0 3 0,-24 0 9 16,30-10-19-16,-17 0-5 0,4-8-4 16,0 0-6-16,-4 0-4 0,4-1-17 15,-1-6 4-15,-6 3-16 0,4-3 0 0,-8 5-10 16,1-5-27-16,-4 0-33 0,0 0-55 15,1-3-47-15,-1 3-54 0,1-11-72 0,2 3-73 16,-6-5-152-16,3-16 27 0,1 0-209 16,-4-3-162-16</inkml:trace>
  <inkml:trace contextRef="#ctx0" brushRef="#br0" timeOffset="160892.1">27576 12275 1961 0,'0'0'32'15,"-13"-9"12"-15,13 9 11 0,-10-4 6 16,10 4-4-16,0 0 2 0,0 0 16 15,0 0 12-15,0 0-1 0,-7 21 6 0,11-9 2 16,-4 2-9-16,3 4 10 0,4 5 10 16,-4 4-20-16,7 4 12 0,-3 1 5 0,6 12-9 15,-7-3-5-15,8 4-2 0,-4 1-3 16,3 0-8-16,1-8 6 0,-5-5-14 16,1-4-10-16,-3 4-6 0,6-6 1 0,-3 3-4 15,-6-7-5-15,6-3-2 16,-4-6-5-16,1 2-14 0,-4-4-9 0,5 1-23 15,-5-4-22-15,-3-9-38 0,3 13-60 16,-3-10-63-16,0-3-53 0,0 0-47 0,0 0-74 16,0 0-127-16,-3-28 40 0,-5 18-199 15,2 0-149-15</inkml:trace>
  <inkml:trace contextRef="#ctx0" brushRef="#br0" timeOffset="161075.25">27593 12765 1867 0,'-13'25'-32'15,"13"-25"13"-15,3 10 8 0,-3-10 7 16,0 0 3-16,7 15 4 0,-7-15 3 0,6 7 0 16,-6-7-1-16,13 5 3 0,-13-5 0 15,14 3-5-15,-14-3 2 0,0 0 1 16,33-8-4-16,-20 2 1 0,1-2-39 16,-4-3-54-16,4-2-36 0,-5 1-420 15,1-2-47-15</inkml:trace>
  <inkml:trace contextRef="#ctx0" brushRef="#br0" timeOffset="162341.04">30746 10976 1572 0,'0'0'-10'0,"0"0"6"0,0 0 10 0,0 0 1 16,0 0 15-16,0 0 1 0,0 0-2 15,-7-17-3-15,7 17 2 0,0 0 2 0,0 0 5 16,0 0-3-16,-9-8 0 0,9 8-2 16,0 0-4-16,0 0 2 0,-17 0-4 15,17 0 10-15,0 0 1 0,0 0-1 0,-23-4-4 16,23 4-1-16,-17-3-2 0,17 3-3 16,-17-10 7-16,4 8-2 0,3-8 2 0,-7 0-2 15,1-1-4-15,-4 3-1 0,2-9-4 16,-4-2 0-16,-2-4-2 15,1 1 0-15,-11-10-1 0,4-4-1 0,7 1-2 16,-7 1-1-16,10 3-2 0,-3-8 3 16,6 6-3-16,-6-5 0 0,0 1 0 0,9-1 7 15,-2-2 4-15,6 5-4 0,-4 2 0 16,8 1-1-16,-4 0-2 0,6-4 0 16,0 4 0-16,4 3-5 0,0-2 3 0,4 4-2 15,3-4 4-15,0-1-1 0,-1 0-5 16,4 2 3-16,-3-1-1 0,3 2-1 0,-1 1-2 15,9 2 4-15,-5 1-1 0,0 0-1 16,4 0-4-16,0-3 0 0,-1 6 0 16,4-3 2-16,-3 7 0 0,3-2-2 0,3 0 2 15,4 3 2-15,-8 0 1 0,2 6-5 16,-1-3 1-16,-1 6 1 0,-1 0 1 16,5-2-1-16,-4 3-1 0,2-4-1 15,-1 5 3-15,0 5-3 0,-3-2 0 16,3-1-1-16,-1 4 4 0,2 1-1 0,5 6 1 15,-3 4 0-15,1 2 0 0,-4 2 4 16,7 2 1-16,-8-2 0 0,1 6-1 0,1 1 3 16,-5-5 2-16,-5 2-4 0,2 5 2 15,-7-5 1-15,4-1 2 0,-6 2-4 16,2-2 0-16,-2-3 2 0,2 0-1 16,-6-2-1-16,3 1 1 0,-3-2 1 15,-3 1 3-15,0-2 0 0,0-3 1 0,-1 9-1 16,1-9-4-16,0 0 0 0,3-8 4 15,-8 17-1-15,5-9-3 0,3-8 0 16,-6 16 1-16,3-11 2 0,-4 2 3 0,7-7 2 16,-11 7 4-16,11-7-2 0,0 0-6 15,-9 13-3-15,9-13 3 0,-7 5 0 0,7-5-3 16,0 0-5-16,0 0-6 0,0 0-31 16,-9 7-33-16,9-7-52 0,0 0-57 15,0 0-58-15,0 0-108 0,0 0-249 0,0 0-89 16</inkml:trace>
  <inkml:trace contextRef="#ctx0" brushRef="#br0" timeOffset="163141.44">30753 10950 1706 0,'0'0'-10'0,"0"0"10"16,0 0 6-16,0 0 8 0,0 0-4 15,0 0 7-15,0 0-6 0,0 0-1 0,0 0 3 16,0 0-1-16,0 0-1 0,0 0 5 16,0 0 12-16,0 0 11 0,0 0 1 15,0 0 2-15,0 0 8 0,0 0-1 0,0 0 0 16,34-16 2-16,-34 16 2 0,16-9-7 16,-7 2-2-16,5-4-3 0,-4-2-9 15,7-1 0-15,-11 2-2 0,7-6-2 16,-2 2-5-16,-1 0-3 0,-7-2 5 15,0-2 1-15,0-1-6 0,-6 2 4 0,-3-6 0 16,-1 3 2-16,-7-2-7 0,1 5 0 16,-4 3 5-16,1 0-8 0,-1-1-3 0,1 9 2 15,-1-3-5-15,-3 5 4 0,3-1-4 16,1 7 2-16,-1-1-3 0,17 1 4 16,-36 1-3-16,36-1-3 0,-30 3-4 0,16 0 2 15,-6 2-3-15,10-1 2 0,-3 2 3 16,0-2-4-16,2 2-1 0,11-6 0 15,-19 9 6-15,11-3-11 0,8-6 7 0,-12 4-4 16,5 3-1-16,7-7 5 0,-11 8-2 16,11-8 1-16,-6 9-4 0,6-9-2 15,0 0-2-15,-10 7 4 0,10-7 3 0,0 0 1 16,-9 5-6-16,9-5 4 16,0 0-2-16,0 0 1 0,0 0-3 0,0 0 5 15,-11 10-4-15,11-10-6 0,0 0 3 16,0 0-5-16,0 0-12 0,0 0-17 0,0 0-23 15,0 0-16-15,0 0-16 0,0 0-22 16,0 0-38-16,0 0-32 0,0 0-51 16,0 0-400-16,17-28-134 0</inkml:trace>
  <inkml:trace contextRef="#ctx0" brushRef="#br0" timeOffset="168858.59">29280 14359 1834 0,'-17'-1'-25'0,"17"1"13"16,0 0 6-16,-20-6 1 0,20 6 1 16,0 0-3-16,-14-3 1 0,14 3 4 0,0 0-4 15,0 0-3-15,0 0 6 0,0 0 5 16,0 0-2-16,0 0 8 0,0 0 10 0,43 16-1 16,-29-15 1-16,-14-1 2 0,21 6 1 15,-21-6 0-15,22 2 3 0,-22-2 1 16,33-2-4-16,-15 0 1 0,-1-2-1 0,5-3 3 15,2-3-4-15,-7 2-3 16,5-3-3-16,-1-3-1 0,-1 3-1 0,0-4 5 16,-3-1-6-16,2 0 3 0,-5-1-4 15,-4 0 3-15,3-2-7 0,-3-3 1 16,-3-2-1-16,-4 2 4 0,0-3-7 0,1 0 3 16,-4-3-1-16,0 2 3 0,-4 1-4 15,4-3 0-15,-6 3 0 0,6 4 0 0,-4-1-1 16,1-3-2-16,0 4 2 0,3 2-4 15,-3-1 1-15,3 2 2 0,-4-1 4 16,1 1 2-16,3-2 4 0,0 1-6 16,0-5 6-16,0 6 0 0,0-1-9 15,3-6 4-15,1 0 0 0,-1 3 1 0,3-1-3 16,-2 5-1-16,2-4 0 0,2 1-3 16,-2 5 4-16,-3-1-5 0,7-4 4 15,4-1-1-15,-5 2-3 0,4 2-2 0,1-1 7 16,2 2-7-16,-2 1 7 0,10 0-7 15,-5 2 3-15,2 2-3 0,-1 1 3 0,2 1-1 16,2 0-2-16,0 3 1 0,-4-1 1 16,3 5 3-16,-3 2-4 0,3 1 2 15,0 0 1-15,1 1-1 0,-1 5 0 0,1-1 2 16,-2 2 0-16,2 3 2 0,-4 0 1 16,1 1-1-16,-5-3 0 0,1 6-2 15,-4-4 4-15,-4 0 2 0,2 2-1 16,-1-2 0-16,-7 1 2 0,0 1 4 15,0-2 0-15,-3-3-1 0,-3 3 2 0,3-2-1 16,-6-1-3-16,-1 1 0 0,-3-1 1 16,3-1-2-16,-2-2-2 0,-1 0 2 0,-4 2-3 15,8-3-3-15,-4 2-1 0,10-5 2 16,0 0 3-16,-24 4-6 0,24-4 0 16,-14 0 2-16,14 0-2 0,0 0 2 0,-16-4-11 15,16 4-18-15,-6-10-24 0,6 2-26 16,0 8-38-16,0-12-38 0,0 3-50 0,0 9-468 15,0-14-164-15</inkml:trace>
  <inkml:trace contextRef="#ctx0" brushRef="#br0" timeOffset="172459.22">24826 13772 1957 0,'-13'-10'24'0,"6"0"19"16,0 3 21-16,1-1 3 0,6 8-3 16,-10-7-8-16,10 7-5 0,0 0 6 15,0 0 15-15,0 0 3 0,0 0 3 0,13 36 8 16,-3-19-1-16,10 5 0 0,0-3-8 16,17 9-7-16,3-3-4 0,-4-7-4 0,14-1 9 15,-7-13-4-15,4-4 1 0,30-11 3 16,23-17-10-16,0-15-8 0,36-21 4 15,-5-9-18-15,-1-8 3 0,-7 5-1 16,-17-5-15-16,-22 22 14 0,-14 4-15 16,-10 7-3-16,-13 13 3 0,-10 6-11 0,-7 5 4 15,-10 5-1-15,-1 4 3 0,-5 5-6 16,-4 3-13-16,3-4-10 0,-6 5-34 0,-7 6-7 16,13-1-33-16,-13 1-41 0,14 12-57 15,-11-2-61-15,-3 3-79 0,0-1-166 0,0-2 27 16,0 2-197-16,0-1-153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53:47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8906 5465 1873 0,'0'0'-31'0,"0"0"23"16,0 0 15-16,0 0 4 15,0 0 6-15,17 14 9 0,-17-14-6 0,0 0 13 16,3 16 12-16,-3-4 13 0,-3 1 6 16,3 7 9-16,0 0 9 0,3 6 1 0,-3 3 10 15,-3 6-4-15,6 0-8 0,1 2 2 16,-1-2-5-16,-3 3-12 0,6-1 1 15,1 10-2-15,-3-6-4 0,2-7-15 0,1 2 4 16,-7-11-7-16,6 2 7 0,-6-2-21 16,3-6-1-16,1 5-1 0,0-5 6 0,-4-6-9 15,3 2-2-15,-3-3-2 0,3 1 0 16,-3-3 10-16,0-10-13 0,0 18-9 16,0-18-27-16,0 9-28 0,0-9-37 15,0 0-34-15,0 0-37 0,0 0-30 16,0 0-38-16,0 0-48 0,-10-25-111 0,6 10-298 15,4 1-175-15</inkml:trace>
  <inkml:trace contextRef="#ctx0" brushRef="#br0" timeOffset="532.7">8906 5550 1952 0,'-13'-8'-19'0,"13"8"9"0,-14-7 14 16,14 7 9-16,-10-7 5 0,10 7 1 16,0 0-1-16,-6-8-5 0,6 8-3 15,0 0 0-15,0 0-1 0,0 0-3 0,13-17 3 16,4 11 0-16,-1 4-7 0,1-3 2 16,3 1 0-16,6-3 0 0,4 0 0 0,1 2-2 15,-1-1 2-15,3 2 1 0,-3 0-4 16,0-2 3-16,3 4-1 0,-3-3 0 15,-3 5 2-15,-4 0-4 0,4 0-1 0,0 0-3 16,-4 5 4-16,7 0 6 0,-3 2 1 16,-1 3-3-16,-5 2 7 0,9 4-1 0,-7 4 10 15,0 1 0-15,-3 3 5 16,1 1 3-16,-2 0 2 0,1 0 1 0,-4 1 6 16,1 3 4-16,-4-2 5 0,1 1-2 15,-4-1 2-15,-4-4-1 0,-1 2 11 16,1-3-2-16,-6 1 4 0,0-2-2 0,-3 4 12 15,-8-1 0-15,2-2-4 0,-12 3 2 16,5-3-4-16,-4 2-10 0,-4-5-1 0,-3-1 12 16,-6-4-20-16,3 1-7 0,0-2 3 15,1-1-2-15,-1-2-4 0,3-3-10 16,-3 4-5-16,3-4 9 0,1 4-5 0,-1-4-5 16,0 0-11-16,3 0 6 0,5 1-6 15,5-2 7-15,1-2-10 0,0-1-27 0,-1 1-19 16,14-4-28-16,-16 4-24 15,16-4-31-15,0 0-38 0,0 0-35 0,-20 0-35 16,20 0-35-16,-3-11-86 0,3 11-51 16,0-12-166-16,6 2-72 0</inkml:trace>
  <inkml:trace contextRef="#ctx0" brushRef="#br0" timeOffset="1715.67">9799 5786 1752 0,'0'0'95'0,"0"0"13"0,0 0-7 16,-19 0-9-16,19 0-12 0,0 0-6 15,0 0-5-15,0 0 0 0,-11 11 9 0,11-11 4 16,-3 14 1-16,3-14-4 0,3 21 7 15,0-6-11-15,1-1 2 0,0 4-1 16,-1 3-5-16,0 1-19 0,-3 6 7 0,0-6-9 16,7 3 3-16,-7 0-14 0,0-3 5 15,0 1-5-15,3-4-7 0,0-1 3 0,4 0-8 16,-3-4-19-16,-1 0-21 16,-3-7-9-16,0 3-23 0,0-10-25 0,0 0-36 15,0 0-28-15,0 0-26 0,0 0-15 16,0 0-2-16,0 0-10 0,3-31-1 15,-3 17 16-15,-3 2 19 0,3-4 12 0,-3 0 13 16,-1-2 27-16,4 2 37 0,-7 1 20 16,4 1 27-16,3-1 25 0,0 1 10 15,-3 3 7-15,3-3 15 0,-3 6 3 0,3 8 0 16,-4-21-5-16,8 11 2 16,-4-1-11-16,3 3 2 0,3-3-4 0,1 1-6 15,0 0-3-15,3 3-2 0,3-4-1 16,4 4-1-16,-4 0-1 0,1 3 3 0,2 0-1 15,1 1 3-15,-1 3-4 0,4 0 3 16,-2 0 2-16,-2 3-2 0,4 0 1 16,4 2 5-16,-8 0 2 0,1 4-2 0,5 2 7 15,-1 2 3-15,-4-1 2 0,-7 1 9 16,2-1 2-16,-1 1 3 0,-1 1 4 16,0-2 5-16,-3 1-3 0,-4 2-4 15,4 0 2-15,-4-5 15 0,-6 3 0 0,-1-1 0 16,-2-2 8-16,-5 2-13 0,-5-1-6 15,2-1-5-15,-9 0 3 0,0-3-2 16,3-2-12-16,-7 1 1 0,3-2-7 0,5-1-5 16,-5-2 7-16,1-1-13 0,0 4 0 15,6-4-12-15,17 0 0 0,-33 0-24 0,19 2-36 16,14-2-34-16,-30 0-47 0,30 0-50 16,-23 0-42-16,13 2-37 0,10-2-90 15,-16 0-83-15,16 0-164 0,-10 0-94 0</inkml:trace>
  <inkml:trace contextRef="#ctx0" brushRef="#br0" timeOffset="2432">11899 5470 1877 0,'-16'-9'160'15,"2"5"-4"-15,4 0 6 0,10 4-1 16,-9-6-16-16,9 6-20 0,0 0-4 0,-11-5-18 15,11 5-7-15,0 0-16 0,0 0 3 16,0 0 15-16,-3 30 2 0,3-16 2 0,3 7-3 16,1 4-1-16,-1 8-2 0,4 2 5 15,-4 0-8-15,0 0-6 0,4 5-3 16,4 4-11-16,-5 6-9 0,0-12-6 16,1-2-1-16,-1-4-3 0,2 0-3 15,-5-2-6-15,0-5-5 0,4 0-2 0,-1-3-6 16,2-5-16-16,-2 0-8 0,-3-5-16 15,-3-2-13-15,0-10-57 0,3 10-44 0,-3-10-52 16,0 0-41-16,0 0-48 0,-3-32-39 16,-3 8-33-16,-2-1-46 0,5-9-58 15,-7 0-2-15,4 1-234 0,3 0-170 0</inkml:trace>
  <inkml:trace contextRef="#ctx0" brushRef="#br0" timeOffset="2815.64">11846 5640 1913 0,'-7'-23'-36'15,"4"3"25"-15,0 5 18 0,-4 3 21 16,7 2 20-16,0-3 5 0,-3 2 1 0,3 11 1 15,0-14-1-15,0 14-2 0,0-15-11 16,0 15-1-16,13-12-2 0,-3 7-4 16,-10 5-1-16,27-8-2 0,-11 5 2 0,5 3 3 15,1 3-6-15,2 0 2 0,9 2 0 16,-3 2-3-16,7 0 3 0,0 6 0 0,-4-1-1 16,4 6 2-16,-7-4 0 0,13 11 4 15,-2 0 6-15,-2 6 0 0,-6-3 13 16,-6-3 1-16,-6-3-1 0,-5 1 12 15,1 2-11-15,-4-4-5 0,-4 0 12 0,2 0 3 16,-4-2-18-16,-4 1 23 0,3-2-4 16,-6 0 8-16,0-4 3 0,-3 5-5 15,0-2-3-15,-7-3-6 0,-7 4-2 0,1-3-7 16,-8 0-7-16,4-2-7 0,-4-1 3 16,2-2-5-16,-5 0-3 0,0-1-9 0,4 1-4 15,-4-3 3-15,4 1-7 0,3 1 5 16,-4-5-6-16,5 4-1 0,2-4-5 15,0-1-17-15,4 0-5 0,13-3-19 0,-27 4-25 16,17-1-22-16,10-3-29 0,0 0-26 16,-23 0-32-16,23 0-41 0,-13-3-33 0,13 3-41 15,0-12-69-15,0 12-126 16,3-17 36-16,4 7-215 0,-1-2-146 0</inkml:trace>
  <inkml:trace contextRef="#ctx0" brushRef="#br0" timeOffset="3186.36">12490 5654 1952 0,'6'-12'72'0,"-2"5"22"0,-4 7 27 16,3-15 17-16,-3 15-4 0,3-10 16 15,-3 10-16-15,3-7-11 0,-3 7-10 0,0 0 2 16,0 0-30-16,0 0 5 0,0 0-27 16,0 0 24-16,0 0 0 0,11 32-1 15,-5-14 9-15,-6 4 1 0,4 6 3 0,-1 1-1 16,0 6-1-16,4 1-6 0,-1-3-3 16,-2 6-8-16,6 8-10 0,-4-9-3 0,-2-6-3 15,2-2-12-15,1-2-1 0,0-6-4 16,-7 0-7-16,3-1 0 0,0-4-6 15,4-5-14-15,-7-2-12 0,3 1-29 16,-3-11-45-16,0 0-61 0,0 0-61 16,0 0-53-16,0 0-60 0,-26-37-67 0,19 13-103 15,0-1-42-15,4-1 50 0,0 1-259 16,0 0-214-16</inkml:trace>
  <inkml:trace contextRef="#ctx0" brushRef="#br0" timeOffset="3582.28">12533 5815 2079 0,'0'0'-25'0,"0"-11"16"0,-7 7 7 0,7 4 10 15,0-15-2-15,0 8 1 0,0 7 5 16,0-17-3-16,4 10-4 0,-4 7 1 0,6-18 0 16,-3 11 2-16,-3 7-1 0,14-12 1 15,-11 6-5-15,7-1 5 0,-10 7-5 16,17-7 3-16,-17 7-1 0,23-5 3 16,-9 5-3-16,-14 0 0 0,30 0 2 15,-11 0 1-15,-2 3 3 0,7-1-2 0,-5 1 1 16,5 4 0-16,-4 1 11 0,7-1 5 15,-11 3-2-15,8 0 18 0,-4 5 2 0,3 0 1 16,-3 3 1-16,-3-4 1 0,-4 4 13 16,3-4-8-16,-2 4 1 0,-1-2-2 15,-6 0 5-15,3 1-4 0,-10-3 8 0,3 4 0 16,0 0-3-16,1-6 1 0,-4 2 4 16,-7 2 6-16,1 4-9 0,-8-6 14 15,1 4-7-15,-4-4-17 0,1 3 4 16,-5-5-6-16,2 1-11 0,-1-5 4 0,-1 6-6 15,5-7-6-15,-4 1-4 0,-1-4-5 16,2 2-8-16,2-2 11 0,1 2-5 0,2-1-14 16,1-3-9-16,13-2-14 0,-20 2-29 15,20-2-27-15,-21 0-35 0,21 0-38 16,0 0-34-16,-13-4-35 0,13 4-33 16,7-12-65-16,-7 1-104 0,6-2-257 0,2 1-171 15</inkml:trace>
  <inkml:trace contextRef="#ctx0" brushRef="#br0" timeOffset="3882.54">13036 5729 2041 0,'0'0'89'16,"0"-12"22"-16,0 12 20 0,3-13 1 16,-3 13 6-16,3-7 4 0,-3 7-24 0,0 0-16 15,0 0 3-15,0 0-16 0,0 0 1 16,0 0 10-16,0 0 4 0,14 23-7 0,-14-7 4 15,7 2 3-15,-4 3-8 0,0 1-3 16,0 3-8-16,-3 0-4 0,5 3-10 16,1 1-5-16,-3-1-8 0,4-3 0 15,-4 3-5-15,3-3 1 0,2 0-6 16,-8-6-8-16,6 2-14 0,-3-4-26 0,1 1-23 16,-1-6-23-16,-3-6-45 0,0-2-51 15,0-4-53-15,0 0-46 0,0 0-43 0,-13-21-45 16,10 7-89-16,3-5-60 0,-11-6 34 15,8 0-213-15,3-3-154 0</inkml:trace>
  <inkml:trace contextRef="#ctx0" brushRef="#br0" timeOffset="4165.85">13039 5779 1953 0,'-3'-9'59'15,"3"-1"25"-15,0 3 22 0,0 7 3 0,0 0 9 16,3-17-2-16,-3 17-17 16,3-11-7-16,-3 11-6 0,8-10-6 0,-2 2-9 15,7 4-5-15,-2-2-13 0,8 1-6 16,-5-1-8-16,2 6 1 0,1-1 3 0,-1 1-18 15,5 5 8-15,-4 0-3 0,9 3-3 16,-6 0 5-16,0 9-12 0,4-3 12 16,-5 4 7-16,2 4-11 0,-5 0 6 0,1 2 6 15,-4 1 7-15,-3 0 4 0,0 0-10 16,-3 0 2-16,-4-3-2 0,0 0-11 16,-6-2 9-16,3 5-8 0,-7-2-1 0,4-2-4 15,-7 0 0-15,0 0 3 0,-3-5-14 16,-11 0-21-16,4-4-46 0,-3-5-52 15,3 0-46-15,-4-1-42 0,8-6-59 0,-7 0-62 16,6 0-136-16,4-6-7 0,-3 5 49 16,5-5-161-16,-2-1-70 0</inkml:trace>
  <inkml:trace contextRef="#ctx0" brushRef="#br0" timeOffset="9265.56">15066 5450 1708 0,'0'0'66'0,"0"0"14"0,0 0 11 16,0 0-7-16,0 0-6 0,0 0 1 15,0 0-8-15,0 0 1 0,0 0 2 0,0 0 18 16,-27 17 6-16,27-17 4 0,-3 15 10 16,3-2-2-16,-3 2 8 0,-1 4 2 0,4 6-3 15,0 6 1-15,0 4-3 16,-3 2-2-16,6 16-2 0,1-3-5 0,-4-3-3 15,-4 11 0-15,8-8-5 0,-1-5-11 16,-3-5-4-16,11 7-6 0,-8-4-9 16,0-14-3-16,-3 6-3 0,3-3-12 0,0-7-4 15,1-4-1-15,-1-3-1 0,-3-3-4 16,0-2 0-16,0-1-1 0,0 1-2 0,0-13-6 16,3 12-5-16,-3-12-40 0,0 0-44 15,0 0-61-15,0 0-52 0,0 0-57 0,0 0-57 16,-16-25-41-16,16 13-71 0,0-9-137 15,0 4 42-15,0-1-309 0,0-1-289 16</inkml:trace>
  <inkml:trace contextRef="#ctx0" brushRef="#br0" timeOffset="10366.12">15123 5560 2216 0,'-16'0'-124'15,"16"0"20"-15,-17 0 17 0,17 0 32 16,0 0 15-16,-24 0 12 0,24 0 7 0,-13 0 9 16,13 0 14-16,0 0 5 0,0 0 5 15,0 0 21-15,0 0 2 0,0 0 4 16,-20-6 2-16,20 6 6 0,0 0 6 0,0 0-1 16,0 0 0-16,0 0 1 0,0 0 4 15,0 0-1-15,0 0-9 0,0 0-7 16,0 0-1-16,0 0-4 0,0 0-1 15,0 0-2-15,26-18-5 0,-8 14-2 0,1 1 1 16,8-1-5-16,-4 1-2 0,1 1-3 16,6-1-1-16,-4 3 1 0,7-2-5 15,1-2 1-15,0 4-1 0,-1 0-1 0,0-1 1 16,-3 1-3-16,0-3 1 0,0 0 0 16,-6 3-4-16,1-1-2 0,-1 1 6 0,3 0-5 15,-7-3 2-15,0 3-4 0,-3 0 2 16,-1 0-4-16,1 0 4 0,-4 3-1 0,1-2-2 15,-1-1-2-15,1 3 2 0,-14-3 1 16,16 3-2-16,-16-3 1 0,17 1 1 16,-17-1 5-16,13 0-3 0,-13 0 6 0,14 0 4 15,-14 0 2-15,9 6-2 16,-9-6 4-16,3 8 11 0,-3-8 11 0,4 11-2 16,-4-11 6-16,6 18 6 0,-6-5 1 15,0 2-7-15,3 3 3 0,-3 2-2 0,8-4 4 16,-8 5-1-16,0 0 0 0,3-2 6 15,0 4-6-15,0 2-6 0,4-3-14 16,-4 3 2-16,-3-2 2 0,11 2 3 0,-8 0-4 16,0 0-4-16,1-4 5 0,2 3 3 15,-6-2-14-15,3 0 6 0,0-1-1 0,2-4 6 16,-2 1-18-16,-3-3-5 0,3 0 14 16,-3-2-5-16,3-5-4 0,-3 6-2 15,4-4 3-15,-4-10-7 0,-4 19 10 16,11-8-2-16,-7-11-5 0,-3 17 1 0,-1-9 6 15,4-8 1-15,-3 13-3 0,3-13 6 16,0 12 11-16,0-12-3 0,-11 14-6 16,8-8 10-16,3-6-6 0,-16 9-2 0,10 0-4 15,-5-5-5-15,11-4 1 0,-24 10 1 16,11-5-10-16,-7 2 8 0,4-1-3 0,-1 1-6 16,1-2-1-16,-8 1 1 0,7 1 6 15,1 0-8-15,-1-7-3 0,-3 5 5 16,0 1-3-16,4 1 4 0,-8-6 6 0,7 5-12 15,1-4-4-15,2 4 3 16,-5-2-2-16,-8 3 16 0,10-3-1 0,-2 3-7 16,1-4 1-16,1-3-1 0,-2 4-13 15,-1-4 19-15,4 3-3 0,16-3-5 0,-34 3 2 16,14-2-2-16,3-1-1 0,17 0-6 16,-37-1 5-16,18-2 0 0,2 3 3 0,17 0-3 15,-27-3-4-15,27 3 3 0,-27 0-6 16,27 0 1-16,-19-1 5 0,19 1-3 15,-17-3 0-15,17 3 6 0,-24-3-4 0,24 3 3 16,-16-3-1-16,16 3-2 16,-17-2-6-16,17 2 8 0,-16-6-13 0,16 6 1 0,0 0-8 15,-14-1-10-15,14 1-21 16,-13-6-33-16,13 6-47 0,0 0-32 0,-6-4-23 16,6 4-38-16,0 0-32 0,12-15-37 15,-2 5-44-15,7 0-100 0,-1-1-30 0,2 4-230 16,5-5-187-16</inkml:trace>
  <inkml:trace contextRef="#ctx0" brushRef="#br0" timeOffset="11599.68">15799 5857 1941 0,'0'0'-78'0,"0"0"31"0,0 0 9 0,0 0 16 15,0 0 12-15,0 0 14 0,0 0-4 16,0 0-2-16,0 0 1 0,0 0 5 0,0 0-1 16,0 0 3-16,0 0 4 0,0 0-5 15,0 0 1-15,37-12 0 0,-37 12-5 16,24-5 0-16,-12 0 2 0,12 2-1 0,-4-1 6 16,0-2-5-16,3 1-2 0,1-1 1 15,-4 2 0-15,3 1 1 0,-3 2-4 0,0-2 4 16,3 0 0-16,-3 1-3 15,1-1 3-15,-5 3-2 0,-16 0 0 16,33-2 2-16,-19 2-1 0,2-4-2 0,-16 4 2 0,27-1-4 16,-27 1 5-16,24-3 1 15,-15 0-8-15,-9 3 6 0,0 0-3 0,27-1 1 16,-27 1 2-16,17 0-1 0,-17 0 6 16,0 0 1-16,0 0 10 0,27 1 13 0,-27-1 5 15,6 6 2-15,-6-6 2 0,10 7 0 16,-10-7 3-16,14 11 3 0,-8-7 3 15,-6-4 2-15,7 18 1 0,-4-11-1 0,0 3 7 16,4 1-3-16,-4-3 1 0,1 3-3 16,-4 2 1-16,3 2-5 0,-3-4-3 15,7 6 3-15,-4-3-5 0,-3 1 4 16,3-2-10-16,-3-1 1 0,-3 1-4 0,3-1-4 16,0-2-6-16,3 2-1 0,-3-12 14 15,-3 18 2-15,3-8-7 0,0-10 16 16,0 12-3-16,0-12-3 0,-3 16 6 0,3-16-12 15,-10 12-1-15,3-6-4 0,-3 1-5 16,0-2 1-16,0 2-3 0,0-1 8 0,-3-2-8 16,-4 0 1-16,1 2-4 15,-4-4 6-15,-1 4-5 0,5-2 2 0,-1 2-4 16,1-1 3-16,-8-1-13 0,7-1-2 16,1-3 3-16,-11 3 0 0,10 0 5 15,-2-3-3-15,-2 0-1 0,1 1 1 0,1-2-8 16,19 1-10-16,-37 0 13 0,20 0-4 15,17 0 1-15,-30 0-3 0,30 0-6 0,-27-3 2 16,14 3 6-16,13 0-6 0,-20-3 2 16,20 3-10-16,-16-3-9 0,16 3-16 15,0 0-16-15,-24 0-10 0,24 0-13 0,0 0-14 16,0 0-12-16,-20-2-14 0,20 2-27 16,0 0-23-16,-7-7-34 0,7 7-10 0,0-10-68 15,0 2-102-15,0 8-298 0,7-14-171 16</inkml:trace>
  <inkml:trace contextRef="#ctx0" brushRef="#br0" timeOffset="12349.7">16306 5761 1941 0,'0'0'-29'0,"0"0"8"15,0 0 1-15,0 0 3 0,0 0 7 0,0 0 2 16,0 0 5-16,0 0-3 0,0 0 5 15,0 0 3-15,0 0 1 0,26 14 5 16,-26-14 0-16,0 0 0 0,24 0-3 0,-24 0 1 16,17 0 1-16,-17 0-3 0,26 0 2 15,-9 0 0-15,-17 0 26 0,33 0-1 0,-16-3-3 16,3 3-4-16,-3 0-2 0,-17 0-3 16,33 0 1-16,-12 0-3 0,-21 0-2 15,30 0-5-15,-14 0 2 0,-16 0-1 16,27 0-4-16,-15 3-1 0,-12-3 1 15,27 0 1-15,-27 0 8 0,17 4 0 0,-4-1 2 16,-13-3 4-16,24 8 5 0,-15-3-3 16,-9-5 3-16,18 12 5 0,-12-8 3 0,4 5 2 15,-3 0 3-15,3-2-3 0,3 4 4 16,-3-1 0-16,0 0 2 0,-7 1 1 16,7-3 2-16,-3 1-8 0,-3 0-1 15,-1 2-5-15,0-1-5 0,0 0 0 16,1 0 2-16,2-2-3 0,-6-8-4 0,4 17 2 15,-4-17 1-15,0 12-4 0,0-2 2 16,0-10-2-16,0 12 4 0,0-12 8 0,-4 16-2 16,4-16 6-16,-6 12-9 0,-1-4 12 15,7-8-10-15,-13 13 4 0,-1-6-8 16,5-2 0-16,-2-1-1 0,-2 2 6 0,-7-2 3 16,4 2-9-16,-5 1-2 0,5-2-10 15,-1 1 5-15,1-5-6 0,-4 5 9 0,-1-5-13 16,5 3-5-16,-4-2 6 0,7 3-1 15,-8-2-1-15,21-3-2 0,-23 4 7 0,10-1-8 16,13-3-2-16,-14 3 2 0,14-3 0 16,-16 5-2-16,16-5-8 15,0 0-19-15,-20 2-17 0,20-2-17 0,0 0-38 16,-13-2-32-16,13 2-27 0,-7-8-24 16,7 8-36-16,0-10-44 0,0 10-79 0,7-12-86 15,-1 5-154-15,-3-4-80 0</inkml:trace>
  <inkml:trace contextRef="#ctx0" brushRef="#br0" timeOffset="12949.63">16819 5710 1696 0,'0'0'9'0,"0"0"10"0,0 0 11 15,0 0 5-15,0 0 5 0,0 0 0 16,0 0-1-16,0 0 1 0,-20 0-5 0,20 0-3 16,0 0-4-16,0 0 1 0,0 0-5 15,0 0 0-15,0 0 0 0,47-10-2 0,-34 10-4 16,7-3 1-16,-2 1-5 0,-2-1-3 15,7 1 3-15,-7-2-2 0,1 3 1 16,7 1-5-16,-8-3-2 0,-16 3 0 16,33 0-1-16,-15 0 2 0,-18 0-1 15,26 0 0-15,-10 3-2 0,-16-3 3 0,24 5 5 16,-10 2 2-16,2-1 9 0,1 1 9 16,-4 5 15-16,-3 1 12 0,0 2 13 0,3 2 6 15,-3 2-7-15,-3-1-1 0,3 6 3 16,0-5-9-16,1 4 0 0,-2-1 3 15,-2 1 6-15,-1-2-8 0,5 3-13 0,-5 1 10 16,4 1 1-16,-7-5-14 16,8 0 2-16,-5-2 9 0,-3-1-4 0,1-1-6 15,-1-5 1-15,0 4 0 0,0-4-5 16,-6-2 12-16,3 0 17 0,-3 1-1 0,-10 1-7 16,-4-8-1-16,-10 5-14 0,8-5 0 15,-5 4-7-15,-6-4-5 0,0-4 5 0,-6 3 0 16,-1 3-9-16,10-6-4 0,1 0-7 15,2 0 2-15,-3 0-8 0,11 0-12 16,16 0-22-16,-33 0-34 0,19 0-42 0,14 0-46 16,-24 0-50-16,18-3-49 0,6 3-52 15,-13-6-34-15,3 2-133 0,10 4-39 0,-4-5 54 16,4 5-189-16,-3-10-126 16</inkml:trace>
  <inkml:trace contextRef="#ctx0" brushRef="#br0" timeOffset="15900.05">2366 10226 1898 0,'-6'-8'67'0,"-2"-1"4"0,8 9-4 16,0 0-2-16,-6-8-10 0,6 8-10 15,0 0-4-15,0 0-8 0,0 0 7 0,0 0 6 16,27 25 3-16,-7-7-4 0,-4 0 13 15,11 2-10-15,-3-1 2 0,9-2-5 16,0-3-6-16,0-3 4 0,4-10 3 16,7-2 23-16,32-27-1 0,17-22-1 15,18-33-3-15,-2-23 6 0,8-13-30 0,10-6 6 16,-11-6 13-16,8-1-8 0,-11 6-14 16,0 2-5-16,-15 17 7 0,-16 13-3 15,-22 27-10-15,-16 10 5 0,-7 20-19 0,-18 10-33 16,5 7-35-16,-11 10-16 0,-3 4-12 15,-10 6-38-15,0 0-51 0,10 31-55 0,-17-5-86 16,-9 23-136-16,-7 1 26 0,-18 19-139 16,-2-1-64-16</inkml:trace>
  <inkml:trace contextRef="#ctx0" brushRef="#br0" timeOffset="16265.96">2662 10693 1610 0,'-6'8'-25'0,"-1"0"3"0,7-8 15 15,0 10 10-15,0-10 7 0,0 0 18 0,0 0 27 16,0 0 20-16,48-26 6 16,-5-12-2-16,13-23-1 0,4-14 2 0,30-35-11 15,-7 1-2-15,15-15-5 0,-13 5-1 16,6 5-6-16,2 1-8 0,-9 8-2 16,-12 6-5-16,-11 33-6 0,-1 0-2 0,-7 15 0 15,-16 8-14-15,-1 8-22 0,-9 13-24 16,-7 4-15-16,1 3-13 0,-8 5-16 0,-1 7-10 15,2 0-21-15,-14 3-19 0,0 0-21 16,24 18-522-16,-21-8-160 0</inkml:trace>
  <inkml:trace contextRef="#ctx0" brushRef="#br0" timeOffset="18082.66">2757 12930 2025 0,'-17'-3'87'16,"17"3"4"-16,-24-2-11 0,24 2-8 0,0 0-3 15,-19-3 2-15,19 3-8 0,0 0-19 16,0 0-2-16,0-13 0 0,9-5 0 0,25-21-9 16,12-16 11-16,7-15 0 15,28-17-4-15,-2-8-11 0,8 5 3 16,-10-3-7-16,-7 22 1 0,-10 0 0 0,0 6-6 15,-3 0-2-15,-8 8 0 0,-2-1 0 16,-4 5 2-16,-6 14-1 0,-7 1 0 0,-7 13-8 16,-6 6-13-16,-4 2-24 0,-3 5-34 15,1 2-47-15,-2 3-60 0,-2-1-44 16,0 6-94-16,-7 2-156 0,0 0-162 0,0 0-121 16</inkml:trace>
  <inkml:trace contextRef="#ctx0" brushRef="#br0" timeOffset="18316.63">2953 13083 1871 0,'-24'22'78'0,"8"-2"15"0,-1-8 11 16,4-2 13-16,9 1-8 0,1-7-15 16,3-4-6-16,0 0-8 0,0 0-3 15,0 0-6-15,37-53-21 0,16-4-4 0,13-15 0 16,29-33-5-16,14 5 0 0,-2-13 2 15,6 10-2-15,-17 2-6 0,5 8-5 0,-28 23 4 16,-3 2-8-16,-7 3-8 0,-9 3-19 16,-1 3-38-16,1 9-37 15,-21 14-51-15,-10 7-54 0,-3 12-66 0,-10 5-125 0,-7 6-75 16,-3 6-146-16,0 0-93 16</inkml:trace>
  <inkml:trace contextRef="#ctx0" brushRef="#br0" timeOffset="18516.04">3196 13045 1788 0,'-17'14'69'0,"1"-1"16"16,9-5 2-16,-3-4 12 0,10-4-15 15,0 0-11-15,0 0-2 0,10-39-6 0,13-6-5 16,21-15-11-16,-1-8 2 0,30-29-12 16,-2-3 7-16,11-3-10 0,2 3-3 15,6 5-6-15,-9 5 3 0,-21 18-16 0,-5 7-33 16,-4 10-37-16,-4 1-46 0,-11 18-40 15,-9 3-55-15,-7 12-46 0,-3 10-127 16,-8 4-201-16,-2 4-71 0</inkml:trace>
  <inkml:trace contextRef="#ctx0" brushRef="#br0" timeOffset="21667.39">18552 2888 2399 0,'0'0'152'16,"-9"-6"-40"-16,9 6-30 16,0 0-35-16,-10-5-10 0,10 5-12 0,0 0-14 15,0 0 13-15,0 0 8 0,0 0 8 16,13 33 3-16,4-18 4 0,2 5 8 0,5 2 8 15,12 7 6-15,5 4 6 0,5 1 1 16,-2-1 5-16,-1 6 4 0,17 3-8 16,-17-6-9-16,1 1 4 0,-4-2-4 0,3 0-1 15,-6-5 1-15,9 2 0 0,-19-10-17 16,0-1-2-16,0-7-2 0,3 4-5 16,-8-8 0-16,-1 2-4 0,-1-3-4 0,-1-5 2 15,-5 0-16-15,-1 0 12 0,4 3-2 16,-4-4-3-16,-13-3-17 0,24 4-18 15,-15-1-30-15,-9-3-36 0,24 3-42 0,-24-3-53 16,17-6-54-16,-7-1-62 0,-4 0-56 16,1 2-134-16,-3-2-11 0,-1 1 47 15,-3 6-189-15,3-11-127 0</inkml:trace>
  <inkml:trace contextRef="#ctx0" brushRef="#br0" timeOffset="21983.48">19023 3746 1865 0,'-20'17'37'0,"3"-9"8"0,4 6 7 0,0-4 9 15,2-1 4-15,11 2 3 0,-3-1 2 16,3-10 7-16,11 17 0 0,2-6 1 16,13 1 9-16,1-6-9 0,3 2 6 0,10-5 5 15,6-6 4-15,22-5 6 0,-2-3-20 16,10-14-8-16,11-6-4 0,-17-2 3 0,4 0-4 15,-22-10-9-15,8-2 2 0,-19 8-9 16,-11-5 1-16,-7 3-8 0,0-4 3 0,-16 8-8 16,0 2 1-16,-7 7-11 0,-11-9 1 15,2 4-4-15,-15-9 2 0,8 11 0 16,-1 7-23-16,-7-2-6 0,8 10-23 0,2 2-52 16,-2-1-41-16,2 5-51 15,1 4-46-15,1-2-58 0,1 1-77 0,1 5-127 16,10 0 47-16,-17 0-171 0,17 0-99 15</inkml:trace>
  <inkml:trace contextRef="#ctx0" brushRef="#br0" timeOffset="32500.83">22236 1480 1692 0,'-17'-9'-58'0,"11"2"-3"16,6 7 15-16,-17-12-4 0,14 2 10 0,-4 0 0 16,4-1 0-16,-4 0 48 0,4-7-8 15,3 3 5-15,0-5 14 0,3 1 1 16,-3-6 6-16,7 0 5 0,0-6 0 0,6-1 0 15,3-8-2-15,1 5-5 0,3-5 1 16,3 1-1-16,7 6-3 0,0 0-4 0,-6 5-4 16,2 8 2-16,1 1 4 0,7 1-7 15,-1 3-2-15,0 2 2 16,4 6-6-16,-4 2-1 0,4 2 6 0,-4 3-2 16,1 0-1-16,2 5-4 0,7 2 3 15,-5 4 5-15,-2 3 3 0,10 11 13 0,1 0-1 16,-10 3 3-16,-1 1 8 0,1 2 4 15,-14-3-1-15,-2-3 4 0,9 8 2 16,-14-4-1-16,-2-4-3 0,-1 0 1 0,4-3-2 16,-4-1-4-16,-4-4-2 0,-1-2-6 15,2 0 2-15,-7-2-5 0,6-1-2 16,-1-5-1-16,-5 4-2 0,4-4-4 16,-7-7-1-16,9 13 4 0,-6-6-6 15,-3-7 2-15,8 8-2 0,-8-8-10 0,0 0-33 16,0 0-48-16,6 7-64 0,-6-7-69 15,0 0-144-15,0 0-271 0,0 0-123 16</inkml:trace>
  <inkml:trace contextRef="#ctx0" brushRef="#br0" timeOffset="36700.58">23999 1582 1716 0,'0'0'-104'0,"0"0"4"0,0 0 28 0,0 0 17 16,0 0 29-16,-13-19 0 0,13 19 14 16,-6-13 13-16,3 2 0 0,3 11 22 15,-8-19-4-15,5 6-5 0,-3-2-4 0,-1-2 1 16,4-3-2-16,0 0 1 0,-2-5-7 16,10 0 0-16,-5 0 15 0,0 0-4 15,6 0 2-15,-3 0-3 0,4 3 2 16,-1 1-4-16,5 0 5 0,2 2-5 15,4 2-5-15,-1-1 2 0,11 3-2 0,3 1 0 16,0-3-4-16,6 9 8 0,8-3-6 16,-1 4-5-16,0 1 8 0,-5 6-4 0,-2-1 0 15,1 2-1-15,5 6 4 0,-4 2-1 16,-5 6 0-16,4 0 2 0,-7 2 4 16,6 11 16-16,-12-6 6 0,-5 3 6 0,-2-2 2 15,-7-2 3-15,4 4 1 16,-5-1 0-16,4-2-3 0,-5-1-6 15,-2-2-1-15,-2-1-3 0,2-4-4 0,-3 2-3 16,0-4 0-16,5-2-2 0,-5 1-4 16,0-3 3-16,-3-8-1 0,10 14-9 0,-7-10-2 15,-3-4-9-15,0 0-18 0,8 13-29 16,-8-13-30-16,0 0-46 0,0 0-36 16,16 0-460-16,-16 0-115 0</inkml:trace>
  <inkml:trace contextRef="#ctx0" brushRef="#br0" timeOffset="37601.25">22350 571 1698 0,'0'0'-84'0,"0"0"27"0,6 10 20 16,-6-10 24-16,0 0 14 0,16 0 9 16,-16 0 0-16,0 0 3 0,30-10-1 15,-12 3-1-15,-6-1-4 0,9-2 1 0,-4 3 0 16,-1-1-2-16,1 2 2 0,-1-5-4 16,-2 3-2-16,2 2 3 0,-2 1-12 0,2-1-34 15,-2 2-37-15,-1-1-55 16,0 0-328-16,-2 0 33 0</inkml:trace>
  <inkml:trace contextRef="#ctx0" brushRef="#br0" timeOffset="37934.62">22759 327 1300 0,'10'-7'-29'0,"-10"7"18"16,0 0 17-16,0 0-14 16,0 0 7-16,0 0-3 0,0 0 1 0,0 0 18 15,0 0 23-15,0 0 9 0,0 0 4 16,17 27 3-16,-14-11-6 0,4-2-1 16,-1 4 3-16,2 0-3 0,-5-1-1 0,0-1-6 15,4 1-4-15,-4 0-2 0,3-2-1 16,-1 0-3-16,1-4-6 0,-3 6-5 15,1-9 5-15,2 6-4 0,-3-4-1 0,-3-10-3 16,11 11-2-16,-11-3-4 0,0-8 2 16,3 13-4-16,-3-13-16 0,7 11-35 0,-7-11-39 15,0 0-50-15,3 7-469 0,-3-7-101 16</inkml:trace>
  <inkml:trace contextRef="#ctx0" brushRef="#br0" timeOffset="38734.64">23803 939 1688 0,'0'0'-62'0,"0"0"10"15,0 0 12-15,0 0-3 0,0 0 4 16,0 0 4-16,0 0-2 0,0 0 19 16,0 0 11-16,0 0 9 0,6-25 16 0,-6 25-4 15,7-14 6-15,-4 3-7 0,1 2-1 16,3-4 5-16,-4 1 2 0,3-1-3 16,4-2-1-16,1 1 2 0,-2-3-5 0,1 1-1 15,4 3-4-15,-4 1-3 0,-1-1 2 16,5 1-1-16,-7 2-1 0,7 0 6 15,-5 2-7-15,4-2-1 0,1 6 0 16,-4-2 2-16,7 4-4 0,-17 2 1 16,26-3 1-16,-12 3 0 0,-14 0 4 0,26 3-7 15,-26-3 0-15,27 0 7 0,-27 0-3 16,20 2 0-16,-20-2 4 0,20 3-6 16,-20-3-1-16,16 0 1 0,-16 0 3 0,0 0-7 15,20 3-36-15,-20-3-48 0,0 0-41 16,0 0-337-16,14-8 29 0</inkml:trace>
  <inkml:trace contextRef="#ctx0" brushRef="#br0" timeOffset="39251.51">24523 595 1389 0,'0'0'55'0,"0"0"19"0,-7-14 9 16,7 14-3-16,0 0-2 0,0 0-14 16,0 0-5-16,0 0-11 0,0 0-3 0,0 0 17 15,0 0 2-15,0 0-3 16,0 0-6-16,0 0-2 0,7 46 2 15,-4-31-7-15,4 0 4 0,-4-2-8 0,4 2-2 16,-1-4-6-16,-2 0 3 0,2-1-4 16,-2 3-4-16,3-5-6 0,-7-8 1 15,3 14 2-15,-3-14-9 0,3 12 3 0,-3-12 1 16,3 7-2-16,-3-7 0 0,0 0-12 16,4 11 0-16,-4-11-28 0,0 0-25 0,3 10-38 15,-3-10-36-15,0 0-42 0,0 0-36 16,0 0-48-16,0 0-434 0,0 0-172 15</inkml:trace>
  <inkml:trace contextRef="#ctx0" brushRef="#br0" timeOffset="40401.76">19966 4629 1997 0,'0'0'5'0,"0"0"-2"16,-7 6 5-16,7-6 14 15,0 0 13-15,0 0 9 0,34 5 5 0,-11-5-1 16,4-4 0-16,6 3-3 0,10-6-6 16,1 1 1-16,19-5-7 0,-13 3-2 0,-10 2-5 15,3-1-3-15,0-1 0 0,-8 4 2 16,-5-2-6-16,-5 1-12 0,2 3-17 15,-6-2-32-15,-1 0-26 0,-7 1-21 0,0-1-42 16,-3-1-59-16,-3 0-107 0,-7-3-296 16,-7-4-93-16</inkml:trace>
  <inkml:trace contextRef="#ctx0" brushRef="#br0" timeOffset="40667.81">20440 4254 1689 0,'0'0'-56'0,"0"0"12"0,0 0 10 0,0 0 35 15,0 0 0-15,0 0 0 0,0 0 32 16,0 0 25-16,60 24 33 0,-41-7-8 0,2-1-12 16,5 8-1-16,4 6-5 0,0 1 4 15,-10-2 0-15,-3-4-3 0,-4 3 2 16,-6-2 0-16,3 5-2 0,-4-6 0 0,-6 0-1 16,-3 7-3-16,-7-7-1 0,7 0-13 15,-11-6 8-15,1 10-9 0,-4-9-9 16,4-5-2-16,-4 0-4 0,-2-1-7 0,2-1-6 15,4-2-7-15,-1-3-30 16,1 1-31-16,-1 0-36 0,5-3-30 0,-1-1-40 16,10-5-49-16,-17 10-41 0,17-10-82 15,-13 4-287-15,13-4-112 0</inkml:trace>
  <inkml:trace contextRef="#ctx0" brushRef="#br0" timeOffset="48284.49">26799 2827 1718 0,'0'0'-85'0,"0"0"23"0,0 0 14 15,0 0 12-15,0 0-4 0,0 0 3 16,0 0-3-16,0 0 10 0,0 0 4 0,0 0-3 16,0 0 13-16,0 0 8 0,11-27 14 15,-11 27 7-15,13-11 1 0,0 7 12 16,-13 4-8-16,17-10 10 0,-11 5-8 0,8-1-2 15,-4 2-9-15,0-2 1 0,-10 6 4 16,26-8 1-16,-12 4-5 0,-1 1 0 0,-13 3 1 16,24-1 3-16,-24 1 3 0,27 1-1 15,-11 5-2-15,-10-1-4 0,11 5 7 16,-7 1-1-16,1 3 1 0,-5 1-2 0,4 5 0 16,-4-1 0-16,-3 2 0 0,5-2 0 15,-5 2-4-15,0 0 3 0,-3 4 0 16,0-1-4-16,0-5 4 0,0 5-8 15,0-5 2-15,0 3 3 0,-9 1-5 16,1 0 9-16,5 2 6 0,0-5 0 0,0-2-1 16,-4 1-4-16,4 1-1 0,0-5 3 15,-2 0-3-15,-1-1 1 0,3-3-3 0,-4-1 1 16,4 0 2-16,3-10 6 0,-3 12 2 16,3-12 0-16,0 13 3 0,0-13-1 15,0 11 2-15,0-11 4 0,0 0 1 0,0 0 1 16,0 12-7-16,0-12 0 15,0 0-6-15,0 0 0 0,0 0-2 0,40-18-1 16,-31 11-5-16,2-4 2 0,5 4-2 16,-2-4 2-16,2 3-4 0,-2-1-4 15,2 0 2-15,1 2-4 0,-1-2 4 0,-5 1-1 16,2 1-6-16,-3 0 6 0,0 0-5 16,-10 7 2-16,13-8-2 0,-13 8 2 0,13-10-1 15,-13 10-2-15,14-5-3 0,-14 5 2 16,6-6-4-16,-6 6 3 0,0 0 0 15,0 0-5-15,18-7-36 0,-18 7-34 0,0 0-42 16,12-1-46-16,-12 1-60 16,7-6-412-16,-7 6-132 0</inkml:trace>
  <inkml:trace contextRef="#ctx0" brushRef="#br0" timeOffset="48885.63">28066 2971 1925 0,'0'0'78'0,"-16"-4"4"0,16 4 1 16,-17-4-8-16,17 4-3 0,0 0-2 0,-13-3-11 15,13 3-3-15,0 0 5 0,0 0 11 16,-11 17-8-16,11-6 13 0,-3-3-2 16,0 9-7-16,-1-5-3 0,4 2-14 0,-3 4 3 15,0 2-12-15,-4-1-6 16,7 5 6-16,-6-2-3 0,2 0-7 0,-6 3 1 16,7-4-16-16,0 1 17 0,-1-4-25 15,-2-1 1-15,2 1-18 0,1-7-24 0,-1 3-30 16,4-7-34-16,0-7-38 0,0 15-49 15,0-15-63-15,0 0-86 0,0 0-101 16,0 0-198-16,0 0-129 0</inkml:trace>
  <inkml:trace contextRef="#ctx0" brushRef="#br0" timeOffset="49452.77">28276 2335 1812 0,'0'0'-18'16,"6"-15"9"-16,-2 8 12 15,-4 7 12-15,7-18-1 0,0 8-1 0,-1 0-1 0,4-1 0 16,0 7-3-16,0-6 0 0,7 2 2 15,-7 4 1-15,3 1-4 0,-13 3 3 16,27-3 2-16,-27 3-5 0,23 6 3 16,-10-2-3-16,1 6-1 0,-1 1-1 15,-2 1 4-15,-2 5-5 0,1-2 1 0,1 3 3 16,-5-1-2-16,0 4-5 0,-2-5 3 16,2 1 0-16,-3 1 1 0,5-3-2 15,-5 1 2-15,0-4-3 0,0-2 1 0,1 0-1 16,-1 1 0-16,-3-11-4 0,6 12 2 15,2-5 2-15,-8-7 11 0,13 10 1 16,-13-10 0-16,20 4 1 0,-10 0 1 0,-10-4 0 16,27 4 4-16,-11-1-2 15,-2 0 0-15,2 1 7 0,-2 2 0 0,6 1 4 16,-7 1 4-16,4-1 2 0,-7 3 12 16,3 1 3-16,-3 1 5 0,0 2 4 15,-4 1 2-15,-2 1-9 0,2 2 4 0,-9-2-5 16,3 5 2-16,-7-4-6 0,-2 1-9 15,-5 1 2-15,-2-2-6 0,2 0-5 0,-6-3 1 16,3-2 1-16,4-1-12 0,-1-1 3 16,2-3-3-16,-2-3-12 0,-2 2-29 15,6 2-35-15,10-8-39 0,-17 4-51 0,17-4-53 16,0 0-99-16,0 0-151 0,0 0-201 16,-13-19-145-16</inkml:trace>
  <inkml:trace contextRef="#ctx0" brushRef="#br0" timeOffset="50084.53">29776 2542 1949 0,'0'0'70'0,"-9"-15"25"0,9 15 6 15,-11-6 24-15,11 6-14 0,0 0-3 0,-6-7-16 16,6 7-10-16,0 0-1 0,0 0-17 16,0 0 4-16,0 0-3 0,0 0 3 15,0 0-5-15,3 31 0 0,3-16-6 16,-3 0 1-16,2 5-9 0,-5-1-4 15,3 2 5-15,-6 7-2 0,-2-3 1 0,5 0-14 16,-6 0 6-16,0 1-7 0,2-2-2 16,1-2-16-16,0-5-8 0,0 1-1 15,3-6-22-15,3 1-24 0,-6-6-26 0,3-7-40 16,3 12-44-16,-3-12-49 0,0 0-79 16,0 0-156-16,27-22-29 0,-11 5-215 0,4-8-173 15</inkml:trace>
  <inkml:trace contextRef="#ctx0" brushRef="#br0" timeOffset="50752.13">31103 1925 1936 0,'6'-5'-31'0,"-6"5"25"0,0 0 5 16,0 0 1-16,4-10 3 0,-4 10 0 16,0 0 2-16,0 0-3 0,0 0 21 15,0 0 0-15,0 0 7 0,0 0 1 16,-47 15 2-16,34-10 3 0,-4 4 6 16,-6-2-1-16,-1 7 0 0,-3 3 0 0,-3-2-7 15,0 3 2-15,-16 7-8 0,2 0-1 16,1 0-4-16,4-3 0 0,-5 3-2 15,4 0-2-15,10-5-3 0,0-2 0 0,3 1 1 16,5-1-4-16,-8-4 11 0,9 3-2 16,1-5-4-16,1-2-1 0,1 0 0 15,6-1 3-15,1 0-3 0,1-2 7 0,0-2 0 16,10-5 4-16,-17 10-1 0,11-7 1 16,6-3 7-16,-10 7 1 0,10-7-12 15,0 0 3-15,0 0-8 0,0 0 7 16,-14-18-12-16,14 18 2 0,0-23-3 15,0 4 2-15,7-6-1 0,0-6-3 0,0-3-3 16,-1-16 2-16,-3 7-1 0,1 5-9 16,-1 1 0-16,4 2-2 0,-4 0 2 0,1 5 2 15,2 3-5-15,-3 7 6 0,1 0-6 16,-1-1 6-16,-3 7 2 0,3 2 1 16,1-1-6-16,-4 2 3 0,4 2-9 0,-4 9 4 15,0 0 3-15,22 0-2 16,-22 0 11-16,30 25 7 0,-6-9 14 0,-4 9 5 15,7 17 1-15,3 0 7 0,-8-2 11 16,5 3-7-16,0-1 1 0,-3-1-13 16,-4 1 10-16,-1-3-16 0,-5-11 4 0,-1-1 2 15,4-5-7-15,-7-1-5 0,0-1 6 16,0-2-9-16,0-4-1 0,-4-3-6 16,4 1 3-16,-7-2-14 0,5-3-9 0,-8-7-34 15,0 0-42-15,6 10-42 0,-6-10-51 16,0 0-49-16,0 0-82 0,0 0-166 0,0 0 21 15,0 0-182-15,0 0-131 0</inkml:trace>
  <inkml:trace contextRef="#ctx0" brushRef="#br0" timeOffset="52417.83">20203 5815 1883 0,'-13'-5'20'0,"13"5"-1"15,-11-3 0-15,11 3-5 0,0 0-3 16,0 0-1-16,0 0-2 0,0 0 13 0,0 0 7 16,0 0 6-16,0 0 5 15,0 0 2-15,47 8 3 0,-27-6 3 0,3-4 0 16,1-2-6-16,-4 3-2 0,10-5 0 16,7 2-8-16,-1-6 2 0,1 2-3 15,-7 1-3-15,9-1-3 0,-9 1-6 0,0 1 1 16,4 2-5-16,-11 1 0 0,1 3-12 15,-4 0-8-15,-4 0-32 0,8 3-39 0,-11 0-41 16,1 4-42-16,-5-6-35 0,4 8-82 16,-5-1-317-16,-2-7-93 0</inkml:trace>
  <inkml:trace contextRef="#ctx0" brushRef="#br0" timeOffset="52719.14">20576 5536 1726 0,'0'0'-26'16,"-10"-1"7"-16,10 1-5 0,0 0 8 16,0 0 21-16,0 0 14 0,0 0 10 0,27 15 12 15,-14-11-1-15,7 2 7 0,3 1 3 16,4 4-3-16,3 1 1 0,3-2 2 0,-3 5 4 16,0-1-4-16,-3 4 3 0,9 10 3 15,-9-3-4-15,-10-3-2 0,3 3 3 16,-6 3-4-16,-2 1-3 0,-4 2-1 15,-8-5-1-15,0 5-6 0,-11 2-1 16,2-1-6-16,-9 11 0 0,-1-7-7 0,-1-5-2 16,4-6-1-16,-2-6-6 0,1 5-3 15,1-9-24-15,2 2-27 0,5-5-30 0,2-1-32 16,1-1-31-16,-2-3-19 0,5 1-30 16,0-4-24-16,3-4-445 0,-7 6-146 15</inkml:trace>
  <inkml:trace contextRef="#ctx0" brushRef="#br0" timeOffset="56085.65">26893 5407 1917 0,'0'0'37'0,"0"0"5"16,0 0 7-16,0 0 4 0,3-10 0 15,-3 10-6-15,0 0 6 0,0 0-11 0,0 0-4 16,0 0-1-16,0 0-6 0,0 0-2 16,-23 25-1-16,13-15-5 0,-10 5 5 15,-3 5-3-15,-4 3 5 0,-13 9-2 0,-10-1 1 16,-1 2 3-16,-9 6 2 0,8-11-2 16,-2-2 3-16,4-1-9 0,-6-1 1 0,2-5 0 15,1-5-5-15,13 0-1 16,4-7-5-16,6 1 4 0,-1-3 3 15,8 0-1-15,-1-5-4 0,8 3-3 0,-7-2 0 16,6-1-2-16,17 0-7 0,-31 3 5 16,19-3 0-16,12 0-5 0,-21 3-7 0,21-3-26 15,0 0-31-15,-23-3-30 0,23 3-32 16,-7-4-40-16,7 4-44 0,3-11-56 16,-3 11-118-16,11-14-219 0,-8 3-97 0</inkml:trace>
  <inkml:trace contextRef="#ctx0" brushRef="#br0" timeOffset="56535.19">25990 5586 1753 0,'0'0'17'0,"0"0"22"0,0 0 10 16,0 0 13-16,0 0 8 0,-34 21 7 0,24-11 9 16,0 9 14-16,4-1-5 0,-1 7 2 15,-4 0-6-15,5 6-3 0,-4-1-5 16,7 0 4-16,0 3-11 0,0-7-4 0,6 5-10 15,0-5-5-15,0-1-8 0,1 4-1 16,2-4 1-16,-3-4-7 0,0 3-4 0,5-2-11 16,2-4-1-16,-1-3 0 0,2-1 3 15,-5-1-12-15,4 2-34 0,4-7-29 16,-4-1-32-16,-1-1-23 0,-9-6-22 16,14 4-11-16,-14-4-20 0,0 0-9 15,16-15 4-15,-16 15 3 0,0-14 13 0,0 1 0 16,0 13 25-16,-13-29 5 0,10 15 15 15,-4-1 35-15,-3 0 8 0,0-2 22 0,0 2 20 16,3 0 23-16,-2-1 9 0,-1 2 10 16,2-1 1-16,-1-6-1 0,2 7 3 15,4-4 4-15,-3-4 8 0,6 0 2 0,3-3-3 16,0 0 8-16,7-6-3 16,-1-1-1-16,5-1-3 0,-1 4-2 0,4 1-7 15,3 0-3-15,-3 6-3 0,-4 1-3 16,-3 2-4-16,3 6-3 0,-3 1 1 15,7 2-3-15,-7 5-4 0,4 2 2 0,-14 3-3 16,26 3-11-16,-13 5-35 0,1-1-36 16,6 5-51-16,-3 2-57 0,-1 0-465 0,7-3-140 15</inkml:trace>
  <inkml:trace contextRef="#ctx0" brushRef="#br0" timeOffset="57985.56">27930 5304 1835 0,'-27'6'-46'0,"6"-5"29"16,2-1 12-16,19 0 7 15,-20-4 18-15,20 4 3 0,-16-7 15 0,5-1 4 16,8-2 4-16,-1-2 1 0,8-1 4 16,-1-2 2-16,0-2-1 0,11-4-3 15,2-4-3-15,11-14 2 0,0 6-8 0,3-2 1 16,10-1-5-16,-4 7 2 0,11 1-11 16,-1 6 5-16,5 1-5 0,-12 10-6 15,-1 3 3-15,-2 2 2 0,1 10-1 0,6 3 2 16,7 11 1-16,0 2 7 0,-3 2-7 15,0 7 4-15,-11 10 0 0,1-3 2 0,-7 7-3 16,3 0-2-16,-6 2 6 0,-7 5-1 16,-4 0 4-16,-5 5-9 0,-1-2 1 15,-4 0 7-15,-6 1 1 0,-3-11-13 16,-10 4 10-16,-7-2 1 0,-10-1-4 16,0-5-4-16,-10-7 4 0,-4 1-3 0,-2-8-7 15,-8-5-4-15,11-10 8 0,-1-2-1 16,1-7 4-16,-4-2 0 0,1-5-11 15,-20-6 4-15,9-3-5 0,0-8-7 0,7-4-3 16,0-3 3-16,6-6-1 0,5-1 6 16,5-5-12-16,11-5 2 0,-1-3-4 0,11-3-5 15,4-2-28-15,-2 5-16 16,4 8-19-16,7 4-27 0,4 1-15 0,-1 1-25 16,0 5-29-16,0 5-36 0,2 2-48 0,1 3-107 15,-3 3-71-15,7 7-169 16,1 4-93-16</inkml:trace>
  <inkml:trace contextRef="#ctx0" brushRef="#br0" timeOffset="65168.74">20846 9668 1749 0,'-9'1'4'16,"9"-1"-4"-16,-8 3 8 0,8-3 11 0,0 0 2 16,0 0 15-16,0 0 11 0,0 0 4 15,0 0 8-15,38-21 8 0,-13 5 3 16,19-9-5-16,-1-9 3 0,4 2-6 0,13-11-3 16,-3 2-5-16,2-4-3 0,-2-2-7 15,0 4-3-15,-7-2-3 0,7 0-9 0,-4 0 2 16,-6 10-1-16,-1-1-5 0,-5 4-4 15,-1 5 0-15,-10 4-4 0,-4 4-31 0,-2 2-32 16,-8 9-41-16,1-5-31 16,-4 2-26-16,1 7-32 0,-8-1-51 0,1 5-445 15,-7 0-167-15</inkml:trace>
  <inkml:trace contextRef="#ctx0" brushRef="#br0" timeOffset="65685.12">21172 9690 1924 0,'-13'10'-25'0,"4"-3"32"15,-2-2 22-15,1 1 18 16,10-6 9-16,0 0 6 0,0 0 2 0,-13 7 0 16,13-7-5-16,0 0-5 0,0 0-5 15,0 0 3-15,37-43-7 0,-7 11 0 0,6-8 1 16,18-10-8-16,9-5-5 0,4-6 1 15,-1 10-1-15,7-7-8 0,4-1-2 16,-13 8 5-16,2 1-9 0,-12 7 1 0,-11 11-7 16,-6 4-1-16,-11 6-1 0,-2 4 3 15,-7 5-9-15,-8 4-5 0,4-1-6 0,-2 3-20 16,-5-1-22-16,1 8-34 0,-7 0-18 16,0 0-16-16,0 0-2 0,0 0-12 15,-27 33 2-15,8-8 6 0,-18 7 5 16,-7 5 16-16,-6 11 11 0,-3 4 15 15,-10 4-13-15,3 1 22 0,-3 3 2 0,0-5 5 16,2-2 2-16,1-9 43 0,13-9 19 16,4-6 15-16,10 2 20 0,10-12 19 0,2-2 10 15,5-5 6-15,2-2 3 0,4 0 2 16,1-5 1-16,1 0 2 0,8-5-3 16,0 0-11-16,0 0 1 0,0 0-6 0,0 0-10 15,30-50-4-15,5 8-4 0,11-16-1 16,7-1-7-16,4 1 2 0,3-3-10 0,7-3-3 15,-4 3 0-15,4 4-4 16,-11 1-2-16,-6 12-5 0,-10 9-1 0,-6 5-8 16,-11 7-29-16,-7 11-24 0,-2-1-27 15,-4 8-23-15,-4 3-20 0,-6 2-34 16,0 0-16-16,0 0-488 0,-16 27-150 0</inkml:trace>
  <inkml:trace contextRef="#ctx0" brushRef="#br0" timeOffset="67605.31">20596 11309 1837 0,'0'0'-45'0,"0"0"9"0,0 0 17 16,0-9 19-16,0 9 1 0,0 0 14 0,0 0 0 15,0 0 0-15,0 0-4 0,0 0 2 16,0 0-5-16,0 0 25 0,0 0 19 0,0 0 9 16,0 0 2-16,0 0-1 0,47 19-1 15,-30-12 1-15,2 1-5 0,5 1 1 16,2-2-6-16,1 0 0 0,6-5-4 16,4-2 2-16,-1-2-1 0,18-12-8 15,16-20-7-15,10-13 6 0,20-31-2 0,-4-6-6 16,5-9-5-16,-1-7 0 0,3-6 0 15,-10 6-3-15,-3 0-3 0,-26 25-8 0,-8 6 0 16,4 6 3-16,-17 12-4 0,-5 9 2 16,-16 16-2-16,-4 2 2 0,-6 7-8 15,6 5 1-15,-12 5-1 0,0-1 4 0,-2 8-5 16,-4 0 1-16,0 0-3 0,4 23-6 16,-8-9-21-16,0 10-43 0,1-8-46 0,-3 7-51 15,3-5-68-15,-4-3-138 16,7-5-41-16,-3-3-147 0,3-2-59 0</inkml:trace>
  <inkml:trace contextRef="#ctx0" brushRef="#br0" timeOffset="70819.57">20002 2660 1550 0,'0'0'-61'0,"-22"0"20"15,22 0 11-15,-21 0 9 0,21 0 13 0,0 0 18 16,-20 0-8-16,20 0 16 0,0 0-3 16,-23 0-2-16,23 0-7 0,0 0 7 0,0 0-4 15,0 0-4-15,-20 0 0 0,20 0-2 16,0 0 3-16,0 0 4 0,0 0-2 16,0 0 3-16,0 0 2 0,40 11 3 0,-17-5 1 15,7-4 7-15,-3 4-8 16,13-6 7-16,4 4-3 0,2 2 2 0,20-5 2 15,5 5 0-15,5-4 4 0,2 1-2 16,7 0 0-16,9-6 0 0,19 3-4 16,4-3-1-16,0-1 2 0,6 0 3 0,1-3-1 15,9-3-5-15,3 1 9 0,4-1-5 16,4 2 0-16,-8-5-3 0,8 6 1 0,-1-5-3 16,0 5 0-16,1-6-1 0,-1 5-4 15,-9-2 3-15,2 5-4 0,4-5 3 16,-7 6 2-16,11-2-3 0,-4 1-1 0,0-1 0 15,3-1 4-15,-3 0-3 16,-7-4 0-16,4 0-1 0,6 1 4 0,-12-2-4 16,8-5 0-16,-1 0 0 0,-2 1 2 15,4-5 1-15,-10-1 0 0,6 4-4 16,-2-2 1-16,-7 2 3 0,-11 0-3 0,4 1 0 16,-13 2-2-16,-4 1 3 0,-29-1 2 15,-4 1-3-15,-7 6 0 0,-17-1 2 0,-8 5-2 16,-5-1-2-16,-11-1-3 0,2 5 2 15,-4-2-4-15,-4 0-4 0,-2 3-1 16,-14 0-4-16,30-2-4 0,-30 2-17 0,24 2-17 16,-14-2-16-16,-10 0-14 0,13 0-27 15,-13 0-26-15,10 6-43 0,-10-6-59 16,0 0-402-16,0 0-126 0</inkml:trace>
  <inkml:trace contextRef="#ctx0" brushRef="#br0" timeOffset="71835.25">21700 1205 1675 0,'0'0'-160'16,"0"0"23"-16,-8 25 17 0,8-13 45 16,0 6 8-16,8 4 9 0,-2 9 9 15,7 1 46-15,4 15-10 0,-4 7 9 0,4 17 3 16,13 4-2-16,-3 8 26 0,-1 6 2 16,4 2-1-16,0 6-4 0,3-3 0 15,2 2-3-15,-2 1-1 0,-6 3-3 16,3-1 8-16,-5-2 2 0,-1-5-5 15,0 2 3-15,2-5-8 0,-6-4-1 0,0-3-3 16,0 4 3-16,7-4-5 0,-11 2 5 16,8-3 1-16,-8 1 0 0,4-3-1 0,-2 2-1 15,1 2 5-15,-2-4-3 0,2 3 2 16,-1 7-6-16,-6-4-2 0,9 2 5 16,-4 1 0-16,-1-5-7 0,-2-1 3 0,-4-2-2 15,-1-3 2-15,-6-15-3 16,5 4 3-16,-2 0 14 0,4 15-1 0,0-3-5 15,0-1 0-15,3-2 0 0,-6-11-1 0,0 3 4 16,9 8-5-16,-9-13-2 16,10 9 7-16,-4-7 4 0,4 8 1 0,-1-15-3 15,-2 0 1-15,-1-1-1 0,1-3-1 16,-8-3 1-16,10-3-2 0,-5-7-1 16,-5-7 0-16,1-3-5 0,-4-3 4 0,5 1 0 15,-5-3-7-15,3 4 6 0,-3-1-5 16,1-3 0-16,-1 0-2 0,-3-3 2 0,-3-1-2 15,-1-2-1-15,4-2-2 0,0 1 4 16,4-3-1-16,-1-2-2 0,-3-1-3 16,0-2 5-16,0-10-2 0,0 15 0 0,0-15 1 15,0 10-5-15,0-10-4 16,0 0-15-16,0 0-26 0,0 0-42 0,0 0-55 16,0 0-460-16,0-44-99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13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 1371 1646 0,'-24'0'-31'16,"24"0"10"-16,0 0 17 0,-23-4 9 16,23 4 6-16,-13-4 20 0,13 4 4 0,-13-6 3 15,13 6 7-15,-17-5-2 0,17 5 2 16,-13-6-3-16,13 6-10 0,0 0-4 0,0 0-2 15,-21 0-5-15,21 0-2 0,0 0-2 16,-9 14 0-16,9-14-4 0,3 20-1 16,-3-8-1-16,6 3 0 0,-2 3-3 0,9 2 0 15,0 2-1-15,4 0 1 16,6 3-1-16,-3-1-1 0,10 5-1 0,-3-1-1 16,10-2 2-16,-4-2 0 15,-3-5 2-15,6 6-2 0,2-9 1 0,-5-4 0 16,0 1-2-16,-3-5 3 0,4-1-3 0,-1-2 0 15,3-5 5-15,1-4-2 0,4 0-4 16,22-8 4-16,-7-4-3 0,4-2 2 16,7-3-4-16,6-12 3 0,0 1-2 0,-2-3 1 15,-19 6 4-15,2-3-1 0,-4 0-4 16,0 5 2-16,-9-1 2 0,-2 3 2 16,-6 5 4-16,-9 5 8 0,-5 3 4 0,-5-1 10 15,2 6 3-15,-2-3 2 16,-4 2-10-16,-4 1-3 0,2 2 0 0,-8 5-4 15,13-10 2-15,-13 10-6 0,9-10-23 16,-1 5-35-16,-8 5-38 0,0 0-53 16,13-9-68-16,-13 9-76 0,3-4-384 0,-3 4-154 15</inkml:trace>
  <inkml:trace contextRef="#ctx0" brushRef="#br0" timeOffset="1082.71">4886 1602 1867 0,'-13'-6'-36'16,"13"6"18"-16,-13-1 25 0,13 1 12 0,0 0 11 15,-17-7 4-15,17 7 9 0,0 0 4 16,-10-6 2-16,10 6 2 0,0 0-2 0,-14-5-7 15,14 5-4-15,0 0-8 0,0 0-1 16,0 0-4-16,0 0-2 0,0 0-5 16,20 36 1-16,1-17 1 0,12 12-2 0,-6-5-2 15,9 6-2-15,10-1 2 0,2-1-2 16,5-2 1-16,10-3 1 0,17 3 2 16,-9-11 5-16,5-5 6 0,11-8 4 0,6-4-2 15,17-7-3-15,6-7-1 16,-5-6 3-16,5-8-3 0,-3-4-5 0,1-6-2 15,-4-2 3-15,23-13-3 0,-33 9-5 16,-10-5 7-16,-3 5-3 0,-11 2-4 0,-13-1-3 16,-15 8 3-16,-9 5 2 0,-2-1 6 15,-11 12 10-15,-5 5 1 0,-8 1-5 16,1 2-3-16,-5 4 2 0,1 0-3 0,1 2-1 16,-11 5-7-16,9-10-19 0,-2 7-41 15,-7 3-44-15,10-2-49 0,-10 2-48 0,0 0-52 16,13-3-73-16,-13 3-127 0,7-7-158 15,-4 1-95-15</inkml:trace>
  <inkml:trace contextRef="#ctx0" brushRef="#br0" timeOffset="1549.61">6740 1135 1794 0,'-21'0'55'15,"2"3"-3"-15,5-2-3 0,14-1-7 16,0 0-3-16,-24 3-4 0,24-3-4 15,0 0-1-15,0 0 1 0,0 0-4 0,0 0 5 16,0 0-5-16,91-7 7 0,-35-8-10 16,8 0-1-16,2-2 1 0,-3-1-1 15,1 3-2-15,-17 5-5 0,-7 3 0 0,-7-1-2 16,0 5-5-16,0 1 3 0,-6 2-1 16,-3 0 1-16,-1 7 3 0,-7 3-4 15,2 8 2-15,-6 2 1 0,-4 7 7 16,-2 5 8-16,-2 6 3 0,-8 15 6 0,-5-1-6 15,-2 1 3-15,1-3-6 0,-4 0 1 16,8-10-8-16,-1-8 1 0,1-1-4 16,3-6 1-16,-5 0 0 0,8-6-4 0,5-1 3 15,-2-4-14-15,3-1-45 0,-3-2-46 16,7-7-52-16,-10-4-74 0,17 4-119 0,-7-5-89 16,-10 1-158-16,20-13-79 0</inkml:trace>
  <inkml:trace contextRef="#ctx0" brushRef="#br0" timeOffset="3215.53">409 5550 1711 0,'0'0'30'0,"0"0"15"0,0 0 7 16,0 0-1-16,0 0-3 0,0 0-12 0,0 0-9 15,0 0-2-15,0 0-2 0,0 0-7 16,21 15 3-16,-12-5-5 0,8 7-4 16,-1 2 3-16,5 2 0 0,2-3-3 0,4 2-2 15,-4-5-2-15,7 3 3 0,0-6 1 16,3-2 5-16,0-7 16 0,18-6 8 15,29-22 7-15,10-14 0 0,7-7 0 16,29-24-8-16,4-5 1 0,3-3-2 16,-2-4-7-16,-5 7 0 0,-13 5-7 0,-29 15 3 15,-1 5-7-15,-13 7-1 0,-20 12-3 16,-3 2 2-16,-14 12 3 0,-10 2-3 16,-2 1-1-16,-5 6-6 0,1-3-18 0,-4 4-23 15,1 0-28-15,2 1-16 0,-5 1-24 16,-11 5-32-16,19-6-48 0,-19 6-33 0,20-1-455 15,-20 1-162-15</inkml:trace>
  <inkml:trace contextRef="#ctx0" brushRef="#br0" timeOffset="27734.52">10299 4121 1729 0,'-6'-14'139'0,"-4"3"22"0,0 5 19 0,10 6-7 0,-10-12 0 15,10 12-15-15,-4-8-17 0,4 8-20 16,0 0-12-16,-6-5-8 0,6 5-27 0,0 0-11 15,0 0-2-15,0 0-7 16,-7 25 10-16,7-11-17 0,-3 3-6 16,6 12-6-16,-3-4 5 0,4 3-13 0,-4 1 8 15,3 4-8-15,0 2-1 0,0-3 5 16,4 1-12-16,0-2 12 0,0 2-4 0,-4-1-13 16,3-3 13-16,-2-4-14 0,2-4 1 15,-2 3 3-15,3-2 5 0,-7-7-4 0,0-1-5 16,3 3-9-16,0-9-65 0,-3 6-60 15,0-14-71-15,3 10-104 0,-3-10-110 16,0 0-113-16,0 0 47 0,0 0-196 0,0 0-162 16</inkml:trace>
  <inkml:trace contextRef="#ctx0" brushRef="#br0" timeOffset="28101.15">10530 4229 2008 0,'9'-12'60'0,"-2"-1"1"0,3 1-2 15,3 2-6-15,-2-1-6 0,2 2-4 0,3 0-1 16,-2 1-6-16,-1 3-3 0,1 0-5 16,-1 2-2-16,-13 3-5 0,26 0 0 15,-12 5-3-15,-4 3 1 0,0 4 0 0,-1 9 3 16,-1-3-7-16,-2 7 2 16,-6 0 1-16,-3 11 2 0,0-1-2 0,-11 9 0 15,4-5-1-15,1-7-4 0,-5 11 5 16,1-11-8-16,6-4 5 0,0-6-7 15,4-4 1-15,-4-3 2 0,4-1-5 0,0-1 3 16,-1-2 3-16,4-3-3 0,0-8 7 16,-3 17 3-16,3-17 3 0,0 12 5 0,0-12 17 15,13 5 9-15,-13-5-1 0,30-5-12 16,-6 0 1-16,-2-2-8 0,2-1 0 16,3-5-2-16,-1 6 2 0,-2-1-8 0,0-2 0 15,-5 0-20-15,-2 3-40 16,-1-1-40-16,1 1-46 0,-10 2-53 0,2-4-59 15,-9 2-59-15,8 3-134 0,-8 4 1 16,0-8-112-16,0 8-39 0</inkml:trace>
  <inkml:trace contextRef="#ctx0" brushRef="#br0" timeOffset="29017.25">12663 4090 1671 0,'0'0'96'0,"0"0"-8"16,0 0-9-16,0 0-8 0,3-30-5 15,11 16-9-15,-1 3-6 0,7-4-2 16,7-1-8-16,-5 4-4 0,2 2-5 0,6 3 1 15,-3 2-8-15,3 5-1 0,-7 1-2 16,1 3-4-16,2 6 0 0,-6 1 0 0,4 8 0 16,-8 1 3-16,-2 8-2 0,-8-1 9 15,1 4 6-15,-11 8 6 0,1-7-2 16,0 4 4-16,-3-3-4 0,-5 6-3 16,1-7 0-16,-7 11-7 0,14-11 2 15,-7-4-4-15,7-3-5 0,0-3-2 0,-1-7 2 16,1-1-8-16,-1 0 3 0,4-4 2 15,-3 2-3-15,3-12 2 0,10 14-3 0,0-5 1 16,3-4 2-16,4-2 1 0,4-2-23 16,1-2-62-16,5-5-59 0,9-5-66 15,-6 0-60-15,5-7-129 0,4-10-49 0,1 2-141 16,0-7-73-16</inkml:trace>
  <inkml:trace contextRef="#ctx0" brushRef="#br0" timeOffset="29317.69">13899 3995 1727 0,'17'-13'74'0,"4"2"12"0,-8 5 8 16,-1-2-2-16,2 1-10 16,-4 2-9-16,4 0-7 0,-14 5-6 0,22-2-8 15,-4 2-6-15,-18 0-3 0,33 8-6 16,-17 9 0-16,1-2 2 0,-4 3-5 0,1 11 0 16,-4 0 5-16,-7 5 3 0,-3-7 11 15,0 8 7-15,-13 10-4 0,-11-4 3 16,4-7 10-16,-6-1 1 0,-1-11 8 0,4-5 2 15,-4-6-11-15,0-7 0 0,8-1-14 16,-5-9-7-16,-3-3 3 0,4-4-8 0,-4-8-5 16,0-4-4-16,-2-7-2 15,12 3-7-15,4 4-4 0,6 3-15 0,-3-2-1 16,7-1-48-16,6 0-40 0,0 3-42 16,4 3-48-16,0-2-60 0,6 0-68 15,4 3-133-15,-1 3-29 0,8-2-191 0,-5 9-151 16</inkml:trace>
  <inkml:trace contextRef="#ctx0" brushRef="#br0" timeOffset="30217.78">15782 3677 1908 0,'11'-14'3'0,"2"1"5"16,4 2 0-16,-4 1 4 0,4 6-2 0,2-4-3 15,5 4 0-15,0 4 1 0,2 0-2 16,1 4 1-16,0 0 4 0,-1 7-1 15,-6 3 1-15,0 3 2 0,3 2-1 16,-9 1 1-16,-8 3 1 0,4-2 1 0,-10 3-3 16,0-2 0-16,0 1 1 0,-3 2-2 15,-4-5 0-15,1-2 0 0,6-6-3 0,-3 1-4 16,3-1-8-16,0-12-10 0,0 13-4 16,0-13 2-16,6 4-2 0,-6-4 0 15,0 0 8-15,21 3-4 0,-21-3 9 0,0 0-3 16,25-3 4-16,-25 3 2 15,27 3-3-15,-10 2 3 0,-1 0 5 0,5 3 4 0,-4 2 3 16,-4 5 10-16,1-1 15 16,-5 4 18-16,1 4 19 0,-7 3 10 0,-6 0 16 15,0 6 2-15,-7 1-7 0,-10 8-5 16,-7-4-11-16,0-3-9 0,8-2 4 16,-5-12-13-16,4 2-4 0,-7-10-5 0,5-1-3 15,-2 1 0-15,-3-7-3 0,4 0-30 16,3-4-57-16,0-5-51 0,-1-1-60 0,2-3-76 15,5-4-112-15,8 1-113 0,-4-5-193 16,7-4-143-16</inkml:trace>
  <inkml:trace contextRef="#ctx0" brushRef="#br0" timeOffset="30650.72">16702 3570 1994 0,'11'-16'88'0,"2"4"-7"0,1 2-6 16,2-1-12-16,-2 3-8 0,2 2-2 0,4-5-5 16,7 10-10-16,-11-2-1 0,1 3-2 15,-17 0-4-15,34 12-4 0,-25-2 0 0,4 5 1 16,-5 8-9-16,-5 2 2 0,-9 0 5 16,1 2-3-16,2 1-7 15,0 0-1-15,-7 0-1 0,7-6-12 0,-3-3-12 16,-2-2-9-16,8 0-4 0,0-9 0 15,-3 6 3-15,3-14-1 0,3 15 4 0,-3-15 3 16,17 7-5-16,-17-7 9 0,24 3 7 16,-15 0 3-16,-9-3 3 0,24 4-3 15,-11-1 2-15,1 2-1 0,5-1 4 0,-5 5-1 16,-1-1 1-16,4 6 1 0,-4 1 4 16,1 5 5-16,-4 0 17 0,-4 3 7 0,-6 2 10 15,0 0-3-15,0 2 7 16,-3 0-8-16,-4-2-4 0,1 0-1 0,-8 0-10 15,1-2 1-15,-1-6 1 0,-2 1-6 0,-1-3 5 16,-2-2 3-16,1-5-7 16,-2-2-45-16,1-2-29 0,-2 3-37 0,5-6-31 15,-1-1-46-15,0-1-56 0,1-2-70 16,2-2-121-16,1 0-241 0,3-6-145 0</inkml:trace>
  <inkml:trace contextRef="#ctx0" brushRef="#br0" timeOffset="31551.97">19186 3371 1949 0,'27'0'57'0,"-27"0"12"0,0 0 6 0,0 0 3 16,0 0-1-16,0 0-1 0,0 0-5 15,0 0-6-15,16 4-8 0,-16-4 0 0,0 0-8 16,0 0-8-16,0 0-2 0,0 0-1 15,0 0-4-15,-56 13-3 0,36-9-1 16,-7 0-6-16,0 0-5 0,-6 0 0 0,3 2-3 16,3-2 5-16,-3 3-6 15,3 4-5-15,-3-4-2 0,11 0-3 0,-8 4 0 16,7 2 2-16,-4-1-3 0,8 2-1 16,3 7 0-16,-4 0-5 0,4-2 3 0,9 1 2 15,-6 3 2-15,10-2-4 0,0 0 0 16,14 7 0-16,-7-3-3 0,9 0 8 15,1-3 2-15,10-1-2 0,3-7-3 0,0-2 12 16,3-1 5-16,0-7 9 0,4-1 0 16,-4 0 6-16,-3 0-4 0,0-1-7 0,-3-2 3 15,-4 2 0-15,4-2-17 0,-4 3 14 16,0-2-7-16,1 3 0 0,-5 0-3 16,8 5 2-16,-10-2-6 0,7 5 8 0,-5 6-3 15,-5-1 14-15,-7 6 15 16,-4-3 7-16,-3 5 6 0,-3 3 6 0,-7 1-5 15,-14 8-5-15,7-3-12 0,-2-9 8 16,-2-3-8-16,-9-3-2 0,0-3-1 0,7-4-3 16,0-4-6-16,3-3 3 0,-4-5-17 15,1-3-44-15,0-3-53 0,-4-2-58 0,10-3-63 16,-10-10-82-16,11 4-103 0,6-2-133 16,3-9 56-16,10 3-223 0,5-7-182 15</inkml:trace>
  <inkml:trace contextRef="#ctx0" brushRef="#br0" timeOffset="31821.08">19969 3410 2253 0,'4'-6'247'0,"-4"6"9"0,7-8-10 16,-7 8-16-16,0 0-22 0,0 0-20 0,0 0-20 15,0 0-18-15,0 0-15 0,0 25-13 16,-7-1-9-16,3 1-12 0,4 9-4 0,-3 4-14 15,0 2-5-15,-1 16-6 0,8-2-8 16,-1-8-2-16,-6-7-5 0,9 13-8 16,-2-10-1-16,3-3-3 0,-4-4-5 15,-3-5 1-15,3 2-4 0,0-7-1 16,1-4-6-16,-4-4-41 0,3-2-55 0,0-5-76 16,-3-9-164-16,0-1-157 0,0 0-178 15,11-21 54-15,-5 6 58 0,4-7-325 0,7-6-339 16</inkml:trace>
  <inkml:trace contextRef="#ctx0" brushRef="#br0" timeOffset="32250.64">21400 3271 2551 0,'0'0'51'0,"0"0"0"0,0 0-1 0,0 0 1 15,0 0-12-15,16-39-2 0,-6 27 2 16,7-1-6-16,3-2-11 0,3 2 4 15,-3 4-4-15,3-1-2 0,-2 2-3 16,-2 6-4-16,1-2 1 0,1 4-6 16,-21 0 5-16,33 6-3 0,-17-1-1 0,1 8 8 15,-7-1 12-15,4 6 14 0,-8 3 8 16,-2 4 15-16,-1 6 4 0,-6 5 1 16,-1 1-10-16,-6 8-8 0,3-2 4 0,-2 4-21 15,2-11 12-15,-4-5-7 0,5 2-4 16,0-1-5-16,-1 1-6 0,4-6 3 0,-5 0-2 15,8-4-31-15,-3 0-75 0,3-6-86 16,0 4-102-16,3-5-127 0,-3-5-125 16,0 2 49-16,5-1-201 0,4-2-166 0</inkml:trace>
  <inkml:trace contextRef="#ctx0" brushRef="#br0" timeOffset="32401.89">21809 4113 2129 0,'0'8'183'0,"0"0"8"16,0-8-13-16,4 11-2 0,-4-11-9 15,0 0-16-15,0 10-16 0,0-10-17 16,0 0-9-16,0 0-10 0,0 0-5 0,13 7-33 16,-13-7-85-16,0 0-110 0,17 0-113 15,-17 0-132-15,0 0-141 0,0 0 47 0,0 0-212 16,13-11-180-16</inkml:trace>
  <inkml:trace contextRef="#ctx0" brushRef="#br0" timeOffset="33237.94">23147 3139 1973 0,'0'0'-8'0,"0"0"32"0,6-10 20 15,-6 10 11-15,0 0 7 0,0 0 5 0,0 0 8 16,3-12 8-16,-3 12 2 0,0 0 9 16,0 0 3-16,0 0-4 0,0 0-14 0,0 0-3 15,0 0-14-15,0 0-6 16,0 0 0-16,0 0-3 0,0 0-16 0,3 29 2 15,4-4 17-15,-4 0 20 0,0 4 4 16,2 6 8-16,1 1 6 0,1 18 7 16,2-8-13-16,-6 8-4 0,5-15-7 0,-2-7-2 15,1 18-9-15,-1-8-8 0,-3-10-1 16,8 0-2-16,-8-2 7 0,4-2-14 0,-1-6-3 16,-3-2-2-16,-3-2-17 0,8-3-49 15,-5-5-57-15,-3-10-127 0,3 1-130 16,-3-1-136-16,0 0-92 0,10-29 62 0,-4 4-277 15,5 4-269-15</inkml:trace>
  <inkml:trace contextRef="#ctx0" brushRef="#br0" timeOffset="33533.83">23719 3271 2297 0,'21'-11'11'0,"-5"1"1"0,-6 2 2 15,7 1 1-15,-4 1-3 0,7 4-2 0,0 0-3 16,-3 2 2-16,-17 0-3 0,37 4 5 15,-21 6 0-15,1 3 5 0,-4 2 0 16,-7 6 5-16,2 5 3 0,-8-1-1 0,-8 11 7 16,5-4-1-16,-7 0 6 0,-7 11 6 15,4-8 10-15,-7-10 10 0,1-3 0 0,2-1 23 16,1-10 5-16,-8 3-10 16,4-7-15-16,-4-7 9 0,1 0-7 15,-10-4-12-15,6-7 2 0,1-3-5 0,-1-4-4 16,0 0-4-16,3-2-3 0,5 1-12 15,5-2 5-15,1 0-6 0,4 2-4 0,4 2-12 16,5-1-56-16,0-3-56 0,11 0-57 16,2 0-64-16,4-4-63 0,16-8-87 15,-3 0-104-15,7 5 45 0,2-5-114 0,5 8-47 16</inkml:trace>
  <inkml:trace contextRef="#ctx0" brushRef="#br0" timeOffset="33852.26">24323 2946 1709 0,'13'-4'111'0,"7"-3"0"0,-7 1-7 0,1 4-5 0,2-4-9 16,-2 2-7-16,2 1-13 16,8 2-8-16,-7 1 0 0,6 1-11 0,-6 6 1 15,6 4-6-15,0 3 0 0,-6 4-3 16,-1 3 6-16,-5 7 1 0,-8-2 12 16,0 5-7-16,-6 3 2 0,0 4 1 0,-11 15 3 15,4-3 2-15,-7-3-1 0,4-4-9 16,3-8-4-16,3-9-5 0,4-1-6 0,3-4-6 15,-3 0 9-15,-1-7-15 16,8-2-5-16,-4-1 7 0,6-1 4 0,5-3 3 16,2-3-8-16,0 0-9 0,-13-4 15 15,50-8-11-15,-23 1-10 0,3-1 7 16,6-2-4-16,-3-3 0 0,21-3-2 0,-18 3-3 16,-2 1-2-16,-7-1-34 0,-7 8-28 15,3-2-32-15,-10 1-32 0,1 3-23 16,-4 1-17-16,-10 2-24 0,0 0-46 0,0 0-49 15,0 0-100-15,0 0-74 0,0 0-144 16,-20 25-95-16</inkml:trace>
  <inkml:trace contextRef="#ctx0" brushRef="#br0" timeOffset="34952.87">21322 2130 1866 0,'0'0'116'16,"-3"-13"-7"-16,3 13-14 0,0 0-19 0,-13-4-1 15,13 4-5-15,0 0-11 0,0 0 1 16,0 0-3-16,0 29-2 0,0-14 10 15,7-1-9-15,-7 3 7 0,6 5 3 0,-3 0-10 16,-3 6-5-16,4-3-3 0,3 0-2 16,-4 7-3-16,4-7 3 0,-1 3-11 0,1-3 2 15,0 5 3-15,-4-5-7 0,7 0-4 16,4 2-2-16,-8-4-1 0,1-3 8 16,-1-2-15-16,1-6-62 0,0 2-64 0,-4-8-74 15,-3-6-118-15,7 0-202 16,-7 0 41-16,0 0-175 0,6-28-133 0</inkml:trace>
  <inkml:trace contextRef="#ctx0" brushRef="#br0" timeOffset="35401">21283 2177 1874 0,'-7'-7'22'0,"7"7"7"16,-6-13-5-16,6 13-2 0,0-11-2 15,0 11-4-15,3-11 0 0,-3 11-5 16,19-15 0-16,-5 8 5 0,13-6-8 15,-8 1 2-15,12-5 1 0,-1 3-6 0,0-4 3 16,3 0-1-16,0 4-2 0,-3-1-1 16,-3 3 0-16,-4 3 1 0,4-2 1 15,-11 6-4-15,5-4 1 0,-4 5 0 16,-4 1-2-16,4 2 0 0,-17 1 1 0,30 1-1 16,-20 5-4-16,10 1 5 0,-7 4 2 15,4 1 2-15,2 2 4 0,-2 10 3 16,3 1 6-16,-3 1 8 0,3-1 10 0,-7 6 3 15,0-1 3-15,7 9-3 16,-10-1 6-16,4-8 2 0,-4 2 2 0,-1 4-6 0,-1-4 8 16,-2 0-8-16,-3-4 12 15,-3 1 11-15,-3 0 1 0,0-2 7 0,0-4 5 16,-5-2 5-16,-5 0 6 0,4 0-4 16,-15 1 8-16,1-5-18 0,-1 1-8 15,-6-3-7-15,-3 0-2 0,0-1-6 0,2-1-3 16,-2-1-8-16,0-1 2 0,6-1-15 15,0-3 14-15,11-3-14 0,-11 2-21 0,15-1-37 16,-2 1-41-16,14-6-51 0,-21 4-51 16,21-4-67-16,-13 0-76 0,13 0-135 15,0 0-40-15,-12-4 57 0,12 4-125 16,0-11-59-16</inkml:trace>
  <inkml:trace contextRef="#ctx0" brushRef="#br0" timeOffset="56452.72">11086 5372 1472 0,'-6'-7'-14'0,"6"7"24"0,0 0 16 0,0-8 16 15,0 8 18-15,0 0 7 0,0 0 10 16,0 0 9-16,-7-12 7 0,7 12 4 15,0 0-1-15,-7-10-6 0,7 10-8 0,0 0-3 16,-10-6-10-16,10 6-5 0,0 0-8 16,0 0 0-16,0 0-11 0,0 0-5 0,0 0-7 15,0 0 1-15,0 0-15 0,0 0 4 16,0 0-1-16,0 0-5 0,0 0-4 16,0 0 0-16,0 0-2 0,13 28 1 0,-2-18 0 15,-2 1-5-15,1 1 2 0,4 1-2 16,-1 4-3-16,4 5 4 0,-1-4 2 15,-2 1-7-15,2 6 1 0,1-1 3 16,4-2 1-16,-2 0-4 0,5-2 1 0,-8 3 0 16,4-2 0-16,-3-3-5 0,-1 0 1 15,1 0 3-15,6 2-1 0,-3-1 2 0,-3-3 2 16,3 0-6-16,0 1 4 0,1-5-1 16,-2 2 1-16,4-1 0 0,1-1-4 15,3 1-2-15,0-2 2 0,-2-3-2 0,2 1 0 16,3-1 3-16,0-4 3 0,-3 0-3 15,6 0-1-15,-6-4 0 0,0 2 6 16,3-2-5-16,0 0 0 0,-3 0 6 16,-5-2-7-16,2 2 0 0,3 0 4 0,-4-5-4 15,4 2 3-15,-4 0 2 0,3-1-1 16,5-4-5-16,2-5 4 0,-3 1 2 16,3-1-6-16,1 1 2 0,0-5-2 0,-1 2 0 15,-3 0 3-15,3 2-4 0,-3-2 5 16,-7 2 0-16,3-1-3 0,-2 2 2 0,-4-5 3 15,0 3-2-15,0-4 0 0,-3 0-1 16,6-1-4-16,-3-3 1 0,4 2 2 0,-5-1 1 16,5-1 6-16,-4 1-8 15,-1 2-4-15,-5-1 6 0,-1 1-1 0,-2-2 3 16,5 4-5-16,-2-3-3 0,-4 0 12 16,-1-2 19-16,5 1 2 0,-4-4 6 15,-7 3 5-15,3-3-6 0,-2 0 2 0,-4 5 5 16,4 0 5-16,-4 3 2 0,0-1-2 15,0 0-6-15,0 4 12 0,0 1-12 0,0 2 1 16,0 11-2-16,0-18-5 0,0 18-5 16,0-14-6-16,0 14 0 0,0-12-11 15,0 12-5-15,0-13-27 0,0 13-37 0,0-11-22 16,0 11-41-16,0-7-40 16,0 7-53-16,0 0-44 0,0 0-42 0,0 0-141 15,0 0-10-15,0 0-166 0,0 0-114 16</inkml:trace>
  <inkml:trace contextRef="#ctx0" brushRef="#br0" timeOffset="57785.69">12236 6617 1868 0,'0'0'73'15,"0"0"10"-15,0 0 3 0,0 0-6 0,0 0-5 16,-60 0-5-16,60 0-12 0,-13 8-9 15,3-4-2-15,3 3-10 0,-3 7-3 16,0-3-5-16,7 6-2 0,0-1-3 0,-1 5 0 16,8-1-5-16,-1 5-8 0,0-3 3 15,7 0 3-15,0 3-3 0,7-1 5 0,3-5-4 16,3-1 2-16,-3-4-4 0,7-7 3 16,0 1-3-16,3-5-3 0,0-6 1 15,0-5 1-15,10 1-2 0,-4-5-3 16,-3-1 3-16,-6 1 0 0,0-1 3 15,-7 1-1-15,-4-1-1 0,-6 1 1 0,-3-2-4 16,0-3-4-16,-7 6 4 0,0-3-1 16,-10 3-8-16,3-3 4 0,-6 3-2 0,-1 1-7 15,-2-1 10-15,-1 1-5 0,-6 1 1 16,3-1 0-16,-7 2-3 0,7-2 0 0,-6 3 1 16,6-3 9-16,-4-2-3 0,0 1-4 15,5-2-1-15,-5 1 2 0,1-1 6 16,0-5 3-16,3 7 3 0,3-7 2 0,4 3-1 15,-7 1 3-15,3-4 0 0,7 2 2 16,-3-3-2-16,-4 4-6 0,7-3 3 16,4 4-5-16,-1-4 3 0,4 0-1 15,-1 4-3-15,8-7-2 0,6-1-3 0,6-6 2 16,1 3-4-16,13-7 4 0,0-1-4 16,0 10-5-16,-10 7 3 0,3 3-3 15,-3 2 3-15,4 7-1 0,-8 1-4 0,1 6 7 16,-17-3 4-16,27 15 0 0,-14-1-5 15,-4 7-5-15,5 7 6 0,-7 1-3 0,-4 4 7 16,0-1-1-16,0 3 6 0,5-2-1 16,-5-1-17-16,-3-4-32 0,3-3-40 15,1-6-52-15,-1-2-46 0,-3-6-47 16,3 3-57-16,-3-3-166 0,3-5-170 0,-3-2-117 16</inkml:trace>
  <inkml:trace contextRef="#ctx0" brushRef="#br0" timeOffset="62636.34">14226 5117 1767 0,'-6'-10'-22'0,"6"10"20"16,-8-7 20-16,8 7 7 0,-3-10 12 16,3 10 14-16,0 0 13 0,-6-11 11 15,6 11 3-15,0 0 15 0,-4-9 5 16,4 9 3-16,0 0 1 0,0 0-7 0,-9-5-3 15,9 5-13-15,0 0-9 0,0 0-9 16,0 0-4-16,0 0-12 0,0 0-9 0,0 0-1 16,0 0 2-16,0 0-11 0,0 27-3 15,9-9 5-15,12-3-3 0,-2 7-5 0,5 3-1 16,-4-2 4-16,13 11-5 16,4-2 0-16,-1-1-6 0,5-1 0 0,-5-2-5 15,4 0 1-15,3-6-3 0,-10-5 3 16,5-5 3-16,1-1 2 0,-2-4-9 15,10-4 11-15,-4-3 4 0,4-5-2 0,9-5-10 16,8-8-3-16,0-2 12 0,-9-2-11 16,5-3 4-16,-6-5 2 0,3 2 3 0,-7-3-6 15,0-1-3-15,0-2 6 0,-7 0-2 16,-2 1 4-16,-8 5 5 0,-11 0 2 16,2 6 17-16,-7 0-3 0,-1 4 14 0,-5-2-6 15,2 2 4-15,-3 3-8 0,-4 0 3 16,5 2-2-16,-5 1-9 0,-3-1-4 15,4 4-5-15,-4 0 4 0,4 2-20 16,-3-2-45-16,-1 4-61 0,-3 5-53 0,3-8-60 16,-3 8-61-16,0 0-83 0,0 0-134 15,0 0 30-15,0 0-188 0,0 0-145 0</inkml:trace>
  <inkml:trace contextRef="#ctx0" brushRef="#br0" timeOffset="66504.32">12353 12915 1935 0,'0'-15'48'0,"0"15"4"16,0-13 1-16,0 13 3 0,3-17-6 16,0 2-6-16,8-3-5 0,2-4 0 15,4-6-2-15,5-7-7 0,8 3 2 0,-3 7-8 16,-3 5-1-16,6 0-3 0,-7 5-1 15,-3 0 1-15,7 6-10 0,-7 2-1 0,7 6 7 16,-8 2-2-16,1 5-1 0,-2 4 1 16,1-1-3-16,1 12 4 0,-7-4-5 0,-2 6 2 15,-1-2-1-15,-7 4 0 0,6-1-1 16,-1 1 1-16,-5-3-3 16,0-4-3-16,1-1-1 0,-1-5 0 0,-3 1 3 15,6-1-3-15,-3-1-3 0,5-4 1 16,-8-7-4-16,6 14-1 0,1-8 5 0,-7-6 1 15,0 0-6-15,9 11 0 0,-9-11 2 16,18 4-3-16,-9-1 2 0,-9-3-3 0,27 12 7 16,-10-6-4-16,-4 2 1 0,4 3 1 15,-7 2 0-15,0 2 3 0,0 5 2 16,0 2 3-16,-10 3 3 0,-7 0 7 0,-3 8 9 16,-3 9 7-16,-1-9-6 15,1-4 12-15,-3-4-6 0,-1 0 0 0,0 0 1 16,4-7 1-16,-8-4 2 0,5 0-14 15,-1-4 11-15,-2-3-13 0,2-4-18 0,-4-3-44 16,5-5-50-16,-1-3-48 0,1-4-79 16,2-4-85-16,4-2-134 0,4-3-216 15,3-4-149-15</inkml:trace>
  <inkml:trace contextRef="#ctx0" brushRef="#br0" timeOffset="66903.98">13290 12415 1933 0,'10'-7'15'0,"-4"-1"2"0,1-1-1 0,3 2-5 15,-10 7-1-15,23-7 1 0,-9 5-5 16,2-1 4-16,1 1-2 0,-17 2-1 0,30 2 3 16,-14 6-3-16,4-1 5 0,-2 6-4 15,-6-1 2-15,1 3-2 0,-2 5-2 16,-5-1 1-16,4 5-1 0,-7-5 2 0,5-1-4 15,-5 0 2-15,0-1 2 16,4-4-7-16,-4-1 0 0,3-4 1 0,2-1 0 0,2 3 5 16,-4-2-1-16,8-3-1 15,-1 0 1-15,4-1-1 0,-4 2-1 0,4 1 2 0,6 1-2 16,-3-1-2-16,0 8 5 16,3-1-1-16,-3 4-1 0,-3 6 12 15,-4-5 13-15,0 9 15 0,-2-3 14 0,-11 4 3 16,0-1-1-16,-8 7-1 0,-1-2 0 15,-11 9-9-15,3-12-1 0,0-5 8 0,1-7-15 16,2-4-1-16,-9-1-9 0,0-5-17 16,-1-5-45-16,1-2-43 0,0-2-39 0,-4-2-39 15,4-5-51-15,-1 6-91 0,5-3-125 16,2-1-137-16,4 5-56 0</inkml:trace>
  <inkml:trace contextRef="#ctx0" brushRef="#br0" timeOffset="67353.24">13219 13902 1710 0,'0'0'73'0,"-16"-22"-6"16,16 22-8-16,10-21-6 0,-4 11-7 16,5 1-3-16,2-1-5 0,4 2-5 15,-4 6-6-15,-13 2-4 0,30 2 4 0,-17 6-4 16,1 2 0-16,2 5-2 0,-9 4 1 15,3 4 6-15,-4 10 7 0,4-1-1 0,-6 3 7 16,-4 2 1-16,0-1 4 16,0 2 1-16,0-9-4 0,0-1-3 0,3-3-7 0,-3-3-6 15,7-4 3-15,-7-3-1 16,3 2-10-16,-3-5-1 0,7-3 4 16,-1-1 5-16,-6-8-1 0,20 0-10 0,-20 0 0 15,43-14 1-15,-13 2-68 0,11-13-76 16,-1-6-92-16,3 2-121 0,1-4-91 0,-5-2-167 15,-2 0-96-15</inkml:trace>
  <inkml:trace contextRef="#ctx0" brushRef="#br0" timeOffset="67669.89">14263 13515 1870 0,'6'-15'119'16,"5"2"-5"-16,-5 3-7 0,1 3-7 15,-1-1-18-15,-6 8 0 0,14-4-16 0,-14 4 1 16,0 0-12-16,33 7-2 0,-23 3-6 15,4 5-3-15,2 4 1 0,-13 5-2 0,4 1 1 16,-11 8 10-16,-2 6-5 0,-4 8 6 16,-10 0-5-16,4-1 17 0,-11-7-1 15,7-7 4-15,4-3 24 0,-5-9-4 0,1-2 2 16,1-10-6-16,-5-2-11 0,0-4-9 16,1-4-1-16,-4-5-14 0,11-6 5 0,-8-6-17 15,5-5 3-15,-1 2-8 0,-1-6-9 16,8-1 6-16,7 4-10 0,2-3-17 15,8 3-35-15,-4-3-54 0,6-5-53 16,4 7-60-16,4 6-62 0,-8 0-58 16,4 4-120-16,0 7-48 0,-3 0 48 0,3 5-184 15,-7 4-120-15</inkml:trace>
  <inkml:trace contextRef="#ctx0" brushRef="#br0" timeOffset="67920.81">13559 14697 1954 0,'-6'19'129'0,"-4"-5"-3"0,7-4-11 16,3-5-14-16,0-5-4 0,0 0-15 16,30-18 2-16,19-18-6 0,22-14 7 15,15-7-16-15,31-25-4 0,0-5 3 0,-4 5-2 16,14-6 7-16,-1 8-6 0,-9 2-22 15,-4 3 16-15,1 10-14 0,-34 13 10 0,-4 4-14 16,-3 9-6-16,-2 5-9 0,-25 9-30 16,-13 6-63-16,-6 5-37 0,-3 6-30 0,-12 2-27 15,-1 6-38-15,-11 0-68 0,0 0-123 16,3 18-67-16,-9-4-162 0,-8 4-114 16</inkml:trace>
  <inkml:trace contextRef="#ctx0" brushRef="#br0" timeOffset="68605.39">14906 14305 1898 0,'3'-15'75'16,"7"-3"-10"-16,1 1-1 0,5-11-7 15,7 3-4-15,7-5-7 0,0 7-6 0,-3 7-4 16,-3 3-4-16,-5 2-3 0,2 7-3 15,-5 4 3-15,4 3-3 0,-6 4-4 0,-1 2-1 16,-4 7 0-16,-5 2-1 0,-4-2-5 16,4 7 2-16,-4-4-1 0,-8 5-8 15,8-6 4-15,-3-2 0 0,0 1-5 0,3-3 0 16,0-4 3-16,-3-1-3 0,6 1 1 16,-3-3 0-16,0-7-2 0,0 14 2 0,0-14 1 15,6 4 1-15,2-1 0 16,-8-3 3-16,16 8-3 0,-2-4 3 0,-1 6-5 15,0 1 0-15,4 2 5 0,-1 3 13 16,-2 1 13-16,2 8 3 0,-2 4 1 16,-8 0 13-16,4 5-5 0,-6-5 3 0,-4 0-3 15,0 0 4-15,-4-2-11 0,-2-4-10 16,-4-3 11-16,-4-2-11 0,-2-4-3 0,-1-3 13 16,-10-4-16-16,-2-2 5 0,-1-1-31 15,-8-4-43-15,2 0-37 0,3-2-54 0,-7 0-78 16,-4-3-102-16,4-1-167 15,4 5 40-15,6-8-179 0,0 7-116 0</inkml:trace>
  <inkml:trace contextRef="#ctx0" brushRef="#br0" timeOffset="68886">14496 14530 1986 0,'-7'-10'185'0,"7"2"8"0,0 8-17 16,-6-10-20-16,6 10-11 0,0 0-23 0,0 0-14 15,0 0-1-15,0 0-20 16,10 39 7-16,-7-14-12 0,7 8 8 0,3 13 0 16,-2 4 2-16,-2-5-2 0,5 5-8 15,-1-6-15-15,3 2 1 0,-2-4-10 0,-1-6 1 16,1-7-16-16,-4-4 9 0,-4-4-6 15,2-5-3-15,1 1-5 0,-6-3-9 16,4-3-58-16,-4-5-91 0,-3-6-147 0,0 0-165 16,0 0-126-16,0 0 55 0,-16-31-340 15,5 12-329-15</inkml:trace>
  <inkml:trace contextRef="#ctx0" brushRef="#br0" timeOffset="69787.14">15132 6103 2544 0,'-9'-21'102'16,"2"4"25"-16,-2 5 18 0,1-1 13 15,5 5-6-15,-7 1-11 0,10 7-19 16,-9-8-6-16,9 8-18 0,0 0-12 0,0 0-5 16,0 0-9-16,0 0-6 0,16 50-7 15,-10-23-4-15,8 4-7 0,-11 5-2 0,10 13-4 16,8 2 0-16,-1-2-5 0,-4-5-3 15,4 2 0-15,0-4 3 0,3-2-10 0,-9-7 3 16,2-8-4-16,-6-5-9 0,4-1-35 16,2-1-52-16,-5-5-56 0,-5-6-67 15,4-2-89-15,-7 1-92 0,-3-6-180 16,0 0 34-16,0 0 56 0,11-18-197 16,-8 2-157-16</inkml:trace>
  <inkml:trace contextRef="#ctx0" brushRef="#br0" timeOffset="70152.92">15626 6003 1966 0,'10'-18'36'16,"0"3"7"-16,-7 2-3 0,7 1-5 0,-3 3-2 15,3 2-6-15,3 3 1 0,1-1-3 16,-14 5-5-16,30-3 1 0,-30 3 5 16,27 5-5-16,-11 2-3 0,-2 4-4 15,-5 2 4-15,1-1-3 0,4 1-2 0,-8 1-1 16,4 1 1-16,1-2-6 0,-8-1 3 15,7-2-2-15,-7 1 1 0,3-3-4 0,2 0-3 16,-2 1 1-16,1-1 1 0,-1 0 0 16,5 1 1-16,-1-1-5 0,2 3-1 15,6 2 3-15,-2 2 0 0,1-4 2 0,0 7 0 16,-1 0 28-16,-3 2 22 0,-9 5 16 16,-1-2 10-16,1 4 8 0,-11 6-1 0,-7-1-9 15,-5 8-12-15,-5-2 13 0,1-4-8 16,-7-9-13-16,6-4 1 0,-6-4-8 15,3-2-14-15,-6-5 3 0,3-7-7 0,8-2-20 16,-5-2-31-16,0-9-41 16,0 0-30-16,10-2-36 0,-9-9-39 0,9-1-53 15,4-6-61-15,10 3-135 0,-1 0-24 16,8-3-137-16,2 2-76 0</inkml:trace>
  <inkml:trace contextRef="#ctx0" brushRef="#br0" timeOffset="70752.71">17113 5150 1842 0,'-17'-14'165'0,"7"10"17"0,-4 0 4 0,14 4-9 15,-16-6-28-15,16 6-13 0,0 0-17 16,0 0-21-16,0 0-5 0,7 32-6 0,2-11-9 16,18 14-11-16,3 2 3 0,4 2-9 15,13 15-8-15,-1-4-7 0,4 0-7 0,10 0 0 16,0 0-2-16,7-8 3 0,-17-13-12 15,13-4 2-15,7-7-7 0,3-7 9 16,4-15-13-16,23-10 13 0,-3-13-4 16,2-7 1-16,2-10-4 0,-11-6-6 15,-14-2 4-15,2-6 0 0,-15 1-2 0,-6-8 3 16,-18 5-8-16,1 2-3 0,-7 11 7 16,-19 5-9-16,9-1 0 0,-13 11 2 0,0 7-6 15,0 4 4-15,-7 4-38 0,1-1-33 16,-1 3-45-16,4 3-41 0,-7 2-56 0,0 3-53 15,0 7-34-15,3-8-58 0,-3 8-156 16,0 0 44-16,0 0-163 0,0 0-121 16</inkml:trace>
  <inkml:trace contextRef="#ctx0" brushRef="#br0" timeOffset="71919.66">18653 11144 1863 0,'13'-10'54'0,"-3"2"6"0,-3 0 3 0,3-1 3 16,-10 9-7-16,6-8-5 0,-6 8 0 15,0 0-11-15,11-7 2 0,-11 7-8 16,0 0 0-16,0 0-2 0,3-7-2 15,-3 7 3-15,0 0-3 0,0 0-3 0,0 0-6 16,0 0 5-16,0 0-7 0,-40 20-3 16,23-12-4-16,-3 3 3 0,-7 0-2 15,0 3-1-15,-3 3-2 0,0-9-1 0,8 6-2 16,-2-4 1-16,-3-1-6 0,11 1 0 16,-1-3 3-16,-3 7-6 0,7-4-1 0,-4-1-1 15,7 1 2-15,0 3-1 0,3-1-3 16,4 1 2-16,0-2 2 0,3-3 0 15,0 6-2-15,6-3-3 0,5 3 6 16,-2-4 3-16,8-3-3 0,0 4 10 0,3-7 14 16,10 0 6-16,-3 0 7 0,0-4-2 15,-2 3-1-15,13-3-7 0,-11 0 14 16,6 1-13-16,-3 2 9 0,0 0-11 0,0 1 4 16,-11 2-5-16,-2-5 9 0,6 13 1 15,-9-4 16-15,-4-1 19 0,-4 7 8 0,-2 2 3 16,-8 4-1-16,-9 3-4 0,0 3-11 15,-7-1-3-15,-4-2-6 0,5-2-4 16,-22 6-12-16,14-8-7 0,8-5 6 0,-8-3-33 16,7-2-55-16,4-7-81 0,-1-4-83 15,4-3-94-15,-1-6-137 0,4-4-87 0,4-9 65 16,6 2-235-16,6-7-191 16</inkml:trace>
  <inkml:trace contextRef="#ctx0" brushRef="#br0" timeOffset="72203.67">19297 10851 2342 0,'0'0'292'0,"-8"-11"-16"0,8 11-22 15,-3-10-32-15,3 10-23 0,0 0-24 16,0 0-16-16,0 0-12 0,0 0-19 0,6 42-9 16,-1-17-13-16,4 4-12 0,4 20-7 15,1 1-8-15,2 0-5 0,-2 1-7 16,-1-1-4-16,4 6-6 0,-1-6-7 0,1 0-4 15,-1 0-2-15,2-7 0 0,2 2-4 16,-7-14-8-16,0 2 3 0,4-9-4 16,-11-6-1-16,8 1 1 0,-4-5-10 15,-7-3-5-15,7-5-37 0,-7 1-76 0,-3-7-102 16,0 0-117-16,0 0-107 0,-10-32-187 16,1 21 17-16,2-3 71 0,-7 6-355 0,5-2-361 15</inkml:trace>
  <inkml:trace contextRef="#ctx0" brushRef="#br0" timeOffset="72786.72">18889 12275 2605 0,'-27'-10'37'16,"27"10"3"-16,-3-18-2 0,6 4-3 16,8-4-3-16,5 0-8 0,1-7 3 0,10 5-6 15,0 2-2-15,-1 0-3 0,-3 10-5 16,1-3 3-16,-4 9 3 0,-4 2-4 0,5 5-3 16,-5 4 5-16,-2 9 1 0,-5 2 2 15,-5 3-7-15,-4 2-1 0,-4 0 1 16,-2 5-4-16,3-5 1 0,-4-3-16 15,7-3-19-15,0-1-13 0,0-5-3 16,0-2 3-16,0-11 3 0,0 14 7 0,0-14 2 0,10 5 9 16,-10-5 14-16,0 0 8 15,23-2 7-15,-23 2-3 0,0 0 1 0,27-3 5 16,-27 3-3-16,26 5-3 0,-12 1 10 16,2 2 15-16,-2 3 12 0,-1 2 12 15,-7-1 3-15,8 8 13 0,-11-2-7 0,4 4-2 16,-4 3-3-16,-3-4-9 0,0 4 0 15,0-6-2-15,-10 6 1 0,4-5-18 0,-5-1 0 16,-2-1 15-16,4-5-23 0,-12-1-43 16,5-5-53-16,-1-1-39 0,-10-6-47 15,11 0-39-15,-7-6-43 0,-1-2-52 0,1-3-134 16,6-6-8-16,0-1-141 0,4-10-77 16</inkml:trace>
  <inkml:trace contextRef="#ctx0" brushRef="#br0" timeOffset="73221.94">19536 11841 1803 0,'10'-19'123'0,"0"6"-8"15,0 4-10-15,-3 1-11 0,3 0-16 16,-4 4-3-16,-6 4-7 0,27-4-7 0,-27 4-3 16,30 11-5-16,-14 2-7 0,-2-1 0 15,-4 9-6-15,-4-3 1 0,2 6-7 16,-5 1-9-16,0 0 2 0,-6 0 2 15,3-5-8-15,0 1 0 0,3-3-4 0,-6-2-1 16,3-1 5-16,3-3-9 0,-3-2 2 16,0-10-1-16,7 13-6 0,-7-13 6 0,14 2-5 15,-14-2-4-15,22-2 5 0,-22 2-4 16,33-5 2-16,-12 0-4 0,-1-1 4 16,3 5 1-16,-3-2-4 0,-3 3-5 0,9 3 6 15,-6-2 0-15,-3 6 1 0,6 2 2 16,-3 3 19-16,-7 3 8 0,1 3 5 15,-1 2-6-15,-2 5 7 0,-8 1 6 0,-3 10-6 16,-3-8-13-16,-5 7 1 0,-5 9-6 16,4-8 25-16,-12-11-5 0,9 0-11 15,-9-4 14-15,1-4-17 0,-10-5-2 16,7 1 2-16,-4-6-2 0,7-2-16 0,-7-5 7 16,11 2-8-16,-11-4-51 0,13-2-50 15,-2 3-42-15,-1-2-44 0,4-1-59 16,-4-4-60-16,7 3-141 0,1-3-21 0,-2 4-205 15,5-4-160-15</inkml:trace>
  <inkml:trace contextRef="#ctx0" brushRef="#br0" timeOffset="75105.55">18813 13237 2039 0,'-30'8'113'16,"6"-1"8"-16,8-1 16 0,2 1 13 15,1 0-10-15,3-4-5 0,10-3-12 16,-16 5-17-16,16-5-9 0,0 0-10 0,0 0-2 15,0 0-5-15,69-65 14 0,21 8 2 16,43-29 4-16,21-9-12 0,13-7-4 0,6-1-3 16,0 3-12-16,-2 3-3 0,-11 17-15 15,-10 1 4-15,-20 10-11 0,-34 19 2 16,-20 5-9-16,-5 13-2 0,-22 7 0 0,-11 10-6 16,-12 0-7-16,-3 5 2 0,-2 2 2 15,-5 6-16-15,1-2-19 0,-17 4-24 0,16 6-61 16,-9-1-71-16,0 1-60 15,-7-6-72-15,6 8-80 0,-6-2-150 0,0-6 35 16,0 0-286-16,0 0-266 0</inkml:trace>
  <inkml:trace contextRef="#ctx0" brushRef="#br0" timeOffset="77137.36">20546 13184 2267 0,'-10'-7'6'0,"-4"0"13"0,8-1 7 16,0 4 7-16,-1 1 0 0,7 3-6 0,0 0-3 15,-20 0-5-15,20 0-2 0,-13 10 7 16,2 2-4-16,5-2-3 0,-1 8-5 0,1-1 3 16,-2 2 1-16,2 2 1 0,6 1 2 15,0-1-1-15,0 4 1 0,0-5-3 16,3 2 3-16,5 1-7 0,1-2 4 0,4-3-1 15,1 0-1-15,5-5 2 16,2-1 2-16,2-6 6 0,1-5-3 0,2-1-5 16,-3-4 6-16,4-6-6 0,6-2-4 15,-9 1 4-15,6-6-2 0,-10 2 0 0,3-3-3 16,-6 1-4-16,-4-1 3 0,-2 1 0 16,-2 2-5-16,-6 0 1 0,4 0 4 15,-4-1-5-15,-3 2 3 0,0-1 1 0,-6 0 0 16,-1 2-5-16,-7-2 5 0,8 3-12 15,-10-5 3-15,-5 4 5 0,5 1-5 0,-1-5 7 16,-3 6-4-16,0 1-3 0,0-1 3 16,0 2-8-16,-3-4 8 0,0 3-5 0,-1-1 4 15,0 0-4-15,5-3 9 0,-4 6 3 16,2-5 8-16,2 1 2 0,-2-1 4 16,4-2-6-16,1 0 7 0,2-3-9 0,1 1 2 15,7-1-3-15,-4-4 0 16,6-2 2-16,4-2-3 0,-3 1-1 0,6-3-5 15,1 0 6-15,0 3-4 0,2 0-9 16,0 6 2-16,4-5 2 0,1 13-4 0,-5-3 1 16,7 7-5-16,-2 3 5 0,-11 4 1 15,19 0 0-15,-19 0 7 0,27 15 0 16,-13-2 4-16,-1 4-15 0,-4 3 1 0,9 5 5 16,-2 0 0-16,-6 5 8 0,3-5-12 15,1 2 12-15,-4-4-15 0,3-1 9 0,-9 1-1 16,2-2-1-16,1-3-25 0,-4 0-21 15,4-5-40-15,-4-1-31 0,0 1-26 16,-3-6-63-16,0-7-78 0,0 8-165 16,0-8 26-16,0 0-152 0,0 0-70 0</inkml:trace>
  <inkml:trace contextRef="#ctx0" brushRef="#br0" timeOffset="78587.46">19779 13240 1829 0,'-13'-13'176'0,"7"1"1"0,-5 5-3 16,11 7-22-16,-3-8-2 15,3 8-15-15,0 0-30 0,0 0 4 0,0 0-21 0,0 0-6 16,0 0-6-16,20 47 3 15,-7-22 7-15,4 5 7 0,7 9 8 0,-5 4-2 16,-2-11-7-16,-4-1-16 0,1-1 1 16,2-2-5-16,-6 0-7 0,1-6-7 15,-2-2-3-15,-2-5-4 0,0 0-4 0,3-4-5 16,-4 3 0-16,1-7-10 0,0 3-54 16,-7-10-71-16,4 8-87 0,-4-8-74 0,0 0-81 15,0 0-172-15,0 0 7 0,0 0 51 16,0 0-259-16,-11-39-200 0</inkml:trace>
  <inkml:trace contextRef="#ctx0" brushRef="#br0" timeOffset="79654.08">18930 5610 2157 0,'-3'-15'105'0,"-2"5"18"0,5 10 11 15,-3-13 6-15,3 13 3 0,-3-11-8 16,3 11-12-16,-7-7-16 0,7 7-15 0,0 0-11 16,0 0-7-16,0 0-6 0,0 0-14 15,0 32 5-15,7-7 14 0,-4 0 5 16,0 11-3-16,11 9 2 0,-4-5 0 0,-7-5-7 16,0 2-4-16,15 12 0 0,-9-2-10 15,2-11 0-15,-5-5-5 0,4-1-3 0,-4 1 4 16,5-6-7-16,-4-3-5 0,-1-5 0 15,-3 1-11-15,4-3-39 0,3-4-49 16,-3 0-66-16,-7-5-94 0,0-6-77 16,0 0-60-16,0 0-109 0,0 0-64 0,23-21 63 15,-13 8-238-15,0 1-197 0</inkml:trace>
  <inkml:trace contextRef="#ctx0" brushRef="#br0" timeOffset="80121.12">19292 5885 2128 0,'0'0'67'0,"0"0"-10"0,0 0 0 0,0-10-10 15,0 10-4-15,0 0-3 0,0 0-5 16,8 29-1-16,-5-18-4 16,-3 3-1-16,6 2-2 0,4-1 0 0,-2 0-3 15,1 0 0-15,4 2 0 0,1-4 3 0,2-1-1 16,-2 0 1-16,2-3-2 0,8-2 9 16,-1-6-2-16,1-1 0 0,-1 0 4 15,0-4-7-15,7 0-10 0,-3-5 10 0,0 5 1 16,-11-4-4-16,4 1-8 0,-4-1-1 15,-5 2 4-15,2-1-9 0,-7 3 5 16,5-4 2-16,-11 8-13 0,3-13 3 0,-3 13-6 16,0 0 5-16,-9-14-1 0,9 14 3 15,-18-8-5-15,6 4 0 0,12 4-1 0,-24-8 1 16,0 3-1-16,8-3 2 16,-4 1-6-16,-4-7 1 0,-6 0 6 0,4-4 3 15,-1 0 7-15,1-1-10 0,-12-12 4 16,8 6 15-16,8 4 3 0,-16-12 3 15,8 8 6-15,14 4-3 0,-1 5 2 0,4-4 3 16,4 2-8-16,-2-3 3 0,1 5-6 16,4 0-6-16,-1-6 1 0,3 1-3 0,4 5-14 15,4-1 10-15,6 0-5 0,-7 3-11 16,10 3 5-16,-2 4-4 0,-2 6 10 16,-9 1-13-16,27 1 15 0,-11 10-18 0,-2 6 15 15,-4 4-11-15,7 5 0 0,-7 5 1 16,7 12 8-16,-1-1-9 0,1-8-60 15,-4-3-46-15,-3-5-47 0,0-2-51 16,0-5-57-16,-4 2-76 0,5-6-145 0,-4-1 45 16,-1-1-156-16,-3-2-92 0</inkml:trace>
  <inkml:trace contextRef="#ctx0" brushRef="#br0" timeOffset="82337.95">20503 4657 1694 0,'0'0'-21'15,"0"0"26"-15,-11-7 11 0,11 7 9 16,0 0 9-16,0-10 9 0,0 10 9 0,0 0 6 15,0 0 13-15,0 0 6 0,0 0 5 16,0 0-4-16,-6-8-10 0,6 8-7 0,0 0-3 16,0 0-10-16,0 0-3 0,0 0-10 15,0 0-2-15,0 0 0 0,0 0-4 16,11 46-7-16,-2-32-2 0,1 9 1 0,7 2-1 16,-1 0 1-16,1 2-2 0,10 13-4 15,3-5-3-15,3 2 3 0,-6 1 0 0,3-2-7 16,7-4 4-16,-4-2-2 0,0-3-1 15,0-4-3-15,10-3 1 16,-9-5 5-16,0-5 14 0,6-3 4 0,3-2 7 16,7-5-5-16,-4-2 8 0,-2-3-2 15,23-6-11-15,-11-3-1 0,4-4 4 0,0 3-10 16,-3-7 4-16,-1-2-10 0,-6-1 5 16,1-1-5-16,-5-2 6 0,1 0-5 15,-4 2 5-15,-3 1-3 0,-17 4 10 0,4 4 13 16,-10 2 1-16,-1 0-2 0,-2 2 8 15,-4 2-7-15,-4 0 9 0,7 1 0 0,-5-1-2 16,-2 4-12-16,-6 7-3 0,10-12-1 16,-4 5 6-16,-6 7-8 0,8-11-7 15,-8 11 0-15,6-10-4 0,-6 10-12 0,7-10 16 16,-7 10-39-16,6-7-35 16,-3 3-40-16,-3 4-42 0,0-8-41 0,0 8-54 15,0 0-66-15,0-11-129 0,0 11-71 16,0 0 65-16,0 0-117 0,-13-6-49 0</inkml:trace>
  <inkml:trace contextRef="#ctx0" brushRef="#br0" timeOffset="82987.75">22503 4478 1672 0,'-20'0'89'0,"20"0"9"0,0 0 5 0,0 0 1 16,-24-6-12-16,24 6-7 0,0 0-9 16,0 0-14-16,0 0-4 0,-9 10-7 0,9-10-5 15,12 21-3-15,-1-9-1 0,5 5-7 16,5 4-3-16,5-2-5 0,17 9 0 16,-3 0 3-16,17-3-3 0,-4-3 1 0,7-2 3 15,10-5-3-15,1-8 9 0,-1-2 4 16,6-5 0-16,1-5-1 15,16-8-6-15,-6-6-2 0,-4-5 0 0,-3-2-1 0,-4-5 4 16,-19 2-16-16,-3-1 2 0,-4 0-7 16,-7-6 3-16,-3 4-4 0,-10 10 11 15,-7 0 3-15,-5-2 0 0,-2 6 8 0,-7 7-6 16,5-3 0-16,-7 3-5 16,7 1 9-16,-8 2-14 0,-3 1 7 0,4-3-7 15,-7 10-15-15,9-12-13 0,-1 5-31 16,-2 6-30-16,-6 1-38 0,7-10-43 0,-4 7-56 15,-3 3-44-15,6-7-62 0,-6 7-143 16,0 0-219-16,0 0-170 0</inkml:trace>
  <inkml:trace contextRef="#ctx0" brushRef="#br0" timeOffset="85992.77">13309 7361 2045 0,'-6'6'81'16,"6"-6"3"-16,-13 8 3 0,13-8-6 15,0 0-4-15,0 0-9 0,-17 3-5 16,17-3-14-16,0 0-5 0,0 0-2 0,0 0-5 16,27 16 0-16,-4-7-8 0,17-1 1 15,10 10-5-15,9 3-6 0,12-4 7 0,16 6-10 16,2-2 4-16,-2 3 0 0,-7-2-2 16,-10-1-2-16,0-7-1 0,-7 4 6 15,1 2-7-15,0-6 5 0,-1 3-2 16,-3-3 2-16,0 1 3 0,-14-2-12 0,-6-9-78 15,-7 4-70-15,-3-4-57 0,-3-4-53 16,0 0-134-16,-1-4-49 0,1-4-144 16,3-5-75-16</inkml:trace>
  <inkml:trace contextRef="#ctx0" brushRef="#br0" timeOffset="86253.85">15366 7042 1794 0,'0'-10'131'0,"-3"0"8"0,3 10-8 15,-10-7-5-15,10 7-18 16,-14-4-1-16,14 4-12 0,0 0 1 0,-33 21-4 16,20 0 2-16,-21 11 7 0,1 8 6 15,-7 0-5-15,0 14 14 0,-7 5-7 0,1-5-7 16,5 6-6-16,-2-8-7 0,10-4-9 16,0-4-9-16,3 2-7 0,3-3-4 15,0-8-6-15,8-9-6 0,2-1 1 0,4-8-8 16,2-5 0-16,2 1-8 0,2-5-1 15,1 3-34-15,-5-1-55 0,11-6-64 0,-6 3-57 16,6-7-78-16,-7 1-103 16,7-1-193-16,0 0 54 0,0 0 56 0,-11-12-185 15,11 12-125-15</inkml:trace>
  <inkml:trace contextRef="#ctx0" brushRef="#br0" timeOffset="87020.58">14963 8368 1891 0,'3'-8'55'0,"-3"-2"9"0,0 10 6 16,7-7-4-16,-7 7 6 0,0 0-4 0,0 0 6 15,0-17-10-15,0 17 1 0,0 0-5 16,0 0-9-16,0 0-6 0,0 0-4 16,0 0-4-16,-34 6-1 0,34-6-3 15,-43 15-7-15,20-5-2 0,-4 1-4 16,0-4-2-16,-3 0 7 0,3 4-10 0,-3-7-2 16,8 0-3-16,-8 2 7 0,3-1-2 15,3 1-6-15,4-5-5 0,4 5 5 0,2-5-8 16,1 5 8-16,-4-1-7 0,7 1-2 15,-6 1 4-15,2 3-4 0,5-1-1 0,-5 7 2 16,4-1-2-16,4 0 1 0,-1-4-4 16,4 6 5-16,3-3-2 0,0 1-6 15,3 0 5-15,7 3-4 0,3-4 3 0,-6 2 6 16,3-1-5-16,6-5 0 16,4 5-2-16,-2-8 9 0,4 4-2 0,-2-4 2 15,4-2 6-15,0 0-1 0,-2-3 7 16,11 1-6-16,2 0 6 0,-2-2-10 0,-3 5 4 15,0-5 2-15,-1 8-2 0,1-1 5 16,0 4-1-16,-3 1-4 0,-10 1 5 16,7 5 17-16,-5 5 7 0,-13-5 11 0,2 5 7 15,-5 1-5-15,-6 0 7 0,-11 1 4 16,1 5 1-16,-11-9-1 0,-9 7-9 0,3-5-12 16,0-6 1-16,-3-10 4 15,0 3-13-15,-1-5-5 0,-2-5-7 0,6 2 2 16,-8-3-12-16,8-3-39 0,-3 2-21 15,3-2-41-15,11-2-46 0,-2 0-45 0,1 0-43 16,7-5-68-16,3 0-94 0,3-2-93 16,7 1 46-16,0-3-144 0,7-7-76 15</inkml:trace>
  <inkml:trace contextRef="#ctx0" brushRef="#br0" timeOffset="87404.35">16093 7511 1831 0,'0'0'155'0,"-4"-11"-5"16,4 11-2-16,0-10-6 0,0 10-19 0,0 0-9 16,0-12-5-16,0 12-15 0,20-9-14 15,-6 7-4-15,12-4-9 0,4 5 4 16,14-2-12-16,5 3-3 0,22-3-6 15,9 3-7-15,6 3-4 0,28-3 2 0,-24 3-1 16,16-2-5-16,-19 3-3 0,-3 0-15 16,19 6 18-16,-16-7-3 0,-4 0-83 15,0-3-112-15,-12-6-108 0,-5 2-145 0,-3-6-71 16,-3-5 48-16,-7-6-178 0,1-1-114 16</inkml:trace>
  <inkml:trace contextRef="#ctx0" brushRef="#br0" timeOffset="87654.12">18209 6950 1992 0,'0'-8'179'0,"0"8"4"0,7-10 12 16,-7 10-30-16,0 0-20 0,0 0-12 15,0 0-21-15,0 0-15 0,0 0 7 16,0 0-2-16,-37 25 1 0,7 8 1 0,0 6 2 16,-6 7 5-16,-14 8 0 0,-7 3-4 15,-6 7-3-15,0-7-6 0,-5-3-9 0,16 0-8 16,-2-8-5-16,11-4-8 15,6-9-4-15,10-8-3 0,4-4-9 0,3-6-6 16,7-2-8-16,-1-1-35 0,8-2-48 16,-1-6-44-16,7-4-70 0,-3 8-69 15,3-8-60-15,0 0-85 0,0 0-167 0,0 0 8 16,40-19 65-16,-20 5-250 0,3 3-210 16</inkml:trace>
  <inkml:trace contextRef="#ctx0" brushRef="#br0" timeOffset="88171.81">18419 7560 2101 0,'10'5'11'0,"-10"-5"13"0,0 0 10 0,14 4 12 16,-14-4 9-16,0 0-6 0,0 0-2 15,3 10-2-15,-3-10-1 0,0 0-2 16,-23 24-6-16,13-12-3 0,-7 3-3 0,-6-1 2 15,-7 2-3-15,0 2 3 0,0-3-10 16,0-1-2-16,-3 4 4 0,0-7-9 0,-5 3 0 16,-2-4-2-16,7 5 2 0,0-5-9 15,-4 2 3-15,4 1-2 0,3-1 0 16,0 6-1-16,3-3-1 0,4 2-5 16,-1 4 2-16,8-4 6 0,2 1-7 15,1-2 5-15,-1 1-1 0,11-2-4 0,0 3 5 0,3-2-3 16,0-4 2-16,6 1 0 15,8 2 2-15,-1 3-2 0,8-6 4 0,2 1 6 16,4-5 4-16,6 2 9 0,7-2 1 16,-4 3-2-16,8-6 4 0,-1-4-5 0,0 6-1 15,-2 0-3-15,-8-6-5 0,4 5 1 16,-7-2 4-16,-4 7 14 0,1-1 5 16,-4 2 20-16,-6 9 8 0,-1 1 16 0,1 3-4 15,-17 0-4-15,0 6-8 16,-6-2-8-16,-1 6-8 0,-7-7 5 0,-2-1 1 15,-4-4-13-15,-7-1-5 0,0-4-4 16,-6-6-1-16,-7-5-6 0,-4-1 0 0,1-6-21 16,4 0-29-16,2 0-23 0,0 0-30 15,4-6-36-15,6 6-47 0,4-1-49 16,0-7-71-16,5 5-82 0,9-4-132 0,-1 0 33 16,10-4-219-16,0-2-172 0</inkml:trace>
  <inkml:trace contextRef="#ctx0" brushRef="#br0" timeOffset="92638.52">13913 8472 2021 0,'0'0'75'0,"-20"-7"22"16,20 7 8-16,-10-5 10 15,10 5 2-15,0 0-15 0,-14-3-1 0,14 3-12 16,0 0-1-16,0 0-21 0,0 0-13 15,0 0 7-15,0 0-2 0,0 0-6 16,-13 19-13-16,20 2 17 0,2 8-6 0,8 20 11 16,4 6-15-16,-5 2 21 0,14 18 1 15,-3-2-5-15,-4-1-10 0,7 3-3 0,0-2-6 16,-3-6 6-16,-4 1-2 0,7-7-6 16,-7-11-11-16,1 4-2 0,-5-8-3 0,2-4 1 15,-1-9 5-15,-10-4-7 0,4-8-3 16,-2 0 6-16,-2-3-9 0,-2-7 2 15,-2 6 2-15,4-9-7 0,-7 1-25 0,3-1-63 16,2-7-91-16,-8-1-87 16,0 0-75-16,6-26-162 0,-6 2-33 0,0-2 51 15,0-5-205-15,-6-5-169 0</inkml:trace>
  <inkml:trace contextRef="#ctx0" brushRef="#br0" timeOffset="93254.65">13940 8576 1941 0,'-14'-1'-11'16,"8"-5"24"-16,6 6 25 0,0 0 8 15,0 0 11-15,-24-4 2 0,24 4-1 0,-7-5-3 16,7 5-3-16,0 0 0 0,-6-10-8 16,6 10-7-16,0 0-7 0,-3-13-1 0,3 13-5 15,16-11-5-15,-10 4-2 0,8-2-2 16,7-7 1-16,4 4-2 0,5-8-4 16,14-5 2-16,-4-2 1 0,7 2-5 0,6-5 0 15,-6 0 1-15,-1 5-1 16,8-6-1-16,-7 6 0 0,-4-1-4 0,0 5 2 15,-13 0-2-15,-7 6 3 0,1 4-2 16,-8 1 0-16,4 0-6 0,1 2 1 0,-5 4 4 16,1-3-4-16,-4 3 2 0,4 2 2 15,-1 2-1-15,11 0 3 0,-10 0-4 16,7 2 1-16,1 6 1 0,13 2 0 0,8 8 2 16,1 0-2-16,-1 6 0 0,-3 2 10 15,1 7 12-15,-1 5 2 0,11 12 11 0,-7 5 2 16,-11 5-2-16,14 3 11 0,-13 2 14 15,-3 3 10-15,-1-6 7 0,0 1 0 16,-17-9-2-16,4-4 11 0,1 3-5 16,-8-9-8-16,-7 5-6 0,5-16 11 0,-8 1 8 15,-6-7 1-15,-8 5 6 0,-16 9-6 16,8-1-8-16,-17-3-7 0,-8 1-8 16,-13 5-6-16,-10-10-7 0,4 3-2 0,-10-4-5 15,16-7-4-15,0 0-3 0,7-4-5 16,-6-1-4-16,6-4-5 0,10 1-8 0,10-9-31 15,10 1-43-15,-4-4-35 0,11-2-73 16,-1-2-75-16,14-1-57 0,-16-4-46 0,13-4-104 16,3-2-87-16,0-2 52 0,6-8-227 15,7-5-201-15</inkml:trace>
  <inkml:trace contextRef="#ctx0" brushRef="#br0" timeOffset="93805.54">17417 8093 2209 0,'-21'-18'137'15,"7"11"17"-15,5-4 10 0,-1 4 0 0,-1 1-15 16,11 6-20-16,-13-8-16 0,13 8-14 16,0 0-13-16,0 0-9 0,0 0-6 15,-6 25-5-15,6-4-5 0,3 2-11 0,4 8 5 16,-1 8 0-16,5 11 5 0,-5 7-2 15,7-2-12-15,1 2 5 0,2 17 2 0,-5-17-10 16,5-6-3-16,4 5-3 16,0-6-3-16,0-6-3 0,-3-1 2 0,6-2-3 0,-6-16-6 15,-4 0-5-15,4-10-40 16,-11-5-72-16,8-2-97 0,-11-8-100 0,-3 0-117 16,10-31-144-16,-10 6 47 0,-3-25-293 15,-14-5-284-15</inkml:trace>
  <inkml:trace contextRef="#ctx0" brushRef="#br0" timeOffset="94237.76">17446 8160 2399 0,'-10'-13'65'15,"4"2"1"-15,-1 1-5 0,7 2-4 0,-3-3-6 16,3-3-9-16,3 1-3 0,4-6 1 16,2 1-6-16,5 0-7 0,2-7-3 15,8 0-6-15,9-7 3 0,-3-4-8 0,7 4 4 16,3 4-5-16,3-1 0 0,0 4 0 15,4 0 0-15,-4 1-2 0,-2 8-1 0,-8-1 2 16,-3 6-6-16,10 1-5 0,-7-2 7 16,0 2-5-16,-3 2-1 0,10 1 1 15,-10 1 1-15,-3 2-4 0,0 1 6 0,-4-1-5 16,4 8-5-16,0-1 6 0,3 4-2 16,0 3 1-16,3 5 1 0,4 10-1 0,-1 7 4 15,-3 5 2-15,4 5 16 16,7 19 22-16,-8-1 2 0,7 2 3 0,-2 4 4 15,-5-1 15-15,-2-4-3 0,-8 3 16 16,8-2 1-16,-7-12-1 0,-5-2 4 16,-5 2-4-16,-4-5-2 0,-10-6-5 0,5-7 1 15,-16 4-4-15,2 14-6 0,-10-7 2 16,-11 2-13-16,-10-5-4 0,-3 2-4 0,-16 1-4 16,6-13-3-16,-14 8-22 0,7-13-29 15,10-3-34-15,-5-2-43 0,11-5-30 0,8-5-45 16,3-2-50-16,4-1-49 0,-1-7-63 15,7 0-118-15,-4 0-57 0,8-6 51 16,2 2-193-16,1-4-140 0</inkml:trace>
  <inkml:trace contextRef="#ctx0" brushRef="#br0" timeOffset="105672.68">19933 6590 1911 0,'-20'-8'42'0,"0"1"7"16,3 1 10-16,4 4 7 0,13 2-6 15,-17-6-6-15,17 6-14 0,-13-4-2 0,13 4-4 16,0 0-9-16,0 0-3 0,-17 4-1 15,17-4 0-15,4 11-8 0,-1-1 4 16,0 2 1-16,4 5 3 0,6 4 1 16,7 4 6-16,13 12 4 0,1 1-8 0,6-1-1 15,16 5 6-15,4 0 0 0,-3-10 1 16,6 0 0-16,-3-7-2 0,4-6-6 0,2-5 17 16,-3-4 2-16,5-5 4 0,-12-10 4 15,7-5 0-15,1-4-9 0,-5-3 7 0,-2 1-3 16,-6-5-5-16,-1 0-9 15,-4 0 5-15,-13 0-3 0,-3 5 1 0,0-2-3 16,-6 0-1-16,-4 4-4 0,-7 5-6 16,0-3-5-16,1 5 8 0,-1-1-5 15,1-2 1-15,-5 3-13 0,-2 1-43 0,-1-2-43 16,2 4-44-16,-2 0-38 0,-3-2-40 16,-3 6-52-16,4-12-67 0,-4 12-127 0,0-6-189 15,0 6-134-15</inkml:trace>
  <inkml:trace contextRef="#ctx0" brushRef="#br0" timeOffset="106023.1">20793 6690 1843 0,'-7'-4'-8'0,"7"4"8"0,-14-7 12 15,14 7 8-15,0-12 3 0,0 12-1 16,0-14 0-16,0 14-3 0,11-13 1 0,-5 5-1 16,12 5-1-16,1 3-5 0,4 0 7 15,8 6 1-15,8 1 1 0,12 11 6 16,-1 4 5-16,-1 3 1 0,-5 3 0 0,-1 2 5 16,0 5 0-16,1 1 2 15,-14 3-4-15,0 1 4 0,-7-1 3 0,-3 1-2 16,-3 6 1-16,-7-11-9 0,-7-6 0 0,0 2-2 15,-3-5 4-15,-3 3-4 0,0-2-6 16,-4 6 2-16,-7-8-7 0,8 0-18 16,-4-6-30-16,4 4-29 0,-5-4-27 15,8-1-29-15,-10 3-35 0,2-10-35 0,8 6-38 16,0-9-447-16,-7 9-162 0</inkml:trace>
  <inkml:trace contextRef="#ctx0" brushRef="#br0" timeOffset="107089.63">21726 7253 1991 0,'-4'-18'44'16,"1"0"6"-16,3 5 6 0,0-1 2 15,0 2 1-15,3-5-6 0,1 6 0 0,3-4-16 16,-4 5 12-16,7-4-12 0,-4 6-3 16,8-3-7-16,-1 1-1 0,-2 6 2 0,5 1-6 15,-16 3 0-15,33 3 1 0,-9 4-3 16,-4 5 6-16,0 6-8 0,0 3 15 16,-7 8-7-16,1 3 4 0,2 11-2 0,-2 2 16 15,-11-5 2-15,0-5-4 16,0-5 1-16,-6 5 3 0,3 1-11 0,-3 3-1 15,0-14 1-15,3 3 8 0,0-3-13 16,-3-6-9-16,-2-1 6 0,5-1-2 0,0-5-7 16,0 1 5-16,0-5 2 0,0 5 8 15,0-13-17-15,0 15 4 0,0-15-7 16,8 10 4-16,-8-10 2 0,6 7 1 0,-6-7-10 16,0 0 18-16,30-3-16 0,-30 3 3 15,34-10-20-15,-8-1-75 0,-2 3-85 0,-2-5-83 16,5-2-92-16,0-3-147 0,0-3 36 15,-4 0-166-15,-3-2-116 0</inkml:trace>
  <inkml:trace contextRef="#ctx0" brushRef="#br0" timeOffset="107505.62">22450 6986 1810 0,'0'-11'10'0,"0"-3"14"0,3 6-2 16,-3 8-6-16,3-18 0 0,0 8-4 15,8 2-2-15,-8 1 1 0,7 0-2 0,-1 1 0 16,-9 6-8-16,21-7 7 0,-21 7-3 16,0 0 0-16,23 7 3 0,-13 3-1 15,0 0-1-15,0 2 2 0,-3 6-3 16,-1 0 4-16,-2 2-4 0,-1-1 2 16,0 2-4-16,-3-2 0 0,4-2 3 0,-1 0-3 15,-3-5 0-15,7 1 1 0,-4-1-3 16,-3-2-2-16,3-3 3 0,-3-7-1 0,10 15 1 15,-3-9-2-15,0 1 3 0,-7-7 1 16,16 9 1-16,-5 0-1 0,-2-2-2 16,5 2 4-16,-1 7 4 0,3 2 14 0,-2 4 9 15,-4 0 18-15,1 6 17 16,-5 1 8-16,-6 2 5 0,0 3-4 0,-3 4-5 0,-11 8-4 16,1-5-5-16,-4-7 1 0,4-5-14 15,3-7 5-15,-4-1-4 0,1-3-8 16,-4-4 1-16,1-6-6 0,2-5-7 15,-6-3-8-15,20 0-20 0,-33-3-31 16,13-2-26-16,6 0-26 0,5 0-31 0,-4-1-52 16,2 2-44-16,-2-1-56 0,7 2-122 15,6 3-230-15,-8-4-114 0</inkml:trace>
  <inkml:trace contextRef="#ctx0" brushRef="#br0" timeOffset="110921.84">25019 11658 1941 0,'-13'-11'143'0,"13"11"-11"0,-9-7-3 0,9 7 18 16,-14-10-15-16,4 5-1 0,10 5-19 15,-14-7-4-15,14 7-7 0,-16-6-8 0,16 6-14 16,-27-4-18-16,27 4-9 16,-27 1 14-16,1 2-17 0,-5 5-9 0,-2-2-6 15,-3 11-5-15,-1-5 0 0,-7 9 4 16,1 3-7-16,10-4-6 0,3-3 4 16,3-3-2-16,1 7-9 0,6-6 5 0,3-1-11 15,4 7-3-15,-1-3 5 0,5 0-6 16,2-1 4-16,4-2 4 0,3 4-3 0,0-2-6 15,0 2 4-15,6-5-12 0,1 2 2 16,2-4 0-16,12 1 1 0,-1-1-2 0,3-2 0 16,7-6 10-16,3 3 3 15,8-6-2-15,-5 2-9 0,4-3 8 0,4 4-7 16,2 0 6-16,-6 3-9 0,-6 0-2 16,6 0 12-16,-4 10 0 0,-3-3 4 15,-6 1 1-15,-3 6 8 0,-8 1 7 0,-5 3 5 16,-11 3 5-16,-5 1 5 0,-8 4 2 15,-10 9-1-15,-4-7 5 0,-3 1-5 0,-10-10-2 16,4 2-5-16,-1-7-2 0,4-9-5 16,-3-2 0-16,1-6-6 0,2 2 1 15,6-5-41-15,-6-2-35 0,7-5-84 0,0-3-69 16,-1-8-100-16,6 0-129 0,8-2-107 16,6-1 66-16,4-7-262 0,6-3-231 15</inkml:trace>
  <inkml:trace contextRef="#ctx0" brushRef="#br0" timeOffset="111223.39">25683 11408 2362 0,'-13'-14'184'0,"13"14"-5"16,0 0-7-16,-7-7-28 0,7 7-14 15,0 0-8-15,0 0-19 0,0 0-4 16,0 0-11-16,13 38-6 0,-3-16 12 15,0 7 13-15,7 21 13 0,-7 0 9 16,3 4 8-16,0 3 7 0,-3-1 3 0,-2 1 12 16,1-6-15-16,-6 7-10 0,4-5-6 15,-1-3-15-15,2-10-12 0,-5-8-10 0,7 0-11 16,-7-7-4-16,3-1-4 0,2-5-7 16,-5-3-17-16,0-1-35 0,4-5-52 0,-4-5-66 15,-3-5-54-15,6 4-73 0,-6-4-85 16,5 6-80-16,-5-6-117 0,0 0-97 15,0 0 46-15,-21 12-397 0,15-5-440 0</inkml:trace>
  <inkml:trace contextRef="#ctx0" brushRef="#br0" timeOffset="111672.71">25060 13308 2833 0,'-27'-17'1'0,"16"9"7"0,11-5-6 15,0 1 10-15,5-6-9 0,4-6 6 0,4 5-9 16,1 2 5-16,-1 3-4 0,1 3 4 15,2 6-1-15,-2 2-4 0,2 8 3 16,-2 2-1-16,-1 11 15 0,4 10 2 0,-7 1 18 16,-1 20 5-16,-6-7 2 0,-6-5 2 15,0 16 12-15,-10-3-3 0,6 0 8 0,0 0-12 16,-6-3 5-16,4-9-22 0,4-8 17 16,-1-5-15-16,3 0 10 0,3-6-8 0,-3-2-18 15,-1 0 19-15,4-5-16 0,0 1 3 16,0-5 5-16,0-8-3 0,0 14 5 15,0-14-4-15,0 0-2 0,16 3-3 0,-16-3-3 16,30-6 4-16,-12-1 1 16,2-4-11-16,2 1 5 0,9-2-2 0,-1-3-7 15,0 1-51-15,10-11-101 0,-3-3-93 16,2 0-110-16,-5 1-175 0,-4 2 22 0,3-5 55 16,0-6-164-16,0 7-104 0</inkml:trace>
  <inkml:trace contextRef="#ctx0" brushRef="#br0" timeOffset="112105.6">26006 13025 1845 0,'-4'-17'64'0,"8"0"3"16,0 1-3-16,-1 0-7 0,0 4-4 15,4-2-3-15,3 1-4 0,0 1-5 0,0 1-6 16,0 5-4-16,3 2-1 0,-13 4-4 15,23 0-2-15,-23 0-2 0,24 13-1 16,-11-1 3-16,-3 6-3 0,0 2-3 0,-3 5 2 16,0-5-5-16,-1 1 1 0,1 3-1 15,-4-5-2-15,0 2 3 0,-3-6-2 0,3-1-3 16,2-1-3-16,-2-2 0 16,0-3 0-16,0 3-3 0,-3-11-1 0,13 10 2 15,-5-6 5-15,-8-4-1 0,16 6-5 16,-16-6 4-16,23 3-1 0,-10-3-1 15,4 2 0-15,4 4 4 0,-5-2 2 0,1 6 6 16,2 5 16-16,-2 3 18 0,-4 2 11 16,1 5 11-16,-7 0 17 0,-4 2-7 0,-3 4-1 15,-3 2 1-15,-11 16 8 0,-6-5-8 16,-3-1 4-16,-10-5-8 0,-1-3-4 16,-2-2 2-16,-8-11-12 0,7-5-9 0,4-9-2 15,0-1-4-15,6-7-13 0,-3 0-24 16,3 0-40-16,4-4-45 0,-7-2-66 15,10 1-71-15,0-2-83 0,4-3-120 16,5 5-108-16,2-4 46 0,2 5-220 16,7 4-186-16</inkml:trace>
  <inkml:trace contextRef="#ctx0" brushRef="#br0" timeOffset="112405.74">25006 14766 2148 0,'-27'17'140'0,"11"-5"0"15,2-5-3-15,8-1-10 16,6-6-3-16,0 0-6 0,0 0-19 0,33-50-6 16,21-6-9-16,25-5-16 0,44-28 6 15,21-5-21-15,16-6-3 0,3 0 8 0,4-3-4 16,0 6-12-16,-3 1-11 0,-15 11 8 15,-9 3-5-15,-13 11-9 0,-31 21-4 0,-9 9 8 16,-17 3-7-16,-17 13-10 0,-16 5-46 16,-7 7-35-16,-3 6-23 0,-7 2-38 15,-4 5-41-15,-2 2-57 0,-14-2-67 0,13 10-155 16,-13 3-15-16,3-1-177 16,-6 6-140-16</inkml:trace>
  <inkml:trace contextRef="#ctx0" brushRef="#br0" timeOffset="113356.1">27479 14520 1943 0,'-3'-11'67'16,"3"11"11"-16,-10-14 8 0,10 14 9 16,-9-11-5-16,1 7-5 0,8 4-3 0,-16-3-8 15,16 3-2-15,0 0-8 0,-44 7-9 16,14 4 5-16,0 3 15 15,-16 10-16-15,-8 2 13 0,8 2-7 0,-4 5-8 0,-13 6 7 16,-1 1-2-16,7 2-2 16,1 0-9-16,9-9-5 0,4 3-8 0,-4-8 9 15,3-3-18-15,14-3 10 0,0-4-14 16,11-5-4-16,-1-1 9 0,7 1 8 16,-1-6-4-16,4 2-9 0,-4-3 16 15,8-2 8-15,6-4-4 0,-16 11-4 0,16-11-13 16,-17 0 7-16,17 0-2 0,0 0-2 15,-24-8-1-15,18-2-3 0,-4-5-11 16,0-6 3-16,0-5-5 0,0-6-1 0,0-21 5 16,0 0-2-16,6-2-8 0,1-2 3 15,6 0 0-15,-3 1 1 0,0 12-4 16,0 2 0-16,4 9-1 0,-4 5 37 0,0 0 2 16,0 9-1-16,0 1-4 0,0 2 1 15,3 1-8-15,-3 5-6 0,0 10 4 0,0 0-3 16,0 0-6-16,0 0 9 0,50 34 13 15,-23-1 19-15,0 9 16 0,3-1 16 16,6 19 8-16,-3 3 7 0,1-2 1 16,-14-11-6-16,3 0 3 0,3-3-4 15,-8 0-9-15,2-4-6 0,-7-8-7 0,0-6-7 0,1-4-9 16,-5-1-9-16,1-5-3 16,-3-5-11-16,0 3 11 0,-4-9-16 0,0 0-18 15,-3-8-77-15,10 13-70 0,-10-13-54 16,4 0-70-16,-4 0-83 0,0 0-82 15,0 0-77-15,0 0-174 0,0 0 69 0,-14-25 57 16,11 21-367-16,3 4-388 0</inkml:trace>
  <inkml:trace contextRef="#ctx0" brushRef="#br0" timeOffset="114544.06">25386 15052 2676 0,'0'0'23'0,"-20"0"12"16,20 0 21-16,0 0 1 0,-17 3-5 0,17-3-3 16,0 0 4-16,0 0-10 0,0 0 5 15,-3-21-16-15,3 21-4 0,33-35 3 16,-3 1-1-16,0-1 1 0,4 2-14 0,-4 2 7 15,-3 6-3-15,-7 8-6 0,-7 2-6 16,0 5 2-16,-3 2 8 0,0 8-11 0,-10 0 1 16,0 0 15-16,33 21 3 0,-19 0 17 15,-1 5 6-15,1 5 10 0,-4 1-6 16,6 11 13-16,-6-6 5 0,0-5 4 16,3 17 10-16,1-5 2 0,-1 3 0 15,-10-12-3-15,5-3-5 0,-2 4-3 0,0-5-6 16,-2 2-6-16,2-4-12 0,2-1-3 15,-2-3-4-15,0-7-1 0,-2-1-7 16,-1-2-35-16,3-1-54 0,-1-2-40 0,1-1-67 16,-6-5-67-16,0-6-89 0,-6 11-90 15,6-11-127-15,-14 3 17 0,4 0-315 0,10-3-316 16</inkml:trace>
  <inkml:trace contextRef="#ctx0" brushRef="#br0" timeOffset="114709.41">25706 15533 2449 0,'0'0'54'16,"0"0"24"-16,-17-6 14 15,17 6 2-15,0 0 2 0,-13-7-11 0,13 7-4 16,-3-12-14-16,3 12-3 0,16-23-9 16,-2 4-10-16,2 1 3 0,8-3 1 0,12-8-15 15,-2 5 2-15,-1-5 0 0,-3 8 3 16,-3 2-18-16,-4 4-2 0,7-2-50 16,-10 2-45-16,3 2-42 0,-6 1-43 0,0 3-29 15,0 0-40-15,-8-1-54 0,5 0-122 16,-4 5-11-16,-4-2-137 0,1 1-57 0</inkml:trace>
  <inkml:trace contextRef="#ctx0" brushRef="#br0" timeOffset="116875.39">24723 8061 1720 0,'-6'-4'106'0,"6"4"-14"16,0 0-7-16,-11-7-11 0,11 7-9 16,0 0-8-16,0 0-5 0,6 32-4 0,5-17-2 15,2 7-7-15,4 3 2 0,10 7-3 16,6-1 2-16,0-1 1 0,14-5-2 15,0-5 3-15,-4-9 5 0,7-11 13 0,16-18 15 16,31-22-4-16,33-34 3 16,4-12-16-16,8-21-2 0,5-11-4 0,4-13-4 0,-11 2-7 15,-7 4 1-15,-10 7-11 0,-9 11-7 16,-21 14 4-16,-26 25-11 0,-15 14 13 16,2 8-21-16,-21 11 11 0,-12 13-6 15,-1 0-1-15,-7 8 8 0,0 7-13 16,-6 3-3-16,-7 4 9 0,10 0-10 0,-10 0-40 15,0 0-36-15,3 22-52 0,-6-9-49 16,3 5-71-16,-3 4-72 0,-4 0-153 0,-4 0 28 16,2 6-108-16,-1-3-50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15:41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4878 2024 0,'-21'-8'132'0,"12"5"9"0,9 3 13 15,0 0-2-15,-21-6-8 0,21 6-10 0,-13-4-12 16,13 4-25-16,0 0-8 0,0 0-9 15,-20 0-14-15,20 0-1 0,0 0-6 0,-3 15-3 16,3-15-7-16,6 28-9 0,5-3-5 16,-1 3 7-16,-1 4 5 0,2 0-2 15,5 16-11-15,-5-2 20 0,5 0-1 0,-2 0-14 16,-4-13-3-16,-1 1 2 0,-2-4-8 16,3-1-1-16,-3-4 6 0,-4-1-3 0,3-7-8 15,-2-1 5-15,0 2 0 16,-1-5-4-16,0-1 7 0,1-5-4 0,2 4-19 15,-6-11-39-15,3 7-78 0,-3-7-68 16,0 0-51-16,0 0-59 0,0 0-37 16,0 0-93-16,0 0-75 0,0 0 33 0,11-22-159 15,-8 15-116-15</inkml:trace>
  <inkml:trace contextRef="#ctx0" brushRef="#br0" timeOffset="565.6">7013 4811 2010 0,'0'0'213'16,"-6"-11"1"-16,6 11 2 0,-8-8-16 15,8 8-17-15,0 0-17 0,-6-7-18 0,6 7-13 16,0 0-17-16,0 0-10 16,0 0-12-16,0 0-10 0,-7 37-4 0,11-19-1 15,-1 3 8-15,0 3-12 0,0 2-2 16,8 8 0-16,-1-1-8 0,-4 0-11 0,-3 1 3 15,4 0-11-15,3-2-2 0,-3-1-2 16,2-1-2-16,-5-5-5 0,6-2-3 0,-6-3-1 16,-1-3-3-16,3 1-2 0,-6-7 0 15,4 3-3-15,-1-4-10 0,1 0-35 16,-1-2-28-16,0 0-46 0,1-2-51 0,-4-6-73 16,9 5-69-16,-9-5-56 0,0 0-63 15,0 0-135-15,21-19 30 0,-15 6-289 0,1-2-287 16</inkml:trace>
  <inkml:trace contextRef="#ctx0" brushRef="#br0" timeOffset="965.62">7336 4872 2282 0,'11'-15'-43'0,"-5"3"18"16,4-1 15-16,-1 1 7 0,2-1 9 0,-1 1 8 15,3-1 0-15,1-2 5 0,-2 2 1 16,6 1-2-16,-6 2-4 0,6 0 2 15,-2 3-4-15,1-1 3 0,3 4-5 0,-4-2-2 16,1 4 0-16,6 4 3 0,-6 4 2 16,4-2 0-16,1 9 9 0,-2 2 9 0,4 3 5 15,-8 1 10-15,-5 9-1 16,-1 1 1-16,-4 3 1 0,0 4 10 0,-1-1 0 16,-10 3 5-16,5-1-1 0,-3 1 0 15,-3-1-11-15,3-2 2 0,-1-2-13 16,1-5 9-16,3-9-12 0,0 1-2 0,-3-1 3 15,0-2-19-15,3-5-1 0,0-2 5 16,3 0-1-16,-3-10-2 0,16 12 10 0,-2-12-8 16,-14 0-1-16,43-5-3 0,-13-1 1 15,0-2-13-15,3-3 14 0,-3 5-1 16,3-5-5-16,-3 3 2 0,-3-2 3 0,-3 0-3 16,-2-1 8-16,-1 4-9 15,-4 0-9-15,-4 2-9 0,1-1-38 0,-1 5-40 16,-13 1-47-16,20-7-49 0,-14 4-69 15,-6 3-87-15,0 0-139 0,0 0 44 0,0 0-152 16,0 0-82-16</inkml:trace>
  <inkml:trace contextRef="#ctx0" brushRef="#br0" timeOffset="2732.56">10269 4421 1883 0,'-13'-14'179'0,"7"2"5"15,-5 2 9-15,8 3-11 0,3 7-13 0,-10-8-21 16,10 8-18-16,0 0-13 15,-10-10-6-15,10 10-20 0,0 0-8 0,0 0-14 16,0 0-7-16,0 0-2 0,0 0-7 16,0 0-2-16,7 35-7 0,-7-23-6 15,3 2-2-15,4 7 4 0,-1 7-8 0,1-1 9 16,0 5-9-16,3 14-4 0,3 1 3 16,4 1-1-16,0-1-3 0,-11 3-6 15,15-2 2-15,-9-3 3 0,9-2-63 0,-8-11-46 16,-4-6-75-16,5-8-73 0,-4-2-50 15,-4-8-75-15,5-4-168 0,-1-4 46 0,-10 0-225 16,20-17-196-16</inkml:trace>
  <inkml:trace contextRef="#ctx0" brushRef="#br0" timeOffset="2999.27">10767 4390 2190 0,'3'-19'136'0,"-6"8"21"16,3-3 0-16,-5 8 3 0,5 6-6 0,-6-12-11 15,6 12-15-15,0 0-10 0,-3-8-18 16,3 8-4-16,0 0-18 0,0 0-11 0,0 0-2 16,0 0-5-16,0 0-7 0,0 0-12 15,0 37 8-15,6-16-6 0,-3-4 1 16,-3 3-3-16,8 5-9 0,-8 0 2 0,0 0-9 16,3 7-3-16,3 3 6 0,-2-2-12 15,2-8 5-15,2 2 0 0,-5 1-4 16,3-6-25-16,-3-3-58 0,4-2-71 15,-1-3-75-15,2-2-86 0,-2-5-106 0,1-1-130 16,-1-6 45-16,-6 0-242 0,24-7-222 16</inkml:trace>
  <inkml:trace contextRef="#ctx0" brushRef="#br0" timeOffset="3299.52">11660 4179 2267 0,'3'-9'135'16,"-3"9"25"-16,3-10 3 0,-3 10-4 16,0 0-8-16,0 0-12 0,0 0-17 0,0-10-7 15,0 10-13-15,0 0-9 0,0 0-8 16,0 0-12-16,0 0-6 0,-3 32-2 0,6-11-11 16,1 1 4-16,-1 7-8 0,3 3 0 15,-6 3-3-15,7 4-5 0,-7-4-3 16,4 2-12-16,2 1-1 0,-2-1 13 0,2 13-7 15,4-10-4-15,-6-8 4 0,2 0-2 16,-2-7 0-16,-1 4-1 0,0-4-1 0,0-8 0 16,1 1-26-16,-1-1-33 0,1-5-36 15,-1-1-51-15,0-4-72 0,-3-7-77 16,7 6-69-16,-7-6-83 0,0 0-114 16,0 0 50-16,0 0-239 0,0 0-215 15</inkml:trace>
  <inkml:trace contextRef="#ctx0" brushRef="#br0" timeOffset="4135.66">14403 3932 2238 0,'-14'-15'136'0,"8"8"32"0,-4 0 7 16,3 0-5-16,7 7-13 0,-10-6-18 15,10 6-16-15,0 0-10 0,0 0-19 0,0 0-11 16,0 0-5-16,0 0-6 0,-16 27-6 16,19-6-9-16,0 4 4 0,7 4-3 0,0 7-11 15,0 14-4-15,0 0-5 0,4 1-7 16,-1-1 2-16,4 6 3 0,-4-9-8 0,-7-8-1 15,15 7 3-15,-2-6-4 16,1 0 1-16,-3-12-30 0,3-6-66 0,-6-2-82 16,-8-8-74-16,4-1-82 0,4-6-119 15,-8-3-99-15,-6-2 43 0,0 0-255 16,27-18-228-16</inkml:trace>
  <inkml:trace contextRef="#ctx0" brushRef="#br0" timeOffset="4417.13">15072 4071 2153 0,'11'-8'-3'0,"2"2"-1"0,-7 2 0 0,5 1 1 0,-11 3 0 16,0 0 1-16,27 10 2 0,-14-3 7 15,-4 4 12-15,5 6 19 0,-4 1 10 16,-7 4 7-16,8 0 6 0,-11 3 7 16,0 3 6-16,-8-2 8 0,2-1 15 0,-4 4-1 15,-4-2 23-15,-2-2-2 0,-4-6 3 16,4-1-7-16,-8-5 7 0,7-5-3 15,-2-4-8-15,-8-1-16 0,3-3-7 0,4 0-9 16,4-7-1-16,2-1-14 0,-9-6-10 16,10-3-9-16,3 1-3 0,0-4-17 0,10-1-46 15,-4-4-67-15,8-1-77 0,9-7-71 16,11-12-70-16,6 5-113 0,-8 0-97 16,13 5 63-16,1-4-200 0,-3 6-152 0</inkml:trace>
  <inkml:trace contextRef="#ctx0" brushRef="#br0" timeOffset="4766.27">15523 3721 2011 0,'0'0'82'0,"0"0"-12"16,0 0-9-16,0 0-1 0,0 0-12 15,0 0-6-15,39-19-4 0,-15 9 0 16,6-3-9-16,-6 4 2 0,2-7-6 15,1 7-1-15,-1 2-4 0,4-2-1 0,-3 1 1 16,-7 7-8-16,4-2 2 0,-8 3-2 16,4 3-3-16,7 2 11 0,-4 2 7 15,-3 3 21-15,0 5 3 0,4 7 17 0,-1 1 17 16,3 14 2-16,1 3 2 0,-14 6 3 16,1 0 9-16,2 4 2 0,-8 4-10 0,-2-1-5 15,-3 1-4-15,7-1-2 0,-7-2-5 16,-3-8 0-16,0-5-18 0,0-1-3 0,0-6-9 15,0-1 5-15,0-5-3 0,0-4-4 16,0-3-19-16,0 0-48 0,0-8-60 16,-3-2-119-16,3-8-102 0,0 0-89 15,0 0-153-15,-30-20 46 0,10 4-259 16,0 2-247-16</inkml:trace>
  <inkml:trace contextRef="#ctx0" brushRef="#br0" timeOffset="4966.43">15782 4260 2301 0,'-3'-6'90'0,"3"6"6"0,-16-9-3 15,16 9-4-15,-3-10-14 0,3 10-5 16,3-18-16-16,7 5-1 0,7-5-9 0,13-1-8 16,3-8 10-16,0 4-11 0,7-4-4 15,4 4 3-15,-14 2-6 0,-11 7-4 16,5 2-5-16,-1 2-20 0,-3 3-39 16,-3-1-31-16,-1 3-44 0,1 0-30 15,-4-1-42-15,-2 5-54 0,-11 1-108 0,9-3-91 16,-9 3-114-16,10-4-57 0</inkml:trace>
  <inkml:trace contextRef="#ctx0" brushRef="#br0" timeOffset="6232.63">18683 3729 1646 0,'3'-8'40'16,"-3"8"11"-16,0 0 6 0,0 0-4 15,0 0 0-15,13-4-1 0,-13 4 0 0,0 0-3 16,0 0-1-16,0 0-3 0,0 0-1 16,0 0-1-16,0 0-6 0,0 0 6 0,0 0-5 15,-23 25 2-15,23-25-2 0,-20 10 7 16,10-2-2-16,0-5-1 16,-3 1 4-16,13-4-5 0,-27 8-2 0,10-8 3 15,17 0 0-15,-30 0 2 0,14-4-3 16,2 0 1-16,-2-3-2 0,-1 1 1 0,4-3-7 15,-4-1 1-15,7-4-6 0,-3 3 2 16,-1-4-7-16,8-3 3 0,-4 1-6 0,3-1-7 16,0-3 13-16,7 2-10 0,0 2 3 15,4-4-5-15,-1 2-3 0,4-1-2 16,0 2-2-16,6-1 3 0,-3 6-4 0,3 2-6 16,0 1 4-16,-2 6 3 0,5-1-11 15,1 5 4-15,-17 0 4 0,43 15-1 0,-19 4 0 16,12 9 1-16,-3 15 0 0,-3 3 7 15,0 3 11-15,4 13-4 16,-11-6 24-16,-10 1-8 0,4-2 9 0,-4-1 16 16,-2-1-5-16,-5 0 0 0,-6-13-1 15,0-8 7-15,0-4 6 0,0-1 8 0,-3-3 2 16,-7 0-1-16,0-5 0 0,-3-3-9 16,-8-4-7-16,1 1-7 0,1-5-8 0,-2-4-3 15,-5-1-10-15,3-3-42 0,-1 0-39 16,4-3-53-16,-4-1-61 0,5 1-64 15,-1-5-66-15,-1 1-70 0,8-3-176 0,7 0 36 16,3-1 52-16,0-3-156 0,9-5-107 16</inkml:trace>
  <inkml:trace contextRef="#ctx0" brushRef="#br0" timeOffset="6716.15">19153 3754 1867 0,'0'0'88'0,"0"0"-8"0,6-4-5 15,-6 4-11-15,0 0-5 0,0 0-9 16,0 0-1-16,17 21-4 0,-10-10-9 16,-1 2 0-16,4-1-8 0,4 6 3 0,2-5-2 15,-2 3-4-15,2-3 3 16,8 5 0-16,-1-7-7 0,4 6-1 0,-8-9 6 0,8 3-4 16,3-3 2-16,0-3 1 0,0-4-7 15,7-1 0-15,-4-1 3 0,1-4-12 16,6-6 12-16,-4 2 0 0,-2-4 0 15,-4 2-7-15,-7 3-4 0,1-10 8 16,-8 5-5-16,-10-2-1 0,2 1-3 0,-8-1 4 16,-8-3-6-16,5 0 5 0,-10 5-1 15,-4-1-3-15,1-1 2 0,-4 5 8 0,-7-1-3 16,0 1 12-16,0 2 7 0,-2 0-7 16,-1 2 6-16,-4-1 10 0,8-1 0 15,-7 1 14-15,-5-1 6 0,5-2-5 0,10-3-6 16,-11-2-2-16,4-3-12 15,8 4 7-15,-5-5-9 0,3-2-10 0,12 4-2 16,-6-4-1-16,12 5 2 0,-4-5-6 0,6 0-8 16,4 4-1-16,0 1 7 0,8-2-12 15,1 2 8-15,4 1-5 0,1 3-9 16,2 2 7-16,1 6-3 0,4-2 3 0,1 9-4 16,2 1 3-16,3 3-11 0,6 10-4 15,-3-3 8-15,6 11-33 0,4 8-22 16,-6 2-31-16,-4-1-42 0,-7-6-51 0,-6 0-54 15,-4-9-67-15,1 4-178 0,-8 0 18 16,4-3-176-16,-4-5-135 0</inkml:trace>
  <inkml:trace contextRef="#ctx0" brushRef="#br0" timeOffset="7599.05">21779 3953 2082 0,'-13'1'216'0,"7"5"-15"16,6-6-23-16,0 0-9 0,0 0-23 15,0 0-16-15,0 0-10 0,36-22-11 0,17-6-17 16,24-11-4-16,7 0-10 0,6-1-22 16,-7-6 8-16,-3 4-5 0,-7 2-6 15,-7 8-10-15,-15 4 10 0,-8 3-11 0,-6 9-8 16,-10-1 5-16,-4 6-10 0,-3 1 0 16,-4-1-8-16,-9 7-1 0,3-4-1 0,0 2-22 15,-10 6-5-15,0 0-33 0,0 0-52 16,0 0-56-16,0 0-69 0,0 0-87 15,17 11-103-15,-17-11-115 0,0 0 45 16,0 0-183-16,0 0-158 0</inkml:trace>
  <inkml:trace contextRef="#ctx0" brushRef="#br0" timeOffset="13500.4">24149 3089 1898 0,'0'0'14'0,"17"-1"7"0,-17 1 4 16,0 0 4-16,0 0-1 0,17-6 1 0,-17 6 3 15,0 0 3-15,0 0 6 0,13-5 2 16,-13 5-1-16,0 0-2 0,0 0-1 0,0 0-3 16,0 0-2-16,0 0-5 0,0 0 0 15,0 0 0-15,0 0-2 0,0 0-5 16,0 0 3-16,0 0-8 0,0 0 4 0,0 0-3 16,-50 25 0-16,23-17-2 15,1-1 0-15,-5 1-6 0,1 2 3 0,-3 0-6 0,-3-1 6 16,6 1-7-16,0-3 0 15,0 1-1-15,3 1 0 0,0-2-4 16,4-2 5-16,0 2 0 0,3-1 0 0,0-2-6 16,0 0 4-16,-1 2-1 0,9-4-1 15,-6 1 1-15,18-3 1 0,-22 6-4 0,11-5 3 16,11-1-4-16,-16 6 4 0,16-6-7 16,-17 5 2-16,17-5-3 0,-13 4 2 15,13-4-2-15,-6 9 2 0,6-9 0 0,-8 14 0 16,8-3 1-16,0-11-1 0,-3 19 1 15,3-9-1-15,3 2 4 0,0 1-2 16,2 5 3-16,1-7-3 0,4 3 3 0,-1-3 0 16,2 0 0-16,-1 3 2 15,-1-6-2-15,9 2 3 0,-2-3-1 0,4-1 4 0,7 2 5 16,0-4 4-16,-1-4-2 16,1 3-1-16,-1-3-1 0,1 0 3 0,3 0-6 15,-3 0-1-15,-4 0 2 0,-2 0-1 16,-2 0 3-16,1 0-2 0,-4 3-3 15,5-2-3-15,-1 3-3 0,-4 3 3 0,1-1 0 16,-4 2 6-16,1 3 3 0,-1 2-1 16,0 2 8-16,-6 0 2 0,0 2 10 15,-1 1-2-15,-6-1 9 0,4 2-10 0,-8 2 19 16,-2 0 0-16,-8 4 4 0,1-6-11 16,0-1 3-16,-14 2-11 0,4-5 7 0,-10 2-8 15,3-5-9-15,-4-1-4 16,4-4-12-16,0-1-20 0,3-4-23 0,7 0-32 15,-2 1-28-15,4-3-30 0,18 0-42 0,-36-5-57 16,22-3-82-16,1-4-153 16,10-1 22-16,0-2-112 0,3-7-52 0</inkml:trace>
  <inkml:trace contextRef="#ctx0" brushRef="#br0" timeOffset="13867.09">24179 3227 1654 0,'17'-7'34'0,"-17"7"-1"0,17-7-5 15,-3 1-3-15,-2 3 3 0,1-5-1 16,1 4 2-16,2 0 3 0,-2 1 5 0,-14 3 1 16,24-8-6-16,-11 6-1 0,-13 2-1 15,30-4-1-15,-30 4 1 0,30 4 3 16,-17-2-3-16,4 3-1 0,0 1 1 0,2 1 9 15,-2 5 1-15,7 2 11 0,-8 3 9 16,1 2 13-16,-1 3 6 0,1 3 2 16,-4 3 15-16,1 3 7 0,-1 1 1 15,-3 12 2-15,1-6-2 0,-8-1 2 16,0-1-10-16,-3 3-13 0,3-1-3 0,0-2 6 16,-3 1-19-16,4-5 1 0,-4-1-3 15,6-5-8-15,-6 0-4 0,0-1-7 0,3-5-7 16,2-2 5-16,-5-1-10 0,3-5-37 15,-3-2-58-15,0-10-84 0,-3 11-100 16,3-11-92-16,0 0-151 0,0 0-21 0,0 0 57 16,-27-21-181-16,16 14-129 0</inkml:trace>
  <inkml:trace contextRef="#ctx0" brushRef="#br0" timeOffset="14083.09">24519 3842 1964 0,'0'0'134'0,"-23"0"9"0,23 0-4 0,0 0-7 16,-10-10-10-16,10 10-22 0,0-12-7 15,0 12-2-15,14-24-11 0,2 7-13 0,1 1-12 16,9-8-3-16,8-5 1 0,-8 7 1 16,-2 1 0-16,-1 4-7 0,4-4-8 15,0 6 2-15,-8 1-18 0,2 2 4 0,-9-1-1 16,2 9 6-16,-1-4-20 0,4-1 1 16,-7 1 4-16,0 4-26 0,-10 4-29 0,14-4-46 15,-1-2-41-15,-13 6-38 0,0 0-41 16,17-3-38-16,-17 3-45 0,0 0-88 15,0 0-64-15,0 0-120 0,0 0-62 16</inkml:trace>
  <inkml:trace contextRef="#ctx0" brushRef="#br0" timeOffset="19066.4">7963 6011 1628 0,'-23'-7'10'16,"12"3"24"-16,11 4 15 0,-19-10 20 15,12 5 18-15,-3-1 15 0,0-1 18 0,0 2-1 16,-4-1 11-16,14 6 9 0,-19-8-4 16,19 8-15-16,-17-6-11 0,17 6-20 15,-10-5-10-15,10 5-11 0,0 0-15 16,0 0-5-16,0 0-5 0,0 0-1 15,0 0-12-15,10 33-1 0,10-22 4 0,7 7-15 16,3 0 7-16,16 7 3 0,-3 0-4 16,4 0-2-16,10 3-7 0,0-9-7 15,3 4 0-15,10-5-3 0,-1-3 1 0,9-5 7 16,1-3 0-16,11-9-2 16,20-6-4-16,6-7 1 0,4-10 9 0,1-7-6 15,22-18 2-15,1-7-16 0,-1-6 7 16,-14-5 10-16,-9 0 2 0,-6 0-9 0,-30 17-2 15,-15-2 4-15,-2 3 9 0,-23 15-13 16,-1-2 3-16,-10 2 4 0,-9 7 0 0,-8 6 10 16,-2 1 24-16,-5 3-10 0,-2 4 2 15,0 2-4-15,-4-3-3 0,1 2-3 16,-1 6-6-16,-3 7-22 0,3-15-29 0,0 9-51 16,1 2-54-16,-4 4-50 0,3-8-58 15,-3 8-53-15,0 0-106 0,0 0-92 0,0 0 50 16,-7 25-129-16,4-10-72 0</inkml:trace>
  <inkml:trace contextRef="#ctx0" brushRef="#br0" timeOffset="19700.24">9303 6715 1815 0,'-7'-15'146'0,"1"1"16"0,3 7 9 0,3 7-5 16,-8-12-10-16,8 12-18 0,-6-7-19 16,6 7-19-16,0 0-5 0,0 0-9 15,0 0-25-15,0 0 14 0,0 34-11 0,9-11 4 16,-1 10-19-16,8 11-2 15,-2 6 15-15,2 3-6 0,1 4-1 0,2-1 10 16,-1 1-2-16,-2-5-21 0,1-4 6 16,3 0-10-16,-10-13 4 0,0-7-10 0,0-3 14 15,-3-6-7-15,-4-5-1 0,0 0-2 16,4-3 6-16,-4 3-7 0,-3-7 1 16,7 1 0-16,-7-8-2 0,7 10-27 0,-7-10-61 15,3 10-91-15,-3-10-79 0,0 0-90 16,0 0-122-16,0 5-103 0,0-5 58 0,0 0-260 15,0 0-231-15</inkml:trace>
  <inkml:trace contextRef="#ctx0" brushRef="#br0" timeOffset="21216.84">12060 5670 2179 0,'-17'-3'33'0,"17"3"15"0,0 0 18 16,-27 0 4-16,27 0-1 0,0 0-12 15,-16-2-12-15,16 2-8 0,0 0-7 0,-11 13-1 16,11-13-8-16,11 22 0 0,2-5-1 16,4 6-2-16,13 12 0 0,6 0-2 0,7 2-2 15,1-2-2-15,23 5 0 0,9-2 8 16,-2-3 3-16,19-10-3 0,10-3 10 15,11-11-4-15,6-11 12 0,10-9 7 16,6-7-12-16,28-17 13 0,-1-9-7 16,-3-11 2-16,-7-11 1 0,-9 3-4 0,-18-4 5 15,-29 12-15-15,-7-1 0 0,-20 1 9 16,-7 6-5-16,-6-6-13 0,-21 14 4 0,-2 6 8 16,-11 8 4-16,-6 4-2 0,-4 4 4 15,-3 5-5-15,-7-5-1 0,4 9-7 16,0-3-19-16,-7 11-47 0,0-10-57 0,0 10-54 15,0 0-65-15,0 0-68 0,0 0-142 16,0 0-50-16,0 0-199 0,0 0-172 0</inkml:trace>
  <inkml:trace contextRef="#ctx0" brushRef="#br0" timeOffset="22451.02">14253 6950 2038 0,'0'0'74'0,"6"7"20"0,-6-7 15 0,0 0 11 15,0 0 4-15,0 0-3 0,0 0 11 16,0 0-14-16,0 0 0 0,0 0-19 16,0 0 3-16,0 0-7 0,-23 10-12 0,7-2-4 15,-5 2-13-15,-9 5-13 0,-16 7-5 16,-4 3-8-16,-7 3 9 0,3 1-8 15,-12 9-4-15,-4-2 0 0,4-3-8 0,9-4 1 16,10 3-16-16,-6-1 1 0,6-2 9 16,-2 0-1-16,5 0-9 0,1-4 13 15,2 0-4-15,11-5-5 0,4-2 3 16,9-6-3-16,1 1 2 0,-1-5-8 0,4 0 0 16,-1 1 0-16,4-5-3 0,4 0 3 15,6-4 6-15,-17 8 5 0,17-8-1 0,0 0-1 16,0 0-13-16,0 0 3 0,-27-22 5 15,27 4-6-15,0-4-3 0,-3-10 2 0,3-8-6 16,6-16 2-16,8 2-5 0,-4-6 6 16,3-1-2-16,-3 4 0 0,3 2-1 15,-2 3-2-15,-1 15 4 0,-7 3 1 16,3 7 17-16,-2 4 3 0,-4 4-8 16,3 1 5-16,1 3-4 0,-4 5-5 0,3-3 1 15,-3 13-10-15,10-4-1 0,-10 4 5 16,0 0 2-16,30 27-8 0,-17-2 3 0,17 15 5 15,0 7 4-15,3 18-1 0,-3 1-2 16,0 2 5-16,0-4-4 0,0-2 1 0,3 3 1 16,-9-12-7-16,6-6 2 0,-3-5 3 15,-7 0-4-15,3-3 5 0,-6-12-1 16,-1-2-1-16,-5-4 4 0,-5-8-2 0,4 2-9 16,-7-5-38-16,11 2-51 0,-14-8-89 15,3 2-110-15,-3-6-95 0,0 0-135 16,0 0-40-16,0 0 53 0,0 0-274 15,-27-18-264-15</inkml:trace>
  <inkml:trace contextRef="#ctx0" brushRef="#br0" timeOffset="23800.22">16209 5672 2248 0,'-10'-7'6'0,"4"2"19"0,6 5 23 16,-14-10 18-16,14 10 15 0,-10-8-2 0,10 8-4 15,0 0-11-15,-9-6-10 0,9 6-12 16,0 0-4-16,0 0-7 0,0 0-4 0,0 0-4 15,22 49 1-15,5-27 4 16,6 13-8-16,5-2 0 0,5 2-4 0,10 8 2 16,-3-11 2-16,0 0-6 0,26 1 2 15,2-5 4-15,8-9 0 0,-3-12 3 16,11-7-3-16,33-9 2 0,-1-14 7 0,34-14-2 16,-3-12-5-16,-14-1-5 0,-3-11 7 15,-14 1-5-15,-32 10-3 0,-7-8-1 0,-7 4 3 16,-13-7-6-16,-1 4 4 0,-19 0 0 15,-4-6-5-15,-13 18 7 0,0 0 11 16,-6 2-8-16,-8 8 2 0,-2 8 8 0,-8 7-14 16,4-2 12-16,-4 5-5 0,2 6-19 15,-5-4-1-15,0 5-37 0,-3 0-34 0,0 10-47 16,3-4-59-16,-3 4-91 16,0 0-110-16,0 0-102 0,0 0 40 0,7 25-140 15,-4-19-78-15</inkml:trace>
  <inkml:trace contextRef="#ctx0" brushRef="#br0" timeOffset="27033.69">18170 7032 1751 0,'6'-7'70'0,"-6"7"12"16,6-8 2-16,-6 8 5 0,0 0-5 15,0 0-9-15,5-13 8 0,-5 13-7 0,0 0-2 16,0 0-6-16,0 0-10 0,0 0-4 16,0 0-3-16,0 0-13 0,0 0 3 0,0 0-8 15,-48 25 2-15,31-14-4 0,-2-1-2 16,-8 0-2-16,4-1-4 0,-4 1-2 15,-3-3-4-15,7-1 6 0,-4-1-8 0,4-2-1 16,-4-3 2-16,3-6-5 0,-2-2-4 16,3 0-7-16,0-3 13 0,2-2-5 0,8 1 2 15,-4-5-7-15,4-4 5 16,7-1-7-16,-5 0 12 0,1-6-4 16,10-1 0-16,0-7-4 0,7-2 3 0,-1 3 5 15,5 2-8-15,-5 1 0 0,4 3 0 16,1 4 2-16,-2 4-2 0,1 2-4 0,4 6 1 15,-4 2-7-15,4 7 3 0,2 1 2 16,-16 3 4-16,36 7 2 0,-6 10 7 16,14 8 4-16,-4 7 1 0,17 11 6 0,-8 4 23 15,8 6 0-15,-10-2 18 0,-4 5 1 16,-7 1 4-16,-2 5 10 0,3-1 1 0,-21-11 2 16,8-4-1-16,-14 4-1 0,-4-7-9 15,-6-7-1-15,-3-1-8 0,-10 12-6 16,-14-8-7-16,-3 3-2 0,-6-3-5 15,-12-6-14-15,-1-5-32 0,-8-3-28 0,7-9-39 16,-7 0-40-16,11-7-37 0,6 0-35 16,10-5-49-16,-7-6-74 0,3-3-149 15,4 2-46-15,0-4 46 0,11-5-204 0,-8-5-153 16</inkml:trace>
  <inkml:trace contextRef="#ctx0" brushRef="#br0" timeOffset="32984.33">9369 6379 2709 0,'0'0'-21'0,"0"0"29"0,0 0 21 16,0 0 25-16,-13-22 30 0,3 18 8 16,10 4-1-16,-23-9 8 0,6 7-7 15,-7 0 0-15,2 2-9 0,-2 2-9 0,-12 0-3 16,-5 7-14-16,5-1 10 0,-18 10 0 16,5 6-8-16,5 5-5 0,-2 6-14 15,6 5 2-15,-1 0-5 0,-2 13-12 0,7 1 0 16,15-4 1-16,8 3-9 0,3 5 1 15,3 5-5-15,14 3 3 0,7 15-6 0,2-2-1 16,11-1-1-16,6-3 0 0,8-4-5 16,5-7 10-16,-3-3-8 0,4-10 3 0,10-2 0 15,-11-12 6-15,14 1-1 16,-3-11 1-16,-1-4 4 0,8-7-9 0,-1 0 6 16,0-8-1-16,-6-7 3 0,-3-1-4 15,-8-1 0-15,17-10 1 0,-6 1-1 16,-3-5 6-16,-1-10-5 0,-10-7 2 0,0-7 0 15,1-11 4-15,-8-8-2 0,-6-5 11 16,-6-8 1-16,0-8 6 0,-15-4 4 0,-2-2 4 16,-7-5 3-16,-13-2 0 15,-4-1 1-15,-10 0-3 0,-10 8 0 0,-2 8-4 0,-5 4 2 16,4 11-6-16,-7 5 0 16,-2 11-7-16,5 11-2 0,1 10-5 0,6 9-5 15,1-1-15-15,3 9-29 0,-11 2-36 16,14 6-47-16,-4 6-77 0,-5 2-74 15,-1 6-75-15,-10 5-79 0,2 6-180 0,5 0 53 16,7 6 51-16,9-6-230 0,7-3-212 16</inkml:trace>
  <inkml:trace contextRef="#ctx0" brushRef="#br0" timeOffset="41085.17">20407 5186 1872 0,'-24'-14'96'0,"7"3"10"16,4 4-2-16,-1 3-8 0,4-1-22 0,4 5-7 15,6 0-10-15,0 0-4 16,0 25-8-16,16 0-2 0,14 9-6 0,14 22-2 16,13-5 3-16,6 5-3 0,24-1-2 15,6-5 4-15,10-5 12 0,7-5-5 16,10-11 6-16,6-5 4 0,8-9-6 0,6-12 6 15,0-11-6-15,-4-9 12 0,28-16-8 16,-4-12 0-16,-13-15-8 0,2-2-4 0,-8-9-1 16,-11-7-8-16,-7 2 3 0,-9-2 0 15,-15 3-3-15,-35 15-2 0,-8 6-3 16,-8 3-2-16,-18 8-7 0,-5 5-4 0,-7 9 5 16,-1 7 3-16,-11 4 1 0,-3 3-12 15,-3 5-15-15,-3 0-20 0,0 5-40 0,3 5-38 16,-17 0-63-16,17 0-64 0,-10 12-70 15,-1-4-160-15,2 2-7 0,-1-3-197 16,-4 3-159-16</inkml:trace>
  <inkml:trace contextRef="#ctx0" brushRef="#br0" timeOffset="45754.05">22856 6010 1823 0,'-13'-24'168'0,"-1"10"18"16,1-1-2-16,7 5 1 0,-2 3-5 0,5 2-25 15,3 5-21-15,0 0-11 0,0 0-10 16,0 0-13-16,0 0-16 0,-10 26 1 16,10-5-23-16,7-3 2 0,-1 7-5 15,2 0-3-15,-2 4-3 0,4-1-1 0,4 5-4 16,-4-4-8-16,10 17-2 0,-10-11 0 16,10 7-3-16,-10-6-7 0,-1-7-9 15,2 0-51-15,2 4-67 0,-7-8-62 0,1-4-59 16,0-4-66-16,-4-7-90 0,4-2-132 15,-7-5 38-15,0-3-197 0,0 0-162 0</inkml:trace>
  <inkml:trace contextRef="#ctx0" brushRef="#br0" timeOffset="46084.9">23340 5665 2077 0,'-4'-25'136'0,"4"5"33"0,-3 4 6 16,0 7-4-16,-1-1 2 0,4 10-16 0,-10-13-13 15,10 13-24-15,-6-5-7 0,6 5-17 16,0 0-10-16,-18 23-7 0,18-3-8 16,-3 6-1-16,0 10-3 0,6 17-11 0,8 4-5 15,-1 1-6-15,6 13-5 0,-2-10-7 16,2 14-1-16,14-12 3 0,-7-13-1 0,-2-6-8 16,6-4 1-16,3-2 0 15,-8-13-2-15,5-7 0 0,-4-8-3 0,1-5 6 16,3-5-4-16,3-8-3 0,-8-2 3 15,-1-5-5-15,-1-7-3 0,-7 2 5 16,-6-5-8-16,-7 2 2 0,-7-4-5 0,-6-3 0 16,-4 2 1-16,1 6-21 0,-8-2-12 15,-6 10-16-15,7 3-22 0,-4 7-16 0,0 4-30 16,0 3-33-16,5-2-52 0,-2 7-58 16,1 1-65-16,6-2-96 0,0 0-103 15,-3 1 47-15,10-4-214 0,1 3-176 0</inkml:trace>
  <inkml:trace contextRef="#ctx0" brushRef="#br0" timeOffset="52835.36">22269 6004 1923 0,'0'0'-59'0,"0"0"20"15,0 0 26-15,0 0 10 0,0 0 14 16,0 0 14-16,0-7 16 0,0 7 6 0,0 0-4 16,0 0-3-16,0 0-3 0,7-15-5 15,-7 15 1-15,3-12 0 0,-3 12-4 0,8-13 0 16,-5 9-7-16,-3 4-4 0,9-17 3 15,1 9-5-15,1 0 1 0,5-5-5 16,4 1-2-16,4-5 0 0,3-4 0 0,16-7 1 16,-1-1-2-16,19-11-1 15,-11 8-1-15,13-6 1 0,-3 1-3 0,-3 6 0 16,-14 6 1-16,-3 0-5 0,-6 7 1 16,-8 6 1-16,-3-1 0 0,-9 6 1 15,2 0-3-15,1-1 2 0,0 4-2 0,3-2 2 16,-4 6 0-16,4-2-2 0,1-1 0 15,6 3 0-15,-5 0 2 0,11-2-3 0,-3 4 5 16,8-4-5-16,-2 2 3 0,1 2-1 16,-1-2 1-16,1 3-2 0,0 2 1 15,-3-1 1-15,5 3-2 0,-2 4 0 0,-1-1 3 16,-3 5-3-16,1-1-1 0,0 3 3 16,-8 2-2-16,1 1 1 0,6 10 3 0,-3-5-1 15,-10-2 2-15,10 11-5 16,-6-6 5-16,-2 10 1 0,5-1-1 0,-7 1 5 15,1-4 4-15,-11-2 4 0,-4-1 1 16,-3 2 0-16,0 3 2 0,-6 3-5 16,3-3 3-16,-6 13-5 0,-4 1 2 0,-1 0-2 15,-8 0-3-15,2-6 4 0,-2 2-5 16,-8-2 2-16,3-3 0 0,-3-1 1 0,-3-5-4 16,0-1-3-16,-6 4 1 0,-1-3 3 15,-3-2-3-15,-3-5 1 0,-8-3 2 16,-1 1-6-16,-2-5-2 0,-6-4 5 15,0-2 0-15,3-3-6 0,-6-2 2 0,3 1 1 16,-3-4 0-16,16-1-4 0,4-5 2 0,-4 2 0 16,11-3-2-16,-8-4-4 15,-2 1 4-15,2-5 1 0,4 1 1 0,-17-11-1 16,-3 1-2-16,11-4 1 0,-1-1-1 16,2 0-4-16,2-3 0 0,2 0 4 15,11-3-3-15,3 3-1 0,0-7-1 0,4 10 7 16,6-3-3-16,3-3 4 0,4 3-4 15,3-6 2-15,0-2-4 0,6 0 2 0,8-9-3 16,-4-9 1-16,3 1 3 0,7-3-5 16,0 3 4-16,3 3-4 0,4-2 0 15,0 7 0-15,-1 8-3 0,-2 3-17 16,-1 6-23-16,-3 3-24 0,1 1-28 16,1 5-30-16,6-4-46 0,-6 5-66 0,9 2-136 15,1 1-188-15,-1 6-66 0</inkml:trace>
  <inkml:trace contextRef="#ctx0" brushRef="#br0" timeOffset="56468.91">7786 4186 1610 0,'0'0'-29'0,"0"0"22"0,0 0 24 16,-14 4 11-16,14-4 8 0,0 0 1 16,0 0 5-16,0 0 4 0,0 0 7 15,-33-11-4-15,33 11 3 0,-16-9 2 0,10 1-2 16,1-1 0-16,-4 1-7 15,2-8-4-15,1 2-6 0,6-6-3 0,-3-5-4 16,6-10 0-16,3-18-8 0,4 0 3 16,4-1-8-16,8-17-1 0,5 5 0 0,3 3-2 15,0 1 0-15,-6 9-3 0,3 3-2 16,3 3 1-16,6 4-3 0,-6 0-1 16,3 4-2-16,1 1 1 0,-4 1-3 0,9 1 2 15,2 4 3-15,2 0-3 0,1-2-2 16,2 1 1-16,8 4-2 0,-1 0 1 0,17-5-3 15,6 1 1-15,-13 14 0 0,24-4 0 16,-20 11 1-16,-1 2 0 0,2 3-2 16,2 7 3-16,-10 0 2 0,6 7-1 15,1 6-2-15,2 5 5 0,15 4-2 16,0 7-2-16,-5 3 2 0,1 7 2 0,-2 3 2 16,-2 8 1-16,1 0 2 0,-4 0-2 15,-3 5-1-15,-10 2 4 0,-4-1 1 0,-5-1-3 16,-5-5 3-16,-9-8 2 0,-7-2-5 15,-4-5 0-15,1 0 2 0,-10-8 1 16,3-4 0-16,-6-5 0 0,-5-3 0 0,1 0-2 16,1-2 6-16,-5-6 3 0,0 2 0 15,1 0 1-15,-4-2 7 0,-3-7 2 16,14 12-3-16,-14-12 3 0,3 8-2 0,-3-8-4 16,3 6-4-16,-3-6 8 0,0 0-2 15,0 0-4-15,7 11-10 0,-7-11-31 16,0 0-45-16,0 0-57 0,6 8-78 15,-6-8-92-15,-3 10-159 0,0-3-158 0,-4 1-108 16</inkml:trace>
  <inkml:trace contextRef="#ctx0" brushRef="#br0" timeOffset="57169.53">11050 3727 1737 0,'0'0'-46'0,"-30"-6"15"15,30 6 14-15,-27-4 11 0,14-3 18 0,-1-3 7 16,1 2 8-16,2 1 9 0,2-7-6 16,-1 3 3-16,-1-7 7 0,2-3-2 15,-1 2-1-15,-1-6 0 0,5 0-1 0,3-10-3 16,-4 3-6-16,4-7-3 0,6-15-2 15,4 1-4-15,2 2-1 0,5-5-4 0,13-9-4 16,-4-2 2-16,14 2-1 0,3-3-3 16,6 5-1-16,4-2-3 0,7 5 0 15,3 2 2-15,7 4-2 0,3 0 2 0,7 8-1 16,10 0-4-16,-2 4 3 0,5 5 2 16,-3 5-4-16,7 1 2 0,-4 6-1 0,6 3-1 15,-2 3 0-15,2-2 3 16,-12 14 0-16,23-3-3 0,-1 5 0 0,0 2 4 15,-11 6 1-15,11 4 0 0,0 5 4 0,-5 3 5 16,-8 8 5-16,-3 0 0 16,-4 4 2-16,1 6 2 0,-7 3 4 0,-4 10 0 15,-5 4 1-15,-1 0-4 0,-10 3 1 16,0-2 0-16,-6-1-2 0,-5 0-2 0,-13-7-2 16,8-5 0-16,-7 2-1 0,-4-5-3 15,0-2 1-15,-9-8-1 0,-4-6-4 0,-4-3-1 16,-6-1 2-16,1-4-3 0,2 0 3 15,-7-1 3-15,5-2-3 0,-5-1 1 16,4 0-4-16,-10-7 8 0,6 11-6 0,-6-11 1 16,8 10 3-16,-8-10-1 15,3 7-6-15,-3-7-1 0,3 4-33 0,-3-4-34 16,0 0-67-16,0 0-87 0,0 0-130 16,0 0-99-16,-17 11-125 0,17-11-69 15</inkml:trace>
  <inkml:trace contextRef="#ctx0" brushRef="#br0" timeOffset="57768.88">15259 3245 1639 0,'0'0'-11'16,"0"0"8"-16,-26-16 12 0,26 16 9 15,-14-12 3-15,8 2 11 0,-1-2 3 16,1-1-3-16,-2-2 0 0,5 0 0 0,-3-5 1 16,-4-2 1-16,7-3-3 0,3-3-2 15,-4 0 0-15,4-9-1 0,7-13-2 0,3-3 0 16,7-1-5-16,2-14-2 0,18 1-1 16,0 2-5-16,6-6-1 0,14 7 0 15,0-4 0-15,16 7-5 0,7 0-1 0,33-7 0 16,-20 18-3-16,4 10 4 15,0 5-1-15,6 7-5 0,0 6 3 0,-6 10 4 0,10 3-3 16,-31 13 4-16,17 13 2 16,5 5 7-16,-5 9 6 0,0 4 1 0,-13 10-2 15,0 7 4-15,-4 9-3 0,-2 3 3 16,-1 5-3-16,-6-1 3 0,-4 0-3 16,-3-4-5-16,0-3 0 0,-6-5-2 0,-8-6 3 15,-9-11-1-15,0-3 0 0,-7-4-4 16,-6-7-4-16,-8-7 3 0,1-4-1 0,-8-2 3 15,1-1 0-15,1-4 1 0,-5 0-1 16,4 0 0-16,-10-7-1 0,14 8-9 16,-11-2-28-16,4-3-44 0,-7-3-54 0,0 0-63 15,0 0-116-15,0 0-131 16,0 0-129-16,-30-21-61 0</inkml:trace>
  <inkml:trace contextRef="#ctx0" brushRef="#br0" timeOffset="63486.05">28443 4797 1654 0,'0'0'28'0,"0"0"14"0,0 0 6 15,7-7 6-15,-7 7 2 0,0 0-3 16,0 0-7-16,0 0-5 0,0 0-2 0,0 0-2 16,0 0-6-16,0 0-3 0,0 0 0 15,0 0-2-15,0 0-4 0,0 0-4 0,0 0 2 16,0 0-3-16,0 0 0 15,0 0-2-15,-37 17-4 0,27-9 0 0,0-3-2 16,10-5-1-16,-24 8 0 0,15-7-4 0,-5 5 2 16,14-6-3-16,-26 5 3 15,12-3 4-15,14-2-5 0,-24 3 2 0,24-3 2 16,-25-3-1-16,25 3-2 0,-21-7-1 16,12 1 3-16,-5-1-2 0,7 0-2 15,-2 2 0-15,-2-5 5 0,1 0-1 0,4-1 0 16,-5 2-4-16,5-4 3 0,6 1-1 15,-4-1-3-15,4 1-4 0,0-4 1 0,4 2 2 16,-1-4-1-16,3 6-2 0,-1-3-3 16,1-2 4-16,0 6 0 0,1 1-2 15,-4 0 2-15,0 3-3 0,-3 7-5 0,14-12 5 16,-7 6-1-16,-7 6-2 16,0 0 5-16,27 0-3 0,-27 0 2 0,30 14 1 15,-10 0 0-15,-1 6 0 0,15 10 1 16,-1 2-1-16,-3 8 1 0,0 5 4 15,-3-5 0-15,-4 6 1 0,-2-2 8 0,-2-1-2 16,-5-5 5-16,-5-12 5 0,-2-1 2 16,-1 0 3-16,-6 0 1 0,5 0 7 0,-5-1-1 15,-5-7 1-15,-4-1-2 0,-1 2 2 16,-4 0-2-16,1-8-6 0,-4 3-1 16,1-4-2-16,-8-2-4 0,8 4 0 15,-4-5-6-15,-4-2-2 0,8 0-27 0,-4 2-33 16,3-1-37-16,4-2-42 0,13-3-70 15,-27 0-64-15,21 0-130 0,6 0-226 0,-10-8-117 16</inkml:trace>
  <inkml:trace contextRef="#ctx0" brushRef="#br0" timeOffset="64022.37">28853 4840 1760 0,'0'0'-55'0,"0"0"12"16,0 0-1-16,0 0 8 0,0 0 8 0,16 13 5 16,-16-13-1-16,8 19 2 0,-5-6 18 15,0 5 9-15,3 4 6 0,1 3 2 16,4 4 7-16,-2 2-3 0,1-5 2 0,4 3-1 16,-1-4 4-16,1 0-5 0,8-4 3 15,-5-3 1-15,7 0 2 0,-2-8 3 16,8-2-1-16,-3-1 2 0,0-7-5 0,6-5 1 15,1-1 1-15,-1-2-6 0,3-3 1 16,-1-3 1-16,-2-4-3 0,-6 0-2 0,-5 1 1 16,-1 2 2-16,-5-3-6 15,-2 4 2-15,-8-3-2 0,-3 6-2 0,0-3-1 16,-6 0 1-16,-3-1-2 0,-1 3 0 16,-7-1-6-16,2 3 1 0,-9-2 4 15,-6 2-3-15,2 0-4 0,-10-2 3 0,2 1 1 16,-3-2-2-16,-4 1-1 0,3-1 0 15,-16-1 4-15,2-6-2 0,2 3-1 16,2-1 3-16,1-2 4 0,9 2 4 0,3 0-2 16,4 0 5-16,0 2 6 0,7-1 7 15,-3-4 0-15,5 0 0 0,2 2 3 0,2-3-6 16,4 5 3-16,5-4-7 16,2 0-2-16,3 2-4 0,0-1-3 0,3 1 0 15,6 1-1-15,-3 0-2 0,4 5-4 16,0 1-2-16,0 2-1 0,2 6-3 15,-9 4 1-15,21 0-3 0,-21 0 5 0,30 12 4 16,-17 5 1-16,-3 1 0 0,3 4 3 16,4 1-3-16,-1 4 1 0,-2 4-5 15,-1-2-1-15,14 6-41 0,-11 1-45 0,1-11-54 16,-1 0-62-16,5 0-118 0,-4-3-272 16,-1-5-90-16</inkml:trace>
  <inkml:trace contextRef="#ctx0" brushRef="#br0" timeOffset="64469.29">28676 5892 1802 0,'-6'-22'94'0,"-1"5"19"0,-4-1 17 15,5 3 17-15,3 5-7 0,-4 0-3 16,7 2-7-16,0 8-18 0,-6-13-12 16,6 13-20-16,0 0-8 0,0 0-13 0,0 0-1 15,19 28-2-15,-12-6-8 0,7 3-4 16,2 6-1-16,4 9 1 0,0 2-10 0,4 2 4 16,-1-1 9-16,-6 0 0 0,6-4-11 15,-3 3-12-15,-6-10-34 16,-2-7-61-16,2-6-57 0,2-6-54 0,-3-2-69 15,1-10-82-15,-1-2-164 0,1-8 51 16,2-6-138-16,1-7-85 0</inkml:trace>
  <inkml:trace contextRef="#ctx0" brushRef="#br0" timeOffset="64770.93">29272 5632 1782 0,'-6'-10'73'15,"3"5"-6"-15,3 5-9 0,0 0-1 0,0 0-10 16,0 0-3-16,-40 28-6 15,37-12-6-15,-4 8-3 0,3 6-1 0,1 5-3 16,0 0-3-16,6 0-1 0,7 15-4 16,0-3-1-16,0-7 0 0,7 3-3 15,7-3-1-15,-5-15 1 0,1 0 1 0,4-5 0 16,-8-2 1-16,11-2 6 0,-7-7 7 16,3-5 5-16,-3-4-1 0,0 0 3 15,4-4-5-15,-8-5-5 0,1 1 8 0,-7 1 4 16,0-5 4-16,-7-1-7 0,-3 1-8 15,-3-2 1-15,-7-4 1 0,0 2-4 16,-7 0 0-16,4 5-5 0,-1 1-5 0,-5 6-10 16,2-2-14-16,4 6-22 15,13 0-27-15,-33 0-39 0,33 0-39 0,-27 3-66 16,10 0-71-16,7-3-151 0,-1 1-164 0,-2 2-88 16</inkml:trace>
  <inkml:trace contextRef="#ctx0" brushRef="#br0" timeOffset="65104.61">28733 6935 1754 0,'-10'22'22'0,"3"-4"2"15,3-7 7-15,4 0 10 0,0-11 21 0,14 6 16 16,-14-6 12-16,77-21-2 15,0-8-5-15,19-14-2 0,28-17-4 0,5-4-8 16,-2 0-1-16,3-4-10 0,-13 6-4 16,-21 14-2-16,-9 1-9 0,-10 3 2 0,-4 2-3 15,-16 13-7-15,-14 4-3 0,-10 4-2 16,-9 7-5-16,-1 3-20 0,-10 4-20 16,-2 3-19-16,2 1-24 0,-13 3-42 0,0 0-49 15,17 6-72-15,-17-6-120 16,3 8-93-16,-3-8-123 0,-3 17-59 0</inkml:trace>
  <inkml:trace contextRef="#ctx0" brushRef="#br0" timeOffset="65920.27">30029 7054 1705 0,'-12'-4'84'0,"4"-2"9"0,8 6 11 16,-10-8-5-16,10 8 0 0,-3-7-12 16,3 7-6-16,7-18-12 0,3 7-8 15,3-4-10-15,11-1-2 0,3 0-5 0,-2-2-3 16,-1 5-4-16,6-2-7 0,-6 8-6 16,-1-3 2-16,0 6-4 0,0 4-6 15,1 8 0-15,-1 5 0 0,-3 8 5 0,0 4-8 16,0 14 4-16,-7 5-4 0,-9-2-2 15,-1 9 5-15,-6 5-6 0,-10-1 1 0,2-3 2 16,-2 0 0-16,0-2 1 16,3-12-6-16,3-5 4 0,-3-8-7 0,10-5 4 15,-3-2-2-15,0-6 3 0,6 1-3 16,4-9-1-16,-7-4 3 0,30-3-7 16,-11-1 6-16,11-11-8 0,4-3 7 0,9-7 0 15,0-2 1-15,-2 2-7 0,-8 7 3 16,4-10-2-16,-4 9 7 0,-6 4-12 15,-7 2 11-15,-1 2-3 0,-2 4-4 0,-4 3 1 16,4-2 0-16,-7 2-2 0,-10 4-17 16,17-4-14-16,-17 4-26 0,0 0-36 15,0 0-37-15,23 8-48 0,-23-8-63 0,0 0-110 16,-3 10-90-16,3-10-105 0,0 0-47 16</inkml:trace>
  <inkml:trace contextRef="#ctx0" brushRef="#br0" timeOffset="68306.2">29482 7594 1652 0,'0'0'42'0,"-12"9"-7"0,5-5-2 16,0 7-6-16,0 3 0 0,4 1 1 0,0 3-4 15,3 3-4-15,3 8 1 0,3-8-3 16,8 11 0-16,2-6 1 0,2-2-2 15,-2-2-2-15,7-2 4 0,-2-5 3 16,5-8 6-16,4-3 2 0,-3-4 0 0,7-1-3 16,-1-9-3-16,3-5-2 0,-6-2-1 15,-3-1-2-15,-4 0 0 0,0-3-3 16,-6 4 4-16,-7-2 5 0,0 4 2 0,-3-1 2 16,-7 4-2-16,0-5-1 0,-3 5 1 15,-1 2-6-15,-3-1 4 0,-2-2-10 16,-5 5 3-16,-2 0-2 0,-8-2-1 15,-3 2-1-15,0 1-3 0,-9-2 3 0,-1-3 2 16,1 5 2-16,-1-7 4 0,-13-5 1 16,0 2 6-16,0-5 3 0,6-2-4 15,11 5-8-15,6-5 4 0,-12-8-6 0,18 6-1 16,5-2-4-16,2-5-1 0,8 2 0 16,6 2 2-16,0-6-8 0,14-9 0 15,8 1 0-15,2 2 0 0,6 4-5 0,-3 12-1 16,-4 10 1-16,4 5-3 0,-4 7 3 15,0 9 5-15,1 3-4 0,3 14 3 16,3 10 2-16,-7 3-3 0,-3 10-3 0,-3 0-2 16,-4-2 1-16,1 1-2 15,-8-5-9-15,0-5-36 0,1-2-44 0,4-5-57 16,-8-6-69-16,6-3-92 0,-2-3-111 16,-1-4-160-16,2-2-81 0</inkml:trace>
  <inkml:trace contextRef="#ctx0" brushRef="#br0" timeOffset="69869.92">920 6844 1768 0,'0'0'61'0,"0"0"-6"0,-7-8-10 15,7 8-9-15,0 0-7 0,0 0 0 16,0 0-1-16,27 25-6 0,-8-8 0 0,5-1-2 15,3 1-3-15,6 0 0 0,0-3-1 16,0 1 3-16,4-5 2 0,4-5 7 16,-2-2 16-16,21-11 13 0,7-15-1 15,13-11 6-15,-4-22-1 0,27-26 3 0,-12-5-10 16,-1-6-5-16,-4 1-1 0,-2 2-8 16,-17 16-1-16,-11 7-3 0,-9 5-1 15,-11 8-2-15,-2 12-5 0,-11 13-9 16,-6 7 3-16,-4 4 3 0,1 1-5 0,-5 3-1 15,1 6-3-15,-2 0-13 0,-2 3-10 16,-6 5-33-16,10-5-43 0,-10 5-52 0,0 0-61 16,17-3-60-16,-17 3-92 0,0 0-332 15,13-3-174-15</inkml:trace>
  <inkml:trace contextRef="#ctx0" brushRef="#br0" timeOffset="71536.42">21426 2295 2024 0,'4'-10'37'0,"-1"0"6"16,0-2 6-16,0-1 0 0,4 1 2 15,0-5-6-15,0 3-1 0,2-1-1 16,1 3-8-16,1 2-3 0,-2 0-5 0,5 2 0 16,-4 6-6-16,-10 2 6 0,19-4-3 15,-19 4 8-15,27 11 4 0,-10 3 1 0,-4 7 12 16,1 4-5-16,-8 4 4 0,4 4 6 16,-2 2-12-16,-2 15 4 0,4 3-5 15,-7 0-7-15,0-3-5 0,0-7 4 16,5-6-9-16,-8 1-4 0,6-5 8 15,-2 0 1-15,2-2-5 0,0-6-13 0,2-3 7 16,-5-4-3-16,0 2-3 0,4-5 6 16,-1 0-11-16,5-1 8 0,-5 1-16 15,4-2-60-15,-4-1-64 0,8 1-69 0,-4-3-83 16,-3 1-109-16,0-3-68 0,-1 3-167 16,1-1-120-16</inkml:trace>
  <inkml:trace contextRef="#ctx0" brushRef="#br0" timeOffset="71670.8">21926 3196 1836 0,'0'6'48'0,"0"-6"29"16,3 8 15-16,-3-8 19 0,0 0 17 16,7 10-3-16,-7-10 3 0,0 0 1 0,0 0-24 15,0 0-9-15,0 0-9 0,0 0-18 16,0 0 7-16,0 0-47 0,0 0-78 16,0 0-76-16,0 0-114 0,0 0-182 0,0 0-42 15,0 0-163-15,0 0-123 0</inkml:trace>
  <inkml:trace contextRef="#ctx0" brushRef="#br0" timeOffset="80321.89">1716 9419 1979 0,'0'0'82'0,"0"0"6"16,-26-1 8-16,26 1-1 0,0 0-12 16,0 0-9-16,0 0-10 0,-24 7-4 0,24-7-17 15,0 0-2-15,3 18-6 0,4-4 2 16,0 4-10-16,6 8 11 0,4 8-6 16,3 6 6-16,3 7 19 0,1 6 5 0,-5 15-5 15,8-1 17-15,-4-1-3 0,4 2-14 16,-3 6-8-16,-5-17 1 0,-5-6 7 15,-1-2-8-15,-2 2-23 0,-2-12 5 0,1-7-3 16,1-3 8-16,-5-5-1 0,1-6-14 16,-4-2-4-16,3 0 23 0,-6-7-5 15,3 1-13-15,5 1 9 0,-5-4 9 16,-3-7-15-16,7 7 1 0,-7-7 1 0,0 0-39 16,0 0-45-16,0 0-32 0,0 0-52 15,0 0-59-15,-10-22-72 0,2 18-151 16,-4-5-97-16,-1 1 55 0,-4 7-133 0,-1-5-96 15</inkml:trace>
  <inkml:trace contextRef="#ctx0" brushRef="#br0" timeOffset="80636.71">1606 10184 1910 0,'-19'0'148'15,"19"0"-22"-15,0 0-13 0,-21 3-23 16,21-3-8-16,0 0-10 0,0 14-4 0,7 3-10 15,2-1-3-15,15 9-11 0,0-4-7 16,12 11-1-16,1-1-5 0,6-6-2 16,4 1-2-16,-11-11-4 0,-3 1 0 0,2-9-1 15,-2-2 9-15,0-5-1 0,10-11 7 16,14-6 0-16,-7-16 7 0,13-9-10 16,-10-10 9-16,-3-5-7 0,-2 0 6 15,-9-2-18-15,-12 18 8 0,-4-2-3 16,-3 2-9-16,-6 8 22 0,-4 8-16 0,-1 8-1 0,-2 1 1 15,0-1-4-15,-4 9-24 0,4-3-36 16,-4 5-6-16,-3 6-28 0,0 0-46 16,0 0-58-16,0 0-70 0,7 24-83 15,-14-15-151-15,7-9 47 0,-10 23-124 16,7-12-58-16</inkml:trace>
  <inkml:trace contextRef="#ctx0" brushRef="#br0" timeOffset="116521.96">7546 13191 1647 0,'0'0'93'16,"-10"-11"8"-16,10 11 8 0,-13-10 19 0,3 5-4 15,-3-1-13-15,13 6-2 0,-27-4 2 16,7-1-11-16,3 5 0 0,17 0-31 0,-34 9 6 16,12-2 0-16,-2 4-10 0,-3 3-3 15,-3 4-13-15,0 3-12 0,0 11 8 16,4-4-17-16,9-2-2 0,-9 10 3 0,2 2-5 16,11-6-6-16,6-4-1 15,4 2-10-15,-1-5 26 0,8 4-22 0,2 3-6 16,5-1 3-16,-2-3 11 0,5-3-6 15,-4-5-7-15,6 5 8 0,4-4 1 0,1-4-3 16,-5-3 3-16,7-2-2 0,1-1 0 16,6-4-6-16,-6-7-8 0,1 0-47 15,9-3-56-15,-4-1-62 0,-4-4-71 0,1-2-81 16,0-1-159-16,0 4 22 0,0 0-136 16,-4-4-91-16</inkml:trace>
  <inkml:trace contextRef="#ctx0" brushRef="#br0" timeOffset="117189.09">8703 13072 1780 0,'0'0'51'0,"0"0"0"0,0 0-1 0,0 0-4 16,0 0-2-16,0 0-2 0,0 0-7 0,0 0 0 15,-17-13-7-15,17 13 0 0,0 0-4 16,0 0-2-16,-33 3-1 0,33-3 9 16,-27 4 4-16,11 0-2 0,-4 1 3 15,-1-3-3-15,2 5 2 0,-5-1-7 16,1 1 0-16,-1-2-2 0,-3 2 3 0,2 0-3 15,4-1 2-15,4-1-6 0,-2 1 12 16,5-2 12-16,-2-1-3 0,2 2 11 0,1-3-5 16,13-2-3-16,-20 5-10 0,10 1 3 15,10-6-14-15,-13 7 1 0,13-7 0 16,-14 10-9-16,4-2 1 0,4-4 3 0,2 6-9 16,-3 2 3-16,4-1-1 0,3 2-5 15,0 1 6-15,-3 5 0 0,0 2-3 0,3 0 12 16,0-2 7-16,0 9 6 15,0-3-1-15,3 0-5 0,0 3-6 0,-3-2-3 16,3 2 0-16,4 5-2 0,-3-8 3 16,-1 0 4-16,0-4-5 0,1 4 1 15,2-4-6-15,1 1 3 0,0 2-5 0,-4-8-4 16,4 1 9-16,-1 1-6 0,4-3-5 16,-7 1 11-16,4-1-6 0,0-5-1 0,-4 2 2 15,0-5 1-15,4 4 0 0,-4-4-11 16,-3-7 2-16,11 14 17 0,-11-14-13 15,16 8 3-15,-6-5-6 0,-10-3 12 16,23 6-10-16,-23-6 12 0,24-3-14 16,-24 3 3-16,30-6-6 0,-16 4-34 0,2-5-64 15,1 0-56-15,5-6-60 0,-4-2-69 16,-1 0-73-16,-4-3-146 0,-4 5 51 0,5-5-157 16,-11 4-103-16</inkml:trace>
  <inkml:trace contextRef="#ctx0" brushRef="#br0" timeOffset="117360.63">8359 13627 1811 0,'0'0'61'0,"-16"6"16"0,16-6 11 16,0 0 2-16,0 0-4 0,0 0-7 0,0 0-10 16,0 0-10-16,0 0-4 0,-10-13-8 15,10 13-5-15,0 0-9 0,26-20 2 0,-9 10-1 16,0 0-7-16,3 0 0 0,3-1 1 15,4-1-19-15,3 2-59 0,0-5-62 16,0 1-90-16,3-4-126 0,-6 3-111 0,0-2-114 16,3 0-56-16</inkml:trace>
  <inkml:trace contextRef="#ctx0" brushRef="#br0" timeOffset="117958.84">9386 13065 1678 0,'0'0'72'16,"0"-13"10"-16,0 13 0 0,0 0-4 16,-6-15-6-16,6 15-2 0,-11-7-8 15,11 7-2-15,0 0-7 0,-19-3-11 0,19 3-2 16,0 0 2-16,-38 14-4 0,29 0-11 16,-12-3 0-16,5 7-1 0,-1 3 3 0,1 4-7 15,2 3 0-15,1 1-2 0,4 4-2 16,1-1-7-16,5 3 5 15,3 0-3-15,3 1-1 0,0 1 2 0,11 5-1 16,-1-7 1-16,1-5-9 0,-1-2 9 16,4 0-4-16,-1-6 5 0,-2-5-6 0,-1-2-4 15,4 3 1-15,-1-7 6 0,-2-2-5 16,2-1 6-16,-2-4 1 0,-1-1-5 16,-13-3-1-16,24 0 8 0,-24 0 2 0,0 0-5 15,26-6-1-15,-26 6 5 0,13-7 13 16,-13 7-7-16,10-11 16 0,-10 11-2 0,4-11 0 15,-4 1-4-15,0-2-1 0,0 12 1 16,0-24-14-16,-4 12 0 0,4-2 1 16,0 1 4-16,0 1 1 0,0-1-13 15,0-2 5-15,0 1-11 0,4 0 1 16,-1 3-5-16,-3 0 4 0,0 1 3 0,7 2-2 16,-1-4-10-16,4 2 0 0,4-3 6 15,-1 2-3-15,1 3 3 0,5 0-1 0,-2-1 1 16,4 8-14-16,-5 1 10 0,-16 0-5 15,33 5 5-15,-13 2-4 0,-4 3-1 16,2 5 5-16,-6-2 4 0,-1 6 9 0,2 2-15 16,-3-1 17-16,0 2-3 0,-3 1-12 15,-1 7 12-15,1-5-11 0,-7-5 8 0,4 0 10 16,2 5-19-16,1-3 8 0,-7-7 2 16,6 3-3-16,-6-5-27 0,4-5-39 15,-1 3-41-15,-3-1-36 0,0-10-81 0,4 10-92 16,-4-10-160-16,0 0 24 15,0 0-132-15,0 0-80 0</inkml:trace>
  <inkml:trace contextRef="#ctx0" brushRef="#br0" timeOffset="119289.4">12239 12959 1769 0,'-3'-9'105'0,"3"9"25"15,-10-10 22-15,10 10 10 0,-6-10-13 16,6 10-14-16,0 0-13 0,-7-8-12 0,7 8-15 15,0 0-8-15,0 0-21 0,0 0-2 16,0 0-1-16,0 0-11 0,-7 28-1 0,10-13-10 16,-3 4-11-16,7 6 10 0,-3 3-4 15,5 19 5-15,-2-9-13 0,-4-1-2 16,5 1-1-16,-2 10-8 0,0-9 7 0,4-7-6 16,-7-7 4-16,5 4-8 15,-2-8 1-15,-3 0-1 0,4-3 6 0,-7-3-3 0,3-2 2 16,-3-1 13-16,3-2 35 15,5-3 15-15,-8-7 5 0,0 0-15 0,0 13 2 16,0-13-10-16,0 0-11 0,0 0-2 16,0 0-6-16,0 0-4 0,-21-42-1 0,15 24-10 15,3-7-3-15,3 0-2 0,-3-10-1 16,-2 0-5-16,2-2-5 0,3 1 6 16,0-3-4-16,-3 3-10 0,3-2 0 0,0 1 4 15,0 2-2-15,0 0 1 0,3 3 4 16,5 3-3-16,-5 3-3 0,0 1 3 15,3-7-5-15,4 14-8 0,-2-2 7 0,-2 5-11 16,-3 0 7-16,7-3-2 0,1 5-4 16,1 4 0-16,6 0 1 0,-2 2 9 15,-7 6-8-15,12-5-8 0,-4 6 9 0,-17 0 0 16,36 6 3-16,-20-2 0 0,5 4 0 16,-8 2 0-16,4 1 2 0,-4 7 4 15,-3 0-7-15,3 5 9 0,-6-1-5 0,-10 1 0 16,-1 2 5-16,-2 0-2 0,-4 5 0 15,-4 0-2-15,-5-2-1 0,2-3 3 0,-4 0-9 16,2 0-17-16,-1-3-25 0,-1-2-22 16,5-5-25-16,-1 0-26 0,4-5-30 0,4 2-28 15,1-6-23-15,-2 1-47 16,7-6-22-16,3-1-33 0,0 0-51 0,0 0-83 16,0 0-20-16,27-21-162 0,-11 10-114 15</inkml:trace>
  <inkml:trace contextRef="#ctx0" brushRef="#br0" timeOffset="119655.75">13236 12766 1799 0,'0'0'1'16,"0"0"-3"-16,0 0 3 0,-20-7 2 0,20 7 0 16,0 0-1-16,-40 16 1 0,31-7 5 15,-15 2 8-15,7 3-2 0,1 4-2 16,-5 0 1-16,4-1 0 0,8 1 3 15,-1 2-2-15,-1-4-3 0,5 2-2 0,9 0 6 16,0 2-6-16,5-2 3 0,-2 1 5 16,4 2-1-16,10 1 4 0,-7-4 7 15,11 2-4-15,-1-1 3 0,1 5 1 0,9 2 8 16,-6-1 8-16,-5-7 14 0,-8 0 16 16,-1 2 4-16,1-2 4 0,-1 1-8 0,-3 1 1 15,-7-2 3-15,1 0-4 0,-11 1 2 16,0 4-6-16,-9-3-11 0,-4 0 6 15,-1-2-1-15,-1-1-8 0,-2-5-14 0,-2-4 2 16,-1-1 6-16,0-4-15 0,-3-3-25 16,6-3-34-16,2-2-29 0,-2-2-32 15,1-3-35-15,3-5-33 0,13 0-41 16,-3-5-32-16,7-1-44 0,6 2-93 0,0-6-267 16,4 0-128-16</inkml:trace>
  <inkml:trace contextRef="#ctx0" brushRef="#br0" timeOffset="120107.7">13686 12845 1999 0,'10'-4'152'0,"-10"4"13"0,0 0-15 0,0 0-3 15,0 0-17-15,13-7-14 0,-13 7-14 16,0 0-11-16,0 0-8 0,0 0-28 15,0 0 1-15,0 0-13 0,10 18 9 0,-10-18-9 16,0 18 2-16,4-5-14 0,-4 1 7 16,0 4-13-16,3 4 0 0,4 3 8 0,-1 4-8 15,1 7-12-15,0 2 13 0,6 9 0 16,0 0-15-16,4 2 10 0,-1-5-3 0,8-1-4 16,-4-4-2-16,4-8-5 0,-8-6 2 15,-2 0 13-15,2-6-2 0,-2-1-10 16,2-5 7-16,1-1-7 0,-1-2 4 15,-2-2 7-15,2-6-8 0,1 1-1 16,-17-3 6-16,37-13-9 0,-14 3-1 0,0-8-7 16,-3-4 15-16,4-3-9 0,0-12 10 15,-2-4 16-15,-5 2-5 0,-4 2 3 0,-2 4 1 16,-8-1 2-16,3 5 1 0,1 1-4 16,-7 2-2-16,0 2-6 0,3-1-1 0,-3 7-4 15,0 2 0-15,0 3 3 0,0 1-21 16,0 2-44-16,0-3-46 0,0 6-59 15,-3-1-59-15,3 1-52 0,-10-1-75 0,7 1-136 16,-3 1-26-16,-5 2 48 16,4-1-174-16,7 5-120 0</inkml:trace>
  <inkml:trace contextRef="#ctx0" brushRef="#br0" timeOffset="120961.31">16459 12683 1960 0,'-6'-17'165'0,"-1"6"20"0,7 1 21 15,0 10-4-15,-6-12-6 0,6 12-17 0,0-11-19 16,0 11-18-16,0 0-16 0,0 0-14 15,0 0-16-15,0 0-11 0,0 0-6 0,0 0-9 16,6 33-8-16,1-16-6 0,-1 6 0 16,-2 2-6-16,-1 0 1 0,7 7-5 15,-10 0-6-15,7 4-3 0,-4-6 0 0,-3 7-8 16,7 13 1-16,3-3 2 16,-7-4 2-16,-3-8-5 0,3 0-1 0,4-7-16 15,-7-6-47-15,3-3-56 0,-3 2-59 16,0-8-60-16,3-5-94 0,5-7-103 0,-8-1-152 15,0 0 60-15,0 0-296 0,9-19-283 16</inkml:trace>
  <inkml:trace contextRef="#ctx0" brushRef="#br0" timeOffset="121325.84">16856 12691 2383 0,'0'-4'67'15,"0"4"2"-15,0 0-6 0,0 0-11 0,-7-15 2 16,7 15-6-16,0 0-9 0,0 0 1 15,0 0-7-15,-23 28-1 0,13-16-2 16,-7 3 1-16,4 3-11 0,-7 3 9 0,-3 3-4 16,3-2-13-16,-4 0 3 15,5-1 0-15,-8-1 1 0,7-4 1 0,-4 1-3 16,8-5 3-16,-1-2 0 0,4 0-6 16,-1-3-6-16,-2 4 8 0,2-4 7 0,8-2 13 15,-4 0 8-15,10-5-9 0,-10 8 8 16,10-8 8-16,0 0 9 0,-14 7-11 0,14-7-5 15,0 0-5-15,0 0-4 0,0 0 3 16,0 0-22-16,0 0 3 0,0 0-5 16,0 0 13-16,24 12 0 0,-11-6-4 0,4-5-2 15,-1 6-1-15,11-1 3 16,-7 2-19-16,7-1 14 0,6 3 1 0,1 2-5 16,2 1 4-16,4-2-42 0,-7 1-63 15,1-2-59-15,-8-3-53 0,1 1-57 0,-4-3-84 16,4-3-134-16,-6 4 19 0,-2-6-169 15,-2 1-126-15</inkml:trace>
  <inkml:trace contextRef="#ctx0" brushRef="#br0" timeOffset="122072.57">17270 12908 1841 0,'0'-21'24'0,"3"4"28"0,0 2 26 16,0 1 18-16,-3 3 24 0,0 3 25 15,0 8 7-15,0-14-14 0,0 14-14 0,0 0-11 16,0 0-11-16,0-13-10 0,0 13-21 15,0 0 8-15,0 0-27 0,0 0-4 16,0 0 6-16,7 32-2 0,-7-14-17 16,3 2 10-16,0 5-13 0,5 1-5 0,-5 8-1 15,3 0 6-15,4 12-3 0,4-10-9 16,-11 0 4-16,4-5 5 0,-1-6-4 0,2-3-10 16,-2-2 12-16,-6-4-6 0,6-2 6 15,-6-3 4-15,10-2-3 0,-10-9-10 16,0 0-1-16,0 0-7 0,0 0 12 15,3-34-8-15,-3 15 2 0,-3-8-1 0,0-6-6 16,3-2 6-16,-10-1-11 0,7 3 4 16,3-3-5-16,-11 1 6 0,8 3 4 15,0 4 7-15,-4 3 4 0,7 0-1 0,-3 0 8 16,3 6-8-16,0-5-1 0,3 5-11 16,1-5-6-16,2 5 4 0,2-3 6 0,-2 5-10 15,4-1 2-15,-1 5-5 0,5 1 3 16,-1 2-3-16,1 5 0 0,2 0-4 0,-2 1-5 15,-14 4 7-15,33 9-6 0,-17-4 4 16,-2 6-8-16,-1 3 14 0,8 1 1 16,-2 6-1-16,-2 8 2 0,0-2-2 0,-1 1-8 15,-2 2 12-15,2 12-4 16,2-9 0-16,-9-4 3 0,1-4-3 0,-4 0-1 16,5-1 4-16,-8-7-10 0,0-1 3 15,7 1 10-15,1-5-5 0,-8-2-2 0,0-3 9 16,-3-7-6-16,7 4 4 0,-7-4-11 15,0 0 7-15,0 0 4 0,23-14 0 0,-20 3-6 16,-3 0-3-16,7-7 2 0,-7 1-1 16,3-1 5-16,0-7-4 0,5 0-13 0,-8-2 15 15,3-1-2-15,0 1-3 0,7-3-4 16,-4-1 14-16,2 6-4 0,-5 6 10 16,7-1 15-16,-7 5 1 0,0 1-3 0,-3 0-1 15,7 3-1-15,-3 0-9 0,-4 11-4 16,3-10 0-16,-3 10-4 0,0 0 4 15,0 0-7-15,0 0 6 0,0 0 0 16,19 25-2-16,-11-12 2 0,-5 6-6 0,4 4-1 16,-1 4-1-16,-3 4 10 0,4 2 0 15,0 3-6-15,-7-1 3 0,3 3 1 0,1-5-28 16,2 0-28-16,-6-8-44 0,3 0-59 16,1-4-61-16,3 1-38 0,-4-9-38 15,4-5-61-15,-1-4-122 0,7-1-46 0,-13-3 52 16,20-7-212-16,-6-7-168 0</inkml:trace>
  <inkml:trace contextRef="#ctx0" brushRef="#br0" timeOffset="122405.79">18403 12691 2016 0,'13'-19'59'0,"-3"9"9"0,-3 3 1 16,3-1-2-16,-4 2-8 0,-6 6-9 0,21-4-7 15,-21 4 6-15,0 0-5 0,33 8 2 16,-20 5 9-16,-2 1 3 0,-2 4 14 0,4 4-5 15,-5 3-11-15,1 4 15 0,1 5-19 16,-4-1 7-16,-6-4-6 0,0 6 3 16,-3 2-2-16,-3-1 5 0,-1-1-7 0,-10 7 1 15,4-6-4-15,-4-10-13 16,-2-2 10-16,-8-5-10 0,7-6 0 0,-7-6 4 16,4-4-3-16,6-6-16 0,-13-3 4 15,10-5-3-15,-3-10 3 0,3-1-9 0,7-3 8 16,2-4-13-16,8-2-9 0,-7-1 0 15,10-1 4-15,0 4-9 0,10-4 14 0,0 3 0 16,13-13-35-16,-9 11-35 0,2 7-33 16,5 0-32-16,-5 2-36 0,1 6-49 15,-11 3-22-15,4 6-48 0,-6 0-102 0,-1 8-68 16,-3 0-174-16,0 0-122 0</inkml:trace>
  <inkml:trace contextRef="#ctx0" brushRef="#br0" timeOffset="124072.87">20560 12480 1968 0,'-14'-10'166'0,"8"5"2"0,6 5-2 15,0 0-14-15,0 0-17 0,-7-7-8 0,7 7-12 16,0 0-11-16,0 0-15 15,0 0-9-15,0 0-2 0,43 22-9 0,-33-12-6 16,13 2-18-16,-2 2 0 0,5 7-5 16,1 0-5-16,6 5 0 0,10 2 2 15,-6 1 8-15,-4 2-5 0,-6-6-1 0,0-2-7 16,-7-3 0-16,-1-2-4 0,5 4-3 16,-10-7-13-16,-4-1-68 0,-1-3-49 0,2-1-40 15,-5-3-60-15,-2-4-71 0,-4-3-66 16,0 0-121-16,0 0-1 0,0 0-187 0,0 0-148 15</inkml:trace>
  <inkml:trace contextRef="#ctx0" brushRef="#br0" timeOffset="124355.85">20936 12400 1954 0,'-3'-9'81'0,"3"5"22"15,0 4-1-15,0 0-13 0,0 0-2 0,0 0-4 16,0 0-7-16,0 0-3 0,-36 25 12 15,25-7 3-15,-2 7-2 0,-14 15 0 0,0 2 1 16,4 4-3-16,-1-2-3 0,2 6-2 16,-2 0 0-16,-3 3-18 0,4 0 4 15,0-3-6-15,3 0-11 0,-4-3-7 16,1-7 1-16,13-5-5 0,0-6-1 16,7-4 4-16,0-1-7 0,-1-10-11 0,-3 1-31 15,7-7-53-15,0-3-73 0,0-5-74 16,0 0-84-16,11-20-137 0,-1-1-63 0,2-4 49 15,15-12-173-15,3-1-114 0</inkml:trace>
  <inkml:trace contextRef="#ctx0" brushRef="#br0" timeOffset="125056.1">21439 12370 1901 0,'10'-8'118'0,"-3"1"15"0,-7 7 7 15,7-10 4-15,-7 10-3 0,0 0-11 16,0 0-15-16,0 0 1 0,0 0-18 16,0 0-7-16,0 0-3 0,0 0-21 15,0 0-5-15,-7 35 0 0,7-20-13 0,0 5-7 16,-3 2 5-16,3 6-5 0,-4-2-2 16,1 8-12-16,-4 0 5 0,4 2-6 0,0-1 0 15,-4 5-14-15,11-2 15 0,-8-5-10 16,4 3 8-16,0-1-13 0,0-7 11 0,0-9-8 15,0 5 1-15,4-7 4 0,-4-5-5 16,3 1 5-16,-3-5-2 0,0-8-2 16,3 8 4-16,-3-8-8 0,0 0 6 15,0 0-11-15,0 0 5 0,10-41-8 16,-10 18-7-16,3-7 15 0,1-1-7 0,-4-2-4 16,-4-3 5-16,4 1-3 0,0-2 4 15,0 2-9-15,0 0 7 0,4 5-3 0,-4 2 6 16,3-3-12-16,4-1 11 0,-4 0-5 15,7 0 5-15,0-1-8 0,0 4-2 0,0 1 3 16,7 3 3-16,-7 3-4 0,4 1-1 16,-2 4-9-16,1 2 7 0,-2 5-5 0,5-1 3 15,-2 4 1-15,-1 2-8 16,4 3 3-16,-17 2 9 0,33 0-9 0,-17 5 3 16,11 0 10-16,-10 5-11 0,7 2-3 15,2 8 2-15,-3 3 5 0,4 9 6 16,0 3 1-16,-14 0-7 0,4 9 1 0,-11-5 14 15,1-3-5-15,0 14-4 0,0-7 3 16,-7-2 5-16,0-4 0 0,3 1-3 0,-3-4-5 16,3-3 0-16,-3-6 10 0,0-3-7 15,0-1 2-15,3-4 34 0,-3-8 27 0,0 4 23 16,0-13-6-16,0 11-8 0,0-11-9 16,0 0-5-16,0 0-5 0,0 0-10 15,-20-36-5-15,10 16-2 0,-3-5-7 0,3 6-3 16,-3-5-6-16,-1 6-2 15,1-1-2-15,-4 2-3 0,1 2-4 0,-8 0-1 16,11 5-3-16,-10 0-3 0,2 2 2 16,-1 6-3-16,-2-2-3 0,7 4-15 0,-10 4-14 15,11 1-18-15,-4 0-21 0,-4 5-16 16,5-3-29-16,2 4-25 0,-2-3-36 0,8 3-30 16,1-4-30-16,4 4-31 0,-1-4-50 15,3-1-65-15,4-6-138 0,0 12 30 16,0-12-215-16,0 0-192 0</inkml:trace>
  <inkml:trace contextRef="#ctx0" brushRef="#br0" timeOffset="125389.55">22566 12315 2085 0,'0'-6'42'0,"-6"-1"3"0,6 7 4 16,-20-5-5-16,20 5-7 0,0 0 0 15,-30 3-2-15,30-3-2 0,-30 12 1 0,12-2 2 16,-4 2-5-16,-2 9 4 0,1 1 0 16,-1 1 2-16,-3 11-1 0,5 7 7 0,1-8-4 15,12-1-3-15,-5 11 4 0,4-6-4 16,13-5 5-16,1 3-9 0,6-2 3 16,3-3-2-16,0 0 2 0,7-5-1 15,4-3-2-15,6-4-4 0,-3-4-4 16,3-7 0-16,0-3 9 0,-4-2-8 0,0-4-3 15,5-6-2-15,-5 1-10 0,-2-3-41 16,-1-1-25-16,0 2-39 0,-9-1-30 0,-1 3-43 16,1-1-57-16,-8-1-56 15,4 8-105-15,-10 1-263 0,0 0-144 0</inkml:trace>
  <inkml:trace contextRef="#ctx0" brushRef="#br0" timeOffset="126573.68">25176 12202 1898 0,'0'0'11'0,"-16"-5"13"0,6-1 10 15,10 6 1-15,-20-7 3 0,2 6-6 16,5-2-3-16,13 3-4 0,-36 4 4 0,16-1 1 16,-4 5 2-16,-2-1-6 0,3 6 1 15,2 2-4-15,-5 2 0 0,2 6 0 16,5-2-4-16,2 4 0 0,7-1 0 0,3-5 1 15,-3 5 0-15,10-5 1 0,4 4 1 16,-1-1 2-16,4 3 3 0,2-2 0 0,8-2 2 16,6 3-2-16,1-6 10 0,2 1-4 15,1-1 1-15,6-4-3 0,-6-1-4 16,6 2-3-16,-6-2-4 0,-3-4 2 0,-2 2-3 16,2-1-6-16,-7 0 2 0,-1 0-4 15,1-1 8-15,-4 4 4 0,-6-2 6 16,0 3 10-16,-4-6-9 0,-6 3 5 15,-4 3 1-15,-3-3-4 0,0 3-2 0,-7-3 3 16,1 0-9-16,-7-1-6 0,-1-7 7 16,-3-2-7-16,0 3 4 0,-9-8-6 15,3 3 2-15,3-6-7 0,-4-1-5 0,1-1-3 16,10-2-1-16,-7-3-18 0,7 6-19 16,6-5-29-16,4-2-32 0,2 1-46 0,5 0-68 15,3-5-42-15,3 1-128 0,6 0-58 16,4-2-152-16,4 2-91 0</inkml:trace>
  <inkml:trace contextRef="#ctx0" brushRef="#br0" timeOffset="127406.2">25890 12200 1748 0,'0'0'43'0,"3"-16"12"0,-3 16 10 16,0 0 12-16,3-12 4 0,-3 12-2 0,0-10-1 15,0 10 4-15,0 0-3 0,0 0-2 16,0-15-3-16,0 15 3 0,0 0-7 16,-6-7-5-16,6 7-9 0,0 0-15 0,0 0 1 15,0 0-7-15,0 0 0 0,0 0-4 16,-21 25-3-16,15-13-2 0,3 1-5 15,0 2 2-15,-5 2-9 0,5 2 6 16,-4 5-1-16,4 1-5 0,0 1 3 0,3-1-8 16,-3 6 7-16,6-3 1 0,-3-1-9 15,6 1-5-15,-6 0 12 0,7-3-7 0,-1 0 5 16,8 1 2-16,-4-2-14 0,1-2 7 16,5-2-2-16,-2-4 1 0,2 5-9 15,1-6 6-15,-1-2-3 0,4-1 1 0,-4-2 6 16,5-2 2-16,-4-3 1 0,6-3-2 15,-6 1 2-15,2-3 1 0,1-5-17 0,1 0 9 16,2-6 6-16,0 4-6 0,0-5-5 16,-2-3-3-16,1-5 4 0,2-1 3 15,-7-5-2-15,-1-5 10 0,-2 6-13 16,2-2 7-16,-2-3 0 0,-4 1 17 16,-1 3-4-16,-1 1 14 0,-2 1-8 0,1 3-5 15,-7 1 18-15,3 0-7 0,-3-1-8 16,0 2 11-16,0 1-6 0,0-2-3 0,0 2-4 15,0 0 1-15,0 2 3 0,-3-1-17 16,3 4 17-16,0 1-18 0,0 12 7 16,0-21-12-16,0 14-32 0,0 7-18 0,0 0-25 15,0-10-40-15,0 10-38 0,0 0-37 16,0 0-58-16,0 0-56 0,0 0-131 0,0 0-19 16,10 32-144-16,-7-25-95 0</inkml:trace>
  <inkml:trace contextRef="#ctx0" brushRef="#br0" timeOffset="128123.27">26753 12272 1814 0,'0'0'87'0,"0"0"14"0,7-10 9 0,-7 10-8 16,0 0-3-16,0 0-17 0,0 0-11 15,6-7-4-15,-6 7-7 0,0 0-11 16,0 0-7-16,0 0-3 0,0 0-2 16,14 32-4-16,-11-17 0 0,0 3 1 15,1 3 0-15,2 10 4 0,1-6-1 0,-4 11 1 16,4-10-9-16,0 6 5 0,-4 2-6 16,0-7 2-16,4 1-7 0,-4 0 5 0,0-6-8 15,4 0-1-15,-3-4 0 0,-1-1-5 16,3-4-1-16,-6-4 12 0,4 4 6 15,-1-5 6-15,4-1-3 0,-7-7 8 0,0 0-11 16,0 0-8-16,26-3 16 0,-26 3-14 16,27-22 3-16,-16 12-14 0,5-9 10 0,-2 2-7 15,-2-2 1-15,6-3-4 0,-2-3-1 16,-7 5-5-16,5-2 10 0,-1-3-1 16,-2 4-19-16,-1 0 9 0,-1 10-7 15,-1-4 5-15,-5 2 4 0,0 2 6 16,4 3-22-16,-4-3 17 0,-3 11-15 0,6-13 9 15,-6 13-6-15,11-9-8 0,-11 9-3 16,6-5 7-16,-6 5 5 0,0 0-15 0,0 0 9 16,0 0 5-16,20 20 1 0,-16-5-2 15,2 0-2-15,1 2 6 0,-1 5 9 0,1-1-8 16,0 4 6-16,3 4-4 0,-4-5-7 16,1-2 10-16,3 0-10 0,3 1 9 15,-3-3-1-15,1-3 4 0,-2-2-9 16,-2-5 13-16,0-2 8 0,6-3 5 15,-13-5-3-15,24 0 19 0,-5-9-6 0,-2 2-2 16,4-11-2-16,1-1-2 0,-2-6-3 16,1 3 5-16,1-19-3 0,-4 7 6 0,-2 4 5 15,-6 0 4-15,3 2 1 0,-2 6 0 16,-5-2-6-16,1 5-6 0,-4 2-2 16,0-1 0-16,4 3-2 0,-3 5-9 0,-1-2 1 15,-3 2-16-15,0 10-31 0,7-15-29 16,-7 15-17-16,3-13-27 0,-3 10-42 0,0 3-44 15,0 0-43-15,0 0-48 16,0 0-67-16,-3-9-188 0,3 9 45 0,-7-5-215 0,7 5-193 16</inkml:trace>
  <inkml:trace contextRef="#ctx0" brushRef="#br0" timeOffset="129073.22">30252 12058 2077 0,'-9'-8'51'0,"2"3"24"0,7 5 8 0,-14-11 3 16,14 11 2-16,-3-12-8 15,3 12-7-15,-3-10 2 0,3 10-14 0,10-15-1 16,-6 8 3-16,-4 7 2 0,13-14-1 16,-7 8-16-16,5 1 12 0,-1-1-23 15,6 2 19-15,1-1-23 0,-1 2-11 0,1 1-11 16,0-2 14-16,-17 4-1 0,40 6-14 15,-20-6 10-15,0 4 4 0,-3 3-12 16,2 0 1-16,-5 3 1 0,2-1 5 0,-8 4-3 16,1-1-2-16,1 4-6 0,-10-1-1 15,-3 3-1-15,-4 4 16 0,-2-2-14 0,-9 7 3 16,-12 5 2-16,4 4-8 16,-8-4 6-16,-2 0 0 0,3 0-1 0,-4-1-4 15,10-6 1-15,4-2-1 0,-1 2-2 16,1-4 1-16,0 3-1 0,3-2-2 15,4 0 1-15,-2-4 2 0,6-4-3 0,4 4 8 16,2-2-10-16,2-7-3 0,-5 7-1 16,6-1 8-16,-2-5-9 0,5-10 7 15,5 16-4-15,-5-5 10 0,0-11-2 0,6 14-2 16,0-5 16-16,4-1-13 0,-10-8 4 16,20 8 3-16,-7-2-11 0,1-1-57 0,2 1-59 15,2-5-60-15,-2 2-70 0,-16-3-99 16,26 3-150-16,-12-2 37 0,-4 5-164 15,0-3-116-15</inkml:trace>
  <inkml:trace contextRef="#ctx0" brushRef="#br0" timeOffset="129325.29">30339 12927 1860 0,'-6'10'75'15,"6"-10"26"-15,0 0 3 0,0 0 11 16,0 0-6-16,0 10 9 0,0-10-11 15,0 0-13-15,0 0 9 0,0 0-17 0,0 0-7 16,0 0 14-16,0 0-16 0,0 0 3 16,0 0-25-16,0 0-2 0,0 0 3 15,0 0-11-15,0 0-55 0,0 0-59 16,0 0-73-16,0 0-85 0,23-2-114 16,-23 2-162-16,0 0 61 0,0 0-128 0,0 0-72 15</inkml:trace>
  <inkml:trace contextRef="#ctx0" brushRef="#br0" timeOffset="139157.89">6947 12537 1606 0,'0'0'-52'16,"0"0"13"-16,0 0 10 0,0 0 12 15,0 0 1-15,0 0 6 0,0 0 0 0,0 0 4 16,0 0 8-16,0 0-10 0,0 0 14 16,0 0 2-16,-11-7-2 0,11 7 6 15,0 0 7-15,0 0 1 0,0 0 6 16,0 0 0-16,0 0-4 0,0 0 0 15,0 0-1-15,0 0 1 0,0 0 0 0,0 0-6 16,0 0 1-16,0 0 1 0,0 0-6 16,0 0 4-16,0 0-2 0,0 0-7 0,0 0 0 15,0 0 0-15,0 0-5 0,0 0 6 16,0 0 0-16,0 0-2 0,0 0 2 16,0 0 5-16,0 0 6 0,0 0 6 0,0 0 4 15,0 0 1-15,0 0 6 0,0 0 2 16,0 0 2-16,0 0 0 0,0 0 1 0,0 0 3 15,0 0 3-15,0 0-4 16,0 0 2-16,0 0-6 0,0 0-5 0,0 0-1 16,0 0-3-16,20-18-4 0,-20 18-3 15,4-7-5-15,2-1-1 0,-6 8-1 16,14-13-3-16,-8 9-5 0,1-4 5 0,-1 1-2 16,5-3 2-16,-5 2-3 0,4-2-4 15,0 3 0-15,0 2-4 0,3-4 1 0,-2 5-2 16,2 0 0-16,-7-2 4 0,8 4-4 15,-4-1 0-15,-10 3-2 0,0 0 1 0,30-2 4 16,-30 2 0-16,20 2 1 0,-20-2-1 16,23 5 3-16,-9 1-1 15,-5-2-2-15,1 0-1 0,1 5 6 0,-5-1 1 16,1 0-4-16,-1 9-2 0,-3-5 4 16,-3 1 2-16,5-1-3 0,-10 2-4 0,10 2 4 15,-10-4 0-15,2 3-2 0,0-2-5 16,0 2 4-16,-1-4-3 0,-2 0 5 0,3-4-2 15,3-7-1-15,-7 21 4 0,3-14 0 16,-2 1 1-16,6-8-3 0,-4 13-2 16,4-13 10-16,-6 8 7 0,6-8 8 0,0 0 0 15,0 0 6-15,-3 9-5 16,3-9-7-16,0 0 2 0,0 0-6 0,0 0-5 0,0 0 0 16,0 0-3-16,0 0-4 0,0 0 6 15,19-25-2-15,-19 25-1 0,14-9-1 16,-14 9-12-16,19-4 5 0,-8 1 0 15,-11 3 1-15,19-1 1 0,-19 1-6 16,24 0 9-16,-24 0-6 0,30 7 0 0,-19-2 3 16,-2 0 12-16,4 3-9 0,1-1 2 15,-7 3-4-15,-1-1 10 0,0 4-4 0,2 2-1 16,-5-2 4-16,-3 2-4 0,0 0-4 16,-3 0 3-16,-1 2 4 0,-3 1-3 15,1-7 7-15,-4 3-1 0,-4-3-5 0,1 0-8 16,-1-1 6-16,-2-2 9 0,-4-3-2 15,4 0-3-15,-5-2 3 0,4-2-1 0,1 2-14 16,16-3 4-16,-30 3 8 16,30-3-15-16,-23-3-16 0,13 3-34 0,10 0-44 15,-14-4-52-15,11-4-44 0,3-1-56 16,3-2-105-16,4 1-96 0,3-5-156 16,0 5-104-16</inkml:trace>
  <inkml:trace contextRef="#ctx0" brushRef="#br0" timeOffset="140973.71">8526 12302 1789 0,'7'-7'30'0,"-7"7"21"0,6-11 13 15,-6 11 15-15,3-7-1 0,-3 7-3 0,0 0 2 16,8-11-3-16,-8 11 5 0,0 0-7 16,0 0-7-16,3-8 1 0,-3 8-14 0,0 0 6 15,0 0-4-15,0 0-15 0,0 0 3 16,0 0 1-16,0 0-5 0,0 0-10 0,-23-3 2 16,23 3-4-16,0 0-2 15,-34 7-8-15,20-4-2 0,14-3 1 0,-22 7-6 16,8-4 4-16,14-3 5 0,-30 2-11 15,17-2-1-15,13 0 10 0,-30 3-10 16,16-3 6-16,14 0-3 0,-26 3-5 0,26-3 8 16,-23 1-8-16,23-1 2 0,-17 0 0 15,17 0-4-15,-20 0-3 0,20 0-1 16,0 0-1-16,-20 6 0 0,20-6 0 0,0 0-8 16,-13 7 4-16,13-7-1 0,-11 11 3 15,11-11-1-15,-6 12 0 0,6-5-2 0,0-7 2 16,-3 18-4-16,6-11 2 0,-3-7 4 15,3 20-1-15,0-9 2 0,4-4-5 0,-7-7 6 16,7 15-1-16,0-8 2 0,2-3 1 16,-9-4-1-16,21 11 3 15,-8-8-3-15,0 0 0 0,4-2 2 0,-17-1 0 16,33 3-2-16,-19 0 3 0,-1-2-3 16,-13-1 0-16,30 4-5 0,-21 1 7 0,5-3-2 15,2 4-5-15,-2-2 2 0,2 0 3 16,-2 2 1-16,-1 2 4 0,-2-1 3 0,2 1 0 15,-7 2 2-15,5 0 0 0,-1 0-4 16,-4 2 10-16,-3-2-1 0,0 2 8 16,-6 1-4-16,6-1 3 0,-3-1 7 0,-3 2 1 15,-3-1 6-15,-1 1-5 16,-7-1-13-16,2 1 3 0,-1-1-2 0,-1-5 3 0,1 0 2 16,-4 0-5-16,1-1-2 0,2-3-15 15,14-3-30-15,-27-3-42 0,14-3-34 16,3-5-33-16,3-3-28 0,0 0-38 15,1 2-7-15,3 2-19 0,3-4-9 16,0 6-53-16,0 0-314 0,0 8-104 0</inkml:trace>
  <inkml:trace contextRef="#ctx0" brushRef="#br0" timeOffset="142206.89">9287 12320 1861 0,'-18'2'106'0,"18"-2"23"0,0 0 0 16,0 0 9-16,0 0-9 0,-17 5-3 0,17-5-9 16,0 0-20-16,0 0-11 15,0 0 1-15,0 0-7 0,0 0-27 0,0 0 3 16,0 0 6-16,0 0-18 0,27-30 11 15,-16 23-15-15,-5 1 1 0,7 2-13 0,-13 4-4 16,21-8-9-16,-21 8 0 0,16-6-2 16,-16 6 5-16,17-4-1 0,-17 4-6 15,20 3 0-15,-20-3-7 0,0 0 3 0,27 5 1 16,-27-5 2-16,19 7-7 0,-12 0-2 16,7 4 4-16,-5 2 0 0,-2-1 15 15,0 2 5-15,3 2-8 0,-7 0 2 0,7 5 13 16,0 1 1-16,-6-1-2 0,-1-1-5 15,0 2 2-15,0 1 12 0,1-2-6 16,-4 0-13-16,3 0 0 0,0-4 10 16,-6-1-13-16,6 2 8 0,-3-5-1 0,-3 2-10 15,3-2-4-15,0-1 5 0,0 1 3 16,0-1 3-16,0 3-2 0,0-5-7 16,3 3-9-16,-3-4-36 0,0-9-54 0,0 18-54 15,0-12-41-15,0-6-56 0,-3 4-80 16,3-4-127-16,0 0-56 0,0 0 54 0,-20-22-172 15,10 7-115-15</inkml:trace>
  <inkml:trace contextRef="#ctx0" brushRef="#br0" timeOffset="142425.17">9300 12622 1836 0,'0'0'31'0,"-13"5"3"0,13-5 10 0,0 0 6 16,-14 6 4-16,14-6 4 15,0 0 0-15,0 0-1 0,0 0-2 0,0 0 0 16,0 0 1-16,0 0-2 0,0 0-8 15,50-24-3-15,-34 15-3 0,5 0-3 16,5 1 0-16,-2-9-6 0,2 3 0 0,1-1-4 16,-4 3 2-16,1 2-10 0,-8-3 5 15,1 2-6-15,-1 4-36 0,-2-2-39 0,-4 0-45 16,-1 2-60-16,-1 3-40 0,-5-1-83 16,-3 5-395-16,0 0-174 0</inkml:trace>
  <inkml:trace contextRef="#ctx0" brushRef="#br0" timeOffset="144608.7">11646 12197 2037 0,'0'-13'73'0,"0"13"21"16,0-14 10-16,0 14-8 0,0 0 5 15,0-11-9-15,0 11-20 0,0 0-12 0,0 0-2 16,0 0-10-16,0 0-2 0,0 0-1 16,0 0-13-16,0 0 3 0,0 0-11 15,0 0 8-15,14 28-12 0,-11-15 6 0,4 2 3 16,-4 0-8-16,3 7-3 0,1 1 9 16,0-1-1-16,-7 3 3 0,10 8-3 0,-7-11-11 15,3 6-4-15,-2 4 10 0,-4-4-9 16,7-3-54-16,-4-3-44 0,4-4-43 0,-4-7-48 15,0 3-45-15,-3-4-69 16,7-3-149-16,-3-2-221 0,-1 1-157 16</inkml:trace>
  <inkml:trace contextRef="#ctx0" brushRef="#br0" timeOffset="145006.47">12116 12033 1964 0,'4'-11'49'0,"-1"1"11"15,0 3 3-15,-3 7-9 0,0 0-10 16,0 0-5-16,0 0-9 0,0 0-1 0,0 0-5 16,0 0-8-16,0 0 2 15,10 25-1-15,-7-10-1 0,4 2-2 0,-7 4-1 16,7 1 2-16,3 0-6 0,-7 3 2 16,7 6 2-16,0 1-5 0,-3-2 4 0,6 0 1 15,4 0 0-15,-4-2-1 0,1-6-1 16,2 0 2-16,-10-2-2 0,11-2 6 15,1-3-1-15,-6-5 6 0,1-3 23 0,1-2 5 16,-1-5 1-16,-13 0 11 0,27-7 8 16,-21-4-5-16,5 2-2 0,-4-7-9 0,-4-2 1 15,-3 2-12-15,-3 3-1 0,-4-2-7 16,1 1-2-16,-5 1-8 0,1 2-1 16,-4 4 11-16,1 0-24 0,4 2 5 15,-8 2-3-15,17 3-25 0,-30 0-30 0,17 3-29 16,-4-3-43-16,4 1-47 0,-1 3-58 15,1-2-67-15,13-2-144 0,-10 0 16 16,10 0-161-16,0 0-75 0</inkml:trace>
  <inkml:trace contextRef="#ctx0" brushRef="#br0" timeOffset="145390.67">12756 12065 1685 0,'6'-10'28'15,"-6"10"26"-15,0 0 28 0,8-14 15 16,-8 14 16-16,0 0 0 0,3-7-20 15,-3 7-4-15,0 0-15 0,0 0 0 0,0 0-19 16,0 0 1-16,0 0-11 0,0 0 9 16,0 0-7-16,0 0 14 0,13 38 2 15,-10-26 12-15,-3 4-7 0,3 0 1 16,5 2-9-16,-5 6-11 0,0-5 2 0,4 6-1 16,-7-2 1-16,3-3 1 0,0 1-17 15,0 3 11-15,5-2 5 0,-5-4-17 0,-3-7 2 16,3 6-13-16,-3-9-26 0,4 3-50 15,-1-4-59-15,-3 0-49 0,6-1-60 16,-6-6-55-16,11 5-100 0,-11-5-73 0,0 0-225 16,0 0-170-16</inkml:trace>
  <inkml:trace contextRef="#ctx0" brushRef="#br0" timeOffset="145840.04">13143 12155 1984 0,'10'-8'18'16,"-7"6"16"-16,0-3 2 0,-3 5-1 0,0 0-4 15,8-7-3-15,-8 7-2 0,0 0-4 16,0 0 2-16,0 0-7 0,0 0 0 16,6-3-1-16,-6 3 1 0,0 0-5 0,0 0 2 15,0 0 0-15,0 0 1 0,0 0 3 16,0 0 0-16,0 0 3 0,0 0 0 0,0 0 4 16,-20 11-4-16,20-11 3 0,0 0 10 15,0 0 2-15,0 0-6 0,-24-4-2 0,24 4-1 16,-3-7-1-16,3 7-3 0,-7-14 6 15,4 6 1-15,0 0 1 0,3-2-1 16,0 0-7-16,3 0 4 0,-3-1-9 0,0 2 6 16,3-4 0-16,4 2 1 15,-7 0-9-15,14-3-4 0,-11 8 3 0,4-5-2 16,-1 3-6-16,0 2 1 0,5 2-7 16,-1 3 4-16,3-2-6 0,-13 3 1 0,23 4-1 15,-9 5 8-15,2-1-6 0,-5 4 7 16,5 1 11-16,-2 4-3 0,-1-1 14 0,0 5 0 15,-6 0 0-15,3 1 12 0,-4-2 0 16,1-4 5-16,-7 9-7 0,3-1 12 16,-6-2-4-16,3 3-3 0,0 0 6 15,0-4-1-15,-3 4-9 0,-7-6-4 16,3 1-8-16,-3-5 2 0,0 0-9 0,0-1 10 0,-3-3-6 16,3-1 1-16,-11 0-12 15,5-2-11-15,2-4-43 0,5 2-25 0,-12-5-32 16,12-1-26-16,9 0-32 0,-24-1-36 15,8-5-44-15,5 2-66 0,5-1-154 0,-1-4 14 16,1 1-165-16,3-3-103 0</inkml:trace>
  <inkml:trace contextRef="#ctx0" brushRef="#br0" timeOffset="146626.12">13880 12158 1852 0,'0'0'97'0,"0"0"4"0,-3-11-4 0,3 11-9 16,0 0-10-16,3-14-4 0,0 6-14 15,10 3-4-15,-7-3-4 0,8 1 0 0,-1 4-14 16,1-2 2-16,2-1-8 0,-2 6-4 16,-14 0-1-16,27-1 0 0,-27 1-7 0,26 7 1 15,-16-2 4-15,3 5 7 16,1 0 3-16,-4 5-4 0,0 3 5 0,-4-3 14 15,-2 5-4-15,-4-1 7 0,3 2-4 16,-10 1 7-16,7 6-10 0,-6-6 6 16,-1 1 10-16,-3-1-13 0,4 1-4 0,-5-2 12 15,5-4 6-15,-1-3 1 0,1-3-5 16,2 1 1-16,0-2 9 0,1 0 5 0,0-3-1 16,3-7-2-16,-3 12-6 0,3-12-9 15,-7 11-4-15,7-11-5 0,0 0-5 0,0 0 1 16,0 0-12-16,0 0-1 0,0 0 0 15,24 5-15-15,-24-5-42 0,0 0-44 16,40-16-70-16,-24 9-64 0,1 0-70 16,3-5-67-16,3-1-144 0,-6-2-28 15,-1 1 56-15,1 0-219 0,7 2-171 0</inkml:trace>
  <inkml:trace contextRef="#ctx0" brushRef="#br0" timeOffset="146907.67">14523 12125 2073 0,'10'-16'120'0,"-10"7"44"15,0-1 12-15,0 10 17 16,6-13-6-16,-6 13-7 0,0 0-24 0,0 0-10 16,4-7-19-16,-4 7-19 0,0 0-9 15,0 0-8-15,0 0-10 0,-4 35-9 16,1-18-4-16,3 1-5 0,-3 7-4 0,3-6-5 16,0 9-3-16,-3 1-6 0,6 0 1 15,-3 1-5-15,0 4 0 0,3-2-5 0,-3-7-4 16,3 6-3-16,-3-3 3 0,0-6-5 15,0-3-4-15,7-1 1 0,-4 0 1 0,-3-4 4 16,0-3-5-16,4-1-10 0,-4-10-44 16,0 0-68-16,0 0-58 0,0 0-50 15,0 0-53-15,0 0-60 0,0 0-93 0,0 0-127 16,-17-28 48-16,7 24-266 16,3-4-248-16</inkml:trace>
  <inkml:trace contextRef="#ctx0" brushRef="#br0" timeOffset="148474.43">16296 11970 2176 0,'0'0'-20'0,"0"0"24"0,0-11 4 16,0 11 1-16,0 0-4 0,0 0-3 0,0 0 1 15,0 0 0-15,0 0 1 0,0 0-2 16,14 17 3-16,-11-2 2 0,0-1 4 0,1 3 3 16,2 1 4-16,-6 0-2 0,6 7 3 15,5-3-1-15,-8 3 4 0,4 0-2 0,-1 0-5 16,1-3 2-16,0 6-1 0,-4-3-1 16,7 0 0-16,-10 0-3 0,3 0 3 15,4-3-2-15,-4 1 2 0,1-7 0 16,-1 2-1-16,1-5 2 0,-1-1-3 15,-3-1-8-15,0-11-29 0,3 10-55 0,-3-10-71 16,0 0-54-16,0 0-108 0,0 0-291 16,3-28-103-16</inkml:trace>
  <inkml:trace contextRef="#ctx0" brushRef="#br0" timeOffset="148827.91">16606 11951 1784 0,'0'0'34'0,"3"-6"21"0,-3 6 10 16,0 0 11-16,0 0-4 0,0 0 0 15,0 0-8-15,-10-15-11 0,10 15-6 16,0 0-5-16,0 0-6 0,0 0-6 0,0 0 0 16,0 0-5-16,0 0-3 0,0 0-4 15,10 40-1-15,-10-27-1 0,0-1-1 0,3 8 1 16,5 2 0-16,-5-1-3 0,-3 1 5 15,3 6-5-15,4-3-4 0,-4 1 5 16,0 2-2-16,0 0-1 0,-3-3 0 0,0 0 0 16,8-3-3-16,-5-1 0 0,-3-4 5 15,0-5 1-15,0-2-1 0,0 2 4 0,3 1-1 16,-3-13 5-16,-3 11-6 16,3-11-2-16,0 0-15 0,0 0-32 0,0 0-31 15,0 0-40-15,0 0-39 0,0 0-36 16,-14-28-33-16,14 20-73 0,0 8-335 0,0-14-120 15</inkml:trace>
  <inkml:trace contextRef="#ctx0" brushRef="#br0" timeOffset="149790.35">17289 11912 1851 0,'-6'-11'73'0,"-1"1"27"0,7 3 25 0,0 7 10 16,0 0 6-16,-9-9-15 0,9 9-19 15,0 0-8-15,0 0-3 0,0 0-24 16,0 0-5-16,0 0 4 0,0 0-12 0,-21 30 5 16,21-15-5-16,0 2-13 0,0 1 20 15,0 3 1-15,0 0 5 0,0 4-18 0,0 3-3 16,0-1 5-16,0 1-5 0,-3 1-8 15,3 2 7-15,0-6-5 0,-7 1-10 16,11-5 1-16,-4 0-6 0,3-2 0 0,-3-5-3 16,0 3-4-16,0-5-5 15,3-2-27-15,-3-10-64 0,3 11-60 0,1-7-47 0,-4-4-47 16,0 0-55-16,0 0-55 16,17-20-106-16,-11 11-22 0,4 1-180 0,-4-5-142 15</inkml:trace>
  <inkml:trace contextRef="#ctx0" brushRef="#br0" timeOffset="150275.16">17513 11909 1844 0,'10'-12'-29'0,"-4"2"16"16,1-2 11-16,3 2 7 0,0 3-1 0,3-1 1 16,-2-1-1-16,5 1-1 15,-2 1 0-15,2 3 8 0,1-2 8 0,-1 5-6 16,1 1-1-16,-1 1 2 0,1 3 5 15,-4 1-4-15,1-4-1 0,-4 10 2 16,1 2 1-16,-5-1 3 0,-3 1-4 0,0 2-3 16,-3 0 1-16,0 0 1 0,-3-1-6 15,3 2 5-15,-6 0-1 0,-2 1-2 0,5-3 0 16,-3-3-3-16,2-3 0 0,1 2 5 16,3 1-7-16,-3-7 2 0,3-4 1 15,-3 14-5-15,3-14 5 0,0 0-9 0,6 7 2 16,-6-7-3-16,13 0 0 0,-13 0-1 15,17 4 3-15,-4-4-2 0,1 4-1 0,-4 1-1 16,-1 0-1-16,5 2 5 16,-1 1 7-16,1-1 5 0,-1 6 7 0,-7-3 7 15,5 2 5-15,-8-2 5 0,4 2 0 16,-4 4-1-16,-3-4-2 0,0 3-1 0,-3-2 1 16,-4-3 4-16,-3 2-3 0,0-2-1 15,-3 1-1-15,-1-7-7 0,-5 0 9 16,-1 2-11-16,-1-3 2 0,-1-3-5 0,1 2 2 15,21-2-10-15,-33-2 4 0,16 2-6 16,17 0-18-16,-30-5-36 0,20 1-43 0,0 3-47 16,7-5-54-16,3 6-65 15,0-12-150-15,0 12-177 0,10-14-80 0</inkml:trace>
  <inkml:trace contextRef="#ctx0" brushRef="#br0" timeOffset="151324.1">18369 11912 1795 0,'0'0'130'0,"-3"-15"21"0,-4 9 8 16,7 6 20-16,0 0-27 0,-3-11-1 0,3 11-15 15,0 0-11-15,0 0-18 0,0 0-5 16,0 0-14-16,0 0-14 0,0 0-6 0,0 0-4 15,0 0-1-15,-10 29-12 0,10-29-5 16,0 25 5-16,0-8-18 0,0 4 6 0,4-2 1 16,-4 6-2-16,0 4-14 15,-4-4 11-15,4 0-11 0,-3 2 11 0,6 1 7 16,-3-1 0-16,-3-2-11 0,3-5-4 16,0-1-44-16,3-1-29 0,-3-5-49 15,0-2-42-15,4-4-59 0,-4-7-67 0,6 5-76 16,-6-5-143-16,0 0 0 0,17-15-214 15,-14 5-189-15</inkml:trace>
  <inkml:trace contextRef="#ctx0" brushRef="#br0" timeOffset="151774.23">18746 11862 2041 0,'13'-12'5'0,"-3"3"2"15,-3 2 2-15,0-1-2 0,-7 8-1 16,10-6-1-16,-10 6-2 0,10-5-1 0,-10 5 0 15,0 0-1-15,0 0-1 0,0 0 8 16,0 0-1-16,0 0 6 0,0 0-1 0,0 0 2 16,0 0 2-16,13 18-1 0,-13-18-1 15,0 0 0-15,-13 14-5 0,-1-10 1 16,1 4 1-16,3-1-2 0,-3 3-2 0,-4-2-1 16,4-1-2-16,0 3-2 0,-1 1 3 15,1-1-3-15,3 1 3 0,-3-3 2 16,3 2-4-16,-1-2 1 0,2 5-3 0,2-5 1 15,4-1-1-15,-1 3-1 0,0-2 3 16,8 2 0-16,-4-10-1 0,10 15-1 0,-3-5 1 16,2-3 0-16,5 4-1 15,-1-4 1-15,1 3 2 0,-1-1 6 0,4-2 6 16,-1 4 2-16,-6-5 3 0,4 1 1 16,2 0-3-16,-9 1 4 0,3-1-3 0,0 1-1 15,-3-1 6-15,0 0 0 0,-1 4 2 16,-6-11 6-16,3 17-3 0,-3-4-2 0,-3-4-1 15,3 4-6-15,-3-2 5 0,-7 1-3 16,3-2-2-16,-6-3-2 0,3 3 2 16,-7-5-13-16,7 1-31 0,-3-5-40 15,-4-1-41-15,17 0-37 0,-23-4-54 16,10-1-67-16,2 2-130 0,8-4-163 0,-7 1-57 0</inkml:trace>
  <inkml:trace contextRef="#ctx0" brushRef="#br0" timeOffset="153290.43">20269 11751 1673 0,'0'-6'60'0,"0"6"14"0,0-15 9 16,0 15 0-16,4-15-5 0,2 8-14 15,-6 7 0-15,11-13-10 0,-2 5-3 0,5 4-13 16,-4-3 0-16,3 3-6 0,-13 4-1 15,23-2-6-15,-23 2-2 0,30 2 3 16,-20 2-1-16,1 7 3 0,-2-1 0 16,1 5 5-16,-2-1 4 0,1 7-3 0,-6-1-5 15,-3 3 1-15,0 2-5 0,-3 0 1 16,0 0 2-16,0 1-6 0,-5-1-4 16,2 0 3-16,-1 0-7 0,1-1 3 0,3-5 0 15,-5 2-8-15,5-4-1 0,-3 1 1 16,2-8 3-16,4 2 26 0,-3-2 9 0,3-10 11 15,-3 12 2-15,0-5 12 0,3-7-10 16,0 0-17-16,0 0 1 0,0 0-5 16,13 9 7-16,-13-9-18 0,0 0 6 0,0 0-13 15,39-17-19-15,-25 9-50 0,2-1-50 16,8 1-51-16,-4 0-59 0,1-5-55 0,1-2-94 16,2 2-107-16,-1 4 45 15,1-1-123-15,2-4-43 0</inkml:trace>
  <inkml:trace contextRef="#ctx0" brushRef="#br0" timeOffset="153824.42">21136 11840 1612 0,'0'0'53'0,"3"-14"11"0,-3 14 5 0,0 0 0 15,0 0-2-15,0 0-7 16,-13-11-4-16,13 11-6 0,0 0-3 0,0 0-5 15,-40 7-4-15,40-7 0 0,-26 4 2 16,5 7 3-16,2-7 3 0,-1 5-6 16,-1 0-1-16,5-2-2 0,-4 3-7 0,-1-2 0 15,5-1 0-15,-1 2-4 0,-2-1 1 16,-2-1-1-16,4-2-5 0,4 1 3 0,1-2 10 16,12-4 16-16,-24 7 9 0,10-4-4 15,14-3 3-15,0 0-9 0,-26 0 4 16,26 0-9-16,-17-6 4 0,17 6-4 0,-13-9-11 15,9 0-1-15,4 9 5 16,-10-19-13-16,10 6 0 0,0 1-11 0,7-5 9 16,-4-4-5-16,1-1 4 0,6-3 1 15,3-3-7-15,4 3-13 0,-7-1 4 0,-1 5 7 16,5 2-6-16,-11 2 6 0,7 3 8 16,1-3 12-16,-8 6-10 0,0 2-3 15,0 2-8-15,-3 7 2 0,10-10-7 0,-10 10 3 16,0 0-19-16,0 0 14 0,0 0 0 15,30 18 8-15,-27-4 2 0,5 1-12 0,2 5-7 16,-7 2 11-16,3 3-12 0,8 4 3 16,-11 3 10-16,4-7 8 0,-1 7-15 0,-3-6 14 15,5 3-7-15,-2 1 2 0,1-8-1 16,-1 3-1-16,-3-2 8 0,8-3-9 16,-8-5-4-16,-3 0-24 0,7-2-40 15,-4-6-36-15,0 0-64 0,-3-7-74 0,0 0-94 16,0 0-176-16,0 0 37 0,0 0-182 15,24-17-147-15</inkml:trace>
  <inkml:trace contextRef="#ctx0" brushRef="#br0" timeOffset="154690.76">21613 11520 1933 0,'-6'-8'57'0,"1"-3"28"16,-1 3 9-16,6 8 24 0,-7-17 15 0,7 17 4 16,-3-8 7-16,3 8-5 0,-3-9-13 15,3 9-24-15,0 0 7 0,0 0-7 0,0 0-16 16,0 0-19-16,0 0 3 0,0 0 2 16,0 0-10-16,-6 34-13 0,9-19-7 0,-3 3 0 15,0 3-5-15,-3 7-7 0,6-2 13 16,-3 10-8-16,0-3-3 0,3-2-4 15,-3 1-11-15,3-3 8 0,-3-1-6 16,-3-2 2-16,6-1-4 0,-3-4 7 16,0-7-6-16,0 7-5 0,0-9 10 0,0 1 0 15,0-2-2-15,0-11 0 0,0 14 4 16,0-14-35-16,0 0-58 0,0 0-60 0,0 0-64 16,0 0-74-16,0 0-72 0,0-35-155 15,3 23-1-15,-3 2 58 0,10-4-182 0,-7 8-116 16</inkml:trace>
  <inkml:trace contextRef="#ctx0" brushRef="#br0" timeOffset="155594.45">22533 11483 1839 0,'30'-7'38'0,"-27"3"12"0,7-6 9 0,0 3 8 15,0-1 0-15,0-2 0 16,7-1-7-16,-7 4-5 0,3 3-1 0,-3-3-12 16,3 0-2-16,1 6-4 0,-14 1-4 15,26-3 2-15,-26 3-9 0,20 4 3 16,-7 4-4-16,-5 2 4 0,-2-3-5 0,-6 10 2 15,3-1-3-15,-3 1-2 0,-6 4 0 16,-5 2-2-16,-2 2-1 0,7-5-3 0,-8-1 6 16,4-3-4-16,4-1 3 0,3-4-6 15,-8 3-4-15,8-4 7 0,-4-1-2 16,7-9-1-16,-3 11-5 0,3-11 0 0,0 0 2 16,0 0-5-16,0 0-2 0,0 0-3 15,21 6 4-15,-21-6-1 0,12 0-3 16,-12 0-2-16,24 7-3 0,-11-3 3 15,-2-1-1-15,5 2-2 0,-2 1 9 0,-5 1 3 16,1 3-4-16,1-2 7 0,-2 6 2 16,-5-3 4-16,-1 8 3 0,-3-6 1 15,-3 4 7-15,-4 5-7 0,4-4-6 0,-11 0 0 16,1 0-1-16,-1-4 5 0,1-3 4 16,4 0-6-16,-5-1-3 0,-2-6 2 0,-2-4 4 15,6 4-9-15,12-4-21 16,0 0-33-16,-34-4-19 0,20 0-26 0,14 4-28 0,-16-10-36 15,6 6-41-15,6-3-49 16,-2 1-92-16,6 6-342 0,-7-12-173 16</inkml:trace>
  <inkml:trace contextRef="#ctx0" brushRef="#br0" timeOffset="156474.07">24559 11505 2042 0,'0'0'98'0,"-6"-12"36"0,6 12 12 15,-4-10 19-15,4 10-3 0,0 0-1 16,-3-11-20-16,3 11-12 0,0 0-17 0,0 0-9 15,0 0-23-15,0 0 2 0,0 0-8 16,0 0-10-16,0 0-6 0,0 0 1 0,7 50-14 16,-7-32 4-16,3 4-1 0,-3 6-14 15,0-3 3-15,0 5-1 0,0 0-4 16,3 3-11-16,1 2 8 0,-1-2 1 0,-3-8 2 16,0 4-23-16,7-4-49 15,-4-4-59-15,0 0-59 0,4-6-37 0,-4-5-59 16,5-6-71-16,-2 3-130 0,-6-7-36 15,0 0 65-15,27-13-176 0,-14 2-101 0</inkml:trace>
  <inkml:trace contextRef="#ctx0" brushRef="#br0" timeOffset="156960.12">25093 11584 1804 0,'6'-8'37'0,"-6"8"-2"0,0 0 2 16,0 0 0-16,0 0-5 0,0 0 7 15,0 0-1-15,0 0 1 0,0 0-2 0,0 0-4 16,0 0-3-16,0 0-1 16,-23 33-2-16,16-27-1 0,7-6-4 0,-12 10-2 15,-2-9 1-15,1 6 0 0,13-7 3 16,-21 4 0-16,21-4 3 0,-26 0 0 0,26 0-6 16,-24-11-2-16,11 5-2 0,-4-2-2 15,7-3 1-15,-3 3 2 0,0-2-7 0,6-3 0 16,-3 1-3-16,4-1-2 0,6-2 2 15,-4 0 0-15,4 0 0 0,4 2-3 16,-4-4-4-16,6-2 0 0,1 8 2 16,-1-4 2-16,1 5-2 0,3-4-1 0,7 0-3 15,-4 3 3-15,0 4-2 0,4 3 1 16,-4 1-1-16,8 3 2 0,-21 0-2 16,36 6 1-16,-20 1 3 0,1 0-3 0,4 5 3 15,-5 3 2-15,4 6 5 0,1 0 12 16,4 15 4-16,-7-5 14 0,-6-2 4 15,2 0 7-15,-7 4 8 0,2 1-8 0,-5-2 8 16,-4-6 4-16,0 6-1 0,-4 0 4 16,-2-2-16-16,-4 0 2 0,-4-4-5 0,2-1-9 15,-2-1 5-15,-6-2-14 0,3-7 1 16,-2-1 0-16,-5-3-8 0,1-1-3 16,2-7-12-16,-1-2-27 0,-5-1-36 15,3 0-43-15,1-1-35 0,3-4-37 16,0-3-44-16,3-3-49 0,7 7-88 0,4-6-88 0,-1-1-198 15,4 1-135-15</inkml:trace>
  <inkml:trace contextRef="#ctx0" brushRef="#br0" timeOffset="157701.04">25830 11550 1944 0,'0'0'79'0,"0"-16"6"15,0 16-5-15,9-19-6 0,-2 9-5 0,-1 0-7 16,8-1-6-16,-1 2-6 0,8-1-3 16,-4 3-7-16,2-1-4 0,1 5-2 15,-4 3-4-15,5 0-2 0,-1 4-9 0,-7 4 7 16,1 5 5-16,-4 2 2 0,-4-1-2 16,-3 10 1-16,-6-2 7 0,0 3 1 0,-4 4-12 15,-6 4 2-15,0-2 8 0,-5-1-13 16,6 0 1-16,-6-4 6 0,2-1 1 15,2-4 2-15,2-2-5 0,2-2-6 16,-1-3 13-16,2-3 8 0,2-3 14 16,4 2-1-16,-5-2-6 0,8-8 20 0,-6 11-14 15,6-11 9-15,-7 6-14 0,7-6-4 16,0 0-7-16,0 0-7 0,0 0 1 0,31 0-3 16,-31 0-30-16,30-4-47 0,-10-2-57 15,6 2-60-15,0-7-64 0,-2 1-90 16,3-5-135-16,3-2-46 0,-3 3 55 0,-4-1-148 15,3 0-90-15</inkml:trace>
  <inkml:trace contextRef="#ctx0" brushRef="#br0" timeOffset="157958.7">26496 11415 1831 0,'3'-7'126'0,"-3"7"20"15,7-14-6-15,-7 14-8 0,0 0-12 0,0 0-10 16,0 0-16-16,0 0-12 0,0 0-6 15,0 0-4-15,0 0-8 0,-17 32-8 16,14-13 3-16,-3 1 1 0,2-1-11 0,1 6 16 16,-4 6-20-16,4-3-3 0,-1-3 4 15,1 2-12-15,-3 0 8 0,6-2-16 0,-4 0 15 16,1 0-15-16,0-4 10 0,3-2-11 16,0 2 3-16,3-4 4 0,-3-5-13 15,0 1-36-15,0-4-41 0,0-9-64 16,0 0-83-16,-3 7-80 0,3-7-144 15,0 0-59-15,0 0 54 0,0 0-140 0,0-26-74 16</inkml:trace>
  <inkml:trace contextRef="#ctx0" brushRef="#br0" timeOffset="159240.99">27163 11640 1697 0,'3'-14'32'0,"-3"14"16"16,0 0 19-16,7-18 6 15,-4 11 0-15,-3 7 0 0,10-14-4 0,-6 3-6 16,2 3-4-16,1-1 0 0,3 1-10 15,-3 2-7-15,2-2-2 0,-9 8-6 0,17-11-5 16,-7 10 1-16,-10 1-5 0,20 0-4 16,-20 0-1-16,20 5-1 0,-13 2 5 15,0 3 1-15,2 2-2 0,-5 4 2 0,-4 2 3 16,0 1 0-16,0 9-3 0,-4-3 2 16,-5 5-1-16,-2 0-2 0,-2-4 9 0,0 7-9 15,3-9-4-15,-3 1 3 0,6-7-4 16,-3 6 5-16,-3-9 2 0,6 3 4 15,-3-6 8-15,0 1 6 0,3-5 0 0,1 1 9 16,2-1-7-16,-3 0 3 0,7-8 14 16,-6 10 0-16,6-10-2 0,-7 11-15 15,7-11 12-15,-3 8-15 0,3-8 4 16,0 0-16-16,0 0-2 0,0 0-9 0,0 0 10 16,27 2 0-16,-27-2-5 0,0 0-9 15,33-7-8-15,-13 1-20 0,-3 2-30 16,-1-1-17-16,4 0-30 0,-3 0-25 0,-1-1-26 15,2 2-26-15,-6-1-47 0,6-4-54 16,-6 2-103-16,1-1-100 0,1 7-203 0,-7-8-168 16</inkml:trace>
  <inkml:trace contextRef="#ctx0" brushRef="#br0" timeOffset="159827.6">27636 11608 1976 0,'3'-11'21'0,"1"1"20"15,3-1 16-15,-1-3 10 0,4 2 3 0,-7 2 3 16,8-4 2-16,-2 3-6 0,1-3-10 16,1 6-2-16,2-2-6 0,1 2-9 15,-2 3 3-15,6 3-9 0,-18 2-4 0,25 0 3 16,-25 0-8-16,35 7-5 0,-22 1-5 16,-1-1 10-16,-4 4-10 0,-2 3 3 0,1 1 0 15,-4 2-8-15,-3-2 2 0,-3 3 1 16,0-1 3-16,-1 1-10 0,1 0-6 15,-3-4 4-15,-2 1-3 0,2-2-4 16,3-1-1-16,-1-2 7 0,-2-2 0 16,6-8 1-16,-8 15-2 0,8-15-4 0,-3 6 2 15,3-6-9-15,0 0 0 0,0 0 4 16,0 0 0-16,17 7-5 0,-17-7 9 0,0 0-8 16,0 0 2-16,21 1-2 0,-21-1 4 15,16 11 0-15,-10-5-1 0,1 2 2 16,3 3-2-16,-3 2 0 0,-1-1-1 0,-3 2 5 15,-3-3 5-15,0 3 0 0,0-1-5 16,-3 6 3-16,-3-2 3 0,-4 0 9 0,-4-1-11 16,1 1 14-16,-1-9-7 0,-5 6 8 15,-1-7-15-15,-1 3 11 16,2-6 1-16,-1-4-8 0,4 4 7 0,-5 0-5 16,21-4-7-16,-30-1-12 0,30 1-25 15,-27-7-23-15,18 6-29 0,9 1-29 0,-17-3-40 16,10-3-51-16,7 6-41 0,-10-4-90 15,10 4-307-15,0 0-141 0</inkml:trace>
  <inkml:trace contextRef="#ctx0" brushRef="#br0" timeOffset="168791.63">7443 14420 1780 0,'0'0'-89'0,"-20"0"33"16,20 0 16-16,-17-4 16 0,17 4 20 16,0 0 9-16,-16-1 5 0,16 1 1 15,0 0-3-15,0 0 0 0,-21-6-1 0,21 6 2 16,0 0 2-16,0 0 2 0,0 0 6 16,0 0-1-16,-16-1 1 0,16 1-2 15,0 0 1-15,0 0-11 0,0 0 4 16,0 0-2-16,0 0-1 0,0 0 0 15,0 0 5-15,0 0-11 0,-17-3-1 0,17 3 2 0,0 0 0 16,0 0-3-16,0 0 2 16,0 0 1-16,0 0-2 0,0 0-3 0,0 0 3 15,0 0-1-15,0 0 4 0,0 0-2 16,0 0 2-16,0 0 4 0,0 0-6 16,50 15 8-16,-37-15 3 0,11 0 0 0,3-4 3 15,6 4-3-15,3-1-1 0,11-5 0 16,20-1-1-16,6 0 5 0,1-4 3 0,26 1 2 15,-1 1-2-15,4-7-1 0,5 0 2 16,5-1-1-16,3-2-1 0,-2-1-3 16,6 2 4-16,0 0-2 0,-3 4-4 15,-8-4 2-15,-5 0-2 0,-1 4 0 16,-9 2-3-16,-22 5 1 0,2-4 0 0,-10-3-3 16,-4 3 2-16,-17 1 5 0,-4 6 4 15,-4-5 4-15,-10 5 4 0,2-1 1 0,-3-1-2 16,-1 5 3-16,-3-2-6 0,-6-3-2 15,-1 4-4-15,0-4 2 0,-13 6-1 16,23-4-5-16,-23 4 1 0,20 0 1 0,-20 0-6 16,17-4 3-16,-17 4 0 0,20-3-17 15,-20 3-40-15,14-3-49 0,-14 3-64 16,0 0-94-16,13-7-157 0,-10 2-140 0,3-5-50 16</inkml:trace>
  <inkml:trace contextRef="#ctx0" brushRef="#br0" timeOffset="169792.91">16623 13709 1575 0,'0'0'-17'0,"-11"-4"22"16,11 4 14-16,0 0 16 0,0 0 11 0,-13-6 13 15,13 6 1-15,0 0-3 0,0 0-3 16,0 0-6-16,-12-4-8 0,12 4-1 0,0 0-8 16,0 0-2-16,0 0-8 0,0 0-5 15,0 0 5-15,0 0-1 0,0 0-5 16,0 0 0-16,43-8 3 0,-20 5-5 0,7 2 0 15,7-2 1-15,9-3 2 16,17 4 1-16,-3-4 2 0,14 5-2 0,5-5 0 16,5 5-1-16,19-7-3 0,7-1 3 15,4 5 1-15,2-6-2 0,-6-2-1 0,4-1-3 16,-1 2 3-16,-9 0-1 0,-1-3-7 16,-23 6 1-16,-13 0 3 0,-1-1-2 15,-19 8-2-15,-14-2 3 0,1 0-2 0,-12 2 1 16,-1-2 3-16,-1 3 4 0,-7-3-2 15,-13 3-1-15,33-2-1 0,-19 2-2 0,-14 0 2 16,16-3-3-16,-16 3 2 16,17-2 1-16,-17 2-2 0,13-5-1 0,-13 5 0 0,0 0-9 15,17-3-39-15,-17 3-52 16,0 0-51-16,13 0-73 0,-13 0-199 0,0 0-181 16,0 0-95-16</inkml:trace>
  <inkml:trace contextRef="#ctx0" brushRef="#br0" timeOffset="180158.39">7287 12140 1643 0,'-11'10'-98'0,"11"-10"17"15,-13 8 25-15,13-8 15 0,0 0 21 0,-11 7 11 16,11-7-2-16,0 0 0 15,0 0 24-15,0 0-3 0,0 0 11 0,-9 5 3 16,9-5 13-16,0 0 9 0,0 0-2 16,0 0-3-16,0 0-7 0,0 0-2 0,0 0-3 15,0 0-4-15,-16-20 1 0,16 20-7 16,3-13-1-16,-3 13-3 0,6-21 2 16,1 10-4-16,-4-3 0 0,8 0-2 0,-2-1-3 15,4-6 2-15,1 2-1 0,2-3 1 16,8-2-5-16,-7-1 1 0,5 7 2 0,12-15-3 15,-4-1 5-15,4 2-5 0,2-1 2 16,1 2-4-16,3 1 2 0,-7-1-2 16,3-2-3-16,2 7 5 0,2-4-2 0,-4 5 0 15,-6 2-1-15,-6 6-2 16,-1-4 2-16,4 5-2 0,-1-2 0 0,4 1-4 16,-3-4 5-16,-1 6-1 0,1-6-1 15,13-4 5-15,4-1 0 0,5-5-3 16,2 5-2-16,-1-2-2 0,3-3 4 0,3 4-2 15,11-5 0-15,-10 4 4 0,-7 0-3 16,3 3-3-16,0 3 1 0,1 0 6 0,-1 2-5 16,-6-1-3-16,-11 12 5 0,-9-4-1 15,6 2-1-15,5 0 2 0,-2 1 1 16,4-1-2-16,0-1 0 0,13-5-1 0,4-4 3 16,0 9-4-16,9-2 4 0,1-4-3 15,-4 2 3-15,10 0 2 0,1-1-6 16,2 9 4-16,-5-9 1 0,-1 9-3 0,-1-3 2 15,-2-2-1-15,-1 9-1 0,-12-2 3 16,-7-2-4-16,16 1-1 0,-9 3 5 16,9-6-2-16,-10 5-2 0,-6-1 5 15,16-4-6-15,4 1 1 0,-4 2 3 0,4-2 1 16,3 1 0-16,0 1-3 0,0 3 3 16,-1-6 1-16,2 5-4 0,-1-2 2 0,0-2-2 15,7 5 7-15,-7-4-4 0,-1 5-4 16,1-1 2-16,4-4 0 0,-1 2 1 15,1 5 1-15,-1-2 0 0,0 0-3 16,-16 3 0-16,-4 0 1 0,1 0 0 16,19 0-3-16,-13 0 4 0,-10 3-1 0,23 0 0 15,0-2 0-15,-2 5 1 0,2 2-4 16,-4-4-3-16,5 3 1 0,-1 1 0 0,0-2 3 16,-5-2-5-16,5 3 1 0,-7-1-1 15,4-1 5-15,-2 2 0 0,-16-4 1 16,-2 1 1-16,1-4 0 0,-5 6 1 0,24-1-2 15,-3 1 0-15,3-2 2 0,-13 0 0 16,6 2-3-16,10-4 3 0,1 7 3 0,-1-8 0 16,3 6-4-16,-2-1-1 0,-1-1-2 15,1 1 2-15,-8 1 2 0,1-2 1 16,-4-1-6-16,-6 5 7 0,-14-8-5 0,1 6 1 16,-1-1 1-16,0-4-2 15,-10 4-1-15,8-2 2 0,-8 3 2 0,10-1 0 16,-7-1-2-16,8-2 0 0,-4 1 4 15,0 3-2-15,0-1-4 0,3 2 3 0,-6-4 0 16,-4 3 1-16,-3 1-4 0,8 2 2 16,-2-3 3-16,1 7-2 0,-11-10 1 0,4 7 1 15,-3-1-4-15,3 1-2 0,0 6 0 16,-4-9 3-16,-6 3-3 0,7 2 1 16,0 2 3-16,3-4-2 0,-3 7 2 15,-5-7-1-15,5 3 1 0,0 4 2 16,3-4 3-16,-3 4-4 0,-4-3-3 0,4 2 3 15,0 4-3-15,6-3 2 0,-7 1 3 16,4-2-1-16,0 1-5 0,-3 0 7 0,3-4-2 16,-7 4-1-16,7 3-3 0,-3-2 2 15,0 2-1-15,-4-1 2 0,-3 5-1 16,10 8-1-16,-3-7 3 0,-10-1-2 0,2 0 3 16,-2 3-3-16,0-3-2 0,0 0 0 15,2 0-2-15,-5-3 4 0,-1-5-3 0,1 4 6 16,-1-6-3-16,-4-2-1 0,5-1 0 15,-4 1 0-15,-4-1 3 0,5-4-3 16,-8-2 3-16,7 2 1 0,-4 1-5 16,5-2 3-16,-11-7 1 0,10 12 3 15,-4-7-6-15,-6-5 1 0,14 8-15 0,-14-8-33 16,0 0-57-16,7 0-529 0,-7 0-131 16</inkml:trace>
  <inkml:trace contextRef="#ctx0" brushRef="#br0" timeOffset="180875.4">11409 10268 1756 0,'-13'-9'-80'0,"13"9"17"16,-6-8 15-16,6 8 21 0,-11-7 2 0,11 7 11 15,0 0 1-15,-6-10 5 0,6 10-2 16,0 0 12-16,10-16 3 0,0 7 19 15,3 1-1-15,4 0 2 0,3-3 2 0,3 4-4 16,4-6 0-16,6 1 1 0,0-4-2 16,21 0-1-16,-4-2 1 0,3 0-7 0,4 1 0 15,-4-1 4-15,-6 5-7 0,-7 4 4 16,-4-1-4-16,-2 2 2 0,-7 1-6 16,-1 1 5-16,-6 2-3 0,0-2-3 15,-3 6 2-15,-1-2-7 0,-16 2-8 16,0 0-27-16,0 0-27 0,24 5-18 0,-24-5-29 15,0 0-24-15,0 0-361 0,0 0 2 16</inkml:trace>
  <inkml:trace contextRef="#ctx0" brushRef="#br0" timeOffset="181142.38">11776 9925 1399 0,'-10'-7'-14'15,"0"1"14"-15,10 6 12 0,-17-5 12 16,17 5 11-16,-13-6-1 0,13 6-9 0,0 0 0 16,-17-4-3-16,17 4-5 0,0 0 1 15,0 0-4-15,0 0 4 0,-6 21-6 0,6-13 3 16,0 6 5-16,0 3 6 0,3 2 0 16,0 6 2-16,0 0 1 0,5 8 0 0,-2 1-7 15,1-1 1-15,-1 0-2 0,5 1-1 16,-5-2-1-16,4 0-1 0,0-2-2 15,0 1-1-15,-3-5 3 0,-1-1-2 0,1 0-2 16,0-1-2-16,-4-5 2 16,1 1-4-16,5-1-3 0,-5-1-10 0,-1-3-36 15,-3-2-32-15,7-1-44 0,-7-3-30 16,3-2-429-16,-3-7-74 0</inkml:trace>
  <inkml:trace contextRef="#ctx0" brushRef="#br0" timeOffset="181760.17">12253 10207 1654 0,'0'0'-33'0,"0"0"8"0,0 0-4 16,0 0-4-16,0 0 14 0,0 0-6 0,0 0 12 16,0 0 5-16,0 36-10 0,0-22 15 15,0 4-11-15,3-3 1 0,0 4 3 0,4-3-1 16,-4 2 16-16,8-4 9 0,-2 4-1 15,-2-6 9-15,7 2-7 0,-1 0 14 16,1-3-1-16,2 0-1 0,4-4 5 0,-4 0 0 16,8-1-2-16,3-4 1 0,-4 1-5 15,4-6 0-15,9 1-4 0,-6-4 1 0,0 5-5 16,0-6 1-16,-3-2-1 0,-4 7-2 16,-6-5-3-16,-1 1-1 0,-2-4-4 15,-8 6 3-15,1-7-8 0,-1 7 2 16,-6 4-2-16,-3-15-1 0,-7 5-1 0,4-4 1 15,-8 6-1-15,8-3-1 0,-7 1 1 16,-1 0-3-16,-5-2-7 0,-2 2 5 16,4 0-2-16,-6-2 0 0,3 3 3 0,0 0 4 15,-10-1-1-15,7 2-5 0,0-2 5 16,-4 0-5-16,-6-2 5 0,6 5-7 0,0-6 7 16,0 1 0-16,0 1 2 0,5-3 1 15,-8-3 1-15,6 3-1 0,7-1 3 16,1 0 4-16,2-5-1 0,4 2 1 15,4 0-2-15,3 1-3 0,-1 1 3 0,4-2 0 16,4-2-4-16,-1-1 2 0,3 5-3 16,1-2 1-16,7-2 0 0,-1 5 2 15,4-3-3-15,2 6-1 0,8 2-1 0,-10 3 0 16,2 1 1-16,2 4-4 0,2 4 5 16,-7 4-2-16,5 1 4 0,-4 3 3 15,2 6-3-15,-2 9 1 0,-7-1 2 0,-4 6 0 16,2-1 0-16,-8 5-1 0,0-1-3 15,0 3 4-15,0-1 0 0,0-6-3 0,3 2-1 16,0-6-11-16,4 0-27 0,-7-2-49 16,6-2-39-16,1-4-44 0,0-5-395 15,3 1-62-15</inkml:trace>
  <inkml:trace contextRef="#ctx0" brushRef="#br0" timeOffset="184325.81">8586 14140 1538 0,'0'0'-95'0,"0"0"5"0,0 0 19 16,0 0 0-16,0 0 12 0,0 0-4 0,0 0 15 16,0 0-3-16,0 0 8 0,0 0 6 15,0 0 9-15,0 0 12 0,0 0-2 0,20 15 3 16,-16-11 4-16,-4-4 11 0,6 15-12 16,1-5 5-16,-4 1 8 0,7 2 2 15,0-1-1-15,3 5 7 0,1 1 0 16,-4-1-4-16,10 6-2 0,0 2 9 15,0-4 16-15,4 3 5 0,9 2 3 0,6 5-1 16,1-1-1-16,4-2-1 0,-4 0-5 16,7-3 0-16,-4-3 8 0,7 3 4 0,-4 0-11 15,8 0 3-15,-5 0 3 0,5-3-5 16,0 3-2-16,-1-3-3 0,3 1-6 16,1 2-1-16,-4-2-2 0,1-2 1 0,3 3-5 15,-1-2 5-15,4 0-4 0,0-1-1 16,-3-2 3-16,3 2-4 0,0-4-8 0,-3 5 2 15,-1-1 0-15,4-2 1 16,-3-2 1-16,3 1 7 0,-1 3-7 0,1-4 0 16,0-2 3-16,-3 3 1 0,-3-1-5 15,-8-5 2-15,17 1 1 0,2-1 3 16,-2 2 1-16,3-4 0 0,7-2 3 0,8 3 3 16,-2-5 2-16,5-2-2 0,29 0 1 15,-3-4 3-15,7 4-9 0,0-1 3 0,-4-3-2 16,-3 1-4-16,-17-1 3 0,-6-1-5 15,3 2 4-15,-3-1-5 0,-5 3 2 0,2 0 1 16,-7 0-2-16,6-1 0 0,0 0-1 16,-2-4 2-16,5 0-2 0,-3-4-2 15,25-1 3-15,-5-4-2 0,3 7-2 0,1-3-1 16,2-1 3-16,-1-2-2 16,-25 3 1-16,17-1-3 0,-21 2-1 0,5-1 1 15,-7 0 2-15,6-1 1 0,-3 1-3 16,1-3 1-16,-5 2 2 0,-7 1-6 0,9-1 6 15,-9-5-3-15,-2 3-1 0,4-2 4 16,-5 2-2-16,-3-1-2 0,4 3 2 16,-4-3-4-16,-3-2 2 0,0 3-2 0,-3 1 4 15,-8-1-3-15,-5 2 0 0,16-2 2 16,1 0-2-16,-6-1 3 0,-4 3-1 0,-12-3-1 16,2 1 0-16,12-5 3 0,-13 5-4 15,0-3 7-15,0 4 0 0,10-9 7 16,1 1-6-16,-2-1 3 0,1-3 0 15,-4 2-3-15,5-1-2 0,-5-2 4 16,1 1-3-16,0-1-5 0,-1 5 2 0,5-4 3 16,-15 5-3-16,1-1 0 0,-7 3 0 15,0-1-1-15,3 0 1 0,-6 1 1 0,6-4 0 16,-3 2-4-16,-3 1 3 0,3-3-1 16,0 4 1-16,-3-4-4 0,3 4 1 15,-8-4 2-15,5 3-1 0,0-2 2 0,3-1-1 16,-6 0 5-16,2 4 5 0,4-4-2 15,0 0 0-15,0 4 1 0,-7-4-3 16,4 0 1-16,-4 4 1 0,4-4-1 0,0 3 0 16,0-2-4-16,-8 2 0 0,11-3 1 15,-13-3 4-15,7 0-4 0,-1-2 1 16,0 0-2-16,1 1-5 0,-5-3 4 16,5 3 1-16,-1 1 1 0,-6-4 4 0,3 3 1 15,0 0 0-15,-7 4 0 0,1-2 0 16,-1-2 0-16,7 0-3 0,-10 1 0 0,4 4-3 15,-5-4 1-15,4 2-1 0,1 1 3 16,-4-3-2-16,-4 10 0 0,5-3-2 16,-8 6-3-16,7-3-1 0,-4 1 4 0,-3 0-1 15,5-1-2-15,-8 11 6 0,6-11-4 16,-6 11-1-16,7-10 0 0,-7 10 0 16,6-11-4-16,-6 11 3 0,3-9-1 15,-3 9-14-15,11-9-32 0,-11 5-44 0,0 4-53 16,0-10-77-16,0 10-203 0,0 0-165 15,-14-15-87-15</inkml:trace>
  <inkml:trace contextRef="#ctx0" brushRef="#br0" timeOffset="186676.83">12783 15660 1702 0,'-16'-4'6'0,"2"0"10"0,14 4 14 16,-10-11 12-16,10 11 6 0,-11-6 3 15,11 6-8-15,0-11-1 0,0 11-6 0,0 0 1 16,21-18 5-16,-4 14 0 0,13 0-2 15,0-3-1-15,13 1-3 0,0-2-2 0,4 1 1 16,16-3-7-16,0-1-1 16,1-1 0-16,-1 2-2 0,-6-1-2 0,-7 7 0 15,-7-3-4-15,-10 1-1 0,1 2-5 16,-1 0-1-16,-10 0-2 0,4 0-18 16,0 1-28-16,-8 0-28 0,2 0-27 0,-8 2-38 15,1 1-20-15,-2-3-27 0,-12 3-468 16,14-4-141-16</inkml:trace>
  <inkml:trace contextRef="#ctx0" brushRef="#br0" timeOffset="186942.32">13290 15327 1820 0,'-11'-12'-40'0,"2"2"27"16,-1 3 23-16,6 0 28 15,4 7 13-15,-13-6 2 0,13 6-7 0,0 0-8 16,-13-5-4-16,13 5-2 0,0 0 3 15,0 0-3-15,-14 25 0 0,11-14-2 16,3 6-2-16,-7 8 1 0,7-3 1 0,0 8-2 16,0 1-4-16,4 1 0 0,-1-6-2 15,0 8 0-15,0-2-1 0,8 1-3 0,-8-1 2 16,4-7-1-16,-4 1-4 0,3-2-7 16,5 1-32-16,-5-7-40 0,4-1-29 15,4-5-39-15,-8-2-56 0,7-6-104 16,1-4-291-16,-1 0-83 0</inkml:trace>
  <inkml:trace contextRef="#ctx0" brushRef="#br0" timeOffset="187444.63">13690 15580 1714 0,'0'0'7'0,"0"0"5"16,0 0 0-16,0 0 1 0,0 0 9 0,0 0 2 15,0 0 6-15,0 0 10 0,0 40-5 16,0-25 3-16,6 2 0 0,1 5 0 0,-1-6 1 15,4 4 0-15,4 0-3 16,6-2 1-16,3-1 1 0,-6-2-2 16,7-4-2-16,9 4-4 0,-3-6-2 0,0-8 0 15,3 3-3-15,0-4 1 0,4-5-3 16,-4 0-5-16,4 1-2 0,-7 3-1 0,3-6-7 16,-13 4 4-16,1-2 1 0,-2 2-2 15,-5 1-8-15,-1-3-6 0,1-2 6 16,-5-1-11-16,1 3 0 0,-7-3-2 0,-3 8 1 15,3-15 2-15,-3 15-2 0,-13-21 3 16,4 11 1-16,-5 2 0 0,-2-5 2 0,-8-2-2 16,4 0 2-16,-7-3-1 0,-3 4 0 15,0-3-1-15,-13-7 0 0,-3-3 1 16,-1 2 2-16,1 0-3 0,5-3 2 0,-2 3 2 16,7 0 2-16,-5 0 7 15,14 3 6-15,4 4 2 0,13 1-3 0,-3 2 0 16,3-3 2-16,7 1-2 0,3 5-3 15,3-5-3-15,7 3 2 0,0-4-2 0,10 0-1 16,3 10-1-16,7-2-2 0,4 3 0 16,-1 7 2-16,-3 0-6 0,3 8 5 15,4 5-2-15,-4 2-3 0,3 13 2 0,-6-3 0 16,-3 10 2-16,-3-1 2 0,-4 2-3 16,-10-6 1-16,0 0-24 0,0 2-40 0,-7-1-46 15,4-6-60-15,-7 0-93 16,3-9-413-16,-3 5-168 0</inkml:trace>
  <inkml:trace contextRef="#ctx0" brushRef="#br0" timeOffset="190375.67">9756 13891 1822 0,'0'0'-138'0,"0"0"26"0,0 0 16 15,0 0 10-15,0 0 13 0,0 0 14 0,-26 4 35 16,26-4-4-16,0 0 10 0,0 0 10 16,0 0 6-16,0 0-9 15,0 0 16-15,0 0 2 0,0 0 10 0,0 0 7 16,0 0 5-16,0 0-9 0,0 0-2 15,30 27-2-15,-21-22 6 0,8 5-9 0,-4-2 11 16,11 2 8-16,6 7 9 0,0-5 3 16,16 9-2-16,-5-10-5 0,-8 3-3 15,16 3 2-15,-1-5-10 0,5 6 6 0,0-4-1 16,-6-3 0-16,10 2 8 0,3-1-5 16,-14-2-3-16,14 2-7 0,-3-2 1 0,-10 1 0 15,16-1-5-15,-3 0 2 0,-10-1-5 16,13 4 1-16,-3-3-3 0,0 2-1 15,0 3-1-15,3-2-1 0,-3 2-2 16,7-2 0-16,-7-1-2 0,6 2 0 16,-2 0 0-16,3-4 3 0,3 2-4 0,0-2 1 15,3 0-1-15,1-2-2 0,-8 2 6 16,4-5 1-16,4 2-1 0,-4-1-2 0,-1-2 4 16,-2 4-6-16,3-4 4 0,0 2-3 15,0-2-1-15,-13 2-1 0,12-1 1 16,2 2 1-16,9 0-3 0,-6-1 2 0,-5 1 2 15,7-2-2-15,5 1 1 0,-1-2-1 16,0 0 1-16,0 0 0 0,7 0 2 0,-4 2 1 16,-6-3-3-16,5 1 0 15,-1-1 1-15,-4-2-2 0,-1 3-1 0,-6-2 2 16,-7 3-5-16,-6 1 2 0,-10-5 3 0,2 2-4 16,2 0 2-16,-5-2-1 15,4 3-3-15,4-8 2 0,19 8 1 0,1-8 3 16,2 4-5-16,1-4 3 0,6 0 2 15,-3 1-3-15,4-3-1 0,-8 2 2 0,4 0-1 16,-7 0 2-16,-3 0-4 0,1-2 0 16,-1 1 1-16,-4-1 0 0,-9 5 0 15,-11-5-3-15,4 5 1 0,-7-5 0 0,8 3 1 16,-1 1 2-16,13-5-5 16,7 1-2-16,0 2 7 0,-17-2 0 0,20 2-2 15,-5-1-3-15,-9 2-1 0,5-1 4 16,6-2-3-16,-13 3 0 0,6-1 3 0,7-1-4 15,-7-1 3-15,-6 5-1 0,-11-2 0 16,-8 0-1-16,8 0 2 0,4-1 0 16,-4-1 2-16,18-2-5 0,-4-4 5 0,3 4-3 15,0-3 2-15,-6 0 1 0,6-2-3 16,-6-1 1-16,3 2 3 0,-3-3-2 0,0-1-1 16,0 5 0-16,-8-2 2 0,5 1-3 15,-4 1 1-15,-14 0 3 0,4-1-4 0,-3 3 2 16,-1-3-2-16,5 5-1 15,-5-2 9-15,-6-1-5 0,0 1 2 16,20-9 3-16,-13 2-4 0,0 5-3 0,-4 1 5 16,-3 2-1-16,3-6 0 0,-3 2 0 15,10-1 0-15,-7 2-3 0,-3-5 1 0,0 2 0 16,3 1-2-16,-3-1 8 0,0-1-5 16,-3-4 6-16,3 3 3 0,-3-2-2 0,3 2-6 15,-10-6 4-15,3 3-2 0,4 1-1 16,-7 5-3-16,4-3 6 0,-5-2-7 15,1 2 6-15,4-1-3 0,3 0-3 0,-8-1-2 16,8 0 4-16,-7 1 0 0,7-5-3 16,-4 0-1-16,-6 7 5 0,3-4 10 0,3 0 2 15,-3 2-7-15,-7 0 1 0,4 2 2 16,-1-4 1-16,-5 0 2 0,2 4-4 16,-7-1-9-16,5 0 11 0,-5-3-2 15,4 5-9-15,-7-1 2 0,5 3 2 16,-2 2-5-16,-6-1-1 0,0 10 9 0,10-15-8 15,-10 15-3-15,3-10 1 0,-3 10-5 16,0-10-16-16,0 10-24 0,3-8-38 0,-3 8-48 16,0 0-42-16,0 0-60 0,0 0-154 15,0 0-262-15,-33 3-143 0</inkml:trace>
  <inkml:trace contextRef="#ctx0" brushRef="#br0" timeOffset="193876.35">15573 15108 1899 0,'-17'0'23'0,"17"0"22"16,0 0 22-16,0 0 14 0,0 0 8 15,0 0-4-15,-16-9-5 0,16 9-6 16,0 0-3-16,0 0-5 0,0 0 6 16,46-16 0-16,-19 7-14 0,9 0-5 0,4-1-7 15,14-8-6-15,2 3 5 0,5 1-7 16,-8-3-6-16,-10 9-16 0,-6-3-22 15,-4 4-32-15,-6 1-22 0,-4 2-26 0,1 1-27 16,-8 0-24-16,-2 1-20 0,-1 2-12 16,-13 0-21-16,9-2-32 0,-9 2-416 0,0 0-134 15</inkml:trace>
  <inkml:trace contextRef="#ctx0" brushRef="#br0" timeOffset="194109.61">15829 14777 1794 0,'-17'-18'-59'15,"11"8"29"-15,-7 1 20 0,10 2 23 16,-8 1 19-16,11 6 8 0,-10-11-7 0,10 11-2 16,-6-4-3-16,6 4-3 0,0 0 1 15,0 0 8-15,0 0 2 0,0 0 1 16,-3 33 2-16,3-19 1 0,3 7-1 0,-3 1-1 16,-3 3-2-16,3 3-5 0,0 7-1 15,0-5 2-15,3 5-10 0,-3-6 3 0,0 7-1 16,3 2 0-16,-3-9-4 0,3-1-8 15,1-2-25-15,2 3-24 16,-3-8-31-16,8 3-39 0,-5-6-32 0,4-3-44 16,4-5-462-16,-1-6-141 0</inkml:trace>
  <inkml:trace contextRef="#ctx0" brushRef="#br0" timeOffset="194576.67">16226 15084 1851 0,'7'-7'-9'16,"-7"7"19"-16,0 0 2 0,3-7 2 15,-3 7-2-15,0 0-4 0,0 0-5 0,0 0 5 16,0 0-6-16,0 0 5 0,0 32-4 16,6-18 3-16,2-3 0 0,-2 2-1 15,4 2 1-15,-4-4 4 0,12 3 1 16,-9-4-6-16,8-1 1 0,-1 1 0 0,8 1 4 16,-7-4 0-16,-1-1 0 0,8-5-4 15,-4 2 0-15,-4 0 5 0,-16-3-6 16,37-3-2-16,-20 3 2 0,-17 0-5 0,27 0-3 15,-27 0 1-15,19-4-6 0,-19 4 1 16,14-6-5-16,-14 6 0 0,0 0-3 16,0-11 10-16,0 11-8 0,0 0 8 0,-17-11-2 15,17 11-3-15,-16-14 5 0,2 6-2 16,1-3 3-16,-1 1-2 0,-5-3 2 0,-2 1 0 16,1-3 1-16,-3-2 6 15,6-1-1-15,-2-4 2 0,-1-2-1 0,6 5 3 16,-2-8 4-16,6 6-2 0,-4-4-5 15,8 0 0-15,2 6 2 0,1-2-2 16,3 3 0-16,0 1-2 0,3 5 2 0,4-1-4 16,-4 4 1-16,7 2-2 0,0 1 1 15,-10 6 0-15,24 0-2 0,-24 0-2 0,19 10 1 16,-2 0 2-16,-7 1 2 0,3 5 0 16,4 0-3-16,-4 2-2 0,-2-2 6 15,-2 5-1-15,5-4-12 0,-1 4-31 0,-6-7-37 16,-1 1-51-16,-2-3-441 0,0-2-73 15</inkml:trace>
  <inkml:trace contextRef="#ctx0" brushRef="#br0" timeOffset="198860.79">25096 13162 1646 0,'-14'3'-18'16,"5"2"20"-16,-4-3 6 0,13-2 16 16,0 0 14-16,0 0 8 0,-21 3 5 15,21-3 7-15,0 0-5 0,0 0-2 0,0 0-3 16,0 0-4-16,0 0 1 0,0 0 5 16,34 8 7-16,2-8 1 0,18-3 0 0,29 0-1 15,37-4-8-15,17-4 2 0,10 4-5 16,46-8-2-16,0 0-8 0,-7 2 2 15,12-5-9-15,-5 11 3 0,4 0-7 0,-45 5-4 16,-2 2-4-16,-6 0 5 0,-8 2-6 16,-12 1 0-16,-14 1-6 0,-33-1-2 0,-24 0 7 15,-9-3-2-15,-8 0-2 0,-6 1 2 16,-6-1-3-16,-2 0 7 0,-1 0 0 16,-4-1-4-16,-1 1-4 0,1 0-4 15,-4 0 3-15,0 0-14 0,-13 0-28 16,24-3-35-16,-14 0-35 0,3 3-33 0,-13 0-45 15,21-4-50-15,-9 1-109 0,-5 1-293 16,-7 2-130-16</inkml:trace>
  <inkml:trace contextRef="#ctx0" brushRef="#br0" timeOffset="201427.14">16582 11600 1741 0,'-6'-24'-100'0,"6"24"-1"15,0-14 14-15,0 3 1 0,3-3 17 16,-3-1 38-16,8-2-7 0,-2-5 19 16,0 1 6-16,12-8 6 0,-2-3 4 15,4-10 10-15,7 1-2 0,-5-8 6 0,5 6-3 16,3 1 4-16,7-2 7 0,7-12 1 15,2 4 3-15,4 2-6 0,1 0-4 0,4 0 6 16,5 0 2-16,11-2-3 0,-8-2 2 16,7 3-1-16,3 1 1 0,8 0-2 15,-1 1-3-15,-1-1-1 0,2 4 1 0,-2 0-4 16,-5 6 1-16,-1-3-2 16,4 1 1-16,-1 2-1 0,8 3-5 0,-5-2 0 15,18 3 6-15,-3-3-8 0,9-3 5 16,0 9-5-16,17-3-6 0,27-3 4 0,-17 14 5 15,27-17-2-15,7 10 1 0,-38 14-4 16,7-1 2-16,-3 5-1 0,-10-3 3 0,-3 6-6 16,-3-3-3-16,-8 10-2 0,0-3 4 15,-26 2 10-15,14 2-12 0,19-3 2 16,0 5 0-16,1 1 2 0,-1 1 2 0,7-1-2 16,4 0 8-16,6 6-1 0,6-3 4 15,1 5 1-15,-4 0 4 0,-10 1-5 0,4 6 2 16,-7 0-6-16,-10 2 1 15,-7 1 5-15,0 1-7 0,-2 5 4 0,-8 1-3 16,1 0-3-16,-7-6 5 0,-2 3-4 16,-17-1-3-16,-5-1 1 0,1-1 1 15,-1 5 3-15,0-5 2 0,16 6 6 0,2 3-1 16,-5-3 2-16,4 3 0 0,-7-2-2 16,-13-2-4-16,0 1 1 0,4-3 1 0,-7 0 2 15,3 0-1-15,-4 3-6 0,-2-2 1 16,-5-4 0-16,-1 5-1 0,-2-2-2 0,1 0 4 15,-7-4-4-15,4 4 1 0,-5 3-1 16,4-2 0-16,-10-4 1 0,8 6-2 16,-8-4 0-16,-6 0 3 0,3-5 0 15,0 1 0-15,-7 7 1 0,14 2-3 0,-7-1 6 16,-7-4 0-16,0 1-5 0,-2 2 3 16,-8-5 1-16,4 6 0 0,-4-3 3 15,-4 3-4-15,-1 0-1 0,5 6 2 0,-4-3 3 16,-1-6-2-16,-2-3 0 0,7 4 0 15,-6-4-1-15,0 5 0 0,3-9-2 16,-4-4 1-16,1 6-1 0,3-9 3 0,-3 6 1 16,-1-4 0-16,-2-5 1 0,-4-5 2 15,17 13-1-15,-14-12 0 0,-3-1 2 0,0 0-5 16,13 6-3-16,-13-6-3 0,0 0-13 16,0 0-16-16,0 0-22 0,0 0-27 0,0 0-42 15,20-16-36-15,-17 12-504 0,-3 4-151 16</inkml:trace>
  <inkml:trace contextRef="#ctx0" brushRef="#br0" timeOffset="202144.17">20122 9485 1850 0,'0'0'-64'16,"0"0"4"-16,0 0 18 0,21 2 15 16,-21-2 17-16,23-2 9 0,-23 2 11 0,46-5-1 15,-19 0 1-15,10-1-1 0,7 2 1 16,-1-4 7-16,13 1-8 0,-2-3 1 15,-11 5 0-15,1-5-5 0,-8 3 3 16,1 1 4-16,-4 4-21 0,-9-1-29 0,2-3-30 16,1 5-46-16,-7-2-27 0,-3 0-334 15,-8 2 19-15</inkml:trace>
  <inkml:trace contextRef="#ctx0" brushRef="#br0" timeOffset="202360.13">20596 9137 1342 0,'-6'-7'-47'0,"6"7"36"16,-11-12 25-16,11 12 9 0,-3-6 1 15,3 6-4-15,0 0-4 0,0 0-3 0,0 0 1 16,0 0 14-16,-16 25-1 0,12-12-1 16,0-1 12-16,4 8-1 0,-3-1 2 15,3 5-7-15,-3 1-2 0,3 1-3 16,0 16-2-16,-3-3 4 0,3-2-6 15,0 4-2-15,0-1-6 0,0-5-16 0,6-1-28 16,-3-2-31-16,5-8-36 0,-2-2-29 16,7-7-383-16,1-5-14 0</inkml:trace>
  <inkml:trace contextRef="#ctx0" brushRef="#br0" timeOffset="202846.92">20913 9535 1445 0,'3'-9'-35'0,"-3"9"-18"0,0 0 13 0,0 0 0 15,0 0 5-15,0 0 5 0,0 0 20 16,-3 42 6-16,6-25 14 0,3-2 3 0,2 3 5 16,-2 1-3-16,10 1 3 0,-2-2-8 15,6 0 0-15,0-6 15 0,7 1-3 16,3-5 2-16,0 1 1 0,3-4 6 0,4-2-10 16,10-6 1-16,-4 0 2 0,1-2-9 15,2-2 0-15,-3 0 3 0,-3-1-7 0,-6-2-3 16,-8 0-4-16,-6 2 5 0,-3-5-10 15,-7 6-6-15,-4-4 0 0,-3 4 3 16,-3 7-6-16,-6-18 1 0,-1 11 5 16,-2 3 1-16,-8-4-2 0,0 2 2 0,0-2 7 15,1 0-11-15,-11-1 6 0,4 1-2 16,-7-3 1-16,3 1 0 0,-3-2-1 16,-3-4 6-16,-4 7 0 0,10-8-3 0,-6 0 2 15,6 1 5-15,1-1 7 0,2-4 0 16,-2-1-4-16,9 4-2 0,7-2 6 0,0 1-3 15,3 1-3-15,11-2 0 0,2 0-3 16,5-5 0-16,5 0-1 0,1 2 4 16,-1 4-6-16,4-5-3 0,4 12-2 0,3-1 2 15,-5 6 0-15,8 2 1 16,-3 3-1-16,0 4-2 0,6 3 2 0,0 8 0 16,-2 5-1-16,-5 1 6 0,4 16-2 15,-13-2 0-15,-4-1-2 0,-6 18 4 0,-7-5 1 16,0-8-6-16,0 4-28 0,0-1-41 15,-7-5-46-15,7-1-365 0,0-3 14 16</inkml:trace>
  <inkml:trace contextRef="#ctx0" brushRef="#br0" timeOffset="205676.32">17773 13316 1353 0,'0'0'-47'0,"0"0"12"0,0 0-5 16,-16-4 22-16,16 4 4 0,0 0 9 15,0 0-3-15,0 0-9 0,0 0 7 16,0 0 3-16,0 0-4 0,0 0 5 0,0 0 0 16,0 0 4-16,9 33-4 0,4-23-10 15,-2 1 0-15,5 6 10 0,1-3 7 0,6 5 2 16,0 2 7-16,7 0 1 0,11 5 3 16,-5 2-3-16,11 5 4 0,-8-3-2 15,5 0-2-15,-1 2-10 0,8 1 14 16,-5 2-4-16,4 0-10 0,7 8 11 15,0-4-11-15,-11-2-2 0,17 6 7 0,0 2 5 16,8-1-6-16,-8-1 9 0,10 0 1 16,5-5 4-16,4 2-6 0,5 0 7 0,3-2 0 15,0-1-3-15,-3-5-5 0,3 6 0 16,-3-6 3-16,6 4-2 0,-10-3 4 0,1 0-3 16,-8 1-4-16,-16-9 1 0,14 4 3 15,-22-4-1-15,8 3-5 0,-3-3 8 16,0 0 5-16,3-6 4 0,-10 5 3 0,17-5-3 15,-7-1 5-15,3-4-2 16,7-1-3-16,10-1 3 0,20-1 1 0,-3 2-6 16,-14-6 3-16,4-2-5 0,19 2 2 15,-6 3-4-15,-2 0 0 0,-16-2-3 0,-5-4-3 16,-4 3 0-16,-3-1 3 0,-7-1-8 16,-6-2 1-16,-10 1 1 0,0-1-2 15,3 0 2-15,-4-3-1 0,4 0 3 0,1-3-2 16,19-1-3-16,3-5 2 0,0 5 1 15,4-7-6-15,3 4 4 0,-1 0-1 0,5-4-1 16,-4-1 1-16,0 5 1 0,-3-3-1 16,-7-4 0-16,-4 7 1 0,-6-3-3 15,-13 1 0-15,-4 2-2 0,14-10 6 0,-11 9-4 16,-2-3 2-16,10-2-4 16,-1-1 4-16,-3-4 0 0,-7 6-3 0,7-6-3 15,-7 4 0-15,4-7 2 0,-4 8-2 16,11-6-1-16,-4 4 0 0,-10-3 3 0,6-2-1 15,4 2-1-15,-2-4 1 0,1 0-1 16,5-2 2-16,-1 3-3 0,0-2 0 16,0 0-1-16,1-2 4 0,-5 0-1 0,5 0 0 15,0 0 12-15,2-2 0 0,-6 4 6 16,0-2-2-16,4-2 3 0,-1 2-5 0,3 0 5 16,-2 5-2-16,3-2-3 0,-7 1-2 15,3 2 1-15,0-1-3 0,-6-1 2 16,3 2-2-16,-3-2 1 0,2 2-5 15,-5-1 3-15,2-3 1 0,-2 3 2 16,-7 2 6-16,-7 4 5 0,0-1-3 0,0-6 0 16,0 3 4-16,0 1-3 0,0 1 1 15,-3-1-4-15,-2-2-5 0,5 5 0 0,-3-4 2 16,0 0-1-16,-3 1-8 0,2-1 1 16,1 1-1-16,3-1 2 0,-7-4 0 0,0 0 0 15,4 1-4-15,-3 4 1 0,3-6 1 16,-5 3-1-16,-1 5 1 0,-9-2 0 15,6 5 0-15,-6-1 5 0,-1 2-8 16,-1 2 6-16,-4 0-3 0,5 2 0 16,-5 0 1-16,-6 7-6 0,13-11-1 0,-13 11 0 15,11-8 1-15,-11 8-11 0,10-8-9 16,-7 5-21-16,-3 3-28 0,0 0-28 0,0-10-51 16,0 10-60-16,-13-10-106 0,-1 5-367 15,-6-1-174-15</inkml:trace>
  <inkml:trace contextRef="#ctx0" brushRef="#br0" timeOffset="206227.57">21640 15165 1914 0,'0'0'-85'0,"0"0"20"0,0 0 34 16,0 0 14-16,0 0 30 0,0 0 12 16,52 7 8-16,-28-7 7 0,9-2 4 15,1-2 0-15,9 0 4 0,-3-3-1 0,0 1-7 16,1-2 0-16,-8 4-6 0,7 0-3 16,-10-5-1-16,0 5-1 0,-4-1-4 0,4-2 0 15,-6 1-13-15,-5 1-31 0,5-1-37 16,-4-1-46-16,-4 0-54 0,1-4-505 15,3 3-157-15</inkml:trace>
  <inkml:trace contextRef="#ctx0" brushRef="#br0" timeOffset="206427.86">22140 14855 1869 0,'0'0'-36'15,"0"0"23"-15,-10-8 16 0,10 8 2 16,0 0 9-16,0 0-4 0,0 0-1 0,0 0-3 15,0 0 7-15,0 0 6 0,-17 25 5 16,20-13 4-16,-3 3-1 0,0 2 0 16,-3 4-4-16,3 0 0 0,0-2-2 0,0 6-2 15,0 0-1-15,0 3 0 0,0-3 0 16,3 3 0-16,0-2-2 0,0-1-4 16,-3 0-22-16,11-1-31 0,-4 1-40 15,2-10-30-15,2-3-36 0,-5-2-466 0,7-6-111 16</inkml:trace>
  <inkml:trace contextRef="#ctx0" brushRef="#br0" timeOffset="206911.02">22483 15127 1755 0,'0'0'-32'0,"6"-5"2"0,-6 5 9 0,0 0-6 16,0 0 5-16,0 0 7 0,0 0 9 16,0 0 11-16,11 27 7 0,-8-17 5 15,0 1 2-15,4 3 2 0,2 1 3 0,2-2-1 16,2 2-3-16,4 3-2 0,3-5 1 15,0 2-4-15,3-5 5 0,7-2-4 0,1-1 0 16,2-6 0-16,3-1 0 16,10-1 3-16,14-10-6 0,-3-3-3 15,0 3 4-15,-14-2-3 0,-5 1 2 0,-13-1-7 16,-4 1 2-16,-1-1-2 0,-4 1-1 16,-2 2-3-16,-8 3-2 0,-2-1 2 0,-4 8-4 15,-4-15 4-15,4 15-3 0,-17-13-1 16,1 9 2-16,-4-4-2 0,1 2 4 15,-8 2-2-15,0 1-1 0,-3-1-1 0,-7-2 3 16,7 4-5-16,-6-4 5 0,-2 5 3 16,2-6 4-16,3 1 0 0,-4-5 3 0,4 0 1 15,0-4 3-15,6-3-3 16,3-2-3-16,4 1 1 0,4-6-3 0,2-3-2 16,8-3 2-16,2 6-3 0,4 0 3 15,0-2 1-15,4 2-3 0,2 2-2 16,8 1-3-16,-4 0 1 0,0 1 2 0,3 7-2 15,0 2-2-15,1 1-2 0,-4 5-3 16,7 2 4-16,-1 4 1 0,-16 0-3 0,36 10 5 16,-15 1-2-16,2 5 1 0,-7 1 4 15,8 7-4-15,-7 1-1 0,2 0-4 16,-1 0-24-16,5-3-41 0,-10 3-45 0,-3-4-64 16,4-2-402-16,-1-1-82 0</inkml:trace>
  <inkml:trace contextRef="#ctx0" brushRef="#br0" timeOffset="211844.42">18789 11625 1626 0,'0'0'-54'0,"0"0"22"15,0 0 2-15,-26-7 14 0,26 7-9 16,0 0 20-16,-10-3 8 0,10 3 1 0,0 0-3 15,-3-7 18-15,3 7 0 0,-4-11 13 16,4 11 0-16,-3-10 3 0,3 10-5 0,0-12 1 16,0 12 5-16,7-20-2 0,-4 10-1 15,0-2-3-15,0-1-7 0,7-2-2 16,-3 3-1-16,3-5 3 0,7 0-7 0,-4 1 3 16,11-8-4-16,-2 5-3 0,-5-5 1 15,7 5-5-15,-5-1-3 0,8 1 2 16,3-5 3-16,0 6-4 0,7-8-4 15,-7 2 3-15,0 7 0 0,3-10-2 0,-3 4 5 16,8-6-3-16,1 4 1 0,-9 2-2 16,0 0-3-16,13-2 1 0,4-2 1 15,-4 4-5-15,8-2 0 0,2 0-1 0,-3 0 2 16,6 0-1-16,8 6 2 0,-1-2 2 16,-6 2-3-16,3-5-3 0,-3 7 5 0,6 1-1 15,-6-1 2-15,-5 0 0 0,5 2-2 16,3 1 2-16,-6-1 0 0,3 0-3 15,-5-1 1-15,5 1-1 0,0-3-1 0,3 1 0 16,-6 2 1-16,6-3 1 0,0 4-1 16,3-1-3-16,0 0 3 0,-9 1 2 15,-8 3-2-15,11-2-4 0,-11 1 6 16,-5 2-1-16,11-3 0 0,-5 4 3 0,-4 2-2 16,1-2-3-16,-1 1 1 0,14-3 1 15,3 1-1-15,0-1-2 0,3 1 4 0,4 1-1 16,-7-1-2-16,3-4-1 0,-3 6 0 15,4-3 3-15,2 4-1 0,-12 0-2 0,9-2 1 16,0 0 5-16,-12 2-4 0,12-2-1 16,0 0-1-16,0-1 2 0,4 2-1 15,-1-6 0-15,1 5 4 0,4 0-3 0,-2-1 1 16,-2-4 4-16,-1 7-4 0,8 0 0 16,-10-4-1-16,5 4 2 0,-9 3-1 15,-3-4-2-15,7 2 3 0,2-1-2 16,-9 6 0-16,9-8-1 0,4 7 3 0,4-4 1 15,-1 2-4-15,-6 0 3 0,-7 1-1 16,10 0 2-16,-14 3-1 0,-5-3 0 16,-1 3-5-16,-4 0 8 0,4 0-2 0,-10 0-4 15,7 0 1-15,-7 3 1 0,0 0-1 16,4-3 2-16,2 3-1 0,1-3-4 16,-1 1 3-16,1 5-2 0,3-1 6 15,16-1-6-15,5 2 4 0,-5-3 2 0,4 4 0 16,0 0 0-16,0-2 3 0,-3 2-5 15,-4 4-2-15,1-1-1 0,-14 0 1 0,-7-3 1 16,-3 1 0-16,-4 2-2 0,1-1-1 16,3 0 0-16,-3-1 3 0,-1 6-5 15,18-3 6-15,-7 3 0 0,6-3-4 0,3 6 4 16,-12-9 2-16,9 9-6 0,-9-5 2 16,-8-2 2-16,1 1-2 0,-4 3 0 0,0-3 0 15,4 6-1-15,-7-3 4 0,3 1-4 16,1 0 2-16,-4-1 1 0,0 4 0 0,-4 3 3 15,4-4-8-15,0 2 6 16,-3-1-4-16,14 7 4 0,-12-1 4 0,-3-5-3 16,5 1 2-16,-5-1 5 0,8 10 0 15,-4-8 3-15,-4 0 0 0,8 8 6 16,-1 0-1-16,-6-2 5 0,3 3-2 0,-7 1 4 16,1-6-1-16,-5 0 3 0,8 7-5 15,-3-6 2-15,-4-2 3 0,-1 1 2 0,2-6 0 16,-5 6 3-16,1-10-4 0,-1 6 2 15,4-7 2-15,4 1-8 0,-4 2 2 16,-4 0-1-16,-3-9 0 0,4 6 0 0,1-3-3 16,-2 0-2-16,-2-1 5 0,-2 0-3 15,-2 1-1-15,4-4 1 0,-7 0-2 0,2 1-6 16,2-4 4-16,-5 3-1 0,4-1-6 16,0 2 2-16,-3-4 1 0,0 2-1 15,-7-6 0-15,12 7-2 0,-12-7 3 16,11 5-6-16,-11-5-8 0,3 6-21 0,-3-6-46 15,0 0-42-15,0 0-74 0,0 0-74 16,0 0-188-16,0 0-170 0,0-21-113 16</inkml:trace>
  <inkml:trace contextRef="#ctx0" brushRef="#br0" timeOffset="212413.07">24369 10009 1730 0,'14'-16'-62'0,"-14"16"16"15,13-9 20-15,1 7 17 0,-14 2 6 0,22-13 6 16,-4 9 3-16,5-2 3 0,-3-2 1 15,6 1 3-15,8 6 2 0,-4-8 5 16,3 5-4-16,0-1 0 0,0 2-3 0,-3-1 1 16,5 1 1-16,-10-3-6 0,5 4 0 15,-9-4 3-15,-4 6-3 0,2-1 0 0,2 1-25 16,-8-6-41-16,-13 6-34 0,26-1-45 16,-16-2-368-16,4-3-10 0</inkml:trace>
  <inkml:trace contextRef="#ctx0" brushRef="#br0" timeOffset="212644.45">24766 9693 1421 0,'0'0'-34'0,"-10"-13"20"0,10 13 28 16,-3-11 12-16,3 11 5 0,-3-9 7 16,3 9-13-16,0 0-3 0,0 0 5 0,0 0 1 15,0 0 8-15,0 0 4 0,0 0 0 16,-11 30 0-16,11-19 0 0,-3 6-6 0,6 0 3 15,0 5-4-15,2 6-5 16,-2-3 1-16,3 8-2 0,-2 0-1 0,-1 6 1 16,0-3-4-16,3 18 0 0,5-8-8 15,-1-4-24-15,-1 8-28 0,-1-17-44 0,2-2-54 16,-1-12-47-16,2-1-375 0,2-5-60 16</inkml:trace>
  <inkml:trace contextRef="#ctx0" brushRef="#br0" timeOffset="213127.61">25223 10007 1610 0,'0'0'-23'0,"3"-10"10"0,-3 10 2 15,0 0 2-15,0 0-3 0,0 0 3 16,0 0 7-16,-20 28-1 0,20-13 8 16,-4 2 1-16,8 2 2 0,-4-1 1 0,7 7 4 15,3-1 3-15,-1-2-6 0,9 3 12 16,2-3-9-16,-1-2 2 0,5-2 0 0,3-6-2 15,-4 1-1-15,7-6 4 0,4-2 0 16,2-2-2-16,1-3-4 0,5-6 3 16,-1 4-3-16,-4-8-3 0,-7 3-8 0,-4-1-12 15,-3-5 4-15,-3 3 1 16,-6 1-13-16,-1-7 6 0,-13 7 0 0,0-1-5 0,-3-4 5 16,-7 3-1-16,-4-3 6 15,1 6-9-15,-7-5-4 0,-3 1 12 0,0 1 0 16,-4 1-4-16,0-3 10 0,-6 1-5 15,0-1 10-15,0-2 4 0,-5 1 11 16,5 2-3-16,-13-13-3 0,5 1 0 0,8 5 1 16,7-1 13-16,-1-1 0 0,-6-8-4 15,9 6 4-15,10 1-7 0,2 2-1 0,5-2-3 16,4-2-3-16,3 6-3 0,3-1 3 16,4 5-3-16,2-4-6 0,8-2 6 15,3 8-5-15,0 1 0 0,7 5-2 0,-4 5 2 16,4 2 1-16,3 5 2 0,3 5 5 15,1 6-4-15,5 8-4 0,1 8 0 16,-2-1 1-16,-5 3 0 0,-7 2 0 0,0 0-2 16,1-2 3-16,-6-3-28 0,-8-1-43 15,-3-12-34-15,0 5-37 0,0-6-358 16,0-2-1-16</inkml:trace>
  <inkml:trace contextRef="#ctx0" brushRef="#br0" timeOffset="-212701.78">12263 14009 1433 0,'-24'-1'-8'0,"24"1"31"0,-13 0 5 15,13 0 12-15,-17-3 13 0,17 3-8 0,-10-6 1 16,10 6-11-16,0 0 2 0,-13-2-2 16,13 2-8-16,0 0 0 0,0 0-1 15,0 0-3-15,0 0 0 0,0 0 6 0,0 0-3 16,50-6 8-16,-20 2 3 0,3 1 2 15,14-1-1-15,23-4 0 0,10 1-6 0,3 0 1 16,27 1-2-16,4-5-5 16,3 7-2-16,-1-3 1 0,10 1-4 0,5-2 1 15,2 1-3-15,0 3-3 0,-2-6-3 16,-9 2 3-16,-8 1-5 0,-24 1 5 16,-6 2-5-16,-11-1-2 0,-20 2 0 0,-13 0-1 15,-4 2 0-15,-12-2 4 0,3 3 5 16,-10 0 0-16,-1-3 5 0,1 3 2 0,-17 0-4 15,30-3-3-15,-30 3 5 0,23 0 0 16,-23 0-6-16,17 0 4 0,-17 0-4 0,0 0 0 16,20-2 3-16,-20 2-5 15,0 0-1-15,23-2-3 0,-23 2 0 16,0 0-11-16,10-4-38 0,-10 4-44 0,0 0-55 16,7-4-87-16,-7 4-221 0,3-7-187 15,0-1-129-15</inkml:trace>
  <inkml:trace contextRef="#ctx0" brushRef="#br0" timeOffset="-211951.74">20990 13312 1830 0,'-24'0'-10'15,"10"0"11"-15,2 3 20 0,12-3 13 0,-18 0 12 16,18 0 9-16,0 0 7 0,-16 0-2 15,16 0-7-15,0 0-7 0,0 0-2 0,0 0 3 16,0 0 1-16,60-10 2 0,4-4-1 16,9 3 2-16,26-7-6 0,9 1-2 0,15-3-8 15,3-3-2-15,7 4 1 0,1-5-12 16,6 2-1-16,-6 5 0 0,2-3 5 16,0 4-4-16,5-2-5 0,-11 4 0 15,-17 2-5-15,-13 2 1 0,-30 0-2 16,-17 5 4-16,-13 2-2 0,-6 0 1 0,-8 3 2 15,-9-1 6-15,7-2 0 0,-11 0-4 16,1 1-4-16,-8-1-1 0,-6 3-13 0,13-2-20 16,-13 2-37-16,0 0-48 0,0 0-58 15,0 0-43-15,0 0-72 0,0 0-153 16,-24-11-163-16,24 11-94 0</inkml:trace>
  <inkml:trace contextRef="#ctx0" brushRef="#br0" timeOffset="-202101.78">12116 13795 1413 0,'0'0'151'16,"-20"-4"-8"-16,20 4-3 0,0 0-8 0,-23 0-16 15,23 0-11-15,0 0-23 0,0 0-14 16,0 0-11-16,-13-4-4 0,13 4 4 0,0 0 14 15,0 0 5-15,0 0-9 16,56-10-5-16,-26 5 2 0,14-1-6 0,13-5-4 16,6-3-3-16,0 3-3 0,4-3-12 15,-1 3-2-15,1-4 0 0,-4 8 17 0,-3-6-8 16,-10 2-5-16,-10 4-3 0,-7 2-7 16,-9 3-14-16,-4-2 3 0,-7 3-3 15,7 1-4-15,-20 0-18 0,24 0 11 0,-24 0 4 16,0 0 1-16,0 0 1 0,0 0-3 15,-30 19-5-15,10-12-3 0,-7 4 1 0,-3 2-6 16,-10-4 6-16,-1 1-2 0,-19 5 4 16,1 2 1-16,-1 0 1 0,-7-5-3 0,3 1 6 15,4-5-7-15,11 0 10 0,8 1-15 16,8-8 18-16,7 5-7 16,6-5-3-16,-7-1 17 0,11 4-3 0,-1-2 3 15,4-2-9-15,13 0-14 0,-17 2 3 16,17-2 1-16,0 0 8 0,0 0 1 0,0 0-2 15,0 0 1-15,27-15-8 0,-7 8 7 16,-1 4-1-16,8-5-5 0,3 0 0 0,3-3-19 16,7 1-38-16,-10 3-40 0,0-1-54 15,0 1-56-15,0 0-59 0,-3-2-118 16,-3 1-86-16,-8 1-188 0,1 0-152 16</inkml:trace>
  <inkml:trace contextRef="#ctx0" brushRef="#br0" timeOffset="-200817.95">20429 13420 1921 0,'0'0'13'16,"-19"0"17"-16,19 0 14 0,0 0-1 0,0 0-1 15,0 0 1-15,0 0 4 0,0 0-8 16,0 0 0-16,0 0-6 0,0 0 0 16,0 0-1-16,0 0-3 0,36-18-2 15,-12 16 3-15,6-7-1 0,0 2-3 16,6-2-2-16,-6 4-4 0,0-3 3 0,0 1-4 15,7-3-2-15,-7 2 0 0,-3 1 3 16,3-1-11-16,-8 1 3 0,5 1-5 0,-7 2 2 16,-7 1 0-16,1-2 1 0,2 3-5 15,-16 2 1-15,21-4 4 0,-21 4-4 0,0 0 2 16,0 0-6-16,0 0-2 0,0 0 6 16,-37 18-1-16,10-11-1 15,1 4-2-15,-8-1-1 0,1 3 1 0,-3-1 5 0,-1-2-3 16,10 1 3-16,-3-4 2 15,7 0 5-15,2 1 9 0,5-5 14 0,2 1-6 16,5-1 1-16,9-3 1 0,-21 5-1 16,21-5 1-16,0 0-1 0,0 0-12 0,0 0 3 15,41-23-6-15,-22 16-2 0,15-6 12 16,-1 1-9-16,1-1 3 0,-4 1-7 16,10-3 1-16,-4 5-14 0,-6-3 15 0,7 2-9 15,-7 3 0-15,-6 0 1 0,-8-1 3 16,1 5-2-16,0-3 0 0,-4 4 1 0,-13 3-4 15,13-7 2-15,-13 7 5 16,10-4-7-16,-10 4-5 0,0 0 11 0,0 0-5 16,0 0 2-16,0 0-2 0,0 0-8 15,-33 21 3-15,33-21 4 0,-14 8-11 16,14-8-6-16,-13 7-16 0,13-7-31 0,-14 6-38 16,14-6-37-16,0 0-46 0,-16 1-59 15,16-1-98-15,0 0-106 0,0 0-186 0,-17-7-126 16</inkml:trace>
  <inkml:trace contextRef="#ctx0" brushRef="#br0" timeOffset="-186266.83">27079 1389 1700 0,'0'0'-123'16,"0"0"16"-16,-13 6 9 0,13-6 22 15,0 0 9-15,-14 5 9 0,14-5 5 16,0 0-2-16,0 0 14 0,-13 5 1 0,13-5 3 15,0 0 6-15,0 0 4 0,0 0-23 16,0 0-235-16,0 0 197 0</inkml:trace>
  <inkml:trace contextRef="#ctx0" brushRef="#br0" timeOffset="-185284.65">27093 1389 831 0,'0'0'4'0,"0"0"9"0,0 0 2 16,0 0 3-16,0 0-13 0,0 0 7 0,0 0-9 15,0 0 5-15,0 0-7 0,0 0 1 16,0 0 0-16,-14 6 8 0,14-6-3 16,0 0-9-16,0 0 4 0,0 0 0 0,0 0 21 15,0 0-6-15,0 0 13 0,0 0 9 16,0 0 6-16,0 0-1 0,0 0 3 0,0 0 1 16,0 0-1-16,0 0-7 0,0 0-1 15,0 0-6-15,0 0 3 0,0 0-5 16,0 0 3-16,0 0 2 0,0 0 3 15,0 0-2-15,0 0-2 0,0 0-3 0,0 0-3 16,0 0-2-16,0 0-5 0,0 0-1 16,0 0-6-16,0 0 0 0,0 0 0 15,0 0-5-15,0 0-1 0,0 0 4 16,14 25-6-16,-14-13 0 0,0 8 7 0,3-1-6 16,-6 2 0-16,3 4-3 0,0 0 3 15,0 3-1-15,0-2-1 0,0 3 2 16,0 1 1-16,0-3-4 0,0-2 0 0,-3 3 3 15,3-3-2-15,0-5-2 0,0-4-3 16,-3 2 3-16,6 3 1 0,-3-6 3 0,0-2-4 16,-3-1 0-16,6-2 5 0,-3-10-6 15,-3 17 9-15,3-17 9 16,3 11 6-16,-3-11 7 0,0 0-2 0,0 8-4 0,0-8-2 16,0 0-4-16,0 0-4 15,0 0-2-15,0 0-3 0,3-41 3 0,-6 21-3 16,3 2-2-16,-3-3-3 0,3-5 3 15,0-2-7-15,0 0 5 0,0 2-5 16,0-5 1-16,3 1-4 0,-3 3 6 0,0-3-5 16,0-1 1-16,6 5 2 0,-6 1-4 15,7-8-6-15,-4 8 6 0,0-3 1 16,4 6-4-16,0-3 2 0,6 2 1 0,-7 4-5 16,8-2 0-16,-1 4-2 15,1 5-1-15,-1-1 3 0,4 2 0 0,-4 10 0 0,4-2-1 16,3 6 3-16,0 1-2 15,4 6 0-15,-2 2 1 0,5 6 2 16,-4 0 2-16,-2 3-3 0,-2 4 3 0,8 11-2 16,-3 2 0-16,-4 2 5 0,-1 5-2 15,-2-11 2-15,-4 15-1 0,1-5-2 0,-1 1 0 16,-3-9 4-16,-6-4-1 0,2-6 4 16,1-1-7-16,-4 0 4 0,-3-7 1 15,7 0 4-15,-4-4 21 0,0 0 20 0,1-4 19 16,-4-10 13-16,0 10-9 0,0-10-11 15,0 0-7-15,0 0-9 0,-14-30 0 16,8 10-2-16,-7-10-4 0,-4 5-12 16,-4-4-4-16,2 4-7 0,-1 0-1 15,-1 4 4-15,-1 1-8 0,-5 3-5 0,10 4-3 16,-10 2-3-16,8 7 0 0,-2 1-6 16,-5 1-12-16,2 2-12 0,8 2-14 15,-8 1-14-15,11 0-22 0,-4 1-28 0,4 0-26 16,13-4-20-16,-20 11-40 0,10-5-37 15,10-6-101-15,-6 1-256 0,6-1-87 0</inkml:trace>
  <inkml:trace contextRef="#ctx0" brushRef="#br0" timeOffset="-185044.65">27753 1705 1721 0,'0'0'18'0,"23"-3"10"0,-23 3 7 16,16-7 5-16,-5 1-1 0,2-1-5 15,7 0 3-15,7-5-4 0,6-1-2 0,4 1-6 16,16-6-2-16,0 3 4 0,-9 2-7 16,-8 1 0-16,1 2-4 0,-1 0 5 15,-9 0-7-15,0 2 1 0,-3 1-8 16,2 2-23-16,-6 0-34 0,0-3-48 0,-6 1-68 15,5-1-472-15,-2-2-134 0</inkml:trace>
  <inkml:trace contextRef="#ctx0" brushRef="#br0" timeOffset="-184583.42">28567 1214 1874 0,'-27'3'1'0,"27"-3"17"0,0 0-2 15,0 0 4-15,0 0 0 0,0 0-6 16,0 0-1-16,0 0 1 0,0 0-3 16,0 0 3-16,0 0 0 0,0 0 7 15,0 0 0-15,60 3-1 0,-33-10 1 0,-2-1-2 16,5-1-1-16,0 2-7 0,1 3 3 16,-8-4 1-16,4 2-3 0,-7 2-1 15,0 1-4-15,-6 2-1 0,-14 1-2 0,22 0 0 16,-22 0 3-16,20 4-4 0,-10 4 4 15,-10 2-4-15,0 1 5 0,0 7-3 0,-6 6 2 16,-4 5-1-16,-7 9 0 0,-10 3 3 16,1 2 2-16,-4-2 10 15,0 0 2-15,7-2 6 0,2-7 4 0,8-4-6 16,-4-6-2-16,8-1-5 0,2-7-1 16,4 1 0-16,-1-2-2 0,0-4 1 15,4-2 3-15,0-7 0 0,14 14 0 0,-4-10-2 16,7-1-2-16,-17-3 2 0,43 0-3 15,-19-3-5-15,9 2 0 0,0-2 5 0,-9-2 8 16,6 2-3-16,0-3-2 0,-8 5-3 16,2-2-2-16,0-1-12 0,-4 1-19 15,-4 0-30-15,1 3-35 0,-17 0-34 16,19 0-35-16,-19 0-49 0,0 0-107 0,0 0-341 16,0 0-144-16</inkml:trace>
  <inkml:trace contextRef="#ctx0" brushRef="#br0" timeOffset="-183950.06">27389 2789 1910 0,'-13'0'28'15,"13"0"15"-15,0 0 7 0,0 0 1 0,-23 0-3 16,23 0-4-16,0 0 3 15,0 0-9-15,0 0 0 0,0 0-1 0,0 0-5 16,0 0-5-16,30-19-1 0,-13 12 2 0,5-2-8 16,2 0 0-16,3-1 0 15,0-4-2-15,3 3 0 0,0-4-6 0,3 5 3 16,3-5-5-16,-2 5 1 0,-1 0 0 16,-6 5-1-16,-1-2-3 0,-2 1 0 15,-5 3-4-15,2 1 1 0,-21 2 0 0,20 2 0 16,-13 7 1-16,-1-1 1 0,-9 6-2 15,-7 5 3-15,-4 9 1 0,-13 7 4 0,2 5 0 16,-10-1 10-16,2 3 9 0,7-3 9 16,-11-2-5-16,7 1 8 0,4-2-4 15,2-10-2-15,4-1 9 0,4-4-3 0,2-4-9 16,4-2-1-16,-4-3 2 0,5 1-10 16,2-3-7-16,1 1 7 0,3-3-6 15,3-8-2-15,-11 14 2 0,8-7 3 16,3-7 1-16,0 0-4 0,0 0-3 15,0 0-5-15,20 10 9 0,-20-10-3 0,30-6-3 0,-3 2-21 16,-1-3-35-16,8-3-46 16,2-1-59-16,1 1-65 0,-1-2-69 0,1-3-139 15,-7 2-21-15,0-1-158 0,0 2-98 16</inkml:trace>
  <inkml:trace contextRef="#ctx0" brushRef="#br0" timeOffset="-183813.78">28143 2925 1713 0,'0'0'-35'0,"13"-5"10"16,-13 5-1-16,20-7 2 0,4-2 3 0,3 1-4 15,3-3 6-15,16-10-1 0,1 2 14 16,-1-1-39-16,-3-5-39 0,1 0-387 16,-11 4 23-16</inkml:trace>
  <inkml:trace contextRef="#ctx0" brushRef="#br0" timeOffset="-183167.08">28750 2554 1422 0,'0'0'39'0,"0"0"-1"15,0 0-8-15,0 0 0 16,0 0 17-16,0 0 15 0,0 0 11 16,13 28 6-16,-13-15 1 0,3 2 9 0,-3 4-3 15,0 2-2-15,0-1 5 0,0 2-6 16,3 3-7-16,-3 0-4 0,-3 3-5 0,3-3-11 15,-3 0 1-15,3-6-8 0,0 2-9 16,0 1 6-16,0-4-11 0,-3-1 1 16,3-2-2-16,-4-2 0 0,4-1-7 0,0 1 8 15,0-4-7-15,0-9 7 0,-3 16 10 16,3-16-10-16,0 0 1 0,0 0 9 16,0 0-19-16,0 0 7 0,0 0-10 0,0 0-1 15,-14-49-10-15,11 24 9 16,0-7-4-16,0-3-1 0,-1 1-5 0,1-7-6 15,3 4 4-15,3-3-11 0,-3 2 14 16,4-13-13-16,2 1 11 0,4 1-11 16,0 12 6-16,7-5 1 0,0-1 6 0,-4 11-4 15,4 7 0-15,-1-3-5 0,1 9-2 16,-4-2 1-16,1 6-1 0,2 2-10 0,4 6 4 16,1 4 5-16,-5 3 0 0,4 9-8 15,7-1 3-15,0 10 5 0,-5 6 0 16,8 9-4-16,-3 6 6 0,-7 3 0 0,0 1 5 15,0 1-1-15,-7 2-2 16,-6-10 8-16,-3-3 5 0,-1 2 12 0,0-7-1 16,4-3-5-16,-7-3-4 0,3-4 7 15,0-4 2-15,1 0-5 0,-4-3 41 16,3 0 16-16,-3-11-1 0,0 0-6 0,0 10-5 16,0-10-11-16,0 0-4 0,0 0-6 15,-13-40-4-15,6 26-12 0,1-3 4 0,-8 3-7 16,1-1 1-16,3 2-10 0,-4 4-4 15,-2-1-2-15,-4 2 2 0,-1 1-7 16,2 4-1-16,-8 3 1 0,1 0-13 0,2 0-1 16,0 3-10-16,2-2-33 0,-2-1-23 15,4 6-30-15,1-1-33 0,1 2-29 16,2 0-31-16,6 1-41 0,0 1-64 16,0-2-105-16,3 2-91 0,0 4 51 15,1-1-174-15,-1-2-117 0</inkml:trace>
  <inkml:trace contextRef="#ctx0" brushRef="#br0" timeOffset="-182084.06">27296 3610 1775 0,'0'0'-19'0,"-20"-10"18"16,20 10 14-16,-3-8 13 0,3 8 3 15,0 0-4-15,3-17 3 0,-3 17-3 0,7-15 4 16,3 7 1-16,-7-2-1 0,11-3 1 16,-5 5-2-16,1 1-1 0,1 0-2 15,2 0-6-15,1 2-3 0,-2 2 0 0,-12 3 2 16,24 0 0-16,-24 0-1 0,24 8 3 15,-15 5 1-15,1-1 0 0,1 5-1 0,-5 1-1 16,-3 1-2-16,1 4-1 0,-1 2 3 16,-3-2 2-16,-3 4-7 0,3 0-1 15,-4-2 4-15,1 0 4 0,-8 6 0 16,5-6 8-16,-4-3 6 0,1 3 2 16,-2-4-3-16,4 1 6 0,1-5-5 0,3-2 2 15,0-2 5-15,-2-1-2 0,2-2 6 16,0 1-9-16,3-11 1 0,-3 14 2 0,3-6-8 15,0-8 6-15,0 0-9 0,0 0 1 16,3 15-4-16,-3-15-4 0,17 0 3 16,-17 0-5-16,0 0-1 0,46-8 2 15,-22 4-11-15,-4-3-27 0,3 1-45 0,0 1-47 16,1-2-54-16,-1-6-71 0,0 2-114 0,1 2-102 16,-7-4-177-16,2 1-124 0</inkml:trace>
  <inkml:trace contextRef="#ctx0" brushRef="#br0" timeOffset="-181700.04">28227 3300 1874 0,'0'0'40'0,"-14"-5"-5"16,14 5-6-16,-21-3-4 0,21 3-1 15,-25 15 1-15,14-5-1 0,-2 2 2 16,-1 4-2-16,1 6 2 0,4-1 4 0,-5 5 1 15,1 5 2-15,6-1 12 0,-3-1-2 16,3 5-1-16,1-5-5 0,-1 4 0 16,10-6 5-16,-3-2-2 0,4 0-2 15,-4 0-6-15,6-6-1 0,4 2-1 0,1 0-8 16,-5-7 7-16,4-2-4 0,-1-1-4 16,8-4 6-16,-7-1-5 0,4-4-3 15,-14-2 3-15,24 0-2 0,-24 0 1 0,19-12-6 16,-8 1 1-16,-5 1-6 0,-3-2 1 15,-3 2-3-15,0-4 1 0,0 14-5 16,0-17-1-16,-3 9 8 0,3 8-6 0,-11-14-3 16,11 14-2-16,-16-11 0 0,7 10-13 15,9 1-17-15,-30-3-31 0,16 3-34 0,14 0-39 16,-30 0-52-16,17 0-55 16,-4 0-121-16,17 0-272 0,-24 0-131 0</inkml:trace>
  <inkml:trace contextRef="#ctx0" brushRef="#br0" timeOffset="-181046.86">28726 3645 1837 0,'0'0'2'0,"0"0"28"0,-20 1 20 16,20-1 12-16,0 0 2 0,0 0 6 0,0 0-3 16,-20-4 0-16,20 4-12 0,0 0-2 15,0 0-8-15,0 0-1 0,7-17-5 16,-7 17-7-16,23-12 0 0,-9 1-2 0,-1 1-5 16,7 0 2-16,7-2-8 15,-8 2-29-15,5-4-36 0,-7 7-50 0,2-3-64 16,-2 1-74-16,4-4-195 0,-5 6-141 15,-2-4-71-15</inkml:trace>
  <inkml:trace contextRef="#ctx0" brushRef="#br0" timeOffset="-180100.6">29553 3227 1635 0,'3'-13'-13'16,"-3"13"22"-16,0-14 25 0,7 6 14 16,-7 8 12-16,0-15 8 0,3 8 10 0,-3 7 7 15,3-13-2-15,-3 13-2 0,-3-12-8 16,3 12-9-16,0 0-8 0,0 0-2 15,0 0 0-15,0 0 1 0,0 0 11 0,0 0-10 16,13 32 7-16,-9-14 9 0,-1 7-1 16,4-3-8-16,-4 6 6 0,0 4-6 15,1-5-4-15,2-2-3 0,-2 3 5 16,-1-6-21-16,1 3 3 0,2-8 0 16,-3 1-4-16,-3-3 6 0,4-2-11 0,-4-3 7 15,3 2 4-15,-3-1-1 0,0-11 19 16,3 13-10-16,-3-13-2 0,0 8-7 15,0-8-7-15,0 0-6 0,0 0-10 0,0 0-40 16,0 0-55-16,-3 14-52 0,3-14-63 16,0 0-82-16,0 0-128 0,0 0-105 0,0 0 58 15,0 0-190-15,0 0-133 0</inkml:trace>
  <inkml:trace contextRef="#ctx0" brushRef="#br0" timeOffset="-165399.34">28066 11343 639 0,'7'-6'43'0,"-7"6"7"16,7-11-20-16,-7 11 5 0,6-14 9 15,-3 3-20-15,1 0 0 0,-4-4 18 0,3 2-14 16,3-5-4-16,-6-4 2 0,5 0-2 15,-2-3 17-15,6-6-2 0,-2 5-1 16,4-8-1-16,1 7-10 0,12-12 4 0,-5-3 13 16,5 6-4-16,0-3-2 0,6 6-10 15,-4-3-1-15,4 1-6 0,4 3-3 0,2-1 0 16,-3 1 3-16,7 0-7 0,7 1 7 16,-1 3-2-16,2 3-4 0,2 0 2 15,-1 0-2-15,5 3-5 0,3 3 2 16,3-2-4-16,-8 4-3 0,2 2 1 15,3 1-7-15,-10 6 6 0,-4-1 0 0,-7 7-5 16,1 0 8-16,0 6-8 0,3 2 0 16,17 5 4-16,-5 7 1 0,-1 3 0 0,2 4 1 15,-3 3 0-15,0-3 8 0,-7 7 3 16,1 0 3-16,-4 4-4 16,-1-3 6-16,2 10-6 0,-8-3 10 0,10 16 6 0,-16-14 1 15,3 2 3-15,0-2 4 16,-6 5 2-16,-8-5 2 0,4 1 0 0,-4 1-2 0,-5-12 0 15,-5-1 4-15,1-6-4 16,-7 0 3-16,6 0-2 0,-1-2-4 0,-5-3-6 16,3-2 3-16,-3-2-2 0,0-3-7 15,3 2 3-15,0-5-3 0,-3 0-1 16,3 1-5-16,-3-3-2 0,0-1-1 0,4 0-2 16,-4-7 5-16,3 11 0 0,-3-11-4 15,0 11-4-15,0-11 6 0,0 6-12 0,0-6-16 16,0 0-34-16,3 7-53 15,-3-7-65-15,0 0-81 0,0 0-175 0,0 0-197 16,0 0-112-16</inkml:trace>
  <inkml:trace contextRef="#ctx0" brushRef="#br0" timeOffset="-165099.8">29762 11415 1746 0,'-12'-3'-54'15,"12"3"0"-15,0 0 1 0,0 0 37 16,-18 13 15-16,15-4 18 0,0 2 7 0,3 2 8 16,3 4 2-16,8 3 9 0,-5 0 0 15,7-2 3-15,8 0 3 0,2 6-1 0,4-4 4 16,-1-3-3-16,8-4 4 16,6-1 1-16,-1-4-3 0,-2-6-8 0,10-6 1 15,-4-2-5-15,23-6-2 0,-12-12-2 16,0 6-7-16,-5-7-3 0,-2-8 0 15,-4 1-4-15,-10-3-4 0,5 2 0 0,-8 1-1 16,-8 4-1-16,-4 7-3 0,-9 3 0 16,5 4-28-16,-7 3-37 0,-4 3-44 15,0-1-30-15,-3 9-37 0,0 0-50 0,0 0-425 16,0 0-136-16</inkml:trace>
  <inkml:trace contextRef="#ctx0" brushRef="#br0" timeOffset="-164199">25400 13177 1751 0,'0'0'-113'0,"46"-15"18"0,-23 11 28 16,11-7 33-16,23-3 28 0,16 1 13 0,20-5 17 15,11 3 4-15,2 0 10 0,11 2 6 16,0 1-3-16,3 5 1 0,3-3-1 16,7 5 5-16,-10 0-4 0,-7-3-2 0,4 5-2 15,-27 2-7-15,-7 1-2 0,-3 0 0 16,-13-3-4-16,-14 3-2 0,-12 0-1 0,-11 0 0 15,-5 0-5-15,-1-3-4 16,-4 6 0-16,-4-3 2 0,-16 0 0 0,27 0-2 16,-27 0-5-16,0 0 0 0,8 4 2 15,-8-4-2-15,0 0-2 0,-57 16 1 16,24-11 0-16,-15-2 0 0,-21 1-1 0,-1 0-1 16,-4-4-2-16,-2 4-2 0,-1-2 2 15,0-2 1-15,4 0-4 0,12 3 1 0,9-3 1 16,5 2-4-16,1 1 1 0,8-3 1 15,5 3 2-15,0-2-3 0,9-1 0 16,5 0 1-16,2 0 1 0,0 3 0 0,17-3 5 16,-23 0-4-16,23 0 2 0,0 0 2 15,0 0 0-15,0 0 0 0,0 0 2 16,90-10 0-16,-27 3-3 0,7-4 1 0,1 2-13 16,5 0-27-16,0 2-56 0,-5 0-53 15,-2 0-96-15,-18-1-361 0,-8 4-99 16</inkml:trace>
  <inkml:trace contextRef="#ctx0" brushRef="#br0" timeOffset="-162048.24">22010 13197 1696 0,'0'0'-36'0,"0"0"8"0,0 0 21 0,0 0 7 16,0 0-1-16,0 0 4 0,0 0-5 16,-8-7 3-16,8 7 3 0,0 0-5 0,0 0 6 15,0 0 15-15,0 0 3 0,0 0 1 16,0 0 6-16,44 19 0 0,-28-12 3 16,8 4 4-16,-4 2 2 0,10 2 0 0,13 5-2 15,4 2-6-15,-10-4 0 0,9 4-5 16,4 3-2-16,1-3-2 0,-5 6 2 0,11-3-1 15,-10 0-2-15,6 3-2 0,-3-2 0 16,4 3 2-16,-2-2-2 0,5-2 1 0,9 5 1 16,-5-2 1-16,-8-3 2 0,7 0 0 15,13 7-1-15,-2 3 5 0,-1-5 1 16,6 2 1-16,4-4-2 0,4 0 3 16,-5-2-4-16,5-1 2 0,-1-1-5 15,8 1 3-15,-6 0-6 0,5-6 3 0,4 5 0 16,7-8 0-16,-2 0-2 0,1 2-3 15,3-2 2-15,4 0 4 0,13-4-4 0,0 1 0 16,4-1-4-16,-1 1 0 0,7-4 1 16,6 7-6-16,1-4-3 0,0 1 3 15,-3-1 2-15,-1-5-5 0,-4 4 0 0,-2-1-2 16,-7 0-1-16,0-1 6 0,0 0-4 16,-6-2-1-16,-5 0-2 0,-2-2-1 0,-21 1 2 15,-2-2 0-15,-4-1 4 16,-3-2 8-16,6-2-6 0,-2-5-2 0,-5 5 3 15,4-5-1-15,0-1-1 0,3-4 6 16,7-7-6-16,4 4 4 0,-18 3-6 16,-6 0 5-16,3 1-2 0,-6-5 2 0,4-6 0 15,-5 3-6-15,1-1 0 0,9-8 1 16,7 4 0-16,-16 3-5 0,13-10 0 0,0-1-2 16,-17 10 6-16,14-8-5 0,4 4 1 15,-21 0 1-15,-1 0-5 0,-2 0 8 16,-1 0-7-16,-5 4 8 0,1-4-8 15,-1 0 4-15,-4 0-5 0,2 2 7 16,2-4-9-16,-5 4 5 0,1-4-5 0,-7 2 12 16,10 2-8-16,-10-2-2 0,-1 8 3 0,-9-1-3 15,-3-3 2-15,6 7 5 0,-6-5-3 16,0 1 6-16,0 0 5 0,-7 4 5 16,6-4 0-16,-6 3-9 0,1-2-6 15,1-1 4-15,-5 0 1 0,1 1 6 0,-2 2-2 16,1 0 4-16,-4-1 0 0,1 7-2 15,-1-4 2-15,-7 1 3 0,5-1 5 0,-2 1-7 16,-2-1-14-16,6 3 17 0,-6-1-13 16,-4 3 0-16,7-5 3 0,-7 2-2 15,8 4 9-15,-8-4 2 0,4 4-3 0,-1 3-5 16,-3-4 10-16,-3 8-15 16,7-10 0-16,-3 6 15 0,-4 4-17 0,6-8 5 0,1 3 8 15,-7 5-2-15,0 0 1 16,6-8-4-16,-6 8-10 0,7-4 11 0,-7 4-2 15,0 0-11-15,0 0 5 0,4-6 2 16,-4 6 4-16,0 0-7 0,0 0 5 0,0 0-12 16,0 0 9-16,3-7-1 0,-3 7-13 15,0 0 6-15,0 0 3 0,0 0-2 16,0 0-15-16,0 0-25 0,0 0-4 0,0 0-37 16,0 0-32-16,0 0-43 0,0 0-64 15,0 0-84-15,-27 17-215 0,10-14 32 16,-6-2 66-16,-14 3-118 0,1-4-41 0</inkml:trace>
  <inkml:trace contextRef="#ctx0" brushRef="#br0" timeOffset="-160332.8">22269 13072 1503 0,'0'0'-57'0,"0"0"20"16,-6-25 22-16,6 25 0 16,0 0-2-16,0 0 7 0,0 0 6 0,-7-7-6 15,7 7 5-15,0 0-2 0,0 0-4 16,0 0 1-16,0 0-2 0,0 0 9 16,0 0 1-16,0 0 8 0,0 0-1 0,0 0 16 15,0 0-3-15,37 25 9 0,-31-13 0 16,4 2 2-16,4 4 12 0,-4 6 4 0,4-7-7 15,5 8 6-15,-2 0-5 0,13 5 6 16,-11-5-5-16,5 0 3 0,9 3 0 0,-3-3 2 16,7 4-2-16,0-1-2 0,3-3-1 15,3 1-3-15,-7-2-1 16,11 1-3-16,4 0 1 0,-5-3-3 0,8 3 7 16,2-3-3-16,-3 3-6 0,7-1 0 15,3-2-5-15,-3 0 3 0,21 3-7 0,-15-7 0 16,4 2-1-16,1-2-2 0,19 1 1 15,0 1-7-15,-20-5 2 0,23 3-4 0,-20-3 3 16,20 5-3-16,1-2 2 0,-1-2-1 16,-16-3-2-16,20 5-4 0,2-1 3 15,-2-2-5-15,10 3 1 0,2 1 3 16,-1-3 1-16,-5 6 0 0,1-10-2 0,-1 5-1 16,-4 0-2-16,9-3 1 0,-12 4 3 15,1-3-4-15,-1 0 0 0,-15-8 4 16,1 0-4-16,19 4-3 0,-1-1 5 0,-21-6-3 15,11-1 2-15,0 1-1 0,0-4-2 16,27 4 5-16,0-4-4 0,0 0-1 16,6 2 2-16,-4-4 1 0,5 4-6 0,6 0 6 15,-3 1-3-15,0-3-2 0,-1 6 1 16,-3-6 1-16,-2 0 0 0,-8 0 2 0,-3-6-5 16,-20 6-1-16,0-3 4 0,16-5 1 15,1 0-1-15,-7-9 2 0,7 0-3 16,-1 1 3-16,5-5-3 0,-2-1 3 15,2-6-2-15,-5-1 0 0,7-2 3 0,-6 1 1 16,0-1 3-16,-4-2-5 0,-2 2 5 16,-8-1-3-16,-7 2-1 0,-9-2-2 15,-7 1 3-15,-17 6-4 0,-3 0 0 0,-16 6-22 16,-12 1-29-16,-1-2-34 0,-8 0-37 16,-9 3-42-16,-4-4-59 0,-7-1-441 15,-6-6-159-15</inkml:trace>
  <inkml:trace contextRef="#ctx0" brushRef="#br0" timeOffset="-159110.89">29433 11862 1877 0,'0'-17'-37'0,"0"5"25"16,0 1 23-16,0 11 7 0,-7-13-1 15,7 13-4-15,-4-8 2 0,4 8 8 16,0 0 8-16,0 0 5 0,0 44 17 0,0-19 9 16,0 6-1-16,0 9 9 0,-3 19-3 15,6 3 2-15,-6 3 3 0,3 17 3 16,0-14-9-16,3 2-3 0,-3-1 3 16,0-2-1-16,0-5-15 0,0-2 2 15,0-6-1-15,4-8-10 0,-4-6 1 0,0-5 3 16,0-7-8-16,0-2-14 0,0-2 10 15,-4-5-2-15,4-1-11 0,0-4 13 0,0-1-12 16,0-2 4-16,0-11-44 0,0 0-54 16,0 0-52-16,0 0-47 0,0 0-68 15,8-53-87-15,2 3-129 0,-4-3-181 0,0 1-135 16</inkml:trace>
  <inkml:trace contextRef="#ctx0" brushRef="#br0" timeOffset="-158629.1">29373 12102 1764 0,'0'-15'-77'16,"0"5"18"-16,-3-2 8 0,3 12 27 16,3-15 12-16,0 6-9 0,-3 9 24 15,7-11 9-15,2 3 6 0,5-2-6 0,6-1 13 16,6 5-2-16,12-9-2 0,18 0-1 16,11-5 0-16,27-3 5 0,-4 1-5 0,6-3 1 15,4 0-3-15,3 1 0 0,-3-1-3 16,0 7-2-16,-3-6-4 0,-1 8-1 15,-2-5-2-15,-1 7 3 0,0-4 2 0,-12 4-4 16,-8 3-1-16,-4-3-2 16,2 8-2-16,-4-2 2 0,-10 5 3 0,-15 2-8 15,1 1 4-15,1 4 0 0,-1 2-6 16,17 6 13-16,-16 3 4 0,6 8 2 16,-3 4 4-16,-1 4 1 0,-5 2 3 0,-2 8 0 15,-5-4 7-15,-4 2 6 0,6 10 2 16,-6-2 7-16,3 14 3 0,-9-11 3 0,-1 0-2 15,-3 1 7-15,-3 5-8 0,-1 4 7 16,-8-5 2-16,1-2-8 0,-6-11 1 16,-3-2-5-16,0 0 5 0,-6-5-5 0,0 0-1 15,-15 5-9-15,-2 0 2 0,-7-5-7 16,-13-3 12-16,-11-2-14 0,-19 2 1 0,-17-4-5 16,-17-6 11-16,-13-6-22 15,-7-1 17-15,1 0-5 0,-4-4-14 0,10 3-2 16,6-3 5-16,28-5-10 0,3 2-8 15,13-1-28-15,7 1-27 0,15-1-37 16,15-4-45-16,6-3-62 0,4-5-80 0,7 0-174 16,5-6-202-16,1-1-155 0</inkml:trace>
  <inkml:trace contextRef="#ctx0" brushRef="#br0" timeOffset="-157815.65">22623 13358 1860 0,'-20'-28'-66'0,"6"3"-7"15,-2 3 8-15,-1-3 25 0,-3 1 11 0,3 2 13 0,-2 0-11 16,-1-2 8-16,-4 8 1 15,8 0 11-15,-1 2 20 0,1 2-2 0,2 1 4 16,-2-2-2-16,2 6-4 0,1 0 14 16,-1-1 0-16,4 1 3 0,10 7-4 0,-14-8-1 15,8 2 0-15,6 6 0 0,0 0-4 16,0 0 4-16,0 0 2 0,-16 21 1 16,16-8-2-16,3 7 10 0,3 10-2 0,4 3 2 15,1 0 0-15,5 10-1 0,4 3 0 16,4-4-2-16,-2 1 3 0,5 0-7 0,0-6 0 15,-7-7-1-15,10 4-2 0,0-2 2 16,-6-7-7-16,-5-1 2 0,-2-9-3 16,0 2 0-16,-4-2 4 0,4-2-5 15,-4-4 0-15,0 2-4 0,-3-4-5 16,1-1-14-16,-11-6-43 0,9 4-50 0,-9-4-70 16,0 0-509-16,0 0-174 0</inkml:trace>
  <inkml:trace contextRef="#ctx0" brushRef="#br0" timeOffset="-157678.14">22283 13337 1888 0,'-14'-4'-86'0,"1"1"6"0,13 3 10 16,-17-5-8-16,17 5 22 0,0 0-6 0,0 0 3 15,0 0 15-15,0 0 8 0,0 0-34 16,0 0-52-16,0 0-261 0,0 0 105 15</inkml:trace>
  <inkml:trace contextRef="#ctx0" brushRef="#br0" timeOffset="-155598.9">25523 15435 1067 0,'0'0'-46'0,"0"0"22"15,0 0 12-15,0 0 23 0,0 0 5 16,0 0 16-16,0 0 8 0,0 0 9 16,0 0-4-16,0 0-4 0,0 0 19 0,0 0-2 15,0 0-4-15,0 0-1 0,0 0-5 16,0 0-4-16,0 0 2 0,16-27-3 0,-16 27 0 15,14-10-6-15,-7 2 0 16,5 3-7-16,-1 0-6 0,5 2 3 16,-2-1-6-16,2 1-5 0,1-2 3 0,3 5-6 15,-3-3-2-15,-4 3 2 0,-13 0 1 16,33 8-1-16,-16-1 4 0,-4 1-4 0,1 2 4 16,-4 3 2-16,-7 2-1 0,0 2-1 15,-3 3 3-15,-3 0-1 0,0 5 0 16,-1 0-4-16,-2 0 0 0,0-3 0 0,-5 3-4 15,4-4 3-15,-2 4 2 0,-2-7 0 16,1 3-1-16,4-6 1 0,-1 3-2 0,-3-3-1 16,3-2 2-16,1 1 3 0,-1-3 0 15,1-3 6-15,2 2-5 0,-3-2 6 16,7-8 0-16,-6 16 0 0,3-11 4 16,3-5-1-16,0 0 0 0,0 11-5 15,0-11 3-15,0 0 8 0,0 0-5 0,9 14-1 16,-9-14 1-16,21 0 3 0,-21 0-7 15,23 3 1-15,-23-3-2 0,26-3-3 0,-9 0 1 16,4 1-8-16,1-8 4 0,2 4-15 16,-1 2-21-16,4-4-23 0,0 1-29 15,6-7-30-15,-10 4-26 0,7-1-24 0,0-4-15 16,-3 5-31-16,-1-8-30 0,1 3-379 16,-3 2-104-16</inkml:trace>
  <inkml:trace contextRef="#ctx0" brushRef="#br0" timeOffset="-155016.02">26709 15483 1751 0,'0'0'8'0,"14"-6"21"15,-14 6 10-15,10-12 16 0,-4 7 9 16,-6 5 9-16,0 0 7 0,7-11 8 15,-7 11-5-15,0 0-6 0,0 0-12 0,0 0-3 16,0 0-3-16,0 0-9 0,-40-1-7 16,40 1-1-16,-46 14-2 0,19-6-3 15,-3-1-2-15,-3 3-6 0,0 2-1 16,6-1-5-16,-3 3-4 0,3-3-3 0,-3 3 3 16,6-3-6-16,-3-1 2 0,11-3-6 15,-1 1 3-15,1-2-2 0,2 1 1 0,1-3-5 16,4 0 1-16,9-4 10 0,-24 6-12 15,24-6 7-15,-14 3 11 0,14-3-9 16,0 0-1-16,0 0-5 0,-27-13 3 0,24 6 0 16,0-6 0-16,0-4 2 0,3 4-3 15,3-6-1-15,0-2-4 0,-3-6 2 16,11 0-5-16,-5-7 3 0,1 5-8 16,7 0 17-16,-8 3-9 0,4 1 5 15,-1 0 6-15,-1 1 9 0,-2 6-10 0,4 3 5 16,-7-3 8-16,0 5-5 0,8 1-7 15,-8 5-9-15,1-2 1 0,-4 9-3 0,9-8 1 16,-9 8 7-16,0 0-5 0,0 0-2 16,0 0 7-16,30 24-9 0,-19-12 3 15,-5 6-6-15,4 3 2 0,-3 3-9 0,3 6 12 16,-3-1-1-16,-4 7 9 0,7-5-13 16,-3 2 8-16,-1 3-8 0,-6-5 8 0,4 1 5 15,2 0-6-15,1-2 1 16,-1-5 3-16,1 0-5 0,0-4-8 0,-1 3-30 15,1-2-42-15,0-4-51 0,-4-3-49 16,1-2-72-16,-1-5-76 0,0 2-152 16,4-2 35-16,-1-2-118 0,2-1-57 0</inkml:trace>
  <inkml:trace contextRef="#ctx0" brushRef="#br0" timeOffset="-154265.96">26546 16120 1614 0,'0'0'11'0,"0"0"13"15,-23 0 19-15,23 0 1 0,0 0 5 16,-24-3-3-16,24 3-6 0,-16 3-4 16,16-3 0-16,-17 7-3 0,7 1 1 15,0 2 2-15,-3 0 3 0,3 5 1 16,3 2 1-16,1-2 3 0,2 3-1 0,1-1-3 15,3 2-1-15,3 2 1 0,1-3-8 16,6-1 3-16,-1 2-3 0,8-2-1 0,3-5-2 16,0-5-6-16,7 0 2 0,-3-4 2 15,1 0-9-15,5-3 3 0,5-6-5 16,-2 2-3-16,-11-4-3 0,5 1 4 0,-3-6-2 16,-1 2-7-16,-3 0 6 0,-3 1-4 15,0-1-1-15,-7 2-1 0,-4-4-2 16,1 6 1-16,-7 7-5 0,3-14 0 15,-3 14 1-15,-7-11-1 0,7 11 2 16,-9-14-1-16,-1 7 0 0,-1 0 3 0,2 0-8 16,-9-4 7-16,2 4-1 0,-1-4 2 15,4 3-3-15,-4 0-5 0,1-2 4 0,-1-3 4 16,-2 1-6-16,-2 2 3 0,1-4-1 16,4 3 3-16,-5-3-1 0,1 0-1 15,4-1 3-15,-1 0 0 0,4-2-1 0,-1-1-2 16,8 1-3-16,-1-3 4 15,1 0-4-15,6 2 2 0,3-3-2 0,0 0 2 16,4 3-1-16,-1-4 3 0,1 4-7 16,3 1 5-16,0 2-7 0,7 0 3 15,-7 1-1-15,7 4-2 0,-8 6 4 0,4 0-1 16,-13 4 1-16,24-3 1 0,-24 3 2 16,30 7 0-16,-16-3 0 0,-4 10 1 0,-1-3-1 15,2 3 4-15,-5 1-3 0,4 5 1 16,0-2-14-16,0 1-31 0,-3-1-33 15,2 2-35-15,-1-5-60 0,-5 0-74 0,4-2-139 16,-1-1-175-16,-3 1-63 0</inkml:trace>
  <inkml:trace contextRef="#ctx0" brushRef="#br0" timeOffset="-153865.71">25613 17010 1687 0,'-11'5'56'0,"2"-3"13"0,9-2 7 16,0 0-5-16,0 0-10 0,0 0-4 15,27-22-6-15,23 0 0 0,9-2 5 0,28-10-4 16,14-4-1-16,8-2 0 16,38-7-1-16,-3-1-1 0,5 1-4 0,7 0 0 15,5 4-2-15,-15 3-6 0,-29 5-4 16,3 4-3-16,-13 2-2 0,-10 7-3 0,-15-2-7 16,-22 6-1-16,-19 10 3 0,-8-3 3 15,-10 5-7-15,-3 2 2 0,-3 0-1 16,0 1-12-16,-17 3 8 0,17-3-9 0,-17 3-2 15,0 0-14-15,0 0-32 16,0 0-29-16,0 0-35 0,0 0-40 0,-21 28-54 16,12-25-98-16,9-3-114 0,-17 4-139 15,17-4-56-15</inkml:trace>
  <inkml:trace contextRef="#ctx0" brushRef="#br0" timeOffset="-151232.33">26690 17035 1617 0,'0'0'0'0,"0"-15"12"0,0 15 7 16,6-21 9-16,1 3 9 0,-1 4-4 16,11-1-2-16,10-6 0 0,-4 5-2 15,7-1-4-15,3 4-1 0,1 1-2 0,-8 4-5 16,1 3 3-16,-4 1-2 0,-5 4 4 16,-18 0-1-16,33 9 6 0,-24 0 1 0,4 4-1 15,-13-1 3-15,5 9 5 0,-13 1 4 16,2 3 1-16,-4 6 6 0,-4 1 7 15,-13 11-7-15,5-6 1 0,5-10-4 0,4-2 0 16,-1-7-4-16,4 1-2 16,4-3-7-16,2-4 1 0,1-2 1 0,-1 2-2 15,1-1 1-15,3-11 3 0,3 13 8 16,-3-13-2-16,20 4-5 0,-6-1 0 16,2-3-2-16,-16 0-5 0,48-3-9 0,-26 3 1 15,8-3 5-15,-6 2-6 0,6-5-5 16,-3 6-1-16,-4-5 1 0,4 3 8 0,-4-2-12 15,-6 3 1-15,-4-2 1 0,4-1-6 16,-1 1-6-16,1-2-10 0,-1 0-26 16,8-3-27-16,-10 1-29 0,2-1-35 15,1-2-37-15,-4 3-31 0,1-3-56 16,-2-5-135-16,1 1-243 0,1-2-126 0</inkml:trace>
  <inkml:trace contextRef="#ctx0" brushRef="#br0" timeOffset="-150648.33">25726 14940 1842 0,'-3'-7'20'0,"3"7"5"0,-4-13-3 16,4 13-2-16,0 0-7 0,0 0 3 15,0 0 13-15,0 0 2 0,0 0 18 16,0 0 10-16,4 46 5 0,-4-25 3 0,0 7 8 16,3 2-3-16,-6 5 6 0,3 0-4 15,0-1-9-15,0 4 6 0,0-2-3 16,0 1-2-16,0-7-11 0,0-4 3 16,0-1-6-16,0-1-5 0,0-4-14 15,0-7 9-15,-4 1 3 0,4-2-17 0,0 1 10 16,0-2-4-16,0-11 1 0,0 0-67 15,0 0-58-15,0 0-72 0,-13-3-69 0,13 3-127 16,0 0-112-16,-3-18-193 0,3 18-160 16</inkml:trace>
  <inkml:trace contextRef="#ctx0" brushRef="#br0" timeOffset="-149079.39">26006 17230 1910 0,'17'-15'-33'0,"-7"2"19"0,0-2 9 0,6 5 12 15,-2 0 1-15,-1-1-1 0,0 3 1 16,7-3-1-16,-3 5 1 0,0-1 0 16,-3 6-2-16,2-5 4 0,-16 6-6 15,26 3 5-15,-26-3-2 0,21 7 4 16,-12-3 2-16,-5 7 1 0,-1 2 0 0,-3 2-3 16,0 0 4-16,-3 2-3 0,-1 1 2 15,-5-1-1-15,-2-2-3 0,5 0-4 0,-1-1-1 16,1-3 5-16,3-1-8 0,-5 3 4 15,8-4 1-15,0-9-2 0,-6 16-1 16,6-16-3-16,6 9 1 0,-6-9 2 0,17 6 1 16,-4-5-2-16,-13-1-1 0,33 4-2 15,-15-2 3-15,-1 1-4 0,2-1 2 16,1 1 0-16,0 1 1 0,-3 3 2 16,3 4-1-16,-7-4 5 0,1 4 3 15,-1 2 5-15,-7-1 6 0,5 1 7 0,-8-5-3 16,-3 9 9-16,-7-3-2 0,-6 4 7 15,-4 0-3-15,1-4 2 0,-11 1-10 16,-6 0 0-16,-4-2-1 0,1-1-5 0,1-2 1 16,-4-2-5-16,12-4-2 0,-3 5-3 15,3-5 0-15,4-1-3 0,3-3-4 0,4 1-3 16,16-1-26-16,-24 4-31 0,24-4-41 16,0 0-52-16,-20-11-47 0,20 4-108 15,0 7-330-15,6-19-129 0</inkml:trace>
  <inkml:trace contextRef="#ctx0" brushRef="#br0" timeOffset="-146911.79">29040 15616 1827 0,'-13'-4'1'0,"-4"-6"18"0,7 6 19 16,-1-7 15-16,5 1 12 0,-1 3 6 16,4-3-1-16,3 10-6 0,-6-19 13 0,6 8-6 15,0 1-3-15,3-2 0 16,3 2-14-16,-6-1-3 0,10-2 5 0,4 4-11 16,-1 2 1-16,4-2-18 0,5 0 3 15,2 2-6-15,0 4-2 0,2 3-2 16,1 0 0-16,3 3 3 0,-4 1-1 0,4 4-7 15,-6 2 5-15,2 5-10 0,-8 0 2 16,-2-1-5-16,1 3 0 0,-4 2 1 16,-4 1-2-16,-1-2-1 0,-2 0 7 0,-2 1-9 15,-4-2 1-15,3-3-2 0,-3 0-1 16,3-3-4-16,3 0-5 0,2 2-9 0,2-4 10 16,-4 2-4-16,4-6 2 0,4 0 0 15,2-1-2-15,7-1 0 0,1 1 2 16,-1 2-1-16,4-3 3 0,-1 5-2 15,-6-4 2-15,4 0-4 0,-8 5 5 16,8 0 0-16,-4 2 1 0,-7 6 5 0,1-4-1 16,-8 2 3-16,-6-3-4 0,0 2 8 15,-9 3-3-15,4 0-1 0,-8 3-4 16,-10 0 5-16,7-2-5 0,-8-6 2 0,-6 2 3 16,7-3 2-16,-1-4-4 0,5 0 2 15,-5-1-3-15,11-5 3 0,-7-1-9 0,-1 0-26 16,21 0-47-16,-30-1-51 15,11-6-59-15,8 1-109 0,-1-5-144 16,2 3-171-16,2-9-112 0</inkml:trace>
  <inkml:trace contextRef="#ctx0" brushRef="#br0" timeOffset="-146548.49">29822 15398 1770 0,'24'-21'-7'15,"-4"4"10"-15,-7 2 14 0,1 3 2 16,-1 2 3-16,4-1-3 0,-7 7-4 0,3-2 3 16,4 6 3-16,-17 0-2 15,27 6 12-15,-14-4-2 0,1 8 3 0,-2 3 1 16,-2-1-1-16,-2 5-3 0,-2 4 0 16,0 1-3-16,-6 3 1 0,4 3 1 15,-8 1-3-15,4-1 2 0,0-2-6 0,0 3-4 16,0-1 4-16,0-10-3 0,0 3 0 15,4-6 6-15,2 3-1 0,-3-3 4 16,5-2-2-16,5-1 4 0,-4-6-4 16,5 1-2-16,2-7-7 0,5 1 5 0,-1-1-4 15,7-4 2-15,-5-1-2 0,-1 0 0 0,2 0-9 16,7-2 3-16,-10 0-1 16,0 1-5-16,0-2-9 0,-3 4-25 0,0-3-17 15,-8 7-24-15,-9 0-21 0,21-6-20 16,-21 6-39-16,0 0-15 0,13-4-33 15,-13 4-419-15,0 0-114 0</inkml:trace>
  <inkml:trace contextRef="#ctx0" brushRef="#br0" timeOffset="-144281.7">29666 16462 1780 0,'-19'-2'-11'0,"19"2"15"0,-21-4 25 0,21 4 10 16,-13-7 8-16,13 7 2 0,-7-9 0 16,4 0 0-16,3 9-1 0,6-25-1 15,8 14-3-15,-1-4 4 0,7 2-5 0,-4 1-8 16,1-1 0-16,4 1-9 0,-2 6 3 16,-2 6-4-16,-17 0-1 0,34 6 3 15,-17 4 0-15,-4 2-2 0,-7 3 0 0,-3 8-4 16,-3 4 4-16,-9 4 0 15,-1 1-3-15,-4 12-2 0,-10-1 0 0,5 0-2 16,2-8 0-16,1-7-2 0,2-3-7 16,-2 1 1-16,5-5 4 0,5-4-5 15,-1-2-2-15,1 0 3 0,3-2-3 0,3-3 4 16,0-10 0-16,6 12-4 0,-6-12 3 16,19 4 1-16,-19-4-2 0,35-4-15 15,-16 0-23-15,11-2-37 0,3-5-32 0,0 3-42 16,5-5-37-16,-5-2-64 0,4 0-113 15,6-9-239-15,-3-1-92 0</inkml:trace>
  <inkml:trace contextRef="#ctx0" brushRef="#br0" timeOffset="-143944.58">30499 16217 1756 0,'3'-12'21'16,"-3"12"6"-16,0 0 6 0,0 0 3 15,0 0 8-15,-46 19 7 0,29-6 2 16,-2 6-2-16,-2 5 0 0,1 1 0 0,1 12-6 16,2-5 2-16,-3 9-1 0,13-4-1 15,0-4-1-15,7-6-1 0,0 1-8 16,4-1 1-16,-1-2-4 0,4-2-1 0,-4-3 0 16,7-6-3-16,0-1 2 0,10-1 0 15,-3-6-4-15,-1-1-7 0,2-3 2 16,1-2-2-16,-19 0 1 0,27-7 2 15,-13 0-6-15,-5 1-6 0,-2-5 1 16,-7 3-3-16,0 8-2 0,0-18 0 0,0 18 0 16,-10-18-6-16,4 12 4 0,-5 2-1 15,11 4-2-15,-19-4-21 0,19 4-19 16,-24 0-31-16,24 0-34 0,-20 0-32 0,20 0-44 16,0 0-77-16,-27 0-140 0,27 0-179 15,0 0-76-15</inkml:trace>
  <inkml:trace contextRef="#ctx0" brushRef="#br0" timeOffset="-143648.96">29616 17285 1714 0,'-23'7'48'0,"3"-1"20"0,7-2 8 0,2-4 7 15,11 0 0-15,-16 4-1 0,16-4-4 16,0 0-4-16,0 0-5 0,0 0-7 0,0 0-4 16,63-16-7-16,0-1-11 0,31-11-2 15,13-2-3-15,9-4 0 0,4 1-2 16,24-13-11-16,2 4 7 0,-33 6-8 0,7 7-1 16,-13-1 3-16,-16 7-8 15,-1-2-5-15,-27 10-13 0,-17 5-20 16,-6 5-13-16,-13 3 5 0,-10-2-28 0,-8 4-31 15,-9 0-29-15,0 0-47 0,0 0-48 16,-36 31-111-16,9-16-288 0,-3 0-111 0</inkml:trace>
  <inkml:trace contextRef="#ctx0" brushRef="#br0" timeOffset="-143098.37">31022 17095 1775 0,'8'-15'2'16,"-8"8"9"-16,0 7 14 0,0 0 4 16,0 0 1-16,-8-13 3 0,8 13-8 0,0 0 2 15,0 0-4-15,-46 21 13 0,23-3 4 16,7 0 5-16,-14 14 1 0,0 9 4 0,3-1 5 15,6 3-4-15,-5 1-8 0,10-1 4 16,2-8 3-16,7-3-10 0,7-4 1 16,-3-3-3-16,6-6-3 0,-3-1-3 0,7 4-2 15,3-6 2-15,3-1-1 16,3-8 4-16,1-3-17 0,1 0 1 16,-2-4 0-16,7-5-5 0,-2-2 1 0,-5-2-3 15,1 1-2-15,-7 0 0 0,-1-5-2 16,-2 1-3-16,0 3 7 0,-7 9-3 0,-7-16-4 15,7 16-1-15,-13-13 2 0,3 9 3 16,10 4-1-16,-30-4-4 0,16 1 2 16,14 3-6-16,-30-1-16 0,30 1-26 0,-19 0-42 15,19 0-39-15,-17 1-41 0,17-1-55 16,-10 3-109-16,10-3-344 0,0 0-166 16</inkml:trace>
  <inkml:trace contextRef="#ctx0" brushRef="#br0" timeOffset="-134131.33">30746 9415 1901 0,'10'4'-51'0,"-10"-4"19"15,0 0 26-15,0 0 16 0,13 7 17 16,-13-7 9-16,0 0 6 0,0 0 1 0,0 0 12 16,0 0 0-16,0 0 5 0,0 0 2 15,0 0-5-15,0 0 7 0,18 0-6 16,-18 0 3-16,0 0-7 0,0 0-1 0,0 0 6 16,0 0 6-16,0 0 3 0,0 0-1 15,0 0-6-15,0 0-9 0,0 0-10 16,0 0-3-16,0 0-2 0,0 0-3 0,0 0-5 15,-57-7 1-15,57 7-11 0,-30 0-8 16,16 3 10-16,-2 0 1 0,-1-2-7 16,17-1 1-16,-31 6-11 0,22-3 3 15,9-3 2-15,-24 8-3 0,15-1-11 16,-1 0 8-16,2 4 4 0,2-3-1 0,-4 9 1 16,4 0-6-16,3-1 2 0,-2 8 6 15,5 1 0-15,-3 0-8 0,0 1 9 0,3 5-9 16,0-1 7-16,0 5 8 0,3-6-8 15,-3 7 4-15,3-1 8 0,2-6-3 16,-2 4 3-16,-3-5-4 0,6 3 3 0,-6-5-22 16,0 2 18-16,7 0 1 15,-7-3-1-15,6 0-4 0,-6-3 7 0,3-1-11 16,-3-5-1-16,0 1 5 0,5-3 4 16,-5-3-12-16,0 3 13 0,0-14 9 15,3 17-11-15,-3-12-11 0,0-5 2 0,0 0-38 16,0 0-36-16,0 0-38 0,0 0-31 15,0 0-40-15,0 0-28 0,0 0-41 16,16-28-38-16,-13 16-86 0,-3-1-62 0,0-2-116 16,3 3-51-16</inkml:trace>
  <inkml:trace contextRef="#ctx0" brushRef="#br0" timeOffset="-133880.8">30586 9975 1571 0,'-3'-13'-14'0,"3"13"15"0,0 0 12 0,0 0-4 16,0 0 4-16,0 0 0 15,0 0-3-15,0-12 8 0,0 12 21 0,0 0 14 16,0 0 12-16,27-7 8 0,-18 4 1 16,12-3 1-16,-5 4-3 0,1-8-3 15,6 3 2-15,0-1-7 0,-6 2-9 0,3-1 5 16,-3 3-12-16,0-6 0 0,-4 6-9 16,1 0-2-16,-14 4 1 0,22-7-4 15,-11 4-3-15,-11 3 1 0,13-5-10 0,-13 5-6 16,14-6 5-16,-14 6-11 0,0 0-3 15,9-7-31-15,-9 7-36 0,0 0-49 16,10-4-67-16,-10 4-83 0,3-5-160 16,-3 5-173-16,14-9-92 0</inkml:trace>
  <inkml:trace contextRef="#ctx0" brushRef="#br0" timeOffset="-128248.04">31453 9543 1681 0,'0'0'-36'0,"-7"-13"19"0,7 13 27 15,0-12 22-15,0 12 17 0,-6-11 21 16,6 11 11-16,0-13 9 0,0 13 15 0,-4-9 4 16,4 9-3-16,-3-10-12 0,3 10-6 15,0 0-17-15,0 0 1 0,0 0-12 16,0 0 0-16,0 0-4 0,0 0-1 0,-14 37 0 15,8-17 9-15,9 5-9 0,0 3 1 16,1-3-5-16,-1 8 0 0,4-1-6 16,-4-6 3-16,4 5-18 0,-1-3 14 15,1-3 2-15,-3 0-22 0,2 0 8 16,1-3-12-16,-4-3 15 0,4-2-9 0,-4-3 1 16,0-2-6-16,4 1 4 0,-3-2-15 15,-4-3 10-15,0-8-9 0,6 17 8 16,-6-10-4-16,0-7-8 0,0 0-22 0,7 9-33 15,-7-9-27-15,0 0-25 0,0 0-31 16,0 0-27-16,0 0-37 0,0 0-55 0,0 0-70 16,0 0-141-16,10-25-192 0,-10 25-150 15</inkml:trace>
  <inkml:trace contextRef="#ctx0" brushRef="#br0" timeOffset="-127930.93">31280 9615 1901 0,'-11'-5'2'0,"11"5"30"0,0 0 17 0,-13-3 13 16,13 3 5-16,0 0 4 0,0 0-1 15,-14-7-6-15,14 7 6 0,0 0 6 16,0 0-10-16,0 0-16 0,0 0 12 15,11-18-9-15,2 11-4 0,4-3-1 16,2-4-7-16,5 3-6 0,-4-4 3 0,7 2-18 16,3 1 10-16,-3-3-3 0,6-1-4 15,-3 7-4-15,0-7 8 0,-7 7-13 16,0-1 0-16,-2 3-26 0,-5-1-28 0,1 3-24 16,-7 1-25-16,-10 4-24 0,26-1-28 15,-26 1-30-15,0 0-33 0,18 5-67 16,-18-5-401-16,6 13-167 0</inkml:trace>
  <inkml:trace contextRef="#ctx0" brushRef="#br0" timeOffset="-127594.14">31386 10107 1925 0,'0'0'-11'0,"-3"8"37"15,3-8 21-15,0 0 22 0,0 0 7 16,0 0 6-16,-3 11-2 0,3-11 3 0,0 0-18 16,0 0-1-16,0 0 10 0,0 0-14 15,43-11-1-15,-26 3 0 0,3 1-5 16,-1 0-3-16,11-4 3 0,-3 4-8 16,3-3-4-16,3 0-5 0,1-1-3 15,-4 1 0-15,-7 2-4 0,7 0-3 0,-10-5-10 16,3 2 5-16,-2 4-8 0,-5 0-3 15,1 2 5-15,0-1 0 0,-4 2 3 16,-3-2-11-16,-10 6 1 0,20-8-10 0,-10 4-7 16,-10 4-26-16,13-4-37 0,-13 4-40 15,10-9-38-15,-10 9-53 0,7-8-53 16,-7 8-165-16,0 0-25 0,3-8-101 0,-3 8-47 16</inkml:trace>
  <inkml:trace contextRef="#ctx0" brushRef="#br0" timeOffset="-122113.83">32256 9347 1603 0,'-3'-12'22'0,"-1"2"18"16,4 10 16-16,0-24 22 0,-3 16 10 15,3 8 14-15,-6-17-1 0,2 13-7 0,4 4-11 16,-3-12-13-16,3 12-7 0,0 0-5 16,-7-9-7-16,7 9 5 0,0 0 1 15,0 0 4-15,0 0-2 0,10 46 0 16,-3-25 3-16,-4 4-6 0,0 8 6 16,1 3 4-16,2 2 4 0,-2-3-14 0,-1-1-12 15,1 4 4-15,2-2-6 0,1-3-9 16,-1 1-2-16,1-1 8 0,-3-8-3 15,2 0-13-15,1 0 2 0,-4-8-4 0,0-1-23 16,1 1-22-16,0-5-22 0,-1-2-44 16,-3-10-55-16,6 7-55 0,-6-7-50 0,0 0-75 15,0 0-123-15,16-22-227 0,-8 9-171 16</inkml:trace>
  <inkml:trace contextRef="#ctx0" brushRef="#br0" timeOffset="-121747.14">32556 9350 1897 0,'6'-13'-57'0,"-2"2"24"0,-4 11 15 16,4-8 1-16,-4 8 3 0,0 0 1 0,0 0-1 15,0 0 9-15,0 0 7 0,0 0 2 16,0 0 3-16,0 0 2 0,-20 26 18 16,2-8-1-16,9-5-4 0,-4 5 2 0,-1-4-4 15,-2 4-2-15,-1-6-4 16,1 6 4-16,-2-5 8 0,6-5 4 0,-2 6-1 15,4-10-2-15,-1 7 4 0,5-6 2 16,-1 3 3-16,7-8 1 0,-9 7-2 16,9-7-1-16,-11 5-1 0,11-5-1 0,0 0-4 15,0 0-5-15,0 0-1 0,0 0-2 16,30 13-2-16,-13-9-3 0,-1 0-4 16,1 10 4-16,4-4-4 0,1 0 2 0,-1-1-3 15,-1 7 2-15,3 0-1 0,-6 1-3 16,-4 0 3-16,4-1 0 0,0 2 1 15,-4 0-3-15,0 2-21 0,-3-2-36 0,-3 0-44 16,-1-4-49-16,-2-3-73 0,-1-3-153 16,0 1-207-16,-3-9-74 0</inkml:trace>
  <inkml:trace contextRef="#ctx0" brushRef="#br0" timeOffset="-121347.08">31329 10672 1721 0,'-22'4'67'15,"1"0"26"-15,4-2 28 0,17-2 15 0,-19 0 9 0,19 0 3 16,0 0-1-16,0 0-18 16,0 0-9-16,0 0-22 0,0 0-8 15,57-38-4-15,2 13-19 0,24-1 7 0,17-10-12 16,10 1-2-16,4-3-2 0,-4-2-21 16,33-10 4-16,-33 13-1 0,0-2-13 0,-10 1 6 15,1 1-4-15,-16 3-11 0,-4 5-2 16,-24 6 8-16,0 0-14 0,-11 7 6 15,-13 3-5-15,-6 1-7 0,-4 3-11 16,-7 1-2-16,-5 4-16 0,-1 0-15 16,-10 4-25-16,9-9-23 0,-9 9-26 0,0 0-31 15,0 0-32-15,0 0-35 0,0 0-76 16,0 0-173-16,0 0 24 0,0 0-128 16,0 0-66-16</inkml:trace>
  <inkml:trace contextRef="#ctx0" brushRef="#br0" timeOffset="-120043.18">236 13012 1644 0,'0'0'-11'0,"0"0"-2"15,0 0 0-15,0 0 0 0,0 0 28 16,0 0 10-16,31 29 6 16,-15-12 18-16,4-5 1 0,4 5 9 0,6-2 3 15,16 5 8-15,-7-8-1 0,5-5 12 16,6-7 12-16,24-14 3 0,22-16 1 15,37-34 4-15,8-17-6 0,-8-16-17 0,4-11-9 16,-4-6 0-16,3-4-8 0,-13-6-7 16,-2 8-6-16,-11 0 11 0,-26 15-21 0,-18 27 1 15,-13 6 2-15,-6 14 1 0,-11 12-10 16,-6 5-7-16,-9 12-10 0,-8 10-16 16,1-2-14-16,-5 9-19 0,-2 5-21 0,-7 3-26 15,0 0-37-15,0 0-48 16,17 28-68-16,-17-20-131 0,3 13-92 0,-3-3-132 15,0 0-89-15</inkml:trace>
  <inkml:trace contextRef="#ctx0" brushRef="#br0" timeOffset="-115396.89">6703 13258 1745 0,'-7'-13'44'15,"0"5"18"-15,7 8 18 0,-13-10-8 16,13 10-7-16,-6-5-7 0,6 5-8 0,0 0-6 16,0 0-5-16,0 0 4 0,0 0 4 15,-11 23 5-15,11-9 1 0,0 7-4 16,3 11 7-16,5 3 3 0,2 18 11 0,-4 2 0 15,4 2-9-15,0 6 5 16,3 12 3-16,-2-13-11 0,2 17 3 0,-7-12-6 16,4-5 2-16,1 1-15 0,2-1 2 15,0-8-4-15,-3-1-3 0,-3-14-13 0,7 7 3 16,-5-17 5-16,-2-4-8 0,-1-1-8 16,-2-6 21-16,0-6-3 0,-1 2-10 15,3-3-6-15,-3-1 0 0,4-3-2 0,-7-7-27 16,0 0-43-16,0 0-37 0,0 0-37 15,0 0-39-15,27-17-55 0,-21 5-47 0,8-12-117 16,-8 6-67-16,4-3-172 16,1-9-123-16</inkml:trace>
  <inkml:trace contextRef="#ctx0" brushRef="#br0" timeOffset="-114646.5">6676 13397 1773 0,'0'0'-28'0,"0"0"2"0,0 0 20 16,-10-10 4-16,10 10 9 0,0 0 1 15,0 0-4-15,0 0 0 0,0 0-2 16,14-21 2-16,-5 14 6 0,8-2-2 15,3-4 1-15,17 1 6 0,16-5 7 16,10-1 2-16,5 0 0 0,21-4-6 0,4-3 2 16,11 5 1-16,10-1-4 0,1-4-2 15,-1 6 4-15,6-5-1 0,-6 5-3 0,9-1-1 16,-4 1-2-16,1 1 4 0,-6-2-4 16,3 2 3-16,0 0-3 0,-1 0-3 15,-3-1 4-15,7-1-3 0,1 5-1 0,-5 0-1 16,0 1 1-16,-5-4-1 0,-1 5-3 15,-10 6 0-15,-21-1-2 0,-5 4 3 0,-1 1 1 16,-13 0-2-16,-13 3-2 16,0 3 8-16,0-3 9 0,-11 3-2 0,1 1-1 15,-4-1-2-15,3 4 3 0,2 4 0 16,-12-4 6-16,4 5 1 0,0 2 3 16,7 15 9-16,-11-8 4 0,-2 4 3 0,2 18-1 15,1 0 1-15,-6 7 1 0,1 0-3 16,-1 3-3-16,-1 0 2 0,-7-2-6 15,1-2 5-15,2 2-6 0,-3-2-6 0,-3-10 2 16,-10-6-5-16,4-4-8 0,-4 2-4 16,-7 4 17-16,-7 12-10 0,-13-4-2 0,-6 1 0 15,-27 9 6-15,-16-3-1 0,-21 3-2 16,-29 2-9-16,15-16 7 0,-2-1-10 16,-7-5-4-16,7-8-10 0,-7-6-14 15,10-2-15-15,0 1-13 0,14-5-21 16,18-5-21-16,5-4-33 0,17-1-56 0,5-6-77 15,2-1-200-15,-14-6-190 0,6-2-141 16</inkml:trace>
  <inkml:trace contextRef="#ctx0" brushRef="#br0" timeOffset="-113894.91">16239 12559 1961 0,'8'-9'59'0,"-2"0"-10"0,-6 8-6 16,0 1-2-16,0 0-6 0,0 0 17 15,0 0 14-15,13 22 10 0,-7-4 10 0,2 10 1 16,-2 4 12-16,1 15 2 0,-1 7 13 16,5 2-18-16,-8 2 5 0,-3 7-3 0,10-5-24 15,-4 5 1-15,5-2-9 0,-8-1 4 16,0-2-8-16,7-6-9 0,-10 2-1 16,10-9-3-16,-3-12-8 0,-4-2-9 0,7-8-3 15,-3-3-3-15,-1-4-17 0,1-4-30 16,0-7-39-16,-1-1-71 0,-6-6-86 0,0 0-111 15,24-35-180-15,-21 10 43 16,0-12 50-16,1-18-149 0,-1 0-65 0</inkml:trace>
  <inkml:trace contextRef="#ctx0" brushRef="#br0" timeOffset="-113396.58">16220 12633 1700 0,'-8'-18'43'15,"2"3"9"-15,3 2 0 0,-1 3 3 16,4-1-7-16,0 11-6 0,10-25-8 0,7 14 2 16,10-7-7-16,19-4 0 15,8-3-6-15,22-3 0 0,14 0-7 0,8 2 3 0,11-5-1 16,8 6-2-16,6 0-2 0,-3 0 2 16,10 0-6-16,3 3 1 0,-6 1 0 15,3 2-2-15,0 1-2 0,-13 1-2 16,3 2 4-16,-7 5-3 0,-17 0-2 0,-12 2 0 15,-7 4-3-15,-7 1 5 0,3 0-3 16,-20 6-4-16,-2 1 1 0,-8-1 4 16,0 5-6-16,-3 2 2 0,0 1 3 0,7 10 1 15,-4 4-1-15,0 4 4 0,4 5 4 16,-10 6 4-16,10 10 7 0,-11 10 6 0,-2 2 3 16,2 1 14-16,-9 2 4 0,-4-14 4 15,4 16-4-15,-11-10 4 0,-3-2 12 16,-2 2 2-16,-8 0-6 0,-3 0 1 15,-3 2 0-15,-11-7-4 0,1-2-7 16,-10-2-4-16,-4-1 10 0,-3-3-9 0,-7-1 0 16,-20 6-3-16,1-7-3 0,-14-2-3 15,-14-5-11-15,-5-2-8 0,-15-7 13 0,-8-5-13 16,-9-6-3-16,-2-2-1 0,-11-12-1 16,11 2-9-16,3-3 13 0,7-3-21 15,-1 3-5-15,24 0-23 0,3 0-14 0,8 3-11 16,8 1-20-16,11 5-24 0,-3 0-36 15,20-2-35-15,13-1-37 0,3-1-46 16,8 1-128-16,5-2-48 0,1 0-171 16,2 2-100-16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21:28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8057 5135 1914 0,'0'0'58'0,"-5"-10"-1"15,5 10 1-15,0 0-8 0,0 0-8 16,0 0-1-16,0 0 6 0,0 0 12 16,0 0 8-16,0 0 9 0,11 42 9 0,-5-24 13 15,1 4-7-15,-1 3 7 0,5 8 3 16,2 13-13-16,-2 8-4 0,-2-2 27 0,1 3-14 15,1 1-1-15,-2 1 1 0,1 0-3 16,-4-2-8-16,2-2-6 0,-2-6-7 16,1-4-8-16,-4-8-8 0,3 1-11 0,2-5 5 15,-5-3 0-15,4-6-10 16,-4 1-2-16,0-3-1 0,0-5-1 0,0 2-11 16,-3-5-4-16,4 1-12 0,0-2-20 15,-4-11-70-15,0 8-66 0,0-8-58 0,0 0-47 16,0 0-55-16,0 0-94 0,-11-25-97 15,8 17 46-15,-3-1-225 0,2-3-170 16</inkml:trace>
  <inkml:trace contextRef="#ctx0" brushRef="#br0" timeOffset="566.86">8076 5354 1914 0,'-3'-12'-42'0,"-1"-2"22"0,8 3 31 15,-4-2 32-15,0 1 21 0,0-1 17 16,0-1 14-16,0 2 5 0,3-6-4 0,0-2 4 16,0 2 14-16,5-4-7 0,-5 0-12 15,7 1 0-15,4-1-3 0,-5-2-6 16,4-1-15-16,8 4-12 0,-1-2 3 0,2 1-8 15,5 2-14-15,0 2 5 0,3 1-9 16,3 5-1-16,4 4-5 0,-10-1 2 0,6 5-8 16,-6 4-6-16,6 4-1 0,3 5 0 15,-6 3 6-15,0 3-8 0,-3 5 1 16,-3 3 0-16,-4 2-1 0,-7 2 9 16,-6 3 1-16,0 2 2 0,-4-1 2 15,-10 4 4-15,-3-2 4 0,0 0-9 0,-13 10 3 16,-7-2 5-16,-3-7-8 0,9-6-3 15,-12 1-1-15,9-5-5 0,-3-6-9 0,9-4-22 16,-1-3-13-16,-2-3-31 0,7 1-21 16,1-4-31-16,2-1-36 0,4-1-42 0,1-3-65 15,9 0-37-15,0 0-123 0,-14-10-53 16,14 10 55-16,-3-7-136 0,3 7-47 16</inkml:trace>
  <inkml:trace contextRef="#ctx0" brushRef="#br0" timeOffset="1816.84">10176 5132 1692 0,'0'-10'120'0,"4"-2"29"0,-4-1-1 0,0 13 17 16,0-15-5-16,0 15-10 0,3-12-15 16,-3 12-14-16,3-9-17 0,-3 9-17 0,0 0 1 15,0 0-21-15,0 0 3 0,0 0-4 16,0 0 20-16,0 0 4 0,10 49 2 0,-10-24 5 15,3 1 5-15,4 13-2 0,-7 11-4 16,4 3 1-16,-1-2-2 0,-3 5-8 16,7-5-7-16,-1 3-11 0,4-4-3 15,-7-11-7-15,-3-7-3 0,4-3-4 16,-1-2-8-16,4-2 0 0,-7-6-4 0,6-1-2 16,-6-2 1-16,0-4 5 0,4 1 26 15,-4-4 29-15,0-9 16 0,0 16 2 0,0-16-11 16,0 0-10-16,0 0-5 0,0 0-13 15,0 0-4-15,0-42-10 0,-4 21-12 16,4-4-2-16,-3 0-6 0,3-4-3 0,-3-7-6 16,3 1-3-16,0 0-3 0,0-2-8 15,3-1 3-15,0-14 0 0,-3 7-19 16,4-10 7-16,-1 10-11 0,0 5 5 16,1-10-5-16,-1 7 2 0,4 11-3 0,-4-3 3 15,0 2-6-15,4 1-5 0,0 1 8 16,3 2-10-16,0 1 4 0,0 6 0 0,0 1-2 15,0 2-3-15,7 1 1 0,-8 5-1 16,1 1 0-16,7-1-2 0,-4 4-1 16,4 4 0-16,4 0 4 0,-2-1-6 0,1 5 1 15,0 1-2-15,0 4 2 0,4 0 7 16,-1 7-5-16,0 3 7 0,7 7-6 0,-3 14 3 16,-1 2 7-16,-2 6-5 0,3 2 7 15,-11 3 3-15,-2 2 5 0,-8 2-9 16,1 1 10-16,2 2 1 0,-1-5 6 15,-8-5-1-15,3-8-3 0,0 1 5 0,-3-8 0 16,3-2-5-16,-3-6 1 0,4-2 1 16,-8 0 12-16,8-6 9 0,-4-1 43 15,0-1 25-15,0-12 0 0,3 7-13 0,-3-7-6 16,0 0-5-16,0 0-10 0,0 0-9 16,-24-33-16-16,15 12-6 0,-4 4-15 0,-1-6-1 15,1 6-18-15,-7-5-1 0,-4-2-2 16,5 10-24-16,-2-1 0 0,1 0-8 0,1 2-2 15,-2 1-21-15,-2 5-21 0,0-6-17 16,3 8-19-16,-4 2-19 0,5 0-17 16,-5 3-26-16,4 0-30 0,4 0-30 15,-5 6-33-15,1-1-25 0,4 2-30 16,-1 0-26-16,4 0-33 0,-1 2-82 0,4 0-102 16,-2-2 56-16,-6 4-333 0,5-1-327 15</inkml:trace>
  <inkml:trace contextRef="#ctx0" brushRef="#br0" timeOffset="2820.13">12579 4895 2495 0,'0'0'61'16,"0"0"25"-16,0-16 30 0,0 16 10 15,0 0 4-15,0 0 2 0,-13-12-7 16,13 12-2-16,-17-6-12 0,17 6-3 16,-23 4-10-16,23-4-8 0,-36 14-4 15,12-1-12-15,1 10 1 0,-14 7-4 0,7 4-7 16,0 9-5-16,3 0 5 0,1 3-2 16,5 3-5-16,2 1 4 0,5 0-6 0,11-7-5 15,-4 7-7-15,17-8 6 0,1-8-9 16,-2 12-1-16,12-6 0 0,-2-8-2 15,-2-7 0-15,10-2 1 0,10 4-2 16,-1-7-4-16,-6-5-2 0,0-7 1 0,-3-1-3 16,6 0-2-16,-6-4-6 0,-4 0-12 15,0-2-29-15,-6-2-41 0,7-2-48 16,-8-1-73-16,-2-4-75 0,2-2-97 0,-5-3-144 16,-8 2-71-16,0 0 67 0,0-4-365 15,-6 0-351-15</inkml:trace>
  <inkml:trace contextRef="#ctx0" brushRef="#br0" timeOffset="3819.29">14806 4825 2442 0,'7'-10'-77'0,"-7"10"44"0,0 0 27 0,3-11 26 16,-3 11 23-16,0 0 16 0,0 0 18 15,3-9 5-15,-3 9-4 0,0 0-10 0,0 0 4 16,-19-9-14-16,19 9-12 16,-24-4 2-16,7 4-5 0,17 0-3 0,-33 0-8 15,6 0 0-15,8 3-6 0,-5-3 3 16,-3 0-6-16,7 1 1 0,-2-1-1 15,-2 4 2-15,7-4-6 0,-3 0-3 0,20 0 2 16,-33 2 4-16,16 1 5 0,4-1-13 16,13-2 10-16,-23 3-4 0,23-3-7 0,-21 4 5 15,21-4-6-15,-16 7 8 0,5-1 11 16,5 2 1-16,3-1 1 0,-4 6-2 0,4-1 8 16,0 1-7-16,3 7 18 0,0 0 4 15,0-1 9-15,3 6-3 0,0-4 3 16,1 7 8-16,2-2-2 0,-3 10 5 15,4-1 12-15,7 7 10 0,-8-5 2 16,1-5-9-16,0 4-6 0,-1-4-6 0,7 11-6 16,1-8-1-16,-4-6 3 0,-4 5-5 15,4-4 3-15,-3-5-1 0,0 0-3 0,-1 0-1 16,1-3-1-16,-4 3-5 0,1-7-2 16,-1 2-12-16,4-5 0 0,-1 2-3 0,1-2-4 15,-4 0 0-15,1-2-4 0,6-1 0 16,-7-2-9-16,7 0 3 0,-4-2 6 15,5-1-6-15,-5 1-1 0,-6-8-8 0,24 10 7 16,-18-10-7-16,-6 0 1 0,34 0-30 16,-14-8-27-16,4 1-30 0,-5-3-43 0,11-4-41 15,-3 0-49-15,3-4-65 16,6-8-50-16,-12 1-60 0,-1 1-54 0,0 2-135 16,-9 5-1-16,-8-6 68 0,1 6-325 15,-7-4-307-15</inkml:trace>
  <inkml:trace contextRef="#ctx0" brushRef="#br0" timeOffset="4001.23">14470 5317 2354 0,'0'0'-20'0,"0"0"12"16,-14-2 9-16,14 2 4 0,0 0 4 16,0 0 0-16,0 0 1 0,23-29-2 15,-6 21-1-15,3-5 1 0,3 2-1 16,11 2-4-16,2-7 3 0,5 7-1 15,11-8-2-15,-8 4-40 0,-4 2-61 0,0-1-62 16,10-5-87-16,4-1-388 0,-15 8-131 16</inkml:trace>
  <inkml:trace contextRef="#ctx0" brushRef="#br0" timeOffset="5067">16073 4995 1885 0,'0'-10'62'0,"0"10"28"15,3-24 28-15,-3 13 28 0,3 1 0 16,-6-2 21-16,3 12 8 0,3-17-6 16,1 10-3-16,-4 7-12 0,3-14-12 0,-3 14-20 15,0 0-16-15,3-11-15 0,-3 11-1 16,0 0-8-16,0 0 2 0,0 0 4 15,14 43 14-15,-8-20 7 0,1 10 0 0,0 0 7 16,3 16-5-16,-4 1 1 0,1 1-1 16,-1 3-2-16,-1 1-11 0,1 0-1 0,4-2-9 15,-7-9-13-15,3 6 0 0,2-12-11 16,-5-3-8-16,-3-8-2 0,6-4 0 16,-6-1-9-16,0-4 6 0,7 0-1 0,-7-6 0 15,0 1-2-15,0-5 20 0,0-8-12 16,0 14-1-16,0-14-15 0,0 0 0 15,0 0 6-15,0 0-4 0,0 0-18 16,0 0-4-16,-7-50-2 0,4 28-4 0,0-3 8 16,-3-8-13-16,-5-15 10 0,4 8 0 15,1-7-17-15,3 2 1 0,-5-5-4 0,5 7 11 16,3 6-5-16,0-1-8 0,-3 6 2 16,6-5 9-16,-3 9 2 0,0 0-14 0,0 1 4 15,3 2-8-15,2 0 8 0,1 0-6 16,-3 2-9-16,7 1 10 0,1 0-2 15,1 1-4-15,6 0 1 0,-2 5-3 16,1 3 4-16,2 1 0 0,-2 2-5 16,-1 3-4-16,5 4 10 0,-1 6-2 0,0-3-8 15,0 4 13-15,-4 4-5 0,14 2-2 16,-10 1 0-16,4 10 4 0,-4 1 3 0,0 3 9 16,6 7-9-16,-2-1 2 0,-8-3-6 15,-2 2 3-15,2-1 6 0,1 12 0 0,-4-8-4 16,1-7 8-16,-1 2-4 0,-7-6 1 15,5 2 0-15,-1-2-4 0,-1-5 17 16,-1-2-6-16,-2 0-11 0,1-2 9 0,-4-3-7 16,3-1 7-16,2-3 0 0,-8-6-1 15,10 5 18-15,-10-5-16 0,0 0 9 16,0 0-4-16,26-23-12 0,-16 9 11 16,0-10-1-16,-7-1-6 0,8-7-3 0,-2-12 0 15,5-2 2-15,-1 0-4 0,0 10 5 16,1-10 1-16,-4 9-10 0,0 6-1 0,3 2 8 15,-3 0-5-15,-4 5 5 0,8 5-2 16,-4-1 0-16,-7 5-9 0,8 1-4 0,-5 3 0 16,-3 3 1-16,7 2-7 0,-10 6 1 15,0 0 8-15,0 0 0 0,27 14 1 16,-21 1 1-16,2-1 1 0,-2 11 7 16,1 6-3-16,-1 1 7 0,-3 5-3 15,5-1 8-15,2 10-1 0,-7-3 2 0,10 3-5 16,-9-10 3-16,2 0 5 0,1-4-10 15,-4-7 6-15,0 0-1 0,0-4 1 0,-6-4-9 16,6 1-18-16,5-3-24 0,-8-5-20 16,3 2-22-16,-3-2-22 0,3 0-32 0,-6-2-57 15,3-8-65-15,0 10-46 0,0-10-48 16,-14 0-65-16,14 0-126 0,0 0-38 0,0 0 61 16,0 0-364-16,-6-20-368 0</inkml:trace>
  <inkml:trace contextRef="#ctx0" brushRef="#br0" timeOffset="6566.99">18476 4882 2596 0,'0'-12'31'0,"0"-1"33"0,0 6 23 0,0 7 28 16,0-15-2-16,0 15 6 15,0 0-11-15,3-13-3 0,-3 13-13 0,0 0-20 16,0 0-2-16,0 0-17 0,0 0 2 15,0 0 5-15,0 0 2 0,0 0 2 16,10 43 15-16,-7-18 6 0,2 0-2 0,1 10-1 16,-3 5 4-16,-3-1 0 0,0 17-3 15,10-5-3-15,-7 5-4 0,-3-12-1 0,0-2-10 16,0-3-7-16,0-2-1 0,0 1-8 16,3-10-4-16,-3-1-3 0,0-4-3 15,5-7-3-15,-10 2 5 0,10-2 9 0,-10-4 27 16,10 1 27-16,-5-13-16 0,0 9 1 15,0-9-17-15,0 0 0 0,0 0-15 16,0 0-2-16,0 0-10 0,3-44 2 16,-3 24-18-16,3-3-1 0,0-8 4 0,-3-2-13 15,3-3-1-15,1-2 2 0,-1-12-9 16,0 6-6-16,0 6 9 0,11-9-3 0,-10 7 13 16,2 5-15-16,0 0 1 0,2-1-2 15,-5 7-5-15,0 1-2 0,4 1 9 0,-1-3-13 16,5 0 0-16,-8 5-3 0,4 0 2 15,2-3 1-15,5 3 1 0,-4 0 1 16,3 4-6-16,-3 2-4 0,3 2-1 16,4 2-1-16,3 2 1 0,-3 2 7 15,-4 4-10-15,7 3-1 0,1 1 6 0,4 3-1 16,2 6 0-16,11 2 5 0,-5 3-4 16,0 7 5-16,10 7 0 0,-7 2-6 0,2 6 5 15,-9 3-2-15,-5 7 4 0,2 3-2 16,-12-1 5-16,2 2-1 0,-6 3 6 0,-6-10 3 15,0-2-6-15,2-4 6 0,-9 4-6 16,3-10 4-16,0-1-3 0,0-2 5 16,-3-5 3-16,3-5 5 0,3 0 10 0,-3-2 31 15,3-6 7-15,-3-7-15 16,0 0 1-16,0 0-13 0,0 0 5 0,0 0-6 0,-24-32 7 16,18 8-21-16,-8-1 5 15,4 4-7-15,-3-4-15 0,-4 0 1 0,-6-11-9 16,-3 10-13-16,9 2-7 0,-10 5-8 15,0 1 0-15,8 5 4 0,-5 1-9 0,1-1-6 16,-1 4-14-16,-6 0-5 0,11 8-5 16,-5-2-15-16,1 3-18 0,3 3-24 0,0-3-34 15,0 5-43-15,0 0-45 0,6 3-40 16,-2-1-36-16,2 3-42 0,8-2-68 0,-4-1-148 16,3 3 43-16,0-2-350 0,4 0-368 15</inkml:trace>
  <inkml:trace contextRef="#ctx0" brushRef="#br0" timeOffset="7601.24">20299 4672 2583 0,'0'-12'30'0,"-3"5"34"0,3 7 15 0,0 0 6 16,0 0-7-16,0 0 3 16,0 0-3-16,0 0 16 0,0 0 11 15,0 0 10-15,0 0 10 0,0 0 9 0,3 44-1 16,7-21 7-16,-10 2 0 0,7 8 6 15,6 11-8-15,1 4 2 0,-4-8-8 0,3 10-14 16,1-6-10-16,-5 6-6 0,4-1-11 16,-2-2-3-16,-1-11-10 0,-4 0 0 0,5-4-9 15,-5-1-11-15,4-1-19 0,-4-5-29 16,5-4-40-16,-8-3-34 0,-3 0-43 16,7-5-43-16,-4-3-64 0,0-5-88 15,-3-5-65-15,0 0-78 0,0 0-133 16,3-22 40-16,8 4-368 0,2-10-388 0</inkml:trace>
  <inkml:trace contextRef="#ctx0" brushRef="#br0" timeOffset="7967.92">20826 4747 2658 0,'6'-19'46'16,"5"2"18"-16,-8 3 3 0,-3 3 10 0,3 4 1 16,-3 7 3-16,7-12-20 0,-7 12-4 15,0 0 1-15,3-10-6 0,-3 10 0 0,0 0-11 16,0 0 11-16,0 0-15 15,-40 29 0-15,20-11-18 0,-7 0 3 0,-6 10 11 16,-7 4-6-16,-3-3-1 0,7 2-8 16,-2-3 0-16,-1-6-2 0,2 1-7 0,11-9 1 15,2 7 6-15,8-14-6 0,-1 3 13 16,4-5-12-16,-1 1-4 0,4-2 1 16,10-4 14-16,-17 3-15 0,17-3-1 0,0 0-1 15,0 0-7-15,0 0 8 0,-13-13-7 16,13 13 7-16,0 0-10 0,0 0 6 0,0 0-7 15,46-7 0-15,-46 7 1 0,41 10 5 16,-14 0 5-16,6 5-6 0,0 0 2 16,1-1 8-16,5 11-8 0,8 0 6 15,-13-4-7-15,5 7 5 0,1-3 0 0,-10-6 8 16,0 1-7-16,-3-2-22 0,-3-3-13 16,-4 0-57-16,2-1-44 0,-8-1-49 15,-4-2-64-15,-4-7-58 0,8-1-194 0,-7-2 38 16,-7-1-211-16,0 0-162 0</inkml:trace>
  <inkml:trace contextRef="#ctx0" brushRef="#br0" timeOffset="8585.92">22156 4653 2088 0,'-7'-11'158'0,"-6"-2"21"16,7 4 7-16,2 0 22 0,4 9 12 15,-10-8-11-15,10 8-14 0,-10-6-21 16,10 6-19-16,0 0-15 0,0 0-15 0,0 0-9 16,0 0 8-16,-10 23 9 0,14-7 17 15,-4 9 5-15,3 4 11 0,0 6 1 16,1 1-2-16,2 18 3 0,0 3-15 0,2-1 7 16,-2-2-23-16,-2 0-3 0,2 0-13 15,1-2-9-15,0-2-15 0,-4-13-4 16,0-1-10-16,4-11-5 0,-1 0-5 15,-2-4-1-15,-1-3-8 0,-3-2-8 0,4-1 3 16,-4-3-13-16,0-2-15 0,0-10-34 16,0 10-49-16,0-10-58 0,0 0-52 0,0 0-48 15,0 0-49-15,0 0-50 0,-7-27-48 16,7 15-38-16,0-6-47 0,-7 0-81 0,4-2-89 16,-4-5 45-16,4 0-436 0,-4-5-479 15</inkml:trace>
  <inkml:trace contextRef="#ctx0" brushRef="#br0" timeOffset="8873.68">21749 4761 2844 0,'-6'-4'-61'15,"-4"0"42"-15,10 4 23 0,-11-6 24 0,11 6 14 16,0 0 5-16,-9-11 6 15,9 11 3-15,0 0 8 0,0 0-7 0,-7-4 10 16,7 4-4-16,0 0 9 0,0 0-5 16,20-12-5-16,-3 7 3 0,6 0 14 15,1-1-11-15,5-1-7 0,8-4 2 0,20 0-6 16,-14-4-1-16,8 0-12 0,-2-2 1 16,1 0-1-16,-7 3-5 0,-6-1-8 0,-4 5 5 15,4-2-11-15,-10 5-22 16,-4-4-45-16,-3 4-35 0,1 4-41 0,-9 0-25 15,-12 3-25-15,24 0-32 0,-24 0-48 0,10 11-59 16,-7-4-129-16,-3 3-35 0,0 5-193 16,-7 3-160-16</inkml:trace>
  <inkml:trace contextRef="#ctx0" brushRef="#br0" timeOffset="9190.34">21866 5590 1902 0,'-17'20'-15'0,"4"-2"20"0,3-10 24 16,3 3 20-16,1-4 18 0,6-7 19 0,-4 11 15 15,4-11 9-15,0 0 7 0,-3 7-1 16,3-7 21-16,0 0 8 0,0 0-3 0,0 0-10 16,60-19 4-16,-30 2-15 15,3 6-12-15,4-4-10 0,17-5-12 0,-4-3-11 16,2 1 1-16,5 2-9 0,0 2-2 15,-14 3-8-15,7 1-8 0,1-4-1 16,-15 5-9-16,-2 1-6 0,-8 2-13 0,1 0-7 16,-11 2-22-16,5 1-7 0,-5 2-15 15,-2-4-30-15,-1 8-26 0,-3-5-43 0,-10 6-32 16,16-7-33-16,-16 7-38 0,10-11-63 16,-3 10-65-16,-7 1-122 0,7-6 42 15,-7 6-151-15,10-4-90 0</inkml:trace>
  <inkml:trace contextRef="#ctx0" brushRef="#br0" timeOffset="14085.12">23920 4782 1892 0,'3'-12'6'0,"-3"-1"40"16,-3 1 36-16,3 2 26 0,0 10 34 16,0-18 13-16,0 18 19 0,0-14 4 15,0 14-3-15,-8-11-14 0,8 11-14 0,-3-7-6 16,3 7-17-16,0 0-16 0,0 0-13 15,0 0-5-15,0 0-2 0,0 0 5 0,0 0 4 16,-10 43 7-16,10-21 9 0,0 3-6 16,0 10 11-16,4 0-2 0,-1 2 0 0,0 1-7 15,-3 2-3-15,0 0-11 16,8-4-4-16,-8 3-10 0,3-4-6 16,0 2-5-16,0-6-8 0,0-5-3 0,-3 2-3 15,4-3-10-15,-1-4 0 0,-3-2-10 16,3-1 2-16,0-1-1 0,-3-2 3 0,0-1-10 15,5 0-6-15,-10-3-3 0,10 0 2 16,-5-1 1-16,0-10-1 0,3 15-9 0,-3-15-12 16,-3 10-5-16,3-10-14 0,0 0-19 15,0 15-16-15,0-15-25 0,0 0-30 16,0 0-51-16,-5 6-44 0,5-6-54 0,0 0-50 16,0 0-57-16,-13-21-56 15,10 11-143-15,3-5-7 0,0-2 71 0,0-3-305 16,0 0-289-16</inkml:trace>
  <inkml:trace contextRef="#ctx0" brushRef="#br0" timeOffset="14588.2">23960 4757 2358 0,'0'-10'38'15,"0"10"19"-15,0 0 16 0,-4-11-1 16,4 11-5-16,0 0-4 0,-6-8-9 16,6 8 0-16,0 0-6 0,0 0 4 0,0 0 2 15,0 0-6-15,30 29 12 0,-17-8-3 16,14 11 6-16,-1 5-4 0,4 2 3 0,0 7 7 15,7 12-10-15,-7-12 5 0,3 3-5 16,0-5 2-16,1 2-15 0,-1-4 6 16,-3 1-10-16,0-6 4 0,-6-6-5 15,-1-9-11-15,-4-2 9 0,-1-5-5 16,-6 0 20-16,6-8 10 0,-5-4 11 0,0-3 0 16,-13 0-8-16,30-20-8 0,-3-16-8 15,-11 7-2-15,5-14-4 0,-8-7-10 0,10 3-3 16,-13-6 2-16,4 0-4 0,-5 3-4 15,1 3 11-15,-2 5-1 0,-8 5-1 16,3-1 1-16,-3 2-2 0,-3 7-4 0,3 1-2 16,-5 3-4-16,5 3-2 0,0 1-3 15,0 7-1-15,-3-1-12 0,6 1-20 0,-6 3-31 16,3 11-47-16,-3-15-22 0,-4 9-42 16,7 6-40-16,-6-1-43 0,6 1-42 15,0 0-55-15,0 0-92 0,0 0-102 0,-20 8 45 16,20-8-225-16,0 14-202 15</inkml:trace>
  <inkml:trace contextRef="#ctx0" brushRef="#br0" timeOffset="15733.79">26293 4678 2123 0,'-6'-6'64'0,"6"6"6"0,-27-12 7 15,10 5-7-15,4 1 3 0,-8 1-7 0,4-1-7 0,-5 2-9 16,5 1-5-16,-3 2 2 16,20 1-6-16,-47 7-4 0,24 0 3 0,-7 5 14 15,-1 6 8-15,5 2 4 0,-11 10 3 16,1 2 7-16,6 4-4 0,3 2-5 16,0 1-8-16,14-2-16 0,-1 6 7 0,1 5-10 15,10-7-1-15,0-2 2 0,13 11-6 16,4-3-2-16,-2-2 7 0,6 5-2 0,7-10-12 15,-1 0 12-15,0-2-14 0,-1-8 7 16,-4-9-6-16,5 3-1 0,-4-6-8 16,0-4 5-16,-3-3-4 0,-4-3-3 0,7 1 4 15,0-4-4-15,-3-8 1 16,3 3 0-16,3-5-6 0,-6-2-2 0,3-6 8 0,-4 1-9 16,1-6-1-16,-4 1 1 15,1-1 6-15,-4 1-11 0,-4-3 8 0,5 0-5 16,-5 2 8-16,1 3-11 0,-1-2 7 15,2-1-3-15,-2 3-10 0,4-7 3 16,-1 5-4-16,2-7 9 0,2 5-1 0,-3 1-4 16,7 1 2-16,0 2-17 0,-4 2 18 15,7-2-3-15,0 5-5 0,0-5 14 0,0 8-12 16,-4-1 6-16,1 2 0 0,3 2-8 16,-6 1 11-16,-14 3-3 0,33 6-1 15,-17 1-1-15,-2 1 5 0,5 3-1 16,-5 7 1-16,-1 0 17 0,-2 5 6 15,-1 4-2-15,2 1 1 0,-4-3 4 0,2 7 6 16,-4 1-11-16,0-8-1 0,2 7 3 16,-5-7-2-16,0 3-1 0,1-3 0 0,2-3-9 15,-3-4 5-15,0-1-10 0,1-2 8 16,0-2 1-16,-4-3 1 0,0-1-14 16,0-9-19-16,3 11-24 0,-3-11-27 0,0 0-44 15,0 0-37-15,0 0-34 0,0 0-40 16,0 0-55-16,0 0-73 0,0 0-145 0,0 0 5 15,0 0 53-15,0 0-159 16,-3-36-94-16</inkml:trace>
  <inkml:trace contextRef="#ctx0" brushRef="#br0" timeOffset="19734.25">7966 8900 1718 0,'-3'-15'1'0,"-1"5"20"16,1-3 21-16,0 2 18 0,-1 3 4 0,4 8 15 15,-3-18 11-15,0 11-5 0,-4-4 9 16,7 11-8-16,-3-13-7 0,3 13-11 0,-4-9-7 16,4 9-1-16,0 0-9 0,-3-13-10 15,3 13-1-15,0 0-4 0,0 0-1 16,0 0 0-16,0 0 8 0,0 0-2 0,7 38-3 15,-7-23 8-15,3 3-13 0,4 4 9 16,-4 6-11-16,7-3 0 0,-3 7 4 0,0 0-6 16,-1-2-2-16,4 5 9 15,1-2-11-15,-2-1-4 0,-2 0 2 16,-1 0-5-16,8 11-5 0,2-5 10 0,-8-10 1 16,4 5-15-16,-2-4 11 0,-2-1-4 15,-2-2-11-15,4 5 10 0,-1-1-6 0,2 1 1 16,-1-6 6-16,4 1-8 0,-5-2 1 15,4-2 3-15,1 6-5 0,-4-11 1 16,3-1 0-16,-3 1 3 0,0 2-19 0,0-6 12 16,7 2-4-16,-7-4 4 0,0 3-4 15,3-3 4-15,0-2-2 0,-2-1 2 16,-2-7 2-16,-2 6-4 0,-7-7 1 16,17 14-2-16,-7-14 12 0,-10 0-8 0,23 4 3 15,-10-1-3-15,-13-3 4 0,0 0-4 16,30-12 5-16,-16 2-4 0,-1 0 3 15,7-4 4-15,-7-2-1 0,8-4-4 0,-1-2 9 16,-4-3 7-16,-2 0-13 0,-1-3 15 16,4-2 1-16,-4 2-8 0,0-3 12 0,-6-1-3 15,3 3 5-15,-4 1 6 0,5 1-6 16,-8-1 14-16,-3 3 7 0,0 0-5 0,-3 0-4 16,-4 0 3-16,7-2-7 0,-4 2 6 15,4 2-10-15,-6 1 4 0,3-3 4 16,-4 2-6-16,0 1-8 0,3 0-2 0,-2-2 1 15,3 5-10-15,0 1 3 16,-1-2 0-16,-2 1-8 0,2 1 5 0,-3 0-6 16,4 4-2-16,0 1 0 0,0 1-4 15,3 1 5-15,-7-2-8 0,7 13 3 0,-3-14-5 16,3 14-11-16,-3-12-15 0,3 12-37 16,-5-11-12-16,2 5-46 0,3 6-37 0,-3-7-38 15,3 7-36-15,0 0-51 0,-6-7-66 16,6 7-180-16,0 0 47 0,0 0 52 15,0 0-200-15,0 0-126 0</inkml:trace>
  <inkml:trace contextRef="#ctx0" brushRef="#br0" timeOffset="21318.18">10669 8469 1783 0,'4'-4'-46'0,"-4"4"18"0,7-8 13 16,-7 8 26-16,6-7 20 0,-6 7 25 15,0 0 18-15,3-13 15 0,-3 13 10 0,0 0-1 16,0 0 3-16,-3-12 7 0,3 12-8 15,0 0-6-15,0 0-6 0,-17-7-4 0,17 7-6 16,0 0-11-16,-26 0-12 0,26 0-4 16,-23 0-6-16,23 0-2 0,-27 1-3 0,27-1 0 15,-27 6-13-15,14-6 5 16,-1 5-10-16,-2-3-3 0,16-2-9 0,-27 5 3 16,13 1 7-16,5-2-4 0,-7-1 0 15,16-3-6-15,-24 10 14 0,13-8-11 16,11-2 11-16,-16 7-2 0,7-1-4 0,9-6-1 15,-14 7-6-15,7 1-7 0,7-8 13 16,-9 17-3-16,4-6-8 0,-1 3-2 0,6-2 5 16,0 6 9-16,-3 2-6 0,3 3-3 15,3 2 10-15,-3 2 7 0,3 1 14 16,0-1-5-16,5 4 5 0,-5 1 0 0,3 0-13 16,4 1 6-16,-2-1-5 0,-2 3 8 15,0-5 10-15,1 2-3 0,-1-1-10 16,5-1 2-16,-1 0 4 0,-4 0-5 15,2-5-2-15,1-3-8 0,-2 1 5 0,-1-1-8 16,5-3-1-16,-8-1 5 0,4 0-1 16,-1-4-5-16,-3 4-1 0,4-2-3 15,3-1-1-15,-3-3 7 0,-1 1-11 0,-3-3 4 16,5-2-6-16,-5 0 2 0,0 3-1 16,4-4 4-16,-7-7 5 0,6 16-11 0,1-8-2 15,-7-8 9-15,7 8-2 0,-7-8-5 16,7 11 8-16,-7-11-3 0,6 7-2 0,-6-7-8 15,10 6 2-15,-10-6 16 16,0 0-5-16,20 1-3 0,-20-1-6 0,24-1-11 16,-24 1-27-16,23-7-19 0,-10 1-30 15,-3 4-39-15,4-8-32 0,-1 4-38 16,1-3-56-16,-5-4-58 0,-2 1-98 0,-4-5-104 16,0 0 38-16,-3 1-224 0,-3-4-187 15</inkml:trace>
  <inkml:trace contextRef="#ctx0" brushRef="#br0" timeOffset="21534.48">10569 9080 2069 0,'0'0'50'0,"0"0"13"15,-23 2 4-15,23-2-3 0,0 0-5 0,0 0 2 16,0 0-5-16,0 0-3 16,-13-7 4-16,13 7-10 0,0 0 0 0,0 0-9 15,0 0 4-15,0 0-6 0,0 0 1 16,0 0-5-16,27-18-5 0,-18 11-6 15,8 0 5-15,0-1-6 0,0-2-12 0,6 3-27 16,0-4-51-16,0 4-45 0,1-3-58 16,-5-4-49-16,5 3-98 0,3 1-94 0,-4-2-146 15,4-5-63-15</inkml:trace>
  <inkml:trace contextRef="#ctx0" brushRef="#br0" timeOffset="22219.97">12789 8255 1689 0,'0'0'55'16,"0"0"12"-16,3-12 4 0,-3 12 2 16,8-8 0-16,-8 8 10 0,0 0 4 0,3-13-1 15,-3 13-6-15,0 0-7 16,-17-12-4-16,17 12-5 0,-16 0-3 0,16 0-7 16,-33 1-5-16,9 3-7 0,7-1 2 15,-7 4-10-15,5-6-6 0,2 5-6 16,-6-1-2-16,6 1 5 0,-3 1-8 0,4 0-1 15,2 1 0-15,-2-4-5 0,2 2 2 16,4 1-2-16,0 4 3 0,0-4 0 0,0 0 2 16,0 5 10-16,4 1 4 0,6-1 12 15,-8 4 9-15,5 0 5 0,3 5 22 16,0 1-12-16,3 6 14 0,-3 0 6 16,11 7-7-16,2 6 9 0,-10-2 4 0,4-4 6 15,3 12-5-15,-3-7-3 0,6 8 0 16,-6-8-6-16,-4-5 1 0,14 12-1 15,-11-10-2-15,1-1-6 0,3-4-9 0,3 16-3 16,-9-14-6-16,6-3-4 0,-4-6-2 16,-2 0-8-16,-1 0 2 0,4 0-9 0,0-7 0 15,-1-4-4-15,-3-3 2 0,-3 3-6 16,0-3-11-16,7-3-17 0,-7-8-31 16,0 14-52-16,0-14-62 0,0 0-69 0,0 0-68 15,0 0-55-15,-27-30-56 0,17 14-106 16,4 4-38-16,-8-8 49 0,4 8-265 0,4-3-241 15</inkml:trace>
  <inkml:trace contextRef="#ctx0" brushRef="#br0" timeOffset="22420.08">12490 9025 2188 0,'0'0'4'0,"0"0"13"16,0 0 2-16,6-15 0 0,1 10 6 0,-7 5 8 16,20-18-2-16,3 6 3 0,-6-1 2 15,13 1-3-15,-7-3 0 0,0 2-6 0,4-2-2 16,-4 2 0-16,1 1-4 0,-5-2-2 15,5 6-3-15,-4-5-5 0,-4 3 1 0,5 3-2 16,-4 2-4-16,-4-2-16 0,4 1-24 16,-4 4-22-16,-13 2-27 0,13-5-30 15,-9 1-49-15,-4 4-37 0,0 0-477 16,0 0-171-16</inkml:trace>
  <inkml:trace contextRef="#ctx0" brushRef="#br0" timeOffset="24118.04">14786 8418 1961 0,'-6'-11'14'15,"-4"4"28"-15,-1 0 19 0,-2 1 16 0,-4 1 1 16,17 5 5-16,-27 0-3 0,11 0 5 16,-4 5-8-16,4 5 2 0,-8 0-4 15,4 8-8-15,-4 0-3 0,5 7-9 0,2 0 9 16,4 4-1-16,3 6-13 0,-4 9 1 16,11-1 1-16,3-2-4 0,3 11-10 0,7 4 14 15,-3 1 0-15,6-6-23 0,8 5 14 16,-2-12-11-16,5 2-1 0,-1 0-7 15,4-7 2-15,0-3 4 0,-5-7-5 16,-1-7 0-16,-4-1-2 0,-1-4-3 0,1 1-9 16,2-8-3-16,5-1 13 0,-7-2-12 0,3-1 6 15,0-6-1-15,-20 0 8 16,27-6-8-16,-11-2-5 0,1-3 3 0,-1-2-5 16,-2-5 1-16,-1 4 0 0,-10-4 3 15,5-1-8-15,-2-5-4 0,-3 5 15 0,0-3-12 16,-3-1 20-16,0 4-2 0,0-5-13 15,0 5 11-15,0 1 2 0,-3-2 0 0,3 1-1 16,0 1-2-16,3-2-2 0,1 0 1 16,2 0-7-16,5-2 1 0,-2 1 1 15,1-1 1-15,10-2-1 0,-7 8-1 16,11-7-13-16,-4 5 9 0,4 9-4 16,-8-4-11-16,8 6 9 0,-4 2 8 0,-4 2-7 15,4 3-4-15,3 5 0 0,-3 8 12 16,4-1-2-16,-4 8-7 0,0-1 11 0,-3 6 1 15,-1 4 5-15,-2 1 7 0,-5 0 7 16,-2 2 4-16,-4 1 2 0,5-1-3 0,-5-1 2 16,0 1-4-16,-3-6-1 0,3 3-5 15,-3-2 0-15,3-2-6 0,4-2 2 0,-7-3-1 16,0-2-12-16,6-4-8 0,-1-3-9 16,-2 3-10-16,-3-3-19 0,0-11-43 15,3 7-71-15,-3-7-47 0,0 0-55 16,0 0-64-16,13-25-141 0,-2 10-55 15,-5-1 62-15,1-3-249 0,2-1-192 0</inkml:trace>
  <inkml:trace contextRef="#ctx0" brushRef="#br0" timeOffset="25373.21">16813 8376 2101 0,'0'0'90'0,"0"0"21"15,-3-14 12-15,3 14-7 0,0 0-7 16,-11-5-15-16,11 5-19 0,0 0 27 0,0 0 14 15,0 0-2-15,0 43 8 0,7-24-1 16,-3 6 7-16,2 7-4 0,4 17-3 16,-3 1-3-16,-4 1-3 0,7 5-8 15,-10-1-8-15,13 1-7 0,-6 1-10 0,3 0-13 16,3-4-1-16,-2-3-7 0,-2-3-4 16,4-11-4-16,-2-4-9 0,-5 0-5 15,1-13-22-15,4 2-18 0,-5 0-21 0,0-7-17 16,1-3-18-16,-4-7-74 0,0-1-61 15,-3-3-53-15,0 0-60 0,-3-25-54 0,0 7-109 16,-4-7-44-16,1-13 44 0,3 4-209 16,3-4-171-16</inkml:trace>
  <inkml:trace contextRef="#ctx0" brushRef="#br0" timeOffset="25751.37">16919 8594 1922 0,'-6'-26'-30'0,"-1"5"29"15,7 4 27-15,0-1 23 0,-3 6 14 16,6-3 12-16,-6 5 5 0,6-3 2 0,-3 13-6 15,0-15-9-15,0 15-11 0,7-12 2 16,-7 12 0-16,14 0 6 0,-14 0 9 0,25 9-7 16,-8 4 9-16,7 6-8 0,9 12 16 15,4 5-8-15,2 3-5 0,5 11 2 0,9 0-5 16,-6 3 3-16,-4-3-2 0,7-3 1 16,-10-4-7-16,1-6 3 0,-5-2-16 15,1-6 1-15,-10-5-10 0,-4-6 4 16,-7-4-7-16,5-3 1 0,-5-4 13 15,1 0 18-15,-7-4 11 0,-10-3-2 0,30-16-7 16,-16 4-2-16,-5-10-8 0,1-13-6 16,4-14-8-16,-11-5-6 0,0-6 1 0,-3-1-10 15,-14 3 2-15,11-5-7 0,-10 8-3 16,0-1-1-16,6 5-5 0,-3 15-1 0,7 4 0 16,-7 7-4-16,6 1-1 0,-6 5-3 15,7 5-26-15,0-3-35 0,-4 9-65 0,4-3-39 16,3 5-24-16,0 6-48 0,0 0-52 15,0 0-70-15,16-1-199 0,-2 1 48 16,-14 0 60-16,37 5-207 0,-15-3-144 0</inkml:trace>
  <inkml:trace contextRef="#ctx0" brushRef="#br0" timeOffset="26305.72">19550 8080 1894 0,'6'-11'22'0,"-6"11"14"0,0 0 4 15,0 0 10-15,-10-14 7 0,10 14 2 16,-13-11 5-16,3 10 1 0,10 1-2 0,-30-7 4 16,6 7 3-16,-3 4 5 0,5-1-5 15,-12-2-7-15,0 6 0 0,9-1-2 0,-2 5 2 16,0-4-3-16,0 0 5 0,0 1 14 15,4 2-6-15,0 1 5 0,3 3-8 16,3-3 14-16,4 4-5 0,-7 3 1 16,3-1 13-16,7 4 1 0,0 4 3 0,4 0 5 15,-4 5-1-15,10 1 4 0,-8 1 7 16,16 3 2-16,-2 15-7 0,4 2 0 16,0 1 1-16,-6 0-1 0,6-3 7 0,-1 1 0 15,5-2-4-15,-1 1-13 0,-3-3-4 16,0 0-4-16,-3-9-10 0,3-6-4 0,0-2-10 15,0 1-3-15,-4-6 1 16,4 1-7-16,-2-2-8 0,-5-7-14 0,3-1-30 0,-6 1-32 16,3-5-29-16,-3-2-36 15,0-10-78-15,0 10-84 0,0-10-61 0,0 0-70 16,0 0-50-16,-20-24-152 0,10 10 16 16,4-4 72-16,-4 0-350 0,3 2-334 15</inkml:trace>
  <inkml:trace contextRef="#ctx0" brushRef="#br0" timeOffset="26534.33">19106 8907 2477 0,'0'-13'26'0,"0"13"30"16,-7-9 21-16,7 9-1 0,0 0 3 16,0 0-13-16,7-17-9 0,0 9 8 15,9-2-16-15,1-5-6 0,10-1 5 0,-1-2-8 16,4 2-3-16,-3-1-3 16,3-1-14-16,3 3 4 0,-3-1 0 0,0 4 3 15,-3-1-7-15,-3 4-8 0,-1-1 3 16,-7 3-16-16,-2 1 0 0,2 1-30 0,-2-1-30 15,-7 5-30-15,-7 1-34 0,13-3-35 16,-13 3-55-16,0 0-53 0,0 0-108 0,0 0-26 16,0 0-156-16,0 0-61 0</inkml:trace>
  <inkml:trace contextRef="#ctx0" brushRef="#br0" timeOffset="28069.45">21039 8400 1652 0,'-6'-7'28'0,"-1"-4"19"0,7 1 12 16,0 10 5-16,7-22 6 0,-1 9 13 0,1 1-3 0,3-3-5 15,3-2-3-15,4 0 2 16,0 3-2-16,6 2-9 0,1-3-2 0,-2 6-8 16,2 2-2-16,-4 6-2 0,4-2-6 15,9 6 1-15,-6 4 2 0,6 5 3 0,-3 8 6 16,13 8-9-16,-13 5 6 0,-3 6 2 15,-4 5-13-15,-6 6 10 0,-3 4-8 16,-8-2-10-16,0 3-5 0,-9 1 6 0,0-5-7 16,-3-2-6-16,-5-7 3 15,1-12 5-15,-3-2 3 0,-4-2 22 0,-6-2-8 0,-4-7-17 16,4-5 23-16,-7-4 0 0,0-3-13 16,-3-5 7-16,-14-9-4 0,4 2-6 15,-11-12-2-15,7-6 1 0,7-6-5 16,4-3-12-16,6-1 2 0,3-8-4 15,3 4 5-15,8-4-11 0,2 3 4 0,8 6-8 16,3 1-3-16,3 2-8 0,3-5 2 16,0 3-34-16,18-13-26 0,5 6-22 0,1 2-23 15,6 6-23-15,1 2-32 0,-1 10-27 16,-10 2-21-16,11 6-46 0,-7 5-87 0,3 0-107 16,-5 0-216-16,13 6-162 0</inkml:trace>
  <inkml:trace contextRef="#ctx0" brushRef="#br0" timeOffset="29684.3">22683 8111 1852 0,'0'0'-84'16,"4"-17"24"-16,-4 17 22 0,0 0 15 16,3-12 30-16,-3 12 25 0,3-7 22 0,-3 7 18 15,0 0 12-15,3-14 11 0,-3 14-3 16,0 0-7-16,0 0-9 0,0 0-10 16,0 0-6-16,0 0-3 0,0 0-2 15,0 0 13-15,0 0 4 0,0 0 3 0,3 44 15 16,1-19-13-16,-1 2 9 0,0 9 8 15,-3 1-12-15,0 1 4 0,-3 4-2 0,6 16-21 16,0-7 5-16,-6 5-4 0,11-5-2 16,-8-5-2-16,0-11-3 0,3 1-14 15,3-4 0-15,-3-7-8 0,1 0 1 0,2-6-7 16,-3-1 2-16,5-4-2 0,1 3 2 16,1-10-10-16,7 3 5 0,-1-8-3 0,8-2-4 15,-4-2 1-15,10-1-4 0,7-7 5 16,-4-2-10-16,-3-4 6 0,7 4-2 15,10-8 0-15,-11 2 0 0,-6 0-15 0,0 2 13 16,-3 0-11-16,0 4 2 16,-8 2-12-16,-2 0-11 0,-4 3-32 0,1-1-19 15,-4 4-33-15,-1-4-18 0,5 5-16 16,-4-3-26-16,4 5-33 0,-14 1-37 0,16-6-40 16,-9 5-109-16,3-5-68 0,-10 6-223 15,16-5-169-15</inkml:trace>
  <inkml:trace contextRef="#ctx0" brushRef="#br0" timeOffset="30419.01">24510 8000 2120 0,'-4'-7'169'0,"-2"-4"8"16,6 11-4-16,-4-14-10 0,4 14-14 15,-7-7-14-15,7 7-21 0,0 0-7 16,0 0-19-16,0 0-1 0,0 0-8 0,0 0-2 15,0 33 0-15,7-16-1 0,-7 8 4 16,7 0-2-16,-7 7-3 0,7 5-3 0,-4-2-5 16,7 15-4-16,0 3-3 0,0-3-5 15,0 1-5-15,3-2-9 0,0 1-3 16,1-6-4-16,-4-5 1 0,3-8-4 0,-6-1 4 16,0-2-5-16,2-6-5 0,1-2-6 15,-7-5 3-15,2 0 1 0,-2-2 3 0,0-3 0 16,3-2-4-16,-6-8 2 15,0 0-4-15,0 0-5 0,0 0-1 0,0 0 3 16,0 0-6-16,-3-49-3 0,-3 30 1 16,-2-6-1-16,2-6-2 0,-1-1 3 15,-2 2-3-15,-5-17 0 0,1 2-3 0,7 5-2 16,-2 8 1-16,2-4 1 0,2-3-2 16,4 3-1-16,-3-2-2 0,10 1-1 0,-7-2-1 15,6 3 4-15,2-2-3 0,1-6 0 16,-2 4 0-16,3 12 1 0,3-4 0 0,0 7-2 15,4 0-2-15,-4 3-2 0,1 4 2 16,2 2 4-16,1 4-5 0,-1 2 1 16,-2 3 3-16,-1 2-2 0,4 5-1 15,-17 0-1-15,34 8 4 0,-18 2 0 16,-2-2-2-16,-1 9 2 0,0 5 0 0,-6-3 3 16,-4 12 2-16,-3-6-1 0,0 1 3 15,-6 8 1-15,2-1-3 0,-6-1-2 0,-3-2 2 16,-11 8-2-16,5-6-1 0,-14 0-23 15,-2-2-20-15,2-10-30 0,0-2-25 0,3 0-29 16,-7-4-37-16,4-3-31 0,3-4-35 16,0-6-47-16,7-1-55 0,6 0-112 15,0-1-51-15,8-6 51 0,2-1-208 16,7-1-149-16</inkml:trace>
  <inkml:trace contextRef="#ctx0" brushRef="#br0" timeOffset="30885.08">26420 7850 2061 0,'-4'-10'165'16,"4"10"15"-16,0 0 2 0,-3-15-4 0,3 15 6 16,-3-7-13-16,3 7 0 0,0 0-20 15,0 0-12-15,-4-11-8 0,4 11-15 0,0 0-1 16,0 0 13-16,0 0 6 15,0 0-9-15,-7 43 2 0,7-24 4 0,0 5-4 0,-3 2-3 16,3 10-10-16,0-1-5 16,7 1-8-16,-7 3-7 0,3-3-15 0,-3 6-2 15,4-5-9-15,2 1-4 0,-2-6-2 16,-1 3-12-16,3-1 2 0,1-3-6 16,-7-1-12-16,4-9-21 0,-1 4-34 0,0-7-34 15,1 0-29-15,-1-4-36 0,-3 3-27 16,0-10-31-16,3 0-51 0,-3 1-50 0,0-8-39 15,0 0-38-15,0 0-40 0,0 0-75 16,0 0-41-16,-10-30 41 0,7 20-266 16,0-3-228-16</inkml:trace>
  <inkml:trace contextRef="#ctx0" brushRef="#br0" timeOffset="31335.83">26436 8332 2116 0,'0'-14'-7'0,"0"14"32"16,-3-17 20-16,3 17 22 15,-4-14 0-15,4 14 15 0,0-12-7 0,0 12-7 16,0-13-5-16,0 13-7 0,4-12-3 15,-4 12-9-15,10-13 0 0,0 8-7 16,0-2-5-16,3 1 3 0,-3 5-2 0,-10 1-6 16,27-8-4-16,-11-1-7 0,1 8-1 15,-1-6-2-15,5 4-1 0,5-2-1 0,-2 0 0 16,-5 0 5-16,8-2-4 0,-6-1-8 16,-1 3 4-16,2 0 1 0,-1-2 6 15,-4 0-7-15,-4 3-5 0,0-6-3 0,-3 6-1 16,3-7 5-16,-3-2 5 15,-3 1-4-15,-3-5-1 0,2-1-4 0,-3 1 0 16,1-2 3-16,2 2 5 0,-2-2 10 16,-4 1 21-16,0-3 6 0,3 4 20 0,-3 1 1 15,0-2 13-15,0 8 7 0,-3-5 6 16,3 5-20-16,0 10 0 0,0-15-7 16,0 15-12-16,0-16-17 0,0 16 11 0,0 0-2 15,0 0-4-15,0 0 10 0,0 0 11 16,0 0 2-16,7 50 6 0,-7-25 4 0,3 3-1 15,-3 0-9-15,3 4 1 0,-3 4-3 16,7-3-5-16,-4 1-6 0,4-8-8 16,0 6 0-16,-4-6-4 0,0-2-1 15,-3-6-14-15,3 3-34 0,1-9-27 16,-1 4-36-16,4-1-36 0,-7-5-51 0,0-2-57 16,0-8-52-16,4 14-55 0,-4-9-75 15,3 1-131-15,-3-6 39 0,-7 14-309 0,7-14-288 16</inkml:trace>
  <inkml:trace contextRef="#ctx0" brushRef="#br0" timeOffset="40218.58">7643 3940 2388 0,'-13'-12'72'0,"2"1"24"0,5 1 12 16,2 3 12-16,4 7 1 0,-9-8-1 15,9 8-12-15,0 0-17 0,-11-10-6 16,11 10-4-16,0 0-10 0,0 0-19 0,0 0-4 16,0 0 13-16,0 0 1 15,0 0 3-15,4 35 8 0,-1-14 11 0,4 1-6 0,-4 6-2 16,4 5 0-16,-1 6-2 15,5 8-9-15,-2 3-3 0,4-3-8 0,1 2 1 16,-1-6-3-16,-2-4-12 0,-2-7 1 16,1 1-4-16,4-4 0 0,-7-1-3 15,-1 0 0-15,5-6-25 0,-8-1-21 0,0-4-22 16,0-1-33-16,1 1-15 0,-1-9-37 16,-3 3-48-16,0-11-71 0,-3 10-83 0,3-10-80 15,0 0-125-15,0 0 28 0,0 0-273 16,0 0-259-16</inkml:trace>
  <inkml:trace contextRef="#ctx0" brushRef="#br0" timeOffset="40603">8106 3871 2245 0,'3'-8'23'0,"-3"8"25"0,0 0 24 0,0-13 14 15,0 13-2-15,0 0-8 0,-3-12 2 16,3 12-14-16,0 0-4 0,0 0 3 16,0 0 4-16,0 0 22 0,-16 32-4 0,13-12-2 15,-5 5 0-15,-2 5-11 16,10 7-10-16,-6 16-8 0,6 2 12 0,-3 1-13 16,9 2-6-16,1 8 4 0,2-7-3 15,5-2-5-15,2-1 3 0,8-6-10 0,6-6-8 16,0-2 1-16,0-10-5 0,-3-7 9 15,-4-10 1-15,4-8-3 0,-7-3-6 16,0-4-2-16,3-4 1 0,-6-3 4 0,0-8-3 16,-4-5 0-16,1 0-5 0,-11-3-3 15,0-2 0-15,-6-2-3 0,-5 2-3 0,-11-16 1 16,-1 15-1-16,3 1-2 0,0 7-9 16,-3 3-7-16,1 2-26 0,-5 6-37 15,4-1-40-15,7 6-48 0,-4 2-60 16,4-4-75-16,13 4-101 0,-17 0-106 15,17 0 28-15,-10 4-232 0,10-4-197 0</inkml:trace>
  <inkml:trace contextRef="#ctx0" brushRef="#br0" timeOffset="41302.89">10280 3854 2193 0,'-4'-12'142'16,"8"5"-14"-16,-4 7-10 0,0 0-4 15,0 0-6-15,0 0-14 0,0 0 16 0,0 0-1 16,-4 50 20-16,-3 0 6 0,14 7 13 16,-10 1 3-16,6 5-1 0,-3-1-3 15,4-2-8-15,-4-3-7 0,0-4-14 0,3-12-6 16,0-7-12-16,0-1-9 0,4-8-10 15,-7-6-5-15,3-1 1 0,-3-1-7 0,4-4 0 16,-4-1 5-16,0-2-4 16,0-10-11-16,0 15-20 0,0-15-59 0,0 0-67 15,0 0-77-15,0 0-96 0,0 0-90 16,-17-25-98-16,14 13-153 0,3-1 42 16,0 1-397-16,3-1-433 0</inkml:trace>
  <inkml:trace contextRef="#ctx0" brushRef="#br0" timeOffset="42102.57">12116 3900 2766 0,'4'-15'-18'0,"-1"5"25"0,0 0 2 15,4-2 4-15,6-3 8 0,-3-3-3 16,10 1 4-16,0-4-3 0,4 3 8 16,3 4-3-16,-8-1-3 0,1 1-2 15,-4 7 4-15,5 3-6 0,-4-2-2 0,-1 6 2 16,-16 0-5-16,30 10 3 0,-16 1 5 16,2 3-3-16,-2 7-3 0,-8 1 4 0,1 3-1 15,-1 3-2-15,-6 0-4 0,3-1 3 16,-3 0-2-16,0-2-5 0,0-2-2 15,0-3 9-15,0-1-9 0,0-3 2 0,0-1 7 16,0-4-7-16,0 0 7 0,4-1 4 16,-4-10-3-16,4 15 7 0,-4-15-2 0,3 13-1 15,-3-13-6-15,7 5-5 16,-7-5 3-16,16 4-3 0,-16-4 5 0,23 3-2 16,-2 0-10-16,2 2 6 0,-3 0-1 15,3 3-4-15,4 4 0 0,3 2 9 16,-11 7 7-16,5 0 15 0,-4 4 15 0,-10 4 23 15,-4-1 0-15,-6-2 7 0,-3 6-11 16,-16 11 8-16,-5-2-10 0,-6-8-7 0,3-8-5 16,4-6-4-16,3-6-6 0,-3-6-6 15,-7-2-14-15,0-2-26 0,3-3-32 16,-6-3-30-16,3-2-39 0,0-2-37 0,3 1-39 16,0-6-59-16,8 2-80 15,-2-5-187-15,12 2 28 0,1-1 47 0,5-1-159 16,3 0-89-16</inkml:trace>
  <inkml:trace contextRef="#ctx0" brushRef="#br0" timeOffset="42886.04">15012 3439 1719 0,'0'0'-8'16,"-3"-7"17"-16,3 7 8 0,-3-7 7 0,3 7 6 15,-7-5 2-15,7 5-2 0,0 0-1 0,0 0-1 16,-6-7 8-16,6 7 7 16,0 0 15-16,0 0 13 0,-14-3 9 0,14 3 1 15,0 0 9-15,0 0 0 0,-30 4-8 16,30-4 4-16,-26 6-5 0,12-5-6 0,-6 3-8 15,4 0-4-15,-1-1-1 0,-3 3-8 16,10-5 7-16,-13 5 5 0,9-5-12 0,-5 5 6 16,2-4-7-16,-7 1-5 0,5 0 3 15,2 1-13-15,-7-1-7 0,5 0-7 16,-5-2-5-16,10 3 8 0,-2-2 0 0,2 0-7 16,14-2-5-16,-22 6 2 15,8-3-10-15,14-3 3 0,-16 1-8 0,16-1 9 0,-14 11-5 16,7-4 8-16,1 3 3 15,-1 0 1-15,0 5 5 0,4 0-2 0,-4 3 8 16,7 3-3-16,-3 0 3 0,3 7-1 16,3-3-3-16,7 5 2 0,-3-1-12 0,0 2 5 15,9-3 0-15,-2-1 8 0,6 0-6 16,-4-2-4-16,5-4 0 0,-5 1 3 16,4-7 8-16,7 2 0 0,3-5 8 0,-6-1 3 15,-2-1-2-15,11-3 5 0,-9-4 2 16,3 2-6-16,-4-3-1 0,4 1-6 0,-1-3-2 15,-6 1-3-15,4-1-3 0,3 0-2 16,-8 4-3-16,-2-1 0 0,4-3-4 16,-9 1-2-16,9 8-1 0,-8-2 4 15,-4 2-3-15,2 4 3 0,-8-1 5 0,4 5 2 16,-7 0 2-16,-3 2 0 0,-4 2-3 16,4 1 1-16,-14 3 0 0,4-5 1 15,-11 2-4-15,-3-4 1 0,1 0-4 0,-4-4-6 16,-7-2-19-16,7-5-38 0,-3-1-51 15,-7-6-56-15,7-6-52 0,-11 2-42 0,11-7-52 16,-4 0-37-16,4 1-83 0,3 0-98 16,6 2 48-16,4 1-262 0,4-1-224 0</inkml:trace>
  <inkml:trace contextRef="#ctx0" brushRef="#br0" timeOffset="43486.98">16310 3804 2211 0,'0'-19'104'15,"-8"11"25"-15,8 8 5 0,0-13 18 16,0 13-19-16,0 0-17 0,-3-10-14 0,3 10-10 15,0 0 6-15,0 0 15 0,0 38 16 16,3-13 5-16,-3 11 11 0,0 3-5 0,8 14-13 16,-5 2-9-16,-3-1-11 0,10-1-8 15,-4 0-11-15,5-6-5 0,-8-8-8 0,7-3-5 16,-4-3-25-16,1-3-35 16,0-5-51-16,3-3-49 0,-4-3-62 0,1-2-51 15,-4-5-49-15,1-10-82 0,-4-2-122 16,7 3-75-16,-7-3 47 0,0 0-268 15,9-24-243-15</inkml:trace>
  <inkml:trace contextRef="#ctx0" brushRef="#br0" timeOffset="43853.2">16653 3904 2189 0,'13'-19'12'0,"-7"1"9"0,2 4 10 0,-2-1 2 15,4 2 0-15,4 1-1 0,-4 2-6 16,-1-1-1-16,5 4-1 0,-4 1-2 15,3 4-4-15,-13 2-1 0,0 0-2 16,23 8 3-16,-13 2-1 0,-3 2 1 0,3 2-3 16,-7 5-1-16,7 1-4 0,-6-5 3 15,3 5-2-15,-1-8 1 0,-6 6-7 16,3-3 4-16,7-2-4 0,-10-1-1 0,7 1 0 16,3-1-3-16,0-2 3 0,-7 3-1 15,11-5-1-15,-4 9 4 0,4-5 6 0,2 8 9 16,-7 0 8-16,12 5 11 0,-15-3 24 15,8 6 8-15,-11-3 12 0,1 2 20 16,-4-8-1-16,-7 12 0 0,-10-2-1 16,1 0-6-16,-8-8-8 0,1 3-6 15,-1-4-11-15,-6-3-11 0,4-7-10 0,-1-2 1 16,4-4-15-16,-4-4-40 0,0-1-24 16,0-7-54-16,8 3-35 0,-1-6-44 0,4 2-58 15,-1-8-57-15,7 0-94 0,2 1-99 16,8 0 35-16,0-2-171 0,8-1-103 15</inkml:trace>
  <inkml:trace contextRef="#ctx0" brushRef="#br0" timeOffset="44602.88">18699 3560 2032 0,'0'-14'271'15,"-3"7"10"-15,3 7-8 0,-6-10-24 16,6 10-30-16,0 0-24 0,0 0-16 0,0 0-17 16,0 0 0-16,6 46 7 15,4-17 19-15,-3 6 8 0,6 15-9 0,4 0 20 16,-4 3-9-16,-3-3 0 0,-3 0-17 15,3 0-14-15,0 0-7 0,0-4-8 16,-3-6-22-16,-1-11-13 0,-6-1-4 0,3-3-16 16,4 0-9-16,-7-7-24 0,0-1-41 15,0-2-38-15,0-4-47 0,-3 0-34 0,3-3-55 16,-4-3-61-16,4-5-59 0,-6 5-70 16,6-5-76-16,0 0-102 0,0 0-141 0,-10-25 60 15,17 10-527-15,-7-3-596 0</inkml:trace>
  <inkml:trace contextRef="#ctx0" brushRef="#br0" timeOffset="45105.7">19983 3575 3332 0,'0'-15'52'0,"-3"0"32"0,-4 2 38 15,7 6 23-15,0 7 11 0,-4-12-7 16,4 12-15-16,0 0-11 0,-3-9-26 15,3 9-8-15,0 0-7 0,0 0-4 0,7 38 7 16,0-10 11-16,2 4 14 0,-2 5 11 16,7 13 16-16,-8 6-1 0,4 2-7 0,1-1-5 15,-5-2-25-15,0 0 4 0,1 0-14 16,-1-2 3-16,-1-11-18 0,1-8 2 16,-3 2-8-16,0-9-52 0,4-2-48 0,-4-2-52 15,0-6-44-15,-3-3-48 0,8-3-83 16,-5-7-113-16,-3-4-129 0,0 0-172 15,10-29 60-15,-4 0 64 0,2-7-407 16,8-16-435-16</inkml:trace>
  <inkml:trace contextRef="#ctx0" brushRef="#br0" timeOffset="45352.36">20573 3450 2988 0,'6'-5'180'15,"-6"5"-9"-15,0 0-8 0,0 0-2 0,0 0 1 16,0 0 1-16,0 0 7 0,7 44-7 15,-3-19 13-15,-8 6 1 0,4 3 0 16,0 7-8-16,4 14-5 0,-4 2-20 0,0 0 1 16,3 0-17-16,-3 1-18 0,7-2 0 15,-4-1-14-15,-3-13-7 0,0-4-18 16,3-4-25-16,-3-6-41 0,3-6-39 16,-3-1-49-16,0-1-43 0,0-8-60 0,0-4-111 15,-3-6-147-15,3-2-206 0,0 0 4 16,-16-27 71-16,12 4-475 0,0-7-523 0</inkml:trace>
  <inkml:trace contextRef="#ctx0" brushRef="#br0" timeOffset="47570">22239 3821 2993 0,'0'0'-70'0,"0"0"9"16,0 0 9-16,0 0 8 0,0 0 3 0,0 0 7 15,0 0-1-15,0 0 8 0,-43 14-1 16,37-9 5-16,-11 1 5 0,0 2-1 0,1 1 10 15,-2-2 6-15,2-2 7 0,-4 2 2 16,1 1 4-16,-2-3 8 0,1 0-1 16,4-2 1-16,-5-2 0 0,1-1 8 15,1 3-2-15,19-3 0 0,-37-7 7 16,20 7 8-16,4-5-1 0,-4-2 4 0,4-2-3 16,-1 1-7-16,5-3-2 0,-2-3-7 15,5-3 1-15,-1 1 3 0,7-5 4 16,3-4-6-16,1 3-6 0,-1-3 1 0,0 0-7 15,4 0 3-15,0 5 5 0,-4 2-8 16,0 3-4-16,7 5 2 0,-3 3-8 0,3 2-2 16,-10 5 5-16,27-3 4 0,-7 11 7 15,0 2 9-15,6 9-1 0,8 9 16 16,5 3 4-16,-4 1-8 0,1 5 9 16,-6 1 5-16,0-1 18 0,-3 1-1 15,-1-1 6-15,-12-2 12 0,2-6 12 0,-6 3 4 16,0-3 3-16,-7 4 0 0,-3-6 2 15,0 1-6-15,-6-3-3 0,-8 1-10 0,-2 3-13 16,-4-8-8-16,0 3-4 0,-7-8-6 16,-3 1-6-16,7-5-7 0,-10-2-17 15,6 0-34-15,3-5-24 0,-3 1-33 0,8-2-41 16,-5-1-43-16,7-3-59 0,4 0-74 16,1-3-72-16,4-5-166 0,5 1-30 0,3-3 68 15,7 0-283-15,3-2-253 16</inkml:trace>
  <inkml:trace contextRef="#ctx0" brushRef="#br0" timeOffset="48424.59">24032 3585 2354 0,'-6'-10'132'0,"0"2"19"0,6 8 15 0,-7-10 11 15,7 10 2-15,0 0-5 16,-6-7-12-16,6 7-12 0,0 0-19 0,0 0-17 16,0 0-11-16,0 0-8 0,0 0-12 15,0 0-3-15,6 45 12 0,-6-20 6 16,7 7 2-16,-4 1-9 0,0 2-5 0,3 15-6 15,-2 5 3-15,3-1-10 0,0 2 2 16,-4 1-14-16,0-3-3 0,0 3-39 16,8-7-35-16,-8-11-55 0,4-6-40 0,2-4-62 15,2-4-51-15,2-4-59 16,-3-11-90-16,0-3-150 0,3-4-34 0,-13-3 63 16,17-10-303-16,-4-4-284 0</inkml:trace>
  <inkml:trace contextRef="#ctx0" brushRef="#br0" timeOffset="48902.15">24696 3846 2384 0,'7'-6'60'0,"2"4"13"15,-9 2-1-15,11-6 4 0,-11 6 11 0,0 0-13 16,0 0 2-16,10-7 0 0,-10 7 3 16,0 0-3-16,0 0 5 0,0 0-8 15,0 0-6-15,0 0-14 0,0 0 4 0,0 0-1 16,-51 25-8-16,35-15-13 0,-11 8 5 15,1-4-1-15,-4 7-9 0,-10 4 4 16,10-3-8-16,3-3-14 0,0 2 6 16,0-4 1-16,1 4 6 0,-3-5-5 15,5 1-2-15,0-3-4 0,12-3-2 0,-6 3 7 16,1-4-2-16,8-2 21 0,-4-1 13 16,2-2-3-16,11-5-1 0,-19 0-5 0,19 0 3 15,-24-12-5-15,14-1-5 0,3-6-6 16,1-2 2-16,2-8-6 0,1 3-4 15,3-9-1-15,3-4 2 0,4-12-12 0,0 2 9 16,6-1-10-16,4 0 0 16,-1 8 0-16,5-2 4 0,-8 11 7 0,7 6 2 15,-10 4-2-15,-4 3-1 0,5 5-6 16,-5 5-7-16,4 3 1 0,-10 7-7 0,0 0 8 16,27 13-3-16,-13 3 6 0,2 7 4 15,7 14-3-15,-3 9 5 0,3-2-8 16,4 6 3-16,-7 3 2 0,7 10 2 0,-11-8-3 15,5-2 7-15,-2-2-25 0,1 5-44 16,-2-12-60-16,-6 2-85 0,1-10-87 0,-5-7-127 16,-2-9-184-16,1-9 63 0,2 0 54 15,-1-8-248-15,-8-3-216 0</inkml:trace>
  <inkml:trace contextRef="#ctx0" brushRef="#br0" timeOffset="49359.16">25806 3670 2208 0,'0'0'89'0,"-17"-7"7"0,17 7 3 16,-3-13 4-16,3 13-9 0,6-21-15 16,5 9-8-16,2-5-11 0,10-4-1 0,4 5-16 15,0-2 0-15,6 0-3 0,-3 1 4 16,-3 9-12-16,3-5-4 0,-3 9-5 15,-4-2 12-15,-3 9 2 0,0 0 18 0,-4 7 21 16,5 2 16-16,-2 10 23 16,-2 6 12-16,-1 15-4 0,-2 2 9 0,-4 2-4 15,-4 3-3-15,2 0-12 0,-2 0-4 16,-3-7-12-16,1 10-7 0,-4-12-9 0,3-3-3 16,-3-2-10-16,0-7-4 0,0 2-27 15,-3-7-42-15,6-1-61 0,-3-5-59 16,0-1-64-16,-3-5-90 0,-4-8-134 0,4 2-181 15,3-6 50-15,0 0 61 0,0 0-298 16,-24-22-269-16</inkml:trace>
  <inkml:trace contextRef="#ctx0" brushRef="#br0" timeOffset="49587.08">25969 4042 2412 0,'-16'-4'149'0,"9"-2"-4"0,-3 2 2 15,10 4-10-15,-3-18-16 0,16 8-14 0,10-8-10 16,24-7-16-16,6-3-7 0,1 3-6 15,-1 0-9-15,4-1 4 0,-3 2-14 16,-2-1-4-16,-1 0-5 0,-15 13-23 0,-3 2-21 16,-9-2-37-16,-1 2-27 0,-3 2-27 15,-3 2-11-15,-4 6-6 0,-13 0-15 0,0 0-20 16,20 6-39-16,-20-6-38 0,0 11-7 16,0-4-81-16,0-7-119 15,3 12-157-15,-3-2-87 0</inkml:trace>
  <inkml:trace contextRef="#ctx0" brushRef="#br0" timeOffset="50787.15">8006 10959 1796 0,'0'0'83'0,"0"0"6"0,0 0-1 16,-6-25-2-16,6 25-6 0,16-22 0 15,-2 4-9-15,8-1-7 0,2-1-3 0,3-1-5 16,3 2-5-16,0 4 2 0,-10 2-10 16,-1 2-9-16,2 7 5 0,-4 4-1 0,-17 0-5 15,36 8 10-15,-19 5 23 16,0 9 14-16,-4 3 12 0,-7 4 4 0,-2 11-6 15,-8 10-5-15,-2 6 4 0,-1-3-12 16,-6-2 3-16,6-1-2 0,-3-10-18 16,-6 2 2-16,9-6-12 0,0-11-9 0,4 0 1 15,0-7-10-15,-1-4 3 0,4 1-8 16,0 1 0-16,0-7 2 0,-3 1-5 0,3-10 7 16,3 18-5-16,-3-18 4 0,4 10-8 15,-4-10-4-15,16 3-2 0,-16-3 7 16,0 0-4-16,53-16-3 0,-26 7-27 0,3-4-43 15,3-5-50-15,10-1-53 0,8-6-54 16,-7-3-69-16,-5 0-77 0,1-1-155 16,-7-4 27-16,-9 6-257 0,3-9-232 0</inkml:trace>
  <inkml:trace contextRef="#ctx0" brushRef="#br0" timeOffset="51019.94">8930 10801 2294 0,'-4'-14'153'16,"1"2"2"-16,0 2 19 0,3 10 11 15,-3-15-3-15,-2 8-11 0,5 7-25 0,0 0-14 16,-6-11-16-16,6 11-22 0,0 0-9 16,0 0-7-16,0 0-6 0,-6 27-4 0,2 1 6 15,1 3 8-15,3 2-3 16,0 10-2-16,0 13-6 0,0 3 0 0,7 1-3 16,2-10-9-16,-6 3-9 0,5-10 0 15,-2-11-6-15,1 1 1 0,-7-6-5 16,3-2-2-16,0-7 0 0,0 0-3 0,5-6-6 15,-8 1-11-15,3-5-15 0,-3-8-44 16,0 8-86-16,0-8-90 0,0 0-84 0,0 0-102 16,-20-33-203-16,20 22 39 0,-7-7 77 15,7 5-301-15,0-6-278 0</inkml:trace>
  <inkml:trace contextRef="#ctx0" brushRef="#br0" timeOffset="52903.53">11176 10655 2251 0,'3'-5'-40'0,"4"-1"22"0,-7 6 24 16,0 0 13-16,0 0 13 0,6-12 11 0,-6 12 6 16,0 0 2-16,0 0 3 0,0 0-9 15,0 0-9-15,0 0 3 0,-22-6-4 0,22 6-7 16,-33 0-4-16,9 4 2 15,0 0-2-15,-6-1 1 0,4 3-5 0,-8-2-4 16,4 0-2-16,-3 4-5 0,6 1 3 16,-3-5-1-16,0 4-3 0,3 2 4 0,5 0-5 15,-2-1 2-15,7 1 1 0,-2 5-10 16,5-5 8-16,4 5-2 0,4 2 3 16,-5 0 0-16,11-1 5 0,0 1 2 0,4 1 2 15,3 3-1-15,-1-4 7 0,7-2-5 16,1 6 13-16,2-7 2 0,11 4 1 0,0-3 21 15,6-4-10-15,3-3 10 16,2 5 4-16,2-3 12 0,-1 1-7 0,5-4-11 0,-4 0-10 16,0 1-10-16,-4 2 2 0,-6-1 1 15,-6 0-7-15,-1-1 17 0,-2 0-10 16,-5 2 6-16,-7 5 13 0,2-5 7 16,-8 5 17-16,-6 2 0 0,-4 0 8 15,-6 2-13-15,-8 1-4 0,-1-1-5 0,-19 10-11 16,8-9-4-16,0-5-2 0,-4-4-12 15,-3 0-3-15,3-1-38 0,8-6-34 0,5 0-24 16,-2-2-43-16,-1-4-50 0,10-2-50 16,4-3-48-16,-3-5-56 0,5-1-80 0,8-5-128 15,9-3 38-15,15-16-237 0,2-6-208 16</inkml:trace>
  <inkml:trace contextRef="#ctx0" brushRef="#br0" timeOffset="53903.37">13089 10257 2103 0,'0'0'22'0,"0"0"3"15,0-14 9-15,0 14-3 0,0 0-1 0,0 0 1 16,0 0-2-16,0 0-8 0,-3-13 1 16,3 13-6-16,0 0-1 0,0 0 2 0,7-11 14 15,-7 11 9-15,0 0 4 0,0 0 4 16,0 0-4-16,0 0 3 0,0 0 1 0,0 0-10 16,0 0 2-16,3-10-8 0,-3 10-2 15,0 0-6-15,0 0 0 0,0 0-4 16,0 0 6-16,0 0-5 0,0 0 6 15,0 0 5-15,0 0-2 0,0 0 5 16,0 0 26-16,0 0 8 0,0 0 4 0,0-9 15 16,0 9 4-16,0 0 4 0,0 0 0 15,0 0-15-15,0 0 2 0,0 0-12 0,0 0-4 16,-54 30-5-16,35-16-8 0,-5 10-9 16,-6 8-7-16,-6 8 2 0,-1 2 0 0,7 2-6 15,7 6-1-15,-4 0-7 0,11 8 1 16,5-8 2-16,8 9-12 0,0-18 12 15,12 12-3-15,12-6-10 0,-4-5 4 0,13-3-1 16,6-10 7-16,1-11-4 16,-4-8-1-16,7-2 1 0,-4-8 3 0,5-5-6 15,-1-5 0-15,7-11-1 0,-14-1-4 16,-6 1 1-16,3-12-2 0,-11 5-5 0,-5-3 0 16,-4 6 2-16,-10 9-4 0,0-2 0 15,-7 0-1-15,-3 5-6 0,-3 1-9 0,0 5-13 16,-11 1-26-16,1 6-26 0,-14 0-29 15,14 3-57-15,-4 1-47 0,0 0-58 0,8 0-69 16,5-4-125-16,1 6-63 0,2-3 61 16,11-3-249-16,-9 1-203 0</inkml:trace>
  <inkml:trace contextRef="#ctx0" brushRef="#br0" timeOffset="54535.93">14539 10362 2046 0,'0'0'-25'0,"0"0"16"16,14-19 13-16,2 6 11 0,8 1 9 15,3-6 2-15,16-6 8 0,7 3 9 0,-4 0 15 16,5 2 7-16,-12 5 7 0,-9 6 6 16,-3-1 4-16,0 1-4 0,-7 4 10 15,3 1 7-15,-6 3-2 0,2 6 15 16,-2 1 6-16,4 4-1 0,1 5 9 0,-4 9-2 16,2-2 1-16,-7 4-3 0,10 15-5 15,-7 1 1-15,-2 0-9 0,-1 2-9 16,4-2-8-16,3 1-8 0,-13-4-5 0,3-5-7 15,-4-3-2-15,1-1-3 0,0 2-8 16,3-8-35-16,-4-3-44 0,1 0-48 0,-4-5-59 16,-3-3-44-16,4-4-62 0,-8-9-97 15,4-1-128-15,0 0-71 0,0 0 58 0,-26-4-268 16,9 0-233-16</inkml:trace>
  <inkml:trace contextRef="#ctx0" brushRef="#br0" timeOffset="54703.11">15006 10712 2268 0,'0'0'122'0,"-13"-7"16"0,13 7-5 0,0 0-10 0,6-15-4 16,-6 15-9-16,21-21-19 16,-12 11-1-16,18-5-11 0,16-10-13 0,4 0-9 15,7-1-5-15,-8-2 2 0,11-3-9 16,0 6 3-16,-11-4-41 0,4 0-64 16,-7 4-61-16,-2-1-63 0,-15 2-71 0,-3 7-107 15,-2 2-121-15,-5 5 57 0,-2 1-166 16,-1 2-90-16</inkml:trace>
  <inkml:trace contextRef="#ctx0" brushRef="#br0" timeOffset="55202.63">16886 10069 1966 0,'0'-14'261'16,"-3"6"24"-16,-1 1 7 0,4 7-9 0,-3-14-18 15,3 14-35-15,0 0-21 0,0 0-25 16,0 0-20-16,0 0-10 0,0 0-8 0,7 36 5 16,3-8-8-16,3 16-11 0,0-2 3 15,1 8-16-15,2 0-12 0,-2 4-6 16,-1-2-6-16,4-2-7 0,-4 0-9 0,1-6-7 15,-1 5 2-15,-7-15-22 0,8 0-48 16,-7-8-47-16,-1-1-50 0,0 0-54 16,5-1-61-16,-1-10-74 0,-7-3-80 15,3-10-101-15,5-1-156 0,-11 0 50 0,23-7 59 16,-3-5-339-16,-3-4-333 0</inkml:trace>
  <inkml:trace contextRef="#ctx0" brushRef="#br0" timeOffset="55636.71">17943 10262 2506 0,'13'-7'45'0,"-3"2"28"0,-3-1 25 0,-7 6 2 15,10-4 19-15,-10 4-11 0,0 0-8 16,0 0-1-16,10-8-13 0,-10 8-1 0,0 0-11 16,0 0 1-16,0 0-4 0,0 0-7 15,-50 19-11-15,30-8-4 0,-10 3 1 0,0 3 4 16,0-1-7-16,-16 7 2 0,-5 0 8 15,4 2-4-15,4 0-8 0,-7 2-4 16,0-2-1-16,6-2-4 0,11-3-3 0,6-5-6 16,5-5 0-16,-5 2-2 0,3-5 1 15,12 0 6-15,1 1 6 0,-2-2 10 16,-1-2 3-16,14-4-6 0,0 0-2 16,0 0-8-16,-27-18-2 0,24 10-5 0,3-10-4 15,3-13-2-15,5-1 0 0,1-15-3 16,1-3 1-16,7-6-7 0,-1 4-2 0,8-4-2 15,9-5-1-15,-6 14 0 0,-3 1 6 16,-1 8 7-16,-4 5 8 0,-8 14-2 16,2-1-3-16,-3 5-7 0,-6 5-6 0,2 3-2 15,-6 7 4-15,20-4-1 0,-20 4 9 16,23 25 3-16,-6 0 8 0,3 17 2 0,0 5 6 16,-3 3-4-16,3 3-2 15,-3 4-2-15,-1 0 6 0,1-2-13 0,2 2 4 16,5-7-3-16,-4 0-32 0,1 0-45 15,-2-4-49-15,-2-14-67 0,2 5-96 0,-1-9-85 16,-2-14-140-16,1 0-119 0,-4-7 55 16,-3-4-431-16,10-9-460 0</inkml:trace>
  <inkml:trace contextRef="#ctx0" brushRef="#br0" timeOffset="56255.75">19603 9815 2887 0,'0'0'34'0,"-4"-15"21"16,1 5 10-16,3 10 5 0,-10-15 7 0,4 8-9 15,-8 4 1-15,14 3-2 0,-37 3 15 16,17-2-5-16,-6 20 6 0,-15 7-5 0,5 5 3 16,0 10 5-16,-1 13 3 0,7 6-2 15,-3 2-1-15,9 3-5 0,10-10-8 16,14-6-2-16,11 5-6 0,2-4 2 15,7-4-5-15,1-4-7 0,12-2 0 16,3-13-5-16,7-4-3 0,-2-13 0 16,-8-2-4-16,7-4-3 0,-4-6-2 0,1-7-7 15,-1-4 1-15,-12-2-2 0,-4 1-6 0,-4-5 2 16,-8-4-5-16,-5 3-6 0,-3-1-2 16,-6 2-5-16,-5 2-8 0,-5 2-5 0,-8 2-2 15,-3 10-23-15,4 1-27 0,0 1-37 16,0-1-53-16,-1 8-58 0,1-2-56 15,6-2-56-15,0-1-80 0,4 1-160 0,3-4 40 16,10 0 57-16,-13 0-248 16,13 0-201-16</inkml:trace>
  <inkml:trace contextRef="#ctx0" brushRef="#br0" timeOffset="57254.18">21169 9918 2206 0,'-6'-17'169'0,"-4"9"24"0,10-3 8 0,0 11-9 16,-10-13-9-16,10 13-21 15,0 0-14-15,0 0-1 0,0 0 8 0,0 0 9 16,-17 46 0-16,11-21 0 0,2 4-1 16,4 9-9-16,0 2-9 0,-7 10-6 0,7-4-13 15,0-7-15-15,0-3-6 0,0 1-6 16,4 1-16-16,-1-5-8 0,1-2-29 16,2-4-43-16,7 1-41 0,-2-6-41 0,-2-5-35 15,4 1-53-15,-2-7-72 0,-1-7-56 16,4 2-59-16,-2-12-44 0,6 2-112 0,4-7-27 15,5-7 48-15,3 1-286 0,6-10-263 16</inkml:trace>
  <inkml:trace contextRef="#ctx0" brushRef="#br0" timeOffset="57557.14">21890 9912 2211 0,'9'-22'-28'16,"-5"1"32"-16,-1 3 29 0,-6 10 9 15,-1-3 1-15,-2 4 1 0,-8 0-2 0,1 4 0 16,13 3-2-16,-36 4 0 0,12 7 7 15,-6 2 5-15,3 1-6 0,0 4-5 0,5 1 1 16,-2 5-3-16,7 1-3 0,8-9 3 16,2 5-6-16,7-1-2 0,3-2 3 15,1-2 3-15,8 5 1 0,2-4 7 16,2 1 2-16,11 1-2 0,-6-3 10 0,9 2-14 16,13 4 6-16,-7-3 0 0,-6-2-6 15,8 8-2-15,-8-1 3 0,-11-5 8 16,-2 2 13-16,-1 1 4 0,-5 0-3 0,-5 1-2 15,-9 4 8-15,0-2-14 0,-8 3-8 16,-11 10 4-16,1-12-8 0,-12 7-9 16,-4-2 7-16,4-12-11 0,3-2-7 0,3-6-38 15,-3-4-37-15,7-7-56 0,-7-4-64 16,6-10-75-16,-6-3-70 0,14-8-166 0,2 0-5 16,4-8 52-16,10 1-203 0,10-3-136 15</inkml:trace>
  <inkml:trace contextRef="#ctx0" brushRef="#br0" timeOffset="62270.95">22919 9755 1929 0,'-3'-12'86'0,"3"-1"38"0,-3 2 24 15,3 11 29-15,0-9-6 0,0 9-22 16,0 0-4-16,-7-13-21 0,7 13 4 0,0 0-1 16,0 0-3-16,0 0 13 15,-14 40-1-15,11-20-4 0,0 5-1 0,3 3-6 16,0 6-5-16,0 6-2 0,3 13-1 15,4 3-5-15,0 1 5 0,-4 0-5 0,4-5 0 16,6 4-4-16,-9-12-18 0,-1-9 1 16,0 3-13-16,4-5-6 0,-4-5-7 0,4-2-7 15,0-2-4-15,-4-2-8 0,0-5 0 16,-3-5-3-16,7 3-3 0,-10 1-2 16,6-7-15-16,-3 1-11 0,0-10-16 0,0 15-19 15,0-15-29-15,-3 10-31 0,3-10-34 16,3 6-39-16,-3-6-64 0,0 0-44 0,0 0-47 15,0 0-58-15,0-31-73 0,6 19-131 16,1-11 41-16,0 7-359 0,3-8-373 16</inkml:trace>
  <inkml:trace contextRef="#ctx0" brushRef="#br0" timeOffset="62640.78">23253 9882 2617 0,'0'0'20'0,"3"-14"22"0,-3 14 11 0,3-18 12 15,0 5 19-15,8 1-11 0,2-3-10 16,4 5 12-16,-1-5-13 0,1 6-11 16,3 1-2-16,-3 0-1 0,3 5-8 0,0-3-6 15,-20 6 0-15,30 9-1 0,-16-1 5 16,2 9-4-16,-7-1 20 0,2 8 2 0,-8 8-5 15,0 1 6-15,-3 2-7 0,-6 20 9 16,-5 2 5-16,-5-1-6 0,-1 1 6 0,1-6-12 16,6-1 3-16,-7-4-5 0,7-9-9 15,7-12 1-15,-1-2-12 0,4-5 4 16,-3 0-5-16,6-10-1 0,4 3-2 0,3-4 1 16,3-4-4-16,-13-3-5 15,30 3 1-15,-30-3 2 0,44-10 0 0,-25 4-6 0,-2 2 2 16,4-1-8-16,1-5-1 15,-1 4-9-15,-1-2-33 0,-7 4-41 0,-3 0-79 16,4-5-64-16,-2 7-62 0,2-8-84 16,-4 6-170-16,4-5 45 0,-8 5 40 15,4-1-230-15,0-1-173 0</inkml:trace>
  <inkml:trace contextRef="#ctx0" brushRef="#br0" timeOffset="63121.03">24763 9710 2085 0,'0'-20'126'0,"-7"5"25"16,4 5 17-16,3-4 35 0,0 14 9 15,-3-11-1-15,3 11-10 0,0 0-16 0,0-14-24 16,0 14-19-16,0 0-1 0,0 0 12 15,0 0 9-15,0 42 3 0,3-20 14 0,4 7 1 16,-4 7 7-16,11 10-6 0,-8 10-16 16,1-4-18-16,-4 4-15 0,3-3-4 0,5-3-13 15,-5 1-11-15,-2-5-13 0,-1-10-1 16,0 3-18-16,0-4-38 0,-3-9-33 0,0 5-50 16,3-4-39-16,5-6-38 0,-5-1-35 15,0-5-25-15,1-4-70 0,-1-5-65 16,-3-6-49-16,0 0-54 0,0 0-111 15,13-27-48-15,-3 6 58 0,0-6-376 16,0-4-382-16</inkml:trace>
  <inkml:trace contextRef="#ctx0" brushRef="#br0" timeOffset="63470.01">25166 9884 2589 0,'20'-25'-11'0,"-7"1"39"0,-2 4 38 16,-8-1 20-16,4 9 13 0,-4-1 16 0,0 4-14 15,0 0-6-15,-3 9-13 0,7-8 12 16,-7 8 9-16,0 0 4 0,0 0-8 15,-13 54 2-15,10-25 4 0,-11 17-2 0,10 8 3 16,-5 4-5-16,-4 1-5 16,9-2-11-16,4 0-9 0,4-2-6 0,9-5-4 15,0-3-4-15,1-6-8 0,-2-15-3 16,9 5-2-16,-4-8-7 0,-1-9 0 0,1 1-3 16,-1-6-3-16,5-8-1 0,-5-2-6 15,-16 1 1-15,33-18-6 0,-13 0-2 16,-7-2-1-16,-2-2-3 0,2-9-1 0,-7 6-9 15,-6 6-5-15,0-2-9 0,-3 3-9 16,-3 1-9-16,-4 2-2 0,-4 5-4 0,4 2-12 16,-2 7-10-16,12 1-24 0,-31 0-16 15,8 1-15-15,6 5-29 0,-3 2-27 0,3-4-38 16,-2 3-46-16,2-1-47 0,4-4-66 16,-1 4-144-16,1-3 20 0,2-3 54 15,11 0-201-15,0 0-129 0</inkml:trace>
  <inkml:trace contextRef="#ctx0" brushRef="#br0" timeOffset="64470.12">26946 9901 1879 0,'0'0'58'16,"0"0"23"-16,0 0 24 0,-43-14 24 15,26 9 10-15,7-1 0 0,10 6 7 0,-30-1 0 16,17-2-12-16,13 3-17 15,-37 12-8-15,21-2-17 0,-4 14-11 0,-1 1 3 16,2 14-11-16,2 4-5 0,4-9 4 16,10 1-11-16,6 3-1 0,7 10-3 0,6-6-6 15,7-5-2-15,7-3-4 0,17-9-4 16,6-9-7-16,4-3-1 0,-4-9-6 0,-5-4-3 16,-2 0 0-16,1-7-6 0,-11-3-1 15,4 1 4-15,7-15 1 0,-10 7-6 16,-10 1 7-16,-5-8-13 0,-8 6-9 0,-1-3 1 15,-10 0 1-15,-6 2-6 16,-7-3-2-16,-4-6-7 0,-15-5-1 0,9 10 4 16,-7 4 0-16,0 1 0 0,-12-7 5 0,2 10-3 15,7 1-1-15,-3-3-1 0,0 6 9 16,-11-11-2-16,4 5-6 0,13 0 8 16,-16-8 0-16,6-2-4 0,10 5 2 15,11-6-7-15,-1-3 5 0,7-1-5 0,4 3 0 16,2-6 0-16,8 6 1 0,-1-4-1 15,7 0-3-15,0 3 6 0,0 0 1 0,6 6 1 16,4 5-2-16,1 5 0 0,2 1 1 16,3 8-9-16,-6 5 8 0,7 1-5 0,-3 8 5 15,-2 6 0-15,-1 4 8 16,-4 9-5-16,-1 1-2 0,-2 2 6 0,-8 2-2 16,-2 3-6-16,-1 3-44 0,-3-3-32 15,0 0-55-15,0 2-54 0,-3-8-70 16,-1 0-72-16,1-6-160 0,-3-1 37 0,-2-4-230 15,5-2-181-15</inkml:trace>
  <inkml:trace contextRef="#ctx0" brushRef="#br0" timeOffset="72276">7863 7067 1718 0,'-7'-14'54'0,"1"1"11"16,2 1 13-16,1 1 14 0,0-2 8 15,-1 3 1-15,4 10 9 0,-7-16 8 16,4 7-3-16,3 9-7 0,-3-15 0 16,3 15 0-16,-7-10-17 0,7 10-10 0,0 0-2 15,-6-8-19-15,6 8-7 0,0 0 9 16,0 0-2-16,0 0-4 0,3 36 10 15,0-18-2-15,1 7 6 0,2 2-5 0,0 6 0 16,-2 3 2-16,0 20 5 0,6-1 4 16,-4 2 8-16,4 0 5 0,-3 4 6 0,0 2-8 15,-4-1 5-15,7 2 2 0,-7-3-4 16,-3 3-9-16,4 0-8 0,-1-3-2 16,4-3-8-16,-4 0-7 0,7-3-3 0,-7-2-7 15,4-2-3-15,3-1 0 16,-7-6-3-16,4-9-3 0,-7 0 2 0,3-3 7 15,0-2 5-15,-3 1 3 0,4-6-2 16,-4 0 7-16,0 0-1 0,0-8 3 0,0 3-4 16,0-6 6-16,-4 4-8 0,4-5 5 15,0-1-4-15,0 1-15 0,0-13 0 0,-3 18-12 16,3-10 3-16,-3 1 2 0,3-9-14 16,0 16 3-16,0-7-3 0,0-9-9 15,-4 16 10-15,1-7-5 0,3-9-5 0,-3 12-7 16,3-12-8-16,0 10-33 0,0-10-22 15,0 0-18-15,-7 11-15 0,7-11-16 16,0 0-55-16,0 0-70 0,0 0-62 16,0 0-49-16,-3-31-55 0,3 19-91 0,0-1-86 15,0 1 40-15,-4-3-416 0,4-1-432 16</inkml:trace>
  <inkml:trace contextRef="#ctx0" brushRef="#br0" timeOffset="72720.8">7553 8562 2787 0,'-24'3'30'0,"24"-3"20"0,-16 3 12 16,16-3-2-16,0 0-4 0,-17 4-10 0,17-4 5 16,-3 15 7-16,3-8-5 0,0-7 1 15,10 24 12-15,-3-12-1 0,2 1-2 0,8 1-1 16,6 1 0-16,4-2 0 0,6 2 7 16,5-3 2-16,-2-5-8 0,1-4 6 15,-1-3 0-15,27-7 0 0,-3-7-4 16,0-2-2-16,0-4-4 0,-3-5-5 15,-6-3-7-15,-2 1 2 0,-9 2-11 0,0-3 4 16,-3 1-7-16,-10-2-4 0,-8 8 2 16,5-2-3-16,-7-2-6 0,-4 0-3 0,-3 5 4 15,-3 2-2-15,-1 6-2 0,-3-2-8 16,1 3-29-16,-1-2-28 0,-3 13-47 16,-3-14-40-16,-1 6-50 0,4 8-51 0,-9-10-66 15,-2 5-76-15,-2-1-170 0,0 5 63 16,-4-5 46-16,-3 6-226 0,-3 0-157 0</inkml:trace>
  <inkml:trace contextRef="#ctx0" brushRef="#br0" timeOffset="73121.38">6112 8650 2022 0,'0'0'93'0,"0"0"15"15,0 0 5-15,0 0-5 0,0 0 0 0,0 0-9 16,0 0 5-16,0 0 6 0,21-38-2 16,-7 26 0-16,-2-1 4 0,1-5-8 15,8-1-9-15,-7-1-9 0,5-3-13 0,11-9 2 16,-6 8-12-16,-1 3-14 0,-7-2 9 16,14-8-12-16,-6 15-5 0,-1-1-31 0,-6 0-43 15,0 9-63-15,-4-3-52 0,1 4-55 16,-5 0-56-16,1 1-57 0,-4 1-132 15,-6 5 4-15,0 0-218 0,0 0-158 16</inkml:trace>
  <inkml:trace contextRef="#ctx0" brushRef="#br0" timeOffset="73353.98">6243 8251 2035 0,'-11'-8'115'0,"2"-3"24"0,6 4 8 15,3 7 6-15,-13-7-20 0,13 7-5 16,0 0-14-16,-11-8-9 0,11 8-13 0,0 0-19 15,0 0 8-15,0 0 11 0,14 33-6 16,-4-19 6-16,-1 9 4 0,8 4-6 16,7 10-5-16,-5 9-5 0,5-4-11 15,6 1-1-15,-7 1-9 0,4-1-4 0,-4-4-1 16,-6-5-4-16,-1-7-20 0,4-2-27 16,-7 0-38-16,4-7-27 0,-7-5-42 15,-2-5-43-15,1-2-59 0,-9-6-85 0,0 0-100 16,16-17-119-16,-8 2 39 0,-2-3-246 15,1-13-209-15</inkml:trace>
  <inkml:trace contextRef="#ctx0" brushRef="#br0" timeOffset="73821.09">6849 8010 2048 0,'14'-24'-28'0,"-4"10"12"0,-1 2 14 0,-1 2 5 15,-5-4 7-15,0 10 10 0,-3 4 9 16,3-14 10-16,-3 14 6 0,0 0 6 15,0 0 4-15,0-11-4 0,0 11-4 0,0 0-8 16,0 0-1-16,0 0-4 0,0 0-3 16,-30 28-3-16,21-19-4 0,-5 8-5 0,-2 4 5 15,-5-3 3-15,12 4-9 0,-12 0 3 16,5 2-4-16,2 1 0 0,1-7-3 16,0 6 0-16,6-2-8 0,-3-3 7 0,4-2-5 15,2 0 2-15,4-2 2 16,4-3 5-16,2 2 7 0,4 3 4 0,0-9 9 0,7 9 6 15,6-10-4-15,0 0 8 16,7 4 6-16,0-4-7 0,0-6 3 0,-3 5-2 16,0-3-4-16,6 2-13 0,-3-2 10 15,-6 4-5-15,-1-6-8 0,0 5-3 16,-3 2 13-16,0 2 14 0,-3 0 3 0,-7 5 12 16,0-3-1-16,-4 8-2 0,-2-2-6 15,-4 1-8-15,-17 6 5 0,10-1-2 0,-12 1-7 16,-2-6-12-16,2 1-14 0,-8-1-20 15,4-1-29-15,-7-5-40 0,3-2-16 16,6-3-26-16,-1 1-24 0,5-1-31 16,4-7-40-16,-1-1-53 0,1 0-70 15,13 0-124-15,-17 0 20 0,17 0-163 0,0 0-95 16</inkml:trace>
  <inkml:trace contextRef="#ctx0" brushRef="#br0" timeOffset="75170.85">10216 6753 1772 0,'-6'-18'62'0,"2"2"34"16,1 4 22-16,-1 2 20 0,4 10 13 15,-3-11 2-15,3 11-20 0,0 0-4 16,-3-11-27-16,3 11-12 0,0 0-3 16,0 0-6-16,0 0 1 0,0 0 8 15,23 44 2-15,-16-16 24 0,13 19 17 0,-7 3 10 16,4 10 9-16,-1 14 2 0,5 2-4 15,-5 6 12-15,-2 1 11 0,-1 1 2 0,4-2-15 16,-4-2-14-16,4-3 1 0,-11 6-13 16,7-8-26-16,-5-14 1 0,1 3-14 0,-2-3-12 15,-4-4-4-15,8 0 4 0,-5-7-14 16,-3-7-10-16,4-10-3 0,-4-2 0 16,-3-3-14-16,6-6 4 0,-6 1-3 0,5-3-3 15,-5-2-14-15,3-4 9 0,-3-3-8 16,3 3 3-16,-3-6-9 0,0-8-15 15,0 15-22-15,3-10-19 0,-3-5-29 16,0 9-23-16,0-9-34 0,0 0-53 0,0 0-51 16,0 0-73-16,10-25-45 0,-7 7-43 15,0-1-45-15,1-3-132 0,3-6-18 0,3-3 65 16,-4-1-366-16,5 3-366 0</inkml:trace>
  <inkml:trace contextRef="#ctx0" brushRef="#br0" timeOffset="75638.25">10792 7619 2484 0,'-3'-4'-64'0,"3"4"35"15,0 0 28-15,0 0 15 0,-6-8 11 16,6 8 1-16,0 0 9 0,0 0 2 16,0 0 3-16,0 0-2 0,0 0 5 0,0 0-2 15,0 0 6-15,-13-4-1 0,13 4 2 16,0 0 3-16,0 0-4 0,0 0 2 15,0 0-10-15,0 0 1 0,0 0-6 0,0 0 2 16,0 0-11-16,0 0 2 0,0 0 0 16,0 0 19-16,0 0-1 0,33-9-4 15,-23 5 11-15,10-4 2 0,4 1 8 0,-2-8-9 16,8-1-10-16,14-6 1 0,-11 3-4 16,-6 1-1-16,-1 2-13 0,-2 4 2 0,-4-1-2 15,-4 4 0-15,1-1-12 16,-7 4-3-16,-4-2-30 0,8 4-43 0,-7 0-40 0,-1 1-28 15,-6 3-34-15,11-6-38 16,-11 6-61-16,0 0-99 0,0 0-88 0,0 0 33 16,0 0-156-16,0 0-74 0</inkml:trace>
  <inkml:trace contextRef="#ctx0" brushRef="#br0" timeOffset="75904.21">10860 7244 1756 0,'-14'-8'110'0,"1"1"28"0,-1 3 18 0,14 4 12 15,-10-10-1-15,10 10-14 0,-9-8 0 16,9 8-22-16,0 0-11 0,0 0-14 0,0 0-11 16,0 0-9-16,0 0-6 15,0 0 3-15,-8 29 5 0,13-11 13 0,-2 6-8 16,0 5 1-16,3 6-2 0,-2 1 0 16,5 11-11-16,-1-7-3 0,2 6-8 0,-4-4 2 15,0-10-4-15,12 8-9 0,-15-8-5 16,3-7-6-16,-3 0 3 0,5-4-12 0,-5-6-13 15,0-1-31-15,1-3-30 0,2-1-32 16,-6-10-52-16,3 12-86 0,0-9-77 16,-3-3-76-16,0 0-128 0,27-11-39 0,-13 4 51 15,-1-3-258-15,7-2-224 16</inkml:trace>
  <inkml:trace contextRef="#ctx0" brushRef="#br0" timeOffset="76538.06">11836 7461 2182 0,'0'0'59'0,"7"-7"13"0,-7 7 13 15,0 0 12-15,7-10 2 0,-7 10 3 0,0 0 6 16,3-9 10-16,-3 9-7 0,0 0-2 16,0 0-5-16,0 0-18 0,0 0-6 0,0 0-17 15,0 0 2-15,-47 9-11 0,24 1-8 16,3 1 1-16,-4 3-6 0,-3 7-4 0,5-6-6 16,-5 2 4-16,-3 4-9 0,-6 4 0 15,9-3-2-15,0-4 1 0,0-1-4 16,0 1 5-16,7-3-13 0,-6 2 0 0,9-2-11 15,-3-4 3-15,0 3 16 16,7-4-4-16,-4-2 15 0,7-1 1 0,3-2 7 0,-2 0 5 16,9-5-1-16,-21 5 3 15,21-5-6-15,0 0-3 0,0 0-5 0,-19-4 5 16,19 4-8-16,0 0-3 0,-11-18-5 16,8 7-4-16,3-6-4 0,0-4 1 15,0-5 1-15,6-7-7 0,2-17-1 0,5 0 4 16,-4-3-6-16,5 6 10 0,-4 6-8 15,-7 8-4-15,4 8-4 0,0 4 10 0,-4 6 0 16,4-3-5-16,-7 5-3 0,3 1-3 16,-3 5-6-16,0 7 1 0,0 0 3 0,0 0 1 15,0 0 22-15,20 25 8 16,-13-6 11-16,-4 9 15 0,7 4 6 0,-7 6-4 16,8 10-1-16,-5-2-4 0,4 4-5 15,-3-8-2-15,3 5-2 0,3-3-2 16,-10-6-8-16,8-13 8 0,-8 3-10 0,7-2-1 15,-4-2-21-15,2-2-19 0,-5-4-28 16,3 0-35-16,-3-4-43 0,1-2-62 0,-1 4-61 16,-3-7-69-16,3 0-73 0,-3-5-179 15,3 7 14-15,-3-11 61 0,0 7-325 0,0-7-297 16</inkml:trace>
  <inkml:trace contextRef="#ctx0" brushRef="#br0" timeOffset="77887.89">12719 6960 2428 0,'-6'-16'77'0,"3"4"35"16,-5 2 25-16,2-1 19 0,3 4-5 15,3 7-6-15,-10-7-8 0,10 7-18 0,0 0-12 16,0 0-16-16,0 0-2 0,0 0 9 16,0 0 6-16,-3 32 9 0,6-8 9 0,-6 9 11 15,12 23 6-15,-2 2 5 0,4 7 9 16,-2 12 8-16,1 3 13 0,-7 1 1 0,8 1-2 15,2 0 4-15,-10-14 2 0,-3 2-12 16,11 10-27-16,-8-15-10 0,3-4-8 16,1-3-12-16,-4-2-12 0,0-13-5 15,0-10-8-15,5-8-11 0,-5 0-6 0,-3-1-3 16,0-6-1-16,0-4-9 0,3-2 2 16,-3 1-1-16,4-5 1 0,-4-8-9 15,0 0-29-15,-4 11-25 0,4-11-37 0,0 0-50 16,0 0-37-16,0 0-43 0,-26-25-39 15,19 18-47-15,1-1-61 0,-5-2-55 0,8 2-48 16,-4-10-51-16,4 0-107 0,0 1-47 16,3-4 65-16,0-1-465 0,3-6-502 0</inkml:trace>
  <inkml:trace contextRef="#ctx0" brushRef="#br0" timeOffset="78405.55">12903 7582 2921 0,'0'0'-46'0,"0"0"41"0,-13 8 24 16,13-8 28-16,0 0 12 0,0 0 6 16,0 0-14-16,0 0 8 0,0 0-7 15,0 0-15-15,0 0 0 0,0 0 0 0,0 0 14 16,0 0 1-16,0 0 11 0,0 0 4 16,49-4 0-16,-25 0-8 0,-8 0-4 15,11-5-8-15,3 0 5 0,0 2-5 0,0-10-7 16,0 6-1-16,-3 1-2 0,-4-2-4 15,4 3-16-15,-8 1-23 0,2 1-29 0,-8 6-45 16,4-5-38-16,-4 1-31 0,-6 3-29 16,-7 2-42-16,10-4-44 0,-10 4-105 0,0 0-97 15,0 0 34-15,0 0-161 16,0 0-92-16</inkml:trace>
  <inkml:trace contextRef="#ctx0" brushRef="#br0" timeOffset="78691.09">13050 7250 1879 0,'-11'-10'171'0,"-2"5"25"16,0 2 4-16,13 3-1 0,-17-7-6 0,17 7-17 16,0 0-17-16,-10-8-20 0,10 8-20 15,0 0-8-15,0 0-17 0,0 0 10 0,-7 23-2 16,7-10 2-16,0 6 12 0,0 1 1 16,4 7 2-16,-1 4 0 0,1 1-11 15,-1 3-6-15,-3 1-4 0,0-3-5 16,3 6-15-16,0-3-5 0,4 3-2 15,-4-7-12-15,1 4 0 0,6-4-2 0,-10-4-30 16,10 1-36-16,-1-1-38 0,-1-6-41 16,-2-7-41-16,-3-2-39 0,4-4-44 0,-7 0-57 15,0-5-63-15,0-4-30 0,0 0-108 16,0 0-44-16,0 0 41 0,3-25-265 0,0 15-229 16</inkml:trace>
  <inkml:trace contextRef="#ctx0" brushRef="#br0" timeOffset="79070.44">13266 7304 2136 0,'10'-19'-4'0,"0"-1"22"15,0 5 9-15,-3 0 5 0,6-1 10 0,-3 4 7 16,3 2-7-16,-3-1-4 0,4 4 2 16,-4 3-5-16,-4 4-1 0,-6 0-3 15,27 10 3-15,-16 2-6 0,-2 2 3 0,1 7-4 16,-4 1-4-16,2 3 1 0,1 0-1 15,-2 0-3-15,-1-1-1 0,2-2 0 0,-5-3-10 16,3-2 4-16,1-3-5 0,-1-3 0 16,2 3 2-16,-5-4 1 0,3-3-3 0,4 1 2 15,1-5 7-15,-8 1 0 16,10 0 10-16,-10 0 7 0,8 0 3 0,-5 2-2 16,7-2-2-16,-2 3 11 0,2 4 5 15,-4-1 2-15,5 5 15 0,-1 3 6 16,-6-4 20-16,0 7-1 0,-4 4 8 0,-3-3-5 15,0 6-2-15,-13 0-8 0,0 1-3 16,-5-1-8-16,-1-2-3 0,-1-2-6 0,7-4-7 16,-14 0-3-16,3-10-11 0,4-2-13 15,4-4-25-15,-8-1-29 0,1-6-40 0,-7-1-52 16,3-3-35-16,8 3-45 0,-5-3-35 16,4-3-56-16,0 5-49 0,10 0-114 15,-3 0-9-15,6-1-236 0,7 6-188 0</inkml:trace>
  <inkml:trace contextRef="#ctx0" brushRef="#br0" timeOffset="80438.74">14623 6860 2074 0,'-11'-18'64'16,"8"5"33"-16,-3 1 29 0,-1-1 20 16,4 6 16-16,0 0 10 0,3 7-5 15,-11-12-13-15,11 12-16 0,-3-9-14 0,3 9-6 16,0 0 11-16,0 0 13 0,0 48 13 15,0-8 6-15,14 20 12 0,-5 23 10 0,9 3 5 16,-6 3 8-16,-2 3-3 16,7 1 11-16,-1 0 9 0,-2 1-13 0,-1-6-7 15,11 2-14-15,-7-8-21 0,-1-7-14 16,4-5-9-16,-10-15-11 0,4-5-11 0,-1-6-18 16,-10-5-10-16,7-10-3 0,-6-4-2 15,-1-1-12-15,4-2-5 0,-4-5-18 0,0-5-21 16,0 1-6-16,-3-1-24 0,0-1-28 15,0-11-28-15,7 14-26 0,-4-7-32 0,-3 2-33 16,0-9-45-16,0 8-54 0,0-8-58 16,0 0-62-16,0 0-53 0,0 0-58 15,-6-33-149-15,6 16 10 0,-4-7 70 16,11 2-460-16,-7-6-488 0</inkml:trace>
  <inkml:trace contextRef="#ctx0" brushRef="#br0" timeOffset="80755.61">15093 7567 2992 0,'0'0'58'0,"0"0"24"0,-27-6 15 0,27 6-9 15,0 0-1-15,-7-7-12 0,7 7-5 16,0 0 0-16,21-19-13 0,-11 9-6 16,2 0-6-16,12-1 1 0,-7-1-11 0,10-1-3 15,-5 1 3-15,2-1-3 16,-4 1-5-16,3 2-9 0,-6 3-1 0,0-1-42 15,-4 1-55-15,4 1-62 0,-7 2-54 0,-4 1-64 16,4-4-95-16,-2-1-146 0,-5 4 60 16,-3 4-244-16,0-13-180 0</inkml:trace>
  <inkml:trace contextRef="#ctx0" brushRef="#br0" timeOffset="80988.03">15113 7160 2107 0,'-14'-3'118'0,"14"3"21"0,-13-4 10 0,13 4-16 15,0 0-1-15,0 0-2 0,0 0-13 16,0 0 3-16,-20 19 1 0,20-6-3 0,6 5 7 16,-6 4 3-16,8 3 0 15,-5 4-4-15,-3 3-8 0,10 7-9 0,-1 5-6 0,2-3-7 16,-8-7-10-16,7 14-3 16,0-8-6-16,-10-5-17 0,7-2-31 0,3-5-40 15,-4-3-49-15,5-3-53 0,-1-3-57 16,-4-3-30-16,-3-7-39 0,8 0-56 0,-11-9-69 15,6 0-107-15,-6 0 4 0,0 0-287 16,10-21-246-16</inkml:trace>
  <inkml:trace contextRef="#ctx0" brushRef="#br0" timeOffset="81305.85">15363 7361 2198 0,'6'-26'0'0,"4"1"17"16,4 1 14-16,-1 3 14 15,1 3 9-15,-5-4 8 0,4 1 3 0,1 7-2 0,-4 2-4 16,7 1-5-16,-7 5 5 15,-4 5 3-15,-6 1-3 0,24 15 16 16,-21-5 3-16,7 8 1 0,-3 4 3 0,-4 3 2 16,-3 4 2-16,0 2 8 0,0 6 2 15,-3-2 0-15,3 2 2 0,-7-2-3 0,0 1-8 16,4-4-5-16,3-4-7 0,-6-6-11 16,2-4-5-16,11-1-9 0,-7 1 4 15,0-7-4-15,0 0-2 0,3-1-6 0,-3-10-1 16,14 4-2-16,-14-4-11 0,22 0 4 15,-22 0-1-15,27-4-5 0,-6 0-4 16,-2 1-1-16,-2-4-7 0,3 0-17 16,3 6-44-16,-9-4-48 0,2 0-55 0,-2 5-61 15,-8-6-82-15,-6 6-82 0,18-1-154 16,-18 1 40-16,0 0 57 0,0 0-259 0,0 0-186 16</inkml:trace>
  <inkml:trace contextRef="#ctx0" brushRef="#br0" timeOffset="82538.56">16743 6542 2083 0,'-14'-14'102'16,"5"-3"28"-16,2 9 21 0,-4-1 23 0,5 1-16 16,6 8-6-16,-10-7-11 0,10 7-19 15,0 0-15-15,0 0 3 0,0 0 10 16,7 32 9-16,-1-7 23 0,8 18 6 0,-1 10 11 15,4 18 16-15,-1 5 12 0,11 10 5 16,-10 3 16-16,3 7 6 0,-3-4 9 0,2 1-16 16,-2 0-5-16,-4-2-13 0,7-3-13 15,1-3-10-15,-8-5-15 0,4-5-14 0,-8-17-16 16,1-6-5-16,4-4-20 16,-7-10-11-16,2-12-6 0,-6-1-9 0,5-8-5 0,-5 2-3 15,0-5-8-15,-3-1-8 16,0-2-5-16,4-3-21 0,-4-8-25 0,-4 18-29 15,1-11-43-15,3 2-43 0,0-9-40 16,0 9-38-16,0-9-36 0,3 13-53 0,-3-13-67 16,0 0-65-16,0 0-53 0,0 0-69 15,-3-31-144-15,3 15 50 0,0-1 63 16,0-11-474-16,-3-2-511 0</inkml:trace>
  <inkml:trace contextRef="#ctx0" brushRef="#br0" timeOffset="83187.98">17186 7304 2985 0,'0'0'-14'16,"0"0"25"-16,-10 7 19 0,10-7 15 0,0 0 14 16,0 0-4-16,0 0 9 15,0 0-2-15,0 0-18 0,0 0 1 0,0 0 4 16,0 0-3-16,30-19 2 0,-13 9-7 15,3 0-11-15,-4-2 0 0,8-1 4 16,2-5-14-16,1 0 7 0,0 4-11 0,0-5 3 16,-8 6 3-16,-2 1-5 0,3-1-39 15,-3 2-47-15,-8 1-48 0,9 6-51 0,-9-4-54 16,2 4-58-16,-8-2-98 0,4 1-77 16,-7 5 50-16,3-7-163 0,-3 7-69 15</inkml:trace>
  <inkml:trace contextRef="#ctx0" brushRef="#br0" timeOffset="83405.61">17303 6915 1729 0,'-14'-8'102'0,"4"1"24"0,7 1 17 15,3 6 22-15,-13-12-5 0,13 12-7 16,-10-4-14-16,10 4-19 0,0 0-22 16,0 0-5-16,0 0 5 0,0 0-4 0,0 0 1 15,-4 29-5-15,4-11 3 0,4 1 1 16,-1 4-13-16,-3 7-8 0,3 2-6 0,-3 4-3 15,4 2-6-15,3-5-4 0,2 17-11 16,1-11-34-16,4-10-45 0,-1 2-65 16,1-6-55-16,-5-6-62 0,4-6-73 0,-2-2-143 15,5-7-53-15,-2-1 59 16,2-6-215-16,-2-10-140 0</inkml:trace>
  <inkml:trace contextRef="#ctx0" brushRef="#br0" timeOffset="83654.41">17746 6794 2115 0,'0'-9'223'16,"0"2"-10"-16,0 7-23 0,0 0-10 0,0 0-11 16,0 0 0-16,0 0 10 0,0 0 0 15,3 51 4-15,-3-15 4 0,14 10 11 0,-8 12-8 16,4-2 2-16,4 1-10 0,-1 1-12 16,1-4-11-16,-1 2 1 0,-7-9-32 0,-3-8-13 15,8-6-5-15,-4 1-8 16,-1-12-14-16,-3 3-8 0,0-10-5 0,-3-1-17 15,4 1-17-15,0-2-35 0,-4-3-29 16,0-2-68-16,0-8-82 0,-11 4-90 16,11-4-95-16,0 0-114 0,-30-12-197 0,24 5 61 15,-4 0 83-15,4-2-448 0,-2 0-449 16</inkml:trace>
  <inkml:trace contextRef="#ctx0" brushRef="#br0" timeOffset="92038.12">18990 6492 2683 0,'0'0'-157'0,"-11"-6"17"16,11 6 18-16,-9-1 17 0,9 1 13 15,0 0 5-15,0 0 10 0,0 0 10 16,0 0 0-16,-4-7 15 0,4 7 19 0,0 0 21 16,0 0 18-16,0 0 18 0,0 0 16 15,0 0 10-15,0 0 8 0,0 0 4 16,0 0 10-16,0 0-5 0,0 0 9 0,0 0-1 15,0 0 4-15,0 0 0 0,0 0 8 16,0 0-4-16,0 0 15 0,0 0-5 16,0 0-3-16,0 0 2 0,0 0-10 15,0 0-5-15,0 0 8 0,0 0-14 0,0 0-8 16,0 0-11-16,0 0-1 0,0 0 0 16,-17 22-6-16,20-12 15 0,2 5-4 0,-2-4-7 15,0 6 2-15,0 2 4 0,-3 3-1 16,10-1-9-16,-10 0 4 0,3 3-2 0,0 1-4 15,-3 1 7-15,8-1-6 16,-5 6-1-16,0 2-6 0,4-1-2 0,-4 3-3 16,0 1 3-16,0-3 4 0,11 16-7 15,-1-5 4-15,-2-6 7 0,-8-5-3 0,4 2 4 16,-1-1-4-16,4 1 2 0,-3-3-1 16,3 1-6-16,-4 1-1 0,-6-8 0 15,7 6-5-15,-4-3 3 0,1-2-3 0,6 3-1 16,-4-2-1-16,1 0 0 0,-4-2 8 15,1 5 2-15,-1-6-2 0,7 5 1 0,-7-5 2 16,4-4-2-16,0 0-3 0,-4 4-7 16,4-7 1-16,-7 0-3 0,3-4-1 0,-3-2-3 15,0 1 2-15,3-1-4 16,-3 1-2-16,0-2-2 0,4 1-2 0,-1-2 2 16,-3 0-4-16,0-10 1 0,0 18 5 15,0-18-8-15,0 12 0 0,0-12 3 16,0 14-7-16,0-14-9 0,3 9-7 0,-3-9-16 15,0 0-12-15,0 0-16 0,4 8-29 16,-4-8-46-16,0 0-43 0,0 0-58 0,0 0-56 16,7-26-70-16,-4 16-152 0,-3-8-52 15,0-4 80-15,3 2-358 0,-3-5-324 0</inkml:trace>
  <inkml:trace contextRef="#ctx0" brushRef="#br0" timeOffset="92988.92">18769 7850 2452 0,'0'0'1'0,"0"0"9"16,0 0-2-16,0 0 0 0,0 0 14 15,0 0 17-15,0 0 19 0,0 0 4 0,0 0 22 16,0 0-3-16,34 25 15 0,-18-15-6 16,-3-1 7-16,4 2-3 0,7-1-6 15,-11 0-2-15,7 0 3 0,1-2-11 0,-2 1-1 16,-2-4 0-16,-1-2-3 0,5-2 7 15,-1-2-10-15,2-4-1 0,5-7-7 0,27-12-5 16,-8-1-7-16,1-1-3 0,-1-6-4 16,-5 3-4-16,-1-3-11 0,-7 0 2 0,-9 4-2 15,-8 6-5-15,4-2 1 16,-6 8-2-16,-4-2 3 0,-1 8-4 0,-2-5-6 16,0 8-3-16,-4-2-5 0,4 1-24 15,-1 1-40-15,-6 7-44 0,4-4-52 16,-4 4-58-16,0 0-63 0,0 0-70 0,6-8-146 15,-6 8-3-15,4-10 48 0,3 3-226 16,-1-7-164-16</inkml:trace>
  <inkml:trace contextRef="#ctx0" brushRef="#br0" timeOffset="95747.18">19349 7169 1974 0,'-3'6'26'0,"3"-6"16"0,-10 7 20 15,10-7 16-15,0 0 10 0,0 0 1 16,0 0-5-16,0 0-7 0,0 0-9 0,30-25 5 16,-14 10 5-16,11-2-14 0,0-5 4 15,0 4-4-15,3-2 2 0,-7-1-17 0,4 5 1 16,3-2-6-16,-14 5-6 0,11 1-2 16,-14 5-1-16,7-4-13 0,1 5 11 15,-5 2-2-15,1 1-22 0,-4 2-33 0,-13 1-32 16,20 1-34-16,-7-1-29 0,-13 0-35 15,17 6-22-15,-17-6-42 0,0 0-55 0,0 5-94 16,0-5-270-16,0 0-133 16</inkml:trace>
  <inkml:trace contextRef="#ctx0" brushRef="#br0" timeOffset="95991.33">19529 6885 1819 0,'-13'-7'-17'0,"10"1"38"15,3 6 28-15,-20-11 20 0,20 11 14 16,-10-4 1-16,10 4 1 0,0 0-5 0,0 0 9 15,0 0 4-15,0 0 13 0,0 0 4 16,-14 21 12-16,14-9 3 0,4 2-10 16,-4 4-2-16,3 0-1 0,-3 3-14 15,7 3-3-15,-7 2-3 0,3 3-13 0,4-4-4 16,-4 4-8-16,4 2-8 0,-4-3-4 16,4-6-7-16,0 3-1 0,-1 0-9 15,-3-8-25-15,1 2-21 0,2-2-45 0,-2-5-43 16,-1-2-42-16,4 0-55 0,-7-5-83 15,0-5-103-15,0 0-100 0,0 0 29 16,30-11-214-16,-17-1-160 0</inkml:trace>
  <inkml:trace contextRef="#ctx0" brushRef="#br0" timeOffset="96388.26">20029 6804 1959 0,'3'-4'27'0,"-3"4"9"0,8-14 8 15,-8 14-1-15,0 0-2 0,6-7 1 0,-6 7-4 16,0 0-7-16,0 0 0 0,0 0-3 16,0 0-3-16,0 0-3 0,0 0 5 0,-33 32 2 15,19-14 5-15,1-3 1 0,4 6 3 16,-2-4 0-16,4 4 0 0,1-2-2 0,6-1-4 16,-3 2 2-16,3-2-1 0,6-2-6 15,4 1 8-15,4 1-3 0,5-3-6 16,1 1-4-16,4-1-3 0,-5-4 0 0,5 3-3 15,-4-3 4-15,7 7 4 16,-8-5 12-16,2 2-2 0,2 3 2 0,-10-3 20 16,4 2 8-16,-4 1-4 0,-6 1-7 15,-3 2-7-15,-4-4-4 0,0 1 7 0,-4 1-12 16,-9-2 2-16,-4 4 2 0,-3-3-16 16,0-8 5-16,-7 5-3 0,0-8-9 15,-3-4-12-15,-3-2-34 0,6-2-36 0,-3-2-41 16,11 0-45-16,-8-4-55 0,0-4-78 15,11 0-141-15,2-7-26 0,11 3-221 16,0-2-165-16</inkml:trace>
  <inkml:trace contextRef="#ctx0" brushRef="#br0" timeOffset="96891.17">21009 6669 2117 0,'-6'-8'161'0,"6"8"14"15,-13-7-15-15,13 7 10 0,0 0-13 0,-11-1-14 16,11 1-2-16,0 0 3 0,-6 22-1 16,9-7 2-16,0 2 6 0,4 8 0 15,3 8 8-15,0 17 10 0,7 4 3 0,3 19 7 16,0 0 12-16,3 2 4 0,-10 0-8 15,11 2-4-15,-11-4-5 0,4 2-15 0,-4-15-9 16,1-3-16-16,-1-3-6 16,-4 0-15-16,5-4-12 0,-1-4-8 0,1-13-6 15,-7-2-13-15,-1-12-2 0,0 5-11 16,2-10-4-16,-5-2-3 0,0 1-9 0,-3-2-15 16,0-1-32-16,0-10-19 0,4 8-33 15,-4-8-30-15,0 0-27 0,-7 8-29 0,7-8-34 16,0 0-33-16,0 0-40 0,0 0-56 15,0 0-30-15,-14-19-53 0,14 19-14 16,-3-18-97-16,0 8-115 0,0-2 46 0,6-1-430 16,-3-2-468-16</inkml:trace>
  <inkml:trace contextRef="#ctx0" brushRef="#br0" timeOffset="97341.44">21409 7325 2931 0,'-13'-14'44'0,"13"14"5"0,-6-8 10 16,6 8-2-16,-7-17-10 0,10 9-3 15,-3-5 2-15,10 1-14 0,-3-5 1 0,10 0-1 16,-1 2 2-16,1 1-11 16,6-7-4-16,-3 6 8 0,1-3-10 0,-5 7 4 15,1-4-7-15,-1 5-7 0,1 0-16 16,-4-1-32-16,1 1-42 0,-5 6-47 16,1-4-44-16,1 4-52 0,-5-2-60 0,1 1-127 15,-7 5-12-15,9-7-170 0,-9 7-95 16</inkml:trace>
  <inkml:trace contextRef="#ctx0" brushRef="#br0" timeOffset="97557.45">21509 6897 1851 0,'-16'-7'130'16,"6"3"6"-16,10 4 11 0,-20-4-8 0,20 4-12 16,0 0 12-16,0 0-10 0,0 0-6 15,-24 8 0-15,24-8-1 0,0 14-8 0,0-3 9 16,0 3 0-16,0 4-10 0,4 7-9 15,-1 3-4-15,0 4-13 0,1 5-6 16,-4-2 0-16,3 3-10 0,4 2-6 0,-4-3-9 16,4-2-19-16,-4 3-32 0,4-2-45 15,3-7-57-15,-4 0-62 0,1-5-49 0,4-2-54 16,-5-4-57-16,4-8-129 0,-1-1-37 16,8 0 64-16,-4-8-221 0,4 2-139 15</inkml:trace>
  <inkml:trace contextRef="#ctx0" brushRef="#br0" timeOffset="98041.05">22002 7186 1914 0,'8'-7'51'0,"-8"7"13"0,3-10 6 16,-3 10-1-16,0 0 0 0,3-9-12 16,-3 9 2-16,0 0-12 0,0 0 1 0,0 0-4 15,0 0-8-15,0 0 1 0,0 0-3 16,-44 19-1-16,31-8 10 0,4 2 7 0,-2 1 4 15,1 1 7-15,-6-3 5 0,2 4 0 16,-2 2-7-16,2-4 8 0,1-2 0 16,6 1-4-16,-6-2 9 0,3-3-18 0,7 3 0 15,-4-5 12-15,7-6 7 16,-13 8-11-16,13-8 3 0,-17 0-8 0,17 0-4 16,-16-11-6-16,9-3-10 0,0 0-7 15,-3-5 10-15,0-6-5 0,4-3-7 0,-2-5 3 16,2 2 3-16,3-2-13 0,-4-1 15 15,1 0-9-15,2 3-6 0,8 5-4 16,-1 1 9-16,0 1-3 0,-3 6-8 0,0 4 4 16,0-1 1-16,4 8-8 0,-4 7 6 15,0 0 17-15,0 0 16 0,26 19 8 16,-16 4 9-16,0 7 6 0,4 13 1 0,6 3-1 16,-4 3-7-16,1 1-5 0,6-3-5 15,-3 0-7-15,0 2-2 0,-7-8-4 16,5-7-2-16,-9-5-26 0,4-4-40 15,1-3-43-15,-4-1-51 0,-1-10-61 0,-1 6-65 16,-5-9-73-16,-3 0-122 0,0-2-128 16,0-6 47-16,0 0-388 0,0 0-388 0</inkml:trace>
  <inkml:trace contextRef="#ctx0" brushRef="#br0" timeOffset="99021.98">22742 6569 2691 0,'-6'-9'50'0,"-1"2"18"16,7 7 7-16,0 0-1 0,0 0 9 0,0 0 16 16,0 0 23-16,0 0 1 0,4 54 20 15,-1-19 16-15,11 17 12 0,-5 11 13 0,4 15 10 16,1 4 17-16,2 4 18 0,-5 3-8 15,2-2 16-15,-7 3 3 0,5-5-1 0,-8 3-10 16,7-5-15-16,0 2-11 0,0-9-12 16,3 6-19-16,-2-25-17 0,-5 0-15 15,4-7-12-15,-3-7-10 0,0-8-14 0,-1-5-5 16,4-1-16-16,-3-5-8 0,-4-6-7 16,4 1-16-16,-4-5-14 0,-3-1-23 15,7-2-22-15,-1-4-25 0,-6-7-25 16,0 11-45-16,4-4-43 0,-4-7-32 0,0 0-41 15,0 0-41-15,0 0-45 0,0 0-58 16,17-18-46-16,-14 11-40 0,-3-4-62 0,3-2-139 16,0 1 44-16,4-5 69 0,0-5-443 15,0 1-456-15</inkml:trace>
  <inkml:trace contextRef="#ctx0" brushRef="#br0" timeOffset="99941.03">23196 7100 2794 0,'-6'-18'-50'0,"6"1"17"0,-4-4 27 15,4 2 22-15,7-6 26 0,-1 0 13 16,5-6 8-16,-5 2-8 0,4 4-4 15,7 0-8-15,-7 4 4 0,7 2-7 0,-4 4 4 16,0 5-8-16,4 2-6 0,-4 6 3 16,-13 2-1-16,37 10-2 0,-21 1 0 15,-6 3-3-15,4 8-1 0,-1 6-1 0,-6 0-4 16,-7-2-10-16,3 10 10 0,-3-4-8 16,-7 0 9-16,4-4-10 0,-7 0-1 0,4-3-6 15,2-7 6-15,1-2 3 0,-4 0-3 16,4-7 7-16,-1 0-7 0,1-1-2 15,3-8 3-15,-3 14-8 0,3-14-5 0,0 0 12 16,0 0-2-16,0 0-7 16,0 0-5-16,0 0 15 0,0 0-11 0,23 0-2 15,-23 0 5-15,27 0-11 0,-11 0 11 16,-2 4-6-16,2 3 5 0,-6 7 0 0,4-4 7 16,-1 5 6-16,-7 0 15 0,-1 2-8 15,1 4 4-15,-6 1-6 0,-11 3 18 16,5 0-6-16,-1 0-8 0,-10 0 1 0,-2 0-12 15,2-6 12-15,-3-2-1 0,3 0-9 16,-6-9 3-16,3 6-4 0,0-10-12 16,0 2-9-16,0-5-39 0,3 3-40 0,1-4-36 15,16 0-38-15,-30-4-42 0,19 0-52 0,-1 0-57 16,5-5-116-16,4 0-14 16,0-1-238-16,-2-4-174 0</inkml:trace>
  <inkml:trace contextRef="#ctx0" brushRef="#br0" timeOffset="100555.74">24480 6340 2131 0,'-14'-23'167'0,"4"9"8"0,-3-3 23 15,2 6 24-15,5 1 7 0,0 2 0 0,-1-2-14 16,7 10-19-16,-11-7-27 0,11 7-14 15,0 0 19-15,0 0 25 0,8 35 15 0,-2-6-4 16,4 20 19-16,0 9-2 0,4 16-5 16,-5-9 1-16,5 14-8 0,-4 3-14 0,3 1-13 15,-3 2-12-15,0-4-13 0,3-1-14 16,-6-17-13-16,6-1-11 0,-3-2-12 16,-3-6-11-16,3-4-8 0,0-1-12 15,1-12-6-15,-8-8-9 0,3-6-5 16,-3 0-3-16,4-6-25 0,-7-5-20 0,3 4-19 15,5-1-22-15,-5-8-29 0,-3 3-57 16,0-10-37-16,6 8-31 0,-6-8-28 0,3 7-29 16,-3-7-23-16,0 0-34 0,0 0-40 15,0 0-30-15,0 0-31 0,0 0-39 0,0 0-43 16,10-21-82-16,-7 10-10 0,2-3-507 16,1 3-548-16</inkml:trace>
  <inkml:trace contextRef="#ctx0" brushRef="#br0" timeOffset="101256.16">24919 6728 3074 0,'0'-13'-55'0,"-3"2"27"0,3-1 24 0,3 2 22 15,1-5 8-15,2 1 3 0,5-3 6 16,-2 0-6-16,1 5 9 0,4-1-2 16,-1 4 3-16,1 2-7 0,-1 4 3 0,-13 3 10 15,0 0-3-15,36 15 12 16,-25-2 6-16,2 3 15 0,-7 7-6 0,-3 2 9 15,5 2 5-15,-8 4 8 0,0 4 3 16,-3-1 10-16,-8 16 6 0,4-9 6 0,4-7 12 16,0 1-12-16,0-7-4 0,-5 0-4 15,2-3-15-15,6-7-5 0,-7-2-8 16,4 0-6-16,3-1-7 0,-3-5-6 0,3-10-5 16,6 12-6-16,4-9-2 0,-10-3-8 15,24 3 1-15,-24-3-7 0,30-9-13 0,-13 5-29 16,2-4-38-16,2 1-48 15,-1 1-54-15,-1-3-72 0,2 2-79 0,-5-2-82 0,4-3-129 16,4 2-71-16,-1-2 53 0,3-4-400 16,4 0-407-16</inkml:trace>
  <inkml:trace contextRef="#ctx0" brushRef="#br0" timeOffset="101689.03">26257 6242 2747 0,'-11'-13'66'0,"4"3"26"0,-2 6 18 16,9 4 13-16,-8-11 3 0,8 11-1 0,0 0 12 15,0 0 20-15,0 0 14 0,0 0 10 16,5 36 11-16,-2-11 14 0,6 7 22 0,4 15-1 16,1 3 1-16,2 9-10 0,-2-1-5 15,10 13-9-15,-11 7-4 0,0-2-14 16,4 5-18-16,0-1-11 0,-1 1-13 0,1-2-15 16,-1-1-14-16,1-6-7 15,-7-12-12-15,3-2-6 0,-2-8-10 0,-2-3-9 0,1-9-9 16,-6-12-3-16,3-1-14 0,-4-7-26 15,-3 3-18-15,6-6-17 0,-2-5-35 16,-4-3-59-16,0-7-67 0,0 0-50 16,0 0-45-16,0 0-57 0,0 0-47 0,-10-32-43 15,3 7-59-15,7 3-89 0,-3-6-79 16,-1 3 56-16,4-3-506 0,-3 0-567 16</inkml:trace>
  <inkml:trace contextRef="#ctx0" brushRef="#br0" timeOffset="102322.24">26983 6592 3239 0,'-4'-13'43'0,"4"13"6"0,-6-7 24 0,6 7 20 15,0 0 23-15,0 0 22 0,0 0 12 16,0 0 16-16,-3 31 16 0,3-12 21 16,6 3 10-16,4 6 26 0,-4 4-4 0,2 4 2 15,5 10 4-15,-7 3-15 0,8 1-18 16,-4-3-17-16,-4-7-15 0,-3-2-19 0,5-6-14 15,-5 1-15-15,0-8-12 0,1 0-12 16,-1-6-11-16,0-3-17 0,0-1-18 0,-3-4-19 16,3 3-27-16,2-4-33 0,-5-10-70 15,0 0-67-15,-5 5-60 0,5-5-51 16,0 0-73-16,0 0-82 0,-16-29-109 16,10 18-169-16,6-3 44 0,-3 3 71 15,-2-4-549-15,5 2-605 0</inkml:trace>
  <inkml:trace contextRef="#ctx0" brushRef="#br0" timeOffset="105206.33">12579 13608 3052 0,'0'0'-261'16,"0"0"37"-16,-6 4 18 0,6-4 19 0,0 0 19 15,0 0 20-15,0 0 29 0,0 0 18 16,0 0 29-16,0 0 21 0,0 0-2 16,-7 8 29-16,7-8 0 0,0 0 5 0,0 0 9 15,0 0-9-15,0 0 9 16,-3 5-1-16,3-5 8 0,0 0 5 0,0 0-5 0,0 0 0 15,0 0-6-15,0 0 10 16,0 9 3-16,0-9-8 0,0 0 0 0,0 0-3 16,0 0 1-16,0 0 10 0,0 0-6 15,0 0 7-15,0 0-7 0,3 11-7 16,-3-11 6-16,0 0-2 0,0 0 7 0,0 0-9 16,0 0 9-16,0 0-11 0,0 0-30 15,0 0-30-15,0 0-22 0,0 0-280 0,0 0 116 16</inkml:trace>
  <inkml:trace contextRef="#ctx0" brushRef="#br0" timeOffset="120924.82">10156 1882 1804 0,'0'0'-67'0,"0"0"25"0,0 0 10 0,0 0 17 16,0 0 8-16,0 0 10 0,0 0 10 16,0 0 2-16,0 0 7 0,0 0-12 15,0 0 5-15,0 0-5 0,0 0 1 0,0 0 10 16,-6 14 3-16,6-14 4 0,16 21 6 15,-2-8 1-15,-1 2 5 0,4 0-5 0,-4 2-1 16,3-2-1-16,1 3-7 16,3-3-1-16,0-1-1 0,3-1-3 0,-2-1-1 15,-5 1 0-15,4-2 1 0,1-3-4 16,-5 1 0-16,1-4 1 0,2-1-4 16,5 3 3-16,-7-3-3 0,-1-2 2 0,4 1-5 15,-4-1 0-15,2-2-1 0,-18 0 0 16,36 0-2-16,-19-2-2 0,-1-1 2 0,5 1-1 15,-21 2 0-15,30-5 1 0,-17 2-5 16,-13 3 0-16,23-3-1 0,-10 2 1 16,-13 1 0-16,24-3 0 0,-24 3-7 0,17-3-18 15,-17 3-28-15,0 0-30 0,16-2-35 16,-16 2-43-16,0 0-512 0,0 0-164 16</inkml:trace>
  <inkml:trace contextRef="#ctx0" brushRef="#br0" timeOffset="121607.08">10229 1989 1880 0,'0'0'-50'0,"-9"-4"22"0,9 4 16 0,0 0 21 16,-10-8 9-16,10 8 5 0,0 0-3 16,0 0-5-16,0 0-1 0,0 0 9 15,0 0 2-15,0 0 2 0,0 0 7 16,0 0 3-16,36 19 0 0,-19-8 0 0,6 2-2 16,1-3 1-16,-1 2-2 0,3 3-2 15,7-2-3-15,2-3-1 0,-2 2 2 0,19 6 4 16,-11-7-6-16,-1-2-5 0,17 3 3 15,-8-4 3-15,11-1-4 0,-10 0-1 16,1-1 3-16,12 1 1 0,-10-2-3 0,-6-2-6 16,3-3-1-16,0 3 1 15,19-6-3-15,-9 0-2 0,-6 3 1 0,-4-2-6 16,0 2 2-16,0-3 0 0,17-4-7 16,-14 1 5-16,-7 5-4 0,2-2 7 0,-6 0-8 15,-4-2 1-15,5 3 6 0,0-6-6 16,14-4 4-16,-10 2 5 0,2-8-1 15,5 1-2-15,-15 2-3 0,15-5 5 0,-7 0-3 16,3-3-6-16,-3 4 3 0,-11 2 4 16,-3 9-6-16,1-5 0 0,-1 1 1 15,-6 4 0-15,3-1-1 0,-10 5-2 16,-4-3-4-16,5 2 2 0,-2-4-2 16,-2 5 15-16,0-6 4 0,3 3-1 0,0-1 1 15,0-2 3-15,-4-1-6 0,2 0-1 16,1 1 0-16,1-1-3 0,4 2 8 0,-11 0 4 15,4 2 15-15,-11 0 8 0,4 2 1 16,-10 5 2-16,17-10 9 0,-17 10-6 16,13-7-6-16,-13 7 2 0,6-5-5 0,-6 5-8 15,11-5-11-15,-11 5 11 0,0 0 0 16,0 0-17-16,10-8 10 0,-10 8-11 0,0 0-3 16,0 0-20-16,0 0-28 0,0 0-33 15,0 0-45-15,6-10-51 0,-6 10-42 16,0 0-50-16,0 0-77 0,0 0-130 0,0 0 32 15,0 0-138-15,0 0-69 16</inkml:trace>
  <inkml:trace contextRef="#ctx0" brushRef="#br0" timeOffset="124957.07">1212 13087 1770 0,'0'-15'126'16,"0"15"9"-16,0 0 8 0,0 0-1 0,0 0-7 16,0 0-23-16,0 0-12 0,0 0-10 15,0 0-5-15,0 0-5 0,0 0 19 16,11 33-6-16,-11-22 10 0,3 10 12 16,-3 0-8-16,7 4 8 0,-4 1-8 0,7 6-3 15,-6 2-9-15,2 3 0 0,1-2-3 16,-4 2-7-16,3-1-2 0,-2 2-11 15,0-1-7-15,-1-2-1 0,0-7-7 0,-3 5-4 16,4-8-3-16,-4 4-6 0,3-8-1 16,0 0-9-16,-3-3-20 0,0-7-11 15,0 3-25-15,0-4-33 0,0-10-26 0,-3 15-40 16,3-15-41-16,3 10-32 16,-3-10-32-16,0 0-30 0,0 0-43 0,0 0-59 15,14-20-141-15,-8 9 15 0,4-3-181 16,-3-1-159-16</inkml:trace>
  <inkml:trace contextRef="#ctx0" brushRef="#br0" timeOffset="125474.1">1566 13205 1823 0,'0'0'-111'0,"4"-14"21"0,-4 14 17 0,0 0 15 15,0 0-1-15,0 0 18 0,6-7 9 16,-6 7 7-16,0 0 29 0,0 0 6 16,0 0 11-16,0 0 17 0,0 0 8 15,3-9 7-15,-3 9 4 0,0 0 0 0,0 0 1 16,0 0-3-16,0 0 0 0,0 0-9 16,0 0-1-16,0 0-5 0,0 0-2 0,0 0-4 15,0 0-2-15,0 0-4 0,-19 33-1 16,8-25-2-16,-2 6-4 0,7-4 2 15,-5 2-4-15,1 1-1 0,-2-1-1 0,1-2-2 16,-2 3-2-16,-4-4 1 16,4 2-2-16,-1-1 0 0,-2-6 2 0,2 3-1 15,4 2 4-15,-3-4 2 0,13-5 5 16,-20 4 5-16,20-4 4 0,-17 6 3 16,17-6 8-16,0 0 6 0,-16 1-3 0,16-1 6 15,0 0-1-15,0 0-7 0,-17 6-8 16,17-6 0-16,0 0-10 0,0 0-7 15,0 11-5-15,0-11 1 0,0 0-1 0,7 17-6 16,-4-9 3-16,4 0-3 0,-1 6 6 16,4-4-6-16,4 5 5 0,2 2-2 15,-5-5 0-15,8 4 1 0,-8-4 3 0,5 1-3 16,4 2 4-16,-4-3-2 16,1-5-4-16,4 6-19 0,-2-5-36 0,-2-1-40 15,4-3-45-15,1 0-57 0,-8-2-67 16,2 1-117-16,1-3-57 0,-17 0-113 15,30 2-42-15</inkml:trace>
  <inkml:trace contextRef="#ctx0" brushRef="#br0" timeOffset="126575.74">2566 13184 1711 0,'-3'-12'148'0,"3"12"16"0,-4-13 8 0,4 13 13 15,-3-9-16-15,3 9-10 16,0 0-25-16,0 0-5 0,-3-16-19 0,3 16-16 16,0 0-17-16,0 0 1 0,0 0-27 15,0 0 1-15,0 0 6 0,0 0-17 0,-3 50 19 16,3-32 2-16,0 10-11 0,0 1 13 15,-4 7-15-15,4-1-1 0,0 5 6 16,4-2-8-16,-4 1-9 0,0-2 0 0,3 1 5 16,0-1-16-16,-3-6 8 0,-3-5 0 15,6-1-9-15,0-4-2 0,1-3 3 16,-1-1 7-16,-3-2 0 0,3-5 17 0,-3 1 20 16,4-3 24-16,-4-8 5 0,0 0-8 15,0 14-8-15,0-14-10 0,0 0-4 16,0 0-12-16,0 0-4 0,0 0-5 15,-7-46-4-15,4 28-5 0,-1 1-4 0,-2-7-6 16,3-1 1-16,-1-3-3 0,1-4-7 16,-4 0-5-16,4-1 5 0,-4 3-6 15,4 0 2-15,0 2-6 0,-1 3-1 0,4 0 0 16,-7 0-2-16,4 3-2 0,0 2-2 16,3 0 2-16,0-5-3 0,0 5-3 0,3-2 1 15,0 1 1-15,1 0 3 0,3 5-7 16,-1-7 2-16,1 4-3 0,-1 1-4 15,1 3 2-15,0 2-4 0,-1 1-2 0,-2 3-2 16,6 2 0-16,3 0-1 16,-3 2 0-16,-10 5 0 0,27-6 3 0,-27 6-5 15,20 6 4-15,-7-1 1 0,4 5 3 16,-4 3 1-16,1 2 0 0,2 4 2 16,1 6-1-16,-1 0 2 0,-2 3-2 0,9 10 4 15,0-1 0-15,-6-4-1 0,0-6 0 16,-7 3 6-16,0 1-1 0,0-5-4 0,0-1 2 15,3 0-1-15,-6-1 5 0,-4-7 2 16,7-1-3-16,-3 2 2 0,-4-5 3 16,0-1 1-16,1-1 2 0,-1-1 3 0,-3-10 4 15,7 11 3-15,-7-11 0 16,3 9-2-16,-3-9-3 0,0 0-2 0,0 0 0 16,0 0 0-16,0 0-5 0,-17-30 0 0,14 19 1 15,-3-1-1-15,-8-5-3 0,1 3-3 16,3 0-1-16,-4-1 1 0,1 5-7 15,0-1-5-15,0 3-1 0,-5-3-4 16,2 5-14-16,-4 5-13 0,-4-2-11 0,-1 3-32 16,4 4-21-16,-9 2-32 0,3-1-15 15,1 2-24-15,10 0-20 0,-2 4-21 16,6-4-22-16,1 0-29 0,1-1-35 0,4 2-50 16,-1-4-110-16,7-4-24 0,-4 6-218 15,4-6-198-15</inkml:trace>
  <inkml:trace contextRef="#ctx0" brushRef="#br0" timeOffset="128140.45">4183 13012 2126 0,'3'-10'91'0,"-6"3"12"0,3 7 10 15,0 0-11-15,3-12 8 0,-3 12-21 16,0 0 1-16,0 0-21 0,0 0-2 0,0 0-19 16,0 0 12-16,13 29 10 0,-13-11-1 15,3 7 19-15,-3 3 1 0,5 9-3 16,1 13 1-16,0 2 5 0,4 3-2 0,-2-2-11 16,1 0-1-16,-2-2-1 0,2-1-4 15,-4-7-3-15,4-8-12 0,-2-6-1 16,-4-4-1-16,3 0-4 0,2-7 0 15,-5 0-1-15,0-4 17 0,1 0 35 0,-4-3 30 16,3-3 6-16,-3-8 2 0,3 10-7 16,-3-10-20-16,0 0-17 0,0 0-4 15,0 0-16-15,0 0 5 0,0-32-15 0,-3 14-14 16,3 0-2-16,-3-1-5 0,3-1-5 16,-4-7 1-16,-2 2-10 0,6-5 6 0,-8-6-14 15,8 2 6-15,0-1-15 0,-3 3 0 16,0-6 2-16,3 2-6 0,0 7-3 15,3-4-5-15,0-2 0 0,2 3-1 0,-5 4 3 16,6 1-5-16,-6 2 13 16,7 0-13-16,-4 5 3 0,3-1-4 0,-3 3 2 15,1 4-14-15,3-1-8 0,-7 3-14 16,7 2-22-16,-1 0-2 0,0 2-23 0,5 1-7 16,-11 7-10-16,20-7-12 0,-20 7 10 15,23 1-7-15,-23-1 2 0,27 11-4 16,-14-4 1-16,1 3 12 0,-5 3-13 0,5 3 12 15,-7 1 6-15,2-3 1 0,-2 4 11 16,-4 0 6-16,1 1-7 0,-8-1 33 0,-2 2 5 16,2-1-10-16,-2 5 14 0,-1-5 10 15,0-1-12-15,4-5 4 0,-4 1-9 16,4-2-7-16,0 1 5 0,3-2 4 0,-3-4-6 16,3-7-1-16,0 12 2 15,3-6 4-15,-3-6 3 0,6 8 3 0,1-4 8 16,3 1-2-16,0 0 3 0,3-1 0 15,1 2 8-15,-1 1-6 0,4 4 12 0,-4-4-7 16,4 5 9-16,-4-2 7 0,1 3 8 16,-5-1-2-16,-2 1 15 0,4 2 5 15,-5 3-3-15,1-1 17 0,-7-1-1 0,0 5 1 16,0-3 8-16,-10 4-13 0,2 1 8 16,2-3-8-16,-1 0-5 0,-10-2 9 0,8-6 2 15,-1 1-17-15,-4-1 5 16,1-2-4-16,-1-3-27 0,1-3-25 0,-3 0-20 15,2-2-32-15,5-2-42 0,9 0-35 16,-27 0-34-16,13-6-49 0,4 5-37 16,1-5-84-16,9 6-75 0,-7-4-152 0,7 4-93 15</inkml:trace>
  <inkml:trace contextRef="#ctx0" brushRef="#br0" timeOffset="129073.86">6009 13033 1890 0,'0'0'147'0,"7"-11"3"0,-7 11 5 0,3-6-13 15,-3 6-7-15,0 0-20 16,0 0-17-16,0 0-12 0,0 0-8 0,0 0-11 15,0 0 0-15,0 0-13 0,0 0 21 16,20 31-8-16,-16-13 5 0,2 4 3 0,-2 6 5 16,3 7-11-16,-1-2 0 0,1 4-1 15,-1 13 7-15,2-4-17 0,-5-3-5 16,0-7-11-16,3 2 6 0,-6-5-4 0,4-4-7 16,-1-2-3-16,3-4 1 0,-6-2 0 15,8 0-3-15,-5-6 0 0,0-2 8 16,-3-1 27-16,0 1 23 0,0-13 14 15,3 12-7-15,-3-12-7 0,0 0-13 0,0 0-8 16,0 0-7-16,0 0-3 0,-6-36-6 16,3 17-7-16,-5-3-5 0,5-3-4 15,0-9-5-15,-4 1-4 0,4-3-4 0,3-2-2 16,-3 1-3-16,0 2 6 0,0 0-4 16,6-1-8-16,-6 3-5 0,-1 5 3 0,8-7 2 15,-4 6-5-15,6-3-2 0,-3 0-1 16,7 2-2-16,-4 3-4 0,5-2 2 15,-1 0-3-15,-1 4-2 0,2 4 3 0,-1 2-5 16,-1 2-1-16,2 2 3 16,-1 2-4-16,7 1-2 0,-4 2 1 0,7 2-4 15,-4 2 2-15,1 5-1 0,-1 1 8 16,-16 0-8-16,41 7 2 0,-21 4 3 0,0 3-4 16,7 5 2-16,-8 5 1 0,1 1 4 15,7 15-1-15,-11 2-1 0,1 2 6 16,-4-1 5-16,-2 3-2 0,2-1 3 0,-10-8 1 15,5-4 10-15,-5 2-4 0,3-6 0 16,-3-1-2-16,1 0 2 0,-1-3 1 0,0-6-3 16,0-1 7-16,-3-5-2 0,5-1 5 15,-2 1 10-15,0-1 21 0,0-5 30 16,-3-7-12-16,0 0-15 0,0 0 9 0,0 0-9 16,0 0-14-16,0 0-7 15,0 0-2-15,-9-34 4 0,1 18-10 0,-2 2-13 16,4-1-15-16,-11-6-11 0,1 7-9 15,-5-4-8-15,1 3-14 0,-2 3-8 0,-5-4-10 16,0 7-12-16,0-1-14 0,-3 4-19 16,3 5-8-16,4 1-28 0,-3 1-25 15,2 5-10-15,1-1-22 0,7 0-16 0,-1 4-26 16,-1 2-24-16,5-1-27 0,1 0-65 16,4-3-128-16,-2 4-21 0,7-3 61 0,-3 1-213 15,6-1-156-15</inkml:trace>
  <inkml:trace contextRef="#ctx0" brushRef="#br0" timeOffset="130241.44">7970 12947 1955 0,'3'-20'58'16,"-3"5"28"-16,6 3 33 0,-2-1 19 0,-4 6 2 15,0 7 1-15,3-15-12 16,-3 15-9-16,0-10-6 0,0 10-7 0,0 0-9 0,3-10-16 16,-3 10-20-16,0 0 7 15,0 0-21-15,0 0 2 0,0 0 4 0,11 27-4 16,-11-9 5-16,9 4-11 0,-2 3 6 15,-7 4-2-15,11 7 20 0,-2 9-13 16,-2-5-1-16,7 7 0 0,-11-6-3 0,3-7 2 16,1-2-7-16,-1 4-1 0,2-8 1 15,1-3-15-15,-2-3 3 0,-4-2-2 0,3-2-1 16,-1-3 4-16,-2-4 1 0,3 3 3 16,4-7 0-16,4-3 1 0,-1 2-4 15,4-3 2-15,2-3-8 0,-19 0 3 16,33-3-4-16,-9-3-4 0,-4 2 0 15,7 0-1-15,-1-7-5 0,-2 4 0 0,2-3 1 16,-5 0-7-16,1-1 2 0,2 2-17 16,-7 0-20-16,7 1-18 0,-8 0-25 0,-7 3-24 15,9 0-43-15,-9-1-22 0,-9 6-31 16,21-7-29-16,-21 7-35 0,12-2-38 16,-8-3-25-16,-4 5-52 0,0 0-124 0,10-5 52 15,-10 5-208-15,0 0-141 0</inkml:trace>
  <inkml:trace contextRef="#ctx0" brushRef="#br0" timeOffset="131540.87">9622 12765 1960 0,'5'-13'103'0,"-5"13"16"0,0-15 20 0,0 15 11 15,0-12 13-15,0 12 1 16,0-13-20-16,0 13-1 0,0-10-18 0,0 10-8 16,0 0-12-16,3-11-21 0,-3 11 0 15,0 0-11-15,0 0-7 0,0 0-2 16,0 0-12-16,0 0 10 0,6 34 23 0,-3-18 7 15,1 8 2-15,-1 1 7 0,0 5 4 16,0 2 4-16,2 3 1 0,1 3 2 0,-3 12-10 16,7-10-8-16,-7-5-1 15,0-1-5-15,5-2-8 0,-5-3-10 0,0-4-5 0,4-4-4 16,-4 0-5-16,-3-3-6 0,3-7 4 16,0 7-2-16,1-7 1 0,-8-1-1 15,4-10-11-15,0 17 2 0,0-17 4 16,4 12-10-16,-4-12 1 0,0 0-30 15,0 0-40-15,0 0-46 0,0 0-45 0,0 0-42 16,0 0-63-16,0 0-55 0,0 0-47 16,-4-39-55-16,1 24-81 0,0-3-124 0,3 3 68 15,-6-2-399-15,2-1-401 0</inkml:trace>
  <inkml:trace contextRef="#ctx0" brushRef="#br0" timeOffset="131924.78">9406 12850 2624 0,'-13'-5'-51'16,"13"5"33"-16,0 0 19 0,-10-11 10 0,10 11 19 16,-7-9 12-16,7 9 7 0,-4-9 4 15,4 9-2-15,-3-11 7 0,3 11-1 0,11-15 9 16,-11 15 0-16,13-10 18 0,0 5 0 15,-3 0-1-15,3 1-5 0,8-4 4 16,-2 2-10-16,1-1-5 0,4 2-8 16,6-2-9-16,-6 4 3 0,1-5-7 15,-1 1 4-15,6 1-17 0,-3-1-1 0,-4 2 5 16,-3 3-16-16,0-3 12 0,0-1-5 16,-4 2-11-16,-2 4 3 0,-14 0-2 0,30-5-8 15,-17 5 7-15,-13 0-5 0,27-3-16 16,-27 3-22-16,20-2-50 0,-20 2-24 15,0 0-39-15,20 2-33 0,-20-2-30 0,0 0-23 16,14 8-46-16,-14-8-41 0,0 10-105 16,0-10-3-16,-4 12-179 0,1-5-99 0</inkml:trace>
  <inkml:trace contextRef="#ctx0" brushRef="#br0" timeOffset="132290.9">9597 13322 1716 0,'-5'11'-4'0,"5"-11"43"16,0 0 22-16,0 12 17 15,0-12 18-15,0 0 3 0,0 0 10 0,0 0-2 0,8 7 10 16,-8-7 4-16,0 0 4 0,0 0-14 15,0 0 3-15,9 7 1 0,-9-7-8 16,0 0-13-16,0 0 1 0,27-1-4 16,-27 1-10-16,30-8 2 0,-6 3-8 15,2-3-7-15,0-2-1 0,1 3-10 0,0-1-15 16,6-7 7-16,1 2-2 0,-1 1-6 16,-3-1-5-16,-3 4-11 0,-1-1-4 0,-2 0 1 15,-5 2 1-15,-2 2 0 0,1-1-23 16,-2 6-17-16,-2-2-19 0,-14 3-14 15,19-3-26-15,-19 3-26 0,0 0-26 0,20 6-21 16,-20-6-25-16,10 4-45 16,-10-4-45-16,10 3-59 0,-10-3-132 0,0 0 29 0,0 0-163 15,0 0-90-15</inkml:trace>
  <inkml:trace contextRef="#ctx0" brushRef="#br0" timeOffset="133824.88">11189 12652 1732 0,'0'0'14'16,"0"0"10"-16,0 0 4 0,0 0 9 15,0 0 1-15,0 0 10 0,0 0 1 0,0 0 7 16,0 0 3-16,0 0 4 0,0 0 8 16,0 0-5-16,-3-27-1 0,3 27-4 15,0 0-7-15,0 0 2 0,-33 8-4 16,33-8-3-16,-27 12-1 0,11-7-8 15,-1 4-1-15,1 4-4 0,-2-1 5 0,-2 4-10 16,10-1-2-16,-3 3 0 0,3 1 5 16,3-5 1-16,1 4-3 0,3-2-3 0,3-1 7 15,0 3 13-15,3-1-14 0,3-2 11 16,1 3 4-16,0-4-13 0,3 1 9 16,0 0-4-16,7-2-5 0,-1-1 2 0,-2 1 8 15,5-1-8-15,1 1 8 16,1-3-15-16,-2 2 6 0,1-2-3 0,1-2-17 15,-8-1 18-15,4 1-10 0,-4-1 3 16,1 0 2-16,2 4-10 0,-3-1-4 0,-3 0 9 16,-3 0 3-16,2 2-15 0,5-2 0 15,-7 2 14-15,-1 1-3 0,-2 2-2 0,-1-5 7 16,-3 5 2-16,0-2 4 0,-7-1 2 16,1 3 4-16,-7-2-1 0,-1-3-1 15,1 2-16-15,-7-2 8 0,4-5-7 0,-5 2 3 16,4-4-2-16,-10 1-1 0,5 0-7 15,1-4-22-15,4 0-12 0,17 0-18 16,-36-5-20-16,20-1-23 0,2-1-21 16,-6 2-25-16,13-2-29 0,-6 0-32 0,7-1-28 15,2-1-43-15,-3 1-38 0,4-3-54 16,3 1-99-16,3 3 40 0,-3-3-173 16,7-1-81-16</inkml:trace>
  <inkml:trace contextRef="#ctx0" brushRef="#br0" timeOffset="135276.2">12116 12620 1762 0,'0'0'85'0,"0"0"22"0,-10-12 11 16,10 12 31-16,0 0-1 0,-3-8 10 15,3 8-16-15,0 0-3 0,0 0-10 0,-10-9-14 16,10 9-20-16,0 0-8 0,0 0-17 16,0 0 4-16,10-11-4 0,-10 11-11 0,23-8-4 15,-3 2 12-15,10 2-16 0,3 0-2 16,8-7 1-16,-8 1-8 0,3 0 0 16,1-1-5-16,4 3-11 0,-5-3 2 0,-9 4-2 15,-1 0 3-15,-3-1 2 0,1 3-8 16,-8 0-12-16,1-1-4 0,0 2-42 0,-4-1-43 15,0 2-46-15,1 1-41 16,-4-2-45-16,-10 4-43 0,0 0-50 0,10-4-147 16,-10 4-11-16,0 0 54 0,0 0-136 15,0 0-45-15</inkml:trace>
  <inkml:trace contextRef="#ctx0" brushRef="#br0" timeOffset="135557.78">12536 12455 1714 0,'0'0'168'0,"0"0"28"0,0 0-11 0,-33 0-2 0,33 0-19 16,0 0-6-16,0 0-26 0,-13 4-18 16,13-4-7-16,-4 13-3 0,4-1 15 0,0 4 7 15,-4 9 14-15,1 0 6 0,3 5 5 16,-3 5 9-16,0 12 3 0,3-1-1 16,-3 4-10-16,-1-6-8 0,-2-6-11 15,6-1-14-15,0 2-7 0,-11 11-12 16,11-11-7-16,0-4-5 0,7-9-13 0,-3-1-8 15,-4-4-5-15,0-3-9 0,3-1 0 16,-3-5-12-16,0 1-5 0,0-13-17 0,0 11-41 16,0-11-45-16,0 0-55 0,0 0-79 15,13-36-70-15,-10 19-54 0,0-5-63 0,8-2-73 16,-8 2-139-16,7-3 62 0,0 4-395 16,-3 0-414-16</inkml:trace>
  <inkml:trace contextRef="#ctx0" brushRef="#br0" timeOffset="136408.06">13817 12333 2730 0,'6'-11'22'15,"-6"11"30"-15,6-14 40 0,-6 6 8 0,0 8 19 16,7-13 23-16,-7 13 19 0,0-10 7 16,0 10-4-16,0 0-4 0,0-12-18 0,0 12-14 15,0 0-16-15,0 0-16 0,0 0-7 16,0 0-9-16,0 0-6 0,0 0 2 0,11 43 4 15,-5-17 5-15,0 6-1 16,1 2 2-16,4-1-3 0,-8 4-8 0,0 1-5 16,7 9 3-16,-7-7-8 0,3-8-4 15,5 0-2-15,-8-1-5 0,7-1 3 0,-7-9-11 16,5 3-1-16,-2-5-4 0,-3-1-6 16,4 0-1-16,-4-4 0 0,0-1 4 15,-3-2-6-15,0-4-6 0,0-7-2 0,3 15-13 16,-3-11-21-16,0-4-23 0,8 7-45 15,-8-7-59-15,0 0-62 0,0 0-58 0,0 0-50 16,-14-21-50-16,4 6-55 0,7-6-88 16,0-1-73-16,-8 0 41 0,8 2-356 0,-7-5-370 15</inkml:trace>
  <inkml:trace contextRef="#ctx0" brushRef="#br0" timeOffset="136691.16">13513 12390 2639 0,'-17'-7'79'0,"17"7"22"16,-10-6 22-16,10 6 18 0,0 0 3 15,-14-7-8-15,14 7-7 0,-3-11-10 0,3 11 0 16,0 0-4-16,0 0-9 0,11-14-6 16,-11 14-12-16,9-12-5 0,1 4-10 15,7-1-7-15,-1 2-2 0,8-5-5 16,3 2-7-16,3 0-2 0,3-2-7 15,7-1-1-15,7-6-4 0,7 1-8 0,-18 3 0 16,4 5-1-16,-7-3-4 0,0 2-18 16,-6 7-20-16,3-3-31 0,-10 4-15 0,4-2-38 15,-8 3-39-15,-2 2-21 0,2 2-25 16,-3 1-19-16,-6 2-13 0,0-1-27 0,-4 3-41 16,0 4-54-16,-3-1-102 0,-3 5-25 15,0-1-206-15,0 7-165 0</inkml:trace>
  <inkml:trace contextRef="#ctx0" brushRef="#br0" timeOffset="136993.28">13766 12758 1895 0,'-10'8'-36'16,"0"1"26"-16,0-1 12 0,7-4 21 0,3-4 17 15,-7 8 17-15,7-8 11 0,-3 5 15 16,3-5 5-16,0 0 15 0,0 0-2 15,0 0 12-15,0 0-14 0,0 0-5 0,0 0-1 16,10 16 17-16,-10-16 4 0,16 6 2 16,-16-6 6-16,27 3-8 0,-4-6-6 0,4 3-8 15,3-6-8-15,3 2-4 0,1 1-4 16,-7-6-6-16,12 0-14 0,2-2-8 0,-5-3-7 16,1 3 8-16,-4-4-12 15,7 2-4-15,-7 2-18 0,-6 3-29 0,-7-3-44 16,4 5-50-16,-8 2-45 0,1-3-50 15,-4 4-52-15,1-2-51 0,-1-2-84 16,-4 1-113-16,2 5 52 0,2-5-208 0,1 1-147 16</inkml:trace>
  <inkml:trace contextRef="#ctx0" brushRef="#br0" timeOffset="137674.62">15502 11925 1890 0,'-6'-5'-6'15,"6"5"22"-15,-13-4 17 0,13 4 12 0,0 0 6 16,-20 4 2-16,20-4 7 0,-24 5 4 15,11-4 12-15,13-1 3 0,-27 8 1 0,10-2 3 16,1-1-2-16,-1 0 8 0,-2 3 8 16,-2-1-5-16,5 0 2 0,-4 5 4 15,-4 1-8-15,5 2-1 0,-5 3 4 0,4 2-10 16,0 2 0-16,-3 1-8 16,6-6-16-16,-2 5 7 0,5-1-14 0,1 1 1 15,2 1-10-15,1 2-2 0,4-5-2 16,-5 0 5-16,11 2-19 0,-3-1 2 0,6-2-3 15,5 6-2-15,-2-5 4 0,4-1-3 16,4 2 3-16,-1-3 6 0,7-3-10 0,-4-2 7 16,8-5-3-16,-1 1-1 0,1-4 3 15,2-2-3-15,-3-6 2 0,7-2-5 0,4 0-5 16,-1-3 3-16,0-4-4 0,-6 3 1 16,0 1-4-16,-4-3 0 0,1 4 0 15,-5-6-3-15,-5 8 6 0,-1-1-16 0,-3 2-12 16,-10 4-40-16,14-4-44 0,-14 4-31 15,6-3-35-15,-6 3-49 0,0 0-52 16,0 0-64-16,0 0-158 0,0 0-6 16,0 0 56-16,-20 17-201 0,20-17-132 0</inkml:trace>
  <inkml:trace contextRef="#ctx0" brushRef="#br0" timeOffset="152577.66">1100 14509 1856 0,'0'-10'81'16,"0"10"21"-16,0 0 25 0,-8-15-12 16,8 15-10-16,0 0 1 0,0 0-14 0,0 0-8 15,0 0-8-15,0 0-17 0,0 0-1 16,0 0-1-16,0 0 4 0,30 24 3 16,-22-10-2-16,-5 1 14 0,3 6 0 15,4 1-11-15,-2 3 10 0,-2 3 6 16,-3 1-1-16,7 6-1 0,-4-2-16 0,2 2 5 15,-2-3-13-15,4 4 0 0,-7-4 1 16,5-2-4-16,-2-5-7 16,1-4-1-16,-4 3 0 0,3-6-8 0,1-4-6 0,0-2-9 15,-4-1-10-15,1 2-4 0,-4-6-44 16,0-7-43-16,0 0-51 0,3 9-37 16,-3-9-40-16,0 0-49 0,0 0-67 0,0 0-146 15,0 0-10-15,13-27 52 16,-9 14-130-16,-1 1-61 0</inkml:trace>
  <inkml:trace contextRef="#ctx0" brushRef="#br0" timeOffset="152992.21">1549 14472 1697 0,'0'-13'91'0,"0"13"29"0,0 0 15 15,0 0 10-15,0-12-14 0,0 12 9 16,0 0-17-16,0 0-5 0,0 0-19 16,0 0 5-16,0 0 18 0,0 0 20 0,11 33-2 15,-11-14 1-15,0 9-2 0,0 7 0 16,6 0-1-16,1 17-5 0,-1-2-8 15,-3-4-4-15,-3-8-9 0,11 9-12 0,-4-7-9 16,-1-8-9-16,-3-7-4 0,0-3-8 16,-3-1-4-16,4-4 1 0,0-2-6 15,-4-1-1-15,0 0 2 0,0-7-7 0,0-7-20 16,0 0-54-16,0 0-62 16,0 0-64-16,0 0-54 0,0 0-47 0,0 0-45 15,0 0-60-15,0-32-69 0,6 18-148 16,1 3 54-16,-1-4-285 0,5-1-286 15</inkml:trace>
  <inkml:trace contextRef="#ctx0" brushRef="#br0" timeOffset="153542.32">2800 14409 2456 0,'3'-7'144'15,"-3"7"22"-15,3-12-1 0,-3 12 2 16,0 0-14-16,0 0-15 0,0 0-28 0,0 0-7 16,0 0-10-16,0 0 7 0,17 34 10 15,-17-6 22-15,7 3 26 0,6 13 0 0,-6-1 6 16,-7-5-6-16,6-5-11 0,1 6-6 16,-1-7-17-16,4-3-19 0,1 2-10 15,-8-6-5-15,3-2 1 0,-2-6-4 16,2 1-17-16,-2-1 8 0,-1-5-28 15,-3-1-3-15,4 2 5 0,-4-5-16 0,0-8-15 16,3 14-35-16,-3-14-28 0,-3 10-43 16,3-10-52-16,0 0-82 0,-4 7-82 15,4-7-82-15,0 0-125 0,0 0-117 0,0 0 51 16,0 0-454-16,7-39-501 0</inkml:trace>
  <inkml:trace contextRef="#ctx0" brushRef="#br0" timeOffset="154265.57">4310 14534 3023 0,'6'-18'13'0,"-3"-1"14"0,4 5 16 16,0-3-3-16,0 0 10 0,5 1-13 0,2-2 4 16,3 0 18-16,0 4-19 15,3 1-17-15,-1 1 2 0,-2 3-8 16,-4 1 0-16,4 8-4 0,0-1 5 0,-17 1-3 15,26 12-1-15,-5 2 0 0,-12 4 8 16,-2 7 11-16,-4 11 8 0,-9 14-5 0,-4 4 7 16,-7 2-4-16,1-2-4 0,2-1 12 15,-2-3-22-15,2-4 15 0,4-13-18 16,7-4 13-16,-4-8-6 0,0-3-5 0,7 0 0 16,-3-5 4-16,3-4-12 0,0-9 11 15,7 13-15-15,9-13 7 0,-16 0 5 0,37-4-13 16,-14-2 4-16,11-5-5 0,-1-3-21 15,-3-1-34-15,0 2-68 0,3-3-73 16,14-2-82-16,-7 0-133 0,-7 4-131 0,18-4 63 16,-5-2-266-16,4-1-227 15</inkml:trace>
  <inkml:trace contextRef="#ctx0" brushRef="#br0" timeOffset="154744.79">6366 14308 2423 0,'0'0'285'0,"7"-11"22"0,-7 11 19 0,0 0 1 16,3-10-19-16,-3 10-37 0,0 0-15 15,0 0-41-15,0 0-30 0,0 0-13 0,0 0 1 16,20 29-21-16,-10-5-7 16,3 1 7-16,4 18-7 0,-4-6-9 0,4 9-11 15,-4 3-13-15,1-2-6 0,-1 0-12 16,4-1-5-16,-7-10-10 0,-4-7-6 0,2-4-31 16,-2-4-30-16,4-3-39 0,-4 0-51 15,-3-5-33-15,2-4-26 0,-2 0-69 16,0-8-78-16,-3-1-88 0,0 0-103 0,0 0-206 15,3-25 31-15,-3 11 75 0,0-4-484 16,0-1-532-16</inkml:trace>
  <inkml:trace contextRef="#ctx0" brushRef="#br0" timeOffset="155458.6">8400 14227 3157 0,'-11'-18'72'16,"1"6"32"-16,4-2 27 0,-4 5 32 16,6 1 17-16,4 8 8 0,-13-8-11 15,13 8-14-15,-6-6-17 0,6 6-21 16,0 0-19-16,0 0-13 0,0 0-9 16,0 0-5-16,-11 25-10 0,11-5-1 0,4 5 9 15,-1 5-19-15,1 5 1 0,-1 2-11 16,7 16 5-16,-7-10-9 0,7 7 3 0,0 0-11 15,0-4 1-15,1-4 6 0,-5-10-9 16,7-2-2-16,-7-5-32 0,8 2-28 0,-11-8-37 16,4-1-34-16,-1-5-35 0,-1-1-33 15,-2-1-64-15,0-7-67 16,-3-4-75-16,0 0-47 0,0 0-161 0,10-25 42 16,-7 13 50-16,3-5-276 0,2-1-255 15</inkml:trace>
  <inkml:trace contextRef="#ctx0" brushRef="#br0" timeOffset="155744.41">8723 14245 2222 0,'10'-12'-13'0,"0"3"8"15,0 1 6-15,-4 1 8 0,-6 7 0 0,11-4 7 16,-11 4-2-16,0 0 6 16,27 3 9-16,-27-3 6 0,9 8 7 0,1 0 8 15,-4 5 9-15,-1 2 15 0,-10 3 3 0,10 7 1 16,-10 0 5-16,-4 4 0 15,2 5 0-15,-7-5-2 0,8 4 3 0,-4-4-11 0,1 2 3 16,-2-2-20-16,4-5 1 16,1-5 5-16,3 1-11 0,-1-5-22 0,4 3 16 15,-3-7-21-15,3-3 3 0,-4 5 2 16,1-5 0-16,3-8-3 0,0 14-10 16,0-14 10-16,7 11-3 0,6-9-9 0,-13-2 11 15,27 2-17-15,-27-2-24 0,36-8-59 16,-9 1-50-16,0 0-54 0,-3-5-90 0,6-4-126 15,3 1-87-15,-3-3 48 0,13-3-196 16,0-4-128-16</inkml:trace>
  <inkml:trace contextRef="#ctx0" brushRef="#br0" timeOffset="156327.45">10303 14337 1929 0,'0'0'73'0,"0"0"-4"0,0 0-9 16,0 0-5-16,0 0-6 15,0 0-10-15,0 0-2 0,0 0-3 0,0 0-4 16,0 0 1-16,-7 22-6 0,7-22 1 15,0 0-4-15,-16 13-2 0,16-13 0 0,-17 5-6 16,4-2 2-16,13-3 2 0,-27 0-8 16,27 0 3-16,-30-3 1 0,30 3-2 15,-27-3-3-15,17 1 0 0,0-5 1 0,10 7 1 16,-20-10-5-16,10 4 3 0,3-2 4 16,1 0 4-16,-1-3 3 0,1-2 2 15,3-1 8-15,3-4 7 0,0 0 8 16,0 4 2-16,-5-4 8 0,10 0-1 0,-5 0 15 15,3 7-13-15,0-3 1 0,0 0 9 16,4 3-23-16,-7 3-1 0,0 8-9 16,9-13 2-16,-9 13 7 0,21 0-21 0,-21 0 10 15,30 7 9-15,-7 6-8 0,1 5 13 16,16 11-1-16,-4 4-2 0,1 2 6 0,-4 5 8 16,0-1 11-16,0 4-13 0,-6 0 7 15,-3-1-1-15,-1 4 9 0,-3 1-10 0,0-3 2 16,-10-6-2-16,-6-9-8 0,-1 2 0 15,-6-4 2-15,-5-2-4 0,-4 3-6 16,-6-6 0-16,-4-1-7 0,-5-4-20 16,-3-5-28-16,0-3-28 0,0-5-24 15,0-1-5-15,3-3-29 0,0-3-25 0,-3 0-35 0,0-4-33 16,7 0-46-16,-3-4-53 16,6-3-63-16,2-4-153 0,9 0 49 0,6 0-239 15,3 1-190-15</inkml:trace>
  <inkml:trace contextRef="#ctx0" brushRef="#br0" timeOffset="156692.87">11020 14166 2213 0,'3'-14'202'0,"-3"2"20"0,0 12 6 15,-3-10 3-15,3 10-10 0,0 0-9 16,-4-10-25-16,4 10-17 0,0 0-18 0,0 0-17 16,0 0-13-16,0 0-8 0,0 0-6 15,0 0-7-15,17 45 4 0,-11-23-6 16,1 3-8-16,0 0-3 0,-1 4-10 15,4 7 6-15,4 14-17 0,-4-3-4 0,4-1-4 16,-8 4-20-16,4-12-46 0,-1-6-45 16,2-2-52-16,-5-5-78 0,1-5-59 15,-4-5-43-15,8-4-63 0,-11-7-99 0,0-4-114 16,0 0 49-16,0 0-393 0,16-29-385 16</inkml:trace>
  <inkml:trace contextRef="#ctx0" brushRef="#br0" timeOffset="157175.89">11483 14222 2768 0,'0'0'108'0,"6"-7"4"0,-6 7-27 0,7-10 9 15,-7 10-19-15,0 0-4 0,11-8-7 16,-11 8-7-16,0 0 0 0,0 0-17 0,0 0-8 16,0 0 12-16,0 0-6 0,0 0-14 15,0 0 2-15,0 0-13 0,0 0 11 0,-34 25-5 16,27-20-5-16,-3 1-5 0,-3-2 7 15,13-4-5-15,-20 12-6 0,10-9 8 16,10-3-5-16,-14 6 4 0,14-6-1 0,0 0-8 16,0 0 8-16,-33-11-4 0,20 5-7 15,6 2 2-15,-3-9 2 0,4 1 3 16,-4-1-9-16,10-3 18 0,-8-2-6 0,8-2 6 16,-3-1-13-16,3 2-8 0,0-2 12 15,7-1-6-15,0 0 13 0,0 4-1 16,-4 4 7-16,3-4-6 0,5 0-8 0,-8 5 9 15,7 3-11-15,0 1 0 0,0 3 4 16,0 2-2-16,3 1 5 0,-13 3-6 16,30 6 5-16,-10 1 5 0,-3 5 12 0,9 8 2 15,-6 3 9-15,4 12 10 0,6 1 0 16,-11-3 6-16,5 5-5 0,3 2 6 0,-7-1-2 16,-7-3-3-16,-3-5-3 0,0-2-3 15,0 0-4-15,-4-5-1 0,-2 1 0 0,0-3-5 16,-4-1 2-16,-4-5-1 15,0 1-5-15,-5 1-6 0,-4 0-22 0,2-5-14 16,-5 2-20-16,-1-5-24 0,4-3-41 16,-4 1-42-16,1-4-54 0,-1-1-50 15,4-3-66-15,-4-3-72 0,7-4-148 0,4 0 36 16,-2-1 61-16,5-5-242 0,3 4-168 16</inkml:trace>
  <inkml:trace contextRef="#ctx0" brushRef="#br0" timeOffset="157609.68">12296 13958 2053 0,'11'-9'89'16,"-2"5"12"-16,-9 4 3 0,16-11-15 15,-5 7 2-15,-1 1-10 0,-10 3-12 16,20-5-5-16,-20 5-15 0,0 0 1 16,30 5 23-16,-20 2 4 0,-4 4 20 15,5 2 14-15,-11-1-3 0,6 2 0 0,1 7-2 16,-7-2 3-16,0 4-9 0,0 0 0 15,-3 4-4-15,-1 0 4 0,1 1-12 0,0 0-5 16,-1 4-11-16,0-7 0 0,1 3-8 16,0-3-5-16,3-3-6 0,0-4-2 0,-3-3-2 15,3-1-6-15,0-1-3 0,0-1-5 16,3-1 3-16,-3-11-1 0,3 14-5 16,0-7 1-16,-3-7 0 0,21 8-8 0,-21-8-23 15,20 6-39-15,-20-6-42 16,23-3-61-16,-6 0-76 0,0-1-59 0,-4-4-72 15,7-2-99-15,0-1-90 0,0 0 46 16,3-4-316-16,4-1-292 0</inkml:trace>
  <inkml:trace contextRef="#ctx0" brushRef="#br0" timeOffset="157942.57">13066 13983 2455 0,'14'-17'121'15,"-11"3"24"-15,7 3 7 0,-4 3 7 0,2 2-13 16,-2-1-9-16,-6 7-17 0,13-8-16 15,-13 8-5-15,11-4-16 0,-11 4-9 0,0 0-3 16,0 0-8-16,25 8-4 16,-17 6-2-16,2-3-14 0,-7 3 5 0,-3 3-9 0,0 2 9 15,-3 10-8-15,-1-4-4 16,-2 4 3-16,-5 5-3 0,-8 3 0 0,2-8-4 16,-10 6 4-16,3-11-8 0,8-8 1 15,-4 0 6-15,4-11-7 0,-5-1-8 16,8-6 0-16,13 2-5 0,-33-13-2 0,16 1-2 15,1-5-1-15,5-1-4 0,2-4-6 16,2 2-10-16,4-5-4 0,3 0-10 0,-4 4-24 16,4-4-35-16,4 3-56 0,2-3-38 15,4 3-44-15,7 0-51 0,-4 1-54 0,4 4-125 16,-1 2-43-16,1 7 46 0,0 1-228 16,3 1-170-16</inkml:trace>
  <inkml:trace contextRef="#ctx0" brushRef="#br0" timeOffset="159211.01">14453 13766 2107 0,'10'-7'141'0,"-10"7"7"16,0 0-19-16,0 0 3 0,10-7-14 0,-10 7-12 15,0 0-14-15,0 0-10 0,0 0 2 16,0 0-18-16,0 0-12 0,16 14-8 16,-16-14 8-16,0 11-16 0,0-11 3 0,0 0 7 15,-13 22 5-15,10-16-12 0,-4 4 5 16,1-3-7-16,-5 4-6 0,5-4 2 0,-7 0 0 15,-1 1-8-15,1-1 4 0,-4 1 0 16,1-4-14-16,2-1 1 0,14-3-2 16,-33-3-1-16,12 1 4 0,5-4-4 0,-1 5-7 15,1-5 6-15,-4 2 6 0,-1-4-8 16,5 1 1-16,7 0 1 0,-2-4-3 16,1 1-6-16,-3 0-3 0,6-2 4 15,0-1 3-15,7 1-10 0,0-1 1 0,-3 1 4 16,6-4-3-16,1 0-4 0,-1 3 11 15,4-2-16-15,0 0 11 0,-4 2 7 0,0 2-2 16,0 3-4-16,-3 8-13 0,10-13 6 16,1 8 9-16,-11 5 0 0,19-3-2 15,-19 3-3-15,30 8 1 0,-6-1-3 0,-1 6 9 16,7 2 4-16,10 13-4 0,-10 1 6 16,10 4 8-16,-6 5 4 0,-5-6 6 0,1 5 0 15,0-2 2-15,-13 5 9 0,-1-9-3 16,-2-5 9-16,-4-2 2 0,4 2-4 15,-11-2 2-15,-3-5 1 0,0 3-6 16,-3-1-1-16,-8-4-6 0,1 1 1 0,-10-1-2 16,-6-2-10-16,-1-3-18 0,-6 1-19 15,0-1-23-15,3-2-40 0,0-4-17 0,3 1-42 16,0-2-28-16,7 2-32 0,4-4-32 16,2 0-59-16,-2-6-48 0,16 3-98 15,-17-4-65-15,13-5 53 0,1 0-220 0,6-1-159 16</inkml:trace>
  <inkml:trace contextRef="#ctx0" brushRef="#br0" timeOffset="160091.66">15436 13459 2056 0,'0'-9'127'0,"0"9"3"16,0-17-1-16,0 6-6 0,0-2 3 0,0 1-6 16,6 2-11-16,2 0-19 15,-5-1-12-15,4 0 0 0,2 1-9 0,5 2-2 16,-1 1-9-16,7 2 1 0,-7 2-8 16,8 1-15-16,-21 2 9 0,33 7-7 0,-13 6-1 15,-4-1-7-15,1 2-10 0,-7 7-4 16,-3 1 16-16,-1 3-18 0,-6-1 9 15,-10-2-3-15,10 0-15 0,-6 1-8 0,-1-1-4 16,4-7-7-16,-1 0-2 0,4-2 10 16,-3-3 1-16,3-1-14 0,0-9 10 0,3 11 2 15,-3-11-3-15,0 0 1 0,7 10 0 16,-7-10-1-16,13 4 5 0,-13-4 3 16,21 3-7-16,-21-3 9 0,26 4 0 15,-9 5 22-15,3 0-9 0,-4 2 18 0,4-1 5 16,-7 1 4-16,1 7 4 0,-4-3 3 15,-7 1-7-15,0 3 1 0,5-1 2 16,-11 2 2-16,-5 3-2 0,-2-2-14 0,1 0 8 16,-8-3 2-16,4-1-24 0,-11-2-17 15,7-5-31-15,-6-2-15 0,3-1-14 0,0-3-1 16,-3 0-20-16,3-2-7 0,-4 0-10 16,5 1-8-16,2-6-21 0,-4 3-33 0,5 0-36 15,-4-4-71-15,7 0-127 0,2 3-43 16,5-2 51-16,6 3-170 0,-13-7-61 15</inkml:trace>
  <inkml:trace contextRef="#ctx0" brushRef="#br0" timeOffset="165596.32">1296 16552 1743 0,'-3'-15'120'15,"3"15"7"-15,0-7-2 0,0 7-11 16,0 0-14-16,0 0-13 0,0 0-11 0,0 0 5 16,0 0 4-16,0 0 1 15,0 0 0-15,10 40 2 0,-7-23 17 16,7 6-8-16,0 2-19 0,0 5 8 0,0 0 8 15,0 2-4-15,-7 1 1 0,11-3-12 16,-11 4-5-16,10 12 2 0,-3-10-11 16,-3-7-6-16,-3-2-2 0,2 1-2 0,1-6-4 15,-1 1-8-15,-2-9-12 0,0 2-13 16,2-4-27-16,-3 1-15 0,-3-5-19 0,0-8-31 16,3 8-50-16,-3-8-46 0,0 0-32 15,0 0-40-15,0 0-20 0,30-19-70 16,-20 5-108-16,-2 1-17 0,1-5-151 15,1-1-108-15</inkml:trace>
  <inkml:trace contextRef="#ctx0" brushRef="#br0" timeOffset="166075.82">1807 16374 1804 0,'0'0'37'0,"0"-14"17"16,0 14 15-16,0-11 4 0,0 11 12 15,-4-9 2-15,4 9 6 0,0 0 3 16,0 0-7-16,0 0 2 0,-4-13-2 16,4 13-17-16,0 0 1 0,0 0-10 0,0 0-17 0,0 0-8 15,0 0 14-15,0 0-19 16,-10 35 15-16,4-17-8 0,3 7 3 16,-1 0 6-16,1 5-1 0,-1 5-11 0,8 1 2 15,-1 18 1-15,4-12 4 0,-1 5-10 16,4 3-7-16,-2-9 21 0,1-8-16 15,1-1 3-15,1-2-7 0,-2-9-9 0,1 0 5 16,4 0 8-16,2-9-17 0,-5 1 2 16,5-6 5-16,-2-2 4 0,2-5 3 15,-16 0 3-15,39-8-11 0,-18 1 2 0,-4-1 3 16,-1-6 3-16,1-3-18 0,-4 1 5 16,-6 0-3-16,-4-2 8 0,1 2-9 15,-4-1 5-15,0 0-18 0,-11 3 12 16,2 2 3-16,-1-1-11 0,-7 6-7 15,4 2 6-15,-4 2-1 0,17 3-15 0,-33 0-23 16,15 4-35-16,2 2-36 0,7-1-44 16,-2 1-47-16,11-6-47 0,-16 8-59 0,16-8-139 15,0 0-36-15,0 0 51 0,0 0-109 16,0 0-41-16</inkml:trace>
  <inkml:trace contextRef="#ctx0" brushRef="#br0" timeOffset="167946.14">1843 17492 1687 0,'0'0'137'0,"0"0"7"16,0 0 10-16,0 0 5 0,0 0-20 15,0 0-21-15,0 0 6 0,0 0-28 16,0 0-7-16,0 0-8 0,0 0-3 0,0 0 6 16,0 0 2-16,0 45 15 15,3-27 17-15,0 4 0 0,4 6-6 16,-1-3-1-16,-1 7-5 0,4-2-2 0,1 5-3 16,-7 0-9-16,8-2-6 0,-8 2-9 15,7-1-7-15,-4 0-7 0,5-2-1 0,-1-2-2 16,2-1-13-16,-4-4 2 0,-2-2-6 15,-2-5 2-15,5 0-7 0,-9-2-4 16,3-3 0-16,5-3 2 0,-5 2-5 0,0-5-5 16,-3-7-15-16,4 17-17 0,-4-17-15 15,0 8-34-15,0-8-54 0,0 0-71 16,0 0-31-16,0 0-29 0,0 0-31 0,0 0-51 16,0 0-77-16,-4-32-135 15,4 20 42-15,0-2-226 0,0-3-211 16</inkml:trace>
  <inkml:trace contextRef="#ctx0" brushRef="#br0" timeOffset="168459.96">1846 17580 1984 0,'-9'-7'-107'0,"9"7"26"0,-8-11 32 0,8 11 19 15,-3-10 8-15,3 10 23 0,0 0 13 16,-3-10 24-16,3 10 8 0,0 0 9 16,-7-12 3-16,7 12 3 0,0-13-5 0,0 13 3 15,3-15-7-15,-3 5-5 0,7-1-2 16,0-3-7-16,6-1-1 0,3-2-3 15,8-3-5-15,-1 0 3 0,4 2-4 16,3 1-4-16,0 5-2 0,-6 1 7 0,6 1-4 16,0 6-3-16,-11 1-4 0,5-2 1 15,-1 5-1-15,0 2 2 0,1 4-1 16,-7 1 2-16,5 5-3 0,-5 2 12 16,7 7 2-16,-14 1 12 0,-1-1-6 0,-1 7 7 15,-2-3 9-15,-9 0 12 0,0-3-14 16,-5 3 14-16,2 0-9 0,-4-6 8 15,-7 2-17-15,4-1 10 0,-10-1-16 0,-1-1 8 16,8-4-15-16,-11 3-4 0,7-5 18 16,0 1-27-16,3-6 15 0,1 0-18 15,-1 1 2-15,4-1-13 0,-7 1-39 16,10-4-37-16,-1 2-36 0,11-6-32 0,-12 4-35 16,12-4-39-16,0 0-58 15,0 0-150-15,0 0-35 0,0 0-156 0,0 0-108 16</inkml:trace>
  <inkml:trace contextRef="#ctx0" brushRef="#br0" timeOffset="171695.63">333 7211 1842 0,'3'-7'52'0,"-3"7"-4"15,3-10-5-15,-3 10 13 0,0 0 16 0,0 0-1 16,37 9 6-16,-17-2-1 15,10 5 3-15,0 2-7 0,10 10 7 0,10 2-12 16,3-1-8-16,-6 4 0 0,7-4 4 16,3 0-15-16,-5 2 2 0,2-2-5 15,-7 2-9-15,-1-2 8 0,1-2-14 0,-17 0-16 16,4-6-28-16,-9 1-48 0,5-3-58 16,-9-1-62-16,-7-3-81 0,-1-7-196 15,-7-1-215-15,-6-3-170 0</inkml:trace>
  <inkml:trace contextRef="#ctx0" brushRef="#br0" timeOffset="171976.86">1026 7150 2069 0,'-16'-14'107'16,"12"6"16"-16,-6-1 1 0,10 9-3 16,-7-8-19-16,7 8-3 0,0 0-5 15,0 0-5-15,-23 33 5 0,13 1 8 0,-6 13 3 16,2 6-5-16,1 4 3 0,-10 11-21 15,-1-2 0-15,11-7 6 0,-7-8-21 0,7 5 0 16,-1-6-8-16,1-3-3 0,2-10-6 16,5-3-5-16,-1-12-1 0,4 3-12 15,-3-3-17-15,3-8-30 0,3 0-25 0,0-4-35 16,0-10-21-16,0 15-35 16,0-15-44-16,0 0-47 0,3 3-59 0,-3-3-72 15,0 0-132-15,6-25 46 0,1 8-176 16,-4 3-113-16</inkml:trace>
  <inkml:trace contextRef="#ctx0" brushRef="#br0" timeOffset="178177.03">3393 17048 1830 0,'3'-3'51'16,"-3"3"14"-16,11-10 19 0,-11 10-5 16,0 0 7-16,3-11 3 0,-3 11 0 15,0 0-4-15,0 0-5 0,0 0-12 0,0 0 8 16,0 0-6-16,9-7-11 0,-9 7-1 16,0 0-13-16,0 0 5 0,0 0-9 15,0 0 9-15,0 0-7 0,0 0-1 0,0 0-1 16,0 0-11-16,0 0 4 0,0 0-19 15,0 0 13-15,-39 0-7 0,39 0-18 16,-30 3 16-16,30-3 0 0,-24 0-4 16,24 0-12-16,-30 0 7 0,17 3 9 15,13-3-21-15,-30 1 5 0,16 2 1 0,1 0-3 16,13-3-1-16,-26 7 8 0,19-2 3 16,7-5-6-16,0 0-5 0,-27 3-3 0,27-3-2 15,-10 3 2-15,10-3-1 0,0 0-1 16,0 0 2-16,-16 8-6 0,16-8 7 15,-13 9 9-15,13-9-15 0,-8 8 11 0,8-8-7 16,-3 12-1-16,3-12-3 16,0 14 3-16,0-7 1 0,0 7 0 0,3-4 1 15,-3-10-2-15,0 15 7 0,3-5-2 16,2 0-4-16,-5-10 3 0,6 15 6 16,-3-8-8-16,4 1 0 0,2-1 6 0,-5 3-10 15,6-2 13-15,0-1-4 0,0-3 1 16,4 5-6-16,-2-4 8 0,2-1-10 15,6 2 10-15,-6-1-8 0,5 0 7 0,-2-3-1 16,10 4 8-16,-11-6-15 0,1 0 10 16,-17 0-6-16,40 1 5 0,-23-1-7 15,2 0 17-15,-2 3-12 0,-17-3 2 16,31 0-10-16,-19 0 8 0,2 4-1 0,2 0-2 16,-16-4 4-16,30 7 2 0,-16-1-5 15,-4-5 2-15,4 10-3 0,-1-1 1 16,4 0 9-16,-7 0 0 0,-1 2-10 15,2 3 4-15,-1-2 19 0,-4-1-18 0,1 1 10 16,-4-1-2-16,-3 1 8 0,3-1-11 16,-3 1 25-16,-3-3 0 0,0 5-4 0,-7-3-10 15,0 1 10-15,-4-1-6 0,5-2 8 16,-8 2 5-16,-3-3-24 0,3-1 5 16,1 0-1-16,-4-2-9 0,7-2 2 0,-4 2 14 15,-1-1-5-15,2-1-12 0,2-1 2 16,14-3 4-16,-19 3-4 0,19-3-35 15,-24 0 11-15,24 0-22 0,0 0-10 16,-23-3-13-16,23 3-20 0,-19-7-16 16,8 2-20-16,11 5-26 0,0 0-28 0,-10-10-37 15,7 4-54-15,-4 2-74 0,7 4-119 16,-7-11-196-16,7 11-144 0</inkml:trace>
  <inkml:trace contextRef="#ctx0" brushRef="#br0" timeOffset="179994.34">3320 16985 1912 0,'0'0'26'0,"6"-8"14"16,-6 8 5-16,0 0 2 0,0 0 1 15,0 0-5-15,0 0 1 0,0 0-3 16,0 0-2-16,0 0-2 0,0 0 15 15,0 0-5-15,-53 13 8 0,40-8-2 16,3-1 13-16,-7 3-7 0,0-1-1 0,4 2-2 16,-4-1 7-16,7-3-6 0,-3 0 5 15,-1 1-11-15,5 3-13 0,-4-4 4 16,-1 4 4-16,4-3 0 0,10-5-9 0,-17 9-4 16,7-3-4-16,10-6 4 0,-9 7-10 15,9-7 2-15,-11 11-8 0,11-11-3 16,-7 8 6-16,7-8-7 0,-3 17 0 0,6-9-16 15,1 6 31-15,-1 3-4 0,8 2 10 16,-8 5 14-16,3 1 1 0,4 1 2 16,1 5 7-16,-5-1-4 0,4 5-8 15,-1-2 10-15,2 2-9 0,8 5 4 16,-11-2-2-16,11 1-9 0,-5-6 6 0,2-4-7 16,-9-1 5-16,7 0-7 0,-1-2 5 15,0 3-11-15,-3-9 0 0,3-1 1 0,-2-1-3 16,-2-4-5-16,1 0-6 0,1-3 5 15,-2 3 6-15,-2-4-12 0,0-1 12 16,0 0-8-16,-1-5 2 0,4 0 5 0,-10-4-6 16,14 11 3-16,-14-11-1 0,22 3 1 15,-22-3 1-15,27-3-2 0,-10 0 1 16,7-5-6-16,-5 1-11 0,5-5-44 16,6-5-45-16,-7-1-41 0,4 1-53 15,-4-4-48-15,-6-1-50 0,-4 3-71 0,1-2-120 16,-11 4-61-16,0-1 56 0,-3 3-242 15,-3 2-205-15</inkml:trace>
  <inkml:trace contextRef="#ctx0" brushRef="#br0" timeOffset="180212.72">3423 17573 2068 0,'0'0'9'0,"0"0"25"0,-27-3 17 16,27 3 14-16,0 0 11 0,0 0-4 15,0 0 8-15,0 0 0 0,-13-10-9 16,13 10 1-16,0 0 8 0,6-15-24 0,-6 15 0 15,10-18-1-15,4 8 1 16,-4-2-3-16,-1-4-15 0,8 4 3 0,1-3-5 16,-2 1-6-16,4 3 5 0,-7-2-4 15,1 1-8-15,-4 5 1 0,2 0-4 16,6-4-28-16,-9 5-16 0,2-1-19 0,-1 3-28 16,-10 4-22-16,9-8-32 0,-9 8-31 15,14-6-18-15,-14 6-38 0,0 0-72 16,0 0-153-16,0 0-136 0,0 0-75 0</inkml:trace>
  <inkml:trace contextRef="#ctx0" brushRef="#br0" timeOffset="180927.37">3103 16256 1716 0,'7'-8'45'16,"-7"8"10"-16,0 0 6 0,0 0 2 0,0 0 8 15,0 0 1-15,-7-17 3 0,7 17-12 16,0 0-8-16,0 0 2 0,0 0-12 16,-27 4 0-16,27-4-7 0,-20 10-9 0,1-3 1 15,5 1 1-15,1-3-4 0,-1 3 0 16,-2-1-5-16,-5 0-1 0,8 1 1 15,-7-4-7-15,3 7-7 0,4-4 11 16,0 0-9-16,3-1 7 0,-3-1-8 16,6 2-5-16,-7 0 5 0,8 0-10 0,-4 2 6 15,-1 0-5-15,5 4 1 0,0-1 7 16,2-1-13-16,4 2 7 0,0-1 2 16,4 1 0-16,-1-1-2 0,3 1-1 0,1-5 3 15,3 3 0-15,0-4 2 0,4 0 5 16,-1-1 0-16,10-3 6 0,-6-1 2 15,9 1-1-15,-5-3 4 0,2-3-7 0,0 3 19 16,0 0-16-16,1-2 6 0,3 2-4 16,-11-3-9-16,8 3 2 0,-4 0-4 15,-1 0 10-15,-19 0-11 0,37 3 5 16,-20 2-9-16,-4 2 6 0,1-3 2 16,2 7-2-16,-6 2-6 0,0-1 10 0,-3 2 0 15,-4 3-1-15,0-3-2 0,-3 1 8 16,-6 0-9-16,2 3 10 0,1-4 5 15,-10 4-6-15,-4-5-6 0,4 2-5 0,-4-5 4 16,-3 0 4-16,0-2-36 0,3-7-28 16,1 5-28-16,-4-5-27 0,4-1-25 15,16 0-26-15,-21 0-61 0,21 0-75 16,-23-7-140-16,23 7-199 0,-7-9-126 0</inkml:trace>
  <inkml:trace contextRef="#ctx0" brushRef="#br0" timeOffset="195494.27">5050 16673 1712 0,'0'0'-121'0,"0"0"4"0,9-8 13 0,-9 8 11 15,0 0 0-15,0 0 15 0,0 0 14 16,0 0 1-16,0 0 5 0,0 0 7 0,0 0 11 15,0 0 8-15,8-3-14 0,-8 3-210 16,0 0 224-16</inkml:trace>
  <inkml:trace contextRef="#ctx0" brushRef="#br0" timeOffset="196380.96">5059 16692 830 0,'0'0'75'16,"3"-7"12"-16,-3 7 4 0,0 0-5 16,0 0-8-16,0 0-10 0,0 0 2 0,0-12-2 15,0 12 4-15,0 0 1 0,0 0 1 16,0 0-5-16,0 0-6 0,0 0-7 16,0 0-3-16,0 0-4 0,0 0-9 15,0 0-1-15,-43 0 2 0,43 0-7 16,-33 8 2-16,19-4-5 0,-5 1-2 0,-1 0-2 15,0-1-6-15,6 2 3 0,-9-1-7 16,7 0 1-16,-1 0 0 0,4-2 0 0,13-3 4 16,-27 7 1-16,14-6 11 0,13-1-2 15,-24 6 7-15,24-6 6 0,-20 5-2 16,20-5 10-16,-13 3 0 0,13-3-4 0,-14 4 6 16,14-4-7-16,-13 6-12 0,13-6-5 15,0 0 6-15,0 0-15 0,-10 12-2 16,10-12-2-16,0 10 3 0,-4 0-3 0,4-10 10 15,0 23 1-15,-3-10-1 16,6 1-5-16,1 5 17 0,0 2-5 0,-1 4 1 16,-3 3 13-16,3-3-24 0,7 7 21 15,-4-2 9-15,2 2-1 0,-2-4-15 16,1-3 10-16,-1 4-17 0,1 0 15 0,0 1-11 16,3-8-12-16,-4 3 8 0,1-6-10 15,3 5 4-15,-3-5-9 0,-4-1-6 0,4 0 0 16,-1-4 1-16,1 2-3 0,3-1-2 15,0-3 3-15,-3 1 13 0,-4-3-10 16,7-1-2-16,-3 2 15 0,-4-1-22 16,7-3 6-16,-3 1 13 0,-1-1-6 15,-6-7-9-15,18 10 16 0,-18-10-2 0,12 8-3 16,-5-6-6-16,-7-2 10 0,20 5-8 16,-20-5 0-16,21 3-4 0,-21-3 5 15,30-3 0-15,-30 3 3 0,33-5-17 0,-17-1-7 16,1-1-48-16,2-5-38 0,5-2-47 15,0-7-50-15,-8 4-54 0,1-6-74 0,-4-4-116 16,-6 4-60-16,0 1 53 0,-4 2-180 16,-3 2-118-16</inkml:trace>
  <inkml:trace contextRef="#ctx0" brushRef="#br0" timeOffset="196628.19">4923 17205 1806 0,'0'0'12'15,"-14"1"23"-15,14-1 20 0,0 0 13 0,0 0 6 16,-19 4 9-16,19-4-5 0,0 0 5 16,0 0-7-16,0 0-3 0,0 0 4 15,0 0-8-15,0 0-10 0,0 0 5 0,0 0 4 16,43-33-19-16,-26 18-3 0,13 2 3 16,-3-6-4-16,-5 4-4 0,8-2-8 0,-13 4-11 15,13-2 13-15,-10 1-13 0,-6 7-14 16,6-2-22-16,-7 4-30 15,0 0-11-15,-13 5-24 0,17-3-24 0,-17 3-28 16,0 0-55-16,0 0-60 0,16 8-135 16,-16-8-262-16,0 0-141 0</inkml:trace>
  <inkml:trace contextRef="#ctx0" brushRef="#br0" timeOffset="199761.84">760 9172 1934 0,'0'0'36'0,"3"-10"-4"16,-3 10-3-16,0 0 0 0,0 0 15 0,0 0 15 15,0 0 3-15,40 25-5 0,-10-11 2 16,-7 3 3-16,24 8-3 0,-4-3-8 16,4 6-3-16,-3 1-4 0,5-4 0 0,1 0-5 15,-4-3-4-15,2 2-4 0,-15-5 4 16,14 4-6-16,-11-7-11 0,-6 1-19 15,-3 0-31-15,-1-8-39 0,-2 4-29 0,-4-5-39 16,-7-5-53-16,-13-3-70 16,0 0-139-16,23-17-156 0,-16 3-60 0</inkml:trace>
  <inkml:trace contextRef="#ctx0" brushRef="#br0" timeOffset="200047.96">1393 9015 1690 0,'-13'-15'83'15,"-1"8"22"-15,4-1 20 0,0 5-7 0,10 3 2 16,-10-7-24-16,10 7-15 0,0 0-4 16,-23 26 3-16,3-1 8 0,7 9 10 15,-14 13 6-15,4 3 0 0,-1 3 6 16,-6 13 3-16,-7 2-9 0,7 3-12 0,0-1-2 16,10-15-13-16,4-2-8 0,-4-3 0 15,0-3-11-15,3-12-7 0,11-9 0 16,-1-2-8-16,3-6 5 0,1-1-7 15,-4-1-1-15,4-5-20 0,3-1-3 0,-6 0-12 16,6-10-51-16,0 0-42 0,-10 5-44 16,10-5-49-16,0 0-42 0,0 0-67 0,0 0-102 15,10-37-107-15,-4 27 58 0,1-5-163 16,-4 0-103-16</inkml:trace>
  <inkml:trace contextRef="#ctx0" brushRef="#br0" timeOffset="205911.04">6469 15377 1850 0,'0'0'85'0,"0"0"11"0,0 0-5 15,0-11 0-15,0 11-6 0,0 0 0 16,0 0-8-16,0 0-13 0,0 0 6 15,0 0 14-15,0 0 6 0,0 0 1 0,4 57 15 16,-1-31 19-16,0 12-12 16,8 10 6-16,-5 7 3 0,1 0-1 0,-1 2-7 15,5-3-9-15,-8 5-3 0,7-7-4 16,-1 1-14-16,-4-11-4 0,1-6-11 16,4 11-1-16,-4-12-5 0,2-9-7 0,-2-5-5 15,1-6-3-15,-7 3 2 0,0-5 3 16,6-1 1-16,-6-2-8 0,3-3 3 0,-3-7-7 15,0 0-4-15,0 13-6 0,0-13-25 16,0 0-38-16,0 0-37 0,0 0-38 16,0 0-54-16,0 0-52 0,0 0-61 0,0 0-71 15,3-25-139-15,-3 25-50 0,0-16 51 16,0 7-260-16,0-4-234 0</inkml:trace>
  <inkml:trace contextRef="#ctx0" brushRef="#br0" timeOffset="207961.55">6439 16790 2163 0,'0'-16'6'0,"0"16"23"16,0-12 20-16,0 12 7 0,-3-17 13 15,0 9 4-15,3 8 7 0,-3-13-10 0,3 13 4 16,0-9 9-16,0 9-5 0,-4-13-3 16,4 13 11-16,0-10-23 0,0 10 18 15,-3-11-9-15,3 11-10 0,0 0 5 0,-4-8-20 16,4 8-6-16,0 0 8 0,0 0-4 16,-6-11-2-16,6 11-8 0,0 0-5 15,0 0-15-15,0 0 15 0,0 0-4 16,0 0-7-16,0 0-9 0,0 0 5 15,-4-10-4-15,4 10 4 0,0 0-8 0,0 0-1 16,0 0 11-16,0 0-16 0,0 0 0 16,0 0 12-16,0 0-13 0,0 0-5 0,0 0 19 15,0 0-17-15,0 0 8 0,0 0-10 16,-6-7 16-16,6 7-7 0,0 0 8 16,0 0-14-16,0 0 9 0,0 0-3 15,0 0 8-15,0 0-15 0,0 0-13 0,0 0 35 16,0 0-28-16,0 0-3 0,0 0 3 0,0 0-2 15,0 0 2-15,0 0 3 16,0 0 5-16,0 0-4 0,0 0 3 16,0 0 4-16,0 0 0 0,0 0-9 0,0 0 4 15,0 0 2-15,0 0-12 0,0 0 16 16,0 0-9-16,0 0 5 0,0 0 1 0,0 0-2 16,0 0-6-16,0 0 0 0,0 0 7 15,0 0-20-15,0 0 18 0,0 0-9 16,0 0 6-16,0 0-2 0,0 0-1 0,3 40-4 15,4-27 7-15,-4 4-1 0,4 5-6 16,0-3 25-16,-1 6-14 0,4 6 3 16,1-1 2-16,-2 2-8 0,1-1 28 15,1 4-19-15,-2-5 15 0,-2-1-7 16,2 2 10-16,-4-9-5 0,1 0-4 0,0-4 0 16,1-4-3-16,-4 3 3 0,0-9-6 15,2 6 14-15,-2-4-7 0,0 0 5 0,-3-10-3 16,0 15-3-16,0-15 1 0,6 12 12 15,-6-12-18-15,4 10 9 0,-4-10 0 16,0 0-5-16,6 10 1 0,-6-10-2 0,0 0-4 16,3 11-9-16,-3-11 12 0,0 0-13 15,0 0 12-15,5 8-9 0,-5-8 6 16,0 0-9-16,0 0-26 0,0 0-15 0,0 0-25 16,0 0-32-16,0 0-46 15,0 0-69-15,0 0-66 0,0 0-123 0,6-21-85 16,-3 10 45-16,1-1-174 0,-4-1-118 15</inkml:trace>
  <inkml:trace contextRef="#ctx0" brushRef="#br0" timeOffset="213829.3">1310 15470 1842 0,'-4'-12'32'0,"4"12"-7"0,0 0-1 16,0 0-9-16,-10-6 1 0,10 6 16 0,0 0 18 15,0 0 15-15,10 35-1 0,-3-17 6 16,3 7 13-16,-4 5 4 0,8 16-5 16,-4-4 18-16,0 8-10 0,-4 1 7 0,8 2-14 15,-1-3 11-15,4 4-14 0,-4 2-7 16,1-6 0-16,-8 0-7 0,7 0-4 15,1-7 4-15,-4-6-21 0,-1-6 3 0,-1-9-3 16,-2-2 8-16,-3-4-5 0,4 1-12 16,-4-5 7-16,-3 1-5 0,8-5 2 15,-8-8 2-15,3 17-3 0,-3-17-67 16,0 0-70-16,0 0-38 0,0 0-44 16,0 0-44-16,0 0-53 0,9-25-79 0,-9 12-124 15,4 1 36-15,-4-1-109 0,0-2-55 16</inkml:trace>
  <inkml:trace contextRef="#ctx0" brushRef="#br0" timeOffset="214361.59">1846 15741 1634 0,'0'0'19'0,"0"0"6"0,0 0 8 0,-30-10 0 16,30 10-5-16,0 0-2 0,0 0-3 15,-33 10 0-15,23 1-3 16,-4 2-2-16,1-4 1 0,0 8 2 0,3-2 2 16,3-1 3-16,4 1-3 0,3-1 2 15,0 4-1-15,0 0 1 0,7-5-3 16,6 4 5-16,4-2 2 0,-4-5 0 0,10 2 2 16,-2 1 0-16,5-4 5 0,-3-2 9 15,-3 2-7-15,7-1 3 0,-8-1-7 16,2-2 3-16,-4 0-3 0,-4 0-5 0,4 2 5 15,-4-3-6-15,-4 2-2 0,-9-6 2 16,18 12-1-16,-15-5-3 0,3 4 5 16,-6-11 1-16,-3 20-1 0,-3-5-3 15,-4 0-3-15,-1-1 4 0,-5 3-6 16,2 0-3-16,-5-2 6 0,2-3-14 0,1 1 3 16,2-3 0-16,-7-5-20 0,5 2-25 15,2-4-25-15,14-3-16 0,-19 1-33 16,19-1-34-16,-20-7-15 0,13 0-26 0,1-4-35 15,6 11-462-15,-7-19-174 0</inkml:trace>
  <inkml:trace contextRef="#ctx0" brushRef="#br0" timeOffset="-214450.81">3013 15445 2069 0,'-3'-15'98'0,"0"5"21"0,3 10 20 0,3-12-12 16,-3 12-2-16,-8-9-26 0,8 9-17 15,0 0-4-15,0 0-10 0,0 0-6 16,0 0-7-16,0 0 5 0,0 0-7 0,0 0 5 16,14 31 23-16,-11-13 10 0,1 4-6 15,2 6 3-15,-3 4-6 0,5 3 1 0,-2-1-1 16,1 4-5-16,2 6-1 0,5 2-5 16,-7-8-4-16,2-8-11 0,-4-2 1 15,-2-2-10-15,7-1 0 0,-1-4-3 16,-1-4-5-16,-5 1-2 0,3-6 7 15,-2 1-6-15,-1-3 4 0,0-1-11 0,-3-9-17 16,3 16-20-16,-3-16-57 0,-3 9-35 16,3-9-55-16,6 7-63 0,-2-1-62 15,-4-6-85-15,0 0-125 0,0 0-38 0,0 0 55 16,0 0-213-16,17-13-177 16</inkml:trace>
  <inkml:trace contextRef="#ctx0" brushRef="#br0" timeOffset="-213785.24">3739 15649 1963 0,'0'0'-22'0,"0"0"19"16,0 0 14-16,0 0 4 0,0 0 10 15,0 0 10-15,0 0 6 0,0 0 4 0,0 0 5 16,0 0-2-16,0 0-5 0,0 0-2 16,0 0-1-16,0 0 1 0,0 0-1 15,-43 11 1-15,43-11-5 0,-27 6-7 16,14 1 1-16,0 0-1 0,-4 0-4 16,-3-3-4-16,7 4-6 0,-4 3 4 0,1-1-5 15,2-3-3-15,1 3-2 0,-1-2-3 16,1-1 0-16,-1 3 3 0,2-6 7 15,2 4-6-15,2-2-1 0,8-6-3 0,-13 10 5 16,7-5 7-16,6-5 10 0,-14 10 7 16,14-10 2-16,-10 5 3 0,10-5 12 0,0 0 4 15,0 0-15-15,0 0 6 16,0 0 0-16,0 0-17 0,-30-19 3 16,27 9 2-16,0-1-3 0,0-7-11 0,3 1 3 15,0-6-6-15,0-2-16 0,3 0 18 16,-3 0-3-16,3 3-6 0,0-6-1 0,4 6 0 15,-4-3 4-15,-3 5-2 0,3 2 16 16,2 1 1-16,-5 5-15 0,6-1 1 16,-6 2-2-16,3 2-9 0,-3 9 7 0,3-10 11 15,-3 10-36-15,0 0 18 0,0 0 3 16,0 0-6-16,34 19 8 0,-25-2 7 16,2 4 16-16,-1 7 1 0,-1 5 16 0,9 6-2 15,-1 4-1-15,-1-11-12 16,-10 4 11-16,8-7-9 0,-7 0-5 0,5 0 1 15,-1-4 2-15,-4 0-5 0,-1-5-1 16,4-1-4-16,-6-3 6 0,-1-1-13 16,7-3 11-16,-7 1-3 0,4-6-10 0,-4 4-3 15,-3-11-10-15,4 14-28 0,-4-14-30 16,3 11-33-16,-3-11-33 0,0 0-59 0,7 7-76 16,-7-7-82-16,0 0-171 0,0 0 5 15,6-24 53-15,-3 16-129 0,1-3-80 16</inkml:trace>
  <inkml:trace contextRef="#ctx0" brushRef="#br0" timeOffset="-212967.26">4469 15524 1729 0,'4'-9'56'16,"-4"9"20"-16,0-17 22 0,0 17 6 16,0-11 6-16,0 11-6 0,0 0-6 0,0 0 6 15,3-13-7-15,-3 13-15 0,0 0-4 16,0 0-14-16,0 0 13 0,0 0 1 16,0 0 18-16,0 0 7 0,14 38 9 15,-8-23 1-15,1 10 3 0,-4 3 2 0,4 4-3 16,6 12-1-16,0 2 1 0,1 1 2 15,-4 2-9-15,10-2-6 0,-10 0-8 16,10-2-2-16,-14-8-7 0,4-1-5 0,1-4-5 16,-1-4-8-16,-4-3-5 0,5-3-5 15,-8-4-2-15,3-4-6 0,1 2 2 16,-7-7-3-16,0 4 3 0,6-5 0 16,-3-1-2-16,-3-7-3 0,4 13-1 0,-4-13-7 15,4 9-1-15,-4-9-5 0,3 7-15 16,-3-7-32-16,0 0-37 0,0 0-37 15,0 0-47-15,0 0-38 0,0 0-52 0,0 0-45 16,0 0-68-16,-11-26-57 0,11 11-128 16,0 2-13-16,-3 1 56 0,6-4-276 15,-3 2-247-15</inkml:trace>
  <inkml:trace contextRef="#ctx0" brushRef="#br0" timeOffset="-212348.28">4833 15698 2266 0,'0'0'54'16,"0"-17"6"-16,3 6-2 0,-3 1-5 0,3-1-4 15,7-1-6-15,1-1-9 0,-5 1 1 16,7-1 2-16,7 4-5 0,-2-4-9 0,-2 6-4 15,1-1-5-15,-4 4 4 0,4 4-5 16,-17 0-2-16,22 4 9 0,-11 7 0 16,-1 1-6-16,-4 1-5 0,2 1 8 0,-2 4-8 15,-3-3 3-15,-6 2-4 16,3 1 6-16,-3-7-9 0,0 4-6 0,-2-1 5 16,2-3-3-16,3-11 1 0,0 14-1 15,0-14-5-15,0 11 2 0,0-11 0 16,0 0 1-16,3 10-2 0,-3-10 3 0,0 0 0 15,11 7-8-15,-11-7 6 0,0 0 2 16,0 0-9-16,27 1 3 0,-27-1-1 0,16 3 3 16,-16-3 2-16,14 10 5 0,-8-6 10 15,1 4 7-15,2 3 6 0,2 2 6 16,-4-6-2-16,-1 5-6 0,1 1 17 0,0-1-7 16,-4-2-7-16,-3 3-5 15,-3 2 10-15,-4-3-9 0,0 2 6 0,-3 0-2 16,-7-3-15-16,1 3 8 0,-7-4 2 15,-1-3-11-15,0-2-36 0,5 1-14 16,-1-2-20-16,-1 0-20 0,5 2-33 0,-1-6-41 16,1 3-41-16,-1-3-72 0,17 0-173 15,-27-5-237-15,21 0-170 0</inkml:trace>
  <inkml:trace contextRef="#ctx0" brushRef="#br0" timeOffset="-211367.01">6256 15483 2016 0,'0'0'44'0,"3"-18"12"0,0 8 12 15,5-4 5-15,-5 0-3 0,7-1 2 16,-4 1 1-16,5-1 1 0,2-2-8 16,0 6-1-16,-3-3 4 0,0 6-9 15,0-2-7-15,7 2-3 0,-7 1-1 16,7-2-9-16,-4 5-4 0,4-1 0 0,-1 2-11 16,-16 3 0-16,30 3 0 0,-7 2 2 15,-5 2-2-15,1 6-7 0,-2-1 9 0,-4 2-8 16,4 7 3-16,-4 0 16 0,-7 1-11 15,8 8 13-15,-10-3 18 0,-4 1-4 16,0 2 6-16,0-1 0 0,-4 2-10 16,-2 4 4-16,-5-2 3 0,8-1-4 0,-7 0 0 15,1-4-4-15,1-6-4 0,2 3-5 0,-1-2-7 16,1-6 1-16,3-2 2 16,-2-2-15-16,2-1 6 0,0-2-1 15,3 0-10-15,0-10 3 0,-3 18 4 0,3-18-3 16,3 12-2-16,-3-12 7 0,11 7 20 15,-11-7 9-15,30-1-6 0,-8-5-1 0,8-1-4 16,24-8-3-16,-1-3-3 0,-3 1-6 16,0-8 2-16,-4 5-10 0,5 0 3 15,-18 5-3-15,-6 0-7 0,0 2-1 0,-7 6-1 16,-4-1-3-16,4 1-4 0,-7 4-3 16,1 0 5-16,-14 3-9 0,26-4-15 0,-26 4-17 15,0 0-32-15,27 7-6 0,-27-7-29 16,10 8-28-16,-10-8-27 0,4 13-35 15,-4-13-50-15,0 7-72 0,0-7-117 16,0 0-89-16,0 0 48 0,0 0-256 16,0 0-217-16</inkml:trace>
  <inkml:trace contextRef="#ctx0" brushRef="#br0" timeOffset="-208884.28">6853 16627 2165 0,'-4'-7'62'0,"4"7"19"16,-10-18 14-16,7 11 5 0,3 7 12 15,-9-14 5-15,1 7-7 0,2 0-10 0,6 7-9 16,-24-11-2-16,11 10-16 0,-4 1 9 16,17 0-18-16,-46 15 10 0,22-5-6 0,-9 8-1 15,3-1-2-15,-6 10 7 0,-1 4-5 16,1 8-5-16,6-2-14 0,9-6-6 16,-2 12-2-16,3 4-7 0,13-12-3 0,0-3 4 15,4 4-2-15,3-4-5 0,0 3-2 16,7-2-6-16,-1 0 2 0,14 9 4 15,-2-10-7-15,-2-6 0 0,7-1 6 16,4-4-4-16,0 0 4 0,6-7 0 0,-3 1-7 16,7-5 2-16,-1-2-5 0,4-1 3 15,-3-4 5-15,6-6-3 0,0-1 3 16,20-7-9-16,-9-2 1 0,0-9-3 0,-15 10 8 16,8-8-10-16,-10 6 8 0,-10 0-9 15,-8 7 5-15,1-1 2 0,-6 4-10 16,-4-2-5-16,-10 6 6 0,19-7-7 0,-19 7 2 15,14-4-5-15,-14 4-5 16,0 0 3-16,13-4-3 0,-13 4 5 0,0 0 7 16,0 0-2-16,0 0-1 0,-27 25-6 15,14-15 1-15,1 1 1 0,-6-3 6 0,-2 3 0 16,-3 2 1-16,-7-1 1 0,7 1-2 16,-1-1 5-16,5-2-3 0,-5 0-8 15,-2-2 9-15,-1-1 1 0,-3-4-1 0,6 2 0 16,-9 0-1-16,6-3 5 0,-9-2-8 15,2 0-1-15,-2-5 5 0,-4-1-4 0,-1-1 4 16,2 0 2-16,2 0 1 0,-2-1-8 16,12 1 16-16,-6-8-15 0,3 2 10 15,0-5 0-15,6 4 1 0,4-1 2 0,-4-7-2 16,8-2 0-16,-1-1-9 16,4-1-3-16,6-5 5 0,1-1-5 0,9-4 8 15,0-1-8-15,14-8 1 0,-7-2-2 16,6 1 1-16,1 12-3 0,3-7 1 15,-3 9-7-15,-1 7 5 0,1 0 3 0,-4 6-2 16,-2 1-6-16,-2 3-5 0,1 2-18 16,4 3-10-16,-8 3-21 0,7-4-7 0,-2 4-5 15,2 2-12-15,-2-1-21 0,-11 6-13 16,19-7-7-16,-19 7-19 0,17-4-22 16,-7 1-23-16,-10 3-36 0,13-5-55 0,-6 3-81 15,-7 2-94-15,10-8 22 16,-10 8-134-16,0 0-71 0</inkml:trace>
  <inkml:trace contextRef="#ctx0" brushRef="#br0" timeOffset="-205283.14">749 4428 1697 0,'0'0'33'0,"-13"7"6"16,13-7 12-16,-6 10 10 0,6-10 4 0,-8 15-6 16,5-10 0-16,3-5-5 0,0 0 1 15,3 17-6-15,-3-17 7 0,11 10 3 16,-1-5 12-16,7 1 10 0,-17-6 16 0,36-8-1 16,1-5 3-16,26-12-8 0,10-15-15 15,11-7 4-15,2-8-5 0,28-18-16 16,-8-2-6-16,2 3-10 0,-26 15 0 15,2 4 0-15,-14 0 7 0,-7 6-14 16,-3 4-4-16,-16 8-5 0,-5 3 14 0,-12 9-16 16,-3 3-4-16,-8 5-4 0,4 0 13 15,-10 1-9-15,0 3 4 0,0 1-9 0,0 0-11 16,-4 3-24-16,2 2-27 0,-8 5-37 16,10-7-49-16,-10 7-39 0,0 0-37 15,0-6-57-15,0 6-89 0,0 0-102 0,0 0-210 16,-24 14-160-16</inkml:trace>
  <inkml:trace contextRef="#ctx0" brushRef="#br0" timeOffset="-204267.27">1660 4529 1863 0,'-21'-1'-57'0,"21"1"21"16,-30 0 33-16,30 0 25 0,-22-3 19 15,22 3 9-15,-17 0 5 0,17 0 2 16,0 0 2-16,-13-3 2 0,13 3-1 0,0 0-2 16,0 0-2-16,-18-5-5 0,18 5-3 15,0 0-6-15,0 0-6 0,0 0-7 0,0 0 6 16,0 0 1-16,0 0 3 0,0 0 1 15,67-2 7-15,-31-2 4 0,12 3-6 16,18-5 5-16,1 2-8 0,-1-1-3 16,8 0 2-16,5 0-11 0,-1-1 5 0,5 2-6 15,23-4-1-15,-3-2 2 0,8 0 14 16,6-1-3-16,3 0-14 0,6-3 9 0,1 7 0 16,0-2-6-16,2 0 2 15,-5 2-12-15,-1-2 9 0,0 4-8 0,-6 0 4 16,-6-1-3-16,1 2-7 0,-1-1 13 15,-24 0-4-15,-5 1 3 0,5 0-8 0,-3 1-1 16,-8-1 9-16,7-4 8 0,-10 1 6 16,8 1-10-16,-8-2 2 0,4-2-1 15,-11 3 3-15,1-5-6 0,-4 2 1 0,-16 3 6 16,-4-1-13-16,1-2 4 0,-1 6-6 16,-6-3 5-16,-4 3-12 0,0 2 1 0,-3-3 6 15,-6 2-4-15,-1 0-5 0,-7 2 3 16,2-2 1-16,-18 3-7 0,26-5 2 15,-16 5 0-15,-10 0-9 0,20-5 0 0,-20 5 2 16,0 0 5-16,27 0-9 16,-27 0 3-16,13-4 5 0,-13 4-4 0,17-1 5 15,-17 1-1-15,0 0-7 0,0 0 2 16,16-6 3-16,-16 6 4 0,0 0 3 0,0 0-1 16,10-4 0-16,-10 4-32 0,0 0-12 15,0 0-46-15,0 0-39 0,14-5-54 16,-14 5-78-16,0 0-99 0,-3-10-185 0,3 10 48 15,-11-10 49-15,11 10-179 0,-19-5-113 16</inkml:trace>
  <inkml:trace contextRef="#ctx0" brushRef="#br0" timeOffset="-202850.21">5903 2985 1927 0,'7'-14'153'0,"-7"6"8"15,0-1 11-15,0 9-2 0,0 0-12 16,0 0-8-16,0 0-20 0,0 0-19 16,0 0-6-16,0 0 3 0,-27 25 12 0,10 0 8 15,-9 10 6-15,6-4-3 0,-11 9 0 16,8 0-5-16,-7-1-8 0,6 1-11 0,-9 2-8 16,7 1-8-16,-1-3-2 0,1 1-15 15,5-4-3-15,-5 1-4 0,9-12-3 16,3-2-19-16,5-5-33 0,-1-1-40 15,-1-5-45-15,8-4-49 0,-3 1-48 16,3 1-45-16,3-7-47 0,0-4-77 0,0 0-127 16,0 0-70-16,0 0 61 0,-14-29-296 15,10 11-260-15</inkml:trace>
  <inkml:trace contextRef="#ctx0" brushRef="#br0" timeOffset="-202583.58">5402 3210 2334 0,'0'0'66'0,"0"0"-6"15,-9-6-9-15,9 6 15 0,0 0 10 0,-16 31 11 16,8-9 0-16,-2 3-7 16,1 7-5-16,6-4-6 0,3 0-3 0,-5-2-8 15,10 3-2-15,1-8-5 0,0 3 2 16,4-5-1-16,4-1-9 0,2-8 1 16,8-2 1-16,12-8-5 0,5-8 2 0,25-7 3 15,14-8-8-15,-3-6 0 0,-17 6-3 16,0 0-7-16,-7 1-3 0,-9 7-20 0,-14 2-14 15,-7 5-38-15,-7 1-36 0,5 0-36 16,-5 4-1-16,-5 1-25 0,-11 2-34 16,0 0-39-16,16 8-42 0,-16-8-98 0,3 11-87 15,-3-11-172-15,0 8-115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25:38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8186 4361 1942 0,'0'0'63'0,"10"-8"12"0,-10 8-2 15,0 0-4-15,0 0-4 0,0 0-2 0,0 0-9 16,0 0-2-16,0 0-2 0,0 0-5 16,0 0-5-16,0 0-8 0,0 0 2 15,0 0-3-15,0 0-4 0,-20 25 3 16,4-17-4-16,-5 6-1 0,2-3-5 16,-8 6 5-16,0-3-8 0,0-2 2 0,-3 4 1 15,4-7-10-15,-1 2 2 0,0-1-4 16,1-3-3-16,-1 1 3 0,7-3 2 0,-4 0 7 15,5-2-10-15,5-2 5 0,14-1-2 16,-27 3-3-16,27-3-3 0,-19 0 1 16,19 0 11-16,-23-3 0 0,23 3 11 0,0 0 6 15,-24 0-13-15,24 0 1 0,0 0 1 16,-19 3-11-16,19-3-1 0,0 0 1 16,-14 8-8-16,14-8 10 0,-4 13-6 15,4-13 1-15,4 19 7 0,-1-1 4 16,3 2 6-16,2 5 17 0,-2 1-2 0,1 10 8 15,2 9 5-15,2 5-3 0,-8 3 8 16,1-12 5-16,2-2-2 0,-3 11-1 0,5 3-4 16,1-6-7-16,-2-7 2 0,-7-8-11 15,3 3-3-15,0-6 1 0,-3 0-3 16,3-2 3-16,2-2-9 0,-2 0 3 0,0-6-7 16,-3 5 0-16,0-6 3 0,0-1-6 15,0-2 3-15,0-3 2 0,0 1-21 0,3-3-18 16,1-1-33-16,-4-9-38 0,0 7-83 15,0-7-68-15,0 0-72 0,0 0-95 16,0 0-118-16,-10-29 46 0,7 14-237 16,-5-2-204-16</inkml:trace>
  <inkml:trace contextRef="#ctx0" brushRef="#br0" timeOffset="165.93">7712 5195 2151 0,'0'0'82'0,"-3"-10"11"15,3 10 0-15,-6-10-6 0,6 10 7 16,0-10-13-16,0 10 0 0,0 0-24 0,6-18-1 15,5 11-10-15,5-8 2 16,4 0-5-16,14 0-8 0,8-8 2 16,6-2-4-16,-2 0-6 0,-2 6-25 0,-8 2-35 15,-3 6-38-15,1-4-42 0,-4 2-46 16,-7 2-56-16,1 0-79 0,-5 1-130 0,2 2-201 16,-5 4-123-16</inkml:trace>
  <inkml:trace contextRef="#ctx0" brushRef="#br0" timeOffset="1065.18">9793 4561 1852 0,'0'-16'55'16,"0"6"20"-16,0 10 14 0,-3-18 11 0,3 18 17 0,-4-13 6 16,4 13-2-16,-6-12-11 15,6 12-13-15,-4-10-3 0,4 10-9 16,0 0-10-16,-4-7-12 0,4 7-8 0,0 0 4 16,0 0-12-16,0 0 5 0,-9 28-9 15,2-16 2-15,7 5-15 0,-3 4 3 0,0-4-7 16,-1 8-8-16,4 0 6 0,0 5 1 15,-4 5-7-15,4 2-4 0,4 2 2 16,0 0-8-16,-1 15 3 0,7-1-6 0,-1-3 16 16,2-3-7-16,2 3-4 0,-3-12 1 15,7 5-14-15,-7-8 12 0,3-5-1 0,4-2 6 16,0-3 4-16,-8-3-7 0,8-2-6 16,-4-4 3-16,8 2-3 0,1 0 0 15,-1-5 6-15,5-3 5 0,-2-1 3 16,6-6-5-16,-6 0-4 0,1-3 1 15,5-3 8-15,1-1 4 0,2-9 6 0,-10 2-2 16,11-7 3-16,-4 2-8 0,6-18 4 16,5 1-5-16,-14-5 12 0,3-5-9 0,-8 0 7 15,2 0-2-15,-7-1 3 0,-4-3-1 16,-4-1 5-16,2 11-1 0,-4 5 3 0,-4 1-4 16,0-1 2-16,-3 7 0 0,0-4-9 15,-3 4-6-15,0 0 4 0,-1 6-6 16,1 2 2-16,3-1-6 0,0 3-19 15,0 5-24-15,0-2-45 0,0 12-28 16,-3-13-25-16,3 6-26 0,0 7-40 0,0 0-32 16,6-5-51-16,-6 5-49 0,0 0-145 15,0 0-8-15,0 0 68 0,13-5-159 0,-13 5-68 16</inkml:trace>
  <inkml:trace contextRef="#ctx0" brushRef="#br0" timeOffset="2748.5">12539 4695 1692 0,'0'-13'55'0,"0"1"28"16,4-1 22-16,-4 1 27 0,0 2 9 0,3 0 11 15,-3 10-6-15,0-18-12 16,0 18-6-16,-3-12-13 0,3 12-19 0,3-10-11 16,-3 10-2-16,0 0-24 0,0 0 7 15,0 0-16-15,0 0 12 0,10 30-8 0,-3-9 7 16,-4 10 12-16,7 5 10 0,-7 1-9 15,1 20 12-15,3-1 5 0,-4-2-9 16,3 0-3-16,1 0-4 0,-4-2-11 0,1 1-8 16,3-13-1-16,-7-5-3 0,0-5-4 15,0-2-7-15,3-3-2 0,-3-6-3 0,3-1-1 16,-3-4 5-16,3-1 6 0,1-1 23 16,-8-1 23-16,4-11 9 0,4 13-9 15,-4-13-10-15,0 0-12 0,0 0-6 16,0 0-8-16,0 0-5 0,-13-43-10 0,13 23-4 15,-4-10-4-15,4-5 3 0,4-4-7 16,-4-15-8-16,9 1-1 0,-2 2 0 16,0-2-6-16,0 3-2 0,-1-3-2 0,4 6 1 15,4-3-1-15,-5 11-5 0,1-7-4 16,1 9 5-16,5-6-8 0,-2-2 3 0,5 5-2 16,5 1 3-16,-7 7-3 0,-4 7-3 15,-4 6-2-15,5 1 2 0,-1 1-8 0,-2 7-4 16,2-1-6-16,-7 7-5 0,-6 4-5 15,27 0 0-15,-27 0 0 0,33 11 3 16,-23 3-2-16,7 3 2 0,-10 2 3 16,-1 5 1-16,-6 1-1 0,-3 7 3 15,-4 4-2-15,-6 8-3 0,-10 1-5 0,-4 5-3 16,4-6-2-16,-4 5-7 0,-3-9 3 16,4-4 6-16,-1-5-4 0,10-8 3 0,4-6 10 15,-1-4 1-15,4-4 2 0,1-2 2 16,1 2-7-16,-1-7 2 0,9-2 10 0,0 0-2 15,0 0 1-15,0 0-4 0,0 0 0 16,0 0 2-16,0 0-2 0,-13-18-2 16,13 18 2-16,0 0-3 0,0 0 8 15,43-1 0-15,-43 1 2 0,47 7 9 16,-17-6-1-16,6 8 1 0,4 0-3 0,0 2 9 16,20 2 1-16,-7-1 2 0,4 1-9 15,-6 4-6-15,-2-1-37 0,-5-2-47 0,-8-3-66 16,14 10-55-16,-10-8-47 0,-6-4-67 15,-4 2-149-15,-3-1-23 0,-2-3 72 0,2-3-219 16,0 2-146-16</inkml:trace>
  <inkml:trace contextRef="#ctx0" brushRef="#br0" timeOffset="3232.36">15296 4425 2035 0,'0'-15'152'0,"0"0"27"16,0 5 22-16,0 0 17 0,0 10 4 16,4-14-8-16,-4 14-15 0,0 0-15 15,-4-8-18-15,4 8-18 0,0 0-16 0,0 0-16 16,0 0-12-16,0 0-3 0,0 0 3 15,0 0 9-15,7 39 10 0,-4-20 1 0,0 10-3 16,1 6-1-16,-1 1-4 0,-3 6-12 16,3 15-7-16,1 0-5 0,-4-2-10 0,4 5-1 15,-8-6-15-15,0 2-1 16,8-1 2-16,-4-12-4 0,4-8-23 0,-4-6-39 16,-4-4-33-16,8 0-38 0,-1-4-41 15,-3-4-38-15,0-5-60 0,0-6-102 16,0-6-83-16,0 0-102 0,0 0-134 0,0 0 59 15,9-28-442-15,1 7-487 0</inkml:trace>
  <inkml:trace contextRef="#ctx0" brushRef="#br0" timeOffset="3532.59">15806 4517 2988 0,'3'-25'61'0,"11"8"29"0,-11-1 23 15,0 3 13-15,1 2 6 0,-1 4 8 16,-3-1-1-16,3 0-10 0,-3 10-9 15,3-14-16-15,-3 14-8 0,8-7-15 0,-8 7-9 16,0 0-5-16,0 0-3 0,0 0-3 16,0 0 6-16,13 24 9 0,-10-7 15 0,0 5 6 15,0 3 6-15,5 8 5 0,-5 2 2 16,4 2 2-16,-1 16-20 0,0 1-5 16,2 3-4-16,-5 2-2 0,7-1-10 0,-4-7 2 15,5-1-12-15,-5 0-1 0,1-12-7 16,-1-5-1-16,-3-1-6 0,5-7-6 0,-8-3-27 15,0-4-23-15,3 0-18 0,0-4-30 16,-3-1-16-16,0-2-23 0,0-4-54 16,0-7-59-16,-6 12-73 0,6-12-57 15,-17-5-70-15,4-5-110 0,-1-5-86 0,-2-7 64 16,-4-6-421-16,-4-11-440 0</inkml:trace>
  <inkml:trace contextRef="#ctx0" brushRef="#br0" timeOffset="3798.76">15516 4675 2843 0,'-17'-8'52'16,"11"1"27"-16,-7 4 14 16,13 3 0-16,-11-7-2 0,11 7 1 0,0 0-18 15,-13-8-2-15,13 8-18 0,0 0-4 16,0 0-2-16,0 0 5 0,0 0 0 16,0 0 2-16,0 0 1 0,27 28-1 0,-17-16 7 15,7 6 4-15,-1 2 3 0,4 5-8 16,10 8-3-16,0 4-2 0,-3 2-3 0,-1 2-4 15,4 0-5-15,0 5-1 0,0-6-9 16,0-1-42-16,11 3-60 0,-22-13-76 0,5-4-78 16,-4-7-64-16,-4-3-110 0,1-8-145 15,-4-1 57-15,4-5-319 0,-1-1-289 16</inkml:trace>
  <inkml:trace contextRef="#ctx0" brushRef="#br0" timeOffset="4265.78">17769 4320 2490 0,'0'-13'176'0,"0"13"16"0,4-15 22 16,-4 15-2-16,0 0-10 0,-4-10-13 0,4 10-8 15,0 0-26-15,0 0-16 0,0 0-6 16,0 0 12-16,0 0 19 0,0 0 5 0,7 46 2 15,-4-29 5-15,-3 5-13 0,0 3 15 16,3 4-7-16,-3 10-10 0,5-4-8 0,-2 5-11 16,0 10-4-16,0-6-8 0,4 6-15 15,-4 3-10-15,-3-7-6 0,3-7-12 16,-3-3-7-16,0-3-9 0,3 1-8 16,2-7 2-16,-2-2-9 0,-3-7-1 0,3-4-8 15,-3-1 1-15,0 2-4 0,0-5-21 16,0-10-25-16,0 12-40 0,0-12-62 15,0 0-44-15,0 0-54 0,0 0-58 0,0 0-56 16,0 0-68-16,-14-29-52 0,11 15-59 16,0-2-146-16,-4-7 8 0,1 4 70 0,-5-6-483 15,5-3-520-15</inkml:trace>
  <inkml:trace contextRef="#ctx0" brushRef="#br0" timeOffset="4549.29">17393 4400 2997 0,'0'0'-30'0,"-17"-5"37"0,17 5 25 16,-16 0 13-16,16 0 15 0,0 0-4 15,0 0 8-15,-14-9-7 0,14 9 9 16,0 0-5-16,0 0 9 0,0 0 8 0,0 0 12 16,0 0 14-16,0 0 5 0,23-19-5 15,-2 12 4-15,1-3-12 0,5 0-4 0,6-5-7 16,5 1-9-16,-2 3-13 0,14-4-2 15,-10 0-4-15,16-1-6 0,-12 4-1 16,13-2-7-16,-14 6-7 0,-7-2-7 16,-5 4-35-16,-8 2-45 0,4 0-37 15,-7 3-43-15,3 2-48 0,-3 3-46 0,-7 3-60 16,-5 1-78-16,-2-2-168 0,-6 8 23 16,0 4 50-16,-3-1-220 0,-4 5-172 0</inkml:trace>
  <inkml:trace contextRef="#ctx0" brushRef="#br0" timeOffset="4815.53">17559 5061 1961 0,'-6'24'12'0,"-4"-5"23"0,7-3 24 16,-4-1 16-16,3-3 21 0,1-5 8 0,3-7 10 16,0 16 0-16,0-16 31 0,3 9 16 15,-3-9 1-15,24 0-5 0,-24 0-4 16,57-14-10-16,-8-4-12 0,11-1-13 0,0-6-13 15,14-8-8-15,-14 8-12 0,-4 2-5 16,-9 4-6-16,10-5-6 0,-11 5-11 0,-2 6-19 16,-11 6-24-16,-3 2-24 0,0-1-41 15,-6 2-39-15,-1 1-38 0,-3 1-36 16,-4 4-40-16,-16-2-53 0,27 6-65 0,-20-5-152 16,-7-1 1-16,10 6 60 15,-10-6-190-15,0 0-102 0</inkml:trace>
  <inkml:trace contextRef="#ctx0" brushRef="#br0" timeOffset="5932.3">20973 4207 1801 0,'-3'-12'49'16,"-4"2"12"-16,-4 0 12 0,8 0 7 0,-10-2-6 15,7-1 5-15,-5 2 3 0,-2-1-5 16,-4 2-11-16,1 3 6 0,-1 2-11 0,1 0-9 16,-5 7-7-16,21-2-2 15,-36 8-4-15,16-1-5 0,-4 11 2 16,-2 3-8-16,9 4 3 0,-10 14-7 0,14-7 8 16,6-4-2-16,-3 2-1 0,7-2-1 15,6-2-5-15,-3 2-1 0,7 1-9 0,0-4 3 16,6 0 0-16,4 0 5 0,3-1-11 15,3-5 18-15,4 2-6 0,3-6 2 0,0-1 3 16,3 2 2-16,4-1-5 0,16 0 3 16,-16 0-14-16,-1-2 8 0,-6 1-2 15,0 4 11-15,-6 0-6 0,-1 1 5 0,-3 4-4 16,-6-1 9-16,-8 6-15 0,-3 5 13 16,-9 4-7-16,-4 8-2 0,-7-1-6 15,-10-1 8-15,-6 0-3 0,0-5-5 16,-10-9 4-16,-4-1-6 0,1-9 4 0,5-6-2 15,4-5-20-15,-2-8-12 0,2-3-5 16,-7-4-21-16,8-4-3 0,-1 2-22 16,4-7-23-16,0 2-24 0,3-6-33 0,3 0-30 15,0-1-51-15,10-5-27 0,4 1-96 16,7 0-80-16,6 0-183 0,3-3-111 0</inkml:trace>
  <inkml:trace contextRef="#ctx0" brushRef="#br0" timeOffset="6368.84">22956 4115 1990 0,'4'-12'193'16,"-4"-1"19"-16,-7 5 11 0,7 8 2 0,-4-12 4 15,4 12-12-15,0 0-22 0,0-13-19 16,0 13-21-16,0 0-14 0,0 0-23 15,0 0-7-15,0 0-5 0,0 35 7 0,0-14 4 16,0 8 6-16,4 7 13 0,-1 3-6 16,-3 15-3-16,0 3 6 0,-3 0-16 0,3-6-6 15,0 8-13-15,0-12-17 0,3 6-2 16,-3 2-8-16,0-13 1 0,4-2-6 16,-4 0-8-16,3-5-8 0,0 0-31 15,-3-7-33-15,0-8-46 0,7-3-39 16,-4 1-38-16,4-3-32 0,-4-8-94 0,-3-4-77 15,0-3-60-15,0 0-69 0,0 0-117 16,0-25 25-16,0 11-423 0,0 0-462 0</inkml:trace>
  <inkml:trace contextRef="#ctx0" brushRef="#br0" timeOffset="6765.96">23079 4632 2746 0,'11'-12'-108'0,"-2"2"25"0,-2 3 17 15,4-1 10-15,-5 3 5 0,4 0 18 0,4 2 13 16,-2-1 2-16,9 1 4 0,-2 0 3 15,8 1 3-15,3-3 2 0,3 1 8 16,1 3 2-16,-1-5-1 0,0 5 5 16,4-2 4-16,0-2 1 0,-1-4 5 15,-6 5 1-15,0-3 13 0,1-1 2 0,-8-2 0 16,4 0 7-16,-5-2-3 0,-1-3 0 16,-1-5-2-16,-4-2 3 0,1-6-5 0,-4-2 0 15,-3 0 4-15,1 0 13 0,-5 5 4 16,-3 0 19-16,1 1 16 0,-1 8 5 15,0-1 9-15,1 4-9 0,-1 2-14 0,-3 11-9 16,0 0-4-16,0 0-3 0,0 0 4 16,0 0 9-16,0 49 10 0,0-23-1 15,0 12 11-15,0-1 2 0,0 19 9 16,0-5-5-16,0 10-4 0,-3-4-6 0,-1 0-7 16,4 2-2-16,0-4-13 0,0-1-4 15,7-4-7-15,0-7-1 0,-4-8-2 16,-3-7-12-16,3-2-11 0,1-2-25 0,-4-6-25 15,3-1-28-15,0-5-41 0,-3-2-74 16,0-2-80-16,0-8-69 0,0 0-89 0,0 0-192 16,0 0 52-16,0 0 54 0,-26-22-287 15,22 11-259-15</inkml:trace>
  <inkml:trace contextRef="#ctx0" brushRef="#br0" timeOffset="9132.71">7706 8601 2301 0,'0'0'58'15,"3"-14"19"-15,-3 14-1 0,0-19 8 0,-6 6-11 16,6 1 9-16,-4-1-5 0,-2-2 11 16,0 0-16-16,-2 2 6 0,-2 1 9 0,1-1-16 15,-5 1 0-15,1 5 2 0,-4-4-14 16,1 4-1-16,2 4-6 0,-9 0-15 15,23 3 4-15,-44 7-6 0,21 10-3 0,-3-3-6 16,2 11-14-16,-9 11 6 0,3 6-5 16,7-1 6-16,5 8-3 0,9-2 2 0,5-7-13 15,8-2 12-15,2-1-13 0,2 1-5 16,1 5 6-16,12-1 4 0,-2-1-2 0,-2-10-3 16,-1-6-7-16,1-6 2 15,-1-1 6-15,5 0 1 0,2-5 1 0,0-3-6 16,-6-5-3-16,7-2 4 0,-1-3 8 15,3-3-7-15,1-2 3 0,0-4-3 16,3 1-1-16,-7 0 9 0,1-2 1 0,-2 0-11 16,-8 2 4-16,-1-5-1 0,1 6 11 15,-1-4-13-15,-3 3-3 0,0-3 5 0,3-3-9 16,-2 3 4-16,-1-2-3 0,3 4 11 16,-3-7-10-16,0 7 9 0,0-4-8 15,3 1 3-15,-3 2 2 0,3-3-10 16,4 2 4-16,-4 3-2 0,4 0-3 0,-1-1 8 15,1 8-3-15,-4-5-7 0,4 5-1 16,1 1 5-16,-18 0-2 0,33 4 6 16,-14 0-8-16,-5 5-3 0,2 0 20 0,5 7-5 15,-9-1 3-15,2 3 0 0,-1-1-1 16,-2 8-4-16,-5 0 6 0,-2 0-1 0,-1 8 1 16,3-1-5-16,-2 0 8 0,-1-4-5 15,-3-1 1-15,4-2-2 0,-4-5 1 16,0-2-8-16,0-3-19 0,3-4-21 0,-3-2-44 15,3-1-59-15,-3-8-52 16,0 0-64-16,0 0-98 0,20-25-109 0,-13 8 36 0,6-4-211 16,0-8-141-16</inkml:trace>
  <inkml:trace contextRef="#ctx0" brushRef="#br0" timeOffset="10315.33">9703 8360 2035 0,'0'-9'154'0,"0"9"13"0,0 0-17 16,0-14-11-16,0 14-8 0,0-11-26 0,0 11-20 15,0 0-11-15,0 0-2 0,0 0-3 16,0 0 1-16,30 25-13 0,-21-1 11 0,5 1-1 16,-1 7-5-16,11 11 6 0,-7 1-10 15,6 5 3-15,0-2 1 0,-3-2-14 0,-3-4-3 16,0 1-5-16,-1-10-6 0,-2-6 7 15,-1-2-8-15,1-6 10 0,-5-10-8 16,-2 9-3-16,-1-10 13 0,2 3 19 16,-8-10 6-16,12 2-11 0,-12-2-5 15,0 0-1-15,24-25-2 0,-11 6-12 0,-2-5-3 16,-2 2-3-16,1-7-5 0,1-4 4 16,-5-1-10-16,4 2 2 0,-4 3-8 0,1 7 2 15,-3-3-5-15,2 7 2 0,1 0 1 16,-4 4-2-16,0-3-4 0,4 9-5 15,-3 0-6-15,-4 8 1 0,0 0 0 0,19 0 1 16,-19 0-4-16,17 20 0 16,-10-7 4-16,6 4-2 0,-3-1 1 0,10 8 1 0,-3 1-1 15,3-3 3-15,-4-1-1 16,5 4 3-16,-12-8 2 0,5-1-3 0,2 2 4 16,-3-2 3-16,-2-1-2 0,2-5 6 15,1-2 22-15,-1-4 22 0,-4-1 8 0,-9-3 5 16,27-7-5-16,-16-10-7 0,2 3-7 15,1-11-2-15,-5-2-5 0,1-8-1 16,-7 0-5-16,4-12-10 0,0 4 2 0,-4 8-11 16,1 2 4-16,-4 2-4 0,3 6-6 15,-6 0-25-15,3 6-30 0,0 5-34 0,0-4-37 16,0 5-51-16,0 1-86 0,0 2-65 16,0 0-51-16,3 2-77 0,-3 8-136 15,3-12 47-15,3 7-406 0,2 0-416 16</inkml:trace>
  <inkml:trace contextRef="#ctx0" brushRef="#br0" timeOffset="11616.53">12650 8182 2692 0,'0'0'-12'0,"-7"-17"24"16,7 17 32-16,-4-15 17 0,4 15 7 16,0-7-3-16,0 7-9 0,0 0-3 0,-3-13-16 15,3 13 0-15,0 0-13 0,0 0 7 16,0 0-5-16,0 0 5 0,0 0-3 16,3 50 4-16,1-23 3 0,0 9 18 15,-1 3 1-15,-3 11-9 0,6 8-1 16,4-4-2-16,10 3 1 0,-4-1-2 0,1-1-4 15,17 5 1-15,-14-13 1 0,10 2-13 16,3-10 8-16,4-2 0 0,-7 1-10 0,6-10 1 16,-6-6 2-16,-3-4 4 0,0-8-6 15,0-2 2-15,3-4 12 0,0-4 9 0,0-4-5 16,6-7-5-16,7-14 8 0,-2-6-5 16,-5-1-8-16,1-5 4 0,-4-2 2 15,-6-4-9-15,-3 0-5 0,-5 1 2 0,1-5-6 16,-7 1 6-16,-2 6-5 15,2-10-2-15,-10 11 3 0,-3-11-9 0,0 1 4 16,0-5-5-16,-7 4-1 0,-2 0 3 16,9 7-12-16,-11 14 13 0,8 4-6 0,-4 0 2 15,1 1-3-15,3 6 1 0,-8 3-10 16,8 4-23-16,3-3-27 0,0 14-22 0,-7-11-37 16,7 11-45-16,0 0-59 0,0 0-51 15,0 0-71-15,0 0-186 0,-3 32 12 16,3-32 55-16,13 18-225 0,-2-8-174 0</inkml:trace>
  <inkml:trace contextRef="#ctx0" brushRef="#br0" timeOffset="12749.46">15739 8043 2085 0,'-3'-13'129'0,"0"2"34"0,3-1 4 0,-3 5 22 16,3 7-1-16,-11-14-2 0,11 14-15 15,0 0-11-15,-3-11-16 0,3 11-18 16,0 0-11-16,0 0-15 0,0 0-7 0,0 0-1 16,0 0 2-16,-7 30 4 0,7-10-2 15,0 5 6-15,0 10 2 0,-3 5-3 0,6 11-1 16,-3 8-7-16,4 0-5 0,-1 4-4 15,0 5-11-15,5-8-2 0,-2 5-8 0,-6-5-7 16,3-1-4-16,7-3 3 0,-7-13-12 16,8 7 8-16,-11-11-14 0,3-11 0 15,3-3-5-15,-6-9 1 0,4 2-4 0,-1 0-1 16,-3-5 3-16,0-1-1 0,0-2 3 16,0-10-7-16,0 13 9 0,0-13-5 15,0 0-15-15,0 0-3 0,0 0-9 16,0 0-12-16,-13-35-5 0,13 10-5 0,-11-6-1 15,8-3-4-15,-3-1 5 0,2-5 4 16,-5-8-6-16,-2 1 8 0,11 7-6 0,0 5 3 16,0-4-3-16,0 6 6 0,4-3-3 15,0-2 2-15,8-13 4 0,-2 1-6 0,10 0 6 16,1 0 1-16,1 4 0 0,2-1-1 16,0 2 6-16,-1 1-1 0,7 5-2 15,-11 10 0-15,2 4 3 0,-4 0-4 0,-1 7 0 16,-2 0-2-16,-8 8 1 15,4-1-3-15,3 7 3 0,1 0 1 0,-14 4-1 16,30 7-2-16,-17 2 7 0,4 8-2 16,-4 4 4-16,1 4-2 0,-8 4-1 0,4 4 4 15,-10 5-2-15,0-2 2 0,-10 14-7 16,7-11 0-16,-11 9-7 0,1-10 2 0,-14 4 1 16,4-1 3-16,-7 1 2 0,-3-9-4 15,-1 1-1-15,1-1 1 0,6-14 2 16,8-1 1-16,-1-5 0 0,2-1 5 0,5-5-5 15,4 3 2-15,-2-2-1 0,1-3 2 16,10-5-5-16,-9 9 0 0,9-9-2 0,0 0-2 16,0 0 4-16,0 0-3 15,0 0 4-15,30 6-1 0,-14-6 1 0,11 0-1 0,-4 0-1 16,4 1 3-16,6 5 0 16,-3-1 4-16,7 2-2 0,-4 0 3 0,0 4 1 15,1 2 1-15,-8-1-2 0,4 2-2 16,-3 3-21-16,0 0-34 0,-8-2-40 15,5-3-48-15,-7 1-61 0,-1-3-46 0,-2-2-65 16,-4-8-80-16,-1 1-158 0,-9-1 56 16,21-4 44-16,-15-4-269 0,5-6-219 0</inkml:trace>
  <inkml:trace contextRef="#ctx0" brushRef="#br0" timeOffset="13635.33">18323 7893 2241 0,'-7'-18'130'0,"4"3"18"15,3 5 16-15,-7 3 2 0,7 7 4 16,-7-11-13-16,7 11-21 0,-3-7-14 0,3 7-12 16,0 0-21-16,0 0-6 0,0 0-9 15,0 0-1-15,3 47-3 0,4-19 0 0,-3 7-2 16,2 16-4-16,1-7-2 0,-4 8-4 16,-6 1 0-16,9 2-7 0,-6-2-4 15,4-2 0-15,-1 2-7 0,4-10-7 0,-11-7 4 16,11 3-27-16,-7-3-33 0,7-2-48 15,-4-4-44-15,-3-8-55 0,7-2-50 0,-1-8-48 16,-2-5-63-16,3-1-155 16,-7-6-1-16,0 0 45 0,19-17-227 0,-5 2-163 15</inkml:trace>
  <inkml:trace contextRef="#ctx0" brushRef="#br0" timeOffset="13906.16">18900 7861 2063 0,'13'-21'135'15,"-7"3"14"-15,-6 6 8 0,3 2-6 16,2 0-11-16,-5 10-22 0,3-8 0 16,-3 8-18-16,0 0-9 0,0 0-1 0,0 0-1 15,0 0 4-15,16 28 12 0,-16-10 1 16,3 7-4-16,-3 0 2 0,11 8 4 16,-11 21 2-16,3 0 2 0,0 2-7 15,-3-1-3-15,-3 0-9 0,3-8-7 0,0 6-7 16,3-3-8-16,4-9-5 0,-4 1-4 15,0-9-6-15,0 3-3 0,5-4-7 0,-2-4-24 16,-6-7-23-16,0-2-38 0,7-1-35 16,-7-5-52-16,0-9-93 0,0-4-77 15,0 0-82-15,0 0-153 0,-21-22-24 0,9-2 60 16,-12-9-311-16,-3-10-292 0</inkml:trace>
  <inkml:trace contextRef="#ctx0" brushRef="#br0" timeOffset="14133.87">18413 8018 2486 0,'-10'-8'144'0,"-4"5"1"16,14 3-14-16,0 0-4 0,-16-6-23 15,16 6-13-15,0 0-3 0,0 0-9 16,0 0-9-16,40 21 2 0,-20-11-17 0,9 8 8 16,6 0-3-16,14 7-10 0,-2 1 5 15,10-1-12-15,-8 6 2 0,-2-5-1 0,6 5-7 16,-6 2-6-16,-4-1 2 0,1 3-24 15,-4-2-41-15,-4-4-68 0,-3 2-75 0,-2-6-71 16,-8-6-118-16,-6-6-158 0,-1-2 54 16,-2-3-265-16,6-2-225 15</inkml:trace>
  <inkml:trace contextRef="#ctx0" brushRef="#br0" timeOffset="15033.8">21486 7657 2232 0,'-20'-10'116'0,"3"-1"22"0,4 7 21 16,7 0 5-16,-4-2 6 0,10 6-11 16,0 0-16-16,-11-11-18 0,11 11-16 0,0 0-12 15,0 0-6-15,0 0-10 0,0 0-7 16,0 0-14-16,27 24 2 0,-7-9-6 0,-3 0-11 16,9 5 4-16,11 13-7 0,-4-1 1 15,8-4-9-15,-1 4 3 0,-4 1-6 0,0 2-13 16,-6-3-46-16,-3-6-41 0,-3-5-52 15,-1 2-43-15,4-3-28 0,-7-9-38 16,-3-3-38-16,-1-5-47 0,1-6-83 16,-1-5-64-16,-5-2 42 0,2-5-148 15,-4-3-68-15</inkml:trace>
  <inkml:trace contextRef="#ctx0" brushRef="#br0" timeOffset="15266.72">22076 7661 1697 0,'4'-25'77'0,"-1"7"39"0,-3 3 32 15,0 2 20-15,-3 2 1 0,3 11-12 16,0-12-17-16,0 12-9 0,0 0 6 15,0 0 1-15,0 0 4 0,-48 40-2 0,26-4 7 16,-8 6-3-16,3 5-4 16,3 6-1-16,-15 12-2 0,12 4-6 0,-6-2-1 15,6-2-7-15,-6 3-9 0,12-15-8 16,5 1-7-16,-4 2-13 0,-1-8-4 0,5-2-6 16,7-7-4-16,1-4-9 0,-1-9-4 15,5-1-3-15,-5-1-10 0,1-5-4 16,5-1-13-16,0-5-19 0,-1-1-18 0,1-6-46 15,3-6-40-15,0 0-57 0,0 0-50 16,0 0-57-16,0 0-64 0,16-28-84 0,-2 7-177 16,-1-5 54-16,1 1 65 0,9-17-326 15,3 6-277-15</inkml:trace>
  <inkml:trace contextRef="#ctx0" brushRef="#br0" timeOffset="15850.48">23786 7735 2336 0,'10'-7'48'0,"-10"7"23"16,10-10 23-16,-3 2 14 0,3 1 6 15,-3-3-8-15,2-1-1 0,9-2-6 0,-6 5-2 16,9-3-11-16,1 1-1 0,13-2-10 15,1 3 4-15,4 1 0 0,7 4-15 16,-1 1-2-16,4 6-8 0,-3 1-1 16,16 7 0-16,-10 2-4 0,1 9 1 15,-8 3-7-15,-9 3-1 0,-3 5 0 0,-15 6-3 16,2 4-3-16,-18 0 1 0,-3-4-2 16,-10 15 0-16,-13 3-3 0,-7 1-3 0,0-8 0 15,-4-4-1-15,-13 7-7 0,-13-10 0 16,11-11 1-16,-2-13-1 0,-9-1-1 15,-3-8-5-15,-7-7 0 0,1-9 0 0,-12-3-4 16,-2-11-2-16,-8-10-3 0,15-5-1 16,-7-4 3-16,16 3-4 0,4-7 3 0,16 8-4 15,7-1 7-15,7 0-12 0,6-3-1 16,17 10-5-16,7 0-7 0,6 4-27 16,13-18-37-16,14 5-48 0,11 1-50 0,5-1-58 15,14-4-72-15,4 5-103 0,-8 9-115 16,1 6 52-16,0 4-277 0,0 3-240 15</inkml:trace>
  <inkml:trace contextRef="#ctx0" brushRef="#br0" timeOffset="19116.16">7946 3179 2106 0,'-13'-4'-74'0,"13"4"23"0,-14-5 24 16,14 5 16-16,-9-7 15 0,9 7 11 16,-10-6 21-16,10 6 12 0,0 0 5 0,-17-7 5 15,17 7-1-15,0 0-4 0,-13-5-6 16,13 5-6-16,-20 0-7 0,20 0 3 0,0 0-6 16,-30 5-6-16,16-3-2 0,1 6-3 15,-8-1-2-15,9 3-3 0,-6 2 4 16,2 1-5-16,-4 5 3 0,1 4 3 15,-2 3 2-15,-6 12 3 0,7-6-1 16,-6 11 5-16,6-5-7 0,3-1 3 0,7-9 2 16,4 6-4-16,-1-1-6 0,3-4-3 15,8 4 3-15,3-2-7 0,-1-5 2 16,7 6 1-16,1-6 0 0,2 0 3 0,4-3-3 16,4-3-2-16,-8-6-3 15,-2-2 1-15,2-4 6 0,8-2-1 0,-1-3-5 0,-2-2 2 16,1-2-1-16,2-3 0 15,-7-2 0-15,2-4-3 0,2 1 6 0,-12-1-4 16,5 3-4-16,-7-9-1 0,-1 6-1 16,1-3 2-16,-7 0 3 0,0 2-5 15,-4-1 3-15,1 1-2 0,0 2-5 0,-4 0 4 16,7 10-5-16,-13-18 8 0,6 13-1 16,-3-2-3-16,10 7 3 0,-17-7-16 0,17 7 2 15,-19-3-22-15,19 3-24 0,0 0-22 16,-33 10-24-16,22-3-20 0,-2-2-33 15,2 2-24-15,-1-1-37 0,-1 1-72 0,2 1-361 16,4-4-143-16</inkml:trace>
  <inkml:trace contextRef="#ctx0" brushRef="#br0" timeOffset="20066.03">9753 3410 1979 0,'0'0'82'15,"-14"-8"8"-15,14 8-5 0,-6-13-6 0,6 3-10 16,0 10-4-16,13-25-15 0,1 10 2 15,6 1-3-15,10-1-14 0,-7 0-1 16,3 5-4-16,1 2-4 0,0 1-1 0,-7 4-4 16,0 3-2-16,0 4-2 0,-1 2 2 15,-2 9-2-15,-4 3 24 0,4 10 3 0,-10-2 10 16,-1 12 1-16,-6-2 4 0,-3 3 1 16,-7 11 1-16,-2 0-1 0,-6-2-6 15,9-2 7-15,-5 3-11 0,4-15-1 0,4-6 0 16,-2-3-11-16,2-3-1 15,3-5-11-15,-1 0 0 0,1-2 2 0,0-3-7 0,0-2-4 16,3 0 6-16,0-10-2 16,3 15 4-16,-3-15-3 0,6 7-12 0,-6-7 6 15,21 6 0-15,-5-6-5 0,4 0-14 16,-20 0-41-16,43-9-58 0,-10 1-56 16,1 0-76-16,3-9-85 0,6-4-160 0,-3-1 15 15,0-6 56-15,-13 6-159 0,-4 1-68 16</inkml:trace>
  <inkml:trace contextRef="#ctx0" brushRef="#br0" timeOffset="20318.58">10609 3320 1858 0,'-3'-16'204'15,"3"7"5"-15,0 9-19 16,0-13-15-16,0 13-24 0,0 0-25 0,0 0 0 16,0 0-25-16,0 0-6 0,14 38 2 15,-11-12-5-15,-3 7-1 0,0 5 6 0,0 2-9 16,6 16 6-16,-6-2-7 0,0-7-11 15,0-7-3-15,7 10-8 0,0 0 0 16,-4-12-5-16,1-10-5 0,2-3-6 0,-3-3-3 16,1-1-4-16,-1-6-9 0,4-1-1 15,-4-2-15-15,1-3-38 0,-4-9-77 0,0 4-89 16,0-4-75-16,0 0-102 0,0 0-181 16,0-29 44-16,0 19 42 0,-4-5-241 15,4 2-193-15</inkml:trace>
  <inkml:trace contextRef="#ctx0" brushRef="#br0" timeOffset="20933.62">12422 3246 2234 0,'-3'-8'210'0,"3"8"7"15,0-17-2-15,0 17-12 0,0 0-23 0,-3-8-20 16,3 8-27-16,0 0-17 0,0 0-11 16,0 0-4-16,14 37-3 0,-14-16 8 15,0 8 1-15,3 9-3 0,7 12 0 16,-4 1-5-16,-6 2-6 0,3 1-8 15,5 0-3-15,-5 0-8 0,7 2-6 0,-10-12-1 16,0-6-24-16,3-1-46 0,0-1-53 16,-3-9-62-16,3-2-55 0,5-2-45 0,-2-6-37 15,1-7-62-15,-4-7-53 0,7-3-130 16,-10 0-9-16,30-17 61 0,-13-1-245 16,3-7-187-16</inkml:trace>
  <inkml:trace contextRef="#ctx0" brushRef="#br0" timeOffset="21349.4">12806 3596 2097 0,'13'-17'111'15,"-6"5"31"-15,-3 2 5 0,-1 3 9 16,-3 7-19-16,0 0-16 0,0 0-6 0,0 0-20 16,0 0 0-16,0 0-13 0,0 35-6 15,0-18-1-15,0 2-2 0,3 5 0 16,-3-5-8-16,0 6-14 0,7-1-7 0,-1 1-3 16,5-3 8-16,-5 0-10 0,1-4-5 15,10-1-3-15,-4-2 4 0,7-1-8 0,3-3 6 16,0-3-6-16,1-3-1 0,-4 0 0 15,9-5-3-15,-2 0 0 0,0 0-4 0,6-5-5 16,-6 2-3-16,-7 1-4 0,0-3-2 16,-3-2-4-16,0-1-10 0,-7-2 4 15,-4 3-1-15,-3-6 3 0,-6 1 2 0,0-2-3 16,-14-4 3-16,-3 1-6 16,-3 1 4-16,-1-5-5 0,-19-4 3 0,7 0 0 15,6 3 5-15,-14-3 0 0,7 5-3 16,-2-9-2-16,2 10-3 0,0-6 5 0,-3-2 6 15,13 4-2-15,5 0-2 0,1 1-3 16,7 3 7-16,1-5-4 0,7 2 2 0,-5 1-5 16,8 4 2-16,3 1-5 0,0-2 2 15,3 0-1-15,8 4-5 0,2 1 4 16,4 2 8-16,2 7-10 0,5 1 0 0,-4 3 3 16,4 7-7-16,9 4-8 15,-3 6-11-15,10 12-38 0,-7 10-44 0,-3-3-46 16,3 6-46-16,-15-9-63 0,1 10-95 15,-5-5-121-15,-14-8 44 0,0-2-210 0,0-6-146 16</inkml:trace>
  <inkml:trace contextRef="#ctx0" brushRef="#br0" timeOffset="22066.05">15183 3227 2057 0,'3'-6'157'0,"-3"6"-1"0,3-8-16 0,-3 8-12 16,0 0 0-16,0 0-19 0,0 0 3 16,0 0 8-16,17 33 4 0,-7-4-11 0,-7-2 12 15,8 6-11-15,-8 2 3 0,7 12-12 16,-4 0-14-16,8 3-6 0,-11-10-7 15,4-5-3-15,6 11-5 0,-3-10-4 16,-3-3-4-16,-1 1-8 0,4-9-16 16,-6 0-51-16,3 0-35 0,-1-3-69 0,1-4-59 15,-1-4-49-15,-2-3-65 0,3-4-122 16,-1-4-116-16,-6-3 69 0,16 2-275 0,-2-2-224 16</inkml:trace>
  <inkml:trace contextRef="#ctx0" brushRef="#br0" timeOffset="22533.53">16302 3550 2252 0,'0'-11'119'0,"0"11"0"15,8-7-3-15,-8 7-12 0,0 0-9 16,0 0-3-16,-11-18-28 0,11 18 4 16,-6-7-7-16,6 7-5 0,0 0-1 15,-27 0-17-15,27 0 6 0,-30 10-5 0,6-2 0 16,5-1-19-16,-8 3 9 0,4 0-9 15,-1 1-4-15,2 1 7 0,-9 2-11 0,11-1 2 16,-7-1-5-16,4 1 0 0,-3-2 4 16,2 1 6-16,1-2-10 0,2 1 3 0,5 0 2 15,2-4-2-15,5-1 0 0,-1 1 0 16,-1-2 9-16,-2 1 22 0,13-6 12 16,-17 1-18-16,17-1 5 0,0 0-1 15,-19-14-1-15,8 3-7 0,8-3-7 0,3-7-1 16,0-4 4-16,3-8-8 0,5 0 0 15,-5-3-1-15,13-12-4 0,1-2-5 16,-4 6 4-16,4 1-3 0,-1 11 1 0,-5 7 2 16,2 3-5-16,1 1 2 15,-8 4 4-15,4 5-5 0,-7-1-5 0,4 5-12 16,-7 8 11-16,14-3-7 0,-14 3 4 0,16 18 9 16,-2 0-8-16,2 11 12 0,-2 17 4 15,5 6 0-15,1 3 11 0,4 9-4 0,-8-6 0 16,1 1-6-16,0-5 1 15,-1-1 3-15,-3-2 1 0,4-2-3 0,4-4-5 16,-2-15-40-16,-8-4-31 0,-5-7-45 16,4-5-40-16,-4-1-57 0,5-9-66 15,-11 0-75-15,0-4-167 0,0 0 11 0,0 0 49 16,0-22-214-16,0 7-153 0</inkml:trace>
  <inkml:trace contextRef="#ctx0" brushRef="#br0" timeOffset="23600.4">18353 3296 1981 0,'0'0'65'16,"0"0"15"-16,0 0-6 0,0 0-4 15,0 0-9-15,0 0-9 0,-50 0 0 0,50 0-8 16,-17 6-5-16,3-1-6 0,2 2-1 15,-9 4-2-15,2 2-1 0,-8-5-6 0,0 6 5 16,4-4-10-16,-4 2 10 0,0-2-4 16,0-2-5-16,5-1 6 0,1 0 0 15,-2 0 1-15,0-3 2 0,9-2 5 0,-2-2 3 16,16 0 5-16,-27 0-9 16,27 0 5-16,-20-10 2 0,7 3-8 0,6-7 1 15,0 0-8-15,4-4 6 0,3 0-10 16,3-3-3-16,4-4-2 0,7-5 3 0,-5-1 6 15,5 5 0-15,-1-2-3 0,4 0 16 16,-4 9 0-16,0-2 2 0,4 4-7 16,-7 2-4-16,0 1 11 0,0 3-10 0,3 3-5 15,1 2-2-15,-14 6-5 0,27 0 3 16,-27 0-15-16,36 17 12 0,-12-3 4 0,-2 4 11 16,13 16 1-16,-2 4 13 0,0 5 9 15,-10-3 4-15,-3 6 5 0,0 8 2 16,-3-4 9-16,-7 0-6 0,0 0 3 0,-7-8-7 15,-3-7-4-15,0 1-2 0,0 1-3 16,-10-5-6-16,0-1-3 0,-3-6-3 16,-4-6-3-16,-3-1-4 0,3-5-6 15,-13-1-16-15,7-8-26 0,0-1-24 0,-4-3-37 16,0-3-36-16,-3-1-42 0,7-4-45 16,-4-2-46-16,8-2-66 0,-5-1-70 15,11-5-145-15,-4 4 34 0,4-7-294 0,9-1-270 16</inkml:trace>
  <inkml:trace contextRef="#ctx0" brushRef="#br0" timeOffset="24450.16">20503 3092 2329 0,'7'-17'79'0,"-1"2"26"15,-9 1 16-15,3 7 2 0,0 7 1 16,-3-12-17-16,3 12-9 0,0 0-12 16,0 0-10-16,0 0 12 0,0 0-2 0,6 44 7 15,-6-15-7-15,3 6 16 0,5 18-5 16,-13 1-10-16,10 8-8 0,-2-3-4 15,3-2-5-15,1-2-6 0,2-3-3 0,5-4-11 16,-4-3 1-16,-4-13-17 0,8-5-32 16,-7-2-48-16,-4-9-51 0,4-1-52 0,0-5-71 15,-1-10-83-15,-6 0-109 0,0 0-102 16,23-18 36-16,-16 5-255 0,6-9-224 16</inkml:trace>
  <inkml:trace contextRef="#ctx0" brushRef="#br0" timeOffset="24886.49">21336 3163 2209 0,'7'-9'67'0,"2"7"-2"0,-9 2-2 15,11-6-8-15,-11 6 2 0,0 0-6 16,0 0-4-16,0 0-1 0,0 0-7 0,0 0 0 16,0 0-4-16,-20 33 1 0,7-23-10 15,-1 1 2-15,-2-4 3 0,5 0-7 0,-5 0-5 16,-4 1-4-16,-1-5 6 15,8 0-3-15,-4 0 3 0,17-3-4 0,-39-3 14 16,19-3-1-16,0 2-1 0,0-4 10 16,3 1-2-16,0-3-14 0,4-2 2 0,3-5-15 15,0 3 6-15,10-4 13 0,0 4-21 16,0-4 9-16,-3 0-6 0,9 4-3 16,-2-1 9-16,2 0-4 0,-2-1-10 15,6 7 14-15,-4-4-9 0,1 6-2 0,3-4-2 16,3 4 5-16,-3 2-9 0,7-1 3 15,0 5 3-15,-17 1-2 0,37 5 6 0,-15-1 2 16,5 6 18-16,3 1-8 0,0 9 3 16,7 5 4-16,-11 0 4 0,-5 0 7 15,6 12 12-15,-4 2 16 0,-10-3 3 0,-3 9 1 16,-7-5 11-16,-6-3-15 16,-7 11 0-16,-3 0-9 0,-7-3-4 0,-4-5-4 15,5-8-4-15,-5 5-2 0,-2-14-6 16,2-4-16-16,-3-2-29 0,-3-3-46 0,0-9-34 15,3-2-57-15,-2-3-46 0,2-6-60 16,-3-9-76-16,7-4-102 0,6 1-78 16,10-2 46-16,1-2-219 0,12-3-173 0</inkml:trace>
  <inkml:trace contextRef="#ctx0" brushRef="#br0" timeOffset="25550.67">23550 3104 2134 0,'-21'9'150'0,"21"-9"2"0,-17 4-26 0,4 0-7 16,7 4-4-16,-8 1-11 0,1-1-18 0,4 3 6 16,-2 3-11-16,4 4-8 0,4 0-8 15,0-4 0-15,0 4-2 0,-1 3-7 16,11 1-7-16,-4-2 2 0,4-1-5 16,3 2 1-16,0-3-13 0,9-1 2 0,-2-2-8 15,10-3-1-15,-3-2 3 0,6-3-5 16,-3-1-4-16,-5-4 0 0,5 1-4 15,-3 0 4-15,-4-3-15 0,-1-3 3 0,2 0 10 16,-8 1-4-16,7-5 1 0,-10 1-2 16,-4-4 0-16,-2 2-5 0,-4 8-5 0,3-14-9 15,-3 14 7-15,-10-25 12 0,0 13-5 16,0-1-10-16,-7-2 9 0,1 2-8 16,-11-2 6-16,4 3-13 0,-1-1 1 15,-3-5 13-15,-3 4-7 0,0-4-5 16,-13-7 4-16,7-1-3 0,-4-2 4 0,10 3 2 15,-7-6-8-15,17 4 6 0,0 4 8 16,7-2-13-16,-1 0 2 0,14 0-6 0,0 0 14 16,7-8-6-16,13-3 3 0,-3 3-4 15,9-2-1-15,1 10-1 0,-4 3 0 16,1 6 2-16,6 4-11 0,-3 2 8 0,-5 5-1 16,2 5 3-16,0 2-5 0,2 7 10 15,-2 3-4-15,-2 8 2 0,-1 2 4 16,-8 3 1-16,1 4-1 0,-8 2-4 0,8 2-5 15,-8 2 13-15,1-3-19 0,-4-2-44 16,-3-2-42-16,-3 7-41 0,3-10-53 16,-3 0-53-16,-7 0-65 0,3-6-155 15,-3 2-6-15,7-4 55 0,-7-2-137 0,2-5-54 16</inkml:trace>
  <inkml:trace contextRef="#ctx0" brushRef="#br0" timeOffset="26684.78">7586 10207 1816 0,'-20'2'185'0,"10"4"1"16,0-3-10-16,10-3-17 0,0 0-15 0,-13 4-10 16,13-4-26-16,0 0-5 0,0 0-3 15,0 0-9-15,33-17-6 0,-6 9-11 16,7 1-11-16,2-3-8 0,7-1-8 15,-2 7 9-15,-2-4-25 0,4 2 7 16,-2 5-6-16,-8-2-4 0,0 0 0 0,-6 3-1 16,7 3 1-16,-12 0-8 0,-2-2-11 15,4 7 6-15,-5-2-3 0,5 5 7 0,0 3-9 16,-4 1 8-16,2 5-13 0,-4 5 23 16,-2 1 11-16,4 16 13 0,-10-5 15 15,10 9 4-15,-17-3 8 0,4-5 0 0,-7-1-4 16,4 16-6-16,-4-7 0 0,3-9-4 15,-6 2-7-15,6-3 0 0,0-1-9 0,-3-6-4 16,0-4-1-16,4 0-5 16,-4-1 0-16,0-8-6 0,3-3-14 0,-3-1-18 15,0-2-24-15,-3-3-23 0,3-7-42 0,0 21-42 16,0-21-62-16,-4 10-68 0,4-10-79 16,-10 2-100-16,10-2-105 0,0 0 43 15,-26-8-322-15,15 1-308 0</inkml:trace>
  <inkml:trace contextRef="#ctx0" brushRef="#br0" timeOffset="26902.67">8016 10776 2498 0,'0'0'101'0,"-10"-7"0"15,10 7-3-15,0 0-2 0,-3-10-9 16,3 10-9-16,13-16-8 0,10 3-9 16,-2 1-1-16,9-5-11 0,6 3 5 0,-2 2-11 15,12-12-9-15,-9 7 1 0,-4 8-11 16,4-7-10-16,-7 7-27 0,-3-1-37 15,-4 2-22-15,-3 1-27 0,-3 1-28 0,2 2-38 16,-8-2-26-16,-2 4-12 0,-9 2-51 16,10-2-116-16,-10 2-297 0,0 0-161 15</inkml:trace>
  <inkml:trace contextRef="#ctx0" brushRef="#br0" timeOffset="28500.49">10033 10315 1914 0,'-11'-8'-36'0,"11"8"22"16,-6-7 11-16,6 7 2 0,-3-6-5 0,3 6 3 15,0 0-4-15,-4-7 5 0,4 7-7 16,0 0 3-16,0 0 2 0,-3-7-2 16,3 7 1-16,0 0-4 0,0 0 1 0,0 0 2 15,0 0 0-15,0 0 5 16,0 0-3-16,0 0 3 0,0 0 2 0,0 0-7 15,0 0 6-15,0 0-4 0,0-11-3 16,0 11 11-16,0 0-4 0,0 0-3 0,0 0 5 16,0 0 1-16,0 0-6 0,0 0 2 15,0 0 2-15,0 0-2 0,0 0 1 16,0 0 7-16,0 0-5 0,0 0-4 0,0 0 9 16,0 0 13-16,0 0-2 0,0 0 6 15,-14-1 3-15,14 1-6 0,0 0-5 0,0 0 2 16,0 0-2-16,0 0-1 15,0 0-2-15,0 0 0 0,0 0-3 0,0 0-2 16,0 0 0-16,0 0 1 0,0 0-1 16,0 0-2-16,0 0 4 0,0 0-2 15,0 0 8-15,0 0-2 0,0 0 7 0,0 0-5 16,0 0 1-16,11-11 2 0,-11 11-1 16,6-7-4-16,-6 7-2 0,4-7-2 0,-1 1 2 15,0-1-3-15,8-4-1 0,-2 1-2 16,-2-2 2-16,4-1-2 0,2 4 0 15,-7-1-1-15,0 2 2 0,2 1-3 0,2-3-1 16,-4 4-3-16,-3-2 0 0,-3 8 0 16,11-4-1-16,-11 4 3 0,13 0-5 0,-13 0 4 15,0 0-1-15,20 10 5 16,-13-2-1-16,2 2 2 0,-2-1 1 0,3 1-2 16,-3 5-2-16,3 1 4 0,-3-1 5 15,-1 4 5-15,1 2 6 0,-1 0 4 16,-2-3 6-16,-8 6 5 0,1 1-1 0,0 0 5 15,0-3 0-15,-4 3-2 0,4 0-2 16,-4 0-3-16,0-3-4 0,-3 0-4 0,4-5-2 16,-5 7-1-16,5-9-5 0,-1 2-1 15,1-2-5-15,-5-3 5 0,8 4-6 16,-3-4 4-16,2 1-4 0,-2-4 6 0,-2 7-7 16,2-7 19-16,3 1-1 15,-4-3-8-15,4 4 4 0,3-11-4 0,-6 14-5 16,6-14 2-16,-5 14-4 0,5-14-6 15,0 10 11-15,0-10-8 0,0 0 5 0,-3 9-3 16,3-9-2-16,0 0-2 0,0 0-4 16,0 0 2-16,0 10-2 0,0-10 4 15,0 0 2-15,0 0 9 0,14 7 1 0,-14-7 1 16,0 0-8-16,19 4 10 0,-19-4-5 16,0 0-8-16,34-5-1 0,-14-2 8 0,4-2-10 15,2 1 19-15,8-3-15 0,-8 1-21 16,1-1-38-16,-4 1-43 0,4 2-41 15,-7 1-59-15,-4-3-54 0,8 1-69 0,-10 2-125 16,2-2-236-16,-10 1-170 16</inkml:trace>
  <inkml:trace contextRef="#ctx0" brushRef="#br0" timeOffset="28917">10560 10232 2042 0,'-4'-17'70'0,"4"7"3"0,0 10 1 16,4-21-12-16,2 12-5 0,1-1-3 0,0-4-10 16,3 3-3-16,3 1-4 0,-3-1-3 15,6 7-6-15,-2-2-2 0,-1 4-1 16,-13 2-4-16,30 0-3 0,-13 8 6 16,-7 2-8-16,0-1 1 0,4 12-1 15,-11-4 1-15,3 5-3 0,-3 2 0 0,-3 1 2 16,0-3-2-16,0-3-2 0,-3-2-4 15,3 1-1-15,-3-3 1 0,3-2-5 0,0-1-2 16,3-3 1-16,-3-9 2 0,10 14-2 16,-4-12 2-16,-6-2-4 0,14 6 1 15,-14-6-3-15,16 4 0 0,-16-4 2 0,24 6-2 16,-7 1 7-16,-4 1-2 16,4 2 9-16,-4 5 16 0,1 0 18 0,-1 2 9 0,-7 4 7 15,5-5 12-15,-8 9-3 16,-3-8 14-16,0 7-15 0,-7-5 0 0,0 5-13 15,-6-2 8-15,3-5-8 0,-3 1-7 16,-8-3-5-16,5-4-9 0,-7-3-11 16,-4 1-49-16,3-9-42 0,2 0-37 0,-5-3-38 15,0-3-27-15,0-2-24 0,4 1-54 16,3-3-66-16,3 6-125 0,4-7 19 0,7 7-164 16,2-4-81-16</inkml:trace>
  <inkml:trace contextRef="#ctx0" brushRef="#br0" timeOffset="29536.9">12819 10130 1930 0,'0'-12'202'0,"3"-5"-20"0,5 0-12 0,-5 1-12 15,7-2-10-15,3 0-17 0,1 1-13 0,2 2-14 16,4 2-14-16,4 2-2 0,-5 7-17 15,-2 1-3-15,0 6-13 0,-1 1-4 16,2 13-5-16,-6-1 5 0,1 7-13 16,-5 7 11-16,-2 2 2 0,-6 4 6 0,-6 10 5 15,-2-3-6-15,2 13 11 0,-7-9-8 16,-4 0-7-16,10-7-7 0,1-6-3 0,-8-2-1 16,8-6 1-16,-1-1-6 0,4-7-4 15,3-3-8-15,-7 2-4 0,7-3 2 0,0-4-1 16,0-10 6-16,7 15-8 0,-4-11 3 15,-3-4 5-15,17 7-9 0,-4-7 0 16,-13 0-1-16,30 0 1 0,-6 0-31 16,-5-1-33-16,8-5-70 0,0-4-67 15,3-5-66-15,-7-3-83 0,17-8-136 0,4-6-59 16,-14-2 50-16,-1-6-283 0,5 3-250 16</inkml:trace>
  <inkml:trace contextRef="#ctx0" brushRef="#br0" timeOffset="29804.22">13640 9957 2403 0,'0'-14'191'0,"-4"-3"25"16,4 10-1-16,0 7-12 0,0 0-22 16,4-12-24-16,-4 12-15 0,0 0-14 15,0 0-8-15,0 0 1 0,0 43 5 16,3-17 0-16,-3 7-5 0,0 8-9 0,0 10-5 16,3 3-1-16,7-2-13 0,-6-9-8 15,2 4-2-15,1-10-8 0,-4-2-5 0,0-7-9 16,4-3 1-16,-3-3-15 0,-1-1-26 15,-3-10-30-15,3 6-28 0,1-9-46 0,-1 0-81 16,-3-8-107-16,-10 9-99 0,10-9-170 16,0 0-54-16,-20-28 66 0,7 7-416 15,6-4-424-15</inkml:trace>
  <inkml:trace contextRef="#ctx0" brushRef="#br0" timeOffset="30483.9">16019 9868 2838 0,'0'-17'104'16,"-3"9"33"-16,-3 0 10 0,6 8 3 15,-4-10-2-15,4 10-11 0,0 0-18 0,0 0-12 16,0 0-1-16,0 0 6 0,0 0 0 15,-10 40-2-15,10-21-3 0,4 12-8 0,-4 4-2 16,0 2-9-16,3 2-5 0,-3 15-12 16,10-4 0-16,-7 0-10 0,0-11-5 15,4 1-5-15,-4-5-15 0,11 11-30 0,-4-10-41 16,-4-11-33-16,5-1-47 0,-5-5-48 16,7-4-60-16,1-5-48 0,-1-4-55 0,1-5-49 15,-5-2-116-15,9-5-27 0,-6-1 62 16,9-4-263-16,-2-6-210 0</inkml:trace>
  <inkml:trace contextRef="#ctx0" brushRef="#br0" timeOffset="30933.59">16413 10190 2090 0,'3'-14'34'0,"0"6"34"15,4-1 12-15,-7 9-5 0,3-9-2 16,-3 9 0-16,0 0 9 0,0 0 1 0,0 0 11 16,7 32-11-16,0-14 0 0,-4 1-5 15,7 5-12-15,-7 1 7 0,11 1-5 0,-4 5-18 16,4-6 9-16,5 0-15 0,-5-6 8 15,2-4-16-15,1 1 0 0,-1-7 1 16,14 1-6-16,-6-4-3 0,9-6-6 0,-3-3 11 16,10-4-1-16,-3-3-16 15,16-5 3-15,-13 1-11 0,-6 3 4 0,-1-3-8 16,-14 6-5-16,2-5 3 0,-4 2 4 16,-4 7 3-16,-4-6-6 0,-1 5-5 0,-8 5 11 15,6-13-3-15,-6 13 1 0,0 0-9 16,-14-18 5-16,14 18-4 0,-19-7 4 15,2 2-5-15,-2-1 10 0,-2 5-9 0,-6-5 0 16,4 5 6-16,-7-8-1 0,-10 5-7 16,10-1 7-16,-10-5 9 0,4-4-2 0,-2 3-4 15,5-4-12-15,-13-10 16 0,10 0-6 16,9 0 9-16,-3-7-17 0,6 4 9 0,7 3 2 16,7 0-6-16,7 0 8 0,0 0-10 15,0 3 2-15,3-3 3 0,6 0-10 16,4-6 8-16,0 12-7 0,0-2 9 15,3 6-4-15,4 1 1 0,-4 3 11 16,4 9-9-16,7-2-8 0,-24 4 7 0,43 17 7 16,-23-9 2-16,7 13-4 0,6 8-3 15,4 4-20-15,-4 2-36 0,-10 5-38 0,0 1-53 16,-6-1-50-16,-4-11-81 0,1 3-115 16,-4-1-94-16,0-4 57 0,3-2-208 0,4 0-130 15</inkml:trace>
  <inkml:trace contextRef="#ctx0" brushRef="#br0" timeOffset="31434.58">18803 9557 2006 0,'-7'-17'190'0,"0"9"13"15,7 8 14-15,-6-14-1 0,-1 8-12 16,7 6-22-16,0 0-21 0,-3-11-12 16,3 11-9-16,0 0 3 0,0 0 16 15,0 39 3-15,3-14 9 0,1 7 11 0,2 3 9 16,-3 2-10-16,-3 6-8 0,0 13-9 15,7-5-14-15,-4 2-11 0,1 0-13 16,-4-10-19-16,4-6-2 0,-1 1-6 0,0-5-22 16,-3 0-44-16,0-8-36 0,3 0-48 15,-3-2-44-15,0-5-47 0,0-3-63 0,3-4-67 16,1 0-60-16,-1-5-92 0,-3-6-133 16,11 1-42-16,-11-1 66 0,19-10-425 0,-5 1-437 15</inkml:trace>
  <inkml:trace contextRef="#ctx0" brushRef="#br0" timeOffset="31953.54">19536 9882 2865 0,'0'0'64'16,"10"-7"21"-16,-10 7-8 0,10-7-8 0,-10 7 5 16,0 0-20-16,0 0-2 0,3-11-9 15,-3 11-7-15,0 0-4 0,0 0 12 0,0 0-10 16,0 0 4-16,0 0-1 0,0 0-2 15,0 0-6-15,-36 23 14 0,19-13-6 16,-3 0-10-16,0-1-1 0,0 4-1 16,0-3-1-16,0 1-2 0,-4-3-5 0,5 6 5 15,-4-3-3-15,2 3-7 0,-6-4-13 0,11-1 6 16,2 0 3-16,-8-1 1 16,8 3-3-16,-2-5 20 0,5-2 11 0,11-4 9 15,-26 4-7-15,26-4-7 0,0 0 7 16,-30-8-5-16,13-1 1 0,7-3-9 0,3-1 3 15,4-12-7-15,-7-2-3 0,10-4-5 16,0-1 6-16,3-5-7 0,7-10 5 16,1-3-6-16,-5 8 10 0,4-7-16 15,0 12 10-15,3 6 3 0,1-1 2 0,-4 7 6 16,3 0-4-16,-6 7-3 0,3 7-7 0,-7 3 0 16,7 2 4-16,-10 6-2 15,0 0 17-15,33 24 14 0,-19-2 12 0,-1 7 7 16,4 20-2-16,-4 2-5 0,4 5 0 15,-4 2-6-15,14 9 2 0,-10-9-4 0,-1-4-7 16,4 2-2-16,-7-6-17 0,8-7-33 16,-8-10-47-16,0-8-56 0,0-1-63 15,-6-9-75-15,0-5-97 0,-4-5-127 0,4-1-112 16,-7-4 55-16,0 0-403 0,0 0-414 16</inkml:trace>
  <inkml:trace contextRef="#ctx0" brushRef="#br0" timeOffset="32883.71">21526 9615 2707 0,'-3'-5'-1'0,"3"5"26"0,0 0 31 0,-3-23 14 15,6 12 3-15,-3 11 18 0,3-16-7 0,0 6 6 16,7-3-16-16,-7 2-5 16,14 3-15-16,4-3-10 0,-5 5 3 0,4 5 1 15,-4 1-8-15,8 0-8 0,-4 7-7 16,0 5 13-16,0 6-15 0,-3 2 7 0,-7 5 5 15,-4 5 14-15,-3 2 2 0,-3 6 6 16,-6 12 3-16,-14 3 6 0,0-3 2 0,-13 9-4 16,6-9 0-16,0-1-11 0,10-10 0 15,1-9-8-15,2-8-3 0,8 1-2 0,-7-5 1 16,2-6-4-16,5 1-4 0,-1-6-5 16,7-7 4-16,0 11-8 0,0-11-1 15,0 0-1-15,0 0-3 0,0 0-2 16,0 0-5-16,67-24 4 0,-44 17-4 15,14-4-21-15,-1 3-41 0,2-5-55 0,-5 1-66 16,7-5-64-16,13 0-78 0,-13 2-84 16,-7 3-147-16,-3-2 47 0,-6 3-340 0,0-2-323 15</inkml:trace>
  <inkml:trace contextRef="#ctx0" brushRef="#br0" timeOffset="33500.41">22492 9476 2476 0,'0'0'51'0,"14"-8"9"15,-14 8 9-15,4-8 0 0,-4 8 6 16,0 0 6-16,0 0-15 0,9-9 6 16,-9 9-12-16,0 0-5 0,0 0-1 0,0 0-2 15,3-7-15-15,-3 7 4 0,0 0 6 16,0 0-1-16,0 0-20 0,0 0 5 0,0 0-10 15,0 0-4-15,-52 13 0 0,28-2 11 16,-2-4 0-16,-11 8-19 0,1 0 9 16,-12 6 0-16,2 4-1 0,2 0-4 0,11-1-7 15,10-2-3-15,-8-1-1 0,15 1 6 16,2-2-5-16,5-4-3 0,2 8-2 0,7-6 9 16,4-4-9-16,-1-2 6 15,14 9-6-15,2-10 8 0,5 6 2 0,6-9 11 16,3 6-1-16,0-7 2 0,4-3 4 15,-7 4 0-15,14 1-9 0,-11-5 12 16,-3 0-12-16,0 4-2 0,0-2 11 0,-3-2-4 16,-5 9 3-16,-4-2-2 0,2 3 17 15,-7 4 11-15,-3 0 0 0,0 4 10 0,-10 3 2 16,-4-3-13-16,-2 3 8 0,-11 6-13 16,7-5 5-16,-20 10-7 0,7-11-6 0,0-4 1 15,-1-4-6-15,-6-1-3 16,3-6-16-16,0-3-30 0,2-1-19 0,-2-6-47 15,3-6-35-15,-3 5-52 0,-3-6-40 16,7-6-49-16,-7-2-62 0,17 1-120 16,0-3-51-16,6 2 56 0,7 3-237 0,3-2-170 15</inkml:trace>
  <inkml:trace contextRef="#ctx0" brushRef="#br0" timeOffset="34117.36">24513 9130 2200 0,'-3'-11'225'15,"3"11"14"-15,-7-9-1 0,7 9-1 0,0 0-13 16,0 0-19-16,-10-9-20 0,10 9-17 15,0 0 7-15,0 0 27 0,0 39 25 16,-4-19 8-16,4 10 10 0,-3 5-3 16,3 2-8-16,0 19-1 0,-3 2-19 0,3 1-14 15,0-1-18-15,0-1-15 0,-3 3-14 16,-1-8-15-16,4 4-13 0,4-14-10 0,-4-8-11 16,-4-3-15-16,11-5-34 15,-4-1-39-15,-3-4-57 0,0 0-54 0,3-7-40 0,1 1-39 16,-1-7-58-16,1-4-62 0,-4-4-82 15,0 0-65-15,26-33-56 0,-9 8-148 16,3-14-2-16,6-5 71 0,-2 1-485 0,-1 0-533 16</inkml:trace>
  <inkml:trace contextRef="#ctx0" brushRef="#br0" timeOffset="34554.39">25199 9193 3000 0,'14'-8'-73'15,"2"-2"37"-15,-9 3 28 0,0-1 23 0,-7 8 15 16,13-10 9-16,-13 10 6 0,7-6 5 16,-7 6 4-16,0 0 8 0,0 0-11 0,3-7 7 15,-3 7-15-15,0 0-1 0,0 0-12 16,0 0 2-16,-46 13-10 0,25-3-1 0,-2-1 7 16,-6 7-2-16,8-1-1 15,-12 3-15-15,-3 8 15 0,-5 5-4 0,14-6-7 16,8 0-7-16,-2-3 23 0,5-1-6 15,2-4-9-15,1 3-8 0,6 0 10 16,4-2 1-16,0-4-5 0,9 1 18 0,1-2-7 16,6 2 8-16,1 0 5 0,9-5 2 15,0 5-6-15,1-4 9 0,3 0-5 0,6 3-4 16,-6-5 2-16,0 7 1 0,3 1-3 16,-11-5 3-16,1 1 5 0,0 4 5 0,-10-1 18 15,-3 2 6-15,-4 3 0 16,-9 1-4-16,-1 1-5 0,-10 7-7 0,-13 5-5 15,-10-1-1-15,1 0-5 0,-5-8-4 16,14-2-3-16,0-10-29 0,0-2-12 16,6 1-36-16,5-5-27 0,-5-5-41 0,4 1-32 15,7 0-33-15,-4-4-24 0,4 0-24 16,-4 4-34-16,17-4-42 0,-26-5-48 0,12-1-107 16,8 2-15-16,-1-2-253 0,7 6-214 15</inkml:trace>
  <inkml:trace contextRef="#ctx0" brushRef="#br0" timeOffset="38538.14">7766 6269 2142 0,'0'0'60'16,"-16"-2"19"-16,16 2 5 0,0 0-2 0,-11-6-10 15,11 6-11-15,0 0 0 16,0 0-2-16,0 0 8 0,-19 21 2 0,19-9 18 15,0 13-11-15,0 13 7 0,0 16 7 16,-3 10 9-16,-2 1-3 0,5 6 2 0,5 18-2 16,-2 3 1-16,3 2-3 0,7-1-5 15,-2-3-2-15,-1 1-10 0,-4-7-1 16,5-3-7-16,-5-16-4 0,4-1-5 0,-4-1-3 16,1-5-7-16,0-1-3 0,-4-14-2 15,4-7-8-15,-4-3 5 0,-3-2-2 0,3-6-10 16,0-3 1-16,1-4 1 0,-4-1-9 15,0-5 2-15,0 1-2 0,4-2-2 16,-4-11-6-16,0 14-29 0,0-14-37 16,0 0-33-16,-4 11-40 0,4-11-43 0,0 0-51 15,0 0-51-15,0 0-51 0,-20-24-106 16,17 15-84-16,-4-1 43 0,0-5-262 16,1 2-221-16</inkml:trace>
  <inkml:trace contextRef="#ctx0" brushRef="#br0" timeOffset="38835.25">7386 7732 2151 0,'0'0'4'16,"0"0"10"-16,-3 12 20 0,3-12 18 0,0 17 14 16,3-3 10-16,10-4 11 0,1 5-12 15,5 4 16-15,8 2 11 0,10-6 5 0,13 5-2 16,4-9-12-16,-8 0 4 0,-2-3-6 15,2-6-8-15,4-4 5 0,14-9 4 16,5-1-4-16,-5-5-11 0,-4-1-18 0,-7-4 0 16,1-10 1-16,-11 0-2 0,-7 3-13 15,-2-9-2-15,-8 1-4 0,-2-1-5 0,-14 9-13 16,0 4-32-16,-7 4-32 16,-3 5-45-16,-7-1-59 0,1 9-57 0,-7 2-45 15,-8 1-65-15,-5 5-160 0,-5 2 12 16,-2 4 41-16,-3-3-150 0,-4 4-72 15</inkml:trace>
  <inkml:trace contextRef="#ctx0" brushRef="#br0" timeOffset="39137.65">6129 7875 1754 0,'-9'0'101'16,"9"0"3"-16,0 0 5 0,-24 0-4 0,24 0-1 15,0 0-8-15,0 0-6 0,0 0-13 16,21-31-8-16,1 19-4 0,2-5 9 0,6-4-15 16,9-4 2-16,-1 6-11 0,-8 1-2 15,3 4-10-15,0-4-1 0,-6 0-2 16,6 4 3-16,-2-1-21 0,-9 2-24 0,2 5-41 15,-4-5-46-15,-1 5-52 0,-2 1-48 16,-7-3-56-16,1 1-125 0,-5-1-45 0,-6 2-123 16,-3-2-47-16</inkml:trace>
  <inkml:trace contextRef="#ctx0" brushRef="#br0" timeOffset="39354.46">6413 7410 1657 0,'-7'-10'92'15,"1"2"23"-15,-1 2 15 0,7 6 8 0,-7-7-7 16,7 7-18-16,0 0-23 0,0 0-7 15,0 0-4-15,0 0-3 0,0 0-2 16,3 32 13-16,4-8-15 0,3 6 16 0,3 12-6 16,1-5-11-16,2 9 12 0,1-1-15 15,-10-5 4-15,10 10-7 0,-4-6-9 0,-7-3-9 16,-3-7 7-16,5 2-4 0,1-5-20 16,-5-2 2-16,2-8-11 0,2 0-32 0,-5-3-13 15,0-7-29-15,0 3-41 16,-3-14-58-16,10 0-65 0,-10 0-56 15,11-15-80-15,-5 2-106 0,4-9 34 0,4-3-152 16,-1-3-77-16</inkml:trace>
  <inkml:trace contextRef="#ctx0" brushRef="#br0" timeOffset="39685.11">7119 7225 1830 0,'-3'-8'159'0,"3"8"10"15,-3-13 5-15,3 13 3 0,0 0-13 16,-7-12-28-16,7 12-15 0,0 0-12 0,0 0-16 16,0 0-4-16,0 0-2 0,4 40 2 15,-8-12 7-15,4-2 0 0,4 13 4 0,-8-3-10 16,4 3 0-16,0 1-5 0,-3-1-3 15,3 1-10-15,3-5-4 0,-6 1-7 0,6-7-3 16,1 2-5-16,-1-6-7 16,3-3-1-16,1-1-20 0,-4-4-25 15,-3-2-17-15,7 0-28 0,-7-5-36 0,0-3-78 0,0-7-90 16,-7 8-89-16,7-8-158 16,0 0-25-16,0 0 51 0,0 0-240 0,-13-18-204 15</inkml:trace>
  <inkml:trace contextRef="#ctx0" brushRef="#br0" timeOffset="40384.35">9526 6225 2172 0,'3'-18'109'0,"1"3"19"0,-4 2 21 16,4 6 0-16,-4 7-8 0,-4-12-13 0,4 12-21 15,0 0-13-15,7-10-15 0,-7 10-4 16,0 0-1-16,9 25-12 0,-5 3 20 0,2 5 10 15,5 23-1-15,8 19 15 0,-5 8 10 16,-4 2 8-16,-1 8-1 0,-1-2 8 16,8 5-2-16,-2-4 4 0,-8 5-5 0,4-9 9 15,4-2-13-15,-4-10-15 0,-4-11-9 16,8-6-4-16,-8-5-13 0,1-11-6 0,-4-8-4 16,7-5-2-16,-3-9-17 15,0 3 1-15,-1-9-5 0,-6 3-4 0,3-6-3 16,0-2-17-16,-3 0-7 0,0-10-51 15,4 7-53-15,-4-7-49 0,0 0-65 0,0 0-88 16,0 0-74-16,0 0-97 0,0 0-165 16,4-27 43-16,-1 16 62 0,4-1-369 15,2-3-370-15</inkml:trace>
  <inkml:trace contextRef="#ctx0" brushRef="#br0" timeOffset="40833.78">10013 7110 2642 0,'0'0'70'0,"-24"1"10"15,24-1 6-15,0 0-3 0,0 0 2 16,0 0-14-16,0 0-13 0,0 0 7 0,0 0-6 16,27-32-8-16,-4 25-14 0,1-4-2 15,0 3 3-15,1-3-12 0,2 1-4 16,0 3 0-16,-3-3 6 0,2 2-35 16,-6 1-55-16,0-1-50 0,-3 1-67 0,-7 0-61 15,6-2-105-15,-5 1-127 0,-5 1 50 16,-3 0-163-16,1 0-85 0</inkml:trace>
  <inkml:trace contextRef="#ctx0" brushRef="#br0" timeOffset="41071.01">10156 6753 1826 0,'-6'-11'140'0,"-2"4"14"0,-4 1 3 16,12 6-3-16,-10-7-9 0,10 7-17 16,0 0-16-16,0 0-14 0,0 0-16 0,-14 28 9 15,14-9 6-15,0 9-4 0,0 7-5 16,0 5-8-16,0 16-2 0,-3 1-1 15,3-2-12-15,3-1 2 0,0 2-21 0,4-6 6 16,0-14-5-16,0 0 1 0,-1-5-18 16,0-6-27-16,2-3-46 0,-2-3-40 15,1-3-30-15,-1-1-26 0,1-8-44 16,0-3-42-16,-7-4-28 0,0 0-24 0,20-17-50 16,-13 2-42-16,-1-4-293 0,1-6-158 15</inkml:trace>
  <inkml:trace contextRef="#ctx0" brushRef="#br0" timeOffset="41351.08">10326 7060 1896 0,'14'-31'-17'0,"-5"6"29"0,1 3 30 0,1 1 14 16,-2 0 13-16,4-2 12 0,-2 3-9 0,2 1-2 16,1 1-5-16,-1 5-7 15,-4 2-6-15,5 3-7 0,-1 5 0 0,-13 3-7 16,24 4 2-16,-11 7 4 0,-3-1-6 16,6 9 14-16,-8 4 1 0,-2 7 1 0,-2 2 4 15,2 4 9-15,-6-1-5 0,0 1 2 16,0 3-10-16,0-4-6 0,3-9-3 15,-6 3-3-15,6-8-2 0,-3 0-8 0,0-3-4 16,4-1 2-16,-1-2 5 0,1-5-11 16,2 1 13-16,4-7-5 0,3 0-1 0,-13-4-16 15,27 4 10-15,-10-4-3 0,-17 0-7 16,36-5-6-16,-15 2 15 0,-5-1-10 16,4 1-2-16,-7 0-33 0,4 0-35 15,-17 3-44-15,30 0-24 0,-20 6-33 0,1-6-38 16,-11 0-48-16,9 7-103 0,-9-7-108 15,4 4 41-15,-4-4-139 0,-4 14-53 16</inkml:trace>
  <inkml:trace contextRef="#ctx0" brushRef="#br0" timeOffset="42501.74">12783 6347 1763 0,'-10'-5'148'0,"10"5"-13"16,-14-7-2-16,14 7 6 0,0 0-8 15,0 0 10-15,-16 18-13 0,13-6 0 16,-5 9-3-16,5 8 5 0,0 21 17 15,-4 4 2-15,14 12 8 0,-4 3 8 0,0 19 12 16,5 6 11-16,-2 2 2 0,1 4 2 16,2-7 2-16,-1-1-3 0,-11-2-12 0,6-7-13 15,-6-13-16-15,9-8-8 0,-3-2-9 16,1-6-14-16,-4-8-16 0,0-9-13 0,3-6-3 16,-3-6 8-16,0-7-14 0,3 0-8 15,-6 1-10-15,6-6-33 0,-6-3-34 16,3-3-49-16,0 1-59 0,0-8-56 15,0 0-75-15,0 0-77 0,0 0-66 16,-16-18-82-16,16 4-191 0,0-3 51 0,3 1 72 16,-3-9-418-16,6 0-433 0</inkml:trace>
  <inkml:trace contextRef="#ctx0" brushRef="#br0" timeOffset="42901.64">13156 7128 2919 0,'-24'0'128'0,"24"0"-8"0,0 0 11 16,0 0-18-16,0 0-7 0,0 0-6 15,0 0-14-15,0 0-11 0,27-28-8 16,0 18-5-16,6-2-8 0,18-9-4 15,-2 6-8-15,-8 2-1 0,-5 3-23 0,-3 1-22 16,-6 2-61-16,0-4-58 0,-8 5-48 16,5 2-45-16,-10 0-67 0,-1-5-49 0,-7 7-147 15,5-5 22-15,-11 1-217 0,0 6-170 16</inkml:trace>
  <inkml:trace contextRef="#ctx0" brushRef="#br0" timeOffset="43137.61">13346 6778 2107 0,'-13'-6'146'0,"-4"-1"26"0,17 7 12 0,-13-5-21 16,13 5-14-16,0 0-19 0,0 0-11 16,0 0-11-16,-13 15-16 0,13 0 5 15,0 6 3-15,0 4-2 0,-4 11 8 16,4-1-6-16,0 2-3 0,0 19-13 0,-7-2-2 16,14-1-7-16,-7-7-6 0,0-7-5 15,0 1-9-15,7 7-2 0,-7-7-6 0,10-6-26 16,-4-9-33-16,1 0-56 0,3-3-51 15,-3-5-52-15,-1-2-44 0,-2-3-65 0,-1-6-69 16,-3-6-170-16,7 3 28 16,-7-3 60-16,0 0-203 0,10-25-131 0</inkml:trace>
  <inkml:trace contextRef="#ctx0" brushRef="#br0" timeOffset="43517.93">13550 6886 1904 0,'6'-14'50'15,"-3"2"-4"-15,11-1-3 0,-1 2-4 16,-3 3-1-16,7-3-3 0,0 4-11 16,-4 0 3-16,4 4 0 0,-1 3-7 0,4 0 1 15,-3 7-1-15,0 1 3 0,-8 5-7 16,1-1 0-16,4 5-1 0,-8 4 0 0,1-7-5 16,-4 4 1-16,1 0-1 15,3-2-2-15,-4 0 0 0,0-1-4 0,4 0 1 16,-4-5-2-16,0 1 2 0,0 0-4 15,8-1 0-15,2 0 1 0,-7-2 1 16,5-1-1-16,5 1 2 0,-5-1 7 0,5 3 10 16,-2 0 14-16,5 1 8 0,2-3 3 15,-1 10 0-15,-1 3 8 0,-5-2 18 0,-1 6 4 16,-10-2 14-16,4 2-12 0,-3 0-8 16,-12 0 5-16,2 0-9 0,-4 5 2 15,-4-2-12-15,-5-3 3 0,-1-6-19 0,-7 2 3 16,3-7-8-16,2-1-1 0,-5-2-53 15,0-10-61-15,0-1-51 0,1-1-61 16,-1-10-71-16,0-2-120 0,4 1-80 16,6-2 52-16,1-3-144 0,2 0-58 0</inkml:trace>
  <inkml:trace contextRef="#ctx0" brushRef="#br0" timeOffset="45051.57">15499 6003 1764 0,'-6'-17'166'0,"-4"10"10"0,7 0-18 16,3 7-16-16,0 0-21 0,0 0-3 0,0 0 11 15,-17 28 3-15,14 0 14 0,-1 9-8 16,1 23 19-16,0 5-1 0,6 20 1 0,-3 5-1 16,7-1-6-16,-1 1-1 0,8 2-2 15,-8 1-3-15,10-5-4 0,2-1-9 16,-12-5-9-16,11-7-5 0,-4-14-5 0,1-8-18 16,-4 0-13-16,3-12 12 15,-6-6-30-15,-1-4 8 0,4-9-7 0,-10-4-6 0,3-3 1 16,1-2-5-16,-1-5-11 0,-3 6 4 15,3-7-11-15,-3-7 3 0,0 18-22 16,0-18-27-16,-3 11-26 0,-4-3-35 16,7-8-35-16,0 16-49 0,-3-15-52 0,3-1-62 15,-3 14-53-15,3-14-86 0,0 0-162 16,0 0 4-16,0 0 61 0,6-25-387 16,8 7-374-16</inkml:trace>
  <inkml:trace contextRef="#ctx0" brushRef="#br0" timeOffset="45318.74">15970 6982 2622 0,'0'0'43'0,"0"0"16"0,-17 3 6 0,17-3 10 16,0 0-11-16,0 0 6 0,0 0-11 15,0 0 3-15,0 0-15 0,36-25 2 16,-6 15-6-16,0-4-3 0,10 6-1 0,-6-3 0 16,3 1-18-16,-10 3 5 0,-5-1-3 15,2 2-41-15,-4 2-50 0,-4 1-53 0,-2-1-40 16,-1-2-61-16,1 2-54 16,-8-1-132-16,4-1-15 0,-10 6-172 0,0-10-95 15</inkml:trace>
  <inkml:trace contextRef="#ctx0" brushRef="#br0" timeOffset="45554.82">16000 6590 1844 0,'-14'-12'132'0,"-2"1"15"0,5 4 4 15,5 1-7-15,6 6-16 0,0 0-24 16,0 0-12-16,0 0-6 0,0 0-1 16,-13 31 25-16,13-12-4 0,0 6 4 0,0 6 1 15,0 3-2-15,3 4 1 0,0-3 2 16,4 2-5-16,-4-1-8 0,-3 2-10 15,3-5-6-15,0 0-6 0,-3-2-6 16,8-3-2-16,-5-2-4 0,0-1-10 0,4-1-16 16,-4-8-32-16,0 1-36 0,4 0-33 15,-3-5-45-15,-1-2-57 0,4-6-55 16,-1-1-57-16,-6-3-49 0,13 0-127 0,-13 0-37 16,24-7 43-16,-11-1-191 0,0 1-135 15</inkml:trace>
  <inkml:trace contextRef="#ctx0" brushRef="#br0" timeOffset="46134.8">16799 6829 1911 0,'0'0'83'0,"7"-7"22"0,-7 7 21 0,0 0 11 15,7-12 13-15,-7 12-19 0,0 0 5 16,0 0-10-16,0 0-20 0,-17-13-4 16,17 13-18-16,0 0 4 0,0 0-15 0,-40 7-8 15,27-1 3-15,-7 1-16 16,-4 4 3-16,-3 1-18 0,-3 2 1 0,-3 4-6 15,3 0 1-15,-13 3 2 0,10 3-13 16,6-6-4-16,-3-2 2 0,3 0-4 0,7-4-4 16,7 1 10-16,-3-1-2 0,2-5-9 15,1 0 4-15,2 1 8 0,5-2-10 0,6-6 11 16,-16 10 11-16,16-10-5 0,0 0-7 16,0 0 5-16,-17-16-7 0,17 1-1 15,3-4-3-15,0-9 4 0,8-22-7 16,5-10 3-16,-6 3-3 0,7-4-7 15,0 4 0-15,-1 2-2 0,-3 5 4 0,-6 11 27 16,3 8 21-16,0 6 0 0,-7 7-5 0,1 0-10 16,-1 4-10-16,1 3-5 0,2 7-2 15,-6 4-6-15,0 0 4 0,0 0 0 16,24 35 1-16,-18-5 6 0,4 5 0 0,4 15 1 16,-11 8-4-16,7-1-2 0,-4 3-2 15,8 2 2-15,-11 1-1 0,13 9 1 16,-2-11 0-16,-1-1-4 0,1-10-2 0,-1 0-23 15,1-8-27-15,-1-6-43 16,-10-11-60-16,3-3-72 0,-1-5-67 0,-2-5-83 0,-3-1-190 16,3-7 3-16,-3-4 67 15,0 0-319-15,0 0-282 0</inkml:trace>
  <inkml:trace contextRef="#ctx0" brushRef="#br0" timeOffset="47437.2">18173 6010 2454 0,'0'0'103'0,"-10"-7"-7"16,10 7 15-16,0 0 12 0,0 0-9 16,-14 37 17-16,14-12 19 0,0 13-2 15,3 16 9-15,8 11 1 0,-4 16 5 0,-1 6 2 16,0 1-5-16,5-5-6 16,-4 9-4-16,5-9-7 0,2 3-9 0,-1-1-6 15,4-6-12-15,-7 0-7 0,0-19-14 16,0-3-9-16,0-3-4 0,4-5-11 0,-11-9-10 15,4-8-7-15,-1 1 9 0,1-12-14 16,-1 3-7-16,-2-5 3 0,-1-4 7 0,1 1-29 16,-1-4-20-16,0-2-24 0,-3-2-40 15,0-8-45-15,7 4-51 0,-7-4-44 16,0 0-61-16,0 0-48 0,0 0-52 0,10-29-72 16,-7 14-154-16,7-6 47 0,0 2 58 15,-3-5-322-15,3-1-293 0</inkml:trace>
  <inkml:trace contextRef="#ctx0" brushRef="#br0" timeOffset="47760.46">18500 6778 2380 0,'0'0'49'0,"0"0"22"0,0 0 15 16,0 0 3-16,0 0-1 0,0 0-2 0,0 0 13 15,0 0-29-15,-8-13 6 0,8 13-3 16,38-15 3-16,-19 5-13 0,14-5 4 16,1 1-2-16,0 0-12 0,-1 2 1 15,-3-1-11-15,0 1-1 0,-4 5 6 16,-6-4-17-16,4 1 11 0,-5 3-16 0,2-1-35 15,-1-2-54-15,-4 3-58 0,-2-3-43 16,-8 5-47-16,4-2-69 0,-7-2-105 0,-3 9-76 16,-3-9 42-16,3 9-147 0,-10-10-68 15</inkml:trace>
  <inkml:trace contextRef="#ctx0" brushRef="#br0" timeOffset="48004.72">18656 6460 1675 0,'-10'-7'63'16,"3"-4"35"-16,1 4 31 0,6 7 28 15,-7-10 7-15,7 10-6 0,0 0-20 0,-6-8-12 16,6 8-10-16,0 0 29 0,0 0 2 16,-11 30 4-16,14-10 0 0,-3 7-6 0,0 4-3 15,0 4-4-15,8 2-4 0,-8 2-7 16,0 0-7-16,6 11-11 0,1-10-9 16,-1-5-9-16,-3 0-9 0,5-5-3 0,-5-1-9 15,7-1-2-15,-7-3-18 0,0-3-27 16,4-1-31-16,-3-4-37 0,-1-2-47 15,0-2-32-15,4-4-65 0,-1-3-67 16,-6-6-69-16,11 0-72 0,-11 0-147 0,16-14 41 16,-6 6-318-16,-3-9-307 0</inkml:trace>
  <inkml:trace contextRef="#ctx0" brushRef="#br0" timeOffset="48838.12">19343 6578 2337 0,'0'0'-48'15,"0"0"16"-15,0 0 14 0,0 0 12 16,0 0 6-16,0 0 7 0,0 0 5 16,0 0 8-16,0 0 6 0,0 0 4 0,0 0 7 15,0 0 4-15,0 0 4 0,0 0 2 16,0 0-4-16,0 0 0 0,0 0-5 0,0 0-3 15,0 0-6-15,0 0-1 0,0 0-4 16,-27 25 3-16,17-18-8 0,4-2 2 16,6-5-5-16,-17 10-3 0,17-10-3 15,-10 10 0-15,10-10 1 0,-11 9-1 16,5-6 1-16,6-3-1 0,-7 10-4 0,7-10-3 16,0 0-1-16,-9 8 4 0,9-8-6 15,0 0 0-15,-11 7 0 0,11-7 4 0,0 0 0 16,0 0 1-16,0 0-5 0,0 0 1 15,-10 7-2-15,10-7 3 0,0 0 3 16,0 0-6-16,0 0 0 0,0 0-1 0,0 0 2 16,0 0-4-16,-3 7 0 0,3-7-1 15,0 0-1-15,0 0-18 0,-6 8-19 0,6-8-21 16,0 0-19-16,0 0-27 16,0 0-21-16,0 0-19 0,0 0-26 0,0 0-20 15,0 0-462-15,0 0-153 0</inkml:trace>
  <inkml:trace contextRef="#ctx0" brushRef="#br0" timeOffset="49367.79">19333 6553 1924 0,'0'0'15'0,"13"-9"15"0,-13 9 13 16,6-4 1-16,-6 4 1 0,0 0-4 0,0 0-4 0,8-12-5 15,-8 12 3-15,0 0-2 16,0 0 3-16,0 0 2 0,0 0 2 0,0 0 3 16,0 0-8-16,0 0-3 0,0 0-1 15,0 0-4-15,0 0-3 0,0 0 0 0,-57 12-1 16,46-8-5-16,-5 5-2 0,2-5-2 16,-2 4-4-16,-4-1 0 0,4 3 6 15,-5 5-9-15,-2-2 1 0,-7 5 1 0,7-2 6 16,-4 0 4-16,7 3-3 15,4-4 0-15,2 2 5 0,-2 1 1 0,8 0 4 0,5 0-2 16,0-1-2-16,3 1 2 0,3-1 4 16,11 2 3-16,-4 2-2 0,7 0 7 15,2-5 4-15,5 5-5 0,3-4-3 16,3-2 4-16,-7-2 8 0,0-1-2 16,10 1-4-16,-3 2 6 0,-3-5 1 0,-4-1 1 15,1 0 3-15,0 3-6 0,-5-2-6 16,1 1 10-16,-4 3 2 0,2-3-10 0,-6 7 13 15,-1 3 12-15,-8-6 1 0,-3 5-8 16,0-2-1-16,-6 7-4 0,-5-3 0 0,-2-5-4 16,-10 6-1-16,-1-6-2 0,-3 1-14 15,5-11 4-15,-5 3-5 0,0-2-8 16,0-5-6-16,4-2-37 0,-7-1-38 16,7-1-27-16,3-2-32 0,-4-3-31 0,4-2-34 15,4 1-42-15,3 0-40 0,2-4-24 16,-2 4-110-16,7-5-69 0,6 5 58 15,0-3-180-15,3 0-91 0</inkml:trace>
  <inkml:trace contextRef="#ctx0" brushRef="#br0" timeOffset="51336.45">21069 5942 1795 0,'-13'-13'94'15,"6"4"25"-15,-3 4 22 0,10 5-1 0,-13-11-3 16,13 11-20-16,0 0-10 0,0 0 1 16,0 0 10-16,-17 24 6 0,17-2-2 15,-6 13 14-15,9 5 2 0,0 20 3 16,1 9 13-16,3 13-1 0,-1 10 6 16,1 2-5-16,6 1 2 0,-6 3-9 0,0-2-3 15,9 0-1-15,-2-3-1 0,-1-8-14 16,0-3-12-16,-3-20-11 0,0-6-11 0,1-5-10 15,-5-1 0-15,-3-14-12 0,0-8-5 16,4-3-8-16,-7-10-6 0,3 2-1 0,-3-2-2 16,0-5-10-16,0 2-16 0,3 1-18 15,-3-13-20-15,-3 15-31 0,3-15-39 16,0 13-47-16,0-13-33 0,3 7-57 0,-3-7-58 16,0 0-48-16,0 0-52 15,0 0-69-15,0 0-125 0,0 0 46 0,8-38-402 16,-2 20-409-16</inkml:trace>
  <inkml:trace contextRef="#ctx0" brushRef="#br0" timeOffset="52384.89">21426 6535 2635 0,'-10'1'-55'0,"10"-1"37"16,0 0 23-16,-20 6 19 0,20-6 15 0,0 0 9 15,-13 2 0-15,13-2 11 0,0 0 5 16,0 0 2-16,0 0-3 0,0 0 10 0,-20 3-2 16,20-3-2-16,0 0-12 0,0 0 1 15,0 0 16-15,0 0-12 0,0 0 3 16,33-22-11-16,-20 14-6 0,4-2-2 16,6 0-7-16,-3-1-6 0,4 4 10 15,0-3-13-15,-2 1-12 0,-2 3-21 0,4-1-47 16,-5 2-44-16,5-1-41 0,-4 2-38 15,4 0-44-15,-8-2-36 0,1 1-49 0,-1-2-99 16,-5 1-30-16,-8 2-168 0,4 1-97 16</inkml:trace>
  <inkml:trace contextRef="#ctx0" brushRef="#br0" timeOffset="52623.52">21456 6178 1745 0,'-7'-6'41'15,"7"6"36"-15,-13-7 19 0,13 7 11 16,0 0-7-16,0 0-15 0,-13-4 0 16,13 4 7-16,0 0 12 0,-7 24 2 0,4-9 1 15,3 2 8-15,-4 10 3 0,4 8-4 16,0-4-7-16,0 9-2 0,4 13-4 0,-1-2-15 16,-3-5-8-16,4 8-11 0,2-1 0 15,-6-7-6-15,7-9-13 0,-1 13-23 16,4-15-34-16,4-7-44 0,-4-2-43 0,3-2-41 15,-3-8-40-15,3-3-47 0,-2-9-48 16,-2 2-102-16,4-6-74 0,-13 0 36 0,30-20-144 16,-9 1-59-16</inkml:trace>
  <inkml:trace contextRef="#ctx0" brushRef="#br0" timeOffset="52985.68">21963 6136 1695 0,'-4'-14'96'15,"-2"2"16"-15,3 5 19 0,3 7-6 0,-8-13-7 16,8 13 3-16,0 0-24 0,0 0-9 16,0 0 1-16,0 0-3 0,-39 25-5 15,32-8 2-15,-6 8-4 0,3 4 0 16,-7 20-17-16,10 1 6 0,-3 5 7 16,7 2-8-16,0-1-6 0,6-2 2 0,0-1-7 15,11-6-15-15,-1 0 18 0,7-7-14 16,-7-6-3-16,5-9-9 0,1-3-3 0,-2-7-1 15,2-5 2-15,5 0-13 0,0-9-2 16,-1-1 8-16,-4-4 4 0,2 0-2 16,-4-7 0-16,-7 1-11 0,-1-5-2 0,-6 5-2 15,1-7-7-15,-8-1-1 0,4 6-6 16,-6-4-12-16,-4 0-11 0,4 5-13 0,-2-2-18 16,-4 9-15-16,2-2-21 0,10 6-19 15,-20-2-22-15,20 2-26 0,0 0-20 0,-27 11-29 16,17-4-29-16,-1 0-62 0,5 1-114 15,6-1-258-15,-7-3-166 16</inkml:trace>
  <inkml:trace contextRef="#ctx0" brushRef="#br0" timeOffset="55118.48">23977 5829 2005 0,'-11'-7'67'16,"1"-4"30"-16,1 4 4 0,9 7 6 0,-18-7-20 15,18 7-12-15,0 0 7 0,0 0 13 16,0 0 9-16,-17 23 0 0,14-8 3 0,3 7 9 16,-3 6 4-16,6 9 6 0,0 16 12 15,2 7 1-15,1 2 12 0,4 20 2 16,-1 0 13-16,-1 4 2 0,-5-1 1 0,7-2-1 16,-7-1-4-16,3 0 1 0,-1-17-11 15,1 1-7-15,1-1-4 0,-4-5-14 16,0-1-7-16,8-3-15 0,-8-16-8 0,3-5-2 15,-2-7-18-15,-1-3-1 0,-3-3-10 16,3-3-8-16,0-3 4 0,-3-1-14 16,3-4 7-16,-3 3-3 0,0-4-6 0,0-10-5 15,0 15 0-15,4-8-16 0,-4-7-35 16,0 0-30-16,-7 10-30 0,7-10-40 16,0 0-38-16,0 0-35 0,0 0-43 0,0 0-37 15,0 0-50-15,-22-20-45 0,17 8-54 16,5 2-63-16,5-11-127 0,-5 2 42 0,6-9-429 15,-3 3-463-15</inkml:trace>
  <inkml:trace contextRef="#ctx0" brushRef="#br0" timeOffset="55488.52">24453 6422 2892 0,'0'0'22'15,"-21"-3"24"-15,21 3 9 0,-12-2 15 0,12 2 10 16,0 0-13-16,-10-7 12 0,10 7-1 16,0 0-11-16,-4-13-15 0,4 13 3 15,17-19-1-15,3 6-11 0,-1-2-1 0,12 0-13 16,-5-1 4-16,8 1-3 0,-4 3 0 16,0-2-7-16,-4 3 3 0,1 4-11 0,-3-3-2 15,3 0-8-15,-8 5-27 0,-2-2-47 16,-1-2-50-16,-2 5-59 0,-1-1-60 15,-3 2-70-15,0-4-126 0,-6 1-40 0,2 2 53 16,-6 4-138-16,-3-11-61 16</inkml:trace>
  <inkml:trace contextRef="#ctx0" brushRef="#br0" timeOffset="55768.9">24573 6004 1672 0,'-10'-7'71'0,"10"7"25"16,-10-5 12-16,10 5 16 0,-10-6 3 0,10 6-11 15,0 0-9-15,0 0-16 0,0 0-6 16,0 0 12-16,-14 17 17 0,14-3-6 0,4 4-3 16,-4 7 12-16,0 5 0 15,3 8 9-15,-3-1-2 0,0 2-4 0,4 17-12 16,-4-1-4-16,0-9-8 0,0 10-3 16,3-4-12-16,-3-6-4 0,3 4-7 15,0-8-5-15,1-5-7 0,2-3-11 0,1-5-37 16,-3-1-37-16,-1-6-50 0,7 0-50 15,-4-4-46-15,2-8-49 0,-5-2-73 0,3-8-106 16,-6 0-108-16,0 0 40 0,21-23-257 16,-12 0-218-16</inkml:trace>
  <inkml:trace contextRef="#ctx0" brushRef="#br0" timeOffset="56152.49">24859 6186 2153 0,'0'-8'34'15,"0"8"6"-15,4-25 1 0,3 12-1 16,3-2-2-16,-1-6-1 0,5 3-3 16,2 1-5-16,11 1 1 0,0-2-4 0,-3 5-4 15,6-5-4-15,0 6-3 0,-8 2 8 16,2 3 7-16,-1 2 10 0,1 2 11 0,-5 3-1 16,2 3 14-16,-1 2 7 0,2 6 1 15,-4 6 10-15,-2 0 15 0,7 5 0 16,-6 3 1-16,-4 2 0 0,-3 4-7 15,1 1 4-15,5 14 1 0,-2-2-3 16,-8-5 5-16,1-3-1 0,-7-1-3 0,3 0 1 16,0 1-2-16,1-3-3 0,0-4-3 15,-4 0-8-15,0 2-2 0,0-3-8 0,-4-3-4 16,0-3-5-16,4-3-8 0,0 2 0 16,0-7-4-16,0 1-9 0,0-2-15 15,0-3-24-15,0 1-33 0,0-11-29 0,0 16-27 16,0-16-39-16,0 9-35 0,0-9-33 15,4 7-23-15,-4-7-32 0,0 0-31 16,0 0-36-16,0 0-58 0,0 0-102 0,-27-28 31 16,17 18-227-16,0-2-170 0</inkml:trace>
  <inkml:trace contextRef="#ctx0" brushRef="#br0" timeOffset="56391.77">25196 6444 2086 0,'-10'9'128'15,"10"-9"7"-15,-10 4 4 0,10-4-7 16,0 0 0-16,0 0-6 0,0 0-7 0,0 0-19 16,0 0-22-16,0 0 11 0,0 0-15 15,56-22-15-15,-32 12 8 0,3 0-8 16,3-5-8-16,0 1 1 0,-3 0-15 16,6-1 6-16,-14 2 1 0,2 1-13 15,2 2-6-15,-7-1-2 0,2 3-2 0,-1-1 3 16,-8 1-15-16,1 4-1 0,1 0-12 15,-11 4-36-15,13-6-7 0,-13 6-29 0,12 0-33 16,-12 0-44-16,0 0-37 0,0 0-54 16,0 0-65-16,0 0-139 0,4 13 11 15,-4-13-187-15,0 0-122 0</inkml:trace>
  <inkml:trace contextRef="#ctx0" brushRef="#br0" timeOffset="62487.62">8430 13766 1914 0,'-11'-8'120'16,"8"-5"15"-16,-4 5 20 0,7 8 15 15,-6-13 9-15,6 13 0 0,-10-9-14 16,10 9-1-16,0 0-10 0,-7-7-19 16,7 7-17-16,0 0-10 0,0 0-12 15,0 0-8-15,0 0 0 0,0 0-6 0,20 47-2 16,-13-25 4-16,7 9 8 0,2 13 6 15,1 6 1-15,-1 0-5 0,1 7 2 0,-4 0-10 16,1-1-7-16,2-4-4 0,1-2-11 16,-7 3-3-16,7-8-2 0,-4-8-6 0,0-6-6 15,-3-5-8-15,-3-5-15 0,-4-3-13 16,4-3-7-16,0-2-11 0,-4-5-22 16,-3-8-46-16,3 8-35 0,-3-8-24 0,0 0-27 15,0 0-37-15,0 0-33 0,-6-29-32 16,2 17-35-16,1-6-37 0,-4 0-51 15,4 1-94-15,0-5 9 0,-7-2-249 16,6 5-213-16</inkml:trace>
  <inkml:trace contextRef="#ctx0" brushRef="#br0" timeOffset="63068.46">8530 13897 2147 0,'-10'-10'49'16,"10"10"9"-16,-8-10 7 0,5 3 5 15,3 7-5-15,-6-15 6 0,3 7-8 16,3 8-1-16,-4-17 2 0,4 7-6 16,0 10-8-16,4-21-2 0,-4 13 6 15,0 8-3-15,0-14-9 0,0 14-8 0,0-12-4 16,0 12 5-16,9-13-7 0,-1 10 3 16,-8 3-8-16,22-4-2 0,-22 4-11 15,44 7 3-15,-21-1 11 0,7 1-6 0,4 5 2 16,15 8-3-16,-5-1 4 0,-1 10-8 15,-3 0-4-15,4 2 16 0,-4 1-6 0,-7-3-5 16,-6-4-1-16,-4 0-4 0,7 4 7 16,-4-4-5-16,-6-11 2 0,-3 1-4 15,0-5 12-15,-4 3-12 0,0-5 2 0,-6-1 3 16,7 3 25-16,-8-8-3 0,-6-2 14 16,13 6-4-16,-13-6-3 0,0 0 0 15,24-21-5-15,-18 7-7 0,-6-7-4 16,11-8 2-16,-2-1-13 0,9-15 6 0,-2-1-6 15,-2-4-8-15,2-2 11 0,-2 2-3 16,2 2 1-16,-3 4-8 0,-3 9 12 0,3 5 4 16,-2-2 13-16,-1 1-1 0,-7 12 4 15,0-5-2-15,0 10-4 0,4 2-7 16,-7-1-10-16,7 2-2 0,-7 11 0 0,7-7-6 16,-7 7 4-16,0 0-1 0,33 18 11 15,-20-1 9-15,17 18 10 0,-3 5 25 16,-1 6 18-16,1 4 3 0,-3 4-5 0,-2-1-4 15,8 12-3-15,-6 2-11 0,-4-15-2 16,4-2-6-16,-5-4 0 0,5-4-8 16,-7-9-3-16,-4-6-4 0,-7-8-4 15,1-2-13-15,3-3-12 0,-6-3-12 0,2-4-48 16,-6-7-67-16,0 0-79 0,0 0-90 16,0 0-98-16,-13-31-142 0,6 9-67 0,-3 0 49 15,7 4-409-15,3-5-429 0</inkml:trace>
  <inkml:trace contextRef="#ctx0" brushRef="#br0" timeOffset="63552.03">10797 13441 2878 0,'-14'-4'102'0,"14"4"12"0,-10-4 1 15,10 4-4-15,-11-6-15 0,11 6-10 0,0 0-16 16,0 0-9-16,0 0-2 0,0 0-8 16,0 0-8-16,41 10 4 0,-14-2-7 0,0 2 3 15,-2 0-10-15,13 0-1 0,-2 5 8 16,14 3-6-16,-10-4 2 0,-6-2 0 15,5 1-28-15,-9-5-52 0,7 2-46 16,4 0-54-16,-5-8-49 0,-6-2-55 16,-7-2-53-16,7-7-104 0,-7 1-62 0,1-5 39 15,-4-2-190-15,0-6-115 0</inkml:trace>
  <inkml:trace contextRef="#ctx0" brushRef="#br0" timeOffset="63769.48">11576 13177 1971 0,'3'-12'199'0,"-6"6"2"16,3 6-9-16,-3-9-16 0,3 9-21 0,0 0-10 15,0 0-14-15,0 0 13 0,-3 34 8 16,3-6 13-16,0 7-1 0,-3 20-3 16,-5 5 3-16,2 5-2 0,-1 16 2 15,-7-2-14-15,5 4 4 0,2-1-4 0,-7-1-30 16,11-19-2-16,0-2-16 0,3-6-17 16,-7-11-10-16,14-11 0 0,-7-4-11 0,0-7-8 15,0-2-7-15,-3-5-11 0,-1-3-31 16,4-5-39-16,0-6-46 0,0 0-42 15,0 0-59-15,0-31-70 0,0 13-65 0,-3-7-68 16,3 3-92-16,0 1-118 0,0 2 70 16,-6-4-412-16,6 4-415 0</inkml:trace>
  <inkml:trace contextRef="#ctx0" brushRef="#br0" timeOffset="65152.74">13183 13050 2705 0,'-3'-16'-15'15,"-4"9"31"-15,1-4 16 0,-5 3 13 0,-5-3 6 0,2 4-3 16,-5 0-4-16,-5 1-2 15,4 1-1-15,-4 5-4 0,2 0-7 0,-5 8-3 16,0 2-5-16,-3 5 5 0,3 5 0 16,-3 10-2-16,6-1-4 0,2 9 1 15,8-5 2-15,4-1 3 0,4 1-1 0,6-6-9 16,0 1-1-16,6 2 4 0,4-5 3 16,10 3-4-16,14-2-5 0,-1-2 1 0,10-2 7 15,-3-7-6-15,-3-5 13 16,12 5-8-16,-2-5 3 0,-10-3-8 0,3 3 12 15,-3-2 1-15,-4 2-3 0,-3-3-10 16,0 5-9-16,-3-1 7 0,-4 3-2 16,0 4 14-16,-2-4-4 0,-8 7 10 0,4 4-1 15,-14-3 9-15,-3 6-1 0,-3-3 5 16,-11 4 6-16,-2 0-2 0,-11 6-7 0,-3-13-4 16,3-2-1-16,-3-5 0 0,-3 0-11 15,-7-5 4-15,-1-6-3 0,2 2-5 0,2-6-14 16,1-2-15-16,6-2-35 0,0-3-35 15,0 0-32-15,3-4-30 0,0 3-30 0,11-5-32 16,-1 1-38-16,4-1-22 0,6 1-57 16,3 1-110-16,4 1-10 0,4-3-193 15,3 1-130-15</inkml:trace>
  <inkml:trace contextRef="#ctx0" brushRef="#br0" timeOffset="65768.78">15006 12791 2013 0,'-16'4'181'0,"16"-4"14"16,-21-5-2-16,21 5-9 15,-20 5-7-15,20-5-19 0,0 0-15 0,0 0-15 0,0 0-9 16,0 0-16-16,0 0-12 16,0 0-7-16,47-33-8 0,-1 11-1 0,8-3-11 15,12-7-6-15,5-4-4 0,-15 11-5 16,-2 0-1-16,-1 0-6 0,-7 5-7 15,5 1-1-15,-18 2-9 0,-3 6-39 0,0 1-52 16,-13 5-63-16,6-1-48 0,-6 5-65 16,-4-5-53-16,-6 4-102 0,-7 2-109 0,0 0 49 15,0 0-239-15,0 0-190 0</inkml:trace>
  <inkml:trace contextRef="#ctx0" brushRef="#br0" timeOffset="66021.75">15439 12537 2186 0,'0'0'163'15,"0"0"3"-15,-19 3-7 0,19-3-9 16,0 0-13-16,-14 7-16 0,14 4 15 0,-7 3 11 16,7 5 7-16,-3 10 10 0,6 9 8 15,-3 1 8-15,0 23 2 0,0 6 5 0,10 13 3 16,-7 1-13-16,8-6-15 0,-8-9-27 16,7-5 6-16,1-2-16 0,-2-6-10 0,1-4-14 15,-4-7 6-15,5-12-23 0,-1-5-11 16,-4-1-37-16,-3-7-34 0,5 0-31 15,-5-5-33-15,-3-5-44 0,10-2-70 16,-7-1-79-16,-3-5-82 0,0 0-79 16,30-22-159-16,-13 4-17 0,-4 1 68 0,11-8-422 15,2-8-424-15</inkml:trace>
  <inkml:trace contextRef="#ctx0" brushRef="#br0" timeOffset="66620.24">17213 12395 2704 0,'0'0'-48'15,"13"-8"18"-15,-13 8 18 0,0 0 11 0,0 0 6 16,7-10-5-16,-7 10 0 0,0 0 3 15,0 0-6-15,0 0 4 0,0 0-1 0,-23-7 1 16,23 7 3-16,0 0 0 0,-24 0 11 16,24 0 6-16,-27 2 4 0,27-2 6 0,-19-2-4 15,19 2 3-15,-38 5-2 0,19-5 5 16,-1 2 4-16,-1-2 5 0,9 3 2 16,12-3 5-16,-34 4-4 0,20-1 4 15,-2 0 5-15,16-3 20 0,-30 1 0 16,13 3 3-16,17-4 2 0,-26 2-1 0,12 1-14 15,14-3 3-15,-16 2-14 0,16-2 6 16,-17 6-11-16,17-6-18 0,-17 4 2 0,17-4-8 16,-10 10 5-16,7-2 14 0,0-1-2 15,0 6 4-15,-4-1 9 0,7 6 0 0,0-1-2 16,3 2 8-16,-3 6 6 0,10 0 2 16,3 4 3-16,-9 3 2 0,6-1-1 15,3 1 4-15,-6 3 1 0,9 6 4 16,5 5-1-16,-2 0 0 0,-2-2 3 15,-4 4 3-15,1-3 4 0,-1-7-3 0,-10-6-10 16,8 0-1-16,-1-2-9 0,-4 1-7 16,5-2-2-16,-5-7 8 0,1 2-15 0,2-7-1 15,2-2 0-15,-5 0-9 0,7-5 0 16,-6-3-9-16,0 4 3 0,6-7-1 0,-13-4 1 16,30 3-6-16,-30-3-7 0,40-13-37 15,-20 2-35-15,4 0-45 0,-1-7-51 16,3 1-60-16,1-6-86 0,-7 1-73 0,-7-6-83 15,4 3-129-15,-7 0-28 0,-7 3 64 16,-3 2-435-16,0-2-453 0</inkml:trace>
  <inkml:trace contextRef="#ctx0" brushRef="#br0" timeOffset="66752.69">16889 12997 2816 0,'-13'5'-25'15,"3"1"21"-15,7-5 10 0,3-1 1 16,0 0 2-16,0 0-4 0,0 0 0 15,30-26-4-15,-4 9-9 0,7 3-33 0,21-8-40 16,-7 0-37-16,10-6-50 0,-11 3-57 16,4-3-112-16,3 1-290 0,-6 2-124 0</inkml:trace>
  <inkml:trace contextRef="#ctx0" brushRef="#br0" timeOffset="67385.84">18146 12330 1923 0,'17'-8'137'15,"-7"1"41"-15,-4 0 14 0,-6 7 8 16,8-6-11-16,-8 6-17 0,0 0-15 0,0 0-12 16,0 0-8-16,0 0-3 0,0 0-5 15,16 28 1-15,-10-11-4 0,1 8 0 0,0 5-8 16,3 5-3-16,-1 11-3 0,2 5-3 16,2 2-5-16,-10 1-8 0,8 0-8 15,2 1-4-15,-3-3-13 0,0-2-5 0,-3 0-7 16,2-5-2-16,1-9-1 0,-3-10-10 15,0-1-4-15,-1-4-4 0,-2-6 5 16,-1-1-6-16,0-1-3 0,1-5-4 16,-4-8-3-16,0 0-5 0,0 0 0 0,0 0-10 15,0 0-1-15,0 0-7 0,-14-39 4 16,8 20-7-16,-4-13 0 0,3-3-2 0,-6-18 5 16,3 1-4-16,-4-3-2 0,1 0-1 15,10-1 2-15,-4 2 3 0,11-1-6 0,-1 2 3 16,7 1-4-16,-4 2 1 0,8 2 0 15,2 3 1-15,1 2-2 0,6 4 0 16,-3 9-2-16,7-8 6 0,0 2-4 0,0 11-4 16,6-1 4-16,0 2 1 15,-9 10 1-15,-2 2-2 0,5 5 0 0,3 1-2 16,-6 4 1-16,-1 4-1 0,4 5 1 16,-11 9-4-16,-2-1 3 0,-1 4 0 0,0 5-4 15,-9 2 1-15,-1 2-4 0,-6 5 1 16,-4 2-1-16,-9 7 1 0,-5-2 1 0,2 0 3 15,-8-1 3-15,10-8 4 0,1-12-6 16,-1-1 5-16,4 0-5 0,2-5 0 16,2-3 5-16,2-2 3 0,-7-4-4 0,14-4 2 15,-13 10 5-15,13-10-3 16,-14 8-1-16,14-8 4 0,-6 4-7 0,6-4 2 0,0 0-3 16,0 0 0-16,0 0 4 15,14 16 0-15,-1-11 0 0,7-1 3 0,3-1 0 16,11 0-10-16,-1 2-43 0,7 0-34 15,-4 0-55-15,8 2-63 0,-1-3-60 0,3 2-55 16,-5-6-69-16,5 3-143 0,5-3-2 16,-1-3 56-16,16-7-313 0,-2-2-277 0</inkml:trace>
  <inkml:trace contextRef="#ctx0" brushRef="#br0" timeOffset="67653.66">19899 11934 2444 0,'-16'-1'149'16,"2"1"10"-16,14 0-12 0,-16-8-8 0,16 8-24 16,0 0 1-16,0 0-12 0,0 0-5 15,0 0-6-15,0 0-10 0,53 34 7 16,-23-18-7-16,20 6-4 0,-4 1-5 0,11-2-2 16,-3 4-10-16,-1 0-1 0,20 11-6 15,-22-5 4-15,-5-6-20 0,1-3-34 0,-1 0-41 16,-8-8-60-16,-5 0-54 0,-7-4-48 15,4-5-50-15,-7-5-33 0,7-5-20 0,-6-2-27 16,-1-10-3-16,-3 6 29 0,3-11-398 16</inkml:trace>
  <inkml:trace contextRef="#ctx0" brushRef="#br0" timeOffset="67819.03">20810 12041 2100 0,'9'-26'101'0,"-5"1"32"16,-1 7 40-16,-3 4 27 0,0 1 18 16,-7 2-2-16,7 11-18 0,-9-8-10 0,9 8-4 15,-33 19-7-15,9 2-3 0,-9 14-11 16,-11 19-6-16,4 3-14 0,-3 8-17 0,2 3-9 15,5-1-12-15,6 1-4 0,0-1-14 16,11-14-10-16,-2-3 1 0,7-13-16 0,8-2-9 16,-4-10-26-16,4-2-24 0,-1-2-20 15,3-3-26-15,1 0-10 0,0-8-27 16,-1 0-65-16,1-5-59 0,3-5-58 16,-9 3-70-16,9-3-97 0,0 0-150 15,-14-15 54-15,10 5-391 0,1 0-396 0</inkml:trace>
  <inkml:trace contextRef="#ctx0" brushRef="#br0" timeOffset="74269.62">7153 16060 2696 0,'-20'2'122'0,"6"1"-12"0,14-3-26 0,0 0 4 15,-23 0-34-15,23 0 0 0,0 0-16 16,0 0-5-16,0 0 5 0,0 0-11 16,0 0-4-16,0 0 2 0,0 0-12 0,0 0 19 15,40-20-12-15,-3 10 11 16,17-13 0-16,6-2 1 0,16-7-8 0,4 0-5 0,3-4 20 16,-13 4-12-16,-9 7 5 15,-9 1-12-15,-5 5 14 0,-10 5-15 0,-10 3-9 16,-4 1-2-16,-7 3-16 0,5 2-31 15,-8 2-27-15,4-3-21 0,-17 6-18 16,19 0-18-16,-19 0-32 0,14 9-26 0,-14-9-43 16,6 8-33-16,-6-8-82 0,-9 17-96 15,-2-5-165-15,1-2-100 0</inkml:trace>
  <inkml:trace contextRef="#ctx0" brushRef="#br0" timeOffset="74569.64">7529 16137 1756 0,'-16'5'11'15,"-1"2"34"-15,4-1 24 0,3-5 7 0,10-1 16 16,-23 9 4-16,16-7 6 0,7-2-1 16,0 0-1-16,-17 6-4 0,17-6-11 15,0 0-5-15,-10 4-13 0,10-4-11 0,0 0-10 16,0 0 8-16,0 0 4 0,0 0 15 16,54-4 10-16,-18-4-10 0,21-8 14 0,10-2-1 15,-1-1-13-15,10-8-4 0,-2-2-4 16,-14 8-2-16,-3 1-15 15,-7 0-2-15,-14 2-11 0,-3 6 14 0,-9 2-9 0,0 3 8 16,-4-1-14-16,-7-1-11 16,0 5 5-16,1 1 2 0,-14 3-17 0,16-7 1 15,-16 7-6-15,17-5-33 0,-17 5-5 16,13-6-36-16,-13 6-40 0,0 0-44 16,0 0-43-16,0 0-65 0,17 6-76 0,-17-6-165 15,0 0 37-15,0 0-203 0,0 0-161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27:0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6316 3225 1885 0,'0'0'110'16,"0"0"7"-16,0 0-3 0,-20-15 7 16,16 7-4-16,4 8-1 0,-3-14 5 0,3 1-4 15,0 13-10-15,7-23-1 0,-3 13-2 16,-1 0-5-16,0-1-19 0,7 3 1 16,-7-5-7-16,4 2-16 0,3 1 0 15,0 1-11-15,7-1-9 0,-7-4 9 0,10 10-11 16,-4-3-8-16,-2 4-6 0,6 3 5 15,0 0 0-15,-1 3-10 0,5 4 7 16,-4 5-7-16,1 4-7 0,-9 3 3 0,9 5-2 16,-11 5 7-16,-1 0-10 0,-1 4 1 15,-5 1 4-15,-3-2-13 0,-3 2-8 16,-2-9-20-16,-1 0 21 0,3 0-15 0,3-8 15 16,0 0-4-16,0-3 9 0,0-3 3 15,0-3-7-15,0-8 0 0,-3 17 1 16,3-17 2-16,0 8-17 0,0-8 17 0,0 0 3 15,6 11-15-15,-6-11 2 0,14 6 4 16,-14-6-3-16,16 0-4 0,-16 0-1 16,20 0 10-16,-4 4-5 0,2 0 0 0,-2 2 1 15,1 2-6-15,-7 3 10 0,3 7 5 16,-6 3 3-16,-1 1 6 0,-6 3 2 0,-3 6 12 16,-3-2 4-16,-8 4 1 0,-6 6 2 15,-3-3-5-15,-1-7-6 0,5-8 3 16,2-4 3-16,-4-2 3 0,-4-2-10 0,4-5 7 15,-6-4-5-15,4-1-14 16,-1-3-7-16,-1-7-31 0,-6-1-49 0,5-2-26 0,5 0-43 16,5-5-31-16,-4 0-54 15,7-2-56-15,-1-4-106 0,11 3-62 0,0 0 36 16,6 4-129-16,3-1-56 0</inkml:trace>
  <inkml:trace contextRef="#ctx0" brushRef="#br0" timeOffset="1466.64">10276 3302 1658 0,'-23'0'58'0,"23"0"23"16,-27 2 14-16,27-2 14 0,-23 0 8 15,6 3-6-15,17-3 6 0,-23 3-11 0,23-3-12 16,-24 4-13-16,15 2-15 0,-5 1 1 16,1 5-2-16,0 6-5 0,-1 0-15 0,4 3 8 15,4 3-15-15,3 1 4 0,-2 1-12 16,5 3 0-16,8 3 2 0,5-1-7 15,4-5 6-15,-1-1-3 0,17 7-3 0,-6-8-8 16,0-6 8-16,6-6 2 16,7-5-9-16,-7-4 9 0,5-6-13 0,-2 0 2 0,0-5-2 15,12 1-4-15,-9-5-5 0,-2-1 6 16,-4 1-7-16,0-2 6 0,-6-4-5 16,-7 5 6-16,-7 1-3 0,1-4 5 15,-1 1 2-15,-10 3-14 0,1-1 0 16,-1 1 14-16,-3 2-9 0,0 10-5 0,-13-22-3 15,6 12-5-15,-6 2 9 0,-4-2-4 16,0 0-1-16,-6 3-3 0,3-5 5 0,-6 3-1 16,2 0 2-16,0-1-4 0,-1 0 8 15,-2-1-6-15,3-1 3 0,-6-1-5 16,3-1 8-16,4-1-1 0,4 0-6 0,-8-1 2 16,3 1 2-16,7 1 2 15,-6-7-4-15,3 2 2 0,4 1 3 0,5-3 1 16,-2 0-4-16,3-2 0 0,3 0 4 15,4-2-8-15,3 0-4 0,0-2 12 0,3 2-9 16,8-6 3-16,-1 2-8 0,6 1 9 16,1 2 0-16,3 1-14 0,3 4 4 15,-6 6 6-15,7 2-1 0,-12 3-5 0,9 6 9 16,-5 0-4-16,-2 4-6 0,2 8 10 16,4 5-3-16,-4 2 0 0,-5 5-3 0,-1 3 13 15,-4 9-6-15,2 3 0 16,-5 0 0-16,-3 2-7 0,3 1-33 0,0-1-38 15,-3 1-45-15,4-1-61 0,-1-9-57 16,0 0-93-16,3-10-127 0,2 1-212 16,5-6-168-16</inkml:trace>
  <inkml:trace contextRef="#ctx0" brushRef="#br0" timeOffset="2582.89">14346 3007 2053 0,'4'-11'109'15,"-4"11"21"-15,0-14 20 0,0 14 21 0,-4-15 14 16,4 15-9-16,0-13-17 0,0 13-18 16,0 0-9-16,-3-9-16 0,3 9-18 0,0 0-14 15,0 0-5-15,0 0 0 0,0 44 16 16,0-16 19-16,3 9 14 0,1 16 5 15,-1 7 6-15,-3 5 3 0,0 5-6 16,3-5-4-16,3 3-5 0,-2-3-13 16,0-2-15-16,-1-1-1 0,0-5-9 0,-3-4-13 15,7-13-7-15,-4-8-6 0,-3-4-8 16,0-9-12-16,0-2-17 0,0 2-15 0,0-9-4 16,0-3-46-16,0-7-44 0,0 0-45 15,0 0-65-15,0 0-61 0,14-36-63 16,-4 15-54-16,-1-8-47 0,5 0-136 0,2 1-15 15,1-11 71-15,6-9-296 0,-3 6-282 16</inkml:trace>
  <inkml:trace contextRef="#ctx0" brushRef="#br0" timeOffset="2917.65">14803 3104 2379 0,'7'-9'73'16,"-7"9"20"-16,0 0-4 0,6-10 8 15,-6 10-9-15,10-8-6 0,-10 8-8 0,7-14-3 16,3 3-5-16,6-3-21 0,4 1 8 16,4 1-7-16,-1-1-6 0,4-2 3 15,-4 5-11-15,-6 2-9 0,7 1-2 0,-5 1 0 16,-2 4-3-16,2 0 1 16,-19 2-4-16,41 2 13 0,-22 3-14 0,5 5 13 15,6 2 9-15,-10 5 13 0,4 4 8 16,-5 4 19-16,5 12 10 0,-4-2 2 0,-4 8 10 15,5 2 5-15,-15-1-6 0,4-1-4 16,-7-7-4-16,8-1-7 0,-14 1-6 0,6 0-8 16,0-1-6-16,-3-2 1 0,0-4-5 15,3-4-8-15,-3-2-10 0,0-4-34 16,0-1-26-16,3 0-36 0,1-4-28 0,-4 0-61 16,-4-7-77-16,-2 1-62 0,-8-8-54 15,14 0-66-15,-26-5-99 0,12 5 3 16,-2-6-309-16,2 5-296 0</inkml:trace>
  <inkml:trace contextRef="#ctx0" brushRef="#br0" timeOffset="3100.49">15140 3657 2351 0,'-20'-5'20'0,"20"5"43"16,-18-6 11-16,18 6 0 0,-9-11 10 15,9 11-10-15,-3-15-13 0,6 2-5 0,3-2-4 16,11-2-3-16,7-4-6 0,6 2-8 16,6-6-5-16,17-3 3 0,21-2-5 0,-1-1-8 15,-7 10-2-15,2-2 6 0,-2 3-3 16,-6 5-16-16,1-2-38 0,-19 5-32 15,-2 1-29-15,-13 5-24 0,-10 2-20 0,2 0 3 16,-8 4-10-16,-11 0-26 0,0 0-35 16,0 0-64-16,0 0-356 0,0 0-124 15</inkml:trace>
  <inkml:trace contextRef="#ctx0" brushRef="#br0" timeOffset="4073.44">18406 2802 1886 0,'0'0'58'0,"10"-20"6"15,-3 8-3-15,10-6 0 0,2-2 8 16,8 2-3-16,-7 4-8 0,4 2 0 16,-2 1-8-16,5 4-3 0,3 4 1 0,-6 6-9 15,-1-2-2-15,4 10 3 0,3 3-5 16,-4 7-1-16,4 16-2 0,-13-3 0 15,7 3-1-15,-18 1-2 0,1-6 3 16,-7 0-1-16,-4 1-5 0,1 2 2 0,-3-3-5 16,3-7-5-16,-1 0 4 0,0-7-6 15,1 0-1-15,3-4-5 0,0-2 3 16,-3-1-2-16,3-11 9 0,3 13-4 0,-3-13 2 16,14 4 0-16,-14-4 5 0,0 0 4 15,0 0-2-15,33-7 4 0,-33 7 1 16,24-8 6-16,-12 6 0 0,9 2-12 15,-21 0-4-15,36 0 2 0,-15 4-2 0,1 2-2 16,2 1 0-16,-7 1 7 0,-4 5-10 16,4-1 17-16,-4 5 5 0,-7 4 9 15,1 1 3-15,-3 3 3 0,-11 3-3 0,-3 4 9 16,-14 11-6-16,5-4-11 0,-5-3 2 16,4-4-10-16,-4-13 7 0,5-1-9 0,-5-5-2 15,4-4-23-15,-10-3-42 0,3-6-54 16,5-3-62-16,-8-4-53 0,6-4-53 0,-3-8-56 15,14 1-95-15,7-5-74 0,2 1 45 16,4-3-152-16,7-7-89 0</inkml:trace>
  <inkml:trace contextRef="#ctx0" brushRef="#br0" timeOffset="4369.82">19646 2902 1811 0,'30'-6'101'0,"0"2"1"16,-9 4-1-16,-2 0-8 0,-2 3-6 0,2-2 1 15,2 7-11-15,-1 2-1 0,-4 5 12 16,5 6-8-16,-5 0-2 0,-6 8 6 0,-3 3-14 16,-7-1 3-16,-7 1 2 0,-10 18 4 15,-13-3 3-15,-9 7-6 0,-1-15-2 16,2-4 2-16,8-13-6 0,8-4 9 16,-2-11-10-16,7-4 3 0,-2-9-9 0,-5-1-13 15,4-15-4-15,10 1-13 0,-3-8-1 16,9 1-12-16,1-8-6 0,3 3-16 15,7-17-13-15,9 1-19 0,2 5-25 0,-6 9-29 16,12-4-25-16,3 13-33 0,6-5-38 16,0 13-42-16,-3 7-44 0,0 3-93 15,0 2-110-15,-3 10 40 0,3 3-116 0,0 3-51 16</inkml:trace>
  <inkml:trace contextRef="#ctx0" brushRef="#br0" timeOffset="5134.38">22733 2421 1678 0,'0'0'67'0,"0"0"6"16,20 0 4-16,-20 0 2 0,27-1 6 16,-5-2-6-16,2 0 1 0,9-1-1 15,-9 1-3-15,12 0-10 0,-2 3-1 0,-1-2 0 16,0 2-8-16,1 2 0 15,-5 1-9-15,-2 4 7 0,3 0-3 0,-6 1 7 0,3 5 8 16,-1 2 0-16,-10 3 6 16,2-1 20-16,-6 4 13 0,-4 4 10 0,-2 4 15 15,1 6 6-15,-7 2 2 0,-7-1 3 16,4-1-9-16,0 0-9 0,-11 12-12 16,-2-1-11-16,-1-7-14 0,-4 1-11 0,5-7-7 15,2-6-4-15,1 0-3 0,1-2-24 16,-6 0-33-16,12-4-45 0,-5 0-53 0,2 0-52 15,2 0-60-15,-2-2-46 0,4-1-45 16,2-4-46-16,6 1-94 0,-3 2-88 16,11 7 37-16,-5-5-201 0,7-1-181 0</inkml:trace>
  <inkml:trace contextRef="#ctx0" brushRef="#br0" timeOffset="5217.53">23262 3532 2086 0,'0'13'101'0,"11"-1"26"0,-8-5 3 15,-3-7 2-15,0 13 10 0,0-13-15 16,7 8-15-16,-7-8-4 0,0 0-8 0,0 0-6 15,6 10-6-15,-6-10-22 0,0 0-46 16,17 1-91-16,-17-1-105 0,13-1-153 0,-13 1-168 16,14-6 39-16,-14 6-189 0,10-14-144 15</inkml:trace>
  <inkml:trace contextRef="#ctx0" brushRef="#br0" timeOffset="5883.52">26556 2838 1769 0,'-3'-9'-117'0,"-1"-3"1"16,4-1-407-16,-3-2-26 0</inkml:trace>
  <inkml:trace contextRef="#ctx0" brushRef="#br0" timeOffset="6350.36">26630 2432 1537 0,'0'0'30'0,"0"0"20"0,0 0 16 16,0 0 10-16,-3-12 4 0,3 12 3 15,0 0 7-15,0 0-5 0,-38 15 9 0,22-4-2 16,-8 10-3-16,-12 12 5 0,9 2 1 16,-6 7 8-16,3 6-15 0,-3 12 6 15,6 1-7-15,3-5 4 0,5-4-18 16,-1 7-11-16,10-5 15 0,-4 6-16 16,14-5-5-16,0 1-10 0,3-15 6 0,8 7-4 15,2 0-6-15,4-3-3 0,5-5 1 16,-1-11-5-16,-1-5-3 0,0-8 0 0,0-3 0 15,7-5-11-15,-4-4 18 0,0-4-5 16,4-2 0-16,-1-5-3 0,-2-6-8 16,-5 1 2-16,-2-6-2 0,-4 1 3 0,-2-4-8 15,-5-4-7-15,-2 3 7 16,-4 1-5-16,-4 0 0 0,-2 3-5 0,0-1 3 16,-5 1-2-16,1 5-5 0,-4 1-1 15,-2 2-7-15,-1 0-3 0,1 5-18 16,-4-1-33-16,7 5-40 0,-4-2-34 0,7 0-41 15,10 3-35-15,-17 0-29 0,17 0-42 16,0 0-109-16,0 0-76 0,0 0 36 0,0 0-121 16,0 0-52-16</inkml:trace>
  <inkml:trace contextRef="#ctx0" brushRef="#br0" timeOffset="6855.28">27233 2889 1690 0,'0'0'83'16,"0"0"8"-16,0 0 6 0,-27 38 1 0,17-19 4 16,-3 5-2-16,6-5-2 0,-3 6-5 15,0 3-6-15,7-6-18 0,0 6 6 0,3-3-8 16,3 3-3-16,4-3-14 0,6 5 0 16,4-3-3-16,3-2-4 0,-1-6-4 15,5 5-2-15,-1-9-7 0,0-5 0 0,4-3 3 16,9 1-4-16,-6-5-7 0,0-2-1 15,5-2 1-15,-6-5-1 0,5-1-1 16,-4-1-8-16,-7-2-1 0,-3-1-2 0,-4 4 0 16,-2-5-2-16,-4-1-2 15,-7 1-10-15,0-1 12 0,-3 3-1 0,0 10-8 0,-6-19 4 16,-4 5-3-16,-4 6 4 16,-5-5-1-16,-2 1-2 0,2 1-6 0,-5-2 4 15,-2-1 1-15,-4-1-1 0,-13-7 3 16,2-2-1-16,11 2 9 0,-10-6 1 15,4-1-6-15,-1-2 4 0,10-3-9 0,-3-1-8 16,10-5 11-16,0 2 2 0,10 2-3 16,0 7 0-16,10 0-1 0,0 1 4 0,0 0-14 15,7 3 10-15,-1 0 0 0,5-3 3 16,-1 12-5-16,13-8 2 16,-7 12 0-16,5-1-8 0,-5 9 8 0,7 1-3 15,1 3-5-15,3 7 9 0,-5 6-5 16,8 6 6-16,-6 5-12 0,6 13-19 0,0 1-12 15,-10 5-22-15,4-2-29 0,-8 5-25 16,-6-1-40-16,-3-8-36 0,-7-5-51 16,0-4-116-16,-3 0-61 0,-5 4-137 0,5-7-60 15</inkml:trace>
  <inkml:trace contextRef="#ctx0" brushRef="#br0" timeOffset="18818.06">7007 4590 1658 0,'-11'-5'42'0,"11"5"24"0,-13-6 10 16,13 6 1-16,0 0-7 0,-17-4-8 15,17 4-10-15,0 0-8 0,0 0-4 0,0 0-1 16,0 0 8-16,57 11 7 0,-21 3 0 15,24 3 4-15,4 2 3 0,22 6-2 0,8 0-1 16,-4 9 9-16,0-4-4 0,3 2-7 16,-3 3-4-16,0 2 8 0,-10-1-19 0,-3 2-2 15,-1 1 9-15,-8-3-5 0,-16-7-5 16,2-1-4-16,-4-2-1 16,-4 3-9-16,1-2 5 0,-13-8 2 0,-7-1-8 15,6 0 7-15,-6-4-13 0,-2 4-30 16,-1-5-50-16,0-2-48 0,-1-4-47 0,-4-6-76 15,5 3-132-15,3-8-88 0,-4 3-208 16,4-6-158-16</inkml:trace>
  <inkml:trace contextRef="#ctx0" brushRef="#br0" timeOffset="19167.79">9639 4503 2061 0,'0'0'127'0,"0"-11"3"16,0 11-26-16,0 0 2 0,-6-10 0 15,6 10-14-15,0 0-15 0,0 0-4 0,0 0 4 16,0 0 1-16,0 0 16 0,-36 35 3 16,22-10 13-16,-16 15 5 0,-4 6 0 15,-9 8 0-15,-7 11-9 0,0-1 0 0,4 4-6 16,-8 3-8-16,5-4-10 0,1 1-11 15,2-3-6-15,9-8-5 0,7-10-1 0,-3-4-10 16,6-8-6-16,7-7-1 0,6-6-3 16,2-4-2-16,2-7-10 0,6 3-7 0,-3-4-22 15,1-3-15-15,-1 1-35 0,7-8-40 16,-6 11-47-16,6-11-79 16,0 0-68-16,0 0-73 0,0 0-156 0,0 0 0 15,26-33 53-15,-16 20-225 0,0-2-180 16</inkml:trace>
  <inkml:trace contextRef="#ctx0" brushRef="#br0" timeOffset="20751.58">9006 6315 2004 0,'7'-11'17'0,"-4"4"26"15,4 2 21-15,-1-2 7 0,-6 7 6 0,0 0-3 16,7-10-7-16,-7 10-9 0,7-8-1 16,-7 8-11-16,0 0-3 0,0 0 0 15,10-7-11-15,-10 7-2 0,0 0-1 0,0 0 2 16,0 0-4-16,0 0 0 15,0 0-5-15,0 0-2 0,0 0 4 0,-51 12 0 16,32-5-7-16,-4 4-3 0,-4-4-1 16,-3 0-2-16,3 4 3 0,-3-4-4 0,3 3 1 15,-3 0-10-15,8-2 3 0,1-1 2 16,1 1-6-16,0-1 6 0,3-1-5 16,4-2 4-16,0 0-9 0,3 2 3 0,-3 2-7 15,2 2 2-15,5-1 0 0,-4 4-5 16,7-1 7-16,-1 4-3 0,4-1 2 0,4 2 3 15,2-2-1-15,7 6 6 0,4 1 1 16,7 0 1-16,-1-4 12 0,3-1-2 0,1 1 2 16,16 4 8-16,4-2-6 15,-10-5 3-15,-4 3 2 0,-6-3-11 0,3-1 10 16,-10-1-12-16,7 5 6 0,-11-3-6 16,1 2 12-16,-4 2 6 0,-6 5 16 15,-1-2-5-15,-9 3 15 0,0 0 0 0,-10 8-1 16,-8 6-7-16,-6 4-2 0,-9-8-15 15,9-7 13-15,0-9-2 0,5-4-11 0,-2-5-14 16,1-7-54-16,-4-3-77 0,-3-7-59 16,3-14-56-16,-13-8-59 0,10-6-137 15,4-2-44-15,9-5 56 0,4 9-134 0,3-1-49 16</inkml:trace>
  <inkml:trace contextRef="#ctx0" brushRef="#br0" timeOffset="21318.78">10636 4857 1697 0,'-10'-12'117'0,"4"2"24"0,-5 3-3 16,5 1 4-16,6 6-1 0,-10-11-23 15,10 11-10-15,-7-7-19 0,7 7-10 16,0 0-2-16,0 0-17 0,0 0-5 0,43 18 0 15,11-4-5-15,12 3 8 0,31 8-1 16,3 1-5-16,10 5 20 0,7-5-15 0,10 8 5 16,23 3-4-16,-30-4-16 0,-11 2 6 15,2-3-1-15,-5 1-4 0,-10-1-3 0,-6 6-8 16,-3-8 5-16,-9 5-5 16,-9-3-8-16,4 1-7 0,-19-6 4 0,-7-2-31 15,-1 3-28-15,1-6-51 0,-10-3-46 16,-4-5-43-16,3-7-70 0,-6-4-82 15,7-3-170-15,-7-3 49 0,0-4-191 0,0-7-139 16</inkml:trace>
  <inkml:trace contextRef="#ctx0" brushRef="#br0" timeOffset="21618.11">13769 4607 2010 0,'4'-12'138'16,"-8"3"3"-16,4 9 9 0,0-8-14 0,0 8-8 16,0 0-10-16,0 0-15 0,0 0-6 15,0 0-14-15,0 0 0 0,-50 29-1 16,14 0 11-16,-7 10 1 0,-21 11 17 0,1 11-7 16,0 3-5-16,-11 1-3 0,1 2-2 15,-17 18-6-15,23-23-14 0,7 4 0 16,3-7-11-16,7-2-4 0,4-3-10 0,9-12 1 15,4-4-3-15,13-11-11 0,7-4-12 16,-4-7-24-16,10-2-22 0,1-3-33 0,-2 0-35 16,2-5-72-16,3-2-81 0,3-4-87 15,0 0-76-15,0 0-138 0,0 0 56 16,-7-22-255-16,7 22-234 0</inkml:trace>
  <inkml:trace contextRef="#ctx0" brushRef="#br0" timeOffset="26850.99">13236 6344 2146 0,'0'0'-17'0,"0"0"17"0,7-8 9 0,-7 8 0 16,0 0 0-16,0 0 2 0,0 0-2 16,0 0-2-16,0 0 3 0,0 0-5 0,0 0 0 15,0 0 7-15,0 0 3 0,0 0-1 16,0 0 7-16,0 0-1 0,0 0 3 16,0 0-1-16,-40 29-4 0,23-19 0 0,-7 0-1 15,2 2-4-15,1-2 3 0,-2 2 1 16,4-2-2-16,-8 1-3 0,6-7 3 0,5 5-4 15,-1-8 2-15,-3 2-1 0,4-3 0 16,-5-3-1-16,8 2 4 0,-7-5 2 16,4-5-3-16,-1 4 0 0,4-11-2 0,-1 1 2 15,1 1 2-15,2-5-3 0,5 0 1 16,-4 0-1-16,7-2 4 0,3 0-2 16,3-2-2-16,1 0-4 0,2 3-1 15,4-3 0-15,7 0 1 0,0 6-5 0,-1-2-1 16,11 4-3-16,-7 5 5 0,3 1-4 15,0 4 1-15,4 7 0 0,6 1 1 0,-3 7 2 16,18 13 3-16,-5 6 6 0,3 3 9 16,-6 8 5-16,7 12 6 0,-7 1 5 15,0 7 7-15,-17-8 4 0,0-2-2 0,-9 0 21 16,-1-2 6-16,-13-3-8 16,0-7 0-16,-10 2 0 0,-3 3-16 0,-4 1 5 0,-10 0-8 15,4-9-8-15,-7 0 3 16,-3-10-3-16,2-5-4 0,-2 0 1 0,-3-6-6 0,9-5-15 15,-13 0-42-15,4-4-49 16,6 0-41-16,-7-3-44 0,3-3-38 0,8 0-35 16,6-1-74-16,-7-4-177 0,11 2 35 15,2-1-150-15,4-3-99 0</inkml:trace>
  <inkml:trace contextRef="#ctx0" brushRef="#br0" timeOffset="27839.15">15363 4578 1777 0,'-14'-24'54'0,"4"6"21"0,7 2 8 15,0 3 11-15,0 1 4 0,0 2-4 16,3 10-20-16,-4-13 0 0,4 13-10 0,20-7-4 16,0 7-1-16,13 5-1 0,34 4 5 15,23 9 0-15,6 5-5 0,15-1 3 16,-2 6 10-16,11-1-12 0,0 4-14 16,-3-2 5-16,3 6-2 0,-3-5-2 0,-4 1-12 15,-3 1 9-15,0-6 1 0,-17 8-16 16,-3-7 9-16,-6 1-16 0,-4-3-17 15,-20-5-41-15,4 2-40 0,-4-4-39 0,-11-8-55 16,-13-1-60-16,2-3-86 0,-5-9-152 16,0-1 47-16,-3-7-122 0,13-11-47 15</inkml:trace>
  <inkml:trace contextRef="#ctx0" brushRef="#br0" timeOffset="28118.44">18269 4100 1772 0,'-3'-22'185'0,"3"11"-7"16,-3 1-10-16,3 10-9 0,-7-15-19 16,7 15-8-16,0 0-14 0,0 0-17 0,-47 28 4 15,11 9 3-15,-18 13-9 0,-6 4-4 16,-10 6-12-16,-6 5 3 0,-17 16-12 0,12-16 2 16,-2 20-4-16,13-23-8 0,10 4-8 15,0-4 9-15,3 1-6 0,5-8-8 16,1-5-4-16,21-10-5 0,13-10-6 0,1-3-2 15,6-7-14-15,0-1-16 0,3-1-29 16,-6-5-14-16,9-1-16 0,-2 1-32 16,-1-5-35-16,7-8-42 0,-10 10-78 0,10-10-65 15,0 0-142-15,0 0-56 0,0 0 53 16,0 0-154-16,23-28-106 0</inkml:trace>
  <inkml:trace contextRef="#ctx0" brushRef="#br0" timeOffset="32768.43">2610 7957 1751 0,'0'0'-13'0,"0"0"32"0,-21-14 9 16,21 14 16-16,0-13 14 0,0 13 1 16,-3-12-2-16,3 12 1 0,3-15 0 0,4 5 7 15,-4-1-6-15,5-2 0 0,1 1-4 16,7-5 0-16,1 2-7 0,1 0-2 15,7-5-6-15,2 2 0 0,-6 3-6 16,9-2 0-16,-7 5-3 0,0 2-9 16,4-1 2-16,-4 4 5 0,1 4-9 0,-1 0-3 15,-3 3 0-15,3 6-1 0,1 1 1 16,3 1-4-16,-8 2-2 0,-2 5 3 16,-4 2 3-16,1 4-5 0,-11-5-11 0,3 9 14 15,-6 0-8-15,4 6 2 0,-8-6-2 16,1-3 6-16,-3 0-11 0,-2-5 9 0,5 4-8 15,0-9 0-15,3 1 6 0,-3-2-6 16,3-11-6-16,3 8 5 0,-3-8-5 16,0 0 1-16,23 0 1 0,-23 0 2 15,34-7-5-15,-14-1-1 0,3 4 1 16,0-3-1-16,1 1 1 0,-1 2-4 0,1 0 11 16,-5 4-5-16,2 0 1 0,-2 7-5 15,-2-6 1-15,-4 6 5 0,1 2 1 16,-4 0 1-16,-10 7 6 0,0-1-3 0,-7 3 4 15,-6 4 1-15,-7 6 1 0,-13 4-2 16,-1 0 1-16,-2-4 1 0,9-6-1 0,0-4-2 16,1 0 0-16,-1-10 3 0,3 1-13 15,2-4-10-15,-2-2-43 0,0-9-46 16,4 1-57-16,4-9-50 0,-1-3-49 16,7-2-98-16,10-3-297 0,0-2-147 15</inkml:trace>
  <inkml:trace contextRef="#ctx0" brushRef="#br0" timeOffset="33068.54">3620 7628 1839 0,'19'-6'-37'15,"2"2"15"-15,-2-3 15 0,-2 7 5 0,3-1 13 16,3 2 10-16,1 3 1 0,2 0 7 16,1 5 2-16,0-1 4 0,3 6 7 15,-3 4 2-15,-5-1 3 0,-1 1 7 16,-8 1 7-16,-3 2 4 0,-6 4-3 0,-1 0 0 15,-3 1 4-15,-7 8-4 0,-7-5 4 16,-19 7-1-16,3-14 2 0,-10 6 13 16,10-10 0-16,0-4-6 0,0-7-11 15,4-7 4-15,2-6-4 0,-6-1-6 0,1-5-2 16,-15-15-15-16,14-9-7 0,3 2-3 16,14 2-1-16,4 1-15 0,4 6-5 0,-1-3-11 15,6 3-30-15,3 0-31 0,8 6-30 16,-1-3-30-16,6 5-41 0,1 11-45 15,3 1-52-15,0-1-174 0,0 12-244 0,3 1-173 16</inkml:trace>
  <inkml:trace contextRef="#ctx0" brushRef="#br0" timeOffset="33618.76">3366 8587 2101 0,'-13'-18'126'0,"6"6"6"15,0-1 10-15,1 6-4 0,-4 2-24 16,10 5-14-16,-3-7-19 0,3 7 2 0,0 0-20 16,0 0-10-16,0 0 11 0,3 32-15 15,3-7 4-15,1 5-14 0,7 15 12 16,2-2-10-16,-5 7-10 0,5-3 10 0,4 0 1 15,4 3 2-15,-12 0-10 16,9-1-1-16,-2-7-14 0,2-1-31 0,2 1-46 0,0-16-43 16,0-2-38-16,1-5-41 0,-4-6-58 15,-4-6-56-15,1-7-165 0,0-6 15 16,0-2-151-16,-1-9-95 0</inkml:trace>
  <inkml:trace contextRef="#ctx0" brushRef="#br0" timeOffset="33901.74">3986 8632 1763 0,'10'-27'47'0,"-6"4"23"16,2 3 7-16,-3 8 1 0,1-3-4 0,-4 5-3 16,3 0-9-16,1 0-7 0,2 2-7 15,4-2-2-15,0 5-6 0,4-2-4 0,-1 1-8 16,0 5 2-16,-13 1-3 16,30 0 2-16,-30 0 0 0,31 7 1 15,-15 0 0-15,4 4 1 0,-1 3 8 0,5 5 0 16,0 6-4-16,-4 0 14 0,7 17-18 15,-5 0 8-15,-1 3-1 0,-5 0-5 0,-2-2-4 16,-1 1 1-16,-3-5-5 0,-3-5-20 16,-4-7-30-16,0 1-33 0,-3-6-39 15,0-2-50-15,-3-8-78 0,-4 1-137 0,-3-8-76 16,10-5-154-16,-20 3-93 0</inkml:trace>
  <inkml:trace contextRef="#ctx0" brushRef="#br0" timeOffset="34052.26">4189 8957 1866 0,'-17'-2'143'0,"17"2"-2"0,0 0-10 16,0 0-12-16,0 0-5 0,-9-8-12 15,9 8-14-15,0 0-8 0,14-22-18 0,-5 7 0 16,4-5 2-16,7-5-13 0,14-5 1 16,-1-5-19-16,-3 3-12 0,0-1-29 0,-3 5-33 15,-7 6-43-15,-4 5-58 0,1 0-72 16,-4 3-89-16,1 3-144 0,-4 4-196 15,-4 3-140-15</inkml:trace>
  <inkml:trace contextRef="#ctx0" brushRef="#br0" timeOffset="34306.51">3579 9735 1901 0,'-13'15'26'16,"7"-8"11"-16,-2-2 2 0,8-5-2 15,4 7 8-15,-4-7 14 0,0 0 11 0,50-9 5 16,-10-1 5-16,20-15-6 0,20-18 3 16,14 4-8-16,-4-11-2 0,3 0-6 0,0 0-8 15,24-18-7-15,-24 18 3 0,-3-3-7 16,-4 6 7-16,-5 9-1 0,-15 2-10 16,-19 15-11-16,-13 1-48 0,-4 7-29 0,-7 3-19 15,0 5-27-15,-6 3-33 16,-7 2-37-16,-10 0-63 0,20 5-137 0,-14 3-295 15,-2-1-157-15</inkml:trace>
  <inkml:trace contextRef="#ctx0" brushRef="#br0" timeOffset="38654.21">4533 9751 1464 0,'0'0'18'0,"0"0"11"0,0 0-1 16,0 0 2-16,0 0-8 0,0 0 9 0,0 0-7 16,0 0-4-16,0 0-2 0,6-11 8 15,-6 11 3-15,8-21 3 0,-5 14 3 0,3-5 1 16,4-3-2-16,4-1-2 0,-8-2-6 16,4 7 2-16,4-10-4 0,2 9-5 15,1-2 0-15,-1 3-3 0,1 1-3 16,3-2 2-16,-3 3-3 0,0 8 0 15,2-5-2-15,-2 6 0 0,-17 0 0 0,40 7-5 16,-23 2 1-16,-1-1-3 0,1 0 6 16,-4 9-2-16,1-9-1 0,-4 9-1 0,-4-3-1 15,4-2 3-15,-6 6-3 0,0-5 1 16,-1-1-2-16,0 1 1 0,0-3-1 16,0-1-3-16,-3-9 2 0,4 16 1 0,-4-16 0 15,0 15 0-15,3-8 0 16,-3-7 0-16,3 11-1 0,-3-11 0 0,3 7-3 15,-3-7 2-15,0 0-2 0,0 0-2 16,8 10 2-16,-8-10-5 0,13 5 2 16,-13-5 3-16,0 0 0 0,26 0 2 0,-26 0-5 15,27 3 5-15,-14-3-1 0,1 1-1 16,2 5 1-16,1-5 0 0,-1 8 2 0,2-1 2 16,-2 0-3-16,-2 6 3 0,-5-3-2 15,2 6 6-15,-1 5-3 0,-7-5 4 16,-3 8 2-16,-3 2-4 0,-4 4 4 0,-3-3-4 15,-3 4 6-15,-1-7-3 0,-16 9-1 16,4-6 2-16,2-6-5 0,1-1-4 16,-4-7 6-16,8 1-2 0,-5-2-1 0,7-5 0 15,-2-4-18-15,1 2-19 0,5-3-22 16,13-3-35-16,-26-3-34 0,12-3-43 16,4-2-468-16,0 0-131 0</inkml:trace>
  <inkml:trace contextRef="#ctx0" brushRef="#br0" timeOffset="40087.56">4370 9894 1864 0,'-4'-7'29'16,"4"7"19"-16,0 0 4 0,-3-11-5 15,3 11-2-15,0 0-12 0,0 0-1 16,0 0 4-16,0 0 4 0,0 0 12 0,0 0 4 15,10 50 15-15,0-17 3 16,0 1 5-16,6 13-13 0,-2 0 6 0,-1-2-13 16,0 5-3-16,-2-6-11 0,2-1 7 15,-7-3-8-15,1-9-3 0,0-6-1 0,-1 0 2 16,1 0-6-16,0-8-11 0,-3 1-7 16,-1-6 12-16,-3 2 0 0,6-3-7 15,-6-4-4-15,0-7-7 0,3 13-56 0,-3-13-50 16,0 0-51-16,0 0-52 0,0 0-66 15,0 0-186-15,0 0 13 0,0 0-122 16,-12-25-60-16</inkml:trace>
  <inkml:trace contextRef="#ctx0" brushRef="#br0" timeOffset="41218.79">16913 6165 1733 0,'-7'-18'113'16,"7"6"12"-16,-3 2 21 0,3 0 7 0,0 10-1 15,0-12-6-15,0 12-10 0,-6-9-13 16,6 9-22-16,0 0-17 0,0 0 5 0,0 0-9 16,0 0-12-16,0 0-2 0,0 0 8 15,0 42-1-15,6-17-2 0,-3 11 16 16,0 14-13-16,1 3-2 0,2 4-12 16,-3-3-4-16,11 4 1 0,-1 2-1 0,-2-3-11 15,-5 1 1-15,4 1-1 0,4-8-7 16,2 2-9-16,-10-3-41 0,8-4-27 15,-1-14-61-15,-2-2-48 0,-8-10-40 0,4-5-50 16,-1-5-52-16,0-5-122 0,2-5-77 16,-8 0 42-16,13-15-177 0,-7 0-123 0</inkml:trace>
  <inkml:trace contextRef="#ctx0" brushRef="#br0" timeOffset="41669.21">17513 6165 1837 0,'13'-25'30'0,"-3"4"6"0,0 6 2 16,3 1-2-16,-3 2 0 0,4-1-4 0,-1 2-4 16,4 1-1-16,-1 2-2 0,-2 4-4 15,2 1-3-15,1 3 0 0,-4 3 0 16,4 1 0-16,-4 4 2 0,4 5-7 0,-7 2 6 16,-4 5-3-16,-1-1 1 0,-2 6-3 15,-6 0-2-15,-5 8 2 0,2-2-4 0,-1-2 3 16,-7 7-2-16,8-4 1 15,-4 0-4-15,-4 0 0 0,11-8-1 0,-3-2-4 16,-1 0 2-16,7-7-5 0,0 1-1 16,0-4 5-16,3 1-5 0,7-6 5 15,7 1-3-15,-4-4 2 0,1 3-1 0,2-3 4 16,4 3 3-16,1-4 2 0,-2 1 5 16,5 3 3-16,-4 1 5 0,-4 2 4 0,-2 1 7 15,2 2 9-15,-2 1 4 0,-4-2 16 16,-4 3-6-16,1 6 0 0,-10-1-8 0,-4 2 3 15,1 3-1-15,-8 0-6 0,-12 10 0 16,-1 1-2-16,0-10-5 0,7-2-3 16,-7-5-9-16,0-1 2 0,-3-4-13 15,-3-1-7-15,7-5-32 0,-1-4-30 16,7 2-22-16,-7-6-30 0,11 0-28 0,-4-3-39 16,0-1-55-16,7-2-105 0,3 1-96 15,-1-5-168-15,8 0-95 0</inkml:trace>
  <inkml:trace contextRef="#ctx0" brushRef="#br0" timeOffset="43088.27">20389 4350 1674 0,'-9'-18'-38'0,"9"18"-3"0,-7-7 9 16,7 7 25-16,-7-10 18 0,7 10 12 15,-7-8 0-15,7 8 9 0,0 0 11 16,-3-15 9-16,3 15 4 0,-3-10 7 0,3 10 2 16,0 0 1-16,-3-12-5 0,3 12-11 15,0 0-2-15,0 0-10 0,0 0-2 0,0 0-1 16,0 0-9-16,0 0-4 16,0 0-6-16,0 0-3 0,19 33 8 0,-8-11 9 15,-2-1 1-15,9 8-6 0,7 6 1 16,5 2 0-16,0 1-5 0,0 2 0 15,11 0 0-15,-8 2 16 0,24 5-8 0,-14-11 0 16,17 9-9-16,3-1 9 0,10-13 5 16,-2-1-11-16,-8-9 6 0,7-7 5 0,6 1 4 15,5-8-3-15,2-4 2 0,7-3-3 16,4-3-3-16,12-4-10 0,1-1-1 16,-7-4 8-16,-4-1-6 0,-23 1 5 0,1-4-12 15,-7 4 21-15,-4-5-9 0,-3-8 2 16,-3 3 4-16,9-14-5 0,-2-3 14 0,-1-7-3 15,4 0-15-15,-14 0 12 16,-20 3-4-16,18-12-1 0,-18 9 5 0,-3 3 0 16,-6 0 4-16,-5 0 3 0,-2 8 3 15,-4 7 3-15,1 2-1 0,-11 2-9 16,4 5 4-16,-4 4 7 0,3-2-4 0,-3 2-16 16,1 2 4-16,0 3 2 0,-1-1-7 15,0 3 0-15,-3 8-9 0,4-14-18 0,-4 14-14 16,3-11-33-16,-3 11-15 0,0 0-37 15,0 0-35-15,0 0-46 0,0 0-54 16,-37 24-70-16,20-12-174 0,-2 1-22 0,2-4 65 16,-4 4-138-16,5-5-71 0</inkml:trace>
  <inkml:trace contextRef="#ctx0" brushRef="#br0" timeOffset="44569.84">24013 4379 1668 0,'-14'-1'12'16,"-2"1"5"-16,16 0 3 0,0 0 0 15,-23-7-3-15,23 7-1 0,0 0-8 0,0 0 8 16,0 0-7-16,0 0 5 0,0 19 2 16,0-19 3-16,26 30 12 0,-2-8 6 15,9 15 8-15,4 1 3 0,16 10 4 0,3-6 3 16,1 11 3-16,3-9-1 0,11 2 2 16,-5-6 1-16,7-2 5 0,8-5 7 15,4-8 0-15,16-4 5 0,9-11-5 0,0-7-9 16,10-8 3-16,3-7-2 15,7-6-7-15,3-7-7 0,24-15-5 0,-10-1 2 16,-34 2-9-16,-6-1 11 0,-4-7-9 16,-12 1-11-16,-9-4-7 0,-5 0 2 0,-13-3 0 15,-8 2 0-15,-9 1-8 0,-14 12 3 16,-6 5 6-16,-7 5 1 0,-7 6-7 16,1 5-10-16,-4 2-5 0,-4 1-17 0,5 7-53 15,-8-1-48-15,3 4-39 0,-6 4-33 16,0 0-63-16,0 0-126 0,0 0-86 0,0 0-170 15,-6 25-129-15</inkml:trace>
  <inkml:trace contextRef="#ctx0" brushRef="#br0" timeOffset="47868.54">9236 7825 1850 0,'-17'-7'25'0,"1"4"27"15,16 3 15-15,-17-8 2 0,17 8-5 16,-13-2-8-16,13 2-9 0,0 0-7 0,0 0-8 16,0 0 1-16,0 0-1 0,0 0 1 15,60 14 7-15,-11-8 4 0,25 1 0 0,26 1 2 16,11-4 4-16,-2 2-2 0,5 1-3 16,-1 1-4-16,0-1-6 0,-6 3-6 15,-4 1-1-15,-3 3 1 0,4-2-4 16,-8 4-5-16,-2 6 3 0,-21-4-1 15,7 1 6-15,-1 6-5 0,-15-1-4 0,0-6-6 16,-5 6-18-16,1-4-30 0,-6 0-35 16,3-2-31-16,-10-11-51 0,-11-6-49 0,-6-1-93 15,3-1-131-15,-6-6-177 0,-1-1-101 16</inkml:trace>
  <inkml:trace contextRef="#ctx0" brushRef="#br0" timeOffset="48207.59">12223 7111 1833 0,'-7'-14'81'0,"7"3"9"0,-3 4 3 16,3 7 7-16,-7-10-13 0,7 10-2 15,0 0-17-15,0 0-5 0,0 0-6 0,-30 23-7 16,14 4 2-16,-11 15 6 0,-3 7 9 15,-10 8 2-15,-7 4 1 0,7-3 5 0,4 6-7 16,-8-4-7-16,1-5 0 0,3 5-11 16,-4-10-8-16,21-7 9 15,-3-6-10-15,-1-2-8 0,7-7 8 0,10-3 0 0,-1-8-7 16,-1 1 8-16,2-3-15 16,2-1-1-16,2-2-20 0,0 1-37 0,2-2-39 15,-2 1-26-15,-2 1-27 16,5-6-29-16,0 3-40 0,3 2-30 0,-3-2-49 0,-1 1-114 15,4-4-39-15,0-7-140 0,0 11-64 16</inkml:trace>
  <inkml:trace contextRef="#ctx0" brushRef="#br0" timeOffset="49920.47">12146 8976 1659 0,'0'0'24'0,"0"0"22"15,7-8 16-15,-7 8 18 0,0 0 6 16,0 0 0-16,7-8 4 0,-7 8-2 0,0 0 5 16,0 0-9-16,0 0-13 0,0 0-5 15,0 0-7-15,-44 15 0 0,21-5-8 0,-4 5-8 16,-17 10-7-16,5-3-2 0,-4 6 2 15,-4-3-6-15,0 5 0 0,7 0-5 16,0-3-2-16,0-2-4 0,14-2 3 0,-1-3-4 16,3-3-5-16,-3 1 4 15,11-7-2-15,-1 3-12 0,4-4 2 0,-4 0 4 16,4-1 0-16,4 2-2 0,-2-4 7 16,4-1 1-16,7-6 20 0,-17 8 10 0,17-8-4 15,-16 4-7-15,16-4 9 0,0 0-19 16,-23-18 16-16,10 6-14 0,2-8-11 15,5-3 5-15,-4-9 2 0,-4-13-8 0,1-9-3 16,3 3-3-16,7-2 5 0,-1 0-7 16,4 10-1-16,0 10 4 0,0 0 0 0,4 8 0 15,-4 2 7-15,-4 4-8 0,8 1 2 16,-4 5-6-16,0 2-7 0,0 11-8 0,3-8 15 16,-3 8-8-16,0 0 6 0,27 32-5 15,-4 3 6-15,-3 6 14 16,7 8 6-16,-8 1-1 0,19 10 13 0,-16-10-9 15,5 15 1-15,0-15-1 0,-3 1-8 16,-4-1 14-16,6-1 13 0,-6-6-15 0,-3-11 6 16,-1 0-7-16,-2-7-5 0,-1-6 1 15,-3 5-25-15,-3-12-27 0,3 1-29 0,-4-3-51 16,-6-2-99-16,0-8-128 0,-13 1-193 16,13-1 31-16,-23-9 70 0,10-7-193 15,-4-2-116-15</inkml:trace>
  <inkml:trace contextRef="#ctx0" brushRef="#br0" timeOffset="50619.35">13586 7503 1697 0,'-10'-3'-92'0,"10"3"29"0,-20-6 13 0,14 4 27 16,6 2 23-16,-21-2 16 0,21 2 17 15,-13-4 10-15,13 4 13 0,-9-4 6 0,9 4 4 16,-11-4-4-16,11 4-4 15,0 0-8-15,-10-3-3 0,10 3-8 0,0 0-4 16,0 0 0-16,0 0 4 0,57 10 11 16,-17-1 10-16,23 4 9 0,7 5-3 15,20 1 11-15,6 2-2 0,8-1 2 0,-1-2-2 16,8-2 2-16,-5 1 2 0,1-3-16 16,6-4 6-16,-3-1-2 0,-4 2-15 0,2-5-4 15,-29 5-3-15,5-5-5 0,-4 1 1 16,-7 1-5-16,0 2-2 0,-2-3-8 0,-8 2 1 15,-3 0-6-15,-6-2 11 0,-15 1-10 16,1-1 0-16,-3-2-28 0,-4-3-34 16,0-2-36-16,-3 3-42 0,3-6-66 15,-3-4-69-15,5-7-117 0,-2 3-78 0,-3-7-221 16,-4 1-163-16</inkml:trace>
  <inkml:trace contextRef="#ctx0" brushRef="#br0" timeOffset="50868.82">16423 7169 2024 0,'3'-8'83'16,"-3"8"13"-16,0-11 14 0,0 11-8 15,0 0 0-15,0 0-5 0,0 0 3 0,0 0 10 16,-50 28-14-16,17 1 0 16,0 8 4-16,-8 4-9 0,-11 10 8 0,-2 3-4 15,-6-2-16-15,3 0 8 0,0 1-16 0,8-3-9 16,-1-4 0-16,13-7-8 15,-4-2-4-15,8-3-5 0,6-7-8 0,8-4 0 16,2-1 2-16,4-3-25 0,-4-3-54 16,7-7-61-16,0 4-61 0,3-5-68 0,-6-4-87 15,10-1-197-15,3-3 38 0,0 0 45 16,-14-15-170-16,14 2-101 0</inkml:trace>
  <inkml:trace contextRef="#ctx0" brushRef="#br0" timeOffset="52386.31">16370 9132 1767 0,'3'-7'16'16,"-3"7"7"-16,0 0-1 0,0 0 0 16,-17-7-6-16,17 7-4 0,0 0 1 0,-30 7 4 15,14-6-9-15,-1 8 2 0,-10-1-1 16,-3 6 2-16,-16 5 19 0,-5 5 6 16,-2-5-5-16,0 5 6 0,-7 1-3 0,0 0-2 15,-14 7-6-15,25-7 9 0,-5 0 7 16,1 7-6-16,-1-7-2 0,5 0 0 0,1 0 0 15,12-7-1-15,6-6 1 0,6 2-2 16,5-3-1-16,2-4-2 0,1 0 5 16,-5 2-1-16,15-1 11 0,-4-4 2 0,10-4 5 15,-17 4-12-15,17-4-2 0,0 0 6 16,-27-8-10-16,21-3 1 0,-4-3-2 16,3-4-10-16,-6-2-1 0,10-5 6 15,-4-8-6-15,7-4-2 0,-4-16-4 0,8-3-1 16,-1 2 1-16,4-3 1 0,3 2-9 15,-4 5 6-15,1-3 6 0,3 14-4 0,-7 6 13 16,7-1 8-16,-10 9 7 0,4 9 2 16,-4-1-5-16,4 0-9 0,-4 10 0 15,0 7-9-15,0 0 8 0,0 0-1 16,0 0-15-16,39 43 13 0,-12-5 7 0,-3 5 2 16,1 1-5-16,2 4 3 0,0 2 6 15,3 0-8-15,6 8 4 0,-12-16-10 16,3 3 15-16,-4 0-1 0,-3-2-1 0,0-4-5 15,-3-9-2-15,-4-7-11 0,0-1-38 16,-2-4-31-16,-5-3-49 0,-3-4-47 0,4 3-59 16,-10-4-70-16,-1 0-153 0,4-10-60 15,-6 5 48-15,6-5-214 0,0 0-148 16</inkml:trace>
  <inkml:trace contextRef="#ctx0" brushRef="#br0" timeOffset="67936.82">18173 7022 1930 0,'-30'-5'52'0,"30"5"26"0,-16-6 21 15,16 6 0-15,-21-7 9 0,21 7 4 16,-17-4-19-16,17 4-3 0,-13-3-21 15,13 3-1-15,0 0-15 0,0 0-4 0,0 0-8 16,0 0-3-16,0 0 0 0,33 28 2 16,1-17 6-16,16 10 2 0,17-3-8 0,16 4 8 15,14-2-1-15,12-1 12 16,11-1-4-16,7-3-1 0,7 1-13 0,5-9-2 16,5 4 1-16,-8-3-5 0,-2 0-3 0,-4 2-16 15,-21 3 10-15,-5-5-1 0,-31-1 6 16,-13 1-20-16,-9-1-1 0,-15-4 5 15,-3 0 11-15,-6-2-3 0,-11 5-8 16,5-6 1-16,-4 0 8 0,-1 1-6 0,-16-1-6 16,27 0 1-16,-27 0 0 0,20 4-2 15,-20-4-20-15,16 0-29 0,-16 0-67 0,11-4-50 16,-11 4-50-16,6-4-56 0,-6 4-60 16,0 0-150-16,0-13 20 0,0 13-206 15,0 0-152-15</inkml:trace>
  <inkml:trace contextRef="#ctx0" brushRef="#br0" timeOffset="68386.77">20256 7286 1934 0,'-3'8'34'0,"3"-8"19"0,0 0 17 15,0 0 11-15,0 0 3 0,0 0-6 16,0 0-3-16,0 0-6 0,10-40 0 0,0 18-13 16,16-13-3-16,14-9-6 0,10-15-3 15,7 0 1-15,13-7-9 16,-7-3-9-16,4-2 0 0,3 2 7 0,13-22 6 0,-20 25 3 16,-3-2 5-16,-12 0-7 15,-9 11 9-15,-9 7 2 0,-3 1 3 0,-7 13 0 16,3-3 10-16,-3 14-6 0,-10 6-2 15,4 5-19-15,-8-3 5 0,1 6-12 0,-1 1 10 16,-1-1-17-16,1 4-30 0,-6 7-23 16,3-11-32-16,-3 11-39 0,0 0-42 15,0 0-45-15,0 0-52 0,0 0-57 0,0 0-184 16,-6 29 45-16,-2-22-138 0,5 3-73 16</inkml:trace>
  <inkml:trace contextRef="#ctx0" brushRef="#br0" timeOffset="69453.13">20196 7807 1665 0,'-6'-17'33'0,"-2"2"33"0,5 0 27 16,0-1 23-16,0 7 22 0,3-1 13 15,-7 0-1-15,7 10-14 0,-3-10-14 16,3 10-13-16,0 0-7 0,0 0-15 0,0 0 5 16,0 0 13-16,0 0-8 0,3 45 0 15,-3-13-5-15,7 4 2 0,-7 3 0 16,6 14-12-16,-3-2-7 0,8 10-9 0,-4-7 1 16,2-4-5-16,2 6-1 0,2-8-12 15,-3-3-9-15,3-13-28 0,0-2-43 16,-6-7-56-16,0-3-47 0,3-6-40 15,-7-3-61-15,7-6-70 0,-3-5-125 0,-7 0-57 16,30-10 47-16,-14-3-183 0,5 1-120 16</inkml:trace>
  <inkml:trace contextRef="#ctx0" brushRef="#br0" timeOffset="69955.45">21210 7861 1877 0,'6'-8'70'0,"1"-1"15"0,-1 5 6 15,-6 4-8-15,0 0-11 0,0 0 1 0,0 0-9 16,0 0-9-16,0 0 2 0,0 0-11 16,0 0-4-16,0 0-6 0,-57 17-2 0,28-5-5 15,-8 13-1-15,-6 0-7 16,3 3 4-16,-4 0-7 0,1-3 3 0,7 5-3 16,-5 0 3-16,1-5-1 0,4 0-12 15,6-5 4-15,6-6 3 0,8-1-5 16,2-2 1-16,-2-4 0 0,2 0 1 0,5 1 21 15,9-8 8-15,-21 4 12 0,21-4-5 16,-13 0-6-16,13 0 2 0,-23-12-7 16,13-2 4-16,-1-4-14 0,5-7 8 0,0 0-11 15,-1-14 2-15,10 3 2 0,-3-21-10 16,7-1 7-16,2 5-17 0,2-1 8 0,5 8 5 16,-9 7-7-16,0 11 10 0,-4 6-1 15,7 4 3-15,-7 4-9 0,4 6-11 16,0 5 7-16,-7 3-12 0,0 0 4 15,26 22 2-15,-6 0 9 0,4 19 6 0,-4 6-12 16,6 6 7-16,-12 2-1 0,2 5 7 16,1-3-6-16,4 11 6 0,-2-17 2 0,-2 5-7 15,2-6 4-15,5-2-10 0,-4-6-10 16,7-4-51-16,-8-11-45 0,-5-4-37 16,-1-8-42-16,1-5-47 0,-7-2-68 0,2-8-157 15,-9 0-19-15,0 0 59 0,27-17-147 16,-17 9-54-16</inkml:trace>
  <inkml:trace contextRef="#ctx0" brushRef="#br0" timeOffset="71470.85">20100 8176 1646 0,'0'-16'45'0,"-8"0"7"16,8 7 2-16,0-1-6 0,0 0-6 0,0 10 1 15,0-14-11-15,0 14-5 0,0 0-2 16,0 0 0-16,0 0-2 0,0 0 0 0,0 0-4 16,0 0 0-16,0 0-2 15,14 31-2-15,-7-20 2 0,-7-4-9 0,6 0 4 16,-6 1-1-16,0-1 0 0,3 1 2 16,-3-8 3-16,5 13 7 0,-2-6 21 0,-3-7 23 15,0 0 25-15,0 0-14 0,0 0-1 16,0 0-18-16,0 0-1 0,0 0-2 15,-38-18-7-15,32-4-4 0,-7-2-4 0,2-2-1 16,5-2 5-16,-4-4-13 0,10 7 6 16,-3-10-11-16,6 6 7 0,-3 3-2 0,3 2 0 15,7 3-7-15,-2 0-6 0,-2 5-2 16,7 3-4-16,-2 5 4 0,-2 1-13 16,7 4 9-16,-16 3 0 0,38 10-4 15,-19 1 9-15,2 7-6 0,2 7 0 16,7 17 1-16,-14-2-7 0,11 7 10 0,-10-1-8 15,-1 4-3-15,-9 0 8 0,0-1-8 16,3-9 6-16,-7-5-6 0,-3-2 13 0,0-8-6 16,3 0-5-16,-3-3 9 0,-3-5 2 15,0 1 19-15,-3-8-7 0,-5-1 10 16,-2-3-6-16,13-6-15 0,0 0 22 0,-47-24-20 16,24 5 7-16,3-6 3 0,-4-13-9 15,-3-5-2-15,8-1 2 0,5 6-3 16,1 5 2-16,7 4-5 0,-2-3 2 15,5 0 7-15,0 4-12 0,3-1-2 0,3 8-2 16,0-1 4-16,8-3-12 0,-1 4 6 16,3 6 8-16,-3 1-12 0,6 3 5 0,2 4-13 15,5 1 1-15,-7 9 8 0,8 0-4 16,-4 8-2-16,6 8 4 0,-2 1 4 16,6 16 3-16,-13-3 0 0,-1 9-8 0,-5 7 1 15,-2-2-1-15,-6-3 6 0,1-2-4 16,-1-5 4-16,-10 1 6 0,4 12-4 0,-3-11-3 15,-2-9-3-15,2-5 12 0,-1-5 1 16,-2-2-9-16,-5-6 5 0,1-5-9 0,-1-1 20 16,14-6-13-16,-40-18 0 15,20-2-7-15,4-7 4 0,-8-15-1 0,8-7-5 16,2-2 3-16,1 1 1 0,13-7-5 16,-3 6 2-16,0 9-4 0,3 0-4 15,3 9 4-15,0-3 4 0,4 5-2 0,-4 10 1 16,0-2-4-16,4 9-1 0,0-1-2 15,0 6-4-15,2 8-2 0,-9 1 13 0,0 0-5 16,34 17 2-16,-24 5 9 0,3 6-5 16,-3 5 3-16,-3 17-3 0,3 0-4 0,-4-8 1 15,-9-2 9-15,0-5-5 0,3 2 2 16,-7-4 3-16,4-6-2 16,-4-4 3-16,-3-3 14 0,0-5 3 0,3-5 4 0,-9-3-4 15,-1-4-6-15,17-3-2 16,-37-16 1-16,14-3-6 0,3-6-2 0,-10-18-1 0,7-2-6 15,2-6-1-15,5 1 9 16,2 8-1-16,8 3-3 0,-4 9 0 0,-4-2-8 16,11 7-1-16,0 7 0 0,-7 0-9 15,10 4-15-15,-3 1 5 0,6 2-3 16,0 2-12-16,-3 9-21 0,10-10-17 0,-10 10-12 16,14-3-31-16,-8 3-28 0,-6 0-27 15,21 8-40-15,-12-3-46 0,1 3-59 0,4 2-150 16,-4-2 6-16,-1 6 55 0,2-4-149 15,2 2-56-15</inkml:trace>
  <inkml:trace contextRef="#ctx0" brushRef="#br0" timeOffset="75504.28">22113 6032 1685 0,'-7'-12'90'0,"4"3"11"0,0 2 0 15,3 7-7-15,-8-9-13 0,8 9-7 0,0 0-10 16,0 0 3-16,0 0 9 0,0 0 7 16,30 30-2-16,-9-8 16 0,-4 3 2 15,-1 3 15-15,11 12-3 0,-4 2-1 0,4 4 2 16,-11 4 7-16,8 0-3 0,-11 1 1 16,4-2-3-16,-4 2-3 0,1 2-15 0,-1-6-6 15,-4 2-11-15,-1-17-7 16,1 0-2-16,-2-9-14 0,-1-2 4 0,2 0-7 15,-2-3-10-15,-2-7-25 0,-1 6-26 16,0-9-32-16,3-2-57 0,-6-6-69 16,0 0-52-16,0 0-67 0,0 0-60 0,0-25-153 15,0 8 4-15,0-5 51 0,5 1-190 16,-5-7-130-16</inkml:trace>
  <inkml:trace contextRef="#ctx0" brushRef="#br0" timeOffset="75823.94">22553 6032 1903 0,'7'-10'44'0,"-7"-2"-1"16,3-1-1-16,4 1 6 15,2-3-4-15,1 2 1 0,4-4 1 0,2-1-4 16,-5 6-1-16,5 2 5 0,1 0 1 16,-4-1 3-16,4 7-3 0,-1-1 10 15,-2 2-2-15,-14 3 5 0,36 5 16 0,-15 2-6 16,-2 4 9-16,5 2 5 0,-4 4-6 15,3 5-1-15,0 3 6 0,4 11 0 0,-7 1-1 16,10 1-3-16,-13-5 4 0,-4-2-9 16,7 12-1-16,0-3 2 0,-7-4-7 15,-2-3-6-15,-2 1-3 0,1-5-2 0,7 14-7 16,-7-8-5-16,-7-3-3 0,5-7-7 16,-2 0 5-16,-3 0-13 0,0 0-3 0,4-6-34 15,-1-1-49-15,2-3-54 16,-8-2-39-16,3-3-44 0,-3-5-97 0,0-5-113 15,0 0-105-15,0 0 42 0,0 0-231 16,-27-22-192-16</inkml:trace>
  <inkml:trace contextRef="#ctx0" brushRef="#br0" timeOffset="76040.73">22892 6536 2137 0,'0'0'93'16,"-16"6"4"-16,16-6 3 0,0 0-7 15,0 0-3-15,-3-17 3 0,16-4-19 16,14-14-8-16,9-2-7 0,15-16 6 15,9-1-12-15,-3 4-13 0,-2 0 0 16,-14 10-9-16,-1 2 0 0,-1 6 2 0,-12 7-9 16,-3 4-1-16,-8 5-2 0,-2 3-7 15,-1 2-28-15,-3 2-26 0,3 0-31 0,-6 5-37 16,-7 4-55-16,7-3-72 0,-7 3-140 16,0 0-76-16,0 0-168 0,0 0-118 15</inkml:trace>
  <inkml:trace contextRef="#ctx0" brushRef="#br0" timeOffset="80940.23">26953 7868 1792 0,'-13'-18'-15'0,"-1"3"21"0,4-2 16 16,4 2 12-16,2-3 6 0,1 1 9 0,3-4 5 16,0 2 0-16,10-4-5 0,0 0-2 15,4-6 0-15,11-6-5 0,-1 11-5 16,-4 5-4-16,10-3-1 0,0 5-6 16,4 6 2-16,2 1-4 0,-3 10 0 15,4 2 2-15,0 9-10 0,0 1 1 0,9 9-2 16,-5 8 0-16,-5 0 2 0,-12 2-3 15,-8-6-10-15,1 5 0 0,-4-3 0 0,-7 1-1 16,-3-3-2-16,-3-3-3 0,0-1 1 16,0-5-2-16,0-3 3 0,0-1-3 15,0 1-2-15,0-13-2 0,0 11 0 0,4-7-1 16,-4-4 2-16,0 0-5 16,14 3 0-16,-14-3 1 0,20-7 5 0,-7 0-2 0,0 3 0 15,1 0 3-15,2 1 0 16,-2 3-1-16,2-3 0 0,1 6 3 0,-4-3 0 15,4 5 0-15,-1 0 2 0,1 10 0 16,-4-5 3-16,4 12 8 0,-4 1-1 16,-5 2 5-16,-5 0-1 0,0 2-3 0,-6 2 0 15,0 4 4-15,-8 3-3 0,-5 9-1 16,2-13-1-16,-9 5 4 0,3-6-6 0,0-6 5 16,-4-6-2-16,5-3-2 15,-2-1-2-15,2-5-2 0,-5-2-2 0,4-4-13 16,-4-1-19-16,8-3-28 0,-1-3-42 15,4-1-34-15,-1-4-45 0,1-2-53 16,4-3-415-16,1 1-144 0</inkml:trace>
  <inkml:trace contextRef="#ctx0" brushRef="#br0" timeOffset="81304.99">28129 7467 1811 0,'30'-23'-58'16,"-3"7"19"-16,0 3 11 0,-7 1 15 0,7 3 0 16,-5 5 13-16,2 0 13 0,0 8 6 15,-1-2 8-15,3 9 6 0,1 1 5 16,0 5 9-16,-1 5 3 0,-5 2 2 16,-8 2 1-16,1 5 3 0,-5 1 4 0,-6 1-1 15,-3-3 5-15,-3 1-7 0,-3 1-3 16,-15 10 1-16,1-2 4 0,-3-8 1 15,3-9-7-15,-10-6 2 0,7-7-6 0,-7-2-4 16,-4-12-3-16,-23-10-5 0,8-8-6 16,-1-9 3-16,4-2-10 0,12-3-8 15,4-7 4-15,10-3-8 0,6 4-6 0,4 5-16 16,10 5-31-16,4 7-34 0,2 0-35 16,5 0-39-16,5 3-49 0,7 4-98 15,-2 8-137-15,1 4-121 0,2 6-56 16</inkml:trace>
  <inkml:trace contextRef="#ctx0" brushRef="#br0" timeOffset="81604.25">28023 8510 1666 0,'-17'-16'71'0,"4"4"21"16,0 2 13-16,6 3 12 0,0-1-2 0,7 8-13 15,-13-7-17-15,13 7-13 0,0 0 1 16,0 0-12-16,0 0-12 0,0 0 5 0,3 32-5 16,7-9 3-16,4 7-1 0,2 11-4 15,4 9-6-15,0 4 3 0,-3 1-5 16,7-3 1-16,-2 1-5 0,5 0-2 0,0-3 4 15,-1 0-16-15,1-6-1 0,0 1-15 16,3-9-38-16,-7-11-38 0,3-8-48 16,-5-2-68-16,-4-14-77 0,-4-1-183 15,3-1 20-15,-2-9-127 0,-1-5-56 16</inkml:trace>
  <inkml:trace contextRef="#ctx0" brushRef="#br0" timeOffset="81877.14">28496 8480 1654 0,'-7'-25'46'0,"1"2"9"16,3 1 4-16,3 2-2 0,-3-2-4 0,3-3-4 16,3 0-6-16,3 0-2 15,4 1-5-15,1-2-8 0,5-2 3 0,1 3-6 16,-4 7-4-16,4 3 3 0,-1 1-3 16,1 3-2-16,-1 4 3 0,1 7 1 15,-1 0 4-15,2 7 7 0,5 4 2 0,-4 1 2 16,2 8 2-16,9 6 8 0,0 10-7 15,-7 2 7-15,0 5-7 0,1 4-2 0,-7-2 3 16,-1 5-7-16,1 2 0 0,-1 1-13 16,-5-8 0-16,5 0-26 0,-2-13-37 15,-4-1-43-15,-4-12-52 0,5-5-39 0,-11 0-49 16,0-7-120-16,0-3-284 0,0-4-127 16</inkml:trace>
  <inkml:trace contextRef="#ctx0" brushRef="#br0" timeOffset="82070.96">28723 8776 1852 0,'0'0'35'0,"-20"-4"3"16,20 4 6-16,-3-12-2 0,3-4-2 0,3-2-1 15,3-7 0-15,15-14 0 0,-5-5-4 16,11 1 0-16,6-7-2 0,0 7-5 16,1-4-1-16,16-3-7 0,-14 5 2 0,-6 6-4 15,8 7 3-15,-13 7-6 0,-4 6-10 16,-1 4-44-16,-4 5-46 0,1 0-36 15,-4 2-46-15,-3 6-54 0,-3-2-389 0,-7 4-110 16</inkml:trace>
  <inkml:trace contextRef="#ctx0" brushRef="#br0" timeOffset="82371.84">28286 9801 1777 0,'-23'29'-5'16,"3"-8"9"-16,10-4 12 0,-1-9 10 0,5 3 3 15,3-4 7-15,3-7 21 0,0 0 17 16,0 0 4-16,69-29 1 0,-8-11 1 16,19-16-2-16,29-20-3 0,15-7-1 15,10-15 2-15,16-9-2 0,3-5-10 16,7-5-2-16,-10 3-7 0,0 3-8 0,-7 11-9 15,-20 11 0-15,-12 14-7 0,-32 23-37 16,-11 10-41-16,-19 9-48 0,-5 10-32 0,-11 11-21 16,-10 6-19-16,-3 9-37 0,-14 5-48 15,2 6-400-15,-5 11-149 0</inkml:trace>
  <inkml:trace contextRef="#ctx0" brushRef="#br0" timeOffset="82771.25">29743 9400 1941 0,'0'0'37'0,"0"0"6"0,0 0 2 15,-27-6 4-15,27 6-6 0,0 0-1 16,7-19-7-16,2 4-2 0,12-8 1 0,2 4-1 16,11-12-9-16,2 4-5 15,4 2 2-15,-3 0-3 0,-7 8-1 16,-4 0-1-16,-2 9-9 0,-1 0 5 0,1 8-3 16,-5-3 3-16,5 6 4 0,2 6 7 15,5 9 8-15,-5 0 15 0,11 14 4 0,-4 6 9 16,-6 5-3-16,0-1 2 0,-4 8-4 15,-3 2-5-15,-3 4-2 0,-4-5 5 16,0 5-2-16,-3-5-8 0,-3-9-11 0,7 5 1 16,-8-11-8-16,0-11-10 0,-2 0-39 15,-1-7-28-15,0 3-35 0,0-10-36 16,-3 0-84-16,-3-5-130 0,3-6-128 0,-16 0-188 16,16 0-150-16</inkml:trace>
  <inkml:trace contextRef="#ctx0" brushRef="#br0" timeOffset="82942.81">30033 9980 1914 0,'-10'4'6'0,"10"-4"17"16,-14 6 12-16,14-6 11 0,0 0 8 15,0 0 4-15,0 0-4 0,0 0-5 0,17-43-4 16,4 15-3-16,12-11-5 0,10-16-3 16,4-2 1-16,-1 1-3 0,1 4-9 15,-4-1 0-15,-6 11-5 0,-4 2-13 16,0 8-35-16,-9 7-45 0,-4 4-40 0,-4 9-28 15,-5 2-45-15,-2 3-486 0,-2 4-170 16</inkml:trace>
  <inkml:trace contextRef="#ctx0" brushRef="#br0" timeOffset="83604.46">29606 10276 1979 0,'-7'-11'3'0,"4"-3"19"0,0 6 18 0,-4-1 7 16,7 9 4-16,-7-9 0 0,7 9 1 16,-10-7-7-16,10 7-7 0,0 0-3 15,0 0-5-15,-43 16-3 0,23-3-3 0,0-1 0 16,-6 11-1-16,-12 2-5 0,5-6-5 16,0 14 0-16,3-8 0 0,-7 3 2 15,1 3-5-15,9-9 2 0,7-3 0 16,-7-2-2-16,11 0 6 0,2-9 7 15,-2 3 8-15,6-1 6 0,3-6 16 0,-3 4-4 16,10-8-6-16,-24 0-4 0,24 0 3 16,-22-9-8-16,5-7-1 0,-7-6-8 0,-3-14 8 15,-3-10-11-15,-3-15 4 0,3-8-1 16,8-5-3-16,1-8 3 0,8 6-15 16,3-2 1-16,3 18 6 0,7 14 4 0,-3 9-3 15,0 9-4-15,3 3 6 0,-4 7-10 16,4-1-6-16,4 9 8 0,-4 10-5 15,0 0 8-15,0 0-4 0,43 38 18 16,-10 3 1-16,3 23-4 0,5 3 16 0,-1 1-17 16,-4 1 21-16,-3 5 8 0,1-2-12 15,3-5 1-15,-4-6 2 0,-6-11-4 16,-4-6-9-16,4-5-5 0,-10-8 7 0,-4-12-14 16,-4 2 3-16,2-6-4 0,-8-2 0 15,4-4-3-15,-1 1 3 0,2-3 0 16,-8-7 6-16,6 8-8 0,-6-8-19 0,0 0-36 15,0 0-27-15,0 0-44 0,37-16-41 16,-28 7-50-16,-1 1-61 0,5 1-89 0,-1-3-140 16,-4 2 27-16,-2 0-190 0,4-1-150 15</inkml:trace>
  <inkml:trace contextRef="#ctx0" brushRef="#br0" timeOffset="86372.1">1952 1563 1820 0,'-6'-13'-73'16,"0"2"12"-16,2 2 22 0,-2-1 17 0,6 10 14 15,-3-13 21-15,3 13 15 0,-14-11 8 16,14 11 1-16,-7-7 0 0,7 7 3 15,0 0-9-15,0 0-4 0,0 0-3 0,0 0 8 16,0 0 5-16,0 0 3 0,24 31 2 16,-8-16 6-16,1 2-3 0,2 2 1 0,5 2-1 15,-7-6-2-15,10 3-4 0,-1-1-1 16,1-9 1-16,-4-3 5 0,10-10 2 16,21-13-1-16,16-19 5 0,-1-16-9 15,5-4-9-15,-1-7 1 0,1 0 0 16,-4-1-5-16,-3 5-6 0,-11 3-1 0,4 2-5 15,-17 17 1-15,-9 6 4 0,-4 9-5 16,-13 3-3-16,-1 8-13 0,-5-1-10 16,-2 6-4-16,-2 3-10 0,-7 4-13 0,0 0-31 15,0 0-34-15,0 0-53 0,23 11-62 16,-23-11-131-16,10 7-294 0,-7-1-139 16</inkml:trace>
  <inkml:trace contextRef="#ctx0" brushRef="#br0" timeOffset="111555.65">8036 2670 1772 0,'-6'7'-99'16,"6"-7"28"-16,0 0 25 0,0 0 2 0,-17 5 18 15,17-5 10-15,0 0 4 0,0 0 7 16,0 0 19-16,0 0 5 0,-30-11-6 15,30 11 2-15,-10-8 8 0,7-1 0 0,3 9-6 16,-7-22 2-16,7 10-1 0,3-6-3 16,1-2-5-16,2-8 5 0,7-16-5 0,4-2 4 15,7-1-4-15,9-13 5 0,3-5-3 16,12 2 0-16,1 1-3 16,1 5-5-16,-3-3 8 0,13 5-3 0,0 5-6 0,3 7 5 15,-3 5-6-15,10 6 4 0,-6 7-3 16,-5 6-2-16,1 2 2 0,11 13 1 15,2 4-2-15,-4 4 4 0,9 10-3 16,5 11 2-16,3 7-6 0,1 14 9 16,-7 4-2-16,-3 0 1 0,-8 1-2 0,-1 2 1 15,-2 0-5-15,-9-9 6 0,-14-4-1 16,-6-6 2-16,-4-2-1 0,-6-10-4 0,-4-1 6 16,-10-5 2-16,1-3-5 0,-4-1-3 15,-1 1 3-15,-1-5-16 0,-2-4-43 16,-3 2-62-16,-3-6-55 0,0 0-360 0,0 0-33 15</inkml:trace>
  <inkml:trace contextRef="#ctx0" brushRef="#br0" timeOffset="112006.38">10629 2321 1531 0,'0'0'-14'0,"0"0"10"16,0 0 7-16,0 0 13 0,0 0 9 16,-33-29 9-16,23 16-4 0,7-2-9 0,-4-3 3 15,0 1-3-15,1-5-4 0,3 0-4 0,-1-8 1 16,4 2 3-16,7-7-6 15,6-12 2-15,-6 2-6 0,16-3 0 0,0 3 1 16,7 1-3-16,4-2-2 0,26-4-1 16,3 3 2-16,14 4 4 0,13 4-4 15,7 3-1-15,6 9 2 0,7 4-2 0,10 6 1 16,-4 9-1-16,1 11 1 0,0 12-2 16,0 4 4-16,-8 13 2 0,5 10-1 15,-18 5 0-15,28 14-2 0,-37-7 3 16,-11 3 1-16,-9-1-4 0,0-5 2 15,-4 2 3-15,-6-7-4 0,-14-13 5 0,-4 3 0 16,-1-5 5-16,-8-6-4 0,-11-8-3 16,5-2 4-16,-8 0-3 0,1-5 2 0,-4 2 0 15,1-5 0-15,-1 4-3 0,-2-4-8 16,-2-1-22-16,1-2-35 0,-10-4-39 16,23 8-51-16,-5-8-443 0,-2 2-90 0</inkml:trace>
  <inkml:trace contextRef="#ctx0" brushRef="#br0" timeOffset="112506.59">14713 2335 1702 0,'-30'0'-24'16,"30"0"4"-16,-24-10 3 0,15-1 4 0,-2 1-3 16,1-6 7-16,1-5 3 0,-2-8-1 15,5-4 2-15,2-5 2 0,4-2-5 16,13-16-7-16,1 2 4 0,16-13 2 15,7 2-1-15,-1 0 3 0,18 0-3 0,9 2 3 16,10 1 2-16,7 2 1 0,31-14 1 16,5 8-2-16,-19 21 0 0,16 6 2 15,4 6 3-15,3 9-2 0,6 12 22 0,4 6 12 16,-13 12-1-16,0 12 3 0,-8 12 4 16,5 8 4-16,-14 12 3 0,7 19-4 15,-4 16 0-15,-19 3-2 0,-5 9-3 16,-5 6-2-16,-17-20-3 0,-8-4 0 15,-2 0-7-15,10-4 2 0,-11-7-1 0,1-5 0 16,-4-8-2-16,-9-10-7 0,-4-8 3 16,-10-9-3-16,-4-6-8 0,-2-4-3 0,2-4-7 15,-5 0-17-15,-5-7-37 0,1-4-46 16,-7-3-48-16,0 0-473 0,0 0-121 16</inkml:trace>
  <inkml:trace contextRef="#ctx0" brushRef="#br0" timeOffset="113257.43">18146 2089 1776 0,'-24'-14'-25'0,"8"3"4"0,2-1 9 16,8-1-1-16,-4 4 2 0,7-7 0 0,0-2 1 15,0-3 2-15,9-12-4 0,10-13 6 16,14-4-4-16,14-8 4 0,2 2 5 16,14 1-4-16,4 8-3 0,9 5 8 15,7 9-4-15,7 10 5 0,-10 12 11 16,12 15 0-16,15 10 4 0,2 11 14 0,-2 13 3 16,-1 6 0-16,17 27 0 0,-14 0-1 15,-25-9 1-15,-15 1-4 0,4-1 3 0,-13-2-6 16,-7-6-2-16,1-1 0 0,-12-13-2 15,-2-5-3-15,-14-7 2 0,0-6-5 16,-9-4-2-16,6-3 1 0,-7-5-5 0,-3 1 0 16,0-3-7-16,-3-2-31 0,-1-2-44 15,-6-4-49-15,7 3-66 0,-7-3-393 0,0 0-81 16</inkml:trace>
  <inkml:trace contextRef="#ctx0" brushRef="#br0" timeOffset="119973.26">1062 10401 1670 0,'0'0'-8'0,"0"0"5"16,-3-11-6-16,3 11 8 0,0 0-4 0,0 0 6 16,0 0-1-16,0 0 12 0,0 0 4 15,38 28 19-15,-22-14 2 0,4 9 6 16,4 2 13-16,9 10 4 0,-3 7 0 15,3 1 8-15,-3-6-1 0,3 6 2 16,-6 2-1-16,-1-2-5 0,4-2 1 0,-3 1-7 16,-4 0-2-16,-5-9 2 0,-6-2-11 15,1-6-1-15,1 2-4 0,-4-4-4 16,4-4-1-16,-1 2 0 0,-7-3-10 0,5-7-2 16,-1 3-3-16,-4-3 5 0,5-3-2 15,-5 1-11-15,-3-2 8 0,-3-7-7 16,10 15-11-16,-10-15-30 0,10 7-34 15,-10-7-38-15,10 8-47 0,-10-8-49 0,0 0-72 16,0 0-168-16,0 0-149 0,0 0-83 16</inkml:trace>
  <inkml:trace contextRef="#ctx0" brushRef="#br0" timeOffset="122639.75">5856 12416 1648 0,'0'0'-43'0,"14"-4"11"0,-14 4 17 16,0 0 22-16,0 0 11 0,0 0 22 16,13-3 13-16,-13 3 8 0,0 0 5 0,0 0 0 15,0 0-2-15,0 0-3 0,0 0-1 16,0 0-4-16,0 0-6 0,0 0 2 0,9-4-5 15,-9 4-2-15,0 0-4 0,0 0-1 16,0 0-3-16,0 0-4 0,0 0-4 16,0 0-2-16,0 0-3 0,-46 10 0 0,32-9-4 15,2 5-5-15,-9-1 0 0,5 1 2 16,-4-2-3-16,-1 0-7 0,2 5 1 16,2-4 0-16,4-1-1 0,-4-1-2 15,4 1 0-15,-1 7-2 0,-2-5 0 16,6 1 2-16,-7 0-3 0,7-2-4 0,3 1-1 15,7-6 0-15,-19 12-3 0,9-2 7 16,-1 1-4-16,5 0-1 0,-1 2 3 0,4 2-5 16,3 0 4-16,-7-1-2 0,11 4 4 15,-1 0 2-15,0-5 2 0,1 1-8 16,5 1 4-16,-2-5 3 0,7 1-2 0,-1-3 3 16,7-2-2-16,0-1 1 0,-4-2 1 15,8-3-1-15,3 3 1 0,-5-3 3 0,2 0-9 16,3-3 5-16,3 0 3 0,-3 3-6 15,-4 0 2-15,4-2 0 16,-1 4 1-16,-3-2-3 0,1 0 2 0,3 3-7 16,-1 1 3-16,-3 3 1 0,-3 2 0 15,1 0 5-15,-2 4 2 0,-2-1 0 0,-1 4 10 16,-5 0 7-16,-5 2 6 0,1 0 19 16,-4 0-2-16,-6 2 0 0,0 2-3 15,-7 0 4-15,-10 3-9 0,-14 6-5 0,8-5-2 16,-4-8 3-16,0-2 3 0,3-4 2 15,-7 1-13-15,1-4-2 0,0-3-12 0,6-6-10 16,0 0-19-16,5-6-25 0,-2 5-32 16,4-5-23-16,-4-1-34 0,8-1-38 15,-1 1-48-15,4-3-60 0,3-2-120 16,7 1-239-16,3 4-133 0</inkml:trace>
  <inkml:trace contextRef="#ctx0" brushRef="#br0" timeOffset="123456.59">8629 12355 1891 0,'0'0'47'0,"0"0"26"16,-9-15 23-16,9 15 11 0,-7-10 19 0,7 10 16 15,-7-10-24-15,7 10-4 0,-10-8-1 16,10 8-6-16,0 0-10 0,-27 3-19 0,27-3 1 16,-30 18-22-16,14-6-5 0,-7 5-4 15,-8 12-9-15,1 10 7 0,7 1 5 0,0-1-20 16,0 7-2-16,6-1 3 16,10-5-4-16,4-5 7 0,3 5-7 0,6 11-10 15,-2-8 3-15,2-7 4 0,11 6 3 16,0-9-10-16,-1-6 10 0,2 1-9 15,1-12 8-15,1 1-12 0,7-9 10 0,-8-2-7 16,5-3 2-16,0-8-9 0,-1 0 2 16,0-5 1-16,0 0 7 0,-2-5-15 0,-5 1 6 15,-6 0-1-15,0-1 1 0,-7 0 5 16,1 2-13-16,-8 1-2 0,-2-1 12 16,-1 1-11-16,-3-1 3 0,0 1-14 0,-3 5-9 15,3-3-10-15,-7 2-23 0,3 1-45 16,2 1-31-16,2 2-44 0,-4 1-64 0,1-2-56 15,2-1-94-15,-1 5-95 16,2-2 34-16,10 3-149 0,-27 0-95 0</inkml:trace>
  <inkml:trace contextRef="#ctx0" brushRef="#br0" timeOffset="124490.28">10786 12316 1805 0,'0'-8'93'0,"0"8"19"0,3-18 19 0,-3 18 0 16,3-10 0-16,-3 10-12 15,0 0-8-15,0 0 0 0,0 0-22 0,0 0-7 16,0 0-10-16,0 0-19 0,0 0 2 16,0 0 20-16,0 0 18 0,11 35 6 15,-5-16 1-15,1 6-7 0,4 6 3 0,-8 4 1 16,0 2-17-16,4 1-1 0,-1 12-5 16,0-3-12-16,2-4-1 0,-2-8 0 0,1-1-9 15,-1-2 1-15,5-1-6 0,-8-8-1 16,4-2-4-16,-4-3-16 0,0 0-6 0,0-4-21 15,0 0-21-15,1-3-12 16,0-2-45-16,-4-1-64 0,0-8-45 0,0 7-48 16,0-7-35-16,0 0-52 0,0 0-101 15,0 0-75-15,0 0 50 0,3-28-157 16,0 13-106-16</inkml:trace>
  <inkml:trace contextRef="#ctx0" brushRef="#br0" timeOffset="124974.46">11233 12302 1826 0,'10'-11'59'0,"-4"4"2"0,-3 0-5 16,2 0-6-16,-2 2-6 0,3-1-4 15,-6 6-3-15,16-9-5 0,-8 4-4 0,2 1 1 16,-1 3-8-16,-9 1-4 16,24-6 5-16,-11 6-4 0,4 3 2 0,-4 0-2 15,1 2-2-15,2 2 1 0,-6 3-2 16,7 3 3-16,-7-1-2 0,3 1 1 15,-3 7-4-15,-3 0 2 0,0-2-1 0,-4-1 0 16,-3 3-3-16,0 1 1 0,0 0 0 16,0-3 2-16,0-3-4 0,-3 2 0 0,3-4 1 15,0-4-6-15,0-9 3 0,0 18-1 16,3-11-6-16,-3-7-1 0,3 7 3 16,-3-7-2-16,0 0-5 0,13 11 1 15,-13-11-1-15,0 0 6 0,24 0-4 0,-24 0 3 16,17 3 0-16,-1 0 7 0,-2 1 4 15,2 4 4-15,-2-3 2 0,-1 3 9 16,1-1 10-16,-5 3 3 0,1 2 11 0,0 1 9 16,-3 2-5-16,-4 0-2 0,1 2 10 15,-8 2-15-15,-6 5-5 0,3-5 0 0,-6 2 2 16,7-1 0-16,-11-4-21 16,4 2 6-16,-8-2 0 0,1-7 5 0,1 2-17 15,-5-4-39-15,4-4-36 0,4-3-31 0,-8 0-38 16,4-5-59-16,0-4-45 0,-3-2-23 15,9 1-111-15,1-2-72 0,3-5-132 16,4 3-70-16</inkml:trace>
  <inkml:trace contextRef="#ctx0" brushRef="#br0" timeOffset="125640.71">13790 12280 1620 0,'0'0'-23'0,"3"-8"-7"16,-3 8 1-16,3-7 1 0,4 1 4 0,-7 6 12 15,6-7-5-15,5 2-4 0,-8 3 26 16,-3 2 29-16,13-8 19 0,-7 5 17 0,-6 3 21 16,11-7 9-16,-5 2-2 0,1-1-3 15,7 5-5-15,-8-6-7 0,7 1 0 16,4 1-3-16,-4-2-7 0,8 0-1 0,-1-1-10 16,2-1 4-16,2 1-6 0,-4 2-12 15,7-1 11-15,-1-1-8 0,-6 4-7 0,4 1-2 16,-8 3-1-16,4 0-5 15,1 3 0-15,-5 1-4 0,1 6 1 0,2 2 7 16,-5 4 10-16,-1 4 2 0,-2 1 3 16,-5 8-7-16,-3 3 12 0,4-1-13 0,-7-2-10 15,-10 18 2-15,7-6 2 0,0-4 10 16,-11 9 2-16,-2-2 0 0,5-12-7 16,-2 0 3-16,4-3-2 0,1-8-5 0,-5 3-4 15,10-9 1-15,0 0-2 0,-4-1-4 16,3-1-6-16,1-2 2 0,0-3-9 0,-4 3 0 15,7-11 9-15,-3 13-6 0,3-13-3 16,0 0-2-16,3 15-4 0,-3-15-8 16,13 3 13-16,-13-3-20 0,27 0-17 0,-27 0-42 15,47-17-68-15,-11 6-47 0,7-10-65 16,-2-5-75-16,-8 5-122 0,4-7-64 16,-7 6 54-16,6-7-211 0,1 1-153 15</inkml:trace>
  <inkml:trace contextRef="#ctx0" brushRef="#br0" timeOffset="126040.37">15162 12233 2017 0,'14'-13'121'0,"-7"5"14"15,-7 1 15-15,0 7 9 0,3-10-8 0,-3 10 5 16,0 0-8-16,0 0-10 16,0 0-4-16,0 0-19 0,0 0-14 0,0 0-3 0,0 0-13 15,-43 17-2-15,23-2 0 16,-17 13-9-16,4 1-7 0,3 3-4 0,0 10-4 15,0-3-2-15,3 1-7 0,7 3-2 16,0-1-10-16,10-5-7 0,0-1 4 0,7 2-8 16,3-12 0-16,6 6 1 15,4-1-1-15,4-1 0 0,-1-2-6 0,4-6 2 0,3-2 1 16,0-8-3-16,0 1 1 0,-1-5 1 16,2-4-1-16,-1-4-7 0,4-1 0 15,-2-7 1-15,2-5-3 0,-7-2 0 0,5-5-2 16,-8 2-3-16,-1-1-11 0,-2-6-1 15,-1 5-2-15,-4 2-10 0,-6 0 0 16,0 6-3-16,-3-2-7 0,-4 1-9 16,1 2-13-16,-5 2-31 0,2 0-28 0,-1 5-22 15,-4 4-28-15,-2 0-32 0,2 0-37 16,1 3-37-16,-4-3-55 0,1 5-132 0,2 0-30 16,1-3 51-16,2 4-176 0,5-2-105 15</inkml:trace>
  <inkml:trace contextRef="#ctx0" brushRef="#br0" timeOffset="127006.2">17393 12577 1820 0,'-11'7'65'0,"11"-7"14"0,-6 7 27 16,6-7 4-16,0 0 12 0,-10 6-4 0,10-6-13 15,0 0-16-15,0 0-4 0,0 0 2 16,0 0-5-16,0 0 19 0,27 8 11 0,-27-8 1 16,46-3-5-16,-9-4-4 0,20-5-6 15,6-6-9-15,0-2-6 0,21-10-5 0,-4-1-2 16,-4 5-10-16,-12 1-7 15,-8 0-10-15,-2 4 0 0,-18 6-9 0,-6 2-11 16,-3 4-7-16,-6 0-24 0,-5 5-29 16,4-3-40-16,-7 2-30 0,1 2-39 15,-1 1-52-15,-13 2-48 0,20 0-57 0,-20 0-126 16,16 0-63-16,-16 0 62 0,14 2-167 16,-14-2-91-16</inkml:trace>
  <inkml:trace contextRef="#ctx0" brushRef="#br0" timeOffset="127623.04">19749 11826 1740 0,'0'0'22'0,"3"8"13"0,-3-8 8 15,0 0 3-15,0 0-1 0,0 0 0 16,0 0 0-16,21-1-1 0,-21 1 0 16,0 0-3-16,17 0 4 0,-4-7-5 0,0 6 0 15,10-2-2-15,7-3 2 0,-3-1-3 16,6 3 4-16,-3-1-2 0,7-3-1 0,-4 0-5 16,8 0-1-16,-8 4 0 0,7-1 1 15,-7 0-8-15,-3 2 0 0,-6 2 2 16,-4 1 2-16,-1 0 1 0,5 4 10 15,-4 1 5-15,-4 0 14 0,5 6 13 0,-5 1 8 16,-2 2 5-16,-5 3 12 0,4 7 13 16,-5 1 10-16,-5 5 3 0,0-1 10 15,0 7-2-15,-6 2-1 0,0 12-3 0,0-8-3 16,-8 10-6-16,8-9-6 0,-4-8-5 16,7 18-17-16,-9-6 1 0,2-5-16 0,3-6-7 15,4-7-4-15,0 0-2 0,-3-4-9 16,3-4-5-16,0 0 0 0,0-4-5 15,0-2-8-15,0-3-20 0,0 1-12 0,0-6-20 16,0-7-30-16,0 12-59 16,0-12-64-16,0 0-71 0,0 0-73 0,0 0-86 0,-7-34-195 15,1 18 35-15,-4-6 69 0,-4 1-305 16,1 2-285-16</inkml:trace>
  <inkml:trace contextRef="#ctx0" brushRef="#br0" timeOffset="128056.69">20122 12352 2320 0,'-6'-5'0'16,"6"5"8"-16,-6-7-2 0,6 7-1 0,6-13-1 16,0 2 2-16,15 3 0 0,6-10-3 15,6 0 2-15,17-2-3 0,6 1 1 0,4-2-10 16,3 0-38-16,-9 2-23 0,6 2-17 16,0-4-12-16,0 2-4 0,-6 1 9 15,9-2 2-15,-9 2 8 0,-2 0 18 16,-8 7-7-16,-4 1 4 0,-10-2 28 15,-3 1 36-15,-1 1 23 0,1-1 21 0,6 1 15 16,-6 3 16-16,2-2 14 0,-2-1-1 16,6 0 15-16,5 2 0 0,-2-2 1 0,-6 7-4 15,4 2 0-15,-8 1-5 0,4 1-11 16,10 6 5-16,-10 2-1 0,3 3-2 0,-6 2 6 16,-3 7 15-16,-8 4-10 0,-2 0 0 15,-8 0-6-15,-9 3-1 0,-8 6-9 16,-5 9 0-16,-14 0-6 0,-6-4-5 15,-8-1-6-15,-2-10-6 0,-5-6 8 16,-2-4-6-16,10-6-10 0,3-6-7 0,-1-6-10 16,-2-6 0-16,7-1-3 0,-1-5 2 15,4-6-2-15,6 0-2 0,-3-4-6 0,13 2 3 16,4-1-10-16,3-1-6 0,6 5-7 16,4-6-28-16,11 1-41 0,5-3-37 0,1 0-42 15,23-5-34-15,0 1-48 0,7 8-50 16,-1 1-96-16,4 4-102 0,1 4 54 0,-15 6-190 15,7 2-114-15</inkml:trace>
  <inkml:trace contextRef="#ctx0" brushRef="#br0" timeOffset="137674.34">6413 13740 1776 0,'-10'-3'-3'0,"10"3"28"16,-20-4 23-16,20 4 12 0,0 0-6 0,-13-3-6 16,13 3-2-16,0 0-8 0,0 0-10 15,0 0 4-15,0 0 3 0,0 0-3 0,0 0 8 16,26 19 1-16,-9-10 5 0,6-2-6 15,4 2 3-15,0 1-1 0,6 1-2 16,3-1-5-16,18 5-3 0,-11-2 6 16,-3-5-1-16,0 3 3 0,13 3-13 15,4 0 9-15,-13-4-6 0,-5-1-2 0,-2 1-8 16,-1 1 5-16,2-1-6 0,-5-3-8 16,-3 1-22-16,0-1-21 0,0 0-30 0,-4-1-29 15,-2-1-28-15,-1-5-57 0,1 0-46 16,-5-5-120-16,1-2-282 0,1 1-122 15</inkml:trace>
  <inkml:trace contextRef="#ctx0" brushRef="#br0" timeOffset="137991.68">7840 13516 1885 0,'3'-8'79'0,"-3"8"24"0,0-11 13 15,0 11-7-15,0 0 10 0,0 0-26 16,-3-13 4-16,3 13-18 0,0 0-18 16,0 0 4-16,0 0-5 0,-30 28-4 0,10-7 9 15,-4 4-10-15,-9 8 1 0,-4 10-9 16,4 0 5-16,-14 13-7 0,-6-5 1 0,16-8-1 16,4-4-13-16,2 3 4 0,-2-3-2 15,3-3-8-15,8-14 2 0,5 0-8 16,4-8-1-16,5-3-1 0,2-1-19 15,-1 0 1-15,1-2-22 0,6-8-20 16,-8 7-36-16,8-7-39 0,0 0-37 0,0 0-53 0,0 0-39 16,14-28-70-16,-7 16-136 15,-1-1-198-15,5-1-147 0</inkml:trace>
  <inkml:trace contextRef="#ctx0" brushRef="#br0" timeOffset="138691.57">7506 14666 1931 0,'-3'-8'45'0,"0"-3"28"0,3 11 25 0,-7-17 9 16,7 9 21-16,0 8-31 0,-10-7-1 15,10 7-6-15,-10-7-3 0,10 7-15 0,0 0-14 16,0 0-14-16,0 0 12 0,0 0-2 15,-3 39-3-15,6-14 3 0,0 2 18 16,-6 4-16-16,6 4 11 0,1-1-14 0,-1 1-3 16,3 1-9-16,1-4 7 0,0 0-5 15,-4-4-7-15,1-3-5 0,-1-3 2 16,0-4-1-16,4 0 5 0,-7-4-13 16,3-1 0-16,-3-2 3 0,3-3 1 15,-3-8-7-15,7 8-54 0,-7-8-65 0,0 0-39 16,0 0-49-16,0 0-51 0,20-25-39 15,-13 16-64-15,3-7-129 0,3 7 33 0,1-4-126 16,-1 1-64-16</inkml:trace>
  <inkml:trace contextRef="#ctx0" brushRef="#br0" timeOffset="139157.79">8773 13880 1769 0,'-10'-8'126'0,"3"1"6"0,7 7 18 0,-10-6-22 16,10 6-2-16,0 0-15 0,-10-10-27 15,10 10 0-15,0 0-10 0,0 0-15 16,0 0-8-16,0 0-1 0,47 3 10 0,-27 3-7 15,20 1-4-15,4 2 4 0,19 0 1 16,0-2-14-16,4 0 3 0,6 1-4 0,-10 2-4 16,0-1 3-16,4 0 9 15,-14-5-23-15,11 4 10 0,-14-1-13 0,-10 0-31 16,-1-1-31-16,2-1-47 0,-1-1-41 16,-17-4-51-16,4-2-75 0,3-4-109 15,-3 2-103-15,9-6 52 0,1-1-124 0,-4-3-43 16</inkml:trace>
  <inkml:trace contextRef="#ctx0" brushRef="#br0" timeOffset="139423.98">10470 13547 1755 0,'0'-10'187'0,"0"10"10"0,0-10-20 0,0 10-5 16,0 0-20-16,0 0-19 0,0 0-16 0,0 0-2 15,0 0-4-15,-48 39-6 16,12 0-10-16,-1 1-6 0,-9 10 3 0,-1 4 3 15,-3 2-16-15,7 1-8 0,-8-4-2 16,18-13-11-16,-3 0 1 0,9-2-3 16,0-5-16-16,11-8 6 0,2-1-1 0,-2-6-15 15,6-4-9-15,3-3-16 0,0-3-13 16,4 0-22-16,-3 2-25 0,-1-3-39 0,3-1-17 16,-2 2-44-16,6-8-72 0,-10 3-58 15,10-3-69-15,0 0-140 0,0 0 37 16,0 0-190-16,0 0-143 0</inkml:trace>
  <inkml:trace contextRef="#ctx0" brushRef="#br0" timeOffset="147074.63">9756 14533 1901 0,'-23'-3'28'0,"10"0"16"0,13 3 15 0,-17-5 12 16,17 5 3-16,0 0-2 0,-13-2-8 15,13 2-8-15,0 0-11 0,0 0-9 16,0 0 3-16,0 0-3 0,33-15 1 0,-14 9-3 16,8-2-2-16,0 1-4 0,13-3-1 15,0-2-3-15,13-1-2 0,4-2-1 0,-4 1 3 16,-10 6-3-16,-5 1-4 0,-2-1-8 16,-6 2 5-16,-3 2 0 0,-11 4-2 15,5 0-2-15,-21 0-2 0,33 3-4 0,-20 2 11 16,1-1 14-16,-1 6 14 0,1 1 0 15,-8 2-1-15,4 6-2 0,-1 1 21 16,-1 5 9-16,-2 0-7 0,-3 2-8 16,4 4 4-16,-7-2 2 0,0 2-13 0,0 1 4 15,-3 1-18-15,3-5 11 0,-4-2-13 16,1-1-13-16,6 0 16 0,-3 0-1 16,4-4-3-16,-4-2-7 0,3-2-6 0,0 1-2 15,-3-5-26-15,3 2-28 0,2-5-35 16,-2 1-30-16,-3-3-33 0,0-8-25 0,9 11-42 15,-9-8-68-15,0-3-118 0,0 0-82 16,0 0-208-16,0 0-175 0</inkml:trace>
  <inkml:trace contextRef="#ctx0" brushRef="#br0" timeOffset="147274.73">10310 14915 2032 0,'0'0'67'15,"-14"1"26"-15,14-1 17 0,0 0 0 16,0 0 5-16,-20-4-4 0,20 4-8 0,0 0-3 15,-7-10-18-15,7 10-11 0,14-22-21 16,2 4 10-16,-2 1-3 0,6-4-22 0,3 2-6 16,4-2 4-16,-4 2-3 0,4-1-20 15,0 2-26-15,-11 3-27 0,4 0-30 16,-4 2-33-16,-2 3-39 0,2 1-42 0,-2-1-53 16,-1 2-60-16,-2 1-110 0,-5 4-195 15,4 0-104-15</inkml:trace>
  <inkml:trace contextRef="#ctx0" brushRef="#br0" timeOffset="148044.1">12590 13509 1786 0,'-21'-7'37'16,"1"0"27"-16,7-1 19 0,3 1 15 16,0 4 24-16,10 3-5 0,-13-7-3 0,13 7-10 15,-13-5 0-15,13 5-14 0,0 0-20 16,-14-6-13-16,14 6-9 0,0 0 1 0,0 0-6 15,0 0 4-15,27 21-9 16,-7-11-3-16,6 5-6 0,8 0 1 0,12 6 0 16,5 4-4-16,9 0 7 0,-8-1-2 15,8-2-4-15,21 3 5 0,-21-3 3 0,0 2-9 16,-3-2-4-16,6-3-25 0,-6-2-49 16,3 1-49-16,-11-5-41 0,-5-1-55 15,-4-9-56-15,-10-6-125 0,0 2-75 0,0-5-176 16,0-5-126-16</inkml:trace>
  <inkml:trace contextRef="#ctx0" brushRef="#br0" timeOffset="148277.5">13976 13387 1965 0,'7'-12'141'0,"-10"7"18"16,3 5-1-16,0 0-3 0,6-8-13 16,-6 8-19-16,0 0-2 0,0 0-12 0,0 0-1 15,-54 28 1-15,21-2-14 0,-10 13 7 16,-14 8 4-16,-9 6 1 0,-1 1-11 0,-3-1-8 15,3 7-12-15,10-5-5 0,2-2-11 16,4-6 0-16,15-12-10 0,2-2-8 16,11-8-9-16,10-8-21 0,-1-2-13 0,8-2-21 15,-1-6-14-15,4-2-37 0,3-5-43 16,0 0-50-16,0 0-48 0,22-22-54 0,-8 7-59 16,10-5-156-16,-5-3 1 0,5 3 66 15,-1 1-157-15,-3 2-74 0</inkml:trace>
  <inkml:trace contextRef="#ctx0" brushRef="#br0" timeOffset="149841.26">21409 14855 1708 0,'24'-22'19'15,"-24"22"5"-15,0-13 2 0,0 13-7 16,13-15 0-16,-3 7 2 0,7-2-4 0,3 3-2 16,4-1 1-16,1 1-6 0,2 4 2 15,-7 0-6-15,10 3 4 0,-6 3 4 16,-5 5 10-16,5 2 6 0,-7 1 15 16,2 7 7-16,-8 3 9 0,-1 1 12 15,-4 0-5-15,-6 6 7 0,-3-3 7 0,-7 7-6 16,7 0 3-16,-8-1-7 0,5 2 3 15,-7-1-16-15,-4 8 7 0,7-8-9 16,-4-4 1-16,8-6-9 0,0-4-2 0,-1-4 1 16,1 0-5-16,1-3 0 0,2 3-12 15,0-7 13-15,0 4-10 0,3-11-1 0,-4 12-9 16,4-12-3-16,0 0-10 16,10 6 8-16,-10-6 2 0,0 0-7 0,44-6 5 15,-25-2-14-15,8-3-7 0,6 0-33 16,8-3-25-16,-8 3-38 0,17-7-21 15,-3-3-30-15,-11 7-26 0,-2-1-27 0,-4 2-22 16,0-2-40-16,0-3-76 0,-10 4-281 16,7-1-120-16</inkml:trace>
  <inkml:trace contextRef="#ctx0" brushRef="#br0" timeOffset="150274.56">22576 14559 1864 0,'0'0'63'0,"-3"-10"16"15,3 10 21-15,0 0-9 0,-7-9 1 16,7 9-7-16,0 0-8 0,0 0 6 0,-50 18-2 15,34-4-5-15,-11 5-1 0,-3 20 2 16,0 1-14-16,0 6 16 0,-11 15-17 0,19-11-11 16,-2 6-1-16,7-6-4 15,7 1-5-15,1 2-10 0,5-10 9 0,8-11-14 16,5 1 20-16,1-6-20 0,10-1 6 16,1-9-9-16,1-5-7 0,8-5 16 15,0-1-10-15,-6-6 1 0,9-7-1 0,-6 1-6 16,-3-6 3-16,2-1 1 0,-9-2-11 15,0-2 0-15,-1-1-8 0,-6 0 3 0,-10 0 5 16,4 7-2-16,-8-3-21 0,4 6 7 16,0 8-20-16,-10-13-16 0,-3 9-11 15,13 4-18-15,0 0-30 0,-37 8-26 0,20 1-52 16,-2-5-54-16,2 4-93 0,0-1-134 16,7 3 29-16,-3 0-108 0,-1 1-43 0</inkml:trace>
  <inkml:trace contextRef="#ctx0" brushRef="#br0" timeOffset="150574.73">22122 15665 1705 0,'0'0'144'0,"-6"-16"11"15,0 12 3-15,6 4-28 16,-7-14-10-16,7 14-14 0,0 0-3 0,0 0-10 16,0 0-1-16,0 0 7 0,-17 35-22 15,14-14 2-15,0 2 8 0,3 4-18 16,3 2-9-16,0 4 4 0,3 3-9 0,2-1-7 16,-2 12 4-16,4-8-15 0,-4 0-6 15,5-10-21-15,-4 2-41 0,2-6-47 0,5-6-48 16,-4 2-48-16,-4-10-73 0,1 0-96 15,-3-5-133-15,-1-5 45 0,-3-1-137 16,0 0-68-16</inkml:trace>
  <inkml:trace contextRef="#ctx0" brushRef="#br0" timeOffset="150958.4">22389 15635 1646 0,'13'-25'-20'16,"5"2"6"-16,-6 2 8 0,6 4-9 15,2 5 5-15,-7 2 0 0,0-1-4 0,4 7 7 16,0 2 12-16,-17 2-2 0,0 0 4 16,30 17 4-16,-27-4-1 0,0 5-3 15,1 4 6-15,-8-3-4 0,4 6-4 0,0-1 5 16,-6-6-3-16,6 6 0 0,3-8 1 16,-6 5-2-16,6-7-4 0,-6 0 0 15,6-3-2-15,-3 3 8 0,3-4-6 16,7-2 7-16,-7-1 2 0,7 0 15 15,-3 1 4-15,3-1 6 0,3 3 12 0,1 1 3 16,-4-3 5-16,3 3 5 0,-3 2 11 16,0-1 16-16,-3-2 5 0,-3 3 3 0,-4 2-3 15,3 3-9-15,-6-1-10 0,-8 5-2 16,1 1 0-16,-3-3-11 0,-4 5-2 16,0-3-8-16,1-1-13 0,-8-9 0 0,5 2-41 15,-5-1-43-15,4-2-45 0,-7-4-52 16,4-6-76-16,0-1-69 0,0 0-141 15,-1-1-174-15,0-2-102 0</inkml:trace>
  <inkml:trace contextRef="#ctx0" brushRef="#br0" timeOffset="151225.31">21773 16462 1771 0,'-10'12'20'0,"-1"-1"7"15,8-4 12-15,3-7 4 0,-6 7 5 16,6-7 12-16,0 0 10 0,0 0 6 0,40 3-4 16,-7-6-1-16,27-9 0 15,3-8 2-15,8 2 5 0,19-8 0 0,0-10-9 16,3 4-4-16,-4-3-6 0,-2 2 0 16,7 1-3-16,-14-3-7 0,-4 2 4 15,-2 2-3-15,-25 12-1 0,-8 2 4 0,2-5-11 16,-13 9-14-16,0 2 2 0,-10 4-23 15,-3 2-22-15,-7-1-37 0,0 2-32 16,-10 4-14-16,0 0-37 0,0 0-48 0,0 0-85 16,13 10-161-16,-13-10 15 0,0 0-126 15,-20 12-44-15</inkml:trace>
  <inkml:trace contextRef="#ctx0" brushRef="#br0" timeOffset="151876.29">22813 16540 1672 0,'0'0'89'0,"-11"-17"8"0,11 6-3 15,0-2-4-15,8-1-9 0,2-1-13 16,2 0-7-16,2 2-7 0,-1-2-1 0,4 3-6 15,10 2-1-15,-11 4-9 0,1 2-1 16,-17 4-5-16,30 7-5 0,-17 1 0 16,-6 2-2-16,-4 1-4 0,1 6 1 15,-1 0 2-15,-6 3-5 0,3-3-1 16,-4-2-7-16,1 3 1 0,0-5-8 0,-1-1-3 16,4 1 0-16,-3-5-6 0,3-8 4 15,0 14-2-15,0-14 0 0,3 10-2 0,-3-10 3 16,14 7-7-16,-14-7 7 0,10 5 2 15,-10-5-6-15,20 7 7 0,-10 0-4 16,0 2 13-16,0-1 0 0,3 4 8 0,-3-2 6 16,-4 5 6-16,8-2 16 0,-11 4-6 15,-3-1 6-15,4 5-11 0,-8 1 8 0,-5-1 5 16,1 1 3-16,-5-2-20 16,-3-1 5-16,-1-1 2 0,0-2-5 15,-6-7-3-15,0 2-9 0,-4-4 1 0,0-1-16 16,0-6-15-16,5 0-11 0,-5 0-14 15,4-3-22-15,-1 0-20 0,0 1-27 0,8-1-20 16,-1 1-31-16,1-2-59 0,-1 0-72 16,7 0-135-16,1-4-191 0,1-1-111 15</inkml:trace>
  <inkml:trace contextRef="#ctx0" brushRef="#br0" timeOffset="152275.54">22432 16656 1887 0,'-3'-8'120'0,"0"-3"15"0,3 11 4 15,-6-13-3-15,6 13-1 16,0-7-26-16,0 7-11 0,0 0 1 0,0 0 1 16,0 0 1-16,0 0 8 0,-4 39 9 15,4-15-6-15,4 2-1 0,-4 10-16 16,0 2-2-16,3 2-12 0,3-4-6 0,-3 0-8 15,-3 2 0-15,8-3-9 0,-2-2-6 16,1-11-3-16,-1 0 0 0,-6-2-6 0,3-2-9 16,1-3-1-16,0-4-14 0,2-2-33 15,1-4-26-15,-7-5-62 0,0 0-56 16,0 0-61-16,0 0-72 0,9-18-102 0,-5 8-137 16,-4-2 52-16,0-1-236 15,-4 2-207-15</inkml:trace>
  <inkml:trace contextRef="#ctx0" brushRef="#br0" timeOffset="153225.64">12976 14434 2114 0,'-13'-18'62'0,"-1"7"38"0,4-3 33 0,4 7-2 15,-1 0 14-15,-3 2-1 0,10 5-9 16,0 0-11-16,-13-7-22 0,13 7-7 16,0 0 4-16,-17 22 0 0,7-7-13 0,7 7 9 15,3 6-6-15,-10 7-10 16,10 5-7-16,3 16-13 0,-3-2-1 0,10 4-4 16,-10-6-7-16,10 3-1 0,0-8-5 15,3-1 2-15,-2-11-3 0,2-3 2 0,-3-3-9 16,0-5-23-16,0-5-18 0,0-4-29 15,-4 1-35-15,8-4-41 0,-11-5-61 0,0-7-73 16,-3 0-62-16,0 0-69 0,24-18-133 16,-11 1 42-16,-2 1-232 0,1-9-193 15</inkml:trace>
  <inkml:trace contextRef="#ctx0" brushRef="#br0" timeOffset="153607.54">13379 14483 2018 0,'11'-21'-12'0,"-2"4"11"0,1 2 9 15,4 5 8-15,-1-2-4 0,-2-1-1 16,1 1-2-16,1 3 2 0,8 1 0 16,-4 4-2-16,-4 4 4 0,7-3-2 0,-20 3 1 15,30 6 2-15,-17-1-2 0,1 5 4 16,-4 1 1-16,-4 6-3 0,0-3-1 0,-2 5 0 16,0 2-1-16,2 0-2 0,1-2-2 15,-1 1 1-15,1-2-2 0,-3-3 0 16,-1 0-5-16,7-1 0 0,-7-3 0 0,7-1 1 15,0 1 0-15,-3 0 0 16,9-4 1-16,-9 4 0 0,6-1 3 0,-3 0 5 16,4 2 8-16,-1-2 7 0,-6 5 8 15,6 3 12-15,-3-1 9 0,-4 1 7 0,2 1 8 16,-5 2 2-16,-6-1-11 0,-5 5 4 16,2 1-4-16,-4 3-10 0,1-8 2 15,-9 4-22-15,-2-1 5 0,4-6 6 0,2-4-3 16,-2 1-8-16,3-7-4 15,-11-1-9-15,1-1-31 0,6-6-34 0,-6-3-30 0,-7-3-35 16,7-2-35-16,-4 0-21 0,3-3-40 16,8-2-42-16,2 3-122 0,8-2-261 15,-1-3-128-15</inkml:trace>
  <inkml:trace contextRef="#ctx0" brushRef="#br0" timeOffset="155125.24">7926 15610 1944 0,'-20'-11'98'0,"0"11"23"0,4-4 5 16,5 0 2-16,11 4-13 0,0 0-9 15,-23-1-18-15,23 1 0 0,0 0-12 16,0 0-13-16,0 0-15 0,0 0 3 0,0 0 4 16,44 15-13-16,-21-10-13 0,14 8 4 15,16 1 4-15,3 4 5 0,4 1-15 0,-3 2-5 16,6 4-1-16,-3 0 9 0,0-4-10 15,-3 4-4-15,3 0 5 0,13 7-3 16,-22-7 11-16,2 0-26 0,-3-3 6 0,-10-7-54 16,-6-1-37-16,-9-3-33 15,5-1-59-15,-3-6-45 0,-7-4-98 0,4-1-156 16,-8-5 38-16,1-1-125 0,3-11-62 16</inkml:trace>
  <inkml:trace contextRef="#ctx0" brushRef="#br0" timeOffset="155380.71">9383 15320 1782 0,'3'-8'140'0,"1"4"-3"0,-4 4-12 15,0 0-2-15,0 0-6 0,0 0-6 0,0 0-1 16,0 0 4-16,-21 29 6 0,5-4 10 16,-14 18-6-16,7 7-5 0,-8 11-7 15,-5 8 1-15,3 1-16 0,-4-1-5 0,7-3-5 16,3-1-9-16,-10-3-1 0,11-12-14 15,6-7-11-15,3-11-1 0,10-4 2 16,-2-8-4-16,2-5-16 0,4-3-12 16,-5-2-24-16,5 0-27 0,3-10-61 0,-3 5-66 15,3-5-52-15,0 0-69 0,0 0-82 16,17-32-155-16,-10 17 35 0,-4 0-237 16,6-3-209-16</inkml:trace>
  <inkml:trace contextRef="#ctx0" brushRef="#br0" timeOffset="156425.01">9179 16630 2009 0,'0'0'-80'0,"-6"-10"21"0,6 10 31 15,-3-10 16-15,3 10 23 0,-11-11 14 16,11 11 7-16,-10-7 6 0,10 7 11 16,-9-11 4-16,9 11 3 0,-14-4 5 0,14 4-5 15,-16 0-7-15,16 0 1 0,0 0-1 16,-41 10-4-16,22 2-2 0,-2 4-4 0,-2 6 0 15,3 3 0-15,0 3-7 0,0 9-5 16,7-2-2-16,3 1 3 0,7-3-4 16,0 23-7-16,6-13 7 0,7 4-5 0,-1-7-1 15,12 8 4-15,-5-7 2 0,10 1-13 16,-5-13 1-16,-1-4 5 0,3-4 0 16,0-4-4-16,1-5-3 0,-1-2 4 0,0-2-3 15,1-8 1-15,9-5 2 16,-6-4 2-16,-4-2 2 0,1-3-9 0,-2-2 2 15,-4 0 6-15,-6-2-8 0,2 2 0 16,-7 0 6-16,-4-2-14 0,-6 7 8 0,0-3-7 16,-4 0-1-16,0 2-4 0,-3 5 10 15,-3-1-10-15,-7-1 6 0,7 5 0 16,-1 0 1-16,-5 1 0 0,1 0-12 0,18 3-17 16,-23-2-24-16,23 2-39 0,-24 2-28 15,24-2-38-15,-16 6-52 0,13-5-88 16,3-1-134-16,0 0-157 0,-10 6-85 0</inkml:trace>
  <inkml:trace contextRef="#ctx0" brushRef="#br0" timeOffset="157324.59">11306 15437 1729 0,'0'0'24'0,"-27"3"1"15,27-3 7-15,-16 1 8 0,16-1 8 16,0 0 8-16,0 0-2 0,0 0-1 0,0 0-10 15,0 0-2-15,0 0 5 0,0 0 4 16,0 0-8-16,0 0-1 0,43 32 6 16,-13-18-9-16,0 4 7 0,20 10-5 0,3 1-5 15,10 8 3-15,5 1-6 0,5-1 1 16,-10-1-4-16,7-1 1 0,1 0-9 0,-19-9-16 16,5-1-40-16,-3-1-49 0,-8-5-54 15,-2-6-56-15,-11-10-79 0,-3-1-405 16,3-4-173-16</inkml:trace>
  <inkml:trace contextRef="#ctx0" brushRef="#br0" timeOffset="157542.64">12569 15383 2028 0,'0'-18'76'16,"0"8"21"-16,0 0 15 0,0 10-2 0,-6-12 0 16,6 12 1-16,-7-6-27 0,7 6-3 15,0 0-1-15,-30 13 3 0,10 2-7 0,-4 4 6 16,-12 15 1-16,-10 16-19 0,-5 2 0 15,4-2-6-15,4 2-2 0,0-2-12 16,3-7-9-16,3 0 7 0,11-4-3 16,-1 1-16-16,7-12-1 0,3-6 7 0,4-4-8 15,7-3-10-15,-5-5-15 0,5 0-22 16,3-3-19-16,-1 1-48 0,4-8-55 16,0 0-63-16,0 0-42 0,0 0-76 0,0 0-142 15,16-22 32-15,-8 11-140 0,2-3-80 16</inkml:trace>
  <inkml:trace contextRef="#ctx0" brushRef="#br0" timeOffset="158858.97">12280 16099 1771 0,'-14'-9'82'0,"7"-4"9"16,-2 9 3-16,9 4-2 0,-27 0-11 16,27 0-4-16,-40 14-4 0,17-2 2 15,-1 9-4-15,-9 14-8 0,0 2 1 16,6 6-4-16,3 2 8 0,8 2-5 16,-4 0-10-16,7 6 0 0,5 0-4 0,5-9 1 15,6-3-6-15,8 9 1 0,-1-10-8 16,-1-10-3-16,12 9 0 0,-1-1-13 0,-1-10 3 15,-1-12 1-15,-2 1 3 0,4-13-3 16,0 0 1-16,4 0-4 0,-5-9 2 16,8-2 1-16,-7-6-4 0,-7 2 9 0,5-3-10 15,-9-1-2-15,-2 0 0 0,-7 0 13 16,-4 2-12-16,-2 1 4 0,-11-4-6 16,4 7 7-16,-11-1-9 0,8 4-6 15,-11 6 6-15,1 3-16 0,2 0-7 0,-6 2-34 16,10 0-48-16,7 0-41 0,0 2-40 15,13-7-56-15,-8 8-63 0,8-8-192 16,0 0 25-16,0 0-157 0,0 0-113 0</inkml:trace>
  <inkml:trace contextRef="#ctx0" brushRef="#br0" timeOffset="161325.37">14289 15140 1756 0,'-23'-3'-16'16,"23"3"45"-16,-16-4 28 0,16 4 27 16,-21-6 14-16,21 6-2 0,0 0-11 0,-20-3-9 15,20 3-10-15,0 0-4 0,0 0 0 16,0 0-9-16,0 0 4 0,0 0-1 15,0 0-1-15,0 0 1 0,87 10 1 0,-37-7 6 16,4-3-9-16,19 3 5 0,3-3-10 16,1 1-10-16,-4-1-7 0,-2 6 2 0,-15-4-3 15,-16 1-10-15,3 0 4 0,-6 1-3 16,-4-1 4-16,-6 0-12 0,-4-2 2 16,7 3 2-16,-6-2-4 0,-11-2-1 0,4 2-15 15,-17-2-19-15,27 0-26 16,-27 0-72-16,16-4-55 0,-2 0-43 0,-11-3-44 15,7 0-102-15,-4 0-67 0,5-4-143 16,-8 1-75-16</inkml:trace>
  <inkml:trace contextRef="#ctx0" brushRef="#br0" timeOffset="161626.43">15456 14597 1601 0,'7'-10'-51'0,"-7"10"35"15,0-13 16-15,0 13 18 0,0 0 17 16,0-9 11-16,0 9 5 0,0 0 8 0,0 0 16 16,0 0 14-16,0 0 16 0,-30 34 3 15,14-9 2-15,-8 13 5 0,-6 2-5 0,6 3 10 16,1-1-9-16,0 1 3 0,-4-3-30 16,14-8 6-16,-4-1-10 0,0-5-14 0,4-1-3 15,-1-7-10-15,5 0-8 0,-1-1-1 16,-1-5-4-16,5 1-2 0,0-5-6 15,2-1-30-15,4-7-36 0,-6 14-29 0,2-8-43 16,-3-1-45-16,7-5-41 0,0 0-32 16,0 0-50-16,0 0-124 0,0 0-281 15,0 0-173-15</inkml:trace>
  <inkml:trace contextRef="#ctx0" brushRef="#br0" timeOffset="162708.74">15327 15458 1968 0,'-18'-17'-7'0,"18"17"16"16,-16-1 10-16,16 1 10 0,0 0 2 16,-34 5-4-16,21 2 1 0,0 3 3 15,-4 5 3-15,4 6 5 0,-4 4 7 16,4 4 1-16,-4 17 2 0,4-3 1 0,-1 7 8 16,1 7-4-16,10-6-2 0,0 2 3 15,6-10-8-15,-3-7-3 0,7 3 1 0,-1-10-8 16,0 2-2-16,5-6-5 0,-1-6-4 15,-4-1 4-15,8-8-6 0,-4-2 9 16,-1-6-10-16,-9-2 1 0,31-7 2 16,-14-6 4-16,-8-2-9 0,1-2-1 0,4-1-6 15,-11 0-1-15,-3 6 4 0,0-2-5 16,-3 1 7-16,3 1 0 0,-7 4-9 16,0-1-5-16,7 9 3 0,-16-8-1 0,16 8-14 15,-17 0-27-15,17 0-33 0,0 0-51 16,-34 4-60-16,28 0-80 0,6-4-187 15,-16-4 19-15,16 4-154 0,-8-12-81 0</inkml:trace>
  <inkml:trace contextRef="#ctx0" brushRef="#br0" timeOffset="163292.47">15739 14072 1777 0,'-6'-10'94'0,"6"0"11"16,0 10-1-16,-3-11 3 0,3 11-16 15,0 0-5-15,-7-7-17 0,7 7 5 16,0 0-7-16,0 0 12 0,0 0-4 0,0 0 8 16,16 32 16-16,-6-14-3 0,-2 6-7 15,-2-2 6-15,10 7 8 0,1 17-9 0,-1-2 2 16,-2 2-16-16,10-1 3 0,-11 2-10 15,7-1-4-15,-4-2 4 0,8-1-18 16,-15-5 1-16,2-9-7 0,2-1-3 0,-10-3 5 16,8-6-9-16,-5-4-8 0,1 2-20 15,-4-6-34-15,4-1-7 0,0-6-66 0,-4 0-81 16,-3-4-63-16,0 0-74 0,23-21-106 16,-13 5-96-16,3-5 52 0,4-4-204 15,3 0-161-15</inkml:trace>
  <inkml:trace contextRef="#ctx0" brushRef="#br0" timeOffset="163774.96">16466 14141 1964 0,'10'-11'28'15,"-7"3"7"-15,7 2 10 0,-10 6-6 16,4-8 2-16,-4 8-4 0,0 0-4 16,0 0-4-16,0 0 2 0,0 0-7 0,0 0 2 15,0 0 3-15,0 0-2 0,0 0 1 16,0 0-1-16,0 0 0 0,-20 32-5 0,13-25 6 15,0 1-4-15,7-8-1 0,-23 11-1 16,13-3-1-16,-6 1 1 0,2-2 7 16,1-2-4-16,-4 2 6 0,4-4-1 15,-4 0-1-15,17-3 1 0,-23 1-3 16,23-1 10-16,-30-4-1 0,16-2 0 0,1 2-1 16,-1-7-9-16,5 1-3 0,-4-5-3 15,5 1 5-15,2 2-7 0,-1-6-2 0,4 0 5 16,0 1-1-16,3 2-8 0,0-3 0 15,3 1 8-15,4 2-7 0,-1-3-6 16,5 5 1-16,-1-1 5 0,-1 3-13 16,5 1 8-16,-1 2-3 0,4 4-2 15,-1 4 8-15,-16 0-9 0,41 4 7 0,-22 7-6 16,11 3 18-16,-3 7-8 0,6 7 20 16,7 2-8-16,-10 2 8 0,0 6 10 0,0 2 15 15,-3 0-4-15,-10-8-5 0,-1-1 3 16,-5 1-4-16,2 0-1 0,-4-2 10 15,2 2 1-15,-8-4-7 0,1-3-3 0,-4 3 1 16,3-6-9-16,-10 3 3 0,1-3-6 16,-5 2-1-16,-2-8-12 0,-1 1 2 15,2 0-15-15,-1-5-33 0,-5-2-34 0,1-3-36 16,4-3-37-16,-4 4-44 0,4-5-54 16,-4 0-84-16,4-6-168 0,13 3-10 0,-20-7 57 15,10-1-187-15,4-2-116 16</inkml:trace>
  <inkml:trace contextRef="#ctx0" brushRef="#br0" timeOffset="164726.15">15779 13225 1895 0,'0'-17'105'0,"0"6"31"0,0 4-7 15,0 7-10-15,0 0-13 0,-3-13-9 16,3 13-3-16,0 0-14 0,0 0 10 15,0 0-7-15,3 39 10 0,8-10 1 0,-8-2-13 16,0 6-8-16,10 12 12 0,-2-8-2 16,-2-4-6-16,1 12-10 0,11-2 3 15,-9-10-8-15,2-2-6 0,-1-6-4 16,1 3-1-16,-1-6-7 0,-7-3-12 0,5-1 11 16,-4 0-7-16,2 2-2 0,-6-5-5 15,5-3 3-15,-5 1-21 0,4-3-44 16,-4-2-1-16,-3-8-43 0,3 11-51 0,0-7-96 15,-3-4-87-15,0 0-124 0,0 0-74 16,-27-23 51-16,18 13-199 0,-1-3-152 0</inkml:trace>
  <inkml:trace contextRef="#ctx0" brushRef="#br0" timeOffset="164926.51">15663 13633 1954 0,'0'0'51'0,"-20"-3"21"0,20 3 10 0,-14-5 5 16,14 5-7-16,0 0 1 0,-3-9-14 15,3 9-8-15,0 0-1 0,27-14-13 0,-4 2 4 16,4 2-13-16,19-11 2 0,-2 2-2 16,5-1-8-16,2 0-2 0,-12 4-3 0,-1 4 2 15,-8-2 1-15,-1 1-9 0,-2 2-7 16,0 2 4-16,-7 0-1 0,-4 2-6 16,1 0-37-16,-1 2-35 0,-5-1-45 0,-1 5-44 15,-1-5-47-15,2 5-53 16,-11 1-179-16,0 0-158 0,13-3-91 0</inkml:trace>
  <inkml:trace contextRef="#ctx0" brushRef="#br0" timeOffset="166743.24">18462 14234 1768 0,'-3'-18'41'0,"3"-1"7"15,3-1 3-15,-3 5 9 0,11-6-2 16,-1 7-2-16,-1-4-8 0,5 4-4 16,2 2-4-16,1 3-6 0,-4 1-1 0,5 4 1 15,-6 4 2-15,-12 0 3 0,30 8 13 16,-16-1 7-16,2 7 7 0,-5 7 13 0,-4 4 19 15,-4 4-14-15,-3 7 7 0,-3 2 0 16,-1 2 1-16,-2 10-4 0,-5 0-14 16,8-10 3-16,0-5-2 0,0 0-11 0,-1-5-10 15,4-5-16-15,0-5 7 0,0-2 4 16,7-2-12-16,-7 1-19 0,3-3 16 16,0-7 5-16,8 1-18 0,-11-8 4 15,23 2 4-15,-23-2-5 0,43-13-9 0,-6 1-14 16,17-8-54-16,-2-2-35 0,-2 1-41 15,-7-4-35-15,8 3-47 0,-12-6-25 0,5 2-40 16,-4-5-66-16,-3 3-102 0,-1-5-225 16,-3 0-164-16</inkml:trace>
  <inkml:trace contextRef="#ctx0" brushRef="#br0" timeOffset="167009.75">19499 13909 1967 0,'7'-19'47'0,"-4"3"31"0,-3 8 18 15,0 8-5-15,-3-14-1 16,3 14-12-16,0 0 1 0,0 0 0 15,0 0-1-15,-40 38-3 0,27-13 18 0,-4 5 0 16,-7 12-6-16,5 8-4 0,5 0-9 16,-2-3-20-16,5 6 10 0,11-10-4 0,-3-7-1 15,11 3-12-15,-2-7 7 0,7 1-7 16,-3-6 5-16,7-2-12 0,3-2 0 0,-1-10 1 16,5-5-9-16,-4-2 5 0,7-4-4 15,-11-2-12-15,8-4-2 0,-8-4 10 0,1-2-12 16,-7-1-1-16,1 0 7 15,-8-3-9-15,0 3 3 0,-6-3-4 0,-4 3-9 16,-3-3 0-16,-3 7-29 0,-8 3-26 16,5 4-20-16,-11 3-22 0,-6 1-29 15,0 8-37-15,-21 5-57 0,7 4-57 0,11 0-111 16,2-5-105-16,11 5 53 0,4-4-145 16,1-2-80-16</inkml:trace>
  <inkml:trace contextRef="#ctx0" brushRef="#br0" timeOffset="167326.42">19153 14837 1763 0,'0'0'71'0,"0"0"9"0,0 15 7 16,0-15 0-16,0 0 0 0,0 0 6 15,3 14 29-15,-3-14 9 0,0 18 4 16,3-5 18-16,-3 5-10 0,0 1 11 0,7 6-7 15,-7 3-9-15,3 5-5 0,4 2-3 16,0-3-13-16,-1 3-11 0,4 13-9 0,-2-10-15 16,1-6-7-16,7 13 1 0,-5-14-10 15,-1 1-3-15,-1-7-3 0,8 0-22 0,-7-3-35 16,1-7-27-16,-5-5-25 0,4-7-57 16,1-3-77-16,-11 0-69 0,22-15-80 15,-8-6-133-15,-1 4-60 0,4-1 53 0,-1-7-218 16,1 3-185-16</inkml:trace>
  <inkml:trace contextRef="#ctx0" brushRef="#br0" timeOffset="167742.26">19906 14930 2029 0,'10'-10'36'0,"0"2"20"16,-7 1 7-16,4 1-2 0,-7 6 1 16,0 0-8-16,0 0-4 0,0 0-6 0,0 0 1 15,0 0-11-15,0 0 5 16,-46 23-14-16,25-12 6 0,2 1-2 0,-1-2-2 15,-7 5-2-15,0-1-2 0,3-1 9 16,2-2 1-16,-2-4 10 0,4-2 2 16,-4 2 5-16,5-4-8 0,-8 1 4 0,14-5-5 15,13 1 7-15,-30-9-13 0,13 0 2 16,7 2 0-16,0-6-7 0,0-2-4 0,7-3-6 16,0 1-1-16,6-4 7 0,-3 2-6 15,3-3-8-15,10-2-2 0,-6 2 5 16,6 1-8-16,1 4 10 0,2 2-12 0,-2 3-2 15,-4-1-2-15,6 3 6 0,1 6-4 16,-1-1 11-16,5 5-6 0,-21 0-4 0,39 7 3 16,-9 4 14-16,-3 5 1 15,0 5 3-15,0-1 9 0,-7 5 13 0,10 9 1 16,-4 1-5-16,1 5 19 0,-7 1-18 16,-10-9 13-16,7 1-8 0,-11-4 0 15,-2-1 1-15,-1 1-2 0,-3 2-7 0,0-4 0 16,-3 1-3-16,-1 5-2 0,4-8-1 15,-9 0 3-15,-2-5-10 0,-5 2-14 0,-8-8-38 16,1 3-36-16,-10-5-54 0,-1 1-41 16,1-5-34-16,-7 0-35 0,10 1-55 15,-6-2-70-15,3 1-153 0,3-1 45 0,0 0-221 16,3 1-173-16</inkml:trace>
  <inkml:trace contextRef="#ctx0" brushRef="#br0" timeOffset="168027.43">18979 15927 2133 0,'-13'4'154'0,"10"0"-16"0,3-4-6 16,0 0 0-16,0 0-27 0,0 0 6 0,43-18-20 16,17-4 3-16,24-13-9 0,15-1-4 15,38-15-14-15,10-7 12 0,-4-1-13 16,7 8-6-16,-13 4-9 0,-27 5-3 15,-10 6-2-15,-4 1-14 0,-6-2 1 16,-9 9-8-16,-29 6 1 0,-4 4 2 0,-12 2-22 16,-9 7 3-16,-7 2-23 0,-4-2-22 15,-2 1-33-15,-1 8-35 0,-10-1-24 0,-3 1-33 16,0 0-46-16,0 0-55 0,-6 20-70 16,-1-14-129-16,0 8 47 0,-3-3-145 15,-3-3-62-15</inkml:trace>
  <inkml:trace contextRef="#ctx0" brushRef="#br0" timeOffset="169309.51">20506 15756 1733 0,'0'-16'117'0,"0"3"3"0,-3 1-2 16,0 3-12-16,3 9 3 0,-8-15-8 0,8 15-21 16,-12-4-3-16,12 4-11 15,0 0-6-15,-37 23-12 0,13-6 4 0,1 5-9 0,0 2 0 16,3 1-9-16,3 1-5 16,1-1 2-16,5 0-3 0,1-4-6 0,10-1-5 15,0-5-1-15,0 3 5 0,10-4-2 16,10-2 2-16,4-1 0 0,3-4-2 15,3 3-8-15,3-6-1 0,-3 5 7 0,3-4 7 16,-3-1-1-16,-3 3 2 0,0 2-14 16,-4-1 15-16,0 0 1 0,-3 6 7 0,-10 3 10 15,-3-2 6-15,-7 7 5 0,-4 2 3 16,-9 5-10-16,-10 9-11 0,-14 3 9 16,-3-2-8-16,-10-7-16 0,3-4-36 15,-2-6-49-15,-5-7-56 0,4-8-60 16,7-8-74-16,-17-17-117 0,3-6-125 0,-13-12 57 15,10-10-183-15,3-11-120 0</inkml:trace>
  <inkml:trace contextRef="#ctx0" brushRef="#br0" timeOffset="169893.53">18266 13505 1824 0,'0'-14'36'16,"0"3"31"-16,3 3 16 0,-3 8-5 0,3-13-3 15,-3 13-8-15,0 0-8 0,0 0 12 16,0 0 8-16,0 0 7 0,11 32 9 0,-8-11 1 16,7 7 15-16,-7 4 4 15,8 1-29-15,-5 17 3 0,4-10-8 0,-3-5 7 0,3 0-9 16,-3-3-4-16,-1 1-11 15,1-8-4-15,-1-3 4 0,-2 0-3 0,3-5-15 16,-1 0-1-16,-6-3 8 0,3-2-20 16,4-1 1-16,-4-1-22 0,1 0-39 15,-4-10-64-15,3 9-66 0,1-3-92 0,2-3-60 16,-6-3-166-16,13 4-16 0,-2 0 57 16,-5 2-137-16,10 5-73 0</inkml:trace>
  <inkml:trace contextRef="#ctx0" brushRef="#br0" timeOffset="170942.89">19766 16149 1689 0,'0'0'46'0,"13"-7"33"16,-13 7 18-16,0 0 4 0,0 0 1 0,3-7 9 16,-3 7-4-16,0 0-9 15,0 0-3-15,0 0-10 0,0 0-21 0,0 0 1 0,-46 20-12 16,26-8 1-16,-4-2 7 16,-6 11-1-16,-16 5-1 0,7 5 11 0,-12 1-15 15,8-2 0-15,-7 1 6 0,10-2 4 16,10-7-11-16,0-4-7 0,6-4 3 15,7-3-1-15,-5-1-2 0,11-2 8 0,1-1-1 16,10-7 8-16,-12 7-5 0,12-7-12 16,0 0 5-16,-34-18-12 0,27 4 2 0,-3-8-11 15,4-11 5-15,-1-2-6 0,10 0 5 16,-3-2-15-16,7-1-1 16,-4 1-8-16,0-1 4 0,11-12 14 0,-1 14-24 15,-3 7 10-15,-4 4-1 0,-1 0-2 16,1 8 8-16,-3 2-8 0,0 1-9 0,-3 6-5 15,0 8 19-15,13-3-14 0,-13 3 10 16,14 20 6-16,-4 0 4 0,-4 10-5 0,5 4-3 16,-1 15 10-16,4 1-8 0,-1-3-2 15,10 3 6-15,-7-3-2 0,8-4-2 16,-4-4 3-16,-7-8-6 0,4-6-10 0,-7-6-32 16,0-1-35-16,0-4-29 0,0 0-30 15,-4-3-42-15,4-2-43 0,-6-1-65 0,-1-7-70 16,-3-1-186-16,0 0 44 15,0 0 70-15,0 0-176 0,0 0-93 0</inkml:trace>
  <inkml:trace contextRef="#ctx0" brushRef="#br0" timeOffset="172410.86">1746 13640 1803 0,'0'0'84'0,"0"-10"3"15,0 10-9-15,0 0-9 0,0 0-6 0,0 0-9 16,0 0 5-16,0 0 8 0,0 0-2 15,13 25-2-15,-3-6-4 0,7 2 3 16,16 11-3-16,-6-10-14 0,13 9-2 0,-4-3 0 16,2-12-1-16,-5 0 7 0,7-9 0 15,0-9 10-15,33-9 1 0,13-18-11 16,12-11 9-16,32-23-14 0,3-9 1 0,1-6 1 16,-5-2-7-16,-16 8-1 15,-29 17 4-15,-15 5-13 0,-5 7 7 0,-20 7-9 16,-1 7 5-16,-13 7-14 0,-4 4 9 15,-5 5-15-15,-5 1-2 0,-2 2-4 16,-1 3-12-16,-4 2-12 0,2 0-4 0,-11 5-10 16,0 0-20-16,0 0-26 0,30 10-28 15,-24 0-33-15,4 5-37 0,-2-4-61 0,-5 6-91 16,3-3-137-16,-2 1-202 0,2-2-163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30:15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3242 1543 0,'0'0'-1'16,"-3"-13"27"-16,-1 9 17 0,4 4 17 0,-3-12 14 15,3 12-3-15,-4-9 3 0,4 9-4 16,-3-8-3-16,3 8-7 0,0 0-3 0,0-8-6 16,0 8-9-16,0 0-1 15,0 0-3-15,-6-6-5 0,6 6-3 0,0 0-4 16,0 0 3-16,0 0-1 0,0 0-3 0,3 38 1 15,0-23 2-15,0 2 1 16,1 1-3-16,-1 4 1 0,1 3-2 0,-1 3 3 16,0-2-4-16,1 5-1 0,-1 5-1 15,3-4-1-15,1 0-6 0,-3 4 6 0,2-4-1 16,1 0-2-16,3 1-4 0,-4-1 2 16,5-3-7-16,2 2 2 0,-7-4 5 15,8 1-4-15,-8 0-3 0,4-3-3 0,1-3 6 16,-2 0-2-16,4-1 1 0,1-1-6 15,2 0 0-15,-2-6 5 0,-1 3 0 0,7 0-3 16,-7-9 0-16,1 3-1 0,2-3 2 16,2-2 1-16,-2 1-3 0,1-6 2 15,0 2-1-15,-1-3 7 0,-16 0-1 16,33-3 1-16,-12-1-4 0,-2-1 7 16,1-2-7-16,4-3 0 0,-1-1 6 0,0-3-3 15,1-4-1-15,-4 3 4 0,4-9-1 16,-5 3-2-16,-2-8-1 0,10-10 13 0,-5-4-10 15,-4 0-4-15,-2 1 8 0,-6 5-5 16,0 5-5-16,-7-1 11 0,4-2 11 16,-3 0 9-16,-4 7-1 0,0-1 6 0,-4-1 0 15,0 2-4-15,1 3 4 0,-3 0 9 16,-1 3-8-16,7 4-12 0,-6 1-2 0,-2 2-5 16,5 2-3-16,0 1-5 0,3-1 3 15,0 2-6-15,0 11-8 0,-6-19-35 16,2 12-24-16,4 7-24 0,-3-10-37 15,3 4-33-15,0 6-30 0,-6-8-16 16,6 8-26-16,0 0-52 0,0 0-91 0,0 0-92 16,0 0-176-16,0 0-126 0</inkml:trace>
  <inkml:trace contextRef="#ctx0" brushRef="#br0" timeOffset="1150.38">11416 3238 1909 0,'0'-13'90'0,"-3"5"22"0,3 8 18 16,-7-13 13-16,7 13 18 15,-7-9-3-15,7 9-9 0,0 0-12 0,-3-10-17 16,3 10-5-16,0 0-16 0,0 0-15 16,0 0-13-16,0 0-10 0,0 0-4 0,0 0-8 15,0 0 1-15,-3 32-9 0,6-14 7 16,4 4-6-16,-4 6-5 0,4 4-4 16,0 3 4-16,-1 1-5 0,1 14 1 0,-1 1-10 15,1-1 2-15,-3-4-5 16,-1-10 5-16,0 3 1 0,-3 1-4 0,10 6 5 0,-3-7-9 15,-3-7 4-15,-1-4-2 16,-3-2-8-16,3-1 2 0,3-4-4 0,-2-6 7 16,-1 3-2-16,-3-5 4 0,0-5-3 15,3 3 6-15,-3-1-2 0,0-10 7 16,3 12 1-16,-3-12-1 0,0 0-7 0,0 0 3 16,0 0-6-16,0 0 4 0,0 0-8 15,0 0-2-15,0-39-3 0,5 20 0 0,-2 1-1 16,-3-10 1-16,0 3-2 0,-3-4-1 15,3-7-5-15,0-3 2 0,3-11 5 0,-3 6-6 16,0 6 5-16,3-1-6 0,0 3 5 16,-3-1-1-16,7-1-8 0,2-9 7 15,-1 7-6-15,-5 5 4 0,7 3-2 16,-4-1 3-16,8 1 1 0,-4 1-5 16,-1 5-1-16,2 1-1 0,-1 1 2 0,-4 2 1 15,8 0 4-15,-4 4-10 0,-1 4-3 16,2-3-3-16,-1 9 0 0,-4-1 2 0,8 0 0 15,-1 3-1-15,1 2-3 0,-14 4 9 16,26 0 3-16,-26 0-6 0,30 10-11 16,-16-3 15-16,-1 5-1 0,0 3-7 0,0 2 0 15,-3 4-3-15,-3 0 2 0,-7 1-9 16,0 3 1-16,-3 3-3 0,-4 1-6 16,-6 0-4-16,-4 0 13 0,-6 10-4 15,3-11-3-15,-10 5-9 0,6-8 25 0,1-8-10 16,10-5 5-16,-8 1 10 0,2-1-5 15,-1-2 7-15,7-4 1 0,-4 1 3 16,7-2-7-16,-1 1 1 0,11-6 3 0,-19 7 9 16,16-2-9-16,3-5 3 0,-14 4-5 15,14-4-2-15,0 0 4 0,0 0-9 0,0 0 2 16,0 0-2-16,33 10 11 0,-9-7-6 16,6 0-10-16,6 2 13 0,11-1-2 0,20 5 2 15,-7-1 0-15,0 3-7 0,0 2 11 16,-14-1-5-16,-8-2-3 0,-2 2 4 15,-6 5 8-15,0 0-2 0,0-1 0 16,0 1 7-16,-7 1 1 0,-6 0-3 16,7 0 2-16,-5-4-35 0,-5 1-34 0,-1-5-30 15,-4 1-27-15,2-4-15 0,-1-1-39 16,-7-6-62-16,-3 0-63 0,0 0-138 0,14-10-8 16,-11 2-205-16,0-2-146 0</inkml:trace>
  <inkml:trace contextRef="#ctx0" brushRef="#br0" timeOffset="2550.62">13779 3154 2009 0,'0'0'122'0,"8"-9"17"16,-8 9-10-16,0 0 7 0,0 0-13 0,0 0-20 15,0 0-10-15,0 0-9 0,0 0-7 16,0 0 0-16,19 19-7 0,-19-8 10 16,6 3-12-16,2 7 19 0,-5 4 16 0,3 0 2 15,1 10-12-15,4-1 0 16,1 12-7-16,-2 0-3 0,1 0-6 0,-5-3-4 15,-3-8-6-15,4-3-5 0,-4 4-7 16,5-3-1-16,-5-2-7 0,3-4-6 0,-6-4-5 16,7-4-2-16,-7 2-1 0,3-6-3 15,-3-1 3-15,0-3 2 0,0 2-3 16,3-4 12-16,-3-9 17 0,0 16 5 0,0-16 11 16,8 15 5-16,-8-15-2 0,0 0-10 15,0 0-9-15,0 0-5 0,0 0-2 0,0 0-6 16,0 0-7-16,0 0-3 0,-11-43-4 15,8 26-7-15,-7-6-1 0,7-2-4 16,-5-6-3-16,5 5-2 0,0-6-2 16,-4-2-2-16,4 7-5 0,3 0 0 15,0-3 1-15,0 2-2 0,3-1-1 0,-3-7-4 16,10 1 6-16,-2 0-8 0,8-12-3 16,1 4 1-16,5-3-4 0,5 2 6 0,-3 6-2 15,3-1-5-15,-1 3 0 0,4 4 2 16,0 0 0-16,-7 9-3 0,-3 3-3 0,1 8-1 15,-2-1 8-15,-2 6-17 0,4-1-18 16,-2 5-6-16,-2 6-5 0,2 1-2 16,2 10-9-16,-4 1-1 0,-1 2-4 15,-2 8-11-15,-1 4-6 0,-7 4-20 16,1 2 7-16,-3 1-11 0,-8 2-7 0,0-1 4 16,1-2 4-16,-3 0-6 0,-1-3 5 15,4-7 0-15,0-6 10 0,3 2 6 0,-4-3 7 16,4-8 5-16,4-3 11 0,-4-7 3 15,6 8 4-15,-6-8 8 0,0 0 3 0,27-3 5 16,-27 3 5-16,27-5 2 0,-27 5 8 16,30 0-1-16,-30 0 0 0,26 2 8 15,-9 1 1-15,6 7 11 0,-3 2 2 0,-3 4 6 16,-4 2 12-16,4-4 26 0,-11 9 10 16,1-2 2-16,-7 4 8 0,0 4-8 15,-10 3 11-15,4 0-17 0,-15 8 8 0,-2-2 0 16,-4-1-11-16,4-9-1 0,0-3 5 15,-4-4-3-15,-3-4-19 0,0 1-2 16,0-6-27-16,0-5-34 0,0-1-40 16,-3-4-24-16,6-2-19 0,0 0-18 0,1 0-32 15,6-2-47-15,-7-4-50 0,10 2-114 16,1-3-46-16,2 1-170 0,11-2-102 0</inkml:trace>
  <inkml:trace contextRef="#ctx0" brushRef="#br0" timeOffset="3434.37">16376 3042 1947 0,'0'0'208'0,"-3"-13"-12"0,3 13-1 16,0-9-29-16,0 9-8 0,0 0-20 0,0 0-25 15,0 0-8-15,0 0-13 0,0 0-10 16,0 0-5-16,3 34-14 0,4-17 7 0,-7 8-6 16,3 11 0-16,-3-4 8 0,0 8-2 15,3 19 3-15,-3-5-4 0,0 4-5 16,0-1-2-16,10 0-4 0,-6 0-7 15,-4-11 0-15,3-9-6 0,4 1-5 16,-4-5-5-16,0-8-2 0,4 0 1 0,-10-5 4 16,3-2-2-16,0-3 24 0,0-3 29 15,3-2 5-15,-3-10-1 0,0 0-14 0,0 0-2 16,0 0-13-16,0 0-10 0,-13-48-3 16,6 21-6-16,0-9-6 0,4 4-4 15,-7-18 8-15,7 10-16 0,0 0 0 0,-1 2-5 16,1-1-3-16,-7-11-1 0,3 0-5 15,4 7-3-15,6 6 2 0,-6-1-4 0,6 1 0 16,-3 2-6-16,17-15 1 16,-7 3-2-16,0 9-3 0,3-8 3 0,4 5-4 15,-4 7-3-15,4 9 3 0,-4-2-1 16,7 4-2-16,-3 4-2 0,-4 1-1 0,4 5-3 16,2 1 4-16,-2 5-2 0,7 4 0 15,-5 0 1-15,8 6 0 0,0 4 1 16,3 6-3-16,-3 5 1 0,16 8 5 0,-10 7-1 15,-3 8 4-15,-3 3-2 0,3 5 0 16,-7 1 2-16,-5 4 4 0,-9 6-1 0,1 2-2 16,-10-1 8-16,11-4 0 15,-8 0 4-15,0-1-5 0,-3-13 2 0,6-11 0 16,-6-6 2-16,7-2 2 0,-7-5 10 16,0-4-2-16,0-2 24 0,3-5 3 15,-3-8-6-15,0 0-8 0,0 0-4 0,0 0 1 16,-16-48-1-16,10 21-10 0,-5-3-8 15,1 2 5-15,-4-1-22 0,-2 4-9 0,-1 0-13 16,-9 1-7-16,6 6 1 0,0 4-1 16,-4 3-3-16,1 4-1 0,-7 6-7 0,4 1-12 15,-1 1-6-15,-6 5-10 0,-4 3-22 16,4 4-16-16,6-3-47 0,0 2-61 16,7-1-38-16,7-1-47 0,-1-3-42 0,4 1-70 15,4-1-127-15,-1-1 39 16,4-2-308-16,3-4-299 0</inkml:trace>
  <inkml:trace contextRef="#ctx0" brushRef="#br0" timeOffset="4266.27">18803 2888 2479 0,'0'-21'122'16,"0"4"19"-16,0 2 9 0,-4 1 22 0,4 3 12 0,0 11 6 15,0-18-6-15,0 18-19 16,-3-10-14-16,3 10-21 0,0 0-18 0,3-12-14 16,-3 12-12-16,0 0-4 0,0 0-5 15,0 0-1-15,17 43 0 0,-14-24 3 16,7 6 6-16,1 6 0 0,-8 1 0 0,0 2-4 16,0 4-8-16,7 12 5 0,1 0-11 15,-8 3-6-15,0-2-7 0,0-5 0 0,1-6-2 16,-11 10-11-16,4-11-37 15,3-6-40-15,3-8-48 0,-3 3-45 0,-3-8-53 16,3-5-43-16,3 0-50 0,-3-5-64 0,7-10-71 16,-7 0-145-16,0 0 7 15,33-21 67-15,-27 7-305 0,15-11-274 0</inkml:trace>
  <inkml:trace contextRef="#ctx0" brushRef="#br0" timeOffset="4518.21">19463 2721 2477 0,'10'-7'182'0,"-7"0"-1"16,-3 7-10-16,7-7-9 0,-7 7-20 16,0 0-22-16,0 0-12 0,0 0-10 0,0 0-15 15,0 0 0-15,16 20-8 0,-9-5-3 16,-7 2 2-16,7 8 4 0,-7 0 9 16,0 11 8-16,7-3 5 0,-4 6-4 0,0 14-7 15,0-2-5-15,1 2-8 16,2 0-4-16,-2-3-5 0,3 5-5 0,-4-3-3 15,0-9 0-15,0-6-10 0,4-5-9 16,-7-4-43-16,0-6-44 0,3 2-64 0,-3-8-38 16,0 0-43-16,-3-4-72 0,-7-5-113 15,4-4-138-15,-5 0-32 0,11-3 42 16,-26-16-322-16,3 0-313 0</inkml:trace>
  <inkml:trace contextRef="#ctx0" brushRef="#br0" timeOffset="4752.57">18883 3027 2551 0,'-21'-6'143'0,"8"2"-8"0,7 1 0 16,6 3-19-16,0 0-12 15,-17-1-21-15,17 1-7 0,0 0-12 0,0 0-5 16,0 0-6-16,30 22-1 0,-10-11-10 16,7 3 2-16,3 1 4 0,16 6-13 0,1 4-11 15,-4 0 8-15,11 0 3 0,-4 4-11 16,-4-2 0-16,8 0 13 0,-8 1-7 15,1 3-19-15,-4-5-23 0,-10-2-41 0,-6-5-18 16,0 1-39-16,-7-5-34 0,0-3-43 16,-10-2-31-16,3-4-56 0,-6-5-129 15,0-1-50-15,-7 0 45 0,0 0-145 16,26-11-54-16</inkml:trace>
  <inkml:trace contextRef="#ctx0" brushRef="#br0" timeOffset="5717.67">21416 2596 1767 0,'7'-11'156'0,"-10"1"18"16,3 10 3-16,0-11-11 0,0 11-4 16,0 0-31-16,0 0-16 0,0 0-13 0,0 0-8 15,0 0-14-15,0 0 11 0,0 0 16 16,6 53 11-16,1-28 3 0,-4 10 21 15,0 1 6-15,-3 1-9 0,0 2-5 0,0 4-5 16,0 10-6-16,-3 0-11 16,3-6-11-16,3-7-7 0,-3-2-8 0,0 1-8 15,7-3-9-15,-7-3-6 0,3-4 3 16,-3-2-8-16,0-4-4 0,0-3-11 0,4-2-12 16,-4-4-14-16,0-2-19 0,3-5-17 15,-3-7-53-15,0 0-68 0,0 8-59 16,0-8-60-16,0 0-70 0,0 0-82 0,-3-40-187 15,-4 18 45-15,-3 1 68 0,-3-5-257 16,-1-2-233-16</inkml:trace>
  <inkml:trace contextRef="#ctx0" brushRef="#br0" timeOffset="5968.17">21096 2777 2243 0,'-10'-6'93'0,"10"6"23"0,-17-7-1 16,17 7 9-16,0 0 2 0,-9-7-12 15,9 7-10-15,0 0-7 0,0 0-13 16,16-15-24-16,-2 11 0 0,5-5-2 0,11-3 4 16,3-1-10-16,14-3 0 0,7-5 1 15,3-1 0-15,-1 2-11 0,4-3-1 0,3-2 0 16,-3 5-18-16,-6 2-11 0,-1 0 19 16,-7 7-37-16,-5 1-58 0,-11 2-50 15,3 4-48-15,-6 4-42 0,-4 0-34 16,-6 1-63-16,-11 6-126 0,4 1-37 15,-6 5-174-15,-8-1-136 0</inkml:trace>
  <inkml:trace contextRef="#ctx0" brushRef="#br0" timeOffset="6234.05">21352 3300 1889 0,'-9'14'37'0,"2"-3"18"16,1-7 15-16,-2 5 2 0,8-9 8 15,-6 8 7-15,6-8 0 0,0 0 12 16,-3 11-5-16,3-11-7 0,0 0 4 16,0 0-4-16,0 0 7 0,0 0 5 0,33 3 5 15,-33-3-8-15,40-6-13 0,-6 2-14 16,6-4 7-16,20-7-1 0,-3 5-18 16,-2-7-19-16,5-1 1 0,-3 0 7 0,3 4-5 15,-13 2-7-15,-10 1-13 16,-7 4-24-16,-3 0-18 0,-5-2-32 0,-5 5-30 0,1 0-27 15,-5 0-35-15,-4 0-50 16,2 1-68-16,-11 3-42 0,6-6-96 0,-6 6-48 16,0 0-156-16,0 0-105 0</inkml:trace>
  <inkml:trace contextRef="#ctx0" brushRef="#br0" timeOffset="7056.95">23990 2404 1828 0,'3'-12'75'0,"-3"12"4"16,-7-15 9-16,7 15-7 0,-14-13 3 16,5 6-6-16,-1 2-8 0,10 5-6 0,-27-7-6 15,13 7-11-15,14 0 1 0,-39 5-11 16,15 5-11-16,2 0 6 0,1 5-7 15,-2 2-4-15,3 6-4 0,0 4 9 0,3-2-8 16,4 2 0-16,10 1 3 0,-1 0-3 16,11-3 8-16,3 3 2 0,7-2 3 15,19 5 2-15,4-1-2 0,4-5 0 0,5-5 11 16,2-1-11-16,-1-4 8 16,2 1-1-16,-4-4-9 0,-12-2-8 0,-6 2 2 15,-3-2-2-15,3 5 4 0,-6 1-9 16,-5 3 1-16,-2-1 13 0,-11 2-1 0,-6 3-2 15,-3 2 5-15,-6 4 2 0,-21 6 3 16,-4 3-6-16,-6-2 3 0,-3-10-4 16,-8-1-5-16,-2-1-6 0,3-8 17 0,6-6-10 15,5-4-18-15,5-6-15 0,1 0-23 16,-7-7-35-16,10-6-26 0,4-2-33 16,2-3-39-16,11-3-30 0,-1 2-36 0,5-4-45 15,9-2-84-15,3-2-77 0,0 2-167 16,11-2-102-16</inkml:trace>
  <inkml:trace contextRef="#ctx0" brushRef="#br0" timeOffset="7551.09">26523 2302 1983 0,'-4'-14'237'16,"4"14"1"-16,0 0-5 0,-3-13-17 0,3 13-16 16,0 0-24-16,0 0-19 0,0 0-24 15,0 0-12-15,0 0-17 0,0 0-1 16,0 0 15-16,0 0 16 0,13 32 13 0,-9-12 20 16,-4 5 19-16,7 5 0 15,-7 8-18-15,0 2-1 0,0 2-5 0,0 13-4 16,-3 1-20-16,-1 1-7 0,4-6-10 15,-4-5-11-15,4-6-21 0,0-5 5 0,-3 2-20 16,3-6-2-16,0-2-4 0,-3-5 7 16,6-2-15-16,-3-3-21 0,-3-2-36 15,3-3-21-15,0 1-41 0,0-5-30 0,0-10-22 16,-4 15-23-16,4-15-52 0,-3 13-55 16,3-13-55-16,0 0-56 0,0 0-74 0,0 0-106 15,-20-25-93-15,13 8 64 16,1 0-438-16,-4-5-476 0</inkml:trace>
  <inkml:trace contextRef="#ctx0" brushRef="#br0" timeOffset="7818.92">26066 2538 2880 0,'-20'-9'-17'16,"7"5"29"-16,-4-1 26 0,17 5 13 0,-14-7-1 15,14 7-3-15,0 0 8 0,0-11-30 16,0 11 16-16,24-13-8 0,3 3-2 15,9-2-3-15,21-1 0 0,3-2 1 0,4-4-11 16,-4 1 6-16,0-2 0 0,3 2 1 16,-6 0-9-16,0 4-1 0,-5-4-3 0,-11 4 9 15,-8 3 0-15,-3 4-11 16,-3-4 8-16,-5 4-8 0,2 3-46 16,-10 1-22-16,2-2-25 0,-16 5-35 0,24 2-41 15,-24-2-59-15,19 0-79 0,-19 0-177 16,11 3 45-16,-11-3-140 0,0 0-71 0</inkml:trace>
  <inkml:trace contextRef="#ctx0" brushRef="#br0" timeOffset="8367.16">28932 2321 1786 0,'-6'-19'139'15,"-4"2"28"-15,4 2 30 0,-2-1 15 16,2 7 10-16,3 2 7 0,-1-4-11 0,4 11-20 16,-9-13-21-16,9 13-19 0,-7-9-22 15,7 9-17-15,0 0-13 0,0 0-11 0,0 0-8 16,-17 24-5-16,11-7 8 0,3 7-1 15,3 1 8-15,-8 9 6 0,2 1 6 16,-1 15 5-16,1 3 3 0,2 0 9 0,-3 2-6 16,4-1-26-16,3-8-7 15,-3-7-7-15,-4 11 2 0,7-7-9 0,0-5-14 0,-3-1 2 16,0-2-1-16,6 0-7 16,-3-8-4-16,-3 1-6 0,6-3-5 15,-3-3 5-15,0-5-19 0,0 1-29 0,3-5-21 16,-6-1-23-16,3-1-20 0,0 2-15 15,0-13-23-15,0 0-49 0,0 12-41 0,0-12-68 16,0 0-48-16,0 0-68 0,6-33-96 16,-2 12-131-16,-1 0 49 0,0-2-408 15,1-4-445-15</inkml:trace>
  <inkml:trace contextRef="#ctx0" brushRef="#br0" timeOffset="8652.04">28556 2345 2779 0,'-10'-7'-29'0,"10"7"28"0,-6-9 26 15,6 9 20-15,0 0 2 0,-3-12 2 16,3 12-6-16,0 0 3 0,0 0-6 16,0 0-2-16,12-13 2 0,-12 13-5 0,24-8 9 15,-5 4 2-15,2 0 6 0,-1-5 0 16,7 1 6-16,6 1-15 0,0-5 6 15,17-5-1-15,-6 3-9 0,-5 6-7 16,1-3 4-16,10-3-11 0,-10 3 1 16,-7 4 1-16,-3 0-13 0,-6-1-18 0,-7 5-39 15,-1 1-28-15,-16 2-24 0,21 2-29 16,-12 3-42-16,-9-5-65 0,7 18-82 0,-7-5-177 16,-7 1 51-16,-2 5-164 0,-1 5-102 15</inkml:trace>
  <inkml:trace contextRef="#ctx0" brushRef="#br0" timeOffset="8904.48">28456 3096 1763 0,'-20'18'22'0,"7"-5"18"0,3-1 15 16,0-1 14-16,3-1 8 0,1 0 14 15,6-1 8-15,0-9 3 0,3 17 6 16,0-6 12-16,7-4-2 0,7 4-2 0,6-4-2 15,0-1-3-15,10-5-6 0,5-2-13 16,11-5-8-16,14-6-6 0,5-1-7 0,-2-2-12 16,-2-2-17-16,-1-4-49 0,0-1-58 15,-3 3-66-15,-10-5-83 0,-3 2-104 16,-1 1-153-16,-5 7 23 0,-11-1-192 16,0 2-138-16</inkml:trace>
  <inkml:trace contextRef="#ctx0" brushRef="#br0" timeOffset="9339.62">31109 2254 1941 0,'-9'-4'71'15,"9"4"12"-15,-27-11 6 0,14 10 8 0,-7-2-1 16,-14 6-6-16,8-2 3 0,-14 6-1 16,-1 7-4-16,-16 5 3 0,5 4 5 15,1 7-8-15,2 2-4 0,-8 14 0 0,13-10-17 16,-2 14-4-16,16-7 8 0,3 3-12 15,7-2-1-15,4 2-12 0,8-7 10 16,8-7-5-16,5 1-10 0,11 9-1 0,1-9-8 16,10 5 9-16,-2-13-12 0,2-4 5 15,17-2 3-15,-7-5-15 0,-4-3 13 16,10-5-6-16,-10-2 0 0,5-4-9 16,-5-3-39-16,0 2-38 0,0-8-24 0,-6 1-18 15,3 1-15-15,-11 3-12 0,-1-2-22 16,-6 4-27-16,-12 2-22 0,0 0-26 15,8-2-58-15,-8 2-106 0,0 0-42 0,0 0-152 16,0 0-81-16</inkml:trace>
  <inkml:trace contextRef="#ctx0" brushRef="#br0" timeOffset="10885.76">8759 5953 1800 0,'0'-8'116'0,"0"8"2"0,4-16-2 15,-4 16-11-15,4-7-11 0,-4 7-20 0,0 0-6 16,0 0-5-16,0 0 4 0,22 31 8 16,-11-14 3-16,5 8 3 0,-2 5-7 15,8 12 1-15,5 2 13 0,6 17-1 0,1-1-7 16,-8-10 7-16,8 12 7 0,3-2-3 15,-7-11-8-15,-4-5-2 0,4-5-13 0,0 0-6 16,-10-11-10-16,-2-9 1 0,-2-5 0 16,-7 3 1-16,2-9 19 0,2-2 23 0,-2-1 19 15,-11-5 5-15,33-7-11 16,-14-8-7-16,11-16-11 0,0-6-7 0,-6-9-6 16,3 0-10-16,-4-2-10 0,-3-4 1 15,0-2-11-15,-4 0-2 0,-5 1-4 16,2 6-3-16,-3 7-8 0,-6 9-2 0,-1 6-5 15,0 6-7-15,-3-4-21 0,0 7-29 16,3-1-40-16,0 6-38 0,-6-3-64 0,6 7-67 16,1-2-30-16,-1 0-25 0,3 2-43 15,5 0-89-15,-1 0-113 0,4 2 36 16,2-1-291-16,1 2-284 0</inkml:trace>
  <inkml:trace contextRef="#ctx0" brushRef="#br0" timeOffset="11833.92">11869 5775 2436 0,'-10'-18'129'0,"4"6"22"16,-1-1 5-16,4 3 19 0,-1 3-1 16,4 7-7-16,-3-11-8 0,3 11-11 15,0 0-20-15,-7-7-12 0,7 7-18 0,0 0-10 16,0 0-7-16,0 0 10 0,0 43 28 15,7-16 18-15,0 9 13 0,3 14 14 16,-4 1-16-16,4 5 2 0,4 1-8 16,-8 4-16-16,4-4-17 0,4 2-9 0,-1 0 4 15,1-5-14-15,-5-4-3 0,1 0-15 16,1-13-3-16,-8-6-2 0,0-6-2 16,4-8-6-16,-7 1-8 0,3-3-17 0,0-4-13 15,0 0-17-15,-3-4-25 0,0-7-50 16,0 7-71-16,0-7-69 0,0 0-70 0,0 0-86 15,-19-21-70-15,8 6-104 0,2-3-101 16,-4-3 81-16,-1 2-490 0,-2-12-525 0</inkml:trace>
  <inkml:trace contextRef="#ctx0" brushRef="#br0" timeOffset="12084.45">11589 5897 3157 0,'-10'-2'82'0,"10"2"-3"0,-17-5-6 15,17 5-13-15,0 0-6 0,-6-8-12 0,6 8-1 16,0 0 0-16,0 0-8 0,0 0 1 16,27-10-3-16,-4-1 1 0,4 4 3 15,26-7-3-15,-3-6-16 0,4 0 8 0,-1-2 0 16,0-3-3-16,-6 1-5 0,7 5 3 16,-8-1-3-16,-10 5-16 0,-6 1-43 0,-6 3-39 15,3 3-47-15,-4-2-52 0,-7 3-56 16,1-1-47-16,-4 6-101 0,-6-2-82 0,-7 4 47 15,0 0-170-15,0 0-90 16</inkml:trace>
  <inkml:trace contextRef="#ctx0" brushRef="#br0" timeOffset="12957.19">14732 5586 1767 0,'0'0'43'0,"0"0"4"15,0 0-1-15,8 4-3 16,-8-4 0-16,0 0-10 0,0 0-2 0,0 0-2 0,0 0-4 16,-30 5 8-16,30-5 3 15,-24 5 4-15,4-2 5 0,-7 4 11 0,8-6 5 16,-5 5 7-16,-6-1 1 0,3 1 2 16,-3-2 4-16,10-1 11 0,-3-2 1 15,6 3 2-15,1-2 0 0,-1 3 10 0,1-2-2 16,16-3 1-16,-27 3-5 0,16-2-17 15,11-1-9-15,-12 6-8 0,12-6-19 0,-18 10 4 16,12-1-8-16,-4 4 6 0,4 2 4 16,-5 3 14-16,8 4 1 0,3 6 0 15,-7 0 8-15,7 4 3 0,-3 3 8 16,6 2 5-16,-3 1-4 0,7-1 6 0,-4 13-4 16,8 0 9-16,-8 0 2 0,7-3 1 15,-4 2-1-15,8-2 1 0,-4-7-10 16,-7-5 1-16,11-6-3 0,-8 3-7 0,4 1-4 15,-4-8-3-15,2 6-13 0,5-3 1 16,0-2-6-16,-3-5 5 0,0-2-11 0,0-2 2 16,0 1-6-16,0 0 1 0,3-8-6 15,-6 2 0-15,3-3-5 0,0-2 11 0,0 0-10 16,3-2 5-16,1-2 1 0,-14-3-9 16,40-3-12-16,-21-2-38 0,8-5-31 15,6-3-47-15,-3-2-49 0,-3-3-67 0,17-8-65 16,-11-2-62-16,-6 6-64 15,-4-3-96-15,-13 5-105 0,-3-1 48 0,-4 6-445 16,-6-3-479-16</inkml:trace>
  <inkml:trace contextRef="#ctx0" brushRef="#br0" timeOffset="13139.88">14400 6311 2921 0,'-14'-1'9'15,"14"1"28"-15,-13-6 8 0,13 6 4 16,-3-10-7-16,3 10-9 0,0 0-2 0,16-15-8 15,-2 8 5-15,2-4-5 0,11 3-8 16,3-3 11-16,3-2-12 0,7 1-2 16,7-5-11-16,7-1-47 0,-2 1-48 15,-1-1-58-15,-5-4-81 0,1 4-123 0,-4 1-102 16,4-6-212-16,-1 3-166 0</inkml:trace>
  <inkml:trace contextRef="#ctx0" brushRef="#br0" timeOffset="13801.71">17292 5228 2040 0,'5'-11'91'0,"-5"11"21"0,3-17 0 15,-3 17-2-15,0-14 4 0,0 14-2 16,0 0-21-16,-8-8-6 0,8 8-10 0,-13-3-2 16,13 3-15-16,-33 3-6 0,13-2-12 15,-3 5 8-15,-7-1-5 0,3 2-13 16,-3 3-3-16,0-2 0 0,-3 2-9 0,3 0 5 16,0 0 10-16,6-2-9 0,4-4-4 0,1 4-6 15,8-3-5-15,-2 0 1 16,0-1-5-16,-1 2-3 0,14-6-3 0,-20 12 1 15,10-2 8-15,7 0 13 0,-7 5 9 0,7 0 13 16,3-1 4-16,0 7 19 16,7 4-2-16,-4 3 16 0,3 2 17 0,4 5 3 15,4 10 10-15,-11-4 12 0,7 8 3 16,-3 2 4-16,0-1 8 0,-1 0 3 0,4-1-3 16,-7-6 8-16,8 4-12 0,-8-2-9 15,0 2 4-15,0-4-5 0,4-6-23 0,-1 8-4 16,5 3-8-16,2-13 3 15,-10-3-13-15,0-7-11 0,5 0-5 0,-2-3 2 16,4-4-4-16,-4 0 2 0,5-4-13 16,-8-1-9-16,10-1 15 0,-5-5-8 15,1 4-7-15,1-5-1 0,4-5-12 0,-14-1-45 16,26-1-39-16,-9-2-50 0,6-7-52 16,1-1-56-16,5-3-77 0,-2-1-65 0,-7-6-54 15,4 2-72-15,-11-1-165 0,-4-1 52 16,-4 6 64-16,-2-3-419 0,-3 1-430 0</inkml:trace>
  <inkml:trace contextRef="#ctx0" brushRef="#br0" timeOffset="13986.1">16966 6060 2752 0,'-3'-10'-27'16,"3"10"22"-16,3-15 7 0,-3 15 1 0,16-18 3 15,-2 5 1-15,10 1-6 0,6-5 3 16,3 2 0-16,0 0 0 0,17-2 3 15,-6 0-4-15,5 1-5 0,-16 3-13 16,-3 3-33-16,-3-1-32 0,0 3-45 0,-7-5-43 16,-7 5-54-16,1 4-104 0,-1-2-278 15,-7 4-103-15</inkml:trace>
  <inkml:trace contextRef="#ctx0" brushRef="#br0" timeOffset="14967.27">19412 5490 1830 0,'14'-12'84'15,"-7"4"12"-15,-1-2 16 0,5-3-9 0,-1 1 0 16,10-3-14-16,-1-1-1 0,5 2-15 16,9 2 1-16,0 1 0 0,10 5-16 15,8 2-2-15,-12 4-9 0,9 4 3 16,15 7-5-16,-10 7 6 0,0 7 14 16,-9 2-5-16,-4 10 17 0,-1 16 0 0,2 5 16 15,-22-6-7-15,-8 3 1 0,-8 5-1 16,-6 3 0-16,-3-4-7 0,-5 2-10 15,-16 3-5-15,-6 1-4 0,-4-5-10 0,-9-4 4 16,12-19-1-16,-6-6-2 0,-6-9-4 16,-4-7-8-16,4-11-2 0,8-8 1 0,-5-7-9 15,-4-8-3-15,-9-12-6 0,16-6-1 16,-10-13-1-16,6-6-10 0,28 10-2 0,2-8-9 16,8 0-13-16,9 0-13 0,0-4-42 15,11-1-17-15,9-5-32 0,14 7-33 0,-11 12-45 16,8 0-41-16,12-5-64 15,-3 11-83-15,4 10-103 0,1 0 27 16,1 8-205-16,-5 6-162 0</inkml:trace>
  <inkml:trace contextRef="#ctx0" brushRef="#br0" timeOffset="15802.63">21879 5275 2113 0,'-3'-10'165'0,"3"10"12"16,-7-11-18-16,7 11 6 0,0 0-10 16,-9-7-36-16,9 7-1 0,0 0-1 0,0 0 6 15,0 0 17-15,-4 43 10 0,4-16 6 16,-3 9-2-16,-1 18-12 0,1 4-10 0,-4 6-13 15,4-1-6-15,-7-1-11 16,10 4-10-16,0-7-10 0,0-2-9 0,0-1-35 16,7-6-43-16,-1-7-40 0,4-11-44 15,-3-2-54-15,6-5-37 0,-3-3-29 0,-3-6-29 16,6-9-52-16,-6-2-42 0,-7-5-58 16,20-12-90-16,-4-4 12 0,1-13-224 15,7-16-187-15</inkml:trace>
  <inkml:trace contextRef="#ctx0" brushRef="#br0" timeOffset="16117.88">22380 5378 2067 0,'16'-24'67'0,"-5"6"22"16,-2 4 17-16,-5 3-1 0,-1 4-12 15,-3 7 1-15,6-9-11 0,-6 9-12 0,0 0-8 16,0 0 1-16,0 0 0 0,0 0-9 16,-27 34-4-16,14-9-4 0,-7 0-4 15,-10 11 8-15,0 2-10 0,0 1 0 16,-6 1-3-16,2 0-11 0,-9-2-4 15,3-3-1-15,14-13 4 0,2-3-8 0,4-2-6 16,1-3-1-16,8-3 7 0,1-3-17 16,-4 3 5-16,11-4-10 0,3-7 11 15,-3 7-8-15,3-7 2 0,0 0-2 0,0 0 1 16,0 0-2-16,0 0 10 0,47-4-7 16,-47 4 11-16,33 3-11 0,-13-2 6 0,3 5 1 15,4 5 2-15,0 1 0 0,3 1-1 16,3 1-3-16,7 11-1 0,-7-2 1 15,0 4-3-15,8 1 15 0,-4-1-25 0,-7-2-22 16,-4-5-51-16,1 3-52 16,13 2-59-16,-10-11-89 0,-7-3-178 0,0-1-4 15,1-6-206-15,-4-1-162 0</inkml:trace>
  <inkml:trace contextRef="#ctx0" brushRef="#br0" timeOffset="17801.24">23993 5367 2004 0,'-3'-13'74'0,"3"1"17"16,-7 2 7-16,7 10 5 0,-3-12-14 15,3 12-7-15,0 0-15 0,0 0 16 0,0 0-3 16,0 0 3-16,66 30 7 0,-26 2 7 16,-3 3-2-16,16 9 11 0,-6 12 6 15,-1-1 2-15,-3 1 8 0,-5 1 0 0,-11-13-5 16,-2 2-5-16,2-1 0 0,-3-5-9 15,-1 0-7-15,-3-11-10 0,-3-1-6 16,-4-10-10-16,-3 2-6 0,3-8 0 16,-3 1 0-16,-3-5 13 0,3-4 11 0,-10-4 8 15,27-3-8-15,-7-9-5 0,3-8-2 16,-3-5-10-16,10-15-5 0,-3-7-6 16,0-3-2-16,9-10-10 0,-6-4-5 0,-3 0-7 15,-4 12 1-15,-3-3-6 0,0 5-7 16,0 2 1-16,0 1-1 0,0 5-3 0,-7 9 4 15,1 8-10-15,-4 2-2 0,-4 4 0 16,-2-2 1-16,-1 9-12 0,0-4-27 16,5 4-45-16,-5-1-47 0,-3 4-42 0,3 0-49 15,0 2-57-15,-3 7-21 16,3-12-36-16,-3 12-50 0,7-6-108 0,-7 6-87 16,11-4 53-16,-11 4-314 0,12 0-314 15</inkml:trace>
  <inkml:trace contextRef="#ctx0" brushRef="#br0" timeOffset="18167.89">26233 5153 2588 0,'3'-13'161'0,"-3"13"-14"0,0 0-11 16,0 0-9-16,3-11-17 0,-3 11-7 16,0 0-23-16,0 0 10 0,0 0-7 0,27 21 2 15,-6-10 4-15,1 6 1 0,5 2-8 16,0 1 4-16,9 10-6 0,1-2 3 0,3 1-8 15,0-1-4-15,-7 5-9 16,1 2-5-16,2 0-1 0,2 2-5 0,-2 2-3 16,-3 3-13-16,1-3-33 0,-4 1-42 15,0-2-36-15,-11-8-38 0,1-5-44 16,-3 0-35-16,0-8-35 0,-4-2-27 0,0-5-44 16,1-7-49-16,-4-6-70 0,-10 3-41 15,16-20-252-15,-8 1-203 0</inkml:trace>
  <inkml:trace contextRef="#ctx0" brushRef="#br0" timeOffset="18434.75">26916 5167 2128 0,'-3'-27'88'0,"-4"7"28"16,7 7 12-16,-10 3 1 15,3 3-6-15,7 7-7 0,-13-4-3 0,13 4 0 16,-37 17 1-16,14 2 1 0,3 4-3 16,-16 17 0-16,-4 11-7 0,-4 5 2 15,1 5 3-15,2 3-3 0,-2 5-4 0,0-1-14 16,0-2-3-16,6-4-11 0,10-12-7 15,0 0-3-15,5-4-9 0,-2-7-1 0,10-6-9 16,2-8-2-16,2-3-6 0,-1-8-14 16,5 4-10-16,-1-5-9 0,1-1-16 0,3-1-21 15,-5-6-39-15,8-5-48 0,-3 8-44 16,3-8-45-16,0 0-59 0,0 0-77 16,0 0-150-16,-7-24-25 0,11 15 59 0,-4-7-226 15,0 2-180-15</inkml:trace>
  <inkml:trace contextRef="#ctx0" brushRef="#br0" timeOffset="19701.58">28573 5090 2035 0,'-20'-8'61'0,"4"5"28"0,16 3 15 15,-18-4 13-15,18 4 6 0,-12 0 9 0,12 0 7 16,0 0-23-16,0 0-7 0,-14-5-10 15,14 5-17-15,0 0 6 0,0 0-13 16,47-23-7-16,-11 8-6 0,21-2 5 16,-4-3-8-16,7 0-3 0,0-2-8 0,-3-3-8 15,3 1-3-15,-3-1 9 0,-1 6-9 16,-6-5-7-16,-3 8 8 0,-11 0-6 16,-12 7-34-16,-1-1-39 0,-6 4-63 15,-3 5-36-15,-2-2-35 0,-12 3-26 0,13 4-68 16,-13-4-106-16,0 13-109 0,-3-2 38 0,0-3-150 15,-4 3-96-15</inkml:trace>
  <inkml:trace contextRef="#ctx0" brushRef="#br0" timeOffset="20018.18">29163 4861 1801 0,'0'0'81'16,"-17"-7"18"-16,10 6 10 0,7 1-2 15,-19-3-12-15,19 3-1 0,0 0-4 16,-27 10-9-16,16 0 7 0,-1 6 3 0,2 8-5 15,-4-2 16-15,8 7-7 0,-1 5 4 16,1 18-15-16,6-7 7 0,-5 10-2 0,5 1-11 16,8-2 5-16,-5 6-14 0,0-5 9 15,7 2-4-15,-10-1-1 0,6-1-9 16,-2-16-8-16,0-1 1 0,-8-8-1 0,4-2-2 16,-4-3-1-16,1 0-9 15,0-3 3-15,-10-2 1 0,-7-5-6 0,-10 0-1 16,0-5-5-16,-4-6-6 0,4 0-2 15,-9-4 0-15,2-4-11 0,-3-3-11 0,6-2-15 16,-2-4-17-16,6 1-13 0,3-4-37 16,8 2-22-16,5-4-27 0,7 3-35 15,4-2-29-15,6-6-29 0,13-4-38 0,8-10-62 16,9-1-142-16,14 1-16 0,3 4 50 16,17-5-142-16,6 1-68 0</inkml:trace>
  <inkml:trace contextRef="#ctx0" brushRef="#br0" timeOffset="20803.23">30946 4861 1668 0,'0'0'14'0,"10"-11"20"0,-4 1 8 15,-2 2 17-15,3 1 8 0,0-3 18 16,-7 10 2-16,9-12 8 0,-9 12 0 0,7-11-10 16,-7 11 3-16,4-13-5 0,-4 13-18 15,0 0-3-15,-14-9-1 0,14 9-9 16,-16-5-7-16,16 5-6 0,-24-4-2 16,24 4-7-16,-30 0-2 0,16 0-1 0,14 0 0 15,-36 4-9-15,12-4-1 0,5 2 1 16,-8-2 1-16,4 5-1 0,3 1-2 15,-7-2-10-15,1 0 2 0,-1 2 0 0,7-1 5 16,-3-2 10-16,-1 1 0 0,4 2 5 16,1-1-5-16,2 0 4 0,4 0-4 15,-4-1-3-15,7 3 6 0,-4 4 3 0,1-1 9 16,2 3-3-16,5 3 8 0,-4 2-1 16,4 3 1-16,3 4 11 0,-8 0 2 0,8 3 6 15,-1-2 3-15,4 10-4 0,0 2 8 16,0-5-1-16,0 6 5 0,0-3 2 15,0 3-1-15,0 1-2 0,0-2 5 16,0 1-8-16,0-2-3 0,0 1-1 16,4-1-1-16,-8 1-5 0,8-2 4 0,-4-4-4 15,6 3-6-15,-6-8-4 0,3-2-3 16,-6 3 0-16,3-3-6 0,0-5-2 0,0 0-5 16,0 0-1-16,0-2-5 0,0-4 2 15,3-2-2-15,-6 1-6 0,6-2 4 16,-3 1-7-16,5-5 4 0,-5-7-2 0,9 18 2 15,-6-13 0-15,-3-5-4 16,10 9 1-16,1-6-2 0,-11-3-1 0,19 4-9 0,-19-4-23 16,24 4-29-16,-24-4-40 15,30-11-51-15,-16 7-50 0,5-6-60 0,-2-1-65 16,2-3-87-16,5-6-170 0,-7 4 21 16,-1-2 52-16,-2-1-323 0,-1 2-304 15</inkml:trace>
  <inkml:trace contextRef="#ctx0" brushRef="#br0" timeOffset="21059.73">30496 5550 2382 0,'-19'-3'8'0,"19"3"17"0,0 0 7 16,-18-2 9-16,18 2-1 15,0 0 2-15,0 0-4 0,7-17 2 0,-7 17 2 16,27-17-4-16,-4 6 0 0,4 3 4 15,0-2-2-15,-1 0 4 0,-3-2-4 0,4 5 2 16,0-1-10-16,0-1 2 0,-8 1-7 16,1 2 3-16,-6 1-4 0,-1-1-9 15,0 5 3-15,4-5-8 0,-7 2-25 0,-10 4-18 16,17-5-19-16,-17 5-15 0,13-3-14 16,-13 3-25-16,0 0-22 0,0 0-39 0,0 0-47 15,23-2-68-15,-23 2-119 0,4-4-162 16,-4 4-62-16</inkml:trace>
  <inkml:trace contextRef="#ctx0" brushRef="#br0" timeOffset="26001.19">8223 2685 1694 0,'-3'-21'62'15,"6"9"5"-15,-3-2 11 0,9-7 5 0,2-1 2 16,2-3-7-16,7 1-2 0,-3 5-11 16,6-4-2-16,-6 8-3 0,-1 3-8 15,5-1-1-15,-5 6-7 0,-2 2-8 16,-1 5-4-16,-13 0 0 0,30 2 1 16,-16 7-4-16,-2-1 5 0,-5 6 3 0,-1 3 4 15,2 2 10-15,-2 12-1 0,-6-4 0 16,-3 4 5-16,0 4-3 0,-11 9-7 0,1 5-1 15,-1-16-2-15,-2 10-3 0,-1 0 2 16,1-12 2-16,5-5-11 0,-2 2-9 16,3-6 12-16,7-4-10 0,-4-4-8 0,0 3-2 15,4-9 9-15,0 3-1 0,0-1-3 16,3-10 3-16,0 15-10 0,0-15 4 0,-4 10-3 16,4-10 9-16,0 0-5 15,17 12 8-15,-11-9-2 0,-6-3-18 0,30 0 7 16,-13 0-9-16,4-3-8 0,1-1-47 15,8-4-36-15,0 4-40 0,8-7-44 16,-5-2-33-16,0 1-69 0,10-11-97 0,-13 8-101 16,0 1-203-16,-3-1-169 0</inkml:trace>
  <inkml:trace contextRef="#ctx0" brushRef="#br0" timeOffset="26334.68">9006 2502 2090 0,'0'0'141'0,"-4"-17"19"0,4 17-1 15,-3-14-6-15,3 14-20 0,0 0-5 0,0-7-19 16,0 7-14-16,0 0-25 0,0 0 3 15,0 0 9-15,-9 38 8 0,9-19-1 0,-4 10-1 16,4-2 2-16,0 3 1 0,4 5-5 16,-1-2-8-16,0 2-7 0,-3 0-5 15,3-9-5-15,0 3-2 0,1-8-8 0,0 4 1 16,2-1-5-16,-12-6-2 16,6-2-2-16,3 0-2 0,0-1-6 0,-6-5-9 15,6-1-31-15,-3-9-23 0,0 17-33 16,0-17-66-16,0 17-59 0,0-17-64 0,-3 8-86 15,3-2-130-15,-7-1-66 0,7-5 62 16,0 10-258-16,0-10-221 0</inkml:trace>
  <inkml:trace contextRef="#ctx0" brushRef="#br0" timeOffset="27069.31">11023 2495 2185 0,'3'-24'87'0,"0"5"28"0,1 5 6 0,-1 1 16 15,-3 2-6-15,0 11-9 0,-7-12-8 16,7 12-21-16,0 0-12 0,0 0-3 16,0 0-10-16,0 0-17 0,0 0-2 0,0 0-3 15,10 44 6-15,-6-15-11 0,3 6 10 16,-4 18-15-16,7-3-5 0,-7 0 7 0,8 0-22 16,-2-3-44-16,4-11-48 0,-2-5-42 15,-2-1-48-15,4-2-40 0,-2-9-38 16,2-3-63-16,4-4-125 0,-4-5-3 15,4-4-154-15,2-6-89 0</inkml:trace>
  <inkml:trace contextRef="#ctx0" brushRef="#br0" timeOffset="27534.21">11619 2502 1791 0,'0'0'67'16,"0"0"-4"-16,0 0-2 0,0 0 5 15,0 0 1-15,0 0 0 0,-27 36 0 0,24-20-5 16,-3 7-4-16,6 4-6 0,3 1 1 15,0 3-10-15,8-2-1 0,-1-1-2 16,7-2 0-16,2-1-5 0,5 0-1 0,2-4 2 16,1-6-5-16,6-2 2 15,-3-6-6-15,7-5-7 0,-4-4 0 0,4 0 2 16,-4-3-6-16,-3-2-3 0,0-2 2 16,-10-3 2-16,4-1-1 0,-8 1-1 0,-2-3-6 15,-8 1 1-15,-6-3-8 0,0 0 2 16,-6 5 1-16,-8-5-4 0,1 6-1 15,-7-3-5-15,-4 2 4 0,2 1 8 0,-13-2-9 16,2 3 8-16,0 1 2 0,-4-1 2 16,1-4 9-16,-1 6 4 0,4-5 4 0,3 1 2 15,-3-5 6-15,3 3-1 0,3-4-2 16,3-1-5-16,12 1 5 0,-2-9-7 16,4 4-1-16,4 0-3 0,-2 1-8 15,8 3-1-15,0-2-4 0,3-4-1 0,5 3 7 16,1 2-12-16,12 2-2 0,-5-1 11 15,4 6-3-15,-7 2-6 0,11 7 4 16,-7 4-7-16,-17 0-2 0,33 10 6 16,-14 2 2-16,2 2-13 0,-1 10-10 0,0 2-20 15,3 10-30-15,-3 3-42 0,0 3-41 16,0-9-48-16,-3-8-71 0,-1 0-160 0,5-1-9 16,-2-5-149-16,1-4-87 0</inkml:trace>
  <inkml:trace contextRef="#ctx0" brushRef="#br0" timeOffset="28288.34">13442 2417 1812 0,'0'0'107'0,"8"-21"-2"16,-8 10-6-16,6-4-2 0,7-5-4 15,1-1-13-15,5 2-11 0,5-2-1 0,3 3-2 16,-7 7-5-16,-1-3-12 16,2 10-4-16,-4-3-7 0,-1 7-6 0,4 3-2 15,4 1 8-15,-11 8 3 0,3 5 15 16,-9 7-8-16,0 2 9 0,-4 10-3 0,-6 17 19 16,-4 0 7-16,-10 1-12 0,4-4 12 15,0 3-6-15,-4-9-6 0,7-6-11 16,0-8-14-16,7-5-4 0,-4-5-2 0,4-2 5 15,3-3-3-15,-3-4-8 16,3 3-3-16,3-7 9 0,-3-7-8 0,16 10-1 16,1-10 1-16,7 0-14 0,5-6 11 15,1 2-7-15,11-6-26 0,-8-1-47 0,10 0-83 16,7-10-82-16,-10 7-105 0,7-7-195 16,-14 6 7-16,1 3 62 0,-1 2-185 15,-3-5-131-15</inkml:trace>
  <inkml:trace contextRef="#ctx0" brushRef="#br0" timeOffset="28752.32">16286 1988 2043 0,'4'-11'206'0,"-4"11"8"0,0-14-9 16,0 14-8-16,0 0-17 0,0 0-24 0,0 0-21 15,0 0-11-15,0 0-4 0,0 0-10 16,20 44 8-16,-17-19 0 0,7 10 4 0,-4 11 2 16,8 4 1-16,-4 1-10 0,-4 2-8 15,8 0-8-15,-1-3-5 0,-3 0-12 16,-3-10-4-16,6-8-3 0,-6 1-8 0,-1-12-8 15,1 0-29-15,0-3-30 0,-4-3-19 16,0-2-18-16,4-6-48 0,-7-7-90 0,3 1-86 16,-3-1-88-16,0 0-156 0,0-29-81 15,-3 12 58-15,-4-1-342 0,4-4-354 16</inkml:trace>
  <inkml:trace contextRef="#ctx0" brushRef="#br0" timeOffset="29434.25">18376 2135 2678 0,'-3'-22'141'15,"3"4"11"-15,0 5 15 0,-4 2 9 16,4 3-15-16,0 8-12 0,-3-17-19 0,3 17-17 15,0 0-21-15,0 0-6 0,0 0-12 16,0 0 0-16,0 0-12 0,23 50-3 0,-13-16 2 16,1 13-6-16,8 3-11 0,-5 2 5 15,-4 7-1-15,4-2-2 0,-2-2-2 16,9 2-17-16,-12-4-46 0,4-3-42 0,1-6-65 16,-4-9-75-16,4-7-71 15,-8-7-73-15,4-7-154 0,4-3-38 0,-1-7 54 16,-4-7-247-16,2-4-221 0</inkml:trace>
  <inkml:trace contextRef="#ctx0" brushRef="#br0" timeOffset="29884.28">19830 2250 2238 0,'6'-8'111'0,"-6"8"14"0,3-10-11 15,-3 10-9-15,0 0-3 0,0 0-16 0,0 0-5 16,-33-5-3-16,33 5-9 0,-30 2-10 15,6 1-7-15,-6 3-5 0,0-2-2 16,5 4-8-16,-16 2 1 0,1 0-5 16,4 2 2-16,-15 2 7 0,-9 4-16 0,17-5 7 15,-4 5-7-15,7-3-2 0,7 0 1 16,0-2-4-16,3-1-3 0,3-2 5 16,0 0-2-16,4-1-16 0,7 0 14 0,-5-2 2 15,8-2-8-15,3-3 26 0,10-2 13 16,-23 8 24-16,23-8 1 0,-17-3-9 0,17 3-1 15,-24-18-9-15,15 0-5 16,2-3-9-16,7-4-6 0,0-15-1 0,7-10-10 16,-1 0 0-16,8-3-7 0,-4 3 2 15,10 6 0-15,-4 1-2 0,8 3 3 16,-11 12 1-16,4 6-3 0,-11 6-2 0,4 4-10 16,-3 2-3-16,3 7 0 0,-10 3-4 15,0 0 1-15,30 21 5 0,-9 1 4 0,-9 6-3 16,15 14-1-16,-14 6-2 0,4 4 11 15,-1 1-4-15,1 5 2 0,4-4-1 16,-5 0-24-16,4 2-35 0,7-6-53 0,-8-2-76 16,8-6-71-16,-13-9-85 0,2-12-123 15,-2-3-109-15,2-5 59 0,-2-2-284 0,2-7-276 16</inkml:trace>
  <inkml:trace contextRef="#ctx0" brushRef="#br0" timeOffset="30520.05">21490 1810 2378 0,'0'0'77'0,"0"0"6"16,0-14 8-16,0 14-1 0,0 0-8 0,0 0-7 16,-4-11 0-16,4 11-14 0,0 0-7 15,-10-8-2-15,10 8-3 0,0 0-14 16,0 0-2-16,-37 12-2 0,21-6 1 0,-4 1-13 15,0-2 3-15,-7 2-5 16,4 4 16-16,3-6 0 0,4 3-6 0,-5-1-1 16,1-2-4-16,4 0 0 0,-5 0 1 0,9-5-2 15,12 0-2-15,-30-3-10 16,30 3 6-16,-27-7-5 0,16 2-1 0,1-5-4 16,4 2 6-16,-1-5-8 0,4 1-1 15,-1-2 1-15,4-4-6 0,4-2 4 0,6 0-4 16,3 0 1-16,4-2 7 0,-1 1-3 15,-2 0-2-15,-1 5 11 0,4 0 2 16,2 4-9-16,-5-1 3 0,2 6-2 0,2 0-6 16,-1 3 13-16,2 8 3 0,-19-4 10 15,36 14 4-15,-9-1-4 0,-3 6 6 0,-4 2 2 16,6 19-17-16,1-1 22 0,-4 4 2 16,1 6 3-16,-8 1-6 0,-2 0 3 15,5 0 3-15,-5 0-3 0,-7-11-2 0,-4-3-5 16,3-3 1-16,-6-2-1 15,0-3 3-15,0-1-2 0,-3-2-3 0,0-3 1 16,-4 1-14-16,-10-5-33 0,1-3-31 16,-11-4-32-16,7 0-24 0,-13-4-37 15,3-1-38-15,0-1-47 0,-3-3-56 0,-4-4-84 16,4 2-162-16,-4-4 49 0,11 0-209 16,-5-3-180-16</inkml:trace>
  <inkml:trace contextRef="#ctx0" brushRef="#br0" timeOffset="31252.49">23159 1621 2193 0,'7'-7'191'0,"-7"7"-16"0,0 0-14 16,0 0-19-16,0 0-17 0,0 0-15 0,0 0-12 16,0 0 5-16,20 31-9 0,-16-13 1 15,-1 4 4-15,0 3-21 0,8 4 1 0,-5 3-9 16,-3 4-10-16,4 2 5 0,-1-3-3 15,5 12-4-15,-1-10-44 0,-4-5-43 16,4-1-56-16,0-3-47 0,3-1-53 16,-6-7-64-16,3-8-71 0,3-1-166 0,1-6 3 15,-4-5 57-15,6-3-145 0,8-7-71 16</inkml:trace>
  <inkml:trace contextRef="#ctx0" brushRef="#br0" timeOffset="31685.83">24013 1755 1769 0,'16'-13'108'0,"-5"1"7"0,-5 3 0 16,1 2-3-16,-7 7-1 0,6-9-5 16,-6 9-3-16,0 0-11 0,3-10-18 15,-3 10-2-15,0 0-4 0,0 0-6 0,0 0-8 16,0 0-9-16,0 0 3 16,0 0-4-16,-55 15-10 0,34-11 1 0,4 2 1 15,-2-1-10-15,-2-3 4 0,4 3-11 16,-5-5-4-16,5 3 12 0,17-3-16 15,-37-8 8-15,17 6-3 0,0-6 0 0,3 4-5 16,4-4 2-16,-4-2-8 0,8 3 7 16,-5-4-4-16,7-2-9 0,7 1 7 15,-3-1 1-15,6-5-10 0,4 4 1 0,3-4-1 16,-3 4 4-16,6-4-3 0,1 6 4 16,-1 2-4-16,0 0 2 0,7-1-4 0,0 7 5 15,-3 4-12-15,6 0 13 0,0 7-4 16,4 3 10-16,3 5 4 0,-3 6 3 15,10 5 9-15,-4 6 4 0,-3 4 8 16,-13-8 3-16,9 8 10 0,-6-7 8 16,-7-2 3-16,1 3-4 0,-8-7-4 0,-2 2 1 15,-1 2-9-15,-3-2 0 0,0-5-1 16,-10 5 0-16,0-6-6 0,-7 6-20 16,-6-4-52-16,-7 0-36 0,-16 1-32 0,-5-2-48 15,-1-5-64-15,1-8-81 0,8-2-137 16,6-5-82-16,4 0 57 0,9 0-175 15,5 0-130-15</inkml:trace>
  <inkml:trace contextRef="#ctx0" brushRef="#br0" timeOffset="32202.09">26013 1571 1973 0,'7'-7'118'0,"2"-2"-3"0,-2-1-3 15,3 3-13-15,3-1-8 0,1-2-8 16,2 4-11-16,1 2-10 0,-4 4 3 0,-13 0-18 16,34 4 6-16,-17 7-16 0,-11-1 8 15,4 10-2-15,-4 0-5 0,-6 7 4 16,-3 1 14-16,-13 13-10 0,-4 8 27 0,-4-5-5 15,5 2 24-15,-5-1-25 16,7-5 0-16,-6-3-17 0,6-6-7 0,8-6-9 16,2-6 4-16,0-1-5 0,0-5-7 15,7-1 6-15,-3 1-6 0,3-5 2 16,0-8-1-16,17 14-3 0,-4-10 0 0,7-1-13 16,3-3-46-16,1-3-64 0,9 2-59 15,4-7-67-15,0-5-88 0,2 1-148 0,4-8-34 16,1-2 64-16,-7 1-162 0,-1-4-93 15</inkml:trace>
  <inkml:trace contextRef="#ctx0" brushRef="#br0" timeOffset="32469.04">26893 1527 1862 0,'13'-13'137'0,"-3"4"6"0,0 4-13 16,-3 0-19-16,-7 5-9 0,13-6-9 15,-13 6-14-15,0 0-5 0,0 0-2 0,27 18-8 16,-17-5 1-16,-7 5-7 0,0 1-11 15,-6 1 3-15,-7 8 6 0,4-3 8 16,-18 15-5-16,1 0-2 0,-7-5-1 0,-4-9-8 16,8-1 11-16,-1-7-13 0,4-7 16 15,0-4-7-15,2-1-10 0,5-9-7 0,-4-2 15 16,4-4-29-16,-5-2 4 0,7-4-10 16,1-5-7-16,4 0-3 0,-2-3-24 15,11-2-23-15,0 0-34 0,11 0-45 16,-5 0-49-16,10-2-68 0,-2 2-68 15,2 0-168-15,5 5-1 0,-1-1-202 0,-4 3-168 16</inkml:trace>
  <inkml:trace contextRef="#ctx0" brushRef="#br0" timeOffset="33402.8">28773 1467 2037 0,'0'0'74'0,"0"0"13"0,13-10 3 16,-13 10-3-16,7-5 4 0,-7 5-11 16,0 0-10-16,0 0-6 0,6-10-5 0,-6 10-7 15,0 0-8-15,0 0-9 0,0 0 3 16,0 0-2-16,0 0-7 0,0 0-4 15,-16 29-3-15,12-20 5 0,4-9-9 16,-16 12-1-16,6-8-3 0,-4 2 0 16,1-1-2-16,-1-2 3 0,14-3-4 0,-33 3 3 15,17-3-7-15,16 0 1 0,-30-8 1 16,13 3-1-16,1-3 0 0,-1-2-8 16,4-2 2-16,2-1 0 0,1-5-2 0,1-1 3 15,6-1-5-15,3 0 0 0,0 0 0 16,3-2-5-16,6 1 6 0,1-1 2 15,1 2-5-15,5 2-2 0,-2 0-1 0,2 4 3 16,-2 3-4-16,5 4 3 0,-2 2 5 16,-1 3-4-16,-16 2 0 0,34 10 9 15,-14 1-2-15,4 10 7 0,-1 0 1 16,-3 1 5-16,0 7 5 0,4 9 15 16,-5 5-11-16,-5-8 9 0,-1-2 14 0,-10-1 19 15,-6 3 5-15,3-5 6 0,-4-5-1 16,-2 3-1-16,0-3-10 0,-8 0-3 0,7-3-2 15,-6-2-1-15,-1-5-8 0,-2 3-4 16,-1-6 1-16,-3-2-16 0,-3-3-37 16,0-3-52-16,-4 2-25 0,3-3-53 0,-3-3-51 15,5 2-54-15,-2-4-62 0,4-3-93 16,4 1-105-16,2 3 45 0,11-2-165 16,3 3-116-16</inkml:trace>
  <inkml:trace contextRef="#ctx0" brushRef="#br0" timeOffset="34018.85">31036 1382 1873 0,'-17'-12'76'15,"17"12"3"-15,0-10 8 0,0 10 2 16,0-15-4-16,0 15-6 0,11-10-8 16,-11 10-15-16,3-10-5 0,-3 10-8 0,0 0 6 15,0 0-8-15,0 0-5 16,0 0-2-16,0 0 0 0,0 30-2 0,-7-14-4 0,0 2-2 16,-2 3-4-16,-1-1 1 15,2-4-6-15,-4 5-1 0,5 0-5 16,0-7 8-16,3-3-10 0,-2 1 0 0,3-2 0 15,3 0-7-15,0-10 0 0,0 15 1 16,0-15 3-16,6 11-1 0,5-5-4 0,-1-1 0 16,-10-5 3-16,30 6 1 0,-18-5-2 15,6 2-3-15,2 1 3 0,-1 5 0 16,2-4-1-16,-5 2 4 0,-2 3 1 0,-1 1-1 16,-3 1 3-16,-7 2 8 15,-3 2 2-15,-7-1 11 0,-6 4-6 0,0-1 3 16,-1 0-9-16,-6 2 4 0,-6-2-1 15,6-4-1-15,-10 1-10 0,3-5 13 16,0 1-8-16,-3-7 2 0,0 0-2 0,3-4-16 16,5 4-24-16,-5-8-22 0,3 4-25 15,1-1-29-15,0-2-28 0,6 3-38 16,-3-3-73-16,7-1-119 0,13 4-78 0,-27-5-166 16,27 5-102-16</inkml:trace>
  <inkml:trace contextRef="#ctx0" brushRef="#br0" timeOffset="35785.74">8596 8272 1831 0,'0'-15'80'0,"0"15"15"0,3-17 3 16,0 2-7-16,5-3 2 0,-2 5-14 15,7-5-10-15,4 2-1 0,-4 6-10 0,8-4-4 16,2 3-12-16,0 8 5 15,-6-1-10-15,3-3-3 0,3 14 2 0,-6-3 5 0,2 9 15 16,-5 3-1-16,-7 9 20 16,-1 9 5-16,-3 3 7 0,-6 17 3 0,-3 5-5 15,-7 0-12-15,2 4-4 0,-2-5-2 16,-4-4-8-16,7 2-3 0,-2-12-1 16,1-3-8-16,8-14-2 0,-4 1-14 0,4-8 8 15,0-4-9-15,-1 2 0 0,4-2-1 16,4-7-3-16,-4-9-2 0,3 18 11 0,3-12-6 15,4-2 1-15,-10-4-16 0,38 0 13 16,-13-4-4-16,2-4-4 0,14-2-24 16,-8-5-46-16,24-2-48 0,-8-4-62 15,2-1-72-15,-5-3-77 0,1-3-159 16,-4 0-34-16,-7 2 54 0,2-5-217 0,-16 9-162 0</inkml:trace>
  <inkml:trace contextRef="#ctx0" brushRef="#br0" timeOffset="36135.76">9410 8201 2009 0,'6'-16'63'0,"1"3"6"16,-4 1-5-16,4-4-3 16,0 7-6-16,6-1-1 0,0 3-12 0,4-4 7 15,-1 5-9-15,-2 6-4 0,-14 0-5 16,36 6-4-16,-18 2 2 0,1 3-7 15,1 6 1-15,-4 1 13 0,1 6 11 0,-7 6 8 16,-2-1 3-16,-8 7 6 0,0 2 6 16,-8 12 3-16,-5 0 9 0,-1 1 9 0,5-2-24 15,-7-10 2-15,8-3-2 0,-2-11-10 16,4-8-10-16,3-2 9 0,3-3-4 16,-3 1-12-16,3-3 0 0,0-10-8 0,0 9 4 15,0-9-3-15,0 0-10 0,30-1 0 16,-30 1-5-16,42-18-2 0,-15 11 4 0,0-6-4 15,0 1-15-15,3-5-21 0,-4 9-36 16,1-5-53-16,3 1-46 0,-4-1-70 16,-2 1-77-16,-4 1-173 0,0-2-4 15,-3 6 66-15,-4 2-175 0,1-2-89 0</inkml:trace>
  <inkml:trace contextRef="#ctx0" brushRef="#br0" timeOffset="36819.26">11423 8310 1893 0,'-3'-16'179'16,"3"16"-15"-16,-4-14-25 0,4 2 6 15,4 1-12-15,2 4-4 0,1-6-24 16,3 2-4-16,0 3-18 0,3-3 2 16,-2 5-12-16,1 5-7 0,-12 1-9 0,27 0-9 15,-27 0-9-15,24 7 5 0,-15 4-1 16,4-3-2-16,4 10-4 0,-4 6-11 16,-2-5 5-16,2 12 0 0,1-2-25 0,-8 4 23 15,1 2-1-15,-1 0 10 0,-6 5 3 16,3-4-1-16,-6 3 4 0,3-3-2 0,-3 0 4 15,0 2 1-15,0-12-4 0,3-2 3 16,-4-6-1-16,1 1 1 0,3-1-1 0,0-5-5 16,-3 1 1-16,3-2-1 0,0-5-13 15,0-7 7-15,0 24-6 0,0-24 0 16,0 10-5-16,0-10 0 0,0 8 3 0,0-8-2 16,16 4-4-16,-16-4-9 15,36-4-19-15,-9-4-46 0,7-8-64 0,9-6-96 16,-3-6-79-16,3 2-105 0,-2-10-159 15,-2 4 48-15,-2 0-339 0,-4-4-332 0</inkml:trace>
  <inkml:trace contextRef="#ctx0" brushRef="#br0" timeOffset="37119.61">12506 8168 2528 0,'10'-8'46'15,"-3"-1"5"-15,3 5-4 0,-10 4-4 16,16-4 5-16,-16 4-4 0,27 0-4 0,-27 0-8 15,23 12 4-15,-13 1 2 0,4 1 10 16,-4 4 4-16,-4 7 12 0,-2 0-6 0,0 1 9 16,-12 10 8-16,5-1 0 0,-24 11-1 15,11-7-1-15,-8 1 5 0,1-12-11 16,-3-9 12-16,-1-1 0 0,7-5-3 0,-4-6-10 16,5-7-5-16,-5-2-7 0,-2-9-6 15,2-1-6-15,5-5-11 0,-2-5-9 0,7 1-12 16,8 4-6-16,-1-6-14 0,4-2-14 15,3 3-37-15,3-3-30 0,7 2-39 16,4-2-42-16,5 0-54 0,2 6-71 16,2 1-121-16,1 5-61 0,2 6 42 15,0 2-213-15,1-1-147 0</inkml:trace>
  <inkml:trace contextRef="#ctx0" brushRef="#br0" timeOffset="37985.08">15026 8010 1957 0,'13'-10'60'0,"-2"4"13"0,-5-2 5 15,-3 7 11-15,-3 1 4 0,7-10 2 0,-7 10-2 16,6-3-4-16,-6 3-4 0,0 0-13 16,5-7-5-16,-5 7-4 0,0 0-8 0,0 0-6 15,-27 10-1-15,0-3-6 0,-6 5-5 16,-8 1-5-16,5-1-3 0,-18 5 4 0,8 4-15 15,-5-3 5-15,15 0-7 0,-7 7 0 16,-1-3-3-16,11-5 4 0,-4 11-3 0,14-2-7 16,7-5-5-16,2-2-2 15,7 5 4-15,4-6-2 0,3-1-5 0,7 5 3 16,6-7 9-16,7 0 1 0,0-2-5 16,7-3 2-16,3-1 0 0,6-3 1 15,7-1 2-15,1 0 7 0,2-5 6 0,-2 5 2 16,-1-2 6-16,-6-2-8 0,-4 2-3 15,0 0 2-15,-3 4 5 0,5-2-10 0,-10 2 4 16,-1 6 11-16,-7-1 5 0,-1 6 1 16,-2 2 10-16,-4-1 8 0,-7 5 0 0,-9 2-2 15,-15 16 0-15,-6-3-9 0,2-3-4 16,-13-4 1-16,5-2-3 0,-10-5-3 16,10-8-20-16,3-4-24 0,3-8-49 15,0-2-53-15,0-6-51 0,8-2-48 0,-11-11-47 16,6-3-50-16,7-5-136 0,4-2-44 15,10 2 61-15,6-2-182 0,4 1-106 16</inkml:trace>
  <inkml:trace contextRef="#ctx0" brushRef="#br0" timeOffset="38836.14">17433 7569 1890 0,'0'0'131'15,"0"0"26"-15,-7-16-5 0,7 16 12 0,-6-9-11 16,6 9-11-16,-20-4-20 0,20 4-20 15,0 0 6-15,-43 13-3 0,19-1-7 16,-6 5 0-16,0 4-4 0,-17 11 0 0,7 5 12 16,-6 13-2-16,2 6-3 0,1 2-4 15,10 6-10-15,16-9-7 0,7 5-4 16,10 0-9-16,7 0-4 0,16-9-4 0,-7 0-3 16,8-1-5-16,6-11-3 0,0 3-1 15,0-10-6-15,-3-13-3 0,-4-1-3 0,3-8-3 16,1 0 3-16,-7-7-8 0,-4-3-1 15,8 0-3-15,-4-3 1 0,-4-4-3 16,5 0-2-16,-7-4-2 0,-5 4 2 16,4 0-6-16,1-1-1 0,-7 3 3 0,-7 5-5 15,9-11-3-15,-9 11 0 0,11-7-1 16,-11 7-1-16,0 0-2 0,0 0-3 16,0 0 3-16,3-11-1 0,-3 11 5 0,0 0 0 15,0 0-2-15,7-7-3 0,-7 7 3 16,0 0-4-16,0 0-1 0,0 0 1 0,0 0-4 15,0 0 5-15,0 0 0 0,0 0 2 16,0 0-5-16,0 0-1 0,0 0-7 0,0 0-9 16,0 0-6-16,0 0-5 0,0 0-7 15,0 0-12-15,0 0-5 0,0 0-7 16,0 0-7-16,0 0 4 0,0 0-15 16,0 0 6-16,0 0-10 0,0 0-12 15,0 0-27-15,0 0-16 0,0 0-30 0,0 0-34 16,-24 16-44-16,24-16-74 0,0 0-131 15,0 0-40-15,0 0 65 0,-27-9-199 0,27 9-122 16</inkml:trace>
  <inkml:trace contextRef="#ctx0" brushRef="#br0" timeOffset="42304.32">17213 8080 1798 0,'-17'-5'-18'15,"7"5"17"-15,10 0 8 0,-10-7 9 16,10 7 3-16,0 0 2 0,-10 0 0 0,10 0-7 15,0 0 2-15,0 0 2 16,-16 0 8-16,16 0 7 0,0 0 13 0,0 0 9 16,0 0 9-16,0 0 8 0,0 0 5 15,0 0-2-15,0 0 9 0,0 0 4 16,-17 7-11-16,17-7 0 0,0 0-9 0,0 0 1 16,-7 11-8-16,7-11-4 0,0 0-6 15,0 0-5-15,-6 14-4 0,6-14 3 0,0 0-10 16,-4 7-3-16,4-7-1 0,0 0-3 15,0 0-9-15,0 0 0 0,-3 11 7 0,3-11-15 16,0 0 5-16,0 0 2 16,0 0-2-16,-11 7-9 0,11-7 8 0,0 0-3 15,0 0-11-15,0 0 1 0,0 0-10 0,0 0-36 16,-6 10-38-16,6-10-49 16,0 0-56-16,0 0-59 0,0 0-154 0,0 0-48 15,0 0-187-15,0 0-132 0</inkml:trace>
  <inkml:trace contextRef="#ctx0" brushRef="#br0" timeOffset="42888.03">17456 7603 1883 0,'0'0'28'0,"0"0"3"0,0 0 1 0,0 0-4 0,0 0-1 16,0 0-8-16,0 0 2 0,0 0-4 16,-39 16 0-16,15-3 2 0,0 5 3 15,-2 0 5-15,-11 8 2 0,-6 5 2 0,-4-1 2 16,-3 0 3-16,0 4 2 15,-10 7 1-15,21-7 4 0,-9 0-1 0,12-2 0 16,-4 1-3-16,10-1-1 0,3-7-5 16,7 0 3-16,3 0 4 0,4-6 5 0,7 6-6 15,2 0 16-15,4-4-9 0,7-1 0 16,6-4 13-16,-3 8-5 0,13-5 10 16,1-1 0-16,12-4 3 0,-3 3-1 0,8-9 2 15,19 3-5-15,-14-4 8 0,-2 0-9 16,-1-1 4-16,0-1-7 0,-2 1-8 0,-5 1-8 15,-6-6 2-15,0 5-5 0,0 5 1 16,-6-4-4-16,-5 3-10 0,5 2 8 0,-4 1-1 16,-7 3 8-16,-10 2 7 15,4 6 16-15,-7 1 2 0,-7 1 2 0,-6 6 3 16,-17 7-4-16,7-3-7 0,-11-2-1 16,-2-1-4-16,-5-8-6 0,8-8-3 15,0-2-3-15,6-5-4 0,-2-5-23 0,-8-2-22 16,10-3-25-16,-3-3-24 0,7-2-41 15,-7-4-34-15,13 2-26 0,-2 0-39 0,5 0-41 16,7-4-31-16,-7 2-64 0,11-1-124 16,3-3-37-16,0 2 58 0,11 3-238 0,-2-5-167 15</inkml:trace>
  <inkml:trace contextRef="#ctx0" brushRef="#br0" timeOffset="44104.22">19499 7757 2040 0,'0'0'95'0,"-3"-21"23"15,3 21 27-15,-3-11 8 0,3 11 4 0,-7-10-11 16,7 10-13-16,0 0-28 0,0 0-8 15,0 0-8-15,0 0 20 0,0 0 10 0,0 0 1 16,0 46 12-16,10-13 0 0,-7 5 5 16,4 15-9-16,0-2-5 0,-4-1 2 0,4 7-16 15,-4 0-11-15,-3-2-11 0,3-3-2 16,-6 1-9-16,6-12-8 0,-6-2-3 16,3-10-23-16,3 2-34 0,1-5-35 0,2-2-26 15,-2-2-31-15,3-7-37 0,-4-2-59 16,7-12-56-16,0-1-52 0,-10 0-61 0,26-25-113 15,-9 4-66-15,13-16 48 16,0-5-280-16,0 1-249 0</inkml:trace>
  <inkml:trace contextRef="#ctx0" brushRef="#br0" timeOffset="44435.81">20316 7693 2217 0,'7'-11'18'15,"-1"1"11"-15,-6 6-3 0,0 4 1 0,0 0 6 16,0 0 2-16,-36 17 3 0,12-2 7 15,-2 4 9-15,-14 12 2 0,3 4-1 0,1 2-2 16,6-2 2-16,3 2-2 0,10-6-3 16,7-6 0-16,7-6-2 15,3 5-3-15,3-7-2 0,7-1 0 0,7 1 2 16,2-3 1-16,16 4-3 0,1-8-5 16,-3 5-13-16,-3 0-2 0,4 0 7 0,2-2 4 15,-6 1-8-15,-9-2-6 0,1 1 19 16,-5 2-9-16,-1-1 11 0,-5 7-1 0,-5-9 3 15,-6 12 5-15,0-7-11 0,-6 5 1 16,-5 3 0-16,-8 0-4 0,-14 11-5 16,-8-10-3-16,-2-1 5 0,3-1-8 0,-10-5-9 15,10-6-38-15,7-6-36 0,3-7-34 16,3 0-58-16,7-2-57 0,-4-9-58 0,8-1-76 16,7-1-122-16,5-5 32 15,14-3-202-15,3-9-133 0</inkml:trace>
  <inkml:trace contextRef="#ctx0" brushRef="#br0" timeOffset="44886.12">21953 7565 2023 0,'-3'-11'178'0,"3"-1"12"16,0 12 21-16,-3-17-1 0,-5 11-10 0,8 6-22 15,0 0-16-15,0-12-20 0,0 12-16 16,0 0-15-16,0 0-9 0,0 0 9 16,14 28-3-16,-8-10 6 0,4 4 0 15,-2 6 1-15,1 4-5 0,1 1-5 0,4 10-7 16,-4 11-8-16,-1-1-7 0,2-3-6 15,-1 4-6-15,2-1-6 0,-7-10 4 16,1-10-40-16,1 2-49 0,-4 4-43 0,3-7-45 16,-3-7-70-16,5 0-67 0,-5-7-56 15,0-11-84-15,7 4-181 0,-4-11 31 0,-6 0 57 16,21-17-309-16,-11-2-275 0</inkml:trace>
  <inkml:trace contextRef="#ctx0" brushRef="#br0" timeOffset="45153.17">22492 7535 2457 0,'14'-16'169'0,"-14"4"12"16,4 2 0-16,-4 10-22 0,3-11-15 0,-3 11-19 15,0 0 15-15,0 0 9 0,0 0 23 16,6 49 2-16,-6-23-3 0,0 13-5 16,0-3-9-16,3 21-12 0,-3 0-21 0,8 0-8 15,-5-4-4-15,0 5-14 16,4-4-12-16,-1-7-6 0,8 2-3 0,-4-16-33 0,-4-2-40 15,1-6-44-15,-4-2-45 16,4-3-43-16,-3-1-43 0,2-6-60 0,-3-2-71 0,-3-10-106 16,0-1-189-16,0 0 48 15,0 0 68-15,0 0-349 0,0 0-315 0</inkml:trace>
  <inkml:trace contextRef="#ctx0" brushRef="#br0" timeOffset="46039.05">24406 7585 2412 0,'0'-10'5'15,"7"-8"14"-15,3 1 7 0,-4-4 12 16,8 2 0-16,-1-2 2 0,1 2-4 0,2 1-8 15,-2 8-3-15,2 3 1 0,1-1 4 16,-1 8-3-16,-16 0-1 0,40 15 6 0,-23 3 4 16,0 7 13-16,-4 0 9 0,-3 7 8 15,-4 1-1-15,-6 5 0 0,0 2 3 16,-6 10-3-16,-4 1 1 0,4-1 4 0,-8 0-3 16,4 0-11-16,1-12 1 15,1-9-2-15,5 0-12 0,-4-8-5 0,7 0-9 16,0-3 8-16,0 0-2 0,-3-6-2 15,3-2-6-15,0 0-1 0,7-3 4 0,-7-7-9 16,20 3 4-16,-20-3 1 0,27-3 2 16,-8-3-15-16,-2-1 5 0,4 6 1 15,1-10-3-15,5 4-24 0,-3-3-48 0,2-4-54 16,1 6-53-16,0-3-53 0,-1-6-70 16,4-1-94-16,14-7-115 0,-14 3 51 0,-3 4-222 15,6-11-161-15</inkml:trace>
  <inkml:trace contextRef="#ctx0" brushRef="#br0" timeOffset="46371.13">25353 7540 1997 0,'6'-15'67'0,"1"1"8"16,-3 6 13-16,-4-1 9 0,0 9-6 0,6-15-6 16,-6 15-15-16,7-10-10 0,-7 10-5 15,0 0 0-15,0 0-1 0,0 0-7 16,0 0 1-16,30 31-3 0,-27-16 2 0,0 5 1 15,0-1 7-15,-3 9-1 0,-3 0 10 16,0-2 2-16,0 7-9 0,-10 13-2 0,-1-11 8 16,4-7-3-16,4-3-9 0,2-6-2 15,1 3-10-15,-1-6 0 0,8-1-1 16,-4 0-7-16,0-5-1 0,0-10 0 16,10 15-3-16,0-8-3 0,0-1-4 15,3 1 0-15,0-7-7 0,-13 0 2 0,27 0-5 16,-27 0 4-16,33-7-7 0,-12-2-23 15,2 8-47-15,1-10-33 0,1 4-23 0,13-7-37 16,-5 6-42-16,4-5-55 0,-1 3-75 16,1-2-149-16,2 1 29 0,-1 4-167 0,-2-3-112 15</inkml:trace>
  <inkml:trace contextRef="#ctx0" brushRef="#br0" timeOffset="47635.79">26823 7311 1693 0,'0'0'-87'16,"0"0"14"-16,0 0 10 0,0-17 23 15,0 17 21-15,0 0 21 0,0 0 16 0,6-15 25 16,-6 15 18-16,7-10 12 0,-7 10 8 16,7-9 11-16,-7 9 4 0,7-10 1 15,-7 10-6-15,9-10-3 0,-2 5-5 16,3-1-3-16,0 2-5 0,0-4-3 16,4 1-8-16,5 0-5 0,1 4-6 0,-2-5-7 15,4 6-6-15,-2 2-2 0,1 0-3 16,-2 0 0-16,5 2-1 0,-4 0-3 0,-4 7-3 15,8-1 2-15,-4 6-9 0,-7-3 1 16,1 6 2-16,-4-1 0 0,-1 5 2 16,-5 0-4-16,-1 8-1 0,-3-2 3 0,0 0 19 15,-7 7 3-15,-2-2 3 16,-5 0-6-16,-2 11 9 0,-5 0 2 0,-2 1-3 16,3-5 5-16,-6 7-2 0,2-18-8 0,0 9 9 15,11-6-3-15,4-9-7 16,-2-3-5-16,5-3-10 0,-1-1-3 0,1-4 0 15,3 3 5-15,-2-9-4 0,5-5 7 16,-3 13 3-16,3-13-1 0,0 0-1 0,20 1-2 16,-20-1-2-16,0 0 0 0,43-12-10 15,-22 5 7-15,2 0-8 0,4-6 4 0,6 1-6 16,-6-3 1-16,10 5-7 0,-7-5-6 16,-4 5 9-16,1-5-9 0,-4 2 7 15,0 5-4-15,1-5-1 0,-8 5-4 0,-2 4-2 16,-1-3-17-16,-2 1-2 15,-2 2-21-15,-9 4-18 0,16-5-15 0,-5 2-14 16,-11 3-12-16,10-4-12 0,-10 4-25 16,0 0-20-16,17 2-30 0,-17-2-30 0,0 0-38 15,0 0-34-15,0 0-84 0,13-2-79 16,-13 2-205-16,0 0-149 0</inkml:trace>
  <inkml:trace contextRef="#ctx0" brushRef="#br0" timeOffset="49169.22">28167 7410 1919 0,'0'0'16'15,"0"0"11"-15,6-10 12 0,-6 10 5 16,0 0 2-16,0 0-4 0,6-8-1 0,-6 8-2 16,0 0-1-16,0 0-5 0,0 0-4 15,0 0-6-15,0 0 2 0,0 0-4 16,-60 12 0-16,43-5-3 0,-2 1-7 16,-1 2-1-16,0 3 0 0,-3-2 3 15,-1-3-3-15,4 6-1 0,-3-3 1 0,3 0-3 16,-1 2 2-16,5-6 0 0,-1 4-1 15,1-4 4-15,2 0 6 0,1 1-5 0,4-1 8 16,-5 1 9-16,7-4 2 0,7-4 13 16,-17 10 13-16,7-4 10 0,10-6-3 15,-12 1-4-15,12-1 4 0,0 0-1 0,0 0-2 16,-27-7-13-16,27 7 0 0,-8-18-3 16,5 7-1-16,3-4-8 0,0-5-8 15,0-9 4-15,3 3-1 0,8-19-18 16,2-5 13-16,4 4-6 0,2-1 11 15,-5 10-24-15,-4 6-5 0,4 2 5 0,-1 4 0 16,-4 0 0-16,2 4-1 0,-1-1-1 16,-7 9 3-16,0 4 0 0,4-1-5 0,0 2-1 15,-7 8-1-15,16-2-10 0,-16 2 3 16,24 13 1-16,-11 3 11 0,1 5-6 16,-5 6 17-16,5 6 3 0,2 9 17 0,-2 2-4 15,-4 5 9-15,0-2-1 0,-4-4-11 16,5 4 7-16,-5-9-2 0,1-4-9 15,-1-3 2-15,-2 1 1 0,3-7-9 16,-4 0 10-16,7 0-11 0,-7-7-1 16,3 1-3-16,2-2-8 0,-5-3-21 0,3 1-9 15,-2 2-29-15,-1-9-30 0,0 2-27 16,5 0-24-16,-5-2-24 0,-3-8-25 0,9 14-61 16,-5-11-67-16,-4-3-148 0,6 1 7 15,-6-1-204-15,0 0-149 0</inkml:trace>
  <inkml:trace contextRef="#ctx0" brushRef="#br0" timeOffset="50938.62">29266 6872 1978 0,'-10'-11'89'0,"4"4"17"0,-1 0-4 16,7 7-9-16,-7-7-14 0,7 7 1 0,0 0-11 15,0 0-2-15,0 0 16 0,0 0-1 16,0 0-3-16,20 46-1 0,-10-21 5 15,7 6 1-15,-4-1-1 0,4 9-9 0,2 7 4 16,-2-3-12-16,-4-8-3 0,-5-1 3 16,2 0-9-16,-4-2-1 0,-3 2-10 15,5 0 9-15,-2-2-12 0,1 0-3 0,-1 1-25 16,-3-8-54-16,0-3-28 16,1-4-47-16,0 2-46 0,-4-5-37 0,3-5-46 15,0-1-67-15,4-3-128 0,-7-6-9 16,0 0-192-16,0 0-137 0</inkml:trace>
  <inkml:trace contextRef="#ctx0" brushRef="#br0" timeOffset="51220.87">29833 7003 1830 0,'19'-18'-23'16,"5"2"19"-16,-10 4 11 0,-1 5 2 16,0-1 3-16,-3 2 2 0,-10 6 7 0,23 0 2 15,-23 0 6-15,27 17 1 0,-17-5 6 16,0 8 2-16,-3 5 7 0,-4 0-1 0,-3 7 2 15,0 1 6-15,-7-1-2 16,1 1-5-16,-11 12 2 0,1-5-7 0,-1-8 1 16,-3-7 1-16,0-3 5 0,-4-1-6 15,-6-6 5-15,-3-5-5 0,3-3-2 16,3-7-7-16,-6-3 1 0,-4-7-12 0,4-2 3 16,0-5-6-16,9-4-2 15,-2 2-1-15,9-2-5 0,4-4-9 0,6 6-10 16,1-5-16-16,6 5-17 0,3 2-23 0,3-5-26 15,8 1-45-15,2-4-50 0,8 3-81 16,3-2-145-16,3 7-141 0,9-8-55 0</inkml:trace>
  <inkml:trace contextRef="#ctx0" brushRef="#br0" timeOffset="129891.04">31242 6503 1723 0,'0'0'-7'0,"0"-13"13"16,0 13 7-16,0 0-2 0,0 0-1 16,-19-8 5-16,19 8-5 0,0 0 5 15,-27 0-5-15,27 0-4 0,-20 0 2 0,20 0 0 16,-30 8-1-16,14-1 0 0,-8 3-2 16,1-2-4-16,0 2 2 0,-4 1 4 15,0 0-1-15,4-1-1 0,-4 0-1 16,3 2-1-16,2-1 0 0,5-1-1 0,-7 0 2 15,11-3-4-15,-1 1-3 0,1-4 5 16,4 2-3-16,-2-1 0 0,11-5-1 16,-16 4 5-16,16-4-10 0,-10 6 8 15,10-6 0-15,-14 4-2 0,14-4-2 0,0 0 1 16,-13 7 4-16,13-7-2 0,0 0-3 16,-10 8-2-16,10-8 5 0,0 0-3 0,0 10 4 15,0-10-3-15,0 0 0 0,3 18-1 16,4-11 5-16,-3 0 8 0,2 4-1 15,-6-11 0-15,13 14 5 0,-9-3 2 16,6-1-2-16,0 2-1 0,-1-2 4 16,2 3-6-16,-1-2 3 0,-1-3 0 0,8 3-1 15,-4-1-2-15,-2 0 0 0,2 1-3 16,1-4 2-16,-1 2-3 0,1 0 2 16,-5-5-1-16,4 0 3 0,-13-4-1 0,27 6 1 15,-13-6-5-15,5 0 3 0,-19 0 2 16,41-6-7-16,-22 2 1 0,2 0 1 15,-2-2-6-15,1 1 2 0,1-1 1 0,-2 5-3 16,-2-2-2-16,-1 0 1 0,-16 3 1 16,35 0-2-16,-19 3 7 0,1 1 3 15,-4 2 6-15,7-1 8 0,-7 5-2 0,4 0 4 16,-4 2 3-16,1 1 4 0,-4 2 0 16,-1-3 0-16,2 4 2 0,-8 2 5 15,0-2 2-15,-6 5-3 0,-4-1-1 16,-3-1-10-16,0 2 1 0,-4-4-3 0,2 1-1 15,-1-3 1-15,-11-5-7 0,4-1 2 16,-7 0-3-16,8-5-9 0,-5 0-13 16,4 2-12-16,-4-6-22 0,5 2-21 0,-2-2-17 15,21 0-21-15,-33 0-32 0,16-4-49 16,1 0-82-16,16 4-369 0,-17-4-129 16</inkml:trace>
  <inkml:trace contextRef="#ctx0" brushRef="#br0" timeOffset="134307.22">7549 5261 1790 0,'-3'-7'-32'0,"3"7"22"16,-10-12 16-16,10 12 24 0,-7-10 14 0,7 10 10 15,-6-10 8-15,6 10-6 0,-7-7-4 16,7 7-5-16,0 0-5 0,0 0-10 0,0 0 0 16,0 0-7-16,0 0-4 0,0 0 3 15,-13 21-2-15,13-3-1 0,0 10 3 16,0 0-1-16,-3 9 0 0,3 2 1 0,0 17-2 15,-4 2-6-15,8-4 0 0,-4 2 1 16,3-5-1-16,-3-2-1 0,0-12-3 0,7-2 0 16,-4 0-2-16,0 1 4 0,0-4-3 15,4-6-2-15,-4-1 1 16,1 0 0-16,-4-4-6 0,3-3 0 0,4-1 3 16,-4-5-4-16,-3 1-8 0,3-2-20 15,1-4-22-15,-4-7-30 0,3 12-31 0,-3-6-53 16,0-6-71-16,0 0-437 0,0 0-163 15</inkml:trace>
  <inkml:trace contextRef="#ctx0" brushRef="#br0" timeOffset="134507.88">7306 5867 1893 0,'-13'-7'-52'0,"13"7"22"15,0 0 13-15,-14-3 1 0,14 3 4 0,0 0 2 16,0 0-4-16,0 0 8 15,0 0-3-15,0 0 6 0,0 0-4 0,0 0 5 16,24-17 1-16,-10 12 3 0,2-2-7 16,7-1 4-16,11-5 3 0,-1 1 2 0,3-4-22 15,11-2-26-15,3-3-61 0,0-2-422 16,-7 1-31-16</inkml:trace>
  <inkml:trace contextRef="#ctx0" brushRef="#br0" timeOffset="134790.49">8103 5328 1611 0,'0'0'95'0,"0"0"19"0,-13-17 4 0,13 17 0 15,-3-7-13-15,3 7-15 0,0 0-9 16,0 0-7-16,0 0-12 0,0 0-6 0,0 0-2 16,-8 43-6-16,8-23 5 0,8 8-11 15,-5-1-6-15,0 5-4 0,0 4 6 16,-3 2-7-16,3-5 0 0,-3 6-5 0,4-3-5 15,-4 3 1-15,3-4 3 0,-3 2-8 16,0-6 3-16,3 1-2 0,-3-2-3 0,3-5 3 16,-3-4-6-16,0 4-8 0,0-4 4 15,5-6 2-15,1-1-23 0,-3 0-23 16,-3-4-26-16,0 0-32 0,0-10-33 16,4 12-41-16,-4-8-44 0,0-4-99 15,0 0-100-15,0 0-158 0,0 0-69 0</inkml:trace>
  <inkml:trace contextRef="#ctx0" brushRef="#br0" timeOffset="135890.78">10819 5265 1643 0,'-13'5'3'16,"4"-3"7"-16,-2 1 27 0,11-3 16 15,-16 4 5-15,16-4-2 0,-11 3-7 0,11-3-4 16,-10 3-1-16,10-3-2 0,0 0-4 16,0 0-4-16,0 0 2 0,0 0 10 15,0 0 10-15,0 0 2 0,0 0-3 16,40-18 2-16,-16 8-5 0,-1 0 1 0,4-1-11 15,3 0 3-15,3-4-12 0,1 2-1 16,-4 1-2-16,-4 2-17 0,1 2-22 0,-4-2-31 16,4 3-28-16,-7-3-25 0,7-1-31 15,-14 4-32-15,4-4-37 0,-1 4-83 16,-5 0-323-16,-5 2-99 0</inkml:trace>
  <inkml:trace contextRef="#ctx0" brushRef="#br0" timeOffset="136158.29">11069 4861 1775 0,'-10'-1'27'0,"10"1"11"0,0 0-1 15,-26-3-3-15,19 3-3 0,7 0-7 0,0 0-2 16,0 0-5-16,0 0 13 0,-10 21 11 16,14-9 11-16,-1 8 2 0,3 2 9 0,1 11 3 15,0-1-2-15,-4 6-1 0,7 12 4 16,-7 0-7-16,1-6-4 0,-1-6-7 15,-3-1-4-15,7-1-2 0,0-1-5 16,-4 0-6-16,0-3 2 0,4-7-7 16,-1-2-1-16,-6-3-8 0,4-2 2 0,0-1-20 15,-1-8-24-15,0 4-23 0,0-2-23 16,0-7-35-16,-3-4-76 0,0 0-70 0,0 0-185 16,0 0-190-16,0-28-123 0</inkml:trace>
  <inkml:trace contextRef="#ctx0" brushRef="#br0" timeOffset="139158.16">11576 4932 1800 0,'-3'-7'-18'0,"3"7"8"0,0-15 24 16,3 5 7-16,-3 2 9 0,0-5 4 15,0 4 1-15,3-4 3 0,1 1-3 0,2-1 0 16,5 1-1-16,-5-1-4 0,4 1-7 16,4-1 0-16,-1 1-3 0,0 2-4 0,4 0 0 15,3 2 0-15,-4 1-4 0,1 1-1 16,3 2-4-16,-3 4 3 0,-1 0-6 16,1 3 1-16,0 4 0 0,-7 0 0 15,3 4-1-15,1 3 0 0,-8 4 4 16,-3 1-5-16,4 9 6 0,-7 0-2 0,-7 7 1 15,4-2-2-15,0 0-1 0,-4 1-2 16,0-1 2-16,-3-1 1 0,4-2-2 0,-1-5 2 16,4 0-3-16,-4-5-1 0,7-1-1 15,-7-1 2-15,4 0-1 0,3-5 1 16,-3-5 4-16,6 3 0 0,-3-11 4 0,7 18 4 16,-4-13 9-16,-3-5 0 0,23 2 5 15,-23-2-1-15,37-5-5 0,-14-2 8 0,4-3-10 16,0 0-2-16,0-1-1 0,0 2 0 15,-5-4-3-15,2 3 5 0,-1-1-4 16,-7 4-5-16,-2-2 1 0,3 0-1 16,-7 5-4-16,0 0 2 0,3-2-3 15,-13 6-6-15,10-5-11 0,-10 5-18 0,17-6-28 16,-17 6-47-16,10-7-58 0,-3 3-36 16,-7 4-79-16,6-10-365 0,-3 5-139 0</inkml:trace>
  <inkml:trace contextRef="#ctx0" brushRef="#br0" timeOffset="140791.85">14083 5367 1844 0,'-17'0'-28'0,"17"0"21"15,0 0 14-15,0 0 12 0,0 0 9 16,0 0-1-16,0 0 0 0,-6-7-5 0,6 7-2 15,0 0-5-15,16-15 3 0,-3 5-5 16,1 0 3-16,2 0 0 0,1-1 0 0,3 2 0 16,0-4-5-16,3 1 2 0,1 2-2 15,-5-3-2-15,5 1 3 0,-4-1-4 16,4 1-5-16,-8-1-8 0,1 2-33 16,-1 3-26-16,-2-3-45 0,-1 1-36 15,-3-2-459-15,-3 3-103 0</inkml:trace>
  <inkml:trace contextRef="#ctx0" brushRef="#br0" timeOffset="141059.29">14233 4922 1729 0,'-13'-5'-6'0,"13"5"28"0,-14-2 12 0,14 2 10 15,-13-4-2-15,13 4-4 16,0 0-5-16,0 0-5 0,0 0-4 0,0 0 5 15,-17 17 2-15,20-5 4 0,-3 5 4 16,4 4-1-16,-4-2 1 0,7 9-2 16,-4-3-3-16,0 3-2 0,4 4-3 0,-1 0-3 15,-3 4-5-15,2-10 4 0,1 10-3 16,-6-9-5-16,6 6-2 0,1-4-4 0,-1-4-25 16,5-1-35-16,-8-2-27 0,4-2-44 15,-4-4-37-15,0-2-56 0,0-4-413 16,-3-3-123-16</inkml:trace>
  <inkml:trace contextRef="#ctx0" brushRef="#br0" timeOffset="141491.71">14493 4950 1733 0,'10'-21'-88'16,"-4"3"19"-16,4 2 15 0,4 0 4 15,-8 4-1-15,8-1-1 0,-1-1 15 0,0 2-6 16,4-1 12-16,-1 2 2 0,1 2-2 16,-4 4 5-16,1 1 13 0,-1 3-5 15,8 1 0-15,-9 5 13 0,6 2-7 0,-1 0-2 16,-8 6 2-16,4 5-2 0,-10 0 8 16,5 1-6-16,-2 6 4 0,4 0-7 15,-7 3 0-15,0-8 6 0,5 2 6 16,-8-3 1-16,6-1 10 0,-2-2-20 0,-1-1 5 15,0-3 2-15,7 1 2 0,-3-1-3 16,3-2 11-16,-4 0 1 0,4 1 1 0,4 1 5 16,2-2 1-16,-2 0 9 0,-1 0-5 15,1 5 5-15,-1-3 0 0,-3 2-4 16,0 0 1-16,6 1 2 0,-13 2 16 0,5-2 0 16,-5 3-1-16,-3-1-4 0,-3 1-1 15,-8-1-6-15,-5 1 1 0,2 0-8 16,-2-4 8-16,-1 1-5 0,-6-5-1 15,3 1-3-15,-7-4 1 0,7-2-2 0,0 0 2 16,0-3 2-16,0-2-26 0,7 3-25 16,-8-6-45-16,21 3-47 0,-22-5-325 15,11 3 43-15</inkml:trace>
  <inkml:trace contextRef="#ctx0" brushRef="#br0" timeOffset="142711.01">16639 4990 1310 0,'0'0'10'0,"-13"-11"13"0,7 10 19 16,6 1 6-16,-11-6 12 0,11 6-8 0,-10-5-2 16,10 5 4-16,0-7 9 0,0 7 2 15,10-10 5-15,1 2-4 0,-5 1-1 16,10 0-3-16,2-4-3 0,-2 4-3 0,4-6-5 16,0 1-6-16,4-1-7 0,9-5 0 15,-3 4-4-15,16-9-5 0,-9 6-2 16,-7 2-11-16,-7 2-27 0,4 2-24 0,0 0-34 15,-8 1-27-15,-5 2-19 0,2 4-49 16,-2-4-497-16,-4 5-157 0</inkml:trace>
  <inkml:trace contextRef="#ctx0" brushRef="#br0" timeOffset="142960.26">16836 4565 1874 0,'-10'-8'-39'15,"0"4"35"-15,4 1 17 0,6 3 14 0,-11-3 1 16,11 3-2-16,0 0-1 0,0 0-7 16,0 0-2-16,0 0 2 0,-13 10 1 15,13-10 3-15,0 18 5 0,3-7 5 0,-3 7 0 16,4 0-1-16,-1 7-1 0,0 0-6 16,1 3-2-16,3 4-1 0,-1-3-2 0,4 2 0 15,-3 2-6-15,3-1 0 16,-4-3-10-16,4-4-30 0,-6-1-35 0,6-5-54 15,-4-3-54-15,4-4-495 0,4 1-160 16</inkml:trace>
  <inkml:trace contextRef="#ctx0" brushRef="#br0" timeOffset="143510.19">17619 4550 1932 0,'0'0'1'16,"0"0"15"-16,0 0 5 0,10-10 11 0,-10 10 4 16,0 0-3-16,0 0 1 0,0 0 0 15,0 0-5-15,0 0-2 0,-13-15-6 0,13 15-2 16,0 0 2-16,0 0-4 0,0 0-4 16,0 0 1-16,-50 15-4 0,37-8-1 15,0 3 0-15,-4-2-5 0,4 2 3 0,-11 0-2 16,7 5 2-16,-2-5-1 0,2 5-2 15,1-4 2-15,-1 3-4 0,-1-4 4 0,2 2-2 16,7-2-1-16,-2-2 0 0,-2 2 2 16,2-6-5-16,8 3 5 0,3-7 1 15,-13 11-1-15,13-11 1 0,-6 6 2 0,6-6-3 16,0 0 9-16,-21 4 1 16,21-4 5-16,0 0-2 0,0 0 1 0,-16-12 3 15,16 12-5-15,-4-20-3 0,4 5 0 0,0-5 0 16,4-3 4-16,3-4-6 0,-4-9-6 15,10-8 3-15,-7 4-8 0,8-8 4 16,-4 11-1-16,-4 5 2 0,5 7-5 16,-8 1 6-16,0 6-2 0,1 2-5 0,-1 3-3 15,0 2-2-15,0 5 0 0,-3 6 4 16,0 0 1-16,0 0 0 0,24 20-1 0,-13-1 3 16,-2 12 4-16,4-1 0 15,1 15 6-15,-4 5 1 0,-1-3-5 0,2 6 6 16,-4-3-5-16,5-3 5 0,-1-9-2 15,2 7-1-15,4-13 1 0,-4-1-1 16,4-5-1-16,-4 2 1 0,0-6-22 0,1-1-38 16,-1-4-37-16,-3 1-56 0,-3-6-69 15,-1 1-149-15,-2-3-301 0,-1-2-157 0</inkml:trace>
  <inkml:trace contextRef="#ctx0" brushRef="#br0" timeOffset="145991.63">19050 4785 1824 0,'0'7'-93'0,"0"-7"24"0,0 0 16 16,3 11 26-16,-3-11 10 0,0 0 21 16,0 0 23-16,7 1 10 0,-7-1 9 15,0 0 5-15,23-1 2 0,-23 1 0 0,26-8 2 16,-9 3 3-16,-4 0 1 0,7-2-2 16,-3-4-7-16,0 1-5 0,6 0 0 0,-2-2-7 15,1-1-2-15,-2 1-4 0,1 2-3 16,-2 0 2-16,-2-1-11 0,-1 2-8 15,2 0-19-15,-6 5-20 0,2 0-24 16,-1-2-21-16,1 1-27 0,-1 3-20 16,-7-2-31-16,-6 4-19 0,0 0-413 0,0 0-81 15</inkml:trace>
  <inkml:trace contextRef="#ctx0" brushRef="#br0" timeOffset="146225.91">19237 4482 1684 0,'-18'-7'9'0,"18"7"11"0,-9-3 7 16,9 3 4-16,0 0-10 0,0 0 0 15,0 0-9-15,0 0 3 0,0 0 1 0,0 0 10 16,0 0 5-16,0 25 2 0,3-12 1 16,0 2-2-16,4 2 0 0,-1 1 1 15,-3 4-5-15,8 0 0 0,-5 9-4 0,1-1-2 16,-1 0-3-16,8 3 2 0,2 9-6 15,-2-5-8-15,2 6-33 0,-2-11-33 0,-1-7-45 16,1 0-26-16,2-7-62 0,-5-1-397 16,-5-5-88-16</inkml:trace>
  <inkml:trace contextRef="#ctx0" brushRef="#br0" timeOffset="146507.76">19752 4495 1745 0,'8'-10'41'0,"-8"4"12"16,0 6 6-16,0 0-7 0,0 0 0 16,0 0-9-16,6-9-3 0,-6 9 7 0,0 0 3 15,0 0-2-15,0 0 1 0,10 40 8 16,-7-22-2-16,0 1 8 0,5 6-2 0,-2 0-4 16,4 7-5-16,-10 0-6 0,3 4 4 15,4 2-7-15,-3-1-4 0,2 13-2 16,-2-15-6-16,2 3 1 0,-3-5-6 15,4-7-1-15,-3-1-3 0,2-4 1 16,4-1-12-16,-7-4-22 0,4 1-15 0,-4-5-20 16,1-2-18-16,-4-3-19 0,0-7-29 15,3 10-67-15,-3-10-104 0,0 0-140 16,0 0-183-16,0 0-106 0</inkml:trace>
  <inkml:trace contextRef="#ctx0" brushRef="#br0" timeOffset="147258.31">21556 4865 1812 0,'-17'2'46'16,"17"-2"10"-16,0 0 8 0,-16 5-4 0,16-5 3 16,0 0-7-16,0 0-4 0,0 0-6 15,0 0 4-15,0 0-6 0,49-36-5 16,-25 22-3-16,9-4-3 0,11-4-2 0,-11 1-6 15,1 7 3-15,-8-4-7 0,4 4 0 16,-7 2-11-16,-6 4-28 0,0-1-29 0,-1 2-39 16,-6 0-32-16,-3 0-30 0,3 2-26 15,-7 2-77-15,-3 3-345 0,0 0-95 16</inkml:trace>
  <inkml:trace contextRef="#ctx0" brushRef="#br0" timeOffset="147458.1">21692 4420 1740 0,'-19'0'-13'0,"19"0"2"0,0 0 3 16,-11 15 23-16,8-3 9 0,3 6 14 15,0 2 4-15,3 2-3 0,5 3 1 0,5 8 1 16,-7 2-4-16,11 10-6 0,-1 0 1 16,2 0 1-16,-2 2-5 0,1 0 3 15,-4-1-8-15,1-1-1 0,-5-11-1 16,5-3-5-16,-1-5-29 0,-3-2-34 0,-3-5-39 15,0-6-26-15,-1-2-28 0,1-7-41 16,-7-4-378-16,0 0-60 0</inkml:trace>
  <inkml:trace contextRef="#ctx0" brushRef="#br0" timeOffset="147774.45">22116 4428 1582 0,'14'-24'-46'0,"-1"5"11"0,4 4 19 15,-7-1-10-15,3 7 14 0,0-1-1 0,-3 4-5 16,0 5 1-16,-10 1 10 0,27 1 3 16,-27-1 0-16,23 17 1 0,-10-2 9 15,-5 6 9-15,1 1 3 0,-2 3 18 16,-7 6 13-16,3 4-3 0,-10-1 15 0,1 4 5 16,3-1-4-16,-4-1 3 0,0-1-7 15,0-6-3-15,4-1-3 0,0-6-1 16,0-1-3-16,6-6-2 0,-3-1-5 0,3-1-5 15,0-5-1-15,7-1 0 0,-10-7-3 16,20 8-1-16,-7-6-3 0,-13-2-1 16,30-2-4-16,-30 2-2 0,41-8-7 0,-22 4-24 15,8-4-33-15,0-2-41 0,0 3-62 16,0-4-95-16,-1-3-410 0,1 3-148 16</inkml:trace>
  <inkml:trace contextRef="#ctx0" brushRef="#br0" timeOffset="148126.56">23830 4490 1949 0,'0'0'48'0,"0"0"4"0,0 0 0 0,0 0 5 16,0 0-5-16,0 0-8 0,-14-18-2 16,14 18-6-16,20-12 1 0,-3 5 2 15,3-4-6-15,3 1-3 0,-2-1-4 0,1 0 2 16,5-3-4-16,3 3-3 0,0-3 0 15,0 0 1-15,0 2-13 0,-3 2-10 16,-4-4-26-16,0 8-30 0,1-5-41 16,-4-1-49-16,-4 2-60 0,1-1-122 15,-7 5-269-15,1-5-96 0</inkml:trace>
  <inkml:trace contextRef="#ctx0" brushRef="#br0" timeOffset="148344.56">23947 4020 1796 0,'-21'-3'43'0,"21"3"-5"0,0 0-7 16,-23 3 0-16,23-3-3 0,0 0-3 15,-10 12 9-15,7-4 5 0,3-8 3 0,6 27-2 16,-3-9-3-16,1 4 5 16,2 3-6-16,5 8-4 0,-5 2-2 0,4 0-3 15,1 12-1-15,2 0 2 0,-1 2-5 16,-1-6-6-16,5 3 1 0,1-6-26 0,-1-5-37 15,-5-7-36-15,2-6-35 0,-3-4-50 16,0 0-62-16,0-10-391 0,0 1-117 16</inkml:trace>
  <inkml:trace contextRef="#ctx0" brushRef="#br0" timeOffset="148724.48">24366 4115 1778 0,'6'-20'-17'0,"2"4"6"16,-2 4 0-16,1 2 2 0,-1 3-3 0,5-1 6 16,-11 8-6-16,13-10-1 0,-13 10 4 15,20 6 4-15,-20-6 2 0,16 22 1 16,-9-3-2-16,0 9 5 0,-4 0 0 0,-3 2-7 16,-3 0 7-16,0-4-3 0,3-1 0 15,0-1 2-15,3-4 1 0,0-3 0 16,1 1-1-16,-1-3 7 0,7-2 1 15,0-1-3-15,3-2-1 0,4-3 5 16,3 1-3-16,0-2-3 0,4 2 5 0,-5-1 3 16,4-1-4-16,1 2 2 0,-8 2 0 15,4-3-1-15,-2 5 4 0,-2 1 0 0,1 2 6 16,-1 0 12-16,-10-2 2 0,-1 5 0 16,-5-1 4-16,-8-1-4 0,-5 5-3 15,-4 4-2-15,-5-3-2 0,-5 2-4 0,0-7-2 16,0-1 0-16,-3 2-4 0,7-7-6 15,-4-4-24-15,0 0-35 0,8-4-36 0,-2-3-37 16,5 3-505-16,-1-6-127 0</inkml:trace>
  <inkml:trace contextRef="#ctx0" brushRef="#br0" timeOffset="149227.07">26213 4485 1868 0,'0'0'37'0,"0"0"3"16,0 0 7-16,0 0 1 0,0 0 3 15,33-20 2-15,-22 9-7 0,5 2 5 16,4-4-6-16,4-2-5 0,-2-2 0 0,8-4-4 16,-3 7-5-16,0-6-3 0,0 4-1 15,-1-2-3-15,4 3-6 0,-10 4 0 16,7 1-5-16,-10 0-23 0,2 2-24 0,-2 4-24 15,4-4-38-15,-5 3-36 0,-2 0-56 16,-5-1-79-16,4 5-337 0,-5-6-104 0</inkml:trace>
  <inkml:trace contextRef="#ctx0" brushRef="#br0" timeOffset="149424.12">26559 4070 1787 0,'0'0'35'0,"-6"-5"9"0,6 5 3 15,0 0-3-15,0 0-4 0,0 0-1 16,0 0 2-16,0 0 6 0,-16 30 4 0,19-12 0 16,6 11-1-16,-2 7-5 0,4 14 0 15,1-3-6-15,1 3-4 0,1-4-4 0,-1 8-1 16,1-7-1-16,-4-2 0 16,4 3-21-16,5-6-35 0,-5-9-40 0,2-8-47 15,-6-5-44-15,4-5-76 0,-2-4-435 0,6-5-165 16</inkml:trace>
  <inkml:trace contextRef="#ctx0" brushRef="#br0" timeOffset="149924.69">27509 4253 1935 0,'7'-8'-16'0,"-7"8"8"0,0 0 6 16,4-9-1-16,-4 9 0 0,0 0 0 15,0 0 2-15,0 0-4 0,0 0 0 16,0 0 2-16,-47 18-2 0,26-7 0 0,2 2 5 16,-1-1 3-16,-10 5 1 15,-13 8 3-15,6-7 1 0,-7 10 0 0,5-3 0 16,-5 1 1-16,4-1-2 0,7-4-4 16,6-4 2-16,8-2 2 0,-2-2 2 0,4-5-1 15,4 0-2-15,4 1 0 0,-2-4 4 16,1-1 6-16,10-4 8 0,-14 7 8 15,14-7-3-15,0 0-5 0,0 0-4 0,-19-19 0 16,16 2-7-16,3-4 4 0,9-8-1 16,-5-10-5-16,5-12-1 0,2-2-4 0,8-1 1 15,-5-3 1-15,-1 6-2 16,4-2 6-16,-10 6 22 0,-1 6 14 16,5 7 6-16,-5 4 12 0,1 5-1 0,-4 6-4 15,0 2-5-15,-6 5-12 0,9 5 0 16,-6 7-6-16,0 0 0 0,0 0-9 0,30 19 1 15,-19 2-1-15,2 8-1 0,1 13-2 16,-4 7-1-16,10 2 3 0,-10 6-6 16,6-6 6-16,4 5-4 0,-7-5-2 0,4 3 0 15,0-2-7-15,6-8-1 0,-6 5-37 16,2-9-34-16,-2-8-39 0,-4-4-44 0,-2-9-55 16,-1 2-116-16,-1-4-116 15,2-6-218-15,-1-4-142 0</inkml:trace>
  <inkml:trace contextRef="#ctx0" brushRef="#br0" timeOffset="150276.26">28390 4292 1938 0,'0'0'64'0,"0"0"6"15,0 0 0-15,0 0 5 0,0 0 0 0,0 0 3 16,0 0-13-16,0 0-2 0,0 0 0 15,0 0 0-15,19-32-3 0,-2 18-8 16,0 0-6-16,6-1-11 0,4-6 2 0,-4 4-6 16,4-2 3-16,0 1-4 0,0 1-23 15,-8 2-29-15,1 1-42 0,-4 6-39 16,2-2-48-16,-6-1-61 0,2 1-91 16,-7 3-100-16,2-1-175 0,-9 8-78 15</inkml:trace>
  <inkml:trace contextRef="#ctx0" brushRef="#br0" timeOffset="150508.82">28553 3829 1727 0,'-10'-4'41'0,"10"4"-2"0,0 0-5 16,0 0-3-16,0 0 20 0,0 0 19 16,-11 25 5-16,19-10 0 0,-5 5 3 15,7 5 4-15,-4 7-10 0,5 1 2 16,-5-1-9-16,1 6-7 0,7 12-6 15,-8-8-4-15,4 7-8 0,-1 0-5 0,2-5 1 16,-4-2-15-16,-1-10-37 0,0 0-41 16,-2-6-42-16,0-1-48 0,2-7-44 15,1-2-57-15,-4-8-118 0,3-4-206 0,-6-4-72 16</inkml:trace>
  <inkml:trace contextRef="#ctx0" brushRef="#br0" timeOffset="150807.87">28943 3915 1644 0,'-6'-8'-27'0,"6"8"-8"0,0 0 6 15,-30 6 4-15,30-6 4 0,-21 8 5 16,12 3 8-16,1-3 4 0,5 5 17 16,-4-3 7-16,4 2 11 0,6-2 8 0,-3-10 10 15,10 25 6-15,-2-10 5 0,1-2 6 16,1 3 2-16,4 1-4 0,-1 2-6 0,4-2-2 15,-4 4-4-15,4-3-1 0,-1 3-7 16,-5-2-4-16,5 6 1 0,-7 0-9 16,-1-1 1-16,2 1-3 0,-7 1 0 0,-6 3-4 15,-4-8 0-15,-4 8-5 0,2-8-5 16,-4 4-5-16,-4-4-9 0,1-6-32 16,-2-1-36-16,1 0-31 0,-2-4-39 15,2-5-46-15,4-3-84 0,-1 1-325 16,1-3-90-16</inkml:trace>
  <inkml:trace contextRef="#ctx0" brushRef="#br0" timeOffset="160275.95">30436 4228 1599 0,'-16'7'-118'0,"16"-7"24"0,0 0 6 16,0 0 18-16,0 0 5 0,0 0 13 0,0 0 10 16,0 0 7-16,0 0 9 0,0 0 0 15,-7 5 1-15,7-5 9 0,0 0-8 0,0 0 11 16,0 0 7-16,0 0-17 0,0 0 13 16,0 0 2-16,0 0-9 0,0 0 16 15,0 0-12-15,0 0 12 0,0 0-14 16,0 0 15-16,0 0-12 0,0 0-4 15,0 0 12-15,-4 10 1 0,4-10-2 0,0 0-6 16,0 0 7-16,0 0 3 0,0 0 1 16,0 0-6-16,0 0-2 0,0 0 8 15,0 0 2-15,0 0-2 0,0 0-2 0,0 0-3 16,0 0 6-16,0 0 1 0,0 0-6 16,0 0-3-16,0 0 4 0,0 0 3 15,0 0-6-15,0 0 0 0,0 0 3 0,0 0 18 16,0 0-3-16,0 0-1 15,0 0-4-15,0 0-2 0,0 0 3 0,0 0 5 16,17 10 1-16,-17-10-1 0,0 0-13 16,0 0 9-16,24 0 1 0,-24 0-5 15,27-7-3-15,-5 4 1 0,-1-2-2 0,15-8 7 16,-9 6 2-16,6-3-10 0,7-2 8 16,-3-1-8-16,3 2 13 0,-4-1 9 15,1 2-12-15,-1-1-5 0,-9 5 2 0,3-2-5 16,-6 1 3-16,-7-1-2 0,-1 6-3 15,-6-3-4-15,7 2 2 0,-17 3-5 0,20-7 11 16,-20 7-7-16,16-5 6 0,-16 5 1 16,14-3-7-16,-14 3 6 0,0 0-2 15,13-4 6-15,-13 4-2 0,0 0-5 16,0 0-14-16,0 0-20 0,20 0-32 16,-20 0-215-16,0 0 201 0</inkml:trace>
  <inkml:trace contextRef="#ctx0" brushRef="#br0" timeOffset="161075.82">30709 3882 824 0,'0'0'-5'0,"0"0"2"0,-9 33 14 15,5-19 2-15,4-1 22 0,4 5 5 16,-4 1 0-16,3 2 21 0,-3-1-7 16,3 5 0-16,0 0 10 0,1 0 1 0,-1 0-8 15,0 0-5-15,1 0-4 16,3 0 9-16,-1 0-3 0,-3 1-4 0,4-2-11 15,0 1-2-15,0 0 4 0,-4 0 0 16,3-3-3-16,-2 3-3 0,2-2 1 16,-2-3 0-16,3-2-8 0,-7-1-3 0,3-2-3 15,0 0-2-15,0-4 1 0,1 3-4 16,-4-4-3-16,3 2-2 0,0-5 2 16,-3-7 1-16,8 18-4 0,-5-12-4 0,-3-6 5 15,3 8-4-15,-3-8-1 16,0 0-11-16,0 0-22 0,0 0-24 0,0 0-41 0,0 0-47 15,0 0-474-15,0 0-110 16</inkml:trace>
  <inkml:trace contextRef="#ctx0" brushRef="#br0" timeOffset="162409.1">31332 3879 1740 0,'-3'-12'-44'16,"3"12"3"-16,-6-13 3 0,6 13 6 15,3-14-6-15,3 3 6 0,-1 2 2 0,4-4 3 16,7 1 4-16,2-1-1 0,-6 2 2 15,9 3 3-15,-1-1 6 16,-7 5 4-16,1-1-13 0,-4-1 2 0,-10 6 2 16,19 0-7-16,-19 0 13 0,17 11 2 15,-10-1 3-15,3 5-9 0,-7 2 30 0,1 8 2 16,-4 0-3-16,-4 8 9 0,-3 2 9 16,1 1 0-16,-7 10 10 0,2 4-5 15,1 0 12-15,4-13 1 0,-1-4 1 0,-6 0-8 16,3-3-5-16,7-2-1 0,-4-6-1 15,4-1-2-15,-1-2-4 0,1-2 3 16,-1-3-2-16,1-3-2 0,3 2 5 0,0-13 3 16,3 16 3-16,-3-7-1 15,0-9-1-15,14 9 0 0,-14-9-7 0,23 3-1 16,-3-6-7-16,4-1 3 0,6-1-3 16,-3-5-1-16,3 3-2 0,3-4-2 0,0-2-7 15,4 4-2-15,-11-4 5 0,4 2-6 16,-6 5 0-16,-2-5-2 0,-1 7 3 15,-4-4-3-15,-4 2-1 0,-3 5 0 0,-10 1-4 16,20-7 0-16,-20 7-2 0,16-7 0 16,-16 7 1-16,14-1 3 0,-14 1-4 15,0 0 0-15,16-3-1 0,-16 3-8 0,0 0-16 16,0 0-17-16,0 0-16 0,24 8-8 16,-24-8-20-16,3 3-43 0,-3-3-518 0,0 0-146 15</inkml:trace>
  <inkml:trace contextRef="#ctx0" brushRef="#br0" timeOffset="200178.05">7663 13252 1694 0,'-14'-18'75'16,"4"6"16"-16,4-1 6 0,-4 6 6 15,3 0-9-15,7 7-6 0,-10-11-12 0,10 11-16 16,0 0-7-16,0 0-4 0,0 0 4 16,0 0-4-16,40 25 7 0,-20-4 2 0,17 4 1 15,2 7 0-15,-1 3 4 0,2 1 2 16,-1-3 10-16,5 9-27 15,-4-10 22-15,-4 3-24 0,-2-2 9 0,-1-1-12 16,-3-10 6-16,-3-1-14 0,-10-4-14 16,2-2 19-16,-2-5-6 0,-1 5-3 0,-2-8 13 15,-4 1 5-15,0-1 12 0,0-4 15 16,-10-3-3-16,0 0-15 0,30-20 1 16,-20 2-3-16,0-4-7 0,0-8-4 0,7-18-3 15,-7 1-12-15,0-8-2 0,0 2 1 16,0 1-2-16,-10 4-2 0,7-4-8 15,-4 9 4-15,0 7-11 0,-3 4 2 16,3-2 1-16,-6 0-1 0,3 1-2 0,0 5 3 16,0 3-2-16,-3 4-6 0,3 3-7 15,0-1-4-15,3 2-30 0,-3 3-14 16,0 3-44-16,0 1-53 0,0 10-51 0,0-18-57 16,0 13-37-16,0 5-111 0,0 0-110 15,-3-7 53-15,3 7-189 0,0 0-146 0</inkml:trace>
  <inkml:trace contextRef="#ctx0" brushRef="#br0" timeOffset="201064.87">10686 12505 1887 0,'7'-5'1'16,"-7"5"5"-16,3-5 17 0,-3 5-2 16,0 0 11-16,3-8 8 0,-3 8 10 0,0 0 6 15,0 0 1-15,0 0 3 0,0 0-4 16,0 0 0-16,0 0-5 0,-23-12-3 15,23 12-3-15,-23-3 0 0,9 1-7 0,-2-2-8 16,-8 4 5-16,5-1-8 0,-1 1-1 16,-4-3-3-16,4 3 8 0,-3 3-4 0,0-2-3 15,-1-1-3-15,0 4 0 16,2 3 0-16,1-1 2 0,1-2-6 0,4 4 3 16,-1-3-6-16,7 0 1 0,-3-1-1 15,-1 7 6-15,5-4-1 0,-2 0 2 0,8 4 10 16,-7 2 5-16,7 4 17 0,-4-2 7 15,7 4 0-15,-3 2-8 0,6 4 19 16,4 3 4-16,-4 1-7 0,7 4 9 0,-3 2 14 16,0 1-14-16,2 10 1 0,5 1 2 15,-1 2 0-15,4-5 3 0,-7 4 3 0,9-3-7 16,-8 1-1-16,5 0-4 0,1-3-7 16,-4-1 1-16,1-6-2 0,-4-7-4 15,-1-1-5-15,5 2-8 0,-4-3-4 16,1-4-5-16,-5-2-2 0,4 0-2 15,-4 0-4-15,1-4-2 0,0-1-4 0,3 1 0 16,-1-5-4-16,-1 1 2 0,-5-5-4 16,4 3 0-16,-1-4 1 0,4 0-1 0,-3-1 1 15,-7-6 0-15,16 5-3 0,-16-5-3 16,0 0 1-16,40-15-1 0,-13 0-19 0,-7 1-36 16,4-10-50-16,6-8-60 0,-3-4-72 15,-2-3-76-15,-4-4-95 0,-7 9-186 16,-8-1 15-16,1 3 71 0,-11 4-341 0,-2-5-320 15</inkml:trace>
  <inkml:trace contextRef="#ctx0" brushRef="#br0" timeOffset="201261.34">10413 13297 2493 0,'-13'8'71'0,"-1"-4"15"0,7 2 0 15,7-6-2-15,-9 5-8 0,9-5 5 0,0 0-18 16,0 0 4-16,0 0-20 0,22-40 1 15,-1 18 1-15,9-11-9 0,6-2-24 0,8 3-18 16,-4-1-29-16,6 3-35 0,1-3-35 16,-7 1-38-16,10 2-44 0,-4 5-69 15,-2 0-118-15,6 2-60 0,-13 5-160 16,9-1-89-16</inkml:trace>
  <inkml:trace contextRef="#ctx0" brushRef="#br0" timeOffset="201994.12">12533 12645 1863 0,'0'0'162'0,"3"-15"43"0,-3 7 6 0,0 8-7 0,0 0-14 15,3-10-13-15,-3 10-19 16,0 0-14-16,0 0-12 0,0 0-19 0,0 0-11 16,0 0-4-16,0 0-4 0,0 0-9 15,0 47-2-15,4-22-5 0,-1 3 2 0,0 7-7 16,1 15-4-16,6 3-10 0,-4-1-2 16,4 4 1-16,-3 1-4 0,10-6-10 15,-11 5-2-15,5-1-3 0,-2-7-3 0,-2-7-2 16,0-10 0-16,0-3-9 15,-7-6 0-15,6-3 4 0,-3-1-6 0,-3-5-3 16,4-1 4-16,-4-5 2 0,0-7-4 16,0 0-3-16,0 0-3 0,0 0 2 0,0 0-12 15,-20-51 6-15,13 16 1 0,-3-15-3 16,-3 0-1-16,6-5-10 0,-3 5 7 0,7-5-2 16,-4-6 1-16,0 7-6 0,4 1 3 15,3-4-3-15,3 3 2 0,1 13-1 16,3-12 2-16,-1 3 1 0,4 11-6 0,-3 3 1 15,9-6 1-15,-2 14 2 0,-1-2-4 16,3 8 0-16,1 2-7 0,1 2 10 0,4 6-6 16,-5 2 4-16,7 7-6 0,-8 0 0 15,8 6 0-15,2 5 3 0,-2 5-1 16,-1 6-6-16,-3 9 0 0,-3 0-14 16,6 11 0-16,-13-2-9 0,0-5 0 0,-13 4-5 15,-4-1 6-15,-3 11 2 0,-13-2 0 16,-1-5 6-16,1 3 3 0,-7-5 0 0,9-7 1 15,2-10 3-15,2 0 5 0,4-5 1 16,-1-4 4-16,5 0 0 0,2-1-4 16,-4 0-10-16,5-2 6 0,3-1 5 0,3-7-3 15,3 8-1-15,-3-8 9 0,17 2-1 16,-1 1-2-16,1-1 1 0,10-2 1 16,0 3 1-16,6 1 3 0,7 2 0 0,0-1 3 15,3 0 0-15,-3 4 3 0,0 2-7 16,10 6 8-16,1 1-4 0,-12-1-15 15,4 2-21-15,-6 2-41 0,-14-3-45 0,7-7-41 16,-9 6-41-16,-5-5-58 0,1-2-53 16,-4-3-165-16,1-3 15 0,-8 0 50 0,-6-4-220 15,0 0-132-15</inkml:trace>
  <inkml:trace contextRef="#ctx0" brushRef="#br0" timeOffset="203961.1">15426 12497 1893 0,'-6'-13'58'15,"3"6"19"-15,-5 0 19 0,8 7 21 0,-3-11-2 16,3 11 1-16,-7-4-19 0,7 4-8 16,0 0-17-16,0 0-3 0,0 0-15 0,0 0 6 15,0 0-7-15,0 0 9 0,10 47 13 16,1-16-8-16,-2 1-4 0,9 12 2 15,-9 5 2-15,7 1-11 0,-2-6 12 16,2 6-16-16,5-5-4 0,-4-2-4 0,-4-8 12 16,-4-8-8-16,-1-2-2 0,-2-5-12 15,4-2 8-15,-3-3-14 0,0 0 26 16,-4-5 16-16,0 0 34 0,4-5 8 0,-7-5-5 16,0 0-15-16,0 0-9 0,0 0-6 15,-24-37-10-15,11 16-8 0,-4-7-6 0,-2-11-7 16,2-1-3-16,1-3-3 0,-5-3-4 15,4 5-6-15,1 0-3 0,2 7 1 16,4 6-5-16,4 6-1 0,3-3-4 16,-8 5-3-16,5-2-2 0,2 4-8 0,1 0 2 15,6 4-1-15,-3-4-3 0,0 5-3 16,7 2 3-16,-1 4-5 0,5 3-2 0,5-1-1 16,1 5 5-16,-17 0-2 0,40 5-3 15,-13 5 1-15,6 5-2 0,-3 2 6 16,13 6-3-16,1 2 6 0,-8 2 0 0,-2 3-4 15,-8-2 2-15,-2-6-3 0,-8 1 1 16,8-1 1-16,-7-4 1 0,-4 0-2 0,1-4 6 16,-5-3 1-16,1 1 2 15,-4-5-1-15,5-1 7 0,-8-2 0 0,-3-4-3 0,0 0-1 16,10-15 4-16,-10 1-5 16,6-10-2-16,2-8 1 0,2-15 0 0,2 0-4 15,-1 5 2-15,2 1-5 0,1 6-1 16,-1 4 0-16,-3 5 5 0,-4 5-5 0,5 0 0 15,-5 2-2-15,-3 9-3 0,4-2-1 16,-4 3-7-16,1 1 5 0,6 2-2 16,-4 4 1-16,-6 2 4 0,0 0-3 0,34 12 3 15,-17 3 4-15,-4 3-1 0,7 9 0 16,-1 13-1-16,2 3 6 0,-4 4-7 0,-1-2 8 16,1 3 0-16,-1-3-1 0,1-1-29 15,-4-8-15-15,1-6-40 0,-1 0-51 16,-7-8-40-16,5-2-50 0,-1-5-41 15,0-5-65-15,0-2-84 0,3-5-148 0,-13-3 61 16,27-13-329-16,-11 2-314 0</inkml:trace>
  <inkml:trace contextRef="#ctx0" brushRef="#br0" timeOffset="204328.02">17529 12058 2426 0,'11'-13'29'16,"-8"2"32"-16,0 3 13 0,4 2 7 0,-7 6 22 15,3-12-9-15,-3 12-2 0,0 0 3 16,0 0-6-16,3-11-18 0,-3 11-4 0,0 0 20 16,0 0 10-16,0 0-2 0,14 36 16 15,-11-19 5-15,7 8 7 0,-7 2-1 0,7 5 6 16,4 17-4-16,-8-12-2 0,11 18-2 15,-4 0-5-15,1 2-7 0,-4-3-8 16,6 2-10-16,-2-6-5 0,-8-2-12 0,4-9-4 16,1-8-10-16,-5-6-1 0,1-3-2 15,-1-1-10-15,5-4-1 0,-5-2 1 16,-3 0-8-16,1-5-1 0,-1 0-12 16,0-2-14-16,-3-8-46 0,3 1-48 0,-3-1-42 15,0 0-48-15,0 0-68 0,0 0-48 16,-3-32-64-16,0 20-59 0,-4-3-162 0,1-8 19 15,0 1 69-15,-5-8-284 0,1 2-258 16</inkml:trace>
  <inkml:trace contextRef="#ctx0" brushRef="#br0" timeOffset="204563.46">17396 12290 2345 0,'-14'-3'106'0,"14"3"21"16,-16-7-7-16,16 7 10 0,0 0-8 15,-6-8-10-15,6 8-22 0,-3-10 0 16,3 10-6-16,9-17-10 0,1 5-16 0,-4-1 2 16,15-2 2-16,-4 0-24 0,5-5 8 15,19-10-5-15,-1-1-5 0,10 5-7 0,13-12-6 16,-10 9 4-16,7 3-9 0,-3-2-9 16,0 3-62-16,-10 4-56 0,-14 6-55 0,-3 5-62 15,-7 2-61-15,-3 1-109 0,-7 7-77 16,-2 0 49-16,-11 0-160 0,13 15-83 15</inkml:trace>
  <inkml:trace contextRef="#ctx0" brushRef="#br0" timeOffset="204778.45">17679 12872 1751 0,'0'19'59'0,"-3"-5"16"15,3-3 15-15,0-2 0 0,0-9 8 16,7 9 11-16,-7-9 8 0,0 0-9 0,26-1 2 15,-2-10 14-15,6 4-25 0,16-13 7 16,1 0-11-16,7-3-24 0,-5-4-1 0,8-1 0 16,0 1-11-16,-8-2 0 15,8 3-5-15,-6-2-51 0,-1 0-75 0,3-4-78 16,-3 0-93-16,-4 2-147 0,-2 2-78 0,-1 0 46 16,-2 2-147-16,-2-2-70 15</inkml:trace>
  <inkml:trace contextRef="#ctx0" brushRef="#br0" timeOffset="205044.06">19379 11891 1867 0,'0'-19'208'0,"0"6"3"0,0 1 13 16,0 12-15-16,7-13-25 0,-7 13-18 0,4-8-12 15,-4 8-25-15,0 0-11 16,0 0-9-16,0 0-12 0,0 0-10 0,6 33 2 0,7-16-8 15,-2 7-3-15,-5-2-12 16,4 11 2-16,4 12-3 0,-1 0-6 0,4 1 7 16,-1 3-8-16,-3 1-9 0,4 0-17 15,10-3-33-15,-7 0-57 0,0-6-63 16,0-8-52-16,-1-8-58 0,-5-11-61 0,2-3-62 16,1-4-172-16,-4-7 40 0,8-6 56 15,-4-8-183-15,-1-4-112 0</inkml:trace>
  <inkml:trace contextRef="#ctx0" brushRef="#br0" timeOffset="205261.8">20037 11915 1959 0,'0'-24'188'0,"3"3"29"0,-6 6 13 0,-2 1 1 15,10 3-3-15,-5 11-15 0,-5-14-23 16,5 14-19-16,5-11-23 0,-5 11-20 16,0 0-10-16,0 0-12 0,0 0-11 0,0 0-4 15,25 35-9-15,-14-13-4 0,-5 6-5 16,15 15-7-16,-2 0-3 0,-5 3-4 0,2 4-6 15,5 3-1-15,-1-3-3 0,-1 5 0 16,-2-5-18-16,7-5-29 0,-8 2-43 0,1-3-52 16,-7-10-74-16,-4-4-63 0,-6-8-58 15,0-8-71-15,-6-3-169 0,-4-1-14 16,-4-7 62-16,-2-3-283 0,-11-10-252 16</inkml:trace>
  <inkml:trace contextRef="#ctx0" brushRef="#br0" timeOffset="205478.87">19539 12055 2369 0,'-19'-15'150'0,"5"8"24"0,1-1-14 0,3 5-23 16,10 3-12-16,0 0-17 0,-10-6-3 15,10 6-10-15,0 0-11 0,0 0-14 0,43 43-6 16,-6-18-6-16,6 7-14 0,1 2 8 16,16 6-5-16,6-5 1 0,-20-5-8 0,11-2 4 15,0-6-9-15,-10 7 0 0,9-4-39 16,-9 0-39-16,-1-1-57 0,-16-7-51 15,0-2-51-15,-6-3-65 0,-4 1-62 16,0-1-143-16,0-2 14 0,-10 0-229 0,0 1-180 16</inkml:trace>
  <inkml:trace contextRef="#ctx0" brushRef="#br0" timeOffset="206880.81">22059 11651 2020 0,'-27'-1'21'16,"27"1"7"-16,0 0-2 0,0 0-1 0,-9-7-5 15,9 7 8-15,0 0 11 0,0 0 0 16,44-3 5-16,-44 3-1 0,46 7 8 16,-16 4-4-16,3 3 6 0,-6 1-4 0,13 7 11 15,-7 2 0-15,-13-2 4 0,1 6 9 16,1 11 7-16,-8-10-7 0,-8 4 10 0,1-1-10 15,-7-1-5-15,-3 5 10 16,-7-3-19-16,-4-2 0 0,-8 9 8 0,-2-12 2 16,0-9-4-16,-6 2-6 0,0-6-11 0,-3-5 5 15,-3-3-5-15,2-7-9 0,-10-4 0 16,8-4-2-16,-1-5 4 0,-5-9-14 16,1-6-4-16,4-1 1 0,7-9-5 15,10 1-8-15,4-6 2 0,9 3 2 0,7 2-5 16,10-12 7-16,3 3-18 0,4 0-18 15,0-3-21-15,13 2-6 0,-7 4-26 0,7 8-20 16,3 5-31-16,-13 9-20 0,7 7-29 16,-6 2-24-16,4 4-26 0,-1 4-54 15,0 3-120-15,2 2-48 0,14 2-184 0,3 3-125 16</inkml:trace>
  <inkml:trace contextRef="#ctx0" brushRef="#br0" timeOffset="207261.82">23616 11393 1913 0,'-14'-11'77'0,"14"11"-3"16,-16-7-5-16,16 7 1 0,-33 1-8 15,9-1-3-15,1 11-5 0,-1-4-5 16,2 8-6-16,1-2-7 0,-5 8-1 0,6-2-1 15,3 2-4-15,7-3-3 16,0 6 4-16,7 1-5 0,3-5-5 0,6 3 0 16,11 2-1-16,3 0 0 0,17 2-6 15,3 3 1-15,4-8 3 0,-2 3-8 0,6-2 0 16,-2 2 3-16,-7 0-7 0,9 5 10 16,-9-5-4-16,-9-3 8 0,-3 3 12 15,-6 0 6-15,-12-6 10 0,-2 5 1 0,-7-5-1 16,-4 6 5-16,-8 0-11 0,-12 13 11 15,-16-2-20-15,0-4 9 0,-10-6-12 0,6 3-6 16,-13-8-10-16,8 0 7 0,5-6-19 16,8-8-39-16,2-4-38 0,8-6-36 0,-8-1-48 15,-2-6-44-15,3-5-49 16,9-6-136-16,11 2-42 0,2-5-175 16,5-2-105-16</inkml:trace>
  <inkml:trace contextRef="#ctx0" brushRef="#br0" timeOffset="207647.64">25069 11118 1906 0,'-3'-17'149'0,"-3"10"24"0,3-3 24 0,3 10-9 16,-5-15-14-16,5 15-12 0,0 0-14 15,-3-10-19-15,3 10-14 0,0 0-13 0,0 0-6 16,0 0-5-16,14 42-2 0,-1-18 5 16,-2 6-3-16,1 2 3 0,6 11 2 0,-2 3-2 15,1 4 3-15,-1 0-2 0,1 7-3 16,-1-7-6-16,1 1-3 0,-4-1-3 0,1-1-14 15,-4-6-4-15,3-4-4 16,-3-9-5-16,-3 0-1 0,-1-8-10 0,1-3-25 16,-4-1-28-16,4-2-24 0,-3-4-23 15,-1-8-77-15,-3-4-78 0,0 0-56 16,0 0-58-16,0 0-80 0,-17-40-153 0,10 22 39 16,-2-6-341-16,-5-1-347 0</inkml:trace>
  <inkml:trace contextRef="#ctx0" brushRef="#br0" timeOffset="207895.98">24682 11284 2571 0,'-9'-8'67'0,"9"8"3"0,-21-1 4 16,21 1 9-16,-6-7-8 0,6 7-14 0,0-17 1 15,11 9-4-15,1-5-14 0,9 1-6 16,9-12 6-16,10-1-3 0,6 3 8 15,4 0-5-15,4-6 0 0,2 0-12 0,0 3-5 16,-2-1-6-16,0 2 5 0,-1 2-3 16,-16 7-12-16,-4 1-34 0,0 1-53 0,-9 5-59 15,-5 4-48-15,-2-5-60 0,-4 9-88 16,-2 0-150-16,-11 0 56 0,9 16-143 0,-5-1-68 16</inkml:trace>
  <inkml:trace contextRef="#ctx0" brushRef="#br0" timeOffset="208112.1">25043 11884 1651 0,'-4'17'6'15,"4"-6"21"-15,-3 2 22 0,3-5 21 0,7-4 25 16,-7-4 12-16,9 8 4 0,2-8 2 16,2 0-6-16,-13 0-1 0,33-4-4 15,-3-3-10-15,0-2-14 0,0-1-5 0,21-10-3 16,2 0-12-16,3-4 4 0,1-2-11 15,9-7-9-15,-1 8-4 0,-6 3-31 0,-2-3-41 16,-1 2-49-16,1 1-62 16,-6-3-75-16,-2 0-105 0,1 0-114 0,0 0-197 15,-3-3-133-15</inkml:trace>
  <inkml:trace contextRef="#ctx0" brushRef="#br0" timeOffset="208528.28">27446 10559 1828 0,'-16'-2'-18'0,"-5"-4"10"15,1 5 12-15,1 2 15 0,19-1 12 16,-38 6 3-16,19 2-4 0,-5 2-1 0,1-1 6 15,7 7 2-15,-5-4 3 0,5 2 2 16,6 4 3-16,0-3 4 0,7 1 3 0,6 3 3 16,0-1 5-16,7 2 2 0,10-1 2 15,4 5-6-15,9 2-7 0,3 3 0 16,1-9-8-16,4 6-3 0,-8-8 4 0,-3 3 7 16,6 7-8-16,-2-2-7 15,-11-1 5-15,-7 0 10 0,-5-1 0 0,-1 2 8 16,-10 2 2-16,-4 7 4 0,-2-2-14 15,-14 11-10-15,-4-3 14 0,-9 2-7 0,-21 1-19 16,5-12 1-16,-2-4-1 0,5-6 9 16,6-7-14-16,3-6-36 0,4-5-28 15,3-4-34-15,0-2-26 0,-3-6-41 0,3 1-43 16,-4-4-59-16,11 0-75 0,2-4-137 16,2-2 33-16,5 9-119 0,8-9-45 0</inkml:trace>
  <inkml:trace contextRef="#ctx0" brushRef="#br0" timeOffset="-210751.24">7870 15835 1680 0,'-11'-12'96'15,"5"1"9"-15,-1 4-10 0,7 7-12 0,-3-7-8 16,3 7-12-16,0 0-9 0,0 0-3 16,0 0-3-16,0 0-2 0,16 29 2 15,-2-8-5-15,-1 4 3 0,7 0-2 0,7 14 2 16,-4 1-1-16,4 0-7 0,-1 3 5 16,1-4-1-16,-3 4-8 0,-2-5-2 0,5-3 2 15,-6-2-10-15,-4-14 2 0,-4 1 0 16,-1-5 5-16,2-5-16 0,-4 2 11 15,-4-5 11-15,2-1-4 0,-8-6 9 16,0 0-16-16,0 0-5 0,36-22 6 16,-26 9-9-16,0-8-5 0,0 5 5 0,-3-1-2 15,-1-7 3-15,1 2 8 0,0 1 2 16,0 5-8-16,-4 3 1 0,3 1-6 16,-6 2 1-16,4 0-4 0,-4 10-2 0,6-10 1 15,-6 10-6-15,14-4 2 0,-14 4-8 16,30 14 3-16,-10-4-2 0,3 2-2 0,4 6 4 15,-1 2 0-15,-2-1-4 16,3 2 7-16,3-6-2 0,-8 2 7 16,5-2-4-16,0-2-5 0,-10-6 12 0,-1-2 9 0,1-2 35 15,-4 0 13-15,-13-3-3 16,37-18-10-16,-20 3-3 0,-1-10-8 0,1-3-2 16,-1-19 1-16,-11 6-1 0,-2-10-19 15,0-5 4-15,-3 1 1 0,-3 13-5 16,6 2-2-16,-9 2 5 0,-2 6-11 0,5 7-5 15,-4 2 4-15,1 2-15 0,3 7-47 16,0 2-81-16,-1-1-50 0,4 13-45 0,-4-4-73 16,4 4-114-16,0 0-108 0,0 0 46 15,0 0-217-15,0 0-181 0</inkml:trace>
  <inkml:trace contextRef="#ctx0" brushRef="#br0" timeOffset="-208601.11">5516 2713 1974 0,'-20'12'-30'15,"7"-2"13"-15,0 0 16 0,5-3 13 16,5-2 6-16,3-5 4 0,0 0 7 16,0 13 15-16,0-13 17 0,0 0 21 15,41-7 4-15,-8-6-5 0,17-12-6 0,16-11-2 0,2-3-5 16,8-1-9-16,-7 0-4 15,-18 8-9-15,12-10-5 0,-13 10-1 16,-7 3-1-16,-3 1-12 0,1 3 0 0,-11 6-1 16,-8 2-28-16,-4 9-40 0,-1-1-47 15,-4 5-36-15,-4 4-46 0,-9 0-56 0,0 0-145 16,14 13-278-16,-11 3-145 0</inkml:trace>
  <inkml:trace contextRef="#ctx0" brushRef="#br0" timeOffset="-208000.93">5489 5915 1872 0,'-6'-5'-17'0,"6"5"20"16,-13-10 4-16,9 2 2 0,4 8 5 15,-4-14 3-15,4 3-6 0,8-6 0 0,5-8 6 16,14-15-1-16,3-3-1 0,19-14-4 16,5 0 2-16,-1-4-2 0,10 4-2 15,-6-3-1-15,-7 7-1 0,-3 1 2 16,-14 14-2-16,0 6-1 0,-9 7 9 15,-8 3-1-15,-2 5 4 0,-1 6-8 0,-6 3 1 16,3-2-1-16,-7 0 1 0,-3 10-3 16,7-7-3-16,-7 7-30 0,0 0-45 15,0 0-53-15,0 0-53 0,0 0-424 0,-16 25-100 16</inkml:trace>
  <inkml:trace contextRef="#ctx0" brushRef="#br0" timeOffset="-200584.64">10629 15433 1747 0,'-3'-13'19'0,"0"3"23"16,0 2 24-16,3 8 14 0,-7-12 3 0,7 12 4 15,-7-7-4-15,7 7-4 0,0 0-2 16,-7-10 2-16,7 10-4 0,0 0-11 0,-9-8-3 15,9 8-2-15,0 0-18 16,-27 15-4-16,14-4 1 0,2 8-1 16,-5 4-5-16,2 6-11 0,5 4 2 0,-12 13 1 15,12 3 4-15,2 1-3 0,4 0-4 16,3-5 0-16,0-6 3 0,6 14-4 0,4-3-5 16,4-3-6-16,-1-1 6 0,4-14 7 15,-1-4-1-15,1-3 0 0,3-3-2 0,0-1-1 16,0-7-3-16,-4-2 0 0,1-1-7 15,-4-6 5-15,4-3 7 0,0-2-7 16,-17 0 1-16,39-11 6 0,-12 4 0 16,-10-2-10-16,-1-1-6 0,-2 0 1 15,-1-4-6-15,-2 6 7 0,2-3 2 0,-4-2-7 16,-1 4 4-16,-8-1 3 0,6 3 5 16,-2-4-15-16,-1 1 1 0,0 3 6 15,-3 7-7-15,3-15 11 0,-3 15-12 0,0-18 6 16,0 5-4-16,0 4 3 0,0-4-2 15,-3 1 2-15,3-4-1 0,3 2 2 0,0 2-9 16,-3-1-3-16,4 1 10 0,0-1-11 16,2 1 9-16,1-5-1 0,16 1 0 0,-3-4-7 15,10-1 13-15,0 7-13 16,-7-1 11-16,4 5-10 0,-3-1 3 0,-1 10-2 16,-3-6-1-16,3 14-2 0,-7-7 4 15,5 4 8-15,-1 4-8 0,4 5 5 16,-8 1-8-16,4 4 13 0,-7 1-4 0,1 2 6 15,-1 7-2-15,-7-3 11 0,5 0 4 16,-8 1-12-16,7-2 4 0,-7-2-2 16,7-2-4-16,-6-4 0 0,-1 2 2 0,7-5-7 15,0-1-25-15,-4-6-28 0,5-1-47 16,5-5-54-16,-16 0-75 0,30-11-90 0,-13 2-143 16,3-4 20-16,-4-2-121 0,-3 2-65 15</inkml:trace>
  <inkml:trace contextRef="#ctx0" brushRef="#br0" timeOffset="-185383.33">12863 15199 1636 0,'0'-8'16'0,"-3"1"10"0,3 7 9 0,0 0 0 16,-8-12-8-16,8 12-4 15,0 0-3-15,0 0-3 0,0 0 3 0,0 0-4 16,0 0 6-16,0 0 2 0,0 0 14 0,0 0-6 16,14 37 10-16,-7-19 6 15,-4 0 1-15,7 2 7 0,4 5 7 0,2 5-8 16,-6-1 3-16,10 12-2 0,0-1-2 15,4 0-2-15,-5 2-2 0,8 1 4 0,-7-8-11 16,7-1-2-16,0-3-6 0,-8-9 1 16,8 0-4-16,-7 3-3 0,7-4-5 0,0-4 3 15,-1 1-2-15,4-3 0 0,-10-4-7 16,7-1 11-16,-7 1-1 0,3-3-3 16,-3-3 16-16,4 0-11 0,-5-1 6 0,1-1 7 15,1-6 0-15,1-1 1 0,2-1-8 16,3-8 2-16,6-4 2 0,0-16-11 15,8-3 8-15,-11 0-9 0,-7-9-10 16,-3 0 11-16,0-8-3 0,-4 3-16 0,-2 0-2 16,-7 11 5-16,-4 3 14 0,-3 1 11 15,0 7 7-15,-3 2-10 0,-4 1-3 16,3-3 0-16,1 10 0 0,0-1-9 0,-1 2 10 16,1 0-3-16,0 5-10 0,3 2-2 15,-3-2-13-15,-1 2 1 0,4 10-4 0,-3-15-16 16,3 15-20-16,-4-13-28 0,4 13-37 15,0-12-34-15,0 6-26 0,0 6-15 16,0 0-40-16,0 0-54 0,0 0-112 16,0 0-84-16,0 0-205 0,0 0-165 15</inkml:trace>
  <inkml:trace contextRef="#ctx0" brushRef="#br0" timeOffset="-182283.17">502 5595 1899 0,'0'0'-65'0,"0"0"19"0,0 0 6 0,0 0 14 0,-9 20 9 15,15-6 12-15,1 2 10 0,3-4 13 16,3 6 10-16,4-1 10 0,10 1 8 15,10-6 14-15,-1-5 6 0,18-8 6 0,36-16 2 16,10-9-7-16,3-12-3 16,26-23-9-16,2-3 0 0,-15-4-7 0,1-4-7 15,-7-3-4-15,-3 3-5 0,-27 12-1 16,4 2-3-16,-15 2-1 0,-12 6-5 16,-11 17 0-16,-9 0 3 0,-14 10-6 0,4 5-4 15,-10 4-2-15,-4 2-3 0,-3 1-28 16,-3 1-34-16,3 3-42 0,-4 2-62 15,-6 5-54-15,10-10-124 0,-10 10-297 0,0 0-128 16</inkml:trace>
  <inkml:trace contextRef="#ctx0" brushRef="#br0" timeOffset="-169498.92">5993 11505 1976 0,'0'0'79'0,"0"0"-25"0,0 0 2 16,-20 4-13-16,20-4-11 0,0 0-5 15,0 0-4-15,0 0-2 0,0 0-1 0,0 0-8 16,0 0 1-16,50-16-1 0,-10 6 4 16,20-8 1-16,7-2 1 0,13-6-3 0,9 1 1 15,-12 13 4-15,10-13-4 0,-14 12 4 16,17-6-4-16,-23 9-5 0,-1-4 2 16,-3 7 0-16,-16 3-5 0,-4-2 2 0,-8 2 0 15,-6 0 0-15,1 3-2 16,-7 1-3-16,-6-3 3 0,0 3 2 0,-17 0-4 0,26-3 0 15,-12 3 0-15,-14 0 0 16,23-4 0-16,-23 4-1 0,20 0 0 16,-20 0-17-16,13-3-31 0,-13 3-39 0,0 0-48 15,17-5-41-15,-17 5-71 0,0 0-434 16,10-6-172-16</inkml:trace>
  <inkml:trace contextRef="#ctx0" brushRef="#br0" timeOffset="-159577.72">14366 11608 1984 0,'0'0'23'0,"0"0"8"16,-10 10 7-16,10-10 6 0,0 0 5 16,0 0 4-16,0 0-4 0,0 0-6 0,0 0-3 15,0 0-2-15,0 0-7 0,50-9 1 16,-23 0-3-16,6-1 0 0,4-4-4 15,13-4 2-15,0 0-5 0,3 0-1 0,-13 4-4 16,-7-1 6-16,0 2-4 0,1 1-1 16,-4-1-6-16,-10 5-1 0,-3-2-1 0,-1 6 3 15,1-4-7-15,-7 2-3 0,3 5-28 16,1-5-32-16,2 2-47 0,-2-4-45 0,2-2-58 16,11 0-128-16,0-1-299 0,-1 1-131 15</inkml:trace>
  <inkml:trace contextRef="#ctx0" brushRef="#br0" timeOffset="-159264.71">15429 11540 1842 0,'-17'7'5'15,"11"-3"23"-15,-7 0 19 0,13-4 12 16,0 0 8-16,-14 7-3 0,14-7 4 0,0 0-8 16,0 0-5-16,0 0-1 0,0 0-8 15,0 0 6-15,0 0 6 0,0 0 2 16,0 0-7-16,47-12 8 0,-20 2-9 16,3-4-5-16,7 0 3 0,-4-3-16 0,0 5-7 15,0-3 7-15,4-2-4 0,-7 6-7 16,3-3-1-16,-9 6-18 0,-1-2-18 0,1 2-38 15,-8 2-43-15,1-1-39 0,-1 2-40 16,-2-1-44-16,-1 6-105 0,1-1-355 0,-14 1-172 16</inkml:trace>
  <inkml:trace contextRef="#ctx0" brushRef="#br0" timeOffset="-158997.9">16429 11562 1942 0,'-10'10'-32'0,"7"-6"17"0,0 3 14 15,3-7 15-15,-7 7 11 0,7-7 10 0,0 0-3 16,0 0 3-16,0 7-4 0,0-7-3 15,0 0 6-15,0 0-2 0,0 0-2 16,40-13-3-16,-16 4-2 0,-5-4-2 16,14-2-6-16,-3 2-3 0,5-1-26 0,11-6-58 15,-10 3-53-15,11-4-65 0,-10 4-460 16,-4 6-143-16</inkml:trace>
  <inkml:trace contextRef="#ctx0" brushRef="#br0" timeOffset="-158813.89">17363 11508 1911 0,'0'0'10'0,"6"7"-1"16,-6-7 3-16,0 0 1 0,4 7-4 16,-4-7 5-16,0 0-7 0,20-2 3 15,-4 2 0-15,8-5-23 0,3-2-58 0,3-1-55 16,6-2-485-16,1-4-109 0</inkml:trace>
  <inkml:trace contextRef="#ctx0" brushRef="#br0" timeOffset="-158665.04">18343 11455 1708 0,'10'4'-80'0,"-10"-4"10"15,20-1-5-15,-7 1 21 0,4 0 7 16,6-7 1-16,7 6 10 0,0-4 3 0,6-3-24 15,8-3-41-15,13 3-281 0,-4-1 110 16</inkml:trace>
  <inkml:trace contextRef="#ctx0" brushRef="#br0" timeOffset="-158548.67">19306 11390 1143 0,'0'0'32'0,"16"0"-8"0,-16 0-3 0,30-6 1 16,4 2 2-16,6-1 0 0,17-5-43 15,6-5-51-15,7 2-339 0,3-2 81 0</inkml:trace>
  <inkml:trace contextRef="#ctx0" brushRef="#br0" timeOffset="-158380.85">20453 11269 1290 0,'0'0'100'0,"20"3"7"0,-20-3 0 15,0 0-12-15,19 0-8 0,-19 0-10 16,27-4-2-16,-6-2-12 0,2 1-4 15,7-1-6-15,3 5-6 0,-3-5-7 0,0 2-7 16,10 1-35-16,-7-2-28 16,-3-1-41-16,0-1-31 0,-3 6-48 0,0-2-30 15,-8-3-398-15,5 2-78 0</inkml:trace>
  <inkml:trace contextRef="#ctx0" brushRef="#br0" timeOffset="-155460.34">19113 10419 1688 0,'0'-10'11'0,"0"10"20"16,0-9 17-16,0 9 11 0,0-10 7 15,0 10-6-15,0-8-3 0,0 8-5 16,0 0-9-16,3-7 0 0,-3 7-8 0,0 0 6 15,0 0 6-15,0 0 8 0,0 0 1 16,7 43 12-16,-1-27-1 0,-2 9-1 0,2 10 14 16,1-3-4-16,6 18 5 0,-3-1-11 15,4 2 10-15,-11 3-11 0,10-2 10 0,1 3-16 16,-4-2-7-16,-4-3 1 0,2 0 9 16,-2-14-4-16,-3 3-12 0,4-7-6 15,-4-3-3-15,0-4-7 0,0-1 1 16,-3-5 2-16,0 2-6 0,8-4 1 15,-8-5-12-15,3 1 10 0,-3-1-11 0,0 1-3 16,3-5 10-16,-3-8-1 0,-3 11-1 16,3-11-10-16,3 11-10 0,-3-11-58 0,0 0-58 15,0 0-35-15,0 0-40 0,0 0-46 16,7-36-49-16,-1 15-85 0,2-2-107 0,-5 0 47 16,0-2-128-16,-3 0-57 0</inkml:trace>
  <inkml:trace contextRef="#ctx0" brushRef="#br0" timeOffset="-154864.24">19126 10500 1604 0,'-17'-6'-1'15,"17"6"16"-15,-10 0 9 0,10 0 7 0,0 0-2 16,0 0 4-16,-6-7-4 0,6 7-2 15,0 0-3-15,0 0 0 0,16-18-4 0,-2 11 2 16,-1-4-5-16,7 3-3 0,7-5 1 16,3-2-1-16,3 0-1 0,13-9-3 15,5 5-4-15,2-4 5 0,1 7-2 16,-5-2 0-16,8 0-2 0,-14 4-1 0,-2 5-3 16,-5 0 4-16,-6 2-3 0,10-2 2 15,-13 5-7-15,3 0 3 0,-7 3-2 16,1-5 1-16,-1 6-1 0,3 0 1 0,-2 3 0 15,-4 0 0-15,6-2 1 0,-6 7-1 16,7 1 1-16,0-2 3 0,-8 5 3 0,5 2 6 16,3 3 10-16,-4-1 4 0,1 7 6 15,-5 0 4-15,-2 2 2 0,3 2 4 0,-6 0 3 16,9 14 8-16,-7-1-3 0,1-8 9 16,-4-3-6-16,-3 7 1 0,-3-4 8 15,10 17-11-15,-7-12-2 0,0-5 6 0,-4 0-3 16,4 0 1-16,1-1-10 15,-8-4 0-15,0-2-4 0,0 0 9 0,1 0-9 16,-1 6 4-16,-6-12 4 0,-1 6-4 16,1-2 1-16,-3 0-11 0,-5 4 8 0,-5 0 1 15,-1-2 1-15,-6-2-8 0,-7 10 1 16,3-5-4-16,-9-2-5 0,-8-1 3 0,-2 0-16 16,-5-1 11-16,4-8-2 0,4 0-2 15,-7-1-5-15,7-4-7 0,3-3-4 16,10-2-2-16,0-2 8 0,-3 2-5 0,3-5-5 15,0 6 8-15,3-6 2 0,7 2-19 16,-4 0-18-16,5-3-29 0,-5 3-36 16,8-1-40-16,2-2-44 0,-2-2-52 15,2 2-89-15,1-6-185 0,13 6 42 0,-10-3-187 16,10 3-140-16</inkml:trace>
  <inkml:trace contextRef="#ctx0" brushRef="#br0" timeOffset="-151681.27">1326 12620 1855 0,'-13'-11'8'0,"3"2"21"0,0 0 20 16,0 5 20-16,10 4 6 0,-17-7 1 16,17 7-14-16,-6-5-4 0,6 5-11 0,0 0 0 15,0 0-8-15,0 0 0 0,0 0 0 16,0 0-4-16,30 34 0 0,-14-27 4 16,7 2 2-16,11-7 5 0,16-2-4 15,20-12-1-15,29-20 7 0,15-10-8 0,33-24-3 16,3-18-6-16,7-5 0 0,-1-11-12 15,1 0 4-15,-17-1 5 0,-3 5-4 0,-14 11-14 16,-20 5 12-16,-29 24-9 0,-11 9 11 16,-17 11-2-16,-5 3-11 15,-15 8 2-15,-6 4-2 0,-3 7 5 0,-4 3-3 0,-3-2-11 16,-3 5-18-16,3 2-23 16,-4 1-33-16,-6 5-25 0,14-6-35 0,-14 6-27 15,0 0-64-15,16-1-88 0,-16 1-120 16,14 0-157-16,-14 0-89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35:11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9119 3664 1837 0,'0'-14'45'0,"0"3"0"16,0-1 0-16,7-1 7 0,3 1 3 15,0-1-1-15,7-5-3 0,-1 4-2 0,2-1-9 16,4 2-2-16,2 1-1 0,-1 2-5 15,1-1-2-15,-5 7-5 0,2 0 2 0,-5 1-5 16,4 3-2-16,0 4-2 0,0 2-1 16,-6 3 1-16,2 4-5 0,-2 5 2 15,-8 1 0-15,1 4 1 0,-4 0-1 16,-3-2 2-16,-3 8-6 0,3-2 2 0,-7-2-6 16,4-2-1-16,-4-2-2 0,4-3 1 15,0 0-6-15,-1-5 2 0,4-4-5 16,0 2 0-16,0-5-1 0,0-6-1 0,4 8 3 15,-4-8 0-15,13 6-3 0,-13-6 4 16,16 3-3-16,-16-3 2 0,17 2 3 16,-4-2-4-16,1 5 4 0,-4 0 0 0,0-1 1 15,0 5 7-15,-4-2 0 0,7 1 15 16,-5 4 3-16,-5 1 9 0,3 1 13 0,-6 4-5 16,-3 0 5-16,0 0 4 0,-3 6-11 15,-12-2 2-15,9 1 5 0,-8 0 2 16,0-4-11-16,0-1-7 0,1-3 8 15,-7-2-9-15,2-1-6 0,2-6 5 16,-5 1-15-16,4-6 8 0,4 2-33 0,-1-6-44 16,1 2-49-16,-1-6-46 0,4 3-70 15,-1-6-53-15,4-1-153 0,-1 3-7 0,8-5-144 16,0 1-78-16</inkml:trace>
  <inkml:trace contextRef="#ctx0" brushRef="#br0" timeOffset="463.66">10266 3525 1736 0,'14'-8'44'15,"-14"8"-9"-15,9-3 0 0,-9 3-2 16,21-4-4-16,-21 4-3 0,27-3-4 0,-15 3 2 15,-12 0-3-15,34 3-1 0,-17 1-4 16,-1 3 2-16,1 1-2 0,-4 2 0 16,1 3 3-16,-4 2 2 0,-7 3 2 0,0-1 0 15,-3 6 3-15,0-2 2 16,-3 3-5-16,-4 1 1 0,1-3-5 0,-2-1-3 16,5-5 0-16,0 0-3 0,0-4 0 15,3 1 3-15,-3-5 1 0,3-8-1 0,0 0 3 16,3 14-3-16,-3-14 11 0,0 0 5 15,17 3-4-15,-17-3 6 0,16 5-3 16,-16-5-1-16,20 4 1 0,-10 2 0 0,-4 4 6 16,8-1-2-16,-1 8 9 0,-2 0 7 15,-5-2 14-15,1 2-4 0,-7 5-1 0,-3 3 2 16,-1 0-15-16,-2 8 5 0,-5-4-3 16,-2 2 3-16,-7 9-14 0,-4-11-4 15,5-4 3-15,-1-4-5 0,-1-10-4 0,5 3-31 16,-4-7-37-16,4-3-43 15,-8-5-45-15,4-5-45 0,4-3-41 0,-5-4-25 16,5-2-51-16,6-2-136 0,3-1-211 16,4 1-133-16</inkml:trace>
  <inkml:trace contextRef="#ctx0" brushRef="#br0" timeOffset="946.35">13346 3488 1974 0,'0'-11'113'0,"0"1"-4"16,3 0-19-16,4-2-6 0,3-4-8 0,7 0-7 15,-1-1-9-15,5 6-2 0,-2-3-10 16,-2 6-4-16,7-3-7 0,-8 5-1 0,4 2-7 15,-4 1 5-15,5 6 12 0,-4 1 7 16,-1 4 13-16,-2 5 12 0,-1 5 17 0,-4 10 16 16,2-2 1-16,-11 5 4 0,0 1-2 15,-3 4-4-15,-5 1-13 0,2-5-8 16,3 3-9-16,-7 0-8 0,3 1-9 0,-6 5-2 16,-3-6-3-16,11-4-16 0,2-6-49 15,0 0-74-15,3 0-71 0,-6-3-84 0,-1 3-100 16,7-2-194-16,0-3 24 15,0 2 55-15,3 6-238 0,7 0-183 0</inkml:trace>
  <inkml:trace contextRef="#ctx0" brushRef="#br0" timeOffset="1097.71">13756 4482 2198 0,'7'13'211'0,"-7"-5"17"0,6-1 2 16,-6-7-5-16,7 10-16 0,-7-10-22 0,0 0-21 15,3 5-13-15,-3-5-19 0,0 0-37 16,0 0-52-16,0 0-77 0,14 7-54 15,-14-7-75-15,6 0-81 0,-6 0-103 0,0 0-182 16,0 0 53-16,0 0 56 16,0 0-194-16,0 0-110 0</inkml:trace>
  <inkml:trace contextRef="#ctx0" brushRef="#br0" timeOffset="2000.45">17349 3264 1949 0,'-6'-18'169'16,"6"4"26"-16,-4 3-6 0,1 4-3 0,3 7-31 16,-3-10-11-16,3 10-24 0,0 0-14 15,0 0-6-15,0 0 1 0,-3 34 16 16,3-15-4-16,6 9 13 0,-3 8-2 0,1 14-5 16,-1 4-4-16,-3 0-3 0,3-1-12 15,0 3-6-15,-3-12-7 0,0 9-8 0,8 1-3 16,-5-11-8-16,0-8-13 15,4 1-40-15,2-7-46 0,2 2-51 0,-4-9-58 16,-1-3-57-16,-3-3-60 0,8-8-88 16,-8-8-151-16,10 0-39 0,-13 0 45 0,27-13-272 15,-10 1-253-15</inkml:trace>
  <inkml:trace contextRef="#ctx0" brushRef="#br0" timeOffset="2463.96">18209 3357 2273 0,'14'-5'37'0,"-7"-1"-1"16,-7 6 6-16,0 0-7 0,9-4 0 16,-9 4 1-16,0 0-1 0,0 0 1 15,0 0-4-15,0 0 3 0,0 0 7 16,0 0-4-16,-13 28 4 0,7-21 9 0,-5 1-8 16,-5 3 3-16,2-3 3 0,-2 1 0 15,-4-2 0-15,-1-2 9 0,2-1-9 16,2 2 4-16,-7-3-4 0,5-2 7 0,-1-2-16 15,0-2 11-15,3-3-22 0,0 2 7 16,-2-7-5-16,2 1-1 0,7-2 0 0,-3-3 4 16,2 1-12-16,8-4-8 0,3-2-7 15,0 2 3-15,3 0-6 0,8-7 16 16,-5 3-8-16,1 5-5 0,6-4 2 0,-3 5-6 16,3 3-7-16,1 2 7 15,2 1-3-15,8 6-2 0,-4 0-2 0,3 4 0 16,7 6 8-16,0 5-3 0,14 8 1 15,-8 9-3-15,7 1 11 0,-6 7 9 16,-3 2 8-16,-1 3 9 0,-3 1 14 0,-7 4 3 16,-6 1 9-16,-1 3 4 0,-5-1 4 15,-11-8-1-15,0-3-4 0,-7-1-3 0,7-2-3 16,-14 14 5-16,-2-5-15 0,-7-1 1 16,-1-8-5-16,-9-5-4 0,6-5-18 15,-19-2-30-15,-1-4-52 0,1-6-41 0,5-8-44 16,1-2-38-16,7-2-41 0,-4-2-57 15,4-2-59-15,3-5-172 0,7 1 16 16,9-3 51-16,7-2-177 0,7-1-120 16</inkml:trace>
  <inkml:trace contextRef="#ctx0" brushRef="#br0" timeOffset="2931.68">21819 2914 2037 0,'-3'-7'224'0,"3"7"-7"16,-3-12-13-16,3 12-20 16,0 0-18-16,-4-10-20 0,4 10-14 0,0 0-20 15,0 0-8-15,0 0-8 0,0 0 4 16,17 32 22-16,-7-11 13 0,-7 1 17 0,4 3 6 15,7 4 0-15,-8 3 3 0,4 4-21 16,0 9-6-16,-3-2 4 0,-4-9-17 16,7 19-12-16,-7-3 0 0,5 3-9 0,-8-9-6 15,3-6-6-15,0-3-12 0,3 1-26 16,-9-10-34-16,3 5-62 0,3-6-53 0,1-3-43 16,-1-7-50-16,0-1-38 15,5-3-71-15,-8-11-95 0,0 0-166 0,0 0-44 16,12-28 60-16,1 3-360 0,1-8-387 15</inkml:trace>
  <inkml:trace contextRef="#ctx0" brushRef="#br0" timeOffset="3264.33">22500 2892 2705 0,'13'-10'49'0,"-4"-2"0"0,5 2-1 15,3 2-4-15,-4 1 0 0,4 1-6 0,-4-1-4 16,4 4-9-16,3 3 1 0,-20 0-5 15,36 3-1-15,-22 7 5 0,6 2-2 16,-3 4-5-16,-4 3 10 0,-4 12 6 16,-4 1 7-16,-10 5 2 0,2 3 5 15,-7 13 8-15,1 3-5 0,-5 1 4 0,-2-2-6 16,2-3 3-16,-2 0-13 0,2-6-1 16,7-8-1-16,1-9-1 0,-1-7-10 0,4 3-7 15,3-4 7-15,-4-10-4 0,4 6-4 16,0-5 4-16,4 1 7 0,-1-5 15 15,4 3 1-15,6-5 0 0,-3-5-7 0,10 2-1 16,-20-3-5-16,44-4-15 0,-8-5-41 16,7 0-51-16,11-7-82 0,-4-6-80 0,-4-3-99 15,8 0-182-15,0 0 3 0,-5 0 66 16,1 0-192-16,1 0-139 16</inkml:trace>
  <inkml:trace contextRef="#ctx0" brushRef="#br0" timeOffset="4014.41">26369 2542 1890 0,'17'-10'27'0,"-4"3"26"0,4-1 17 15,-4 1 13-15,-2-1 11 0,-1 1 4 16,-1 1-1-16,-9 6 2 0,17-7-4 0,-17 7-12 16,10-7 1-16,-10 7-16 15,0 0 1-15,0 0-8 0,0 0-2 0,0 0-1 16,0 0-5-16,0 0-15 0,0 0-7 16,0 0 10-16,-36 32 1 0,19-25-14 15,0 0 8-15,-6 1-22 0,-1 1 3 0,-3-2 9 16,-3-2-5-16,0 2-8 0,0-1-3 15,-3-2 4-15,3 4-6 0,-3-1-3 16,3 0 5-16,-3 4-1 0,-1-1-2 0,1 1-3 16,9 3 1-16,5-3-5 15,-4 6-7-15,2-1 9 0,5 5 5 0,-1-1-10 0,11-1 4 16,-4 2-4-16,2 1 10 16,8-4 12-16,0 2-4 0,0-2 12 15,11-2 11-15,2 1 4 0,7 0 6 0,4-5-3 16,6 2 7-16,3-3-4 0,-3-4 3 15,7 0-3-15,-1 0 8 0,-3-1-5 0,-3-1-3 16,-3 1 0-16,6 1-4 0,1 0-6 16,-7 1 3-16,-4-1-7 0,4 3-3 15,-8 2 3-15,2 3-5 0,-8 2 2 0,-3 1-2 16,-3 6 1-16,-4-2-4 0,0 3 4 16,-6 0 1-16,0 0-11 0,-4 0 4 0,-7 4 0 15,1-1-4-15,-1-6 1 0,-2-1-2 16,-1-6-1-16,1-2-13 15,-1-5-26-15,-10-2-29 0,8-4-41 0,-8 1-23 16,0-6-12-16,4 3-22 0,-11-4-21 16,4 4-21-16,-3-4-29 0,6 3-22 0,-3-5-45 15,-3 6-46-15,9-1-118 0,2-2 8 16,-2 3-191-16,7-3-130 0</inkml:trace>
  <inkml:trace contextRef="#ctx0" brushRef="#br0" timeOffset="14549.57">23199 4486 1820 0,'-13'-7'-7'0,"-1"3"22"0,8-1 12 0,6 5 13 16,-13-9 12-16,13 9 6 0,-14-4-1 16,14 4-1-16,0 0-8 0,-10-10-3 0,10 10-1 15,0 0-6-15,0 0 2 0,0 0 11 16,0 0 4-16,0 0 1 0,64 14 3 16,-28 3-2-16,18 0-2 0,9 8 4 0,17 0-2 15,0 2 2-15,10 1-4 0,-3-3-9 16,3 0 6-16,-3 0-17 0,3 0 7 15,0-3-7-15,-24-8-8 0,1 4 8 16,-4-5-8-16,-3 2 1 0,-17-5-1 0,1 1-3 16,-4-3-8-16,-10 1 6 0,0-1-4 15,0-1 2-15,-3 3-10 0,-4-2-15 16,-3-1-30-16,-6 0-33 0,-2-2-38 0,-2 2-45 16,1-1-50-16,-11-6-90 0,6 0-161 15,-6 0 30-15,0 0-132 0,0 0-57 16</inkml:trace>
  <inkml:trace contextRef="#ctx0" brushRef="#br0" timeOffset="14947.84">25770 3895 1702 0,'-24'-5'81'0,"24"5"3"0,0 0 3 16,-23 2-4-16,23-2 0 0,-20 8 3 15,3 2-3-15,-6 9 0 0,3 6 8 0,-10 13-3 16,-14 20 2-16,-5 5-1 0,-2-1-9 16,-2 8 14-16,-4 2-6 0,-6 1 10 0,-4-2-1 15,7 0-14-15,0-3 1 0,11-3-20 16,-2-2-2-16,12-9-17 0,9-16 9 16,0-5-11-16,13-7-3 0,4-8-2 0,3 0-22 15,3-8-27-15,0-3-58 0,7-7-59 16,0 0-63-16,0 0-87 0,0 0-153 15,0-35-38-15,7 10 46 0,-4 6-161 16,-3-2-84-16</inkml:trace>
  <inkml:trace contextRef="#ctx0" brushRef="#br0" timeOffset="15530.58">24663 5910 1794 0,'-6'-10'96'0,"6"10"-1"0,-8-10-11 16,5-1-4-16,3 11-13 0,6-26-3 15,5 5-7-15,2-7-8 0,4 3 1 0,16-9-10 16,-3 0-5-16,7 8-3 0,-4 6 0 16,-6 2-6-16,-7 7 15 0,0 7 13 0,3 1 6 15,-3 9 21-15,0 1 3 0,0 8 8 16,4 3 11-16,-5 7-7 0,-5 3 3 16,5 11 3-16,5 4 0 0,-7-3 10 0,-1 5-4 15,-2-4-6-15,-1 5 1 0,4 0-2 16,-7-2-1-16,7 6-7 0,-4-3-8 15,0 1-8-15,1 0-7 0,-8-9-5 16,11 10-3-16,-4-16-10 0,4 10-1 0,-4-12-17 16,-6-6-27-16,3-6-39 0,-3-4-38 15,2-2-34-15,-5-1-48 0,-1-3-45 16,-3-9-53-16,0 0-52 0,0 0-27 0,0 0-85 16,0 0-64-16,-46-24 35 0,22 12-226 15,-3-5-164-15</inkml:trace>
  <inkml:trace contextRef="#ctx0" brushRef="#br0" timeOffset="15731.58">24989 6400 2029 0,'-13'-3'82'0,"13"3"22"0,0 0 7 0,-13-11-2 16,13 11-1-16,-10-7-19 15,10 7-2-15,6-18-11 0,5 1-6 0,12-2-6 16,6-16-8-16,12-1-6 0,-1 1-5 16,17-5-2-16,-7 8-6 0,-1 0-8 0,2 2 7 15,-5-1-14-15,1 6-1 0,-14 6-8 16,-9 6-20-16,-5 1-28 0,-5 5-28 15,2-4-31-15,-8 5-28 0,-5 5-43 0,-3 1-60 16,0 0-110-16,0 0-96 0,0 0-183 16,-38 10-112-16</inkml:trace>
  <inkml:trace contextRef="#ctx0" brushRef="#br0" timeOffset="16414.16">18266 4957 1812 0,'-13'-7'38'16,"2"2"18"-16,8 0 2 0,3 5-7 0,-3-5-8 16,3 5-5-16,0 0-3 0,0 0-8 15,0 0-3-15,0 0 5 0,33 18 6 16,-6-10 4-16,16 13 4 0,11 1 2 0,26 9 4 15,-1-1-5-15,22 0 0 0,2 0-2 16,3 5 6-16,8-3-9 0,-7 1-2 16,-1 3-7-16,8-2 0 0,-11 0 2 0,4-3-5 15,-17-1-6-15,7 0 1 0,-15 0-8 16,2-2-29-16,-21-9-51 0,-6-1-52 0,0-5-74 16,-17-5-88-16,-1-2-126 0,-9-8-198 15,0-3-103-15</inkml:trace>
  <inkml:trace contextRef="#ctx0" brushRef="#br0" timeOffset="16714.73">21262 4695 1760 0,'8'-20'24'0,"-8"2"21"15,0 3 13-15,0 5 14 0,0 10 11 0,0-15 6 16,0 15-7-16,0-10 0 0,0 10-8 15,0 0-9-15,0 0 18 0,0 0 5 0,-38 38 1 16,22 2-1-16,-14 4-11 0,-6 22 14 16,-15 6-2-16,-9 6-11 0,7-3 13 15,-27 27-3-15,6 1-3 0,-2 0-11 16,-1-6-11-16,24-19-3 0,3-11-8 16,10-5-2-16,10-16 2 0,7-4-8 0,7-9-9 15,5-8-3-15,1-8-18 0,4-1-18 16,-5-2-41-16,11-4-23 0,-3-3-43 0,3-7-49 15,0 0-56-15,0 0-68 0,0 0-144 16,23-17-22-16,-13 3 44 0,1 3-167 0,-1-3-75 16</inkml:trace>
  <inkml:trace contextRef="#ctx0" brushRef="#br0" timeOffset="17214.83">20373 6710 1765 0,'0'0'92'16,"0"0"-12"-16,-17-6-7 0,17 6-5 0,-9-12-8 16,9 12-1-16,6-27-12 0,10 2 3 15,8-11-11-15,2-1-2 0,4-2-3 0,7 5-4 16,-4 1-3-16,-6 12-5 0,-3 3 0 15,-4 7 3-15,-4 3 12 0,-2 5 7 16,-1 3 13-16,-13 0 9 0,30 19 0 0,-10 4 12 16,-7 4 1-16,4 14 8 0,-1 6-3 15,-6-1-5-15,4 4-3 0,-8-3 4 16,7 3-5-16,1 3-3 0,-7-6-19 16,-1 6-5-16,-3-14 1 0,5-2-9 0,1 12 8 15,4-16-14-15,-5 0-6 0,-2-8-36 16,-3-2-47-16,4-4-54 0,-1-1-51 15,2-5-53-15,-5-5-78 0,0-5-150 0,-3-3-10 16,0 0 46-16,0 0-166 0,0 0-71 16</inkml:trace>
  <inkml:trace contextRef="#ctx0" brushRef="#br0" timeOffset="17415.23">20729 7090 1756 0,'-16'-4'102'0,"16"4"8"0,0 0 0 16,-14-7-5-16,14 7-10 0,-6-12-16 0,9 2-5 15,7-7-2-15,7-8-10 0,3 0-8 16,23-11-3-16,0-1-4 0,1 2-11 0,-1 0-1 16,4 3-5-16,-7 2-5 0,-4 2 5 15,-2 13-10-15,-11 2-8 0,-3 3-11 16,-7 6-23-16,5-1-19 0,-6 2-28 0,-5 0-31 16,-7 3-45-16,0 0-45 0,0 0-97 15,0 0-119-15,6 11-154 0,-6-11-62 0</inkml:trace>
  <inkml:trace contextRef="#ctx0" brushRef="#br0" timeOffset="18798.45">18286 5236 1654 0,'0'0'11'0,"0"0"23"16,0 0 8-16,0 0 19 15,0 0 14-15,-30 24 12 0,7-5-1 0,-20 17 9 16,-17 14 1-16,-17 7-7 0,-20 24-3 16,-6 8 14-16,-1 4-6 0,-9 4-8 15,-7 7-7-15,-6 5 8 0,-5-4 0 0,5 5 12 16,5-1 10-16,12-9-10 0,5-2-10 15,15-5-10-15,18-25-12 0,1-6-5 0,10-2-6 16,4-7-2-16,2-6-4 0,11-11-6 16,10-5-4-16,3-6-10 0,6-10 4 15,8 0-7-15,2-2-7 0,1-1-8 0,4-5-15 16,-2 0-30-16,4-1-42 16,1 2-39-16,-5-8-42 0,11 0-41 0,0 0-58 0,0 0-80 15,0-21-128-15,8 9 37 16,-8-5-208-16,0-4-131 0</inkml:trace>
  <inkml:trace contextRef="#ctx0" brushRef="#br0" timeOffset="19565.09">15983 7236 1868 0,'-13'11'28'16,"-1"-5"20"-16,1-2 14 0,-1 0 13 0,14-4 9 16,-43 0 0-16,13-4 8 0,-9-3-5 15,-12-11 6-15,1-3-11 0,-10 0 4 0,-20-12-3 16,6-5 0-16,-8-2 2 0,-11-4-16 16,-34-13 8-16,-1-2 9 0,-1 0-15 15,-1-4-5-15,3-2 2 0,-10-2-15 0,1 2-1 16,0-3-11-16,-2 3 12 15,-1 1 8-15,8 3-8 0,31 16 11 0,7 2-9 16,6 4 1-16,14 2-12 0,-4 6-3 16,21 6-4-16,12 6-5 0,8 1-6 0,6 5 7 15,6 1-4-15,5 2-10 0,2 2-1 16,0 1-2-16,4 0-8 0,0 1-14 0,2 1-35 16,11 5-5-16,-3-7-42 0,3 7-30 15,0 0-41-15,24-7-44 0,-8 8-44 16,1-1-76-16,6 0-163 0,4 3 21 0,6 0-211 15,7-2-170-15</inkml:trace>
  <inkml:trace contextRef="#ctx0" brushRef="#br0" timeOffset="20914.98">15646 8075 1954 0,'-10'1'-27'0,"3"8"-2"0,7-9 7 16,-3 9 1-16,0-3 10 0,3-6 19 16,0 0 12-16,26 1 10 0,-2-9 6 0,19-16 2 15,7-1-1-15,17-18-2 16,-4 10-3-16,0-7 0 0,-6 12-4 0,-10 3 2 16,-4 0 0-16,-3 10 5 0,-10 5 7 0,-7 4 12 15,1 6 12-15,3 9 9 0,-5 6 10 16,2 7 3-16,6 13 0 0,-6 9 15 15,-4 9-1-15,-4 0 7 0,-3 2-2 16,-6 1-8-16,6 1-5 0,-3 0-13 0,4-6-11 16,-8 5-10-16,4-6-11 0,-6-10 11 15,6-5-11-15,-7-5-14 0,7-2-38 0,-7-3-73 16,1-8-61-16,3 1-58 0,-7-8-69 16,0-2-132-16,-7-4-81 0,7-4 68 0,0 0-201 15,-30-4-110-15</inkml:trace>
  <inkml:trace contextRef="#ctx0" brushRef="#br0" timeOffset="21115.92">16209 8560 1859 0,'0'0'93'0,"-22"8"4"15,22-8 5-15,0 0-8 0,-11-8-7 16,11 8 4-16,0-17-19 0,14-1 3 0,2-7-13 16,14-15-5-16,11-13-6 0,8 1-1 15,8-3-7-15,-4-2-12 0,11 0 1 16,-4 7 0-16,-21 14-9 0,1 4-13 0,-10 8-22 15,-3 6-14-15,-10 3-14 0,2 9-17 16,-8 1-22-16,-1-1-28 0,-10 6-33 0,0 0-52 16,0 0-106-16,0 0-95 15,-13 31-157-15,-1-20-53 0</inkml:trace>
  <inkml:trace contextRef="#ctx0" brushRef="#br0" timeOffset="28915.25">667 4611 1589 0,'0'-19'-8'0,"-8"13"25"0,8 6 3 16,0 0 7-16,0 0-2 0,0 0-8 16,0 0-2-16,0 0 4 0,0 0 10 15,0 0 7-15,0 0 4 0,41 31-3 0,-25-16-5 16,7 6 3-16,1-4 1 16,-5-5-2-16,8-2-2 0,3-2 5 0,7-5 2 15,3-9 2-15,20-13 1 0,13-23-4 16,14-12-3-16,19-28 0 0,-5-14-8 0,-1-4-3 15,-7 0 1-15,4 3 2 0,-14 3-1 16,-19 21-8-16,-11 8-1 0,-3 5 3 16,-6 9 0-16,-8 8-9 0,-9 7-1 0,-8 14-9 15,-5 5-16-15,-1 3-18 0,-3 7-2 16,-6 3-5-16,-4 4-25 0,0 0-24 16,0 0-14-16,10 29-30 0,-10-16-28 0,-4 3-469 15,1 0-127-15</inkml:trace>
  <inkml:trace contextRef="#ctx0" brushRef="#br0" timeOffset="33401.82">1509 8455 1846 0,'-9'-23'20'16,"-5"6"22"-16,1 2 20 0,-1 5 3 16,11 2 4-16,-7 1-7 0,10 7-8 15,-9-13-9-15,9 13-4 0,-11-5-5 0,11 5-1 16,0 0 1-16,0 0 1 0,0 0 8 16,11 40 6-16,-2-18 9 0,1 9-6 15,1 13-2-15,1 6 2 0,-2 0 0 16,7 6-4-16,-4-5-7 0,4 3 7 15,4-2-8-15,-2-2-5 0,1-2-7 0,-7-3-2 16,4-2 3-16,-1-11-9 0,2-6-2 16,2 3 5-16,-10-9-21 0,3-1-33 15,0-3-29-15,-3 4-28 0,0-7-17 0,0-6-14 16,-6 3-43-16,-4-10-58 0,0 0-76 16,0 0-109-16,0 0-187 0,-21 0-90 15</inkml:trace>
  <inkml:trace contextRef="#ctx0" brushRef="#br0" timeOffset="33632.93">1543 9125 1694 0,'-24'1'-21'0,"24"-1"1"0,-16 6 15 16,16-6 11-16,-11 11 1 0,8-4 8 15,3-7 9-15,3 15 8 0,-3-15 4 0,17 17 0 16,-4-14 6-16,8 5 13 0,2-11 6 16,7-2 4-16,10-5 1 0,14-10-4 15,-1-10-10-15,14-8-2 0,-4-6-3 0,-6-6-6 16,-8 0 3-16,-12 8-5 0,-3 9-9 15,-11-5 2-15,-3 9-7 0,-4 8 0 0,-9 3 0 16,0 3-6-16,-4 0-2 16,0 2-10-16,-3 6-34 0,0 7-42 15,0-12-33-15,0 12-43 0,0 0-40 0,0 0-77 16,0 0-357-16,0 0-116 0</inkml:trace>
  <inkml:trace contextRef="#ctx0" brushRef="#br0" timeOffset="53983.81">766 12258 1751 0,'0'-8'-49'0,"0"8"15"0,0 0 36 16,-6-16 21-16,6 16 10 0,-3-7 10 16,3 7-6-16,0 0-2 0,-11-11-5 15,11 11 2-15,0 0-1 0,0 0-4 16,0 0-5-16,0 0 3 0,0 0-7 15,0 0 7-15,-7 36 5 0,11-13 6 0,-4 4-3 16,6 8-1-16,-6 5 7 0,11 16-9 16,-8-2 4-16,3-1-3 0,1-2-2 15,-1 5-5-15,8-8-4 0,-7 2 6 0,2-4-2 16,5-10-6-16,-4-5 1 16,-4 1-4-16,2-2-3 0,-5-9 2 0,4 4-4 15,-1-4 0-15,0-3 0 0,2-3 2 0,-2-1 0 16,-2-3 3-16,-1 2-1 15,-3-6-4-15,6 3 5 0,-6-10-10 0,11 9-3 16,-11-9-21-16,6 7-37 0,-6-7-46 16,0 0-36-16,0 0-51 0,0 0-47 0,20-26-408 15,-16 13-140-15</inkml:trace>
  <inkml:trace contextRef="#ctx0" brushRef="#br0" timeOffset="54850.35">836 12334 1787 0,'0'0'-84'0,"-13"-7"29"15,13 7 15-15,-11-7 14 0,11 7 16 0,0 0 1 16,-12-5-3-16,12 5 4 0,-10-6-2 16,10 6 1-16,0 0 8 0,0 0-4 15,0 0 1-15,0 0 6 0,0 0-2 16,0 0-2-16,0 0 7 0,22-19-1 16,2 13-1-16,6 2 2 0,3-4 8 0,11 1-7 15,16-6 5-15,4 1 5 0,5-1-3 0,7 2-4 16,2 3 3-16,18-9 3 15,1 9-3-15,-1-5 2 0,-15 2 0 0,-5 2 1 16,1-1-4-16,-4 0-3 0,1 2 1 16,-8-2-2-16,-16 6 2 0,13-4-2 15,-13 3 1-15,-7 1 0 0,-5 0-5 0,-2 0 2 16,-2 1 1-16,-1 0 3 0,0 1 0 16,0-1-4-16,-9 1 4 0,3-2-1 0,-4 4-1 15,3-1 1-15,-2 1 6 0,-1 0 5 16,-2 0 2-16,-21 0 3 15,36 1-2-15,-20 3-1 0,-2-4-3 0,2 2 2 16,-16-2-3-16,30 5-1 0,-16 1-1 16,-1-2 3-16,1 4-1 0,-1 2 7 0,4 0 4 15,-1 2 1-15,1 6 6 0,-4-1-4 16,1 5 6-16,-1 3 0 0,0 0 5 16,1 3-5-16,-5 0-2 0,5 4-1 0,-4-2 2 15,0 2 0-15,-4 0 5 0,-2 4-3 16,3-11-6-16,-1 7-3 0,-6-1 1 15,7 1-3-15,-7-2-6 0,0-2-1 0,0 0 5 16,-4-3-8-16,4 0 3 16,0-3 10-16,-3 0 1 0,-3 3 5 0,-8 0-5 15,-2 0 2-15,-11 7 3 0,-3 0-3 16,-7-1 2-16,4-1-11 0,-8-5-4 0,-8 0 5 16,2 0-2-16,-2-2 6 0,-12-3-11 15,8 1-1-15,-1-3-7 0,-9-2-3 16,0 4 8-16,-4-6-9 0,1 2 1 0,2-4 2 15,1-2 1-15,0-2-3 0,9-1 2 16,7-4 7-16,1 2-5 0,6-5 8 16,-4 0-10-16,-2 0 0 0,5 0 10 0,2 0-5 15,2-4-1-15,-10 3-16 0,14 1 17 16,-4-3-7-16,4 3 1 0,0-3 1 0,6 3-4 16,0-1 2-16,4 1-8 15,0-3-7-15,0 0 3 0,5 1 4 0,18 2-16 16,-26-3-31-16,13 1-37 0,6 2-45 15,7 0-29-15,0 0-24 0,-20 0-49 16,20 0-81-16,0 0-153 0,0 0-150 0,0 0-114 16</inkml:trace>
  <inkml:trace contextRef="#ctx0" brushRef="#br0" timeOffset="58867.39">3486 12745 1858 0,'0'0'88'0,"-24"0"-7"15,24 0-23-15,0 0-16 0,0 0-11 16,-19 0-10-16,19 0-2 0,0 0-7 0,0 0 0 16,-14 5-1-16,14-5 3 0,0 0 6 15,0 0 10-15,0 0 2 0,60 8 3 0,-33-7 1 16,-3-1 3-16,18-4-8 16,-1-1 7-16,19-8 0 0,4 3-6 0,-1-1-5 15,-14 3 1-15,11-5-3 0,-3 1-6 16,-7 4 3-16,-7 3-1 0,-6 0-5 15,-4 2-5-15,0 0 2 0,2 6-12 0,-5 0-23 16,-5-2-30-16,-1 3-41 0,-4-2-24 16,0 3-37-16,-6-5-51 0,-2 3-61 0,2-3-364 15,-14 0-128-15</inkml:trace>
  <inkml:trace contextRef="#ctx0" brushRef="#br0" timeOffset="59200.09">4046 12490 1860 0,'-26'-7'36'0,"-1"-1"25"16,7 5 13-16,-1 1 6 0,9-3-1 16,12 5-10-16,-21-3-7 0,21 3-12 0,-9-4-8 15,9 4-2-15,0 0-6 0,0 0-7 16,0 0 1-16,0 0 1 0,60 17-6 16,-27-12 1-16,0-2 0 0,10 1-2 0,25 0-10 15,-5 5 4-15,0 0-3 0,-6 2-3 16,-1 2-1-16,-12-1 0 0,-8 1-1 0,-6 4 9 15,-3-1-6-15,-3 2 4 0,-5 3-1 16,-5 7 7-16,-11-3-2 0,-3 1 4 16,-6 10-4-16,-15 10-1 0,-2 3 2 0,-4-5-4 15,-16 9 3-15,10-7-3 16,-4-7 0-16,-4 1 3 0,5-5 0 0,0-5-5 16,15-5-11-16,2-5 1 0,2-2-7 15,4-6-31-15,2-2-42 0,1 0-36 16,4 1-25-16,6-4-34 0,0-7-44 0,3 10-66 15,-3-10-145-15,13 5-115 0,-2-5-43 16</inkml:trace>
  <inkml:trace contextRef="#ctx0" brushRef="#br0" timeOffset="62535.88">2409 11372 1572 0,'0'0'2'16,"0"0"14"-16,-3 4 16 0,3-4 14 16,0 0 10-16,0 0 11 0,0 0 5 15,0 0 3-15,0 0-5 0,0 0-5 0,0 0-2 16,20-32 0-16,-4 13-2 16,18-12-7-16,-1-6-6 0,4-1 2 0,3 3-5 0,14-12-10 15,3 4-2-15,-14 8 1 0,-1-5-7 16,6 5 0-16,-5 2-1 15,-3 8-4-15,-3-1 1 0,-7 8-6 0,-8 1-2 16,-1 3 2-16,-7 7-6 0,-8 0-4 16,4-4 0-16,-1 7-2 0,2 0 0 0,-11 4-15 15,13-9-14-15,-13 9-9 0,0 0-21 16,0 0-31-16,0 0-23 0,0 0-44 16,0 0-35-16,17 17-51 0,-17-17-401 0,7 14-135 15</inkml:trace>
  <inkml:trace contextRef="#ctx0" brushRef="#br0" timeOffset="63837.35">2256 14362 1819 0,'0'-10'-53'0,"0"10"13"0,0 0 5 16,3-7-2-16,-3 7 21 0,14-5 27 0,-14 5 11 16,24-3 15-16,1-1 3 0,5-2 12 15,11 1-2-15,5-1 6 16,14-1-5-16,7-5 2 0,7-1-4 0,-4 1-1 0,-1-1-12 16,2 1 4-16,-12-1-9 15,5 6-4-15,-14-4 6 0,-6 10-7 0,-5-5-5 16,-2-1-10-16,-1 4-25 0,-3 1-36 15,-6 0-36-15,-3 2-47 0,-4-4-26 16,-10 3-26-16,-10 1-395 0,13-10-81 0</inkml:trace>
  <inkml:trace contextRef="#ctx0" brushRef="#br0" timeOffset="64083.93">2993 13902 1629 0,'-13'-12'-34'0,"-1"5"23"0,4-4 13 0,0 5 15 0,0 2-13 16,10 4 3-16,0 0-4 15,-10-7 1-15,10 7-9 0,0 0 10 16,0 0-3-16,0 0 4 0,54 11 3 0,-32 0 4 16,5 2-4-16,3-1 8 0,0 6-1 15,0-1-3-15,14 8-3 0,-14-3 9 0,3 6-4 16,-3-3 7-16,-10 0 5 0,3-3-3 16,-6 3 2-16,-4 3 1 0,-6 0-2 15,-4-2-4-15,-3 5-2 0,-13 12-1 0,0-9-1 16,-1 0-1-16,-6 5-3 0,-3-2-22 15,0-9-59-15,2-3-81 0,-12 4-456 16,6-4-105-16</inkml:trace>
  <inkml:trace contextRef="#ctx0" brushRef="#br0" timeOffset="65184.09">2909 15827 1781 0,'-10'-4'15'0,"10"4"-2"15,-9-7-4-15,9 7-1 0,0 0-9 0,0 0 4 16,0 0-7-16,0 0 20 0,0 0 2 16,0 0 11-16,56 19 6 0,-25-12 5 15,8 3 3-15,21 0 4 0,-9-2 0 0,15-4 2 16,-3 3 4-16,1-1-8 0,-1 5-2 15,-6-11-7-15,-14 1 1 0,-7 2-2 0,5 0-5 16,-8-2-2-16,4-2-7 16,-11 2 1-16,4-1-6 0,-7 0 1 0,-3 4 3 15,4-4-7-15,-24 0 4 0,33 2-2 16,-20-2-8-16,4 3-8 0,-17-3-24 16,24 2-30-16,-15 4-23 0,-9-6-34 0,21 4-33 15,-21-4-42-15,10 4-49 0,-10-4-364 16,0 0-100-16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1T12:36:46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10482 10540 1834 0,'0'0'142'15,"0"-14"-25"-15,0 14-23 0,0 0-8 16,0 0-27-16,0 0-9 0,5-7-20 0,-5 7-6 16,0 0 1-16,0 0 20 0,0 0 15 15,0 0 6-15,9 31 7 0,-2-13 5 0,-7-2 1 16,3 9 10-16,-3 6-10 0,6-2 18 15,2 9 2-15,-5-1 6 0,0 13-1 16,4 3-13-16,-4-3-4 0,3-7-9 16,-2-7 1-16,-8 6-16 0,8-9-1 0,-4 0-4 15,0-2-3-15,7-2-8 0,-7-4-6 16,3 0-6-16,-3-4 0 0,4-4 0 16,-1 1 2-16,-3-6-6 0,0 1 2 0,3-1-11 15,-3-2-18-15,0-10-15 0,7 21-11 16,-7-21-28-16,0 8-60 0,0-8-61 0,3 0-58 15,-3 0-66-15,0 0-55 16,0 0-181-16,7-26 55 0,0 13-233 0,-4-5-201 16</inkml:trace>
  <inkml:trace contextRef="#ctx0" brushRef="#br0" timeOffset="847.38">10590 10675 2013 0,'-4'-6'-59'0,"4"6"20"0,-10-10 13 16,10 10 16-16,-13-4 25 16,13 4 10-16,-10-5 11 0,7-1 11 0,3 6 8 0,-8-4 14 15,8 4 7-15,-9-6 5 0,9 6 5 16,0 0 3-16,-10-9-9 0,10 9 4 15,0 0-5-15,0 0-5 0,0 0-1 16,0 0-10-16,-3-10-13 0,3 10 2 16,0 0-11-16,0 0-2 0,0 0-8 0,13-14 3 15,-13 14-9-15,30-8 0 0,-10-5-3 16,13 2 4-16,7-1-10 0,14-5 7 0,6 2 6 16,0-1-17-16,3 0 10 15,4-1-12-15,23-2 11 0,0-4-16 0,0 7 13 16,3-5-9-16,-3 0-4 0,7 2 3 15,-28 5 1-15,8 1 2 0,-10-2-1 16,-4 1-6-16,-13 6-5 0,-9 2-1 0,-11 1-1 16,0-1 5-16,-11 6-7 0,8-1 10 15,-10 1-17-15,-17 0 13 0,33 1 0 0,-20 3-9 16,1 0-2-16,2 5 12 0,4-1-1 16,-7 6-2-16,8-3-3 0,-5 7 0 15,-6 6 7-15,3-8 1 0,4 15-5 0,3 5 6 16,-3 0-3-16,-4-5 9 0,-6 1 13 15,3 0 19-15,-4 4-14 0,4 14 4 0,1-13 2 16,-5 1 3-16,4 6-5 0,1 3 1 16,-8-6-4-16,0-7-1 0,3 0-6 15,-6-2-3-15,7-6 2 0,-7-1 0 16,3 4-4-16,-3-8-1 0,0 4 10 0,0-4-6 16,-3 0-4-16,3-2-1 0,-7-1 4 15,1-4 9-15,-5 7-7 0,2-4-5 16,-7-2 8-16,-5 3-11 0,-2-3-2 0,-4-1 1 15,-3 1 3-15,-10-5-4 0,-17 8 6 16,5-4-3-16,1-3-9 0,7-4 3 16,-19 0-5-16,10 1 6 0,-10 1 0 0,10-8-3 15,9 5-3-15,-6-5-1 0,6 3-8 0,5-1 3 16,-4-3 7-16,6 1 1 0,-3-1 1 16,3 0-9-16,-3 0 4 0,4 0-2 15,3 0 8-15,-5 0-7 0,8 0-7 16,-3 0 11-16,3-1-10 0,3 2 6 15,1-1 3-15,3 0-5 0,-4 0-8 0,3 0 17 16,1 3-7-16,0-3-2 0,0 0 1 16,2 0-3-16,2 0-2 0,2 3-9 0,17-3-4 15,-30 0-14-15,14 3 2 0,16-3-21 16,-27 0-11-16,13 0-21 0,14 0-15 0,-16 1-26 16,16-1-28-16,-17-1-39 15,17 1-52-15,-13-9-57 0,5 1-155 0,8 1-15 16,5-3-189-16,-2 1-155 0</inkml:trace>
  <inkml:trace contextRef="#ctx0" brushRef="#br0" timeOffset="1564.85">11409 10818 1949 0,'7'-11'39'16,"-7"11"10"-16,0 0-4 0,0 0-3 16,-10-14 3-16,10 14 8 0,-16-13-5 0,9 8-3 15,-7-1-9-15,14 6-4 16,-23-10 1-16,10 10-1 0,-8 0-6 16,21 0-1-16,-39 0-8 0,18 9 5 0,-4-2-7 15,1 2-1-15,4 4 2 0,-4-1-6 16,5 5-3-16,-2 1-2 0,5-3 0 0,6 1 3 15,3 2-5-15,1-4 2 0,-1 1 6 16,7 3-10-16,0-7 2 0,7 3 3 0,-7-4-1 16,3-1-1-16,7 1 4 0,-4-3 0 15,5-1 4-15,-11-6-1 0,16 2-4 16,-16-2 0-16,27-8 1 0,-10 0 0 0,-4-3 1 16,4-2 1-16,-1-5-1 15,-2 10 15-15,-1-10 1 0,-4 0 5 0,5 1 5 16,-7 2 0-16,-1 2 0 0,1-2 8 15,0 5 0-15,-4-1-1 0,4 4 5 0,-7 7-11 16,6-14-4-16,-6 14-17 0,7-11 0 16,-7 11-6-16,0 0 10 0,0 0-10 15,0 0 4-15,0 0-4 0,23 24-4 0,-16-12 4 16,0 2-2-16,3 7 0 0,-4-4 13 16,4 2 1-16,1 6-18 0,-5 0 8 0,7 4 7 15,-2 0-11-15,2 2 18 0,-7-2-14 16,8 3 8-16,-4-1-5 0,0 2 4 15,0-5-7-15,-4-2 12 0,1-1-11 16,-1 0 10-16,-6-4-9 0,5-2 0 16,-2-2 16-16,-3 0-2 0,3-5 3 0,-3 1 10 15,-3-5 4-15,-5 0-1 0,2 1-12 16,-7-2 1-16,13-7-7 0,-20 8 0 0,3-7 9 16,0 2 4-16,17-3-4 0,-30 0 8 15,30 0-6-15,-30-7 3 0,11 2-11 0,2-2-1 16,4-4-8-16,2-2 6 0,2 1-10 15,2-2 0-15,0-4-1 0,3 0-1 16,4 1-8-16,4-4-5 0,0 3-5 16,-1 4 12-16,4-5-18 0,-4 1-13 0,6-2-24 15,2 8-43-15,2-6-43 0,1 0-45 16,2 1-43-16,1-1-59 0,3 3-94 16,-3 2-142-16,2 1 51 0,1-2-188 0,4 1-150 15</inkml:trace>
  <inkml:trace contextRef="#ctx0" brushRef="#br0" timeOffset="1964.61">12476 10618 2021 0,'0'0'124'0,"0"0"7"0,0 0 12 0,0 0 0 15,0 0-19-15,0 0-11 16,0 0-19-16,0 0 9 0,30-24-27 0,-10 14-8 15,3-2 0-15,7-1-12 0,4 1 9 16,-4-1-13-16,-4 4 2 0,1-4-8 16,-4 2-17-16,1 3 3 0,-5-1 4 0,-1 5-8 15,-6-1-5-15,9-1-11 0,-12 2-4 16,-9 4-31-16,11-6-30 0,-11 6-27 0,0 0-40 16,0 0-53-16,10 0-67 0,-10 0-81 15,0 0-166-15,0 0 42 0,0 0-136 0,-24 17-81 16</inkml:trace>
  <inkml:trace contextRef="#ctx0" brushRef="#br0" timeOffset="6031.73">11073 8518 1809 0,'-7'-17'161'0,"7"6"-24"16,-7 1 1-16,1-2 9 0,-1 4-3 15,7 8-16-15,-3-16-13 0,-1 12-28 16,4 4-9-16,-6-8-13 0,6 8 0 0,0 0-12 16,0 0-8-16,0 0 14 0,0 0-2 15,0 0 16-15,0 0 11 0,6 37 6 0,1-9 16 16,3 7-1-16,3 15-12 15,1 11 2-15,-1 14 14 0,1 0 14 0,2 1 2 16,1 5 8-16,-4 1-3 0,1-2-1 16,-5 8-10-16,1-6-9 0,7-2-7 0,-4-2-4 15,1 0-10-15,-1-21-4 0,4 0-15 16,-4-4 0-16,1-6-10 0,-4-11 2 16,-7-4-8-16,0-7-7 0,0-6 0 0,4-1-8 15,-3-4 3-15,-4 3-1 0,3-5-5 16,-3 1 1-16,3-6 3 0,-3-7-6 0,0 18-13 15,0-18-15-15,4 8-26 0,-1-4-37 16,-3-4-71-16,0 0-95 0,0 0-91 16,0 0-88-16,3-29-133 0,-3 8-109 15,3-9 69-15,1-5-478 0,-1-20-526 0</inkml:trace>
  <inkml:trace contextRef="#ctx0" brushRef="#br0" timeOffset="6764.73">10236 7225 3015 0,'-10'-10'-38'0,"4"-1"38"0,2 4 35 0,-2-4 31 16,6 11 22-16,-11-14 12 0,8 9 9 16,3 5-4-16,-6-10-4 0,6 10-9 0,0 0-9 15,0 0-16-15,0 0-6 0,0 0-12 16,0 0 12-16,-7 37 14 0,10-12 6 15,1 13-5-15,2 15 16 0,8 4 26 0,-8 4 5 16,4-3 3-16,0 3-10 0,-3 2-10 16,0-4-5-16,9 12-11 0,-9-11-13 0,3 0-2 15,0-2-4-15,0-8-8 0,-3 1-5 16,6-1-3-16,-3-1-14 0,0-12 5 16,-7-7-6-16,4 3-1 0,-1-11 4 0,-3 0-10 15,2-4-13-15,-2-4-16 0,0-3-2 16,0-1-19-16,-3 0-32 0,0-10-56 15,0 0-54-15,0 0-65 0,0 0-84 16,-3-43-72-16,0 11-98 0,-5-24-135 0,-1 5 69 16,5-10-438-16,4 4-460 0</inkml:trace>
  <inkml:trace contextRef="#ctx0" brushRef="#br0" timeOffset="7431.96">10169 7228 2831 0,'-6'-13'-18'0,"-1"2"19"0,1 7 16 16,6 4 13-16,-8-14 8 0,8 14-4 16,-3-7-8-16,3 7-1 0,0 0-5 0,0 0 8 15,-3-12-6-15,3 12-1 0,0 0-1 16,0 0-13-16,10-13 7 0,0 9 3 16,10-4-4-16,0-2-2 0,13-3 0 0,1-2-9 15,16-4 12-15,7 1-5 0,-8-2 4 16,8 1-12-16,-3 1-1 0,-1 5 1 0,3-2 5 15,4 0-7-15,-3 2 1 0,6 1 2 16,-16 2-6-16,-4 3 3 0,-10 1 0 16,1 2 2-16,-4-1 2 0,0 2-3 15,-7 0-5-15,-2 2 2 0,2 2 0 16,-7-1 0-16,5 3 7 0,-2 1-9 0,1 2-3 16,1 2 8-16,-2 3 4 0,-2 6 9 15,-1-3 6-15,-2 5 11 0,6 6 22 0,-3 6-15 16,0 12 7-16,-1 1 10 0,1 6-7 15,-1 0 17-15,-2 3 0 0,-1 1 2 16,7 17-1-16,-3-17 2 0,-7 2-5 0,3 2-12 16,4-1 3-16,-1-3-5 0,5 4 5 15,-12-2-1-15,4-6-4 0,-2-14 0 0,-1 0-5 16,-4-6-3-16,-3-2-5 0,5-7 3 16,-5 0-1-16,0 0 10 0,0-7 16 0,-6-2 8 15,0 5 3-15,-3-2-2 0,-8 2-7 16,4-5-4-16,-4 2-2 0,-5-1-3 15,2 5-10-15,-13-3 0 0,0 2-5 16,-20 1-5-16,13 0-4 0,-13-4-1 16,0 4-7-16,7-3 0 0,-11-4-5 0,15 6-1 15,2-9-3-15,0 3 0 0,0-4-1 16,1 6-4-16,6-8 2 0,0 2-2 0,0-1-2 16,0-1 3-16,0 0-6 0,6-3 1 15,2 4 4-15,-2-5-7 0,0 5 0 16,1-5-4-16,3 5-4 0,-3-6-11 15,6 3-13-15,-6-1-9 0,3-2-4 0,3 3-8 16,1-3-13-16,-5 3-17 0,5-3-21 16,-1 0-22-16,17 0-36 0,-24 0-37 15,18 1-35-15,6-1-46 0,-24-1-49 0,15-5-53 16,9 6-150-16,-3-12 25 0,-1 5-272 16,11-10-265-16</inkml:trace>
  <inkml:trace contextRef="#ctx0" brushRef="#br0" timeOffset="7830.98">11880 6822 2364 0,'3'-11'110'0,"0"4"31"0,-3 7 1 0,0-10-2 16,0 10-5-16,0 0-12 0,0 0-9 15,10-8-10-15,-10 8-10 0,0 0-14 16,0 0-2-16,0 0-12 0,0 0 12 0,6 25 0 16,2-8 8-16,1 2 9 0,1 3 3 15,4 6 4-15,-1 3 10 0,1 1 14 16,2 15 3-16,1-1-6 0,-1 1-1 15,-2-5-6-15,-1 2-13 0,-3-5-4 0,0-7-11 16,-3 1-8-16,2-4 1 0,-1-4-10 16,-2-2-8-16,1 0 4 0,-1-3-11 0,1-2-15 15,-3-6-26-15,-1 1-15 0,0-5-14 16,4 0-25-16,-7-8-92 0,0 0-94 16,0 0-91-16,0 0-106 0,-37-33-173 0,23 14-12 15,-2 2 63-15,2-5-418 16,2-3-439-16</inkml:trace>
  <inkml:trace contextRef="#ctx0" brushRef="#br0" timeOffset="8048.03">11703 7185 2843 0,'-21'-3'37'0,"21"3"23"16,0 0 1-16,0 0 1 0,-9-4-3 0,9 4-6 16,0 0-6-16,0 0 12 0,36-21-15 15,-2 8-1-15,16-6-5 0,3-2-9 0,0-4-2 16,4 3 0-16,0 0-6 0,0-2 10 15,-4-1-9-15,0 4-7 0,-9 0 9 16,-8 6-9-16,-9 3-7 0,0-1-28 0,-14 6-31 16,4 0-36-16,-8 2-40 0,1 2-45 15,1-1-23-15,-11 4-45 0,0 0-97 16,0 0-116-16,0 0-208 0,0 0-157 16</inkml:trace>
  <inkml:trace contextRef="#ctx0" brushRef="#br0" timeOffset="9214.91">13423 7303 1935 0,'-24'0'22'0,"11"-3"32"0,-7 3 19 15,20 0 25-15,-23 0 25 0,23 0 7 16,-20-6 1-16,20 6-1 0,-17 0-16 0,17 0 5 16,0 0-4-16,0 0-20 0,0 0-15 15,-16-2-1-15,16 2-6 0,0 0-17 16,0 0-12-16,0 0 22 0,70-20-1 16,-4 2-1-16,27-7 6 0,18-1-12 15,-2-5 12-15,8-1-11 0,10 2-3 0,23-11-6 16,-30 12 0-16,3 0-1 0,-3 3 2 15,-17 6-5-15,-3-1-8 0,1 5-8 0,-35-1 2 16,-6 9-1-16,-10-3-5 0,-20 5 4 16,0 2-9-16,-7 1-1 0,-5 2 1 0,-2-2-3 15,-7 0-7-15,-9 3-3 16,24-3-24-16,-24 3-32 0,17-2-47 0,-17 2-50 16,10 0-53-16,-10 0-71 0,0 0-86 15,0 0-192-15,6-7 49 0,-6 7 54 16,11-10-201-16,-8 2-142 0</inkml:trace>
  <inkml:trace contextRef="#ctx0" brushRef="#br0" timeOffset="9982.04">15673 6222 1999 0,'-17'-11'134'16,"10"4"22"-16,4 0 6 0,3 7 5 0,-17-11-13 15,17 11-15-15,0 0-11 0,-10-4-21 16,10 4-13-16,0 0-4 0,0 0-12 16,0 0 13-16,14 47 16 0,-4-16 6 0,3 13 23 15,-3 9 7-15,10 1 14 0,-3 14 1 16,-1-7 11-16,-2 10-3 0,10 0-11 0,-15-11-1 15,12 9-13-15,-9-13-10 16,6 2-16-16,-9-4-9 0,4-4-3 0,1-4-22 16,-1-10 1-16,-7-5 3 0,5-8-17 15,-11-3 0-15,10-5-2 0,-10 0-8 0,3-5-24 16,-3-10-29-16,0 10-56 0,0-10-66 16,0 0-53-16,0 0-78 0,-10-28-62 0,7 11-54 15,0-6-61-15,3-2-112 0,0-6-59 16,-8-1 56-16,2-18-393 0,-4 3-412 15</inkml:trace>
  <inkml:trace contextRef="#ctx0" brushRef="#br0" timeOffset="10535.69">15596 6253 2738 0,'0'0'21'0,"-13"-11"17"0,13 11 0 16,-7-10 0-16,7 10-10 0,-6-7-3 0,6 7 2 15,0 0-6-15,16-18-2 0,-2 8 3 16,5 3 2-16,11-8-5 0,7 1-6 0,10-3-5 16,10-2 4-16,0-2-3 0,2-1-1 15,5 1 1-15,-5 2 2 0,1-3-7 16,-3 5-5-16,-7-1 10 0,-10 5 5 16,-4 2-5-16,2 0-4 0,-8 6 0 15,0-4 0-15,-7 5-6 0,3 1 2 0,1 2 1 16,0-2-6-16,-7 6 3 0,6 1-1 15,1 4 1-15,-4-1 6 0,7 7-5 0,1 4 4 16,-8 0-13-16,4 5 16 0,-1 10 7 16,11 0 14-16,-10 6 4 0,2 5 20 15,-2 2 11-15,6-1 1 0,-9 5 3 0,-1 1 8 16,1 3 1-16,-5-2 3 16,1 0 5-16,1 1-7 0,-8-3-5 0,1 3 0 0,-5-6-12 15,1 0 1-15,-4-9-7 0,2-3 2 16,-2-2-4-16,-2-4 5 0,-4-1 0 15,3 1 6-15,-10 0 6 0,1 3 5 16,-5 0-3-16,-8 6 0 0,-5-1-1 0,-9-1-8 16,-8-7-3-16,5 2-10 0,-10-6-2 15,-5-6-7-15,-6-2-3 0,-6 4-2 16,0-3-5-16,-7-7-4 0,10 3-2 0,-6-3 0 16,-1 3-6-16,4-7 3 0,9 1-4 15,10-4-9-15,5 2-9 0,-1-2-18 0,0-1-16 16,10 0-31-16,13-2-22 0,-3 3-33 15,7-2-49-15,-4 0-49 0,7 1-32 0,-3 0-1 16,13-3-33-16,0 0-42 16,0 0-58-16,0 0-118 0,0 0 22 0,27-31-248 15,-14 16-221-15</inkml:trace>
  <inkml:trace contextRef="#ctx0" brushRef="#br0" timeOffset="11233.43">17510 5672 2219 0,'0'0'121'0,"-8"-15"29"0,8 15 16 15,-3-10-3-15,3 10-2 0,-3-11-11 16,3 11-12-16,0 0-12 0,0 0-22 0,0 0-14 16,0 0-4-16,0 0-1 0,0 0 7 15,0 0 14-15,6 54 8 0,5-29 10 0,-1 5 5 16,-4 3 2-16,5 0 0 0,-1 13 7 15,-1 1-2-15,1-9-13 0,-3-2-8 16,3-3-19-16,0 3 4 0,-7-4-17 0,4 0-12 16,3 1 6-16,0-5-16 0,-7-3-3 15,4-3-9-15,0-1-2 0,-4-4-9 0,0-2-19 16,-3-2-13-16,4-1-20 0,-4-12-20 16,-4 13-77-16,4-13-63 0,0 0-70 15,0 0-69-15,0 0-76 0,-23-18-82 0,10 1-147 16,-1-1 60-16,-2 1-421 0,-4-8-455 15</inkml:trace>
  <inkml:trace contextRef="#ctx0" brushRef="#br0" timeOffset="11448.69">17289 6010 2836 0,'0'0'-7'0,"-13"-3"24"0,13 3 2 0,0 0 9 16,0 0 1-16,0 0 3 0,0 0 0 15,0 0 2-15,40-28-14 0,-13 19 1 16,6-4 5-16,11-9 0 0,2 2-1 0,1 2 2 15,-4-4-6-15,-3 7-2 16,-10 0-4-16,3 2-1 0,-3-2 0 0,-3 2-1 16,-4 4 0-16,1-1-13 0,-5 0-16 15,2 5-46-15,-12 0-48 0,2 0-39 0,-1 2-36 16,-10 3-49-16,0 0-106 0,0 0-95 16,0 15-158-16,0-15-93 0</inkml:trace>
  <inkml:trace contextRef="#ctx0" brushRef="#br0" timeOffset="12231.56">16280 6622 1774 0,'0'-22'59'0,"0"12"22"16,0-2 13-16,0 1 18 0,0 11-13 15,0-20 1-15,0 20 1 0,-3-12-13 16,3 12-4-16,-5-10-12 0,5 10-11 0,0 0-5 16,0 0-2-16,0-10-8 0,0 10-1 15,0 0 6-15,0 0 12 0,0 0-5 0,0 0-2 16,0 39 4-16,5-24-7 0,-5 2-3 16,3 4 11-16,0 4-10 0,4 0-6 15,2 4-14-15,5 2 9 0,-4-1-2 0,-1 1 0 16,2-2-10-16,2-1-1 15,1 2-5-15,-1-5-3 0,0 0-1 0,-3-5 7 0,3-1-7 16,1-1 0-16,-1-4-3 0,0 0 4 16,1-3-4-16,-4 0-3 0,4-4 1 0,-5-1-1 15,4-5 3-15,-13-1-3 16,41-1 20-16,-28-5-1 0,7 2-6 16,-7-6 0-16,7-5 0 0,-4 0 8 0,2-3-3 15,-6-2 5-15,2-2-1 0,-4 1-6 16,-4-1 1-16,5-3 11 0,-8 0-1 0,7 0 0 15,-10 4 1-15,0 2-3 0,0-1 11 16,0-2-8-16,-6 0 1 0,2 1-7 0,4 0 1 16,-3 4-8-16,0 1-3 0,-5-2 2 15,8 2-3-15,-3 0-6 0,0 3 3 16,0 1-10-16,3 1 2 0,-3 1-3 0,-1 0-12 16,4 10-22-16,-3-15-34 15,3 15-54-15,-3-13-58 0,3 9-47 0,0 4-33 0,-8-5-61 16,8 5-85-16,0 0-144 15,0 0 44-15,0 0-255 0,0 0-242 0</inkml:trace>
  <inkml:trace contextRef="#ctx0" brushRef="#br0" timeOffset="24815.78">15453 4015 2072 0,'0'0'-95'0,"0"0"19"15,-17-11 21-15,17 11 2 0,-10-12 24 0,7 5 6 16,3 7 17-16,-14-10 22 16,11 2 14-16,3 8 17 0,-10-13 13 0,10 13 18 15,-9-9 7-15,1 2 11 0,8 7 0 16,-10-9 3-16,10 9-7 0,-6-9-28 16,6 9 3-16,0 0-9 0,0 0-6 0,0 0 3 15,0 0 1-15,0 0 4 0,-3 40-8 16,6-18 11-16,3 11 9 0,7 12-6 0,-2 8 9 15,5 4-8-15,-2 2-5 0,5 15 5 16,2 1 13-16,-1 1-3 0,4 6 6 16,-5 2-9-16,5 0 4 0,-4-3-4 0,-1 1-7 15,8 1-6-15,-10-8-2 0,9 3-1 16,-6-6-11-16,-6-12 1 0,2-5-1 0,2 0-4 16,-6-3-2-16,9 1 0 0,-5-3 2 15,-10-10-7-15,8-8 9 0,-4 0-6 16,-7-7-5-16,5-1-4 0,-5-7-1 15,0-1-1-15,0-2 1 0,0-3 2 0,1 3-3 16,-4-7 4-16,0-7-6 0,0 0-8 16,0 0 1-16,-7 13-28 0,7-13-39 15,0 0-32-15,0 0-54 0,0 0-57 0,-23-16-55 16,16 4-59-16,1-2-97 16,-5-7-136-16,1-8 48 0,-2-14-317 0,1-6-294 0</inkml:trace>
  <inkml:trace contextRef="#ctx0" brushRef="#br0" timeOffset="27999.71">14530 3071 2352 0,'-21'-14'20'0,"1"-1"20"15,4 0 25-15,3 2 18 0,-1 3 10 16,1 1 2-16,6 2 1 0,-3-2-22 16,10 9-4-16,-16-2-3 0,16 2 12 0,0 0 8 15,-8 33 4-15,8-8 5 16,8 7 6-16,-5 22 2 0,4 4 4 0,-1 8 8 15,4 10 9-15,0 10 6 0,3-1 2 16,4 2-3-16,-4-2 0 0,4-3-11 0,-7 4-7 16,3-5-8-16,4-4-2 0,-4-17-11 15,-2-3-9-15,-2-4-8 0,1-3-10 0,1-15-3 16,-5-5-5-16,4-5-2 0,-7-8-10 16,5-2-7-16,-2-2-12 0,-3-8-36 15,-3-5-37-15,0 0-45 0,0 0-31 0,0 0-44 16,10-30-46-16,-7 6-44 0,0-1-42 15,-6-4-54-15,3-9-57 0,0-1-131 0,0-13 35 16,3-8-337-16,2 2-330 16</inkml:trace>
  <inkml:trace contextRef="#ctx0" brushRef="#br0" timeOffset="28616.08">14383 3088 2409 0,'-13'-9'-37'0,"-1"5"14"16,8-1 19-16,6 5 6 0,-13-7 4 0,13 7-3 15,-8-11 1-15,8 11-1 16,3-17 1-16,5 7 1 0,5-5-2 0,7-3-1 16,7-3-1-16,16-8 3 0,3 0-1 15,18-13-1-15,6 9 0 0,6-5-5 0,11-2 6 16,3 1-1-16,3 3 0 0,-3 1-2 15,-3 2 1-15,0 5-3 0,-4 6 0 16,-20 5 1-16,-3 2 2 0,3 7-2 0,-15 1 0 16,-9 7-3-16,-2 0 5 0,-4 1 5 15,4 10 5-15,6-1 10 0,5 11 8 0,-6 1 11 16,1 0 9-16,-2 10 0 0,-4 4 8 16,-1 2 1-16,-3 1 5 0,7 4-1 15,1 19 3-15,-5-2 5 0,7 0-5 0,-5 2 5 16,-2 3-8-16,-6 2-1 15,7 1 4-15,-14-3 3 0,7 2-8 0,-4 0-3 16,-6-17 12-16,7 4-11 0,-10 0 7 16,-1 2-7-16,-2-6-14 0,2 2 7 0,-6-3-7 15,-2-10-8-15,-2-2 23 0,-6-1-5 16,0-6 3-16,0 4 12 0,-11 0 7 16,-5 10-4-16,-4-5-4 0,-17 0-6 0,-9-3-10 15,-14 4 2-15,-14-1-5 0,-2-3-5 16,-11-2-5-16,-3-4-1 0,-10-2-8 0,4-2-4 15,-8 2 1-15,1-6-8 16,-3-1-1-16,-2-1-2 0,15-4 1 0,23-2-2 16,-4-3-1-16,8 0-2 0,12-4-3 0,8-4 2 15,13 1-3-15,3 2 1 16,3-6-6-16,4 5-20 0,3-5-22 0,0 0-32 16,-7 3-34-16,27-3-49 0,-27 0-33 15,11 3-34-15,-1-3-31 0,17 0-37 0,-24 0-43 16,12-3-110-16,-1-2-58 0,-1-4 58 15,1 2-196-15,-1-5-134 0</inkml:trace>
  <inkml:trace contextRef="#ctx0" brushRef="#br0" timeOffset="29869.65">15053 3320 1874 0,'-17'-18'35'0,"17"18"21"0,-19-10 17 15,5 3 9-15,-7-1 7 0,5 1 4 16,-1 0-4-16,1 1-5 0,-8 1-5 0,8 3-3 16,-4-2-16-16,-4 4 1 0,5 0-9 15,2 8-2-15,-7-2-6 0,5 5-9 0,2 6 2 16,1 2-5-16,-5 3-5 15,4 3 0-15,4 3 2 0,7 3-8 0,-2-2-7 16,5-1 10-16,3-2-13 0,3 3 6 16,5-4-4-16,-5-4-4 0,7 3 1 15,-7-6 2-15,8-4 0 0,-2 4 0 0,4-9-3 16,-2 1 4-16,-1-4-5 0,-10-6 5 16,20 0-7-16,-20 0 4 0,19-10-2 0,-5 0-2 15,-1-5-1-15,-3 1 5 0,-3 0-6 16,3-5 3-16,-4-5-3 0,8 2 0 15,-11 1-6-15,7 0 2 0,-7 0-3 16,1 2 7-16,-1 1 2 0,0 1-5 0,-3 2 3 16,4 0 11-16,-1 5 1 0,-3-4-8 15,0 6 4-15,0 8 0 0,7-13 3 16,-7 13-11-16,3-12 6 0,-3 12-14 0,0 0 8 16,3-9-1-16,-3 9 1 0,0 0-3 15,0 0 1-15,0 0 5 0,24 35 3 16,-21-20-5-16,7 8 15 0,-3 0-13 0,3 4 16 15,6 6-8-15,-2 7 11 0,5 5-6 16,-2-1 11-16,7-1-10 0,-18-5 12 0,12 6-7 16,-2-1 1-16,-10-5-8 0,8-8-1 15,-4-1 12-15,-4 2 0 0,1-1-6 16,-3-5 2-16,-1-5 6 0,-3-1 15 0,-3-3 11 16,3-1 10-16,0 0 7 0,-8-2-5 15,2-1 5-15,-7-2-9 0,-1 1-5 16,1 0-2-16,-4-3-2 0,-2-3-4 15,-2 0 0-15,4-2 0 0,-2-2-1 0,2-1-6 16,-6 0-3-16,3-1-3 0,-4-6-3 16,4 1-3-16,4-2 0 0,-8-3-8 0,5 0-3 15,5-3-3-15,-2 0-3 0,5-3-6 16,5-3 1-16,-1-4-5 0,7 6-2 16,-3-7-4-16,3 4-26 0,3 2-27 0,10-9-23 15,-2 8-35-15,2-7-40 16,4 4-44-16,2 0-49 0,5 1-40 0,12-10-55 15,-9 8-64-15,0 5-130 0,0 1 39 16,0 1-260-16,-2-1-244 0</inkml:trace>
  <inkml:trace contextRef="#ctx0" brushRef="#br0" timeOffset="30032">15327 3510 2277 0,'16'-3'100'0,"-16"3"18"0,0 0 3 15,0 0 4-15,10-11 4 0,-10 11-15 0,0 0-3 16,0 0-7-16,0 0-18 0,0 0-11 15,7-7-14-15,-7 7-14 0,0 0-31 0,0-4-68 16,0 4-56-16,0 0-56 0,0 0-41 16,6-8-48-16,-6 8-71 15,3-6-129-15,-3 6-202 0,7-11-151 0</inkml:trace>
  <inkml:trace contextRef="#ctx0" brushRef="#br0" timeOffset="30532.51">15600 3189 2026 0,'0'0'131'0,"0"0"8"16,-4-14-2-16,4 14-6 0,0 0-23 16,0 0-11-16,0 0-13 0,0 0-5 0,0 0-5 15,0 0-12-15,0 0 6 0,-7 42 6 16,7-17-15-16,7 3 9 0,-7 9-5 16,0 1-13-16,10 12 13 0,-3 1-4 0,-1-1-12 15,1 0 2-15,0-1-7 16,3-9 4-16,-4-5-9 0,-2-9-9 0,2 5 6 15,1-8-2-15,3-2 0 0,-7 0-5 16,4-3 1-16,-4-7-9 0,1 3 12 0,-1-4 0 16,1-1 6-16,-4-9-1 0,0 0-3 15,0 0-11-15,0 0-2 0,0 0-1 0,0 0-3 16,-7-51 0-16,3 23-4 16,-6-2-4-16,7-5 3 0,-10-11-7 0,6-4 6 15,0 7-12-15,1-7 9 0,-4 0-2 0,10 6 2 16,-4-6 7-16,8-2-20 0,6 4 7 15,-7 9-2-15,4 3 8 0,-1 1-9 16,1 3-1-16,6 1 3 0,1 4 1 16,-4 4-9-16,3 7 6 0,-6-1-13 0,9 6 14 15,-3 1-6-15,8 6 8 0,-7 3-7 16,-14 1 0-16,36 9 4 0,-23 1-3 16,4 5 12-16,-4 2-12 0,-7 4 8 0,2 4 0 15,-5 0 0-15,-14 8-3 0,2-1 5 16,-12 13 4-16,2 3-1 0,-8-3-6 0,-3-8-8 15,3-5-20-15,4-7-36 0,-4-1-33 16,4-8-35-16,6 1-39 0,1-3-39 16,2-7-30-16,8 1-48 0,-7-1-80 15,2-4-121-15,5 0 51 0,6-3-177 16,0 0-112-16</inkml:trace>
  <inkml:trace contextRef="#ctx0" brushRef="#br0" timeOffset="32135.09">16846 2485 1852 0,'-13'-8'86'0,"-1"2"16"0,14 6 3 16,-16-8-9-16,16 8-7 0,-7-6-10 0,7 6-9 15,0 0-8-15,0 0-8 0,0 0-1 16,0 0-3-16,-16 18 15 0,16-8-3 15,3 7 15-15,0 6-2 0,4 2 12 0,-1 10 2 16,-2 0 12-16,3 15-7 16,-4-7 5-16,0 8-4 0,7-2-6 0,-7-8-9 15,4-6-5-15,0 1-8 0,-1-4-3 16,1-1-4-16,3 1-5 0,-3-7-2 0,-1-3-11 16,4 0-3-16,-6-4 8 0,9 2-13 15,-10-5-5-15,7-3-18 0,-7 1-43 16,2-3-35-16,-2-2-39 0,-3-8-56 0,0 7-88 15,0-7-88-15,0 0-175 0,0 0 9 16,0 0 59-16,-11-35-191 0,1 20-134 0</inkml:trace>
  <inkml:trace contextRef="#ctx0" brushRef="#br0" timeOffset="32332.91">16693 2963 1943 0,'0'0'96'0,"-24"-9"14"0,24 9 0 0,-6-2-7 16,6 2-16-16,0 0-9 0,0 0-9 15,3-17-4-15,11 7-7 0,2-5-11 0,14-6-3 16,10-5-3-16,0-5-6 0,0 3 3 16,3 3-4-16,-2-2-4 0,-8 7-9 15,-3 5 1-15,-14 5 2 0,11-2-3 0,-13 5-11 16,2-2-16-16,-6 1-27 0,0 4-33 16,0 0-35-16,-4 1-33 0,-6 3-34 0,14-3-52 15,-14 3-96-15,0 0-116 16,0 0-116-16,0 0-50 0</inkml:trace>
  <inkml:trace contextRef="#ctx0" brushRef="#br0" timeOffset="38550.15">18500 6332 1673 0,'-11'3'94'0,"11"-3"23"0,-22 1 9 16,22-1 6-16,-24 4-3 0,24-4 7 15,-14 2-22-15,14-2-14 0,0 0-2 16,0 0-11-16,0 0-8 0,0 0-6 0,0 0 19 16,0 0-2-16,0 0 3 0,60-27 4 15,-13 4-5-15,26-8-12 0,4-5 0 16,10-4-2-16,16-5-14 0,21-16-1 0,-1 4 0 16,0 0-7-16,-17 9 2 0,25-4-10 15,-34 15-7-15,-7 1-7 0,-14 4-3 0,-16 8-3 16,-10 5 1-16,-13 6-3 0,-4 1 0 15,-13 5-4-15,0 1 3 0,-6 2-2 0,-5 1 1 16,-9 3-2-16,0 0-4 16,0 0-31-16,0 0-32 0,13 13-45 15,-16-6-63-15,3-7-65 0,-19 12-78 0,2-5-162 16,-3 2-57-16,-10-4 62 0,0-2-268 16,-7-3-214-16</inkml:trace>
  <inkml:trace contextRef="#ctx0" brushRef="#br0" timeOffset="42100.9">20173 5132 2178 0,'-21'-15'84'0,"9"1"25"15,-1 6 4-15,5-2 24 0,-1 3-9 0,9 7-11 16,-10-11-17-16,10 11-11 0,-11-6-4 16,11 6-20-16,0 0 5 0,0 0-4 15,-3 34 9-15,14-4 11 0,5 20 10 0,1 10 5 16,2 16 2-16,5 5 7 0,-4 2 0 15,-1-4-4-15,5 2-4 0,-4-9-7 16,3-1-8-16,-6-17-8 0,0-1-5 16,-1-9-9-16,2 2-6 0,-2-14-3 0,-6-4-4 15,3-6-4-15,-3-1-5 0,-4-7-3 16,2-2-14-16,-2 1-21 0,-3-2-18 0,1-4-51 16,-4-7-56-16,0 0-72 0,0 0-51 15,0 0-62-15,-10-25-45 0,-1 7-102 16,5-5-75-16,-10-4 58 0,5-5-288 0,-5-13-246 15</inkml:trace>
  <inkml:trace contextRef="#ctx0" brushRef="#br0" timeOffset="42633.33">19999 5111 2232 0,'-16'-11'33'15,"10"3"18"-15,-5 2-2 0,11 6 10 0,-7-8 4 16,7 8-12-16,-3-8-3 0,3 8-2 15,10-17-6-15,10 0 0 0,7-2-10 0,16-12-1 16,7-1-5-16,17-7-2 0,-4 3 3 16,4-3-3-16,3 3-9 0,3-1 5 15,-6 2-6-15,10 3 2 0,-4-3-3 0,3 2-6 16,4 1 6-16,-16 10-4 0,13-6-5 16,-14 13 4-16,0 5-3 0,-2 2-2 0,-15 6 0 15,-7 2 3-15,5 5-4 0,-4 3 2 16,10 11-1-16,4 1 2 0,-11 5 2 15,0 8 0-15,1 2 11 0,-5 2 16 16,4 13 10-16,1 3 10 0,2 1 12 16,-8 3-10-16,5 2 6 0,-7 0 4 0,4 2-1 15,-6 2-7-15,0-5 7 0,-9 9-3 16,5-9 0-16,-6-2 3 0,6 9 1 0,-3 0-10 16,-14-8-3-16,7-1-3 0,-3-1 1 15,-10-3 1-15,-1 1-7 0,-3-3 3 16,-3-9-4-16,0-2 0 0,-6-3-6 0,-7 10 2 15,-11-3-7-15,-6-3 3 0,-9-2-8 16,-9-1 3-16,-15 1-2 0,-10-5-3 16,-4 0-2-16,-3-5-1 0,3 0-7 15,-13-3 0-15,21-10-4 0,-18 5 10 0,17-8-3 16,-1 1-1-16,8-6-5 0,0 4 4 16,17-11 2-16,6 7-8 0,10-6-2 15,-8 5 5-15,12-4-16 0,3 1-18 0,3 0-47 16,-1-3-54-16,5 3-67 0,2-3-75 15,14 0-49-15,-19 0-93 0,19 0-132 0,-11-6 49 16,11 6-277-16,0-12-255 0</inkml:trace>
  <inkml:trace contextRef="#ctx0" brushRef="#br0" timeOffset="43917.05">20366 5953 2132 0,'3'-8'-100'0,"-3"8"25"16,0 0 13-16,4-5 6 0,-4 5 16 0,0 0 2 16,0 0 1-16,7-8 5 0,-7 8 5 15,0 0-4-15,0 0 7 0,0 0 0 0,0 0 23 16,0 0 11-16,19 15 13 0,-16-5 13 16,5 3 7-16,1 2 10 0,1 4 3 15,1 2 9-15,-5 1-2 0,7 9-2 16,1-5-3-16,-1 2 0 0,1 1-1 0,-1 2-1 15,-4-1-9-15,5 1 2 0,10 6 3 16,-11-8-3-16,4-4-7 0,-4-4 4 16,0 0-4-16,-3-3-9 0,0-3 4 0,7 2-1 15,-1 0-2-15,-6-10-5 0,7 2 2 16,-4-6-2-16,11 0-3 0,-1 0 1 0,1-9 0 16,-2 1-6-16,8-2-3 0,-9 1-1 15,2-1 2-15,4-4-2 0,-8 4 0 16,2 0-9-16,2-4 1 0,-10 4 2 0,4-3-3 15,0 6-3-15,-7-1 4 16,3-2-5-16,0 1-7 0,-13 6-22 0,20-11-19 16,-10 10-28-16,-10 1-31 0,14-6-44 15,-14 6-30-15,10-7-30 0,-7 2-41 0,-3 5-431 16,7-6-175-16</inkml:trace>
  <inkml:trace contextRef="#ctx0" brushRef="#br0" timeOffset="52251.19">20753 5347 2247 0,'0'0'26'0,"0"0"-28"0,0 0-4 15,0 0 34-15,0 0 19 0,0 0 8 0,0 0 9 16,6 39-4-16,4-18-1 0,1 1 10 16,-5 2 1-16,10 5 4 0,-2 0-5 15,-4 5 2-15,4-1-2 0,2 9-1 16,1-1-14-16,-1-5 7 0,1 3 7 15,-1-5-19-15,-2-9 0 0,-4-3-3 0,4 6-11 16,-1-6-5-16,-7-3 7 0,5-1 2 16,-5-2-11-16,4-1-4 0,0-3 5 0,-6-2-10 15,-1 0 7-15,0-2 0 0,-3-8 19 16,7 11-3-16,-7-11-7 0,0 0 2 16,0 0-3-16,0 0-9 0,0 0 6 0,0 0-5 15,0 0 1-15,-13-41 2 0,-1 21-17 16,4-1 6-16,-4-5-8 0,5-5 8 15,-12-9-5-15,2 0 1 0,5 5-6 16,-5-7-5-16,-1 2 0 0,2-3 3 0,2 11 1 16,2-1-5-16,8 2 2 0,-7 2-6 15,-1-3 9-15,4 2-7 0,4-4-7 0,3 8-2 16,-5 1 12-16,5 0-9 0,0-3 1 16,3 3 1-16,0 0 6 0,0 3-3 15,0 2-4-15,3 0 1 0,0 3 3 0,5 0-7 16,1 3-1-16,4 2-4 0,1 2 2 15,2 2 6-15,8 2 4 0,0 6-4 16,-4 0-3-16,6 9 3 0,0 0 3 16,4 4-3-16,4 5 7 0,6 7 2 0,3 5-4 15,-13 5-4-15,0 1 9 0,4 6 6 16,-4-3-3-16,0 4 11 0,-7 0-7 0,4 1 14 16,-8-6 3-16,-5-6-5 0,2-7 1 15,-2-6 9-15,-4 2-10 0,-3-11 10 16,3 5 23-16,-3-2 21 0,-1-5 28 0,-6-8-7 15,3 4-7-15,-3-4-13 0,0 0-7 16,0 0-8-16,-13-32-6 0,0 11-8 0,-10 2-9 16,3-6-4-16,2 5-7 0,-7-3 1 15,1 6-4-15,1-1-5 0,-1 6-8 16,-3 3-7-16,0 5-4 0,2 1-11 16,7 3-12-16,-5 6-16 0,0 1-21 15,3 1-24-15,-4 7-24 0,5-2-27 0,2 4-36 0,-7 3-29 16,18-6-38-16,-7-1-39 15,5-1-59-15,5-1-117 0,-3 2-65 0,9-5 44 16,-3 1-268-16,6-1-229 0</inkml:trace>
  <inkml:trace contextRef="#ctx0" brushRef="#br0" timeOffset="53483.79">21400 5872 2120 0,'0'0'-21'15,"0"0"15"-15,0 0 8 0,0 0 7 16,0 0 10-16,0 0 5 0,0 0 15 0,0 0 11 16,33-22 9-16,-30 12 6 0,0-5-2 15,4-3-5-15,0-4-2 0,-4-3-4 16,-3 0 4-16,7 0-7 0,-7-6-4 0,-3 2-1 15,-4-6-4-15,0 2-5 16,0-2 6-16,-6-1-5 0,0-5-4 0,0 6 5 16,-1 7-2-16,4 6 10 0,0 2-6 15,4 0 7-15,-2 7-10 0,2 3-7 0,0-1-7 16,6 11-1-16,-7-7 1 0,7 7-2 16,0 0-6-16,0 0 2 0,3 31-2 15,4-13-6-15,2 1 6 0,2 4 12 0,2 2-4 16,4 0 1-16,-1 0 1 0,5 0-11 15,-5-3 0-15,1-4-6 0,-1-3 2 0,-9-4 6 16,6 3 5-16,1-4 1 0,-4-5-4 16,-10-5 10-16,19-4-13 0,-19 4-3 15,24-14-1-15,-18 3 1 0,2-3 2 0,-5 2 2 16,0-6 3-16,-6 5-16 16,3-5 3-16,-3 4 6 0,0 2-5 0,-2 2 5 15,5 10 6-15,0-18-9 0,0 18-14 16,5-10 8-16,-5 10 3 0,0 0-1 0,0 0 8 15,0 0-7-15,9 39 1 0,-6-18-1 16,7 0-2-16,4 1 7 0,-4 0-9 16,4-2-4-16,2-1 6 0,-7-1 9 0,5 0-13 15,-1-5 7-15,4-6 1 0,-4-2 1 16,-2-2-8-16,-11-3 6 0,0 0 7 0,33-18-8 16,-23 11 5-16,-4-3-8 0,-2-5-6 15,-8 1 6-15,4-2 1 0,0-4 0 16,-6-1-13-16,-1 3 9 0,7-1-6 15,-3-1 15-15,-8 5-12 0,11 0 8 16,-3 1-7-16,-3 1-4 0,3 1 10 0,-1 1 1 16,4 11-10-16,-3-14-7 0,3 14 15 15,0-11-10-15,0 11 0 0,0 0 11 0,0 0-24 16,0 0 19-16,0 0 4 0,0 0 4 16,53 19-10-16,-39-5 5 0,-1-3-4 15,0 6-3-15,0-3 5 0,4 4 1 0,-4 0 3 16,1 1-7-16,2-1 14 0,-6-5-15 15,-2-1-3-15,1-5 0 0,-2 3 21 16,-1-2-5-16,-6-8 3 0,11 10 7 0,-11-10-15 16,0 0 0-16,0 0 5 0,0 0-8 15,0 0-4-15,0 0 8 0,0 0-4 16,0 0 8-16,-24-39-11 0,15 25 6 16,5-4 6-16,0 0-10 0,1-1-2 0,-4-3 0 15,1-1 12-15,9 5-4 0,-6-1-4 16,0-1 1-16,-1 2-2 0,4 3-5 0,0 0 7 15,0 2-13-15,7 1 0 0,-4 5 4 16,4 0 3-16,-7 7 11 0,20-6-15 16,-20 6-2-16,30 3 8 0,-30-3-5 0,30 15 13 15,-11-2-6-15,2-1-10 0,-1 2 19 16,-1 7 0-16,5-1-9 0,0 0-6 16,-4-6-1-16,-1 7 9 0,2-11 0 0,-5 5 0 15,1-5-6-15,-4-3 11 0,-3 1-6 16,3-5 4-16,-13-3-3 0,17 1 7 15,-17-1-10-15,20-7-1 0,-9-4 7 16,-8 3 8-16,3-9-7 0,-3-2-8 0,-3-8 4 16,-6-6-1-16,3-4 6 0,-4-16-8 15,-7-3 3-15,5 5 5 0,-2-2-15 0,-5 3-3 16,2 3 3-16,-5 4 31 0,12 11 13 16,-3 7 13-16,0 5 33 0,3 2-5 0,4 3-6 15,-4 0-8-15,0 5-10 16,7 6-3-16,0 4-13 0,0 0 0 0,0 0 0 15,0 0 4-15,7 33 13 0,-3-8 8 16,2 9 14-16,14 11 10 0,-3 1 4 16,-1 3-8-16,4-2-4 0,7 0-3 0,0-1-5 15,-8-1-6-15,5-4-4 0,-1 2-8 16,4-5 0-16,0-2-5 0,-8-10-3 0,2-2-13 16,-4-10-41-16,-7-2-34 0,2-1-44 15,-4-4-49-15,2-4-64 0,-10-3-74 16,0 0-63-16,0 0-77 0,0-25-131 15,-14 10-24-15,-2-3 62 0,-2-4-318 0,-1-1-313 16</inkml:trace>
  <inkml:trace contextRef="#ctx0" brushRef="#br0" timeOffset="53634.69">22213 5220 2454 0,'-17'-5'63'16,"11"0"12"-16,-5-2 2 0,5-1 3 16,6 8-6-16,-10-16-7 0,10 7-12 15,0-4 1-15,3-2-16 0,7-2-1 0,0-1-20 16,7-4-34-16,-1-3-28 0,4 0-29 15,-3 1-35-15,0-1-37 0,3 4-40 0,-7-4-61 16,1 2-117-16,-5 3-294 0,1 2-151 16</inkml:trace>
  <inkml:trace contextRef="#ctx0" brushRef="#br0" timeOffset="53903.37">22342 4429 2013 0,'30'3'106'0,"-30"-3"16"0,0 0 11 16,0 0-23-16,17-12-11 0,-10 3-4 0,-1 1-10 16,5-3-4-16,2-3-10 0,-2 3 0 0,-2-3-18 15,4 3-7-15,-2-3 0 16,-1 3-2-16,2-2 5 0,-4 4-16 0,2-1 2 15,-4 0 8-15,0 2-38 0,-6 8-37 16,8-7-53-16,-8 7-78 0,3-14-98 16,0 10-193-16,-3 4 3 0,7-10-193 0,-1 3-142 15</inkml:trace>
  <inkml:trace contextRef="#ctx0" brushRef="#br0" timeOffset="55435.57">11796 1496 1834 0,'0'0'-30'0,"0"0"23"15,20 0 17-15,-20 0 15 0,0 0 6 0,0 0 10 16,0 0 9-16,0 0-2 0,0 0 3 15,0 0 0-15,0 0 3 0,10 6-2 16,-10-6 0-16,0 0-9 0,0 0 3 0,-30 28-5 16,10-16 1-16,-3 6 3 0,-21 7-3 15,-2-3-6-15,-1 3 2 0,1 0-5 0,-11 0-5 16,0-5-1-16,-3-1-2 16,10 2-2-16,-10-3 7 0,4-1-5 15,-4-5-4-15,0 4 7 0,9-7-9 0,12-3 0 16,-5-1 2-16,1 0 1 0,-8-3 0 15,9 1 3-15,2-3-6 0,-7 0 0 0,7-3 3 16,-4-2-5-16,1 3 0 0,10-3 6 16,-4-2 3-16,4 1 5 0,0-1 2 15,3-1 0-15,0 1-1 0,-3-3-6 0,-2-1-2 16,6-1 7-16,-5 2-8 0,8-2-7 16,-8-1 5-16,8 3-5 0,3-1-1 0,-1 3 0 15,0-3-6-15,2 1-3 16,5 3 11-16,-4-3-4 0,2 2-5 0,2 1 0 15,7 2 0-15,-4-4 0 0,5 5-2 16,-4 0-9-16,13 4 6 0,-17-8-5 16,17 8-1-16,-13-9-33 0,13 9-40 0,-11-4-38 15,11 4-24-15,-3-3-33 0,3 3-51 16,0 0-50-16,0 0-154 0,0 0-10 16,0 0-112-16,17 18-49 0</inkml:trace>
  <inkml:trace contextRef="#ctx0" brushRef="#br0" timeOffset="56670.95">21650 6285 1685 0,'-10'-24'102'0,"-1"7"18"0,-2 2 16 15,7 5 22-15,-2 1-20 0,2 2-14 0,6 7-7 16,-10-9-23-16,10 9 4 0,0 0-21 15,0 0 9-15,3 31 5 0,7-2 12 16,7 20-1-16,10 17 15 0,6 7 2 16,1 4 10-16,2 7 6 0,1 5 17 15,-1 5 5-15,11 23 6 0,-10-26 3 0,-1 1 5 16,2-3-1-16,-2-7-15 0,-6-4-12 16,0-10-3-16,-3-6-24 0,-5-16 4 0,-1 0-19 15,-4-13-8-15,-4-5-12 0,-3-10-13 16,-3 1-3-16,-1-5-4 0,4-1 3 0,-7-1 0 15,1-1 1-15,-4-11-16 0,0 10-31 16,0-10-36-16,0 0-48 0,0 0-49 16,0 0-42-16,-23 0-59 0,23 0-63 0,0 0-71 15,0 0-85-15,-24-4-141 0,24 4-19 16,-13 4 71-16,13-4-422 0,0 0-426 16</inkml:trace>
  <inkml:trace contextRef="#ctx0" brushRef="#br0" timeOffset="57184.56">22586 8193 2761 0,'-33'-7'-3'0,"10"6"14"15,-7-2 2-15,6 3 8 0,1 3-5 16,-4 2 2-16,3 5-4 0,-6 1 2 0,8 10 3 15,1-2 7-15,1 5 4 0,7 1 2 16,4 0-3-16,5-3 7 0,0 3 3 16,15 0 2-16,-2 3-9 0,9-3 1 0,12 7 5 15,3-2-7-15,10-5 6 0,-7-11 1 16,-3 3 5-16,21-3 5 0,3 4-6 16,-14-8-4-16,-6-1 0 0,3 4-3 15,-4-2-2-15,-6 3-9 0,-6-3 13 0,-5 3-2 16,8 4 4-16,-13-3 10 0,-4 5-3 15,-7-4 0-15,-3 2 1 0,-13 13-4 0,-10-9-9 16,-7 11 0-16,-10-3-6 0,7-8-6 16,-8 3-1-16,4-6-22 0,7-8-41 0,4-4-47 15,2-1-48-15,1-6-54 0,3-7-73 16,0-10-48-16,7 1-130 0,6-9-32 16,1-9 51-16,6 1-167 0,6-3-91 15</inkml:trace>
  <inkml:trace contextRef="#ctx0" brushRef="#br0" timeOffset="57835.74">22919 8312 1748 0,'27'-12'47'0,"-10"-1"18"0,-4 2 14 16,0 10 5-16,-2-6-2 0,-2 1 5 15,-9 6-6-15,24-5 8 0,-8 5-3 16,-16 0-7-16,27 11 6 0,-7-7 3 0,-7 6-4 16,1 1-9-16,-1 3 8 0,-2 1-14 15,-5 6 1-15,0 1-11 0,-2 3 3 16,-1 3-2-16,0-3-7 0,-6 1-5 15,3 2-1-15,-7-3-20 0,1-3 3 0,0 2 3 16,1-12-4-16,-8 1-8 0,1-6-7 16,-6 0 11-16,1-4-18 0,1-3-1 15,16 0 1-15,-36-9 5 0,19 2-3 0,0-5-6 16,4-8-3-16,0 2 0 0,-1-1-5 16,4-5 5-16,0-1-5 0,7-1 2 0,6-5 13 15,-3-3-14-15,10-1 3 0,7-10-4 16,3 0 4-16,-3 11 9 0,-1 8-4 15,1 1 1-15,7 0-3 0,-5 5-2 0,1 8 4 16,1 1-4-16,1 4 10 16,-2 7 3-16,7 1 9 0,3 9-3 0,0 4-3 15,0 4 0-15,13 7 8 0,-6 7-8 16,0 0 5-16,-4 4-3 0,4 1-4 0,-7 1-3 16,0 1 6-16,0-3-4 0,-11-7-1 15,-1-7 0-15,-1 2-2 0,-4-10 11 0,-4-2-2 16,-2 4-6-16,0-8 6 0,-4-1-8 15,-3-7-2-15,0 0-5 0,0 0 2 16,0 0 10-16,0 0-11 0,-33-18 3 0,16 4 5 16,-2-3-1-16,8-2 1 0,-8-6 3 15,5-2-1-15,4-3-5 0,-7-19-3 0,7 13 2 16,1-11-5-16,4 4 5 16,10 4 8-16,-2 3-16 0,3-3 8 0,-3-11-4 15,10 14-1-15,1 5 0 0,-4 12 2 0,10-4-7 16,-4 7 2-16,2 8-6 15,2-1 2-15,2 9 12 0,5 9 8 0,3 6 7 16,4-1 13-16,2 14 7 0,1 2 3 16,-3 5-4-16,2 1-5 0,1 4 2 15,-11 2-5-15,5-3 2 0,2 4-4 0,-10-8-4 16,-3-5-20-16,-3-8-35 0,-8-2-37 0,5-2-44 16,-4-6-46-16,-7 1-65 0,-3-12-88 15,0-1-116-15,0 0-111 0,-19 6 54 16,19-6-310-16,-34-7-276 0</inkml:trace>
  <inkml:trace contextRef="#ctx0" brushRef="#br0" timeOffset="58218.44">21629 8355 2414 0,'-19'-8'127'0,"5"-2"18"0,4 5-7 16,1-1-9-16,9 6-19 0,0 0-18 0,0 0-6 15,0 0 1-15,12 36 9 0,1-5 6 16,17 13 19-16,8 19 5 0,5 5 14 0,0 7 14 15,4-3 15-15,-7 6 6 0,3-3 5 16,-3-6-9-16,3 6-17 0,-5-5-16 16,-5-2-9-16,0-8-9 0,-14-10-12 0,8-3-11 15,-3-4-11-15,-7-8-3 0,-4-13-31 16,-3-4-25-16,0-6-40 0,-3-2-41 16,-4-6-78-16,-3-4-92 0,0 0-82 15,-13-25-93-15,-17-11-155 0,-17-17-56 0,4-9 62 16,-4-3-444-16,1-5-468 0</inkml:trace>
  <inkml:trace contextRef="#ctx0" brushRef="#br0" timeOffset="58651.55">21662 8369 2816 0,'-9'-26'-59'0,"-1"1"27"0,-1 0 20 16,8 0 6-16,0-11 4 0,6 1 1 0,8-15 3 15,8-3 1-15,14-9-4 0,21 2 3 16,6-1-3-16,3 3 4 0,7-2 2 15,1 2-2-15,2 5-3 0,-3-1 5 16,3 1-4-16,0 0 0 0,5 0-3 16,-12 9 2-16,4 1-3 0,0 8 0 0,3-1 1 15,-12 17 0-15,-1 5 2 0,3 1 0 16,-11 5-1-16,-8 8 4 0,9 3-3 0,15 6 0 16,-2 1 30-16,4 8 21 0,13 4 21 15,4 9 3-15,7 1 17 0,-4 5-13 16,3 5 25-16,3 1 8 0,-2 3 7 0,5 4 1 15,-2 3 5-15,20 16 2 16,-27-11 2-16,6 19 7 0,-15-15 12 0,9 24-3 0,-31-19 10 16,-2 1 8-16,-7 2 3 0,-13 0-3 15,-4 1-12-15,-13 3-6 0,-10-12-5 16,-10 1-17-16,-3 5-11 0,-21 8-11 16,-9 5-7-16,-16-1-3 0,-15-5-9 0,-6-5-20 15,-30 15-8-15,0-8-44 0,-7-2-12 16,17-19-31-16,0-5-13 0,-4-2-23 0,9-2-23 15,1-11-16-15,11 3-24 0,9-14-27 16,8-5-37-16,-4-4-52 0,3 2-52 16,-10-7-69-16,24-9-117 0,-4-2-115 0,3-6 65 15,5-2-422-15,-12-9-436 0</inkml:trace>
  <inkml:trace contextRef="#ctx0" brushRef="#br0" timeOffset="66651.75">23243 7500 1712 0,'-41'-10'166'16,"2"-1"-66"-16,5-1-6 0,-5 2 4 15,2 0-9-15,-3 3-22 0,-3-1-12 0,-1 5-5 16,1 2-12-16,-3 2 1 0,-19 10-4 16,2 3 3-16,3 4-1 0,0 4 6 15,-13 16-6-15,0 2 4 0,-1 3-6 0,4 3 10 16,7 4-5-16,3 0 1 0,0 8-8 15,6 5 9-15,5 5 6 0,5-7-8 16,8 10-1-16,6-3 5 0,6 14-9 16,1-2-1-16,6 8 8 0,11-3-8 0,-1 5 11 15,7-3-2-15,4 1-11 0,5-1 5 16,8-2-3-16,3-6-6 0,7 5 9 16,3-7-12-16,6 4-2 0,8 2 14 0,5-2-16 15,8-3 8-15,7-3-3 0,22 9-7 16,-5-18 3-16,22 9 9 0,-13-23 1 0,0-5-3 15,6-5-15-15,15 0-3 0,-2-16 2 16,2-2 9-16,1-8 1 0,5-7 1 0,10-9 12 16,-1-3-4-16,5-11-11 0,-8-3-10 15,7-5 11-15,-13-10-5 0,26-22 1 16,-9 3-7-16,-34 2-1 0,13-22 11 16,-7-2 6-16,-25 9-10 0,-11-7 1 15,-4 0 2-15,-9-8-5 0,-7-8 1 0,-13-5-3 16,-10-7 1-16,-15-2-1 0,-8-7 1 15,-14-2 5-15,-10-25 8 0,-14 5 1 0,1 2 2 16,-17 14 2-16,-6-3-5 0,6 34 5 16,-4-3-5-16,-22-10 2 0,13 21-1 0,-31-6-3 15,20 19-1-15,-26-16 1 0,14 28-1 16,-4 0-11-16,-10 4 4 0,-6 9-2 16,-2 5-1-16,-8 1 1 0,-5 12-1 15,1 1 0-15,4 14-7 0,0 1-3 16,-1 7 1-16,3 7-4 0,5 10-1 0,1 8 0 15,5 0 4-15,4 9-2 0,12-1-1 16,-3 11-2-16,6 2-3 0,1 2 4 0,10 7 2 16,3 7-2-16,7 1 0 0,6 4 2 15,0 8-2-15,4 4 1 0,6 5 1 0,-3 24-2 16,13-13 0-16,7 1 1 0,14 4 2 16,-1-1 1-16,11 2-3 0,9 0 0 15,6 3 3-15,18 21-3 0,10 6 3 0,13-10-1 16,10-6-2-16,3 2 2 15,7-8 4-15,7-5-1 0,10-8-2 0,-7-9 2 16,-6-24-4-16,5 0 2 0,5-13 5 16,9-8-4-16,10-7 4 0,17-14 2 0,0-10-7 15,17-11 4-15,6-15 1 0,44-14-1 16,-4-10 0-16,-3-11 3 0,-9-4-4 0,-8-4-5 16,-7-1 2-16,-6-13 6 0,-10 1-4 15,-20-8 0-15,-3 0 2 0,-10-5-5 0,-41 13 0 16,-5-8 0-16,-12-6-4 0,-8-6-2 15,-19-8 6-15,-11-5-1 0,-5-11-3 16,-20 2 2-16,-16-32-1 0,-9-2 0 16,-18 4-2-16,-6 2 1 0,-10-3 0 15,-11 6 0-15,-9 8-4 0,-7 8 0 0,-11 4 0 16,-1 6 1-16,-11 13-1 0,-4 15-3 16,-4 10-3-16,-2 16 3 0,20 21 3 0,-14 15 0 15,0 8-4-15,-2 13 1 0,-4 11 3 16,-28 19 0-16,4 11-2 0,7 9-7 0,7 10-11 15,17 6-17-15,6 2-41 0,9 7-55 16,21 4-59-16,30-10-60 0,14-2-66 16,16 0-102-16,16-10-126 0,11-7 60 0,9-3-313 15,8-3-291-15</inkml:trace>
  <inkml:trace contextRef="#ctx0" brushRef="#br0" timeOffset="68085.45">20979 9890 2347 0,'0'0'10'0,"0"-14"7"16,-3 7 18-16,3 7 19 0,-3-10 19 15,-4 6 4-15,7 4-2 0,0 0-7 0,0 0 20 16,0 0 8-16,-36 20 0 0,3 12 0 15,-2 8-1-15,-11 20 6 0,-11 5-10 0,-6 13 5 16,-24 19-7-16,-6 6-2 0,-13 4-9 16,-14 11-6-16,-4 1-4 0,-19 6-4 0,3 0-1 15,-21 6-6-15,-35 38-7 0,36-38-6 16,7-5-6-16,-7 6-3 0,-50 25-7 16,47-46 0-16,-1 8 0 0,-13-9-5 0,4 5 4 15,-10-10-6-15,3-5-2 0,0-10-5 16,7-8 5-16,12-7-9 0,8-7-1 15,-7-11-2-15,0-7 2 0,-6-13-2 16,-8-1-3-16,-6-15-1 0,-10 0-5 0,4-8 2 16,-11-5 2-16,36-11-6 0,2 3 10 15,-31-10-7-15,43 2-5 0,7-2 7 0,14-2-4 16,6-6-2-16,6 1 7 0,11-4-4 16,2-4-4-16,11 0 2 0,1 0 4 0,9-4 2 15,3 1 0-15,1-2-15 0,3-2 15 16,2 1-9-16,18 2 1 0,0 4 3 15,-14-14 4-15,14 13-1 0,2-2-16 0,5 0 8 16,-1 2-6-16,4 1 16 0,13 4 1 16,0 4-11-16,6 5 5 0,1-1 1 15,0-2 2-15,6 7 1 0,-3-2-10 0,7 3-25 16,0-3-49-16,-4 2-49 0,7 5-52 16,7-1-35-16,3 4-35 0,-14-3-39 15,14 3-101-15,0 0-97 0,-10-7 53 0,10 7-207 16,-6-5-142-16</inkml:trace>
  <inkml:trace contextRef="#ctx0" brushRef="#br0" timeOffset="68584.61">13066 12140 1950 0,'-16'-7'82'0,"-5"1"7"16,9 4 18-16,12 2-4 0,-21-5-3 0,21 5 2 15,0 0-11-15,-20 7-9 0,17 6 10 16,-7 6-9-16,10 6 12 0,-10 11 0 16,3 16-22-16,-3 9 4 0,7-4-3 0,-7 5-2 15,10 2-5-15,-3 4-8 0,-1-2-5 16,-6-4-9-16,10-2-6 0,-3-5 6 0,3-7-5 16,0-11-3-16,-3 1-8 0,3-8-7 15,3-2 9-15,-3-9-10 0,0-1-5 16,0-1 8-16,-3-7-14 0,3-10 6 15,-4 8-12-15,4-8-3 0,0 0-2 0,-20-47-19 16,17 14 28-16,-4-20 3 0,1-7-11 16,-11-18 1-16,4 6 5 0,-1 10-5 15,4-1-12-15,4 1-6 0,3 3 14 0,-2 8-9 16,5 6 15-16,8-9-16 0,8 8-1 16,-2 1 3-16,16 7 8 0,0-2 7 0,3 5-3 15,10 3-11-15,-3 2-6 0,10 0 20 16,7 1 2-16,0 10-2 0,3-2-4 0,0 10-6 15,13-3 14-15,-7 10 0 0,12 4-7 16,-2 4 1-16,1 4-2 0,-11 5 2 16,1 5 5-16,-7 4-7 0,-3 3 2 15,-8 3-3-15,-5-2-9 0,-4 5-16 16,3 2-32-16,-10-5-41 0,-3-6-38 0,-3-5-38 16,-7-2-45-16,4-5-47 0,-5-2-96 15,1-5-91-15,1-9 46 0,-2 1-154 0,5-5-63 16</inkml:trace>
  <inkml:trace contextRef="#ctx0" brushRef="#br0" timeOffset="83119.97">727 4129 2127 0,'-18'8'72'0,"12"-3"-43"16,6-5-19-16,-14 12-2 0,4-4 1 0,10 1-1 15,-3 5 4-15,0-3 1 0,6 4-1 16,4 2 4-16,-1-5-3 0,8 1 13 15,5-1 7-15,-2-6 5 0,7-2 20 0,16-12 1 16,10-17 0-16,23-25 0 16,30-27-3-16,7-18-10 0,4-18-9 0,-4-5 9 15,6 0-7-15,1-1 0 0,0-1-2 16,-4 9-9-16,-12 7-2 0,-12 14-10 16,-32 27 4-16,-7 9 0 0,-14 15-9 0,-2 7-18 15,-8 13-19-15,-8 6-11 0,-6 10-11 16,-12 3-25-16,0 0-38 0,18 31-42 0,-18-14-57 15,-8 8-124-15,5-2-96 0,-7 2-133 16,4 0-63-16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135-C8AB-00DF-09F7-A3685BBF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FA3A-9898-986A-B55B-7EDB64716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5B2D-392D-CA2B-A8EB-14C23012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AFA6-138D-D861-4AB6-04B4AA2B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3EF9-B7C9-8F42-DB8C-65A20962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94BA-C1CB-7D38-4B51-B4CDF99D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09A3-16AB-B9CE-DBC8-EE0EC6A31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5530-FA27-B2A6-5AD4-792FF78C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869B-A9F1-0B07-7C5F-14E622FD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0ACF-78D4-2EB7-7131-B9D385A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2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18743-A9CF-C0BF-4CB6-E21C5684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F3433-6A5B-8E7D-5CAF-2F4534708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82F0-9D47-F6E0-ED88-3F84F280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2ECB-E436-51E4-C896-74A5791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5AF7-BC96-392F-365E-87F4E79C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6ADE-D2AF-33EC-E818-C649DB78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BA4F-1709-181A-56BC-0DB538A6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0A60-03BE-82C1-886F-09C4183D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AFCF-4C3F-0C37-DE16-A33DE5F3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5215-4FB6-AA70-46DD-EB6F2CDD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280-E55E-23F9-6E9E-3D39171B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F316-3829-4175-276C-BBBD3961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1E6A-45DC-FE76-48EB-55C0100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4101-AEAE-4BE4-04F0-9CC5158B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E2AC-777E-5A3E-74D6-42366A26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A0D-FF37-C9AE-9824-869A628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AE0E-D6B3-A896-193E-7A33103C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E911-FA72-9685-16BA-09F857EA5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1A9B-559B-69D2-38E9-8BFAE72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2BB6-6DBB-C0A5-976F-64BF8D0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42E3-6767-5FE6-E37C-318E9AFB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B52-22FE-98E5-993B-147F0A56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61F0-79D1-6E52-872D-EEC83FD8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3FA2-D9D8-EB66-18CF-665505A6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42C4A-5F67-BF88-F25B-044FF323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196BF-483A-717B-F683-6418AA9F7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64E42-9F50-07EF-D365-1B0116A5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983E-47F7-E19A-83EB-CDA55FB2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1031-B47F-0F14-DF82-CFF2C044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7E1-F8E8-0172-CF65-2E53D1E3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BA4FC-D5FF-0081-3E9C-3FC556C4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2419-CFBF-256A-7E8C-B1DD626B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1DB91-7DB6-B134-691E-0CE13CE5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BE2C8-53BD-3494-FE6B-A5B50B4F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7C671-008D-2520-26F3-977D6C2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BD4B-08D9-5BBC-AFE6-59DD2BD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E2E9-697B-55C0-F976-7AAC10B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796E-5CD2-0168-967F-16F955EF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F18D-A5F9-D3C6-A5E8-5E7205E7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57D5-32FD-9B8C-DA6D-2330E06B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0426-9BFD-BA5F-53F4-EDED9668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C6B-D5A0-8753-7849-9FD4E2C4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1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F33A-3503-2D05-7ABC-5434D264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AD94-8E1C-466C-DA2A-DAFD07C72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C7EE-78DE-3DF5-0785-92D29586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D39-B62C-626C-D885-A1E56CE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54B0-355A-BAE0-8780-3E0EFC0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27EE-D579-994D-2CF7-889DB475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5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6EA10-50AF-76CB-0EE5-1D20F38B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7D3F-6167-C769-AE66-0E86FA7E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14B9-637F-8FF6-5D2C-CEB3A2ACD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6BB5-DBFA-4AA2-AE51-3806723113F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2E59-1B35-3269-A391-C3BDFA5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0C15-635D-6E37-68B2-D28F1ACA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3453-B84C-47AA-9542-1B595EB6B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F4CE-38DF-9F49-F3A6-348784A7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7" y="2469168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Algerian" panose="04020705040A02060702" pitchFamily="82" charset="0"/>
              </a:rPr>
              <a:t>Cognitive Ability Questions</a:t>
            </a:r>
            <a:endParaRPr lang="en-IN" sz="7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DA415-FC5F-7B36-CDC1-0E49FC36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9" y="4968270"/>
            <a:ext cx="9655277" cy="1655762"/>
          </a:xfrm>
        </p:spPr>
        <p:txBody>
          <a:bodyPr/>
          <a:lstStyle/>
          <a:p>
            <a:r>
              <a:rPr lang="en-US" sz="3200" b="1" dirty="0">
                <a:latin typeface="Bookman Old Style" panose="02050604050505020204" pitchFamily="18" charset="0"/>
              </a:rPr>
              <a:t>Critical + Abstract Reasoning Questions </a:t>
            </a:r>
          </a:p>
          <a:p>
            <a:endParaRPr lang="en-US" dirty="0"/>
          </a:p>
          <a:p>
            <a:r>
              <a:rPr lang="en-US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Do Join the Telegram community for Preparation Resources </a:t>
            </a:r>
            <a:endParaRPr lang="en-IN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E31B7-2A0C-4412-57FA-521CFE0C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065" b="35120"/>
          <a:stretch/>
        </p:blipFill>
        <p:spPr>
          <a:xfrm>
            <a:off x="1997736" y="254594"/>
            <a:ext cx="7401903" cy="221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6ECB2-9798-9EA4-2159-74CC7E3BA1FA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9530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1E478-6031-A6FA-9167-10F06431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4" y="219883"/>
            <a:ext cx="8518534" cy="2936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77CB7C-CC92-8094-5056-0ECF40D48AC3}"/>
                  </a:ext>
                </a:extLst>
              </p14:cNvPr>
              <p14:cNvContentPartPr/>
              <p14:nvPr/>
            </p14:nvContentPartPr>
            <p14:xfrm>
              <a:off x="242280" y="538560"/>
              <a:ext cx="8803440" cy="417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77CB7C-CC92-8094-5056-0ECF40D48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20" y="529200"/>
                <a:ext cx="882216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485A9-B3D3-086C-B56E-52E55413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" y="262078"/>
            <a:ext cx="8239080" cy="6079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26E5C-95E2-C5BC-06F8-5477EFA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57" y="3395867"/>
            <a:ext cx="3181613" cy="29459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743377-8DAD-12A9-A5AE-13B96235EB06}"/>
                  </a:ext>
                </a:extLst>
              </p14:cNvPr>
              <p14:cNvContentPartPr/>
              <p14:nvPr/>
            </p14:nvContentPartPr>
            <p14:xfrm>
              <a:off x="793080" y="349560"/>
              <a:ext cx="10959840" cy="600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743377-8DAD-12A9-A5AE-13B96235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720" y="340200"/>
                <a:ext cx="10978560" cy="60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66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2EAE4-4A53-137C-70F7-C55C2AFD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6" y="160351"/>
            <a:ext cx="3796501" cy="63904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8C63A-E707-134F-2BDA-6F585F33F00E}"/>
                  </a:ext>
                </a:extLst>
              </p14:cNvPr>
              <p14:cNvContentPartPr/>
              <p14:nvPr/>
            </p14:nvContentPartPr>
            <p14:xfrm>
              <a:off x="2352960" y="1569600"/>
              <a:ext cx="6479280" cy="342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8C63A-E707-134F-2BDA-6F585F33F0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600" y="1560240"/>
                <a:ext cx="6498000" cy="34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64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174B5-CDFA-E746-C759-F8B1A398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2" y="475102"/>
            <a:ext cx="4636117" cy="59077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07FBB-D9AB-C10A-1FB7-7E352A3F5A36}"/>
                  </a:ext>
                </a:extLst>
              </p14:cNvPr>
              <p14:cNvContentPartPr/>
              <p14:nvPr/>
            </p14:nvContentPartPr>
            <p14:xfrm>
              <a:off x="2679480" y="879120"/>
              <a:ext cx="6530760" cy="353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07FBB-D9AB-C10A-1FB7-7E352A3F5A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0120" y="869760"/>
                <a:ext cx="6549480" cy="35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F4FA7-872F-7F10-00C0-1C36E534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" y="288466"/>
            <a:ext cx="6982205" cy="460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197A40-278A-5960-1196-D401C6CB996E}"/>
                  </a:ext>
                </a:extLst>
              </p14:cNvPr>
              <p14:cNvContentPartPr/>
              <p14:nvPr/>
            </p14:nvContentPartPr>
            <p14:xfrm>
              <a:off x="1218960" y="661680"/>
              <a:ext cx="5417280" cy="25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197A40-278A-5960-1196-D401C6CB99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600" y="652320"/>
                <a:ext cx="5436000" cy="25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1EFB0-884F-7C21-E72E-F1902536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" y="261097"/>
            <a:ext cx="7690611" cy="5962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5FDE8C-ACD2-2C6B-1E4C-6871433404CD}"/>
                  </a:ext>
                </a:extLst>
              </p14:cNvPr>
              <p14:cNvContentPartPr/>
              <p14:nvPr/>
            </p14:nvContentPartPr>
            <p14:xfrm>
              <a:off x="850680" y="634680"/>
              <a:ext cx="7086240" cy="419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5FDE8C-ACD2-2C6B-1E4C-6871433404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320" y="625320"/>
                <a:ext cx="710496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0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8C118-C297-D4D2-0526-2C5EB881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419535"/>
            <a:ext cx="7814654" cy="565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484640-C4A9-3ABA-206B-8A66D8FD6153}"/>
                  </a:ext>
                </a:extLst>
              </p14:cNvPr>
              <p14:cNvContentPartPr/>
              <p14:nvPr/>
            </p14:nvContentPartPr>
            <p14:xfrm>
              <a:off x="281520" y="851040"/>
              <a:ext cx="6076080" cy="516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484640-C4A9-3ABA-206B-8A66D8FD6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60" y="841680"/>
                <a:ext cx="6094800" cy="51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4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A93FA-D785-C903-5D29-BDBE4B45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2" y="306846"/>
            <a:ext cx="6104149" cy="382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14944-5347-F1F6-04DE-42933DE8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1" y="2613750"/>
            <a:ext cx="1981372" cy="35969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F79DC2-273B-E49F-0563-E1E4B35579AB}"/>
                  </a:ext>
                </a:extLst>
              </p14:cNvPr>
              <p14:cNvContentPartPr/>
              <p14:nvPr/>
            </p14:nvContentPartPr>
            <p14:xfrm>
              <a:off x="168840" y="621000"/>
              <a:ext cx="10987560" cy="461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F79DC2-273B-E49F-0563-E1E4B3557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480" y="611640"/>
                <a:ext cx="1100628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05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AE866-C36A-1D30-2FBB-9572295D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7" y="277482"/>
            <a:ext cx="3776387" cy="6398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4EF4-5C2C-9AB4-6CB9-3F7418062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27" y="435784"/>
            <a:ext cx="3252369" cy="5483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C7EF3D-CB4A-FEE5-6AB3-79D69C3E45DF}"/>
                  </a:ext>
                </a:extLst>
              </p14:cNvPr>
              <p14:cNvContentPartPr/>
              <p14:nvPr/>
            </p14:nvContentPartPr>
            <p14:xfrm>
              <a:off x="844560" y="115200"/>
              <a:ext cx="10356480" cy="462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C7EF3D-CB4A-FEE5-6AB3-79D69C3E4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105840"/>
                <a:ext cx="10375200" cy="46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86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9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A8B37-2836-168F-DB95-9C1660478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9"/>
          <a:stretch/>
        </p:blipFill>
        <p:spPr>
          <a:xfrm>
            <a:off x="70266" y="93066"/>
            <a:ext cx="4698380" cy="290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ECAC3-B768-479E-CBF9-D0ABE8A0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" y="3200060"/>
            <a:ext cx="3474522" cy="30090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05106F-FAAB-3671-5F39-FB57F1B38EBC}"/>
                  </a:ext>
                </a:extLst>
              </p14:cNvPr>
              <p14:cNvContentPartPr/>
              <p14:nvPr/>
            </p14:nvContentPartPr>
            <p14:xfrm>
              <a:off x="190440" y="531720"/>
              <a:ext cx="8520480" cy="37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05106F-FAAB-3671-5F39-FB57F1B38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522360"/>
                <a:ext cx="853920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3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1156F-B54E-D66F-E523-242A6B41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" y="117346"/>
            <a:ext cx="2558313" cy="2753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FDBB5-5A35-2983-A8AD-B4EBD69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5" y="117346"/>
            <a:ext cx="3000838" cy="3701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230D65-4591-F308-420C-54F7B213EDA8}"/>
                  </a:ext>
                </a:extLst>
              </p14:cNvPr>
              <p14:cNvContentPartPr/>
              <p14:nvPr/>
            </p14:nvContentPartPr>
            <p14:xfrm>
              <a:off x="147240" y="369000"/>
              <a:ext cx="9745560" cy="522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230D65-4591-F308-420C-54F7B213ED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80" y="359640"/>
                <a:ext cx="9764280" cy="52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4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6B8B3-7741-EBF5-577C-4960F6D3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4" y="75059"/>
            <a:ext cx="2734001" cy="3276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EDA67-E8E5-C7C6-C56D-BA7F27DF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7"/>
          <a:stretch/>
        </p:blipFill>
        <p:spPr>
          <a:xfrm>
            <a:off x="97144" y="3581296"/>
            <a:ext cx="3098340" cy="3276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45D5B4-60E9-72D5-C403-B5464C0D6347}"/>
                  </a:ext>
                </a:extLst>
              </p14:cNvPr>
              <p14:cNvContentPartPr/>
              <p14:nvPr/>
            </p14:nvContentPartPr>
            <p14:xfrm>
              <a:off x="84960" y="418680"/>
              <a:ext cx="11760120" cy="593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45D5B4-60E9-72D5-C403-B5464C0D6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0" y="409320"/>
                <a:ext cx="11778840" cy="59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EAC72-FF59-CE40-2DBA-8A81920B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4665" cy="3511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640B03-ADFF-B5C4-24E7-19F11D68A675}"/>
                  </a:ext>
                </a:extLst>
              </p14:cNvPr>
              <p14:cNvContentPartPr/>
              <p14:nvPr/>
            </p14:nvContentPartPr>
            <p14:xfrm>
              <a:off x="119880" y="623520"/>
              <a:ext cx="9729720" cy="591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640B03-ADFF-B5C4-24E7-19F11D68A6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20" y="614160"/>
                <a:ext cx="9748440" cy="59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25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2B7C8-3509-EDAC-78E4-F17F724D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5534" cy="3334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F224B5-E003-BFA0-F9B2-DA15A48D38AE}"/>
                  </a:ext>
                </a:extLst>
              </p14:cNvPr>
              <p14:cNvContentPartPr/>
              <p14:nvPr/>
            </p14:nvContentPartPr>
            <p14:xfrm>
              <a:off x="2194560" y="972720"/>
              <a:ext cx="7013160" cy="485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F224B5-E003-BFA0-F9B2-DA15A48D3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0" y="963360"/>
                <a:ext cx="7031880" cy="48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4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D8B27-C244-4869-4F80-D48321D7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3096" cy="2291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1238B-C3DD-40ED-2786-B88333DD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8033"/>
            <a:ext cx="7188868" cy="23962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6DF118-D662-73D4-CFA2-780ADF820BA8}"/>
                  </a:ext>
                </a:extLst>
              </p14:cNvPr>
              <p14:cNvContentPartPr/>
              <p14:nvPr/>
            </p14:nvContentPartPr>
            <p14:xfrm>
              <a:off x="381240" y="349560"/>
              <a:ext cx="10597680" cy="586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6DF118-D662-73D4-CFA2-780ADF820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880" y="340200"/>
                <a:ext cx="1061640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1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57AF9-ACD5-B9FC-FA4B-ABAF279E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8" y="83825"/>
            <a:ext cx="8034914" cy="261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D8C75-D2DA-259D-60C9-CB218BF1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6" y="3646823"/>
            <a:ext cx="7788911" cy="2999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F4C061-4938-6F96-9F11-B7A0F5BA1A1B}"/>
                  </a:ext>
                </a:extLst>
              </p14:cNvPr>
              <p14:cNvContentPartPr/>
              <p14:nvPr/>
            </p14:nvContentPartPr>
            <p14:xfrm>
              <a:off x="177480" y="432000"/>
              <a:ext cx="11323440" cy="54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F4C061-4938-6F96-9F11-B7A0F5BA1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0" y="422640"/>
                <a:ext cx="11342160" cy="54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66A82-3166-CB12-1592-C3B7E4C2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0" y="142830"/>
            <a:ext cx="6309537" cy="256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1B75C-8DBD-B569-6D4D-5045FA3E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9" y="3321149"/>
            <a:ext cx="6407859" cy="2540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68CDCC-31B9-D4CB-6FA5-5E3EAD464DAD}"/>
                  </a:ext>
                </a:extLst>
              </p14:cNvPr>
              <p14:cNvContentPartPr/>
              <p14:nvPr/>
            </p14:nvContentPartPr>
            <p14:xfrm>
              <a:off x="237240" y="891000"/>
              <a:ext cx="9298080" cy="484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68CDCC-31B9-D4CB-6FA5-5E3EAD464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80" y="881640"/>
                <a:ext cx="931680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Bookman Old Style</vt:lpstr>
      <vt:lpstr>Calibri</vt:lpstr>
      <vt:lpstr>Calibri Light</vt:lpstr>
      <vt:lpstr>Cambria Math</vt:lpstr>
      <vt:lpstr>Office Theme</vt:lpstr>
      <vt:lpstr>Cognitive Ability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2</cp:revision>
  <dcterms:created xsi:type="dcterms:W3CDTF">2024-07-21T11:24:47Z</dcterms:created>
  <dcterms:modified xsi:type="dcterms:W3CDTF">2024-07-21T12:57:48Z</dcterms:modified>
</cp:coreProperties>
</file>