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71" r:id="rId15"/>
    <p:sldId id="266" r:id="rId16"/>
    <p:sldId id="272" r:id="rId17"/>
    <p:sldId id="273" r:id="rId18"/>
    <p:sldId id="267" r:id="rId19"/>
    <p:sldId id="276" r:id="rId20"/>
    <p:sldId id="274" r:id="rId21"/>
    <p:sldId id="275" r:id="rId22"/>
    <p:sldId id="280" r:id="rId23"/>
    <p:sldId id="281" r:id="rId24"/>
    <p:sldId id="307" r:id="rId25"/>
    <p:sldId id="278" r:id="rId26"/>
    <p:sldId id="309" r:id="rId27"/>
    <p:sldId id="277" r:id="rId28"/>
    <p:sldId id="282" r:id="rId29"/>
    <p:sldId id="283" r:id="rId30"/>
    <p:sldId id="284" r:id="rId31"/>
    <p:sldId id="287" r:id="rId32"/>
    <p:sldId id="286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7:57:17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 2596 1928 0,'0'0'8'15,"0"0"13"-15,0 0 10 0,0 0 14 16,0 0 7-16,0 0-1 0,0 0 1 15,0 0 8-15,21-8-5 0,-21 8-4 16,0 0-1-16,0 0-7 0,0 0 2 0,0 0-8 16,0 0-4-16,9-6 1 0,-9 6-4 15,0 0 2-15,0 0-9 0,0 0-8 0,0 0 5 16,0 0-10-16,0 0 6 0,8 14-7 16,-8-14 2-16,10 17 0 0,-4-9 3 15,4 9-11-15,-3-1 6 0,3 5 1 0,0-1 0 16,-4-1-5-16,8 2 1 0,-4-2 1 15,0 2-2-15,6-4-3 0,-6-2 5 16,7 3 1-16,-4-8 7 0,4 1 18 16,4-3 15-16,4-5 13 0,19-10 2 15,23-11-2-15,16-12-9 0,11-9-7 0,-1-7 8 16,-3 0-6-16,-3-4-8 0,2 0-1 16,1 0-1-16,-6 4-6 0,-1-2 3 15,-13 9-10-15,-10-3 3 0,-9 16 2 0,-12-2-3 16,-6 7-7-16,-6 4 9 0,-6 8-13 15,-5 2 1-15,-2-4-11 0,2 4-21 0,-7 1-13 16,-1 2-24-16,-8 4-18 0,13-8 5 16,-13 8-16-16,0 0-13 0,0 0-18 15,0 0-24-15,0 0-31 0,20 3-41 16,-20-3-51-16,0 0-113 0,0 0-55 0,0 0-118 16,0 0-49-16</inkml:trace>
  <inkml:trace contextRef="#ctx0" brushRef="#br0" timeOffset="17302.47">4683 4407 1629 0,'-16'-3'39'0,"16"3"23"0,-17-4 13 16,17 4 6-16,-18-4 9 0,18 4 5 0,0 0 10 16,-16-4-5-16,16 4 9 15,0 0-11-15,-14-2 0 0,14 2-8 0,0 0-3 16,0 0-13-16,0 0-7 0,-19-4-5 15,19 4-6-15,0 0-12 0,0 0-1 0,0 0-4 16,0 0 1-16,0 0 0 0,0 0-8 16,0 0 0-16,0 0-13 0,0 0 6 15,0 0 1-15,0 0-3 0,67 6 9 0,-34-6-1 16,14 3 0-16,2-3-7 0,28 1 7 16,3-1-12-16,3-1 5 0,1 1 2 0,-1 0-10 15,-3-3 2-15,-4 3 5 0,-2-6-6 16,-4 5-3-16,-13-2-3 0,-14 3 14 15,-10-3-12-15,1 3-17 0,-8-1 15 16,1 1 1-16,-7 0-4 0,1-3 0 16,-21 3 7-16,30-4 5 0,-18 4 4 0,-12 0 8 15,21 0 1-15,-21 0-4 0,19-1-5 16,-19 1-3-16,0 0 9 0,21-3-11 0,-21 3-26 16,12-2-43-16,-12 2-53 0,0 0-59 15,0 0-83-15,14-4-94 0,-14 4-177 16,7-1 36-16,-7 1 58 0,6-6-154 0,-6 6-77 15</inkml:trace>
  <inkml:trace contextRef="#ctx0" brushRef="#br0" timeOffset="19770.9">4959 4478 1797 0,'0'0'142'0,"-6"-11"12"16,3 1 28-16,-5 3 4 0,8 7 9 0,-9-14 4 15,9 14-14-15,-4-7-8 0,4 7-20 16,-6-9-19-16,6 9-20 0,0 0-8 16,0 0-20-16,-6-9-11 0,6 9-10 0,0 0-11 15,0 0-3-15,0 0-3 0,19 49-4 16,-8-24-8-16,1 7 0 0,9 12-11 0,6 6 0 16,-8 4 2-16,8 10-7 0,-10-7 7 15,5 10-9-15,2-13 1 0,-7-1-3 16,3-3 6-16,0 0 2 0,-3-3-6 15,2-7 0-15,-12-5-3 0,7-7-3 16,-11-6 5-16,3-1-5 0,4-2-6 0,-3-5 5 16,3 0-1-16,-10-4-18 0,7 2-18 15,-4-5-17-15,4 0-19 0,-7-7-42 0,0 0-64 16,4 11-62-16,-4-11-69 0,0 0-75 16,0 0-175-16,-11-22 38 0,1 7 55 15,4-3-197-15,-5-4-145 0</inkml:trace>
  <inkml:trace contextRef="#ctx0" brushRef="#br0" timeOffset="20302.33">5076 4510 1937 0,'-3'-15'54'0,"-8"2"23"0,8 1 10 15,-3 3 9-15,-1 2 6 0,7 7 4 16,-9-12-11-16,9 12-15 0,-5-7-9 0,5 7-8 15,0 0-6-15,-13-6-10 0,13 6 1 16,0 0-4-16,-17 24-8 0,8-7-8 16,-7 5-3-16,2 6 3 0,-2-1-3 0,-11 12-6 15,3 3-1-15,1 2 1 16,3-1-1-16,6-1-3 0,5-7-3 0,-5-5 6 0,1 1-6 16,6-6-3-16,-6-6-3 0,9-1 4 15,1 2 6-15,0-8-3 16,3 1 35-16,-3-3 34 0,3-10 21 0,-7 5-11 15,7-5-11-15,0 0-11 0,0 0 1 16,-11-39-8-16,15 14-11 0,0-7 3 0,6-18-16 16,-1-4-9-16,12 4 0 0,-5-10 2 15,4-10-2-15,13 3-4 0,1 6-8 0,-8 15 3 16,4 7-9-16,-9 10 1 0,-5 5-6 16,1 6-2-16,-1 7-3 0,1 6-2 15,7 2 2-15,2 6-1 0,4 2 3 16,7 6-4-16,-4 6 2 0,10 5-6 15,5 6-3-15,-12 1 11 0,0 0 2 0,-2 2-8 16,-1 2 6-16,-3-1 0 0,-3-7 1 16,-7 0 1-16,-1-3-8 0,-1-4-5 0,-2-4-9 15,-2 3-16-15,-1-9-20 0,-3 3-15 16,-3-1-23-16,2-6-24 0,-2 5-41 16,3-1-46-16,-3-7-63 0,-7-1-94 0,16 3-140 15,-16-3 32-15,0 0-206 0,20-7-168 16</inkml:trace>
  <inkml:trace contextRef="#ctx0" brushRef="#br0" timeOffset="21166.85">7043 5645 2026 0,'7'15'82'0,"-7"-15"30"0,0 0 28 0,6 5 35 16,-6-5-5-16,0 0-3 0,0 0-12 15,0 0-5-15,14-37 1 0,-8 16-11 16,4-1-12-16,4-10-13 0,5-10-16 0,-2 3-5 15,-7 2-9-15,-3 2-12 0,-1-4-4 16,1 7-5-16,-3-5-2 0,-8-1-11 0,4 4-8 16,-7 4-4-16,7 1-13 0,-3 10-5 15,-4-3-6-15,4 6-13 0,-3 2-19 16,-1 2-15-16,0 4-2 0,7 8 0 0,-13-5 5 16,13 5-4-16,0 0 2 15,0 0-5-15,0 0-6 0,-20 17 7 0,20-17 6 16,3 21 10-16,4-9-14 0,0 1 13 15,2-1-7-15,1 1 13 0,4 6-2 0,2 1 3 16,4 3-2-16,-6-3 8 0,6 5-3 16,-3-3 3-16,-4-1 3 0,-4 1-6 15,5 3 9-15,-1 0 4 0,1 3 3 0,-4 1-1 16,-4-4-5-16,2 0 8 0,-5 0-25 16,0 0-33-16,0 0-39 0,-3-3-45 0,-3-1-52 15,-8-1-69-15,5-5-74 16,-1 0-171-16,1 0 43 0,0-2-193 0,-2-5-147 15</inkml:trace>
  <inkml:trace contextRef="#ctx0" brushRef="#br0" timeOffset="21667.44">7462 5735 1885 0,'24'0'-12'16,"-14"0"17"-16,-10 0 11 0,0 0 4 15,17 1 14-15,-17-1 10 0,0 0 5 16,0 0 10-16,30-4 11 0,-20 1-6 0,0-4-1 15,3 0-2-15,7-5-4 0,-3-5-7 16,3 1-9-16,-1-7 0 0,5 1-7 16,-4-6 1-16,4-12-6 0,-5 0-1 0,-8 5-2 15,5-11-2-15,-10 13-3 16,-1-3 3-16,-5 9 11 0,3-3 16 0,-6-1 19 16,3 12 4-16,0-1 6 0,-5 0 2 15,5 3-12-15,0 4-12 0,-3-2-6 0,0 5-21 16,3 10 9-16,-3-8-15 0,3 8-2 15,0 0 11-15,0 0-12 0,0 0-1 16,-10 38-1-16,10-22-3 0,0 9-5 0,0 0 5 16,7 9 1-16,-1-1-8 0,5 0 7 15,5 9-9-15,1-10 2 0,-4-6 4 0,4 3 4 16,2-8-5-16,-2-3-10 16,3-2 11-16,0-7 3 0,0-3 0 0,0-6-8 15,7-7 1-15,-1-4 7 0,1-3-9 16,10-17 0-16,-4-1-3 0,-3-4 8 15,-6-1-11-15,-4 6 6 0,-7 5-9 0,0 6 1 16,1-3 17-16,-5 3-16 0,-2 5 3 16,-3 3-3-16,2 2-3 0,1 3 0 0,-7 7-2 15,0 0 4-15,0 0-6 0,0 0 7 16,23 17-6-16,-19-2-11 0,2 4-33 0,1 6-25 16,-1 6-47-16,5-1-43 0,-2 0-37 15,-2 0-45-15,3-2-29 0,3-6-71 16,-3-2-78-16,1 0-232 0,-2-6-153 15</inkml:trace>
  <inkml:trace contextRef="#ctx0" brushRef="#br0" timeOffset="22185.96">8553 5453 1968 0,'10'-21'91'15,"-7"-1"48"-15,0 2 42 0,0 2 22 16,1 6 9-16,-4-1 18 0,4 2-12 0,-4 0-17 16,0 11-32-16,-4-14-20 0,4 14-14 15,0 0-15-15,0 0-14 0,0 0-9 0,10 39 0 16,-3-14-17-16,-1 11-5 0,5 18-8 15,-5 1-4-15,7 4-6 0,-6 2-11 0,7-1 0 16,-5 0-3-16,-5 0-6 16,3-1 2-16,-1-2-8 0,1-1-3 0,3-4 2 15,-10-11-7-15,6-7 3 0,-6-9-2 16,4 0 0-16,-1-2-4 0,4-4-3 16,-7-1 2-16,3-5 3 0,0-2 2 0,1-4 2 15,-4-7-12-15,0 0 7 0,0 0-7 16,0 0-1-16,0 0 1 0,-10-53-8 0,7 24 1 15,-8-20 2-15,8-2 2 0,-4-5-5 16,1-5-3-16,-1 3 7 0,4-5-1 16,6 2 2-16,1 2-2 0,-4-4-2 0,0 6 4 15,9-1-6-15,-2 2-2 16,0 17-2-16,6-8 4 0,-3 8-6 0,-7 10-2 16,4 4 1-16,3 4 2 0,0 7-8 15,1 2-3-15,-2 5-1 0,12 1-4 0,-5 9-15 16,-16-3 7-16,36 20-5 0,-12 0 2 15,-4 1 5-15,-4 10 4 0,5 12-4 0,-12-3 8 16,-2-5-4-16,-3 2-13 0,-12 13-2 16,2-2-16-16,0-8-7 0,-15 4-23 15,8-8-34-15,-17-1-26 0,-3-3-39 0,9-4-33 16,1-9-35-16,-7 2-37 0,0-4-29 16,3-2-37-16,1 0-80 0,6-2-34 0,0-1-266 15,0 2-221-15</inkml:trace>
  <inkml:trace contextRef="#ctx0" brushRef="#br0" timeOffset="22784.38">8676 6025 2030 0,'0'0'-74'0,"23"4"40"0,-12-4 34 16,-11 0 22-16,30 3 16 0,-17-3 17 16,-13 0 9-16,30 0 11 0,-13 0 3 0,5-3 7 15,-1-1 2-15,-1-1-10 0,-1 0 8 16,2-3-2-16,9-7-14 0,-3-2-3 0,-1-4-10 15,-2-1-8-15,-1-3 0 0,7-10-2 16,-4-5-11-16,-2 0 2 0,-4-2-10 16,-4-4 3-16,-6 9-12 0,4 6 6 15,-8 5 2-15,1-2-4 0,-1 3-4 16,-1 4-5-16,-2 5 5 0,0-1-5 0,-3 4 0 16,3-2 4-16,-3 1 2 0,0 6-4 15,0 8-6-15,-6-18-4 0,6 18 4 0,-3-10-7 16,3 10 0-16,0 0 0 0,-18-3-5 15,18 3 2-15,0 0-5 0,-16 28 6 16,9-13 0-16,0 6-8 0,1 3 3 0,3 2 3 16,6-1 4-16,-6 4-4 0,6-4 6 15,3-4-9-15,-2 4 8 0,2 0-7 0,2-1-6 16,1-6 16-16,-2-4-11 0,2 1 7 16,5-5 4-16,-7-2 4 0,7-4-8 15,-14-4-1-15,16 6 1 0,-16-6 4 16,23-10 6-16,-13 0-3 0,4-2 1 15,-4-5-6-15,-1-2 4 0,5-6-3 0,-4 0-2 16,7-2-3-16,-4-2 11 0,0 4-9 16,1 0 6-16,-5 4-9 0,5 1 8 0,-4 0 4 15,3 2-4-15,-3 3 6 0,-3 1-6 16,3 1-5-16,-4 2 6 0,5-3-3 16,-2 6-2-16,1 4-6 0,7-4 4 0,-4 3-3 15,-13 5 7-15,27 5-1 16,-10 0-7-16,-1 5 7 0,1 5-2 0,-1 5 3 15,-2 0 11-15,2 5-5 0,-2 5 14 16,-1 0-2-16,4 12 6 0,-7-9-15 16,0-4 10-16,0 3-4 0,0-1-2 0,0-3 2 15,0-6-22-15,0 1-25 0,-4-2-31 16,8-4-26-16,3-3-29 0,-4-6-28 0,4-4-31 16,0-4-36-16,-4-7-51 0,4-5-85 15,-1-12-84-15,1-2-212 0,7-14-138 16</inkml:trace>
  <inkml:trace contextRef="#ctx0" brushRef="#br0" timeOffset="23068.36">10186 5210 1886 0,'7'-13'45'0,"-7"2"29"0,3 4 22 0,-3 7 16 16,7-9 4-16,-7 9-12 0,0 0-3 16,3-10-9-16,-3 10-9 0,0 0 5 15,0 0 5-15,0 0 8 0,10 25-8 0,-13-10 25 16,6 7 8-16,-3 9 19 0,0-2 10 15,0 9-5-15,4 14-11 0,-1 5-11 0,-3-1-12 16,3 1-15-16,0-4-6 0,-3-8-10 16,7 7-5-16,0-9-10 0,-4-8-5 15,4-2-9-15,-1-1-2 0,1-6-5 16,0-2-5-16,3-2 1 0,-7-4 1 16,4-3-6-16,-1-1-1 0,-2-3-6 0,3-1 0 15,2-3-3-15,1-4-33 0,-10-3-39 16,24 5-56-16,-24-5-60 0,23-11-89 0,-10 4-87 15,-5-4-119-15,1 0-124 0,1 1 35 16,-4-5-367-16,2 0-390 0</inkml:trace>
  <inkml:trace contextRef="#ctx0" brushRef="#br0" timeOffset="23417.27">10173 5629 2731 0,'0'0'91'0,"0"0"18"16,0 0-7-16,0 0-4 0,0 0 3 15,-17-9-20-15,17 9-13 0,0 0 2 0,17-20-14 16,-7 12-5-16,6 1-4 0,-2 0-19 16,2-1-26-16,1 3-32 0,0 0-38 15,0 2-43-15,2 0-43 0,-19 3-45 0,34 0-51 16,-18 0-83-16,5-1-120 0,-5 1 27 15,4-3-122-15,-4 0-51 0</inkml:trace>
  <inkml:trace contextRef="#ctx0" brushRef="#br0" timeOffset="24117.42">10136 6140 1702 0,'0'0'116'0,"0"0"9"0,0 0 9 16,0 0 0-16,0 0-3 0,0 0-2 16,0 0-19-16,0 0 8 0,0 0 2 0,0 0-2 15,54-23-4-15,-38 6-4 0,7-4-10 16,-6-1-11-16,13-13-1 0,-3-8-13 16,-1-4-8-16,4-15-5 0,-3-4-8 15,-7 2 0-15,1-9-3 0,-2 1-13 0,-5-6 3 16,-11 8-11-16,-9-17 4 0,-2 2-1 15,-5 2 8-15,-1 6-8 0,-2 19 5 16,-1 8 16-16,4 4 10 0,7 14 2 0,-8 10-12 16,7 1-12-16,-2 10-1 0,-2 6-12 15,-2 5-3-15,13 0-14 0,-27 25 8 0,7 2 2 16,-3 18-6-16,6 10-2 0,-2 23-5 16,5 4 9-16,4 6-2 0,7 9 0 15,6 1-1-15,1-2-3 0,9-3 4 16,0-5-21-16,7-2-28 0,3-10-18 0,7-5-38 15,0-10-42-15,0-18-40 0,4-5-56 16,-1-11-66-16,3-11-71 0,-1-9-136 16,1-5 13-16,-3-4 47 0,10-8-193 0,17-7-130 15</inkml:trace>
  <inkml:trace contextRef="#ctx0" brushRef="#br0" timeOffset="24717.67">11116 5815 1901 0,'13'-25'64'15,"-2"0"9"-15,-11 0 9 0,3 5 2 16,-6-5-4-16,-5 8-11 0,2-7 3 0,-1 5-8 15,-2 1-9-15,-12 4-9 16,12 3-2-16,-12 5-9 0,1 6 0 0,1 4-6 16,-8 6 1-16,0 7-8 0,-13 11-5 15,4 5 7-15,3 4-5 0,-2 1-2 0,5 1 0 16,11 1-4-16,2-5-3 0,4-2-4 16,7-1 4-16,1-7-4 0,2 3 6 15,0-6-6-15,6-1 2 0,0-2 2 0,5-5 4 16,-2 3 0-16,4-5-6 0,4-8 3 15,-1-1-1-15,-13-3-1 0,36-11-2 0,-6 0 1 16,7-17-2-16,-7 6-4 16,0-17-2-16,0 0 10 0,-7-8-4 0,-9 0 0 15,-1 1-3-15,-3 9 3 0,-7 7 0 16,8 7 12-16,-5 1 8 0,-3 6-7 16,1 2-3-16,-4 6-8 0,0 8-3 0,0 0 1 15,0 0-1-15,0 0 2 0,0 0 1 16,-4 38 4-16,1-13-7 0,3 2-2 0,10 11 7 15,-7-3-6-15,8 12 3 0,5-4 1 16,-2-8 2-16,-1-2-6 0,4-8 9 16,-1 0-12-16,4-3 6 0,4-12-1 0,-8-3 6 15,4-5-4-15,4-4-2 0,6-8-1 16,13-12 3-16,-3-6-5 0,0-9 0 16,3-18 0-16,-13 5 10 0,-3-18-17 15,-8-1 2-15,2-2 5 0,-4 11-1 16,-11 3 20-16,1 7 24 0,-1 7 28 0,-3 13 12 15,2 3 17-15,-2 7 11 0,-3 0-7 16,0 2-14-16,0 6-12 0,0 3-6 0,0 9-10 16,0 0-4-16,0 0-7 0,0 0 0 15,-24 46-12-15,21-11 1 0,-3 18-8 0,-2 6-3 16,5 4 2-16,-4 17 6 0,4-12-8 16,3-1-2-16,3 4-4 0,1-9 3 15,-4 2-18-15,6-7-41 0,-3-3-32 0,5-15-57 16,-8-11-49-16,3-6-35 0,0-9-54 15,-6-2-48-15,0-7-39 0,3-4-65 16,0 0-68-16,0 0 22 0,-30-28-196 16,13 9-148-16</inkml:trace>
  <inkml:trace contextRef="#ctx0" brushRef="#br0" timeOffset="25534.24">11363 5950 1887 0,'0'0'1'0,"0"0"16"0,-7-5 13 0,7 5 13 15,0 0 3-15,0 0-7 0,0 0 2 16,0 0-3-16,10-16-5 0,-10 16 1 0,20-14-5 15,0 2-1-15,7-6-4 0,-1 0 0 16,14-9-5-16,1 2-4 0,2-5 0 16,-4 5-5-16,-1 7 0 0,-12-2 0 15,0 9-2-15,1 3-2 0,-3 0 2 16,-4 3 2-16,3 5 1 0,0 5 0 0,1 7 14 16,-4 9 0-16,0-2 14 0,-3 6 4 15,-4 3-2-15,-4 0-11 0,5 1 4 0,-4 0-2 16,-4-4-6-16,5-1 3 0,-1-5-4 15,-4 2-1-15,5-6-6 0,-8-1 9 16,4-3-4-16,-7-11-8 0,6 5 0 0,-6-5 0 16,0 0-8-16,0 0-4 0,6-41-7 15,-9 16 0-15,0-7 1 0,0 0-7 0,-4-4 6 16,-2 4 1-16,-2 2 1 16,1 3 0-16,4 4 1 0,-2 6-2 0,2 3-5 15,-1 3 1-15,1 3 1 0,6 8-3 16,-14-2 5-16,14 2 0 0,0 0-4 15,0 0 4-15,0 0-3 0,0 27 1 0,0-27 3 16,11 19-2-16,-8-8-1 0,7-4 3 16,-4 0 0-16,5 2 4 0,2-1-3 0,-4-4 0 15,-9-4 2-15,27 8 6 0,-16-8-6 16,-11 0 8-16,22 5-6 0,-22-5 0 16,21 0 0-16,-21 0-2 0,13 5 1 0,-13-5 0 15,20 7 4-15,-6-3-2 16,-4 2 0-16,-1 2 6 0,2 2-8 0,-1 0-1 0,-1 2 4 15,1 1 0-15,4-1-1 16,-1 1 4-16,1-1-6 0,-5-2 3 0,5-2 0 16,-1-1-1-16,0-3 4 0,1 2-8 15,-1-3 3-15,-13-3 2 0,30-3 3 16,-16 1-5-16,5-6 4 0,-5 1-3 0,2-1 4 16,-2-5-5-16,2 1 2 0,1-2-3 15,-4-4 3-15,4 0-7 0,3-4 3 0,-3 2-5 16,-4-5 3-16,4 0-1 0,-1 0 3 15,-2-5 2-15,-8 5-7 0,1-3 5 16,-4 3-1-16,1 5-3 0,-8-2 1 16,1 4 2-16,-7 1-1 0,0 6-4 15,-3 2 5-15,0 6-3 0,13 3-1 0,-30 3-1 16,12 6-1-16,2 12 0 0,-1 1 6 16,4 6-1-16,7 7-4 0,6 0 6 0,0 2 9 15,6 10 3-15,1 2-9 0,10-7 11 16,2-1 6-16,5-2 4 0,9-4 1 15,-3-10 5-15,-3-7 7 0,6-1-5 0,0-5 1 16,4-8-2-16,4-4-5 0,5 0-8 16,1-4 1-16,9-11-12 0,-6-2-44 0,-3-5-44 15,-10 1-37-15,-15 4-38 0,5-3-38 16,-10 4-34-16,-7 2-39 0,4 2-67 16,-14-1-277-16,3 5-109 0</inkml:trace>
  <inkml:trace contextRef="#ctx0" brushRef="#br0" timeOffset="29918">1426 6629 1891 0,'-3'-12'122'0,"3"2"4"0,0 10 3 16,0 0 0-16,0 0-20 0,-4-10-9 15,4 10-17-15,0 0-4 0,0 0-13 0,0 0-7 16,0 0-4-16,21 38-6 0,-8-20 1 16,4 1-7-16,-1-1 4 0,1-1-14 15,7-2 7-15,6 3 10 0,3-8 5 0,10-6 25 16,7-5 8-16,23-10 7 0,27-16-1 15,1-16-10-15,25-18 0 0,-6 0-17 0,-4-4 0 16,-26 12-4-16,-3 3-9 0,-6 3-3 16,-5 2-7-16,-7 8-4 0,-18 3-4 15,-4 9-4-15,-14 6-2 0,-13 4-3 16,0 2-16-16,-7 6-36 0,4-4-46 16,-7 7-41-16,0-2-20 0,3 4-31 0,-13 2-31 15,27 0-25-15,-27 0-41 0,24 2-50 16,-18-2-98-16,4 6-55 0,-4-2 32 15,2 3-105-15,-2 1-38 0</inkml:trace>
  <inkml:trace contextRef="#ctx0" brushRef="#br0" timeOffset="48269.12">17442 12915 1723 0,'0'0'167'16,"-16"-10"15"-16,2 2-10 0,8 1-4 0,-7 0-10 15,-1-1-4-15,1 3 0 0,-4-3-16 16,4 1-20-16,-7 4 1 0,4-2-17 0,2-1-5 15,14 6-18-15,-40 4 14 0,17 6-19 16,3 1-10-16,0 6-2 0,-4 8 0 16,1 14-4-16,-3 4-15 0,2 7-2 0,7 1-4 15,11 3-2-15,-1-2-2 0,7-8-7 16,4-2 0-16,2-9 0 0,-3 3-5 16,11-4 2-16,-7-1-7 0,-1-9 5 0,11-1 8 15,-7-9-2-15,7-5-6 0,-1-7 0 16,4-5-7-16,14-8 5 0,2-13 0 15,4-7-6-15,-7-9 1 0,14-14-6 0,-13-6 1 16,-11 9 1-16,0 0 6 0,-6-1 8 16,-4 4 5-16,-6 10 4 0,3 8 6 15,-7 7 10-15,3 1 4 0,2 2-9 16,-5 5-6-16,-3 6-8 0,7 2-3 0,-7 9-5 16,0 0-3-16,0 0 2 0,23 20-7 15,-10 0 4-15,0 6-6 0,4 5 5 0,0 12-4 16,6 1-2-16,-3 6-1 0,1-1 4 15,1-2-4-15,-5-2-1 0,4 2 1 16,-2-3 4-16,-2-1-6 0,-11-11-1 0,7-7-14 16,1-1-24-16,-1-5-32 0,-2 2-28 15,-1-10-42-15,-1 0-48 0,5-4-48 16,-1 0-45-16,1-7-45 0,2 0-61 0,-16 0-117 16,30-8 10-16,-6-3-335 0,-1-3-307 15</inkml:trace>
  <inkml:trace contextRef="#ctx0" brushRef="#br0" timeOffset="52519.07">20386 8660 2524 0,'-6'-17'139'16,"-1"-1"20"-16,0 5 27 0,0 8 3 0,1-5-7 15,6 10-14-15,-10-12-18 0,10 12-23 16,0 0-18-16,0 0-10 0,0 0-8 0,-14 34-11 15,11-3-5-15,3 4-5 0,7 15-7 16,-4 2-5-16,0 4-4 0,5 1-7 16,-2 0-1-16,0-4-7 0,-6-1-6 15,7-9 7-15,-7-5-6 0,0-9-7 16,-3-1 4-16,-1-3 11 0,4 0 13 0,-3-7 19 16,-3-1 23-16,-1-2 8 0,-7-5-8 15,1-1-7-15,-4-9-11 0,1 0-9 0,16 0-5 16,-47-9-8-16,23-4-4 0,5 1-11 15,-1-5-6-15,3 0-4 0,4 1-15 0,6 0-12 16,1 2-5-16,6 2-16 0,3-6-22 16,0 5-6-16,10 1-8 0,4-1 2 15,3 8 2-15,0-2 4 0,0 1-4 0,10 2 9 16,-3 1-10-16,6 1 11 16,1 2 2-16,-4 0 10 0,3 0 2 0,0 0 3 15,-3 0-3-15,0-3 9 0,0 3-1 16,0-2 3-16,0-3-1 0,0 2 0 0,4-7 3 15,-1-2-2-15,-3-3 3 0,10-10-2 16,-7 2-10-16,-10 4-1 0,-2-6 1 0,-8 0 0 16,4-6 4-16,-7 4 3 0,-4 2 1 15,-3 0-10-15,-3 8 15 0,0-1-4 16,0 3 2-16,0 5-7 0,-3-3 3 0,3 13 1 16,-3-11 3-16,3 11-5 0,0 0 3 15,0 0 2-15,-27 34 2 0,17-12-3 16,7-3 8-16,-8 6-8 0,11-1 8 0,0-5 2 15,8 6-1-15,-2-1-1 0,-3-5-2 16,10 1 8-16,5-8-4 0,2 1 1 16,2-10 0-16,2-3 0 0,-4-3 4 0,7-7-4 15,6-5 4-15,7-10-8 0,-10 3 6 16,-3-16-2-16,0-2-2 0,-5-7 5 0,-5-1-4 16,-4 4-3-16,1 8 3 0,-7-2-2 15,-1 13 3-15,-3 0-3 0,2 6 5 16,-2 1 0-16,0 5-6 0,0 9 1 0,-3 4-1 15,0 0 0-15,0 0 1 0,0 0 1 16,-3 45-4-16,0-11 0 0,6 22 9 16,-3 6 11-16,0 1 9 0,7 5 9 15,-1 15 4-15,-6-9 8 0,0-6-5 0,3-1 5 0,0-2-1 16,-3 0-1-16,-6-8 3 16,0-4-2-16,6-13 2 0,-4-5 2 0,1-10 16 15,-3-3 25-15,-2-7 6 0,-2-2-6 16,1-6-6-16,-5-7-9 0,14 0-8 15,-37-7-13-15,14-3 0 0,3-4-6 0,3 0-5 16,-3-4-5-16,4 0-3 0,2 2-4 16,4-1-16-16,-3-4-29 0,13 0-20 0,0 2-29 15,10-3-36-15,7-6-42 0,-1 1-73 16,14-10-91-16,10 1-75 0,1-3-77 0,19-4-71 16,6 3-44-16,4-1 39 0,0 7-370 15,-3 0-388-15</inkml:trace>
  <inkml:trace contextRef="#ctx0" brushRef="#br0" timeOffset="52687.72">22050 8894 2584 0,'17'6'-36'0,"-4"-6"36"16,-13 0 27-16,20 0 22 0,-20 0 27 15,19 1 13-15,-19-1 5 0,30-1 1 0,-6 1-11 16,6-7-15-16,10-1 2 0,4-1-9 16,16 1 2-16,-5-3-13 0,5-3-7 15,-16 3-14-15,-4 1-55 0,0 0-62 0,-3-1-63 16,-4 3-73-16,-6-3-70 15,-1-3-133-15,-6-3-14 0,-2 6-176 0,-6-4-113 16</inkml:trace>
  <inkml:trace contextRef="#ctx0" brushRef="#br0" timeOffset="52919.9">22656 8487 1855 0,'-3'-7'80'0,"-4"-1"33"0,7 8 23 16,-7-12 4-16,7 12-4 0,-3-9-17 0,3 9-8 15,0 0-14-15,0 0-6 0,0 0 3 16,0 0-1-16,54 25 0 0,-35-8 0 0,19 9 0 15,-8 6-7-15,-5 4 7 0,-1 3-7 16,0 4 2-16,-1-2-2 0,-7 6-11 16,-13-10 5-16,-6 1-7 0,3-2-4 15,-16 14-10-15,-4 1 3 0,-1-2-13 0,-12-7 1 16,-7-2-8-16,4-3-12 0,-8-5-43 16,4-1-38-16,7-13-45 0,6-1-46 15,8-9-47-15,2 0-72 0,4-2-73 0,2-3-114 16,11-3-41-16,0 0 43 0,0 0-202 15,0 0-143-15</inkml:trace>
  <inkml:trace contextRef="#ctx0" brushRef="#br0" timeOffset="53419.27">23793 8337 2024 0,'0'0'171'0,"0"-12"27"16,0 12 16-16,0-13 19 0,0 13 0 0,0 0-12 16,-4-11-16-16,4 11-20 0,0 0-25 15,0 0-19-15,0 0-12 0,0 0-7 0,0 0 13 16,0 0 26-16,0 56 17 0,4-20 28 15,-4 3-5-15,0 19 2 0,3 3-2 0,-3 3-5 16,0-3-17-16,-3 6-4 16,3-9-21-16,-4 6-9 0,4-7-19 0,4-4-7 15,-4-6-14-15,0-9-2 0,-4-5-10 0,4-8-40 16,0-3-36-16,-3-5-47 16,3-5-58-16,0-5-73 0,0-7-61 0,0 0-70 15,0 0-80-15,-20-25-51 0,3 0-62 16,4-1-59-16,-4-5-72 0,1 5 36 0,-1 1-499 15,-7 0-551-15</inkml:trace>
  <inkml:trace contextRef="#ctx0" brushRef="#br0" timeOffset="54202.86">23457 8885 2983 0,'-18'0'-142'0,"5"-3"30"15,13 3 34-15,0 0 24 0,0 0 25 16,0 0 31-16,0 0 25 0,0 0 19 0,0 0 11 16,0 0 9-16,56 3 10 15,-32-3-5-15,6-3-1 0,11-4-2 0,2 0-5 16,13-10 4-16,4-2-15 0,-3-3-13 15,3-3 4-15,-4-3-11 0,7-10 0 0,-12 6-3 16,2-11-2-16,-13 9-4 0,0-8 0 16,-10-1 1-16,-7-7-8 0,-2 0-6 15,-5-3-1-15,-10 16 4 0,5 2-3 0,-5 10 20 16,1 0-1-16,-4 7 5 0,0 4-9 16,-3 1-4-16,0 5-2 0,0 8-5 0,0 0 2 15,0 0-10-15,0 0 1 0,0 0-4 16,-16 40 7-16,13-8-2 0,-3 18 8 15,1 11 5-15,10 3 3 0,-5 7-1 16,-8 8-3-16,11 7 5 0,-3-4-9 16,5-18 21-16,-2-3-10 0,-3-4 0 0,0-8-5 15,3-10-4-15,-3-3 1 0,3-11 6 16,-3 0-3-16,0-8 24 0,0-2 24 0,0-3-2 16,0-12-2-16,0 7-9 0,0-7-8 15,0 0-4-15,0 0-4 0,-6-34-5 0,6 17-6 16,0-7 0-16,0-1-7 0,0-1-1 15,6-7 0-15,1-2-5 0,7 3-3 16,2-10-6-16,4 3 5 0,7 2-6 16,0-1-1-16,2 8 4 0,5-2-8 15,-4 8-1-15,-7 8 0 0,3 0-1 0,1 7 0 16,-7 4-4-16,0 7 0 0,3 1 0 16,1 6 0-16,3 7-1 0,-8 9 7 0,11 8 3 15,-16 0 2-15,-4 1-3 0,7 11 1 16,-7-6-1-16,-7-7 2 0,3 4 0 0,-6-1 0 15,8-6-2-15,1 2 2 0,-2-8 0 16,2-3-3-16,5-2 3 0,-4-10 4 16,7 1-2-16,6-9 0 0,-3 0-5 0,7-9-1 15,-4-2 3-15,14-17-4 0,-4-8 1 16,-12-5 1-16,4-9-7 0,-1 0-2 16,-4 2 7-16,1 4-6 0,-5 1-1 15,-7 11 10-15,-1 7 2 0,-8 7-4 0,-3 5 0 16,-2 6-3-16,-7 2 4 0,12 5-9 15,0 0 5-15,-43 25-1 0,19 0 4 16,-3 10-2-16,4 6 5 0,7 5-4 0,-2 1 2 16,9 2-1-16,9-10 0 0,6-3 2 15,11 6-2-15,6-5 6 0,4-2-2 0,-4-10-2 16,10-7-1-16,-2-8-16 0,-5-1-26 16,4-3-45-16,-3-9-44 0,0-1-68 0,3-4-47 15,-7-5-66-15,0 1-60 0,-3-4-148 16,0 4 6-16,-6-5 43 0,-5 2-231 15,1 0-192-15</inkml:trace>
  <inkml:trace contextRef="#ctx0" brushRef="#br0" timeOffset="56103.12">20250 10490 2192 0,'-11'-14'175'0,"2"3"15"0,2 1 10 16,4 5 6-16,3 5-11 0,-11-10-27 0,11 10-22 16,0 0-12-16,0 0-11 0,0 0-10 15,-9 29-7-15,12-4-7 0,0 11 4 16,0 3 1-16,-3 18-2 0,3 1-5 15,-3 2-1-15,8 5-1 0,-12-5 0 16,4-3-15-16,-7-3 1 0,7-15-9 0,-3-7-8 16,3-7-2-16,3-7 6 0,-3-3 43 15,-3-2-4-15,3-13-8 0,0 0-6 0,0 0-10 16,0 0-12-16,-3-71-1 0,0 14-9 16,-4-22-13-16,-7-10 6 0,-2-3-14 0,-4 1-5 15,-1-1-8-15,-1 10 4 0,-2 10-12 16,4 18-3-16,-4 4-8 0,5 8-2 15,2 13-4-15,1 7-18 0,5 4-14 16,-2 5-4-16,-4 9-3 0,1 1-6 0,2 9 4 16,-2 1 5-16,-8 8 1 0,11 4 2 15,-4 9 7-15,1 3 3 0,2-2 1 16,8 4 0-16,6-6 2 0,0 0 6 0,3-2-8 16,3-2 3-16,15 0 6 0,2-3 0 15,4-2-1-15,6-6 8 0,7-2-1 0,0-3 2 16,4-3 3-16,-5 4-5 0,4-2 3 15,-9-2 1-15,3-1-2 0,6 1 1 0,-3 4-3 16,-7-2 4-16,8 4 0 0,-5-1 0 16,1 1 1-16,13 14-2 0,-7 1 2 0,1 0 2 15,-8 1-5-15,-2 5-2 0,-8 3 9 16,-3 0-5-16,-6-8 4 0,-7 5 1 16,0-5 2-16,-3 3-3 0,-1-4 2 15,-2-4 0-15,2-3 0 0,2-3 1 0,-2 1 35 16,-6-9 11-16,0-7 12 0,0 0-16 15,0 0-6-15,0 0 3 0,3-32-8 16,-3 7 5-16,3-10-10 0,4-21 1 0,-1 2-7 16,11-4-6-16,4-14 2 0,-12 15-1 15,12-2-1-15,-12 9-8 0,15 3-2 0,-8 4-1 16,-5 14-3-16,2 7-7 0,-4 4-2 16,-5 5-2-16,6 8-6 0,0 3 14 0,-10 2-3 15,17 13-4-15,-7-1-16 0,-4 9-9 16,11 21-17-16,3-1-16 0,-6 7-27 15,-1 0-21-15,0-2-28 0,4 4-12 16,-4-4-9-16,4-9-22 0,-4-12 13 0,7 0 6 16,-3-12 14-16,2-5 18 0,5-6 12 15,-1-8 20-15,8-2 2 0,-5-13 14 16,4-8 2-16,4-7 13 0,-1-6 14 0,-10 2 35 16,4-1 35-16,-11 8 34 0,-2 8 22 15,-4 0 22-15,-4 11 10 0,4-1-14 0,-6 5-11 16,-4 5-6-16,0 5-10 0,0 0-6 15,0 0-1-15,0 0-9 0,0 37-4 16,0-9-5-16,-7 9-2 0,0 13-6 0,4 9 1 16,0-8 1-16,0 10-6 0,-1-7 1 0,1 5-2 15,-1-8-5-15,8-2-5 16,-8-16 6-16,1 0-5 0,0-2-1 0,-1-12 3 16,4 4 1-16,-3-11 3 0,-7 1-7 15,4-8 4-15,-5-2-11 0,11-3 1 0,-26-15-3 16,9-1-9-16,-3-9-6 0,-4-12-9 15,8 8-1-15,2-7-5 0,8 4 1 0,0-3-1 16,2 0 3-16,1-1 6 0,3 11 2 16,0 0 0-16,0 3-4 0,3 7 0 15,-3 1-5-15,0 3 1 0,7-2 0 0,-4 12 5 16,-3 1 0-16,0 0 9 16,0 0-1-16,27 12 0 0,-14 1-3 0,1-5 0 15,-2 10 5-15,9-3 4 0,-1 10 2 16,3-8-5-16,0 7 6 0,1-5-5 0,-4-4-7 15,6 2-31-15,-6-6-37 0,4-1-61 16,-5-6-60-16,5 2-48 0,-1-4-66 0,4-2-62 16,3-4-138-16,0 0-7 0,10-3 52 15,-7 3-246-15,7-4-207 0</inkml:trace>
  <inkml:trace contextRef="#ctx0" brushRef="#br0" timeOffset="56269.15">22233 10882 2227 0,'0'0'156'16,"20"-6"25"-16,-20 6-6 0,23-7 6 15,-9-3-9-15,8-2 1 0,8-1-9 0,0-3-10 16,21-8-5-16,6 6-9 0,-1 1-20 16,4-5-7-16,4 4-11 0,-1 6-9 0,-3-2-4 15,-11 5-22-15,-8 1-55 0,-8 1-57 16,-3 6-67-16,-3-5-71 0,-7 3-55 0,-7 1-64 16,0-4-78-16,-3-1-127 0,-3 0 28 15,-7-4-277-15,0 0-246 0</inkml:trace>
  <inkml:trace contextRef="#ctx0" brushRef="#br0" timeOffset="56520.16">22876 10315 2340 0,'0'0'152'0,"-14"-6"15"15,14 6 4-15,0 0-2 0,-9-9-17 0,9 9-16 16,0 0 1-16,0 0-28 0,0 0 5 16,0 0-14-16,57 25-4 0,-37-6-7 15,16 12-10-15,-6 3-4 0,0 7-5 0,1 2-7 16,-12-2 4-16,-2 9 1 0,-11-2 1 15,1 4-1-15,-7 7-7 0,-3-2-3 0,-10-6-5 16,-8 3-6-16,1-8 0 0,-6 3-5 16,-1-9-10-16,-6-4 5 0,10-5-35 0,-1-8-23 15,-3-3-29-15,4-8-31 0,0-2-51 16,6-2-58-16,-2-6-45 0,1 0-66 16,6-4-54-16,12 2-127 0,-18-7-30 15,15 0 52-15,3-4-238 0,3 1-191 16</inkml:trace>
  <inkml:trace contextRef="#ctx0" brushRef="#br0" timeOffset="56969.02">23816 10626 2113 0,'20'-14'85'0,"-10"-4"24"0,1 0-8 16,-8 1 14-16,0 2 7 0,-3 5-4 15,-3-5-11-15,3 5-3 0,-3 1-7 0,3 9-18 16,-18-16 1-16,12 16-18 15,6 0-5-15,0 0 10 0,-47 16-21 0,27-7 3 16,-3 14-5-16,-4 0 1 0,-3 12-9 16,3 7 1-16,0 1-12 0,5 1 7 0,-5 6-4 15,13-4-3-15,1 1 7 0,7-8-12 16,6-3 9-16,3-8-13 0,3-6 2 0,4 0 9 16,1-9-9-16,2-3 9 0,1-2-4 15,5-8-1-15,1-6-3 0,10-6-2 16,0-9 4-16,7-11-5 0,-1-3 1 0,-6-6 9 15,-3-2 10-15,-6-7 15 0,-2 5 20 16,-5 2 17-16,-5 7 12 0,1 11 14 16,-7 4 7-16,5 6-6 0,-8 0-10 15,0 5-15-15,0 10-10 0,-3-10-12 0,3 10 0 16,0 0-2-16,0 0-13 0,-14 35-12 16,14-13 7-16,0 6-19 0,-4 7-28 15,8 16-41-15,2 7-36 0,5-8-39 0,-2 0-35 16,-2 0-59-16,4-9-45 0,5 2-52 15,-7-17-43-15,5-5-82 0,-4-6-92 0,7-5 15 16,-4-7-348-16,7-6-339 0</inkml:trace>
  <inkml:trace contextRef="#ctx0" brushRef="#br0" timeOffset="57119.17">24369 10882 2607 0,'14'-17'153'0,"-4"2"24"16,-7 5 31-16,3 2 28 0,-2 1-5 15,-4 7-24-15,0 0-19 0,7-10-22 16,-7 10-12-16,0 0-21 0,0 0-9 0,-23 36-15 15,10-7-10-15,-11 10-6 0,0 1-27 16,4 6-40-16,4-1-28 0,-1-1-31 0,1 2-45 16,5-14-42-16,5-3-47 0,-1-4-50 15,7-4-50-15,0 0-46 0,0-13-77 16,7 3-130-16,-4-5 29 0,-3-6-318 0,20-3-297 16</inkml:trace>
  <inkml:trace contextRef="#ctx0" brushRef="#br0" timeOffset="57536.46">24913 10768 2404 0,'3'-21'40'16,"0"4"12"-16,-3 2-1 0,-3 1 11 0,0 7-10 15,3 7-1-15,-10-14-7 0,0 10-8 16,10 4-5-16,0 0-3 0,-30 6-1 16,30-6-3-16,-23 19 0 0,9-8-2 0,1 9-5 15,-4-2 3-15,7 1-2 0,-4 6-6 16,2 6-2-16,5-6 3 0,1-6-3 0,1 6 6 15,5-4-3-15,0-6 7 0,0-1 3 16,0 1 8-16,5-6 1 0,4-2-5 16,-9-7-6-16,16 0 6 0,-16 0-7 15,24-13 3-15,-7-5 9 0,2 0 15 16,-1-7 3-16,-9-1 9 0,2-6 7 0,-1-2 1 16,-1 7 28-16,5-4 14 0,-7 6 19 15,-7 8 12-15,3 2-9 0,0 3-12 0,0 2-12 16,-3 3-8-16,0 7-9 0,0 0-8 15,0 0-8-15,0 0-10 0,0 0-8 0,-13 28-5 16,10-12 1-16,6 7-3 0,1 4-3 16,-1 8-5-16,3-3-4 0,8 18-1 15,-7-11-6-15,-1-4-22 0,7-9-29 0,7 17-44 16,-2-12-33-16,-2-12-62 16,-2 2-43-16,-2-11-47 0,-2-3-42 0,1-5-50 15,2-4-30-15,1-5-48 0,5-6-17 16,-2-9 18-16,-1-3-325 0,1-6-235 0</inkml:trace>
  <inkml:trace contextRef="#ctx0" brushRef="#br0" timeOffset="57986.9">25220 10818 2193 0,'6'-28'58'0,"-3"3"47"0,-3 3 34 0,3-2 27 16,1 10 15-16,-8-7 2 0,8 5-20 15,0-5 2-15,2 0-10 0,1-4-13 16,6 6-4-16,1-6-14 0,-5 8-16 16,8-1-16-16,3 5-7 0,-10 4-5 0,10 2-6 15,0 7-7-15,-20 0-13 0,37 8-1 0,-14 9-3 16,1-1-9-16,-2 7-6 15,-1 2 1-15,6 8-8 0,-10-4 0 0,-1 3 0 16,-7-1-3-16,-1-1-1 0,2 1-1 16,-7-5-4-16,0-1-2 0,3 0-2 15,-6-10 1-15,0 1 3 0,4-1-1 0,0-4-4 16,-4-11 0-16,0 8-2 0,0-8 0 16,0 0 5-16,0 0-2 0,6-34-10 0,1 9 1 15,3-7-1-15,3-17 0 0,7-1 3 16,3 0-2-16,11-10-8 0,-8 10 5 0,4 6-1 15,0 4 0-15,4-1 1 16,-11 16-9-16,1 6 4 0,-5 4-2 0,2 8 5 16,-1 4-4-16,-4 3 1 0,1 4 4 15,2 11-3-15,-5 2-1 0,-1 7 11 16,-2 2-6-16,-5 5 7 0,1 2-5 0,-1-1 5 16,1 3-4-16,0-2-1 0,0-4 3 15,-1 2-1-15,1-5-2 0,3-2-3 0,0 2 4 16,0-8-2-16,0-3-6 0,-3 1-5 15,2-7 1-15,1 0-31 0,-2-2-17 0,1-6-34 16,-9-1-33-16,13 0-39 0,-13 0-41 16,0 0-45-16,14-11-57 0,-14 5-56 15,3-3-95-15,0 2-59 0,-3-2 43 0,0 9-250 16,0-15-212-16</inkml:trace>
  <inkml:trace contextRef="#ctx0" brushRef="#br0" timeOffset="67036.84">15763 7825 2179 0,'0'0'94'0,"-27"-7"18"16,14 0 14-16,-1 1 4 0,-2-6-3 15,-4-1 6-15,3 1-5 0,4 1-8 16,-7-3 3-16,-3 3-8 0,6 7-13 15,-4 1-14-15,-1-3-2 0,-2 12-17 0,1 1-5 16,-4-3-6-16,-3 17-6 0,-13 8-6 16,10 3-8-16,0 3 7 0,6 6 0 0,3 1 2 15,7 7-10-15,4 2-6 0,3-1-1 16,7 7 2-16,6-6-5 0,7-1 0 16,0-1 0-16,4-5-7 0,5-5-1 0,-5-8 2 15,2-12 5-15,4-2-2 0,4-9 4 16,3-4-9-16,3-9-3 0,3-5 6 0,24-15-8 15,3-15 0-15,-14 5-3 0,1-18-4 16,-1-2 10-16,-6-1-2 0,-20 6 10 0,1 0 16 16,-2 0 10-16,-11 10 14 15,-2 9 12-15,-3 4 12 0,4 2 10 0,-4 7-1 16,-3 1-10-16,3-1-16 0,-3 8-9 16,3 2-13-16,-3 8-3 0,0 0-5 15,0 0-3-15,14 29-6 0,-4-8-1 0,1 8-7 16,5 15 12-16,1 1-11 0,2-1 0 15,5 5 7-15,-4-7-13 0,-4-2 1 0,1-5-5 16,-4-8 0-16,-3-4 8 0,4-1-5 16,-4-4-3-16,-4-3-19 0,5-4-21 0,-2 0-27 15,-2-4-34-15,0 0-54 0,3-1-78 16,-10-6-96-16,16 0-81 0,-16 0-158 16,27-13-56-16,-10 4 55 0,-4-4-455 15,7-9-482-15</inkml:trace>
  <inkml:trace contextRef="#ctx0" brushRef="#br0" timeOffset="67570.1">16053 7469 2913 0,'-24'-19'-18'0,"1"-6"23"0,-10-10 17 16,3 2 9-16,-7 1 23 0,-3 1 15 0,0 2 2 15,4 6 3-15,-2 6-2 0,5 3-10 16,-3 7-3-16,-1 6-11 0,-6 2-2 16,-14 10-6-16,-3 10-7 0,-9 10 2 15,-2 12 4-15,-5 4 6 0,9 6 3 0,4 4-2 16,-5 8 3-16,19 7 2 0,-5 6 7 16,8 5 5-16,2 7 2 0,14 5 3 0,4 5-3 15,9 5 1-15,0 8-2 0,28-5-5 16,8 34 2-16,18-10-4 0,0-6 4 0,16-5 10 15,-3-8 1-15,4-30 2 16,12 17 1-16,14-8-4 0,-6-27 8 0,2-5-13 16,4-13 2-16,7-10-10 0,3-12 2 0,0-4-1 15,-10-17-12-15,0-11 2 16,20-12-7-16,-7-14-1 0,0-12-6 0,-6-13-9 16,19-24 3-16,-9-18-3 0,-10-13-8 15,-10-12 6-15,-4-11-11 0,-26-8-6 0,-10-6 3 16,-4 5-2-16,-20 2 2 0,-10 34-3 15,-13-1-3-15,7 4 4 0,-20 5-2 0,-8 8-7 16,1 3-1-16,-6 9 7 0,-7 9-3 16,-4 9 0-16,-10 9-2 0,-3 8-4 15,-3 9 4-15,-1 16-1 0,-2 7-4 0,-4 9-2 16,-3 7 1-16,-4 11-7 0,-7 9-24 16,2 9-21-16,5 6-33 0,4 2-21 15,2 7-32-15,12 0-36 0,18-7-33 16,8 1-23-16,6 3-33 0,11-3-33 0,5-5-25 15,11-3-47-15,8-7-148 0,-2-2 26 16,4-3 55-16,4-1-210 0,-1 2-146 0</inkml:trace>
  <inkml:trace contextRef="#ctx0" brushRef="#br0" timeOffset="76786.86">18133 12997 1973 0,'0'0'75'0,"0"0"13"16,0 0 1-16,0 0 4 0,0 0 12 0,0 0 2 15,0 0-11-15,0 0 10 0,-3-27 5 16,3 27-13-16,0 0 5 0,6-23-17 16,-3 17 5-16,7-1-12 0,-10 7-11 15,14-9-4-15,-1 4-5 0,-13 5-5 0,20-5-5 16,-20 5-7-16,37 7-3 0,-17 1-1 16,-4 2-7-16,11 8 4 0,-3 1-24 0,-1 6 22 15,-7 3-12-15,8 12-7 0,-4 2 6 16,0 1 3-16,-10 4-3 0,3 1-3 15,-10-8 1-15,7-5-2 0,-10-2-4 0,3-1 8 16,-6-2 0-16,6-5-5 0,-3 0 7 16,0-5-5-16,0-2 6 0,0-4 10 0,0 1 15 15,0-5 13-15,0 1 15 0,0-11 12 16,0 14 8-16,0-14 0 0,0 0 3 16,0 0-7-16,0 0 3 0,0 0-3 15,0 0 2-15,0 0 0 0,0 0 8 16,0 0-20-16,5-50-2 0,-2 28 10 0,0-3-22 15,0-9-8-15,7-2-1 0,1-11-15 16,-2-3 2-16,15 1-5 0,-8-1-9 0,4 3 3 16,4 1-14-16,-2 2-2 0,-4 12-1 15,5-8 3-15,0 12-14 0,0 6 6 0,1 5 0 16,-4 0-6-16,3 6-5 0,-3 8-1 16,4 1 3-16,9 7-1 0,-9 5-2 0,1 5 8 15,2 5-6-15,14 10 1 0,-11 5 0 16,-8 5 2-16,2 2 0 0,0 1 17 15,-8 1-11-15,1 2-1 0,-7-10 5 16,-4 0 9-16,1-1-14 0,0-2 7 16,-4-6-1-16,7 3 1 0,-7-7 1 0,4 2-3 15,-3-9-5-15,2 1-1 0,-3-3 10 16,4-2-26-16,-7-5-13 0,3 4-35 0,1-5-39 16,-4-6-55-16,0 0-58 0,0 0-70 15,0 0-61-15,13-18-65 0,-13 8-99 0,0-4-122 16,0 0 66-16,0-4-488 0,-3 0-517 15</inkml:trace>
  <inkml:trace contextRef="#ctx0" brushRef="#br0" timeOffset="77570.98">16763 12880 2927 0,'-23'-15'-104'0,"-4"2"28"0,10 1 21 16,1 2 15-16,-1 2 14 0,1 1 9 15,-5 1 6-15,7 2 4 0,-5 4 7 0,2 4 12 16,-7 7 14-16,-1 3 8 15,1 10 12-15,-6 13 6 0,3 9 17 0,-3 21 6 16,0 5 1-16,14 10 8 0,2 3-1 16,4 9-3-16,17 2 7 0,3 1 6 0,10 10-6 15,10 24 7-15,-3-29-8 0,12 21 2 16,12-4 5-16,12-1 9 0,0-7-1 16,13-9 2-16,5-4 0 0,9-10-1 0,3-9-9 15,-9-19-5-15,9-8-11 0,7-6 3 16,6-8-9-16,11-6-11 0,6-10-2 0,7-7-5 15,4-9-3-15,2-5-3 0,5-8-4 16,-8-8-11-16,-3-6 1 0,-1 0-5 0,29-22 0 16,-52 6-5-16,0-8 2 15,-5-3 5-15,-8-8 17 0,-6-1 4 0,10-25 13 16,-31 17-4-16,-9-13 4 0,-11-7-10 16,-2-5-11-16,-14-7 3 0,-10-7-7 15,-17-5 8-15,-3-10-13 0,-16-34-2 0,-18 1-3 16,-2 2-13-16,-14 2 2 0,-14 1-12 15,-2 12 4-15,-15 12 3 0,-9 10-1 0,0 12-3 16,-3 15-5-16,9 23 0 0,-5 13-6 16,-11 3 4-16,-3 12 4 0,-14 8-13 0,0 10 4 15,-10 11 3-15,4 9 0 0,-4 12-1 16,1 10-6-16,-24 21-7 0,0 10-21 16,7 9-17-16,12 13-21 0,15 2-29 15,9 2-13-15,10 6-33 0,7-3-28 0,27-19-27 16,6 8-31-16,8-5-28 0,8 2-24 15,8-6-46-15,6-19-41 0,8 3-149 16,2-14 21-16,7-8 52 0,7-9-265 0,3-5-207 16</inkml:trace>
  <inkml:trace contextRef="#ctx0" brushRef="#br0" timeOffset="79020.86">4026 16702 2188 0,'0'0'120'0,"0"-17"24"15,0 17 17-15,-3-15-6 0,3 15 2 0,-3-15-3 16,3 15-6-16,-4-10-18 0,4 10-14 15,0 0-20-15,0 0-7 0,0 0-2 16,0 0-16-16,0 0-4 0,37 40 2 16,-14-19-2-16,4 15 5 0,6 2-4 15,-3-3 1-15,3 2-2 0,5-4-9 0,-8-1 4 16,6-1 1-16,-9-9 5 0,-1-7 18 16,4-10 18-16,-3-8 8 0,9-10 0 0,8-9-12 15,16-20-6-15,3-12-6 0,1-4-5 16,-8-10-18-16,-2-6 2 0,-1-1-15 15,-13 4-4-15,-3 1-3 0,-1 4-5 0,-9 16 4 16,-11 6-13-16,8 4-5 0,-10 6 1 16,-1 13-35-16,-7 1-43 0,0 4-54 15,2 7-31-15,-2 0-25 0,-6 9-29 0,10-1-16 16,-10 1-31-16,0 0-26 16,14 19-30-16,-8-6-26 0,-2-2-39 0,-1 1-106 0,3 2-31 15,-6 2 51-15,0-4-250 16,3 1-188-16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17:07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11733 3607 2084 0,'-30'10'14'0,"6"0"30"0,5-8 20 0,2 4 8 16,7-2 16-16,10-4 14 0,-20 3-5 15,20-3 2-15,-13 0 9 16,13 0-7-16,0 0-7 0,0 0-20 0,0 0 6 15,0 0-5-15,0 0-13 0,49-7 0 16,-8 1-16-16,2 2 5 0,20-7-9 0,0 1-6 16,-3 1-19-16,-6 3-54 0,-14-4-68 15,-1 6-63-15,-5-7-82 0,-4 1-89 0,-7 2-130 16,1 0 36-16,-8-5-149 0,4 5-83 16</inkml:trace>
  <inkml:trace contextRef="#ctx0" brushRef="#br0" timeOffset="110923.22">7859 13984 2212 0,'0'0'85'0,"4"7"-29"0,-4-7-30 15,0 0-17-15,3 11 8 0,-3-11-7 0,4 6-5 16,-4 1 3-16,0-7 6 0,6 15-6 16,-6-8 2-16,0 3 8 0,0-2-1 15,0-1-3-15,0 3 8 0,-3-2 4 0,0 3 1 16,-1 0 5-16,1-1 0 0,-1-2 8 16,-5-1 0-16,9-7 0 0,-18 13 19 15,12-8 5-15,6-5-2 0,-13 7 10 0,13-7 2 16,-17 3 3-16,17-3-14 0,0 0 10 15,-24-14-6-15,18 7-3 0,6 7 0 16,-10-14-14-16,7 2 7 0,0 3-17 0,0 0 7 16,-5-4 0-16,8 1-6 0,0-1-6 15,0-2 6-15,0 2-11 0,3 1-9 16,5-3 1-16,-2 1 12 0,1 1-18 16,-1 1 4-16,5 1-1 0,-1-2-3 0,-4 6-3 15,4 0 1-15,-10 7-7 0,14-8 4 16,-14 8-4-16,20-3 2 0,-20 3-6 15,0 0-11-15,26 6 17 0,-16-1-4 0,-10-5-5 16,13 14 10-16,-6-7-15 0,0 1 11 16,0 5-8-16,-4-3 11 0,-3-10 2 0,3 18-8 15,-6-9-5-15,3 4 7 0,0-1 2 16,-3-2-1-16,-4-3 0 0,4 4-1 16,3-11 5-16,-14 14-5 0,8-8 6 15,-4 2-14-15,10-8 5 0,-14 4 8 0,14-4-3 16,0 0 2-16,-27 0 2 0,27 0-1 0,0 0 4 15,-23-7-2-15,23 7 3 16,-13-7 1-16,13 7-6 0,-13-12 8 0,5 3 1 16,8 9 5-16,0-15-10 0,0 15 2 15,0-12-4-15,0 12 4 0,5-17-2 0,-5 17-3 16,3-14-5-16,-3 14 4 0,6-8-10 16,-6 8 9-16,7-11-2 0,-7 11-8 15,9-6 10-15,-9 6-11 0,0 0 2 0,21 4-3 16,-21-4 4-16,0 0 1 0,20 7 3 15,-20-7 2-15,13 13-10 0,-6-4-1 16,-4 1 3-16,1 1 6 0,-1-1-1 0,-3-10 4 16,-3 17-6-16,3-5 4 0,0-12 0 15,-4 18-6-15,4-8 10 0,0-10-7 16,-7 10 10-16,7-10-7 0,-9 8 8 16,9-8-7-16,-14 3-3 0,14-3 8 0,0 0-4 15,-20 0 1-15,20 0 4 0,0 0-5 16,-20-11 5-16,14 4-4 0,6 7 4 0,-10-13-7 15,10 13 9-15,-3-15-3 0,-2 5-7 16,5 10 3-16,8-18 1 0,-2 8-4 16,1 6-7-16,-1-4 8 0,-6 8-14 15,17-13 5-15,-17 13-4 0,16-2 7 0,-16 2-4 16,0 0-4-16,31 8 8 0,-18-4 1 16,-3 7-9-16,0 2 10 0,-3-5-3 15,0 3 3-15,-4 2 3 0,0-4 1 0,0 4-5 16,1-1 2-16,-4-2 4 0,0-10-3 15,-4 21 2-15,-2-14 7 0,-1 1 4 0,7-8-3 16,-13 4-1-16,13-4 4 0,0 0-1 16,-30-4-3-16,30 4 3 0,-20-12-7 15,6 1 1-15,5 1-4 0,-1 3-1 0,2-7-2 16,2 7-22-16,3-5-32 0,-4 2-49 16,7 3-38-16,0 7-57 0,7-10-40 15,-1 2-55-15,1 4-47 0,7-2-95 0,-2 3-73 16,6 3 34-16,5 0-247 0,0 0-211 15</inkml:trace>
  <inkml:trace contextRef="#ctx0" brushRef="#br0" timeOffset="111922.62">7663 14895 2108 0,'0'0'47'0,"-3"-23"33"16,3 13 30-16,-3-3 32 16,6-2 13-16,-3 1 5 0,0 2 10 0,0-5 16 15,0 9 3-15,3-3 3 0,-3 1-15 16,0 10-8-16,3-17-21 0,-3 17-21 15,0-11-15-15,0 11-12 0,0 0-8 0,0 0-8 16,0 0-11-16,7 40-4 0,-7-23-7 16,3 12-3-16,-3-2-10 0,3 6-1 0,0 2-5 15,2-1-8-15,-2 0-2 0,-3-5-4 16,3 0 5-16,-3 0-8 16,0-4 0-16,0-4-6 0,3 0 1 0,-6-3-1 0,6-1-3 15,-3-5 5-15,0 3 14 0,3-5 31 16,-3 1 28-16,0-11 30 0,0 13-10 0,0-13-7 15,0 0 5-15,0 0-27 16,0 0-4-16,0 0-8 0,0 0 4 0,0 0-12 16,-6-49-4-16,6 31-7 0,0-3-3 15,0-4-9-15,0-4-6 0,3-4 4 16,0-3-11-16,-3-2-5 0,4 6 5 0,2-18 3 16,2 13-4-16,1-12-8 0,1 10 4 15,1 7-8-15,-8-1-3 0,3 1-1 0,1-1-2 16,7 2 2-16,-8 5-7 0,4-2 4 15,-1 3-12-15,-1 4 10 0,2 4-17 0,-4-2 12 16,8 1-3-16,-1 5-8 0,-3 1 3 16,3 2 0-16,4 3-14 0,0 2 8 15,-4-1 2-15,4 6 3 0,-17 0-1 16,36 7-7-16,-12 1 9 0,-2 5-11 16,-1 5 16-16,2 4 3 0,1 3-12 0,-5 10 8 15,2 8 1-15,-1-1 3 0,-7 6 1 16,-4-2-1-16,5 3 3 0,-10-6-3 0,2-10 1 15,-3 6-7-15,4-4 10 0,-3-1-10 16,-4-3 3-16,3-3 8 0,-6-2-3 16,3-2 4-16,3-5 1 0,0-1 15 15,-3-4 39-15,4-1 42 0,-4-5 14 16,0-8-11-16,0 0-5 0,0 0-10 0,0 0-9 16,0 0-13-16,0 0-4 0,-7-40-14 15,4 15-1-15,-5 0-3 0,-4-6-4 0,5 5-9 16,-7-2-8-16,5 6-2 0,-4-3-8 15,-4 4-10-15,-1 4-6 0,-1 5-17 0,-8-1-16 16,0 5-26-16,-3 4-22 0,-3-2-21 16,3 6-35-16,-3 0-33 0,0 6-17 15,-1-2-12-15,8 6-4 0,-8 2-6 0,8 3-8 16,2-2-7-16,-3 5-7 0,11-3-19 16,5-1-23-16,5 1-22 0,3-2-22 0,-1-1-37 15,4-3-42-15,7-2-112 0,4 0-53 16,-2-5 56-16,4 1-350 0,8-3-337 15</inkml:trace>
  <inkml:trace contextRef="#ctx0" brushRef="#br0" timeOffset="135422.65">7880 14130 1119 0,'-21'-3'76'0,"8"6"33"15,13-3-13-15,-23-3-8 0,23 3 11 16,-21-5 8-16,21 5 1 0,0 0-1 0,-19-2 2 16,19 2 9-16,-14-5 7 0,14 5 15 15,0 0-19-15,-19-3-6 0,19 3 3 0,0 0-14 16,-17-3-7-16,17 3-11 0,0 0-1 15,0 0-18-15,0 0 0 16,0 0 1-16,-13-1-23 0,13 1 0 0,0 0-1 16,0 0 11-16,0 0-10 0,0 0 8 15,0 0-7-15,60 12 7 0,-27-10 8 0,10 3 3 16,7-2-3-16,23 0 4 0,8-2-2 16,6-1-1-16,29-1 2 0,-3-2-3 0,-20 6 3 15,28-14 2-15,2 4-6 0,-3 0-2 16,7-4-6-16,-1 4 1 0,7-3-4 15,-2 2-5-15,2 6-4 0,-7-3-4 0,1-1 3 16,-4 2-2-16,1-4-4 0,-1 2 1 16,-6-1-4-16,13 6 10 0,-7-12 0 15,-3 2-1-15,-6 1-2 0,3-2-1 16,-8 5-5-16,1-3 3 0,-3-2-1 0,-8-1-6 16,-18 5 2-16,-1-2-6 0,-4-1-5 15,5 4 5-15,-15-3-5 0,-9 6 1 0,3-7-7 16,-7 4-2-16,-20 2-3 0,-3 3 11 15,-3-2-7-15,-7 0-6 0,4 1 6 16,-11 2-7-16,4-2 6 0,-1 0 0 0,-16 3-7 16,27-3-1-16,-27 3-1 0,20-4-4 15,-20 4-12-15,16-4-9 0,-16 4-14 0,17-1-11 16,-17 1-20-16,0 0-12 0,13-6-15 16,-13 6-41-16,7-4-51 0,-7 4-46 15,0-8-34-15,0 8-35 0,0 0-37 0,-16-10-56 16,6 6-94-16,-4-2 21 0,1 1-301 15,-1 3-258-15</inkml:trace>
  <inkml:trace contextRef="#ctx0" brushRef="#br0" timeOffset="135958.97">11579 13537 2309 0,'0'0'82'0,"-20"-10"25"0,20 10 21 0,-10-5-2 0,10 5-1 16,-9-6-4-16,9 6-19 0,0 0-12 16,0 0-24-16,0 0 4 0,0 0-4 15,0 0-7-15,0 0 5 0,6 34 4 16,10-18-3-16,5 5-5 0,15 12 9 16,8-3 6-16,-1 3 1 0,7-1-4 0,0-6 3 15,3-1-11-15,-2-1 0 0,-5-5-3 16,-2 5-10-16,-8-5-2 0,-9-6-7 0,-4-1-4 15,-3-2-5-15,-3 0 4 0,3 2 0 16,-10 1-5-16,-3 2 3 0,-4 3 5 0,-3-7 1 16,-7 10 10-16,1 1-2 0,-11 3 7 15,-16 11-3-15,-1 2-10 0,-5-5-1 16,-2 0-3-16,4 1-7 0,-2-8-2 0,2 2-2 16,14-3-3-16,-1-7-5 15,4-1-2-15,10 1-19 0,-10 1-24 0,4-1-24 16,2-4-11-16,1 4-34 0,3-3-30 15,3-2-30-15,0-3-32 0,1 1-21 0,-1-7-43 16,7-4-46-16,-3 4-51 0,3-4-107 16,0 0-33-16,0 0 37 0,19-21-231 15,-5 10-175-15</inkml:trace>
  <inkml:trace contextRef="#ctx0" brushRef="#br0" timeOffset="141473.45">11116 13995 1885 0,'0'0'-75'0,"0"0"27"0,-6 7 28 15,6-7 21-15,0 0 23 0,0 0-3 16,0 0 13-16,0 0 10 0,0 0 11 0,36-11 13 16,-20 7 0-16,-2 0 0 0,-1 1 0 15,11-5-5-15,-4 2-3 0,4 5-4 16,5-6-9-16,-3 1 0 0,5 1-7 16,-1-1-4-16,3 5-9 0,-10-2 4 0,14 3-8 15,-14-3-4-15,7 3 1 0,0-1 1 16,0 1-8-16,4 0 4 0,-1-3-2 15,0 3-7-15,-6-3 5 0,3 3-4 0,-3-3 1 16,-7 3-2-16,3 0-2 0,-3 0 8 16,-7 0-8-16,4 0 2 0,-17 0-2 0,24 0-8 15,-24 0 4-15,13 3-4 0,-13-3 7 16,6 3-2-16,-6-3 2 0,3 7-2 0,-3-7 2 16,0 0-2-16,-9 10 1 0,9-10 4 15,-13 11-1-15,2-10-1 0,5 5 1 16,-4-5-7-16,10-1 0 0,-14 8-3 0,4-5-17 15,10-3-20-15,-9 3-30 16,9-3-34-16,0 0-52 0,-17 0-48 0,17 0-120 16,0 0-339-16,0 0-159 0</inkml:trace>
  <inkml:trace contextRef="#ctx0" brushRef="#br0" timeOffset="155007.46">12179 13972 1875 0,'-10'5'-27'0,"10"-5"22"0,0 0 6 16,0 0 14-16,0 0 16 0,0 0 17 0,0 0 11 15,0 0 14-15,0 0 12 16,0 0 9-16,0 0 9 0,0 0 8 0,0 0 0 16,0 0 4-16,0 0-9 0,-6-18-2 15,6 18-21-15,0 0 0 0,0 0-8 0,0 0-3 16,0 0-9-16,0 0-3 0,0 0-6 15,0 0 0-15,0 0 5 0,0 0-3 16,0 0 4-16,-7 25 3 0,7-25-3 0,-3 21 1 16,6-10 3-16,-3 3 3 15,-3 1-3-15,6-2 6 0,-6 6-14 0,3-1 9 16,3 2-6-16,-3 2-8 0,4 3 6 16,-4 0-13-16,0 3 6 0,0-3 2 0,3 5-9 15,-3-3 10-15,0 3 1 0,0 5 1 16,0-2-5-16,0-6 0 0,3 9 3 0,-6-3-4 15,3 3-4-15,0-1-1 0,-10-2 1 16,13-4-2-16,-3 2-7 0,0-3-5 0,0 1 7 16,-3-1-5-16,3-2-3 0,0 5 0 15,0-4-5-15,3 1 12 0,-3 0 0 16,0 0-8-16,0-2 5 0,-3-1-4 0,3 3 3 16,0 0-4-16,-3-3 7 0,-1 0-9 15,4 0 10-15,0 1-3 0,-3-1-9 16,-1 0 5-16,1 0-2 0,3-1 7 15,0-5-6-15,-3 5 6 0,3-2-5 0,-3 0 11 16,-1-1-6-16,4-4-12 0,-3 3 8 16,0 0 3-16,3 5-12 0,-4-6-2 0,4 2 11 15,0 0-9-15,-3 3-7 0,3-6 8 16,-4 1 1-16,4 2 0 0,-3-4-8 16,3 3 12-16,0-3 5 0,-3 1-13 0,3-1-8 15,0 2 5-15,0-1-7 0,0-1 16 16,0 2-7-16,-7-2-8 0,4 1 8 0,3 2 3 15,0 0-14-15,-3-3 5 0,3 4 3 16,-4-2-9-16,4 1 6 0,-4-2-1 16,1 0 7-16,3 1-4 0,0-1-6 15,-3-4 4-15,0 4 0 0,3 0 9 0,-3-4-21 0,3 2 4 16,-4-1 5-16,1 3 8 16,3-6-9-16,-3 5-10 0,3 1 1 0,-4-1 12 15,0 1-8-15,4 0-3 0,0 1-1 16,0-1-5-16,-3-1 9 0,3 1 8 15,-3-3-4-15,3-2-3 0,-3 4 0 0,3-1-11 16,0 1 1-16,-3-3 11 0,3 1-3 16,-4 0 10-16,4-1-1 0,0 4-15 0,-3 0 4 15,3 0 2-15,0-1 1 16,0 4-7-16,-3-4 8 0,3-1-1 0,0 2-5 0,0-2 2 16,0 0 4-16,0 1 1 15,0 0-5-15,0-1 7 0,0 2 2 0,3 0 3 16,0 0 8-16,-3 2-7 0,0-2 8 15,4-1-1-15,-4-1 12 0,0-2-13 0,0 1-4 16,0 2 8-16,3-4-3 0,-3-4-7 16,0 4-7-16,0-1 5 0,0-1 3 15,0-1-4-15,0-3 3 0,0 1 3 0,3-1-4 16,-3-7-9-16,0 14 12 0,0-5-6 16,0-9 7-16,3 9 0 0,-3-9 6 0,0 7-5 15,0-7 2-15,0 11 1 16,0-11-6-16,0 7 6 0,0-7-7 0,0 0-1 15,0 7 4-15,0-7-9 0,0 0 1 16,0 0-2-16,0 0 9 0,3 9-10 0,-3-9-17 16,0 0-19-16,0 0-36 0,0 0-50 15,0 0-37-15,0 0-48 0,0 0-47 0,0 0-71 16,0 0-76-16,0 0-88 0,-3-30-102 16,3 18-77-16,0 1 67 0,-3-2-592 15,3 1-651-15</inkml:trace>
  <inkml:trace contextRef="#ctx0" brushRef="#br0" timeOffset="155507.63">11839 16852 3509 0,'0'0'52'0,"-30"-7"35"0,30 7 14 0,-10-5 20 16,10 5-2-16,0 0 7 0,-13-9-3 15,13 9-4-15,0 0-10 0,-7-4-10 16,7 4-13-16,0 0-11 0,0 0 10 0,0 0-7 15,0 0 9-15,0 0 5 0,27 35 1 16,-10-17-2-16,-4 1 2 0,4 6-8 0,10 13 4 16,-8-8-9-16,1-5 6 0,10 7-7 15,-6-7 17-15,0-1-6 0,-2-7 6 16,5-2 8-16,0-8 6 0,3-2 2 0,0-2-8 16,6-11 4-16,1-2-14 15,10-11-9-15,2-8-2 0,-5-3-11 0,2-7-8 16,-8 3-5-16,-2-4 1 0,1 0-12 15,-7 5-3-15,-10 4-5 0,-7 6-4 0,4 0-3 16,-7 6-10-16,3 1-27 0,-6 5-35 16,0 1-54-16,-4 2-60 0,3 3-30 0,-6 7-49 15,0 0-34-15,-3-10-45 0,3 10-58 16,0 0-49-16,0 0-62 0,0 0-113 16,0 0-18-16,0 0 66 0,0 0-485 0,0 0-505 15</inkml:trace>
  <inkml:trace contextRef="#ctx0" brushRef="#br0" timeOffset="157856.94">14680 3407 2843 0,'-14'-5'-156'16,"14"5"32"-16,-3-6 32 0,3 6 22 16,0 0 14-16,-7-7 9 0,7 7 6 15,0 0 3-15,0 0 3 0,0 0 3 16,0 0 0-16,0 0 20 0,0 0 13 15,34 0 12-15,-34 0 1 0,50 7 14 0,-20 1 4 16,16-2 5-16,14-2 7 0,7 3 0 16,2 1 5-16,5 2-2 0,2-3 1 0,8-1 7 15,0 2-5-15,19-4 1 16,4 7 0-16,-18-9-2 0,15 3-7 0,2 1 1 16,1 1-1-16,-13-6 2 0,-4 3 2 0,19 0-7 15,-19-1 3-15,-3 4 4 0,27-1-8 16,-11 1-1-16,-20-2 0 0,24 1 2 0,0-2 2 15,-17 0-10-15,-11-4-7 0,11 6 10 16,-3-1 8-16,3 1-3 0,13-2-2 0,-13-1-7 16,14 4 14-16,-18-2-6 15,1-2 0-15,0 1-1 0,-4-1-4 0,0 1 4 16,-2-4 2-16,2 4-3 0,0-2-8 16,-3-2 6-16,-4-2 0 0,5-2-5 15,-1 4 7-15,3-1-4 0,-12-2 4 0,8-1-5 16,-8-5-4-16,5 5 8 0,-10-4-11 15,4 1 0-15,-7-1-3 0,5 1-1 0,-19 1 0 16,-2 5-4-16,-10-2 3 0,10-3 3 16,-11-2-6-16,-6 7 0 0,7-2 0 15,-7-1-1-15,-3 4 2 0,-5-3-6 16,-1 3-3-16,-1-3 5 0,-4 3-2 16,-16 0 2-16,30-3-6 0,-13 1-6 0,-17 2 0 15,24-2 1-15,-18-2-5 0,-6 4 1 16,0 0 4-16,27-1 4 0,-27 1-10 0,13-3-27 15,-13 3-13-15,0 0-18 0,17-4-7 16,-17 4-38-16,7-3-23 0,-7 3-28 0,0 0-40 16,0 0-46-16,6-6-64 0,-6 6-122 15,-3-9-54-15,3 9 48 0,-7-13-152 16,7 2-89-16</inkml:trace>
  <inkml:trace contextRef="#ctx0" brushRef="#br0" timeOffset="162007.4">12030 16852 1584 0,'3'4'-126'0,"-3"-4"10"0,10 11 14 15,-7-8 18-15,-3-3 9 0,6 4 16 0,-6-4 6 16,0 0 20-16,0 0-10 16,0 0 11-16,0 0 3 0,0 0 7 0,0 0 1 15,0 0 0-15,0 0 2 0,0 0 12 16,0 0 12-16,0 0 7 0,4-25 5 0,-4 25 21 15,-4-7 6-15,4 7 8 0,0 0 0 16,-9-12 8-16,9 12 6 0,0 0-4 16,0 0-4-16,-3-10 1 0,3 10-10 0,0 0-9 15,0 0 13-15,0 0 5 0,0 0 9 16,0 0 11-16,0 0 10 0,6 40 3 0,0-23 9 16,-2 4-6-16,3-4-2 15,-4 3 3-15,4 1 4 0,-4 3-8 0,0-2-6 16,4-4-3-16,-3-3-15 0,-4-1-3 15,0-1-1-15,6-1-8 0,-6 1-9 16,7-5-1-16,-7-8-1 0,0 11 1 0,0-11-15 16,6 9-7-16,-6-9-17 0,0 0-37 15,0 0-34-15,0 0-39 0,0 0-47 16,0 0-64-16,0 0-77 0,0 0-108 0,0 0-199 16,0 0-97-16</inkml:trace>
  <inkml:trace contextRef="#ctx0" brushRef="#br0" timeOffset="165874.72">8909 17437 982 0,'-30'0'29'16,"-3"5"12"-16,6-2 38 0,5 0-5 15,1-2 4-15,-2 5 5 0,3-6 1 16,-3 1 11-16,6 3 6 0,0-2 6 15,0-2 9-15,17 0 7 0,-19 3 3 0,19-3 4 16,-17 2 12-16,17-2-15 0,-21 3 11 16,21-3-17-16,0 0-13 0,0 0 5 15,-16 0-15-15,16 0-3 0,0 0-6 0,0 0 11 16,0 0-2-16,0 0-12 0,0 0 8 16,60 7 8-16,-36-4-14 0,12-2 6 0,4 3-3 15,14-4-1-15,-2 0-6 0,22 2 1 16,-1 3-5-16,4-8-4 0,6 1 5 15,1 0-5-15,-4-2-9 0,3 3 0 16,-3-5 0-16,1 5-10 0,-2-5-6 16,-5 1-3-16,-1-2-2 0,3 1-6 0,-5 2-4 15,2-1-4-15,1 2-1 0,-15 1-7 16,18-2 0-16,-4 3-3 0,-7-5-2 0,12 9 5 16,-18-3-4-16,-10 0-3 0,23 3 2 15,-20-3-4-15,-6 0-4 0,3 0 6 16,4 0-5-16,-2 0 3 0,2 0-1 0,-4 0 3 15,-4-3-3-15,5 3 2 0,-2 3 6 16,-2-3-3-16,4-3 2 0,-5 0-4 16,-3 2 8-16,4-5-2 0,-1 4 7 0,-2-3-7 15,-1 1 8-15,1-3-3 16,-14 6 2-16,13-10-11 0,-10 9 2 0,0-3 3 16,0-1-9-16,-9 2 0 0,3-1-4 15,-7 2-12-15,0 1 7 0,-3-2 0 0,-1 3 1 16,-2-2-6-16,-14 3-4 0,30-7 3 15,-21 4-18-15,4-2-14 0,8-1-21 16,-4 2-16-16,2 0-32 0,-2-2-24 0,-4 4-17 16,-13 2-36-16,27-5-29 0,-27 5-37 15,14-4-31-15,-14 4-46 0,3-7-68 0,-3 7-135 16,0 0 19-16,-20-9 40 0,7 0-279 16,-4 5-235-16</inkml:trace>
  <inkml:trace contextRef="#ctx0" brushRef="#br0" timeOffset="166508.48">9336 17077 2272 0,'3'-7'106'0,"-3"7"6"16,0 0 7-16,0 0-8 0,-13-15-12 15,13 15 2-15,0 0-27 0,-26 1-1 16,26-1-9-16,-34 11-1 0,11-1-9 0,-28 8 15 16,8 7-20-16,-10 0 6 0,-14 11 15 15,7 6-14-15,-3-3-1 0,3-2 8 16,11-1-9-16,-5 6-10 0,10-7-1 0,4 1 3 15,7-3 3-15,-3 3-4 0,6-4 0 16,6-1 1-16,14-9 8 0,4 0-11 0,-2 2 3 16,8-5 4-16,0 6 6 0,11-3 12 15,5 6 12-15,11 4 8 0,9 0-10 16,5-3 4-16,-1-8-4 0,6 3-4 0,4-6-3 16,7-2-2-16,-6 0-11 15,-8-4-6-15,-4-5-1 0,-9-1-5 0,14 1-4 16,-4-2-4-16,-4-2-2 0,-2 0-7 15,-1-2-26-15,0 2-25 0,-6 0-29 16,3-3-35-16,0-3-24 0,-6 3-39 0,2 0-27 16,-2 3-27-16,2-6-27 0,-3 0-31 15,1 3-26-15,-8-4-55 0,4-2-88 0,1 2-67 16,-5-4 53-16,1 1-250 0,-1-3-189 16</inkml:trace>
  <inkml:trace contextRef="#ctx0" brushRef="#br0" timeOffset="168710.42">15323 4560 1904 0,'0'0'-113'0,"0"0"21"0,0 0 9 16,4 12 23-16,-4-12-5 0,0 0 9 15,0 0 13-15,0 0 4 0,6 7 8 0,-6-7 7 16,0 0 28-16,6 6 6 0,4-5 11 15,4 5 11-15,-1-1 1 0,7 2 2 16,7 0 9-16,3 2 2 0,10 0 7 0,13 4 1 16,7-1 8-16,4 1-4 0,2-5 2 15,7 2 5-15,1-3 1 0,5 1 3 0,8-4-1 16,16 2-4-16,-16-5 3 16,24 3-6-16,-18-2-9 0,-3-2 5 0,19-2-9 15,-22-2-1-15,24 0-4 0,-29 1 2 16,5 2-8-16,-6-2-5 0,2-2-5 15,0 2 0-15,-3 1 1 0,4-2-1 0,-2 3-3 16,2 1-1-16,3-3-9 0,-8 3 1 16,2-3-1-16,-1 3-3 0,-7 0 1 0,0 3-3 15,1 0 0-15,-17-3 3 0,-8 1 2 16,5-1 2-16,-4 0 4 0,3 0 3 16,0 0-6-16,1 0 0 0,-5 0 12 15,32-1-1-15,-15 1-8 0,-9 0 5 16,-3-6-6-16,-5 6 5 0,1-1-9 0,1-2 8 15,-5 3-7-15,1-3 0 0,-4 3-6 16,4 0 5-16,-4 0-6 0,0 0 6 0,4 0-2 16,-1-2-9-16,8 4 0 0,-4-4 11 15,4 2-9-15,-5 0-1 0,5 0 8 16,12-3-7-16,7-3-2 0,1 5 4 0,-1-5 23 16,1 5 1-16,-15-2 1 0,9 0-8 15,-19 1 6-15,-2-3-7 0,-4 1 1 0,1 0-5 16,2 1-5-16,-2-1 1 0,-1 1 3 15,0-2-8-15,1-1-13 0,-1 5 4 16,4-5-12-16,-1 5 15 0,-2-2 0 16,23-2 0-16,-15 2 8 0,-5 1-2 15,4-2-2-15,-8 3-1 0,-4 1-13 0,-1-3 3 16,2 0 6-16,-4 3-2 0,1 0-6 16,-4 0 3-16,3-1 1 0,-9 1 6 0,0-3 2 15,0 3-29-15,-4 0-29 0,-7 0-29 16,5 0-34-16,-12 0-14 0,2 4-15 15,-11-4-34-15,0 7-48 0,0-7-46 0,-30 17-145 16,0-10-16-16,-33 3-120 0,-14 2-54 16</inkml:trace>
  <inkml:trace contextRef="#ctx0" brushRef="#br0" timeOffset="170358.55">4716 5717 1568 0,'0'0'-26'0,"0"0"10"15,0 0 10-15,0 0 13 0,0 0-1 16,0 0 6-16,0 0-3 0,0 0-2 16,0 0-2-16,0 0 0 0,-10 25 4 0,10-25 1 15,0 0-4-15,20 12 9 16,-3-5 3-16,0 2 8 0,6 0 9 0,3 2 1 15,8-1 7-15,2 0 6 0,5 0-1 16,2-1 8-16,17 7 4 0,0-7 1 0,3 2-4 16,4-1 5-16,-1-3-1 0,11 1-6 15,-1-3-11-15,8 0 6 0,0-1-3 16,3-1 2-16,-5 0-4 0,5-3-3 0,-3 5-6 16,-1-5-1-16,-3 0 1 0,3 2-3 15,-10-2-5-15,1 3 0 0,-4-1-1 0,3 1-4 16,4 1-3-16,-7-4-3 0,3 3 2 15,1 0 0-15,-14-2 8 0,-8-1 4 16,22 0 1-16,-4 4-1 0,-13-4-4 16,-7 0 1-16,0 0-4 0,0 0 13 15,-1 0-15-15,5-4 8 0,-4 8-11 0,0-4-3 16,3 0 9-16,1-4-2 0,16 8-3 16,-10-8 7-16,-3 4-8 0,12 0 9 15,-12 0-6-15,-7 4-1 0,0-8 6 0,3 4-7 16,1 0-6-16,-5 0 4 0,2 0-3 15,-1 0-3-15,-4-1 0 0,5 1 10 0,-5 0 1 16,1-3-4-16,-4 0 4 0,1 2-9 16,5-2 3-16,2-2 3 0,-5 2 4 15,1-3-10-15,-4 5 14 0,-2-5-4 16,5 5-4-16,-7-2-7 0,5-2-5 16,-1 2 7-16,1-3 7 0,-7 5-8 0,2-5 0 15,-2 5-6-15,0-2 8 0,3 0 2 16,-4-2-13-16,-6 3 0 0,7-2 6 0,-4 3 1 15,0-2 3-15,1-1-8 0,0 1 3 16,-1 0-17-16,0 1 11 0,1-1 9 16,-1 1-4-16,3-3 1 0,1 2-2 0,-4 0-8 15,5-1 12-15,-2 1-14 0,1-2 2 16,-1 3 8-16,7-3-2 0,-2-1-7 0,-5 5 7 16,1-2 5-16,-4-2-9 0,11 0 11 15,-11 0-16-15,0 2 15 0,1-1-9 16,-1-2 9-16,0 1-5 0,0-1 1 15,4 5-9-15,4-5 5 0,-2-1-2 16,-6 2 2-16,1 3 0 0,5-6-6 0,2 4 3 16,-4-2 3-16,2 1-4 0,-2-1 6 15,0 2-6-15,3 0-4 0,-7-2 2 0,0 4-3 16,10-3 9-16,-2-3 2 0,2 4-2 16,-10-2 2-16,11 1-6 0,-7 3-1 0,-4-3 3 15,0-1-2-15,0 5 3 0,1-5 2 16,-4 4-10-16,-4-3 8 0,-2 1 2 15,9 3-3-15,-9 1-2 0,2-3-4 16,-3 0 8-16,1 3 2 0,6-1-6 16,-7 1-14-16,0-3 11 0,4 3 6 0,-4-3 0 15,-2 3 2-15,1 0-7 0,-5 3-1 16,4-3 5-16,-21 0-3 0,33-3 1 0,-14 3 3 16,2 0-3-16,-1 0 9 0,-4-2-14 15,-16 2-2-15,44 2 6 0,-25-2-5 16,2 0 15-16,-1-2-8 0,3 2-4 0,0-3 2 15,1 3 6-15,-1 0-10 0,-3 0 9 16,10 0-6-16,-7 0 3 0,1-2 4 0,3 2-4 16,9 0 6-16,-9 0-14 0,3 0 6 15,-3-4 5-15,6 3-1 0,-6 1-8 16,-1-3 6-16,-3 0-3 0,-2 3 3 16,2-1 8-16,-7 1 1 0,5-3-12 15,-21 3 1-15,22-3 2 0,-22 3-1 0,24-2 8 16,-24 2-3-16,20 0 2 0,-20 0-3 15,16-3 1-15,-16 3 0 0,0 0 1 0,18-2-15 16,-18 2-28-16,0 0-41 0,0 0-52 16,0 0-35-16,9 5-26 0,-9-5-48 0,-6 12-56 15,-7-2-158-15,-4 2-8 0,-10 4 30 16,-6-1-145-16,-13 7-77 0</inkml:trace>
  <inkml:trace contextRef="#ctx0" brushRef="#br0" timeOffset="172925.14">8643 17442 1625 0,'-23'3'-41'0,"23"-3"25"16,-18 4 9-16,18-4 12 0,-16 6 4 16,16-6 14-16,-10 5 9 0,10-5 6 15,0 0 15-15,-16 2 12 0,16-2 5 0,0 0 6 16,0 0 10-16,-18 5 7 0,18-5 5 15,0 0 2-15,0 0 8 0,0 0-2 16,0 0 8-16,0 0-15 0,0 0 16 0,0 0-13 16,30-22-11-16,-16 19 1 0,-14 3-7 15,24-7-11-15,-14 2-2 0,3-1-4 0,-13 6-6 16,26-1-1-16,-9 1-20 16,0-3 5-16,-17 3-6 0,30-3 7 0,-17 3-8 15,-13 0 1-15,34 0 1 0,-21 0-8 16,-13 0 4-16,30 0-5 0,-16 3-3 15,-14-3 0-15,16 0 2 0,-16 0-16 0,20 3-1 16,-20-3 9-16,0 0-3 0,19 1-9 16,-19-1 2-16,0 0 1 0,0 0-10 15,21-1 7-15,-21 1 2 0,0 0 4 0,0 0-14 16,0 0-3-16,0 0-1 0,20 0-14 16,-20 0-60-16,0 0-16 0,0 0-42 15,0 0-55-15,0 0-51 0,0 0-83 16,0 0-136-16,0 0 2 0,0 0 41 0,0 0-200 15,0 0-114-15</inkml:trace>
  <inkml:trace contextRef="#ctx0" brushRef="#br0" timeOffset="175142.58">8676 17560 1941 0,'-3'-11'169'0,"3"11"15"0,-3-14 15 16,3 14 19-16,0-15 0 15,-4 7 0-15,4 8 7 0,0-13-12 16,0 13-14-16,0 0-13 0,-3-14-22 0,3 14-20 16,0 0-11-16,0 0-8 0,0 0-12 15,0 0 7-15,0 0 1 0,26 27 12 0,-19-8-4 16,10 10 1-16,3 10-9 0,0 1-9 15,-3 6-12-15,5-1-12 0,2-1-4 16,3 5-15-16,-1-8 3 0,1 0-18 0,0-7-6 16,-4-3 8-16,-9-9-3 0,-5-2-3 15,2-5-14-15,2 0-6 0,-4-2 0 0,2-1 4 16,-4-5 17-16,-4 4 7 0,-3-11-4 16,6 4-6-16,-6-4-16 0,0 0 8 15,0 0-7-15,0 0-2 0,0 0-17 16,0 0-6-16,-13-37 3 0,3 22-5 15,0-2-4-15,0 2 6 0,4-1-13 0,-5 1-6 16,-2-3 17-16,3 1-5 0,-3 1 0 16,0-2 1-16,5 2 1 0,-4 0-10 0,5-5 0 15,1 8-5-15,-5-2 4 0,1 1-4 16,4-1 14-16,-5 1-11 0,5-3-10 16,2 5 9-16,1-3-7 0,0 2 2 0,0 3-14 15,-5-2-4-15,5 2-15 0,0 3-21 16,3 7-12-16,-7-15-23 0,7 15-23 15,-9-10-17-15,9 10-17 0,-8-8-13 0,8 8-11 16,0 0-15-16,0 0-15 16,0 0-8-16,0 0-14 0,0 0-16 0,0 0-17 15,0 0-23-15,-9 18-27 0,9-18-56 16,-7 10-70-16,1-5-4 0,6-5-285 0,-7 10-226 16</inkml:trace>
  <inkml:trace contextRef="#ctx0" brushRef="#br0" timeOffset="176094.33">8719 17560 2158 0,'0'0'29'0,"0"0"22"0,0-15 27 0,0 15 10 15,-6-15 7-15,6 15 11 16,-7-10 28-16,7 10-8 0,-3-10-10 0,3 10 6 16,0 0-12-16,0 0-22 0,0 0-10 15,0 0 1-15,0 0 2 0,-23 27-22 0,13-8 3 16,-4 10-9-16,1 0-4 0,6 2-2 16,-9 13 4-16,6-9-19 0,2-3-1 15,5-3-8-15,-10 0-4 0,7-6 9 0,2 2-4 16,-6-6 2-16,7-2-2 0,0-1-10 15,-1-6-3-15,8 3 19 0,-8-2 11 0,4-11 7 16,-3 12-3-16,3-12 2 0,0 0-10 16,0 0 0-16,0 0-5 15,0 0-3-15,0 0-3 0,0 0-4 0,-3-40 2 16,3 19-7-16,0 2 5 0,3-9-1 16,0 0-2-16,1-7-1 0,-1 1 10 0,3 2 6 15,-3-4 10-15,1 4 3 0,0 4 6 16,2 0 2-16,-6 9 3 0,4-1 12 15,-1-1 2-15,-3 6 1 0,0 3 1 0,3-1-4 16,0 3-8-16,-3 10 0 16,0-12-14-16,0 12 4 0,0 0-10 0,0 0-5 0,0 0-2 15,0 0-5-15,-9 29-4 16,2-5 1-16,4 1 5 0,-8 5-8 0,11-3 4 16,-6 9 8-16,-1-3-6 0,4 0 4 15,-3-2-7-15,-2 1 8 0,5-7-16 16,-3 0 7-16,6-4 1 0,-4-5-8 0,1 5-3 15,0-7-2-15,3-1 7 0,-3-1 8 16,-2-5 9-16,5-7 13 0,0 11 12 16,0-11-6-16,0 0-4 0,0 0-2 0,0 0 3 15,0 0 4-15,21-25-10 0,-15 7 3 16,2-4-3-16,1-6-14 0,-5 2 5 0,2-8 4 16,4-10-6-16,0 4 3 15,-6 8-4-15,5-2 1 0,-2 1 1 0,0 12 12 0,-7 0-4 16,3 5 8-16,-3-1-5 0,0 6-6 15,0 1-7-15,0 10-8 16,-3-12 1-16,3 12-8 0,0 0 2 0,0 0-5 16,-7 33-7-16,3-15 8 0,-2 14-6 15,0 1 5-15,2 2-8 0,1 1 0 0,-4 14-2 16,-3-11 10-16,10-8-13 0,0-5-3 16,-3 3 3-16,0-4 0 0,-1-8 4 0,1 1-6 15,3-3-6-15,-3-1-14 16,3-1 0-16,0-1-14 0,0-12-27 0,-3 13-48 15,3-13-42-15,0 0-53 0,0 0-40 0,0 0-42 16,0 0-51-16,-8-25-44 0,5 12-52 16,3-1-60-16,3-1-121 0,-3 0-11 15,3-3 67-15,8-2-468 0,-8 5-497 16</inkml:trace>
  <inkml:trace contextRef="#ctx0" brushRef="#br0" timeOffset="177875.53">8663 17527 2793 0,'0'0'-172'0,"0"0"24"15,0 0 5-15,0 0 26 0,0 0 11 16,0 0 9-16,0 0 6 0,0 0 10 0,0 0 15 15,0 0-11-15,10-15 23 0,-10 15-1 16,0 0 19-16,0 0-6 0,0 0 9 0,0 0 3 16,0 0 11-16,0 0 9 0,0 0-5 15,0 0 3-15,0 0 4 0,0 0 5 16,0 0 5-16,0 0-1 0,0 0 7 16,0 0-13-16,0 0 5 0,7-13 4 15,-7 13 1-15,0 0-10 0,0 0-2 0,0-10 5 16,0 10 2-16,0 0 2 0,0 0 3 15,6-9 9-15,-6 9 4 0,0 0-9 16,3-10 9-16,-3 10 10 0,0 0 3 0,10-8-3 16,-10 8 9-16,0 0 0 0,4-7 7 15,-4 7 11-15,0 0-3 0,0 0 10 0,7-10 7 16,-7 10 0-16,0 0 6 0,6-8 5 16,-6 8 8-16,0 0-2 15,0 0 3-15,3-13 5 0,-3 13 2 0,0 0 19 16,0 0-16-16,0 0 13 0,0 0-2 15,0 0-7-15,0 0-5 0,4-7-5 0,-4 7 1 16,0 0-13-16,0 0 5 0,0 0-7 16,0 0-16-16,0 0 6 0,-10 32-5 15,10-16 3-15,0-4-5 0,-3 3 6 0,-1 3 3 16,4 2 5-16,0-1 0 0,-3 6 2 16,-1-1-3-16,8 1 5 0,-8 1-3 0,4 2-4 15,4 1 3-15,-8 0 1 0,4-2 1 16,-3-2-6-16,0 0-2 0,3 2-2 15,-4-2-8-15,1 3 6 0,3-8-15 0,0 5 1 16,-3 0-4-16,0 0-3 16,3-6-3-16,-4 5 0 0,1-2-8 0,0 0-1 15,3-4-1-15,0 2 8 0,-4-1-2 16,1-1 1-16,-1-3 1 0,4-2 4 16,0 2-2-16,0 3-5 0,-6-4 8 0,3 1-5 15,3 1 4-15,0-1-1 0,-4 2-10 16,-2-2-1-16,2 3 7 0,1-3-16 0,3 2 4 15,-4-5 8-15,4 1-17 0,-3 5 8 16,3-3-4-16,0-2 4 0,0 3 6 16,-3 1-10-16,3-3-1 0,-3 1-5 0,3-2 8 15,0-1-10-15,-4 1-12 16,1-5 9-16,3 3-6 0,-3-1 6 0,3 2-2 16,0-12 0-16,0 17 4 0,-4-9-4 15,4-8 5-15,4 17-6 0,-4-9-8 16,0-8 2-16,0 16 7 0,0-16-1 0,0 12-6 15,0-12-2-15,0 14 8 0,0-14-7 16,-4 14-4-16,4-14 4 0,-4 10-3 0,4-10 13 16,0 15-5-16,0-15-11 0,0 11 7 15,0-11 9-15,0 14-8 0,0-14-6 16,0 11-4-16,0-11 8 0,-3 14-5 0,3-14 1 16,-3 15 6-16,3-15 8 15,-3 14-16-15,6-7 11 0,-3-7 7 0,-3 17-15 0,3-17 0 16,0 8 5-16,0-8-12 15,-3 14 15-15,3-14 0 0,0 10-1 0,0-10-8 16,-4 12 12-16,4-12 0 0,4 10-11 16,-4-10 2-16,-4 12-1 0,4-12 2 15,0 0 0-15,0 17 10 0,0-17-13 0,4 8 5 16,-4-8-6-16,0 0 2 0,0 13-6 16,0-13 9-16,0 0-8 0,-4 10 15 0,4-10 1 15,0 0-9-15,0 0 13 0,0 0-14 16,4 12-3-16,-4-12 7 0,0 0-4 15,0 0 7-15,0 0 0 0,0 0-19 16,0 0 12-16,0 11 11 0,0-11-28 16,0 0 17-16,0 0 2 0,0 0-9 0,0 0 16 15,6 7-7-15,-6-7-10 0,0 0 19 16,0 0-9-16,0 0-4 0,0 0-3 0,0 0 2 16,0 0 4-16,0 13-4 0,0-13 5 15,0 0 0-15,0 0-10 0,0 0-1 16,0 0 11-16,0 0 17 0,0 0-26 0,0 0-3 15,0 0 12-15,0 0-7 0,0 0 11 16,0 0-6-16,0 0-1 0,0 0-2 16,0 0 9-16,0 0 6 0,0 0-11 15,0 0 2-15,0 0-4 0,0 0 12 0,0 0-10 16,0 0 17-16,0 0-29 0,0 0 12 16,0 0 11-16,0 0-14 0,0 0 3 15,0 0-1-15,0 0-11 0,0 0-3 0,0 0-3 16,0 0 5-16,0 0-10 0,0 0 2 15,0 0 0-15,0 0-9 0,0 0-19 16,0 0-17-16,0 0-15 0,0 0-16 0,0 0-32 16,0 0-36-16,0 0-39 0,0 0-30 15,0 0-35-15,0 0-30 0,0 0-41 0,0 0-49 16,0 0-90-16,0 0-91 0,-13-35 51 16,10 25-390-16,3 10-389 15</inkml:trace>
  <inkml:trace contextRef="#ctx0" brushRef="#br0" timeOffset="178524.82">8299 18685 2688 0,'0'0'45'0,"0"0"11"16,-6-8 17-16,6 8-9 0,0 0 7 0,0 0 11 16,0 0 2-16,0 0-33 0,0 0 2 15,0 0-7-15,0 0 9 0,0 0-16 16,0 0 5-16,0 0-4 0,0 0-12 16,0 0 8-16,0 0-15 0,10 46 17 15,-10-34-12-15,3 8 10 0,4-1-9 0,-1-1 12 16,1 4 7-16,0-1-19 0,-4-1 14 15,7 2 1-15,-7-4-23 0,7-3 23 0,-3-1-12 16,0 1 3-16,-1-2 9 0,1-3-8 16,0 1 2-16,6-3-1 0,3 0-7 15,1 1-3-15,1-5 8 0,4-1-5 0,-5-2-6 16,10-1 0-16,0-1-8 0,-1-2 8 16,4-1-8-16,7-7 0 0,3 1-6 15,-4-5 8-15,1 2-4 0,13-6-5 0,-10 3 7 16,4-3-7-16,-11 5 4 15,-6 3-4-15,-5 1 1 0,-4 2-7 0,-6 1 8 16,6-3 1-16,-9 6-9 0,5 0 3 16,-14 4 1-16,16-10-5 0,-2 7-7 0,-14 3-18 15,0 0-24-15,13-4-22 0,-13 4-44 16,0 0-17-16,0 0-35 0,0 0-37 16,0 0-51-16,0 0-67 0,27 4-117 0,-27-4-35 15,0 0 46-15,0 0-192 0,0 0-119 16</inkml:trace>
  <inkml:trace contextRef="#ctx0" brushRef="#br0" timeOffset="184341.93">8526 18985 1795 0,'0'0'-9'15,"0"0"6"-15,0 0 13 0,0 0 9 0,0 0 16 16,0 0 4-16,0 0 13 0,0 0 4 15,0 0 3-15,0 0 3 0,16-8 4 16,-16 8-9-16,0 0 11 0,0 0-7 0,0 0-3 16,0 0 4-16,0 0 2 0,0 0 9 15,0 0-21-15,5-10 5 0,-5 10 0 16,0 0-7-16,0 0 9 0,0 0-19 16,0 0 6-16,0 0-7 0,0 0-3 15,0 0 1-15,-44-3 4 0,44 3 2 0,-21-2-5 16,21 2-1-16,-30 0 16 0,30 0 5 15,-36-2-12-15,17-2 11 0,-2 3 4 16,-2 1-19-16,-1-3 7 0,-6-1-6 0,-3-2 0 16,-1 3 2-16,-8-1-17 0,2-1 5 15,-4 2 5-15,1-1-8 0,-1 1 5 16,-2 0-6-16,2-2 1 0,1-1 18 0,0 5-18 16,2-2 10-16,-1-1-2 15,2-2-1-15,-1 1 2 0,8-2-3 0,0 4-7 16,-10-4 1-16,2-1-4 0,5 6 9 15,-1-3-16-15,4-1 2 0,-10 2 11 16,-1-2-8-16,11-2 6 0,-13 4-9 0,2-3 3 16,-16-3 6-16,13 2 3 0,3 1-4 15,5-1-3-15,-4 1 4 0,5 0-5 0,-1 1 3 16,2-5-4-16,4 7 0 0,3 0-8 16,0-2 3-16,0-1-1 0,0-1-8 15,0 4 8-15,0-2-10 0,3 1 3 0,-6-1-3 16,-1 2 2-16,4 0 0 0,-3 1 2 15,3-3-10-15,0 4-2 0,-3-4 0 16,6 5 6-16,0-2-5 0,-3-1 0 0,0 1 6 16,3 0 0-16,5 0-7 15,-5 3 3-15,4-2 1 0,2 0 2 0,2 2-1 16,-2 0 0-16,1-4 1 0,20 4-3 16,-33 0 3-16,17 0 1 0,16 0-2 15,-27-1 2-15,27 1 0 0,-27 0-3 0,27 0 1 16,-23 0 2-16,23 0-4 0,-17 0 5 15,17 0-1-15,0 0 5 0,-23 0 9 0,23 0-3 16,0 0 4-16,-21-6-2 0,21 6 4 16,-12-1 2-16,12 1-1 0,0 0 2 15,0 0 1-15,-24 0-9 0,24 0 0 16,0 0-1-16,0 0 1 0,0 0-1 16,0 0-8-16,0 0 5 0,-24 1 0 0,24-1-7 15,0 0 1-15,0 0 0 0,0 0 4 16,0 0 3-16,0 0-4 0,-19-1 4 15,19 1 0-15,0 0-1 0,0 0-8 0,0 0 2 16,0 0-2-16,0 0 4 0,0 0-7 16,-17 4 3-16,17-4 2 0,0 0-3 15,0 0-2-15,0 0 4 0,-13 4-6 0,13-4 1 16,0 0 0-16,0 0 7 0,-17 0-8 16,17 0 2-16,0 0-3 0,-13 6-2 15,13-6 2-15,0 0 6 0,0 0-2 16,0 0 3-16,0 0-3 0,0 0-3 15,-20 2 6-15,20-2-7 0,0 0-1 0,0 0 4 16,0 0 1-16,0 0-4 0,0 0 4 16,0 0-4-16,0 0 5 0,0 0-4 15,0 0-3-15,0 0 2 0,0 0-1 0,-24-2-2 16,24 2 6-16,0 0-7 0,0 0 10 16,0 0-9-16,0 0 3 0,0 0 0 0,0 0-3 15,0 0 7-15,0 0 0 0,-16-6-2 16,16 6 8-16,0 0-6 0,0 0 5 15,0 0-2-15,0 0-5 0,0 0 8 16,0 0-10-16,0 0 2 0,0 0-2 16,0 0-3-16,0 0 2 0,0 0 7 0,0 0-7 15,0 0 0-15,0 0-1 0,0 0-3 0,0 0 2 16,0 0-3-16,0 0 2 16,0 0-4-16,0 0-3 0,0 0 0 0,0 0 6 15,0 0-5-15,0 0 3 0,0 0-2 16,0 0 4-16,0 0-3 0,63 6 4 15,-39-8 1-15,3-2 7 0,2 4-5 0,5 0-5 16,-1-1 3-16,0-2 8 16,1 0-4-16,-1 2 0 0,-6 1-2 0,0 0-1 0,-2-3 2 15,-1 3 0-15,-7 0-5 16,-17 0 5-16,30-3-3 0,-30 3 1 16,24 0 0-16,-24 0-3 0,22 0 3 0,-22 0-4 15,14-3-6-15,-14 3-13 0,0 0-13 16,0 0-17-16,27 0-24 0,-27 0-25 0,0 0-33 15,0 0-38-15,13 6-25 0,-13-6-32 16,0 0-31-16,0 0-35 0,0 0-64 16,0 0-143-16,0 0-17 0,0 0 59 0,0 0-287 15,0 0-239-15</inkml:trace>
  <inkml:trace contextRef="#ctx0" brushRef="#br0" timeOffset="184779.85">6103 18367 2241 0,'-7'-7'75'16,"7"7"26"-16,-6-11 33 0,6 11 32 0,-7-10 6 15,7 10 7-15,-7-9 17 0,7 9-3 16,-10-10 1-16,10 10-10 0,-9-8-16 16,9 8-9-16,-14-2-20 0,14 2-14 0,0 0-17 15,-50 17-6-15,23-2-8 0,1 3-15 16,-18 7-2-16,1 4-11 0,0 5 2 0,5 3-7 15,2-2-5-15,3-6-6 16,3 3 0-16,10-3-11 0,3-8 0 16,7 3-4-16,0-6-3 0,7 1 0 0,-1-1-5 15,4-4 9-15,4 1 8 0,6 2 7 0,3 0 8 16,7-3 14-16,7 4 3 0,7-3-6 16,2 0 0-16,0-2-5 0,4-5 1 15,11 9-5-15,-9-9-18 0,-1 0 5 16,-1 2-15-16,-7-4 11 0,-6 1-13 0,6 1 6 15,-3-4-21-15,-3 3 3 0,0-3 3 16,3 0-2-16,-8-1-25 0,2 3-11 16,-4-2-23-16,0-1-16 0,3-2-11 15,-6 3-25-15,-4-2-19 0,4 0-21 16,-17-2-25-16,20 3-27 0,-20-3-42 0,17 3-25 16,-17-3-31-16,20 3-29 0,-20-3-34 15,13 0-55-15,-13 0-110 0,0 0-22 16,0 0 53-16,30 0-286 0,-30 0-254 0</inkml:trace>
  <inkml:trace contextRef="#ctx0" brushRef="#br0" timeOffset="198992.82">9006 12450 2307 0,'-34'-9'83'0,"8"5"17"16,6 0 17-16,11 1-5 0,-2 0-5 15,11 3-14-15,0 0-9 0,0 0-14 16,20-18 1-16,44 9 4 0,49-4-6 0,33 1-7 16,61-8 5-16,13 5 9 0,23-3 2 15,14-2-5-15,3 5 6 0,14 0 0 0,-1-2-1 16,1-1-1-16,-21 3-14 0,-10 1 0 16,-20-4-1-16,-16 8-12 0,-53 0-3 15,-15 2-8-15,-22 1 3 0,-30 2-6 0,-17 0-4 16,-17 0 2-16,-10 2-2 15,-10 0-9-15,-3-1 2 0,-6 4-13 0,-4-3-17 16,0 1-17-16,-3 2-17 0,-17 0-42 16,19-5-18-16,-19 5-43 0,14-4-43 0,-14 4-53 15,0-8-79-15,0 8-93 0,-20-24-94 16,0 6 57-16,0-3-243 0,-17-15-184 0</inkml:trace>
  <inkml:trace contextRef="#ctx0" brushRef="#br0" timeOffset="199309.9">12216 11434 2078 0,'-26'-16'89'0,"5"3"9"16,5 2 28-16,2 4 13 0,5 0-1 15,-1 2-14-15,10 5-3 0,-14-7-17 0,14 7-18 16,-6-6-16-16,6 6-12 0,0 0 4 16,0 0-6-16,46 25-3 0,14-4 6 0,14 8-15 15,16 2 4-15,3 2-3 0,10 0-5 16,11 3 3-16,-11-5-11 0,-7 8 7 15,-9-4-12-15,-14 2-8 0,-2-4 4 0,-25-3 3 16,-2-4-7-16,-11 7 5 16,-17-2 0-16,-2-9 0 0,-11 0 1 0,-9 2 1 0,-5 1 1 15,-8 8 11-15,-15 6-2 16,-3-4-8-16,4-9-3 0,-10 8 1 0,-1-4-2 16,4-2 5-16,10-3-4 0,7-6-11 15,-3 1-26-15,2-2-46 0,7-3-42 0,-2 0-40 16,5-1-41-16,4-1-39 0,-4-1-58 15,8-1-84-15,0-1-128 0,-4-6 44 16,7 2-226-16,3-6-166 0</inkml:trace>
  <inkml:trace contextRef="#ctx0" brushRef="#br0" timeOffset="204861.13">5263 15917 2972 0,'10'-12'147'16,"-7"2"6"-16,8 0-45 0,-8 2 17 16,-3 8-37-16,3-12 0 0,-3 12-1 15,0-10-16-15,0 10-5 0,0 0-16 0,0 0-1 16,-20-7-6-16,20 7 3 0,-54 4-11 15,-16 4 18-15,-6-1 8 0,-28 11 4 0,-9-4 5 16,-3 7 10-16,-5-4-4 0,-8 6 1 16,-1-2 1-16,-7 3 2 0,4-2-5 15,3 3-1-15,2 0-4 0,12-3-7 16,13-4-2-16,0 5-7 0,12-7-2 16,25-2-3-16,3-4-7 0,3 2-6 0,20-5 1 15,6 0-2-15,8-1-2 0,2-3 1 16,4 2-6-16,-4-2-2 0,8-2-5 15,-1-1-8-15,17 0-26 0,-33 0-18 0,33 0-24 16,-23 0-37-16,23 0-36 0,-20-4-47 16,10 1-32-16,3-2-34 0,4-2-42 15,-1-3-30-15,1-5-36 0,10-3-39 0,6-7-74 16,7-6-37-16,16-5-295 0,-1-3-283 16</inkml:trace>
  <inkml:trace contextRef="#ctx0" brushRef="#br0" timeOffset="205193.51">3437 15635 2342 0,'16'-23'49'0,"1"6"42"15,-7 2 27-15,-4 1 21 0,-3 6 28 16,5-1-10-16,-8 9 0 0,0-9-17 16,0 9-7-16,-21-5-18 0,21 5-7 0,-60 6-20 15,3 18-7-15,-3-2-4 0,-19 15 3 16,-11 5-3-16,13 8-6 0,-10 4 1 16,7 0 0-16,0 12-2 0,1-4-8 0,5 3-3 15,10 3-5-15,8-1-4 0,9-2-2 16,17 3-1-16,10-13-8 0,14-3-3 0,12 1-2 15,11 0 1-15,13-3-3 0,16 7 1 16,24-7 0-16,7 0-8 0,20-7 3 16,6-1 5-16,14-8-9 0,6-3 1 15,-3-6 1-15,-3 1-7 0,-11-8 1 16,-9 3-3-16,-17-10-3 0,-10-5-3 0,-7 5-15 16,-16-7-11-16,-7-1-28 0,-10-3-24 15,-3 1-35-15,-10-2-42 0,-1 1-30 0,1-3-21 16,-4-1-33-16,-3 4-38 0,-10 0-62 15,10-3-59-15,-10 3-110 0,0 0 13 16,0 0-290-16,0 0-262 0</inkml:trace>
  <inkml:trace contextRef="#ctx0" brushRef="#br0" timeOffset="213847.42">983 9526 2709 0,'0'0'236'0,"0"0"-27"16,-14-11-70-16,14 11-19 0,-10-8-64 16,10 8-7-16,0 0-3 0,0 0-14 0,-19 25-20 15,12-10 15-15,0 7-3 0,7 6-15 16,0 1 4-16,-3 10 9 0,9-7 7 0,8 14 1 15,-4-9-19-15,23 1 30 0,7-6 23 16,20-10 24-16,17-12 18 0,32-16 1 16,62-20-2-16,12-27-5 0,10-18-1 0,14-8-9 15,73-28-8-15,-17-8-10 16,-62 22-3-16,-5-4-8 0,-2 2-7 0,-15-2-2 16,-15 4-10-16,-17 8-5 0,-20 5-2 15,-15 13-1-15,-31 17-5 0,-15 7-7 16,-23 11-23-16,-6 7-35 0,-10 7-37 0,-7 5-45 15,-6 8-25-15,-2 3-19 0,-12 2-16 16,0 0-13-16,10 17-18 0,-7-7-32 0,-6 5-33 16,0 0-39-16,0 5-102 0,-4-2-75 15,1 4 49-15,-5-1-198 0,1-2-135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20:5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1842 1928 0,'-27'0'18'0,"8"0"22"15,2 3 11-15,-7-3 9 0,24 0 10 0,-27 1 7 16,27-1 15-16,-16 0-5 0,16 0-8 15,0 0-13-15,-17 4-10 0,17-4 5 16,0 0-7-16,44 10 2 0,19-3-21 0,37 3 13 16,33-5-8-16,24 1-3 0,53-2 3 15,14 6-12-15,5-7 4 0,21 5 0 16,3-7 2-16,-3 2-5 0,-3 0 14 16,-26-10-10-16,-22 8 2 0,-49-5 0 0,-17-1-2 15,-9 0 4-15,-41 0-16 0,-2 2 8 16,-18-1-2-16,-20 4-1 0,-6 0 4 15,-11-3-5-15,-2 3 3 0,-8 0-8 0,1-3-5 16,-17 3 11-16,30 0-17 0,-14 0-7 16,-16 0-22-16,27-2-13 0,-27 2-24 0,17-3-20 15,-17 3-17-15,0 0-7 0,24 3-30 16,-24-3-20-16,16 5-30 0,-13-2-23 16,-3-3-24-16,11 7-52 0,-11-7-142 0,0 0-138 15,0 7-61-15</inkml:trace>
  <inkml:trace contextRef="#ctx0" brushRef="#br0" timeOffset="2250.42">12546 4904 1780 0,'0'0'162'0,"0"-18"17"16,0 18 18-16,0-14 18 0,-7 7 8 15,7 7 2-15,0-15 12 0,0 15-17 0,-6-10-25 16,6 10-17-16,0 0-22 15,0-11-18-15,0 11-17 0,0 0-14 0,0 0-9 16,0 0-5-16,-7 36-10 0,1-11 3 16,2 7 7-16,-3 18 0 0,-2 3 16 0,-5 4 5 15,1 1-8-15,0 2-2 0,2 0-14 16,5 2-6-16,3-5-6 0,-4 0 13 16,4-1 5-16,3-12 8 0,0-8-11 0,0-5 7 15,0-5 1-15,0-2 0 0,0-7 15 16,3 3 7-16,-3-7 20 0,10 1 4 0,-7-6-6 15,11-1-8-15,-1-3-7 16,0 0-9-16,7-4-12 0,-20 0-11 0,50-12-7 16,-16 1-9-16,-1-2-8 0,3 4-12 15,1-4-37-15,-7 1-38 0,3-1-58 0,-6 3-69 16,6-2-61-16,-3 5-48 0,0-4-48 16,-3 4-58-16,0 1-70 0,3-1-52 0,0-4-73 15,-3 3-149-15,-5 0 67 0,5-1-606 16,0 1-704-16</inkml:trace>
  <inkml:trace contextRef="#ctx0" brushRef="#br0" timeOffset="3168.03">14143 5279 3590 0,'0'-14'-7'0,"3"-4"55"15,-3-1 37-15,0-2 44 0,0 0 22 0,3 2 20 16,-3 5 23-16,4-4 18 15,-4 3 6-15,-4-1 6 0,4 4-12 0,0 2-22 16,0 10-28-16,0-15-23 0,0 15-15 16,0 0-6-16,0 0-24 0,0 0-4 0,0 0-14 15,-6 48-5-15,-1-13 8 0,1 15 1 16,2 3 3-16,-3 9 3 0,-3 2 6 0,4 17-5 16,-1-5-4-16,0-9-9 0,1-5-3 15,-4 1-7-15,7-6 0 0,-4-7-9 0,4-7-5 16,3-11 1-16,-4-7-6 0,4 0 1 15,-7-6 15-15,4-1 22 0,3-5 33 16,0-1 9-16,0-5 1 0,0-7-10 16,0 0-6-16,0 0-57 0,0 0-53 15,0 0 0-15,10-43 0 0,-6 14 0 0,-4-6 0 16,3-17 0-16,0-1 0 0,7 1 0 16,-10-3 0-16,10-1 0 0,-7 2 0 0,1-1 0 15,3-4 0-15,-4 2 0 0,3 0 0 16,1 0 0-16,0-1 0 0,6 4 0 0,-3 1 0 15,0 6 0-15,3-3 0 0,1 7 0 16,2 0 0-16,5 4 0 0,-5 6 0 0,7-5 0 16,1 10 0-16,0 9 0 0,-5-1 0 15,1 5 0-15,0 1 0 0,3 6 0 16,-2 0 0-16,2 5 0 0,7 3 0 16,-4 0 0-16,4 8 0 0,8 3 0 0,-5 6 0 15,13 8 0-15,-10 4 0 0,-1 6 0 16,-10 5 0-16,2 7 0 0,-10 3 0 0,3 6 0 15,-13-1 0-15,6 5 0 0,-13 0 0 16,0 5 0-16,3 0 0 0,-3 2 0 0,-3-4 0 16,0-1 0-16,0-2 0 0,-4-10 0 15,7-7 0-15,0-11 0 0,-3-7 0 16,3-6 0-16,0 2 0 0,0-8 0 0,3-4 0 16,0-2 0-16,-3-7 0 0,0 0 0 15,0 0 0-15,0 0 0 0,10-33 0 16,-10 5 0-16,0 0 0 0,-10-9 0 15,0-8 0-15,-3 0 0 0,0 10 0 0,-11-3 0 16,1 1 0-16,-14 5 0 0,10 8 0 16,-15 2 0-16,4 7 0 0,5 2 0 0,-10 4-8 15,3 4-160-15,7 0-21 0,-5 5-10 16,5 0-17-16,0 5-17 0,0 0-8 0,-1 4-23 16,-2 7-31-16,-8 6-31 0,11-3-29 15,10 5-33-15,3-5-43 0,6-1-62 0,11 0-145 16,0-1 60-16,3 1-500 0,3 2-549 15</inkml:trace>
  <inkml:trace contextRef="#ctx0" brushRef="#br0" timeOffset="3817.17">15719 5210 3166 0,'14'-18'59'0,"-4"4"47"0,-4-3 38 0,-3 6 30 16,8-4 29-16,-8 5 29 0,4-4 35 16,-1 3 16-16,-3 1 13 0,5-1-8 15,-5 2-23-15,-3 9-27 0,3-13-28 0,-3 13-31 16,0 0-16-16,0 0-18 0,0 0-14 15,0 0-10-15,-6 54-12 0,-5-18-12 16,-5 14-9-16,2 7-10 0,1 0-4 0,-4 22-3 16,11 1 0-16,-7-5-3 0,2-10-2 15,8-5-4-15,-7-1-7 0,7 2-8 16,-4-9 1-16,4-9-1 0,-1-8-6 0,1-2-3 16,-4-8-3-16,7-3-2 0,0-5 2 15,-3 1 2-15,3-3 13 0,-3-5 28 16,3-3 9-16,0-7-11 0,0 0-46 0,0 0-30 15,0 0 0-15,0 0 0 0,0 0 0 16,10-45 0-16,-4 18 0 0,-2-8 0 0,6-18 0 16,-7 0 0-16,7-4 0 0,0 2 0 15,-3-2 0-15,3-3 0 0,-4 0 0 0,11-13 0 16,-4 1 0-16,1 9 0 0,2-8 0 16,1 14 0-16,4 0 0 0,-2 2 0 15,11-8 0-15,-10 16 0 0,7 1 0 0,3 5 0 16,-3 0 0-16,3 4 0 0,-11 12 0 15,5 3 0-15,-4 2 0 0,0 5 0 16,-3 0 0-16,2 6 0 0,-2 2 0 16,4 10 0-16,1 0 0 0,5 4 0 0,-3 5 0 15,-1 6 0-15,7 14 0 0,-3 6 0 16,-11 2 0-16,-2 6 0 0,-11-7 0 0,0 1 0 16,-9 7 0-16,-8 2 0 0,1-5 0 15,-14 1 0-15,-3-5 0 0,-3-2 0 0,-8-4 0 16,-2-2 0-16,-3-3 0 0,2-4 0 15,-5-5 0-15,-5-2-161 0,14-4-101 0,3-2-30 16,-3-1-35-16,1-1-37 16,-2 0-35-16,1 0-21 0,4-1-37 0,6-3-40 0,3-1-80 15,7-3-81-15,7 1 79 16,0-1-509-16,13-2-558 0</inkml:trace>
  <inkml:trace contextRef="#ctx0" brushRef="#br0" timeOffset="4218.18">17063 5125 3214 0,'13'-22'79'0,"4"1"50"0,-8 6 42 0,2 1 23 16,-8-3 27-16,7 6 36 0,-3-3 25 15,0 7 23-15,-4-2-8 0,7 0-19 16,-10 9-25-16,3-11-26 0,-3 11-24 15,7-8-25-15,-7 8-15 0,0 0-14 0,0 0-10 16,-4 33-2-16,4-5 5 0,-3 5 11 16,-3 16 4-16,-4 6 4 0,-4 5 2 0,8 0-5 15,-4 2-9-15,-7 13-8 0,10-15-50 16,1 3-91-16,-5-1 0 0,8-2 0 0,-10-5 0 16,10-2 0-16,0-11 0 0,-2-6 0 15,5-11 0-15,-3 1 0 0,0-5 0 16,3-4 0-16,0-2 0 0,-3 0 0 0,3-2 0 15,-7-6 0-15,4-2 0 0,3-5 0 16,0 0 0-16,0 0-147 0,0 0-262 16,3-30-87-16,1 8-75 0,-1-6-77 15,-3-3-137-15,3-5 70 0,0-3 65 0,-3 3-632 16,3-4-742-16</inkml:trace>
  <inkml:trace contextRef="#ctx0" brushRef="#br0" timeOffset="4400.38">16819 5270 3708 0,'-26'-16'12'0,"6"7"69"15,3-4 22-15,1 3 20 0,-1-1 12 16,0 3 16-16,7-3-2 0,-3-2-4 16,6 4 2-16,0-4-20 0,4 3-7 0,3-2-15 15,0 12-11-15,14-25-19 0,2 10 0 16,11-1-9-16,6 2-12 0,14-4 2 16,16 0-10-16,7 0-5 0,3 4-22 15,17-4-30-15,7 6-25 0,-23-2-39 0,22-3-42 16,-12 9-60-16,-1 0-81 0,0-1-58 15,-7 2-77-15,-2 6-90 0,-4-5-98 0,-16 6 58 16,-8 0-383-16,-9 3-386 0</inkml:trace>
  <inkml:trace contextRef="#ctx0" brushRef="#br0" timeOffset="4734.1">18509 4970 2632 0,'24'2'26'0,"-5"-2"43"0,5 0 38 16,-4 0 27-16,-20 0 9 0,40-2 18 0,-13 2-5 15,0 0-4-15,3 0-13 0,3 2-13 16,3 4-10-16,1 6-5 0,-1 2-14 16,11 11-2-16,-7 6-8 0,-3 6-8 0,-14 6-2 15,-6 3-9-15,-10 8 1 0,-10 1-9 16,-7 4-4-16,-10 12 0 0,-10-4-5 0,-10-2-8 16,-11 0 0-16,1-8-3 0,-6-7-2 15,-4-4-2-15,13-11-4 0,-7-9 5 0,8-5 9 16,-1-11 1-16,4-7 7 0,0-6 0 15,-17-11-9-15,10-10-1 0,-1-8-3 16,2-18-10-16,2-5 3 0,14-8-8 0,9-6-1 16,11 9-4-16,-1-4 1 15,22-2-10-15,-2 3 5 0,7 3-4 0,14-5-34 16,9 5-41-16,12 10-50 0,5 6-70 16,10 6-75-16,17 9-53 0,10 3-60 0,-3 6-79 15,9 8-131-15,1-5 35 0,7 6-401 16,-8 1-424-16</inkml:trace>
  <inkml:trace contextRef="#ctx0" brushRef="#br0" timeOffset="5300.35">20173 4757 2831 0,'0'0'119'16,"17"-7"41"-16,-17 7 42 0,10-5 38 15,-10 5 15-15,0 0 5 0,0 0-21 0,0 0-19 16,0 0-28-16,0 0-21 0,0 0 1 15,0 0 16-15,6 30 7 0,-9-5 5 16,-4 10 2-16,-7 16-2 0,8 8-6 0,-4 6-6 16,-7 15-9-16,1 5-10 0,-4 5-10 15,-1-2-8-15,5 1-16 0,2-2-11 0,1 1-9 16,-4-8-14-16,4-2-10 16,7-18-5-16,0-3-8 0,1-4-7 0,-1-6-3 0,-1-10-11 15,7-9 1-15,0-3-1 0,-3-7-7 16,6-1-36-16,-3-5-14 0,4-1 0 15,-4-11 0-15,6 7 0 0,-6-7 0 16,0 0 0-16,0 0 0 0,20-37 0 0,-7 9 0 16,1-19 0-16,2-9 0 0,-2-3 0 15,2-19 0-15,-2 1 0 0,-4-3 0 16,-4 12 0-16,2-13 0 0,-2 2 0 0,1 12 0 16,6-16 0-16,1 8 0 0,-2-3 0 15,9 9 0-15,-4 9 0 0,13-5 0 0,-11 12 0 16,21-7 0-16,-2 5 0 0,-5 13 0 15,3 3 0-15,-3 6 0 0,4 2 0 0,-1 6 0 16,5 7 0-16,-11 4 0 0,3 6 0 16,-3 5 0-16,0 6 0 0,10 1 0 15,14 14 0-15,-15 6 0 0,4 8 0 16,-2 0 0-16,-18 12 0 0,0 6 0 0,-9 0 0 16,-17-4 0-16,-5 8 0 0,-18 13 0 15,6-16 0-15,-10-2 0 0,-20 2-25 0,-7-2-52 16,-9-10-40-16,-14-6-50 0,-7-11-55 15,10-9-58-15,-26 2-50 0,0-5-72 0,-7-3-58 16,4 1-41-16,12-5-57 0,7-2-143 16,4 2 61-16,2-3 62 0,5 0-488 15,19 0-537-15</inkml:trace>
  <inkml:trace contextRef="#ctx0" brushRef="#br0" timeOffset="7450.88">11630 7582 3114 0,'-8'-15'49'15,"5"5"55"-15,-3-3 34 0,3-2 35 0,-1 3 51 16,1-1 42-16,0 1 16 0,-5-1 3 15,5 3 12-15,0 1-20 0,0 2-23 0,3 7-29 16,-7-13-29-16,7 13-28 0,0 0-22 16,0 0-6-16,0 0-19 0,-14 29-8 0,8-4-10 15,-1 10-7-15,-2 14-10 16,-5 5-6-16,4 0-6 0,-7 17 2 0,4-9-5 16,7 4-10-16,-1-4-4 0,0-2-3 15,0-2 3-15,1-5-13 0,3-11-1 0,3-5-4 16,-4-2-7-16,1-10-23 0,3 0-22 15,0-7-23-15,0 0-18 0,-4-10-32 16,4 1-53-16,0-9-49 0,0 0-55 0,0 0-74 16,0 0-70-16,11-30-68 0,-11 7-54 15,6 1-129-15,1-6-24 0,-1-4 67 0,11-13-504 16,-7 5-570-16</inkml:trace>
  <inkml:trace contextRef="#ctx0" brushRef="#br0" timeOffset="7967.7">11523 7618 3221 0,'0'-15'55'0,"0"2"34"0,-4-2 18 16,4 5 19-16,-3-1 10 0,3 11-1 16,0-14 1-16,0 14-10 0,3-15-12 0,-3 15-8 15,0-14-17-15,0 14-8 0,0 0-14 16,0 0 0-16,0 0-7 0,43 29-10 0,-26-4 4 16,4 0-7-16,-2 17-5 0,5 1-5 15,-11 4-3-15,7 6 5 0,0-3-5 16,-10 7 0-16,4-7-5 0,-1 0 0 0,-7-7-3 15,11 0 0-15,-7-11-2 0,-7-6-2 16,7-8-2-16,1 6 14 0,-5-10 35 16,-3-3 32-16,4-4 27 0,-7-7 2 15,10 1 3-15,-10-1-21 0,0 0-3 0,27-11-1 16,-11-4-10-16,-2-3-2 0,2-7-2 16,11-10-16-16,3-5-9 0,-6 1-9 0,-2-7 4 15,5-1-17-15,-3 0 2 0,6-1-17 16,-3 0 9-16,-1 1-13 0,1 6 8 0,-4 2-10 15,-3 6-7-15,-3 8 0 0,-4 6-3 16,0 2-8-16,-2 6-3 0,-5-3-7 0,1 6-3 16,-1 2-5-16,2 3 2 0,-8 3-4 15,0 0 4-15,22 10 5 0,-11 5 2 16,-8 6 0-16,3 0-2 0,1 18 4 16,-7-3 9-16,0 21 8 0,0 3 8 15,-3 2 9-15,-4 3 4 0,1-2-1 0,-2-5 1 16,-1 1 2-16,2-4-10 0,-2-5-3 15,4-10 0-15,2-8 4 0,0-1-2 0,3-9-6 16,-3-2 1-16,3-4-5 0,-4 1-8 16,4-9-25-16,-6 3-31 0,6-5-61 0,0-6-50 15,0 0-50-15,0 0-53 0,0 0-92 16,0 0-87-16,6-33-94 0,4 13-197 0,1-1 45 16,2-8 87-16,4-11-557 15,2-3-620-15</inkml:trace>
  <inkml:trace contextRef="#ctx0" brushRef="#br0" timeOffset="9588.32">13706 7769 3414 0,'0'0'73'0,"0"0"29"0,0 0 14 15,0 0 19-15,0 0 26 0,-13-26 25 0,13 26 21 16,0-13 23-16,0 13-8 0,0-11-13 16,0 11-23-16,0 0-29 0,0 0-14 0,0 0-12 15,0 0 1-15,0 0-16 0,-17 42 3 16,7-9 4-16,0 23-7 0,-3-3 5 16,-11 19-6-16,8 4 0 0,2-1-4 0,-2 9 3 15,-1-1-7-15,7-4-2 0,-7-1-14 16,7-2-4-16,1-17-8 0,1-1-5 15,2-7-7-15,-4-10-8 0,10-11-2 16,0-8-1-16,-3 1 0 0,3-8 2 0,0-5 6 16,3-1-5-16,-3-9-1 0,0 0-8 15,0 0-4-15,0 0-3 0,24-25-8 0,-18 7-6 16,-3-7 1-16,4-1-3 0,7-9-27 16,-11-4 0-16,4-11 0 0,-1 0 0 0,8 4 0 15,-11 3 0-15,0-7 0 0,7-2 0 16,-4 2 0-16,2 0 0 0,-5 2 0 0,10 1 0 15,-7 0 0-15,5-2 0 0,2 12 0 16,1-9 0-16,2 4 0 0,4 1 0 16,3-1 0-16,4 3 0 0,-4-1 0 15,4 2 0-15,6 4 0 0,4-1 0 0,-1 4 0 16,2 2 0-16,5 4 0 0,-10 7 0 16,-3 3 0-16,0 2 0 0,-3 9 0 0,3-1 0 15,-7 5 0-15,-3 5 0 0,7 5 0 16,-7 5 0-16,-4 6 0 0,-2 8 0 15,-8 0-11-15,-2 7-48 0,-8-1-12 0,1 15-15 16,-3 3-13-16,-18-3-3 16,7 0 7-16,-2-3-6 0,-8-5-9 0,3-2 4 0,4-11 1 15,-3-5 8-15,10-6 8 16,0-1 1-16,6-2 14 0,0-8 14 0,-3 4 2 16,7-10 2-16,3-1 15 0,0 0 6 15,0 6 9-15,0-6 13 0,0 0 10 0,0 0 0 16,0 0 4-16,40 0-2 0,-23 1 6 15,2 5 3-15,8 2 5 0,0 3 7 0,6 7-15 16,-10 6-3-16,14 5 4 0,-7 6 1 16,-3 1 12-16,-13-4 8 0,-1 0-11 0,-7-2 9 15,-6 1-2-15,0 2-7 0,-16 16 11 16,5-14-7-16,-16 6 6 0,-3-5-5 16,-6-1 3-16,-1-7-32 0,-9-3-22 15,2-10-31-15,8-5-22 0,-1 0-31 0,-7-2-19 16,5-1-20-16,6-7-27 0,-4 1-19 15,7-1-21-15,3-1-32 0,0 1-26 16,1-3-37-16,2 0-45 0,5-4-62 0,2 2-150 16,7-2 19-16,0 0 54 0,10-4-345 15,0-2-329-15</inkml:trace>
  <inkml:trace contextRef="#ctx0" brushRef="#br0" timeOffset="10750.5">15529 8043 2477 0,'3'-11'48'0,"5"-2"37"16,-2 1 15-16,4-2 17 0,4-4 6 0,5 3-1 16,8-2-12-16,-3-1-1 15,2 0-8-15,1 8-2 0,3-1-8 0,-1 7-8 16,-2 7-5-16,3 5-2 0,21 9 1 15,-12 13 11-15,-2 5 0 0,-3 0 1 16,-8 12 4-16,-3 3 8 0,-6 4-1 0,-7 4-2 16,-7 3-2-16,-3-4-3 0,-6 6 1 15,-8-6-9-15,1-4 6 0,-3-6-11 0,-14 1-7 16,3-6 0-16,-10-4-1 0,-3-5 2 16,-3-8 3-16,7-8-3 0,-2-9 0 0,5-8 4 15,-7 0-11-15,4-8-7 0,-21-8 2 16,10-3-11-16,4-5-6 0,3-5-1 0,7-6-1 15,6-2-3-15,3-6-2 16,8-2-9-16,9-5 4 0,-3 0-10 0,10 6 2 16,3-12-3-16,7 4-9 0,4 3 0 15,2 6-10-15,4 0-22 0,7 3-41 16,0 12-38-16,-8 7-39 0,2 7-42 0,2 3-42 16,1 7-40-16,-2 7-38 0,5 5-34 15,0 0-49-15,0 9-31 0,3 0-101 0,-3 5-22 16,3 11 46-16,-11-5-312 0,-5-3-288 15</inkml:trace>
  <inkml:trace contextRef="#ctx0" brushRef="#br0" timeOffset="11086.91">15656 8607 2348 0,'-13'5'27'0,"-1"1"32"0,1-6 21 16,13 0 19-16,0 0 19 0,-30-6 5 0,30 6 17 15,-24-11-7-15,15 4-6 0,2-2 6 16,1-4 3-16,-2-2 1 0,2 2-2 0,6 1-2 15,0-2-2-15,0 1-5 0,0 1-6 16,0-6-13-16,6 5-6 0,2 1-7 16,5 2-7-16,4 0-11 0,2-2-5 15,8 4-10-15,-3 5-2 0,9 3 0 0,-3 3 1 16,6 5 1-16,15 9 6 0,-5 8 10 0,-10 9 13 16,5 4 10-16,-14 10-6 15,-5-2 10-15,-1 4-10 0,-4 6 0 0,-4-3 2 16,0-3-13-16,-3-3-4 0,-3-10-12 15,3-6-6-15,-4-5 5 0,1-2-9 0,0-2-6 16,-1-7-9-16,1-1 5 0,4 3-13 16,-5-10-28-16,0 3-40 0,4-8-56 0,4-2-56 15,-1 3-50-15,-13-3-92 0,30-8-85 16,-13 1-104-16,2-6-156 0,11-5 12 16,0 6 56-16,0-8-499 0,14-7-535 0</inkml:trace>
  <inkml:trace contextRef="#ctx0" brushRef="#br0" timeOffset="12184.18">17133 8126 3047 0,'-7'-11'-35'0,"7"11"39"0,0-14 45 16,0 14 19-16,0-11 36 0,0 11 18 0,0-15-2 15,0 15 7-15,0-18 9 0,0 18-1 16,-3-10-9-16,3 10-11 0,0-11-10 16,0 11-20-16,0 0-5 0,0 0-9 15,0 0-8-15,0 0-7 0,0 0-1 0,-7 39-6 16,4-21-1-16,0 4-10 0,-5 6 3 15,5 4-5-15,0 3 2 0,-3 15 1 16,-1-3-2-16,-4 3 4 0,8-6-7 0,3-2 1 16,3 8 4-16,-3-6-5 0,8-6-4 15,-5 12 1-15,10-6-1 0,-3-8-7 0,-3-6 0 16,6-5 6-16,1 0 1 16,-4-5 16-16,3 0 1 0,0-2-3 0,-3-10 15 15,7 3 14-15,3-4 4 0,-7-1-11 0,10-5 19 16,-3-1-10-16,7-7 4 0,3-5-7 15,0-2-4-15,-3-4-13 0,16-14 11 16,-10-6-17-16,4 1 8 0,-7-5-1 16,-7 1-6-16,4-7-11 0,3 4 3 0,-10-6 3 15,3 0-10-15,-9 0 3 0,2 0-11 16,-2-6-3-16,-1 12 11 0,-7 1-18 0,2 11 9 16,-2-4-13-16,-3 14 9 0,-3-2-11 15,0 6-25-15,0 0-29 0,0 0-26 0,-3 5-25 16,0 5-20-16,0 4-21 0,3 4-20 15,-14-7-18-15,14 7-21 0,0 0-26 0,0 0-45 16,-24 11-24-16,21 3-35 16,-3-7-29-16,-1 4-33 0,4-4-96 0,0 0-76 15,3 5 61-15,0-5-344 0,0 3-325 16</inkml:trace>
  <inkml:trace contextRef="#ctx0" brushRef="#br0" timeOffset="12967.66">18506 8219 2500 0,'10'-1'67'16,"-10"1"53"-16,14-17 21 0,-8 9 14 15,-3 0 16-15,4-1 6 0,-7 9 8 0,3-8 13 16,-3 8 5-16,11-11-10 0,-11 11-12 16,6-7-17-16,-6 7-14 0,0 0-14 15,0 0-8-15,0 0 14 0,0 0 9 16,13 26 18-16,-13-2 19 0,3 1 3 0,-3 7 0 15,0 4-6-15,-3 15-2 0,3 5-7 16,-3 4-8-16,0-1-12 0,0-2-7 16,-1 4-9-16,-2-4-17 0,-2 0-12 0,5 2-7 15,3-18-11-15,0-2-10 0,0-4-5 16,0 0-7-16,0-5-5 0,-3-2-8 0,3-3-5 16,0-6-4-16,0 1-4 0,-3-8 1 15,-1 4-3-15,4-7 1 0,-3-2-5 0,3-7-12 16,0 0-27-16,0 0 0 0,0 0 0 15,0 0 0-15,0 0 0 0,0 0 0 0,0 0 0 16,13-29 0-16,-13 17 0 16,3-11 0-16,5 4 0 0,-8-5 0 0,3-2 0 15,0 1 0-15,-3-6 0 0,7-5 0 16,-1 3 0-16,2-17 0 0,-2 4 0 0,-3-4 0 16,7 0 0-16,-4 3 0 0,5 7 0 15,-1-10 0-15,-1 0 0 0,2 12 0 0,2-9 0 16,1 4 0-16,-1 8 0 0,-3 6 0 15,3-4 0-15,0-9 0 0,8 10 0 16,-8 6 0-16,4 1 0 0,2 1 0 0,-2 6 0 16,-4 1 0-16,4 2 0 15,-1 4 0-15,5 4 0 0,-1 0 0 0,-4 7 0 0,-16 0 0 16,33 8 0-16,-12-1 0 16,-4 10 0-16,-4 0 0 0,0 5 0 0,-6 3 0 15,-4 0 0-15,4 11 0 0,-4-4-21 16,-6 3-4-16,-10 6-10 0,2 1 0 0,-8-3-8 15,5-6-21-15,1-5-20 0,2-9-28 16,2 4-21-16,-4-7-22 0,-4 5-23 0,4-6-26 16,-4 3-25-16,7-5-35 0,-10 1-31 15,4 4-35-15,-2-6-28 0,9 1-34 0,-5-6-43 16,-6 4-57-16,10-4-136 0,0 0 67 16,0-2-500-16,7 1-532 0</inkml:trace>
  <inkml:trace contextRef="#ctx0" brushRef="#br0" timeOffset="13534.74">20116 8244 3175 0,'0'0'89'0,"6"-12"28"0,-1 5 26 16,-2-7 13-16,0 4-2 0,4 2-9 16,-1-5-4-16,0 2-1 0,8-1 2 15,-4-1-10-15,0 1-4 0,0 5-10 16,3-7-12-16,-2 10-12 0,2 2-11 0,-13 2-11 16,0 0-7-16,36 13-2 0,-19 4-6 15,6 5-9-15,-3 3 0 0,7 15-2 0,-10 3-6 16,-4 4-2-16,0 3-6 0,1 6 5 15,-8-5-5-15,-6 5-4 0,0-5-2 0,-3-8 5 16,3-5-4-16,-14 15-4 0,8-13-5 16,-7 4 3-16,-1-8 2 0,1-9-1 15,-4 1-7-15,-9-6 3 0,3-3 1 16,-4-1 9-16,-10-2-5 0,1-8-7 16,-5-1 10-16,5-6 7 0,-1 3 11 0,7-9-1 15,-3-1 1-15,0-6 6 0,-1-2-5 16,4-7 31-16,-7-8-5 0,4-4-4 0,3-2 13 15,4-3-1-15,12 8-4 0,-10-9-5 16,15 3-12-16,2 4-3 0,7 1-4 0,0 5-5 16,-3-10-6-16,6-2-1 0,-3 4 0 15,10 0-11-15,-4 2-3 0,12 6-6 0,-9-7-3 16,8 8-17-16,-4 0-34 0,4 0-26 16,-4 8-39-16,4 0-30 0,-4 9-39 15,1 0-32-15,2 5-40 0,1 3-51 16,-4 0-45-16,1 3-33 0,2 5-45 15,-6-1-24-15,1 3-75 0,-2 5-73 0,-2 3 49 16,-1-1-404-16,2 5-420 0</inkml:trace>
  <inkml:trace contextRef="#ctx0" brushRef="#br0" timeOffset="13902.81">19929 8812 2685 0,'-6'10'-33'0,"-4"-6"45"0,3 5 40 16,7-9 33-16,-20 8 26 0,20-8 16 0,-17 0 8 15,17 0 3-15,0 0 15 16,-19 0 7-16,19 0-2 0,0 0 3 0,-14-11-9 16,14 11 3-16,-3-13-4 0,3 13 3 15,0 0 1-15,13-19-15 0,-6 12 1 0,6-4 2 16,4-2-12-16,6 4 4 0,-6 0-9 16,3 2-25-16,6 0 3 0,-6 5-5 15,1 2-19-15,1 2 1 0,2 4 18 0,9 2-3 16,-3 9 1-16,11 9 15 0,-8 5 1 15,0 1 6-15,-3 4-1 0,-3 3-8 0,-4 1-3 16,-3-2-7-16,-3-4-10 16,-4-3-6-16,4-5-9 0,-1-1-5 0,-6-1-6 15,10-5-5-15,1-1-3 0,-2-5-4 16,-2-8-6-16,13 0-7 0,-6-8-1 0,-2-3-25 16,5 2-32-16,0-6-48 0,3-5-38 15,-6-2-71-15,-1-3-61 0,-3 3-51 0,-7-4-71 16,0 0-52-16,1 5-67 0,-7 3-67 15,-4 1-155-15,-6-1 59 0,3 6 76 16,-3-7-509-16,-1 7-546 0</inkml:trace>
  <inkml:trace contextRef="#ctx0" brushRef="#br0" timeOffset="18917.31">26216 5075 2768 0,'-7'-10'278'0,"4"-1"-42"0,-3 2-17 16,-2-1-32-16,5 0-18 0,3 10-9 0,-6-14-25 16,6 14-30-16,-7-8-19 0,7 8-17 15,-6-8-8-15,6 8-14 0,0 0-3 0,0 0-6 16,0 0-1-16,-7 40-7 0,11-15 0 15,-4 10 1-15,3 2 2 0,6 21-2 16,-2 2 8-16,7 15-2 0,-8-10 9 0,4 10-3 16,-4-11-2-16,8-7 1 15,-7 2-2-15,-1-4-7 0,8-5-1 0,-11-14-1 0,7-2-4 16,-7-9 2-16,5-3-2 16,-2-3 2-16,-6-1-5 0,3-2 2 0,1-4 5 15,-1-4-10-15,-3-8-29 0,0 0-30 16,0 0-39-16,0 0-31 0,0 0-52 15,0 0-38-15,9-23-37 0,-4 10-47 0,-5-5-56 16,3 2-63-16,-3-4-134 0,3-5 15 16,0 0-328-16,-3 0-332 0</inkml:trace>
  <inkml:trace contextRef="#ctx0" brushRef="#br0" timeOffset="19551.21">26282 5270 2479 0,'-3'-10'20'0,"-3"-5"30"0,3 5 14 16,-1 0 8-16,1 0 13 0,3 10 12 16,-6-18 10-16,6 7-13 0,0 11 8 0,0-16-6 15,-5 6-12-15,5 10-4 0,0-13-9 16,0 13 0-16,5-12-8 0,-5 12-9 0,3-10 1 16,-3 10-11-16,6-8-10 0,-6 8 3 15,13-6-13-15,-13 6 2 0,0 0-4 16,41 11-3-16,-25-4 2 0,4 6-10 0,4 2 6 15,-5 6-9-15,15 8 4 0,-4 4 3 16,-7-6-2-16,7 6-4 0,-6-4 14 0,6 7-7 16,-3-4-3-16,-8-1-9 15,1-6 2-15,-4 0 5 0,5 0-3 0,-1 1-3 16,-4-2 3-16,-2-5-3 0,-4-5 1 16,3 3-3-16,-6-3 7 0,0-3 3 15,2-3-7-15,-2 3 29 0,3-5 6 0,-10-6 14 16,10 4 1-16,-10-4 1 0,0 0-4 15,0 0-2-15,27-22-9 0,-17 7-1 0,-4-8-5 16,8-2-5-16,-8-5-2 0,8-5-4 16,-7 0-4-16,2-9-2 0,5-2-3 15,-1-1 1-15,-10 12-5 0,15-8-2 16,-12 8 4-16,-3 3 10 0,0 7 6 16,4 0 6-16,-1 2 11 0,-1 6 12 0,-2-4 5 15,0 7 0-15,0 2-4 0,0-1-5 16,1 2-7-16,-1 4-11 0,-3 7-13 0,6-15-5 15,-6 15 3-15,0 0-6 0,0 0 3 16,30 22 0-16,-19 2-7 0,2 2 7 16,4 17-3-16,-1 2 3 0,-5 5 8 0,5 0 11 15,1 5-1-15,-1 2 8 0,-5 4-1 16,-5-1 1-16,4 0-2 0,-3-3-4 0,3-2 0 16,3-2-3-16,-10-11-6 15,1-6 3-15,6-4-5 0,-3-2 14 0,-1-5-15 16,1-4-27-16,-7-4-26 0,3-3-18 15,-3-3-31-15,3-7-53 0,-3-4-68 16,7 3-67-16,-7-3-74 0,13-13-73 0,1-5-109 16,-1-8-115-16,0-2 65 0,11-11-423 15,6 0-467-15</inkml:trace>
  <inkml:trace contextRef="#ctx0" brushRef="#br0" timeOffset="19918.39">27950 5235 2864 0,'23'-15'-10'16,"-3"5"28"-16,-4-3 18 0,4 2 14 16,-3 3-3-16,0 0-3 0,6-2-3 15,-2 4 1-15,-2 2-8 0,1 4-1 0,7 7-11 16,-3 1-4-16,1 12 0 0,-1 2 5 16,6 16-2-16,-6 3-2 0,-4 8 2 0,-7 1 7 15,0 7-10-15,-13-2-7 0,0 1 5 16,-3-2-3-16,-4-1 10 0,-6-3 7 15,-4-3 17-15,-3-4 11 0,-3-3 6 16,-7-8 25-16,3-9-9 0,0-8 8 0,1-5-7 16,-1-5 1-16,3-2-6 0,-5-9-1 0,-5-6-12 15,4-6-1-15,-3-14-10 16,3-3-1-16,4-8-4 0,9-3-9 0,4 0-1 16,-1-2-2-16,11 9-6 0,3-3-2 15,3 6-2-15,3-11-7 0,12-2-1 16,5 6-7-16,0 4-19 0,4 2-30 0,6-1-34 15,-10 11-47-15,7-3-47 0,4 10-32 16,-1 4-37-16,-3-3-91 0,0 4-149 0,3-1-52 16,0 2 54-16,5 3-235 0,-2 4-201 15</inkml:trace>
  <inkml:trace contextRef="#ctx0" brushRef="#br0" timeOffset="20853.16">29179 4957 2194 0,'0'0'142'16,"0"0"35"-16,0 0 14 0,-16-28 10 15,16 28 13-15,-3-9 19 0,3 9-6 0,0 0-10 16,-4-13-17-16,4 13-20 15,0 0-24-15,-10-4-18 0,10 4-21 0,0 0-4 16,0 0-16-16,0 33-10 0,-3-8-8 0,3 6-4 16,0 6-10-16,0 16-1 15,3 5-2-15,0-3-4 0,8 3 2 0,-8-1-7 16,3 3-2-16,4-2-1 0,-6-1-5 16,3-2-3-16,-4-10-3 0,3-10 1 0,1-1-5 15,0-3-2-15,-7-5-1 0,7-2 1 16,-7-6-3-16,6-1 5 0,-3-2-3 15,1-3 6-15,-1-2 14 0,0 0 25 0,-3-10 17 16,4 15 5-16,-4-15-9 16,0 0-3-16,0 0-18 0,0 0 1 0,0 0-11 0,0 0-8 15,0 0 0-15,0 0-9 16,4-42-4-16,-4 24 2 0,-4-1-13 0,0-6 8 16,4 0-16-16,0-3 5 0,0 0 0 15,0 1-8-15,-6-8 1 0,6 0 0 0,3 5 0 16,-3-8-1-16,0 3 0 0,0-1-1 15,0 3 5-15,3-5-9 0,1-12 4 16,0 7-4-16,-1 7-9 0,0 0 12 0,3-3-3 16,1 7-10-16,-4 0 11 0,5 7 2 15,-2 0-8-15,0 3-3 0,4 0-1 0,-2-2 3 16,-2 5-7-16,4 1-8 0,-1 4 9 16,-1 1-6-16,1-2-6 0,1 5 0 15,4-1-6-15,-1 7 10 0,1-1-16 16,-1 0-10-16,-13 5-35 0,27 2-19 0,-15 1-6 15,6 6-10-15,-6 4-4 0,6 5-4 16,-9 0-2-16,-2 7 1 0,3 0 2 16,-6 0 4-16,-4 4 6 0,0 0-2 0,-7 7 6 15,-3 9 4-15,3-12 0 0,1-4 6 16,2-4-2-16,1-4 8 0,0-4 5 0,-5 1 6 16,2 0 3-16,3-10 10 0,3 3 10 15,-3-1 2-15,3-6 0 0,0-4 4 0,-4 9 6 16,4-9 6-16,0 0 0 0,0 0 3 15,0 0 2-15,0 0 5 0,24-3 1 16,-24 3 2-16,16 0 1 0,-16 0 0 16,27 5-4-16,-14 1 8 0,1 1-4 15,9 5 6-15,-3 2 2 0,3 7 3 0,-2 4-7 16,1 10 9-16,-5 1-1 0,-4-7 5 16,-5 4 8-16,-5-1 8 0,0-1 15 0,-14 1 1 15,5 0 5-15,-4-4 6 0,-4 2 0 16,-5-5-1-16,-5-3-3 0,1-4-1 0,-7-1-5 15,7-7-2-15,0-5-5 0,-1-5-3 16,-3 0-10-16,4-5-12 0,-3-2-18 16,-1 0-27-16,0-6-19 0,7 1-40 15,1-5-34-15,-2 3-38 0,4 2-38 16,11-1-51-16,-1-2-49 0,4 5-72 0,6-5-159 16,7 3 70-16,4-4-302 0,2-2-265 15</inkml:trace>
  <inkml:trace contextRef="#ctx0" brushRef="#br0" timeOffset="21268.43">30409 5022 2354 0,'4'-12'107'16,"-4"-1"27"-16,4 1 26 0,-4 12 23 15,3-15 14-15,-3 15 12 0,0-13-7 16,0 13-10-16,3-10-24 0,-3 10-16 0,0 0-22 16,0 0-15-16,0 0-14 0,0 0-7 15,0 0-14-15,0 0 1 0,-3 45 13 0,0-15 19 16,3 5 17-16,0 5 12 0,0 16-1 16,-4 2 13-16,4 1 2 0,0-1-5 0,4-4-5 15,-1 6-12-15,3-5-9 0,-3-7-5 16,-3-8-10-16,4-5-11 0,-4-1-7 15,3-6-13-15,-3 0-1 0,3-6-11 0,0 0-4 16,-3-4 0-16,5 0-7 16,-2-5-9-16,0-1 0 0,0-2-2 0,-3 0 4 15,0-10-9-15,0 15-11 0,0-15-23 16,3 10-41-16,-3-10-52 0,0 0-46 0,0 0-48 16,0 0-57-16,0 0-47 0,0 0-65 15,10-24-58-15,-7 10-85 0,2-5-149 16,-2-9-4-16,0 3 60 0,0-3-486 0,0-4-543 15</inkml:trace>
  <inkml:trace contextRef="#ctx0" brushRef="#br0" timeOffset="21619.1">30189 5142 3047 0,'0'0'-70'0,"-27"0"38"15,27 0 33-15,-22 0 27 0,22 0 7 16,-17 0 18-16,17 0 12 0,0 0-2 0,-24-6 19 16,24 6-4-16,0 0 13 0,0 0-1 15,0 0-12-15,-13-1 5 0,13 1 3 16,0 0 7-16,0 0-4 0,0 0-4 0,0 0-2 16,40-7-1-16,-16 1-4 15,2 1-4-15,4-5-1 0,4 0-9 0,5-1-1 16,-2 3-8-16,3-3-3 0,-3 1-6 0,-1-2-6 15,-6 3-1-15,0-2-7 0,-3 3-15 16,-3-2-33-16,-2 6-48 0,-1-2-30 16,-4 4-37-16,-1-3-32 0,-16 5-27 15,27 5-28-15,-27-5-36 0,17 5-45 0,-7-1-71 16,-4-1-143-16,-6-3 44 0,7 13-233 16,-7-13-194-16</inkml:trace>
  <inkml:trace contextRef="#ctx0" brushRef="#br0" timeOffset="21918.32">30286 5807 2000 0,'-13'21'-23'0,"3"-4"24"16,-1-5 28-16,8-2 15 0,0 2 12 0,0-5 10 15,3-7 10-15,-3 17 8 0,3-17 2 16,-7 12 17-16,7-12 2 0,0 10 11 15,0-10 25-15,0 0 28 0,10 11 17 0,-1-5 8 16,-9-6 9-16,27 5 7 0,-10-7-4 16,6-1 2-16,1 3-26 0,2-7-13 15,4 0-14-15,0-1-8 0,4-2-20 16,-1-3-13-16,-6 6-10 0,0-4-7 16,-1 2-11-16,1-1-38 0,0 0-46 0,-4 0-44 15,0-1-47-15,4 2-53 0,-7-1-49 16,-4 0-54-16,5 2-42 0,-5-2-69 0,1-2-81 15,-4-1-130-15,1 1 44 0,-5 2-366 16,1-3-370-16</inkml:trace>
  <inkml:trace contextRef="#ctx0" brushRef="#br0" timeOffset="22418.46">31337 5103 2668 0,'0'-24'87'0,"-5"17"42"0,5 7 25 0,0-15 19 16,0 5 19-16,0 10 5 0,0-18 4 15,0 18-2-15,5-9-17 0,-5 9-11 0,0-13-11 16,0 13-17-16,0 0-14 0,-5-12-22 15,5 12-12-15,0 0-12 16,0 0-10-16,0 0-10 0,0 0-3 0,0 0-6 16,0 41-6-16,0-17-5 0,-3 6-8 15,0 5 2-15,3 1 1 0,0 6-9 0,-3 9 1 16,6 5-1-16,-6-5 1 0,3-5-6 16,0-3 2-16,3-3 4 0,0 12 5 0,0-9-3 15,2-8 0-15,-2-1 6 0,0-6 5 16,4 0-2-16,-4-3 2 0,3 1 4 15,-3-8 2-15,1-2 1 0,3-1 13 0,0 0 21 16,2-4 7-16,2-2 3 0,2-1-6 16,-3-4-5-16,3-1-7 0,4-2-13 0,3 3-4 15,-20-4-5-15,33 0-13 16,-9-4-45-16,-5 3-73 0,5-2-65 0,-1 0-64 16,7-1-56-16,3 1-63 0,4-8-57 15,-1 4-69-15,2-5-108 0,-2-1-100 16,1-1 55-16,6-6-503 0,1-5-576 0</inkml:trace>
  <inkml:trace contextRef="#ctx0" brushRef="#br0" timeOffset="23017.64">32613 5035 3171 0,'6'-6'-34'0,"-6"6"34"15,7-7 30-15,0 0 23 0,-7 7 16 16,7-11 11-16,-7 11-4 0,6-12 5 16,-6 12-1-16,3-10-10 0,-3 10 0 0,0 0-9 15,4-12-6-15,-4 12-1 0,0 0 0 16,0 0-11-16,-7-13-7 0,7 13-6 0,0 0-7 15,-23-3 1-15,23 3 0 0,-23 3 2 16,23-3-13-16,-30-3 2 0,30 3 3 16,-27 3-9-16,13 0 1 0,14-3 3 15,-27 1-6-15,27-1 0 0,-25 0-2 16,11 4 6-16,1-2-6 0,13-2-2 0,-21 3-2 16,21-3 4-16,-20 5 4 0,20-5-13 15,-16 7 7-15,16-7-6 0,-17 8 3 16,10-1-1-16,-2 0-4 0,-2 6 5 0,5-1-3 15,-4 1 9-15,4 5 3 0,-2 1 14 16,2 2-8-16,-1 4 6 0,4 3 6 0,-4-3 10 16,4 7 1-16,-4 0 1 15,7-2 9-15,0 2-5 0,3 0 5 0,1 4 3 16,-1-4-2-16,4 4 8 0,-4-1 1 16,7 0 12-16,-3-5 10 0,0 2 1 15,-1-1-2-15,1-6-2 0,2-3 1 0,-1 3 3 16,1-3-5-16,-2-2 5 0,-1-1-4 15,2-1-1-15,1-5-3 0,-2 2 4 16,-4-5-6-16,8-2 3 0,-5 2 19 0,4 2-11 16,1-2-6-16,-5-6-4 0,1 5 5 15,2-4-12-15,-9-5-13 0,27 4-2 0,-13-4 1 16,-14 0-19-16,26 0-19 0,-26 0-43 16,26 0-52-16,-26 0-41 0,27-4-46 15,-13 1-48-15,-1-2-49 0,0-5-49 0,-2 3-51 16,2-3-58-16,-3-2-100 15,-3-5-108-15,2 1 59 0,-2-1-433 0,-4-1-480 16</inkml:trace>
  <inkml:trace contextRef="#ctx0" brushRef="#br0" timeOffset="23285.79">32436 5442 2882 0,'-13'3'-28'0,"13"-3"35"0,-20 5 34 16,20-5 18-16,0 0 28 0,-13 3 7 15,13-3 6-15,0 0 2 0,0 0 18 0,0 0-12 16,0 0-11-16,0 0-8 16,0 0-6-16,0 0-9 0,43-17-7 0,-23 13-10 15,-1 0-5-15,2-4-3 0,-4 3-3 16,2 0-6-16,-5 2-3 0,2-1-19 16,-2 1-17-16,-1-2-28 0,-13 5-27 0,24-5-15 15,-24 5-27-15,16-5-26 0,-6-1-27 16,-10 6-28-16,13-4-40 0,-13 4-48 15,10-5-81-15,-10 5-132 0,11-10 25 0,-11 10-169 16,0 0-121-16</inkml:trace>
  <inkml:trace contextRef="#ctx0" brushRef="#br0" timeOffset="32087.34">12239 6125 1929 0,'-13'-6'148'0,"3"-2"24"0,0 1 37 0,0 3 1 15,10 4 11-15,-17-8 0 0,17 8-11 16,-13-7-11-16,13 7-21 0,0 0-19 0,0 0-18 15,0 0-15-15,-27 19-7 0,21 2 3 16,-7 8 12-16,-1 20 13 0,-6 5-2 0,0 18 7 16,-3 9 12-16,-1-1-3 0,-3-1 2 15,5 2-6-15,-2-2-3 0,7-1-13 16,-2 0-12-16,-2-6-13 0,12-14-7 0,-5-6-4 16,1 0-14-16,3-14-5 15,6-5-12-15,1-8-2 0,-7-4-4 0,7 0-11 16,0-3 0-16,-1-3-5 0,4-2-5 15,-7-5-17-15,7 3-25 0,0-11-30 0,-3 13-49 16,3-12-54-16,0-1-44 0,0 0-63 16,0 0-54-16,0 0-60 0,0 0-48 0,0 0-64 15,0 0-57-15,-23-17-105 0,16 9 54 16,0 0-499-16,1-3-540 0</inkml:trace>
  <inkml:trace contextRef="#ctx0" brushRef="#br0" timeOffset="32368.67">11586 6935 3168 0,'-13'-18'83'0,"-1"8"37"16,8-3 22-16,-4 5 13 0,7 4-9 16,3 4-15-16,0 0-23 0,0 0-7 15,0 0-10-15,-21 18-14 0,18 4-1 16,0 9 0-16,3 2 9 0,6 17 3 0,-2 6 4 16,5-1 1-16,5-2 6 0,2-3-2 15,-2-6-2-15,10-2-2 0,-11-9 0 0,4-5-10 16,-1-6 7-16,4-6 20 0,7-7 15 15,3-3 11-15,3-6 1 0,10-8-15 0,11-9-10 16,6-5-20-16,-3-6-4 16,-5 0-9-16,-1 0-7 0,-8 3-2 0,-9 9-10 15,-8-2-30-15,1 2-51 0,-10 4-42 16,-1 2-48-16,-2-2-53 0,-1 5-46 16,1 1-61-16,-8 1-43 0,7 5-38 0,-13 0-62 15,14-2-49-15,-14 2-158 0,0 0 53 16,0 0 59-16,19 4-387 0,-19-4-378 0</inkml:trace>
  <inkml:trace contextRef="#ctx0" brushRef="#br0" timeOffset="33434.62">14416 6604 2669 0,'-27'-19'94'16,"14"-1"45"-16,-7 2 14 0,4 6 19 15,5 2 17-15,2 0 3 0,-1 5-13 16,2-2-16-16,8 7-20 0,-13-3-14 0,13 3-11 16,-20 17-3-16,4 6 19 0,-8 16 19 15,4 11 14-15,-10 13 5 0,4 6-3 0,-4 5 8 16,3 6-24-16,-6-1-3 16,13 2-14-16,-10-6 1 0,6 0-27 0,5-3-6 15,5-15-10-15,4-4-7 0,7-10-14 16,3-11-51-16,-3 1-58 0,3-8-49 0,3-5-33 15,4-5-41-15,-1-4-56 0,0-3-67 16,2-8-60-16,-8 0-70 0,0 0-67 0,13-19-155 16,-13-3 60-16,-7-12 64 0,-7-10-390 15,5-3-383-15</inkml:trace>
  <inkml:trace contextRef="#ctx0" brushRef="#br0" timeOffset="33702.01">13790 7110 2683 0,'-11'-7'72'0,"1"-2"25"0,10 9 1 0,-13-2-5 16,13 2-9-16,0 0 12 15,-7 19 20-15,7 2 4 0,0 4 12 0,4 10 9 16,-1 15 3-16,7 2 12 0,0 4 2 16,7-3 0-16,2-2-3 0,2 2-10 15,2-7 8-15,1-7-30 0,6 1 0 0,-8-15-3 16,5-7 5-16,0-8 14 0,6-5-16 16,4-9-5-16,23-7-12 0,0-11-4 0,14-13-15 15,-14-8-9-15,3 0-16 0,-10-4-20 16,-16 9-29-16,3 1-38 0,-7 5-34 0,-9 7-33 15,-5 4-51-15,-5 6-50 16,-8 5-81-16,4 3-48 0,-2 1-36 0,-2 4-60 16,-6 2-149-16,0 0-10 0,24 2 65 15,-15 4-380-15,-9-6-374 0</inkml:trace>
  <inkml:trace contextRef="#ctx0" brushRef="#br0" timeOffset="34102.03">16019 6292 2790 0,'0'-14'217'0,"-3"1"50"16,3 2 28-16,0 11-2 0,-3-14-4 16,3 14-15-16,-10-11-27 0,10 11-40 0,0 0-31 15,0 0-21-15,0 0-2 16,0 0-4-16,-3 50-5 0,3-7 23 0,-4 20 31 0,4 6 2 16,0 17-11-16,4 3 9 0,-15 1 4 15,5 1-13-15,-1 2-11 0,4-6-15 0,0-5-11 16,3-18-13-16,0 0-14 15,0-4-12-15,0-9-7 0,0-8-11 0,3-7-7 16,-3-9-55-16,3-2-33 0,1-6 0 16,-1-1 0-16,-3 0 0 0,0-5 0 0,0-4-128 15,3 0-103-15,0-5-67 0,-3-4-76 16,0 0-106-16,0 0-82 0,21-25-131 16,-18 12-49-16,-6-3 71 0,-1-2-694 0,1-2-818 15</inkml:trace>
  <inkml:trace contextRef="#ctx0" brushRef="#br0" timeOffset="34368.41">15769 7286 3938 0,'-30'8'-2'0,"10"5"28"0,-3-1 23 16,3 4 15-16,0 6 21 0,-7 15 16 15,14-2 15-15,-3 11 15 0,9 4 9 0,3-8 5 16,11 10-1-16,3 4 8 0,13-6 8 16,7-3 10-16,7 6 2 0,6-17 11 15,8-4 8-15,-2-10 4 0,5-12-7 0,-4-10-6 16,13-7-16-16,7-8-7 0,-10-8-12 15,-3-4-19-15,-8-7-9 0,5-10-16 0,-4-3-6 16,-13 4-9-16,-7-6-15 0,-10 5-28 16,0 2-33-16,-3-4-47 0,-11 11-49 0,4 8-49 15,-7 10-44-15,1-4-56 0,3 11-57 16,-7 1-55-16,0 9-50 0,0 0-61 16,0 0-85-16,0 0-158 0,0 0 68 15,0 0 68-15,0 0-486 0,0 0-523 16</inkml:trace>
  <inkml:trace contextRef="#ctx0" brushRef="#br0" timeOffset="34751.81">17186 6715 3240 0,'0'-18'203'0,"3"3"40"16,-3 2 32-16,0 4 38 0,0 9 12 15,0-18 10-15,0 18-15 0,0-10-24 0,0 10-33 16,0 0-25-16,0 0-25 0,0 0-20 16,0 0-18-16,0 0-13 0,-3 40-4 0,3-8 8 15,3 8-2-15,-3 19 0 0,0 7-6 16,-3 18-8-16,0-1-5 0,0 0-10 0,3 2-8 15,3-3-97-15,0-14-30 0,-3-3 0 16,3 1 0-16,-3-9 0 0,0 1 0 16,4-5 0-16,-1-13 0 0,4-5 0 15,-7-10 0-15,3-3 0 0,4-3 0 0,-7-2 0 16,0-3 0-16,3-3 0 0,-3-3 0 16,-3 1 0-16,3-9-38 0,0 0-306 0,0 0-79 15,0 0-83-15,0 0-63 0,0 0-107 16,0 0-88-16,0 0 71 0,-10-34-728 0,0 25-872 15</inkml:trace>
  <inkml:trace contextRef="#ctx0" brushRef="#br0" timeOffset="35001.48">16906 7650 4174 0,'-17'10'38'0,"4"2"29"16,-4 1 13-16,11 5 10 0,-11-2 18 15,10 5 4-15,1 4 8 0,6 3 12 0,0-3 3 16,3 1 9-16,4 5 20 0,6-3-3 15,0-3 16-15,11-3 4 0,6-4 5 0,-7-6-4 16,7-6-3-16,7 1-11 0,7-18-16 16,8-2-9-16,5-6-16 0,0-6-8 15,-11-6-18-15,1-2-8 0,-4-3-17 0,-2-4-34 16,-8-2-58-16,-3-1-72 0,3 3-67 16,-3 5-63-16,-3 10-50 0,-11 3-79 0,1 4-80 15,-7 8-64-15,3 0-117 16,1 2-63-16,-1 4 62 0,4-5-600 0,-1 1-671 15</inkml:trace>
  <inkml:trace contextRef="#ctx0" brushRef="#br0" timeOffset="35335.91">18503 6754 3634 0,'0'-19'138'0,"0"3"49"16,3 4 42-16,0-1 27 0,-3 5 16 15,0 8 5-15,4-11-10 0,-4 11-27 16,3-10-22-16,-3 10-22 0,0 0-24 16,0 0-11-16,0 0 10 0,-3 32 7 0,6-4 9 15,-3 8 8-15,0 25-5 0,-3 2-8 16,3 6-6-16,3 17 4 0,-6-1-5 16,6 1-5-16,0 3-30 0,0-22-140 0,2 16 0 15,4-5 0-15,-6-16 0 0,7-2 0 16,-7-5 0-16,8-5 0 0,-8-11 0 0,4-8 0 15,-4-6 0-15,0-7 0 0,-3-1 0 16,3 1 0-16,2-6 0 0,-2-5 0 0,0-1 0 16,-3-6 0-16,0 0 0 0,0 0-121 15,0 0-349-15,7-23-76 0,-11 8-92 0,1 3-150 16,0-1 21-16,-5 1 88 16,5 2-743-16,-3-3-874 0</inkml:trace>
  <inkml:trace contextRef="#ctx0" brushRef="#br0" timeOffset="35587.06">18283 7775 4192 0,'-20'7'51'16,"3"-3"22"-16,7 3 10 0,10-7 1 0,-13 10 1 15,10-3-5-15,3-7 3 0,-4 18 3 16,11-6 5-16,3 1 13 0,7 2 5 0,2 2-6 16,8 1 16-16,3-2 0 15,3-3 7-15,1-1-2 0,6-4-9 0,0-3 0 16,-4-5-1-16,12-5-3 0,-9-3-2 15,15-8-13-15,-5-2-14 0,-5-6-2 16,9-1-12-16,-6-4-25 0,-14-3-50 0,-3-7-54 16,0-3-58-16,0 1-68 0,-3-5-67 15,-8 0-81-15,2 10-62 0,-4 3-80 0,-4 10-178 16,0 7 47-16,-3-1 58 0,3 3-469 16,11-4-493-16</inkml:trace>
  <inkml:trace contextRef="#ctx0" brushRef="#br0" timeOffset="35885.14">19890 6717 3151 0,'3'-20'189'0,"0"8"36"16,0 2 35-16,-3 0 14 0,0 10-8 0,0-15-13 16,0 15-35-16,4-10-18 0,-4 10-19 15,0 0-16-15,0 0 11 0,0 0 25 0,0 45 5 16,3-13 7-16,0 8-3 0,-6 22-6 15,3 5-4-15,0 22-9 0,-3 1-9 16,6 2-5-16,-3-2-10 0,0-5-16 0,7 0 0 16,-4-2-22-16,1-16-10 15,-1-2-9-15,7 0-88 0,-4-5-22 0,1-10 0 16,3-10 0-16,-3-9 0 0,-1-6 0 16,-2-3 0-16,3-4-49 0,-1-9-167 0,-6 7-70 15,3-15-74-15,-3-1-97 0,0 0-88 16,-9-25-107-16,-5 0-109 0,-9-12 75 0,0-10-735 15,-1 2-873-15</inkml:trace>
  <inkml:trace contextRef="#ctx0" brushRef="#br0" timeOffset="36152.19">19632 7615 4107 0,'-19'10'-6'0,"-5"0"49"0,15-1 30 16,-5 0 30-16,4-1 19 0,0 9 17 0,10-5 25 16,4 5 3-16,2-5 14 15,7 5 5-15,4 0 8 0,13-1-4 0,16 5-8 0,11-8-15 16,6-6-14-16,-6-2-12 15,-6-9-16-15,25 0-10 0,-2-9-7 0,-8-3-9 16,-2-5-3-16,5-8-17 0,1-9-5 16,-6-2-10-16,-5-3-6 0,-18 3-2 0,-11-8-10 15,3-14-25-15,-9 9-31 0,-5-15-43 16,2 14-51-16,-12 0-27 0,-5 12-34 0,-4 10-40 16,-4 10-33-16,1 7-39 0,-7 2-51 15,-7 9-59-15,4 4-81 0,-1 0-176 16,-2 7 21-16,2 1 60 0,5 2-475 0,6 0-511 15</inkml:trace>
  <inkml:trace contextRef="#ctx0" brushRef="#br0" timeOffset="40086.08">26619 6582 4019 0,'-13'-7'176'0,"4"-3"30"0,1 5-34 0,8 5-41 15,0 0-33-15,-16-6-33 0,16 6-21 16,0 0-4-16,-11 25 25 0,5 0 23 0,3 7 33 16,-7 24 16-16,4 9 35 15,-2 18 19-15,-2 6 4 0,4 1 0 0,3 2 1 16,-4 0-7-16,0-9-12 0,-3-2-5 16,10-19-13-16,-6-5-17 0,6 1-12 0,0-20-12 15,-4-5-9-15,4-8-12 0,0-5-2 16,0 0-2-16,-3-6 8 0,3-1-9 15,3-9-4-15,-3-4-11 0,0 0-36 0,0 0-41 16,0 0 0-16,27-17 0 0,-24 8-27 16,7-4-138-16,-3 1-57 0,-1 2-53 0,5-5-57 15,-5 5-67-15,-3 3-77 0,4-4-83 16,-4 7-130-16,5-5-38 0,-2 5 83 0,4-4-606 16,-10 8-712-16</inkml:trace>
  <inkml:trace contextRef="#ctx0" brushRef="#br0" timeOffset="40635.6">25710 8251 3617 0,'3'-19'8'0,"-3"-6"49"16,0 8 36-16,0 2 30 0,-3 1 26 15,3 4 14-15,0 10-1 0,-4-11-17 16,4 11-7-16,-3-14-17 0,3 14-9 15,0 0 4-15,0 0 19 0,0 0 19 16,3 42-11-16,1-17 14 0,-4 8 0 0,3 9-11 16,0 15-17-16,0 8 1 0,-3 2-15 15,4 1-9-15,-4 0-15 0,0-4-3 0,3 4-27 16,0-8-44-16,-3-5-61 0,4-2-59 16,3-16-48-16,-7-7-46 0,3-5-33 0,-3-10-45 15,3-3-48-15,-3-6-40 0,0-6-9 16,0 0-33-16,0 0 1 0,3-36 2 15,-9 4 18-15,6-6 36 0</inkml:trace>
  <inkml:trace contextRef="#ctx0" brushRef="#br0" timeOffset="40918.37">25723 8657 2348 0,'0'-39'20'0,"-4"6"50"0,4 5 58 0,0 3 29 15,0 3 9-15,0 2 12 0,4-1 5 16,-1 3-24-16,-6 10-18 0,6-3-15 0,-3 11-8 16,14-6 8-16,-14 6 10 0,39 17 3 15,4 8-1-15,4 7 2 0,1 3-1 16,4 12-1-16,-8-11-10 0,2 1-5 0,-6-2-10 15,-3-6-1-15,-3-5-2 0,-7-7 16 16,-5-5 36-16,-2 1 24 0,1-11 0 0,-2-2-1 16,2-2-17-16,2-14-11 0,0-3-18 15,7-13-13-15,-3-11-13 0,-1-7-14 16,-5-3-9-16,2-19-18 0,-7 15-4 16,-2-4-12-16,-1 4-3 0,-6 0-9 0,3 7-21 15,-6 8-21-15,2 13-47 0,-6 4-58 16,3 3-66-16,-3 4-64 0,3 4-55 15,1 3-56-15,-1 4-51 0,0 4-65 0,-3 3-80 16,8-7-132-16,1 3 48 0,-9 4-573 16,16-1-660-16</inkml:trace>
  <inkml:trace contextRef="#ctx0" brushRef="#br0" timeOffset="42936.13">27816 6825 3590 0,'-10'-14'89'0,"4"13"7"16,6 1-15-16,0 0-12 0,0 0-4 0,-14 19 7 15,14 5 22-15,-3 13 34 0,-1 26 15 16,8 6 32-16,-4 20-3 0,3 3 28 0,0-3-1 16,5 5 18-16,-5-1-7 0,3-5 0 15,-3-2-13-15,4-7-11 0,-7-11-12 16,0-11-16-16,3-4-16 0,5-13-14 16,-8-8-12-16,3-9-10 0,0-3-1 15,-3-2-8-15,0-4-4 0,3-6-10 0,1-4-13 16,-4-4-41-16,0 0-65 0,0 0-82 15,0 0-65-15,30-18-54 0,-21 10-61 0,-2-3-59 16,3-2-68-16,0 1-82 0,4 5-91 16,-4 0-94-16,-1 4 73 0,-9 3-546 0,17 3-630 15</inkml:trace>
  <inkml:trace contextRef="#ctx0" brushRef="#br0" timeOffset="43452.5">28023 8297 3508 0,'0'0'121'0,"-14"8"40"0,14-8 31 15,0 0-3-15,-10 5-15 0,10-5-21 16,-6 8-19-16,6-8-7 0,-7 22-7 0,4-5-4 16,0 8 3-16,3 11 1 0,-4 3-10 15,4 16-3-15,0 5-1 0,0 0 8 16,4 1 0-16,-4-3 1 0,-4 1-7 0,8-1-14 15,-4-14 3-15,0-5-4 16,-4-3-11-16,4-1-6 0,0-7-9 0,0-10 3 16,0 4-6-16,0-11 23 0,0 6 13 15,0-10-4-15,0-7-6 0,0 0-8 0,0 0-1 16,0 0-8-16,0 0-2 0,0 0-4 16,4-49-4-16,-4 23-8 0,0-14-3 0,3-13-9 15,0-4-5-15,7-3 0 0,-7 5-6 16,7-4-4-16,4 2-3 0,2 3-5 15,1-1 0-15,0 5-2 0,6 2-4 0,-6 4-2 16,7 1-3-16,-8 12-2 16,4 6-2-16,-7 6-2 0,1 1-4 0,2 1-5 0,-2 7 0 15,2 2-3-15,1 8 1 0,-17 0-1 16,33 10 3-16,-13 1-2 0,-3 6-3 0,0 8-3 16,-4 2-1-16,-7 4-4 15,1 2-1-15,-10 9-1 0,-7 8-11 0,-10-3-3 16,-3-2-13-16,-7 0-4 0,-8-6-6 15,2-8-25-15,-1-5-25 0,4-5-33 16,6-11-34-16,1-7-46 0,10-6-59 0,-2-7-61 16,2-2-66-16,6-11-80 0,10 4-135 15,0-9-55-15,10-5 77 0,6-9-543 0,5-4-610 16</inkml:trace>
  <inkml:trace contextRef="#ctx0" brushRef="#br0" timeOffset="43852.1">29440 6778 3380 0,'-4'-24'75'0,"4"10"45"16,-3 3 43-16,3-1 25 0,0 2 6 15,0 10-12-15,-3-13-18 0,3 13-24 16,0 0-20-16,0 0-10 0,0 0-6 16,0 0 12-16,6 42 49 0,1-3 25 0,-4 18 30 15,11 18 5-15,-4 4-3 0,-4 10-7 16,-3-4-5-16,4-1-14 0,-3-3-6 0,2-2-13 16,-2-16-16-16,-1-1-14 0,3-5-13 15,1-3-7-15,-3-12-13 0,-4-9-10 16,3-8-12-16,0-4-9 0,1 0-1 0,-1-3-7 15,0-8-69-15,0-1-6 0,-3-9 0 16,4 13 0-16,-4-13 0 0,0 0 0 0,0 0 0 16,13-4-208-16,-13 4-79 15,0 0-53-15,10-13-60 0,-10 13-80 0,7-8-73 16,-7 8-115-16,10-4-68 0,-10 4 72 16,0 0-647-16,0 0-769 0</inkml:trace>
  <inkml:trace contextRef="#ctx0" brushRef="#br0" timeOffset="44269.82">29573 8401 3885 0,'-13'-19'68'0,"2"-3"32"0,1 5 25 16,1 0 16-16,2 3 10 0,-3 2-5 0,0-1-13 15,-3 2-14-15,-4 10-11 0,-7-2-13 16,5 6-3-16,-14 7-5 0,3 6-1 15,-11 15 0-15,1 6-7 0,4 6 11 0,2 17-6 16,4 3 0-16,13-11 10 16,11 4-25-16,6 1-7 0,10-6 4 0,10-1 5 15,3-1-8-15,8-6-2 0,8-6-9 16,1-5-4-16,10-7-2 0,-10-7-3 0,-7-8-53 16,-3-6-50-16,0-4-49 0,4-4-55 15,-1-6-67-15,0-2-81 0,-3-6-86 0,8-14-148 16,-5-10-122-16,-3 1 64 0,0-7-529 15,6-14-602-15</inkml:trace>
  <inkml:trace contextRef="#ctx0" brushRef="#br0" timeOffset="44819.48">30673 6915 3386 0,'-10'-15'114'0,"7"1"45"0,-1 6 44 15,1-1 28-15,3 9-10 0,-7-9-26 16,7 9-32-16,0 0-18 0,0 0-23 15,0 0-9-15,0 0 2 0,-13 32 11 16,6-2 8-16,0 23 27 0,1 4 14 16,3 8 1-16,-4 13-1 0,4 7-6 0,3-3-4 0,-8 4-16 15,8-20-3-15,0 5-5 0,8-4-9 16,-5-6-9-16,-3-4 0 16,3-14-8-16,4-11-17 0,-7-4-3 0,3-1-6 15,0-4-6-15,0-8-4 0,1-3-1 16,0-2-6-16,-1 0-12 0,-3-10-23 0,0 0-35 15,0 0-51-15,0 0-68 16,23-18-73-16,-19 8-51 0,6-5-61 0,-7 5-43 0,7-2-59 16,-3 2-47-16,-1-4-55 0,1 6-88 15,-4-2-101-15,7 2 74 0,-7 1-588 16,4 4-673-16</inkml:trace>
  <inkml:trace contextRef="#ctx0" brushRef="#br0" timeOffset="45938.92">30429 8319 3523 0,'0'0'19'0,"-16"6"37"0,16-6 46 15,-10 7 22-15,10-7 14 0,0 0-1 16,0 0-12-16,0 0-12 0,0 0-8 16,47-32-14-16,-17 17-5 0,19-8-12 15,5 4-4-15,9-2-7 0,-3 0-7 0,3 6-6 16,-3-3-42-16,-6 5-62 0,-11 2-59 15,-7 3-54-15,-6 4-42 0,-3 4-38 0,-3 0-32 16,-7 3-31-16,-7-3-34 0,-10 0-62 16,19 5-57-16,-15-2 15 0,-4-3-198 15,0 0-144-15</inkml:trace>
  <inkml:trace contextRef="#ctx0" brushRef="#br0" timeOffset="46204.26">31000 8194 1919 0,'0'0'65'0,"-20"6"36"15,20-6 31-15,-10 7 24 0,10-7 14 0,0 0 3 16,-14 3-10-16,14-3-21 15,-10 8-7-15,4 0-2 0,-5 9-11 0,-2 2-4 16,-1 9-5-16,-2 14-4 0,13 1-1 16,-3 14-5-16,-5 4 0 0,8 3-2 0,6 1-9 15,-3 3 3-15,6-7 0 0,-1 3 3 16,-2-4 1-16,-6-3-1 0,3-13-7 16,0-5-1-16,0-4-3 0,-8-3 0 0,5-7 5 15,-7-6 13-15,-7-1-13 0,1-2-12 16,-1-8-5-16,-2-7-3 0,-5 2-4 0,0-7-28 15,-2-4-20-15,-4-1-35 0,0-2-37 16,-1-4-41-16,5 0-51 16,6-1-53-16,0 4-35 0,1-2-44 0,5-4-53 15,1 0-67-15,10-2-94 0,6 1-81 16,0-5 50-16,10-5-304 0,14-11-312 0</inkml:trace>
  <inkml:trace contextRef="#ctx0" brushRef="#br0" timeOffset="46886.16">31650 6790 2479 0,'-8'-18'99'0,"2"0"27"0,-1 6 48 15,4-1 30-15,0 6 23 0,3 7-7 16,-6-11-20-16,6 11-21 0,-5-8-26 0,5 8-20 16,0 0-15-16,0 0-6 0,-19 29-14 15,13-1-8-15,-2 23-4 0,8 10 3 16,0 9 29-16,0 16 26 0,8-4 14 0,-5 0 3 15,3-13 8-15,-3-5-11 0,1-3-9 16,-1-3-7-16,0-2-8 0,0-20-12 0,2-5-9 16,-2-6-14-16,0-6-2 0,0 2-8 15,0-6-1-15,1-2-6 0,-4-4-2 16,3 0-6-16,-3-9-15 0,3 8-39 16,-3-8-52-16,0 0-67 0,0 0-68 15,0 0-77-15,0 0-71 0,0 0-52 0,20-17-63 16,-20 17-77-16,0 0-158 0,21-9 16 15,-11 6 71-15,-10 3-439 0,20-2-492 0</inkml:trace>
  <inkml:trace contextRef="#ctx0" brushRef="#br0" timeOffset="47753.17">31759 8182 3055 0,'-19'-14'108'15,"2"1"46"-15,7 2 39 0,-1 2 31 0,5 4 34 16,0-6 3-16,6 11-9 0,-10-9-16 16,10 9-22-16,-11-9-31 0,11 9-17 15,0 0-17-15,0 0-12 0,-13 25-19 16,13 0-7-16,-3 6-5 0,6 9-8 0,-6 14-11 15,9 10 0-15,1-3-10 0,-4 3 4 0,5-3-16 16,-8 0 2-16,6-5-13 0,1-6 5 16,-1-11-14-16,-3-11-7 0,0-3 2 15,2-3 4-15,-2-4 1 0,0-8 23 16,-3-1 21-16,3-2-5 0,-3-7 5 16,0 0-11-16,0 0-9 0,0 0-4 0,10-36-6 15,-7 3-5-15,4-6-5 0,-3-17-9 16,2 4-5-16,-2-8-5 0,2 0-6 0,0 2 2 15,2 19-4-15,-8-17-2 0,3 19-5 16,4 5 0-16,-1 7-1 0,-3 1-3 0,0 6-1 16,1 2-9-16,0 6 1 0,2-8-7 15,-2 11-2-15,-4 7 0 0,9-7-1 16,-9 7 3-16,0 0-2 0,30 18 3 0,-20 3-1 16,4-2 2-16,-1 12 2 15,1-1-3-15,-5 2 3 0,1 0-2 0,1 2 3 16,-2-1 4-16,1-7-2 0,-2-2 1 15,-2-7 0-15,0-1-1 0,1 1 9 0,-1-10 5 16,2 0-5-16,-8-7 4 0,16 0-8 16,-16 0 2-16,23-14 0 0,-5-4 0 15,1-7-5-15,5-10 2 0,6-5-4 0,-7-3-2 16,7-4 1-16,-3 6-1 0,-4 2-1 16,0 2-2-16,-3 12-1 0,-7 1 1 0,1 5 0 15,-4 9 0-15,-4 0-9 0,1-1-3 16,0 7-2-16,-7 4 9 0,0 0 1 15,20 17-3-15,-17 1 2 0,0 4 6 0,5 7-2 16,-2 6 6-16,4 14 0 16,4 1 2-16,-5 0-2 0,4 2-14 0,1-4-16 15,-4-1-13-15,4-10-42 0,-8-6-46 16,4-9-39-16,-4-1-25 0,2-7-20 0,1-2-33 16,1-6-60-16,0-6-49 0,-10 0-67 15,14-24-96-15,-8-1-173 0,8-21 30 16,12-24 78-16,-9-15-470 0,3-14-526 0</inkml:trace>
  <inkml:trace contextRef="#ctx0" brushRef="#br0" timeOffset="48036.06">32649 6794 3229 0,'-9'-12'158'0,"12"2"0"0,-3 10-14 15,-3-11-17-15,3 11-21 0,0 0-9 16,0 0-11-16,0 0-8 0,9 56-3 0,-2-23 2 15,7 20 5-15,-1 4 12 0,-3 5 13 16,10 16 23-16,-3 0 20 0,-4-2 20 0,1 2 13 16,-5-10 12-16,-2 7-10 0,2-14-11 15,2-3-13-15,-1-2-20 0,-4 1-10 16,2-17-13-16,-2-5-11 0,-3-6-6 16,0 0-11-16,7-8-7 0,-10 0-19 0,8-3-15 15,-5 0-15-15,0-8-26 0,0-3-54 16,-3-7-73-16,0 0-72 0,0 0-80 15,0 0-56-15,0 0-61 0,0 0-80 16,16-24-117-16,-11 20-96 0,-5 4 79 0,9-7-491 16,-9 7-564-16</inkml:trace>
  <inkml:trace contextRef="#ctx0" brushRef="#br0" timeOffset="48469.43">33209 8057 3230 0,'0'0'55'0,"8"-13"29"16,-8 13 13-16,0-9 6 0,0 9-4 16,3-16 0-16,-3 16-4 0,0-9 0 15,0 9-7-15,0 0-15 0,-14-13-5 0,14 13-11 16,-16-4-11-16,16 4-3 0,-30 1-6 15,13 6-1-15,-3-1-10 0,3 5-2 16,0 3-3-16,1-3-5 0,2-3 6 16,-2 10-9-16,-1-1-1 0,4 4 6 0,-4 4 9 15,7-6 6-15,0 6 14 0,4-1 17 16,6 2 12-16,0-1 15 0,0 6 20 16,0 5 11-16,3 3 11 0,-3-2 22 0,3 20-12 15,4-1-6-15,-4-1 1 0,7 1-1 16,-3 1-14-16,6-7-4 0,-3 0 1 15,-3-13-11-15,0-2-12 0,-4-7-6 0,0-3-10 16,0 0-35-16,1-6-34 0,-4-1-45 16,3-5-39-16,-3-1-42 0,3-5-58 0,-3-7-74 15,0 0-55-15,0 0-49 0,0 0-53 16,-3-34-57-16,3 9-65 0,0 0-54 16,-3-10 28-16,3 7-457 0,-7 0-483 15</inkml:trace>
  <inkml:trace contextRef="#ctx0" brushRef="#br0" timeOffset="48670.01">32989 8662 2924 0,'-9'-11'18'0,"2"4"68"15,7 0 53-15,0 7 48 0,-11-11 28 16,11 11 21-16,4-11-20 0,-4 11-20 16,7-15-9-16,3 2-22 0,3 2-18 0,-3-5-18 15,7 6-8-15,3-3-14 0,0 1-10 16,0-1-43-16,3 1-30 0,-6 2-36 16,6-4-35-16,-6 7-23 0,2-2-29 0,-2 4-34 15,-4-3-10-15,-2 4-18 0,2-4-17 16,-2 5-13-16,-11 3-11 0,19-7-17 0,-19 7-31 15,11-7-40-15,-8 1-61 16,-3 6-101-16,0 0-10 0,3-12-214 16,-3 12-172-16</inkml:trace>
  <inkml:trace contextRef="#ctx0" brushRef="#br0" timeOffset="53103.37">2123 13683 2019 0,'-10'-13'61'0,"3"2"24"0,0 2 32 0,1 4 10 16,6 5 7-16,-7-11-5 0,7 11-16 15,0 0-9-15,0 0 1 0,0 0-7 0,0 0 1 16,-10 28-16-16,20-6 14 0,3 9-3 16,4 9-7-16,6 0-4 0,7 2-2 15,8-2-3-15,14 5 6 0,-5-12 0 0,20-1 6 16,-7-20 1-16,13-12 7 0,31-15 0 16,5-14-5-16,38-24-8 0,10-8-5 15,2-10-8-15,-2-12-10 0,1-9-2 16,-9-1-3-16,-9-1-11 0,-13 2 0 15,-14 10-9-15,-6 7 1 0,-41 18-5 0,-3 7-3 16,-9 3-1-16,-21 14-13 0,-3 11 5 16,-6 2-11-16,-11 5-16 0,1-3-42 0,-1 8-38 15,-3 6-34-15,0 1-24 0,-10 3-25 16,0 0-32-16,20 10-25 0,-17-5-36 16,4 2-50-16,-1 3-87 0,-2 0-128 0,2 1 46 15,-6 1-258-15,0-2-231 0</inkml:trace>
  <inkml:trace contextRef="#ctx0" brushRef="#br0" timeOffset="95072.19">16813 12687 2480 0,'0'0'-111'0,"0"0"44"0,0 0 39 15,0 0 29-15,0 0 24 0,6-22 17 0,-6 22 9 16,0 0 17-16,-3-13 6 0,3 13-4 16,0 0 2-16,0-15 0 0,0 15-7 15,0 0-4-15,-3-10 15 0,3 10-20 0,0 0-8 16,-14-5 5-16,14 5-15 0,0 0 0 15,0 0-5-15,0 0-6 0,0 0-18 16,0 0 1-16,0 0-23 0,0 0-34 16,0 0-35-16,0 0-59 0,0 0-61 0,-23 5-79 15,23-5-168-15,0 0 38 0,0 0-146 16,0 0-59-16</inkml:trace>
  <inkml:trace contextRef="#ctx0" brushRef="#br0" timeOffset="95505.73">16209 12497 1839 0,'-3'-10'244'15,"3"10"15"-15,0-17 1 0,-3 9 6 16,3 8-12-16,-7-12-16 0,7 12-25 0,0 0-23 16,0 0-20-16,0 0-16 0,0 0-2 15,0 0 7-15,16 45 13 0,-5-13 19 16,-4 18 3-16,2 6-2 0,5 1 1 0,-7 3-6 15,-1-1-11-15,-3 7-18 0,5-1-17 16,-5 3-16-16,0-4-8 0,4-3-2 0,-1-4-14 16,0-2-9-16,2-13-20 0,-5-9-42 15,0-6-46-15,4-4-54 0,-4-3-33 0,-3-5-35 16,3-5-57-16,0-5-95 0,-3-5-79 16,0 0-73-16,21-25-112 0,-4 0-99 15,6-15 75-15,3-6-526 0,4 2-574 16</inkml:trace>
  <inkml:trace contextRef="#ctx0" brushRef="#br0" timeOffset="95972.41">16759 12930 3221 0,'0'0'7'0,"0"0"29"15,0 0 16-15,0 0 14 0,0 0-3 16,0 0 2-16,-33 29-8 0,23-13 13 0,10-4 1 16,0 6-14-16,0 2-6 0,7 2-2 15,-4 1-13-15,11-2 16 0,2 8-15 0,1-4-1 16,16 2-6-16,7 1-1 0,-13-8-2 15,6-6-8-15,0-1 13 0,7-5-14 16,1-4 8-16,-5-4-11 0,4 0 5 16,-10-4-2-16,10-4-8 0,-10 1 3 15,3-6 4-15,-6 2-5 0,-4 0-11 0,-2-3 5 16,-8 3-6-16,4-4-19 0,-11 2 10 16,-6 1-14-16,0-1-1 0,-3-2 7 0,0-2-8 15,-8-1 13-15,-2 0 2 0,-7 0-7 16,4 4 4-16,-8-5 10 0,-6 1 7 15,0 3 6-15,-3-2-8 0,-10-8-11 0,-1 0 11 16,4 1 0-16,7 5 6 0,6 1-1 16,0-2 7-16,-6-12 3 0,6 9 0 0,7 6-6 15,4-4 13-15,-1-5 0 16,4-2 6-16,6-2 8 0,7 5-10 0,-3-5-5 0,13-3 0 16,-7 4 1-16,14-2-7 15,-1 4-8-15,8-1 7 0,-4 6-3 0,3 5-2 16,-3 0-2-16,7 9-3 0,-11 2-6 15,8 6 7-15,-4 7 0 0,7 0-1 0,-8 10 5 16,2 5-5-16,-5 6-4 0,1 14 9 16,-4 5-12-16,-3 1-39 0,10-2-52 15,-3 3-52-15,-1-2-52 0,1-4-52 0,3-1-79 16,3-5-115-16,4-5-64 0,-4-7 50 16,4-1-267-16,0-9-215 0</inkml:trace>
  <inkml:trace contextRef="#ctx0" brushRef="#br0" timeOffset="96491.06">18576 12602 2113 0,'27'-22'41'0,"-7"1"38"0,-10 9 17 16,-4-1 24-16,5 6 9 0,-8 0 16 0,-3 7-17 16,10-12-12-16,-10 12-9 0,0 0-19 15,0 0-2-15,0 0-9 0,-37 1-5 0,37-1-22 16,-36 21 7-16,9-6-8 15,-3 2 7-15,-14 11-2 0,1-3-2 0,0 0 6 16,-1 1-2-16,-2-1-8 0,-1 0-5 16,1 4 5-16,2-8-13 0,1 3 3 15,7-5 7-15,1-3-6 0,6-4 5 0,2 1 4 16,4-4 15-16,3-2 6 0,0 2 21 16,3-4 10-16,4-2-1 0,13-3-2 0,-27-3 2 15,10-5-17-15,4-2-7 0,7-2-2 16,-5-8-9-16,5-5-8 0,-1-8-4 0,4-5 2 15,6-13-10-15,1-5-1 0,5-1-8 16,5-1 7-16,-1 4 1 0,1 1 7 16,2 3 15-16,1 4 15 0,-4 3 34 0,1 14 15 15,-8 4 13-15,1 4-2 0,-4 7-14 16,0-4-15-16,4 9-22 0,-7 0-8 16,0 9-12-16,0 0-2 0,0 0-9 15,20 24-2-15,-7-2-5 0,-6 7-1 0,3 20-9 16,14 6-2-16,-5 12 8 0,1 4-4 15,4-4-6-15,-14-8-4 0,7-2-5 0,2 17-1 16,-2-17-1-16,-4-2 1 0,1-2-5 16,2-6-10-16,-2-2-46 0,-1-9-51 0,-10-10-57 15,8-2-42-15,-8-7-33 0,7-2-33 16,-10-5-58-16,3-5-96 0,-3-5-90 0,0 0-143 16,0 0-31-16,-27-21 71 15,21 12-538-15,-4 0-603 0</inkml:trace>
  <inkml:trace contextRef="#ctx0" brushRef="#br0" timeOffset="97038.42">16982 13877 3434 0,'-6'-25'131'16,"-1"6"49"-16,4 1 31 0,0 0 25 15,3 4 29-15,-11 1 4 0,8 2-7 0,3 1-24 16,-6 2-20-16,6 8-33 0,-4-8-17 16,4 8-21-16,0 0-16 0,0 0-8 15,-6 32-17-15,6-13-7 0,0 19-9 0,3 5 4 16,-3 19-11-16,0 2-9 0,0 3-36 16,3 12-27-16,-6-14-51 0,6-1-35 0,7 0-31 15,4-7-29-15,2-3-25 16,5-5-29-16,-1-17-43 0,-1-9-44 0,-2-9-40 15,10-8-35-15,3-9-44 0,7-10-64 16,16-16-105-16,3-17 19 0,4-12-458 0,0-6-480 16</inkml:trace>
  <inkml:trace contextRef="#ctx0" brushRef="#br0" timeOffset="97322.32">17722 13866 2937 0,'5'-19'27'0,"-5"2"32"0,-5 2 18 16,2 5 29-16,-7 0-7 0,4 5-4 15,6 5 3-15,-27 0-11 0,27 0-12 0,-36 18 5 16,12 1-13-16,-9 13 4 0,3 8 5 15,3 6 7-15,-3 4-8 0,17 2-10 0,-1-2 0 16,8 0-4-16,-1-10-11 16,14-5-6-16,-1-2 3 0,5-4-4 0,2-4-1 15,7-1 4-15,3-10 3 0,-3-6 6 16,7-5 0-16,-4-2 4 0,0-2-9 16,-3-5 1-16,4-5-3 0,-14 3-5 0,7-9-5 15,-11 3-3-15,-3-4-5 0,-3 0-4 16,4 1-1-16,-8 5-5 0,1-1 1 0,0 4-20 15,-11-4-28-15,1 2-41 0,0 10-24 16,-7-5-68-16,3 6-44 0,-3 0-52 0,3-1-72 16,-3 1-69-16,7-3-157 15,3-3 37-15,10 6 60 0,-3-9-265 0,13-4-213 16</inkml:trace>
  <inkml:trace contextRef="#ctx0" brushRef="#br0" timeOffset="97589.37">18239 13630 2321 0,'14'-22'230'0,"-4"1"33"0,-1 9 49 16,2-4 47-16,-4 9 1 0,-4-4-21 16,-3 11-41-16,6-8-22 0,-6 8-35 0,0 0-24 15,0 0-20-15,0 0 2 0,11 42-3 16,-8-9-1-16,-3 21-7 0,3 6-4 16,-6 9-5-16,6 2-18 0,-3 14-13 0,10 1-11 15,-7-3-12-15,7 0-13 0,-3-17-9 16,3-4-13-16,0-6-5 0,0-6-9 15,0-13-12-15,-10-8-24 0,10-4-23 16,-7-8-23-16,1-6-50 0,-4-5-72 0,0-6-66 16,0 0-65-16,0 0-82 0,10-25-70 15,-10 8-60-15,0-2-80 0,0-1-170 0,-3-2 64 16,-1 0 80-16,-3 1-559 0,1 4-604 16</inkml:trace>
  <inkml:trace contextRef="#ctx0" brushRef="#br0" timeOffset="97889.28">16343 15341 3368 0,'-63'32'56'0,"13"-6"19"0,-1-1 28 16,18-8 6-16,3 0-11 0,7-2-8 0,6-8-2 16,17-2 13-16,0-5 22 0,0 0 9 15,133-23 10-15,-13-4 0 0,67-18-6 16,20-8-9-16,19-7 5 0,14-5-10 0,7 0 0 15,-10-2-14-15,-11-1-10 0,-22 1-21 16,-11 5 9-16,-30 3-21 0,-22 5-5 0,-31 14-12 16,-17 1-19-16,-10 7-17 0,-29 10-4 15,-4 0-21-15,-14 6-32 0,-6 7-32 0,-6-1-33 16,-5 0-39-16,-2 5-53 16,-7-1-59-16,0 5-48 0,-10 1-41 0,7-6-77 15,-7 6-162-15,0 0 56 0,0 0 66 16,23 3-324-16,-23-3-279 0</inkml:trace>
  <inkml:trace contextRef="#ctx0" brushRef="#br0" timeOffset="98522.62">16063 14662 2407 0,'0'0'101'0,"-4"-10"9"0,4 10-21 16,-10-18 10-16,7 8-19 0,3-2 6 16,0 2-18-16,3-5-10 0,7 2-4 0,7-3-20 15,0-1-43-15,6 6-58 16,7-4-51-16,6-1-72 0,15-3-106 0,2 1-149 15,-3-3 29-15,3 7-144 0,-9 2-61 16</inkml:trace>
  <inkml:trace contextRef="#ctx0" brushRef="#br0" timeOffset="99623.43">18416 15345 1768 0,'0'0'152'16,"0"0"-3"-16,-27-8 5 0,27 8 17 0,-6-14-8 15,6 3-12-15,0 11-21 0,3-22-4 16,0 6 4-16,7 2-11 0,4-5-11 0,6 1-7 16,-4 0-10-16,2 3-10 0,4-3-3 15,-2 5-13-15,1 3-10 0,-2-2 3 16,-2 5-7-16,-1 1-14 0,5 6 14 0,-8-2-15 15,-13 2-1-15,37 11-4 0,-21-4-3 16,-2 5 3-16,-4 1 1 0,3 6-11 16,-13-1-6-16,7 4 11 0,-10 3-16 15,3 3 9-15,-11 5-3 0,5 2 1 0,-4-3-6 16,-4 3 13-16,-2 8 6 0,2 1 6 16,-5-3-1-16,5-8 5 0,1-7 3 0,-1 2-6 15,1-6 7-15,7-1-4 0,-5-1-1 16,5-4 0-16,-1 1 0 0,4-9-2 15,0 6 9-15,-5-3-1 0,5-2 15 0,0 0 14 16,3-9 23-16,0 13 32 0,0-13 8 16,14 4 13-16,-14-4-23 0,19 4-1 15,-19-4-6-15,33-8-12 0,-6 1-6 0,0 0-11 16,-3-1-19-16,12-2-6 0,-9 0-2 0,-4 0 1 16,4 2-15-16,-4 4-5 15,-6-4 5-15,-1-1-5 0,-2 8-17 0,-1-5-4 16,-2 2 0-16,-2-1-17 0,-9 5-18 15,16-3-8-15,-16 3 5 0,0 0-16 16,17-2 9-16,-17 2-19 0,0 0 9 0,0 0-15 16,24 5 9-16,-24-5-3 0,10 1 3 15,-10-1 5-15,0 0-1 0,3 11-1 0,-3-11-1 16,3 4 16-16,-3-4-9 0,0 0 11 16,0 9-4-16,0-9 7 0,0 0-3 15,8 5-2-15,-8-5 9 0,0 0 4 16,0 0-6-16,0 0-2 0,0 0 17 0,0 0-10 15,-5 10 0-15,5-10 1 0,0 0 3 16,0 0-3-16,0 0 2 0,0 0-3 0,0 0-11 16,0 0-23-16,0 0-19 0,0 0-22 15,0 0-24-15,0 0-34 0,0 0-33 0,0 0-48 16,0 0-66-16,0 0-51 0,-9 5-79 16,9-5-173-16,0 0 36 0,0 0 65 15,-24-12-383-15,14 5-354 0</inkml:trace>
  <inkml:trace contextRef="#ctx0" brushRef="#br0" timeOffset="100188.6">18403 15374 2463 0,'0'0'-60'0,"-7"-9"36"0,7 9 37 0,3-17 20 15,1 4 23-15,6 5 10 0,-7-4 27 16,7-4 11-16,1 4-1 0,1-5 3 16,1 7-7-16,1-1-5 0,-1 2-8 15,4-1-1-15,-1 4-21 0,1 5-7 16,4-2 5-16,-21 3 1 0,36 13-5 0,-12-5-4 0,-8 9-15 16,1-1 6-16,-1 5-16 15,-9 0 3-15,3 11 5 0,-3 0-16 0,-4 0 10 16,0 4-1-16,-3-7-15 0,0 2 4 15,0-4-3-15,0 0 6 0,-6-2-10 16,6-6 5-16,0 2-6 0,-7 0-6 0,7-13 6 16,0 6 5-16,0-3-4 0,0-1 4 15,0-10-6-15,7 11 4 0,-7-11 9 0,0 0 0 16,6 4-3-16,-6-4 9 0,0 0 7 16,0 0 7-16,0 0 10 0,40-8-7 15,-26 1-4-15,-14 7-6 0,23-1-4 16,-23 1 4-16,34 5-4 0,-12 5-5 0,5 0-3 15,-3 5 6-15,-1 7-4 0,7 11 4 16,10-2 2-16,-16 8-4 0,-12-4 6 16,9 10 7-16,-18-3 1 0,0-7-5 0,-3 5 8 15,0-5-12-15,-13 13 3 0,-1-13-2 16,-2-6-3-16,2-4-4 0,-2-1 2 0,-4-7-2 16,-4-8-5-16,-9 4-1 0,-3-5-1 15,2-5-2-15,1-3-8 0,3-3 0 16,-6 0-18-16,2-4-28 0,4 2-15 0,0-2-35 15,7-1-42-15,-1-2-25 16,5-3-50-16,5 2-48 0,1 3-50 0,2-9-54 0,8 1-109 16,3-1-72-16,0-1 64 15,3 0-296-15,11-4-256 0</inkml:trace>
  <inkml:trace contextRef="#ctx0" brushRef="#br0" timeOffset="101489.62">17450 15724 2329 0,'0'0'102'16,"-17"6"31"-16,17-6 26 0,-13 1 2 16,13-1 13-16,0 0-3 0,0 0-11 15,0 0-26-15,0 0-5 0,16-29-14 0,4 14-13 0,23-10-2 16,1 3-10-16,-4 6-8 16,-7 4-9-16,0 2-6 0,7 3-13 0,-10 10 1 15,-3 4-6-15,3 8 1 0,-10 5-7 16,4 17-4-16,-11 1 3 0,-10-1-4 15,-3 17-1-15,-3 5-5 0,-7 3 1 0,-7-2 0 16,-7 15 11-16,2-7-5 0,1-13 9 16,1 0 5-16,-2-3 1 0,1-4 3 0,1-7-3 15,7-5-5-15,3-13-3 16,6-3-7-16,-2-3-1 0,6-4 3 0,0-5 7 16,10-1 5-16,-10-7 12 0,40-3-2 15,-10-1 0-15,10-7-6 0,17-6 5 16,-4 2 2-16,-7 2-18 0,1-5-5 0,-4 4 4 15,-9 3 0-15,-11 4-16 0,4-4-1 16,-8 7-9-16,-2-3-9 0,4 2-35 0,-8 0-24 16,1 0-25-16,-5-1-27 0,-9 6-25 15,21-4-27-15,-21 4-24 0,9-8-37 0,1 6-24 16,-10 2-28-16,17-4-34 0,-17 4-28 16,0 0-31-16,13 0-87 0,-13 0-78 15,0 0 57-15,0 0-295 0,0 0-251 16</inkml:trace>
  <inkml:trace contextRef="#ctx0" brushRef="#br0" timeOffset="103023.28">3290 15730 2270 0,'-27'-3'51'16,"27"3"-5"-16,0 0-4 0,0 0 4 0,0 0-14 16,0 0 6-16,0 0 0 0,0 0 8 15,0 0 9-15,40 29 6 0,-17-12-2 16,4 0 3-16,19 8-9 0,4 5 17 0,4-5-9 16,16 7 9-16,-4 1-4 15,-6-12-2-15,0 3-5 0,0-5 4 0,1-3 5 16,-1-4 3-16,-10-8 7 0,-4-4 2 15,4-1-8-15,17-12 1 0,-10-5-1 16,3-4-4-16,-4-3-4 0,8-10-3 0,-15 3-5 16,-9-4-8-16,4-1 0 0,-8-2-2 15,-2-3-3-15,-11 9-9 0,1 1-4 16,-8 11 0-16,-2 0-7 0,-4 3 1 0,-4 3-5 16,4 4-26-16,-6-3-36 15,2 8-54-15,-6 6-21 0,4-8-36 0,-4 8-29 0,0 0-35 16,0 0-43-16,0 0-39 15,0 0-88-15,-7 25-75 0,4-15 29 0,-5 2-176 16,-1 1-110-16</inkml:trace>
  <inkml:trace contextRef="#ctx0" brushRef="#br0" timeOffset="103539.31">4297 16037 1882 0,'0'0'108'0,"0"0"3"0,0 0 0 15,0 0 0-15,0 0-4 0,13-31-16 16,-7 24-8-16,0 0-5 0,-6 7-11 16,14-11 1-16,-7 7-3 0,-7 4-11 0,17-4-5 15,-17 4-1-15,0 0 1 0,26 14-5 16,-12-2 5-16,-5 4-8 0,-2 4 4 0,-3 1 13 15,-1 4-3-15,0 0 1 0,1 4 16 16,-8-4-1-16,4 2 0 0,-3-2-2 16,3 0-4-16,-3 0 6 0,3-6-11 0,0 2-11 15,-4-6-4-15,4-1 5 0,0 0-7 16,4-4-5-16,-4-3-4 0,0-7-3 16,10 15-2-16,-10-15 1 0,19 3-9 15,-19-3 8-15,27-10-15 0,-10 2-19 16,3-5-15-16,3 1-52 0,-3-2-36 0,-4-3-49 15,5 3-40-15,2-4-63 0,-10-1-78 16,8-5-148-16,-4 5 0 0,-4-6 57 16,-1 5-171-16,-4 1-100 0</inkml:trace>
  <inkml:trace contextRef="#ctx0" brushRef="#br0" timeOffset="103939.1">4779 15905 1783 0,'0'0'40'16,"4"-13"16"-16,-1 6 1 0,-3 7-1 0,0-15 1 15,7 7-6-15,-7 8-2 16,3-13-12-16,-3 13 6 0,10-7-10 0,-10 7-1 16,0 0 0-16,0 0-2 0,30 13-1 15,-23-3 2-15,-1 5-11 0,1 0-1 16,-3 2 4-16,-4 1-7 0,6 1 3 0,-3-1-2 16,1 0-9-16,-4-1 3 0,0-4-5 15,0-1 3-15,3 1 0 0,0-4 0 16,4 2 4-16,0-4 18 0,-1 0 11 0,1 4 2 15,0-1 3-15,0-3 2 0,-1 3-3 16,7 1 5-16,-2 6 2 0,2-1-5 16,1 5 9-16,-5 1 7 0,-2 2-5 0,-1-2-11 15,-3 0 13-15,-3 1-17 16,0-1 2-16,-3-3-5 0,0 2-5 0,0-3 7 0,-10-1-9 16,5-5 3-16,2-1-16 15,-1-4-3-15,-5-4-16 0,-6 0-19 16,18-3-33-16,-36-6-14 0,16-1-22 0,3-1-24 15,0-2-29-15,1-1-27 0,-1-3-47 16,7 2-72-16,0-3-143 0,7-1 18 0,-4-2-151 16,10 2-63-16</inkml:trace>
  <inkml:trace contextRef="#ctx0" brushRef="#br0" timeOffset="104406.12">5922 15670 1818 0,'-26'-10'197'0,"3"2"31"0,0 4-3 0,10-3-5 16,-4 6-11-16,17 1-16 0,-24-5-25 16,24 5-15-16,0 0-18 0,-19 6-16 15,11 5-5-15,8 2-12 0,3 2-6 0,8 7-14 16,8 3-2-16,16 10-5 0,8 1-4 15,3-7-2-15,21 0 5 0,-3-5 0 16,-1-9-3-16,10-5 0 0,4-13-8 0,23-7 1 16,-4-8-13-16,-3-7-7 0,1-4 2 15,-4-10-9-15,-14-2-3 0,-2-8 0 16,-14-1-1-16,-6-1-11 0,-8 1 0 16,-16 9 1-16,-3 2-26 0,-8 9-15 0,-8 5-24 15,-5 7-40-15,-3 4-35 0,4 1-53 16,-7 5-34-16,-3 4-45 0,3 4-58 15,-10-8-92-15,10 8-155 0,0 0 56 0,0 0-344 16,0 0-326-16</inkml:trace>
  <inkml:trace contextRef="#ctx0" brushRef="#br0" timeOffset="105340.65">20819 14416 2617 0,'-3'-36'164'16,"-11"-3"23"-16,11 14 23 0,-3 4 8 0,-1-2 5 15,4 6-5-15,0 2-10 0,0 5-31 16,-2-4-14-16,2 6-26 0,3 8-15 0,0 0-11 16,0 0-3-16,0 0-15 0,0 0-3 15,14 51-12-15,-1-2-7 0,1 2-6 0,-5 10-6 16,1 16-4-16,7 3 0 0,-1 2-3 15,-2 0-43-15,-1-1-34 0,4-1-40 0,-1-2-44 16,5-21-54-16,-8-4-56 0,-3-3-53 16,6-3-71-16,2-19-71 0,2-6-163 15,-4-10 45-15,1-9 48 0,-1-6-294 16,5-6-267-16</inkml:trace>
  <inkml:trace contextRef="#ctx0" brushRef="#br0" timeOffset="105655.67">21466 14252 2439 0,'-10'-25'191'0,"7"6"6"0,-7 6-14 16,6 2-18-16,4 1-15 0,0 10-13 0,0 0-19 15,0 0-6-15,-26 21-10 0,13 4-12 16,3 7-6-16,-4 21-15 0,4 4 1 0,0 8-5 16,6 3-7-16,1-1-11 0,3-2 3 15,3-2-12-15,11-4 2 0,-4-6-4 16,7-6-2-16,-1-6-2 0,1-11 1 15,6-10-8-15,-3-8-3 0,7-2 4 0,0-10-4 16,3-7-3-16,3-7-2 0,10-11 0 16,1-7-5-16,-11-5 3 0,-3-5-4 15,-6-1 2-15,-1-4-5 0,-13 9 3 0,-7 8-9 16,1 5 4-16,-1 0-4 0,-10 5 6 16,7 5-5-16,-13 5-8 0,0-1-17 0,-5 10-17 15,-1 1-21-15,-8 1-44 0,-3 7-29 16,0 5-41-16,-3 5-41 0,-17 1-39 0,13 2-54 15,10-4-78-15,7-2-118 16,4-2 39-16,6-1-253 0,3-2-210 16</inkml:trace>
  <inkml:trace contextRef="#ctx0" brushRef="#br0" timeOffset="106190.16">22816 14037 2249 0,'-3'-22'179'0,"0"4"14"0,-5 4 27 15,5 3 10-15,3 4-9 0,0 7-26 16,-6-13-20-16,6 13-18 0,0 0-20 16,0 0-15-16,0 0-8 0,0 0-13 0,-13 43-6 15,10-16-4-15,-2 9-13 0,2 15 3 16,-7-1-7-16,10 6-2 0,-3-12-5 0,0 6-5 16,6-4 3-16,-3-10-10 0,0 3 3 15,3-4-11-15,-9-3-5 0,6-7-5 0,3 0 1 16,-3-6-5-16,3-1 0 0,-3-3-3 15,0-2-7-15,4-5-11 0,-4-8-47 16,6 10-43-16,-6-10-62 0,3 3-68 16,-3-3-77-16,0 0-68 0,0 0-95 15,0 0-141-15,24-3 66 0,-24 3-405 0,6 7-407 16</inkml:trace>
  <inkml:trace contextRef="#ctx0" brushRef="#br0" timeOffset="106774.14">21113 15737 2857 0,'-7'-27'151'0,"0"4"22"16,4 6 22-16,0 2 11 0,0 0 21 0,-1 2 9 15,4 2 15-15,-3 0-25 0,-1 1-17 16,4 10-32-16,0-15-22 0,0 15-10 15,0 0-17-15,0 0-13 0,0 0-9 0,0 0-19 16,4 35-1-16,-1-10-5 16,1 1-3-16,-4 10-7 0,0 2-5 0,6 13-21 15,-3 3 5-15,-3-9 1 0,0-4-10 16,0 9-26-16,-3-7-23 0,6-7-38 0,-3-1-31 16,0-6-29-16,0-1-29 0,4-3-37 15,-4-4-37-15,0-4-40 0,3-1-26 0,4-2-30 16,-4-4-43-16,4-5-70 0,-1-5-150 15,-6 0 40-15,24-11 56 0,-14-1-315 16,4-5-274-16</inkml:trace>
  <inkml:trace contextRef="#ctx0" brushRef="#br0" timeOffset="107206.3">21619 15652 2308 0,'0'-22'18'0,"10"4"16"0,-7 1 6 15,8-1 1-15,-4 3 5 0,5-2 2 0,2-1-8 16,-1 1 0-16,-2 6-7 0,2-1-7 16,4 2 1-16,-4 3-3 0,0 2-6 15,-3 2 3-15,-10 3-3 0,27 11 7 0,-14-1-5 16,-3 5-12-16,-3 3 4 0,-4 3-8 16,-3 4-1-16,-3 3 2 0,-4-3-2 15,-3 5-8-15,0-2-1 0,4-6 1 16,-1 3 0-16,0-5 2 0,4-4 0 0,-4 1-2 15,7-3 9-15,-3-6-8 0,3 2 4 16,0-10-3-16,10 10 5 0,-10-10-5 16,23 8 13-16,-10-8 8 0,-13 0-6 0,30 1 3 15,-16-1 6-15,2 3 9 0,1 5 4 16,-4-3 11-16,5 7 3 0,-2 1 8 0,-2 3 12 16,-5 5 7-16,-6 0-9 0,1 4 7 15,-8 0-6-15,-2 4-4 0,-5 4-4 16,-8 6-1-16,-5-1-15 0,1-1 7 15,3-6-4-15,0-9-14 0,7-4 0 0,-4-3 6 16,1-2-14-16,2-5-8 0,-2 1-26 16,2-7-28-16,-6-4-44 0,20 2-43 15,-34-13-51-15,18 1-52 0,2-1-48 0,5-4-52 16,2 2-61-16,11-3-37 0,2-4-202 16,5 2-127-16</inkml:trace>
  <inkml:trace contextRef="#ctx0" brushRef="#br0" timeOffset="107722.54">22359 15731 1957 0,'10'-4'123'0,"-7"0"5"0,-3 4-2 0,0 0-16 15,0 0-3-15,0 0 0 0,0 0-21 16,0 0 2-16,-3 32-4 0,0-17-7 16,-4 2-11-16,7 1 5 0,4 1-10 0,2 5-17 15,5 1 9-15,-2 0-4 0,12 1-18 16,-5-1 3-16,4 0 6 0,4-1-12 15,-2-7-1-15,8-1 2 0,4 1-16 0,-7-9 7 16,3-2 4-16,3-6-1 0,0 0-15 16,11-6 8-16,-8-1-10 0,-2-2 1 0,-7-1 1 15,3-5-4-15,-10 2 1 0,-4-4 14 16,4-3-14-16,-10-3 7 0,-7 1-6 16,-6 0 8-16,-3 4-22 0,-4-7 11 0,-7 1-7 15,-4-1 5-15,-4 9-8 16,-2-8 3-16,-3 10 12 0,-3-1 5 0,-15-10-21 15,5 4-7-15,3 4 25 0,-6-8 4 16,-2 0-12-16,2 6 9 0,13-1-3 0,10 1-4 16,-1 1 6-16,0-3 1 0,11-4 0 15,7 6-12-15,0-4 8 0,6-4-3 16,3 2 17-16,6-6-7 0,4-1 2 0,11-5-12 16,3-1-10-16,3 2 18 0,-10 11-5 15,-1 3 3-15,2 7 4 0,-4 1 4 0,-4 3-14 16,4 4 2-16,-4 4 0 0,-13 3 7 15,0 0-8-15,30 15 9 0,-24-2-3 16,8 9 2-16,-11-1-3 0,10 8 1 16,-6 4-8-16,0-1 11 0,0 1-17 0,2 17-13 15,9-5-42-15,-6-1-45 0,6 2-44 16,-6-14-50-16,6-4-56 0,-9-6-61 16,4-1-149-16,-2-3 20 0,-2-4 42 0,4 1-146 15,-2-4-50-15</inkml:trace>
  <inkml:trace contextRef="#ctx0" brushRef="#br0" timeOffset="108172.51">20699 16852 1733 0,'-63'15'143'0,"6"-2"21"0,5 5 12 0,17-10-1 16,5 1 15-16,8-4-10 15,8-2-12-15,14-3-12 0,0 0-15 0,0 0-18 16,47-31-15-16,23-1-11 0,33-5-1 15,53-12-10-15,18-1-7 0,16 3-15 0,10-6-3 16,20-4-9-16,3-4-4 0,5 3 0 16,1 0-18-16,-15-1 10 0,-1 1-16 15,-20 5 7-15,-10 3-4 0,-9 3 2 0,-21 1-8 16,-32 14 0-16,-15 4-7 0,-16 3 5 16,-30 7-10-16,-17 6 5 0,-10 2-4 0,-3 0-13 15,-10 5-18-15,1-1-20 0,-5 5-25 16,-2-5-24-16,-14 6-29 0,16 0-12 15,-16 0-33-15,17 3-33 0,-10 0-36 0,-7-3-60 16,0 0-116-16,0 0-49 16,0 10 43-16,0-10-176 0,0 0-91 0</inkml:trace>
  <inkml:trace contextRef="#ctx0" brushRef="#br0" timeOffset="116223.31">22862 16655 1834 0,'-22'-13'107'0,"22"13"21"15,-3-18 2-15,9 6-7 0,-3-1-6 0,4-5 3 16,10 2 16-16,-1-1-41 0,4 0 6 15,4 3-18-15,2 3 4 0,-3 3-18 0,4 2-2 16,-7 4-9-16,0 4-5 0,3 1-9 16,-2 7-1-16,-2 2 5 0,-2 6-8 15,-4 2-4-15,-2 2 11 0,-5 3-16 0,-3 0 3 16,-3 3-3-16,-3-3-18 0,3 1 19 16,-6-2-3-16,-2-2-19 0,8-1 8 0,0-9 5 15,-3 2-6-15,3-1-9 16,0-2-2-16,0-11 8 0,3 7-7 0,-3-7 4 15,0 0-6-15,0 0-12 0,30-6 17 16,-30 6-21-16,27-7 5 0,-13 5-6 16,-14 2 14-16,0 0 6 0,30 2 0 0,-30-2-16 15,30 6 6-15,-14-2 7 0,1 4 4 16,-7 5-6-16,4 1 10 0,-1 4 16 0,0 1 13 16,-3-1-7-16,-6 0-5 0,2 7 11 15,-3 2-3-15,-6-2 3 0,0 0-9 16,-7 3-6-16,-4-1 2 0,-2-2-6 0,2-5 9 15,1-1-5-15,-10 2-1 16,-4-3-9-16,0-3 6 0,0-2-8 0,2-5 2 16,1 1-14-16,0-1-28 0,12-4-42 15,-6 0-35-15,1 0-36 0,4-2-49 0,4-2-49 16,9 0-60-16,-34-7-105 0,24 0-87 16,0 1 54-16,0-1-245 0,3-4-175 15</inkml:trace>
  <inkml:trace contextRef="#ctx0" brushRef="#br0" timeOffset="118689.89">21959 16945 2130 0,'10'-22'134'16,"-2"-3"-2"-16,1 4 5 0,4 4-19 16,1-3-9-16,5 0-6 0,2 5-5 0,9-3-10 15,-7 8-12-15,4 3-3 0,-4 4-12 16,0 6-11-16,4 4 1 0,-7 11-7 16,0 2 3-16,-3 7-9 0,-7 8 22 15,-7 0 22-15,-3 2 8 0,0 4 12 0,-10 14 4 16,0-5 8-16,3-10-1 0,-3-8-3 15,7-4-13-15,0-3-11 0,-4-8-8 16,11 1 0-16,-4-6-6 0,6-2 3 0,7-2 1 16,11-3 3-16,9-5-6 0,14-9-8 15,13 1-7-15,3-3-11 0,-6-6-13 16,6 3 6-16,-6-2-12 0,-4 0-2 0,-12 4 1 16,-11 2-4-16,-5 3-12 15,-7-1-17-15,-1 2-22 0,-1 2-40 0,1 0-10 0,-4 1-11 16,-13 3-14-16,20 0-26 0,-20 0-22 15,13 4-19-15,-6-1-26 16,-7-3-23-16,10 10-30 0,-7-5-33 0,-3-5-47 16,-3 10-99-16,3-10-52 0,0 0 39 15,-7 13-203-15,7-13-141 0</inkml:trace>
  <inkml:trace contextRef="#ctx0" brushRef="#br0" timeOffset="120072.91">6939 15948 1943 0,'0'0'72'0,"-3"-28"10"16,3 28 3-16,11-25 3 0,-2 11 11 0,1 0-8 16,7-1 3-16,-10 3-15 0,2 2-9 15,5 3-11-15,-4 4-4 0,-10 3-2 16,17-4-10-16,-17 4 4 0,16 11 3 0,-6 2 3 15,-3 2 6-15,3 4-6 0,-7-1 11 16,0 7 3-16,1 0-6 0,-4 0 2 16,-4 6 1-16,4-5 14 0,0 2-1 0,0 1-3 15,-3 0-3-15,0-2-13 16,-4-2-4-16,7-6-8 0,0 2-1 0,4-3 4 16,-4-1-28-16,3 1 10 0,-3-6 5 15,3 1-11-15,4-3 2 0,3-2 4 0,-3-1 0 16,-7-7-3-16,23 7-4 0,-10-7-11 15,-13 0-8-15,33-7-24 0,-9-3-33 16,-4 0-34-16,3-1-51 0,4-3-38 0,-7-1-32 16,4-3-46-16,-5-4-43 0,5-2-80 15,2-8-92-15,-2 6 37 0,-8 1-188 0,1-3-116 16</inkml:trace>
  <inkml:trace contextRef="#ctx0" brushRef="#br0" timeOffset="120690.12">7553 15766 1824 0,'0'0'28'0,"3"-11"24"0,-3 11 14 16,7-18 1-16,-7 12 0 16,0 6-4-16,3-11-3 0,-3 11-1 15,4-10-13-15,-4 10-4 0,0 0-1 0,0 0-6 16,13-5 1-16,-13 5-6 0,0 0 0 16,0 0-10-16,26 11 2 0,-16-4-2 0,-2 0 1 15,-8-7-9-15,16 11-1 0,-7-3 9 16,2-1-9-16,-5 3 2 0,7 1 10 15,-5 2 2-15,1-5-3 0,-2 4-1 0,-1 2 8 16,5-1-4-16,-4 5 9 0,-4-3-10 16,0 2-3-16,0 1 4 0,0 0 5 0,2-1 0 15,-5-2-7-15,0 0-2 0,0 0-2 16,0-2 0-16,-5-1 1 0,5-2-5 16,-6 0 4-16,6-10 1 0,-3 19-9 15,3-12 8-15,0-7-3 0,-3 14-5 16,3-14 0-16,-4 10-1 0,4-10 1 0,0 0-4 15,-3 15 6-15,3-15 12 0,-3 4 4 16,3-4-9-16,0 0-1 0,0 0 7 16,0 0-7-16,-3 13 11 0,3-13 2 0,0 0-10 15,0 0 18-15,0 0 0 0,0 0-12 16,0 0 0-16,0 0 2 0,0 0 3 0,0 0-8 16,0 0-9-16,0 0-2 15,0 0-4-15,0 0 12 0,0 0-6 0,0 0-6 16,0 0 2-16,39-17 1 0,-39 17-3 0,16-5-4 15,-16 5 2-15,21 0-5 16,-21 0 4-16,23 0 6 0,-23 0 1 0,20 8-4 16,-13-4-10-16,9 6 9 0,-5 2-5 15,-8 6-2-15,0 0 5 0,-3 2 10 16,-3 2-4-16,0 3 3 0,-11 4-15 0,-2-5 12 16,-1 1-14-16,-4-3 9 0,5-4 5 15,-7-7-15-15,2 3 6 0,2-7 6 0,-1-4-2 16,-4-3-11-16,-3-3-21 0,5-4-20 15,-5-3-9-15,3-2-26 0,4-1-21 16,-3 1-34-16,6 1-37 0,4 1-44 16,0 0-58-16,3-2-64 0,3 2-112 15,1 2 33-15,6-2-171 0,0 0-86 0</inkml:trace>
  <inkml:trace contextRef="#ctx0" brushRef="#br0" timeOffset="121543.17">7989 14458 1702 0,'-13'4'8'16,"0"0"24"-16,13-4 20 0,-17 4 12 0,17-4 11 15,0 0 6-15,0 0 14 0,-23-5 9 16,23 5 4-16,-17-10-6 0,14 2 11 0,-4 1 1 15,-3-3 1-15,4 0 3 0,2-5-13 16,1 1-3-16,0 0-17 0,-1-5 5 16,4-2-16-16,0-1-8 0,7-2 3 0,3-8-24 15,0 0 3-15,13-5-8 16,4-4 10-16,6 4-15 0,4-1 1 0,10 1-14 16,-1 5-13-16,20-7 21 0,-15 14-13 15,6 4 0-15,-4 0 2 0,3 9 2 0,-2 5-14 16,-7 4 7-16,-11 3-9 0,24 7 2 15,-13 6-2-15,9 5 2 0,-2 1-6 16,-11 9 0-16,-2 1 6 0,-2 0-1 0,-9-4-12 16,-6-4 21-16,-2 3-14 0,-1-2-4 15,-8-4 3-15,4-3 14 0,-4 2-1 0,1-2-7 16,-5-1-2-16,2 0 8 0,-1-3-9 16,-7 0 11-16,3-4-7 0,1 0-28 15,3 1 8-15,-3 1-18 0,-7-9-22 16,6 7-44-16,-6-7-57 0,4 5-64 15,-4-5-82-15,0 0-155 0,0 0-16 0,13-18 64 16,-6 7-200-16,6 0-105 0</inkml:trace>
  <inkml:trace contextRef="#ctx0" brushRef="#br0" timeOffset="123774.06">9899 13915 1804 0,'0'0'43'0,"-6"-10"11"15,6 10 7-15,6-14-1 0,1 7 2 0,0 0 1 16,3 0-9-16,-4-1-3 0,8 4-6 16,-4-2-5-16,-1 1-4 0,-9 5 3 15,21-2-2-15,-21 2-4 0,26 4 1 16,-13 5-5-16,1-1-3 0,-4 6-6 0,1 3-4 15,-5 1-4-15,-3 0 1 0,1 4-3 16,-4-3-2-16,-4 2 3 0,4-1-6 16,-3-5 3-16,3 0-5 0,0-2 0 0,0-1 2 15,0-12 0-15,0 14-4 0,3-7-1 16,-3-7 0-16,10 6-1 0,-10-6-1 0,14 8 0 16,-14-8-3-16,13 4 9 0,-13-4-3 15,20 6 4-15,-10 1 1 0,3-2-2 16,-3 5 3-16,3 2 6 0,1 1 4 15,-1-1 9-15,1 5 4 0,-4 1-7 16,-4 3 8-16,4-2 0 0,-7 4-1 0,-3-4-7 16,0 2 9-16,-3 0-2 0,0-2-4 15,-4 3-3-15,-3-1-4 0,0-4 6 0,-3-2-12 16,0-5 4-16,-4 0-7 0,0-2 5 16,-3-4-13-16,3-1-6 0,1 0-22 15,-4-3-28-15,-1 0-26 0,2-3-26 0,-1 0-28 16,-1-1-37-16,-1-4-45 0,1 1-75 15,9 0-113-15,-6-4-160 0,5 4-66 0</inkml:trace>
  <inkml:trace contextRef="#ctx0" brushRef="#br0" timeOffset="125190.52">9393 13995 1683 0,'-13'4'46'16,"13"-4"16"-16,0 0 22 0,0 0 1 15,0 0 3-15,0 0-4 0,-4-25-6 0,4 25 4 16,14-22-9-16,-1 7-4 0,0 0-3 16,4 2 1-16,0 1-16 0,-4 5-7 0,0 0-8 15,0-2 2-15,1 7-2 0,-14 2-5 16,23 2-4-16,-23-2 0 0,23 16-1 16,-13-1-5-16,-2 4-1 0,-2 4-6 15,-3 4-2-15,-3 1 13 0,-3 7-7 0,0-7 2 16,-5 4-1-16,-1 1 5 0,2-1-3 15,-2-3 1-15,-2 0-5 0,4-8 11 16,1-3-13-16,3 0 4 0,-1-4 9 0,1 0-4 16,3-7 7-16,0-7-10 0,7 12 1 15,-1-6 1-15,-6-6-2 0,21 7-4 16,-9-4 3-16,-12-3-4 0,27 0-9 0,-11 1 1 16,-16-1 3-16,24 4-1 0,-24-4 3 15,20 0-3-15,-20 0-9 0,21 0 2 0,-21 0 0 16,0 0 2-16,22 0 3 0,-22 0-17 15,14 2-3-15,-14-2-17 0,16 2-12 16,-16-2-27-16,14 9-24 0,-7-8-20 16,-7-1-29-16,9 6-14 0,-9-6-44 15,0 0-54-15,11 5-107 0,-11-5-48 0,0 0-137 16,0 0-47-16</inkml:trace>
  <inkml:trace contextRef="#ctx0" brushRef="#br0" timeOffset="127879.27">9760 15760 1632 0,'-18'-11'64'16,"2"-1"15"-16,2 2 9 0,2-2 16 16,2 2 7-16,-4 0 22 0,4 0-2 0,4-2-10 15,-2 4 10-15,2-2-17 0,6 10-7 16,-10-7-20-16,10 7-4 0,0 0-18 0,0 0 3 15,0 0-13-15,0 0 4 16,30 32-4-16,-9-7-1 0,15 10 2 0,1-1 11 16,6 4 8-16,10 5-8 0,-10-6-10 15,4-5 14-15,10 11-11 0,6-4-9 16,-13-5 0-16,7-9 4 0,-1-3-3 0,1-4 9 16,10-3-7-16,-11-12 7 0,14-3 1 15,4-8-5-15,-1-8 4 0,-6-2-1 0,-4-3-11 16,14-8 7-16,-20 4-2 0,-8 4 3 15,-5-4-1-15,-1 0-1 0,-3 0 5 16,-10 2-5-16,-10 3-3 0,-4 5-7 0,1 0-2 16,4 1-10-16,-12 1 7 0,1 2-13 15,1-1-2-15,-8 2 2 0,7-1-8 0,-4 5-24 16,5-5-25-16,-5 2-25 16,1 0-44-16,-1 2-28 0,-6 7-54 0,8-9-44 15,-5 4-67-15,-3 5-67 0,3-11-80 16,0 7-92-16,-3 4 60 0,10-10-331 0,-7 6-290 15</inkml:trace>
  <inkml:trace contextRef="#ctx0" brushRef="#br0" timeOffset="129709.57">20623 10359 2479 0,'-14'-15'151'0,"5"3"26"15,2-1 26-15,-4 6 9 0,11 7 7 16,-6-11-12-16,6 11-18 0,-10-7-20 0,10 7-22 16,0 0-21-16,0 0-11 0,0 0-7 15,0 0-13-15,4 32 1 0,-1-15 1 0,3 8 1 16,1 7-10-16,3 0-11 0,-6 1-3 16,2 3-6-16,4 13 3 0,0-5-12 0,-3 6-2 15,-1-10-7-15,4-5 7 0,-3-3-14 16,0 1 2-16,-1-8-16 0,-6 0-28 15,7-2-29-15,-4-5-23 0,-3-9-15 16,4 4-17-16,-1-3-45 0,1-8-71 16,-4-2-67-16,0 0-49 0,0 0-65 0,0 0-77 15,0 0-114-15,19-27 56 0,-12 7-352 16,6 1-350-16</inkml:trace>
  <inkml:trace contextRef="#ctx0" brushRef="#br0" timeOffset="129944.1">21000 10276 2588 0,'6'-25'106'0,"-3"6"48"0,1 2 13 16,-4 3 28-16,3 6 4 0,-3-3-3 0,0 11-10 16,-3-13-16-16,3 13-21 15,0 0-19-15,0 0-11 0,0 0-10 0,0 0-9 16,0 0 9-16,13 46-12 0,-13-18 12 16,0 5-12-16,0 9 7 0,7 12-11 0,-4 0-9 15,-3 4-9-15,-3-2 0 0,3-2-3 16,-7-1-8-16,7-7-35 0,0-13-39 0,0 6-46 15,7-11-25-15,-4-2-48 0,0-2-26 16,7-8-27-16,-3-6-51 0,0-7-45 0,-1-3-47 16,-6 0-58-16,27-21-127 15,-7-4-18-15,7-17 52 0,19-8-283 0,-3-8-248 16</inkml:trace>
  <inkml:trace contextRef="#ctx0" brushRef="#br0" timeOffset="130242.35">21656 10119 2258 0,'3'-10'41'15,"-3"2"5"-15,0 8 2 0,-13-8-7 0,13 8-1 16,0 0 0-16,-30 22 5 0,16-11-2 16,-5 13 4-16,2 1 5 0,1 1-2 15,2 3-6-15,4 0 2 0,4-4-8 0,3 0-3 16,6 0-1-16,3 0 6 0,7 3-8 16,4 0 5-16,10 7-2 0,3-3-3 0,3-5 19 15,-6-2 6-15,0-2 4 0,-5-4 6 16,8-1 4-16,-6 6-5 0,-4-5-16 15,0 3 20-15,-3 1-6 0,-1-5 3 0,-2 1-3 16,-1-1-3-16,-6 2-4 16,-4-1-11-16,-3-1-2 0,0-3 6 0,-3 2-8 15,-11 1-1-15,1-3-9 0,-4 2-1 16,-3-3-23-16,-3-3-25 0,-7 0-54 0,7-4-44 16,-7 0-42-16,6-3-51 0,-3-4-75 15,5 0-70-15,-2-4-153 0,7 3 55 0,-2-5-251 16,5 6-195-16</inkml:trace>
  <inkml:trace contextRef="#ctx0" brushRef="#br0" timeOffset="130893.07">21199 11497 2184 0,'-13'-4'161'0,"13"4"0"16,-17-10 29-16,11-1 3 0,2 4 3 15,-2-3-12-15,3-2-17 0,6-1-21 16,3-2-11-16,4 0-14 0,7-3-11 16,-1 4-14-16,8 3-8 0,-7 4-8 0,2 1-9 15,5 5-7-15,-4 2-5 0,4 6-6 16,-5 10-3-16,-2 2-8 0,3 6-13 0,-10 8 16 16,0 12-3-16,-7-2 11 0,-9 8 15 15,-1 2 4-15,-10 0 10 0,4-3-5 16,-7 2 2-16,-4-4 4 0,8-4-8 0,-7-2-4 15,7-9-12-15,8-8-4 0,-1-1-4 16,-1-7-3-16,2-2-3 0,5 0 1 0,0-5-13 16,-4 0 8-16,7-1-13 0,0-9 1 15,0 0-1-15,10 11-7 0,-10-11 8 16,27 0-8-16,-27 0-26 0,33-11-25 16,-9 2-41-16,-1-1-35 0,14-3-52 0,-7-2-56 15,-3-2-64-15,-1-3-62 0,11-10-76 16,-4-6-143-16,4 2-1 0,-4-4 52 15,-3 1-382-15,0-4-372 0</inkml:trace>
  <inkml:trace contextRef="#ctx0" brushRef="#br0" timeOffset="131291.73">21823 11368 2628 0,'7'-17'33'0,"2"3"21"0,-5-4 6 0,6 4 16 15,-3 2 10-15,2-5-9 16,-2 6-15-16,3-4 7 0,3 5-9 0,-6 0-4 15,4 2-2-15,-5 4-10 0,-6 4-3 16,0 0-3-16,30 4-12 0,-20 6 6 0,-4 2-6 16,2 6-5-16,-5 2 7 0,-3-1-6 15,0 6 10-15,0 4-5 0,0-4-15 0,-3 0 4 16,3-5 3-16,0 0-13 0,3-3 5 16,-3 1-12-16,3-3 12 0,0-1-3 15,0-1-1-15,-3-2-5 0,10 1 3 0,-7 1 5 16,8-1-12-16,-1 1 16 0,-4-1 1 15,11 5 19-15,-7 1-14 0,4 2 16 16,-4 0 6-16,-4 3 8 0,-3-1 21 0,0 3 9 16,-3-3 3-16,-6 3-4 0,-7 0-1 15,-1 0-1-15,-5-3-5 0,2-5-10 16,-4-2-4-16,-1 3-3 0,-5-7-6 0,3-5-7 16,1 2-3-16,-4-5 1 0,8-3-11 15,-2-3-12-15,1 2-32 0,1-7-40 16,2-1-42-16,0 1-58 0,3-3-58 0,5-2-62 15,-1 1-82-15,7-1-97 0,3 4-67 16,3-4 45-16,0 1-300 0,10-1-264 0</inkml:trace>
  <inkml:trace contextRef="#ctx0" brushRef="#br0" timeOffset="131607.74">20729 12477 2356 0,'-46'31'98'0,"-1"-5"31"0,-3-1 15 16,10 0 6-16,13-7-5 0,8-5-11 16,2-6-13-16,10 4 13 0,7-11 24 15,0 0 12-15,60 0 10 0,47-18-5 0,22-7-1 16,72-20-8-16,15-3-2 16,28-4-10-16,-1-3-22 0,1-2-9 0,-4 1-10 0,-14 1-6 15,-19 3-14-15,-28 7-11 16,-21 3 1-16,-49 11-16 0,-9 4-4 0,-32 10 1 15,-13-1-9-15,-14 4-22 0,-8 4-15 16,-3 3-28-16,-13 3-25 0,-4 0-28 0,-3 3-27 16,-3-2-29-16,-7 3-37 0,0 0-19 15,0 0-45-15,0 0-27 0,0 0-44 0,0 0-60 16,-30 12-60-16,20-6-149 0,-4-5 62 16,4 3-373-16,-3-2-353 0</inkml:trace>
  <inkml:trace contextRef="#ctx0" brushRef="#br0" timeOffset="132244.09">20527 12026 2679 0,'-24'7'164'0,"4"-7"18"16,7 4 38-16,13-4 18 0,-24 4 4 0,24-4-10 15,-9 0-17-15,9 0-14 0,0 0-25 16,0 0-18-16,0 0-19 0,0 0-7 0,0 0-11 16,0 0-7-16,52-11-4 0,-11 1-15 15,-5 2 3-15,31-7-15 0,-10 1-13 0,-18 6-1 16,-2-2-3-16,-7 3-10 0,0-1-7 15,-10 5 2-15,-4-3-16 0,-2 5 11 16,-1-5-14-16,-13 6-13 0,27-8 11 16,-13 7-2-16,-11-2-35 0,7-3-29 15,-10 6-21-15,17-4-25 0,-11 1-25 0,-6 3-40 16,16-4-40-16,-5 0-50 0,-11 4-46 16,10-4-51-16,-4-2-42 0,1 2-95 0,3 0-110 15,0-4 64-15,3-2-411 0,1-4-408 16</inkml:trace>
  <inkml:trace contextRef="#ctx0" brushRef="#br0" timeOffset="134574.49">22190 12602 2811 0,'3'-12'88'16,"0"-1"30"-16,4 1 2 0,3-1-11 15,3-2 0-15,0-2-18 0,11-1-3 0,0 3-14 16,-2 0-6-16,2 2-6 0,2 6-6 16,4 2-11-16,-3 5 1 0,-3 3-8 0,-2 6 1 15,5 7-4-15,-3 6 1 16,-7 6-7-16,-7 2 3 0,-7 5 13 0,-3 0 19 16,-7 15 10-16,-10 0 8 0,4 2 6 15,-10-2 5-15,-4-2 5 0,0-3 0 0,0 0 5 16,-3-2-3-16,11-11-13 0,5-10-9 15,1 0-1-15,7-4-14 0,-5 0-5 0,8-8-5 16,3 0 3-16,0-10-5 0,23 5-5 16,7-9-6-16,24-10-5 0,9-5-3 15,17-12-5-15,3 1 1 0,4-2-4 0,-11 4 1 16,-2-4-6-16,-20 10 4 0,2-2-8 16,-9 6-2-16,-14 4 4 0,-6 3-3 0,-3 3-7 15,-5 0 3-15,-5-1-6 16,-1 5-7-16,-4 1-9 0,5 2-15 0,-1-2-15 0,-13 3-23 15,17 3-12-15,-17-3-30 16,13 4-35-16,-13-4-30 0,11 3-42 0,-11-3-37 16,0 0-41-16,0 0-54 0,0 0-33 15,0 0-125-15,0 0-8 0,0 0 47 16,0 0-294-16,0 0-249 0</inkml:trace>
  <inkml:trace contextRef="#ctx0" brushRef="#br0" timeOffset="138891.18">21819 12959 2256 0,'0'0'52'0,"0"0"23"0,0 0 18 0,0 0 9 16,7-22 11-16,-7 22-20 0,0 0-5 16,0 0-10-16,0-10-5 0,0 10-3 0,0 0-4 15,0 0-2-15,0 0-7 16,0 0-3-16,0 0-20 0,0 0 9 0,0 0-13 15,-43 25-6-15,26-15 0 0,0 3 4 16,-2-1 3-16,-1 1-13 0,2-4-1 16,2 2-2-16,-1-4 4 0,-2 0-1 0,-2 0-8 15,4-3 0-15,4-2 2 0,-4 1 2 16,17-3 8-16,-30-3 9 0,30 3-16 0,-22-10 0 16,8 0 12-16,4-2-7 0,0-1 0 15,3-2-6-15,1-2 10 0,2-1-5 0,4-9 7 16,4 2-6-16,6-5 8 0,3 0-15 15,-3 2 20-15,7 3 4 0,-4-3 5 16,-2 6 6-16,1-3 2 0,1 8-9 16,-2 5-5-16,2-1 0 0,-2 1-7 15,-2 4 1-15,7 5 1 0,-2 1-12 0,-14 2 8 16,40 5-4-16,-20 4 9 0,7 9-2 16,3 2 8-16,3 8 0 0,1 6 3 0,-11-6 11 15,3 12 4-15,-12-8-2 0,2 0 10 16,-8 2 8-16,-2 0-2 0,-3 2 18 0,-3 2-2 15,0-1 5-15,-13 9-8 0,-1 0-5 16,1-11-14-16,0-7 3 0,-4-1 0 16,-3-4-10-16,-3-1-6 0,0-3 2 0,-4-1-10 15,0-5-8-15,-3-2-6 0,7-4 3 16,-1-2-16-16,-6 2-19 0,11-4-22 16,-8 0-26-16,10-2-33 0,1 2-35 15,-1 0-30-15,1-2-49 0,5-1-54 0,11 0-71 16,-27-4-72-16,17-3-135 0,4 2-48 15,3-4 67-15,-1 1-416 0,8-3-408 0</inkml:trace>
  <inkml:trace contextRef="#ctx0" brushRef="#br0" timeOffset="140691.49">2692 16899 2720 0,'-6'-22'28'0,"-4"7"27"0,4 2 26 15,-2 1 22-15,5 5-8 0,-3 1 10 16,6 6-12-16,-10-9-15 0,10 9-1 0,0 0-10 16,-3 30 4-16,6-8-11 15,3 10 2-15,4 4 2 0,7 10-9 0,7 3 4 16,-2-2-10-16,8-1 10 0,18 4-5 15,-9-17 7-15,12-8 14 0,12-7 34 16,7-18 14-16,29-12 14 0,9-27-7 0,35-19 3 16,0-17-12-16,1-9 7 0,-5-2-14 15,-8-3-1-15,-5 6-18 0,-16 0-10 16,-9 3-6-16,-32 22-3 0,-9 11-9 0,-13 9-3 16,-7 8-12-16,-14 8-22 15,-6 5-42-15,1 4-48 0,-8 2-47 0,1 7-7 0,-2-1-22 16,1 5-22-16,-13 0-40 0,0 0-27 15,38 12-23-15,-25-2-28 0,-4 2-60 16,2 1-74-16,-4 2-135 0,-1 0 30 16,4-1-331-16,-6 3-331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23:28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4926 6653 1971 0,'0'0'10'0,"0"0"11"16,0 0 15-16,0 0 7 0,0 0 6 16,0 0-5-16,0 0-4 0,0 0 6 15,0 0-1-15,0 0-2 0,0 0-4 16,0 0-5-16,0 0-3 0,0 0 1 0,0 0-8 15,0 0 3-15,-33 8-4 0,33-8 3 16,-20 4-7-16,7-2-2 0,13-2 3 0,-30 2-4 16,13 1-4-16,4-3-4 0,-8 0 3 15,21 0 2-15,-30 0 4 0,14 3 5 16,16-3 5-16,-30 3 11 0,16-3 4 0,14 0 5 16,-19 0 0-16,19 0-5 0,-20 1-8 15,20-1-5-15,0 0-1 0,-21 6 0 16,21-6-7-16,-13 1-3 0,13-1 0 15,-9 14 1-15,1-7 1 0,5 3 5 0,0 2-8 16,-1 3 2-16,1 2 4 0,0 1 8 16,3 3-4-16,0 1 14 0,0 3-8 15,0 3 11-15,0-3 1 0,3 3 8 0,0-2-2 16,-3 2-5-16,4 7 9 0,-1-2-5 16,-3-4 0-16,6-1-1 0,-1 1 2 0,-2 0 3 15,0-2-8-15,3 6 6 0,1-8 1 16,-7 0-10-16,3-3 5 0,0 0-1 15,2 3 2-15,1-2 1 0,-3-5 0 16,1 1-2-16,-1-1-8 0,0-4 3 16,0 3-4-16,0-5 1 0,2 1-4 0,-5-5-4 15,0 6 1-15,3-7 1 0,-3-7-7 16,3 15 1-16,-3-15 4 0,3 10-6 0,-3-10 1 16,4 12 2-16,-4-12 2 0,0 0-3 15,6 9-1-15,-6-9 0 0,0 0-3 0,24 1 0 16,-24-1-2-16,20-1-11 0,-4-5-32 15,4 1-30-15,-3-1-39 0,3 2-31 16,-4 0-60-16,1 1-41 0,-4-5-44 0,1 2-52 16,-4-1-69-16,7 0-163 15,-4 0 51-15,1-4-318 0,-5 4-303 0</inkml:trace>
  <inkml:trace contextRef="#ctx0" brushRef="#br0" timeOffset="300.2">4706 7272 2365 0,'0'0'-1'16,"-14"6"32"-16,14-6 25 0,0 0 17 15,0 0 6-15,-6 4 12 0,6-4 6 0,0 0 0 16,0 0 5-16,0 0-4 0,0 0-7 16,0 0-5-16,0 0-19 0,0 0 4 0,0 0-3 15,0 0-16-15,0 0-7 0,66-13-17 16,-35 9-48-16,5 0-72 0,5 0-70 16,-2-3-119-16,4-1-174 0,17-5-22 0,0 1 56 15,4-1-153-15,-4 1-76 16</inkml:trace>
  <inkml:trace contextRef="#ctx0" brushRef="#br0" timeOffset="765.79">6616 6929 1785 0,'4'-12'127'0,"-4"12"19"0,0-10 9 15,0 10 25-15,0 0 3 0,-7-21-2 0,1 13-4 16,1-1-3-16,5 9-13 0,-16-12-13 15,7 9-14-15,9 3-15 0,-27-4-12 0,3 4-15 16,4 4-7-16,-10 3-10 0,-3 10-9 16,-10 5-6-16,-4 0-11 0,0 9 5 15,3 2-15-15,2 6 3 0,5-3-8 0,4 7-5 16,0 3-5-16,6-4-1 0,6 6-3 16,1-3 6-16,7 2-4 0,7-4-5 15,2-14 0-15,8 7-3 0,-1-4-8 16,3 0 6-16,4-8 3 0,4 1 2 0,2 0 4 15,1-9-3-15,7 5 0 0,3-4 3 16,-2-9 7-16,13 2-13 0,-8-10 5 16,3 3-16-16,0-6-43 0,1-3-65 0,2-2-77 15,-3 0-69-15,-3-5-87 0,4-2-120 16,-4 1-95-16,0 3 57 0,-4 1-303 0,-2-2-285 16</inkml:trace>
  <inkml:trace contextRef="#ctx0" brushRef="#br0" timeOffset="1200.14">7786 7161 2417 0,'10'-11'97'0,"4"1"13"16,-4 2 7-16,2 1 9 0,2-3-3 15,-4 2-26-15,4 1 2 0,2-1-8 0,1 2-8 16,-1 2-19-16,5 0-2 0,5 4-15 16,-3 1 5-16,7 6-7 0,8 7-7 15,-5 1-10-15,13 12 10 0,-6 6-2 16,-3 3-1-16,-4 7 7 0,-6 0-12 16,-4 0 5-16,-6-1-13 0,-11-2 4 0,-2-8 6 15,-4-1-3-15,-4 1-4 0,-5 1-3 16,-2-5 2-16,-8-3 7 0,-2-6 11 0,-18 3-1 15,5-6 4-15,-2-7-8 0,-2-3 3 16,2-9 2-16,-10-1 2 0,2-3 0 16,-13-4-2-16,8-11-4 0,1-3-6 0,12-3-1 15,3-5-3-15,3-5-6 0,6-1 2 16,5-1-8-16,8 5 4 0,5 5-5 0,9-1-23 16,8-1-41-16,5-12-69 15,14 2-81-15,9 6-81 0,-1-3-106 0,8 7-166 16,4 6 33-16,-3 2 61 0,3 6-276 15,-10 4-225-15</inkml:trace>
  <inkml:trace contextRef="#ctx0" brushRef="#br0" timeOffset="1499.24">9456 6875 2364 0,'0'0'242'16,"13"-8"19"-16,-13 8 12 16,0 0 8-16,0 0-1 0,11-2-19 0,-11 2-27 15,0 0-25-15,0 0-24 0,0 0-27 16,0 0-25-16,13 13-2 0,-13-1-26 16,3 2-1-16,-3 10-8 0,0 5-15 0,-3 8-7 15,6 4-7-15,-6 16 5 0,3 4-4 16,3-4-16-16,-6 0 1 0,6 1-2 0,-10-4-2 15,7 2-5-15,0-12 7 0,-3-6-19 16,0-1-51-16,3-9-46 0,-3-3-47 0,6 0-47 16,-6-4-56-16,3-5-52 15,-4-5-94-15,1-6-86 0,3-5-168 16,0 0 39-16,0 0 64 0,0 0-394 0,-7-35-387 16</inkml:trace>
  <inkml:trace contextRef="#ctx0" brushRef="#br0" timeOffset="1849.72">9473 7128 2747 0,'-4'-11'132'0,"4"11"14"0,0-14 2 16,0 14 4-16,0-11-9 0,0 11-13 15,0 0-20-15,0-13-10 0,0 13-15 0,0 0-12 16,0 0-4-16,0 0-8 0,0 0-14 16,34 25 0-16,-18-4-2 0,5 7-7 0,9 9 2 15,-3 2-2-15,-2 7-1 16,2-4-8-16,0 6 0 0,0-3-4 0,-4 2-1 15,4-1-4-15,3-5 2 0,-3 0 1 16,-4-4-1-16,-3-9-9 0,-4-6 4 16,1-8 5-16,-4 3 25 0,1-10 25 0,-1-2 14 15,4-2 0-15,-17-3-6 0,43-18 2 16,-20 0 1-16,11-11-10 0,-7-9-6 0,-1-8-7 16,-2-4-2-16,-5-2-5 0,2 0 2 15,-5-2-15-15,1 4 4 0,-4 0-1 0,-6 4-11 16,0 9-7-16,-4 3 0 0,0 12-40 15,0 0-57-15,-3 1-64 0,0 3-90 16,4 7-80-16,-8 1-76 0,1 2-79 16,0 4-152-16,3 4 64 0,-10-6 52 15,10 6-349-15,-3-5-332 0</inkml:trace>
  <inkml:trace contextRef="#ctx0" brushRef="#br0" timeOffset="2666.87">11282 7210 2431 0,'-3'-20'-6'15,"6"5"24"-15,-3 0 13 0,4 2 3 16,3 1 3-16,3 5 5 0,-1-6-8 0,5 2 0 15,3 7 5-15,3-4-3 0,3 2 2 16,4 6-9-16,-1 0 4 0,1 4 4 0,3 0-12 16,0 5 4-16,0-1-12 0,0 6 9 15,-3 1-3-15,-4 2-1 0,1 4 8 16,-5 1 18-16,-5-5 3 0,-4 2 12 16,3 2 10-16,-9-3 5 0,-1-1 16 15,-6 1-2-15,-1 0 11 0,-3-2 2 0,-6 0 2 16,-4-1-3-16,-2-5-2 0,2-3 1 15,-7 1-4-15,2-5 1 0,-5-2-13 0,-3-5-3 16,0-2-6-16,-7-6-7 0,7-5-5 16,3-4-11-16,-13-6-5 0,10-5-5 15,10 4-8-15,3 3-7 0,4 0-5 0,10 3-11 16,0-3-41-16,6 0-36 16,7 0-49-16,3-3-65 0,17-4-63 0,14-1-72 0,9 2-97 15,14-2-148-15,9 5 48 16,4-3-374-16,4 12-367 0</inkml:trace>
  <inkml:trace contextRef="#ctx0" brushRef="#br0" timeOffset="3421.56">12620 6744 2733 0,'0'0'180'16,"0"0"10"-16,19-4 6 0,-19 4 4 15,0 0-7-15,0 0-16 0,0 0-15 0,20 2-16 16,-20-2-31-16,0 0-4 15,13 18-12-15,-5-3-7 0,-5 10-11 0,3 7-1 16,1 21-8-16,-1 9 3 0,2 6-2 0,-5 17-6 16,3-6 3-16,1 7-3 15,-1-7-8-15,-6-12 4 0,5 0-14 0,-2-9 3 16,0 6-13-16,0-11 4 0,1-12-7 16,-1-7 2-16,3-9-5 0,-6-3 16 0,3-4 1 15,-6-6 34-15,6-7 10 0,-3-5-18 16,0 0-6-16,0 0-4 0,8-25-14 0,-8-3 17 15,3-7-15-15,0-19-16 16,4-3-9-16,-10-1 5 0,-1-1-7 0,1 0-12 0,3 2 10 16,-3 4-12-16,3-3-4 0,0 15-4 15,0 3 13-15,3 1-9 0,4 1-2 16,-4 1 2-16,0 7-2 0,0 3-7 0,5 3-3 16,-5 1-9-16,3 4 7 15,4 2-4-15,-4 3 4 0,8 2-14 0,-4 6 10 16,4 4-9-16,-1 1-5 0,10 5 9 15,1 6 5-15,2 6 1 0,14 11-2 0,-6 2 2 16,-4 5 5-16,6 3-4 0,-3-3 1 16,1 6 6-16,-4-5-4 0,0 2 8 0,-10-8-10 15,-1-6 6-15,2-3-8 0,-4-1-3 16,-4-5 9-16,0-3 0 0,-3-1 4 0,-3-3 1 16,6-5-1-16,-3-1 7 0,-10-3-8 15,20-7 6-15,-10-10-4 0,10 0-3 16,-6-10 1-16,8-15 5 0,2-4-8 15,6-1 1-15,-3-3 9 0,-7 0-6 0,7 0-6 16,-5 4-1-16,2 2 6 0,0 2 10 16,-4 11 13-16,-4 4 23 0,1 4 9 0,-4 4-2 15,-3 4 0-15,-7 2-8 0,8 1-12 16,-5 5-9-16,-3-2-10 0,4 5-7 16,-7 4 4-16,20 4 1 0,-10 2 2 0,7 11 1 15,-7 1 5-15,7 8-7 16,-1 17 10-16,1 0-4 0,-1 4-8 0,4 6 9 15,-7 3-1-15,8 1 0 0,-4-2 3 16,-1-3-2-16,1 0-19 0,-4-2-36 0,1-2-58 16,-8-8-49-16,4-11-47 0,-4 2-48 15,2-6-77-15,-2-2-57 0,1-9-58 0,-1-3-98 16,5-7-145-16,2-4 75 0,-13 0-550 16,43-19-613-16</inkml:trace>
  <inkml:trace contextRef="#ctx0" brushRef="#br0" timeOffset="3616.47">14957 6915 3524 0,'9'-11'187'0,"-6"4"8"0,4 2 7 0,-7 5-2 15,6-7-13-15,-6 7-21 16,0 0-17-16,17-6-20 0,-17 6-7 0,30 6-17 16,-6-1-6-16,9 5-15 0,7 1-1 15,14 10-9-15,2 4-6 0,14 4-4 0,6 7-7 16,-5 2 2-16,2 2-12 0,-10-5 0 15,-3 5-10-15,-6-12-47 0,-8 1-44 16,1-1-48-16,-4-2-52 0,-10-5-59 0,-6-9-60 16,0-2-35-16,-7-4-58 0,-4-6-42 15,5-6-71-15,-1-1-73 0,0-8 58 16,0-6-347-16,0 0-326 0</inkml:trace>
  <inkml:trace contextRef="#ctx0" brushRef="#br0" timeOffset="3849.41">16190 7078 2492 0,'9'-24'94'0,"-2"5"64"0,-1 1 43 16,2 4 33-16,-5 3 48 0,-3 1 21 0,0 10 40 15,3-15-16-15,-3 15-30 0,0-10-43 16,0 10-26-16,0 0-17 0,0 0-23 16,-27 25-18-16,-3 10-7 0,-16 17-6 0,-1 7-10 15,0-1-10-15,1 6-17 0,-5-3-13 16,15 3-4-16,3-3-9 0,-1 0-9 0,8-16-12 16,2 3-5-16,5-3-3 15,5-11-22-15,-2-3-23 0,5-6-26 0,1-6-44 0,1-2-39 16,2 0-27-16,0-2-8 0,4-8-30 15,-4 0-66-15,4-4-91 0,3-3-86 16,0 0-104-16,0 0-220 0,-7-24 69 16,11 13 78-16,2-7-531 0,4-4-575 15</inkml:trace>
  <inkml:trace contextRef="#ctx0" brushRef="#br0" timeOffset="5116.96">4219 8985 3189 0,'0'0'-19'0,"0"0"44"16,-17-17 23-16,17 17 25 0,-6-18 27 15,3 11 32-15,-1-4 23 0,4 11 17 16,0-14 11-16,0 14-11 0,-6-13-12 16,6 13-16-16,0-11-17 0,0 11-22 0,0 0-15 15,0 0-3-15,0 0-13 0,0 0-10 16,19 50-4-16,-5-18-4 0,-4 18-2 0,10 9-7 16,-4 13-4-16,2 3-8 0,2 5 6 15,-1 1-1-15,-2-6-2 0,-7-11-5 16,0-3 5-16,4-4 7 0,-5-6-4 0,5-5-3 15,-4-11 2-15,-4-7 0 0,1-6 21 16,0-4 48-16,0-6 53 0,-4-2 55 0,0-6 20 16,-3-4-19-16,0 0-21 15,24-17-19-15,-11-2-21 0,7-27-10 0,0-5-16 16,3-17-9-16,4-7-14 0,-4 0-12 16,-7 1-12-16,-2 16-8 0,-1-3-4 15,4 4-23-15,-7 1-49 0,1 9 0 0,-2 10 0 16,-2 3 0-16,-7 9 0 0,6 6 0 15,-3-1-22-15,-3 2-150 0,8 6-71 0,-5-1-68 16,-3 4-64-16,3 0-53 0,-3 9-47 16,0 0-85-16,-6-7-154 0,6 7 7 15,0 0 82-15,0 0-586 0,0 0-673 0</inkml:trace>
  <inkml:trace contextRef="#ctx0" brushRef="#br0" timeOffset="5766.25">5837 9150 3558 0,'-8'-7'51'0,"2"-1"40"0,6 8 42 16,-13-5 28-16,13 5 10 0,0 0-7 15,-8-8-5-15,8 8-12 0,0 0-20 0,0 0-31 16,0 0-6-16,0 0-11 0,0 0-6 16,0 0-3-16,0 0-8 0,38 38-6 0,-19-18-13 15,5 1 0-15,12 10-6 16,1 5-4-16,-4-4 8 0,4 3-4 0,3 5-1 15,-3 0-4-15,2 2 1 0,-4-5-2 16,1 4 5-16,-6-1-4 0,0-5-49 16,0-1-43-16,-14-9-37 0,1-4-42 0,-4-10-60 15,-3 6-44-15,-3-9-42 0,-7-4-101 16,0-4-162-16,0 0-24 0,0 0 46 0,7-30-375 16,-4 5-384-16</inkml:trace>
  <inkml:trace contextRef="#ctx0" brushRef="#br0" timeOffset="6016.28">6379 9144 2759 0,'-6'-12'153'0,"3"5"29"16,-4 0 17-16,7 7 10 0,-10-11-9 15,10 11-12-15,-7-7-21 0,7 7-20 0,0 0-17 16,0 0-17-16,0 0-11 0,-40 25-9 16,20-6-9-16,-13 19-13 0,0-1-6 15,-7 19-4-15,2 4-9 0,-1-2 1 0,-1 6 0 16,3-3-10-16,4-4-3 0,3-7-7 15,3-6 2-15,7-1-6 0,-4 0-2 0,8-8 2 16,2-10-5-16,8-5-29 0,-4-4-32 16,4 1-29-16,-2-3-26 0,5-3-35 15,-3-3-30-15,-1-2-75 0,1-4-82 16,6-2-94-16,0 0-180 0,0 0 49 0,0 0 51 16,-17-16-290-16,20 7-268 0</inkml:trace>
  <inkml:trace contextRef="#ctx0" brushRef="#br0" timeOffset="7153.8">7783 9062 2361 0,'-3'-11'113'0,"0"3"34"0,3-3 15 0,0 11 0 15,-5-14 1-15,5 14-10 0,-6-11-13 16,6 11-23-16,-3-7-12 0,3 7-13 0,0 0-9 15,0 0-11-15,0 0-1 0,-3 35-10 16,3-13-16-16,-4 11 4 0,4 7 0 0,-3 15-1 16,0 4-5-16,0 4 3 0,-2-1 7 15,5 4 1-15,0-7-6 0,0 2-5 16,5-6 0-16,-5-14 4 0,3-7-10 16,3-1 6-16,-2-8-9 0,2-3 8 15,0-5-5-15,-1-5 26 0,8 1 29 0,-1-2 24 16,15-4-7-16,0-7-13 0,3 0-4 15,3-7-4-15,11-1-19 0,12-8-9 0,1 2-8 16,0-6-33-16,-4 4-48 0,1-2-51 16,-11 10-43-16,-7-3-81 0,1-3-77 15,0 1-83-15,-8 1-105 0,-2 1-146 0,6-2 60 16,-3 4-431-16,-6 0-463 0</inkml:trace>
  <inkml:trace contextRef="#ctx0" brushRef="#br0" timeOffset="8184.22">9489 9301 2982 0,'0'0'130'0,"-13"-8"25"15,3 0 33-15,7-1 15 0,3 9 21 16,-10-14 14-16,10 14-14 0,-3-12-4 0,3 12-19 16,-10-7-18-16,10 7-28 0,-7-6-23 15,7 6-21-15,0 0-13 0,0 0-8 0,0 0-6 16,7 43 4-16,-1-18-12 0,1 10-21 16,3 18-1-16,3 4-2 0,-3 0 6 15,-3 4-8-15,10-4-15 0,-8 3 13 16,5-5-18-16,-4-2 4 0,0-3 2 15,-1-11-8-15,-1-12-10 0,-2-2 15 0,1-2-1 16,-4-8 9-16,0 0 10 0,0-5 53 16,2-6 9-16,-5-4-12 0,0 0-2 0,0 0-13 15,6-33-14-15,-3 8 0 0,-3-13-15 16,-3-17-10-16,6-2 3 0,4-10-10 0,-7 9 3 16,3-3-6-16,-3 4-3 0,3 1-10 15,0 5 1-15,5 8-7 0,-5 8-1 0,0 0-6 16,4 5-7-16,-1-2-6 0,2 7-4 15,1 4 0-15,1 0-3 0,1 13-5 16,2-5 1-16,3 8-1 0,1 2-8 16,6 6 4-16,-3 2 3 0,7 8-5 0,3 4 6 15,6 8-1-15,-2 8 7 0,-4-4-2 16,-1 0 4-16,-5-4 0 0,-7 0-2 16,2 0 3-16,-2-1 3 0,1-5-5 0,-12 2 3 15,4-6 1-15,-1-2-1 0,-1-6 5 16,2 3 12-16,-4-2-7 0,-6-8 4 0,17 0 1 15,-17 0-2-15,16-11-3 0,-2-3-4 16,-4-3-1-16,3 1 5 0,1-12-1 0,2 1-5 16,7-13 8-16,1 0-8 15,-1 0 4-15,0-2-4 0,4 0 4 0,-10 13-6 0,-4 4 5 16,1 4 17-16,-8 5 0 0,4 3 2 16,1 1-7-16,-8 2-10 0,3 4-4 15,-3-1-2-15,-3 7-9 0,10-2-2 16,-10 2-2-16,8 15 3 0,-2 3 5 0,1 7 4 15,-4 8-1-15,3 17 8 0,-3 9-4 16,2-1 7-16,-2-1-5 0,7 0 3 16,-7 1-5-16,3-5 9 0,2-2-3 0,-5-10 1 15,3-7-1-15,1-6 4 0,-4-3-8 16,0-3 2-16,-3-1-27 0,3-6-42 0,1-2-35 16,-4-5-27-16,4 3-26 0,-1-5-61 15,-3-6-70-15,0 0-75 0,0 0-93 16,0 0-95-16,0 0-167 0,7-31 68 15,-1 13 63-15,0 0-504 0,12-7-556 0</inkml:trace>
  <inkml:trace contextRef="#ctx0" brushRef="#br0" timeOffset="9532.81">11489 9112 3155 0,'4'-12'15'0,"-4"5"41"15,0 7-4-15,0 0 1 0,-4-13 0 16,4 13-9-16,0 0-2 0,0 0-5 16,0 0-9-16,0 0 6 0,7 32 7 15,-7-9 16-15,3 2-9 0,0 9 9 0,-3 7 24 16,8 17 4-16,-16-1 6 0,16 3 5 16,-16-1-1-16,5-2 2 0,0 7-6 0,9-10-4 15,-6-8-4-15,5-11-3 0,-2 0-8 16,-3-10-3-16,3 0-6 0,0-5 9 0,0 0 5 15,1-5 20-15,-1-4 17 0,3 3 39 16,2-10-7-16,5 2-13 0,7-6-17 16,-20 0-7-16,49-10-17 0,-11-4-5 0,5 6-20 15,10-10-58-15,11 0-59 0,-4 1-57 16,-3 2-75-16,-2 0-85 0,-1-1-81 16,0-2-87-16,-1 7-168 0,-7-3-10 15,11 3 60-15,-3-4-459 0,3 0-488 0</inkml:trace>
  <inkml:trace contextRef="#ctx0" brushRef="#br0" timeOffset="9899.59">13559 9250 3117 0,'-3'-18'181'0,"3"4"38"15,-10 3 35-15,7 4 26 0,0-6 16 16,3 13-3-16,-8-11-16 0,8 11-13 0,-3-8-32 16,3 8-21-16,0 0-25 0,0 0-24 15,0 0-28-15,0 0-8 0,0 0-13 0,0 0-4 16,-10 32-19-16,7-10-8 0,3 6 3 15,0 9-12-15,0 19-5 0,7-2 0 0,-4 4-16 16,0-1-14-16,8 0-30 0,-8-4-51 16,10 0-62-16,1-6-50 0,-8-7-38 15,4-9-51-15,0-6-65 0,-3-3-43 16,-4-11-35-16,4 0-65 0,-4-5-112 0,-3-6-54 16,0 0 63-16,14-24-479 0,-11 5-509 15</inkml:trace>
  <inkml:trace contextRef="#ctx0" brushRef="#br0" timeOffset="10199.7">13580 9350 3173 0,'-10'-24'159'0,"-4"8"15"0,11 3 7 0,-4 3-5 16,1-1-18-16,6 11-22 15,-8-8-17-15,8 8-15 0,0 0-8 0,0 0-8 16,0 0-10-16,48 42-11 0,-15-9-4 16,3 9-8-16,15 8 2 0,-5 8-7 0,7-4-4 15,-2 0-3-15,1 0-6 0,-11-12-3 16,-1-4 0-16,-10-5 0 0,0-11 3 0,-7-2 23 15,0-8 49-15,-9-4 38 0,2-6 9 16,-16-2-1-16,34-17-18 0,-11-5-7 16,0-16-23-16,1-16-14 0,-5-12-5 0,2-9-9 15,-1-9-8-15,-7 2-6 0,4 0-5 16,-4 5-19-16,-7 17-4 0,2 4-31 0,-2 9-33 16,-2 10-41-16,-1 12-66 0,-3 5-75 15,3 5-79-15,-3 9-34 0,0 6-56 16,0 0-65-16,0 0-157 0,0 0-30 15,14 25 60-15,-4-7-475 0,6 5-517 0</inkml:trace>
  <inkml:trace contextRef="#ctx0" brushRef="#br0" timeOffset="10517.37">15313 9087 3191 0,'-4'-12'151'0,"1"-3"29"16,0 5 18-16,3-3 17 0,0 13 20 0,0-12 5 16,0 12-26-16,0 0-13 0,0-15-14 15,0 15-34-15,0 0-10 0,0 0-16 16,0 0-19-16,0 0-9 0,0 45 2 0,0-18-14 16,0 9-5-16,6 18 3 0,1 6-2 15,-4 2 8-15,1 6-11 0,3 13-12 0,-1 1-7 16,4-6-7-16,-7 5 11 0,5-19-8 15,1-5-4-15,-6-3-8 0,7-8-11 0,1-7-10 16,-11-11-37-16,3-3-35 0,0-9-7 16,0-6-17-16,-3-3-57 0,0-3-42 0,0-4-77 15,0 0-71-15,-6-23-84 16,3-2-82-16,0-6-172 0,3-5 51 0,3-3 53 16,-3-2-452-16,-3-12-479 0</inkml:trace>
  <inkml:trace contextRef="#ctx0" brushRef="#br0" timeOffset="11017.14">15363 9243 2867 0,'6'-17'-37'0,"1"6"33"0,-4-4 27 15,0 2 21-15,2-2 19 0,1 0 25 0,4-5-5 16,-1 1 4-16,5-5 12 0,-1-1-4 16,4 3 2-16,7 0 2 0,-8-2-6 15,1 8-4-15,2-7-9 0,5 5-18 16,-7 6 0-16,10-1-4 0,-8 4-7 15,5 0-11-15,-4 8 3 0,3 1-3 0,-3 1-7 16,1 8 0-16,-2 6-8 0,-2 3 3 16,-1 7-5-16,-8 0-26 0,-2 7-9 0,-6 3-21 15,-3-2-16-15,-8 17 1 16,-2-6-6-16,7-6-4 0,-2-6-11 0,5-7 7 0,0-2 7 16,-4-3-5-16,7-2 12 15,-3-1 1-15,6-8 4 0,1 4 0 0,2-5 20 16,2-4 17-16,1 2 28 0,-9-6 19 0,27 10 13 15,-11-10 4-15,-2 2 10 16,2 4 0-16,1-5-1 0,7 6-8 0,-2 2 3 16,5 0-13-16,0 4 2 0,0 2-1 15,-7 6-4-15,3 4 10 0,0 8 0 0,-13 6 6 16,-3-10 2-16,-3 7-8 0,-8-1-1 16,-3 1-5-16,-6 14-7 0,-7-7-1 0,-10 3-2 15,-7-4-4-15,1-9-3 0,-7-4-4 16,-1-1-10-16,7-10-26 0,4-8-10 0,0-3-28 15,3-5-22-15,0-2-12 0,0 0-21 16,0-4-24-16,3-4-10 0,-3 4-21 16,3-5-37-16,5 0-47 0,1-1-67 0,7-4-85 15,8 3-118-15,-7-4 47 16,13 5-273-16,-3-4-226 0</inkml:trace>
  <inkml:trace contextRef="#ctx0" brushRef="#br0" timeOffset="12353.54">20149 6815 2251 0,'-3'-30'129'0,"-7"-1"30"0,7 6-2 16,-3 6 15-16,-2 1-1 0,2 4-2 0,-1-3-14 15,7 9-17-15,-3-1-22 0,3 9-21 16,-6-9-6-16,6 9-10 0,0 0 1 0,0 0-13 16,0 0-8-16,0 0-6 0,3 47-1 15,3-22-2-15,-6 3-1 0,7 6 6 0,-7 1-2 16,3 5 6-16,0 13-7 0,-3 3-10 16,3-5 1-16,-3 2-2 0,0-7 0 15,0-7-6-15,-3-2 1 0,3 1-2 0,0-2-9 16,-3-3-4-16,3-4-31 15,0-4-33-15,3-5-33 0,-3-1-36 0,-3-1-34 16,3-4-25-16,0 0-27 0,3-10-47 16,-3-4-57-16,-3 7-56 0,3-7-85 0,0 0-26 15,0 0-298-15,0 0-256 0</inkml:trace>
  <inkml:trace contextRef="#ctx0" brushRef="#br0" timeOffset="12768.33">20127 7253 2228 0,'3'-17'12'0,"-3"17"26"16,3-8 16-16,-3 8 4 0,3-11-4 0,-3 11-6 15,4-10-7-15,-4 10 1 0,0 0-6 16,9-7-2-16,-9 7 1 0,21 0-6 0,-9-6 1 16,-12 6-3-16,34 0-4 0,-14 0-4 15,4-2-2-15,-1 0 1 16,3 2 1-16,-2-4 0 0,-1 4-3 0,-2-1-5 16,1-5 7-16,-2 2-10 0,1 1 1 15,-5-4-2-15,4-4 3 0,1-3 0 0,-5-1 7 16,-2-6 7-16,-5 2 4 0,7-13 12 15,-2 1 3-15,-4-13 5 0,-7 2 1 16,8 9 13-16,-8-3 3 0,0 1 18 0,4 3 17 16,-4 7 9-16,0 4 19 0,-6 3 4 15,3 4-10-15,3-4-8 0,-3 8-21 0,0 1-12 16,0 9-12-16,0 0-8 0,4-10 0 16,-4 10-11-16,0 0 0 0,0 0-9 15,3 36-1-15,-3-15-3 0,-3 4-1 0,10 10-7 16,-11 2 0-16,1 19-2 0,6 1 3 15,-6 5-6-15,6 1-2 0,-3-5-20 16,7-1-43-16,-10 3-36 0,9-10-44 16,1-7-55-16,-7-11-44 0,3-5-45 0,0-4-47 15,7 0-50-15,-3-9-129 0,0-3 10 16,-1-1 45-16,4-6-222 0,-3-4-154 0</inkml:trace>
  <inkml:trace contextRef="#ctx0" brushRef="#br0" timeOffset="13153.34">22303 6603 2120 0,'6'-9'209'0,"-6"9"8"0,0-9 3 0,0 9-4 15,0 0-23-15,3-10-21 16,-3 10-21-16,0 0-23 0,0 0-8 0,0 0-14 16,0 0-6-16,0 36-10 0,-3-11 2 15,3 4 7-15,-3 6 5 0,3 5 5 16,0 17-4-16,3 3 0 0,0 2-12 0,-3 1-6 15,5 2-4-15,-2-8-11 0,-3 4-5 16,3-7-3-16,0-4-3 0,-3-8-5 0,3-3-9 16,-3-11-2-16,0-3-8 0,0 0-30 15,0-6-28-15,4-1-22 0,-1-4-23 0,-3-3-20 16,-3-1-60-16,3-10-74 0,0 0-60 16,0 0-78-16,0 0-98 0,-16-35-101 15,8 6 40-15,-2-4-376 0,1-17-375 16</inkml:trace>
  <inkml:trace contextRef="#ctx0" brushRef="#br0" timeOffset="13401.01">22002 6832 2614 0,'-13'-15'27'0,"4"5"40"16,-2 0 12-16,1-1 27 0,7 4 8 16,-3-3 4-16,-2 2-1 0,8 8-5 0,-3-17-8 15,3 8-9-15,3-4-4 0,5-2 3 16,8-2-12-16,7-4-12 0,8-1-11 15,11-3 2-15,2 0-13 0,10 0 4 16,-1 6-10-16,-6-5-3 0,2 6-7 16,-2 7-9-16,-4 5-41 0,-2-2-25 0,-1 1-44 15,-4 6-49-15,1 5-43 0,-1 0-38 16,1 7-32-16,-14-1-45 0,-3 5-92 0,-2 7-72 16,-9 1 39-16,1 0-180 0,-7 2-98 15</inkml:trace>
  <inkml:trace contextRef="#ctx0" brushRef="#br0" timeOffset="13617.4">22122 7542 1786 0,'-19'25'50'15,"2"-6"20"-15,7-1 17 0,1-4 18 0,1-4 26 16,2-3 22-16,3 2 13 16,3-9 6-16,0 0 13 0,20 11 2 15,-20-11-12-15,36-5-7 0,-6-5-16 0,27-5-11 16,-4-3-14-16,7-3-12 0,23-4-12 15,-26 6-14-15,3-1-21 0,4 1-48 0,2-2-56 16,-3 0-61-16,4 2-73 0,4 2-58 16,-8-8-76-16,13 0-115 0,-9 4-79 0,-4-1 44 15,-6-6-241-15,20-7-190 0</inkml:trace>
  <inkml:trace contextRef="#ctx0" brushRef="#br0" timeOffset="13984.94">24503 6528 2123 0,'-7'-17'97'0,"0"0"1"0,-6 8-3 0,3-1-7 15,-3 0-2-15,0 2-12 0,-7 4-4 16,-4 1-2-16,0 3-10 0,2 0-16 0,-8 7 1 16,0 1-7-16,0 5 3 0,0 1-6 15,3 4 4-15,3 0-16 0,4 1 3 16,4 1 2-16,9-1-4 0,0 2-4 0,4 4-3 15,6 0 13-15,1 0 8 0,6 4 1 16,3 2 5-16,10 6 0 0,4-1-11 16,3 2 6-16,-3-1 2 0,6-2 1 15,-3 1 0-15,-3 3-18 0,0 1 8 0,-11-5-2 16,8 0 6-16,-12-1 1 0,-4-3-6 16,-5-6 12-16,-6 3-7 0,-5 1-2 0,-1-1 5 15,-8-2-15-15,-6-2 0 0,-10 6 11 16,-8-9-20-16,5 0 10 0,2-9-6 15,-2-2-8-15,-8-4-39 0,1-5-25 0,-3-2-20 16,2-5-46-16,-2 2-36 0,-5-17-57 16,-2 2-67-16,16-9-105 0,11 3-91 15,9 3 45-15,10-2-187 0,11-2-116 16</inkml:trace>
  <inkml:trace contextRef="#ctx0" brushRef="#br0" timeOffset="14367.39">26080 6378 1925 0,'6'-13'126'0,"4"2"19"16,-7-1 26-16,-3 5 13 0,0 7 6 15,7-13-2-15,-7 13-8 0,4-7-15 0,-4 7-20 16,0 0-16-16,0 0-18 15,0 0-9-15,0 0-13 0,0 0-1 16,0 0 3-16,-7 42 6 0,0-9 1 0,0 17 7 16,-6-4 6-16,3 8 10 0,-3 0-2 15,3 2-1-15,0-2-7 0,-3 3-8 0,6-1-5 16,-7-1-11-16,8-2-4 0,3-11-11 16,3-5-5-16,-4 1-4 0,1-2-5 0,0 1-2 15,3-8-6-15,3 5-11 0,-3-5-39 16,3-1-35-16,-3-6-43 0,4 0-29 15,-1-1-44-15,-3-6-44 0,3-2-47 16,-3-1-39-16,3-2-51 0,0-7-79 16,-3-3-167-16,0 0 41 0,0 0 50 0,-6-34-279 0,3 9-255 15</inkml:trace>
  <inkml:trace contextRef="#ctx0" brushRef="#br0" timeOffset="14583.47">25542 6628 2347 0,'-19'-6'121'15,"-1"1"27"-15,13-1 16 0,7 6 17 16,-17-4 4-16,17 4-4 0,-10-7-5 0,10 7-16 16,0 0-20-16,7-15-14 15,17 5-9-15,6-5-15 0,23-3-9 16,10 1-7-16,4-4-13 0,23-1-4 0,0 1-11 16,0 0-1-16,-14 9-11 0,-2-5-28 15,-4 6-31-15,-7 1-29 0,-12 2-26 0,-12 5-38 16,-9-1-29-16,-6 1-27 0,2 3-30 15,-6 0-27-15,0 0-32 0,-3 0-46 0,3 0-89 16,0 6-102-16,-4-6 41 0,8 0-180 16,-8-3-124-16</inkml:trace>
  <inkml:trace contextRef="#ctx0" brushRef="#br0" timeOffset="15484.23">27650 6282 1915 0,'9'-21'102'16,"5"7"9"-16,-4-1-1 0,3 5 11 0,1-2-6 15,-1 2-3-15,4 2-17 0,2 1-17 16,1 1-5-16,7 5-10 0,0 1 4 16,6 4-5-16,7 6-7 0,10 15-10 0,0 5 5 15,7 17-5-15,-7 6 10 0,-14 7-7 16,-6 2 2-16,-6 4-14 0,-8-11 12 15,-13 2 6-15,2-1 2 0,-5-2-5 16,-8-1 5-16,-5-9 2 0,-7-1-1 0,-4-8 8 16,2-7 12-16,-11-10-7 0,3-6 0 15,-11-2-6-15,1-6-5 0,-6-5-7 16,-18-8-4-16,0-6-6 0,9-7-5 0,1-3 4 16,-9-13-12-16,16 4-3 0,10-7 1 15,7 0-3-15,6-8-3 0,5 2-2 0,8-3-5 16,8 4-3-16,10-4 3 0,7 4-2 15,9-4-12-15,7 4-18 0,7 5-26 16,2 3-41-16,15-8-44 0,-5 13-54 0,19 0-54 16,-19 2-76-16,8 6-125 0,3 6-99 15,-3 1 67-15,3 0-264 0,3 5-224 0</inkml:trace>
  <inkml:trace contextRef="#ctx0" brushRef="#br0" timeOffset="16184.56">29136 6061 2251 0,'10'-11'128'0,"-10"11"18"15,3-14 16-15,-3 14 26 0,7-11 13 0,-7 11 6 16,4-8-10-16,-4 8-20 0,0 0-23 16,0-13-25-16,0 13-12 0,0 0-13 0,0 0-10 15,0 0-9-15,3 50-7 16,0-25-13-16,-3 13 0 0,0 17-8 0,0 8-3 15,-3 2-4-15,9 14-2 0,-6-8-4 16,0 11-2-16,0-11-5 0,-3 8-4 16,0-11 0-16,0-7-6 0,-1 0 1 0,1-4-6 15,3-11-1-15,7-11 4 0,-7-5-5 16,0-3-3-16,0-8 3 0,3 2 2 0,-3-9 5 16,3-2-3-16,-3-10-3 0,3 7-9 15,-3-7 6-15,0 0-2 0,0 0-7 16,7-33 2-16,-4 5-1 0,1-5 1 15,-1-5-3-15,-3-5 2 0,4-11-8 0,2-3 0 16,-6-1 5-16,0 1-6 0,7-3-1 16,3 0 1-16,-7-1 2 0,4 4-1 15,6 0-2-15,4-1 1 0,10-7-1 0,0 2-3 16,-5 13 2-16,5 3-2 0,-3 0-1 16,9 6 6-16,-3 1-2 0,3 3-4 15,0 5-3-15,11 7-2 0,-14 7 3 0,3 5-3 16,-2 4 5-16,-6 9-4 0,5 0 0 15,0 5-6-15,-3 2-2 0,6 8-3 0,-6 5-10 16,-3 3 2-16,-4 4-5 0,-7 3-1 16,-3 2-1-16,-10 4-10 0,0-1-5 15,-3 0-6-15,-7-1-8 0,-7 8 2 16,1 1 5-16,-11-5 16 0,0-1 1 16,-6-6-1-16,6-6-5 0,0-6 20 0,0-4-6 15,8-2 6-15,-5-3 7 0,8-2-3 16,2-4 2-16,-2-1 7 0,2 0-4 0,14-3 3 15,-23 1 5-15,23-1 11 0,0 0 2 16,-30-4 1-16,30 4 9 0,-13-3-7 16,13 3-2-16,0 0-2 0,0 0 10 0,0 0-10 15,0 0-1-15,0 0 1 0,0 0 2 16,57 24-1-16,-27-10-10 0,0 1-41 0,16 7-13 16,1 2-24-16,7 1-55 0,-5-6-61 15,5 3-74-15,-4-5-103 0,3 1-150 0,-9-5 38 16,-8-5-290-16,0-5-266 15</inkml:trace>
  <inkml:trace contextRef="#ctx0" brushRef="#br0" timeOffset="16517.34">30812 6057 2409 0,'0'-10'135'0,"-3"-1"16"16,3 11 5-16,0-14-9 0,0 14-4 0,0 0-20 16,0-12-13-16,0 12-14 15,0 0-4-15,0 0-24 0,0 0-6 0,0 0 0 16,47 19-2-16,-17-4-9 0,10 8-10 16,7 2-3-16,-4 8 1 0,1-4 1 0,-1 3-7 15,3 7-1-15,-5-3-4 0,2 0 3 16,-7 2-10-16,8 2 9 0,-11-4-10 15,7-3-40-15,-13-10-42 0,-4-4-53 0,-6-1-46 16,6 0-41-16,-6-5-48 0,-1-6-73 16,-2-5-145-16,-1-2-1 0,-13 0 37 15,27-8-152-15,-17-3-84 0</inkml:trace>
  <inkml:trace contextRef="#ctx0" brushRef="#br0" timeOffset="16770.11">31720 6161 1845 0,'3'-21'151'0,"-3"3"14"0,3 3 24 15,-3 2 12-15,3 4 14 0,-3-1-5 0,0 10-25 16,0-14-18-16,0 14-23 0,0 0-19 16,0 0-21-16,0 0 1 0,-30 31-18 0,17-4-5 15,-17 19-5-15,0 18 6 0,0 10 3 16,-3 2 4-16,6 5-13 0,-3-1-1 16,0-1-3-16,0 5-4 0,10-8-8 15,4-1-5-15,6-14 0 0,-7-4-3 16,10-4-4-16,1-3-4 0,-8-15 0 0,11-5-7 15,-4-9 2-15,4-3-2 0,3-3 2 16,-3-2-3-16,3-3-4 0,0-10-5 0,0 0-37 16,0 0-39-16,0 0-53 0,0 0-61 15,0 0-55-15,0 0-48 0,16-32-58 16,-6 16-88-16,-3 0-165 0,0-1 47 0,-1 6-350 16,-3-4-362-16</inkml:trace>
  <inkml:trace contextRef="#ctx0" brushRef="#br0" timeOffset="177143.15">20462 8957 1660 0,'0'0'25'0,"11"-10"32"16,-11 10 28-16,10-12 13 0,-4 9 10 16,-6 3 12-16,3-14 5 0,-3 14 2 0,0-18 1 15,0 18 1-15,-3-15-7 0,0 5-14 16,-3-3-7-16,-1 1-10 0,-4 5-9 15,2-6 0-15,-4 2-10 0,-8 2-7 16,4 4-8-16,-8 0-4 0,1 6-9 16,-6 5-3-16,-10 5-4 0,7-3 3 0,-14 16-10 15,-4 2 4-15,12 5-9 0,2-1 3 16,4 2-8-16,0 4 9 0,12-4-8 0,5-7-12 16,9 6 1-16,0-5-2 0,7-1 4 15,7 3 3-15,7 1-7 0,2-4-2 0,7 11-7 16,4-8 9-16,-3-8 6 0,6-4-3 15,0 8-3-15,3-12 10 0,-6 1-7 16,6-3 10-16,0 2 3 0,-6-4 1 0,3 5-6 16,-7-5 13-16,0 6-4 0,1-3 0 15,-5 3 8-15,8 6-5 0,-7 0 0 0,1 1-4 16,-5 4-5-16,-2 0 7 16,-8 4-2-16,1-8-8 0,-7 10 8 0,-7-6-5 15,7 3 2-15,-3-3-8 0,-11 8-3 16,-5-11-1-16,-5 3 3 0,4-5 6 0,-10-4-5 15,0 1 2-15,-7-9-6 0,4 0-5 16,0-8 1-16,-4 0-21 0,-10-8-30 16,8 0-4-16,2-5-16 0,-10-10-41 0,10 3-18 15,14 1-41-15,0 1-38 0,3-6-64 16,3 3-75-16,10 1-155 0,7 0 22 16,7-5 50-16,7-3-203 0,9-8-123 15</inkml:trace>
  <inkml:trace contextRef="#ctx0" brushRef="#br0" timeOffset="179110.4">22163 8875 1854 0,'-7'-7'67'16,"0"-4"33"-16,1 4 28 0,6 7 7 16,-7-7 2-16,7 7-20 0,0 0 1 0,0 0-11 15,0 0-18-15,0 0-9 0,0 0 3 16,-17 32 4-16,17-6 5 0,-3 13-7 15,0 21 0-15,3 2 6 0,0 11-13 0,0 10 10 16,3 9-6-16,0-12-11 0,-3-10 2 16,3-4 2-16,-3 2 1 0,8-5-7 0,-8-5-3 15,0-5-1-15,0-14-8 16,0-6-3-16,3-8 3 0,-3-6 14 0,0-2 36 16,0-3 25-16,0-10-4 0,0-4-12 15,0 0-16-15,0 0-5 0,0 0-21 16,-11-51-5-16,8-7-6 0,3-1-5 0,-3 1-2 15,3-9-12-15,3 1-12 0,-3-1 2 16,3 0-10-16,1 6 6 0,3-3-7 0,9-7-6 16,-2 10 2-16,2 4 1 0,11-8-3 15,-7 11-5-15,3 4-2 0,7 1 10 0,-3 5-15 16,9 1-7-16,2 8 3 0,-16 7-5 16,-1 9 3-16,-1 4-8 0,-1 5-4 15,5 4 8-15,-7 6-3 0,2 3 3 0,5 10 4 16,3 2 5-16,-11 7-7 0,1 3 1 15,-4 4 6-15,-6 5-3 0,-3 0 3 16,-4 4 3-16,-11 12-3 0,-2-6-2 16,-4 5 12-16,-6 1-13 0,0-6-2 0,-4 2 9 15,-9-10 0-15,6 3-14 0,-4-4 3 16,4-10 3-16,3-6-5 0,10-1 0 0,4-5 8 16,1-3-11-16,-6-2 0 0,12-1-1 15,-4-6 1-15,10-1-6 0,-17 9 3 0,17-9-5 16,0 0 2-16,-10 5 2 0,10-5-1 15,0 0-4-15,0 0 6 0,34 11-5 16,-15 0 2-16,11 2 3 0,0 5 4 0,14 7 2 16,5 0 2-16,-8 1-2 0,5 5 3 15,1 1-3-15,-7-2 0 0,0 1 5 16,1-5-1-16,-16-1-1 0,16 7 5 0,-17-8 2 16,-2-6-3-16,-1-1 8 0,-5-2-1 15,-6-5-6-15,3 2-6 0,-2 0-5 16,-1-3-20-16,-4-2-24 0,4-2-34 0,-10-5-64 15,10 4-59-15,-10-4-61 0,0 0-58 16,0 0-91-16,0 0-162 0,0 0 29 16,0 0 57-16,-10-33-309 0,10 25-292 0</inkml:trace>
  <inkml:trace contextRef="#ctx0" brushRef="#br0" timeOffset="181799.17">23893 8765 2420 0,'0'0'98'15,"-3"-21"39"-15,0 9 19 0,-2-1 31 16,5 4 23-16,-3-4 25 0,0 1 16 0,0 3 4 16,3 9-6-16,-4-11-13 15,4 11-37-15,-3-10-29 0,3 10-12 0,0 0-23 0,0 0-10 16,0 0-10-16,-9 42-8 15,1-14 3-15,5 7-19 0,-10 17-4 0,3 4 1 16,3 1-20-16,-3 0-11 0,0 4 7 16,7-4-13-16,-1 0 1 0,-9 1-5 15,13-4-7-15,0 2 3 0,-3-1-24 0,3-13-44 16,0-4-40-16,3-5-49 0,-3-1-39 16,3-6-54-16,-3-1-53 0,4-7-48 0,-4 0-32 15,0-8-54-15,3-6-67 0,-3-4-115 16,0 0 38-16,0 0-421 0,17-29-437 15</inkml:trace>
  <inkml:trace contextRef="#ctx0" brushRef="#br0" timeOffset="182209.69">23857 9375 2767 0,'-4'-7'-15'15,"0"-1"32"-15,4 8 36 0,-6-10 24 0,6 10 15 16,-4-13-4-16,4 13 6 0,0 0-13 16,-3-11 2-16,3 11-2 0,0 0-10 15,10-8-11-15,-10 8-10 0,27-6-5 0,-7 4 5 16,4-1-11-16,-2 1-2 0,-1-3 1 15,5 2-9-15,-2 0-5 0,2-1 0 0,0-1 3 16,-2-5-11-16,3 3 2 16,-4-4 1-16,4-2-4 0,-1-1 0 0,1-4-9 15,-7-1 7-15,4-6 2 0,6-13 9 0,-8 1 3 16,-5-5 11-16,7 1 10 16,-8-4 11-16,-8 10 19 0,5 5 22 0,-7 5 32 15,0 1 22-15,-2 8 10 0,0-1-2 16,-1 4-20-16,0 2-15 0,1 4-28 0,-4 7-5 15,0 0-9-15,0 0-11 0,-10 31-7 16,10-5 1-16,-4 6-2 0,-6 22 2 0,4 1-11 16,-1 4 3-16,1 7 7 0,-2-4-8 15,5 3 10-15,0-2-6 0,0-3-3 16,3-2-7-16,0-11-3 0,0-12-2 16,-4 5-4-16,8-12-8 0,-8-2-8 15,4-1 3-15,0-4-29 0,4-4-30 0,-4-6-22 0,3-3-37 16,-3 1-59-16,0-9-53 15,0 0-86-15,0 0-70 0,17-20-55 0,-14 2-50 16,10-3-107-16,1-5-49 0,-1 1 68 16,0-3-432-16,1 0-457 0</inkml:trace>
  <inkml:trace contextRef="#ctx0" brushRef="#br0" timeOffset="200861.24">25583 8957 1784 0,'0'0'-17'0,"0"0"27"0,13-14 12 0,-10 8 22 15,-3 6 16-15,14-19 15 0,-11 8 14 16,4-3 12-16,-4-3 1 0,4 3 19 16,-4-4-1-16,-3 4 8 0,0 2-9 15,0-5-7-15,0 3-12 0,-3-4 12 0,-4 9-6 16,4-1-12-16,-4-3-14 0,-3 8-9 16,0-2 0-16,0 0-5 0,10 7-23 15,-30 0 4-15,30 0 5 0,-33 14-10 0,6 4-11 16,4 4 1-16,-11 16 0 0,8 2 1 15,-1 4-3-15,7 5-8 0,0 1-7 16,7 7 11-16,3-2-6 0,6 0-3 0,4 0-3 16,4-2 7-16,9 4-6 0,4-7 1 15,6-7-6-15,4 1 0 0,6-5 5 0,-3 3-10 16,7-17 11-16,-4-8-3 16,-3-2 1-16,0-10-1 0,3 0 0 0,-6-5-1 15,10-3 0-15,-4-7 2 0,0-2-9 16,-6 2 11-16,3-5-8 0,-10-2-1 0,-4 0-3 15,1-2 5-15,-4-1-2 0,-2 1-1 16,-4 1-1-16,-1 3 2 0,-6-2 2 0,3-1-4 16,-3 5 2-16,0 1-4 0,0-1-2 15,-3 1 4-15,3 2 1 0,-3-4-3 16,3 14 1-16,-3-16-3 0,3 6 9 0,3-3-2 16,-3 13-6-16,0-18-1 15,3 9 0-15,3-7 1 0,5 7 2 0,2-7-3 16,-3 7-9-16,10-4 19 0,0 1-10 0,4-4-2 15,2 9-7-15,-3-4 2 0,1 7 1 16,-4 1 0-16,3 3-1 0,-3 3-3 16,1 1 1-16,-5 7 7 0,4 2 4 0,-1 2-9 15,-5 2 6-15,-1 2 1 0,-2 5 4 16,-1-2 0-16,-4 0-4 0,-3 3 8 16,0 0-4-16,-3 3 4 0,5 0 1 0,-10-2-15 15,2 3 8-15,6-8 4 0,-6 0-4 16,0 0 3-16,6-4 1 0,-3-1-20 0,-3 1-18 15,6-5-10-15,-3-2-30 16,0-10-41-16,0 10-42 0,3-9-44 0,-3-1-50 16,0 0-69-16,0 0-131 0,21-21-26 15,-7 9 52-15,-5-5-211 0,4 9-131 16</inkml:trace>
  <inkml:trace contextRef="#ctx0" brushRef="#br0" timeOffset="202328.77">27397 8855 1969 0,'3'-12'146'0,"-3"12"16"16,-3-18 21-16,-2 11 13 0,5 7 8 15,-3-11 9-15,3 11-18 0,-3-13-21 0,3 13-17 16,0 0-17-16,0 0-14 0,0 0-16 15,0 0-4-15,-10 41-5 0,4-11-2 16,3 5 6-16,3 5 2 0,0 14 2 0,-5 3-2 16,2 10 7-16,6-9-1 0,5 6 5 15,-5-3 4-15,7 6-5 0,-4-10 8 0,5 3 2 16,-5-8 5-16,7-4-15 16,1-8 4-16,-7-10-4 0,2 0-6 0,2-8 10 0,5-3 13 15,1-2 12-15,6-5-5 0,7-7-4 16,4-3-14-16,2-4-13 0,7-1-10 15,21-11-10-15,2 1-9 0,-3-2-8 16,-3-6-9-16,-6 9-7 0,-11-1-25 16,-6-1-25-16,-3 2-40 0,-4-5-52 0,-3 9-46 15,-8 0-38-15,1-1-38 0,1 5-37 16,-5 0-29-16,-2-2-31 0,-1 4-36 0,-4 2-18 16,-9 0-27-16,0 0-35 0,21 0-35 15,-21 0-106-15,0 0-10 0,0 0 59 0,0 0-342 16,3 8-339-16</inkml:trace>
  <inkml:trace contextRef="#ctx0" brushRef="#br0" timeOffset="204094.29">29707 8494 2561 0,'-5'-19'87'16,"2"1"50"-16,0 4 46 0,0 3 37 16,-1 4 22-16,4 7-4 0,-3-15-16 0,3 15-26 15,-3-10-17-15,3 10-29 0,0 0-16 16,0 0-11-16,0 0-13 0,0 0-6 15,0 43-6-15,3-18-5 0,4 8 3 0,-1 17-3 16,2 4 19-16,-2-2-1 0,-3 9-7 16,4-10-3-16,-4 10-20 0,0-6-6 0,-3-3-10 15,3 4 2-15,2-14-9 16,-10-5-9-16,10-2 4 0,-5-7-5 16,3-1 1-16,-3-4-9 0,0-1-18 0,0-4-34 15,0-3-24-15,0-4-23 0,-3 3-28 16,3-4-70-16,0-10-66 0,0 0-61 0,0 0-78 15,0 0-99-15,-11-25-143 0,11 7-15 16,-3-2 68-16,-1-5-417 0,1 0-446 16</inkml:trace>
  <inkml:trace contextRef="#ctx0" brushRef="#br0" timeOffset="204344.49">29400 8690 2865 0,'-17'-10'63'0,"1"2"32"16,5 4 34-16,1-4 15 0,10 8 14 15,-14-9 6-15,14 9-3 0,-9-1-7 16,9 1-8-16,-10-7-14 0,10 7-14 0,0 0-8 16,0 0-11-16,30-21-9 0,-3 11-4 15,25-5-14-15,8 0-5 0,24-7-8 16,6-1-2-16,4 4-9 0,-4-5 0 0,-21 6-5 16,-2 4-8-16,-4 2-1 0,-16 5-9 15,-10-1-35-15,-1 3-44 0,-12 1-30 0,-1 3-42 16,1 2-39-16,-8 5-37 0,-2 5-41 15,-1-4-54-15,-10 5-70 0,0 1-115 16,-6 5-64-16,-7-1 63 0,0 8-246 0,-13 9-221 16</inkml:trace>
  <inkml:trace contextRef="#ctx0" brushRef="#br0" timeOffset="204595.37">29539 9269 2150 0,'-23'32'41'0,"0"-7"27"0,3 0 30 16,10-7 18-16,-4 0 17 0,5-4-2 15,-1 3 18-15,6-9 28 0,11 3 34 0,6-4 28 16,11-1 4-16,9-5-3 0,13-2-14 16,25-6-26-16,22-11-14 0,4-7-25 15,2 1-13-15,-2-1-9 0,-7 4-17 16,-19 3-9-16,-8-1-20 0,-3 1-16 16,-7 3-38-16,-10 5-37 0,-9 3-46 0,-7 1-39 15,-8 4-31-15,1-7-29 0,-4 8-38 16,2 1-47-16,-9 0-45 0,-9 0-58 15,21 0-67-15,-21 0-148 0,12 0 13 0,-4-7 46 16,-8 7-241-16,0 0-221 0</inkml:trace>
  <inkml:trace contextRef="#ctx0" brushRef="#br0" timeOffset="205728.8">31376 8557 2250 0,'-6'-25'165'0,"-2"11"29"0,2-4 40 0,3 5 31 16,3 1 39-16,-3 2 17 0,3 10 8 15,-4-15-16-15,1 8-17 0,3 7-22 16,-3-11-26-16,3 11-27 0,0 0-34 0,0 0-12 16,0 0-15-16,0 0-16 0,-17 43-14 15,14-17-16-15,-1 16-4 0,1 9-4 0,0 6-14 16,3 7 1-16,-8-3-12 16,5 3-10-16,3 1-8 0,0-5-1 0,-3 0-5 15,6-9-7-15,0 5-5 0,5-16-2 16,-2-2-9-16,-2-5-38 0,-1-8-32 0,0 0-58 15,0-6-50-15,0 1-39 0,2-8-20 16,-2 1-42-16,-3-10-70 0,0-3-76 16,0 0-95-16,6-23-131 0,-2 5-58 0,2-7 72 15,-3-1-497-15,0 1-571 0</inkml:trace>
  <inkml:trace contextRef="#ctx0" brushRef="#br0" timeOffset="206228.56">31370 8715 3151 0,'0'-22'-40'15,"0"-3"36"-15,-4 7 27 0,8-6 18 0,-1 5 22 16,0-3 26-16,1-3 4 16,2-9 15-16,4 8 4 0,0-5 2 0,7 2-7 15,-4 1-8-15,11-9-9 0,-5 5-2 16,5 8-10-16,-4 5-12 0,3 1-12 0,-6 5 0 16,7 4-11-16,-5 6-1 0,4 3-7 15,-2 3-5-15,1 6 0 0,-1 7 1 16,-1 6-3-16,-7 3-15 0,-3 5-7 0,0 2-12 15,-6 6-10-15,-8-2-6 0,4 3-10 16,-10 9-9-16,0-2-4 0,4-4-6 16,-4-10-3-16,2-2-2 0,2-9 2 0,3 0 11 15,0-3 1-15,-1-1 0 0,1-5 4 16,0 1 9-16,3-5-2 0,0-8 0 16,6 10 1-16,-6-10 7 0,16 5 7 15,-16-5-1-15,21 2 17 0,-21-2-3 16,27 0-4-16,-11 3 12 0,1-1 0 0,3 4 13 15,0 1-15-15,3 3 2 0,-3 5 0 16,-3-3-4-16,3 11 6 0,0-1 8 0,-4 3 13 16,-2 0-3-16,-10 0-2 0,-1 0 5 15,-6 0 11-15,-5 3-12 0,-8 5 0 16,-8 0 0-16,1-8 3 0,3-1-2 0,0-6-3 16,0-4 0-16,-3-2-4 15,-4-1 2-15,1-1-9 0,-4-6 5 0,6 2-13 16,5-6-17-16,-5 0-36 0,0-3-42 15,-2-1-30-15,5 4-36 0,-1-6-43 16,-2 4-52-16,4-1-61 0,0-3-111 0,7 5-76 16,0 1 54-16,13 0-185 0,-17-7-128 15</inkml:trace>
  <inkml:trace contextRef="#ctx0" brushRef="#br0" timeOffset="-209267.33">17529 3885 1830 0,'4'-15'-2'0,"-4"15"25"16,0 0 23-16,7-13 27 0,-7 13 18 0,0 0 5 16,0-12 8-16,0 12-8 15,0 0-6-15,0 0-7 0,0 0-7 0,0 0-4 16,0 0-17-16,0 0-1 0,0 0-11 16,0 0 2-16,0 0 1 0,-4 51 5 15,1-22 9-15,-1 6 3 0,1 18-4 0,0-1 0 16,-4 3 10-16,4 3 9 0,3-1 5 15,-7-2 0-15,3 0-9 0,1-14-3 0,0-2 5 16,3-3-5-16,-6-2-2 0,2-7-1 16,4-4-1-16,0-3 5 0,0 0-6 15,-3-2-2-15,3-4-5 0,0-2 0 0,-3 1 3 16,3-2 0-16,0-11-1 0,0 19 1 16,-4-12-7-16,4-7-6 0,-4 13 0 15,4-13-1-15,0 0-8 0,0 15-3 16,0-15-11-16,-3 8-38 0,3-8-52 0,-3 5-97 15,3-5-92-15,-16 0-88 0,-1 0-77 16,17 0-148-16,-33-10 47 0,12 3-352 0,5-1-353 16</inkml:trace>
  <inkml:trace contextRef="#ctx0" brushRef="#br0" timeOffset="-208967.68">16930 4485 2590 0,'0'0'62'0,"-14"-6"14"0,14 6-4 15,-16-1-12-15,16 1 2 0,0 0-12 0,0 0-10 16,0 0 0-16,-14 17 3 0,14-8-6 16,3 4 13-16,-3 2-9 0,4 3 10 15,9 7-3-15,8 0 3 0,-2 3 0 0,8 5-3 16,6 3 2-16,0-4 1 0,0-1-1 16,-3-9 6-16,11 3-6 0,5-4 17 0,-2-13 16 15,-1-2 6-15,11-8 2 0,25-6 3 16,14-9-5-16,1-6-7 0,-4-4-7 15,-7-10-5-15,1-5-5 0,-8 1-9 0,-6-7-6 16,-10-7-4-16,-3 3-5 16,-7-2-3-16,-16 13-10 0,-4 0-5 0,-10 12-17 0,-7 4-37 15,-4 4-41-15,2 7-55 16,-11 3-61-16,0 3-37 0,0 8-53 0,-11-6-48 16,11 6-105-16,-22 2-105 0,5 2 52 15,0 3-239-15,4 1-214 0</inkml:trace>
  <inkml:trace contextRef="#ctx0" brushRef="#br0" timeOffset="-53358.48">22963 13202 1388 0,'0'0'-15'0,"0"0"7"15,0 0 3-15,0 0 15 0,0 0 2 16,0 0 0-16,0 0-3 0,0 0 9 0,0 0 4 15,0 0 2-15,0 0 5 0,0 0 5 16,0 0-6-16,0 0 0 0,-7 28 3 0,7-28-1 16,-7 15-7-16,7-5-6 0,0-10 7 15,-6 17 0-15,-4-9-8 0,3-1-6 16,0-3 10-16,-2 5-4 0,2-4 1 0,-4-1 0 16,5 2-1-16,-4-5-3 15,10-1-4-15,-20 0 2 0,20 0 2 0,-19-1 2 16,19 1-1-16,-17-6-1 0,10 2 0 15,7 4 8-15,-14-10 2 0,4 2-1 0,7 1-1 16,0 2 1-16,3 5-6 0,-3-17 5 16,3 17-5-16,3-21-3 0,0 14-2 15,0-3 2-15,4-1 9 0,-1 4-5 0,5 0 3 16,-4-1 2-16,2 1-1 0,2-1-6 16,-11 8 4-16,19-7-7 0,-8 4-1 0,-11 3 3 15,0 0-3-15,30 8-2 0,-30-8 1 16,16 13 1-16,-2-5 0 0,-8 3-1 15,4 2-5-15,-3 2 7 0,-4-4-2 16,1 3 1-16,-4-3-3 0,0 6-2 16,-4-5 2-16,1-2 0 0,-1 1-3 0,-2 0 1 15,-1-1 7-15,4-2-4 0,-4-1-3 16,7-7-3-16,-16 7 4 0,16-7 2 0,-21 0-6 16,21 0 3-16,0 0 1 0,-33-9-1 15,23 4-5-15,1 0 3 0,-2-1-4 16,11 6 5-16,-13-12-2 0,7 5-1 0,1-3-1 15,5 10 1-15,0-15-1 0,0 15-4 16,5-20 1-16,1 12-1 0,1-2 3 16,-4 3 3-16,3-1-1 0,-6 8-2 15,14-10 1-15,-14 10-5 0,13-5 0 0,-13 5-2 16,0 0 0-16,0 0 0 0,0 0 2 16,27 11 0-16,-27-11 4 0,6 12-2 0,-3-5-5 15,-3-7 9-15,8 10 0 0,-8-10-7 16,6 10 3-16,-6-10 7 0,4 11-5 15,-4-11-2-15,0 0-1 0,0 0 7 0,-18 8 2 16,18-8-7-16,0 0-9 0,0 0-13 16,-22-1-21-16,22 1-18 0,0 0-18 0,-24-6-25 15,24 6-15-15,-14-4-32 0,14 4-499 16,-9-5-148-16</inkml:trace>
  <inkml:trace contextRef="#ctx0" brushRef="#br0" timeOffset="-51658.52">22910 13341 1815 0,'0'0'-93'0,"0"0"36"0,0 0 7 16,0-7 22-16,0 7 11 0,0 0 8 15,0 0 24-15,0 0 9 0,-7-12 9 0,7 12 9 16,0 0 12-16,0 0-3 0,0 0 4 15,0 0-1-15,0-10-7 0,0 10-2 16,0 0-4-16,0 0-2 0,0 0 0 16,0 0-2-16,0 0 8 0,0 0-3 0,0 0 4 15,0 0-5-15,7 35 4 0,-7-23 5 16,3 1-6-16,0 2-1 0,0 3-6 0,-3 2 3 16,7 2-2-16,-3 3-4 0,-4 0 3 15,3 0-6-15,-3 3 7 0,3 6-1 16,1-6-7-16,-1 1 1 0,0 7 1 0,0 2-10 15,-3-1 4-15,-3-2-3 16,0-2-4-16,-4 5 5 0,7-5-7 0,0 6 7 16,0-10-5-16,0 7-3 0,0-1 0 15,-3 0 0-15,3-5-2 0,0-1 0 0,0 2 7 16,0 4 0-16,0-5-1 0,0-1-4 16,0-1 4-16,-3 7-9 0,3-7 3 15,3 6-1-15,-3-3-4 0,-3 4 5 0,6-5 0 16,-6 5 0-16,3-6-5 0,-4 9-4 15,1-2 15-15,3-7-6 0,0 0 2 0,0 7-14 16,0-8 1-16,0 1 3 0,-4 2 3 16,4-5-3-16,4 3-3 0,-4 0 6 15,-4-1 9-15,8 0 4 0,-4 1-4 16,0-1-4-16,0 0 7 0,3-2-9 0,-3 3 10 16,0-2 11-16,-3 0-7 0,3 4-4 15,-4 1 13-15,4-4 2 0,0-2-2 16,-3 3-6-16,3-1 9 0,0-2-14 0,-3 8 6 15,0-7-5-15,3 0 9 0,-4 1-16 16,1-3 9-16,3 1 5 0,0 3-5 0,0-1-3 16,0-3 2-16,-3 1 1 0,-1-1-1 15,0 0 3-15,4 0 6 0,0 0-9 0,-3-1 1 16,0-6 3-16,6 3-3 0,-6-2-6 16,0-1 1-16,0 3-13 0,3-4 10 15,0 1 1-15,-4 0-1 0,8-1 4 16,-4-1-3-16,3 2 0 0,3 0-1 15,-6-4-5-15,0 3 1 0,0-5-1 0,0 1 7 16,3-1-9-16,-3 1-3 0,0-5 2 16,0 3 7-16,0-1-7 0,0 0 3 0,0 2 2 15,0-1-6-15,-3-4 7 0,3 6-9 16,0-3-3-16,0-2 6 0,0 0 2 0,3 1-6 16,-3-1-3-16,0-8 4 0,0 12-3 15,0-12 4-15,0 7 2 0,0-7-10 16,-3 7-2-16,3-7-31 0,0 0-49 15,0 0-54-15,0 0-65 0,0 0-64 16,0 0-99-16,0 0-148 0,0 0 5 0,0 0 53 16,0 0-297-16,0-29-239 0</inkml:trace>
  <inkml:trace contextRef="#ctx0" brushRef="#br0" timeOffset="-51109.07">22709 16049 2212 0,'0'0'31'16,"-22"-7"25"-16,11 0 16 0,1-1 12 16,0 1 17-16,3-1 6 0,1 1 22 0,6 7-1 15,-17-18 0-15,10 11 7 0,4 0 4 16,3 7-3-16,-10-8-22 0,10 8-5 16,0 0-13-16,0 0-11 0,0 0 5 0,0 0-9 15,0 0 2-15,-10 27-3 16,10-9 0-16,7-1-2 0,-4 5 2 0,7 9-14 15,4-1-4-15,-5 0-6 0,8-3-5 16,3 12 0-16,-3-10-3 0,2-4-1 0,-2-5 2 16,7-2 5-16,-5-10 24 0,8 1-3 15,6-7-3-15,11-7 4 0,13-8-1 16,-1-6-1-16,1-5-9 0,6-12-5 0,-13 6 6 16,1-4-6-16,-11 5 1 0,-4 1-9 15,-3-1-1-15,-6 7 8 0,-7 4-18 0,0 3-2 16,-6-1-12-16,-5 7 7 0,1-1-5 15,-3 3-31-15,-3-1-48 0,-4 8-38 16,9-13-25-16,-9 13-34 0,7-4-22 16,-7 4-40-16,11 0-52 0,-11 0-53 15,0 0-61-15,0 0-74 0,0 0-125 0,6 14 51 16,-6-14-408-16,0 8-412 0</inkml:trace>
  <inkml:trace contextRef="#ctx0" brushRef="#br0" timeOffset="-40041.54">22892 16245 2587 0,'0'0'-121'0,"0"0"34"0,0 0 21 16,0 0 34-16,0 0 21 16,0 0 20-16,0 0 15 0,0 0 17 0,0 0 8 15,0 0 17-15,0 0 1 0,-9-10-1 16,9 10-5-16,0 0 8 0,0 0-11 0,0 0-4 16,0 0-2-16,0 0 0 0,0 0-1 15,0 0-11-15,-27 0 4 0,27 0 7 16,-27 5 4-16,8-3-11 0,-2 1 11 0,-5 0 3 15,-1-2 4-15,-10 2-14 0,1 0 11 16,-14-3-17-16,3 1 17 0,-27 3-9 0,14-4-3 16,-13 2-5-16,-7-4 9 0,-3 4-5 15,3-2 6-15,-7 3-4 0,0-1 0 16,1 1 11-16,-4 0-9 0,0 1 5 0,-14 0-8 16,-5 2-4-16,19-1 1 15,3-2-5-15,3 1-3 0,5 2 5 0,-5-1-9 16,-3 0 2-16,5 0 1 0,-2-1-2 15,-3 2 4-15,4-5-7 0,3 5 10 0,-3-3-8 16,-4 5 1-16,4-7-7 0,-4-1 4 16,7 0 2-16,-4 0-3 0,-2-1-2 15,3 1-5-15,-1 0 2 0,5-3-3 0,-2 0-6 16,5-4 5-16,6-1 3 0,0 4 5 16,0-2-4-16,-4-1 0 0,11 2 8 0,-4-2 3 15,18-1 2-15,5 3 3 0,1 0-1 16,-1-1 3-16,11 5 1 0,-4-7-2 15,7 5 11-15,-3-3-17 0,6 5-1 0,4-5 6 16,0 5-3-16,3-2-4 16,3 3-8-16,-3-5-3 0,20 5 3 0,-26-3-10 15,26 3 4-15,-21-2-9 0,21 2 3 16,-16-4-2-16,16 4-3 0,-14-1-2 0,14 1-9 16,0 0-22-16,-16-6-21 0,16 6-20 15,0 0-21-15,0 0-18 0,-14-4-41 16,14 4-25-16,0 0-36 0,0 0-35 0,0 0-48 15,0 0-71-15,0 0-83 0,0 0-110 16,21-14 45-16,-15 10-339 0,4 0-333 16</inkml:trace>
  <inkml:trace contextRef="#ctx0" brushRef="#br0" timeOffset="-39407.17">18970 15895 2468 0,'-4'-15'4'16,"-2"0"36"-16,3-1 28 0,-2 7 7 16,2-4 15-16,-6 1 27 0,2 3-12 0,4 1 12 15,-8 0-11-15,5-1 5 0,6 9-16 16,-24-8-10-16,11 8-3 0,13 0-12 0,-44 7-5 15,19 11-19-15,-23 0 5 0,5 11 9 16,0 6 2-16,-10 9-8 0,6 9 10 16,-7 0-3-16,14 2 5 0,1 0-11 15,9-8 4-15,6 1 6 0,7-2-8 16,4 3 6-16,10-6-5 0,0-10 6 0,6 6-2 16,7 6 16-16,10-4 8 0,3 1 27 15,8-9-9-15,8 3 11 0,4-8-8 0,14-3 10 16,3-3-14-16,3-4 3 0,7-5-17 15,7-6 3-15,-4-2-7 0,4 0-16 16,3-3 6-16,-10-2-19 0,-9-2 0 0,-15 2 1 16,-7 0-7-16,-4-3-11 0,-2 1 3 15,-7 2-6-15,-3-4 0 0,-6 4-9 0,-1 0-14 16,-16 0-24-16,27-1-25 16,-27 1-25-16,17 0-28 0,-4-3-26 0,-13 3-23 15,17 0-38-15,-17 0-29 0,0 0-47 16,20 0-36-16,-20 0-49 0,0 0-71 0,0 0-104 15,17-3-70-15,-17 3 69 0,10-4-396 16,-4-1-391-16</inkml:trace>
  <inkml:trace contextRef="#ctx0" brushRef="#br0" timeOffset="-32157.38">18557 13830 2510 0,'0'0'-133'0,"-5"-14"19"0,5 14 31 15,-3-8 18-15,3 8 24 0,-3-17 27 16,3 17 23-16,-7-14 24 0,7 7 17 16,0 7 25-16,-3-15 3 0,3 15 14 0,0-10-3 15,0 10 5-15,0 0-10 0,-3-12-12 16,3 12-11-16,0 0-3 0,-3-11-13 15,3 11-5-15,0 0 1 0,0 0-12 16,0 0 5-16,0 0-1 0,0 0-6 0,0 0 1 16,0 36 5-16,3-22-7 0,0 4 14 15,-3 0-7-15,3 4 10 0,1 6-3 16,-1-2 2-16,-3 5 9 0,0 3 3 0,0 4 9 16,0-1-3-16,3 1 0 0,0 2-8 15,2 13-5-15,-2 0-10 0,0-12 0 0,0-3 1 16,-3 2-2-16,4 10 7 0,-1-5-2 15,3 3 2-15,-6-6-6 0,3-5 4 0,2 1 4 16,-2-3-7-16,-3 2 2 0,3-1 0 16,0-4-5-16,-3-1 4 0,0-2-6 15,0 0 5-15,0 0-3 0,4 0 3 0,-1-1-2 16,-3 3-7-16,0-5 2 16,0 2 2-16,6-3-1 0,-9 3-7 0,3-2 2 15,-3-1 2-15,3 4-4 0,0-4 3 16,3 2 0-16,-3-1-9 0,0 0 7 0,0-1-2 15,3 3 2-15,-6 0 0 0,0 0 1 16,3-1 8-16,0-2-1 0,-3 5-6 0,3 0-1 16,0-2 1-16,0 1-2 0,-4-4-2 15,4 3 0-15,0-1-2 0,0 1 5 16,0-1-5-16,0 1 2 0,0-2 1 0,0-1 6 16,-3 4-4-16,3-1 3 0,0-3-1 15,0 0 11-15,3-3-12 0,-3-2-8 16,0 2 6-16,0-4-8 0,0 1 8 15,0-1-8-15,0 2 2 0,0-5-3 0,0 3 1 16,0-7-5-16,0 3 4 0,0-3-4 16,0 3 4-16,0-4-6 0,0-10 1 15,0 18-5-15,0-18 6 0,0 14-2 0,0-14-1 16,0 8 3-16,0-8-14 0,0 0-42 16,0 0-61-16,0 0-58 0,0 0-70 0,7-50-108 15,-4 11-116-15,0-18-172 0,0-5 47 16,-6-5 70-16,3-13-426 0,-3-5-416 15</inkml:trace>
  <inkml:trace contextRef="#ctx0" brushRef="#br0" timeOffset="-31424.24">18579 13634 2640 0,'0'0'-83'0,"-16"-1"29"0,16 1 17 0,0 0 30 16,0 0 14-16,-17 0 5 0,17 0 10 16,0 0-6-16,0 0 1 0,-30 8 7 15,17 1 24-15,-4 3 5 0,1 3 17 0,-8 10 0 16,-6 7 8-16,0 8-3 0,0 1-8 15,-3-1 14-15,3 4 3 0,0-3-16 16,3 2 5-16,3-2-6 0,5-3-5 16,5-9-2-16,1-4-7 0,-4-1-10 0,7-6 1 15,4-4-2-15,-5 1-8 0,8-5 18 16,-3 1 1-16,-1-3 17 0,4-2 3 0,3-6 17 16,-11 12 17-16,11-12 11 0,-6 6-1 15,6-6-13-15,0 0-12 0,0 0-9 0,0 0 0 16,17-43-8-16,-4 18-8 0,10-13-12 15,-2 6 2-15,-2 7-7 0,5-15-11 16,-1 5-4-16,11-2 0 0,-4 2-5 16,3 0-7-16,-3 5 4 0,-7 2-10 15,4 6-2-15,-1 2 0 0,1 2-5 0,-4-1-3 16,4 6 2-16,-3 2-10 0,-2 4 5 16,5 2-1-16,-3 5-5 0,6 5 0 0,6 5 1 15,1 5 2-15,13 7-4 0,1 6 10 16,-12 4-6-16,4 0 0 0,1 1-2 0,-11 1 6 15,4-5-5-15,-10-1 5 0,-4-6-1 16,0-1 1-16,-6-5 3 0,-1 1-5 16,1 1 2-16,-7-5 3 0,0-2-4 15,0-3-2-15,0 0 8 0,-3 1-3 0,-4-2-1 16,-3-7-5-16,10 12 4 0,-10-12-25 16,7 7-38-16,-7-7-73 0,10 0-75 15,-10 0-90-15,0 0-83 0,10-12-129 0,-7 5-74 16,7-3 50-16,-4 0-390 0,8-1-402 15</inkml:trace>
  <inkml:trace contextRef="#ctx0" brushRef="#br0" timeOffset="-5606.8">19803 13422 2091 0,'3'-14'135'0,"0"-3"35"16,0 9 16-16,-3 8 0 0,4-17 11 0,0 13-3 15,-4 4-11-15,0 0-10 16,0-12-17-16,0 12-14 0,0 0-7 0,0 0-5 15,0 0 3-15,0 0 12 0,3 34 14 16,-3-3 19-16,3 20 13 0,-3 10 33 16,4 21-12-16,-8 4 2 0,4 9-10 0,0 2-7 15,-3 6-14-15,0-2-17 0,-5-1-10 16,5 0-16-16,3-1-13 0,-3-6-12 0,3-4-9 16,0-21-12-16,-3-3-8 0,0-8-6 15,6-3-9-15,-10-11-7 0,7-11-3 0,0-3-12 16,0-9-18-16,0-2-17 0,-3-2-20 15,-4 0-37-15,0-7-58 0,4-3-43 16,-3-3-44-16,6-3-47 0,0 0-49 16,0 0-58-16,-27-21-46 0,20 8-48 0,-7-9-38 15,8-3-82-15,-4-5-49 0,10 3 56 16,-3-9-515-16,0 1-535 0</inkml:trace>
  <inkml:trace contextRef="#ctx0" brushRef="#br0" timeOffset="-4989.18">19809 13472 3099 0,'0'-22'27'0,"0"5"37"16,0-1 40-16,0 3 9 0,0-1 25 16,0 7 4-16,0 9-6 0,-3-16-10 0,3 16-18 15,0 0-5-15,0 0 13 0,0 0 3 16,0 0 12-16,-3 57 15 0,3-15 23 15,-7 22 12-15,4 16 7 0,0 9-3 0,-8 15 13 16,5 0-2-16,-1 9-1 0,-2 2-4 16,1 5-10-16,-5 24-4 0,7-26-15 15,-2-7-12-15,2-1-10 0,-10-6-16 0,8-5-7 16,-1-8-13-16,2-6-12 16,4-14-9-16,-3-6-4 0,6-11-12 0,0-8-5 0,-5-17-5 15,5-1-16-15,0-7-18 0,5-7-16 16,-5-3-27-16,0-11-48 0,-8 1-47 15,8-1-45-15,-13-29-45 0,10-4-42 0,-8-21-41 16,2-30-57-16,2-3-38 16,1-5-9-16,-1-4-11 0,-3 5-2 0,6-5 8 0,4 6 2 15,0 2 8-15,0 3 18 16,4 16 15-16,-4-3 29 0,3-9-554 0,0 12-361 16</inkml:trace>
  <inkml:trace contextRef="#ctx0" brushRef="#br0" timeOffset="-4506.49">19640 13841 2420 0,'6'-50'-125'0,"7"-1"31"0,-5 1 50 16,1 1 40-16,-2 10 41 0,-1 7 30 15,-3 7 38-15,2 2 20 0,-5 6 12 16,0-1-14-16,-5 8-8 0,2 5 2 0,3 5 11 16,0 0 0-16,-40 19-3 0,7 12-7 15,0 9-9-15,-14 14 6 0,-3 17-2 0,3 7 5 16,-2 6 3-16,-22 26-8 0,11-4-4 16,17-22-8-16,0 1-9 0,-1-4-8 15,11-9-5-15,13-1-6 0,4-21-10 16,6-17-2-16,-1-4-7 0,11-8 5 0,7-7 2 15,3-10 0-15,-10-4-5 0,64-25-9 16,-4-18 4-16,3-11-5 0,16-38-11 16,5-19-5-16,-10-7 6 0,2-14-11 0,-13-5-1 15,7-1-4-15,-10 9-3 0,-9 8-3 16,-15 34 2-16,-6 5-8 0,0 17 14 0,-13 17 16 16,-1 16-8-16,-6 3-5 0,4 15 5 15,-1 7-9-15,-2 9 0 0,-11-2 2 0,33 37-1 16,-3 9 5-16,0 15 10 0,6 14 18 15,-2 11 10-15,2 2-2 0,-3 5 11 16,-3 1-3-16,0 6-5 0,-6-7-11 16,6-5-2-16,-6 1 6 0,2-9-19 0,0-5 7 15,1-5-10-15,-10-18 5 0,2-4-9 16,-5-12 5-16,-4-10-13 0,-4-5 1 16,5-2 10-16,-1-3-4 0,-4-9-27 0,-3-2-40 15,-3-5-37-15,0 0-40 0,0 0-45 16,0 0-40-16,0 0-63 0,-6-36-64 0,-4 17-58 15,1-8-60-15,-2-3-115 0,-5-13-46 16,-5-5 63-16,1 1-489 0,-7-3-504 0</inkml:trace>
  <inkml:trace contextRef="#ctx0" brushRef="#br0" timeOffset="-4206.95">20016 13327 3079 0,'0'-15'94'0,"-3"3"23"0,-8 3 28 0,11 2-5 16,0 7-15-16,0 0-12 0,0 0 0 16,0 0 8-16,-22 50 10 0,8 0 12 15,-9 25 12-15,9 7 6 0,-6 18-5 0,4 8-1 16,-11 30-11-16,4-5-20 0,13-23-9 15,-7 0 4-15,4-1-24 0,0 0-4 16,2-8-7-16,8-8-14 0,-7-4-3 0,10-18-7 16,0-6-8-16,0-2-24 0,0-20-30 15,0-10-30-15,0-4-30 0,0-9-26 16,0-2-40-16,0-11-63 0,0-6-79 0,0-1-68 16,0 0-90-16,-6-33-154 0,-2-1 12 15,8-20 55-15,0-8-434 0,5-1-429 0</inkml:trace>
  <inkml:trace contextRef="#ctx0" brushRef="#br0" timeOffset="-3170.74">10373 15380 2879 0,'-24'-6'114'0,"1"6"-1"15,7 0 13-15,16 0 1 0,-24 0-13 16,24 0 5-16,-13 11-7 0,3 3 13 0,3 7 8 16,1-1 6-16,2 6-2 0,1 3 5 15,3 0-3-15,7 2-6 0,-4 1-3 0,10-3 10 16,4 0 7-16,-1-12 21 0,4-5 30 16,20-5 13-16,28-15-6 0,31-20-12 15,41-30-9-15,13-14-20 0,18-6-10 16,9-11-17-16,0-11-16 0,49-43-12 15,-55 33-12-15,-8-1-7 0,-3 4-9 0,-9-4-8 16,-20 10-7-16,2 6-8 0,-19-1 5 16,-24 17-22-16,-29 18-6 0,-8 10 8 0,-2 2-15 15,-28 12-15-15,1 12-10 0,-14 0-27 16,-3 8-32-16,0 2-33 0,-7 2-37 0,-3 2-37 16,0 7-33-16,0 4-22 0,-10-4-29 15,10 4-45-15,0 0-45 0,-46 16-36 0,26 0-42 16,-7 2-61-16,-9 8-161 0,-1 2 42 15,4 1 69-15,-11 0-438 0,4 0-442 0</inkml:trace>
  <inkml:trace contextRef="#ctx0" brushRef="#br0" timeOffset="-2756.89">10370 15595 2845 0,'-41'21'46'0,"5"4"23"0,6-4 28 16,6-2 14-16,5-5-10 0,-2 1 3 15,8-5-1-15,7-3 0 0,-1 1 8 0,7-8 24 16,0 0 14-16,23 6 5 0,-23-6 2 15,84-35-10-15,-2-9-8 0,46-23-11 16,25-16-12-16,13-9-5 0,11-5-9 0,10-11-9 16,49-37-7-16,-53 34-16 0,-9 7 0 15,-3-2-13-15,-15 6-2 0,-13 10-5 0,-23 11-7 16,-36 19-5-16,-8 10 0 0,-13 0-6 16,-6 2 6-16,-21 13 0 0,-12 10-14 15,-7 4-16-15,-1 4-13 0,-5 5-28 16,2-1-32-16,-10 4-29 0,8 2-41 0,-5 1-55 15,-6 6-35-15,0 0-30 0,0 0-42 16,0 0-64-16,0 0-100 0,-27 18-98 16,13-8 58-16,5 0-366 0,-1 2-352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30:51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5213 6903 1779 0,'0'0'19'0,"0"0"25"0,0 0 18 0,-10-13 23 16,10 13 15-16,-7-11 14 0,7 11 12 16,-13-10 21-16,6 2 6 0,7 8-4 0,-13-14-1 15,6 9-8-15,-6-1-7 0,0 2-18 16,13 4-7-16,-30-3-9 0,6 6-19 15,-2 0-2-15,2 2-16 0,-6 2-4 0,-3 6-10 16,3 5 0-16,-10 7-5 0,3 4-11 16,4 0 3-16,6 2-3 0,10-6-5 0,4 5-5 15,7 1-3-15,2-5-1 0,4 2-6 16,10 1 3-16,-3 0 1 0,20 6 5 16,-1 0-10-16,11-3 8 0,-17-5-11 15,6-4 9-15,12 4 6 0,-2 1 6 16,0 0 2-16,-5-9-8 0,-8 2 6 0,0-1-4 15,-3-1-3-15,4 2 9 0,-15-4-10 16,5 2-2-16,-4-1 16 0,0 6-5 0,-3-2 18 16,-7-4 11-16,-4 4 8 0,-6-2 4 15,-6 2-2-15,-4 3-7 0,-10-7-6 16,0-3-4-16,-7-2-1 0,7-5-4 0,-3-1-7 16,-11-6-5-16,7-1-2 0,-6-4-11 15,3-4-17-15,3-5-21 0,1 1-37 0,-1-1-33 16,11-3-57-16,2-2-55 0,8 1-61 15,5-1-62-15,5-2-62 0,6 0-124 16,6-5-30-16,8-3 55 0,2 0-298 0,17-7-268 16</inkml:trace>
  <inkml:trace contextRef="#ctx0" brushRef="#br0" timeOffset="533.25">6393 7161 2430 0,'3'-17'161'0,"-3"17"24"0,0-15 31 0,0 5 17 15,0 10 14-15,0-15 11 0,0 15-4 16,-3-12-16-16,3 12-31 0,3-10-15 16,-3 10-29-16,0 0-23 0,0 0-19 0,0 0-7 15,0 0-15-15,0 0-8 0,-7 37-13 16,11-12-4-16,-8 10-12 0,11 15-3 0,-3 3-9 16,5 1-3-16,-2 2-10 15,0 2 6-15,9-5-8 0,-2-3-1 0,9 0 0 16,-6-6-7-16,7-1 1 0,1-8 2 15,-4-7-11-15,-4-6-2 0,10-4 7 0,-5-8-1 16,5-6 13-16,-3-1 1 0,6-6 20 16,6-11-10-16,7-10 7 0,1-5 3 15,-11-8-6-15,4-6 6 0,2-14-3 0,-4-6 2 16,-5-5-12-16,-5-1-10 0,-11 10 8 16,-1 0-10-16,-10-1-3 0,-6 0 1 0,3 5-16 15,0 2 9-15,0 7-1 0,3 14-7 16,-3 3-2-16,-3 4-14 0,0 3-22 0,3 1-64 15,0 4-48-15,3 5-59 0,-3 1-44 16,0 4-25-16,0 7-47 0,0 0-31 16,0 0-44-16,0 0-51 0,0 0-111 15,21 22-47-15,-15-10 64 0,4 4-419 16,4 2-428-16</inkml:trace>
  <inkml:trace contextRef="#ctx0" brushRef="#br0" timeOffset="833.33">8150 6940 3031 0,'6'-12'292'16,"-6"12"34"-16,7-13 25 0,-7 13 14 0,6-11-4 15,-6 11-19-15,7-10-29 0,-7 10-31 16,0 0-32-16,4-8-26 0,-4 8-31 0,0 0-19 15,0 0-17-15,0 0-19 0,10 39-11 16,-7-11-10-16,0 5-12 0,0 9-8 16,0 15-10-16,1 2-5 0,0 7-7 0,2-1-5 15,1-5-4-15,-4 5-7 0,0-8-34 16,-3 3-47-16,0-2-80 0,7-15-63 0,-7-6-60 16,0-2-54-16,0-7-78 15,0-10-71-15,0 3-78 0,4-17-139 0,2 3-52 16,-6-7 79-16,0 0-629 0,30-36-707 15</inkml:trace>
  <inkml:trace contextRef="#ctx0" brushRef="#br0" timeOffset="1099.95">8797 7053 3811 0,'16'-21'201'16,"-2"6"41"-16,-2 2 26 0,-5 1 24 16,-1 2 3-16,-1 3-13 0,-5 7-26 0,6-10-28 15,-6 10-25-15,0 0-24 0,3-11-21 16,-3 11-17-16,0 0-11 0,0 0-10 0,16 38-15 15,-5-15-3-15,-1 12-4 16,-1 15-14-16,-1 3-10 0,2 4-2 0,-1 2-9 16,5 1-1-16,-7 3-3 0,-1-5-4 15,-3 2-8-15,8-5-1 0,-5 2-2 16,-6-14-1-16,0-3-28 0,4-2-42 0,-1-12-69 16,-10-1-64-16,4-4-47 15,6-4-33-15,-6-5-77 0,-4-6-95 0,0-6-74 0,7 0-85 16,-36-18-149-16,12-4 73 0,-9-20 69 15,-10-16-549-15,-1-9-596 0</inkml:trace>
  <inkml:trace contextRef="#ctx0" brushRef="#br0" timeOffset="1333.29">8359 7100 3423 0,'-16'-8'159'0,"6"2"45"0,3 2 29 0,7 4 15 16,0 0-14-16,-16-7-36 0,16 7-23 15,0 0-24-15,0 0-30 0,0 0-6 16,0 0-6-16,9 36-19 0,5-7-7 0,9 16-1 15,18 10-8-15,-2 5-6 0,7 0-13 16,-5-5 0-16,2-3-4 0,4 3 5 0,-1-8-16 16,-6-9 6-16,-6-9-9 0,6 3-2 15,-13-14-43-15,-5-4-32 0,-5-3-46 16,4-4-72-16,-5-3-97 0,1-4-103 0,-4-3-115 16,1-1-205-16,-1 0 76 15,-4 0 69-15,2-3-471 0,-1 0-479 0</inkml:trace>
  <inkml:trace contextRef="#ctx0" brushRef="#br0" timeOffset="2084.23">10593 7204 2881 0,'-10'-10'-42'0,"0"1"22"16,-7-9 14-16,0 4 17 15,-2-4 4-15,-5 0 7 0,4 1 8 0,-4-1 13 16,-1 3-3-16,7 2-5 0,-2 9 0 15,1-2-6-15,-5 6-6 0,4 6-5 16,-7 1-2-16,4 5 1 0,0 5 4 0,-1 7 0 16,11 1-5-16,3 5 5 0,3 2 5 15,7-4-1-15,4 7-2 0,9 8 13 0,7-2 0 16,0 0 12-16,7-1 1 0,0-4-4 16,6 6 11-16,-3-5-3 0,3 1 14 0,-3 2-6 15,-3-1 3-15,3-2 0 0,-11 5 7 16,-1 2 15-16,-12-6 11 0,-6-3 13 15,0-6 3-15,-6 7 3 0,-12 3-7 16,2-3-4-16,-4-10-12 0,-13 5-1 0,9-9-8 16,-3-8-8-16,-3 0-7 0,-3-7-11 15,0-7-7-15,-7-6-22 0,-17-13-39 16,4-2-40-16,0 0-40 0,6-12-51 0,7 1-70 16,7 0-42-16,6-4-48 0,10 4-52 15,11 4-66-15,2 0-102 0,8 3 36 16,10-4-333-16,-2-1-304 0</inkml:trace>
  <inkml:trace contextRef="#ctx0" brushRef="#br0" timeOffset="2667.2">11846 6935 2476 0,'13'-6'97'0,"-13"6"12"0,14-7 9 0,-14 7 12 16,7-7 3-16,-7 7 1 0,9-8-3 16,-9 8-9-16,0 0 2 0,0-10-3 15,0 10-9-15,0 0-7 0,0 0-9 0,-16-12-8 16,2 6-10-16,1 5-10 16,13 1 1-16,-33-9-16 0,16 7 3 0,-6 2-6 15,-4-2-8-15,1-2-1 0,2 4-3 16,1 0-1-16,-1 0 2 0,5 0-3 0,-5 0 11 15,4 4-3-15,4-2 0 0,-5-2-3 16,21 0 3-16,-30 2-11 0,30-2 2 0,-23 3-10 16,13 3-2-16,1-2-4 0,-2 0-1 15,1 7-2-15,0 2 0 0,7 2-6 16,-4 2 7-16,4 8 2 0,-4 2 8 0,7 8 16 16,0 8 20-16,-3 10 5 0,3-9 7 15,0 12-7-15,3 1 3 0,0-3 19 0,1 2 3 16,2-4 13-16,-2 4 9 0,-1-12 11 15,1-6-1-15,-1-1-9 0,0 1-1 16,4-1-4-16,-4-1-4 0,0-1-10 16,8-3-4-16,-8 3-8 0,3-2-9 0,1-5-4 15,4-3-3-15,-5-7-3 0,0-2-1 16,1 0-4-16,-1-4-7 0,5 1 0 16,-8-6-3-16,10 3 3 0,1-2-5 0,-1-4-4 15,4-1 1-15,7-6-10 0,1-1-31 16,9-9-56-16,0-2-90 0,22-7-75 0,-6-10-67 15,-3 3-87-15,-7 0-98 0,-7-6-85 16,-3-3-160-16,-3 1 14 0,-14 4 88 0,-7 5-629 16,-1 3-702-16</inkml:trace>
  <inkml:trace contextRef="#ctx0" brushRef="#br0" timeOffset="2767.23">11499 7479 3513 0,'-10'-4'-102'15,"10"4"17"-15,-3-14 7 0,3 14 6 0,10-14 11 16,4 3 3-16,2 0 2 0,14-7-55 16,3 5-80-16,18-6-109 0,5-3-139 0,8-2-228 15,-4 2-162-15</inkml:trace>
  <inkml:trace contextRef="#ctx0" brushRef="#br0" timeOffset="3000.16">12833 7072 2123 0,'0'0'207'0,"0"0"4"0,10 3 8 0,-10-3-9 15,0 0-8-15,0 0-17 0,36-14-23 16,-12 6-16-16,12-5-9 0,21-5-14 0,6 0-14 16,4 0-7-16,20-3-12 0,3-4-11 15,-7 2-12-15,0 3 1 0,-12 2-13 0,-1 0-39 16,-7 7-50-16,-17 1-82 0,-2 2-70 15,-11 1-69-15,-6-1-69 0,3 1-104 16,-14 4-96-16,-2 0 63 0,-1 2-282 16,-13 1-233-16</inkml:trace>
  <inkml:trace contextRef="#ctx0" brushRef="#br0" timeOffset="3235.68">13733 6815 2289 0,'-27'-5'156'0,"27"5"37"15,-16 1 22-15,16-1 12 0,0 0 4 16,-20 4-16-16,20-4-22 0,-10 10-16 15,10 0-4-15,-11 8 27 0,5 7 29 0,-7 19 20 16,5 12 0-16,8 2-11 0,-3 6-9 16,0 5-9-16,3-2-5 0,0 1-8 15,-3 3-10-15,6-4-19 0,0-2-17 16,-3-3-12-16,3-1-14 0,-3-16-8 0,4-9-15 16,-4-4-9-16,0-3-17 0,4-7-26 15,-8-1-29-15,8-4-45 0,-12-6-67 0,5-4-47 16,0-4-69-16,3-3-65 0,0 0-72 15,0 0-80-15,-24-13-81 0,18 5-116 0,0-6-72 16,-1 3 70-16,-4-3-616 0,2-4-690 16</inkml:trace>
  <inkml:trace contextRef="#ctx0" brushRef="#br0" timeOffset="4616.92">4156 9685 3614 0,'-13'8'41'15,"-1"-7"23"-15,14-1 22 16,-13 7 5-16,13-7 11 0,0 0-7 0,0 0-13 16,0 0-3-16,0 0-14 0,0 0-5 15,0 0-6-15,0 0-2 0,70-4 1 0,-30-3-5 16,20-7-10-16,3 3 0 0,8-7-1 16,2 6-1-16,-3-4-16 0,-1 2-40 15,2 3-54-15,-22 7-71 0,-5-1-64 0,-7 2-62 16,-4 1-62-16,-6-2-105 0,0 4-91 15,-8 0 38-15,-2-1-273 0,-7-6-253 0</inkml:trace>
  <inkml:trace contextRef="#ctx0" brushRef="#br0" timeOffset="4883.64">4746 9507 2380 0,'0'0'187'0,"-16"-2"33"0,16 2 14 15,0 0 4-15,-17-4-8 0,17 4-22 16,0 0-22-16,-17 9-28 0,10 0-15 0,4 12-10 15,-3 4-11-15,-4 22 5 0,7 9 1 16,-5 6-2-16,2 2 2 0,-1 22 2 16,7-4-12-16,-9 0-6 0,12-11 2 0,-3-6-21 15,-8-2-1-15,13-6-4 0,-5-6-16 16,0-8 11-16,0-7-13 0,3-9-3 0,-3-2-16 16,3-7 9-16,0 0-15 15,-6-10-1-15,6 0-38 0,-3-8-60 0,7 0-62 16,-7 0-68-16,9-16-75 0,-1-1-79 15,2 0-74-15,10-8-89 0,-1 0-141 0,2-2 60 16,-1 2-474-16,10-10-529 0</inkml:trace>
  <inkml:trace contextRef="#ctx0" brushRef="#br0" timeOffset="6117.4">6166 9762 3149 0,'-16'-15'107'0,"2"5"36"0,1-1 43 0,7 3 39 16,1 2 22-16,5 6 17 0,-13-12-32 15,13 12-33-15,-9-7-23 0,9 7-12 0,0 0-37 16,0 0-13-16,0 0-13 0,3 37-2 16,10-7-15-16,7 20 0 0,7 9-15 0,3 15-12 15,0-2 4-15,0-3-8 0,0-3-4 16,-7-15-11-16,7 13-2 0,-7-20 6 15,-2-2-9-15,-5-9-6 0,1-10 8 16,-7-4 30-16,3-2 52 0,-3-9 59 16,3 0 25-16,-13-8-2 0,0 0-15 0,44-33-20 15,-11-3-13-15,-3-11-18 0,7-24-6 16,-7 4-3-16,0-6-17 0,0 0-13 0,-10 21-14 16,3-4-12-16,0 5-68 0,-9 8 0 15,6 1 0-15,-3 9-50 0,-11 8-120 0,1 3-75 16,-4 5-72-16,8 4-88 0,-5 2-72 15,0 4-50-15,-2 2-94 0,-1-1-126 0,-3 6 80 16,0 0-682-16,11-4-803 0</inkml:trace>
  <inkml:trace contextRef="#ctx0" brushRef="#br0" timeOffset="7000.12">8103 9557 3957 0,'-21'-17'22'0,"21"17"15"0,0-18 5 16,8 6 12-16,1-5-10 0,9 0 6 15,7 1 1-15,9 3-11 0,16-4 0 16,0 6-11-16,17 10 4 0,-10 2-6 0,12 15 0 16,18 9 12-16,3 8 4 0,-20 9 3 15,-7 8 6-15,-12 9-1 0,-15 7 7 16,-12 4-2-16,-5 1 11 0,-11-7-7 15,-13-3-8-15,-17 14 4 0,-11-7-10 0,-5-3 2 16,-14-6 0-16,-12-8-9 0,-6-8-2 16,-3-8 1-16,9-14-4 0,14-14 5 0,1-13-11 15,-15-12-1-15,-6-18-9 0,6-11 1 16,15-12-3-16,8 0-8 0,11-9 0 16,-3-5-6-16,17-2-1 0,2-8-1 0,14 22 2 15,3-7 2-15,14-4-8 0,-1-3-9 16,11 5-30-16,0 20-39 0,0 2-55 0,0 6-71 15,3 3-82-15,3 6-96 16,7 8-182-16,-7 7-10 0,0 11 56 0,1 1-384 16,3 9-388-16</inkml:trace>
  <inkml:trace contextRef="#ctx0" brushRef="#br0" timeOffset="8017.29">10460 9660 2809 0,'-17'-20'175'0,"4"5"40"15,5 0 45-15,-1 2 48 0,5 3 53 16,-5 3 6-16,9 7-11 0,-8-12-29 0,8 12-34 15,-9-6-32-15,9 6-36 0,0 0-25 16,0 0-26-16,0 0-18 0,-24 28-15 0,21-6-14 16,-4 10-14-16,7 9-9 0,-3 17-9 15,0 6-8-15,3 4-6 0,-3 1-3 0,3 5-4 16,3 8-4-16,0-14-8 0,0-4-3 16,-3-3-4-16,0-4-9 0,4-6 1 15,-4-5-3-15,3-11-6 0,0-8-1 0,0-2-12 16,5-2-39-16,-8-5-32 0,0-3-42 15,0-4-41-15,0 3-26 0,0-10-71 16,0-4-81-16,0 0-74 0,0 0-89 16,-24-47-102-16,4 1-186 0,4-8 85 0,-8-17 76 15,1 4-578-15,6 9-640 0</inkml:trace>
  <inkml:trace contextRef="#ctx0" brushRef="#br0" timeOffset="8217.56">9929 9782 3478 0,'-13'-13'72'0,"3"4"31"0,0 0 27 15,0 5 16-15,10 4 13 0,-6-10-8 16,6 10-10-16,-4-11-12 0,4 11-9 0,0 0-18 16,13-16-16-16,4 6-5 15,17-3-11-15,-1 1 1 0,27-12-41 0,3 8-42 16,24-7-40-16,6 5-55 0,1 0-73 0,-1 2-61 16,7-1-52-16,-24 0-84 0,28 6-158 15,-25 3-4-15,22-12 52 0,-1 2-277 16,0 6-254-16</inkml:trace>
  <inkml:trace contextRef="#ctx0" brushRef="#br0" timeOffset="8600.49">12713 9294 2414 0,'6'6'218'16,"-6"-6"-8"-16,0 0-11 0,0 0-24 0,0 0-6 15,0 0-9-15,0 0-11 0,0 0-10 16,-17-32-6-16,11 26-14 0,-7 1-12 0,2-1-8 16,11 6-14-16,-29-4-9 0,12 4-9 15,-6 3-7-15,-1-2-8 0,-2 8-6 0,3-1-6 16,-4 0-7-16,0 9-4 0,3-3 2 16,2 4-5-16,-5 4-8 0,10 6 1 15,-13 4 1-15,14 5 0 0,-5 6 1 0,12 5 22 16,-2 2 22-16,8 5 23 0,3-2 21 15,3 4-1-15,0-2 2 0,11 2 10 0,-11-1 3 16,7 1-4-16,1-2 5 16,5-3-15-16,-5 0-3 0,-2-6-11 0,1-8 5 15,4-5-14-15,-11-8-6 0,7 0-1 16,-7-1-8-16,7-9-55 0,-6 0-46 0,-1-2-31 16,-3-5-27-16,0 0-76 0,0-8-77 15,0 0-69-15,0 0-81 0,-30-16-40 0,13-2-38 16,1-7-73-16,-5 1-40 0,4-1 43 15,4 0-426-15,4 6-443 0</inkml:trace>
  <inkml:trace contextRef="#ctx0" brushRef="#br0" timeOffset="8751.54">12250 10093 2808 0,'0'-17'37'0,"0"0"46"0,0 8 33 15,3-7 14-15,0 7 14 0,0-1-1 0,4-5-7 16,7 2-17-16,-5-5-9 16,4 6-13-16,4-2-7 0,4 1-12 0,-2 1-24 15,5-5-55-15,3 9-66 0,6-3-82 16,-6 1-74-16,-1 0-89 0,1-1-141 0,3 4-34 15,7 0 37-15,2-4-232 0,4 3-175 16</inkml:trace>
  <inkml:trace contextRef="#ctx0" brushRef="#br0" timeOffset="9133.86">13570 9485 2206 0,'0'-9'228'16,"0"9"23"-16,6-8 9 0,-6 8-3 15,0-17 3-15,0 17-3 0,7-8-14 16,-7 8-20-16,0 0-28 0,3-11-31 0,-3 11-17 16,0 0-27-16,0 0-1 0,0 0-12 15,-3 37-6-15,0-9-11 0,-4 7-8 0,7 5-12 16,-3 18-2-16,3 5-1 0,3 1-10 16,7 14 2-16,-4 2-3 0,8-5 24 0,2 0-18 15,1-21 6-15,3 2-6 0,0-6-9 16,7-7 6-16,3-4-6 0,3-9 5 0,0-10 2 15,4-8 9-15,7-5 5 16,2-7 0-16,20-11-16 0,2-10-4 0,8-14 0 16,-3-6-4-16,1-12-3 0,-1-11-6 15,-13-5-8-15,-3-4 6 0,-11-4-11 16,-5 0-1-16,-11-2 1 0,3 4-1 0,-14 6 0 16,-8 17 4-16,2-2-10 0,-7 15-5 15,2 7 2-15,-5 3 0 0,-3 4-20 0,0 9-44 16,0-7-56-16,0 11-58 0,-6-1-70 15,-2 2-72-15,5 4-56 0,3 7-51 0,-13-1-59 16,13 1-120-16,0 0-55 0,-17 14 63 16,10-9-504-16,7-5-556 0</inkml:trace>
  <inkml:trace contextRef="#ctx0" brushRef="#br0" timeOffset="12185.83">4589 8255 3223 0,'-6'-18'83'15,"0"6"28"-15,-2 5 33 0,8 7 8 16,0-11-2-16,0 11-8 0,0 0-14 0,-10-7-14 15,10 7-13-15,0 0-16 16,0 0-5-16,0 0 14 0,-6 37 30 0,0-12 9 0,1 13 4 16,-4 13 24-16,-4 24 13 15,2 6 12-15,-2 5 8 0,0-3-17 0,-1 3-6 16,1 2-10-16,0-6-11 0,3-7-5 16,3-13-8-16,-3-5-11 0,0 2-12 0,4-18-9 15,2-5-9-15,4-5-8 0,-3-12-6 16,0 4-6-16,3-7-2 0,0 1 0 15,0-9-7-15,0 6 0 0,-4-4-6 0,4-10-9 16,0 0-5-16,0 0-27 16,0 0-45-16,0 0-63 0,0 0-51 0,0 0-59 0,20-18-31 15,-13 11-41-15,-4-3-57 16,1 2-51-16,2 1-62 0,-6-6-67 0,0 13-117 16,0-18-43-16,-6 11 62 0,-1-4-521 15,0 0-593-15</inkml:trace>
  <inkml:trace contextRef="#ctx0" brushRef="#br0" timeOffset="12468.29">4126 9150 3301 0,'0'0'41'0,"-17"-7"60"15,17 7 38-15,-13-8 22 0,13 8 13 16,-10-5-11-16,10 5-18 0,0 0-22 0,-17-4-22 16,17 4-9-16,0 0-5 0,0 0-12 15,10 34 1-15,-3-18-1 0,6 8-10 16,4 1 14-16,3 0-1 0,0 0-3 15,1 0-6-15,4-6 7 0,2 5 9 16,3-10 25-16,0-6 39 0,0-5 16 0,7-3 0 16,27-17-7-16,-1-2-18 0,-4-6-12 15,18-13-18-15,-13-5-19 0,2 2-5 0,-12-1-8 16,3-4-6-16,-18 9-41 0,1 3-44 16,-20 8-64-16,4 6-49 0,-11 2-55 0,4 6-53 15,-7 2-71-15,-1 5-49 0,-1 2-37 16,-8 3-83-16,0 0-174 0,0 0 37 15,0 0 57-15,0 0-431 0,0 0-462 0</inkml:trace>
  <inkml:trace contextRef="#ctx0" brushRef="#br0" timeOffset="13802.06">6469 8437 3049 0,'-6'-18'190'0,"3"11"36"16,3 7 48-16,-7-12 32 0,7 12-3 16,-7-10-20-16,7 10-16 0,0 0-22 0,-7-14-33 15,7 14-32-15,0 0-17 0,0 0-18 16,0 0-9-16,-6 42-3 0,6-13-3 0,-3 24 18 15,3 7 8-15,0 10 0 0,-7 10 2 16,-3 4 2-16,0-2-1 0,3 4-10 16,-3-5-5-16,7-14-4 0,-4 16-6 0,1-21-4 15,-1 1-14-15,0-6-5 0,4-7-23 16,-4-7-88-16,7-17 0 0,0-2 0 16,-3-5 0-16,3-5 0 0,0 3 0 0,-3-5 0 15,3 1 0-15,0-5 0 0,0-8 0 16,-4 14 0-16,4-14 0 0,0 0 0 15,0 10 0-15,0-10 0 0,0 0 0 0,0 0 0 16,0 0 0-16,0 0 0 0,0 0 0 16,0 0 0-16,0-40 0 0,4 30 0 0,-1-5-276 15,0-1-348-15,-3 2-94 0,3-4-137 16,1 0 92-16,-1 0 76 0,0 4-765 0,-3 2-900 16</inkml:trace>
  <inkml:trace contextRef="#ctx0" brushRef="#br0" timeOffset="14103.73">6039 9294 4244 0,'-16'0'42'0,"-1"3"39"0,17-3 28 0,0 0 20 16,-23-3-6-16,23 3-8 0,0 0-13 16,0 0-17-16,-10 7-14 0,10-7-7 15,3 18-4-15,4-2-3 0,-1 9 7 0,5 2 14 16,12 11 22-16,-3-1 15 15,6 1-7-15,8-3 7 0,-14-5 12 0,4-10 10 0,6-4 8 16,3 1 26-16,0-9 7 16,4-8-2-16,6-1-8 0,23-17-16 0,-6-7-7 15,14-7-19-15,-4-8-9 0,-1-1-12 16,-8-3-8-16,-18 9-11 0,-6-4-17 0,-1 7-29 16,-12 7-35-16,-5 6-47 0,-5 1-63 15,-1 1-61-15,-2 2-56 0,-2 8-63 0,1-1-63 16,-10 3-52-16,0 5-56 0,0 0-71 15,0 0-127-15,0 0-14 0,0 0 67 16,0 0-566-16,-19 20-634 0</inkml:trace>
  <inkml:trace contextRef="#ctx0" brushRef="#br0" timeOffset="15352.16">8343 8368 3446 0,'0'0'61'16,"3"-17"41"-16,-3 17 22 0,7-4 24 0,-7 4 11 16,0 0 2-16,3-10-11 15,-3 10-6-15,0 0-17 0,0 0-13 0,0 0-12 16,0 0-2-16,0 0 32 0,3 31 21 16,-3-14-4-16,0 8 23 0,4 9 5 15,-4 22 26-15,0 1 2 0,0 1-12 0,-4 2-3 16,4 0-6-16,0-2-3 0,4-7-5 15,-4-8-14-15,3-4-11 0,-3-8-14 0,4-3-6 16,-1-1-11-16,-3-4-13 0,0-7-8 16,0 1-5-16,3 0-2 0,-3-5-47 0,0 1-45 15,0-5 0-15,3 0 0 0,-3-8 0 16,-3 17 0-16,3-17 0 0,-3 7 0 16,3-7 0-16,0 7 0 0,0-7 0 0,0 0 0 15,-7 11-204-15,7-11-160 0,-3 7-94 16,3-7-75-16,-7 1-69 0,7-1-139 15,-13 6 12-15,13-6 86 0,-10 3-689 16,10-3-789-16</inkml:trace>
  <inkml:trace contextRef="#ctx0" brushRef="#br0" timeOffset="15667.67">8082 9044 3959 0,'-22'0'93'0,"11"3"34"0,11-3 20 0,-16 3 16 16,16-3-9-16,0 0-14 0,0 0-18 15,-14 7-15-15,14-7-9 0,-3 12-14 0,6 1 4 16,0 5 6-16,2 1-8 16,4 5 6-16,4 5 16 0,1-1-21 0,-1-2 18 15,4-1-12-15,2 0 13 0,-1-1 18 16,5-5 4-16,-7-3 17 0,5-4 21 0,5-4 0 16,-2-6-2-16,6-4-15 0,-1-6-12 15,5-4-15-15,12-13-10 0,2-10-11 0,7-8-17 16,-14 4-26-16,5-11-37 0,-19 7-49 15,0 0-57-15,3 4-57 0,-3 3-42 16,-8 9-30-16,-2 7-41 0,-7 3-67 16,-3 6-65-16,0 4-52 0,-7-3-61 0,3 5-105 15,-3 5-52-15,6-5 78 0,-6 5-555 16,0 0-601-16</inkml:trace>
  <inkml:trace contextRef="#ctx0" brushRef="#br0" timeOffset="16951.3">10116 8455 3523 0,'4'-11'247'0,"-1"7"35"0,-3 4 3 15,7-8-4-15,-7 8-22 0,0 0-27 16,0 0-21-16,0 0-32 0,0 0 1 0,0 0-28 16,0 0-4-16,-7 44-9 0,7-15-5 0,-3 6 10 15,6 5 12-15,-6 15 9 16,-1 3-1-16,0-1-3 0,4 3-5 0,0-2 3 15,-6-1-3-15,6-2-9 0,-3 0-15 16,0-10-12-16,-1-7-6 0,4-1-18 16,0 1-27-16,-3-12-69 0,3 2 0 0,0-6 0 15,-3-1 0-15,3-1 0 0,0-4 0 16,-3-2-36-16,3-3-179 0,-5 0-34 0,-1-1-54 16,0-6-94-16,-7-4-95 0,-11-7-80 15,0-2-123-15,-2-8-28 0,-1-1 85 16,4-6-679-16,3-1-773 0</inkml:trace>
  <inkml:trace contextRef="#ctx0" brushRef="#br0" timeOffset="17251.18">9706 9040 3829 0,'0'0'9'15,"-10"-5"38"-15,10 5 6 0,0 0 16 0,0 0 17 16,-23 15 27-16,20 3 12 0,-1-4 4 16,4 9 14-16,0 4 25 0,0 3-9 0,7 8-6 15,-1-6 14-15,5 1-8 0,5 9-2 16,8-5 6-16,2 4 7 0,4-7 10 0,10-3-4 15,-7-12 0-15,11 5 4 0,-4-17-9 16,0-6-4-16,-1-2-8 0,-1-6-19 16,14-10-9-16,2 1-11 0,-7-7-14 0,-1-2-12 15,2 0-7-15,-9-2-6 0,-2 2-20 16,-7 0-26-16,-7 2-37 0,-2 5-35 16,-5 4-57-16,-2-1-60 0,-5 0-54 15,4 2-44-15,-2 2-57 0,-8 4-75 0,4 0-79 16,-4 0-72-16,0 2-119 0,0-2-37 15,-3-1 93-15,3-2-620 0,1 3-682 0</inkml:trace>
  <inkml:trace contextRef="#ctx0" brushRef="#br0" timeOffset="18384.78">11793 8469 3739 0,'-3'-7'207'0,"3"7"24"16,-4-7 5-16,4 7-17 0,0 0-21 15,0 0-19-15,0 0-26 0,0 0-17 0,0 0-8 16,-3 39 28-16,6-1 33 0,1 12 0 16,2 8-11-16,4 2 5 0,-7 2 6 0,1 1 1 15,-1 2-12-15,1-4-11 0,-1 6-12 16,10-9-11-16,-6 1-10 0,0-1-15 0,-1-7-7 16,4-1-12-16,4-9-18 15,-11-8-8-15,3-7-16 0,4-2-35 0,1-10-29 0,-8 1-42 16,0-2-48-16,0-5-51 15,4-7-60-15,-7-1-60 0,0 0-72 0,0 0-81 16,14-26-83-16,-14 2-80 0,-8-1-155 16,2-1 73-16,-4-7 70 0,-4 8-572 15,-2-3-634-15</inkml:trace>
  <inkml:trace contextRef="#ctx0" brushRef="#br0" timeOffset="18686.72">11592 9126 3423 0,'-16'0'48'15,"-1"-1"30"-15,1 1 18 0,16 0-3 16,0 0-10-16,-24 0 0 0,24 0 9 0,-9 18 10 15,9-6 6-15,0 8 17 16,3 2 2-16,7 7 14 0,7 17 28 0,13-3 3 16,-3 2 25-16,9-5-1 0,7-3 0 15,1 1-7-15,5-12-3 0,5-1-5 16,0-7-2-16,-8-11-6 0,4-8-10 0,17-9-13 16,-4-12-11-16,0-3-16 0,7-8-8 15,-10-9-15-15,3-4-6 0,-16-1-6 0,-10 4-12 16,6-13-13-16,-13 15-28 0,0-1-27 15,-16 9-31-15,2 8-47 0,-9 2-43 0,3 4-44 16,-4 6-54-16,-2 1-56 16,-4 6-47-16,0 6-69 0,0 0-48 0,-10-5-71 0,10 5-112 15,0 0-37-15,0 0 69 16,-14 18-531-16,11-8-583 0</inkml:trace>
  <inkml:trace contextRef="#ctx0" brushRef="#br0" timeOffset="19767.96">13886 8582 3392 0,'-14'-22'151'0,"8"5"42"0,-1 0 33 0,1 6 27 16,3-3 31-16,-5 7-1 0,2 0-15 15,6 7-22-15,-7-12-26 0,7 12-17 0,-6-10-26 16,6 10-20-16,0 0-14 16,0 0-7-16,0 0 2 0,16 42 8 0,-5-12 7 0,5 20 7 15,-2 0 0-15,8 14 4 0,-1-5-6 16,-4-7-9-16,-4 5-6 0,4-1-16 16,-1-1-2-16,-2 0-26 0,-4-8-4 15,2-3-53-15,-1-2-42 0,-1-16 0 0,-7-1 0 16,4-1 0-16,0-5 0 0,-4-5 0 15,4 3 0-15,-4-9 0 0,0 3-38 0,-3-4-169 16,0-7-77-16,0 0-69 0,0 0-85 16,0 0-80-16,-33-19-81 0,12 1-149 15,2-4 48-15,-4 5 74 0,-1-1-626 16,5 3-712-16</inkml:trace>
  <inkml:trace contextRef="#ctx0" brushRef="#br0" timeOffset="20019.06">13630 9169 3611 0,'-11'3'-11'0,"-2"1"53"0,13-4 25 0,-14 6 7 15,14-6 0-15,-6 11 18 0,6-11 18 16,0 14 17-16,0-14 13 0,14 23 21 0,-1-10 16 16,7-1 26-16,10 1 9 0,3 1-4 15,17 4 2-15,-6-8-7 0,-1-10-13 16,-4 0-13-16,12-3-15 0,15-10-14 0,-6 4-10 16,-6-8-13-16,-1-8-15 0,-10 0-9 15,-6-3-8-15,-4-2-13 0,5-4-3 0,-13 1-13 16,-1-9-35-16,-10 10-31 15,2 6-59-15,-13 1-39 0,11-6-34 0,-7 12-42 0,-4 1-47 16,-3 3-74-16,-3 2-67 16,-1 6-61-16,-6 2-64 0,0 2-174 0,10 3 34 15,0 0 61-15,-24 5-474 0,18 1-515 16</inkml:trace>
  <inkml:trace contextRef="#ctx0" brushRef="#br0" timeOffset="21951.97">17713 6878 2787 0,'-7'-9'201'0,"7"9"-57"0,-17-15 25 16,7 8-62-16,-2 0-7 0,-6-4-12 16,5 4-14-16,-4 0-7 0,1 2-8 0,-1-2 11 15,-13-2-4-15,3 5-3 0,8 0 4 16,-8 3-3-16,-3-2 1 0,3 3 1 0,4 3 3 15,-1-2 1-15,5 3-2 0,-5-2-3 16,7 3-1-16,4 1-5 0,-1-2 4 16,5 6 7-16,-1 2 19 0,0 3 25 0,3 6 25 15,-3 0 21-15,7 10 20 0,-4 2 2 16,4 3 6-16,-1 20 9 0,4 2 6 16,-3-4-9-16,6 3 2 0,-6 4-6 15,6-4-11-15,1-1-5 0,-8-1-8 0,11-5-18 16,-7-8-8-16,7-5-14 0,-4-2-6 15,0-3-10-15,7 1-16 0,-6-2-5 0,3-3-61 16,-1-3-28-16,1-3 0 0,-1-7 0 16,-3 2 0-16,5 1 0 0,-5-8 0 0,0 5 0 15,4-8 0-15,-7 5-53 0,3-3-150 16,0-5-45-16,-3-4-40 0,0 0-48 0,8 3-54 16,-8-3-39-16,0 0-25 0,3-20-29 15,-3 8-3-15,0-6-10 0,-3-2 12 16,-2-1 46-16,5 2-720 0</inkml:trace>
  <inkml:trace contextRef="#ctx0" brushRef="#br0" timeOffset="22085.17">17322 7618 2935 0,'8'-24'-96'0,"-8"5"54"0,0 4 42 0,3-1 35 16,-3 4 24-16,3-1 10 0,-3 1 10 15,3-5 4-15,7 2-18 0,-2-3 0 0,4-3-10 16,12 2 1-16,0-4-11 0,1 7-11 16,9-2-33-16,0 2-58 0,-1 4-54 15,4-3-70-15,-1 2-75 0,1 3-127 0,-1-2-69 16,24-3 37-16,-16 5-125 0,16-7-44 15</inkml:trace>
  <inkml:trace contextRef="#ctx0" brushRef="#br0" timeOffset="22501.39">18669 6947 1846 0,'0'-15'288'16,"-3"2"30"-16,0 4 36 0,3 9 21 0,0-18-8 15,-7 11-4-15,7 7-33 0,0 0-38 16,-3-13-31-16,3 13-35 0,0 0-23 0,0 0-18 16,0 0-16-16,-14 56-24 15,5-12 5-15,2 13-16 0,0 8 10 0,-3 16-7 0,-3-6-5 16,7 3-7-16,1-14-7 15,2 1-12-15,6-3-7 0,-3-2-8 0,14-7-5 16,-4-3-8-16,-7-13 3 0,8-6-13 16,-5-1-1-16,4-7 6 0,4-7 6 15,-1-3 14-15,4-5 0 0,2-5-10 0,11-3-4 16,4 0-9-16,2-11-7 0,8 4-4 16,2-11-12-16,11-3-46 0,-7 3-65 0,0-6-95 15,-3-1-84-15,3 3-75 0,-13 3-79 16,6-4-93-16,-10 0-81 0,8 1-161 0,-8 2 19 15,-3 5 81-15,-4 0-647 16,8-1-737-16</inkml:trace>
  <inkml:trace contextRef="#ctx0" brushRef="#br0" timeOffset="22872.19">20143 7094 3681 0,'6'-16'-37'0,"5"-1"39"16,-5 0 37-16,4 1 13 0,0-5 18 16,4 4 7-16,9-4 15 0,-7 2 16 0,5-2 6 15,-2 7-4-15,-2 2-8 0,0-1-14 16,-1 5-8-16,11 5-1 0,-3 3-16 16,6 7-6-16,6 7-1 0,10 11-2 0,-5 10-5 15,-1 2-2-15,0 19 4 0,-4 2 3 16,-19-8 9-16,0 4-6 0,-7-4 0 0,-7-5 2 15,-6-8-5-15,-4 10-5 0,-6-9 4 16,-4 5 5-16,-9-8 8 0,-8-5 12 16,1-9-9-16,0-7-4 0,-8-7-2 0,8-7-14 15,-10-4-2-15,-11-9 3 0,-6-10-7 16,7-8-9-16,-7-13-2 0,10-6-5 0,6-2 8 16,14 4-13-16,8-2-2 15,5 2-13-15,4 4 11 0,5 5-9 0,8 7-28 16,0 3-52-16,8-2-57 0,5 4-55 15,13-8-83-15,4 13-75 0,13-2-78 0,1 10-113 16,10 2-94-16,12 2 52 0,1 0-485 16,6 2-531-16</inkml:trace>
  <inkml:trace contextRef="#ctx0" brushRef="#br0" timeOffset="23418.39">21237 6782 3156 0,'3'-10'86'0,"0"-2"49"0,-3 12 47 15,3-20 35-15,4 5 20 0,-4 5 20 16,0-1-2-16,-3 11-21 0,0-14-20 16,0 14-25-16,0 0-33 0,0 0-9 0,0 0-12 15,0 0-17-15,11 54-1 0,-8-4-1 16,0 10-14-16,7 18 11 0,1 1-6 0,-2 10-4 16,1-7 1-16,7 1-5 0,-4-6-8 15,1 0-3-15,-4-18-8 0,6-5-9 0,-2-7-3 16,2-1-9-16,-6-16 2 0,0-5-3 15,3-8 6-15,4-7 5 0,0-2-2 16,-1-12-8-16,-16 4-2 0,43-21-7 0,-5-9-6 16,-5-11-2-16,4-18-7 0,2-1-5 15,-2-5-2-15,-3-1-3 0,-4 7-5 0,-4 10 0 16,-3 5 1-16,-6 6-7 16,0 9-2-16,-4 7-3 0,-6 4-5 0,-1 5-6 15,1-2 0-15,0 8-11 0,-3-3 7 16,-4 10-4-16,16-4 2 0,-16 4 3 0,17 17-4 15,-11-1 3-15,4 7 6 0,-4 10 2 16,11 14-3-16,1-2 3 0,-5 3-4 0,-1-3 3 16,9-1 0-16,-7-8 2 0,-1-9 0 15,-1 0 2-15,2-6 1 0,2-1 10 0,-2-5 24 16,3-8 18-16,-4-4 9 16,11-6 4-16,-1-4 0 0,3-8 6 0,1-9-70 15,10-15-7-15,-4-8 0 0,3-18 0 16,-1-1 0-16,-2-3 0 0,-11-2 0 0,5-1 0 15,-13 15 0-15,5 1 0 0,-8 9 0 16,-1 10 0-16,-4 9 0 0,-2 6 0 16,-1 2 0-16,1 5-215 0,-4 1-151 0,0 10-79 15,0 4-67-15,-4-7-76 0,4 7-146 16,0 0-9-16,0 0 81 0,0 0-673 0,0 0-792 16</inkml:trace>
  <inkml:trace contextRef="#ctx0" brushRef="#br0" timeOffset="23905.79">23349 6642 3859 0,'17'-14'-14'0,"-4"-3"32"0,-3 6 25 15,1-3 24-15,-2 3 13 0,1 1 1 0,-3-2 0 16,0 1 0-16,-4 4-3 0,0-3-5 16,-3 10-2-16,7-15-8 0,-7 15-4 0,0 0-14 15,-13-13-2-15,13 13-6 0,-20-3 2 16,20 3-9-16,-30 6-5 0,30-6-1 15,-40 3-2-15,20-2-1 0,0 5 1 0,-3-1-1 16,5-1-4-16,2-1 1 0,2 3 1 16,-2-5-6-16,2 2 3 0,14-3-9 15,-25 8 3-15,14-1 0 0,-5 0 3 16,2 4 10-16,1 3 7 0,2 7 18 0,-5 4 18 0,2 4 29 16,1 2 32-16,-3 13 17 15,6 5 23-15,0-2 10 0,-4 3 4 0,4 0-1 16,4-6-7-16,-1 6 2 0,7 3-4 15,-7-3-10-15,11-11-3 0,-4 0-8 0,0-4-14 16,0-1-8-16,3 1-7 0,4-3-4 16,-4-3 8-16,4 0-13 0,-1-4-4 15,1 0-82-15,0-2-26 0,3-4 0 0,-4 5 0 16,5-6 0-16,-2-4 0 0,1-2 0 16,4 1 0-16,-8-1 0 0,7-5 0 15,1 4 0-15,-1-4 0 0,7 0 0 16,-2 0 0-16,1-6 0 0,-2 5 0 0,2-6 0 15,-1-3 0-15,-2 0 0 0,4 2 0 16,0-6 0-16,0 3 0 0,0-6 0 0,0-2-294 16,-7-6-178-16,1-5-77 0,-7-6-78 15,2-1-108-15,-2-5-19 0,-4-4 69 0,-6 6-701 16,3-3-839-16</inkml:trace>
  <inkml:trace contextRef="#ctx0" brushRef="#br0" timeOffset="24069.2">23226 7119 3903 0,'-24'-4'-110'16,"5"0"49"-16,-1 4 31 0,7-4 48 15,13 4 20-15,-21-3 20 0,21 3 14 16,-17-4-11-16,17 4 2 0,0 0-11 16,-13-6-1-16,13 6-7 0,0 0-17 0,0 0-34 15,54-16-40-15,-24 13-42 0,13-7-45 16,17-1-48-16,0-1-45 0,7-2-54 16,-1-3-28-16,-3 0-25 0,8-2-93 0,2-9-2 15,-10 3-156-15,-3 3-86 0</inkml:trace>
  <inkml:trace contextRef="#ctx0" brushRef="#br0" timeOffset="24704.1">24170 6728 1795 0,'16'-17'112'16,"-6"9"32"-16,0-5 25 0,-3 5 38 16,-1 4 26-16,-6 4 8 0,11-9 5 15,-11 9-17-15,0 0-28 0,0 0-25 16,0 0-14-16,0 0-9 0,0 0 2 0,9 34 7 16,-9-12 13-16,0 13 20 0,-3 20-9 15,0 2 8-15,-3 7-10 0,-2 3-12 0,2 12-11 16,2-8-20-16,-2 8-5 0,-1-14-13 15,0-1-17-15,7 0-14 0,0-7-10 0,0-11-8 16,0-9-9-16,0-10-6 0,-3 3-4 16,6-2 3-16,-3-10-4 0,0-4 13 15,0-2-15-15,0-3 0 0,0-9-9 0,0 0-2 16,0 0-4-16,0 0-2 0,7-31-6 16,-3 3-4-16,-1-9 3 0,3-17-14 15,1-7 6-15,0-2-2 0,0 3-6 16,2-2 1-16,1 5-2 0,4-7 10 0,-4 7 4 15,13-11 8-15,-2 14 7 0,-2 0-7 16,14-14-8-16,0 5 2 0,1 2-6 0,0 19-2 16,-1 1-2-16,4-1-2 0,-1 10-11 15,-3 0 2-15,1 13 0 0,-11 2-10 16,4 13 7-16,-8 0-11 0,-1 5-16 0,5 6-17 16,-4 10-18-16,-8 2-14 0,-1 3-25 15,-7 6-9-15,-6 4-11 0,-7 14-19 0,-13 1-3 16,-7-2 1-16,-13 10 10 0,-8-5 2 15,8-15 7-15,-4 0 0 0,4-5 6 16,2-2 9-16,19-9 11 0,-2-3 11 16,4-7 6-16,7 1 13 0,-1-4 12 0,5-1 7 15,5-1 16-15,4-4 15 0,-9 6 6 16,9-6 8-16,0 0 3 0,0 0 13 0,16 11 7 16,-2-5 8-16,2 2 8 0,7 2 1 15,7 5-2-15,4 0 0 0,9 6-5 0,4 8-3 16,-1-2-5-16,7 0 10 0,1 7-10 15,0-5 0-15,9 8-2 0,-17-6-2 16,1-6-11-16,-10 0-20 0,-7-3-27 0,0-8-28 16,-8 0-25-16,-1-3-25 0,-4 0-35 15,-4-4-15-15,-4 0-20 0,2-1-26 0,-4-1-28 16,-4-2-44-16,-3-3-54 16,0 0-100-16,0 0-112 0,0 0 61 0,0 0-347 15,0 0-320-15</inkml:trace>
  <inkml:trace contextRef="#ctx0" brushRef="#br0" timeOffset="25602.33">17279 8800 2516 0,'-3'-38'114'16,"-3"8"44"-16,-5 5 37 0,8 3 29 0,-4 5 31 16,4 0 5-16,0 6-15 0,-4 1-9 15,4-1-48-15,3 11-16 0,0 0-12 0,0 0-10 16,0 0 21-16,-10 41 25 0,3-7 12 15,-3 16 5-15,7 7 3 0,-4 2-5 16,0 0-7-16,4 4-16 0,0-2-14 16,0-4-12-16,-1-6-14 0,4-8-17 0,7-11-13 15,-7-3-3-15,0-8-16 0,0 3-5 16,0-9-11-16,3 2-3 0,0-6-8 0,-3-3-4 16,0-8-28-16,0 17-43 0,0-17-66 15,4 1-74-15,-4-1-65 0,0 0-57 16,0 0-65-16,0 0-84 0,36-12-81 0,-29 5-62 15,6 4-170-15,1-1 55 0,-1 4 81 16,-13 0-562-16,24 0-620 0</inkml:trace>
  <inkml:trace contextRef="#ctx0" brushRef="#br0" timeOffset="26768.44">17439 9890 3355 0,'0'-18'17'16,"0"3"30"-16,0-2 13 0,0 3 22 16,-3 0 7-16,3 2-3 0,-3 2 5 0,0-4-4 15,-1 6 2-15,1 0-7 0,-8-2-12 16,5 3 5-16,6 7-11 0,-19-11-10 0,1 5-7 15,18 6-2-15,-26-1-8 0,26 1 1 16,-40 1-9-16,13 5-3 0,7-3 1 16,-7 2 0-16,1-2-6 0,3-2-1 15,-4 5-1-15,3-5 2 0,5 5-5 16,-8-3-2-16,13 2-2 0,-2-2-4 0,2-2 4 16,14-1 2-16,-30 6 7 0,21-5-2 15,9-1-1-15,-21 9 3 0,21-9-10 0,-16 0 8 16,16 0-6-16,-14 8 1 0,14-8 3 15,-13 14-3-15,7-6 10 0,3 3 9 0,-5 0 1 16,8 2 4-16,-10 2-3 0,4 0 2 16,3-1 0-16,0 1-2 0,-1 2-3 15,0-3-1-15,4-3-3 0,0 6-1 0,-3-9 0 16,3 6-9-16,-3-3 7 16,6 6-10-16,-6-3 8 0,3-3-8 0,-4 3-2 15,4-3 5-15,0 1 1 0,4-2-3 16,-4-10-5-16,-4 19 6 0,11-10-7 0,-7-9 3 15,-3 16-7-15,6-7 4 0,-3-9 0 16,3 16 0-16,-3-16-8 0,0 13 2 0,0-13 1 16,4 12 13-16,-4-12-13 0,-4 13-1 15,4-13-3-15,4 12 3 0,-4-12 3 16,7 10-4-16,-7-10 0 0,0 13-1 0,0-13-1 16,0 0 6-16,0 12-1 0,0-12-2 15,0 0-1-15,3 15 1 0,-3-15-4 0,0 0-3 16,-3 10 3-16,3-10 0 15,0 0 5-15,0 0-5 0,6 7 4 0,-6-7 0 0,0 0-4 16,0 0 1-16,0 0-3 16,0 0 6-16,0 0 2 0,0 0-5 0,0 0 0 15,0 14 8-15,0-14-4 0,0 0-1 16,0 0 0-16,0 0-2 0,0 0-2 0,0 0 11 16,0 0-7-16,0 0-6 0,0 0 12 15,0 0-9-15,0 0 3 0,0 0 3 16,0 0-4-16,0 0 4 0,0 0-5 0,0 0-2 15,0 0-1-15,0 0 9 0,0 0-11 16,24-22 3-16,-24 22 1 0,0 0-7 16,0 0-2-16,3-11 0 0,-3 11-14 0,0 0-9 15,0 0-2-15,0 0-8 0,3-7 0 16,-3 7-3-16,0 0 7 0,0 0-2 16,0 0 5-16,0 0 1 0,10-10 7 0,-10 10-3 15,0 0-13-15,0 0 1 0,0 0-15 16,0 0-17-16,0 0-28 0,0 0-17 15,0 0-39-15,3-8-34 0,-3 8-30 0,0 0-34 16,0 0-40-16,0 0-22 0,0 0-54 16,-3-7-93-16,3 7 1 0,0-10-285 0,0 10-238 15</inkml:trace>
  <inkml:trace contextRef="#ctx0" brushRef="#br0" timeOffset="28504.4">17426 9857 2237 0,'-3'-7'81'16,"0"-3"40"-16,-8-4 10 0,2 3 19 15,2-3-3-15,-4 3 14 0,2-3-8 16,-4 6-5-16,2-3-7 0,-5 1-10 16,-1 6-12-16,1 1-13 0,-8 3-9 0,-6 4-7 15,-3 9 2-15,-21 6 1 0,8 6-8 16,2 11 1-16,-2 3-3 0,-1 11-5 0,7 14-8 16,4-3-3-16,2 7-9 0,14 0-2 15,7-8-4-15,13 0-1 0,-4-2-8 0,4 2-3 16,7-3 5-16,13-5-5 0,3-2 0 15,4 0-5-15,10-9 3 0,-4-7 5 16,3-3 1-16,-1-12 5 0,-2-9 3 0,-3 5 4 16,0-9-8-16,-4-6-3 0,7-3 8 15,-3-2-10-15,0-2 0 0,0-6-3 0,-3 1-6 16,3-8 0-16,-7-1-5 16,1 2 0-16,-5-3-7 0,-5 4 2 0,-1 0-11 15,-2 4-1-15,-5-3-2 0,4 6 6 16,-7-3-4-16,0 6-7 0,1-3 1 0,0-2 6 15,-4 3-2-15,0 10-2 0,0-16-5 16,0 7 0-16,0 9 1 0,-8-15 0 0,8 15 5 16,-3-18-6-16,3 18 3 0,0-11 7 15,0 3-7-15,0 8 1 0,0-14-4 16,0 14-1-16,0-24-7 0,11 12 1 0,2-5 1 16,7-4 2-16,0-4 7 15,16-1-11-15,-6 2-3 0,-3 6-3 0,3 1 6 16,-7 8-7-16,11-1-1 0,-8 2 9 15,1 6-2-15,0 4 2 0,3 0-2 0,0 8 0 16,0 3 4-16,-3 5 0 0,-4 0 6 16,0 4-6-16,-6 6 8 0,-4-3 0 0,0 1 7 15,-2 6 1-15,-5 1-2 0,-6-5-4 16,3 3 4-16,-6-5-3 0,3 5-2 0,0-12-2 16,0 5 1-16,3-8-21 0,-3 1-17 15,0-3-23-15,0-3-22 0,7-3-27 16,-4 2-36-16,1-7-48 0,-4-3-58 0,0 0-57 15,0 0-70-15,26-13-101 16,-15 1-132-16,5-10 69 0,1-2-442 0,10-15-457 16</inkml:trace>
  <inkml:trace contextRef="#ctx0" brushRef="#br0" timeOffset="29069">18952 8476 3052 0,'-3'-1'218'15,"3"1"30"-15,-13-7 15 0,13 7-1 0,0 0 3 16,-6-8-24-16,6 8-11 0,0 0-32 16,0 0-21-16,0 0-20 0,0 0-13 0,-21 22-6 15,18-3 7-15,-6 17 15 0,1 20 10 16,5 1 8-16,-4 11 5 0,7 1 2 16,-3 16 18-16,3 3-7 0,-3-4-12 0,3-16-32 15,6 13-4-15,1-14-12 0,-4-5-11 16,0-8-8-16,5-8-16 0,-8-11-6 0,3-2-13 15,0-5-44-15,4-6-38 0,-4-5 0 16,0 1 0-16,-3-8 0 0,3-1 0 16,-3-9 0-16,0 11 0 0,8-9 0 15,-8-2 0-15,0 0 0 0,0 0 0 0,10-22 0 16,-4 12-74-16,-6 0-202 0,3 5-58 16,-3-5-63-16,0 10-88 0,11-7-60 0,-8-1-70 15,-3 8-122-15,3-5 54 0,-3 5-693 16,10-8-829-16</inkml:trace>
  <inkml:trace contextRef="#ctx0" brushRef="#br0" timeOffset="31669.18">18723 10151 4078 0,'-7'-11'69'0,"-3"-3"52"0,0 6 37 0,4-3 31 16,-1 1 40-16,0 6 8 0,7 4-17 16,-7-11-20-16,7 11-23 0,-13-10-20 0,13 10-13 15,0 0-21-15,0 0-6 0,-17 28-6 16,17-9-17-16,-3 19-14 0,0 12-2 15,3 2-2-15,0 7-3 0,-3-2-5 0,3 2-13 16,3 4 0-16,0-5 8 16,3 2-12-16,-6-7 15 0,8-2-19 0,-2-11-4 15,-2-9 3-15,-1-3-7 0,-3-9-5 0,3-1-1 16,0-1 9-16,-3 1 10 0,7-3 20 16,-7-5 22-16,0-6-3 0,0-4-4 15,0 0-8-15,0 0-9 0,0 0-1 0,-3-35-10 16,-1 19-5-16,4-9-11 0,-3-3 0 15,3-3-38-15,-3-2-5 0,3 0 0 0,-7-9 0 16,7 6 0-16,-3-14 0 0,6-6 0 16,-3-2 0-16,0 1 0 0,4-3 0 0,5-2 0 15,5 5 0-15,-7 1 0 0,6 6 0 16,-3 9 0-16,-7 13 0 0,4 3 0 16,-4 4 0-16,0 3 0 0,1 7 0 15,2 1 0-15,1 6 0 0,-7 4 0 0,20 4 0 16,-13 6 0-16,6 5 0 0,4 10 0 15,-4 2 0-15,14 17 0 0,-8 2 0 0,5 0 0 16,-4 1 0-16,7 0 0 0,-3-2 0 16,-5-1 0-16,-2-11 0 0,-4-2 0 15,4-6 0-15,-10-6 0 0,5-2 0 0,2 0 0 16,-4-9 0-16,0-2 0 0,0-6 0 16,-10 0 0-16,34-17 0 0,-18 2 0 0,14-20 0 15,-3-8 0-15,-4-3 0 0,4 2 0 16,3-6 0-16,-11 0 0 0,8 2 0 0,-6 7 0 15,-1-1 0-15,-4 10 0 16,-2 10 0-16,-1 1 0 0,-7 10 0 0,-3-3 0 16,8 6 0-16,-4-3 0 0,-1 11 0 15,-6 0 0-15,0 0 0 0,20 25 0 0,-13-6 0 16,-4 14 0-16,4 20 0 0,-4 3 0 16,1 2 0-16,-4 0 0 0,-4 2 0 0,11-3 0 15,-7-1 0-15,-3-12 0 0,9-8 0 16,-2-4 0-16,-1-7 0 0,0 0 0 0,0-4-32 15,4-4-131-15,0-6-41 0,-4-4-35 16,7-6-50-16,-10-1-56 0,17-11-82 16,-14-10-66-16,4-8-77 0,6-27-163 0,7-16 71 15,-3-8 78-15,-1-8-589 0,11 1-640 16</inkml:trace>
  <inkml:trace contextRef="#ctx0" brushRef="#br0" timeOffset="32019.06">20256 8697 3486 0,'10'-22'80'16,"-7"4"52"-16,1 4 36 0,2-3 36 0,-6 9 18 16,0 0-5-16,0 8 3 0,4-13-22 15,-4 13-24-15,0-10-14 0,0 10-8 16,0 0-21-16,0 0-12 0,0 0 8 0,3 56 27 15,-3-23 6-15,0 26 17 0,0 3 0 16,0 6 5-16,-3 11 4 0,3-8 1 0,0 14-9 16,3 0-14-16,-3-1-10 0,7-16-15 15,-4-4-11-15,-3 3-13 0,3-10-2 16,1-6-17-16,-1-9-8 0,0-9-85 0,-3-4-3 16,4-4 0-16,-1-5 0 0,-3-5 0 15,0-4 0-15,4 6 0 0,-1-9 0 0,-3 6 0 16,3-7 0-16,-3-7-118 0,0 10-141 15,0-10-55-15,7 3-57 0,-7-3-80 16,0 0-59-16,0 0-59 0,0 0-148 0,0 0 28 16,23-9 81-16,-23 9-611 0,10 6-683 15</inkml:trace>
  <inkml:trace contextRef="#ctx0" brushRef="#br0" timeOffset="32536.03">20476 10284 3693 0,'0'0'154'0,"0"0"38"0,-27-19 60 15,27 19 25-15,-3-14 15 0,3 14-17 0,-6-7-22 16,6 7-31-16,0 0-25 16,0 0-22-16,0 0-17 0,0 0-11 0,-21 25-9 15,21-1-17-15,-6 8-9 0,6 5 1 16,6 16-8-16,-2 8-14 0,-8 0-3 15,11 2-11-15,-1-4-6 0,-6 1-5 0,11 5-4 16,-8-6-6-16,0-18-7 0,4-6-3 16,-4-7 0-16,0-3-2 0,2-3 1 0,1-7 1 15,-3-5-3-15,-3-3-4 0,0-7-6 16,0 0-1-16,0 0-3 0,0-32-6 16,0 7-5-16,0-12 3 0,-6-13-3 15,6 5-2-15,-8-10-3 0,5-2-2 0,3-3 3 16,-6 2-7-16,2-5-2 0,1 6 0 15,3 2-1-15,7-1-3 0,2 2 2 0,5 1-1 16,2 6 0-16,5 0-4 0,9 2 1 16,-7 5 0-16,11 0-7 0,-1 5 5 0,3 4-6 15,1 6-1-15,-4 9 1 0,-3 7 1 16,0 7-2-16,-10 4 1 0,7 4 0 0,3 5 3 16,-3 13-2-16,-8-2 4 0,2 6 1 15,-1 15 2-15,-13-4 3 0,-4-3-9 16,-6-3-9-16,-15 17-10 0,2-4-15 0,-14 0-13 15,0-5-14-15,-14-6-36 0,1 3-28 16,4-13-35-16,-5-2-36 0,4-9-34 16,10 1-52-16,3-9-51 0,8-2-54 15,2-1-49-15,-4-6-71 0,5 2-157 0,7-8 55 16,-2 1 66-16,1-3-481 0,7-7-505 16</inkml:trace>
  <inkml:trace contextRef="#ctx0" brushRef="#br0" timeOffset="32988.46">21819 8332 3120 0,'0'-22'126'16,"-3"12"39"-16,0-3 26 0,-1 6 6 15,4 7-12-15,-3-11-20 0,3 11-24 0,0 0-11 16,0 0-3-16,-3 32 9 0,6-7 19 16,-3 17 27-16,3 16 3 0,4 10 6 15,-4 20 5-15,4-2-5 0,3 6-4 16,-7-2-4-16,14 3-6 0,-13-4-9 15,-1-2-17-15,3 1-10 0,4-10-12 0,-6-13-12 16,3-5-10-16,-1-2-10 0,-3-19-8 16,4-6-6-16,-4-5-13 0,5-6-13 0,-8-5-30 15,3-5-28-15,0 1-48 0,-3-5-59 16,6-5-56-16,-6-3-34 0,10 1-47 0,-10-1-54 16,0 0-58-16,20-7-50 0,-10-4-52 15,-2 3-73-15,-2-3-126 0,0-3 46 0,1 6-571 16,-1-8-647-16</inkml:trace>
  <inkml:trace contextRef="#ctx0" brushRef="#br0" timeOffset="34972.33">21602 10225 3501 0,'-6'-20'84'15,"3"5"27"-15,-1 5 32 0,1-1 3 0,3 11-11 16,-6-10-17-16,6 10-7 0,0 0 14 15,0 0 30-15,22 34 11 0,-5-12 8 0,14 13-1 16,2-1-10-16,6 7-8 0,5-7-14 16,16 14-11-16,-3-4-5 0,2-1-14 0,1 0-8 15,-3-4-23-15,3 4-8 0,-9-12-26 16,-8 1-54-16,0-5-44 0,0 4-38 16,0-9-35-16,-13-4-38 0,-6-4-43 0,-4-7-20 15,-7 1-27-15,1-2-32 0,-7-6-30 16,-7 0-37-16,9-14-6 0,-12 0 1 0,3-5 9 15,0-9 24-15,-3-12 40 16</inkml:trace>
  <inkml:trace contextRef="#ctx0" brushRef="#br0" timeOffset="35187.19">22432 10426 2225 0,'-3'-42'6'0,"3"5"72"0,-3 8 50 15,3 4 43-15,-3 7 27 0,-4 0 11 0,4 1-5 16,0 2-19-16,-5 5-13 0,2 4-18 16,6 6-9-16,-24 0-5 0,24 0-5 15,-36 23-7-15,12-4 1 0,-12 20-3 0,-14 8 2 16,-3 6-3-16,-4 4-8 0,3 3-5 15,-1 2-4-15,-2 3-7 0,-7 8-8 0,4-4-10 16,4-1-6-16,8-3-9 16,9 1-8-16,12-22-31 0,3-4-43 0,11-9-35 15,13-6-25-15,0-8-36 0,10-9-69 16,4-4-57-16,5-5-58 0,15-16-68 0,13-12-105 16,6-17-108-16,4-5 53 0,-4-9-414 15,-3-18-416-15</inkml:trace>
  <inkml:trace contextRef="#ctx0" brushRef="#br0" timeOffset="36356.26">23449 10084 2760 0,'4'-15'47'16,"-4"5"23"-16,4-5 30 0,-8 1 13 0,8 2 5 16,-8-6 5-16,4 2 12 0,0 1 3 15,-4 1-4-15,1 2-7 0,-4-5-7 16,4 9-8-16,-7-3-12 0,3-2-9 16,-6 9-9-16,0-2-8 0,-1-2-12 0,-2 8-5 15,16 0-7-15,-37-1-1 0,21 1-7 16,16 0-4-16,-30 1-7 0,12 3 2 0,18-4-6 15,-22 7 0-15,14-1-1 0,-1 1 2 16,-1 2 9-16,4 1 6 0,-2 5 13 0,2 2 15 16,3 1 18-16,3 6 10 0,-4 1 20 15,8 0 11-15,-4 4 20 0,3 6 6 16,0 1-2-16,-3-3 5 0,6 6-5 16,-1-3-7-16,4 14-1 0,-2-8-7 0,-4-9-5 15,7 17-5-15,-3-7-8 0,0-11-6 16,-4 7-5-16,6 5-7 0,-5-6-9 15,0-5-4-15,2 2-8 0,1-6-7 0,-7-1-8 16,6 0-3-16,-3-3-9 0,-3-3-4 16,8 0-7-16,-5-1 1 0,0-4-6 0,1-2-29 15,-1 0-10-15,0-2 0 0,-6-1 0 16,9 1 0-16,-6-13 0 0,0 15 0 0,0-15 0 16,4 10-41-16,-4-10-53 15,0 1-51-15,0-1-52 0,0 0-28 0,0 0-40 0,0 0-56 16,0 0-60-16,3-36-56 15,-6 21-58-15,3-5-75 0,3-1-126 0,-6-4 63 16,6 0-622-16,-3 0-717 0</inkml:trace>
  <inkml:trace contextRef="#ctx0" brushRef="#br0" timeOffset="36623.16">23306 10543 3609 0,'-14'8'-41'0,"14"-8"39"0,0 0 43 0,-12 6 15 15,12-6 31-15,0 0 24 16,0 0 17-16,0 0 3 0,0 0-1 0,0 0-5 16,33-31-5-16,-13 17-9 0,10-4-13 15,0-1-4-15,10-12-14 0,3 6-10 16,-2 0-3-16,-8 7-8 0,-11 7-6 0,-4-3-14 16,-1 6-24-16,-1-1-39 0,1 1-31 15,-4 1-40-15,0 3-36 0,1-2-53 0,-5 6-33 16,-9 0-44-16,14-4-49 0,-7 0-60 15,-7 4-121-15,16-7-6 0,-9 6 54 16,0-8-273-16,-1 5-207 0</inkml:trace>
  <inkml:trace contextRef="#ctx0" brushRef="#br0" timeOffset="40585.58">24369 9926 2107 0,'0'0'43'0,"14"-8"24"16,-11-1 30-16,4 1 16 0,-7 8 27 0,9-17 2 15,-5 8 8-15,0-7 4 0,-4 7 13 16,0-4-2-16,0 13 2 0,-4-22-3 0,0 14-13 16,4 8-17-16,-9-13-12 15,9 13-15-15,-30 3-13 0,3 7-5 0,-16 9-10 16,2 10-8-16,-2 6-2 0,7 0-10 15,3 5-3-15,6-4-4 0,3 6-5 0,11-9-5 16,13 0 0-16,10 1 2 0,14 3 11 16,9-2 6-16,7-3 1 0,13 1 1 15,1-4 6-15,3-4 6 0,2 0-2 0,-9 0 3 16,4 0-7-16,-1 0 9 0,-7 6 2 16,-3-2 1-16,1-1 7 0,-14 1 3 0,0 4 5 15,-6-5-2-15,-5 0-6 0,-5-3 2 16,-7 0-1-16,-7 0-11 0,-4 0-3 0,-2 0-6 15,-11 0 2-15,-4-6-13 0,-9 4-7 16,0-5-2-16,-19 1-2 0,-8-4-7 16,17-2-20-16,0-5-18 0,3-4-41 15,4-1-41-15,-3-3-42 0,6-3-38 0,-4 1-35 16,7-4-36-16,7-1-40 0,-2 6-44 16,1-5-35-16,4 1-42 0,1-1-50 15,6-1-118-15,0 3-7 0,6-4 55 0,-2 1-419 16,6 0-410-16</inkml:trace>
  <inkml:trace contextRef="#ctx0" brushRef="#br0" timeOffset="42852.6">19376 11434 2699 0,'-57'-1'2'0,"14"-6"25"0,7 7 19 0,6 0 11 15,9 0 2-15,5-1-6 16,16 1-3-16,-27 0 1 0,27 0-7 0,0 0 0 16,0 0 2-16,57 9 10 0,73 0-2 15,90-1 5-15,50 0 1 0,47-2-8 16,143-3 7-16,30-1-7 0,16 3-9 0,11-4-7 15,13 6 4-15,-7-6-7 0,-27 5-14 16,-18-3 6-16,-42-3-4 0,-29-9 4 0,-110 1-5 16,-30 0 0-16,-22-5 6 0,-21 5 2 15,-34-5 2-15,-63 5 1 0,-14 1-1 0,-36 7-13 16,-8-1 5-16,-22-2-6 0,-4 0-13 16,-13 0-13-16,-9 3-34 0,-8 0-31 15,-3 3-28-15,-10-3-41 0,0 0-46 16,0 0-47-16,0 0-78 0,0 0-160 15,0 0 26-15,0 0 39 0,-6 10-136 0,6-10-47 16</inkml:trace>
  <inkml:trace contextRef="#ctx0" brushRef="#br0" timeOffset="44336.64">880 13183 1808 0,'-20'0'213'0,"6"4"-9"0,1-1-44 0,13-3-10 16,-21 5-14-16,21-5-15 0,-3 13-16 16,3-13-17-16,27 12 12 0,3-7 31 15,24-3 3-15,49-13 4 0,26-8 0 0,48-13 0 16,0-6-4-16,3-2-15 0,-7-2-10 15,-9-1-10-15,-37 16-9 0,26-11-10 0,-40 10-4 16,-13 6-6-16,-13 5-7 0,-23 2-6 16,-4 0-4-16,-24 8-5 0,-6-1-9 15,-7-1-4-15,0 5-1 0,-6 0-13 0,3-4-15 16,-6 5-22-16,-1 1-30 0,4-3-31 16,-11-2-36-16,-6 7-42 0,20-8-39 15,-10 5-49-15,-10 3-68 0,21-6-90 16,-12 2-136-16,1 0 38 0,1-2-285 15,-11 6-273-15</inkml:trace>
  <inkml:trace contextRef="#ctx0" brushRef="#br0" timeOffset="58037.01">12426 14320 2283 0,'-13'0'51'0,"0"4"38"16,13-4 32-16,-17 3 22 0,17-3 11 15,0 0 3-15,0 0-5 0,0 0-12 0,0 0 0 16,0 0-28-16,0 0-10 0,0 0-11 16,39-28-8-16,-1 16 3 0,-2 5-3 15,31-7-10-15,-10 3-15 0,6 1-1 16,-14 2-2-16,2 8-6 0,-1 0-7 0,-10 0-7 15,3 0 1-15,-3 3-5 0,-6-2-4 16,-7 3-8-16,-5-2-2 0,5 3 4 0,-13 1-8 16,2 1-2-16,-2-2 2 0,2 2-5 15,-13 0 5-15,-3-7-8 0,-6 18 6 16,-7-5-10-16,-8-1 6 0,-2-2-4 0,-14 5-4 16,1-2 12-16,-11 6-7 0,4-6 4 15,6-2-5-15,1 1 0 0,-5-5-2 0,5 0 2 16,9 0-1-16,0-3-2 0,5-2 0 15,-2 0-2-15,7-2-6 0,-3 0-6 0,20 0-39 16,-23-2-22-16,13 0-51 16,10 2-32-16,-7-5-32 0,7 5-34 0,0 0-45 15,0 0-47-15,20-10-119 0,-7 7-40 16,4 3 52-16,7-3-209 0,-2-1-130 16</inkml:trace>
  <inkml:trace contextRef="#ctx0" brushRef="#br0" timeOffset="61637.15">27770 13347 1858 0,'0'0'36'0,"0"0"16"16,0 0 20-16,0 0 11 0,0 0 8 16,0 0 12-16,0 0 9 0,-21-14 8 15,21 14 4-15,4-17-15 0,-4 17-1 16,14-25 2-16,-8 14-3 0,7-4-16 0,4-3-1 15,-1 1 1-15,8 2 4 0,-4 2-7 16,3-2-11-16,0 3-2 0,1-1-4 0,3 3-11 16,9-2-2-16,-3 5-5 0,4-4-5 15,-4 9-3-15,5-3-13 0,-2 5 2 16,-6 0 0-16,3 1-1 0,4 5-6 0,-4 2 2 16,4 3-1-16,10 7-10 15,-4 6 1-15,1 1 0 0,-5 4-2 0,-2 4 3 16,-7 2-4-16,0 1 3 0,0 6 8 15,-7 0 8-15,4 5 0 0,-11 1-1 0,5-3 10 16,-1 5 0-16,-14 1 0 0,4-2 6 16,0 2-1-16,-13-5 5 0,3 12 2 15,-7-4 0-15,-3-1 3 0,0 0-3 0,-13-3-5 16,0-3-3-16,-4-2 0 0,-6-1-2 16,-1-2 4-16,-2-5-6 0,-11-8-5 0,1-1 0 15,-2-3 3-15,-5-5-1 0,-3-5-4 16,-1-3 6-16,0-6-4 15,10-3-7-15,1-6 4 0,-21-5 9 0,11-2-22 0,-1-5 2 16,6-2 7-16,2-4 3 16,2-5 0-16,4-2 0 0,7-11-3 0,-2-3-2 15,12 1 1-15,3-5-9 0,-1-1 10 16,14-6-8-16,4-1-6 0,2-2-7 0,11-5 0 16,0 4 0-16,9-15-3 0,1 15-4 15,10-8-12-15,-11 15-27 0,7 0-25 16,-2 10-18-16,-8 6-30 0,4 9-33 0,2 6-28 15,-2 2-34-15,4 3-25 0,-2 10-36 16,1 0-37-16,4 1-68 0,-2 3-52 16,8 3-139-16,4 4 33 0,0 0-372 0,2 4-380 15</inkml:trace>
  <inkml:trace contextRef="#ctx0" brushRef="#br0" timeOffset="62422.4">28073 13799 2621 0,'-7'-16'29'16,"0"-2"38"-16,4 5 32 0,0 1 25 16,3-1 24-16,-3 2 22 0,3 11 7 15,-4-14-14-15,4 14-16 0,0-12-21 0,0 12-15 16,0 0-18-16,0 0-1 0,0 0-10 16,0 0-7-16,-7 40-8 0,7-23 0 0,0 8-5 15,-3 11-4-15,3 1 0 0,-3 1 0 16,3-1-7-16,0 1-3 0,0-5-8 15,0-2 0-15,-4 2-3 0,8-5-5 0,-4-9 0 16,0 1-2-16,0-2 0 16,0-3 4-16,0-4 34 0,0 0 32 0,0-11-9 15,0 10-10-15,0-10-2 0,0 0 0 16,0 0-22-16,0 0-1 0,0 0-3 0,-4-40-5 16,4 20 3-16,0-2-18 0,-3-3 6 15,6-6-13-15,-3 4 0 0,0-4-3 16,7-2-1-16,3-3-6 0,3-6-3 0,-3 3 8 15,4 7-11-15,5-11 10 0,-5 11-14 16,-1 6-2-16,1-2 0 0,2 6 5 0,-5 1-12 16,2 4 14-16,-4 2-8 15,2 5-10-15,-1-1-3 0,-1 7 0 0,2 1 0 16,-11 3-5-16,0 0 4 0,33 10-3 16,-23 0-2-16,-4 1-12 0,2 3 0 15,-5 4-12-15,-3 1-7 0,-3 2-4 0,-5 1-1 16,-1 3-9-16,-1-3 6 0,-4-1 1 15,-2 0 1-15,-4 4 11 0,-1-8-1 0,-1 2 6 16,1-5 3-16,1 0 4 0,4-3 3 16,-1 0 3-16,7-5 6 0,1 1-1 15,9-7-1-15,-14 5 2 0,14-5 2 0,0 0-3 16,0 0 1-16,0 0 6 0,0 0-6 16,0 0 4-16,0 0-3 0,0 0 1 15,60 0 4-15,-37 2 0 0,-2 6-3 16,4-1 4-16,-1 5 1 0,-4 4 2 0,4 3 5 15,-8-4-3-15,4 6 1 0,-4-1 0 16,-2-5 3-16,3 2 4 0,-4 1-5 16,-3-6-32-16,3-2-29 0,-2 2-16 0,-2-6-30 15,-2 1-45-15,3-3-46 0,-3 0-47 16,-7-4-67-16,0 0-81 0,0 0-125 0,23-11 16 16,-23 11-308-16,10-7-300 0</inkml:trace>
  <inkml:trace contextRef="#ctx0" brushRef="#br0" timeOffset="63720.17">27846 11870 2361 0,'0'0'16'0,"-6"-12"39"15,6 12 32-15,-7-11 33 0,7 11 25 0,-6-10 16 16,6 10 5-16,-5-11-1 15,5 11-15-15,0 0-12 0,-6-6-11 16,6 6-16-16,0 0-4 0,0 0 6 0,0 0 10 16,-7 38 11-16,4-20 14 0,3 3-8 15,0 7 10-15,0 9 2 0,0 2 13 0,0 1-2 16,0 16-1-16,3 5 6 0,-3-4 0 16,0 0-7-16,0 5-2 0,0-5-1 0,-3-1-7 15,3-3-4-15,0-12-5 0,-3-2-7 16,0-3-7-16,3-2-9 0,-3-7-10 15,3-2-8-15,0-7-9 0,-5-1-6 0,5-2-7 16,0-2-8-16,0-1-3 16,0-2-6-16,0-10-3 0,0 15 1 0,0-15-2 15,0 13-10-15,0-13-5 0,0 0-13 16,0 0-26-16,0 10-38 0,0-10-57 0,0 0-71 16,0 0-65-16,0 0-60 0,0 0-58 15,0-34-68-15,5 26-67 0,-5-9-86 16,3 3-167-16,0-5 58 0,0 1 68 0,4-7-531 15,-1 1-605-15</inkml:trace>
  <inkml:trace contextRef="#ctx0" brushRef="#br0" timeOffset="65038.97">27386 10793 3126 0,'0'0'-172'16,"-19"-9"23"-16,19 9 32 0,-14-8 40 16,7 1 32-16,7 7 30 0,-9-10 27 15,1 2 24-15,8 8 18 0,-3-11 16 0,-4 1 5 16,4-1 4-16,3 11 6 0,3-18-14 15,1 10 2-15,5-9-1 0,-1 6 6 0,5-4-12 16,4-1-3-16,2 1 8 16,1 3-9-16,11-5 3 0,-1 2-17 0,3-1 8 15,0 1-2-15,0 5-4 0,4-2 8 16,0-1-11-16,0 5-5 0,2 1-1 16,-5 3-5-16,5-2 0 0,-1 4-9 0,-2 2-2 15,-2 2 0-15,2-2 2 0,4 9-9 16,-7-5-4-16,4 6-3 0,0 1 1 0,-1-3 8 15,-6 6 0-15,4 1-1 0,-4-1 1 16,9 11 7-16,-9-4 0 0,-3-2 2 16,10 6 1-16,-10 0 4 0,-4 0 12 0,-3 0 2 15,3 13 10-15,1-1 5 16,-1 5 5-16,1 4 0 0,-11 0-4 0,4-5 5 0,-4 7-6 16,1-4 6-16,-5-5-7 15,-2-4 3-15,-4 2 3 0,0 1 6 0,8 6 5 16,-8-1-8-16,-3-11-8 0,0 8 4 15,-6 10-2-15,-2-1-12 0,-2-2-5 0,-2-1-4 16,-2 0-3-16,-2 0 2 0,-5-5-5 16,-2 0 0-16,-4-4-10 0,0 1 3 15,-6-4-11-15,0-3 2 0,-4-1-2 16,-3-3 3-16,1 1 2 0,-2-6-3 0,4-3-4 16,-10-1 8-16,4-2-10 0,7-4 0 15,-4-2 2-15,-4-2-2 0,-16 3 4 16,14-5-8-16,2-3-10 0,4-1 7 0,-7-4 0 15,4-1 3-15,-20-4-1 0,6-8-10 16,0-2 7-16,2 0 0 0,4-8-5 16,-6 4 4-16,7-12-4 0,-13-7 6 0,7 1-4 15,2-7 8-15,4-4-10 0,1 3-1 16,11 4-5-16,11 1 10 0,5-4-1 0,-2 2-9 16,4-6 8-16,4 3 3 0,5-2-11 15,1 2-3-15,10 7-3 0,4-16-6 0,-1 17 13 16,17-14-9-16,4 6-4 15,3 0-18-15,6 1-27 0,10-8-22 0,4 4-23 16,2 0-20-16,-2 15-24 0,-4-1-19 16,-3 7-39-16,-3 4-38 0,-6 3-38 15,-6 5-36-15,-4 6-38 0,2 1-52 0,1 2-127 16,-2 4-7-16,2 1 61 0,3 3-289 16,3 4-259-16</inkml:trace>
  <inkml:trace contextRef="#ctx0" brushRef="#br0" timeOffset="65871.08">27946 8894 2313 0,'-13'-9'94'0,"6"0"30"15,1 2 45-15,6 7 6 0,-11-9-6 0,11 9-15 16,0 0-21-16,0 0-21 0,0 0 0 16,0 0-2-16,-13 40 32 0,10-14 22 15,0 16 14-15,3 15 26 0,0 11 27 0,-4 14 10 16,-3 11 13-16,7-4-13 0,0-2-5 15,0 1-9-15,7-5-12 0,-3-16-15 0,-4-5-15 16,6-5-21-16,-2-1-13 0,-1-13-13 16,0-11-13-16,0-5-8 0,0-4-11 0,1-5-8 15,0-3-6-15,-4-4-4 0,0-3-37 16,0-8-51-16,0 0-74 0,0 0-87 16,0 0-81-16,0 0-75 0,-4-52-91 15,-3 17-118-15,4-18-172 0,0-6-28 16,0-1 87-16,3-5-627 0,3 2-726 0</inkml:trace>
  <inkml:trace contextRef="#ctx0" brushRef="#br0" timeOffset="66487.75">27280 7975 3534 0,'0'-18'-123'0,"-4"4"51"0,8 1 36 0,-8-6 31 16,4 8 14-16,4-3 11 0,2 0 21 16,4-5-4-16,4-6 19 0,5 0-7 15,1 0 0-15,14-9 12 0,2 1 0 0,5 4-4 16,-1 2-4-16,2-3-2 0,6-1 5 15,1 4-7-15,5 4-1 0,-1-2-2 0,1 6-2 16,3-2-6-16,-2 9-14 0,-1-5 14 16,6 3 0-16,-9 7-9 0,-9 3-5 15,1 4-3-15,-2 0-5 0,5 0-2 16,1 4-3-16,17 7-2 0,-4 3 5 16,-3 1-4-16,-8 6-7 0,1 4 5 0,1 7 3 15,-12 6-4-15,-2 7 3 0,-7 3 3 16,0 14-2-16,-7 5-3 0,-10-5 5 0,-6 1 3 15,-4 6-2-15,-6 12 2 0,-7-3-2 16,-7-3-1-16,1 0 7 0,-11-3-6 16,0-4 4-16,-9 0-1 0,-1-11 6 15,-7 0 11-15,1-4 4 0,1-13 6 0,-6-5 9 16,-5-8 3-16,-20 4 5 0,6-12 2 0,-7-6-1 16,-8-3-1-16,-2-8-4 15,-3-7 8-15,-22-9-6 0,-5-10-1 0,4-5-14 0,-3-10-1 16,-24-12-4-16,37 8-3 15,7-7-9-15,12 0 6 0,2-2-8 0,13 2 2 16,9-5 1-16,6-1-4 0,18 12-5 16,6-5 2-16,14-1-8 0,3-1 2 15,10-2-1-15,7-1-4 0,6 1-2 0,17-12 0 16,13 1-4-16,11 6-12 0,6-5-26 16,6 9-28-16,2 3-37 0,-2 10-27 0,4 0-31 15,-13 16-50-15,-8 4-34 0,-2 14-32 16,-10 1-45-16,-4 6-38 0,-3 6-83 15,0 1-140-15,-3 3 72 0,3 2-297 0,3 6-291 16</inkml:trace>
  <inkml:trace contextRef="#ctx0" brushRef="#br0" timeOffset="67320.69">27786 8010 2364 0,'-10'-10'27'0,"10"10"28"16,-14-14 13-16,5 10 7 0,9 4-4 0,-24-7-3 16,5 4-4-16,2 0 11 0,17 3-14 15,-40 6-3-15,16 1-6 0,-6 5-4 0,0 4 1 16,3 6-9-16,-9 3-4 0,9 3-8 16,-3 6 1-16,8 4-10 0,8-5 10 15,4-4-6-15,4 2 10 0,6 1-10 0,0-2-2 16,6 2-4-16,4 0-6 0,-1-1 13 15,2-12 3-15,-1 5 0 0,7-6-16 0,-1-1 3 16,4-8 12-16,4 2 4 16,-5-6-14-16,2-3 3 0,-1-4 5 0,-1-1-1 15,2-3 6-15,-5-1-2 0,4-5 1 16,-3-2 5-16,-4-4-9 0,0 3 5 16,1-2 8-16,-4 0-1 0,-4 6 1 0,2-3 4 15,-2 3 12-15,0 3-2 0,-2-5-2 16,2 6 3-16,-3-4-8 0,2 4-7 0,-5 7 0 15,9-18-4-15,-2 10 2 0,2 0-9 16,-1-2-2-16,5 3-5 0,1-4-3 16,2 4-4-16,-2 0-4 0,5-4-1 0,-2 5-4 15,2 6-7-15,-1-1 3 16,-18 1 9-16,43 7-2 0,-23-2-5 0,3 5 2 16,-6 0 9-16,0 2-11 0,-4 4 7 15,1 0 0-15,-2 5-2 0,-5-3 4 0,4 2-2 16,-8-4-2-16,0 8 3 0,0-5-1 15,-3 5-3-15,0-7-3 0,3-1 0 16,-3 2-1-16,0-2-25 0,0-4-14 0,4 1-19 16,-4-4-11-16,0-9-15 0,0 16-28 15,3-11-37-15,-3-5-31 0,0 0-51 0,0 0-57 16,0 0-74-16,0 0-118 16,6-22 13-16,2 9-242 0,1 1-200 0</inkml:trace>
  <inkml:trace contextRef="#ctx0" brushRef="#br0" timeOffset="68037.39">28276 7936 2090 0,'0'0'44'0,"-6"-8"25"0,6 8 26 16,-10-9 16-16,10 9-3 0,-11-9 17 0,11 9 4 16,-13-7-14-16,13 7-9 15,-14-10-5-15,14 10-8 0,-12-3-5 0,12 3-16 16,0 0-8-16,-21 0 1 0,21 0-7 15,0 0-10-15,-30 10-3 0,20-3 0 16,4 4-16-16,-5-1 3 0,2 5 0 0,5 2 6 16,-2 5-5-16,0 3-3 0,1 3 9 15,5 5 3-15,0-7 12 0,5 12 1 0,-5-2 11 16,6 1 7-16,-3 1 1 0,0-5-3 16,1 3 2-16,-1-1-8 0,0 0-4 15,0 1 3-15,2-10-6 0,-2 2-6 0,0 0-1 16,0-3-8-16,0 0 5 0,1 0-9 15,-1-7-3-15,0-1-17 0,0-2-27 16,2-5-21-16,-2-1-9 0,-3-9-26 16,-3 13-57-16,3-13-56 0,0 0-56 15,0 0-48-15,0 0-58 0,-18-25-39 0,15 11-53 16,-3-3-24-16,3 1-359 0,-5 0-302 16</inkml:trace>
  <inkml:trace contextRef="#ctx0" brushRef="#br0" timeOffset="68271.17">28093 8435 2281 0,'0'-10'-76'0,"0"10"38"0,0-15 33 15,0 15 30-15,6-17 11 0,-3 6 14 0,5 4 10 16,-2-3 0-16,4 2 8 0,1-5-6 16,1 1-12-16,6 5 2 0,-6-3-3 0,6 0-11 15,1-2 2-15,-2 4-10 16,-1-1 5-16,-2 2-11 0,-1 0 2 0,-3 2-7 16,0-1 2-16,-10 6-6 0,24-1 1 15,-24 1-7-15,19-7-5 0,-19 7-10 16,14-6-5-16,-14 6-5 0,13-2-5 0,-13 2 6 15,0 0-5-15,13-3-8 0,-13 3-19 16,0 0-9-16,0 0-15 0,0 0-19 0,0 0-14 16,0 0-14-16,0 0-28 0,0 0-22 15,0 0-32-15,0 0-424 0,0 0-122 16</inkml:trace>
  <inkml:trace contextRef="#ctx0" brushRef="#br0" timeOffset="78804.62">27806 11059 1874 0,'0'0'75'16,"10"-8"22"-16,-10 8 9 0,0 0 2 0,0 0-7 16,0 0 0-16,-3-11 4 0,3 11 0 15,0 0-10-15,-16-14-6 0,5 10 7 16,1 0-12-16,1-5 7 0,-9 1-15 0,6 4 3 16,1 0-10-16,-2-5-5 0,-4 7-9 15,17 2-7-15,-27-6 11 0,11 6-3 0,16 0 8 16,-40 6-5-16,23-4-10 0,1 8 9 15,-1-3-4-15,4 4 6 0,-1 2-10 16,4-1 11-16,0 8 7 0,3-1 12 16,1 6 12-16,6 6 11 0,0-4 5 0,0 14 5 15,0-4 11-15,0 16 15 0,3 0-4 16,0-2 13-16,-3 5-10 0,3-5-5 16,-6-7-3-16,6 8-16 0,1-12-15 0,-4-5-2 15,4-6-7-15,-4 0-13 0,0-1-11 16,0-2-4-16,0-1-4 0,3-4 2 0,-3-4-19 15,0 1-26-15,0-7-35 0,0 4-39 16,0-5-36-16,0-10-30 0,0 15-57 16,0-11-83-16,0-4-75 0,0 0-78 0,0 0-71 15,0 0-132-15,-3-36 35 0,-1 18-495 16,0 2-552-16</inkml:trace>
  <inkml:trace contextRef="#ctx0" brushRef="#br0" timeOffset="78988.88">27452 11687 3140 0,'-3'-12'15'0,"3"12"38"15,-3-10 24-15,3 10-7 0,0-15 6 16,3 2-7-16,5 2-14 0,1 0 19 0,1-3-11 16,4-3-1-16,5 5-3 0,5-5-15 15,-1 5-11-15,1 2 3 0,9-5-6 0,0-2 1 16,1 11-2-16,-4 1-34 0,0-2-14 16,0 0-24-16,-3 3-27 0,-2 2-22 15,-4 0-32-15,-1 2-27 0,-4-3-39 0,-2 3-46 16,-1-3-51-16,-3 3-101 0,-10 0-63 15,20-3-216-15,-20 3-162 0</inkml:trace>
  <inkml:trace contextRef="#ctx0" brushRef="#br0" timeOffset="82038.98">27840 12147 2046 0,'-7'-17'129'15,"1"-1"28"-15,1 3 36 0,-1 2 26 16,3 4 9-16,3 0-1 0,0 9-18 15,-7-14-29-15,7 14-18 0,0 0-20 0,0 0-13 16,0 0-8-16,-14 31 5 0,11-5 4 16,3 15 12-16,-3 25 11 0,-4 23 13 0,1 8 11 15,6 3 3-15,0 6 18 0,0-2-7 16,0 0-5-16,0 5-11 0,0-9-8 16,0-9-8-16,3-5-12 0,-3-22-18 15,0-5-7-15,0-14-11 0,0-7-17 16,0-12 6-16,3-2-7 0,-3-7 24 0,0-2 20 15,0-5-11-15,0-10-11 0,0 0-20 16,0 0 0-16,0 0-13 0,0-67-11 0,0 11-8 16,-3-1-9-16,6-5-6 0,1 1-13 15,-4-2-3-15,0 9-5 0,0 7-21 0,3 9-6 16,-3-2 0-16,0 12 0 0,3 3 0 16,-3 3 0-16,-3 4 0 0,3 6 0 15,0 2-61-15,0 10 4 0,0 0 6 0,0 0-1 16,0 0 8-16,0 47 1 0,0-7 5 15,-3 20 8-15,3 8-11 0,-7-1-31 16,4 1-56-16,-3 12-45 0,1-16-43 16,2-3-34-16,3-9-23 0,-3-9-57 0,0-11-45 15,-1-4-60-15,1-12-104 0,3-2-158 16,-6-7 70-16,-2-4 66 0,8-3-493 0,0 0-526 16</inkml:trace>
  <inkml:trace contextRef="#ctx0" brushRef="#br0" timeOffset="82821.91">28286 13066 3081 0,'-23'-29'14'0,"3"1"30"16,-7-6 21-16,-6-7 32 0,-1 4 14 15,-8-2-1-15,-2 3 9 0,1 4 11 0,-1 4-8 16,-2 7-7-16,-2 13-10 0,-1 2-12 15,-28 13 1-15,-16 14-17 0,3 4 7 16,-7 20-17-16,4 7-6 0,-21 29-1 16,14 11-6-16,13 8 0 0,8 2-8 0,9 5 0 15,6 0-6-15,31-18 0 0,3 3 0 16,10 2-1-16,17 2-1 0,13-6 3 16,13-1 7-16,14-8 5 0,9-8 4 0,14-9 16 15,24-7-9-15,9-8 2 0,10-9 0 16,14-12-11-16,13-14 2 0,4-3-3 0,2-17-3 15,-2-9-1-15,29-17-11 0,-10-7-1 16,-13-7 1-16,-9-16-4 0,-11-9-8 0,-14-7-2 16,-33 10-1-16,-13-7 8 0,-16-7 3 15,-8-5-5-15,-15-8 2 0,-12-5-8 16,-12-5-6-16,-8 3 5 0,-14 2-12 0,-5 7 14 16,-8 11-3-16,-5 9-9 15,-7 10 7-15,-3 16-8 0,3 18-9 0,-14 5 4 16,-5 15-6-16,-15 11 2 0,-16 12-6 15,-7 11 0-15,-2 11 7 0,-25 14-2 0,15 10 6 16,-1 3-4-16,39-8-7 0,1-1-6 16,10 3-23-16,4-1-10 0,12-6-15 15,0 0-9-15,18-10-16 0,16-11-28 0,-3 10-33 16,13-14-35-16,3-3-39 16,0-4-54-16,7-1-47 0,0-7-90 0,4-2-145 0,2-1-48 15,5-7 76-15,-11 0-399 16,0 0-404-16</inkml:trace>
  <inkml:trace contextRef="#ctx0" brushRef="#br0" timeOffset="84006.01">12346 15791 2797 0,'-27'-1'127'0,"10"-2"20"0,-2 1 11 0,5-2 4 16,14 4-15-16,-19 0-10 0,19 0-16 16,-14 9-15-16,7 3-5 0,7 9 8 0,0 5 13 15,7 10 6-15,7 19-2 16,2 0 0-16,14 5 2 0,6 0 8 0,-1-19 14 0,14 8 1 16,8-24 24-16,13-10 13 15,10-18 5-15,29-19 3 0,59-25-9 0,1-20-14 16,11-19-14-16,0-7-16 0,-9-10-10 15,2 3-14-15,-9 0-4 0,-22 3-9 16,-12 10-20-16,-13 5-3 0,-37 23-8 0,-10 8-5 16,-13 5-1-16,-14 14-13 0,-7 2-8 15,-9 5-8-15,-10 9-35 0,-1 1-57 0,-2 5-76 16,-4 2-49-16,-4 7-42 0,-6 1-35 16,0 0-48-16,0 0-70 0,21 15-66 0,-18-5-91 15,-3-1-170-15,0 1 62 0,0 1 64 16,-3 2-522-16,3-5-564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27:22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25909 3135 2023 0,'0'0'171'0,"0"0"-2"16,-13-10-9-16,13 10-17 0,0 0-19 0,0 0-20 15,0 0-13-15,0 0-8 0,0 0-12 16,-9 25-9-16,12-11 1 0,0 10-3 16,0 2-11-16,4 10 0 0,-4 16 12 0,0 3-1 15,0 1 3-15,2-2 1 0,-2-1 3 16,-3-2-9-16,6 3 1 0,-2-15-5 16,-1-3-13-16,0-9 2 0,-3 0-2 0,3-4-7 15,0-4-4-15,-3 0 5 0,4-2-3 16,-4-4 29-16,4-1 30 0,-1 1 39 0,0-5 24 15,-3-8 3-15,0 0-19 16,0 0-5-16,0 0-21 0,0 0-4 0,0 0-19 16,-6-38-4-16,2 15-11 0,0-2-12 15,1-4-2-15,0-7-15 0,3 1-3 16,0-5 7-16,-3 2-14 0,0 1 2 0,3-1-7 16,0 1-6-16,-4-1 0 0,1 1-5 15,3-1-1-15,3 3 2 0,-3-2-5 0,0 2-4 16,7-1-3-16,-1 3-10 0,5-1 2 15,2 5 7-15,-7-1-3 0,5 2-6 16,2 3-4-16,-4 3-3 0,-1 4 3 16,5 1-4-16,4 2-2 0,-4 5-4 15,3 0 1-15,4 6 1 0,-3 3-2 0,-17 1-2 16,47 12 10-16,-17 2 2 0,9 10-7 16,5 6 2-16,-10 8 0 0,-4 3-1 0,0 7 7 15,-7 4 6-15,-7 7-4 0,-2-2-1 16,-4 0 1-16,3-2 5 0,-3 1 9 0,-6-6-6 15,2-11-6-15,-3-6 0 0,1-5 9 16,-1-6-3-16,-3-5 1 0,3 1 3 16,-3-3 27-16,4-5 58 0,-4-10-2 0,0 7 2 15,0-7-18-15,0 0-2 0,0 0-9 16,-10-35-3-16,0 13-9 0,0-9-15 0,-7-12-3 16,-6 7 0-16,6 5-7 15,0 6-3-15,1 3-4 0,2 4-7 0,-5 0-6 16,-5 7-34-16,4-3-20 0,-10 7-20 15,0 3-27-15,6 1-21 0,-5 0-21 16,-5 9-18-16,-6 4-17 0,4 2-10 0,-11 8-29 16,13-2-34-16,8 0-28 0,3 1-25 15,9-5-25-15,5 0-34 0,2-7-34 0,10 3-108 16,-3-10-41-16,10 8 53 0,4-5-234 16,2-6-210-16</inkml:trace>
  <inkml:trace contextRef="#ctx0" brushRef="#br0" timeOffset="950.32">26303 3371 2123 0,'6'-14'40'0,"2"2"18"16,1-1 7-16,-2 1 5 0,2-1 2 15,2 1-1-15,-1-4 8 0,3 4-9 0,1 2-11 16,-5-2 0-16,5 2-6 0,-4 2-5 16,3 2-6-16,-13 6-9 0,23 0 3 0,-23 0-4 15,24 8-7-15,-11 5 0 0,-3-1-6 16,0 4 5-16,0 2-5 0,1 1 3 15,-5 3-1-15,-3-1-4 0,0-4-3 0,1 1-5 16,-1-1 10-16,0-5-13 0,-3-1 1 16,3-1 11-16,2-3-15 0,-5-7 9 0,12 8-6 15,-12-8 3-15,18 2-3 0,-18-2 17 16,22-2 2-16,-22 2 10 0,24-5 12 16,-24 5-2-16,20 0-4 0,-20 0-9 15,24 0 1-15,-11 5 3 0,3-1 0 16,1 6-4-16,3 3-8 0,-7 2 3 0,1 3 5 15,-1-1-11-15,0 2 6 0,1 2-4 16,-8 1 1-16,1 2 4 0,-1-2-1 0,1 0-2 16,0 0-5-16,-4-1-4 0,0-1 6 15,-3-1 2-15,0-4 9 0,-3 2 13 16,-3 0-3-16,-1-2 1 0,-3-3 2 16,-3 1 2-16,-1-3 4 0,1-3 8 15,-4 1-4-15,4-4 2 0,0-1-3 0,13-3 0 16,-27 3 8-16,27-3-1 0,-20-3 7 15,20 3 1-15,-24-7-4 0,15 0-8 0,2 1-7 16,1-5-8-16,1-1 3 0,5-1-13 16,5-3-4-16,4-5 0 0,1-1-19 15,7-6-28-15,10-4-34 0,6-3-33 0,0 2-29 16,7-2-28-16,3 3-28 0,1 3-13 16,-1-3 0-16,1 3-2 0,-1 4 2 0,-13 3 16 15,0 4 8-15,0-2 15 0,-7 2 19 16,7 0 8-16,-3-1 13 0,-4 3 6 15,-3 1 12-15,4 1 10 0,-5-1 1 16,-5 1 12-16,5 3 7 0,-5 1 5 16,2-1 13-16,-2 1 36 0,-4 6 25 0,1-7 15 15,-5 7 22-15,0-2 7 0,-6 6 1 16,7-9-1-16,-7 9 3 0,0 0-13 0,0 0 0 16,0 0-13-16,0 0 2 0,0 0-4 15,0 0-7-15,-57 19-1 0,38-4 2 16,-5 6-1-16,-9 14-3 0,6-3-3 0,-6 5-1 15,3 1-4-15,6-1 6 0,8-6-11 16,2-3 5-16,8-6-8 0,-1-3-2 0,4 2 8 16,6-8-2-16,-3-1 4 0,4-2-9 15,2-3 4-15,-6-7 9 16,27 4-3-16,-27-4 4 0,40-11-9 0,-17-3 2 0,1-5 9 16,2-4-7-16,8-11 14 15,-4-7-3-15,-3 0 0 0,-15 7-3 0,6 7 9 16,-6-4 9-16,1 6 18 0,-2 6 11 15,-4 5 4-15,-1 1-1 0,-3 1-7 0,5-1-9 16,-8 5-15-16,0 8-9 0,0 0-6 16,0 0 0-16,0 0 1 0,0 0-7 15,0 0 0-15,0 0-4 0,0 37-4 0,3-16-4 16,-3-4-28-16,3 4-28 0,7 4-26 16,-4 0-32-16,5-3-17 0,2-3-29 0,0-2-27 15,4 0-25-15,6-5 1 16,7-8 6-16,7-4-23 0,6-4-25 0,17-11-17 15,3-6-21-15,-6-4-17 0,17-12-19 16,-14-5-6-16,-1-1-284 0,-12 5-99 16</inkml:trace>
  <inkml:trace contextRef="#ctx0" brushRef="#br0" timeOffset="1300.1">28257 2939 1753 0,'9'-37'32'0,"-5"5"41"0,2 1 36 16,-6 9 27-16,-3 1 30 0,3 2 11 16,0 2 6-16,0 3 10 0,-3 3-8 0,3 1-13 15,0 10-15-15,-4-18-18 0,4 18-16 16,0-12-21-16,0 12-14 0,0 0-10 0,0 0-10 15,0 0 1-15,-14 55-5 16,11-28-8-16,0 10-2 0,0 16-9 0,3 5-7 16,0-4 2-16,-3 9 0 0,-1-5-10 15,4 2 4-15,-6-6 6 0,3 3-5 16,-5-3-5-16,2-4 2 0,3-11-1 0,-4-3-1 16,-7-7 2-16,4-4-4 0,1-2 5 15,-5-4 1-15,-10-2 8 0,5-5-15 0,-5-2 0 16,-2-7-1-16,-1-3-2 0,-6-6-3 15,-4-1-9-15,4-5-2 0,0-5 0 16,3 0 2-16,3-2-1 0,0 1-2 0,11-7-1 16,2 4-1-16,4 0-2 0,4-4-4 15,6 0 0-15,9 0-7 0,12-12-15 16,12-1-36-16,7 2-38 0,-1 4-28 16,9 4-35-16,-5 6-34 0,7 3-39 15,-7 6-50-15,-7 5-24 0,-6 4-35 0,-3 4-51 16,-3 0-48-16,-4 7-20 0,-1 0-182 15,-5 4-138-15</inkml:trace>
  <inkml:trace contextRef="#ctx0" brushRef="#br0" timeOffset="6265.69">28937 4371 3298 0,'-24'-1'-80'15,"0"-2"40"-15,8 1 37 0,16 2 30 16,-20-4 29-16,20 4 22 0,-20-1 15 0,20 1 12 16,-13-10 20-16,6 5-5 0,7 5-15 15,-4-17-10-15,4 17-10 0,20-25-7 16,4 7-12-16,0 4-4 0,28-4-7 0,2 0-6 15,9 4-9-15,4 4-3 16,-11 9-3-16,-2 1-9 0,12 7 3 0,-6 4-3 16,1 6-6-16,-5 5-3 0,-2 6 1 15,-11 5 0-15,-3 4-1 0,-14 2 1 16,-8 2 1-16,1 4 1 0,-16-6-1 0,0-3 4 16,-6-1 6-16,-10 15 12 0,-4-3 10 15,-9 3 8-15,-8-5 9 0,-12 5 6 0,6-10 0 16,-4-5-4-16,-2-2-7 0,2-5-4 15,-2-2 0-15,16-8-5 0,-3 0-9 16,-1-5-1-16,8-1-4 0,5-2-10 0,1-6-30 16,1 2-31-16,9-5-39 0,-7 3-53 15,17-4-62-15,-24-5-59 0,18-1-52 16,-4-3-52-16,-1-4-45 0,5-4-100 16,3-1-64-16,-4-4 60 0,7 1-297 0,0 2-283 15</inkml:trace>
  <inkml:trace contextRef="#ctx0" brushRef="#br0" timeOffset="-75810.95">5983 1702 1830 0,'0'0'55'0,"0"0"22"0,0 0 12 0,17 3 10 16,-17-3 10-16,0 0 3 0,0 0 4 16,0 0-17-16,0 0 2 0,0 0-11 15,0 9 8-15,0-9-2 0,0 0-7 0,0 0-17 16,0 0-11-16,-21 18-3 0,8-8 5 15,-17 11-11-15,-23 4-4 0,-4 4-6 0,-10 14 8 16,-9-7-14-16,16-11-6 16,-7 17 10-16,0-5-9 0,-2-7-3 0,18-3 0 15,18-9-1-15,3-4-2 0,-3 2-4 16,9-4 0-16,5-2 3 0,2 1 3 16,-6-3-17-16,3 1-4 0,3-4 3 0,4 2-9 15,-5-3 0-15,9 5-39 0,-1-7-29 16,10-2-42-16,-14 7-37 0,14-7-42 0,0 0-57 15,-16 0-55-15,16 0-145 0,0 0 6 16,-11-14-201-16,11 6-137 0</inkml:trace>
  <inkml:trace contextRef="#ctx0" brushRef="#br0" timeOffset="-75444.09">5359 1746 1866 0,'13'-16'29'0,"-5"3"34"0,-5 1 30 0,-3 3 19 15,0 9 10-15,0-14 8 0,0 14 9 16,3-11 1-16,-3 11 7 0,0 0-24 0,0 0 0 16,-14-7-19-16,14 7-7 0,0 0-20 15,-39 16-10-15,18-1-7 0,-4 3-2 16,-9 14-2-16,0 0-15 0,5 1 4 0,-8 7-6 16,10-1-3-16,1-3 1 0,-1 3-11 15,4-1-3-15,2-8 9 0,15-2-7 16,-4-8-11-16,7 0-4 0,3-6 2 15,0 2 4-15,0-1-2 0,3-3-4 0,3 2 3 16,12-3 3-16,4 2 2 0,8-6 10 16,-6-2-15-16,12-2-1 0,1-3 4 0,3 0-6 15,0 0 4-15,3-5-10 0,1 0 4 16,-1 0 7-16,1-2 1 0,-4 4-4 16,-4-5-8-16,-3 2-12 0,-6 2-38 0,-3 0-33 15,-1 1-34-15,-7 3-41 0,5-5-35 16,-5 5-49-16,-5-3-46 0,-11 3-86 0,0 0-115 15,12 3 40-15,-12-3-159 16,0 0-102-16</inkml:trace>
  <inkml:trace contextRef="#ctx0" brushRef="#br0" timeOffset="-64676.4">16149 9018 2197 0,'0'0'192'15,"-30"-17"26"-15,30 17 18 0,0 0 0 16,-10-4-1-16,10 4-19 0,0 0-24 0,0 0-24 15,0 0-22-15,0 0-18 0,0 0-8 16,0 0-11-16,-9 21-15 0,9-13-9 0,0 10-9 16,3 7-7-16,0 6 1 0,0 4 2 15,7 17 2-15,1 4-4 0,-8 2 8 0,0 3-3 16,7 2 2-16,-7-6 4 0,0-2-13 16,5-2 2-16,-8-13-3 0,3-2-6 15,-3-13-5-15,0 1-10 0,3-1-4 16,-3-4-5-16,3-4 1 0,1-2 5 15,-1-2 2-15,-3-4 17 0,0 4 7 0,3-2 26 16,-3-11 9-16,0 14 6 0,0-14 1 16,0 11-7-16,0-11-8 0,0 0-15 0,0 0-6 15,0 0-9-15,0 0-5 0,0 0-3 16,0 0-6-16,0 0-4 0,0 0-13 0,-13-42-4 16,10 31-2-16,3-7-1 0,-3 3-3 15,-5-2-5-15,5-5-3 0,0-2 2 0,3-2-1 16,-3-2-2-16,-4-5-7 0,4-2 1 15,0 0 1-15,3-2-3 0,-7 2-5 16,7-4 7-16,0 6-4 0,0-5-4 16,0 2 4-16,7 2-3 0,-4-1-3 15,0 3 2-15,0-1-1 0,4-1 2 0,4 5-5 16,-2 0 1-16,4-4-6 0,1 8 0 16,2-3-2-16,1 3 2 0,7 3-10 0,-5-1 7 15,2 11-2-15,2-3 4 0,4 5-11 16,-11 3 2-16,11 1 7 0,-11 9-2 0,11 0-2 15,3 4 3-15,-3 3-1 0,-4-1 6 16,1 12-3-16,-5-1 7 0,-2 5-8 0,-7-3 6 16,1 6 0-16,-5-3 1 15,-6 2-3-15,-3 5 6 0,-8 0 3 0,-8 11-13 16,-5-2-17-16,1-1-33 0,-1-15-37 16,5 0-25-16,-5-6-27 0,-3 5-28 0,4-7-23 15,3-2-35-15,0-3-38 0,0 1-48 16,0-6-39-16,3-2-42 0,1 1-43 15,2-6-147-15,8 1 14 0,6-1 64 0,-10 3-375 16,10-3-371-16</inkml:trace>
  <inkml:trace contextRef="#ctx0" brushRef="#br0" timeOffset="-64143.17">17129 9701 2680 0,'-27'0'131'16,"5"0"20"-16,5-1 32 0,17 1 28 0,-30 1 12 16,30-1 16-16,-24 0 18 0,24 0 27 15,-16 0-13-15,16 0-13 0,0 0-9 16,-24 0-19-16,24 0-23 0,0 0-18 0,0 0-16 15,0 0-14-15,0 0-20 0,0 0-9 16,70-19-22-16,4 6-2 0,29-5-9 0,17-7-6 16,10 6-5-16,37-6-9 15,-4-7-6-15,-23 14-9 0,-3-7-2 0,-4 5-9 16,-6 2 3-16,-4-1-10 0,-13 4-3 16,-16-2-2-16,-25 9 3 0,-25-2-10 0,-4 3-3 15,-10-1-3-15,-11 5-22 0,5 1-12 16,-4-2-27-16,-7 3-35 0,1-5-27 0,-1 5-24 15,-13 1-28-15,14 0-19 0,-14 0-25 16,0 0-16-16,0 0-29 0,19 1-38 0,-19-1-32 16,0 11-30-16,0-11-34 0,0 0-43 15,-13 13-59-15,13-13-118 0,-6 7 41 0,6-7-425 16,-8 5-454-16</inkml:trace>
  <inkml:trace contextRef="#ctx0" brushRef="#br0" timeOffset="-63626.48">19546 9057 2977 0,'7'-14'130'0,"-7"14"34"0,6-18 21 15,1 3 9-15,4-2-2 0,1-7-7 16,12 5-7-16,9-13-1 0,4 1-1 0,7 1-16 16,5 3-20-16,1 2-11 15,7 5-11-15,-1 7-18 0,7 3-10 0,-9 10 0 16,-7 7-10-16,13 9-16 0,0 6 3 16,10 14-13-16,-16 6-9 0,-18-2 1 15,0 3-4-15,-9 7 2 0,-14 1-5 0,-2 6-1 16,-11 2 1-16,-8 0-3 0,-1-2 3 15,-12 2-3-15,-4 6-3 0,-13-3 1 0,-8-9-7 16,-8-6 1-16,-9-8 3 0,6-8-5 16,0-12-5-16,5-1 6 0,-2-11 3 15,4-3-9-15,7-8-9 0,-20-4 6 16,6-9-2-16,3-4 16 0,11-12 8 0,-1-2 8 16,-2-15-9-16,16 6-14 0,3-6-2 15,11 0 8-15,-1-6 0 0,7 4-14 0,4-3-1 16,6 10-11-16,3 4 9 0,0-9-3 15,10 6-20-15,-3 4-70 0,7 12-58 16,0 6-66-16,6-1-55 0,0 12-65 0,4 4-45 16,0 10-46-16,3 1-58 0,3 10-137 15,10 8 27-15,-13 1 60 0,-6 2-408 0,-11 0-410 16</inkml:trace>
  <inkml:trace contextRef="#ctx0" brushRef="#br0" timeOffset="-63292.85">19692 9497 2700 0,'-16'3'11'16,"16"-3"41"-16,-27-7 29 0,15-1 22 16,-2-2 26-16,4-3-6 0,0-5 0 0,3 0 7 15,4 2 3-15,3-4-5 0,3-1-2 16,0 2 0-16,11-6-3 0,2 0-11 0,8 1-13 16,2 8-7-16,8-1-12 0,2 6-7 15,8 4-8-15,-1 1-7 0,4 12-6 16,16 1-5-16,-7 8-1 0,1 6-5 15,0 4 3-15,-7 7 20 0,-7 5 11 16,11 13 6-16,-24-2 26 0,0-7-4 0,-6 9 7 0,2-7-13 16,-3 3 2-16,-6-14-19 15,-1-4-7-15,1-2-3 0,-1-2-1 0,5-6-8 16,2-1 5-16,1-9-11 0,-8-1 9 16,4-7-19-16,10 0 1 0,0-10-1 0,7-4-45 15,-14 3-45-15,20-11-49 0,-6-3-47 16,10 1-46-16,-14-2-94 0,-6 8-56 0,-8 0-60 15,-1 5-66-15,-6 4-129 0,-4 4 9 16,-5 1 53-16,-3 4-374 0,3-7-385 16</inkml:trace>
  <inkml:trace contextRef="#ctx0" brushRef="#br0" timeOffset="-62139.42">16773 8285 2768 0,'0'-23'162'0,"-3"4"35"0,-1 6 28 16,-3 1 27-16,7-5 12 0,-3 9 15 15,3 8 1-15,-6-17-11 0,6 17-30 0,3-8-20 16,-3 8-27-16,-3-11-36 0,3 11-13 16,0 0-15-16,0 0-18 0,0 0-10 0,0 0 3 15,16 36-2-15,-6-11 12 16,-3 7 17-16,6 11 8 0,-6 7 4 0,6 0-2 16,0 0-7-16,-6-3-7 0,3 0-3 15,3 1-15-15,-9-8-5 0,6-5-10 0,-7-8-8 16,0 4-9-16,1-6-6 0,2-3-7 15,-2-2-2-15,0-5-24 0,-1-3-33 16,-3 1-40-16,0-3-66 0,0-2-48 0,0-1-70 16,0-7-90-16,0 0-123 0,0 0-108 15,0 0-162-15,-24-24-49 0,21 16 88 0,-4-9-704 16,0 1-821-16</inkml:trace>
  <inkml:trace contextRef="#ctx0" brushRef="#br0" timeOffset="-61907.73">16609 8543 3960 0,'0'0'16'0,"-16"-6"45"0,16 6 42 16,-14-2 23-16,14 2 12 0,0 0 1 16,0 0 1-16,0 0-6 0,0 0-6 0,0 0-13 15,0 0-7-15,20-17 4 0,7 9-17 16,10-1-8-16,-1 1-3 0,21-9 0 0,-7 6-16 16,7-4-14-16,-4 0-6 0,-9 5-4 15,-8 3-1-15,4-4-9 0,-10 4 0 0,0 0-16 16,-3-1-34-16,0-1-37 15,-4 8-28-15,-7-6-31 0,-2 7-43 0,-1-8-52 16,-3 8-70-16,-10 0-75 0,10-9-88 16,-10 9-202-16,0 0 63 0,0-8 69 15,0 8-357-15,0 0-351 0</inkml:trace>
  <inkml:trace contextRef="#ctx0" brushRef="#br0" timeOffset="-55792.14">21547 9112 2538 0,'-18'-2'35'0,"18"2"45"16,-26 0 27-16,26 0 8 0,-20 0-7 15,20 0 11-15,0 0-6 0,0 0-8 16,-20 0-16-16,20 0-13 0,0 0 1 16,0 0-22-16,0 0 9 0,0 0 22 0,0 0 24 15,0 0 10-15,0 0 1 0,106-9 4 16,-32 1-12-16,19-3-8 0,4-3-9 0,-1-4-13 16,4 3-5-16,-7-1-7 0,-22 7-7 15,-1-4-5-15,-10 3-8 0,-3-1-5 16,-21 4-37-16,-6 6-37 0,-6-5-48 0,-8 6-47 15,1 0-27-15,-17 0-30 0,30 6-37 16,-20 1-53-16,0-2-52 0,3 0-97 0,0 3-112 16,1-1 48-16,-1 0-272 0,0-2-245 15</inkml:trace>
  <inkml:trace contextRef="#ctx0" brushRef="#br0" timeOffset="-55076.41">23356 8837 2375 0,'-3'-15'186'0,"3"3"23"0,0 2 26 0,0 10 18 16,-4-13 10-16,4 13-9 0,0 0-18 15,-3-11-30-15,3 11-28 0,0 0-23 0,0 0-17 16,0 0-9-16,0 0-14 0,-10 42-10 16,10-16-7-16,-10 24-15 0,3 3-13 15,-2 7-3-15,9 2-4 0,-7 19-3 16,4-13 4-16,-5 15-13 0,5-2-3 0,0-16-5 15,3-5-8-15,0 1 1 0,-6-10 0 16,2-8-3-16,1-11 1 0,3-1-10 0,0-12 0 16,0 5 3-16,0-7 5 0,0-2 25 15,0-5 39-15,0-10 9 0,0 8-3 0,0-8-16 16,0 0-4-16,0 0-10 0,-11-42-10 16,11 10-9-16,-6-18-10 0,3-4-1 15,3-6-7-15,-3-1-5 0,6 2 2 0,3-4-5 16,8-15-7-16,-1 3-1 0,1 0 3 15,5 6-8-15,-2 9-3 0,6-8-2 16,-3 14-5-16,-3 1-9 0,10 6 21 16,-1-2-17-16,4 12-10 0,0-2 2 0,11 8 7 15,-11 12-2-15,3 1-12 0,0 5 5 16,4 2 7-16,-4 10-8 0,-3 1-2 0,7 5-7 16,-4 8 8-16,14 6-7 0,-17 4 3 15,-6 2-10-15,-8 0-3 0,1 5-4 0,-11-1 18 16,-6 2-17-16,-6 4 4 0,-15 6-17 15,-2 2 6-15,-10-2-3 0,-7-1-2 0,-4-3 1 16,-15 6-2-16,12-13 4 0,-4 3 2 16,-9-8 6-16,11 0-1 0,13-8-2 15,2-2 12-15,7-5 2 0,7-1-3 16,3-2-6-16,1 2-2 0,6-1 4 0,6-7 9 16,4-1 1-16,0 0-3 0,24 7 2 15,-1-3-3-15,10-2 11 0,1 1-6 16,13 2 0-16,13-1 4 0,0 9-2 0,0-2 5 15,3-3-3-15,-7 9 7 0,-9-9-3 16,4 10 5-16,-12-2 0 0,-9-4-1 0,-3 3 2 16,-4-2-3-16,-3-1-19 15,-3 1-21-15,-4-1-26 0,-3-6-21 0,4 6-34 0,-8-5-37 16,4 0-30-16,-3 0-36 0,-7-1-44 16,0-6-47-16,0 0-78 0,0 0-167 0,0 0 26 15,0 0 66-15,0 0-283 16,0 0-248-16</inkml:trace>
  <inkml:trace contextRef="#ctx0" brushRef="#br0" timeOffset="-38425.06">18922 6250 2262 0,'-6'-8'58'0,"-1"-2"18"0,7 10 2 16,-6-10-9-16,6 10-7 0,0 0-2 0,-11-5-12 15,11 5-7-15,0 0-3 0,-16 23-2 16,7-3-2-16,-9 6-1 0,-2 17 6 16,-2 7-4-16,-12 11 8 0,-3 6 1 15,0 4-2-15,-6 4 5 0,7 1 0 0,-8 2 2 16,1 5-1-16,-7 2 9 0,0 0 8 15,3-1-5-15,-6-3 1 0,3-3 4 16,0 4-8-16,-1-7-4 0,2-7 3 0,-5 4-6 16,4-7-7-16,1-5-6 0,5-3-2 15,4-3-2-15,7-12 1 0,3-9-3 16,3 6-3-16,0-13-9 0,11-2 5 0,-4-5 3 16,7-2 2-16,2-2-10 0,-2 2-1 15,7-9-22-15,-5 9 5 0,1-10-17 0,10-7-10 16,-6 7-41-16,0-4-43 15,6-3-43-15,0 0-42 0,-11-16-56 0,11 7-56 16,3-8-126-16,8-4-27 0,2-7 48 16,4 3-186-16,10-17-97 0</inkml:trace>
  <inkml:trace contextRef="#ctx0" brushRef="#br0" timeOffset="-37942">19446 6961 1721 0,'7'-19'3'0,"0"-1"24"15,-1 5 30-15,-3-2 21 0,4 2 14 0,-3 0 13 16,-1-1 10-16,-3 1 9 0,0 5 9 15,0 1-13-15,0 9 3 0,0-20-16 16,0 12-21-16,0 8-8 0,3-10-6 0,-3 10-13 16,0 0-8-16,0 0-6 0,0 0-2 15,13 25-5-15,-6-3 0 0,0 12 14 0,-7 5-10 16,3 16 17-16,7 9-15 0,-3 17 18 16,-4 2-2-16,4 2 2 0,-4-3-12 15,-6 8 9-15,6 0-2 0,-3-1-1 16,-3 3 4-16,-1-2-6 0,-6-8-8 15,10-13 4-15,0-2 1 0,4 4-5 0,-4-10-3 16,0-3-6-16,-4 1-6 0,4-7 5 16,4-7-9-16,-4-9-2 0,-4-10 1 0,4-1-2 15,4-1 0-15,-8-5-5 0,4-1-5 16,0-4-5-16,0-1-5 0,7-2-10 16,0-4-16-16,-7-7-47 0,0 0-56 0,0 0-52 15,37-25-66-15,-24 0-89 0,13-18-126 16,-2-7-57-16,6-14 64 0,0-7-279 15,0-1-222-15</inkml:trace>
  <inkml:trace contextRef="#ctx0" brushRef="#br0" timeOffset="-37575.63">20552 6754 2153 0,'0'0'40'0,"-3"-18"29"16,3 11 12-16,0 7 16 0,0 0-6 0,0-18-15 16,0 18-4-16,0 0-15 0,3-7-5 15,-3 7-2-15,0 0-11 0,51 15-4 16,-18 1 7-16,27 6 2 0,16 11-1 16,1 5 4-16,7 3-1 0,6 5-1 0,37 17-2 15,-1 6 6-15,7-1 2 0,0 2-5 16,11 5-3-16,-7 0-12 0,-7-3-3 15,-3-1 1-15,-14-7 13 0,-19-12-19 0,-15 1-5 16,1 0 5-16,-13-3 3 0,-4 3-13 16,-6-12 9-16,-14-3-3 0,1-2 3 0,-8-7-7 15,-9-7-1-15,-8 2 0 0,-1-7 3 16,2-2-5-16,-10-4-5 0,2 0-7 0,2-1-29 16,-7 1-7-16,2-7-20 15,-9-4-46-15,11 4-50 0,-11-4-67 0,3-16-73 16,-6-1-153-16,-8-7 4 0,-5-19 52 15,-10-8-164-15,-11-17-55 0</inkml:trace>
  <inkml:trace contextRef="#ctx0" brushRef="#br0" timeOffset="-36924.98">19782 5832 1577 0,'-3'-17'-17'16,"0"-1"23"-16,0 6 12 0,-4-3 22 0,1 2 6 16,-2 3 7-16,5-1-1 0,-3 4 6 15,-1-2-8-15,4-1 0 0,-8 4-1 0,11 6-5 16,-16-12-4-16,16 12-10 0,-17 0-4 15,17 0-1-15,-27 15-4 0,11 0-2 16,2 5 0-16,1 8-2 0,-3-1 2 0,9 1-2 16,0 0-1-16,1 4 2 0,6-6 8 15,3 8-3-15,0-4 6 0,11-1 6 0,2 2 10 16,11 3-4-16,-3-3 12 0,9-2 10 16,0 2-4-16,4-1 4 0,-4-13 2 15,4 8-5-15,-4-4-5 0,-10-5-12 0,4 1 11 16,-7-6-21-16,0 3-2 15,0 10 4-15,-4-2-4 0,-2-1 2 0,-4-2-6 16,-4 3 9-16,-6-1-6 0,-6-1 11 16,-4 2-12-16,-7 0-2 0,1 3 8 0,-8-4 2 15,-6-4-5-15,0 1-9 0,-3-6-10 16,0-2 14-16,-4-7 1 0,-2-2-6 16,-5-2-1-16,1-6-13 0,-14-6 7 0,17 2 0 15,0-1-1-15,3 2-8 0,10-5-13 16,-3 1-17-16,14-3-36 0,-1 3-34 15,4 2-49-15,10-4-43 0,6 0-62 16,0-2-93-16,10-2-126 0,4-5 57 0,20-8-160 16,6 4-72-16</inkml:trace>
  <inkml:trace contextRef="#ctx0" brushRef="#br0" timeOffset="-36525.28">20186 5811 1704 0,'-16'0'63'0,"16"0"30"16,-27 0 25-16,27 0 6 0,-16-4 5 0,16 4 6 15,0 0 0-15,0 0-18 0,0 0 4 16,0 0-14-16,-14-3-11 0,14 3-3 15,0 0-22-15,33-12-3 0,-13 6-5 0,14-1 2 16,5-2-8-16,21-7-10 0,-3 4 0 16,6-2-8-16,-6 1-3 0,-11 5 1 0,-2-2-10 15,-14 5 5-15,10-5-1 0,-13 7-14 16,-4-1 16-16,-6-1-2 0,0 2-2 0,-1 1-3 16,-5-3 1-16,-11 5 8 0,25-3-5 15,-25 3-6-15,14-4 8 16,-14 4-3-16,0 0-7 0,0 0-12 0,0 0 3 15,0 0-26-15,0 0-14 0,0 0-30 16,0 0-30-16,-47 14-26 0,31-9-31 0,-1 2-30 16,-3 0-37-16,3 2-28 0,1-1-45 15,-4-1-70-15,3 0-98 0,-3 1-180 16,3-4-130-16</inkml:trace>
  <inkml:trace contextRef="#ctx0" brushRef="#br0" timeOffset="-13490.34">21813 5947 3016 0,'-27'6'-9'0,"4"-2"57"0,3-1 27 0,-1-3 39 16,5 1 14-16,16-1 25 0,-30 0 8 15,21 4 16-15,9-4-8 0,-17 2-11 0,17-2-16 16,0 0-17-16,-18 5-14 16,18-5-7-16,0 0 11 0,0 0 24 0,44 6 28 0,-4-6 10 15,30-6 3-15,10 1 3 16,17-8-22-16,2-1-11 0,-1-1-8 0,-2 0-25 16,-23 0-14-16,-3-1-12 0,-3-2-3 15,-11 7-11-15,1-3-6 0,-20 7-9 16,-4 0-8-16,-6 2 3 0,-7-1-4 0,-4 2-4 15,-2 1-4-15,2 2-14 0,-16 1 3 16,17-6-6-16,-17 6-1 0,0 0-5 0,0 0-6 16,0 0 5-16,-50 10-9 0,10 0-3 15,-23 2-5-15,-7 1 9 0,-4 5-12 0,-8 0 6 16,-8-1-8-16,19-2 4 0,5 0 1 16,5-4 4-16,1 6-8 0,21-10 0 15,5-2-1-15,11 0-9 0,4 0 10 16,-2-2-5-16,8 1 9 0,13-4-9 0,-17 0 2 15,17 0 1-15,0 0 5 0,0 0-2 16,0 0-2-16,70-15 2 0,-37 9-1 16,5-1-33-16,1-2-51 0,4-1-43 0,-2 0-37 15,12-4-45-15,3 0-53 0,-5-4-73 16,-12 6-80-16,9-10-84 0,-12 5-129 0,-6 0-22 16,0 1 60-16,0 0-491 0,-7-2-552 15</inkml:trace>
  <inkml:trace contextRef="#ctx0" brushRef="#br0" timeOffset="-13122.68">22432 5317 3212 0,'-9'-7'67'0,"-1"0"59"0,-1 1 37 16,11 6 41-16,-16-5 22 0,16 5-6 15,0 0-6-15,-14-6-25 0,14 6-20 0,0 0-27 16,0 0-2-16,-13 21-4 0,7-3 43 15,6 7 16-15,-3 10 15 0,-8 16 2 0,1 8-10 16,7 0-4-16,-6 7-6 0,-5 9-12 16,7-10-6-16,1 0-9 0,-1-4-9 0,0 0-12 15,0-1-15-15,4-6-12 16,0 0-3-16,3-12-15 0,0-7-5 0,0-5-11 16,0-5-8-16,0 3-10 15,3-9-65-15,-3 2 0 0,0-1 0 0,0-8 0 0,0 1 0 16,0 2 0-16,0-8 0 0,0-7 0 15,0 15 0-15,0-15 0 0,-3 6 0 16,3-6 0-16,0 0-62 0,0 0-224 0,6-28-55 16,1 13-71-16,-4-5-80 0,1 2-62 15,0-4-80-15,-8 1-108 0,4-1 63 0,0 0-678 16,0-2-811-16</inkml:trace>
  <inkml:trace contextRef="#ctx0" brushRef="#br0" timeOffset="-12590.64">21980 5710 3868 0,'0'0'-83'15,"-14"-13"56"-15,7 6 26 0,1-4 30 16,3 2 24-16,0-8 21 0,3 4 11 16,3-7 13-16,3-3 20 0,4 1 8 0,4-6 11 15,2 1-10-15,11-14 8 16,6 4 1-16,-3 2-6 0,3 3-13 0,4-1-7 15,0 6-12-15,0-2-12 0,9 8 0 0,1-2-14 16,-7 10-2-16,-7 1-15 0,3 5-7 16,2 4-2-16,-2 6-15 0,7-2 1 15,14 16 2-15,0 0-1 0,0 8-5 16,9 9 17-16,-6 9 5 0,-14 5 3 0,8 7 3 16,-14 2 8-16,0 8 6 0,-9 3 1 15,-6 2 1-15,-8 2 2 0,-7-9-6 0,-2 2-4 16,-13 0-2-16,-8 14-6 0,-7-4-3 15,-6 0-5-15,3 0 1 0,-11-4-8 0,-9-4 0 16,0-6 1-16,-14-10 7 0,3-5-3 16,2-14 2-16,-5-7-11 0,-10-10-4 15,0-5 3-15,-3-10-3 0,-6-4-6 16,-17-17 4-16,2-7-1 0,1-4 11 0,10-11 8 16,-7-1 14-16,17-6 4 0,1 0 0 15,15-3 3-15,8 0 1 0,8 6-11 0,16-3-4 16,2-3-9-16,10-4-8 0,10-4 2 15,0 3-10-15,19-16-4 0,8 5-5 16,6-1-3-16,14 5-16 0,6 5-26 0,-3 2-20 16,10 5-37-16,-17 16-32 0,5 5-41 15,-6 7-42-15,6 1-32 0,-9 13-30 0,2 6-23 16,-8 2-26-16,0 6-46 0,10 2-39 16,17 6-46-16,-9 0-71 0,1 3-127 15,-1 4 11-15,-1 3 60 0,-10-4-452 16,-4 1-490-16</inkml:trace>
  <inkml:trace contextRef="#ctx0" brushRef="#br0" timeOffset="-11622.01">22339 5992 2926 0,'0'0'-15'0,"0"0"36"0,0 0 32 16,-30-2 41-16,30 2 16 0,-13-8 11 0,13 8 20 16,-13-3 7-16,13 3 3 0,-17-4 6 15,17 4 3-15,0 0-5 0,-13-3-7 0,13 3-9 16,0 0-9-16,0 0-8 0,0 0-5 15,0 0 1-15,0 0-8 0,34-15-3 16,-15 12 13-16,11-1-2 0,3-1-3 16,11 0 11-16,-1-6-11 0,14 2-15 15,3-4-14-15,-14 6-4 0,14-7-7 0,-10 3-4 16,1 1 1-16,-15 2 6 0,1-2 1 16,-1 3 8-16,-6-1-3 0,-3-2-3 0,0 3 2 15,3-1-9-15,-7 1-1 0,4 2-2 16,-14 0-8-16,3 0-5 0,-2 2-9 0,-4-1-5 15,-10 4 3-15,17-3-12 0,-17 3-6 16,13-8 0-16,-13 8 0 0,0 0-12 16,0 0 2-16,0 0-3 0,0 0 2 0,0 0 2 15,0 0-11-15,0 0 6 0,-43 15 1 16,16-11-6-16,4 5-12 0,-7-4-15 16,0-1-16-16,0 3-18 0,-4 2-29 15,4-4-12-15,-9 2-34 0,5-3-23 0,4 2-23 16,0-3-21-16,3 2-22 0,-3-1-29 15,0-1-41-15,10 0-42 0,-6-2-44 0,6-1-46 16,0 0-58-16,0-1-129 0,3-2 26 16,1 0 46-16,5-1-340 0,-2-1-355 0</inkml:trace>
  <inkml:trace contextRef="#ctx0" brushRef="#br0" timeOffset="-11123.63">22470 5378 2476 0,'0'0'-40'16,"0"0"53"-16,-14-6 36 0,14 6 36 15,0 0 26-15,-10-11 27 0,10 11 25 16,0 0 19-16,-9-7 18 0,9 7 12 0,0 0 0 16,0 0-6-16,0 0-15 0,-14-4-22 15,14 4-15-15,0 0-18 0,-21 22-6 0,8 1 10 16,4 7 20-16,-12 23 30 0,9 4 6 15,-9 15 4-15,4 3-7 0,4 0-8 0,4 3-12 16,1-13-3-16,-2 0-12 0,7 2-11 16,3 4-5-16,-10-9-6 0,7 1-10 15,3-1-5-15,-7-8-10 0,4-1-13 16,3-10-7-16,3-14-6 0,-6-1-10 16,3-8-5-16,0-2 2 0,0-3-9 0,3 0 8 15,-3-2 6-15,0-5 3 0,0-8-6 16,-3 14-74-16,3-14 0 0,0 0 0 0,0 0 0 15,0 0 0-15,0 0 0 0,0 0 0 16,0 0 0-16,-7-28-212 0,4 13-67 0,6-2-63 16,-3-4-79-16,3-4-76 0,7-8-87 15,7-9-148-15,4 2 23 0,4 3 58 0,-1-1-629 16,6-1-740-16</inkml:trace>
  <inkml:trace contextRef="#ctx0" brushRef="#br0" timeOffset="-10090.65">23876 5535 3692 0,'-7'-10'-27'16,"1"2"54"-16,6 8 41 0,-10-10 51 16,10 10 39-16,-10-7 39 0,10 7 15 15,-10-8 1-15,10 8 4 0,0 0-25 0,0 0-26 16,-10-6-10-16,10 6-18 15,0 0-7-15,-10 24 1 0,6-9 2 0,4 7 8 16,-6 6 5-16,6 7-4 0,-7 5 4 16,11 13-3-16,-4 4-9 0,0-2-2 0,6 2-20 15,-9-1-6-15,13-5-8 0,-7-1-10 16,4 0-9-16,0-12-6 0,-4-2-7 0,3-7-5 16,-2-4-4-16,-1-3-9 0,0-4-2 15,1 0-2-15,-4-4-1 0,4-1 3 16,-1-1 21-16,0-1 19 0,-3-11 22 15,0 14-79-15,0-14-30 0,0 0 0 16,0 0 0-16,0 0 0 0,0 0 0 0,0 0 0 16,-6-44 0-16,2 20 0 0,4 3 0 15,-4-8 0-15,4 0 0 0,-3-6 0 0,0-2 0 16,-1-16 0-16,8 13 0 0,-4 2 0 16,0 1 0-16,6-13 0 0,-2 8 0 0,3-11 0 15,2 6 0-15,4 1 0 0,1-1 0 16,-4 10 0-16,7-8 0 0,-1 2 0 0,1 8 0 15,-4 5 0-15,4-1 0 0,-1 6 0 16,-2 0 0-16,6 0 0 0,-3 9 0 16,0-1 0-16,-4 0 0 0,4 3 0 15,-1 7 0-15,4-1 0 0,0 4 0 0,0 4 0 16,0 4 0-16,3 0 0 0,-3 7 0 16,4 3 0-16,0 7 0 0,-2 1 0 0,-8 3 0 15,-1 0 0-15,-10 3 0 0,5 1 0 16,-13 7 0-16,-1-1 0 0,-4-2 0 15,-10 12 0-15,-4-5 0 0,-1-4 0 0,-9-2 0 16,7-7 0-16,4-7 0 0,-4-1 0 16,-3-2-140-16,0-3-61 0,0-2-21 0,3 1-14 15,5-5-12-15,1-1-8 0,-2 3-16 16,7 1-18-16,-2-7-23 0,6 0-7 0,-6 2-9 16,6-1-5-16,-2-2-11 15,4 1-7-15,0-1-48 0,10-3-70 0,0 0-83 16,0 0 47-16,0 0-312 0,-7-12-304 15</inkml:trace>
  <inkml:trace contextRef="#ctx0" brushRef="#br0" timeOffset="-8023.71">23746 5565 2572 0,'-30'5'196'0,"14"0"28"0,-1-2 32 0,4-2 17 15,13-1 24-15,-14 3 3 0,14-3 6 16,0 0-26-16,0 0-25 0,0 0-21 15,36-25-23-15,18 8-14 0,27-8-21 0,9 0-17 16,3-4-11-16,7 3-12 0,-1 1-21 16,-2 1-10-16,-1 3-6 0,-5 1-9 15,-18 4 3-15,-6-2-9 0,3 7-5 0,-13-7 2 16,-1 3-6-16,-16 5-2 0,-3 3-1 16,-11-1-1-16,-5 2-5 0,-2 2-4 15,-2 0-6-15,0-2-3 0,-4 4-6 0,-13 2-8 16,16-5-7-16,-16 5 1 0,0 0-6 15,0 0-7-15,0 0-9 0,-93 7-6 0,27 3-8 16,-4 3-5-16,-24 7 2 0,-5 0-3 16,-5 5 3-16,1 0-4 0,0 1 1 15,2-1 3-15,12-1-1 0,-1-2 2 16,27-1 0-16,6-4 2 0,10-8-5 0,10 2 19 16,10-4 8-16,1 0 17 0,6-1 12 15,0-1 12-15,3 0 8 0,4-3 8 0,13-2 13 16,-21 6-1-16,21-6-15 0,-19 4-73 15,19-4 0-15,0 0 0 0,0 0 0 16,0 0 0-16,0 0 0 0,0 0 0 0,70-25 0 16,-7 10 0-16,10-2 0 0,17-4 0 15,-3 2 0-15,3 1 0 0,-3-2 0 0,-14 5 0 16,-2-2 0-16,-2 2 0 0,-5 0 0 16,-4 2 0-16,-17 1 0 0,-7 5 0 15,-6-1 0-15,0 3 0 0,-6 0 0 16,-4 2 0-16,-4-1 0 0,-2-2-33 0,-1 6-293 15,1-2-48-15,-14 2-29 0,0 0-20 16,10 5-11-16,-10-5-9 0,-4 11-15 0,-2 0-12 16,-8-4-6-16,1 6-36 0,-1-2-55 15,-2 3 20-15,-1-3-380 0,-2 3-407 16</inkml:trace>
  <inkml:trace contextRef="#ctx0" brushRef="#br0" timeOffset="-7123.06">23977 5503 2645 0,'0'0'-27'0,"0"0"43"0,0 0 38 0,0 0 46 16,0 0 6-16,0 0 31 0,0 0 2 16,0 0 14-16,0 0 10 0,0 0 16 15,0 0 11-15,30-21-2 0,-21 14 8 0,1 2 5 16,4 0 1-16,-4 0 6 0,-10 5-6 15,23-10-24-15,-13 7-25 0,-10 3-10 0,13-5-16 16,-13 5-2-16,0 0-31 0,20 15-7 16,-13-5 2-16,3 5-8 0,-3 7 4 0,2 10 13 15,1 17 6-15,-6 2 10 16,-1 5 3-16,1 2 1 0,-4 2-2 0,-4 0 1 16,4-1-15-16,-3 2-4 0,-4-7 0 15,0 5-13-15,7-15-2 0,0-6-3 16,0-1-8-16,-3-2-4 0,0-2 0 0,0-8-8 15,3-5-5-15,0-2 11 0,-4-2 25 16,4-3 18-16,0-3-51 0,0-10-58 0,0 15 0 16,0-15 0-16,0 0 0 0,0 0 0 15,0 0 0-15,0 0 0 0,17-40 0 0,-14 17 0 16,0-2 0-16,8-9 0 16,-5-15 0-16,1-1 0 0,-4-1 0 0,4 1 0 15,0-3 0-15,-4 7 0 0,0 10 0 16,0-3 0-16,1 3 0 0,-4 3 0 0,0 2 0 15,3 6 0-15,-3 4 0 0,0 1 0 16,0 3 0-16,3 4 0 0,-6-2 0 0,3 5 0 16,0-1 0-16,0 4 0 0,0 7 0 15,0 0 0-15,0 0 0 0,0 0 0 0,-7 28 0 16,11-11 0-16,-4 11 0 0,0 6 0 16,-4 4 0-16,1 17 0 0,3-2 0 15,0-8 0-15,-3 10 0 0,3-11 0 0,0-6 0 16,-3-1 0-16,3-2 0 0,-4-3 0 15,8-3 0-15,-4-8 0 0,3 0 0 0,-3-3 0 16,3-3 0-16,-3-1 0 16,0-1 0-16,3-2 0 0,-3-11 0 0,0 8 0 15,0-8 0-15,0 0 0 0,0 0 0 16,0 0 0-16,10-42 0 0,-6 13 0 0,0-11 0 16,2-18 0-16,-6-5 0 0,0-5 0 15,0 4 0-15,0 3 0 0,0 4 0 0,-3 13 0 16,3 6 0-16,-3 2 0 0,3 10 0 15,0 6 0-15,0 0 0 0,-4 4 0 0,4 2 0 16,0 2 0-16,0 1 0 0,-4 1 0 16,4 10 0-16,0 0 0 0,0 0 0 15,0 0 0-15,-6 46 0 0,2-17 0 16,4 9 0-16,-3 12 0 0,0 2 0 0,-4 5 0 16,0-1 0-16,7-5 0 0,-3-5 0 15,0-9 0-15,-1 16 0 0,4-10 0 0,0-11 0 16,0-4 0-16,-3-3 0 0,6-6 0 15,-3-2 0-15,0 0 0 0,0-3 0 0,0-3 0 16,0-4 0-16,-3-2 0 0,3-5 0 16,0 0 0-16,0 0 0 0,0 0 0 0,-10-29-298 15,7 15-261-15,-1-4-24 0,1-7-38 16,0 0-51-16,-1-1-82 0,1-2 69 16,0-5-682-16,0 1-821 0</inkml:trace>
  <inkml:trace contextRef="#ctx0" brushRef="#br0" timeOffset="-6823.78">23813 5629 3874 0,'-24'0'-101'0,"1"0"36"0,6 3 38 15,17-3 60-15,-23 3 35 0,23-3 32 16,-23 1 15-16,23-1 17 0,-17 4 4 0,17-4 8 16,0 0 5-16,-13 2 11 0,13-2 16 15,0 0 6-15,0 0-3 0,100-25-7 16,-34 11-9-16,24-10-15 0,10-1-11 0,4 0-15 15,-4-4-18-15,-7 1-17 0,1 3-8 16,-11 0-6-16,-20 7-6 0,4 0-13 16,-13 2 7-16,-11 3-19 0,-13 3 2 15,0 3-1-15,-7-1-5 0,-7 1-50 0,5-1-40 16,-12 6-32-16,12-3-32 0,-8-1-38 16,-7 2-32-16,1 1-33 0,-7 3-40 0,0 0-31 15,0 0-28-15,0 0-33 0,0 0-44 16,-33 13-62-16,19-12-107 0,-2 8 28 0,2-4-381 15,-2-1-398-15</inkml:trace>
  <inkml:trace contextRef="#ctx0" brushRef="#br0" timeOffset="-5770.82">25723 4620 2851 0,'0'0'196'0,"-10"-10"4"0,10 10 9 16,-7-7 0-16,7 7-6 0,0 0-19 16,0 0-18-16,-13-6-14 0,13 6-20 0,0 0-6 15,0 0 2-15,-10 31 5 16,10-12 22-16,0 9 19 0,0 8 11 0,0 18-8 15,3 3 1-15,4 3 7 0,-4 3-7 16,0-1-2-16,4-2-4 0,0-2-4 0,-1-4-4 16,-2-11-10-16,2-5-8 0,-2-3-11 15,-1-2-8-15,1-7-16 0,-1-5-7 16,0-4-4-16,0-2-10 0,-3 0-2 0,4-2-5 16,-4-3-6-16,3-2 1 0,-3-8-9 15,3 14-41-15,-3-14-28 0,0 12 0 0,0-12 0 16,0 0 0-16,0 0 0 0,0 0-16 15,0 0-177-15,0 0-77 0,0 0-66 0,8-26-68 16,-8 13-75-16,0-2-79 16,-4 0-78-16,0-3-103 0,-2 1 69 0,-1 2-653 15,-3-5-780-15</inkml:trace>
  <inkml:trace contextRef="#ctx0" brushRef="#br0" timeOffset="-5289.45">25550 5150 3820 0,'-17'-5'-10'16,"4"0"45"-16,13 5 42 0,-20-5 40 15,20 5 42-15,0 0 37 0,-18-3 26 0,18 3-15 16,0 0 6-16,0 0-7 0,-16-4-22 16,16 4-16-16,0 0-13 0,0 0-10 0,0 0-13 15,0 0-20-15,0 0-3 0,0 0-13 16,54-8-12-16,-21 5-10 0,7-3 7 0,0-1-7 16,20-2-16-16,-10-1-2 15,-7 3-7-15,14-10-2 0,-10 9 1 0,5-10-11 16,-11 8 2-16,-8 0-7 0,-6-1 1 15,3 2-5-15,-7 0-12 0,4 1 7 0,-10 2 2 16,-1-1-4-16,-2 3-11 0,-5 0-4 16,-9 4-7-16,21-7-28 0,-12 4-20 15,-9 3-20-15,0 0-22 0,13-5 4 0,-13 5-1 16,0 0 4-16,0 0 6 0,0 0-6 16,0 0 3-16,0 0 10 0,-55 19-1 0,28-10 8 15,-3-1 6-15,-4 0 3 0,-6 6 6 16,3-4 7-16,-2 0 5 0,-4-1 7 15,2-2-1-15,-2 2 2 0,2-1 6 0,-2-1 2 16,0 0 2-16,0-2 3 0,9 1 4 16,1-2 5-16,3 4 3 0,-3-3 5 15,9 0 2-15,8-2 0 0,-4 1 1 16,7-1 7-16,-4-2 2 0,17-1-5 0,-24 4-6 16,24-4-1-16,-16 2 4 0,16-2-13 15,0 0-33-15,0 0-36 0,0 0-45 0,0 0-60 16,33-13-59-16,-17 9-56 0,5-1-45 15,-1-5-74-15,7 3-122 0,-5-1-33 0,2-1 49 16,0 1-327-16,-1-3-335 16</inkml:trace>
  <inkml:trace contextRef="#ctx0" brushRef="#br0" timeOffset="693.81">24002 5361 2430 0,'-6'6'-41'0,"6"-6"25"0,-10 5 18 15,10-5 14-15,0 0 14 0,0 0 12 16,0 0 19-16,0 0 25 0,0 0 28 0,27 10 0 16,6-14 10-16,7 1-4 0,10-2-13 15,17-4 10-15,3 2-11 0,-1 3-7 16,-5-4 0-16,3-2-10 0,0 6-3 15,-4-4-13-15,-3-1-6 0,-11 2-2 16,-5 3-12-16,-14 1 0 0,-6 1-9 0,2-3 0 16,-3 1-9-16,-2 3 3 0,-2-2-3 15,-19 3-8-15,24-3 2 0,-24 3-10 0,20 0 4 16,-20 0 2-16,0 0 2 0,0 0-4 16,0 0-2-16,-63 16-3 0,19-8 0 15,-15 4-5-15,-6 2-4 0,-4 2-1 0,-21 4 0 16,17-7 1-16,3 4 2 15,-1-2-4-15,1 0 3 0,10-4-7 0,14 0 5 16,6-4 1-16,13 0-2 0,7-1-2 16,-3-1-5-16,10-2 3 0,-4 0 7 0,17-3-2 15,-24 7-4-15,15-7 6 0,9 0-11 16,0 0 7-16,0 0-3 0,0 0-19 0,0 0-35 16,0 0-45-16,0 0-57 0,60-10-61 15,-34 5-70-15,4-4-75 0,7 1-171 16,-1 0 3-16,1-2 62 0,-7 4-208 0,0-3-167 15</inkml:trace>
  <inkml:trace contextRef="#ctx0" brushRef="#br0" timeOffset="1027.96">24526 5375 2072 0,'0'0'138'0,"0"0"14"0,0 0 25 16,0 0 23-16,0 0-12 0,-16 3 4 15,16-3-14-15,0 0-17 0,0 0-13 16,-14 4-24-16,14-4-11 0,0 0-15 0,-3 18-10 16,-1-3-4-16,4 6-5 0,-3 15-2 15,-3 17 11-15,6 4 5 0,-10 6 6 0,2 2 5 16,-1 11 0-16,6-8 8 0,-7 7-3 16,2-12-5-16,2-1-5 0,3-1-8 15,0-4-6-15,-1-14-7 0,4-5-1 0,0-12-8 16,-3 5-17-16,0-5 7 15,6-2-13-15,-6-5 7 0,6-4-5 0,-3 1 7 16,0-4 22-16,-3-2-2 0,3-10 3 16,0 15-11-16,0-15 1 0,0 0-19 0,-8 6 1 15,8-6-37-15,0 0-52 0,0 0-46 16,0 0-41-16,0 0-57 0,-6-28-56 0,6 18-73 16,0-1-71-16,0 1-90 0,-3-5-195 15,3 3 59-15,0-5 64 0,0-1-377 16,-3 1-401-16</inkml:trace>
  <inkml:trace contextRef="#ctx0" brushRef="#br0" timeOffset="19828.76">24739 5317 1727 0,'0'0'93'0,"-27"-2"20"16,27 2 17-16,0 0 18 0,0 0 7 15,0 0-13-15,0 0-8 0,-19-5-26 16,19 5-6-16,0 0-21 0,0 0 2 0,-14 18-1 16,8-6-18-16,2 8 8 0,-2 6 11 15,0 10 4-15,-2 20 0 0,5 2 0 0,-7 9 8 16,1 9-4-16,-2-10-16 0,-2 9 1 15,10-10-4-15,0-3-7 16,-1 1 1-16,-3-1-1 0,4-6-12 0,-4-2 3 16,7-14-13-16,-3-5-1 0,3-7-1 15,0-6-2-15,-3 3-8 0,3-7 1 0,0-1 7 16,-4-2 2-16,4-3 28 0,0 1 12 16,0-13-4-16,-3 10-1 0,3-10-9 0,0 0-5 15,0 0-6-15,0 0-9 0,-4-35-4 16,4 14-1-16,-3 2-1 0,3-6-11 15,-3-2-4-15,3-3-3 0,0-1-4 0,-4-4-4 16,4-2-1-16,4-3 0 0,-4 1-2 16,0-19-5-16,-4 3 2 0,14-3-5 0,-10 1 0 15,4 2 1-15,-1 2 3 16,-3 8-5-16,4 8 4 0,-1-3-5 0,-3 2 1 16,3 6-2-16,-3 4-1 0,3 3 3 15,-3 3 7-15,0 1 0 0,-3 3 4 16,6 4-6-16,-3 2-6 0,0 5-4 0,0 7 0 15,0 0 2-15,0 0-3 0,0 0 6 16,-13 33-6-16,6-2 3 0,-3 13 5 0,1 10-4 16,-2 6 1-16,1-3 3 0,1 6-1 15,-8 7 6-15,4-10-6 0,3-3-1 0,2-4-2 16,2-2 10-16,3-9-3 0,-4-10-1 16,4-2-3-16,0-5 2 0,-1-4 4 15,4 0 1-15,-4-3-1 0,4-3 1 16,0-1 3-16,0-3 9 0,-3-1 22 15,3-10 32-15,0 15 8 0,0-15-1 0,0 0-8 16,0 0 0-16,0 0-23 0,0 0-3 16,0 0-6-16,17-48-6 0,-13 21 4 0,2-9-14 15,0-18 0-15,2-6-4 0,5-2 1 16,-7-1-5-16,5 2-10 0,-5 2-1 0,4 4 4 16,3 5-6-16,-2 10 0 0,-8 7 5 15,0 8 0-15,0 3-6 0,1 5-4 16,2-1-7-16,-2 5 3 0,-4 1-10 0,0 12-1 15,3-7-4-15,-3 7 5 16,0 0-3-16,-3 37 10 0,-1 1-3 0,-2 16 5 16,-4 6 4-16,-4 18-1 0,-2-1-4 15,3 1 9-15,-1-3-1 0,-6-3 7 0,4 0-8 16,2-13-7-16,1-8 2 0,0-1 3 16,2-12 2-16,5-5 15 0,-1-8-10 15,4-3 0-15,0-4 5 0,0-4-5 0,3 1 14 16,-5-5 18-16,5-3 30 0,0-7 4 15,0 0-17-15,0 0-3 0,0 0-4 0,0 0-3 16,5-36-9-16,1 14-2 0,1-2-7 16,2 2-3-16,2-3-3 0,-5 3-12 15,1 2-9-15,-1 5-21 0,-3-3-32 16,-3 5-28-16,4 4-18 0,0-4-33 0,-1 2-39 16,0 4-48-16,1-3-66 0,-4 10-62 15,3-9-42-15,-3 3-87 0,0 6-173 0,6-10 15 16,-3 1 65-16,5 2-451 0,-2-4-493 15</inkml:trace>
  <inkml:trace contextRef="#ctx0" brushRef="#br0" timeOffset="21777.92">20043 8637 2869 0,'0'-12'-86'0,"0"12"39"15,-14-13 21-15,1 2 23 0,-1 3 19 16,-2-5 16-16,3 2 10 0,-10-1 19 16,2-1 8-16,-2 1 11 0,-4-1-5 0,-6 1 13 15,7 5 2-15,-1 0 0 0,-6-1-3 16,0 5-9-16,-2-3 4 0,2 6-2 0,-7 0-10 16,1 6-6-16,-8 2-5 0,-10 7-6 15,4-2-2-15,-4 4-5 0,10 3 2 16,4 5-2-16,-4 0 1 0,7 5 1 0,1 7-10 15,-2 1 3-15,8 2 2 0,3 3-2 16,4 7 2-16,-1 0-6 0,-9 14 11 0,6 1-4 16,9-11-6-16,1 14 7 0,7-5-3 15,2-1-2-15,8 16 0 0,-7-13-4 16,7 5-5-16,13 8 2 0,-4 5-6 16,18-7 6-16,6 6 6 0,-3-3-4 0,9-2 4 15,8-4 2-15,-4-2-1 0,-4-3-2 16,1-3 2-16,3-6 0 0,3-2 3 15,8-7-2-15,-5-3 1 0,11-1 4 0,-10-13 11 16,2-2 3-16,5-4-5 0,3-4 5 16,9-4-7-16,-2-1 8 0,5-5-6 0,5-2-3 15,-1-4 3-15,3-6-4 0,-2-1-3 16,-1-4-3-16,4-3-8 0,-4-1 1 0,-3-5-11 16,23-5 3-16,-9-1 5 0,3-6-10 15,-7-2-2-15,-4-3-5 0,-3-2 12 0,1-4-11 16,-4-3-4-16,-3-3 7 15,-11 3-7-15,-5 3 8 0,-12 3 4 0,4-9 10 16,1 6 2-16,-7-7-10 0,-1 3 13 16,-6-8 4-16,-3 7 10 0,0-8-14 15,-7 2 9-15,-4 0-7 0,2-10 4 0,-6-1-3 16,-8-8-1-16,-1 4-8 0,-10-5 3 16,7 2-3-16,-12-13 1 0,-6 0-9 0,2 3 4 15,-11 6-8-15,-3-5-3 0,0 8 5 16,-3-4-4-16,-11 2 0 0,1 3-7 0,-7 1-2 15,1 6 5-15,-2-1 0 0,-6 8-3 16,1 1-1-16,-1 7 3 0,1 1-10 16,2 12 2-16,-3 2-3 0,15 3-3 15,-12 5 1-15,0 2-4 0,1 0 0 0,-3 7 5 16,9 3-8-16,-4 1-2 0,8 4 0 16,-10 0 0-16,-20 3-1 0,3 6 0 0,-1-5 2 15,5 10 2-15,3 2-7 0,-4-1 9 16,4 2-2-16,3 3-7 0,-3 2 7 15,-1 1 3-15,11 5-6 0,-7 0 3 0,10 3-6 16,-7 5 5-16,-6 4-1 16,16-2 0-16,-13 7 0 0,17-6 0 0,-14 11 2 15,14-7 1-15,-7 6-1 0,13-3-7 16,4 0 5-16,0 2 4 0,-8 8-3 0,11-6 2 16,3-3-3-16,-3 6 1 0,8-1-5 15,1 1 0-15,5 0 9 0,-1 1-8 0,4 3 5 16,-1-2-3-16,8-2 2 0,6 3-8 15,-3-6 9-15,9 6-1 0,1-3-3 0,3 0 5 16,3 5-5-16,4-2-3 0,6-3 6 16,0 0 0-16,1 0-1 0,12 8 2 0,1 0 11 15,-4-16-17-15,11 12 11 0,9-8 0 16,0 4-5-16,7-7 6 0,4-3 2 16,2-2-6-16,8-3 4 0,2-8 3 15,8 1-5-15,-18-8 9 0,21-1-9 0,3-1 1 16,-7-7-1-16,15-1 0 0,-16 0 3 15,2-9 2-15,-4 5-4 0,0-6-7 16,6 0 5-16,1-6 7 0,-11-1-7 0,8 0 7 16,9-5 2-16,-26-4-5 0,-1 0-7 15,-6-5 1-15,0-1 6 0,14-9 4 0,-21 2-4 16,-3-4 1-16,10-9-1 0,-6-4 3 16,-14 9-6-16,-1-19-4 0,5-1 8 0,-4 3-7 15,-13 7 4-15,0-6 0 0,6-11-3 16,-6-3 5-16,-8 9-2 0,5-8 0 15,-7 6-2-15,-8 0-5 0,4-4-1 0,5 7 7 16,-9-2 1-16,-1 0-2 0,-8 1 2 16,-5-3-5-16,-4-16 4 0,-12-2-1 15,-1 3 0-15,-11-6 1 0,-5-1-7 0,-8 3 7 16,-8 1 1-16,-6 4-7 0,3 9 6 16,-3 0 3-16,-9 9-5 0,5 5-8 0,-9 4 4 15,-4 11-4-15,-2 5 4 0,-5 7 0 16,-6 1 0-16,-3 12-2 0,9 6 1 15,-6 6 5-15,-19 6-11 0,5 5-18 0,1 3-23 16,3 11 5-16,3 3-34 0,7 6-18 16,4 7-8-16,8 0-24 0,2 9-9 0,6 0-17 15,7 6-11-15,13-1-23 16,-1 5-18-16,2-2-28 0,-8 5-37 0,13-6-26 16,1 5-41-16,0-5-68 0,6 0-140 15,14-11-53-15,0 0 76 0,2-4-383 0,12-9-389 16</inkml:trace>
  <inkml:trace contextRef="#ctx0" brushRef="#br0" timeOffset="33896.11">7736 8526 2603 0,'-13'-8'-25'15,"13"8"41"-15,-6-11 27 0,6 11 24 16,-14-13 19-16,7 12 1 0,7 1 18 0,-3-11 4 16,3 11-8-16,0 0 3 15,-6-10-16-15,6 10-3 0,0 0-8 0,-11-4-10 16,11 4-12-16,0 0-5 0,0 0-4 16,0 0-6-16,6 29 9 0,2-14-18 0,-5-1 1 15,7 10 5-15,-4-5 5 0,2 5-8 16,5 1 3-16,-4-8 1 0,5 5-5 15,2 3 13-15,5-6-1 0,-9-1 8 0,6 0 9 16,2-4 31-16,10 3 40 16,0-13 39-16,6-7 35 0,21-6-8 0,26-16-26 15,1-10-5-15,-4-8-11 0,6-2-19 16,4-5-15-16,-3-2 6 0,-7 2-16 0,0-3-23 16,-3 6-5-16,-8 2-9 0,1-1 3 15,-3 3-15-15,-3 3-6 0,-21 11 0 0,0-2-9 16,-10 12-13-16,-3-2 6 0,-10 10-7 15,1-4-5-15,-5 5-1 0,-2 0-13 16,2 2 0-16,-5 1 0 0,-2 0-33 0,-2 0-24 16,2 3-26-16,-1-2-15 0,-2 5-12 15,-6 1-12-15,16-6-23 0,-16 6-19 0,0 0-20 16,0 0-27-16,18 13-39 0,-15-9-46 16,0 10-43-16,0-4-67 0,-6-1-81 15,3-2-158-15,0-7 71 0,-3 17-461 16,3-10-493-16</inkml:trace>
  <inkml:trace contextRef="#ctx0" brushRef="#br0" timeOffset="45279.47">1876 11351 1756 0,'0'0'110'0,"0"0"26"0,-6-7 11 16,6 7 17-16,0 0 13 0,-8-7 12 0,8 7 15 15,0 0-8-15,0 0-6 0,0 0-18 16,0 0-15-16,0 0-22 0,0 0-17 16,0 0-9-16,0 0-8 0,-3 28 8 15,14-6 4-15,-5 10 22 0,7 14 15 0,-2 4 4 16,5 0 5-16,1 3 8 0,-7 1-7 16,-1-1-4-16,5-2-15 0,-4-2 3 15,1-9-19-15,2-8-22 0,-7-3 4 0,4 4-9 16,0-2-11-16,-3-6-10 0,-1-3-10 15,5 0 0-15,-8-6 0 0,4 0-17 16,-1 1 3-16,-3-5-5 0,1 1-9 16,3-5-22-16,-4 1 15 0,4-1-38 15,-7-8-40-15,3 12-57 0,-3-12-50 0,10 10-42 16,-10-10-45-16,6 10-42 0,-2-9-41 16,-4-1-42-16,0 0-61 0,0 0-142 0,0 0-55 15,0 0 75-15,0 0-407 0,-10-26-434 16</inkml:trace>
  <inkml:trace contextRef="#ctx0" brushRef="#br0" timeOffset="45579.84">1729 12130 2859 0,'-9'4'75'0,"-5"-1"40"0,14-3-5 16,-13 4 3-16,13-4 2 0,0 0-24 16,0 0-14-16,-7 9-7 0,7-9-8 15,0 0 2-15,7 16 2 0,3-2-1 16,0-3-10-16,10 3 8 0,0 1 3 15,10 2-2-15,0-4 4 0,3-1 5 0,7-2 12 16,4-7 13-16,2-3 13 0,20-10 6 16,1-5-1-16,0-5 6 0,10-10-9 0,-11-5 4 15,-12 3-6-15,3-10-11 0,-18 6 2 16,8-18-6-16,-4 4-30 0,-16 7 0 16,-6-6-11-16,1 2 1 0,-5 2-10 0,-4 8-27 15,-2 8-22-15,-11 4-38 0,3 7-38 16,-3 0-42-16,0 4-59 0,-3 6-56 0,0-1-43 15,-5 8-46-15,8 1-56 0,-16-3-99 16,16 3-115-16,-20 7 44 16,20-7-332-16,-13 8-366 0</inkml:trace>
  <inkml:trace contextRef="#ctx0" brushRef="#br0" timeOffset="57649.09">14217 13495 2690 0,'0'0'146'15,"-8"-18"21"-15,5 11 23 0,-4-4 16 0,1 4 1 16,6 7 7-16,-3-12-15 0,3 12-25 16,-7-10-8-16,7 10-23 0,0 0-19 0,0 0-8 15,0 0-13-15,0 0 4 0,0 32 10 16,0-10 10-16,7 9 5 0,-4 6 13 0,-6 1 1 16,3 17-12-16,3 2 3 0,-3 3-8 15,0-6-6-15,0 4-8 0,0-2-17 16,-3-3-11-16,0-14 4 0,-1-6-11 0,0-8-12 15,4-3 1-15,0-4-9 0,0-1-5 16,0-2-1-16,4-5-9 0,-4 0-29 0,0-10-55 16,0 0-50-16,0 5-48 15,0-5-49-15,0 0-50 0,0 0-66 0,23-22-58 16,-20 12-41-16,11-2-53 0,-1-6-63 16,4-7-103-16,2 1 49 0,11-8-473 0,0 0-516 15</inkml:trace>
  <inkml:trace contextRef="#ctx0" brushRef="#br0" timeOffset="58048.88">14699 13580 3122 0,'-16'-10'85'0,"16"10"22"0,0-12 6 16,0 12 3-16,-11-17-1 0,11 10-3 15,0 7-4-15,0-19-2 0,11 6-6 0,-4 1-1 16,-1-1-4-16,8-2-12 0,5 3 0 15,5-1-7-15,-7 1-4 0,5-1-5 16,12 1-3-16,-1-1-5 0,-3 6-7 0,0 2-9 16,-6 0 1-16,2 1-8 0,-2 8-4 15,0-2-4-15,-2 1 1 0,-2 5 6 0,4 0-5 16,-5 6 5-16,2-3 11 16,-4 6 11-16,2 2 14 0,-2 6 13 0,-1 0 5 15,-5 3 0-15,2 0 7 0,-6 1 4 16,0 4 9-16,-4 2-20 0,4 0 2 0,-7-3-12 15,3 5 0-15,-6 1-11 0,-4 10-2 16,4-6-16-16,-4-7 3 0,3 1 2 0,1-4-6 16,0-7-32-16,3 0-44 0,-7-6-28 15,7 2-33-15,-6-10-14 0,6 6-29 16,0-13-43-16,0-4-51 0,-8 4-74 0,8-4-46 16,0 0-29-16,-19-25-30 0,8 8-34 15,-1 1-44-15,-6-5-42 0,9 0-468 0,-1 0-467 16</inkml:trace>
  <inkml:trace contextRef="#ctx0" brushRef="#br0" timeOffset="58214.07">14993 13891 2805 0,'-3'-7'-61'16,"-8"6"38"-16,11 1 27 16,0 0 35-16,0 0 8 0,-13-9 30 0,13 9 10 15,0 0 25-15,0 0 5 0,30-8-1 16,-30 8-1-16,27-4-12 0,-8 0-5 16,2-2-10-16,6 1-11 0,-1-2-4 0,1 0-9 15,13-2-2-15,-10 1-12 0,13 4-4 16,-13 0-17-16,14-5-42 0,-11 5-53 0,-3 0-60 15,0 3-43-15,0-2-67 0,-6-1-63 16,1-2-124-16,-1 1-54 0,-4-1 49 0,4-1-214 16,-8-3-140-16</inkml:trace>
  <inkml:trace contextRef="#ctx0" brushRef="#br0" timeOffset="59134.58">17393 13570 1948 0,'0'0'94'0,"-11"-12"24"16,11 12 10-16,0-21 15 0,14 4-5 0,7-3-3 15,-2 0 8-15,5-2-13 0,12-9 4 16,-3 12-9-16,-6 2-14 0,3 9-16 15,-3 0-7-15,-4 5-6 0,0 6-11 0,7 2-6 16,-10 6 5-16,1 7-22 0,-2 7 13 16,-2 3 15-16,-14 7 2 0,4 1 11 0,-10 3 1 15,-18 14 6-15,5-1 8 0,-4-2 2 16,-4 3 3-16,-5 7-6 0,2-13-1 16,-3 0-5-16,7-7-4 0,6-6-12 0,4-9-5 15,3-3-7-15,-4-3-10 0,8 2-9 16,-4-7-1-16,7-3 0 0,-5-1 1 0,5 1-9 15,3-11-2-15,3 11-4 0,-3-11 0 16,21 6-10-16,-8-5 2 0,7-1 0 16,7-1-2-16,3-5-35 0,3 1-41 15,10-1-52-15,1-2-38 0,16-9-87 0,-3 0-66 16,3-2-79-16,-4-6-92 0,-3 0-135 16,17-8 49-16,-13 6-466 0,-7-3-493 15</inkml:trace>
  <inkml:trace contextRef="#ctx0" brushRef="#br0" timeOffset="59680.67">18483 13577 2965 0,'3'-19'18'0,"-3"8"16"0,0 11 29 15,0-20 8-15,3 8-2 0,5-1 9 16,-2 1-5-16,7-3-4 0,-2 2-2 0,1 1-7 16,1 3-9-16,8 2-1 0,-12 3-5 15,5 1-3-15,-14 3 3 0,30 3-14 16,-17 4-4-16,4 1-3 0,0 5 8 0,-7-1-2 16,-3 8-16-16,2-2 1 15,-9 7 11-15,4 0-9 0,-8 1-1 0,1-1 8 16,-7 3-12-16,4 0 0 0,-11-2 2 15,7-1 2-15,3-4-7 0,-3 0 5 0,-3-5-2 16,10-3-6-16,-5-1 1 0,5-2 0 16,3 1 10-16,0-11 7 0,0 13-2 0,0-13 1 15,0 0-5-15,11 7 9 0,-11-7 0 16,0 0 3-16,26 0 15 0,-26 0-9 16,23 0 1-16,-9 0 6 0,9 1-9 0,-3 3 0 15,0 3-6-15,3 0 2 0,-3 4-2 16,4 2 8-16,-5-1 1 0,5 9 4 0,-7-3-1 15,-4 7 3-15,-7 0 2 0,5-1 12 16,-14 1-7-16,0 0 0 0,-8 1-6 16,-2 2-4-16,-4-6 0 0,1 2-2 15,-8-2-7-15,1-5 0 0,3-5-3 0,-3-6-5 16,-4-5-7-16,0-1-10 0,0-4-13 16,0-6-15-16,-3-2-20 0,8-1-15 15,2 1-28-15,-1-1-27 0,2-2-49 0,2 2-70 16,7-2-57-16,-1 1-65 0,8-1-71 15,3 1-125-15,11-3 46 0,2 1-358 16,10-8-344-16</inkml:trace>
  <inkml:trace contextRef="#ctx0" brushRef="#br0" timeOffset="60363.69">21240 13475 2604 0,'0'0'92'16,"0"0"22"-16,0 0 6 0,0 0-3 0,0 0-6 16,3-34-13-16,10 26-5 0,4 0 1 15,-1-1-23-15,1 2-4 0,3 3-4 0,0 4-4 16,-3 0-11-16,6 4 2 0,0 7-4 15,1 3 7-15,-8 7 4 0,1 4 11 16,-7 4 12-16,-3 2 8 0,-7 6 19 0,-4 1 11 16,-6 12 5-16,-3 1 17 15,3-1-11-15,-16 0 3 0,9-1 9 0,-3-6-19 16,3-11-12-16,3-2-10 0,-2-5-5 16,10-8-9-16,-2-2-9 0,-1 3-7 0,2-5-3 15,4-5 3-15,0 6-14 0,3-14 7 16,0 10-20-16,0-10 6 0,19 9-16 0,-5-3 4 15,2-6-12-15,5 0-47 0,12-3-37 16,10-4-49-16,-3-1-55 0,21-2-56 0,-6-8-86 16,10 0-48-16,-2-1-39 0,0-6-40 15,10-2-95-15,-10 2-22 0,10-4 47 16,-13 8-367-16,0-2-353 0</inkml:trace>
  <inkml:trace contextRef="#ctx0" brushRef="#br0" timeOffset="60848.23">22633 13687 2631 0,'0'0'87'0,"0"0"10"0,10-4 6 16,-10 4 19-16,0 0 12 0,3-11-17 16,-3 11 6-16,0 0-14 0,0 0-16 15,0 0-8-15,0 0-5 0,-7-14-14 0,7 14-4 16,0 0-12-16,0 0 0 0,0 0 1 16,0 0-15-16,-36 4 3 0,36-4-8 0,-24 4-2 15,24-4-4-15,-26 6-6 0,26-6-1 16,-23 0 6-16,6 0-9 0,17 0 4 0,-27 0 14 15,14-6-1-15,-1 2 12 16,-2 0 4-16,5-2-6 0,-1-5 1 0,-6 3 3 16,12-5-4-16,-1-5 4 0,4 0 2 15,-3-4 0-15,6 0 5 0,3-2 0 16,0-2-1-16,0-5-1 0,4 6-5 0,7-4-1 16,-4 7-3-16,-1-2-11 0,2 6 1 15,5-1-3-15,-2 5-7 0,-1 3-1 0,4 1-5 16,-4 6 3-16,-4 1-3 0,-9 3-3 15,31 3 6-15,-8 5-3 0,-6 6 21 16,3 3 2-16,0 8 20 0,-4 3 4 0,4 9 5 16,-2 9 2-16,-9 1 14 0,-6 3-2 15,4 0 12-15,-4 0-15 0,0-6-12 16,-3-3-4-16,0 2 7 0,-3-4-5 16,0-2-17-16,-10 12 15 0,-1-5-20 0,4-9 1 15,-3-7-7-15,6-6-2 0,-6-1 0 16,0-2-22-16,-7-5-27 0,-4 4-28 0,1-5-23 15,-3-5-25-15,-1-1-35 0,-3 3-35 16,3-5-46-16,1-5-38 0,-8 3-64 0,4-3-53 16,-3 0-72-16,3-6-178 0,0 2 11 15,6-1 66-15,8-2-428 0,-7-6-440 0</inkml:trace>
  <inkml:trace contextRef="#ctx0" brushRef="#br0" timeOffset="61748.05">24636 13475 2785 0,'16'-16'-4'15,"-2"-2"21"-15,2 4 19 0,1-1 13 16,4 0 3-16,12 5 5 0,-3 0-2 16,0 5-5-16,0-1-1 0,0 10-17 0,10 1 3 15,0 7 1-15,-7 3-10 0,11 10 2 16,-11 7-4-16,-6 6-9 0,-14-5 4 0,-4-1 6 16,-4-4 1-16,-2 2-16 0,0 2 11 15,-9-7 5-15,1 3-17 0,2-6 11 16,0-2-6-16,0-2 7 0,6-6-8 0,0-2 2 15,-3-10 4-15,8 12-4 16,-8-12 26-16,13 6 7 0,-13-6 13 0,12 3 5 0,-12-3 1 16,21 4-10-16,-21-4 0 15,17 12 2-15,-4-3 5 0,4 5-2 0,-1 1 8 16,-2 6 2-16,-4-5 2 0,-1 7 8 16,-2 2 7-16,0 2-2 0,-7-2 0 15,0 3-11-15,-3-3-6 0,-1-3 1 0,1-1-11 16,-4-4-4-16,-3 4 1 0,-4-5-5 15,-8 0-5-15,2-7-9 0,-7 0-22 0,0-5-32 16,0-1-36-16,-3-3-30 16,-3-3-38-16,-7-1-35 0,7 1-49 0,3-5-33 15,3 1-41-15,4-3-54 0,6-4-61 16,4 0-90-16,9-1-10 0,8-6-336 0,3-8-314 16</inkml:trace>
  <inkml:trace contextRef="#ctx0" brushRef="#br0" timeOffset="62015.1">25443 13490 2540 0,'17'-20'135'0,"-4"5"33"0,-4 1 31 0,-1 7 21 16,-2-2 13-16,1 4-8 0,-7 5-15 15,6-8-30-15,-6 8-15 0,0 0 7 16,17 18-1-16,-7 2 14 0,-4 2 28 0,5 14-3 16,-8-3 12-16,7 23-13 15,-4-1-8-15,-2 1-11 0,0 2-9 0,-1 0-20 16,-3 1-10-16,7-5-14 0,-4-4-14 15,3-4-11-15,-3-9-15 0,-3-10-3 0,4 0-9 16,0-4-10-16,-4-5-4 0,3 0-20 16,-3-6-17-16,-3-2-33 0,3-10-62 0,0 7-72 15,0-7-74-15,0 0-58 0,0 0-89 16,10-28-77-16,-4 14-103 0,8-4-172 16,-1 0 13-16,14-17 79 0,-4 8-550 0,7-11-631 15</inkml:trace>
  <inkml:trace contextRef="#ctx0" brushRef="#br0" timeOffset="62447.37">27250 14049 3550 0,'-17'10'161'0,"7"-3"21"16,3 1 31-16,4 1 15 0,3-9 32 0,-10 4-33 16,10-4-16-16,0 0-9 15,0 0 4-15,20 10 12 0,13-8 4 0,21-4-5 16,25-4-15-16,35-2-13 0,3-9-21 15,9 3-11-15,-2-4-13 0,-4 4-16 0,-8-4-12 16,2-1-10-16,-14 2-10 0,-23 6-9 16,-11 3-8-16,-9-5-2 0,-11 6-9 0,-8 0-1 15,-16-1-11-15,2 4-5 16,-7 1-3-16,-1-3-14 0,-5 4-16 0,-11 2-22 0,16-2-27 16,-16 2-38-16,0 0-49 15,0 0-60-15,0 0-45 0,0 0-36 0,0 0-51 16,0 0-54-16,0 0-47 0,0 0-50 15,0 0-55-15,-24 17-111 0,24-17-24 16,-9 4 68-16,9-4-500 0,-10 6-553 0</inkml:trace>
  <inkml:trace contextRef="#ctx0" brushRef="#br0" timeOffset="63533.69">30399 13412 3159 0,'0'0'-3'0,"0"0"22"0,0 0 14 16,0 0 12-16,0 0 3 0,0 0 6 0,0 0-14 16,0 0 3-16,0 0-6 0,0 0 9 15,-39-17-28-15,39 17 15 0,-41 7 3 0,15 0 7 16,-4 0-7-16,-11 2-2 0,2 3 11 15,-15 1-2-15,5-4-4 0,-8 7-4 16,0-1 2-16,7 3-5 0,-3-6-2 0,12 1-8 16,8-5 9-16,6 3-2 15,2-4 7-15,1 0 11 0,7-1 13 0,-2-1 22 16,5 1 15-16,4-5 31 0,10-1 25 16,0 0 8-16,-24 0-17 0,24 0-10 15,-16-9-11-15,9-1-8 0,0-5-2 0,4-5-15 16,3-5-4-16,3-10-9 0,7-19 6 15,4 0-11-15,10-17-3 0,1 0 6 0,2 1-7 16,6 3-3-16,5-1 16 0,-16 19 12 16,2 3-1-16,-4 3 13 0,-4 16 0 15,-5 2-7-15,-4 8-8 0,2 0-19 0,-5 9-7 16,3-3-17-16,-4 4-2 0,-3 7-8 16,0 0-5-16,0 0-3 0,20 25 0 15,-13-3-8-15,-4 7 1 0,10 21-5 16,-10 9 2-16,7 0-4 0,-3 4 2 0,6 12-12 15,-9-10 9-15,6-5-4 0,0 2 3 16,-4 4-7-16,1-11-4 0,0-1-21 16,-3-11-24-16,-1-5-46 0,-3-12-61 0,3 3-39 15,-3-9-35-15,3-1-33 0,-3-1-11 16,3 0-20-16,-3-5-18 0,4-6-49 0,-4-2-62 16,0-5-78-16,0 0-132 0,0 0-3 15,0 0 65-15,6-30-401 0,-3 12-435 16</inkml:trace>
  <inkml:trace contextRef="#ctx0" brushRef="#br0" timeOffset="63949.07">30399 13097 2790 0,'18'-22'0'16,"-6"2"24"-16,1 2 13 0,1 3 9 0,-1 1 13 16,4-3-9-16,-1 3 6 0,-2 3-8 15,2 3-6-15,-2 2-1 0,-1 6-7 16,-13 0-4-16,30 10 14 0,-13 5-20 0,-4 3 4 15,-2 3-13-15,-1 8 5 0,-4 3 5 16,-3 3-8-16,1-2-1 0,-1 2-3 0,1-3 14 16,-4-4-10-16,3-3 3 15,4 0-10-15,-7-3-1 0,6-1-1 0,1-4 5 16,0-1 9-16,3-2 9 0,-1 1-10 16,1-2 13-16,4-1 4 0,-1 2 3 15,4 2 0-15,-4 0 5 0,1 1-1 0,2 5 10 16,-2-5 2-16,-5 2 8 0,4 2-2 15,-5 1 8-15,-2 2 3 0,-3-5 4 16,-6 1 2-16,3-2 5 0,-6 4-3 0,-5-1-2 16,-2-2-5-16,-7-1-7 15,1-4-2-15,-5-3-7 0,-6 2-4 0,-3-1-5 16,3-8-10-16,6-1-1 0,-9 0-24 0,9 0-26 16,2-9-46-16,-2 3-39 15,4-1-47-15,4-4-56 0,2 5-51 0,4-4-54 16,-1 2-78-16,11 5-148 0,-6-13-13 15,6 13 60-15,6-14-245 0,5 6-221 0</inkml:trace>
  <inkml:trace contextRef="#ctx0" brushRef="#br0" timeOffset="64797.47">32663 13316 2207 0,'0'0'93'16,"0"0"19"-16,20-1 19 0,-20 1 11 15,0 0 19-15,17-3 0 0,-17 3 2 16,0 0-7-16,0 0-4 0,0 0-3 16,13-3-11-16,-13 3-12 0,0 0-12 15,0 0-13-15,0 0-9 0,0 0-9 0,0 0-5 16,-54 18-9-16,31-8-7 0,-7-2-3 15,4 2-7-15,-11 0-2 0,0 2-7 16,-13 6-11-16,-3-1 2 0,13-4-3 0,7-4 1 16,-4 4-6-16,3-2-2 0,5-3 0 15,2 3-3-15,0-4-1 0,10-1 0 0,-2 1 0 16,5-4 14-16,1 2 15 0,13-5 25 16,-20 4 20-16,20-4 21 0,-16 0 8 15,16 0-21-15,0 0-8 0,-24-12-18 0,13 2 8 16,5-5-19-16,-1 1 5 0,1-7-14 15,6-7 5-15,-3-1-13 0,6-10-2 16,3-18-3-16,4 0-14 0,4 0 4 16,2 2 1-16,14-8 6 0,-6 11 0 15,-1 2 2-15,-7 5 16 0,2 2-2 0,2 11 21 16,-7 7 2-16,-3 4 0 0,-3 7-4 16,-1-1-13-16,-2 5-9 0,2-1-1 15,-3 4-18-15,-3 7-1 0,0 0 0 0,0 0-7 16,0 0 3-16,30 25-9 0,-23-2 6 15,0 4-4-15,3 8-2 0,-4 0-2 0,4 15 4 16,1 5-7-16,-2 2 2 0,-5 0 2 16,-1-1-6-16,-3 6 4 0,0-6-1 15,3 1-9-15,-3-4-13 0,0-8-36 16,-3-10-30-16,3-3-64 0,0-3-44 16,-3 0-33-16,6-9-40 0,-3-2-7 0,0-1-28 15,3-8-54-15,-3-3-38 0,0-6-64 16,14 1-105-16,-14-1-88 0,27-16 53 0,-5-7-444 15,13-13-502-15</inkml:trace>
  <inkml:trace contextRef="#ctx0" brushRef="#br0" timeOffset="65146.66">33113 12820 2961 0,'-4'-15'-40'0,"-8"0"23"0,4 2 12 15,-2 2 12-15,-3 7-2 0,3 0 4 16,-6 1 3-16,-1 0-2 0,17 3 8 15,-30 6-1-15,20-2 2 0,-3 6-9 0,-1 2 5 16,4 4-4-16,0 4 13 0,0 0 1 16,7 5-5-16,3 0 22 0,0 5-12 0,3 2 4 15,0 0 21-15,4 4 3 0,7 6 13 16,-8-2 4-16,8 5 5 0,2-5-1 16,-6-2 10-16,0-5-9 0,0-1 8 0,0 0-13 15,0-2 0-15,0 2 2 0,-7-4-1 16,1 0 1-16,-4-9 8 15,-4 5 2-15,-2 1-5 0,-4-6-6 0,-7-1-3 16,1-1-5-16,-4-2-11 0,-4-5-4 16,-3 0-7-16,4 2-8 0,-3-6-17 0,2 1-32 15,1-4-40-15,-1 2-48 0,5-5-51 16,-2 3-40-16,-2-3-31 0,23 0-44 16,-30 0-45-16,10-3-87 0,7 0-110 0,13 3 11 15,-20-11-270-15,10 7-255 0</inkml:trace>
  <inkml:trace contextRef="#ctx0" brushRef="#br0" timeOffset="66647.2">14936 14833 2168 0,'-20'-13'-58'0,"4"-5"43"0,2 3 27 16,4 0 26-16,-3-2 24 0,-1-1 17 15,8 1 28-15,-4 2 5 0,3 1 26 16,-6 3-6-16,3-3 7 0,-1 6 4 0,5-3-16 16,0 4-12-16,6 7-9 15,-14-7-11-15,14 7-11 0,0 0-13 0,0 0 13 16,4 41-4-16,6-10 7 0,10 13 4 15,20 16-5-15,-1-4-1 0,8 1 0 0,6 4 7 16,18-7-3-16,5-1 0 0,14-6 10 16,13-4-1-16,7-8 2 0,17-5 6 0,10-15-4 15,3-9 3-15,13-7-14 0,43-12-6 16,5-15-7-16,-2-12-10 0,5-7 6 16,-8-7-8-16,-2-13-20 0,-10 0 3 0,-18-2-11 15,-16-2-4-15,-14 2 6 0,-19-1-13 16,-30 16 14-16,-11 3-3 0,-11 2-10 0,-13 3-4 15,-11 10 3-15,-8 4 5 16,-10 7-7-16,-3 6 4 0,-10 1-8 0,0 5-7 16,-3 6 3-16,-1-4-27 0,4 4-39 15,-10 7-30-15,4-11-30 0,-4 11-26 0,0 0-41 16,0 0-38-16,0 0-46 0,10 21-51 16,-10-11-67-16,0 2-97 0,-3 1-109 15,-1 2 59-15,1 0-434 0,-4 3-438 0</inkml:trace>
  <inkml:trace contextRef="#ctx0" brushRef="#br0" timeOffset="67682.85">16803 15723 2854 0,'-4'-21'67'0,"-6"-1"30"0,-3 7 6 0,3-1 7 15,-3 4 16-15,-8-2 6 0,5-3 4 16,2 6-2-16,-2 3-15 0,-1 3-3 0,1 5-10 15,-11 5 2-15,-3 13 0 0,-14 14 6 16,-11 16 4-16,4 7 9 0,-2 7 1 16,3 6 9-16,9 7-15 0,5 0 8 0,9 0-5 15,11-3-15-15,5-12-3 0,11 0-4 16,5-7-8-16,8-6-14 0,7-3-2 0,2-5 11 16,8-14-5-16,0-8-22 0,14-9 7 15,6-5-7-15,-3-6-2 0,26-12-17 0,4-10 3 16,-20-3 10-16,6-4-15 0,-20-3 6 15,-10-1-17-15,1 2 9 0,-21 6 0 16,-6 1-14-16,-7 4 3 0,-7 6-10 16,-3-1 8-16,-6 3-6 0,-5 1 0 15,-5 6-20-15,-1 3-21 0,-10 5-21 0,4 2-35 16,0 3-33-16,-7 2-35 0,4 6-40 16,1-1-39-16,5 6-41 0,1 0-48 0,6-1-33 15,2-2-44-15,5 3-47 0,9-5-130 16,0-1-1-16,7-2 59 0,-3 0-388 0,3 0-377 15</inkml:trace>
  <inkml:trace contextRef="#ctx0" brushRef="#br0" timeOffset="68697.75">18843 15087 2665 0,'-27'-15'59'0,"7"5"33"0,-3 0 20 16,6 5 3-16,4-1-4 0,3 2 5 0,10 4-13 15,-17-7-16-15,17 7-8 0,0 0-29 16,0 0 26-16,0 0 12 0,4 29 5 0,15-11 6 16,28 7 9-16,13 3 13 15,27 1 3-15,19-4 12 0,14-1 4 0,24-12 9 16,9-8-7-16,10-4-5 0,44-12-6 0,4-10 2 15,-12-10-23-15,2-6-14 0,-12-8 6 16,-13-1-17-16,-12-10 24 0,-14 2-22 16,-16-2-5-16,-38 8 1 0,-9-1 11 15,-14 0-12-15,-13-4-15 0,-7 1 13 0,-19 13-16 16,-1-2-18-16,-16 9 13 0,-4 8-6 16,-3 3-20-16,0 2-23 0,-6 2-63 0,-4 7-50 15,-4 7-37-15,4 4-41 0,-10-4-46 16,10 4-62-16,0 0-60 0,-26 25-76 0,15-11-127 15,8 1-80-15,-7 0 64 0,10 5-483 16,-3-2-523-16</inkml:trace>
  <inkml:trace contextRef="#ctx0" brushRef="#br0" timeOffset="70099.85">20386 15605 2942 0,'-3'-10'-90'0,"0"-3"35"16,-4-3 40-16,0 5 23 0,-3-3 32 15,4 3 16-15,-5 1 9 0,1-2 26 16,4 6-17-16,-8-1 0 0,4 2 5 0,10 5-4 15,-30 1 1-15,0 7 8 0,0-2-8 16,0 9-3-16,-13 13 1 0,-1 1-5 0,8 6 3 16,-4 9-7-16,10-2 2 0,-6 15-1 15,2 4 0-15,8 4-2 0,2 6-1 16,11-11 4-16,3 2 1 0,6 1 1 0,11-5 4 16,3-1 1-16,0-3-3 15,7-5 3-15,6-5-7 0,0-6 2 0,-2-8 3 16,-2-5 7-16,8-11 14 0,0-3 12 15,9-8 9-15,-3-8 6 0,24-12-17 0,0-7 11 16,-7-5-10-16,-3-6-9 0,-11-1 4 16,-6-3 3-16,-3 2-9 0,-10 4-8 0,-11 3-1 15,-6 7-9-15,-3 6-8 0,-11-4-11 16,1 7-4-16,-10 2-8 0,-7 4-11 16,0 5-25-16,-7 6-27 0,-9 2-40 0,-11 6-31 15,-3 7-29-15,7 7-27 0,7 3-34 16,5 0-39-16,4-6-38 0,14-1-33 15,3-2-44-15,7-5-62 0,3 3-74 0,10-10-127 16,3 0 45-16,-3-7-455 0,17 5-482 16</inkml:trace>
  <inkml:trace contextRef="#ctx0" brushRef="#br0" timeOffset="70816.21">22156 15097 2922 0,'-16'-17'13'15,"-2"2"42"-15,9-3 24 16,-1 4 36-16,-1 1 2 0,2 1 23 0,2 1 14 16,1 4-9-16,-2-3-14 0,8 10-15 15,-6-6-21-15,6 6-11 0,0 0-4 0,0 0 0 16,20 46-6-16,4-8 1 0,9 1 7 16,10 11-2-16,11 1-1 0,9-1-2 15,10 0 4-15,4-11 1 0,13-2 1 0,10-3 3 16,14-18 3-16,1-5 1 15,19-11 0-15,-1-11-7 0,41-11-12 0,-11-7 2 0,0-11-7 16,-9-8-13-16,-14-7-4 0,-13-3-4 16,-34 8-13-16,-9-10-2 0,-2 0 18 15,-8-1-14-15,-14 3-3 0,-7 2-4 16,-16 13-4-16,-7 6-4 0,-7 10-8 0,-3 4-14 16,-7 6-33-16,-5 3-46 0,-2 6-37 15,-3 2-35-15,-3 6-42 0,0 0-37 16,0 0-44-16,0 0-64 0,0 0-59 0,3 28-119 15,-3-21-57-15,4 5 64 0,-4 1-386 16,3-1-381-16</inkml:trace>
  <inkml:trace contextRef="#ctx0" brushRef="#br0" timeOffset="72330.97">23710 15917 2612 0,'-4'-7'17'0,"4"7"20"0,-3-15 12 16,6 1 21-16,1 3 4 0,2-3 1 16,4-2 3-16,7-1 2 0,3 0-5 0,6-2-6 15,15-6 4-15,5 3-12 0,1-2 4 16,-10 13-10-16,-7-3-16 0,0 4-1 0,-7 9 3 16,-7 1 3-16,8 1-13 0,-7 8-6 15,-1 0 10-15,-6 8 7 0,-3 4 4 16,0 4 10-16,-11 8 1 0,-9 12 1 0,-4 0-1 15,-3 0 0-15,4-1 6 16,-11 5-2-16,4-5-7 0,-4 4 8 0,0-3-2 16,8 0 3-16,-5-1 11 0,0-1-1 15,7 0 0-15,-2-4 2 0,13-8 0 0,-2-6-4 16,5-3-6-16,0-4 0 0,3-1 5 16,6-2 28-16,11 0 42 0,10-5 24 15,0-2 4-15,9-6-2 0,4-2-11 0,10-6-4 16,20 2-14-16,0-8-12 0,-4 2-8 15,-6-3-14-15,5-5-7 0,-6 9-9 0,-12 0-9 16,-11 1-12-16,1-5 2 0,-4 5-5 16,-6 1-3-16,-7 2-9 0,1-4-3 15,-5 5-9-15,-2 1-5 0,2-1-16 16,-7-1-15-16,-9 5-21 0,18-3-21 16,-18 3-27-16,17-6-28 0,-17 6-15 0,0 0-15 15,0 0-11-15,0 0-17 0,0 0-16 16,0 0-15-16,0 0-20 0,16 0-24 0,-16 0-40 15,0 0-24-15,0 0-36 0,0 0-41 16,0 0-71-16,0 0-131 0,-3-8 20 0,3 8 50 16,6-17-359-16,-3 10-343 0</inkml:trace>
  <inkml:trace contextRef="#ctx0" brushRef="#br0" timeOffset="79764.28">30376 14505 2476 0,'-23'-10'-8'15,"9"-1"27"-15,1 1 16 0,0 1 26 16,0-4 16-16,-1 6 16 0,1-4 22 0,3 4 20 15,-1 0 6-15,2 2 1 0,2-2-1 16,7 7-10-16,-14-11-16 0,14 11-24 16,-9-6-3-16,9 6-15 0,0 0-6 0,-13 21-6 15,9-9-7-15,8 9 5 0,2 0 0 16,7 10-3-16,11 13 6 0,9-1 4 16,10 10 9-16,4-6-1 0,-4-11-1 0,17 3 3 15,-3-8 1-15,3-6 4 0,7-7 5 16,23-2-2-16,-13-7-2 0,5-8 2 0,8-2-8 15,18-8-2-15,-2-7-9 16,-2-5-3-16,-4-7-6 0,-4-4-2 0,1 0 5 16,-7-1 0-16,-10-2-8 0,-4-1-2 15,-2 3 1-15,-7-3-2 0,-21 5-2 16,4-1-1-16,-13 3 7 0,-1-2-6 0,1 2 8 16,-14 6-9-16,-2 6 4 0,-5-1 1 15,1 1-3-15,-4-1 0 0,1 6-4 16,-5-1 6-16,-2 2-15 0,0 4 0 0,3-5-14 15,0 5-2-15,-7 0 12 0,-3 7-11 16,11-11-1-16,-11 11 3 0,9-13-4 0,-9 13-3 16,7-7-4-16,-7 7 2 15,3-7 1-15,-3 7-13 0,0 0 10 0,0 0-10 16,6-8-2-16,-6 8-13 0,0 0 8 16,0 0 6-16,0 0 8 0,0 0-9 15,0 0 3-15,0 0-6 0,0 0-1 0,0 0-7 16,0 0 20-16,0 0-6 0,-33 21 2 15,33-21-7-15,-13 16 11 0,4-13-10 16,-2 4-3-16,1 4 12 0,0-1 1 0,0 0-17 16,-3-1 5-16,-1 1 0 0,1 1 9 15,0 2-6-15,3-1 9 0,-10 2-1 0,3-1-6 16,1 2-4-16,-4 0-5 0,-4-1 1 16,-3 4 6-16,0 0-1 0,-3-4-17 15,0 4 5-15,0-3 15 0,1 1-17 16,-1-4-10-16,0 6-1 0,0-4 4 15,3 1-5-15,-6 2-8 0,3 0-4 0,-14 5-2 16,11-3 11-16,3-3-5 0,3-4 7 16,-3 1 2-16,8-1-1 0,-2 1 6 15,4-4 1-15,0 0 2 0,3-2 3 0,0-2 3 16,-2 2-2-16,2 0 4 0,0-1-4 16,-3-1 1-16,4-3 7 0,-1 3 0 0,-7 1 5 15,11-2-2-15,-7 0 0 0,-4 2-2 16,-1-1-1-16,-2 1 6 15,3-2 5-15,1-1-5 0,-4 4 4 0,4-5-7 16,0 4 10-16,-1-6-5 0,-6 4-2 16,3-4-4-16,0 0 11 0,1 0-7 0,0 3-2 15,-1-6 4-15,0 2-3 0,4 1 2 16,-4-3-2-16,0 0-5 0,0 0 11 16,-2 1-1-16,-1-4-7 0,0 2 0 0,3-3 0 15,1-1 8-15,-4 1-1 0,3 0-6 16,6-4 2-16,-4 1-1 0,1 0-5 0,7-1 8 15,-2 4-4-15,-2-3 7 16,1 2-5-16,4 1-2 0,-1 0-2 0,4-4 4 16,-1 4-1-16,-2 0 3 0,2-4-5 15,4 7 1-15,0-3 5 0,0-1 2 16,0 2-8-16,0-1 1 0,10 7 1 0,-17-10 4 16,17 10-8-16,-13-8 9 0,13 8 6 15,-10-7-12-15,10 7 2 0,-7-4 0 16,7 4 1-16,0 0-9 0,-9-8 2 0,9 8-4 15,0 0 2-15,0 0-3 0,0 0-1 16,0 0 4-16,0 0 5 0,0 0-3 16,0 0 5-16,0 30-2 0,3-17 1 0,7 5-3 15,7 1 7-15,-1 1 1 0,4 5-5 16,4-2 0-16,9 4 0 0,3 3-3 0,4-5 7 16,-2-7 3-16,8 3-2 15,4-3 1-15,0-3 2 0,6-2-5 0,8-3 0 16,-17-8 6-16,-1 1 3 0,4-6-5 15,17-1 2-15,-1-8-5 0,-2 1 1 16,-8-6-2-16,4-1 6 0,0-4-5 0,1-2 8 16,-8-1-7-16,0-1-1 0,-6 1-4 15,-4-3 2-15,-2 6 2 0,-16-2-1 0,2 7-1 16,-3 1 5-16,-4-1-3 0,-4 6 3 16,1-4 5-16,-1-1-9 0,-5 4 5 15,2 2-5-15,-3 3 8 0,0-4-9 0,0 7 5 16,-7-4 0-16,-3 8-13 0,14-10 3 15,-14 10 0-15,10-10 1 0,-10 10-3 16,0 0 1-16,0 0 5 0,0 0-4 16,0 0 9-16,0 0-4 0,0 0 1 15,-27 25 0-15,7-12-1 0,-3-1 1 0,-4 6 2 16,-3-4 5-16,-14 11-4 0,-2 0-1 16,-1-1 2-16,-2-2 2 0,-2 3 1 15,-2-3-2-15,-6 0-10 0,5-5 6 0,0 4-1 16,12-9 6-16,1-6-4 0,1 1-4 15,0-4-2-15,4-2-10 0,-2-2-15 16,-4-5-15-16,-1-4-26 0,-11-5-28 0,0-4-32 16,4 1-23-16,4-5-28 0,9 4-4 15,7 1-19-15,4 1-16 0,5 6-27 16,5-1-31-16,-1-1-56 0,7 1-43 16,4-2-100-16,3 1-28 0,6-2-276 0,3 1-270 15</inkml:trace>
  <inkml:trace contextRef="#ctx0" brushRef="#br0" timeOffset="81648.42">31089 15437 2230 0,'0'0'-43'0,"0"0"30"16,-26-4 29-16,16-2 27 0,10 6 21 15,-20-7 14-15,9 2 15 0,11 5 15 16,-16-13 11-16,10 9 15 0,6 4 4 0,-8-13-2 15,8 13-5-15,0-15-3 0,0 15-12 16,4-15-10-16,-4 15-11 0,4-14-15 16,2 8-2-16,7-2-5 0,1 4-10 15,-1 1-12-15,11-1-3 0,-5 3-9 16,8-2-3-16,0 6 4 0,-4-2-6 0,1 6-12 0,3-3 0 16,-8 4 3-16,-2 6-5 15,2 2-1-15,-5 4 0 0,-1 3-3 16,-10 2-1-16,2 4 3 0,-19 17-3 0,4-2-7 15,-10 3 5-15,-7-1-3 0,-3-1 9 16,0 0 4-16,-16 5 17 0,9-8 4 0,0-2 9 16,3-1 2-16,-2-5 4 0,16-4-5 15,-3-8 1-15,6-4-7 0,7-1-1 16,1-2-5-16,1-2 5 0,8-3 16 0,0-10 22 16,14 15 9-16,2-10-2 15,8-3-2-15,3 1-1 0,12-6-7 0,5 1-12 16,19-9 6-16,1 2-17 0,-4-1 5 15,-14 0-6-15,-2 2-12 0,-1-2-1 16,-7 0-10-16,-6 3-4 0,0 2-5 0,0-5 5 16,-6 2-5-16,0 2-6 0,-5 5-10 15,1-2 15-15,-7-1-11 0,1-2 6 16,-14 6-16-16,19-5 12 0,-19 5 5 0,21-2-10 16,-21 2-3-16,14-5-2 0,-14 5-4 15,0 0 3-15,13-6-7 0,-13 6-12 0,0 0-4 16,12-4-16-16,-12 4 1 15,0 0-10-15,14-5-12 0,-14 5-8 16,0 0-9-16,0 0-5 0,0 0-17 0,0 0-12 0,0 0-21 16,0 0-33-16,0 0-31 15,0 0-22-15,0 0-33 0,0 0-25 0,0 0-36 16,0 0-57-16,0 0-96 0,-53 2-89 16,53-2 62-16,-27 0-318 0,14-5-293 15</inkml:trace>
  <inkml:trace contextRef="#ctx0" brushRef="#br0" timeOffset="90098.85">17186 17299 2303 0,'-36'-1'-27'0,"12"1"22"16,4-3 11-16,0 3-3 0,20 0 2 16,0 0-4-16,-20 0 0 0,20 0 5 0,0 0-5 15,0 0 2-15,0 0 5 0,0 0 0 16,104-3 10-16,12-4-1 0,67-8 4 15,24-3 2-15,27-4 1 0,22-3 6 0,24-3 3 16,17 3 10-16,89-12-6 0,-9 2 7 16,-104 4 2-16,-3 2-10 0,-3-1 12 15,-20 0 12-15,-21 1-3 0,-12 3-8 0,-28 1 0 16,-53 5-7-16,-19 5-7 0,-21 0 5 16,-23 5-9-16,-16 2 0 0,-18 2-6 0,1 2 4 15,-11 1-4-15,1 2 2 0,-6-2-3 16,-5 3-6-16,-16 0-3 15,23 3-8-15,-23-3-20 0,14 7-26 0,-14-7-29 16,7 7-40-16,-7-7-29 0,6 12-37 0,-3-5-58 16,4 2-48-16,3-1-117 0,3-1-232 15,14 0-127-15</inkml:trace>
  <inkml:trace contextRef="#ctx0" brushRef="#br0" timeOffset="90448.79">23046 17170 1806 0,'14'7'-28'0,"5"1"5"16,11-6 19-16,3 1 6 0,38-8 8 15,19 1 2-15,40-3-2 0,17 0 4 16,49-5-5-16,0-3 4 0,11-5-4 0,-3-5-3 15,-4 3 4-15,-11-3-4 0,-15 1 2 16,-41 10-5-16,-16-6 0 0,-17 7 21 0,-30-2 35 16,-9 5 24-16,-19 3 7 0,-11-1 1 15,-11 2-13-15,-10 2-4 0,-7 0-1 16,-3 4-11-16,0 0-3 0,0 0-11 16,-3-17-2-16,3 17-9 0,0 0-4 15,0 0-15-15,0 0-30 0,0 0-37 0,0 0-37 16,0 0-40-16,-18 25-49 0,15-16-62 15,3-1-112-15,0 0-232 0,0-8-81 16</inkml:trace>
  <inkml:trace contextRef="#ctx0" brushRef="#br0" timeOffset="92315.12">25389 13205 1658 0,'-19'3'-52'16,"19"-3"13"-16,0 0 33 0,0 0-3 0,-34-8 23 16,24 5 2-16,10 3 11 0,-23-10 13 15,6 6 13-15,4-7-1 0,-1 4 12 16,-5-6 4-16,5-2 7 0,-6-7 0 0,-3 2 12 15,-7-13-5-15,0-2 6 16,0-1-1-16,10-3 7 0,-1-5-4 0,-1-2-4 16,14-4-3-16,-1-4 4 0,12-9-12 15,8-16 10-15,8 4-21 0,1-1 14 0,17-2-24 16,10-1-7-16,5-4 2 0,22-12-4 16,-7 23-10-16,3-2 5 0,20-10-15 0,-10 24 3 15,0 3-6-15,-3 7-3 0,-1 1 2 16,-2 8-7-16,-8 7-1 0,-9 9 3 15,-4 3 1-15,-3 5-10 0,-7 5 1 0,-5 4-4 16,-8 3-4-16,0 0 7 0,-8 2-4 16,2 0-4-16,-7 3-4 0,2-1 14 15,-5 2-13-15,2-1 9 0,-2 0 7 16,-1 3-7-16,-3 0 5 0,4 2-7 0,-5-3 1 16,2 2-6-16,-5 3-10 0,4-3-20 15,0 2-14-15,-3 1-21 0,0 1-19 16,-4-1-13-16,3 0-43 0,-2 4-21 0,2-1-41 15,5-3-55-15,-8 2-108 0,0 2-74 16,0-5-142-16,1 5-84 0</inkml:trace>
  <inkml:trace contextRef="#ctx0" brushRef="#br0" timeOffset="126568.67">27596 11159 2081 0,'-3'-19'100'0,"-4"5"13"15,1 6 10-15,-5-3 6 0,5 4 1 16,-1 0-4-16,7 7-10 0,-23-3-11 16,23 3 8-16,-47 11 7 0,7 13-3 0,-3 8-3 15,-11 12 5-15,-2 12-8 0,6 6 0 16,-3 12-3-16,13 3-6 0,-7 0-2 0,10 2-8 16,7 0-9-16,10-4-8 15,10-15-6-15,7 0-6 0,6-9-2 0,4-7-7 16,2-9-7-16,18 1-1 0,-3-7 0 15,6-12-6-15,3-4 0 0,0-11-8 16,8 1 1-16,-1-8-4 0,13-11-6 0,-3-6 2 16,-11-6-3-16,-4-1-4 0,-10-6 2 15,-4-5-2-15,-15 1-6 0,-6 6 0 0,-6 0-2 16,-4 3-7-16,-4 0 0 0,-5 7-5 16,-2 3-3-16,4 6-12 0,-16-1-20 0,11 12-24 15,1 0-19-15,-6 6-30 0,-6 2-42 16,-3 5-51-16,12 3-38 0,-6 2-69 15,6-3-80-15,5 1-152 0,-1 1 41 16,4 1-337-16,5-2-323 0</inkml:trace>
  <inkml:trace contextRef="#ctx0" brushRef="#br0" timeOffset="128002.89">26476 15890 2538 0,'-3'-16'102'0,"3"7"20"15,0-1 15-15,0-5 8 0,3-1-8 16,4-3-14-16,6-9 0 0,14-8-16 0,12 0-9 16,5 8-7-16,10-1-15 0,-8 5-2 15,14 6-5-15,-13 10-14 16,-7 1-7-16,-10 14 3 0,3 1-12 0,0 10 0 16,-12 6-2-16,-5 2-4 0,-5 5 4 15,-19 4-12-15,11-1-4 0,-16 15 8 0,-4-7-10 16,1-1 4-16,3-10-2 0,3-3-1 15,0-8-11-15,0-3-3 0,6-4-2 16,1-1 9-16,3 1-5 0,10-4-10 0,-3-2 11 16,13 4-11-16,3-4 8 0,0 0-3 15,1 2 2-15,0 0-5 0,-5 2 8 0,1 2-5 16,-4 1 3-16,5 4 6 0,-1 4 7 16,-13 0 13-16,-1 3 8 0,-6 3 10 15,-6 0 3-15,-4 2 7 0,-17 8-3 0,0-1-4 16,-3 1-5-16,-3-12-4 15,-3 2-1-15,-5 0-5 0,14-10-3 0,4-6-1 16,3-2-5-16,3-3-14 0,1-3-28 16,-4-4-36-16,3 0-48 0,-6-1-40 0,2-6-42 15,9-1-28-15,-2-2-54 0,1-5-42 16,10-2-53-16,3-4-100 0,3 4-41 16,3-6 43-16,5 1-284 0,5-3-228 0</inkml:trace>
  <inkml:trace contextRef="#ctx0" brushRef="#br0" timeOffset="128617.68">27873 15558 2332 0,'-7'-9'196'0,"4"1"23"16,3 8 25-16,-6-11 17 0,6 11-3 15,0 0-20-15,-8-7-7 0,8 7-18 16,0 0 31-16,0 0 30 0,0 35 1 0,0-13 4 16,0 4-11-16,3 13-6 0,2 14-10 15,-5 4-23-15,0 3-13 0,3 2-21 0,0 1-16 16,0 2-10-16,1-5-17 0,-8-1-5 16,8-3-18-16,-4-9-14 0,-4-12-9 0,4-5-9 15,0-5-11-15,0-2-7 0,0-3-7 16,4-3-12-16,-4-2-5 0,0-2-24 15,0-13-28-15,3 5-38 0,-3-5-50 0,0 0-52 16,0 0-61-16,-3-36-44 16,-1 17-46-16,4-1-32 0,-3-3-42 0,-3 3-48 15,1 1-56-15,-1-5-95 0,3 6-141 16,-4 2 68-16,1-4 59 0,-2 2-497 0,-1 1-543 16</inkml:trace>
  <inkml:trace contextRef="#ctx0" brushRef="#br0" timeOffset="129552.03">27716 16774 3104 0,'-3'-18'-9'0,"3"7"28"0,-3-3 15 16,0 6 12-16,3 8 18 0,-4-13 8 16,0 5-2-16,4 8-3 0,-13-10 7 0,13 10 5 15,-33 6 12-15,6 2 2 0,-3 13 1 16,-10 12-1-16,0 2 2 0,6 10-4 16,-2 20 2-16,6 0-8 0,3 5-3 15,11-4-8-15,-1-2-2 0,7-7-10 16,10 1-1-16,7-6-9 0,-1-2-4 0,11-6-3 15,4-5-2-15,1-11-1 0,5-12-6 16,3-7 3-16,3-5-2 0,0-4-6 0,8-7 0 16,12-8 0-16,-3-3-8 0,-10-9-3 15,-13 2-1-15,-7 2-4 0,-7-4-3 16,-7 2 0-16,-6-4-6 0,-3 4-15 0,-7-4-20 16,1 0-33-16,-5 8-30 0,-2 6-57 15,-11-2-31-15,7 3-44 0,-4 7-42 0,-2 3-75 16,-8 7-112-16,1 1-82 0,-4 4 60 15,-2 5-353-15,2-5-313 16</inkml:trace>
  <inkml:trace contextRef="#ctx0" brushRef="#br0" timeOffset="129791.68">26559 17945 2546 0,'-13'15'121'16,"10"-1"7"-16,3-7 8 0,0-7 28 15,24 6 29-15,1-8 4 0,46-9 2 16,35-11-4-16,21-6-7 0,50-16-8 0,9-6-22 16,4 7-9-16,4-5-22 15,-7-2-7-15,-14 6-12 0,-6-2-13 0,-51 11-14 16,-3 2-38-16,-16 7-46 0,-14 2-45 0,-22 8-62 16,-11-4-38-16,-17 12-52 15,-13 6-36-15,-13 4-35 0,-7-2-63 0,0 0-116 16,-30 28-77-16,-14 2 44 0,1 2-306 15,-11-4-276-15</inkml:trace>
  <inkml:trace contextRef="#ctx0" brushRef="#br0" timeOffset="130117.69">27606 18139 2399 0,'0'0'83'15,"0"0"0"-15,0 0-5 0,0 0-9 0,0 0 1 16,0 0-15-16,0 0 0 0,0 0-13 15,23 9 4-15,-23-9-10 0,7 12 5 0,-7-2-2 16,0 1-3-16,-7 3 9 0,7-3-11 16,-3 0-6-16,0-1-6 0,3-10 14 15,-3 21 9-15,6-14 11 0,-3-7 19 0,13 15 18 16,1-8 15-16,9 1-6 0,3 2-4 16,-6 0-15-16,7 2 4 0,-3 2-14 15,-2 7 11-15,-1 4-4 0,2 12-3 0,-13-2 1 16,-7-4 4-16,-6 3-9 15,-3 0-5-15,-4-2-9 0,-4-2-3 0,-5 8-6 16,-2-9-9-16,1-4-22 0,4-10-35 16,-1-1-61-16,1-6-67 0,-5-8-45 15,4 0-45-15,-2-4-48 0,-5-17-64 0,1-1-87 16,10-3-85-16,6-3 65 0,10-1-293 16,4-4-236-16</inkml:trace>
  <inkml:trace contextRef="#ctx0" brushRef="#br0" timeOffset="130367.69">28093 18124 2217 0,'44'-35'68'15,"11"-9"32"-15,-7 9 16 0,-2-1 18 0,1 4 15 16,-4 0 8-16,-3 7-11 0,-6 4 1 16,-7 5-7-16,-2 5 1 0,-4 5-7 15,-1 6-5-15,4 4 2 0,-2 6 13 16,-1 1 4-16,-4 10-6 0,-1 4-3 16,-10 8-3-16,15 9-12 0,-12 8-11 0,-6 0-9 15,-3-3-12-15,-6 10-3 0,-4 4-17 16,4-4-37-16,-2-4-40 0,2 0-56 15,0-16-52-15,-1-2-67 0,1-10-48 0,-2-3-41 16,5-4-44-16,0-8-90 16,-4 0-136-16,1-5 32 0,6-5 50 0,-21 0-282 15,21 0-230-15</inkml:trace>
  <inkml:trace contextRef="#ctx0" brushRef="#br0" timeOffset="130517.66">28339 18360 2313 0,'0'0'183'16,"0"0"12"-16,0-12 5 0,0 12-5 15,21-18-1-15,2 5-23 0,0 1-8 0,21-12-20 16,-1 3-10-16,1-2-15 0,2-2-14 16,4 0-8-16,-7 0-23 0,4 0-48 15,-17 5-39-15,13-5-48 0,4 0-50 0,-7 0-30 16,-4 7-40-16,-2 0-40 0,-11 1-62 16,-7 2-72-16,2 1-100 0,-6 6 17 15,-1 1-254-15,-4-1-187 0</inkml:trace>
  <inkml:trace contextRef="#ctx0" brushRef="#br0" timeOffset="131967.06">4533 16927 2117 0,'-13'-3'82'0,"2"-1"2"0,11 4-14 15,0 0-8-15,0 0 5 0,-19 15 12 16,19-2 6-16,0 4 16 0,3 3-2 0,3-3-5 15,-2-2 13-15,6 5-7 0,3-5 1 16,8 0 28-16,1-2 25 0,5-12 15 0,23-2 10 16,40-27 9-16,13-18-14 0,44-25-5 15,10-29-22-15,20-15-8 0,52-50-20 16,-1-5-10-16,1-3-7 0,5-9-22 0,-1 0-6 16,-20 7-4-16,-12 10-3 15,-59 40-13-15,-18 8-8 0,-4 10-2 0,-24 20-29 16,-29 27-21-16,-17 10-36 0,-10 21-42 15,-13 4-47-15,-10 8-43 0,-11 13-28 0,-3 8-13 16,-3-4-32-16,-16 25-53 0,-4 0-59 16,-10 11-115-16,0 3-60 0,-7 3 62 15,1-3-289-15,3-2-250 0</inkml:trace>
  <inkml:trace contextRef="#ctx0" brushRef="#br0" timeOffset="134457.06">27933 10701 2235 0,'10'-17'24'0,"0"2"16"0,0-3 20 16,3 4 6-16,1 2 2 0,-1-4 3 0,4 1-8 16,-1 5-5-16,1 2-4 0,-4 1-3 15,7 3-6-15,-7 4-3 0,-13 0-2 16,33 10-1-16,-16 2-6 0,-4 2-3 0,-2 11-4 16,-1-1-1-16,-7 2-2 0,0 3-2 15,0-2 0-15,-3 3-9 0,0-2 4 16,5-6 0-16,-5-2 0 0,3-1-15 15,-3-5 4-15,6-3 1 0,4 6 10 0,4-10-8 16,-1 2 6-16,4 1 6 0,-1-3 8 16,1 1-4-16,-1 2-11 0,1 5 12 15,0 2 4-15,0 7 10 0,-4-5 0 16,-7 6 21-16,1 0 16 0,-10 0 9 0,-4 7 2 16,-9 11 0-16,-11-5-3 0,-3-2-11 15,-10-3-1-15,-1-2-9 0,2-6-3 16,2-6-4-16,4-5-8 0,6-4-16 0,-6-3-38 15,6-7-43-15,-6 0-54 0,0-6-57 16,6-2-73-16,-3-10-82 0,9-6-145 16,9 5-64-16,5-6 61 0,7-6-228 0,10-1-186 15</inkml:trace>
  <inkml:trace contextRef="#ctx0" brushRef="#br0" timeOffset="134801.49">28656 10476 2092 0,'7'-8'98'0,"-4"-5"30"16,4 2 4-16,-4 1 18 0,0 1-3 0,4 2-6 16,-3-4 4-16,6 1-15 0,2-3-5 15,2 5-10-15,6-3-13 0,-3 3-8 16,10 1-12-16,-4 0-7 0,3 7-3 0,1 0-14 16,-4 4-3-16,4 0 0 0,3 13-5 15,-3-3 0-15,-3 9 18 0,9 9 16 0,-7 3 7 16,0 2 12-16,-2-2 7 0,-7 3-7 15,-1 6 5-15,-2 6-12 0,-7 0-3 16,2-1-6-16,-2 2 4 0,-7-8-13 0,-3 10-6 16,-4-6-7-16,1-7-2 15,2 1-8-15,-3-7-1 0,4 0-10 0,-4-2-37 0,1-7-46 16,6-6-29-16,0 2-36 16,-3-6-33-16,3-2-19 0,0-5-24 0,-7 3-53 15,0-8-62-15,7-3-44 0,0 0-58 16,-26-21-75-16,9 7-64 0,4-4 57 15,-4 0-247-15,1 6-217 0</inkml:trace>
  <inkml:trace contextRef="#ctx0" brushRef="#br0" timeOffset="134986.5">28863 11090 2136 0,'-10'-8'51'0,"7"2"41"0,3 6 18 15,-11-11 18-15,11 11-9 0,0-15-13 16,11 2-7-16,-2 2-7 0,12 0 1 16,9-4-8-16,16-9-11 0,-2-1-8 15,8 0-3-15,-1 8-16 0,2-2-4 16,-3-2 2-16,-3 11-3 0,-14 1-23 0,0-1-40 15,-3 4-35-15,1-2-31 0,-8 8-23 16,-4 0-19-16,-1 0-14 0,-6 4-8 0,2-2-4 16,-4 0-9-16,-4 7-11 0,-6-9-24 15,8 8-26-15,-8-2-420 0,0-6-141 16</inkml:trace>
  <inkml:trace contextRef="#ctx0" brushRef="#br0" timeOffset="135968.8">29503 11234 1975 0,'-17'-2'115'16,"17"2"17"-16,-10-7 20 0,10 7 20 15,0 0 2-15,-10-6-2 0,10 6-7 16,0 0-19-16,0 0-13 0,20-19-7 0,3 12-11 16,11 1-5-16,9 3-4 15,7 1-7-15,0 2-10 0,23 8-12 0,-2 3-1 0,-11 7-5 16,-4 10 2-16,-6 7 16 16,4 13 27-16,-15 6 19 0,-5 9 19 0,-17-9 20 15,2 17 3-15,-11-6 19 0,-8-2-8 16,-8-1-1-16,5 1-7 0,-13 12-4 15,8-16-14-15,-5-3-11 0,1-1-6 0,1 0-16 16,1-10-9-16,1-7-10 0,1-6-13 16,2-7-6-16,2 0-11 0,1-7-6 0,0-4-3 15,3 4-9-15,-3-6-9 0,0-2 3 16,3-10 1-16,-5 15-7 0,5-5-1 16,0-10-4-16,0 10-8 0,0-10-1 15,0 0-20-15,0 0-28 0,14 5-32 16,-14-5-45-16,0 0-60 0,0 0-45 0,0 0-40 15,0 0-45-15,0 0-51 0,0 0-72 16,21-12-80-16,-21 12-111 0,6-6-102 0,-6 6 69 16,10-7-603-16,-10 7-690 0</inkml:trace>
  <inkml:trace contextRef="#ctx0" brushRef="#br0" timeOffset="138236.33">30907 11916 3565 0,'-27'-21'-27'0,"0"2"38"0,0 2 14 16,4 5 0-16,-4 5 11 0,-3 1 1 15,0 6-12-15,-7 7 25 0,-20 11-14 0,11 10 2 16,-4 7 4-16,1 13-12 0,8-9 8 15,1 22 1-15,17-11-9 0,3 2 10 16,10-2-14-16,10-7 4 0,0 0 0 16,13-1-7-16,7-1 5 0,-6-5 2 15,16-4-9-15,0-11 12 0,0-6 12 0,-8-8-1 16,8-4 2-16,-6-3-3 0,0-3 2 16,-1-2-2-16,0-2 3 0,0-6-3 0,-2 1 2 15,-8-3-7-15,-6 2-7 0,3-2 2 16,-7 2-3-16,0 4-6 0,-3-1-5 15,0 10-17-15,-3-15-42 0,3 15-80 0,-10-13-36 16,10 13-47-16,-14-3-54 0,5 3-76 16,9 0-157-16,0 0-52 0,0 0 68 15,0 0-282-15,0 0-247 0</inkml:trace>
  <inkml:trace contextRef="#ctx0" brushRef="#br0" timeOffset="139654.34">30353 14302 2265 0,'-27'6'67'0,"10"-5"16"0,-2 2 3 0,5-3-4 16,14 0 3-16,-16 8-4 0,8-4 0 15,2 5-5-15,6-9 14 0,0 22 12 16,10-11 2-16,4 7-2 0,25 7-6 15,1 3 6-15,17-3-3 0,6-4 5 16,30-5-10-16,5 1-3 0,-9-11-10 0,4-4-9 16,24-10-5-16,-3-3-6 0,3-7-4 15,-5-10-6-15,-4-1-3 0,-2-10-11 16,-16-3 1-16,-3 1 4 0,-7-9 4 0,-13-3 8 16,2-5-5-16,-15 2 2 0,0 5 0 15,-18 8 1-15,1 4 3 0,-4-4 8 0,-6 8 3 16,-11 10 5-16,-2 4 14 0,-1 7-11 15,-3-1 2-15,-3 1-14 0,2 3-10 16,-2 3-5-16,-3 2-9 0,-4 6 1 0,0 0-1 16,0 0-6-16,0 0-2 15,0 0 0-15,-4 39-6 0,-9-22-5 0,-4 8 1 16,-6 12 0-16,-7-1 1 0,0 3-8 0,-3-1 0 16,-5 2 2-16,-5-5 1 15,-3 1-8-15,-1-4-1 0,-3 2 0 0,-20 4-16 16,0-9-4-16,-10 2-12 0,-3-6-11 15,0-6-6-15,-7 5-1 0,-7-12 0 0,17-2-9 16,0-2 0-16,-24-1 0 0,22-1-6 16,4-5 4-16,-2 5 1 0,4-9 7 15,6 6 3-15,-1-2 3 0,16 3 3 0,7-4 10 16,2 0-3-16,9 0 3 0,0-4 2 16,4 3 7-16,3-2 1 0,3 0 6 15,4 2 8-15,3-2 4 0,0 3 2 16,7-3 3-16,13 3-5 0,-27-3 3 15,27 3-6-15,-20 0 5 0,20 0 0 0,-7 10-1 16,7-10 4-16,18 24 9 0,-2-10 4 16,11 4 11-16,19 1 3 0,7 5 11 0,14-8 5 15,10-3-4-15,26-3 3 0,11-8-8 16,15-6 2-16,-5-11-7 0,2-6-4 16,1 2 0-16,16-22-4 0,-29 7-5 0,-4-4 2 15,-14-12-2-15,-6-3-3 0,-9-6-1 16,-12-1-5-16,-9 0-1 0,-9-1-2 15,-12 1-7-15,-15 13-3 0,-5 0 5 16,-2 1-8-16,-10 11 3 0,-1 8-13 16,-1 4-11-16,-2 4-26 0,-3 4-25 0,-8 2-35 15,5-2-48-15,-7 5-30 0,1 3-20 16,-5 2-24-16,14 5-38 0,-19 0-41 16,1 0-72-16,18 0-127 0,-23 1 0 0,10 5 46 15,-4-1-246-15,7 1-203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38:11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29729 7878 2110 0,'-13'-3'110'0,"13"3"19"0,0 0-1 0,0 0 8 16,-17-6-1-16,17 6 2 15,0 0-9-15,0 0 8 0,0 0-11 0,-16-4-15 16,16 4-14-16,0 0-1 0,0 0-7 16,0 0-17-16,0 0-18 0,0 0-28 0,0 0-41 15,-6-8-35-15,6 8-29 0,0 0-31 16,0 0-45-16,0 0-64 0,-5-13-83 15,10 5-169-15,-5-3 26 0,3-3-220 0,3-3-161 16</inkml:trace>
  <inkml:trace contextRef="#ctx0" brushRef="#br0" timeOffset="-182266.19">25446 4503 1748 0,'0'0'37'0,"-7"-13"20"0,7 13 20 15,-6-12 20-15,6 12 4 0,-6-13 13 0,6 13-5 16,-5-11 3-16,5 11-12 0,-6-9-6 16,6 9-9-16,0 0-15 0,0 0-4 15,0 0-8-15,0 0 13 0,0 0-18 0,0 0 7 16,23 45-4-16,-13-20 5 0,4 5-13 15,2 15 6-15,1 1-5 0,-1 3 10 16,-2 6-5-16,7 2 3 0,-12 3-1 16,11 11-3-16,-10-9-3 0,0-2-1 0,4 15 0 15,-4-15-10-15,3 0 5 0,0-1-4 16,-3 4-14-16,0-1 9 0,-6-1-13 16,9 2 13-16,-7-1 0 0,1-5 7 0,0 3-11 15,-4-2 3-15,1-3-1 0,2 3-7 16,-3-7-2-16,1 5 0 0,-1-12 1 0,0 9 1 15,1 0-7-15,3-2-3 0,-4 3-6 16,3-2 8-16,-2 3 3 0,2 1-3 16,2-5-4-16,-5 5 2 0,3-1 2 15,-3-1-2-15,4-1 0 0,-4 0-4 0,0 4 6 16,5 3-3-16,-2 1-4 0,-3-3 0 16,4 3 1-16,-4 2-4 0,5-1 1 15,-5 1 5-15,0 2-4 0,0-4 9 0,0 7-1 16,4-5 3-16,-4 5-3 0,-6-3 1 15,3 4 1-15,0 17 8 0,0-19 0 16,0 18 2-16,-3 1 6 0,-1-4-4 0,1 0 8 16,0-13-3-16,6 15 1 0,-3 0-2 15,3 2 5-15,-3-16-1 0,4 12 2 0,2-2 0 16,-6-10 0-16,0-2-12 0,0 1 6 16,0 13-7-16,3-8 1 0,-6-6-4 15,6 14-1-15,-3-14 1 0,0 14-8 16,5-13 1-16,-2 2 8 0,0-6-14 15,0-2 1-15,4 1 2 0,-1-3-3 0,2-4-5 16,-5-6 5-16,0-9-5 0,4-10-2 16,-4-6-1-16,0-2 0 0,0-6-13 0,0-2-26 15,2-7-35-15,1-2-42 0,-6-7-66 16,0 0-61-16,0 0-74 0,3-41-96 16,-6 4-161-16,0-17 13 0,-8-30 55 0,-2-3-403 15,-1-9-386-15</inkml:trace>
  <inkml:trace contextRef="#ctx0" brushRef="#br0" timeOffset="-181414.36">22186 7940 2503 0,'-33'4'-125'0,"2"-1"23"0,5 0 26 16,3-1 24-16,3 3 26 0,-1-5 24 0,9 3 26 15,-6-2 19-15,18-1 20 0,-25 4 10 16,25-4 0-16,-21 3-4 0,21-3 5 0,-17 1-5 16,17-1-13-16,-16 3 3 0,16-3-10 15,0 0-7-15,0 0 0 0,0 0 1 16,0 0 7-16,66-3 3 0,-23 2 1 0,31-7 5 15,6 0 4-15,21-1-8 16,19-4 11-16,9 1-14 0,47-6 13 0,12 0-11 16,11-3-10-16,5 7-9 0,2-1 11 15,-2-6-11-15,0 4 2 0,-8 1-4 0,0-2-6 16,5 1-4-16,-8-1-1 0,-3-2-2 16,7-3-1-16,2 1 4 0,2 5 4 0,2-7 5 15,-3 5-6-15,0-3-5 0,0 1 0 16,13-4-3-16,-7 4-6 0,1 0 1 15,-6 3-4-15,5-1 5 0,-9-5-6 0,-1 10-4 16,-9-11 8-16,-7 4 1 0,-3-4 3 16,3 6 0-16,-4-6 3 0,-5 3 2 15,-2-3-5-15,-38 8-7 0,-1 0 4 16,-4 2-6-16,-9 1 5 0,-7-1 1 0,-30 7-10 16,-7-2 8-16,-23 3-7 0,-10-1 2 15,-4 2 10-15,-5 5 9 0,-8-5-2 16,1 5-2-16,-1-2-1 0,-10 0 2 0,0 0-8 15,1 1 1-15,-4 0 1 0,-10 2-5 16,17-5-4-16,-11 2-1 0,-6 3-15 0,10-4-25 16,-10 4-6-16,0 0-33 0,0 0-21 15,3-9-28-15,-3 9-16 0,0 0-39 0,0 0-44 16,0 0-43-16,0 0-66 16,0 0-128-16,0 0 8 0,0 0-236 15,0 0-180-15</inkml:trace>
  <inkml:trace contextRef="#ctx0" brushRef="#br0" timeOffset="-179466.26">22576 5486 1943 0,'0'0'-55'16,"-10"-7"26"-16,10 7 14 0,0 0 5 0,-6-7 2 15,6 7 7-15,0 0-5 0,0 0 5 16,0 0-1-16,0 0 18 0,0 0 4 0,0 0 2 16,0 0 7-16,46 18 3 0,-29-8 5 15,13 5 4-15,13 6-3 0,3 8 3 16,1 1 5-16,23 11 4 0,-3 1 6 0,-4-3-7 15,1 4 4-15,0 0 1 0,5 4 2 16,1 0 1-16,4-2-5 0,-4-1 4 16,6 6-3-16,1-4-1 0,-1 1-4 0,1-4 0 15,3 7-4-15,-3-5-3 16,-1-1-3-16,-2 5 3 0,2-2-5 0,1-4-7 16,0-3 7-16,-11 2-10 0,5 1 2 15,-5-1 4-15,4-5-2 0,0-1 5 0,-7 2-4 16,-6-9 9-16,9 6-16 0,-9-8 7 15,-3 1-4-15,-1-3-1 0,-3 0-12 16,-6 0 11-16,5 0-7 0,-2-3-1 0,-4 6 8 16,-2-3-11-16,-5-5-2 0,4 5 7 15,0 0 2-15,0 0 0 0,0 0-2 0,0 5 7 16,4-8-7-16,-8-1 14 0,7 4-20 16,-2 0-1-16,-5 2 0 0,4-2 3 15,3-2 3-15,-9-2-3 0,3 4-3 16,6 0 8-16,-10-4-8 0,-3-3-4 15,10 7-2-15,-6-6 12 0,-4 2-14 0,0-4 8 16,13 5 2-16,-3 6 1 0,-7-7-6 16,8 1 10-16,-2 6-3 0,-2-9-1 0,-1 3 6 15,1 9-4-15,3-6 3 0,-6-7-1 16,12 7-5-16,-6 1-2 0,0-1-1 16,0 6 3-16,7-3 2 0,-4 1-8 0,4-4 2 15,-4 3 0-15,11 5 0 0,-8-7-2 16,4 6-4-16,-4 2 3 0,14 6-2 0,-9-10 3 15,-4 1 1-15,-1 2-8 16,1 5 0-16,3-8 10 0,0 5-1 0,-4 0-6 16,14 8 3-16,3-6-2 0,1 2 2 15,6 4 0-15,-6 0 0 0,2-4 6 0,4 4 6 16,-4-2 1-16,5-1 3 0,2 3-6 16,-3-4 2-16,1-2 8 0,-2 1-8 15,1-1-3-15,0-1-1 0,-13-6 5 0,12 0-3 16,-15-2-7-16,6-3 4 0,-6 0 0 15,-1-6-4-15,-3 4-3 0,3 2 3 0,-2-9 1 16,-18 1 0-16,-3-3-9 16,0-3 4-16,-3-4 4 0,-5 3 0 0,2-1 0 15,-4-3-4-15,-4 1 1 0,1-2 1 16,-7 1-3-16,4-2 4 0,-14-4 1 0,19 4-2 16,-19-4 0-16,10 6-1 0,-10-6 1 15,14 3 3-15,-14-3-4 0,0 0 2 16,16 2-6-16,-16-2-3 0,0 0-11 0,0 0-30 15,0 0-33-15,11-5-38 0,-11 5-54 16,0 0-55-16,0 0-50 0,0 0-70 0,-17-20-131 16,10 18-40-16,-6-1 56 0,3-4-234 15,-7 0-183-15</inkml:trace>
  <inkml:trace contextRef="#ctx0" brushRef="#br0" timeOffset="-173214.68">25953 10287 1944 0,'-3'-3'-64'0,"3"3"17"16,-8-8 15-16,8 8 7 0,0 0 16 0,-12-14 11 16,5 9 18-16,7 5 16 0,-14-13 9 15,5 12 8-15,-4-8 8 0,-1 5 12 0,1-1-6 16,-1-1 4-16,-5 2 6 15,-2 1-4-15,-2 0 3 0,3 3-7 0,-3 0 7 16,-4 0-8-16,3 9-3 0,-2-5-2 0,-1 6 1 16,1 1-1-16,-4-4 4 15,0 8-4-15,3 0 0 0,-17 6 2 0,4 8-10 16,1-2 1-16,5 0 3 0,11 1-11 16,-1-6 8-16,4 3-10 0,1 3-4 15,5 0 4-15,4-3 3 0,0 4 0 0,4-4-6 16,-2 6 4-16,8-5-4 0,4-1-5 15,0 4-3-15,-1-2-1 0,10 0-4 0,-3-2 6 16,0 3-3-16,10-6 2 0,0 1 2 16,0-4 1-16,-3-1-5 0,6 0 5 0,4-5-10 15,-3-4 3-15,1 1-1 0,5-4-3 16,5-5-7-16,-5 5 0 0,3-4-2 16,-7-4 4-16,11 2-1 0,-10 0-9 15,-1-6 9-15,-3 5-4 0,4-2-2 16,-3-1-2-16,-5 1 9 0,-2-3 5 0,-1 4 7 15,1 0 5-15,-4-2 0 0,-13 4 5 16,24-7-4-16,-24 7 0 0,20-4-1 0,-20 4-5 16,13-6-3-16,-13 6-8 0,0 0-1 15,17-4 0-15,-17 4-1 0,0 0-6 0,0 0 1 16,20-4 0-16,-20 4-4 0,0 0-4 16,0 0-2-16,0 0-4 0,14-1-4 15,-14 1-7-15,0 0-8 0,0 0-18 0,0 0-7 16,12-6-30-16,-12 6-25 15,0 0-33-15,0 0-31 0,0 0-39 0,0 0-53 16,0 0-85-16,0 0-138 0,0 0-36 16,0 0 53-16,0 0-295 0,0 0-245 0</inkml:trace>
  <inkml:trace contextRef="#ctx0" brushRef="#br0" timeOffset="-169331.89">25156 3563 2311 0,'0'0'120'15,"0"0"17"-15,0 0-11 0,0 0-5 0,0 0-10 16,-26 1-14-16,26-1 9 0,-7 11 1 16,1-1-2-16,6-10 11 0,0 28-9 15,-5-9-3-15,5 1-2 0,-3 5-6 0,3 5-6 16,3 5-9-16,-6 0-8 0,6 3-7 16,-3 0-1-16,0-1-3 0,5 1-9 15,-5-1-1-15,3-2-6 0,-3 0-2 16,3-3-7-16,0-3-6 0,-3-4-5 0,7 0-27 15,-4-4-22-15,0-3-28 0,0 0-11 16,-3-6-26-16,5-2-47 0,-2-6-65 16,-3-4-76-16,0 0-80 0,0 0-139 0,0 0-11 15,6-25 57-15,-2 7-214 0,-1-1-160 16</inkml:trace>
  <inkml:trace contextRef="#ctx0" brushRef="#br0" timeOffset="-168781.89">25087 3567 1965 0,'3'-17'42'0,"-6"2"27"16,3 0 11-16,3-1 5 0,0 4 6 15,-3-1 10-15,6-2-1 0,-2-3 7 16,2 4-2-16,2-1-12 0,1 0 8 0,7-2-14 16,-2-1 3-16,2 1-7 0,5 5 0 15,6-1-14-15,-4 1 4 0,0 1-28 0,4 5-1 16,-4 2 4-16,1 1-3 0,-1 3-2 15,3 3-8-15,-2 5 0 0,-1 2 0 16,-2 5-10-16,-5-1-3 0,1 7-7 0,-7 1 9 16,-4 3-25-16,-3 7-12 15,0-4-3-15,-6 1-10 0,0 4-2 0,-7 1 12 16,4-2-16-16,-2-2 16 0,-5-3-9 16,7-4-6-16,-5-2 14 0,-2 0-6 0,7-3 6 15,-5-3-2-15,8-5 10 0,-3 0-4 16,-1-3 7-16,7-7 1 0,-3 11-6 15,3-11-1-15,0 0 5 0,0 0-3 0,0 0 6 16,0 0 4-16,0 0 11 0,0 0-6 16,46-18-1-16,-46 18 6 0,27 1-9 0,-10 3 11 15,2 0-4-15,5 6 11 16,3 5 0-16,-4 6-1 0,1 0 12 0,-5 4 0 16,-2 4 15-16,-4-1-2 0,-2 4 12 15,-5 0-9-15,-6-4 2 0,-6 5 0 16,-5-1 3-16,-5 8-3 0,-11 0-11 0,-3-9-3 15,-3 1 3-15,3-10-5 0,3-5-5 16,-3-5 9-16,-6 1-13 0,6-5-15 0,-4-5-22 16,-3-2-31-16,1-1-10 0,2 0-19 15,-2-1-24-15,3-2-37 0,-1-1-50 16,8-2-50-16,-5 1-69 0,8-1-129 0,-1-2-46 16,11-2 47-16,4 2-173 15,6-3-105-15</inkml:trace>
  <inkml:trace contextRef="#ctx0" brushRef="#br0" timeOffset="-160245.62">10496 8194 1906 0,'0'0'155'15,"-14"6"17"-15,14-6 11 0,0 0-2 0,-16 0-9 16,16 0-1-16,0 0-8 0,0 0-26 15,0 0-2-15,0 0-8 0,0 0-8 0,64-14-2 16,-25 4-7-16,18 2-7 0,6-9-11 16,1 6-4-16,10-4-14 0,8-9-8 15,8 5-1-15,-20 5-13 0,-2-3 1 0,-8 6-10 16,-14 3-6-16,-10-2-3 0,-3 3 0 16,-6-1-27-16,0 2 2 0,-3-2-30 0,-5 5-23 15,-5-2-35-15,2 2-57 0,-2 1-44 16,-1-3-47-16,1 5-58 0,-5-3-54 15,4-1-156-15,1 4 4 0,-4-7 52 0,4 3-197 16,-5-1-133-16</inkml:trace>
  <inkml:trace contextRef="#ctx0" brushRef="#br0" timeOffset="-156046.96">4159 7950 1775 0,'-9'7'-59'16,"9"-7"24"-16,0 0 26 0,-7 11 14 16,7-11 15-16,0 0 11 0,0 0 10 0,-10 7 8 15,10-7-2-15,0 0 2 0,0 0-4 16,0 0 1-16,0 0 8 0,0 0 17 15,0 0 10-15,20 11 10 0,-7-4 11 16,10-6-7-16,7-1 13 0,18-1-3 16,-2-2 2-16,31-5-6 0,19-6-6 0,4 3-10 15,0-3-3-15,4-4-3 0,-8 0-9 16,1-4-5-16,-7 5-11 0,-20-1-1 0,-10 3-11 16,0 5-1-16,-17 0-2 0,-10 2-11 15,-6 1 1-15,-7 0 2 0,1 4-6 16,-5-2 8-16,1 2-9 0,-7 1-10 0,-10 2-5 15,23-5-7-15,-23 5-8 0,16-6-24 16,-16 6-13-16,14-4-24 0,-14 4-19 0,10-4-30 16,-10 4-40-16,0 0-46 15,0 0-42-15,0 0-80 0,0 0-129 0,0 0 20 16,0 0-132-16,0 0-66 0</inkml:trace>
  <inkml:trace contextRef="#ctx0" brushRef="#br0" timeOffset="-154263.22">10512 7994 1668 0,'0'0'43'15,"-12"0"39"-15,12 0 19 0,0 0 15 16,0 0 8-16,0 0 4 0,0 0 3 0,0 0-8 15,0 0-7-15,0 0-6 16,0 0 0-16,0 0-9 0,0 0-2 0,39-18-7 0,-5 11 6 16,22-10 9-16,11 1-18 15,4-1-1-15,-2 1-10 0,1-1 1 0,0 0-6 16,-7 3-7-16,-3-1-16 0,-13 3-4 16,-10 3 3-16,-10 0-5 0,-7 6-2 15,-4-4-4-15,1 4-1 0,-4 0 4 0,1 2-7 16,-14 1 1-16,0 0-1 0,0 0-9 15,0 0 6-15,-47 22-6 0,10-9 2 0,-29 3-6 16,-18 9 0-16,4 0 12 0,-6 6 5 16,-1-6 7-16,7 0 3 0,20-3-3 0,3-4 4 15,14-8-3-15,10 0-2 16,9-2-4-16,0-1-1 0,8-6-3 0,-1 5-5 16,8-2 0-16,9-4-9 0,-21 7 2 15,21-7 0-15,0 0 1 0,0 0-7 0,0 0 2 16,0 0 2-16,68-17-2 0,-35 9-5 15,23-10 4-15,4-2 2 0,-3 0 5 16,-1 3 1-16,-2-1-4 0,-14 8 1 0,-4-2 1 16,-9 3 12-16,0 1 9 0,-14 4 0 15,4 2 6-15,0-3-1 0,-17 5 5 0,19-6 1 16,-19 6 7-16,10-4-2 16,-10 4-4-16,0 0 2 0,0 0-12 0,0 0 6 0,0 0-10 15,-73 13 1-15,46-6 0 16,-6 2-2-16,-3 4 7 0,-18 2-19 0,14-5-1 15,7 2 0-15,0 1-12 0,6-2 7 16,0-3-3-16,10-2-5 0,-2 2 1 16,2-4-8-16,4 2 5 0,-1-1-9 0,1-3-2 15,13-2 0-15,-17 4-12 0,10 3-27 16,7-7-33-16,-13 0-29 0,13 0-30 0,0 0-27 16,0 0-16-16,0 0-39 0,0 0-45 15,0 0-55-15,30-24-62 0,-10 15-77 0,7-8-172 16,-1-1 60-16,1-5 54 0,13-7-349 15,-7 1-340-15</inkml:trace>
  <inkml:trace contextRef="#ctx0" brushRef="#br0" timeOffset="-143896.75">30556 6635 2391 0,'0'0'-86'16,"14"-7"39"-16,-14 7 32 0,10-9 27 16,-10 9 25-16,6-8 13 0,-6 8 10 0,6-7 6 15,-6 7-2-15,0 0 1 0,8-10 2 16,-8 10-19-16,0 0 0 0,0 0-6 0,0 0 3 16,-17-12-7-16,7 5-3 0,10 7-1 15,-20-6-7-15,20 6 1 0,-27-2-14 16,11 2 4-16,16 0-7 0,-41 5 6 15,25-2 9-15,-4 0 3 0,0 1-1 16,0 0 8-16,0 2 10 0,3 2 7 0,0-4-9 16,-3 3 12-16,7-1-5 0,-7-1 8 15,10 5 10-15,-3-2 7 0,-1 2 3 16,1 1 8-16,3 0 6 0,0 3 3 0,0 3 6 16,7-3 4-16,0 4 0 0,-1 1-3 15,0 5 1-15,1 2 7 0,6-1 7 0,-3 6 3 16,4 1-6-16,0 1-6 0,-1-4-1 15,0 7 0-15,1-1-10 0,2-3-3 16,0 3-7-16,-6-2-17 0,8-1 5 16,-5-7-13-16,4 3 2 0,-1-2-10 15,0-1-1-15,-2-4-3 0,3 1 11 0,3-1 2 16,-4-2-1-16,-2-2-6 0,3 0-4 16,3-5 1-16,-7-2 3 0,3 1-4 0,-2-3-5 15,-1 2-7-15,0-3 4 0,-3-7-2 16,11 14-8-16,-5-7-6 0,-6-7 5 15,13 10-6-15,-9-2-7 0,-4-8 8 0,20 4-10 16,-10-1 0-16,-10-3-5 16,16 3 5-16,-16-3-20 0,24 0-26 0,-24 0-34 0,30-3-31 15,-17-1-28-15,-13 4-29 0,33-9-25 16,-16 5-40-16,-7-4-36 0,7 1-29 16,-4-3-36-16,1-1-39 0,-4-1-63 15,-1 2-84-15,2-3-96 0,-1 1 38 16,-4 2-394-16,-3-2-431 0</inkml:trace>
  <inkml:trace contextRef="#ctx0" brushRef="#br0" timeOffset="-143578.59">30313 7203 2803 0,'-13'1'43'0,"13"-1"40"0,-21 0 28 15,21 0 22-15,0 0 14 0,0 0 18 16,0 0 21-16,0 0-6 0,-16-4-7 0,16 4-9 15,0 0-14-15,33-21-14 16,-10 11-18-16,11-2-10 0,3-1-9 0,2 4-8 16,1-1-12-16,14-8-6 0,-7 8-12 15,-11-1-14-15,-2 7-16 0,-8 0-22 16,-2 1-29-16,-1-5-21 0,-3 6-20 0,-4-2-31 16,-2 3-12-16,-14 1-29 0,27-7-15 15,-18 4-28-15,-9 3-21 0,13-3-31 0,-13 3-44 16,8-7-57-16,-8 7-86 0,0 0-90 15,-11-11 45-15,11 11-224 0,-6-7-177 16</inkml:trace>
  <inkml:trace contextRef="#ctx0" brushRef="#br0" timeOffset="-138629.89">20880 7932 2037 0,'-4'-4'77'16,"1"-5"20"-16,3 9 24 0,-14-14 14 0,11 3 7 16,-4 2 32-16,4 2 12 0,3 7 4 15,-6-17-5-15,6 17 2 0,-8-11-6 16,5 5-14-16,3 6-17 0,-3-12-16 0,3 12-17 15,-7-7-6-15,7 7-16 0,0 0-11 16,0 0-11-16,0 0-10 0,0 0-6 0,0 0-6 16,-3 28-1-16,3-3-8 0,3 4-3 15,1 7-1-15,-1 3-3 0,0 11-1 16,5 4-1-16,-5 3 4 0,0-3-2 0,0-1 0 16,-3-10 7-16,7-10-11 0,-1 3 9 15,-3-5-4-15,-3-5-1 0,8-1-6 0,-8-4 5 16,0-4 3-16,3 1-8 15,-3-3 16-15,0-4 6 0,0 0 13 0,0 2 3 16,3-3-1-16,-3-10 0 0,0 15-1 0,0-15-15 16,0 7 8-16,0-7-6 0,0 0-12 15,0 0 0-15,0 0-16 0,0 0-26 16,0 0-25-16,0 0-39 0,0 0-30 16,0-45-30-16,7 33-42 0,-4-8-55 0,-3 0-56 15,6 3-60-15,5-8-64 0,-8 0-105 16,7 1-94-16,4-5 65 0,-4 1-421 0,6-2-437 15</inkml:trace>
  <inkml:trace contextRef="#ctx0" brushRef="#br0" timeOffset="-137994.15">21009 7853 2672 0,'-6'-3'-117'0,"6"3"29"0,-7-7 36 16,7 7 32-16,-14-7 26 0,14 7 18 15,-3-6 22-15,3 6 10 0,-6-8 19 16,6 8 10-16,-10-7 7 0,10 7 4 0,0 0-4 15,-11-10-5-15,11 10 3 0,0 0 7 16,-6-8-5-16,6 8 5 0,0 0 2 0,0 0-4 16,-10-11-8-16,10 11 2 0,0 0-6 15,4-14-2-15,-4 14-2 0,6-12-3 16,-3 5-2-16,4-3-8 0,3 2 1 0,3 1-7 16,-2-3-6-16,2-1-1 15,10-2-8-15,-10 5-5 0,8 0-5 0,-2-1-3 0,1 1-1 16,-3 4-5-16,6-3 0 0,-3 7-12 15,4-3 3-15,-5 6 3 0,8-3-2 0,0 5-3 16,3 1 0-16,3 8-3 16,-3 1 3-16,4 2-8 0,-8 1-3 0,11 14 6 15,-4 4-1-15,-6 3 3 0,-4 4 0 16,-2-7 1-16,-2 10 2 0,-8-9 2 0,-8 1 8 16,3-2 9-16,-6 3-4 0,0-2 12 15,0 19-8-15,-6-6 7 0,-8-3 0 16,1 0 5-16,-10 2 3 0,-1-5-13 0,-12-1 5 15,-1-4-7-15,-3-1 1 0,-4-2-6 16,-2-4 0-16,2-6-5 0,1-1-1 0,7-8-1 16,3-9-3-16,-4 1-3 15,10-1-2-15,-3-7 0 0,0 2-1 0,7-3-7 16,-4-3-1-16,3 2-19 0,-6-5-12 16,11 4-17-16,2-3-30 0,1 0-23 0,2-1-47 15,1-1-64-15,-1 0-53 0,8-4-57 16,2-1-61-16,8 2-92 0,2-5-98 15,8-2 71-15,-1-4-375 0,11 2-355 0</inkml:trace>
  <inkml:trace contextRef="#ctx0" brushRef="#br0" timeOffset="-129696.49">22116 4525 2500 0,'-24'-15'-10'15,"8"0"31"-15,-1 2 30 0,-2 1 14 16,8 2 15-16,-5 3 9 0,-1-4 5 16,4 5-10-16,-1 2-10 0,1 0-14 0,-4 1-9 15,17 3-2-15,-40 7 1 0,14 1-9 16,-1 9-9-16,-13 5 5 0,4 9 22 0,-1 4-8 15,4 6-2-15,3 8 11 0,-3 11 5 16,6 5-11-16,6-8-6 0,9 16 6 16,4-13-8-16,2 0 6 0,9-3-7 0,3-2-9 15,5-5 2-15,2-5-8 0,1-9 8 16,2-7-6-16,4-4-2 0,4-4 10 16,-2-4 5-16,8-2 5 0,0-8 3 15,1-4-8-15,-5-1-7 0,4-7-3 0,0-2 5 16,0 0-6-16,7-6-7 0,-7 1 3 15,-7-5 5-15,-2 3 5 0,-2-1 7 16,-2-2 2-16,-1-1 3 0,2 0 9 0,-9 6-3 16,5-2-3-16,-4-4-4 15,-1 3-6-15,2-1 2 0,-8 2 3 0,7-1-2 0,-3 0-6 16,3-5-5-16,0 0 0 16,0 0-1-16,3 2-7 0,0 1-6 0,1-1-3 15,2 0-1-15,1 4-6 0,6 2-2 16,-3-5 0-16,1 6-2 0,6 1-3 0,-5-1 2 15,-2 7-7-15,1-1 1 0,-2 0-8 16,-2 5 0-16,7 2 2 0,-5 1 8 16,2 2-8-16,-1 5 6 0,-1 5 0 0,-2 2 15 15,0 6 6-15,0 2 9 0,-4 0-3 16,-3 0 7-16,-3 0-3 0,-1 2-5 0,1-4-3 16,-1 2 4-16,1 0 1 0,-7-4-11 15,4-3 10-15,-1 0-12 0,3 0-22 16,-6-4-23-16,4-1-20 0,-1-2-16 15,8 1-24-15,-11-5-20 0,0-7-20 0,6 10-37 16,0-7-74-16,-6-3-66 0,0 0-83 16,0 0-113-16,27-15-91 0,-14 5 70 15,-2 3-392-15,5-6-396 0</inkml:trace>
  <inkml:trace contextRef="#ctx0" brushRef="#br0" timeOffset="-126293.93">29886 9262 2640 0,'0'0'-8'0,"0"0"31"16,0 0 10-16,0 0 11 0,0 0 22 16,0 0-1-16,0 0 4 0,0 0 2 0,0 0 9 15,0 0-6-15,0-25 2 0,0 25-15 16,0 0 4-16,0 0-10 0,-16-11 0 15,16 11-9-15,-21-4-8 0,5 1 1 0,-1 2-3 16,17 1 13-16,-36 0-1 0,12 1-11 16,0-1 5-16,2 6 1 0,-2-5 8 15,1 5-1-15,-1-3-1 0,5 5 2 0,-2-4-5 16,1 4 5-16,4-1 5 0,-1 3-4 16,7 0 17-16,-3 1 15 0,-1 6 16 15,5-1 7-15,2 8 14 0,0 1 1 16,0 0 12-16,4 1-3 0,3-1 14 0,3 11-6 15,0 2-8-15,-3-3-2 0,8 15 7 16,2 0-1-16,-1 0-4 0,2 0 0 0,-1 0 1 16,-1-1-10-16,-2 1-6 0,3 0-5 15,0-2-11-15,-7-4-10 0,4 5 2 16,-4-9-10-16,4-4-6 0,-3-3-12 0,-1 1-2 16,0-8-8-16,0 6-1 15,1-3-4-15,-1-4-8 0,0 0 3 0,-3-4-8 16,0-3-2-16,0-3-13 0,4 2-13 15,-4-3-8-15,0-3-21 0,0 0-11 0,0 2-24 16,0-13-44-16,-4 12-43 0,4-12-40 16,-10 7-38-16,10-7-50 0,-9 0-38 15,9 0-57-15,0 0-59 0,-21-18-76 0,18 7-120 16,0-3-9-16,3 3 57 0,0-7-493 16,-3 3-537-16</inkml:trace>
  <inkml:trace contextRef="#ctx0" brushRef="#br0" timeOffset="-126006.79">29520 10226 3089 0,'0'0'7'0,"-7"-7"40"0,7 7 24 16,0 0 38-16,0-10 16 0,0 10 5 0,7-12-3 15,-7 12-6-15,13-15-3 0,0 2-5 16,4 3-9-16,10-2-11 0,-1-1-7 0,8-2-13 16,-1 3-1-16,21-11-11 0,-18 8-10 15,4 5-4-15,-4-5-3 0,1 5-4 16,3 1-11-16,-10-1 4 0,-3 2-13 0,-1 1 0 15,-2 0 0-15,-7-2 0 0,2 7-3 16,-2-4-4-16,-4 5 3 0,1-6-12 0,-14 7-10 16,19-6-5-16,-19 6-16 15,21-5-18-15,-21 5-23 0,9-6-26 16,-9 6-13-16,11-7-26 0,-11 7-30 0,3-4-37 0,-3 4-30 16,0 0-48-16,0 0-41 15,0 0-82-15,0 0-88 0,-20-14 51 0,20 14-212 16,-16-1-147-16</inkml:trace>
  <inkml:trace contextRef="#ctx0" brushRef="#br0" timeOffset="-117944.89">10509 8194 1942 0,'-3'6'58'0,"3"-6"25"16,-10 7 13-16,10-7 6 0,0 0-3 15,0 0 7-15,0 0-3 0,0 0-1 0,0 0 0 16,0 0 2-16,0 0-3 0,0 0-1 16,43-13-7-16,-9 1 16 0,-1-1-7 0,24 1-8 15,-1-5-16-15,1 2-1 0,3-5-2 16,-6 1-11-16,2 8-12 0,-16-3 1 16,-3 10-12-16,-7-3 1 0,-3 0 1 0,-4 0-11 15,-3 6-5-15,0-2 4 0,-4-3-8 16,-2 5-2-16,-14 1 2 0,24-3-6 0,-24 3-3 15,13-3 4-15,-13 3 3 16,0 0 2-16,0 0-10 0,0 0 1 0,0 0 8 16,-48 25-9-16,15-12-2 0,-19-1-12 15,-12 4 19-15,1 4-3 0,-5-3-3 0,2 4-4 16,3-3 4-16,-1 3 8 0,11-3 3 16,-3 0 10-16,15-10 2 0,8 3 4 0,6 2 0 15,8-8 6-15,2 0 3 0,-4 3 4 16,8-7-1-16,4 5-10 0,9-6 1 15,-21 5-2-15,15-3-7 0,6-2-6 0,0 0 2 16,-17 3-5-16,17-3 2 16,0 0-10-16,0 0 5 0,0 0 0 0,36-17-4 15,-15 6-1-15,9-2-1 0,0 1-2 16,0-1-4-16,0 1 3 0,-7 2 0 0,4-1-1 16,-4 5-2-16,4-2-7 0,-10 1 3 15,-4-1 3-15,0 6 1 0,0-3-10 0,-13 5 9 16,18-7-8-16,-9 4-8 0,-9 3-19 15,13-8-14-15,-13 8-19 0,14-6-22 16,-14 6-38-16,0 0-45 0,13-1-51 0,-13 1-61 16,11-6-55-16,-11 6-55 15,9-1-133-15,-2-6 6 0,2 3 66 0,-1-2-253 0,-2 5-195 16</inkml:trace>
  <inkml:trace contextRef="#ctx0" brushRef="#br0" timeOffset="-109261.27">11746 7732 1812 0,'-20'3'110'16,"6"-2"24"-16,2 3 5 0,12-4-1 15,-24 3-5-15,24-3-8 0,-16 1-5 0,16-1-10 16,-11 6-12-16,11-6 3 0,0 0-2 16,0 0 5-16,0 0-9 0,0 0 3 15,0 0-15-15,0 0-5 0,0 0 3 0,0 0-1 16,60-14-1-16,-13 8-6 0,23-5 2 15,3-1-7-15,1-1 3 0,19-1 2 0,-3-1-11 16,-13 0-4-16,0 0-10 16,-4 5 2-16,0-5-5 0,-9-1-6 0,-5 7 3 0,-12-1-9 15,-17 0-4-15,0 5 10 16,-3-1-6-16,-11 2-1 0,5-2 4 0,-4 4-1 16,-4-4-2-16,-13 6-3 0,26-4-1 15,-26 4-1-15,13-3-2 0,-13 3-1 16,0 0 0-16,0 0-5 0,0 0 2 0,-90 13-6 15,30-2 3-15,-6 1-3 0,-7 1-5 16,-5 1-4-16,-15 5-1 0,0 0 3 0,6-5 2 16,14 2-2-16,7-1 0 0,6-5 6 15,-1-1-3-15,22 2 1 0,2-6 8 0,10 3 5 16,4-7 4-16,6 5-1 0,-3-3 6 16,3-1 2-16,4 0-5 0,13-2-1 15,-20 3-3-15,20-3 1 0,-16 1-7 16,16-1-2-16,0 0 2 0,0 0-6 15,0 0 4-15,0 0-1 0,56-18-11 0,-16 7 0 16,17-10 6-16,10 4-3 0,12-8-4 16,-12 6 1-16,-3-2-3 0,-1-1-16 0,-7 5-26 15,4-4-27-15,-6 5-37 0,-15 3-28 16,-5 2-54-16,-8 4-60 0,-2 2-40 0,-7-1-43 16,-4 2-52-16,1 4-70 0,-14 0-106 15,16 0 73-15,-16 0-332 0,3 8-299 16</inkml:trace>
  <inkml:trace contextRef="#ctx0" brushRef="#br0" timeOffset="-107395.1">12133 8185 2308 0,'-10'-9'-59'16,"3"2"47"-16,0-2 25 0,1-7 28 0,3 7 17 15,-7-7 13-15,6 7 20 0,-3-1-5 16,4 3 11-16,0-4-1 0,-4 1 0 15,7 10-31-15,-14-15 4 0,14 15-7 16,-6-7-10-16,6 7-1 0,0 0-1 0,0 0-10 16,-10 32 0-16,7-17-6 0,3 6-2 15,-3 4-4-15,3 0-2 0,0 0-12 16,0 0 9-16,3 1-3 0,4-2-10 0,-4 1 1 16,3-6 6-16,1-1-5 0,-3-4 8 15,-1 2-13-15,4-7 7 0,-1-2-13 0,4 2 7 16,-10-9 0-16,20 2 5 0,-20-2-11 15,0 0 13-15,40-12-9 0,-23-1-8 16,-4 2 14-16,-3 3-6 0,0-3-6 0,0-2 17 16,0 1-20-16,-3 5 8 15,-1-3-9-15,1 2 8 0,-7 8-5 0,14-13-10 16,-14 13-4-16,0 0 9 0,0 0-9 16,0 0 2-16,0 0 11 0,22 16-9 0,-14-8 2 15,-2 0-2-15,4 3 7 0,-4-1-3 16,2 0 4-16,-2 1 5 0,1-4-1 0,-1 0 5 15,5 1-6-15,-11-8 1 0,16 7 0 16,-16-7-6-16,24-3 13 0,-24 3-7 16,26-12 6-16,-10 5-7 0,-2-6 0 0,-1-5-1 15,-2 0-9-15,-5-1 6 0,1 5 1 16,-4-10 12-16,-3 6-8 0,0-1-4 16,-3-2 11-16,3 4-9 0,0 5-6 15,-7-2 2-15,4 1 1 0,0 1 0 0,3 1 4 16,0 11-1-16,-8-10-6 0,8 10 4 15,0 0-2-15,0 0-7 0,0 0 2 16,0 0 5-16,0 0 1 0,0 0-5 0,0 0 1 16,0 0-1-16,0 0 2 0,14 35 0 15,-1-32 8-15,-13-3-5 0,24 0 0 0,-24 0 1 16,33-10 15-16,-13 3-11 0,7-10-3 16,-4 9 6-16,4-10-3 0,-4-6 10 15,-7 8-6-15,5-8-2 0,-4-1-6 0,-1 0 1 16,-2-1 6-16,-11 1 0 0,4 1 2 15,-4 6 1-15,0 0 4 0,0 0 6 16,-3 5 3-16,3 1 1 0,2 2-15 16,-2-1-3-16,0 5-3 0,-3 6 1 0,0 0 9 15,3-11 0-15,-3 11-13 0,0 0 1 16,0 0 12-16,0 38-12 0,4-17 12 0,-4 8 2 16,-4 7 4-16,11 1-2 0,-10 1 4 15,6 1-13-15,0-2 11 0,0 13-3 16,5-8 3-16,-5-9-8 0,3-1-3 0,1-7-5 15,-1 0 6-15,-3-1 6 0,-3-6-5 16,4-6 1-16,0 1 27 0,-1-1 35 0,0 1 8 16,-3-13 6-16,0 7 3 15,0-7-3-15,0 0-5 0,0 0-9 0,0 0-2 16,0 0-1-16,0 0-4 0,-14-38-7 0,11 23-1 16,0 0-6-16,3-7-3 15,3 5-1-15,-3-7-5 0,3-1-2 0,11-1-2 16,-7 2-11-16,10-1 0 0,13-9-4 15,-17 6 2-15,10 7-8 0,-3 10 1 0,-10-3 1 16,10 3-12-16,-3 1-1 0,-1 2 0 16,1 6 2-16,7 2-3 0,-8 2-8 0,4 9-11 15,4-3-7-15,-8 9-20 0,4 0-15 16,-4 5-18-16,-2 3-31 0,-1-6-41 16,-2 5-47-16,-5-5-41 0,1 2-53 0,-4-4-53 15,0-5-70-15,0 1-101 0,8-5 50 16,-4-4-276-16,-1 2-229 0</inkml:trace>
  <inkml:trace contextRef="#ctx0" brushRef="#br0" timeOffset="-107094.7">13537 7986 2179 0,'16'-4'56'0,"-7"-6"32"0,2 6 15 16,-11 4-8-16,13-7-11 0,-13 7 3 16,17-1-5-16,-17 1-10 0,0 0-11 15,30 16 25-15,-14 1-3 0,-2 1-7 0,-4 7-2 16,-4 7-5-16,1-6-10 15,-7 5 4-15,0 4-2 0,-13 12-10 0,-4-4 2 16,-9-6 8-16,6-6 10 0,-4-9-8 16,8-5 4-16,-4-6-7 0,-1-4-7 0,2-7 0 15,-5-6-9-15,1-3-2 0,-4-7 3 16,4-3-11-16,3-6 0 0,3-6 0 0,-3-6-7 16,10-1-4-16,3 5 0 0,7 7 1 15,4-2-13-15,-1-3-6 0,0 5-19 16,1 2-55-16,6 5-53 0,3-2-45 0,-3 10-37 15,3-3-58-15,8 5-57 0,-5 4-129 16,7 2-26-16,1 6 44 0,6 2-198 0,0 0-127 16</inkml:trace>
  <inkml:trace contextRef="#ctx0" brushRef="#br0" timeOffset="-99460.22">11739 6957 1892 0,'-13'-15'75'0,"7"8"33"16,-5-3 16-16,5 0 25 0,-7-2-10 15,-4-5 12-15,0 6 6 0,4-3 5 0,0 7-10 16,-4-3-17-16,-4 6-18 0,12-1-3 16,-7 5-20-16,16 0-9 0,-41 5-7 15,17 8-3-15,2 3-9 0,-2 5-4 0,4 0-5 16,-7 15-16-16,11-1 1 0,-1 8-7 15,10-7-2-15,4-3-4 0,0-5-3 0,3 0-6 16,3 0 4-16,0-3-9 0,4-3 4 16,3-5-9-16,-3 1 4 0,-1-6 10 15,4-2-11-15,1-2 4 0,5-8-1 16,-16 0-3-16,30-11-1 0,-7-1 8 16,-2-5 1-16,-5-5 18 0,1-3 8 0,-4-3 9 15,7-15 5-15,-7 11 16 0,-5 1 3 16,-2-2 5-16,4 8 11 0,-7 4 8 0,0 0-3 15,-3 2 0-15,3 4-7 0,-3-1-5 16,8 4-10-16,-8 2-21 0,0-1-5 0,0 11-21 16,3-11-9-16,-3 11-1 0,0 0-8 15,0 0-11-15,0 0-10 0,13 25-26 16,-3-10-13-16,0 6-23 0,6 4-10 16,-2 6-23-16,13 6-15 0,-4 1-13 15,-3-5-12-15,-3-8-27 0,-4 0-11 0,4-8-19 16,-7-2-8-16,3-3-5 0,-10-2 9 15,4-4-8-15,0-5 5 0,-7-1 10 0,0 0 17 16,6-17 15-16,-6 2 21 0,0 1 8 16,-3-7 11-16,3 2 29 0,0-3 29 0,0 1 34 15,-3 0 46-15,3 2 29 0,0-1 22 16,0 1 23-16,-3 1 13 0,3-2-1 16,3 2 3-16,-3 0-7 0,3 0-20 15,7 1-3-15,1 5-12 0,-2-5 9 0,12 5-24 16,-2 1 1-16,4 1-8 0,1 3 13 15,6 1-14-15,-11 4-4 0,8 4-8 16,-3 1 0-16,3 4 6 0,-1 4-3 0,1-1-6 16,-4 5-5-16,0-1-5 0,-2 1 8 15,-5 2 0-15,1 1-7 0,-4 0 3 0,-2 0 4 16,-5-5-5-16,4-1 1 0,-4 1 2 16,2-5 9-16,-5 3 31 0,0-5 16 15,-3-6 8-15,-3 7 13 0,3-7 6 0,0 0 0 16,0 0-8-16,0 0-8 0,-41-16-7 15,25 1-9-15,6-3-3 0,0 1-6 0,0-2-1 16,3-6-15-16,7 0 1 0,0-6-6 16,4 2-5-16,5-7-4 0,12-3 0 15,-5 9-9-15,1 6 1 0,-4-1-10 16,4 6 1-16,2 5-4 0,-2 5-9 0,4 5 6 16,-5 4-9-16,8 0-14 0,2 10-9 15,-2 0-12-15,-5 9-22 0,5 5-20 16,-7 1-29-16,12 7-36 0,-2 5-34 0,-7-6-33 15,-7-5-42-15,1-5-40 0,-1-2-40 16,-6-6-47-16,6-1-76 0,-3-3-6 0,-4-5-255 16,-6-4-209-16</inkml:trace>
  <inkml:trace contextRef="#ctx0" brushRef="#br0" timeOffset="-99161.37">12923 6429 2138 0,'3'-22'89'0,"1"1"55"16,-8 10 31-16,11-3 13 0,-7 7-6 15,0 7-8-15,0-12-21 0,0 12-16 0,0 0-17 16,0 0-13-16,0 0-14 0,0 0-5 16,10 37-6-16,-7-12-11 0,7 11-5 0,-3 2 3 15,6 13 5-15,-6 5 6 0,3 1-1 16,-4 4 10-16,-2-4-5 0,-1 2 4 16,-10-6 3-16,7-10 0 0,-3-8 5 0,-7-3-3 15,3-7 13-15,-3-3 12 0,-6-1 5 16,-4-11-20-16,3-5-5 0,-3-5-16 15,20 0-3-15,-53-18-13 0,29-1-7 16,5-2-4-16,-1-7-16 0,-7-9-10 0,6-2-21 16,15 1-22-16,-1 5-22 0,4 1-21 15,3 1-23-15,3 6-31 0,4 0-34 0,-1 0-55 16,8 9-54-16,2-2-45 0,2 2-80 16,2 7-82-16,-1-4-132 0,5 10 53 15,-7 3-391-15,2 3-411 0</inkml:trace>
  <inkml:trace contextRef="#ctx0" brushRef="#br0" timeOffset="-95926.48">3546 8225 2795 0,'-16'-3'81'15,"2"-1"21"-15,14 4 7 0,-13-7 1 0,13 7-7 16,0 0-17-16,0 0-1 0,16-18-12 15,14 1-12-15,27-4 3 0,27-8-6 16,6 3-7-16,10-5-13 0,2-2 11 16,6 4-6-16,-9-3-5 0,1 0 0 15,-10 7-8-15,-6 1 7 0,-24 8-9 0,-11-1 4 16,-8 6-6-16,-8 4 8 0,-12-1-2 16,-5 3 2-16,-3 3 10 0,-3-1-3 0,-10 3-2 15,0 0-4-15,0 0-5 0,0 0-2 16,-74 5-5-16,8 9-7 0,-27 3-4 15,-4 8 6-15,-9 7-9 0,2-6 0 0,4 5 4 16,7-5-5-16,9 3 1 16,24-9-4-16,17-2 8 0,10-10 0 0,6 2-7 15,4 1 3-15,3-7 4 0,0 2-4 16,10-3 2-16,10-3 3 0,0 0-1 0,0 0-2 16,0 0-3-16,53-17 1 0,-12 6 1 15,19-11 4-15,3 5 0 0,0-1-5 16,0 0 1-16,-6 4 1 0,-4-4 1 0,-12 8-2 15,-11 0-4-15,0-1-3 0,-8 3 0 16,-1 4-9-16,-4 0-8 0,-4 1-26 0,-4-3-6 16,-9 6-38-16,24-8-14 0,-15 7-35 15,-1-2-58-15,-8 3-63 0,13-7-113 16,-13 0-196-16,6-1 51 0,-6 8 56 0,3-13-239 16,1 2-189-16</inkml:trace>
  <inkml:trace contextRef="#ctx0" brushRef="#br0" timeOffset="-87576.78">3079 11712 2235 0,'-20'-7'66'0,"1"-1"14"0,5 1 18 15,1 0 23-15,2-1 10 0,2 3-13 0,9 5-5 16,-10-11 3-16,10 11-35 0,-6-8 3 16,6 8-19-16,0 0-2 0,33-11 2 0,-11 5-2 15,13 5-12-15,11 2-5 0,23 8-5 16,5-1 1-16,-1 11-11 15,8 8-2-15,-2 2 10 0,-2 10-14 0,-10-3 3 16,-14 8-4-16,-13-6 4 0,-7 1-5 16,-6 9 7-16,-11-2 10 0,-8-3 10 0,-11 10-2 15,-15-3 8-15,-8 3 4 0,-14 9-2 16,-20-5-6-16,-10-1-5 0,-1 1 2 16,-2-7-13-16,4-6 4 0,-2-2-3 0,22-13-7 15,-2-1-15-15,18-9-31 0,6-3-43 16,0-7-39-16,11 2-45 0,2-4-36 0,8 0-14 15,3 4-25-15,3-11-35 0,-4 7-46 16,4-7-66-16,0 0-124 0,18 6 52 16,-18-6-177-16,30-11-113 0</inkml:trace>
  <inkml:trace contextRef="#ctx0" brushRef="#br0" timeOffset="-87058.62">2103 12409 1962 0,'-10'6'163'15,"10"-6"-3"-15,-13 5-14 0,13-5-2 16,0 0-7-16,0 0-30 0,0 0 0 15,0 0-24-15,0 0 0 0,0 0 4 0,76-5 11 16,-13-8 5-16,10 1 6 0,21-8 17 16,23-5 3-16,9 0-2 0,2 0 5 15,35-11-15-15,-34 11-5 0,1 0-5 0,-10 0-14 16,-6 0-4-16,-8 0-8 0,-16 6-1 16,-23 4-8-16,-10 2-4 0,-10 3-5 15,-14 3-2-15,-6 2-1 0,-5 2-6 0,-1-1-3 16,-1-2-3-16,-4 4-7 0,-2-3-4 15,2 1 2-15,-16 4-10 0,21-4-11 0,-12 1-18 16,-9 3-23-16,0 0-29 0,24-4-22 16,-24 4-38-16,10-5-40 0,-10 5-32 15,0 0-49-15,13-3-42 0,-13 3-64 16,0 0-102-16,0 0-108 0,7-2 56 16,-7 2-322-16,0 0-302 0</inkml:trace>
  <inkml:trace contextRef="#ctx0" brushRef="#br0" timeOffset="-70359.63">6786 11412 1980 0,'0'0'12'0,"-3"-15"27"16,3 15 23-16,-4-13 8 15,4 4 7-15,0 9 4 0,0-18-3 0,0 18-3 16,4-17-6-16,2 7-13 0,5 5-5 16,-2-1 0-16,-9 6-8 0,27-4-1 0,-27 4 0 15,27 4-3-15,-8 2-7 0,5 3-2 16,-4 4-1-16,7 8-13 15,-8 1 14-15,2 0 3 0,-4 9-2 0,-4-4 3 0,-4 4-6 16,-1 5-6-16,-8-3 6 0,6-2 5 16,-12 5 2-16,2-3-6 0,-3-3 13 15,-2 0-6-15,-4-1 14 0,-4-1 13 16,-4-6-18-16,-1 2 29 0,-2-6-3 0,0-7 14 16,4 2 4-16,1-5-6 0,-8-7 1 15,3-1 4-15,1-4-5 0,-4-4-6 16,4-5 0-16,-3-5-7 0,-1 2-8 0,3-8-2 15,5-1-3-15,-1 0-6 0,7-1 0 16,2-4-10-16,5 0-7 0,2-9-2 0,4 10-3 16,7-6-9-16,7-7 3 0,8-3-9 15,-8 10-14-15,2 4-20 0,5 4-22 16,9-5-20-16,-7 7-20 0,0 5-38 16,0 8-26-16,-2-1-24 0,-5 5-13 15,1 5-11-15,-4 2-33 0,1 1-41 0,-14 0-43 16,19 8-90-16,-11 0-80 0,-2 2 55 15,0 1-164-15,-2 2-91 0</inkml:trace>
  <inkml:trace contextRef="#ctx0" brushRef="#br0" timeOffset="-65759.44">22283 8818 1786 0,'-30'-21'101'15,"3"0"25"-15,4 7 16 0,3 2 12 16,-3-1-3-16,6 2 5 0,-4 4-13 0,9-2-5 0,2 6-22 16,-1-4-12-16,11 7-15 15,0 0-14-15,-19 12-6 0,11 6-2 0,16 9-4 16,5 23-9-16,10 15-12 0,14 10 2 15,6 10 2-15,17 18 8 0,20 12 1 16,10-5 6-16,4-2 9 0,26-7 5 16,6-2 1-16,1 1 1 0,-1-13 1 0,12-8 1 15,4-4-9-15,-1-8-4 0,1-11-5 0,2-12 3 16,-21-11-13-16,-6-8 7 0,7-2-4 16,-1-11-8-16,-9 1-2 0,5-11 0 15,-2-2-7-15,-7-8-1 0,-4 0-2 16,-5-9-2-16,-8 0-8 0,-4 1-2 0,-2-8 2 15,-24 10 1-15,-2-7-6 0,-5 2 1 16,-2-2-7-16,-14 7 0 0,-10-1 1 16,0 0-1-16,-10-1-1 0,-4 7 2 0,1-1-6 15,-4 2 1-15,-2-2-15 0,-5 3-27 16,-6 7-25-16,4-10-30 0,-4 10-26 0,0 0-29 16,-21-5-26-16,21 5-44 15,-30 5-41-15,11-1-50 0,-5 5-58 0,-3-2-145 16,1 0 18-16,-8 5 56 0,-2-1-263 0,-1-1-189 15</inkml:trace>
  <inkml:trace contextRef="#ctx0" brushRef="#br0" timeOffset="-64725.72">3747 13509 2093 0,'0'0'68'0,"-18"-1"1"0,18 1 1 15,0 0-7-15,-23 0-11 16,23 0-9-16,0 0-11 0,-13 14 6 0,13-3-2 0,-3 3 11 16,3 1 6-16,6 0 2 15,1 3 3-15,3-1-8 0,10 1 20 16,0-3 26-16,13-2 41 0,10-6 15 0,11-10 24 15,42-12 4-15,4-7-5 0,14-19-7 16,33-13-7-16,-11-17-19 0,7-5-15 0,-2-7-6 16,-2-5-18-16,2-2-5 0,-8 2-10 15,-7 6-4-15,-12 0-16 0,-8 3-7 16,-22 18-6-16,-14 8-1 0,-10 6-14 0,-13 14 0 16,-17 8-13-16,-8 8-24 0,-1 2-27 15,-4 5-39-15,-4 0-48 0,0 2-34 0,-3 1-21 16,0 4-6-16,-10 3-10 15,0 0-15-15,20 10-40 0,-16 0-40 0,-4 2-61 16,0 6-126-16,-4 2-41 0,-2-1 44 16,-5 5-189-16,5-5-147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33:21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5040 8400 1962 0,'-30'25'153'0,"13"-7"8"0,1-1 18 15,5-2-12-15,1-5 6 0,4-2-1 16,-2-1-5-16,8-7-3 0,-6 7-6 16,6-7 0-16,0 0 3 0,63-35-15 0,14-5-9 15,13-12-8-15,37-21-11 0,12-2-15 16,-5 0-10-16,-4 0-8 0,3 4-9 16,-2 7-7-16,-38 14-5 0,-4 6-3 0,-11 6-7 15,-32 9-8-15,1 4-3 0,-17 8-1 16,-3 5-4-16,-8-1-9 0,-2 4-10 0,-7 4-13 15,4 0-23-15,-8-1-22 0,-6 6-18 16,0 0-25-16,13-4-15 0,-13 4-34 16,0 0-19-16,0 0-28 0,0 0-34 15,0 0-54-15,0 0-85 0,-16 25-153 16,9-22-15-16,7-3 69 0,-13 7-258 0,13-7-200 16</inkml:trace>
  <inkml:trace contextRef="#ctx0" brushRef="#br0" timeOffset="-188938.79">10276 5510 1930 0,'0'0'118'0,"-3"-10"29"16,3 10 7-16,-4-10 2 15,4 10-3-15,0 0-8 0,-6-11-18 0,6 11-7 0,0 0-16 16,0 0-11-16,0 0-9 16,0 0 12-16,0 0 2 0,0 0-6 0,3 50 2 15,4-18-1-15,6 18 7 0,0 6 9 16,4 13 16-16,-7-5-7 0,4 11 9 16,-5 4 17-16,1-16-2 0,4 10-4 0,-4-10 12 15,4-5-17-15,-8-4-18 0,7-8 11 16,-7-10-16-16,2-5-1 0,-2-12-8 0,1 1 26 15,-7-5 15-15,3-3 24 0,0 1 12 16,0-3 7-16,5-2 3 0,-8-8-3 0,16 7-16 16,-16-7-18-16,0 0-16 15,36-13-8-15,-15 4-19 0,2-1-12 0,11-5-34 16,-4 2-37-16,3-5-53 0,-3 4-59 16,3-4-66-16,21 0-47 0,-18 4-41 0,1 2-38 15,-1 1-58-15,5 1-52 0,-5 0-57 16,-2-1-86-16,2 4-176 0,4-3 71 15,-7 1 72-15,5-4-487 0,-5 1-525 0</inkml:trace>
  <inkml:trace contextRef="#ctx0" brushRef="#br0" timeOffset="-188523.02">12283 5547 3219 0,'3'-12'157'0,"0"2"-1"16,4 0-4-16,-1-2-15 0,5 4-12 15,2-1-13-15,1 2-17 0,2 0-5 16,11 5-12-16,0 2-9 0,3 2-11 0,9 11-3 16,21 6-4-16,-3 9-5 0,16 18 4 15,-13 1 15-15,-13 6-4 0,-7 4-2 0,-13-6 1 16,-10-1-2-16,-4 0-8 0,-3 4-3 15,-7-9 3-15,-10 5-10 0,-9-3 4 16,-7 0-4-16,-14-7-4 0,1 1 0 16,-5-9-4-16,-8-7 5 0,-8-6-4 15,0-2-7-15,10-13 1 0,1-7-5 0,-18-7-1 16,11-9-7-16,-4-6-4 0,8-6-2 16,5-6-2-16,-3-16 2 0,14-4-6 0,6-8 4 15,10 8-12-15,11-7 1 0,-1 6-18 16,7-5-28-16,13 2-33 0,8 4-34 0,5-8-41 15,4 18-49-15,7 4-36 16,6 5-64-16,7 6-87 0,4 5-207 0,9 10 58 0,24-4 57 16,9 6-300-16,20 8-276 0</inkml:trace>
  <inkml:trace contextRef="#ctx0" brushRef="#br0" timeOffset="-188173.27">14903 5140 2446 0,'0'-18'161'0,"0"18"16"16,-7-15-1-16,4 5 12 0,3 10-8 16,-4-11 0-16,4 11-11 0,-10-8-17 15,10 8-14-15,0 0-17 0,-30 1-11 16,30-1-9-16,-39 25-9 0,5 7 2 0,1 7 5 15,0 6 8-15,-5 14-8 0,2 4-5 16,3 6-1-16,6 5-6 0,0 1-10 16,4 0-8-16,10 1-4 0,3-15-7 0,13 2 1 15,4-3-4-15,13 12-3 0,10-4-1 16,13-6-7-16,4-5-4 0,-14-14-1 0,27 4-17 16,10-6-22-16,3-9-23 0,-9-13-36 15,6-2-31-15,-3-9-58 0,-7-9-59 0,13-6-63 16,-3-10-60-16,13-8-88 15,-6-7-178-15,-1-3 38 0,-2-6 70 0,-1-2-365 0,-3-6-338 16</inkml:trace>
  <inkml:trace contextRef="#ctx0" brushRef="#br0" timeOffset="-187923.29">16242 5454 2594 0,'-3'-22'141'0,"3"1"45"15,-3 5 33-15,3 0 34 0,0 7 35 16,-3-1 9-16,3 10 9 0,0-15-30 0,0 15-30 15,-10-10-25-15,10 10-25 0,0 0-30 16,0 0-20-16,0 0-9 0,0 0-12 16,-3 37-8-16,3-9-1 0,0 7-9 15,3 22-14-15,0 5-2 0,4 19-5 16,-4-13-7-16,11 11-4 0,-11 4-9 0,10-3-34 16,-7-18-57-16,2 0-49 0,2 4-38 15,-1-7-33-15,5 1-32 0,-1-10-52 0,-3-12-53 16,4-11-48-16,-8-10-55 0,8-6-87 15,-8-8-163-15,7-3 55 0,-13 0 64 0,24-33-401 16,-4-9-399-16</inkml:trace>
  <inkml:trace contextRef="#ctx0" brushRef="#br0" timeOffset="-187573.22">16776 5685 2768 0,'13'-31'126'0,"-3"5"39"16,1 2 21-16,-2 5 10 0,-2 1 6 15,0 1-3-15,-4 2-12 0,4 2-13 16,-4 2-24-16,-3 3-15 0,0 8-20 0,0-11-11 15,0 11-5-15,0 0-13 0,0 0-12 16,-20 25-3-16,4-7-5 0,-14 14-9 0,-4 4-6 16,-10 3-4-16,-8 5-8 0,-8 2-9 15,9-13-12-15,5-3-4 0,6-3-4 16,6-4-13-16,11-7 2 0,0-2-8 0,9-4 0 16,1 2-8-16,3-2 5 0,3-2 0 15,4 2-1-15,-3-3 5 0,6-7-2 0,9 22 4 16,-2-9-1-16,10 2 0 0,3-2 2 15,6 3-3-15,4 5 5 0,14 4 1 0,2 0 2 16,11 3 3-16,14 4 0 16,-16-7-1-16,16 12 1 0,5-5-4 0,-6-1-22 15,-10-6-20-15,0 0-30 0,-3 0-25 16,-3 0-38-16,-5-6-55 0,-15-1-45 16,-4-3-53-16,-10-2-78 0,0-5-131 0,-7 2-26 15,-7-6 49-15,5-1-305 0,-11-3-270 16</inkml:trace>
  <inkml:trace contextRef="#ctx0" brushRef="#br0" timeOffset="-186573.7">10669 8360 2423 0,'0'0'166'16,"-6"-16"27"-16,2 9 15 0,4 7-6 16,0 0-10-16,-6-12-11 0,6 12-21 0,0 0-18 15,0 0-17-15,0 0-17 0,0 0-6 16,0 0 13-16,-3 32 20 0,3-13 7 0,3 15 5 15,0 6 1-15,-3 20-3 16,7 2-21-16,-7 3 3 0,13 16-13 0,-3-5-4 16,-7-8-18-16,11 7 4 0,-4-11-17 15,-4 0-7-15,1-7-40 0,-1 1-38 16,-1-13-49-16,4-1-37 0,1-6-30 0,-7-10-48 16,5-6-31-16,-5-10-20 0,0 1-45 15,0-10-87-15,-3-3-95 0,0 0-160 0,3-25 65 16,-3 2-408-16,4-13-429 0</inkml:trace>
  <inkml:trace contextRef="#ctx0" brushRef="#br0" timeOffset="-186239.65">11113 8443 2789 0,'13'-24'59'16,"-7"10"33"-16,2 2 18 0,-8 4 1 16,3-1-13-16,-3 9-6 0,0 0-20 0,0 0-1 15,0 0-9-15,0 0-9 0,0 0-9 16,-17 31 10-16,1-6-5 0,-8 15-11 0,-3-5 2 15,7 8-5-15,-13 1-8 0,7-1 8 16,-4 2-17-16,-4-2 6 0,0-8 0 0,15-2 0 16,-1-11-10-16,-1-2-1 0,8-4 5 15,4 1-4-15,-5-5 8 0,7-5-10 16,1 0 2-16,3 0 2 0,3-7-10 0,-8 17-3 16,8-17 4-16,8 8-6 15,5-2 9-15,4-1 10 0,10 2 7 0,3-1-9 16,16 4 2-16,-3-2-1 0,17-1 1 15,7 5-7-15,-8 2 0 0,1 3 2 0,0 0 0 16,0-1-3-16,4 2 5 0,-11 3-25 16,1-1-32-16,-5-4-34 0,-2 8-29 0,-10-6-44 15,-4-4-48-15,-3-2-70 0,-3 1-86 16,-3-8-165-16,-4 2 50 0,-4-1 52 16,1-6-199-16,-4 0-111 0</inkml:trace>
  <inkml:trace contextRef="#ctx0" brushRef="#br0" timeOffset="-183305.94">13017 8082 1919 0,'-18'-7'153'0,"9"-3"29"15,2 2 17-15,-7 2 7 0,11-1 3 16,0 6-9-16,3 1-8 0,0 0-17 16,-24-8-12-16,24 8-23 0,0 0-9 15,-33 15-11-15,20-4-13 0,-7 13-10 0,-1 1-6 16,-1 15-10-16,-8 10-10 0,6 0 1 15,1 18-12-15,10 7-2 0,-8 0-7 0,12 1 0 16,9-2-7-16,3-7-7 0,7 8 3 16,4 2-10-16,2-4 1 0,14-8 0 0,0-3-2 15,0-12-3-15,3-5-7 0,14-9-16 16,6-7-18-16,4-7-29 0,6-6-53 0,11-14-65 16,5-4-79-16,18-15-103 15,-1-8-146-15,2-17-70 0,-8-2 57 0,-4-6-369 16,-6-10-354-16</inkml:trace>
  <inkml:trace contextRef="#ctx0" brushRef="#br0" timeOffset="-182973.39">14590 8262 2699 0,'9'-12'160'16,"4"5"0"-16,1-4-7 0,-4 4 0 15,1 0-6-15,1-4-15 0,6 4-12 0,-2 1-9 16,4 12-8-16,-1-6-16 0,19 10 1 15,-5 2-2-15,13 10 12 0,-2 3-9 0,-1 13-1 16,-3 5-3-16,-7 0-4 16,-9 7 1-16,-7 4-3 0,-1 6 4 0,-5-2-9 15,-8 2 4-15,-14-3 4 0,-5 1 1 16,-4-4-7-16,-20 7 7 0,0-16-5 0,0-8 2 16,0-6-4-16,-3-6-1 0,2-17 9 15,5-2-11-15,-1-8-9 0,-16-16-5 0,-1-7-10 16,8-5 1-16,-1-22-18 0,4-3 14 15,3-8-18-15,13-2 2 0,10 11-13 16,4-2-6-16,7-1-10 0,6 2-25 16,10-1-28-16,2 5-26 0,12 1-37 0,13-11-38 15,6 11-36-15,10 0-58 0,-6 18-69 16,7 0-94-16,-8-1-136 0,14 8-65 16,3 1 63-16,4 6-447 0,4 1-470 0</inkml:trace>
  <inkml:trace contextRef="#ctx0" brushRef="#br0" timeOffset="-182472.7">16440 7878 3063 0,'0'0'164'0,"3"-28"22"0,-3 28 19 16,0-22 10-16,0 12 5 0,0-1 16 0,0-2-4 16,0 13-7-16,0-14-17 0,3 6-19 15,-3 8-28-15,0 0-29 0,0 0-14 0,0 0-14 16,0 0-11-16,0 0-1 0,17 47-12 16,-4 2 21-16,-13 5-12 0,7 9 5 0,-1 20-3 15,-6 0 8-15,4 9-3 0,3-3-6 16,-4-2-8-16,0 1-11 0,0-5-3 0,10-5-9 15,1-21 3-15,-1-7-10 16,-2 0-9-16,2-15 1 0,4-8-2 0,-1-2 6 16,4-2 10-16,7-8 7 0,0-10 1 15,6-3-4-15,10-8-5 0,20-8-1 0,4-5-6 16,10-14-8-16,-1-5-4 0,-2-4-2 16,-4 2-4-16,0-3-15 0,-7 3-12 15,-3 1-13-15,-16 6-12 0,-4 5-15 0,-4 8-6 16,-9 2-21-16,-7 6-30 0,-7-2-30 15,4 3-35-15,-4 4-24 0,-3 4-17 0,0 0-9 16,-10 3-18-16,17 3-29 0,-17-3-29 16,10 10-26-16,-7 1-23 0,-3 1-31 0,0-2-48 15,0 1-64-15,-3 6-115 16,3 0 59-16,-4-2-436 0,1 0-444 0</inkml:trace>
  <inkml:trace contextRef="#ctx0" brushRef="#br0" timeOffset="-180973.4">9413 12940 2924 0,'-14'-18'126'0,"5"5"15"0,-9-1 7 16,9 6 4-16,2 1-10 0,1 2-10 15,6 5-12-15,-27-3-19 0,4 14-2 0,-4 8-18 16,-10 20 5-16,-13 22 3 0,10 9 8 16,-3 10 10-16,-4 5-9 0,14 5-7 15,6 5 4-15,3 3-9 0,18 7-6 0,6-6-2 16,6-1-11-16,15 0-4 0,2-6-4 15,7-9-3-15,7-8-4 0,9-8 0 0,11-13-7 16,6-4 4-16,8-11-13 0,8-10-1 16,-12-11-17-16,4-5-31 0,1-8-34 15,6-5-30-15,-9-5-51 0,-2-2-49 16,-4-6-81-16,-6-8-93 0,-8 2-108 0,-2-3-142 16,-4-6 64-16,-13 6-469 0,-3-14-481 15</inkml:trace>
  <inkml:trace contextRef="#ctx0" brushRef="#br0" timeOffset="-180255.45">11066 13170 3022 0,'3'-23'112'0,"-6"3"20"0,-4 5 45 16,4 3 22-16,-3 3 17 0,6 1 9 15,0 8-11-15,-4-11-8 0,4 11-23 0,-7-10-26 16,7 10-28-16,0 0-14 0,0 0-8 15,-10 25-12-15,7 0-3 0,3 13 0 0,0 17 6 16,-3 10 14-16,6-1 2 0,0 7-2 16,-3-1-6-16,4 14-6 0,2 2 3 0,1-4-6 15,3-4-6-15,0-18-10 0,-3-3-8 16,3-2-12-16,-4-5 4 0,12-5-1 0,-15-9-8 16,3-11 2-16,1 0 0 15,-1-6 0-15,5-5-2 0,-8 0 7 0,3-3-10 16,4 0 3-16,1-4-3 0,8-1 2 15,5-6-3-15,6-3-9 0,9-1-40 0,15-13-80 16,9 0-74-16,7 2-54 0,17-4-65 16,0-9-87-16,3 0-90 0,-3-1-105 15,-5 1-165-15,8-2 55 0,4-2 80 0,-4-3-572 16,6-4-622-16</inkml:trace>
  <inkml:trace contextRef="#ctx0" brushRef="#br0" timeOffset="-179888.45">13660 13241 3460 0,'16'-29'103'16,"-6"0"31"-16,0 5 22 0,0-2 1 0,3 2 7 15,1-2-14-15,-1 5 0 0,4-4-22 16,-4 8-16-16,1 2-12 0,-5 1-15 0,12 10-13 16,-2 1-9-16,8 6-2 0,3 10-2 15,27 17-11-15,-4 17-5 0,-6 13-2 0,-4 8 4 16,-6 7-13-16,-4 3-3 0,-9 1 3 15,-15 6 1-15,-2-2-9 0,-10 2 2 16,-10-10 2-16,-1 1-4 0,-16-8-1 0,3-7 2 16,-6-15-5-16,-7-7-3 15,-3-10 7-15,-7-5-1 0,-7-8-5 0,14-13-2 16,-4-10-4-16,-10-11-2 0,4-10 1 16,-13-9 3-16,16-10-5 0,-4-9-4 0,14-4-5 15,10-6-5-15,10 7 11 0,7 1-10 16,3-3-2-16,10-3-1 0,0 7-19 0,10 0-32 15,3 5-38-15,10 2-43 0,7 0-67 16,24-3-46-16,6 8-62 0,10-2-87 0,17 12-137 16,6-1-38-16,0 10 58 0,7 2-382 15,7 5-382-15</inkml:trace>
  <inkml:trace contextRef="#ctx0" brushRef="#br0" timeOffset="-179555.46">15940 12690 2837 0,'0'-13'218'0,"0"13"15"0,0 0-2 16,-11-15 9-16,11 15-18 0,-13-4-21 16,13 4-19-16,-23 1-16 0,23-1-8 0,-43 21-17 15,13-4-9-15,-8 16-11 0,-5 3-2 16,-7 20 2-16,4 5-7 0,-4 3 2 15,10 9-17-15,0 4-7 0,10-2-9 16,3 3-5-16,10-19-6 0,4 16 5 0,16-9-16 16,4-4-5-16,7-2 12 0,2 13-27 15,14-6 4-15,3-2-20 0,14-9-35 0,-4-5-29 16,14-5-32-16,3-11-29 0,3 2-36 16,-2-17-41-16,-5-5-38 0,-2-12-77 15,-8-9-63-15,24-8-89 0,10-15-170 0,-4 0 30 16,-2-11 67-16,6-5-434 0,0-2-429 15</inkml:trace>
  <inkml:trace contextRef="#ctx0" brushRef="#br0" timeOffset="-179171.99">17333 12802 2842 0,'-6'-18'106'0,"-2"-1"26"0,2 4 30 15,-1-1 12-15,1 2 22 0,3 3 14 16,-5-1 14-16,5 2 10 0,3 10 12 0,-7-15-13 16,7 15-32-16,-3-10-11 0,3 10-31 15,0 0-14-15,0 0-11 0,0 0 13 0,-6 28 3 16,6-6 17-16,0 7-10 0,3 10 4 16,0 18-7-16,7 1-5 0,-4 6-7 15,5 2-4-15,-5-1-5 0,4 11-11 16,1 3-7-16,-5-19-13 0,7 0-3 0,-13 5-11 15,14-5-9-15,-14-3-3 0,10 1-10 16,-4-8-3-16,-3 0-18 0,5-14-12 16,-5-3-28-16,-3-5-18 0,0-8-27 0,3-1-30 15,-3-1-8-15,4 0-16 0,-4-5-21 16,0-4-5-16,0 1-1 0,3-3-36 0,-3-7-19 16,6 8-29-16,-6-8-41 0,0 0-44 15,0 0-51-15,0 0-62 0,14-25-76 0,-11 9-116 16,4-2-41-16,-1-2 68 0,-3-3-531 15,8-4-570-15</inkml:trace>
  <inkml:trace contextRef="#ctx0" brushRef="#br0" timeOffset="-178572.57">17866 12905 3151 0,'10'-14'-29'0,"-3"6"37"0,3-5 28 16,-4 1 19-16,-2 1 13 0,3 1 18 15,-4-2 5-15,7 7 2 0,-10 5-3 0,10-15 7 16,-7 10-12-16,-3 5-5 0,7-10-4 15,-7 10-11-15,0 0-4 0,0 0-3 16,0 0-6-16,13 22-3 0,-13-9-13 0,-3 3 8 16,-7 8-10-16,3 2 6 0,-16 17-9 15,3 0 0-15,-10 2-4 0,-3-1-2 0,-1-1 3 16,4-5-2-16,-9 2-10 16,1-5 1-16,-2-5 1 0,4 1-2 0,6-12 1 15,0-1-5-15,3-5 2 0,-3 1-6 16,14-3 3-16,-4-4 0 0,-1 0 16 0,5-2 3 15,-1 1 17-15,4-5 13 0,-1 5 14 16,14-6 14-16,-16 5 16 0,16-5-12 16,0 0 11-16,-14 2-15 0,14-2-10 0,0 0 6 15,0 0-25-15,0 0 10 0,0 0-15 16,0 0 0-16,68 8 0 0,-29-1-12 0,18 6 5 16,16 2-8-16,11 7 5 0,6 3 5 15,0 0-22-15,-4 3 11 0,-3-3-11 0,-2 5 10 16,-18-5-21-16,-6-4-3 0,-5 8-11 15,-1-9-1-15,-18-2-1 0,-3-4-10 16,-3-2-24-16,-7-1-5 0,3-1 4 16,-3-6-5-16,-7 2 0 0,-2-1-13 15,-11-5-25-15,13 2-22 0,-13-2-33 0,0 0-35 16,9 0-49-16,-9 0-37 0,0 0-61 16,0 0-69-16,0 0-106 0,0 0-91 0,-30-13 57 15,30 13-424-15,-16-4-426 0</inkml:trace>
  <inkml:trace contextRef="#ctx0" brushRef="#br0" timeOffset="-174821.96">16806 6617 2637 0,'0'0'-106'0,"0"0"31"15,0 0 28-15,0 0 23 0,10-10 19 16,-10 10 18-16,0 0 9 0,0 0 15 15,0 0 4-15,0-10 7 0,0 10-11 16,0 0 0-16,0 0-3 0,0 0-5 0,-27-3 0 16,27 3-1-16,-36 10-6 0,9 1-5 15,-6 2 3-15,-21 9-4 0,-3 0 4 0,-19 10 1 16,-1 0-6-16,-16 1 5 0,-7 8-4 16,-3-4 6-16,-30 16-6 0,2 0 2 15,-5-2 1-15,26-11 0 0,0 2-11 0,-37 14 6 16,0-6 10-16,14 0-11 15,26-10 5-15,-2-3-5 0,-5 4 4 0,8-1-5 0,-8-5 5 16,4 5-5-16,-3-8-1 16,-4 1-5-16,10 2 6 0,4-6 0 0,3-1 5 15,7 0 4-15,0 5-2 0,6-4 0 16,0 2-9-16,3-6 2 0,5 0-2 0,2 0-2 16,13-6 10-16,1 3-4 0,-13 9-3 15,2-1-6-15,11-8 8 0,-10 8-8 16,13-5 4-16,-7-2-4 0,7-2-1 0,0 4 6 15,-3 0-8-15,3-1 20 0,0-5 10 16,-3 6-2-16,2-1-4 0,8-6 2 16,0 6 6-16,-4-2-13 0,4-3-5 15,2 5 6-15,-1-5-7 0,-2 5 13 0,4-5-10 16,0 4-14-16,3-1 22 0,1-3 6 16,2 5 2-16,-2-2-9 0,13-4 8 15,0-1-1-15,6-2-6 0,-6 3-5 0,3-1 6 16,0-2-15-16,3 0 0 0,-3-1 3 15,3 3 3-15,3-9-7 0,5 9-1 0,-1-9 3 16,2 1-4-16,-1 0-2 0,-1 2 4 16,7-4-1-16,2-1-12 0,-2 1 5 0,13-7 5 15,-17 7-14-15,11-2-7 0,6-5-9 16,-10 6-16-16,10-6-31 0,-14 0-46 16,14 0-63-16,0 0-64 0,8-24-68 15,5 5-141-15,4-5-9 0,8-9 51 16,2-10-194-16,14-13-103 0</inkml:trace>
  <inkml:trace contextRef="#ctx0" brushRef="#br0" timeOffset="-173522.13">11059 6794 1754 0,'-23'-9'-3'15,"0"-1"10"-15,6 4 10 0,4 2 15 16,-4-1 13-16,4-1 9 0,-1-1 23 15,-2 2 11-15,2-2 0 0,8 0-7 0,6 7-5 16,-21-11-4-16,15 5-16 0,6 6-9 16,-6-7-3-16,6 7-11 0,0 0 1 0,0 0-1 15,36-4-2-15,-6 7-6 0,14 1-7 16,2 0 3-16,24 4 2 0,23 8 6 16,4-1 0-16,7 2-2 0,2-2 5 0,4 6 9 15,0-5-1-15,3 0-9 16,-2 3-1-16,1-1 6 0,2 2-7 0,3-1 0 15,0-1 3-15,3 6-3 0,10-5-5 16,3 1 0-16,37 5 14 0,-4 2 2 0,18-2 3 16,-1 3 8-16,4-6-14 0,-4 6 1 15,1-6 3-15,-12 9 14 0,2-9-5 0,3 0-3 16,-33-5 9-16,-8 4-4 0,0-3 0 16,-2 1-9-16,-14 2 0 0,7-4 3 15,-10 4-4-15,-5-2-2 0,-5-1-4 0,-10-1-1 16,0 4 2-16,-25-9-8 0,15 8 8 15,-17-5-2-15,-2 2-5 0,-2-2 7 16,-3 0-10-16,-3 3-4 0,-3-4 8 16,-1-1-7-16,-12 2-2 0,-1-4 5 0,11 3-4 15,-15-6 3-15,-6 2-5 0,-6 0 2 16,-3-5 1-16,-4-1-10 0,-7 2 6 16,7 1 0-16,-3-4-3 0,-17-3 5 0,23 5-6 15,-13-2-5-15,-10-3 8 0,20 1-5 16,-20-1-4-16,17 0-7 0,-17 0-18 0,0 0-23 15,0 0-43-15,0 0-26 0,26-4-43 16,-26 4-41-16,8-4-51 0,-8 4-70 16,0 0-73-16,0 0-129 0,6-4 49 15,-6 4-298-15,0 0-252 0</inkml:trace>
  <inkml:trace contextRef="#ctx0" brushRef="#br0" timeOffset="-168454.85">18062 14145 2180 0,'0'0'-16'0,"8"-8"35"0,-8 8 25 15,0 0 11-15,0 0 16 0,-11-21 23 16,11 21-8-16,-6-7-6 0,6 7-3 0,-20-1-7 15,20 1 3-15,-53 7-12 0,-7 12 5 16,-7 5-7-16,-23 9-9 0,-10 10 9 0,-37 13 2 16,1 3-23-16,-8 7 10 15,-3 3-11-15,-3 6 5 0,-3 0-4 0,-1 0 6 16,-2 0-20-16,-1 0 2 0,7-1-10 0,-3-10 3 16,-1 4 13-16,5 0-7 15,-15 1-7-15,-2-6-2 0,3-4 16 0,5 7 0 16,12-7-3-16,0 0 1 0,-8-5-25 15,4 0 6-15,-3 3 13 0,-7-6-10 0,3-2 1 16,-7 2 2-16,12-1-1 0,-9 0 5 16,8 3-12-16,-4-3-1 0,7 0-1 0,1 0 2 15,-12 3-5-15,1-2 0 0,-3 3-1 16,-4-2 2-16,1-2-2 0,3 5 1 16,-1-2 1-16,1-3 0 0,6-3 6 0,7-4-8 15,6-1-9-15,38-9 6 16,0-1 2-16,8-1 0 0,2-6-5 0,9-3-1 0,4 0 0 15,20-2 0-15,6-8-7 16,18 1 13-16,1-2-5 0,11-3-4 0,8-2 14 16,2 2-7-16,1-4-7 0,-1 2 11 15,7-5-10-15,-4 3 7 0,8 1 2 0,6-5 2 16,-13 5-2-16,2-5-1 0,11 0-7 16,-13 3 2-16,13-3 1 0,0 0-4 15,-13 4 7-15,13-4 2 0,-7 3 2 0,7-3-8 16,0 0-3-16,-10 1 7 15,10-1 2-15,0 0-2 0,-13 4-11 0,13-4 18 0,0 0-17 16,0 0-9-16,0 0-16 16,0 0-17-16,0 0-25 0,0 0-34 0,0 0-43 15,-10-11-52-15,10 11-47 0,0 0-91 16,7-14-133-16,-4 3 58 0,4 2-180 16,-1-4-96-16</inkml:trace>
  <inkml:trace contextRef="#ctx0" brushRef="#br0" timeOffset="-168005.21">9673 17190 1894 0,'-21'-25'171'0,"8"0"12"16,1 2 19-16,1 4 28 0,4 2 25 0,1 1 19 16,0 3 1-16,-5 1-18 0,4 2-11 15,4 0-41-15,3 10-21 0,-9-8-25 0,9 8-12 16,0 0-16-16,-14 33-7 0,7-8-12 16,1 10-10-16,3 16-6 0,-1 10-11 15,0 2-11-15,4 2-6 0,4 5-5 0,0 10-7 16,-1-11-24-16,0-2-32 0,7-3-37 15,-4-4-35-15,5-5-33 0,2-3-26 0,1-8-34 16,-2-8-45-16,-2-11-34 16,1-7-46-16,-5-5-51 0,-3-9-71 15,7-7-153-15,-10 3 47 0,21-32-344 0,-12 0-347 16</inkml:trace>
  <inkml:trace contextRef="#ctx0" brushRef="#br0" timeOffset="-167653.34">10027 17023 2536 0,'6'-28'34'15,"0"3"32"-15,-2 7 8 0,-4 3 14 0,3 5-4 16,-3 0-9-16,0 10 7 0,0 0-9 16,-7-11-12-16,7 11-19 0,0 0 9 15,-23 29-13-15,7-9-8 0,-11 15 1 0,0 2 0 16,0 1-6-16,-3 2-6 16,0 0 0-16,-3 0-3 0,3-2 1 0,-3 4-2 15,0-5 1-15,-1-2 8 0,11-10 0 16,2-6-10-16,5-2 5 0,2-3 0 15,5-3 5-15,-1-3-12 0,7 1 14 0,-5-1-11 16,8-8 15-16,-6 7 2 0,6-7-16 16,0 0 10-16,36 7 7 0,-12-4-1 0,17 2 5 15,5-1-7-15,17 9-9 0,4 5 9 16,-1 1 5-16,11 6-8 0,-1 3-2 16,-19-3-3-16,3 3-6 0,7 6 2 0,-17-6-3 15,-4 3-2-15,1-5-21 0,-4 2-30 16,-2-3-26-16,-11-3-33 0,-11-7-33 0,2-2-45 15,-4-3-52-15,-7-2-77 0,-4-5-177 16,-6-3 14-16,17-17 42 16,-14 3-168-16,1-11-92 0</inkml:trace>
  <inkml:trace contextRef="#ctx0" brushRef="#br0" timeOffset="-166838.51">9742 14762 1709 0,'-16'0'-10'16,"16"0"14"-16,-23 0 12 0,23 0 12 16,0 0 0-16,-21 0 4 0,21 0-1 15,0 0-2-15,0 0-6 0,0 0 2 0,-16-3-4 16,16 3-1-16,0 0-7 0,0 0 5 16,0 0 16-16,0 0 13 0,57 3 3 0,-27 0-3 15,7-2-3-15,9 5-5 0,1-4-1 16,26 7 2-16,4-1-1 0,-4 0 2 15,11 2-3-15,12 3-2 0,4-1 2 0,1 3-4 16,-2 6-7-16,11-4 5 16,-3 4-3-16,-1 1 2 0,5 0-1 0,1 0-8 15,5 3-4-15,3 3-2 0,4 0-4 16,-1 0 8-16,24 11-6 0,-24-6 0 0,37 2 29 16,14-1 13-16,12 4-12 0,11-2 0 15,3-4-6-15,6-4 3 0,15 4-7 16,-1-2-1-16,3 2 2 0,3-1-2 0,8-2-1 15,-1-1 0-15,4-2-2 0,3 7-3 16,0-8-3-16,-4 7 2 0,-2-3-7 16,-14-2-3-16,-7 6 10 0,-3-1 6 15,-7 1-14-15,-6-3 5 0,6 3 9 0,-20-1-9 16,5 0 5-16,-9-2-4 0,-15 1 8 16,-34-6-11-16,-7 1-3 0,-3-1-8 15,-10 3-2-15,-14-6 5 0,-9 2 1 0,-16-7-5 16,-8 3 13-16,-10-3-10 0,-13-7 0 15,-3 1-6-15,-18-7 16 0,8 4-9 0,-7-3 0 16,-7-3-8-16,1 1 10 0,-1 0-3 16,-2 1-7-16,-1-1 10 0,-1-2-12 0,-9-1 6 15,17 6-11-15,-17-6-41 0,13 3-32 16,-13-3-38-16,14 2-40 0,-14-2-48 16,10 6-61-16,-4-5-93 0,5 5-134 15,-5-5 65-15,7 5-189 0,-2-3-112 16</inkml:trace>
  <inkml:trace contextRef="#ctx0" brushRef="#br0" timeOffset="-166337.35">18549 16699 1914 0,'-16'-14'123'16,"2"-1"16"-16,1 1 16 0,7 0 0 15,3 2 10-15,-2 2 0 0,2-4-6 0,-7 6-5 16,7 0-6-16,3 8-17 0,-6-16-15 16,6 16-10-16,0 0-15 0,0 0-8 15,0 0-5-15,0 0 9 0,-8 41 0 0,8-11 11 16,0 6-3-16,-6 18-6 0,6 3 4 15,-7 3-14-15,4 0-5 0,3-2-7 16,3-1-8-16,1-3 1 0,2-4-11 16,8-4 7-16,-1-3-7 0,7-11 12 15,10 1 9-15,7-3 9 0,-4-10 8 0,0-7 7 16,27-5 4-16,-3-4-17 0,0-4 1 16,13-5-3-16,10-5-18 0,-4-4-3 0,14-5-13 15,-3-1 1-15,-14 1 7 0,-10 1-12 16,-3 0-8-16,-6 1-8 0,-4-1 7 15,-13 8-4-15,-10 3-6 0,-4-1 4 0,-10 1-6 16,3 4-20-16,-2-2-5 0,-4-1-31 16,-10 6-26-16,17-8-23 0,-7 2-24 0,-10 6-20 15,9-5-18-15,-9 5-32 16,14-2-17-16,-14 2-25 0,0 0-38 0,0 0-47 0,0 0-74 16,0 0-125-16,0 0-54 15,0 0 58-15,-30 13-338 0,30-13-324 16</inkml:trace>
  <inkml:trace contextRef="#ctx0" brushRef="#br0" timeOffset="-150137.25">12696 16795 2400 0,'0'0'-27'0,"0"-18"36"16,-10 11 26-16,10 7 18 0,-14-15 7 15,8 5 20-15,-7 0 7 0,3-1 5 0,-7 2 1 16,4-1 5-16,-4 3-2 0,0-1 8 16,-2-1-6-16,-5 5 8 0,4 1 3 15,-6 3-17-15,-1 3-10 0,-17 1-11 0,-5 14 4 16,-8 7-3-16,-6 7-5 0,3 11 2 15,0 6-6-15,3 8-2 0,0 8-3 0,11-4-1 16,-1 13-6-16,20 1-1 0,0 0-14 16,14 7-5-16,3-4 0 0,10-13 0 15,4 17 1-15,12-7 0 0,4-2-4 0,7-10 0 16,9-1-1-16,-2-17 0 0,2-2 2 16,15 4 2-16,-5-15 11 0,7-3 2 15,17 4-4-15,-7-8 2 0,-3-8 5 16,0 0-3-16,8-5 4 0,-2-5 3 0,-2 3-3 15,-15-7-1-15,-2-3 1 0,-7 0-3 16,7-3 2-16,-7-4-7 0,-7 4 1 16,0-2-6-16,-3-2 2 0,-6 1-8 0,-1 2-2 15,-3-4-2-15,0 2 1 0,1 2-2 16,-9-3 3-16,-2 4-2 0,1-2-3 0,-11 5-10 16,19-7 8-16,-19 7-10 0,14-6-7 15,-14 6-11-15,13-1-14 0,-13 1-23 16,0 0-23-16,14-9-23 0,-14 9-24 0,0 0-32 15,0 0-15-15,0 0-23 16,10-4-25-16,-10 4-37 0,0 0-33 0,6-8-64 16,-6 8-105-16,0-7-79 0,0 7 46 15,0-18-313-15,0 8-283 0</inkml:trace>
  <inkml:trace contextRef="#ctx0" brushRef="#br0" timeOffset="-148703.44">16500 16656 2230 0,'-7'-11'-78'0,"7"-4"22"0,-4 5 18 0,1 0 19 16,-4-1 25-16,7 11 23 0,-3-18 13 15,0 10 18-15,0-3 10 0,-4 1 6 0,3 0 5 16,4 10 10-16,-3-15 4 0,3 15-8 16,0-15 7-16,-7 8-2 0,7 7 4 15,-3-13-10-15,3 13 5 0,0-11 8 0,0 11 0 16,0 0 12-16,-3-11-10 0,3 11 14 15,0 0-5-15,-3-10 5 0,3 10-9 0,0 0 1 16,-4-11 4-16,4 11-7 0,0 0-4 16,0 0 3-16,-3-9-10 0,3 9-5 15,0 0 0-15,0 0-14 0,0 0-9 16,-4-10-5-16,4 10-10 0,0 0 5 16,0 0-17-16,0 0 4 0,0 0-3 0,-3 44-11 15,3-23 4-15,3 1-2 0,-3 9-3 16,-3 2-8-16,6 6 8 0,1-3-12 0,-1 20 7 15,4 6-8-15,-4-5 10 0,7 2-2 16,4-1-7-16,2-1 4 0,-2 0-3 16,2-4 2-16,1-3 2 0,10-5-1 0,0-6 16 15,-2-3 5-15,10-1 9 0,1-10 6 16,13-8 20-16,-1-9-12 0,1-4-1 0,25-8-2 16,2-1 4-16,14-15-2 15,7-1-9-15,-14-4-5 0,7 0-5 0,-9-1 10 16,-5-7-6-16,1 3-12 0,-7-3-7 15,-21 5 4-15,-5 6-12 0,-7 7 5 16,-14 2-8-16,1 4-5 0,-8 4-8 0,-2 0-2 16,-8-2-33-16,7 1-18 0,-13 6-17 15,0 0-16-15,0 0-16 0,14 10-18 0,-14-10-13 16,-3 18-20-16,-5-8-34 0,-1 2-32 16,-1 1-44-16,-4-3-51 0,-2-1-58 0,-1 2-93 15,-7-9-144-15,5 3 65 0,-8-5-446 16,-6-2-462-16</inkml:trace>
  <inkml:trace contextRef="#ctx0" brushRef="#br0" timeOffset="-147984.72">14557 17020 2812 0,'3'-21'-47'15,"0"3"30"-15,-3-1 26 0,6-1 25 16,1 2 13-16,-1-4 12 0,2-3 12 0,1-4 22 15,12 1 0-15,-5 3-8 0,1-3 11 16,13-4-15-16,-6 7-3 0,-2 5 0 0,5 3-17 16,3 0 0-16,3 6 1 0,-9 6-2 15,12 2-11-15,4 3-2 0,4 8 2 16,16 7-5-16,0 6-5 0,-11 8 0 0,5 3 3 16,-4 18-13-16,3 7 5 0,-19 11 0 15,-11-12-11-15,-9 2 5 0,-11 9 1 0,0 0-2 16,-12 13 3-16,-9-1-6 0,-5 3-1 15,-20-1-1-15,-4-6-14 0,-9-2 9 16,6-10 0-16,-11-9 8 0,-2-4-3 16,0-13 5-16,9-9 6 0,5-6 18 15,5-13 4-15,8-8 0 0,-1-5-3 0,-17-11-1 16,4-16-2-16,-10-16 2 0,11-10-4 16,5-8-8-16,4-5-3 0,4-10-2 0,9-8-5 15,6 1-3-15,15 2-1 0,6 0-3 16,3 5-1-16,14 2-4 0,-4 18-4 0,14-5-2 15,0 12-4-15,0 6-20 0,9 7-28 16,-3 8-18-16,15 4-24 0,-12 11-36 16,0 5-33-16,7 6-36 0,-2 4-36 15,-8 4-47-15,4 1-66 0,-7 1-146 16,13 3-44-16,-10 2 43 0,1-1-294 0,3-7-267 16</inkml:trace>
  <inkml:trace contextRef="#ctx0" brushRef="#br0" timeOffset="-113386.12">19039 16045 1778 0,'0'0'-49'16,"-13"-15"22"-16,7 9 7 0,6 6 14 15,-17-4 6-15,17 4 12 0,-21-5 12 0,21 5 7 16,-22 2 16-16,2 4-2 0,-4 1 3 16,8 3 4-16,-8 2 2 15,4 6-2-15,-4 4 3 0,-12 10-9 0,3 4 3 16,6 2 0-16,1 1-8 0,-1 5 2 15,0 2-4-15,1 1-5 0,5 2-4 0,5-2-2 16,-1 3 1-16,7-5-7 0,4-5 0 16,-2-8-3-16,5 5-1 0,3-1-5 15,0-6-2-15,3-3-2 0,-3 1 3 0,0-8-3 16,5 0 6-16,-5 0-7 0,3-2 0 16,-3-6-2-16,0 2 5 0,3-1-2 0,-3-2 0 15,0-3-3-15,0 6 0 0,0-14 1 16,3 11 6-16,-3-11-1 0,0 18 8 15,0-18 5-15,0 0-5 0,0 11 2 0,0-11-1 16,0 0-9-16,0 0 0 16,0 0 8-16,0 0-9 0,0 0-6 0,0 0 2 15,0 0-1-15,-30-25-2 0,27 14 1 16,3 11 0-16,-3-18 0 0,-5 10-5 16,5-3 0-16,3-3 2 0,-3 1 6 0,3-5-3 15,0 6-1-15,-3-3 0 0,-1-2-3 16,4-4 2-16,0 0-6 0,0 0 0 0,0-2 0 15,4-2 6-15,-1 0-5 0,0-2 4 16,-3-2 1-16,3 3 1 0,5-5-3 16,-2 2-5-16,1-4-1 0,-1 2 1 15,2 6 2-15,5-7 6 0,-7 7-4 16,14-14 3-16,-7 6-12 0,1 5 13 0,-1 3-5 16,-3-1-1-16,4 1-1 0,2 0 4 15,1 0-3-15,0 1 6 0,-1 6-2 0,-3 2-7 16,4-1 6-16,-4 0 1 0,4 3-8 15,4 2 0-15,-2 2 9 0,-2 0-4 16,-4 2 4-16,4 4-1 0,-1-4 0 0,-5 5 1 16,-11 3-5-16,19-7 1 0,-5 1-2 15,-14 6 4-15,13-1-5 0,-13 1 5 16,0 0 2-16,20-6-3 0,-20 6 0 0,0 0 5 16,13-2-11-16,-13 2 12 15,0 0 2-15,14-5 1 0,-14 5 6 0,0 0 2 16,0 0-2-16,0 0-4 0,0 0 6 15,0 0-11-15,0 0 5 0,0 0 1 0,-44 14-4 16,28-7 2-16,-1 4-10 0,-7 2 6 16,5-1 5-16,-8 6-5 0,4-1 2 15,-1 4-6-15,-2-2 8 0,6 4-4 0,-13 10-1 16,9-7 6-16,-3 10-14 0,4-6 14 16,7-3-4-16,-11 12 0 0,3 0 0 0,11-7-1 15,-1-3 2-15,1 0-4 0,4 3 9 16,-5-4-9-16,4 4 2 0,4-3 4 15,-2 0-7-15,5-2-2 0,3 1 7 0,0-1-10 16,0 4 12-16,8-6 0 16,1 7-11-16,1-2 6 0,-4 0-5 0,5 0 2 15,-8-5 6-15,13 3-4 0,-5-3-4 16,2 0 7-16,-2-3-7 0,-2 0 3 16,1 1 2-16,4-3 6 0,5 0-10 0,-2-2 12 15,3 4-10-15,0-5 0 0,-3-5 10 16,9 1-1-16,1 2-7 0,6-5-2 0,-3-2 5 15,0-4-4-15,0-1 8 0,3 0-8 16,-3-3 13-16,4 0-7 16,3-6-5-16,0 2 13 0,-1-4-14 0,1 1 15 15,-1-6-18-15,-9 6 13 0,-4 3-16 0,4-7 8 16,0 1-4-16,-11 5 3 0,1-2 3 16,-4 1-2-16,4-1 5 0,-4 2-14 15,-13 5 3-15,17-3-4 0,-17 3 0 16,20-10-8-16,-20 10-3 0,10-2-23 0,-10 2-13 15,0 0-3-15,0 0-13 0,0 0-17 16,24 9-16-16,-24-9-25 0,3 13-30 0,-3-13-49 16,-3 12-45-16,3-12-91 0,-11 13-53 15,11-8-154-15,0-5-49 0</inkml:trace>
  <inkml:trace contextRef="#ctx0" brushRef="#br0" timeOffset="-94618.27">19243 15824 1822 0,'0'-18'-33'0,"-11"2"22"0,5 3 27 16,-1-2 8-16,1 2 10 0,-4 4 9 0,0-4 5 15,0 2-2-15,-7 1 6 16,-6 3-4-16,3 3-1 0,0 0-2 0,0 4-7 0,-10 8 5 16,-7 5 0-16,3-1 8 15,1 5 7-15,-10 16-8 0,-1 3 16 0,11 9 2 16,-10 12 3-16,3 16-3 0,10 2-5 15,10 5 8-15,-10 0 4 0,17 5-4 16,-1-5-14-16,11 5-1 0,3 0-5 0,3-23-6 16,8 2-4-16,12 11-15 0,0-7 6 15,4-2 7-15,-7-16-8 0,10-5-8 0,0-3 2 16,-1-4-8-16,6-8-1 16,1 2 6-16,4-4-2 0,-7-10 3 0,0-4-8 15,0-3 8-15,5-10-12 0,-5 2 3 16,7 0 10-16,-4-10-19 0,7 1 12 15,-5-5-2-15,8-5-1 0,-2 0-6 0,-14 2-12 16,0-6 9-16,0 4 8 0,-11 2 5 16,-2-1-16-16,3 0 15 0,-6 2-6 0,-1 2 5 15,-3 4-1-15,0-5-10 0,-4 2 1 16,1 3-7-16,-7 7 2 0,3-8 3 16,-3 8-2-16,0 0 4 0,-3-14-5 0,3 14-8 15,0 0 14-15,0 0-9 0,0 0-4 16,-23 0-1-16,23 0-16 0,0 0-9 15,0 0-17-15,-30 14-13 0,16-6-12 0,1 3-9 16,7-2-13-16,-11 0-11 0,4 2-13 16,-4 2-10-16,-7-1-18 0,8-2-25 15,-1-3-22-15,-7-4-41 0,5 2-94 16,-8 5-327-16,0-10-153 0</inkml:trace>
  <inkml:trace contextRef="#ctx0" brushRef="#br0" timeOffset="-94133.25">18979 16010 1893 0,'-16'-12'-9'16,"-1"4"16"-16,1-1 14 0,-1 5 12 15,4 1 8-15,-8 3 5 0,21 0 2 0,-42 7 5 16,18 4 0-16,-16 17 4 0,10 7 13 16,-3 8-2-16,-1 15-5 0,11-2 10 15,-4 13-10-15,10 10 4 0,11-15-3 0,-1 2-3 16,17 0 1-16,4 9-13 16,5 4-3-16,5-4-3 0,-1-4 8 0,17-7 11 15,0-7-13-15,7-3 6 0,-7-12-5 16,-1-9 4-16,12-8-6 0,2-4 16 0,1-6-15 15,5-5-1-15,5-2-8 0,-11-8-7 16,-3-5 11-16,10-5-5 0,4 0 4 16,-4-5-18-16,-14 5 0 0,-9-1-7 0,-7 4 10 15,0-8-4-15,-4 0 4 0,-6 1-18 16,1 1 8-16,-12 1 0 0,1-1-11 0,-7 5-4 16,-3 1 14-16,0 7-6 15,0-14-1-15,0 14-9 0,-13-11 7 0,4 6-8 16,9 5 13-16,-27-5-18 0,16 1-3 0,-5 3-25 15,16 1-27-15,-30-3-26 16,17 0-26-16,13 3-30 0,-20-1-38 0,20 1-35 16,-27-3-65-16,14 0-104 0,-1 1-67 15,1-1 40-15,-4-4-133 0,8 4-46 16</inkml:trace>
  <inkml:trace contextRef="#ctx0" brushRef="#br0" timeOffset="-86898.49">14889 6490 1609 0,'0'0'44'0,"0"0"10"0,0-11 9 16,0 11 2-16,0 0-3 0,0 0-6 0,0 0-4 15,-26 3-10-15,26-3-8 0,-33 15 0 16,6 3-7-16,-17 11 2 0,1 5-4 16,-20 16-1-16,0 4 2 0,-11 8 2 0,-23 23 3 15,-2 5-2-15,-9 6 1 0,-1-1 5 16,-2 6 0-16,-1-5 5 0,5 0-3 0,0-2 3 15,11-9 0-15,-2 2 3 0,22-16-5 16,-14 14-2-16,27-24 0 0,3 3-2 0,3-7-9 16,3-4-1-16,18-13 6 15,-14 7-12-15,13-12 3 0,8-2-2 0,9-11 2 16,-4-2-9-16,8-2 4 0,-1-3 0 16,-4-4-4-16,12 6 3 0,-4-9-4 15,-1 3-1-15,4-4-3 0,4 0-1 0,-2 2 0 16,2-1-15-16,0-7-23 0,6-1-23 15,-10 7-23-15,10-7-27 0,0 0-45 0,0 0-60 16,0 0-71-16,3-29-141 0,0 7-158 16,10-9-81-16</inkml:trace>
  <inkml:trace contextRef="#ctx0" brushRef="#br0" timeOffset="-86400.31">12800 7144 1714 0,'-17'-16'38'0,"-7"-1"12"0,8 6 14 15,-1-3 13-15,4 3 12 0,-4-4 9 16,4 5 7-16,-4-5 2 0,4 5 6 0,3 0-1 16,0-1-13-16,0 4 4 0,0 0 1 15,3-1-21-15,7 8-7 0,-13-10-13 0,13 10-12 16,-10-5-23-16,10 5 6 0,0 0-3 15,0 0-8-15,0 0 0 0,10 33 0 16,6-8-6-16,11 15-5 0,3 2 2 16,20 16 0-16,10 2-7 0,0 1 2 15,13 3 0-15,-3-4 10 0,31 20-12 0,-22-17 1 16,5-5-8-16,19 17 9 0,7-4-9 16,-16-17-1-16,-8 3 15 0,4-7-12 0,-4 0 12 15,-5-7 2-15,-4-3-11 0,-4 2 4 16,-7-9-6-16,-12-2 0 0,-8-6 19 15,-2-6 5-15,-11-2-11 0,-6-3 14 16,-8-3 1-16,2-4 20 0,-8 0 14 0,1-2 12 16,-5 1 13-16,2-5 10 0,-11-1 1 15,16 7 6-15,-16-7-7 0,17 9-4 16,-17-9-4-16,13 5-8 0,-13-5-10 0,0 0-6 16,17 3-4-16,-17-3-9 0,0 0-6 15,10 4-29-15,-10-4-35 0,0 0-42 0,0 0-42 16,0 0-58-16,16 3-63 0,-16-3-41 15,4 7-23-15,-4-7-35 0,3 8-52 16,1-4-149-16,2 3 36 0,-3-1-241 0,-3-6-216 16</inkml:trace>
  <inkml:trace contextRef="#ctx0" brushRef="#br0" timeOffset="-84400.27">16193 13822 2025 0,'16'-6'-70'16,"-5"2"21"-16,-5 1 19 0,1 2 14 16,-7 1 16-16,0 0 0 0,3-9 5 0,-3 9 9 15,0 0-1-15,0 0 5 0,0 0-3 16,-43 6 6-16,16 4 7 0,-9 2 6 16,-18 8 4-16,-16 13 6 0,-10 11 0 0,-7 4 1 15,-3 4 3-15,-33 19 7 0,7 4 0 16,-7 2 9-16,-11 3 1 0,4 5-3 15,0 5 0-15,3 3 2 0,1 2-6 16,-8-2 2-16,14-2-3 0,4 0-5 0,-4-9 1 16,3 5-12-16,6 3-4 0,12-2 1 15,-1-2 1-15,3 1 10 0,7-2-12 16,-3-3-2-16,19-14-1 0,-19 14-1 0,17-14-4 16,-18 18 6-16,20-15 11 0,8 0-5 15,-4-2-2-15,7 1-1 0,-4 3-12 0,1-6-1 16,-2 1 4-16,2-1 14 0,-7-5-16 15,10 1-1-15,3-2 1 0,-4-7 0 0,4-1 5 16,3-6-11-16,18-9 9 0,-5-1-12 16,11-4 2-16,3-12-1 0,7 0 2 15,3-3-10-15,2-8-1 0,9 0 6 16,-4 2-8-16,2-4-8 0,5 5 13 16,-1-9-12-16,7-4 6 0,-14 10-18 0,14-10-13 15,-9 5-23-15,6-2-18 0,3-3-20 16,0 0-20-16,0 0-26 0,0 0-27 0,12-28-39 15,2 9-28-15,2-5-28 0,5-1-41 16,9-12-152-16,-7-2-208 0,4-4-149 16</inkml:trace>
  <inkml:trace contextRef="#ctx0" brushRef="#br0" timeOffset="-83232.38">11856 14609 1854 0,'-17'-12'-35'0,"7"-1"14"16,-3 3 8-16,3 1 19 0,3-1 13 16,1 2 6-16,-4 1 7 0,3-3 2 15,0 2 3-15,4-2 1 0,3 10-7 0,-10-13 0 16,7 5-5-16,3 8-6 0,-3-8-4 16,3 8 2-16,0 0-5 0,19-6 0 0,-19 6 1 15,40 6-1-15,-6-2-3 0,3 8 2 16,26 5-1-16,-3 7 2 0,23 6 5 15,-3 8 4-15,10 1 10 0,7-2-5 0,32 19 12 16,9-5 11-16,4-2 5 0,9-2-8 16,5-1 5-16,8 1-2 0,12-3 16 0,1-3-18 15,13 2 11-15,-7-2 0 16,11 0-9-16,-7-4-7 0,6-4 0 0,-3 2 3 16,-7 0-10-16,4-5 5 0,-7-7 9 15,0 9-4-15,0-6-8 0,-40-9 2 16,0 2 6-16,3-1-6 0,-6-1 0 0,-7-2-3 15,-7 3 2-15,0-3 5 0,-9 2-3 16,-8-3-6-16,-2 0 6 0,-21-4 6 0,-17-1-1 16,2-2 6-16,-5 3-10 0,-17-3 0 15,-6-6 7-15,-10 5-10 0,0-1-2 16,-6-3 7-16,-4-2 7 0,4 4 9 16,-11 0-5-16,-1-4 4 0,-12 0 0 15,30 4 10-15,-30-4-3 0,21 3 0 0,-21-3-2 16,0 0-8-16,20-3-2 0,-20 3-3 15,13 6-3-15,-13-6-7 0,0 0-5 0,0 0-6 16,0 0 1-16,0 0-15 0,0 0-28 16,3-14-24-16,-3 14-30 0,0 0-31 0,0 0-45 15,-16-10-40-15,16 10-48 16,-11-4-58-16,2 1-56 0,-4-1-119 0,-4-1-58 16,-10-12 56-16,-3 0-250 0,-13-15-207 0</inkml:trace>
  <inkml:trace contextRef="#ctx0" brushRef="#br0" timeOffset="-82184.4">14016 14202 2062 0,'3'-25'-11'0,"0"0"36"0,-3 0 21 0,4 7 19 15,-4-1 16-15,-4 1 17 16,1 1 9-16,0-1 21 0,3 3-1 0,-3 2-9 15,3 1-9-15,0 5-14 0,0 7-5 16,-7-16-25-16,7 16 3 0,0 0-20 16,0 0-4-16,10 35 7 0,4 11-5 0,-1 11-8 15,4 22-5-15,-1 14 4 0,4 7 3 16,7 32 10-16,3 4 6 0,0-4-10 0,-1 0 7 16,-5-24 6-16,12 27 8 0,-6-3 10 15,-6-25 2-15,3-6 3 0,-7 2-7 16,-1 0-4-16,2-3-1 0,-4 0-13 15,2 1 2-15,5-5-7 0,-4-3 0 16,0-3-10-16,-7-5-3 0,7-6 0 0,0-1-3 16,-4-6-9-16,1-16 0 0,4-9-4 15,-12-1-3-15,4-13 4 0,-2-2-4 0,-5-3-4 16,1-12 1-16,-4 2 7 0,5-2 3 16,-5-4 15-16,3-2 22 0,-6-2-1 0,0-8-4 15,0 0-6-15,0 0-6 0,0 0-8 16,-14-33 4-16,1 8-11 0,-4-20-4 15,4-5 2-15,-4-7-2 0,-5-16-5 0,-2-8-6 16,4 2-3-16,-7-8-2 0,11-4-1 16,-11-3-3-16,-3-6 1 0,-3-28-1 0,-4 0 3 15,4-1-9-15,0 0-5 16,3 0 3-16,3 25 1 0,-9-30-7 0,12 32 6 16,-3 0 0-16,7 4-5 0,-3 6 5 15,6 11-3-15,0 2-2 0,7 24 4 16,4 2-1-16,-4 18-4 0,7 7 2 0,-1 6-2 15,-6 4-4-15,10 6-2 0,-3 6 1 16,3 6 1-16,0 0-3 0,13 39 3 0,4 14 3 16,3 29-5-16,10 15 5 0,10 28 0 15,-4 21 2-15,1 5 2 0,10 6 6 0,-4 4-5 16,-7-1-2-16,-6 2 10 0,8-5-2 16,-8-7-1-16,-11-7 0 0,5-7 2 15,-8-31 0-15,1 0 4 0,0-2-1 16,-4-9 1-16,0-5 3 0,4-3-8 15,-7-8 2-15,7-18 3 0,-11-3-3 0,1-2-3 16,7-7 3-16,-5-8 3 0,-2-8-8 16,-1-7 1-16,5-2 1 0,-11-3-1 0,10-2 5 15,-10-10-2-15,3 6 4 0,-3-4-3 16,0-10 2-16,0 0-30 0,0 0-31 16,0 0-39-16,0 0-30 0,-10-43-39 0,4 21-56 15,-2-3-38-15,2-9-34 0,-4 2-48 16,1 0-51-16,-2 0-136 0,4-1-7 15,4 8 53-15,-3-3-260 0,-8-1-230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46:30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18546 6625 1632 0,'-13'-10'-5'15,"2"5"18"-15,8-2 15 0,-7-4 19 0,10 11 14 16,-6-17 5-16,0 9 6 0,-2 1 2 16,8 7 3-16,-10-13 2 0,7 6 7 0,3 7-4 15,-6-11-5-15,6 11-6 0,-11-10-3 16,11 10-7-16,0 0-5 0,0 0-8 15,0 0-4-15,0 0-4 0,0 0-1 16,0 0 2-16,-26 17 2 0,26-6-1 16,0 2 0-16,-4 2 12 0,1 4 4 0,3 2 5 15,0 4 1-15,0 2 8 0,0 3-7 16,3 5-5-16,1 2-4 0,0 1 5 0,2 15-2 16,-3-2 4-16,0 5 2 0,1-1-1 15,-1 1 0-15,3-2 1 0,5 4-11 16,-8-8 4-16,0 4 1 0,4-4 5 0,-4 3-6 15,0-8-1-15,2-8 5 0,1 16-5 16,-3 0-7-16,0-3 1 0,7-3 1 0,-7-4-3 16,5 7 1-16,-2 3 0 15,-6-13-6-15,0-1 2 0,0-3 1 0,0 3 4 0,7 11 1 16,-11-7-2-16,11 8 6 16,-4-8-7-16,-3-5 7 0,0-1-1 15,3 16-2-15,2-10-7 0,-5-7-1 0,-5 6-5 16,5-3 2-16,0 1-8 0,5 13 2 15,-2-9-3-15,-3-3-7 0,0 14 7 0,0-1 4 16,3-4 9-16,0 6-8 16,-3-13-6-16,0-1 6 0,0 10-13 0,7 1-3 0,-7-8 6 15,6 5-3-15,-6 8-6 0,0-16-5 16,0-2 5-16,0 11-4 0,0 5 3 16,0-3 3-16,-3 2-10 0,0-1 3 15,0 2-7-15,-1-5 11 0,1 8-12 0,0-4 7 16,0-2-10-16,-2-2 8 0,2-2-6 15,0 1-1-15,3-9 1 0,0-3-1 16,-7-1 1-16,4-3 7 0,3-9-7 0,-3 0-4 16,3-3 1-16,-3-3-25 0,3-3-8 15,-3-4-4-15,-2-2-26 0,5-6-33 0,0-4-33 16,0 0-35-16,0 0-36 0,0 0-52 16,-13-19-53-16,10 5-57 0,0-11-59 0,0 0-153 15,0-3 28-15,-5-7 59 0,2-19-345 16,-4 0-317-16</inkml:trace>
  <inkml:trace contextRef="#ctx0" brushRef="#br0" timeOffset="499.86">16569 8926 2391 0,'-26'4'-17'0,"2"-2"31"0,8 1 21 0,-1-3 16 16,17 0 19-16,-27 0 24 0,27 0 7 15,-19 0 5-15,19 0-17 0,0 0 0 0,-11-10-4 16,11 10-3-16,30-15 6 16,0 5 9-16,27-10 5 0,9 2 11 0,35-7 2 0,12 3-7 15,10 0 1-15,11-3-4 0,53-3 2 16,-1-2-7-16,7 2-5 0,11 1 0 16,-4-2-12-16,16 3-1 0,-12-5-14 15,3 5 2-15,-11 1-9 0,-12 1-9 16,-45 6 0-16,-19 2-7 0,0 0-5 0,-23 4-2 15,-26 5-3-15,-5 0-4 0,-20-1 3 16,-5 5-3-16,-15-3-8 0,-3 5 6 0,1-2-3 16,-7-1-6-16,-1 4 1 0,-3-3-2 15,-13 3-6-15,20-5-8 0,-6 2-17 0,-14 3-34 16,20-6-28-16,-20 6-36 0,13-7-42 16,-6 6-32-16,-4-7-45 0,0 3-43 15,-3 5-56-15,10-15-63 0,-2 7-153 0,1-6 49 16,4-4-344-16,1 0-323 0</inkml:trace>
  <inkml:trace contextRef="#ctx0" brushRef="#br0" timeOffset="1083.52">20426 7976 2458 0,'6'-7'22'16,"-6"7"43"-16,0 0 22 0,14-8 8 0,-14 8 11 15,7-4 13-15,-7 4-10 0,14-7-5 16,-14 7 11-16,22-6-14 0,-1 5 7 0,2-2-14 15,7-2-5-15,-3 2-9 0,16-4-9 16,-7 4 1-16,8-4-13 0,-1-1-1 16,11-5-6-16,-2 1-8 0,-8-2-7 0,-4-1 6 15,-7 2-2-15,11-16-3 16,-14 8-8-16,-7 0 2 0,-6 5-13 0,-7-5 5 16,0-4 0-16,-7 3-7 0,1 2 4 15,-8 5-5-15,4-3-7 0,-10 5-1 0,0 1 4 16,-7 5-8-16,4 4 6 0,13 3-5 15,-40 6 2-15,10 1-3 0,7 8 5 0,-1 3-7 16,-12 14 0-16,-4 4 2 0,10 3 3 16,-3 1-4-16,9 0 8 0,10-5-2 15,8-6 0-15,-1 2-1 0,7-6 0 0,4 0-2 16,-1-7 1-16,11 0 2 16,2-3 4-16,1 2-9 0,2-10 9 0,-2 0-1 15,4 1 0-15,-8-5 1 0,-4 4-7 16,5-2 8-16,-14-5-8 0,16 6 4 0,-8 1-8 15,-8-7 0-15,0 14 4 0,0-14-3 16,-8 25 1-16,-8-7-2 0,7 1 1 0,-2 12-5 16,-16 6-1-16,0 2 11 0,8 4-3 15,8-5 4-15,-8 6 2 0,8-5 4 16,11-7 4-16,0-3 4 0,8 2 1 0,1 2-3 16,15-5-1-16,9 4 3 0,1-14-3 15,-8-4 4-15,14-3-5 0,4-10 6 16,-1-1-4-16,3-4 0 0,11-11-5 15,-4-3-2-15,4-7 0 0,-11 0-1 0,-2 0-9 16,-1-2-14-16,-16 4-23 0,-3 3-28 16,-8 2-22-16,-6 0-47 0,3 10-54 0,-9-3-59 15,-1 4-56-15,-3 0-71 0,0 7-188 16,-7-8 34-16,7 8 71 0,-13-3-276 16,13 3-222-16</inkml:trace>
  <inkml:trace contextRef="#ctx0" brushRef="#br0" timeOffset="1849.9">14359 9093 2230 0,'-3'-24'118'0,"-7"6"31"0,7 2-5 0,0 6-1 16,-5 0-10-16,8 10-13 0,0 0-19 15,0 0-3-15,0 0-7 0,38 22 8 0,-5 10-10 16,10 9-3-16,4 11 0 15,3 4-8-15,-3 6-1 0,-4 2-1 0,7 2-9 16,-4-7-13-16,-2-2 5 0,-11-14-12 16,1-2 0-16,5-8-11 0,-12-8 13 15,-10-3 22-15,3-12 10 0,-3-10-8 0,2-6-10 16,-2-3-1-16,10-16-14 0,0-17 1 16,-5-7-5-16,-1-5-5 0,-4-1-6 0,-4-5-1 15,-4 3-5-15,-1 1-10 0,-2 6 4 16,1 13-4-16,-4 5-4 0,3 7 3 0,-2 7-5 15,0 0-8-15,-1 8 1 16,0 6 3-16,-3 4-7 0,0 0 6 0,0 0-4 16,43 25-4-16,-29-8 10 0,6 10-2 15,3 11-3-15,4 2 0 0,-7-4 2 16,3 7-2-16,-6-12 4 0,-1-6 3 0,4-3 5 16,-2-7 25-16,-6-2 19 0,1-6 18 15,1-4 9-15,-14-3-11 0,27-13 14 0,-8-2-23 16,2-12-4-16,2-16-5 0,-3-7-2 15,-3-11-7-15,0-15-6 0,-1-2-6 0,1 0-12 16,-4 19 4-16,0-1-6 0,-2 4-7 16,-2 12-20-16,-2 4-29 0,-4 15-41 0,4 2-46 15,0 5-66-15,-4 6-52 0,0-1-59 16,4 12-48-16,-4-5-87 0,-3 6-181 16,0 0 44-16,0 0 73 0,0 0-366 15,0 0-346-15</inkml:trace>
  <inkml:trace contextRef="#ctx0" brushRef="#br0" timeOffset="2384.71">17286 6115 2551 0,'-7'-30'56'0,"1"5"38"16,3 0 29-16,-4 5 18 0,3 2 28 15,-2 3 1-15,2 3 4 0,1 2-19 16,3 0-15-16,0 10-14 0,0 0-1 0,0 0 1 15,0 0-12-15,0 0-6 0,43 42-14 16,-19-6-3-16,-1 3-9 0,4 9-11 0,-3 2-2 16,6 14-5-16,-5 4-2 0,5-4-13 15,-9-8-31-15,9 12-35 0,-7-6-43 16,-3-15-45-16,-6-9-42 0,-5-9-48 0,5-5-25 16,-11-9-15-16,7 0-29 15,-10-11-18-15,0-4-27 0,0 0-5 0,0 0-15 16,-10-52-6-16,0 4 2 0,-3-10-289 15,-4-13-119-15</inkml:trace>
  <inkml:trace contextRef="#ctx0" brushRef="#br0" timeOffset="2699.91">17543 6122 1815 0,'-3'-37'43'16,"3"6"48"-16,-4 9 32 0,-3 1 16 15,4 10-19-15,3-3-9 0,0 14-7 0,0 0 6 16,0 0 15-16,0 0 2 0,27 25-7 16,-7 4 9-16,10 9-5 0,7 6-12 0,9 12-11 15,4-6 0-15,10 4 5 0,-6-7-17 16,-11-11 2-16,0-7 2 0,-3-1 10 0,-10-10 22 15,-3-8 28-15,-1-10 4 16,-6-6-23-16,7-9-9 0,6-14-15 0,4-11-11 16,-10-9-11-16,3-18-8 0,-7-10-10 15,-7-8-10-15,2-5-3 0,-12-5-5 16,4 8-2-16,-3-1-12 0,-7 19 0 0,3 6-3 16,-3 2-6-16,-3 18-8 0,3 10-34 15,0 5-43-15,-7 13-38 0,0 5-26 0,1 5-35 16,6 5-51-16,0 0-41 0,-21 20-49 15,15-3-59-15,0 8-113 0,2 8-86 16,1 2 37-16,3 1-339 0,0 6-341 16</inkml:trace>
  <inkml:trace contextRef="#ctx0" brushRef="#br0" timeOffset="3366.71">18862 10544 2563 0,'0'-18'70'0,"-6"4"8"0,-4 2 19 16,-4-4-3-16,1 8 9 0,7 1-9 0,-8 3-19 16,-2-2 6-16,-1 6-10 0,-3 6-19 15,3 4 7-15,-2 5-8 0,-8 2 9 16,10 2-2-16,1 10-2 0,5-2 1 0,5 0-4 15,3-2 15-15,12 6 12 0,2-2 3 16,5 2 6-16,24 6 9 0,0-5 4 16,10 0 8-16,13 7 21 0,5-4 6 15,11-3-2-15,-2-2-6 0,-4 2 8 0,-16-8-16 16,0 1-9-16,-8 0 0 0,-16-3-12 16,-3-3-5-16,-9-2-6 0,-8 1-3 0,-3-3-3 15,-10 1-10-15,-6-1-5 0,-11 2-10 16,-10-5 5-16,-27 3-15 0,-9 1 3 0,0-11-16 15,-10-3 3-15,3 0-17 0,13-4-18 16,-12-4-20-16,15 5-23 0,10-5-23 16,8 5-29-16,6-8-29 0,0 1-33 0,10 1-37 15,3-3-41-15,1 2-32 0,9 0-30 16,7-3-37-16,3-6-53 0,7-4-117 16,14 2-63-16,9-13 66 0,7-4-380 15,20-6-361-15</inkml:trace>
  <inkml:trace contextRef="#ctx0" brushRef="#br0" timeOffset="12670.02">22970 7219 2413 0,'-4'-12'-147'0,"4"-1"4"16,0 1 25-16,7-1 24 0,-4 1 25 0,7-3 23 16,0-2 24-16,7-1 12 0,-4 1 16 15,7 2 11-15,0-7 8 0,4 1 6 0,3 4 5 16,-2-4 2-16,-1 2 2 0,6 1-2 15,-3 1-2-15,-4 2-2 0,1 1-3 16,-2 6-1-16,5-3-4 0,0 4-4 0,-3 1 2 16,2 2-4-16,4 4 3 0,-3-3 3 15,-1 6 0-15,4 1 0 0,3 2 0 0,2 1-2 16,1 4-2-16,1 1-3 16,9 8 2-16,4 2-1 0,-7 6-1 0,1 2 0 15,-8 5-1-15,4 1 0 0,-10 7 2 16,3 6-3-16,-6-2-3 0,3 13-1 15,-9-5 3-15,-9 2-5 0,6-1 1 0,-5 6 2 16,-6-8-8-16,-4 9 5 0,-3-1-4 16,0 1 1-16,-7-2-2 0,-3-4 0 0,-3-4-1 15,-7 4 6-15,-4-6 0 0,-6-2-4 16,0-2 1-16,-3-4-1 0,-4-7-3 16,-2 0 5-16,-5-3-8 0,1-3 1 0,-4-8 6 15,-3-3-5-15,6-2 1 0,8-10 6 16,-4-2-6-16,-7-5 3 0,-2-4-2 0,5-3 5 15,-23-7 4-15,7-9-4 16,-13-9 5-16,7-6 1 0,6-2 3 0,13 3 1 16,-7-16 2-16,21 7 0 0,0-14-5 15,13 9-2-15,6-6-7 0,1-1 3 16,13-8 1-16,4 4-6 0,8-15 0 0,9-3 1 16,9 5-6-16,3 3 4 0,7 1-2 15,4 6 4-15,2 8-8 0,1 4-21 0,-7 15-34 16,-1 5-33-16,9 7-29 0,-12 6-56 15,-9 5-56-15,3 7-116 0,-7 6-66 16,0 4-129-16,-3 6-44 0</inkml:trace>
  <inkml:trace contextRef="#ctx0" brushRef="#br0" timeOffset="18750.33">22933 14270 1426 0,'0'0'105'0,"3"-8"-30"0,-3 8-19 0,0 0-5 15,0 0-5-15,0 0 0 0,-20-10-7 16,20 10-1-16,-24-5-6 0,12 5 8 0,-9 0 3 16,-6 0 5-16,5 0-1 0,-11 2 3 15,-2-2 3-15,-8 6-7 0,-20-2 4 0,-7 3 2 16,0 1 5-16,-6 2-7 0,-24 1 4 16,-1 3 7-16,-2 4-4 0,-3-4-8 15,-5 4 3-15,2-3 7 0,-5 6-11 16,4-1-3-16,0-1 0 0,0-1 4 0,4 2-10 15,2-5-2-15,4 3-2 0,-3-1 1 16,-1 1-3-16,4 0 10 0,-3-2-15 16,-1 0 0-16,8-1-4 0,-7-4-4 0,0 7 5 15,2-5-6-15,1 2 1 0,24-5 0 16,-4-2 13-16,-4-1-4 0,8 1-11 0,-4-1 0 16,0-1 0-16,0-2-5 0,-4-1 7 15,8-2-2-15,-1-1 0 0,-3 4 7 16,3-2-7-16,4-2 6 0,7 2-3 0,-11-2-7 15,7 6 7-15,-7-3-2 16,4 1 8-16,0-1-1 0,-4 4-9 0,0-2 9 16,4 8-21-16,0-4 18 0,-5 0-9 15,2 3 5-15,7-2-4 0,-9 1 3 0,-12 7 11 16,21-5 8-16,-1 2-17 0,-1-3 9 16,8 1-2-16,3 2-5 0,-4-2 7 0,4-1-13 15,5 1-5-15,14-4 11 0,1 1 5 16,4-3-4-16,-1 4-13 0,7-4 1 15,3-1 8-15,1-1-11 0,2-1 3 0,8 2-6 16,-1-3 4-16,-4-2-2 0,5 2 4 16,16-3 0-16,-17 8-14 0,17-8 4 15,-19 2-16-15,19-2-6 0,-14 2-43 16,7 1-35-16,7-3-28 0,0 0-28 0,0 0-37 16,0 0-41-16,0 0-54 0,0 0-104 15,0 0-71-15,34-22 47 0,-17 8-206 0,-1-3-118 16</inkml:trace>
  <inkml:trace contextRef="#ctx0" brushRef="#br0" timeOffset="19184.25">17659 14330 1802 0,'4'-14'5'15,"-4"3"16"-15,0 1 17 0,0-1 6 16,0 11 7-16,-4-12 3 0,4 12 4 15,-10-10 0-15,10 10-3 0,-6-7-11 0,6 7-4 16,0 0 0-16,-37 7-10 0,17 3 8 16,-7 5 9-16,8 6 3 0,-15 12 5 0,-3 6 9 15,4 3-2-15,0 6 2 0,-7 12 6 16,7 1-19-16,6-7 7 0,0-4 1 16,10 2-1-16,-6 3 2 0,13-2 4 0,10-9 6 15,-10 6 6-15,13 6 1 0,-3-16-3 16,14 6-11-16,2 3 7 0,8-9 4 15,-8 3 5-15,17-4 6 0,5-6 11 16,5-5 4-16,7-2 0 0,7-2 6 0,6-7-3 16,10-8-7-16,0 2-12 0,4-5-4 15,3 1-9-15,-6-7-4 0,2 0-9 16,-2-7-7-16,-22 6 1 0,-1-2-9 0,-15 1-5 16,-3 2-3-16,1-5-5 0,-4 2 2 15,-7 0 0-15,1 2-9 0,-11-2-5 0,-13 3-6 16,23-4-4-16,-9 4-8 0,-14 0-27 15,23-4-27-15,-23 4-33 0,11-4-42 0,-5 1-53 16,-6 3-41-16,3-7-37 0,-3 7-47 16,0 0-78-16,3-11-151 0,-3 11 40 15,0 0 56-15,-3-10-246 0,3 10-181 16</inkml:trace>
  <inkml:trace contextRef="#ctx0" brushRef="#br0" timeOffset="24584.22">16993 15002 1975 0,'-14'-7'-23'0,"14"7"9"16,-6-5 8-16,6 5 11 0,0 0 4 15,-10-6-3-15,10 6 6 0,0 0 0 16,-6-4-5-16,6 4-1 0,0 0 10 0,0 0 13 16,-14 15 5-16,10-8 0 0,4-7 10 15,-6 22 1-15,3-5 2 0,-5 1-2 0,8 3 5 16,-6 1-4-16,3 6 5 0,-4 1-5 15,4 7 6-15,0-4 5 0,-8 18-4 16,11 6-4-16,-10-2-8 0,7 0 13 0,-3 4-9 16,2-2-2-16,4 1-3 15,-7 1-10-15,7-1 5 0,-3 1-2 0,-4 2 6 16,7-6-1-16,4 2-4 0,-8-1-10 16,4 0 5-16,-3-5-4 0,3-5 0 0,0-6-2 15,-3 2-2-15,3 11 11 0,-7-9-4 16,7-5-10-16,0-1 20 0,-7 1-14 15,1-6-2-15,-1 3 16 0,4-2-24 0,-4 0 11 16,0-2-3-16,7 2 4 0,-6-4-13 16,2 3 18-16,4-1-13 0,-6 2 6 0,3 2-3 15,-4-10-3-15,7 10 6 16,-3-2-2-16,-8 0-12 0,8 1 5 0,0-1 6 0,-4-4-4 16,4 0 2-16,3 5 13 15,-3-7-4-15,3 5 0 0,-4-4 1 0,0 1 0 16,4 2-4-16,-3-1 6 0,3 2-5 15,-3-4 4-15,3 5-8 0,-3-3-1 16,0-3 19-16,-4 5-2 0,7-4-11 0,0 0 7 16,-3-3-10-16,-1-3 11 0,-3 3-1 15,10-4 2-15,-6-2-7 0,3 1 5 0,-3-2-4 16,3 1-9-16,-3-4 2 0,3 1 0 16,0-4-2-16,-3 1-3 0,-1-6 5 15,8 4 9-15,-8-4 6 0,4 0 4 0,0-7-9 16,-3 11 4-16,3-11-5 15,0 0-5-15,0 0 1 0,0 0-4 0,0 0-10 16,0 0-5-16,0 0-30 0,0 0-22 16,-20-17-42-16,13 10-36 0,4 0-45 0,0-4-53 15,-5 3-39-15,2-5-78 0,0 1-119 16,2 1-61-16,-2-2 64 0,-2 1-310 0,5-1-253 16</inkml:trace>
  <inkml:trace contextRef="#ctx0" brushRef="#br0" timeOffset="25101.33">16433 17445 2261 0,'-14'-18'60'0,"11"6"26"0,-3-4 18 16,-1 4 3-16,3 2-4 0,1 3-3 0,3 7-6 16,-7-8-24-16,7 8-3 15,0 0-6-15,0 0-6 0,0 0-3 0,0 0 8 16,0 33 9-16,7-11 11 0,0 9 13 15,6 13 6-15,0 3-3 0,1 3 1 16,6 0 6-16,-4 0-4 0,2 0-3 0,4-4-4 16,-2-7 3-16,1-7-8 0,6 1-4 15,-5-10 9-15,8-8 18 0,-3-7 8 0,9-8-7 16,32-11-6-16,11-14-4 0,-1-1-6 16,-2-12-17-16,-7-2-2 0,2 0-13 15,-18 8-3-15,-6-4-6 0,-7 4-7 0,-4 1-6 16,-3 5 2-16,-6 9-7 0,-10 3-2 15,-4 3-9-15,1 3-7 0,-4-1-9 16,-4 1-23-16,5 4-19 0,-11 4-34 16,0 0-28-16,6-7-24 0,-6 7-40 15,0 0-39-15,0 0-41 0,0 0-27 0,0 0-46 16,0 0-60-16,0 0-109 0,-17 19-45 16,11-13 51-16,6-6-351 0,0 0-313 0</inkml:trace>
  <inkml:trace contextRef="#ctx0" brushRef="#br0" timeOffset="32251.5">13023 18045 1514 0,'-30'3'33'0,"6"-2"7"0,1 2 25 0,10 0-4 15,-4-2 3-15,7-1-6 0,10 0-8 0,0 0 6 16,-27 4 5-16,27-4 6 0,0 0 0 16,-16 4 0-16,16-4 4 0,0 0-11 15,0 0-4-15,0 0-3 0,0 0-4 16,0 0 3-16,0 0-4 0,0 0 10 15,67-4-1-15,-34 0 8 0,13 3-2 0,25-6 3 16,2 4-8-16,7-3-7 0,3 4-1 16,0 4 8-16,28-6-14 0,-2-1-2 0,2-1 4 15,-2 2-3-15,-2-2 2 0,7 4-12 16,-8-4 4-16,5 2 11 0,-5-3-14 16,7 1-11-16,-27 2 16 0,18-7-9 0,10 1-2 15,-8 2 14-15,-3 1-10 0,1-3 4 16,-25 6-8-16,5-4 0 0,-7 4-2 15,6-5-3-15,-6 7-6 0,-4-4 3 0,4-1-6 16,-4 3 7-16,0-4-3 16,1-2 9-16,-7 3-3 0,-1-3 7 0,-3-2 7 15,4-1-1-15,-4 2-3 0,8-1 0 16,-25 2-3-16,14-3 7 0,-3 4-8 0,3-4 1 16,-3 1 2-16,-11 2-8 0,-2 2 5 15,-1-2 0-15,-4 3-6 0,-5 1-1 16,3 2-8-16,-4-4 1 0,7 4 3 0,-10-2 1 15,-6 3-3-15,-2-1-8 0,-1 0 9 16,-4 3-1-16,-4-2-10 0,-13 3 8 0,20-4-4 16,-20 4-7-16,13-3-7 0,-13 3-4 15,0 0-16-15,0 0-14 0,0 0-25 16,0 0-37-16,0 0-26 0,0 0-28 16,-40-6-24-16,20 6-40 0,-7 0-37 15,0 3-61-15,5-3-91 0,-15 6-47 0,-7-2 31 16,5 0-207-16,-21 7-128 0</inkml:trace>
  <inkml:trace contextRef="#ctx0" brushRef="#br0" timeOffset="32784.87">14340 17777 1948 0,'0'-15'106'0,"0"2"18"0,0 3-2 15,0 10-5-15,-11-15 8 0,11 15 6 0,-3-10-18 16,-7 6 0-16,10 4-8 15,0 0-5-15,-23-5-31 0,23 5-5 0,-46 18-3 16,-2 4-8-16,2 7-11 0,-4 3-1 16,-13 11-9-16,-7 6 12 0,7-2-4 15,-5 0 11-15,2 3-9 0,-1 0-4 0,7 0-1 16,10-3 7-16,13-12-13 0,4 3 0 16,6-2-7-16,11-7 13 0,2-1 2 0,8-3-6 15,6-7 10-15,3 1-3 0,0-1 10 16,8 3 6-16,5 0 4 0,4-3 15 15,10 1 4-15,7-3 4 0,16 3 4 0,11-6-7 16,5 2-5-16,4-3-2 0,8-2-9 16,-8 1-6-16,4-7-5 0,-1 5-5 15,1-5-6-15,-20-1-5 0,-14 2-4 16,1-5 0-16,2 2-2 0,-16 0-15 0,-3 1-16 16,3 0-8-16,-14-3-12 0,1 0-6 15,0 0-13-15,-17 0-13 0,26 0-23 16,-26 0-35-16,0 0-51 0,20 3-34 0,-20-3-33 15,0 0-39-15,10-6-57 0,-10 6-96 16,0 0-92-16,0 0 52 0,0 0-314 16,0 0-264-16</inkml:trace>
  <inkml:trace contextRef="#ctx0" brushRef="#br0" timeOffset="35768.19">12893 18087 2259 0,'0'-10'14'0,"0"10"19"0,0 0 21 16,-3-13 23-16,3 13 11 0,0 0 11 16,-7-9-4-16,7 9 0 0,0 0-21 0,0 0-4 15,0 0-5-15,-4-13-16 0,4 13 1 16,0 0 30-16,0 0-7 0,0 0 8 15,-3 50 6-15,3-22-1 0,0 1 5 0,7 9-2 16,-7 2-9-16,3 18 10 0,1 5-1 16,2-5-4-16,4 0 1 0,-7-5 0 15,4 0-6-15,-3 0-7 0,2-6-5 16,1-7-5-16,-1-8-1 0,1 3-3 16,-4-6-5-16,8 2-7 0,-5-1-2 0,1-2-4 15,-4-6-3-15,0 0 2 0,4 3-9 16,-3-8 0-16,-4 4-5 0,-4-3-6 0,8-3 1 15,-1 0-2-15</inkml:trace>
  <inkml:trace contextRef="#ctx0" brushRef="#br0" timeOffset="36034.3">12609 18820 2333 0,'-13'-8'74'0,"0"1"23"0,6 0 15 15,7 7 3-15,-13-9 8 0,13 9 2 16,-10-8-15-16,10 8 1 0,-7-7-22 0,7 7 1 16,0 0 1-16,0 0-16 0,0 0-11 15,0 0 10-15,0 0 7 0,0 0-8 16,17 36 6-16,-4-19-9 0,7 5-7 0,7 10-4 15,3 7 2-15,-3-7 4 16,3 5-2-16,0-2-3 0</inkml:trace>
  <inkml:trace contextRef="#ctx0" brushRef="#br0" timeOffset="43885.95">22823 14116 2454 0,'0'0'74'0,"9"-4"9"0,-9 4-1 16,11-7-10-16,-11 7-9 0,0 0-1 0,0 0-4 15,0 0-16-15,0 0 11 0,27 17-6 16,-24-6-2-16,0 1 0 0,1 2-10 0,-4 4 3 16,0-4 0-16,-7 7-6 0,-4 1 3 15,8-4 0-15,-3 0-15 0,-4-4 14 16,-1 1-25-16,-1 1 19 0,2-4-13 0,-7 1 18 16,4-6-2-16,-1 1 2 0,1-5-1 15,13-3 16-15,-27 0-19 0,27 0 9 16,-20-6-2-16,10 1 13 0,-3-5-11 15,3-3 19-15,3 1-9 0,1-1 17 0,-1-6-6 16,3-2 8-16,4 3 3 0,4-3-1 16,-1 3-2-16,4-4 1 0,-4 0 3 0,10 1-6 15,-2-1 0-15,2 4-7 0,4 1-6 16,-8 3-4-16,4 3-8 0,4 3 0 16,-4 1-5-16,4 1 4 0,-17 6-10 0,34 7 5 15,-17 4 2-15,-4 2 0 0,4 2-5 16,-7 4 2-16,6 6-4 0,-2 3 0 0,-11 0-1 15,0 1-1-15,-3 2 6 16,-3-1-9-16,-4 2 2 0,1-1 5 0,-11-5-10 16,-4-1 9-16,12-4-3 0,-12-4 9 15,12-5 2-15,-12-5 1 0,8-1-6 0,-7-4 0 16,20-2-5-16,-30-4 2 0,14-4-12 16,2-5 1-16,1 1 8 0,4-1-11 0,-2-6 5 15,4-3-7-15,7 1 2 0,-3-1-7 16,6-3 3-16,4 0-1 0,4 1-6 15,1-2 5-15,1 2-1 0,1 5-7 0,-1 2 9 16,11-1-7-16,-7 5-1 0,-8 5-4 16,4 4-1-16,1 4 6 0,-14 0 2 15,27 10-12-15,-14 1 5 0,-3 3 19 0,-3 1-13 16,-7 6 10-16,0-2-9 0,-3 3 14 0,-8 3-2 16,2-2-6-16,-9 2 7 15,2-2 1-15,-1-3-4 0,1-2 2 0,-1-4 5 16,1-2-8-16,-5-6 1 0,4-5 3 15,4 3 2-15,13-4 3 0,-23-11-17 16,13-1-11-16,0-2 1 0,7-3-13 0,-1-2-13 16,1-1-28-16,6-2-26 0,-3 4-38 15,7-4-36-15,3 2-40 0,0 2-70 0,7-4-47 16,-1 4-62-16,1 5-79 16,-1 1-148-16,8 2 46 0,3-1 68 0,0 3-348 15,3-1-323-15</inkml:trace>
  <inkml:trace contextRef="#ctx0" brushRef="#br0" timeOffset="45251.81">22729 14355 2323 0,'0'0'-117'16,"-6"3"12"-16,6-3 22 0,-14 4 17 0,8 0 6 16,-1 2 17-16,-2-4 10 0,-5 7 14 15,1-2 8-15,-4 0 12 0,0 4 3 0,0-3-1 16,-3 9 11-16,-3-3-2 15,-3 5 10-15,-11 10 5 0,-4 0-5 0,5 2 0 16,-7 1 6-16,-4 3 1 0,-13 9-2 16,-3 2-1-16,-4 1 15 0,4-1 5 15,-10 1-6-15,2-2-6 0,-2 5-4 0,-3-6 2 16,2 5-10-16,1-5 0 0,-11 2 4 16,11 1-7-16,-4-4-3 0,4-1 2 0,-1 8 0 15,-5-7-6-15,5 1 2 0,4-2-7 16,1 4 2-16,2-6 1 0,13-7 2 0,-6 6-3 15,7-7 2-15,-10 11-6 0,3-2-3 16,13-7 3-16,-6-3-1 0,-7 9-1 16,9-8 2-16,-12 6-3 0,14-5-1 15,-2-1 4-15,-12 3-2 0,9-5 2 16,-12 5 0-16,12-3-4 0,-5 4-1 0,6-7 0 16,-1 4 3-16,-12 2-5 0,12-6 2 15,0 2 1-15,2-1-4 0,-15 5 1 0,17-6-1 16,-4-1 6-16,-12 7-3 0,-1 1 3 15,10-11-5-15,4 0 4 0,0 0 1 16,3-3-1-16,10 0-2 0,-7 3-3 0,7 0 1 16,-7 0-1-16,17-5 6 0,-13 5-6 15,10-6 6-15,3-2-3 0,-14 8-4 0,4 0 5 16,-3 0 1-16,13-6-7 16,-6 9 3-16,-5-3-1 0,8-5 5 0,0-4-3 15,-10 9 0-15,9-4 1 0,1 7-3 16,-4-9 5-16,0 9-6 0,-6 0 4 15,-1-3-3-15,5 1 7 0,-7 3-6 0,-5-2 6 16,8-2 3-16,-4 0-1 0,1 0-1 16,-1 3-4-16,-4-3 6 0,2 2-6 0,5 1 2 15,-2-3 4-15,-1 0-3 0,4 3-3 16,-4-3 2-16,-3 1-3 0,6-1 2 16,-5 0 2-16,2 3-2 0,4 1-1 0,-1 0-1 15,1-2 3-15,-10 3-7 0,3 1 4 16,3-5-2-16,-2 2 6 0,-2 0-6 0,7-2 5 15,-5 3-1-15,-1-8-2 0,-4 8 0 16,11-4 4-16,-7 2-3 16,-3-4 0-16,9 4 2 0,-5 0-4 0,-5-2 3 15,-3 3-3-15,4-3 3 0,-3 0 2 16,-4 0-2-16,3 0-1 0,-3 0-1 0,-14 7-1 16,18-7-4-16,-1-1 6 0,-3-2-2 15,-3 0 7-15,3 3 11 0,0-3-1 16,-14 9-1-16,4 4 0 0,10-9-5 0,-16 5 2 15,-1 2 1-15,4-4-3 0,19-5 6 16,-9 1-8-16,3-3-4 0,-16 3 3 0,13-6 1 16,-1 4-3-16,0-4 4 0,-3 5-2 15,-12 1-3-15,-1 0 0 0,-4-6 1 16,21-1-7-16,-23 7 2 0,18-7 5 16,-11 3-2-16,-11-3 16 0,20 0-5 15,-1 0 10-15,2-4 5 0,-18 10 2 0,14-9-1 16,6 3-7-16</inkml:trace>
  <inkml:trace contextRef="#ctx0" brushRef="#br0" timeOffset="45785.84">13006 18770 1986 0,'0'0'87'0,"0"0"-8"0,0 0 2 16,0 0-14-16,-7-15-3 0,7 15-8 0,0 0-6 15,0 0-12-15,0 0 2 0,7 30-7 16,-10-17 5-16,6 3-15 0,0 1 6 15,-6 7-4-15,6-2-7 0,8 3 1 0,-11 3 0 16,6 2-5-16,-6-3-1 0,10 6-6 16,1-3 10-16</inkml:trace>
  <inkml:trace contextRef="#ctx0" brushRef="#br0" timeOffset="49871.99">27560 9110 1653 0,'-7'-10'36'0,"7"10"21"0,-7-15 23 16,3 12 14-16,4 3 3 0,-6-10 14 15,6 10-9-15,-6-7 8 0,6 7-16 16,0 0-3-16,-7-10 7 0,7 10-5 0,0 0-13 15,0 0-5-15,0 0-16 0,0 0 9 16,0 0-19-16,0 0 2 0,0 0-9 16,0 0 7-16,-11 30 7 0,15-15-13 0,-4 3 5 15,4 1 9-15,2 6 11 0,-2 13-13 16,-1-3 10-16,3 20-7 0,1 5 6 0,3 5 1 16,-6 0 7-16,-1 15-11 0,0 3 0 15,0 0-1-15,1 3-4 0,-1 2 2 16,4-4-6-16,-7 4 1 0,7-3-2 0,-4 1 1 15,3-7 3-15,1 4 9 16,-4-4-6-16,4-12 3 0,0 14 0 0,-7-12 2 16,3 14-4-16,0-12-2 0,-3-1 1 15,0-2-6-15,7 8 1 0,-4-11 0 0,-3 2 3 16,4 0-1-16,-1-3-2 0,-3 4 5 16,4-3-5-16,-4 3 6 0,0-4 1 15,0 1-2-15,3-1-2 0,0 0 9 0,-3-3-6 16,0 4-5-16,7-5 3 15,-4 4-1-15,4-2-3 0,0-2 0 0,-1 3-3 0,1-1-11 16,-4 1 6-16,4-4-11 0,-3 2 2 16,2-4-9-16,0 3 4 0,-2 3-7 15,-1-1-5-15,3-2 9 0,-1 1-7 16,4-3 1-16,-6 3-11 0,4-1 2 16,-4 0 6-16,-3-5 4 0,3 2-3 0,-3-11-10 15,-3 8 3-15,3-11-2 0,3-8 5 16,2 0-2-16,-10-2-1 0,5-5-2 0,5-2-1 15,-5-2-16-15,0-5 8 0,3 1 4 16,-3-1-5-16,-3-1-4 0,3-2 4 16,-5-7 2-16,10 4 2 0,-5-2-1 0,0-11-8 15,0 0-12-15,0 8-38 0,0-8-38 16,0 0-44-16,0 0-48 0,-8-26-56 16,5 8-65-16,3-4-72 0,0-16-85 15,-3-15-165-15,6-1 31 0,-3-6 70 0,0-2-459 0,-3-5-463 16</inkml:trace>
  <inkml:trace contextRef="#ctx0" brushRef="#br0" timeOffset="50753.14">24257 12000 2782 0,'0'0'-81'0,"-18"0"28"0,18 0 26 16,0 0 25-16,0 0 17 0,0 0 18 15,-23-5 20-15,23 5 12 0,0 0-2 16,0 0 12-16,0 0 0 0,0 0-10 0,0 0 2 16,-16-4-17-16,16 4 14 0,0 0-4 15,0 0 6-15,0 0 2 0,0 0 12 0,79 4-4 16,-32-8 0-16,23 3 7 0,17-2-2 15,27-8-9-15,9 5 8 0,13-9-7 16,44 0-1-16,10-5-6 0,14-3 2 16,6-4-1-16,-1 2-9 0,5-4-4 0,2 0-8 15,11-7 4-15,9 7-5 0,1-3-6 16,4 0-3-16,-1-1-2 0,-4 1-1 16,-6 1-3-16,3-5 1 0,-2 10 1 0,-11-4-1 15,-7 3-1-15,-14-4-4 0,-5 9 0 16,-10-3-3-16,-45 7-1 0,-6-3 1 0,-13 10 0 15,-3-4-8-15,-36 5 1 0,-5 2-2 16,-10 1 0-16,-15 1-2 0,-15 5 1 0,-3-5 1 16,-9 1-1-16,0 3-3 15,-8-2 2-15,1 4 4 0,-4-1-10 0,4 1-10 16,-17 0-14-16,16-6-19 0,-16 6-20 16,0 0-29-16,0 0-34 0,7 7-37 15,-7-7-67-15,0 0-60 0,-47 14-109 0,21-10-186 16,-17 2 55-16,-27 1 50 0,-4-5-282 15,-5 1-246-15</inkml:trace>
  <inkml:trace contextRef="#ctx0" brushRef="#br0" timeOffset="54285.53">25509 10432 2101 0,'-13'-7'-90'16,"13"7"26"-16,-9-7 16 0,9 7 10 0,-8-11 16 15,8 11 6-15,-6-7 13 0,6 7 16 16,0 0 14-16,-10-13 14 0,10 13 10 0,-3-7 5 16,3 7 0-16,0 0-1 0,-3-11-3 15,3 11-9-15,0 0 0 0,0 0-11 16,0 0 0-16,0 0-1 0,0 0-5 0,0 0 4 15,0 0 0-15,0 0 4 0,39 25 0 16,-26-18-3-16,1 7 7 0,5-4-3 0,2 2 5 16,6 2-3-16,-1 4 6 15,4-3-10-15,10 10 4 0,-7-8 7 0,11 8-3 16,-4-1 0-16,3-2-1 0,1 0 1 16,2 2-3-16,-10-8-4 0,-2 1 0 15,13 7-10-15,-4-5-4 0,-6 2 5 0,6-2-2 16,-6-2-5-16,-7 1 5 0,3 0-10 15,11 4 13-15,2 1-5 0,-2-4 0 0,-14-1-3 16,13 6 8-16,-7-8-2 0,-6 1-12 16,0 0 5-16,0-1-1 0,0 0-5 15,13 6 6-15,-5-4 4 0,-12-7-11 0,18 14 2 16,-8-7 8-16,-6 3-13 16,0-6 8-16,3-1-2 0,-3 1-6 0,0 2 0 15,0 1-4-15,0 0 7 0,-3-4 3 16,3 4 1-16,-3 0-8 0,3 0 0 0,3-4 4 15,-3 4-3-15,-7-5 2 0,11 2 1 16,-4 2 1-16,4 1 2 0,-4-3-8 16,0 3 8-16,0-4-10 0,0 4-5 0,-5 0 2 15,5 0 2-15,11 6 3 0,-11-4-3 16,13 5-11-16,-10-5 14 0,1-2 6 0,5 7 13 16,-1-7-5-16,1 7 6 0,1 0-3 15,4 0-1-15,-1 0 1 0,-3 4 3 16,4-4 1-16,2-4 1 0,4 4 3 15,-7 0-1-15,1 0-13 0,2 0 7 16,1 4-5-16,0-1-3 0,-4-3-2 0,0 1 6 16,-3-1 1-16,7 3 8 0,-14-7-6 15,10 4 8-15,1 1-9 0,-4 2 9 0,0 1 4 16,-3-12-2-16,9 9 4 0,-6 2-7 16,4-3-1-16,-8-7 6 0,-9-1 0 0,3-2-3 15,-3 3-1-15,3-3 4 0,-3-1-2 16,-5-1-4-16,5-2-1 0,-3 1-1 15,-4-2-5-15,-4-3 1 0,1 1-7 0,3-6-2 16,0 9 3-16,-7-7-3 16,4 4 1-16,-1-3-4 0,-2 3 0 0,-1-4 2 15,-2 0 1-15,2 2-6 0,-13-6-1 16,9 8-4-16,-9-8 1 0,14 4-9 0,-14-4-5 16,0 0-11-16,16 3-29 0,-16-3-31 15,0 0-50-15,0 0-63 0,8-10-54 16,-8 10-71-16,0 0-50 0,-24-12-116 0,4 5-8 15,1 1 44-15,-8 1-229 0,-6-1-174 16</inkml:trace>
  <inkml:trace contextRef="#ctx0" brushRef="#br0" timeOffset="55452.44">26386 13159 1892 0,'0'0'-79'0,"0"0"30"0,-6 7 19 16,6-7 22-16,0 0 12 0,0 0 16 15,0 0 10-15,0 0 5 0,0 0 8 0,0 0 12 16,0 0 7-16,0 0 15 16,0 0 5-16,33-16 5 0,-23 6 2 0,-4 3 7 15,8-10-6-15,-1 1-3 0,0 0-4 16,11-3 6-16,-1-1-9 0,-2 0 6 0,12-14-8 15,3 5 1-15,-3 0-13 0,-2-2 1 16,2-1 4-16,-3 2-5 0,3-2-5 16,0-4-6-16,4 5 7 0,0-5 3 0,-4 6-9 15,1-4 0-15,9-2-3 0,-4-3-2 16,2 6-10-16,-1-3 3 0,-4-2-3 16,1 6 2-16,3-5-10 0,0 2 5 15,-7 2-8-15,4-2-4 0,-4 3 5 0,-3-1-4 16,8 1 1-16,-8 0-5 0,-1-4-5 15,8 1 0-15,-14 7-3 0,0 3-4 0,11-8 4 16,-8-2 1-16,4 2-6 0,-3-3 2 16,-3 5 5-16,-8 6 0 0,14-8 2 15,-10 5-2-15,1 6-9 0,4-16 10 0,-4 8-8 16,-1 5 4-16,-4-3-3 16,1 3 1-16,-1-3-1 0,2 3-4 0,-2-1 6 0,1 1 0 15,0 1-10-15,-4 2 4 0,3-6 1 16,1 6-2-16,0-3 1 0,-1 3-3 15,-2 1-1-15,-1 2-3 0,0-1 2 16,4-1 1-16,-4 2-7 0,1-3 9 16,2-2-3-16,4-1 8 0,-2 0-6 0,-5 7 1 15,4-7-6-15,-1 6-3 0,4-6 6 16,-4 2-3-16,1 4 3 0,-1-6-5 0,2 3 7 16,-5 4-6-16,0-2 4 0,0-1 0 15,4-4-7-15,0 6 8 0,0-6-3 16,2 0 0-16,-2 0 0 0,0 0-1 0,3 3-5 15,-3-3 3-15,-1 1 7 0,1-1-9 16,-1-1 6-16,1 2 1 0,-1-1-4 16,-2 6 0-16,-4-5 5 0,4-1-2 15,2 4 2-15,-2-4 0 0,2 2-6 0,1-4 0 16,2 2-1-16,-1 2 3 0,2-2 2 16,-4 0-5-16,-3 0 3 0,1 2-3 0,2 1-4 15,1 4 9-15,-4-1-5 0,-2 1 4 16,5 1 0-16,-2-4-6 0,-8 9 8 15,7-2-2-15,-5 1 1 0,-2 1-3 0,0 3 3 16,1 0-6-16,-4 2 5 0,-3 7 2 16,8-18 4-16,-8 11-5 0,0 7-1 15,9-13 1-15,-2 2 0 0,-7 11 3 0,6-10-2 16,-6 10 3-16,8-9-7 0,-8 9 7 16,6-13-2-16,-6 13 1 0,7-11-5 15,-7 11 1-15,0 0-1 0,3-7 7 16,-3 7-11-16,0 0 2 0,0 0-10 0,0 0 0 15,3-10-13-15,-3 10-29 0,0 0-1 16,0 0-21-16,0 0-25 0,0 0-19 0,0 0-38 16,0 0-30-16,0 0-42 0,0 0-53 15,0 0-78-15,0 0-130 0,-40 10 42 16,31-4-208-16,9-6-155 0</inkml:trace>
  <inkml:trace contextRef="#ctx0" brushRef="#br0" timeOffset="57121.91">30532 10622 1923 0,'-19'3'21'0,"19"-3"19"0,-30 1 4 0,16 3 2 16,1 0 7-16,4 5 2 0,-2-1 17 15,4 6 1-15,1-3 9 0,0 7-4 16,6-3 3-16,3 1 9 0,6 3 4 0,4-4-4 15,1 2 8-15,2-9 12 0,11 2-10 16,0-7 0-16,9-3 21 0,8-4-17 0,23-7-13 16,-4-6-11-16,0-4 7 15,-3 2-10-15,-3-6-4 0,-3-3 2 16,-11 0 7-16,-3-4-12 0,-10-4-5 0,0 4-4 16,-17 6-3-16,0 2-2 0,-6 2 1 15,0 5-3-15,-7-1 0 0,-4 0-12 0,-6 6-3 16,4-1-2-16,-14 6-5 0,0 4-1 15,-3 3-4-15,-7 6 4 0,-10 4-10 16,-7 8 1-16,1 7-5 0,-2 1-3 0,-2 6 3 16,4 7 0-16,6-3-4 15,0 3-3-15,10-4-1 0,13-5-3 0,3-3 2 16,8-4-4-16,6-2-7 0,6-3 2 0,8 0-9 16,6-4 4-16,3-3-2 15,4-4-15-15,6-1-5 0,-3-5-12 0,-3 3 1 16,3-8 9-16,-9 4 1 0,-2 0 3 15,-19 0 7-15,27 6 1 0,-27-6 2 0,23 0 1 16,-23 0-2-16,7 5 1 0,-7-5 6 16,0 0-5-16,-21 22 3 0,8-5 2 15,-7 7 0-15,-2-5 5 0,-5 19 8 0,-3-2-1 16,-4 3 6-16,8 1 3 0,2 0 2 16,11-2-4-16,3-12 9 0,10 5 1 15,7 2-5-15,9-5 1 0,11 5 1 16,13-8 0-16,7-1-2 0,-4-9 5 15,-4-5-3-15,5-9 0 0,-1 5 3 0,-6-12-7 16,7 5-1-16,-5-6-2 0,1-4-3 16,-6-2-4-16,-5 1-13 0,-2-5-18 0,-3-4-22 15,-7 2-30-15,-4-5-36 0,-7 10-36 16,2 2-48-16,-5-1-51 0,-6 2-84 16,-8 3-96-16,1 2-88 0,10 6 62 0,-30-3-268 15,7 9-217-15</inkml:trace>
  <inkml:trace contextRef="#ctx0" brushRef="#br0" timeOffset="57991.34">23426 11970 2128 0,'-13'-19'45'0,"0"5"21"16,6 3 24-16,-3 1 11 0,3 3-10 15,1-1-2-15,6 8-14 0,0 0-15 16,0 0 2-16,0 0-4 0,-21 25 3 0,18-1 11 16,6 9-7-16,1 4 6 0,2 20 0 15,8 0-8-15,2 17 10 0,4-20 6 0,4 14-5 16,-8-14-10-16,1-4-13 0,4-1 5 15,-2-12-4-15,-2-7 1 0,-4-5 0 0,1-9 8 16,-5-5 19-16,9-5-11 0,1-9-3 16,5-7-10-16,6-5 3 0,3-15-10 15,0-11 1-15,-3-2-10 0,-6-1 3 0,-1-6-3 16,-10 3-1-16,0 9 7 16,-5 6 3-16,-2 7 11 0,0 0 8 0,1 4-5 15,0 3-7-15,-3 7-10 0,-1 1-5 16,-3 10-3-16,0 0-2 0,0 0-12 0,0 0 6 15,30 39-4-15,-14-11-5 0,-2 1-3 16,8 14 0-16,-4 0 0 0,-1-8-5 16,-1-7 0-16,1-2-2 0,-4-1 5 0,7-4 2 15,-4-3 13-15,1-7 35 0,3-2 28 16,-3-9-16-16,-17 0-1 0,40-16-1 16,-14-3-2-16,-2-5 9 0,0-12-13 0,-5-7-6 15,-2-4-6-15,-1-3-11 0,-5 0 2 16,-2 1-3-16,-2 8-8 0,-4 6 20 15,0 7-24-15,-3 3-5 0,5-3-6 0,-5 9-11 16,0-1-15-16,0 1-24 0,-5 2-29 16,5 5-32-16,0-1-36 0,0 4-35 0,0-1-64 15,0 3-61-15,0 7-40 0,0-13-43 16,0 13-43-16,-3-8-70 0,3 8-97 16,0 0 66-16,-3-7-400 0,3 7-392 0</inkml:trace>
  <inkml:trace contextRef="#ctx0" brushRef="#br0" timeOffset="58869.53">26519 8110 2693 0,'0'0'58'0,"-3"-24"26"0,3 20 11 16,0 4 5-16,-3-14-14 0,3 14-2 0,0 0-9 15,0 0-6-15,0 0 17 0,0 0 13 16,10 42 6-16,-4-8 1 0,-2 22-1 0,9 1 8 15,0 18-7-15,1 0-8 0,-1 0-8 16,-2-10-7-16,-2 10-5 0,1-15-9 0,1 1-3 16,-5-7-10-16,4-1-4 0,4-3-10 15,-8-15-30-15,-3-5-34 0,4-10-33 16,-4-4-34-16,3 1-32 0,-1-9-58 16,-2-2-63-16,-3-6-72 0,0 0-78 15,0 0-124-15,10-32 30 0,-10 1-294 0,-7-3-270 16</inkml:trace>
  <inkml:trace contextRef="#ctx0" brushRef="#br0" timeOffset="59169.33">26499 8200 2294 0,'-6'-14'46'0,"-4"3"15"0,7 4-1 0,-1-1 4 16,4 8-19-16,0 0 14 0,0 0 13 16,0 0 9-16,0 0 7 0,37 33 11 0,-13-8-10 15,12 8 8-15,0 9-12 0,18 8 6 16,3-6 6-16,-1-1-12 0,-6-11 14 15,0 0-10-15,-3-1 12 0,3-9 12 16,-10-7 14-16,-4-8 10 0,-3-1 5 16,1-13-2-16,16-10-12 0,-3-8-14 0,-4-1-6 15,-6-14-6-15,2-19-17 0,-1-5-13 16,-8-5-7-16,-8-2-6 0,-1-1 3 0,-4 4-10 16,-7 8-7-16,-4 6-1 0,0 4-7 15,-6 14-7-15,4 4-3 0,-4 7-21 16,-4 7-44-16,4 1-56 0,-3 7-37 0,-3 5-40 15,6 5-48-15,0 0-60 0,-27 11-93 16,21 6-139-16,-4 12-77 0,-1 19 65 16,8-6-352-16,0 13-357 0</inkml:trace>
  <inkml:trace contextRef="#ctx0" brushRef="#br0" timeOffset="59953.07">28373 13941 2507 0,'-4'-21'-32'0,"1"6"27"0,-3 0 26 0,-8-3 19 16,4 1 8-16,-6-1 18 0,-1 1-5 16,-4 2-6-16,-1 5 10 0,-5-1-8 0,-3 10 3 15,-6-5 9-15,-8 9-15 16,4 7 11-16,0-3-15 0,-13 16 0 0,6 2-4 16,4 7 2-16,9 6 5 0,8 2-4 15,2 0 13-15,14-5-1 0,7-3 1 16,9-4 1-16,12 2 13 0,12 5 10 0,16-6 10 15,11-4-2-15,6-4 2 0,3-4-5 16,4 1-4-16,-10-6 0 0,3 1-4 0,-2-4-2 16,-5 1-1-16,-12 1 2 0,-14 2-1 15,4-1-3-15,-9 1 7 0,-4 1-4 16,-1 5-3-16,-7 2-1 0,-7 4-5 0,-6-4-5 16,-6 4-6-16,-7 1-7 15,-20 10-3-15,-5-4 3 0,-11-1-11 0,-8-5-6 16,-3-2 1-16,-3-8-9 0,0-6-3 15,-4-4-6-15,13-5-7 0,8-2-29 0,2-5-32 16,-19-4-32-16,23 1-41 0,4-4-52 16,6-2-43-16,3-2-40 0,7 2-42 15,7 0-36-15,-1-3-80 0,7-5-133 0,7 4 18 16,4-2 61-16,2-1-301 0,5-6-257 16</inkml:trace>
  <inkml:trace contextRef="#ctx0" brushRef="#br0" timeOffset="61752.66">25196 13683 2203 0,'0'0'-17'0,"0"0"36"16,0 0 30-16,0 0 23 0,20-21 14 16,-20 21 24-16,4-12 2 0,-4 12-6 0,-4-17 8 15,1 4-10-15,3 13 3 16,-7-18-7-16,0 11 0 0,-2-4-12 0,-5 7-14 15,1-1-1-15,13 5 1 0,-40 2-13 16,16 1 1-16,-2 7-5 0,-1-3-19 0,3 5-7 16,-5 6 7-16,6 2-8 0,-1 5 0 15,14-6-7-15,-3 5-2 0,9 1 11 16,11 0-8-16,3 5 19 0,13 9 13 0,7-1 13 16,3-1 3-16,2 1 12 0,7-2 15 15,1-3 4-15,-5 0 5 0,-2-2 1 0,4-2 0 16,-13 2-3-16,-7-9-3 0,0 3-4 15,-7 0 2-15,0 3-1 0,-6-6-10 0,0 0-10 16,-7-1-4-16,-4-2-10 0,-2 2-4 16,-14 0-4-16,-3-3-3 15,-7 0-7-15,6-5-9 0,-9-4-24 0,3 1-21 16,0-4-32-16,-3-5-29 0,6 3-42 16,3-4-33-16,2-4-59 0,-2 0-66 0,-3-3-71 15,4-3-78-15,10-1-135 0,-1-7-25 16,11 4 65-16,3-5-424 0,3-6-415 0</inkml:trace>
  <inkml:trace contextRef="#ctx0" brushRef="#br0" timeOffset="62620.73">25479 13965 2811 0,'11'-6'72'0,"-11"6"7"0,10-10 18 16,-10 10-5-16,6-9-15 15,-6 9-6-15,6-7-5 0,-6 7-6 0,11-9-10 16,-4 5-8-16,10-4-1 0,-1 1-13 15,1 4-44-15,2-4-12 0,5-4-16 16,-1-1-11-16,4 2 4 0,-4 0-8 0,4-2 14 16,-4-1 1-16,1 2 6 0,-5 0 5 15,1-3 3-15,-7 6 6 0,1-1 3 0,-4 5-1 16,4-4 9-16,-8 4-5 0,4-5 5 16,-4 7 0-16,-6 2 1 0,11-2-1 15,-11 2 12-15,0 0 4 0,16 7 2 0,-13 0-2 16,2-1-2-16,1 1 1 15,1 4 8-15,-1 1-6 0,-3 1-5 0,4-1 9 16,-3-2-5-16,2 5 2 0,1-5-7 16,-4 0 8-16,3-3 0 0,2 4 0 0,-2-3-1 15,1 0 4-15,-7-8-5 0,13 13 2 16,-9-5 5-16,-4-8-1 0,6 10-2 16,-6-10-12-16,7 7 7 0,-7-7-1 0,0 0-4 15,3 8-1-15,-3-8 5 0,0 0 3 16,7 13-15-16,-7-13 15 0,3 12-10 0,-3-12 10 15,7 10-8-15,-7-10 7 0,7 11-8 16,-4-3 4-16,-3-8-2 0,6 16 6 16,1-9-7-16,0 4 7 0,-4-4-3 0,4 0 1 15,-4 4 3-15,4-3-2 0,-1 6 8 16,1-3-4-16,0 0 14 0,-1-1 7 16,1-2-6-16,3-1 7 0,0 0 0 15,3-1 5-15,-13-6-1 0,24 1-12 0,-24-1 12 16,26-4-11-16,-8 0 1 0,-6-7 4 15,6 4-3-15,-2-9-3 0,-2-3-7 16,-1 1-1-16,-1-3-9 0,-4 2 16 0,2-1-1 16,-7 5 1-16,3-2 4 0,-3 6-1 15,1 1-2-15,0 1-5 0,-4 9-5 0,0 0 7 16,0 0-12-16,0 0 7 16,0 0 0-16,0 0-2 0,-14 30 4 0,14-17-8 15,3-1-2-15,-3 5 6 0,7-2-8 16,0-2 1-16,0-1-4 0,-1 1 6 15,0-8-4-15,8 2 1 0,-14-7 3 0,20 0 10 16,-20 0-10-16,30-11 3 0,-13 3-10 16,-4-3-2-16,4-2 6 0,-4 3-8 0,-6 2 7 15,3 1-1-15,-4 0 10 0,-6 7-6 16,10-11 2-16,-10 11-9 0,11-7-3 16,-11 7 14-16,6-10-3 0,-6 10-6 0,10-4 1 15,-10 4 1-15,20-5 6 16,-20 5-5-16,21-3 6 0,-12-1-12 0,1-2 10 0,4-5-6 15,2 4 4-15,-5-3 2 16,2-2-1-16,4-3-4 0,-8-2-5 0,4-1 1 16,1-3 7-16,-4 0-1 0,-4 0-2 15,-3 2 2-15,-3-3-6 0,0 1 5 16,-3-7-29-16,3 9-42 0,-6-5-50 0,-1 3-57 16,1 6-75-16,-5 0-94 0,5 2-139 15,-7 2 30-15,2 4-230 0,2 6-178 0</inkml:trace>
  <inkml:trace contextRef="#ctx0" brushRef="#br0" timeOffset="63937.04">2156 10818 1927 0,'-30'-6'-51'16,"7"1"16"-16,3-1 17 0,3 2 14 16,-3 1 16-16,4 2 13 0,2-5 5 15,14 6 1-15,-23-5 2 0,9-1-5 16,14 6-3-16,-19 0-4 0,19 0-3 16,0 0 1-16,-14 11-1 0,11 2-2 0,3-1 3 15,0 8 9-15,6 5 3 0,2 2 2 16,5 4 12-16,-1-3-4 0,12 9 1 15,3-2 9-15,9-7 6 0,1-12 8 0,3-7 18 16,3-9-4-16,30-17 4 0,25-8 0 16,38-25 9-16,5-11-7 0,4-10-12 15,2-1-4-15,0-7 0 0,0-2-13 0,-4-5-10 16,-6 10 10-16,-10 1 2 16,-14 7-23-16,-27 20 6 0,-18 7-4 0,-5 3-20 15,-20 13-40-15,-7 7-28 0,-9 6-9 16,-3 5-13-16,-1 7 1 0,-7-3-15 0,2 6-6 15,-2 4-8-15,10 0-10 0,-5 1-24 16,1 2-22-16,5-1-41 0,0 1-105 16,3 5-130-16,-3 2-136 0,0 0-70 0</inkml:trace>
  <inkml:trace contextRef="#ctx0" brushRef="#br0" timeOffset="65873.58">22802 14059 1670 0,'27'-10'1'16,"-27"10"-4"-16,0 0 10 0,11-2 2 15,-11 2-1-15,0 0 1 0,0 0 5 0,13 12 11 16,-13-1 14-16,0-1 5 15,0 1 7-15,0 3 2 0,-3 1 3 0,-4-1-1 0,4 4-3 16,-5 0 4-16,5-4 6 16,0-1-6-16,-3-1 9 0,-1-1 0 0,1-1 19 15,-2-3 1-15,5 1 7 0,-4-6 0 16,7-2-9-16,-9 5-8 0,9-5-9 16,0 0-6-16,-21-18-9 0,21 11 5 0,0 7-8 15,-3-22 0-15,0 12-2 0,3-1 14 16,0 1-13-16,0 10-11 0,0-19 8 0,0 19-7 15,3-14 1-15,-3 14-18 0,3-8-5 16,-3 8-1-16,4-11 6 0,-4 11-6 0,0 0-9 16,0 0 15-16,0 0 10 15,0 0 0-15,23 27 1 0,-23-14-1 0,-3-3 17 16,-3 8-7-16,-2-3 1 0,-2 2-4 0,1-2 10 16,-5 3 3-16,-2-7 6 15,2 3 4-15,4-4 0 0,-3-3-3 0,-1-5-2 16,5-2-7-16,9 0-15 0,-17-8 9 15,17 8-12-15,-13-14 2 0,9 2-11 0,4-4 3 16,0 4-29-16,7-3-27 0,-4 1-39 16,4-3-35-16,3 6-35 0,-3-3-29 0,2 7-46 15,1 0-54-15,1 2-49 16,-2 3-128-16,4-3-27 0,4 5 51 0,1-3-216 0,1 3-135 16</inkml:trace>
  <inkml:trace contextRef="#ctx0" brushRef="#br0" timeOffset="68386.5">22780 14305 1820 0,'0'0'-40'0,"-14"-6"16"16,14 6 12-16,-10-4 6 0,4 0 0 0,6 4 17 16,0 0-1-16,-17-4 5 15,17 4-3-15,0 0 10 0,-30 8 10 0,17-4 8 16,-4 5 1-16,-7-1 8 0,-6 9 5 16,-3-1-4-16,-13 9-5 0,-5 0 2 0,5 3-6 15,-17 10 11-15,0-1-7 0,-8 2-7 16,-5 7 6-16,-2-3 3 0,-1 7-3 15,-1 0-4-15,-4-3-5 0,1 0-1 0,-7 1 2 16,3 2-7-16,-3-2-7 0,-3-2 0 16,-7 3-4-16,4-2-2 0,-1 0 2 0,0-1-4 15,0 1-3-15,1-1 5 0,2 4-2 16,4-8 9-16,-3 3-3 0,-4-3-8 16,7 1 0-16,0-1 0 0,-3-5 1 15,6 1 2-15,0-1-11 0,-2 4 4 16,2-7 4-16,-3-2-2 0,7 2-2 0,3 0-8 15,0 2 9-15,-1 2-2 0,5-1 8 16,-4 1 2-16,-3-1 0 0,6 5-2 0,-7 4 4 16,8-2-3-16,-7 1 2 0,3-1-1 15,-3 2-1-15,2-3-8 0,2-1-4 0,5 2 8 16,4-5-1-16,-3 1-2 16,2-2-2-16,19-12 1 0,-2 5 3 0,4-1-6 15,1 0 0-15,5 0-5 0,-3-1 5 0,0 2 1 16,4-1-4-16,-4-3 8 15,4 3-3-15,-4-2-10 0,4 1 10 0,-14 14-5 16,11-8 0-16,-1-2 7 0,4-3 0 16,-1 0 8-16,-22 6 1 0,26-5-13 0,-23 9 9 15,12-12-12-15,2 2 6 0,-1 0-1 16,-1 0 4-16,8-2-5 0,-4 1-2 16,1 4 1-16,2-3-1 0,1 3 1 0,0-4 2 15,-4 6-9-15,7-2 11 0,0-1-1 16,0 5-9-16,-3-2 2 0,2 1 4 0,-2-1-6 15,7-3 8-15,-8 3-5 0,1-2 5 16,0-1-4-16,-1 1 2 0,1-4-4 16,-1 2 6-16,1-6-7 0,1 4 6 15,-2-1-14-15,-3 1 17 0,7-4-3 16,-6 4 2-16,-2-4-9 0,-1 2 5 0,5-2-2 0,-2 2-1 16,2-2-6-16,-2 0 2 15,-8 3 1-15,5-3 0 0,5 0 1 0,-5 3 1 16,-2-3-3-16,7 0-3 0,-5 3 10 15,5-9-4-15,-2 1-8 0,-5 3 2 16,5-6 11-16,-4 8-9 0,13-7 7 0,-16 1 1 16,4 6-2-16,-5-4 4 0,7 4-9 15,-3-4 4-15,-3 3-3 0,-1 1-2 0,5-3 5 16,-5 0 1-16,-3 3-3 0,7-1 4 16,-3-2 1-16,3 0-6 15,-7 3-3-15,0 0 10 0,5 0 1 0,-5 0 0 16,0-5-9-16,7 6 0 0,-6-1 3 15</inkml:trace>
  <inkml:trace contextRef="#ctx0" brushRef="#br0" timeOffset="69370.02">12586 18460 1886 0,'-7'-5'131'0,"7"5"12"0,-16-10-8 15,16 10 9-15,-14-6-10 0,14 6-18 0,-13-8-13 16,13 8 4-16,0 0-13 0,0 0-22 16,0 0-1-16,0 0 15 0,33 33 0 0,-6-2 5 15,20 5 2-15,-1 13-1 0,5-2-3 16,1 3 1-16,8 4-19 0,-9 2 10 16,6-1-18-16,3-2 4 0,-11-3-13 15,-5-14-3-15,-1 0 3 0,4-8-7 16</inkml:trace>
  <inkml:trace contextRef="#ctx0" brushRef="#br0" timeOffset="69587.39">13592 19023 4931 0,'87'-53'113'0,"17"-22"-3"0,-7-8-3 0,-7-6-9 16,0-4-2-16,-4 0-16 0,-9 1 3 15,-20 17 2-15,-8 3-15 0,2 1-1 16,-15 11-11-16,-9 13-6 0,-7 4 6 0,0 3 3 16,-10 13 4-16,3 2-3 0,-10 7-19 15,4 3-6-15,-4 5 9 0,-3-1-15 16,0 11-16-16,0 0-15 0,0 0-11 0,0 0-25 15,0 0-20-15,0 0-22 0,-40 21-15 16,34-9-26-16,-1 1-4 0,1-1-28 16,-5 4-17-16,5-4-26 0,-1-2-36 15,7 2-13-15,-3-2-28 0,0 1-37 0,3-4-43 16,0 0-49-16,-4 0-103 0,1 1-13 16,3-8-341-16,-7 9-341 0</inkml:trace>
  <inkml:trace contextRef="#ctx0" brushRef="#br0" timeOffset="70636.75">8030 10601 2450 0,'-14'14'-59'0,"1"-3"10"16,3-3 4-16,3 2 5 0,4-3 5 0,3-7 18 16,0 18 21-16,6-11 29 0,8 1 22 15,5-2 13-15,8-3 27 0,23-9 0 16,14-6-2-16,26-8-7 0,3-10-4 0,10-5-2 15,-2-8-12-15,5-3 3 0,-3 4-7 16,-5-2 7-16,-13 1-16 0,-1 5-1 16,-14 1-2-16,-13 9-2 0,-10 9-28 15,-14-1 9-15,-6 8 6 0,-8 1 6 0,2 4-12 16,-4 0-18-16,-8-2-19 0,1 1-29 16,4 7-42-16,-14 1-21 0,16-3-26 0,-16 3-38 15,0 0-60-15,14 4-55 0,-14-4-152 16,10 8 15-16,-10-8-169 0,6 3-84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48:11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5492 5075 1365 0,'-22'0'89'15,"5"0"10"-15,7 0-11 0,-4 3 5 16,14-3-7-16,0 0-3 0,0 0 1 0,-30-6-1 16,30 6-3-16,-13-5 1 15,13 5 8-15,0 0-2 0,0 0-7 0,0 0 0 0,0 0-6 16,0 0-7-16,-20-2 0 16,20 2-15-16,0 0-4 0,0 0-7 0,0 0-4 15,0 0-8-15,0 0 6 0,0 0-8 16,0 0-3-16,0 0-8 0,0 0 4 15,0 0-5-15,0 0-4 0,0 0-2 0,77 2 6 16,-50 1 0-16,3-1-2 0,6 1 10 16,4-3-4-16,3 3 1 0,7-2 2 0,1-1 7 15,18 3-12-15,-12-3 13 0,-7 0-11 16,0 0 6-16,4 0 3 0,-8 0-7 16,4 0-6-16,1 3 6 0,-2-3 2 15,-2 0 0-15,23 0 3 0,-13 0-6 16,-4 0 2-16,3 0 2 0,18 0-2 0,-4 1 2 15,-10-1 1-15,-7 0-2 0,20 4 0 16,-3-2 3-16,-10-2 0 0,-6 0-5 0,-4 3 2 16,17-8 6-16,-11 1 4 0,-6 4-5 15,0 0-9-15,4 0 4 0,-2 0 4 0,22-1-8 16,-1-5 6-16,4 2 4 0,0-1-7 16,-3 0 1-16,-1-3 1 0,0 5-5 15,0-6 4-15,0 6-8 0,0 1 8 0,1-2-1 16,-1 0-3-16,1 1 0 15,-1-4 2-15,0 2 6 0,-2 3-4 0,-5-6 3 16,11 4-3-16,-7-2 6 0,0-1 4 16,3-1-1-16,-3-2-2 0,0-2-5 0,0 2-1 15,3 0-4-15,1 2 4 0,-1-4-6 16,1-1 4-16,-1 1-4 0,-7-1-7 0,4 1 8 16,-7-1-6-16,-3 6-2 0,-12-3 1 15,-9 2-2-15,1 1-2 0,-6 2 0 16,-4 0-2-16,-4-3 6 0,-2 5 0 0,-4-1-5 15,-1 1-2-15,-5 1-3 0,-1-3 4 16,4 1 3-16,-4 3-4 0,-5-2 3 0,-8 3-3 16,19-3-2-16,-9-1-7 15,-3 1-17-15,-7 3-22 0,0 0-28 0,19-2-28 16,-19 2-12-16,8-3-42 0,-8 3-38 16,0 0-48-16,13-2-50 0,-13 2-48 15,0 0-113-15,0 0-27 0,6-5 38 0,-6 5-210 16,0 0-144-16</inkml:trace>
  <inkml:trace contextRef="#ctx0" brushRef="#br0" timeOffset="10918.67">2543 3795 1857 0,'0'0'-29'0,"-23"0"23"16,23 0 29-16,0 0 14 0,-27-6 10 15,27 6 13-15,-13-1 13 0,13 1 15 0,0 0-3 16,-17-6 0-16,17 6-1 0,0 0 3 16,0 0-10-16,0 0-1 0,-13-3-17 15,13 3-5-15,0 0-4 0,0 0-10 16,0 0-4-16,0 0-2 0,0 0-7 0,0 0-2 16,0 0-3-16,0 0-3 0,0 0 4 15,0 0 1-15,56 16 1 0,-29-15 14 16,3 6-6-16,6-6 3 0,8 2-5 0,2 3-4 15,1-4 12-15,-1 0-1 0,28 2-6 16,-1 3-4-16,-13-6-2 0,4 5 16 16,5-3-6-16,-1 1-17 0,2 0 18 0,-4 0 1 15,1 0 1-15,7 2-4 0,-1-6 2 16,0 3 2-16,7-3-2 0,-4 0-2 0,4-3 4 16,4 3-2-16,-4 0-4 15,0 3-15-15,-7-3 1 0,1-3 0 0,-14 6 7 16,-8-3-4-16,5 0-5 0,20 0-3 15,3-3-2-15,-6 6 7 0,2-3 1 16,-6-3-3-16,-7 3-3 0,8 3 9 0,2-3 2 16,1 0 5-16,2 2-6 0,0-2-1 15,4 2-1-15,4 1 0 0,-1-2 14 0,30 3 0 16,-23-1 3-16,0-3-1 0,24 0 6 16,-21 0 1-16,17-3 1 0,7-1-2 15,0 0-3-15,-1 0 0 0,-3-2-1 16,14-1-5-16,-10-1-3 0,-1-2-3 15,-5 3-2-15,-5-3-3 0,1 2-4 0,-4-3 0 16,0 4-2-16,1-3-1 0,-1 2 4 16,-19 1-5-16,-2 0 4 0,19-5-2 0,-21 5-1 15,-6-4-2-15,-1 1-2 0,-7 3-2 16,-16 1 3-16,-7 2-6 0,-13-1 4 16,4 2-2-16,-1 0-5 0,-6 2-28 0,-7-5-16 15,4 3-10-15,-12 3-11 0,6-2-24 16,-18 2-15-16,30-2-11 0,-17-2-36 0,-13 4-23 15,17-4-26-15,-8 1-47 0,-2-1-91 16,-4-4-116-16,3 2-66 0,-2-1 56 16,-4 7-283-16,-7-14-232 0</inkml:trace>
  <inkml:trace contextRef="#ctx0" brushRef="#br0" timeOffset="12068.18">9306 5975 2200 0,'-13'4'53'16,"13"-4"35"-16,-17 3 13 0,17-3 19 0,-13 3 1 16,13-3-1-16,0 0-3 0,0 0-2 15,0 0-13-15,-17 1-9 0,17-1-17 0,-3 11 9 16,3-11 23-16,14 25-1 0,-5-3-8 15,4 6 14-15,4 3 1 0,4 6-8 16,1-2-7-16,11 0 5 0,1-3 14 0,3-5 27 16,0-6 41-16,6-14 37 15,26-10 26-15,35-19-3 0,10-18-14 16,32-27-16-16,14-19-24 0,0-14-20 0,10-12-16 16,4-5-18-16,42-33-10 0,-56 32-16 0,-16 1-10 15,-8 6-13-15,-13 14-8 0,-20 10-22 16,-26 24-16-16,-7 6-19 0,-10 11-18 0,-23 12-56 15,-7 9-46-15,-13 5-48 0,3 6-52 16,-4 6-29-16,-6 2-1 0,1 6-35 16,-11 0-49-16,16 14-25 0,-13-3-54 0,1 2-65 15,-4 2-138-15,-4 2 2 0,1 8 67 16,0 0-418-16,-4-2-421 0</inkml:trace>
  <inkml:trace contextRef="#ctx0" brushRef="#br0" timeOffset="29418.92">4430 5070 1564 0,'-14'2'149'0,"4"4"-10"0,4-6 1 16,6 0-23-16,-14 1-25 0,14-1-13 0,0 0-10 15,0 0-17-15,-10 3-4 0,10-3 1 16,0 0-10-16,0 0 9 0,0 0 6 16,0 0 10-16,50 10 4 0,-20-5 15 0,10-5 1 15,30 6-2-15,10-2 10 0,14-4 7 16,26-3-7-16,9 2-1 0,8-7 7 0,13-1 7 16,3 2-7-16,37-7 9 0,-7-1-14 15,1-6-9-15,-4 7-1 0,13-6 1 16,1 0 4-16,-4 2-5 0,-7 3-6 15,1-2 0-15,2-1-3 0,-36 3 1 16,37 2 5-16,-43 6-7 0,2-5-9 0,-3 2-2 16,-10 2-5-16,4-2-4 0,3 3 1 15,-6-1 4-15,-1 2 4 0,0 5 4 0,-3-5-1 16,-10 2-4-16,6 1-4 0,-6-2 4 16,1 3-1-16,-1-2 8 0,0 0 3 0,-3 1-1 15,-8-1-2-15,-19 1 1 0,0-2-13 16,-3-1-1-16,-3 2-9 0,-5 0 3 15,-2-2-3-15,-10 1-4 0,-10 3 12 16,-11-2-14-16,-13 0 3 0,1 1 3 16,0 2-20-16,-1-5 5 0,-11 4-6 0,-1 2 18 15,2-3-28-15,-7 3 2 0,-16 0 2 16,27-2-3-16,-13-2-8 0,-14 4 1 0,23-1-35 16,-23 1-11-16,10-3-21 0,-10 3-23 15,16-3-26-15,-16 3-24 0,0 0-12 0,21-1-28 16,-21 1-27-16,13-3-56 0,-13 3-57 15,4-5-78-15,-4 5-88 0,3-9-143 16,-3 9 49-16,3-8-453 0,-3 0-499 0</inkml:trace>
  <inkml:trace contextRef="#ctx0" brushRef="#br0" timeOffset="38739.53">7010 4162 2935 0,'-17'-2'-23'0,"17"2"39"16,-16-6 23-16,16 6 26 0,-21 0-4 16,21 0 5-16,0 0-3 0,0 0 3 15,0 0-12-15,0 0-4 0,0 0-5 0,0 0-5 16,34-17-2-16,29 1-4 0,27-5 9 16,16-1 3-16,17-3-3 0,8 0-5 0,2 0-1 15,30-8-5-15,-3 3-5 0,-37 3-5 16,-6 4 7-16,3 0-15 0,-9 2-1 15,-18 4 3-15,-23 3-6 0,-10 2-3 0,-14 1-2 16,-12 7 19-16,-8-2-5 16,-2 1 8-16,-4 3 3 0,-4-6 1 0,-16 8-11 15,8-3 5-15,-8 3-6 0,0 0 2 16,-81 11-3-16,5-1-12 0,-28 5 2 0,-19 2 0 16,-44 8 6-16,0 3-6 0,-2-2-8 15,9 6 5-15,-1 0 8 0,4 3-13 0,58-10 4 16,2 1 3-16,31-5-9 0,9-3 0 15,14-7 11-15,5-3-3 0,8 1-12 16,14-5 9-16,-1 0 8 0,11 0-1 0,6-4 1 16,0 0 6-16,50-18-1 0,26-10 0 15,21 2-1-15,23-7-4 0,30-8 5 0,3 2-2 16,-9-5-2-16,-31 13-3 0,-6 1 2 16,-11 2-1-16,-5 3 0 0,-31 7-4 15,0 4 0-15,-21 3 1 0,-5 4 4 16,-14 0 1-16,-4 3 2 0,-5 3-9 15,-11 1 10-15,0 0 6 0,0 0-9 0,-44 34-2 16,-26 0 3-16,-10-1 1 0,-3 3-1 16,-4-1 6-16,7-6-7 0,23-5 0 0,8-4-26 15,9-7-40-15,16-3-19 0,1-3-25 16,10 1-38-16,5-4-33 0,8-4-45 16,0 0-83-16,0 0-163 0,44-7-46 0,-17-3 46 15,-7-2-274-15,6-9-224 0</inkml:trace>
  <inkml:trace contextRef="#ctx0" brushRef="#br0" timeOffset="39302.89">9333 6100 2180 0,'-13'10'37'16,"-1"-3"2"-16,8-2 2 0,6-5 2 15,-7 6-1-15,7-6 2 0,0 0-3 0,0 0 7 16,70-31-8-16,3-5-1 15,28-8-5-15,28-19-7 0,11-6-1 0,3-9-49 16,4 0-60-16,-7-1-95 0,-6-4-101 16,-8 8-128-16,-46 12-175 0,0 4-83 0</inkml:trace>
  <inkml:trace contextRef="#ctx0" brushRef="#br0" timeOffset="42387.16">2390 9040 1795 0,'-17'-15'115'0,"1"2"14"16,2 1 11-16,1 2 9 0,5-4 31 0,-5 6 4 16,4-3 4-16,1 4-2 0,2 0-7 15,6 7-24-15,-13-11-10 0,13 11-23 16,-11-6-14-16,11 6-14 0,0 0 16 0,0 0 15 16,5 42 6-16,1-23 15 0,4 13 11 15,-1 17 17-15,5 2-2 0,-1 2-23 0,-2 7-2 16,2 1-6-16,4 14-3 15,2-8-1-15,-5-9-20 0,-1-4-7 16,1-1 3-16,-4-2-25 0,-1-9 6 0,2-9-11 16,-1-2-6-16,-4-1-8 0,1-7-3 15,3 7-3-15,0-11-6 0,0-2-24 0,-4 0-34 16,-2-9-57-16,3 6-44 0,2-4-30 16,-2-1-23-16,3 0-20 0,3-8-17 0,-6-1-46 15,-7 0-51-15,27-4-56 0,-21-6-95 16,2-1-133-16,-5-7-21 0,-3 1 55 15,-3 1-391-15,-8-5-409 0</inkml:trace>
  <inkml:trace contextRef="#ctx0" brushRef="#br0" timeOffset="42703.29">2116 9801 2722 0,'-13'6'6'0,"3"2"19"0,0-4 17 0,7 3 8 15,3-7 10-15,-4 21 4 0,4-11 23 16,0 1-8-16,7 5 9 0,3 0 1 15,3 2 2-15,4-2 17 0,-1 1 9 0,8 1 6 16,2-3 16-16,8-2 8 0,2-5 18 16,2-12 21-16,28-7 5 0,10-14-18 0,5-14-15 15,9-5-10-15,3-12-14 0,13-19-14 16,-25 14-13-16,-12-3-5 0,1-2-11 16,-7-1-5-16,-12-1-13 0,-8 0-7 15,-6 4-31-15,-14 8-37 0,-3 9-34 16,-10 1-27-16,0 12-26 0,0 9-29 0,0 2-43 15,-10 11-78-15,3 5-60 0,-3 1-49 16,0 6-75-16,0 0-188 0,0 0 50 0,0 0 59 16,-30 18-321-16,30-18-310 0</inkml:trace>
  <inkml:trace contextRef="#ctx0" brushRef="#br0" timeOffset="53620.8">19409 9118 1958 0,'-27'0'-9'0,"8"4"34"0,2-1 37 16,4-3 30-16,13 0 28 0,-20 5 12 16,20-5 28-16,0 0-6 0,-21 2 5 15,21-2-11-15,0 0-3 0,-16 3-1 0,16-3-15 16,0 0 10-16,0 0 15 0,0 0 8 15,0 0 9-15,60 2-4 0,-30-4-6 0,16-1-1 16,22-3-10-16,5-1-7 0,6-2-16 16,-5 0-12-16,23-5-7 0,-4-1-13 15,-23 5-8-15,-7-2-7 0,-16 5-13 16,-4 1 4-16,-13 1-13 0,0-1-10 0,-6 2-2 16,-1 0-4-16,-6 4-5 0,-4-6-2 15,4 4-5-15,-17 2 4 0,26-3-3 16,-26 3-3-16,14-2-8 0,-14 2 2 0,0 0 2 15,0 0-15-15,0 0-14 0,0 0 2 16,0 0-18-16,0 0-8 0,0 0-14 0,0 0-8 16,0 0-14-16,-57 13-10 0,44-13-22 15,13 0-11-15,0 0-17 0,-23 1-18 0,23-1-25 16,-17 3-31-16,17-3-41 0,-10 0-40 16,10 0-55-16,0 0-54 0,0 0-127 15,0 0 6-15,0 0 59 0,0 0-293 16,30-21-235-16</inkml:trace>
  <inkml:trace contextRef="#ctx0" brushRef="#br0" timeOffset="54239.39">22122 8885 2167 0,'-22'8'16'0,"-2"-4"37"15,1 0 29-15,2 2 25 0,-1-3 32 16,1-1 20-16,9 4 5 0,-6-5 4 15,18-1 1-15,-20 6-4 0,20-6-11 0,-13 1-8 16,13-1-10-16,0 0 1 0,0 0 10 16,0 0 4-16,0 0 2 0,63 0 6 0,-26 0-1 15,7-1-12-15,22-6-6 0,-2-1-2 16,2-2-13-16,-6 3-9 0,-6-1-13 16,-11-2-13-16,-4 4-4 0,2 2-14 15,-1-1-6-15,-10 0-3 0,-3 0-10 0,-4 2-12 16,-3-1 0-16,-7 4 3 0,7-6-18 15,-20 6 8-15,23-2-22 0,-13-1-26 16,-10 3-24-16,20-7-17 0,-20 7-23 0,18-3-23 16,-9 0-20-16,-9 3-24 0,0 0-23 15,21-1-36-15,-21 1-18 0,19 1-22 0,-19-1-34 16,14 0-44-16,-14 0-29 0,22 3-92 16,-4 0-80-16,-2-3 44 0,7-3-317 0,1 0-284 15</inkml:trace>
  <inkml:trace contextRef="#ctx0" brushRef="#br0" timeOffset="54788.1">25009 8768 2306 0,'-16'7'9'16,"-1"-2"31"-16,7 0 30 0,0 0 30 15,10-5 23-15,-20 7 32 0,10-4 2 0,10-3 20 16,-13 7 11-16,13-7-1 0,-14 5-3 16,14-5-9-16,0 0-9 0,0 0-8 15,0 0-3-15,0 0 6 0,0 0-5 16,37 14-3-16,-3-8-3 0,2-3-5 0,4-3-9 15,13-3-8-15,1 3-8 0,13-7-9 16,6 1 0-16,0-1-18 0,-3 2-10 16,0-2 3-16,0-6-13 0,-10 2-9 0,-10 4 0 15,-7 3-4-15,-9-1-13 0,0-4-5 16,-15 8-11-16,4-6-22 0,-2 7-31 0,-2-6-34 16,-5 4-19-16,2-1-33 0,-2 1-28 15,-4-2-19-15,-10 4-25 0,20 4-23 16,-20-4-38-16,16 5-27 0,-5-5-31 15,-11 0-47-15,16 5-41 0,-6-5-78 0,4 3-78 16,-1-3 56-16,4 1-330 0,-1-1-304 16</inkml:trace>
  <inkml:trace contextRef="#ctx0" brushRef="#br0" timeOffset="55254.5">27512 8651 2419 0,'-6'11'60'0,"6"-11"20"0,-6 13 12 15,6-13 25-15,-7 5 11 0,7-5-2 16,0 0 7-16,-11 10 16 0,11-10 9 16,0 0 6-16,0 10 5 0,0-10 1 0,0 0-3 15,0 0-7-15,18 7-2 0,-18-7-9 16,30 3-11-16,-10-6-3 0,3 6-7 0,7-6 10 16,6 3-7-16,8-7-8 15,2 4-8-15,1-1 1 0,-1-4-9 0,18-1 3 16,0 1-17-16,-1-3-7 0,-3 4-7 15,-14 0-5-15,-9-1-5 0,-7-1-16 0,0 8 4 16,-10-5-7-16,4-1-17 0,-8 5-20 16,1-1-30-16,-1-3-42 0,-2 5-26 15,-14 1-40-15,23-6-20 0,-9 5-22 0,-14 1-29 16,19 1-31-16,-8-1-27 0,-11 0-31 16,16 6-32-16,-2-6-41 0,-5 1-53 0,-9-1-94 15,24 0-11-15,-14 0 33 0,4 4-298 16,2-4-271-16</inkml:trace>
  <inkml:trace contextRef="#ctx0" brushRef="#br0" timeOffset="55753.73">29663 8557 2316 0,'0'0'53'16,"6"11"26"-16,-6-11 6 0,0 0 25 0,8 8-16 16,-8-8 14-16,0 0 6 0,0 0-8 15,6 9 2-15,-6-9 3 0,0 0-3 16,6 8 8-16,-6-8 0 0,0 0 5 0,24 1-5 15,-24-1 0-15,30 0-7 0,-11-1-4 16,11-5-7-16,0 1-5 0,4-2-11 0,6 0-11 16,0-4-5-16,17-2-7 0,-8 4-2 15,8-7-5-15,0 4-10 0,-10 2-2 16,-7 0-4-16,13-2-6 0,0-3 1 0,-9 2-3 16,-11 3-3-16,-9-1-4 0,6 7-4 15,-3-6 2-15,-8 5-6 0,1-2-1 16,-4 1-3-16,2-1-2 0,-6 2-1 15,2-1-13-15,-4 5-13 0,-10 1-9 16,17-7-13-16,-17 7-20 0,10-11-25 0,-10 11-28 16,13-7-14-16,-13 7-20 0,7-6-30 15,-7 6-31-15,0 0-35 0,13-4-44 0,-13 4-51 16,0 0-81-16,3-5-54 0,-3 5 43 16,0 0-206-16,0 0-134 0</inkml:trace>
  <inkml:trace contextRef="#ctx0" brushRef="#br0" timeOffset="63671.6">9033 7755 1961 0,'-7'-11'130'15,"7"11"41"-15,0 0 21 0,-10-9-9 16,10 9 21-16,0 0 2 0,-10-7-8 0,10 7-4 16,0 0-6-16,0 0-13 0,0 0-12 15,-13-3-21-15,13 3-11 0,0 0-17 0,0 0-5 16,0 0-5-16,0 35 6 0,3-17 9 15,0 7-4-15,0 7-6 0,5 18 2 0,-5-7-4 16,-3-3-3-16,3 11-3 0,4-1-8 16,-4-8-12-16,0-3-4 0,8-4-12 15,-8-2 4-15,4-1-13 0,-4-7-5 0,0 0 1 16,0-7 4-16,4-1-18 16,-4-2 2-16,4-3 9 0,-10 1 10 0,6-3 28 15,1-1 9-15,-4-9 19 0,3 16 11 16,-3-16 10-16,3 9 1 0,-3-9-2 0,0 11-3 15,0-11-5-15,0 0-7 0,0 0-15 16,0 0-3-16,0 0-16 0,0 0-9 0,0-36-7 16,-3 24-6-16,0-2-7 0,-4-4-7 15,3-7-1-15,1 0-8 0,0-6-8 0,-1 5-14 16,4-10-19-16,-3-2 0 0,3 1 0 16,-3 5 0-16,0-7 0 0,-7 4 0 15,6-1 0-15,-3 1 0 0,7-1 0 0,-3 2 0 16,0 6 0-16,0-7 0 0,3 6 0 15,-4 1 0-15,4-2 0 0,0 2 0 0,4 1 0 16,-1 0 0-16,0 2 0 16,4 1 0-16,0 2 0 0,-1 0 0 0,1 2 0 15,3-1 0-15,0 5 0 0,6-1 0 16,1 6 0-16,6 1 0 0,-3 2 0 0,-2 4 0 16,4 4 0-16,2 0 0 0,-1 1-13 15,7 6-15-15,-6 7 3 0,16 11-2 0,-4 0 4 16,-9 0-2-16,3 10 8 0,0 2 0 15,-7 2 1-15,4 7 3 0,-7 0-2 0,3 6 9 16,-10-4-2-16,-2 2 5 16,5-6-1-16,-10-6 0 0,5-8-2 0,-1-2 5 15,-4-3-2-15,2-7 2 0,-2 6 4 16,-3-9 2-16,4 3 19 0,-4-10 27 0,3 2 19 16,-1-2 29-16,-5-8-96 0,6 7-3 15,-6-7 0-15,0 0 0 0,0 0 0 0,0 0 0 16,10-40 0-16,-10 22 0 0,-3-7 0 15,-1 0 0-15,1 0 0 0,-8-8 0 16,5 8 0-16,-1 1 0 0,-2 6 0 0,-2-6 0 16,-2 5 0-16,-4 1 0 0,1 5 0 15,-11 4 0-15,0 2 0 0,1 4 0 0,-11 3 0 16,4 3 0-16,0 1-31 0,-4 4-133 16,1 5-33-16,1-5-20 0,5 9-22 15,8-2-22-15,1 2-13 0,1 3-27 16,1 0-30-16,5-2-16 0,1-1-15 0,-1-1-34 15,8 1-62-15,2-3-128 0,4-2-23 16,4-1 70-16,2 2-440 0,1-6-457 0</inkml:trace>
  <inkml:trace contextRef="#ctx0" brushRef="#br0" timeOffset="67153.98">10362 7622 2908 0,'0'0'99'0,"-9"-15"29"0,2 8 43 0,7 7 34 15,-6-10 22-15,6 10 4 0,-14-8-2 16,14 8-7-16,-7-7-26 0,7 7-32 0,0 0-16 16,0 0-26-16,0 0-5 0,0 0-20 15,0 0-2-15,-9 29-11 0,9-8-10 0,3 4 1 16,-3 3-8-16,6 4 10 0,-2 2-1 15,6 16-2-15,-3 9 3 0,-1-7 18 16,-3 0-17-16,4-4-6 0,-1-9 5 0,-6-7-5 16,8-1-9-16,-5-3-6 0,0-6-1 15,0-3 3-15,1-1-9 0,-4-2-4 0,3-1 14 16,-3-3 2-16,0-2-2 0,3 0 15 16,0 1 8-16,-3-11 0 0,5 14 11 15,-5-14 4-15,0 11 7 0,0-11 5 16,0 0 10-16,3 8-5 0,-3-8-1 0,0 0-5 15,0 0-13-15,0 0-6 0,0 0-61 16,0 0-29-16,0 0 0 0,0-32 0 0,0 20 0 16,0-8 0-16,0 1 0 0,0-5 0 15,-3-2 0-15,3-6 0 0,-5-3 0 0,5 2 0 16,-3 0 0-16,0-2 0 0,0-4 0 16,3 3 0-16,0 1 0 0,0 0 0 15,0-2 0-15,3 1 0 0,-3 1 0 0,3-1 0 16,0 0 0-16,5 4 0 0,-5-4 0 15,3 4 0-15,4 1 0 0,1 2 0 0,-1-1 0 16,-4 6 0-16,8-2 0 16,-1 1 0-16,4 5 0 0,-4-1 0 0,0 5 0 15,1 3 0-15,6 1 0 0,-4 1 0 16,4 5 0-16,-3 5 0 0,0 1 0 0,-17 0 0 16,43 12 0-16,-23-2 0 0,0 8 0 15,-7-1-11-15,3 6-107 0,-2 4 7 0,-4 6-3 16,-7-8-1-16,0 3 1 0,2-2-3 15,-5 2 4-15,-8 5 4 0,5-5 8 0,-4-3 4 16,-2 1 12-16,1-2 10 0,2-7 8 16,3-2 7-16,-1-4 5 0,4 3 14 15,-3-7 11-15,0 4 9 0,3-11 4 16,0 0 0-16,0 0 9 0,3 14-5 16,-3-14 8-16,0 0-7 0,0 0 4 0,0 0 0 15,24 0-3-15,-24 0 4 0,0 0-4 16,30 3 3-16,-21 2-3 0,9 2 5 0,4 6 1 15,5 2-3-15,9 13-1 0,-12 1 5 16,3 8 6-16,-4 4 3 0,-6-1 0 0,-14-4 15 16,-3 3-2-16,0-7-1 0,-7 4 9 15,-6 6-14-15,-7-2 16 0,-4-5 3 0,2-8-8 16,-2-7-9-16,1-5-16 16,-7-5-13-16,3-5-33 0,3-2-26 0,2-6-15 15,-5 3-29-15,3-5-19 0,-6-1-26 16,10 5-34-16,-6-6-35 0,3-4-52 0,-1 4-54 15,4 0-58-15,4-1-47 0,2-2-152 16,4 0 46-16,4-4 46 0,2 6-343 16,1-9-331-16</inkml:trace>
  <inkml:trace contextRef="#ctx0" brushRef="#br0" timeOffset="68354.42">10286 7153 2455 0,'0'0'27'0,"0"0"38"15,0 0 25-15,17 0 20 0,-17 0 26 16,0 0 4-16,0 0 21 0,10-17 24 15,-10 17 13-15,3-7 17 0,-3 7 8 16,3-12 15-16,-3 12-8 0,0-14-23 16,0 14-14-16,-6-18 6 0,3 8-18 0,-8-5-14 15,5-1-10-15,-7 4-2 0,2-1-23 16,-5-2-1-16,-1 1-14 0,-3 3-10 0,-3-1-13 16,-1 2-9-16,-3 0-6 0,5 3-12 15,-8 2-1-15,0 2-11 0,3 0-11 0,0 2 3 16,-6 5-16-16,3-1 9 0,-3 2-9 15,-8 5 0-15,5 1 0 0,-1 0 3 16,4 3-10-16,0 3-5 0,-10 2 0 0,8 1-7 16,10-2 4-16,1 0 1 15,4-4 0-15,4 1 6 0,-5 3-11 0,8-8-16 16,-4 5-46-16,4-8-40 0,-1 3-28 16,5-2-29-16,2-4-18 0,0 3-18 0,0-1-14 15,7-6 4-15,-6 8-8 0,6-8-27 16,0 0-34-16,0 0-28 0,0 0-18 0,-7-25-18 15,4 7-7-15,3-3 15 0,0 2 18 16,-3-4 34-16,3 1 26 0,-4-6 55 16,4 3 41-16,-7 0 46 0,7 6 37 0,-3-6 61 15,3 0 54-15,-3 4 43 0,0 3 48 16,-1-1 22-16,1 2 19 0,-4 3 25 0,7 3 6 16,-10 1 2-16,7-2-17 15,0 3-20-15,3 9-17 0,-4-15-22 0,4 15-15 16,0 0-10-16,0 0-16 0,0 0-12 15,-40 18-6-15,24-4-5 0,6 4-10 0,-10 6-6 16,2 2-3-16,5 2-12 0,1 1 7 16,1 4-12-16,-5 8-6 0,8-7-2 15,2 0-2-15,6-9-1 0,-3-3 0 0,3-3-3 16,0 2 1-16,3-4 4 0,-3-2 0 16,3-1 16-16,5 0 16 0,1-3-12 0,7 0-3 15,1-4 6-15,4 0-3 0,9-1-8 16,-4-4-9-16,8-2-6 0,-1-2-13 0,4 0-20 15,-4-2-25-15,0 0-18 16,0 0-17-16,-3-5-25 0,4 5-16 0,-11-1-15 16,-2 2-26-16,-2-1-28 0,1 1-44 15,-7-3-44-15,1 2-51 0,-4 0-81 16,-10 4-102-16,9-7-72 0,-9 7 62 0,8-1-377 16,-8 1-364-16</inkml:trace>
  <inkml:trace contextRef="#ctx0" brushRef="#br0" timeOffset="79188.8">8439 7755 2566 0,'0'0'25'16,"0"0"37"-16,-6-19 34 0,-5 11 25 0,5-1 18 15,-4 1 19-15,1 4 11 0,-2-3 7 16,-2-3 10-16,-1 5-5 0,14 5-8 16,-19-7-13-16,5 7-10 0,14 0-16 0,-30 4-14 15,14 0-14-15,-8 10-14 0,-3 1-9 16,-6 14-4-16,-3 12-13 0,-7 10-1 16,5 13 2-16,5 1 11 0,6 2 14 15,5 2-13-15,8-9-3 0,10 4-4 0,1-2 16 16,6-2-17-16,7-2-2 0,4-6 0 15,2-8-10-15,8-1 11 0,-1-5-3 0,4-10 11 16,0-8 0-16,9-7 5 0,1-5 10 16,6-2-3-16,-3-6-1 0,3-7-8 0,-3 0-2 15,14-10-8-15,-10 3-7 0,-14 2-2 16,3-6-10-16,-6 4-10 0,-2-4 7 16,-1 0-11-16,-7 4-1 0,-1-3-19 15,-2 9-18-15,-1-3-33 0,-3 4-44 16,-3 0-31-16,3-4-32 0,-7 5-41 0,0 2-42 15,-3 4-52-15,14-7-62 0,-11 2-70 16,-3 5-54-16,10-10-61 0,-10 10-125 0,3-6 68 16,-3 6-502-16,0 0-552 0</inkml:trace>
  <inkml:trace contextRef="#ctx0" brushRef="#br0" timeOffset="81255.89">8696 9151 3055 0,'-26'11'-81'15,"-1"-4"46"-15,4-1 38 0,5 4 39 16,2-10 29-16,6 5 21 0,10-5 25 0,-20 4 15 16,20-4 11-16,-17 6 9 0,17-6 10 15,-16 1 5-15,16-1 6 0,0 0 1 16,0 0-3-16,-17 6 6 0,17-6 11 16,0 0-28-16,0 0 6 0,0 0-16 15,0 0-9-15,0 0-10 0,0 0 0 0,0 0 3 16,63-20 6-16,-3 5 2 0,30-7-7 15,7-9 1-15,17-1-2 0,32-11-9 0,8-1-9 16,9-9-9-16,3 6-10 0,-5-3-8 16,-12 0-11-16,-9 1-8 0,-29 10-7 0,-5 2-2 15,-3 5-8-15,-10-1-6 0,-6 5-5 16,-23 6-4-16,-8 5-1 0,4-1-7 16,-9 3-2-16,-15 2-1 0,-6 6-2 0,-6-1-3 15,-8 2-3-15,4-1 3 0,-7 6-3 16,1-5 5-16,-14 6-7 0,19-2 1 0,-19 2-5 15,21-5-1-15,-21 5-2 16,13-5 3-16,-13 5-12 0,0 0 0 0,10-6-4 16,-10 6 0-16,0 0 0 0,0 0 3 15,-44 18-1-15,11-4 0 0,-19 7 0 0,-5 4 1 16,-24 8-4-16,-5-1 2 0,-14 6 0 16,-44 6 0-16,1 5 1 0,30-16-2 0,-31 16 3 15,24-14-5-15,-26 6 1 0,26-7 1 16,3-1 0-16,3-1 0 0,5-7 5 0,-1 1-4 15,13-2 1-15,7 1-3 0,6-3 6 16,18-9 3-16,6 2 11 0,0-3 6 16,17 1 12-16,3-6-1 0,13-2 7 15,7 1 4-15,1-2-5 0,-2 0 9 0,7 2-18 16,-2-3-30-16,2-1 0 0,5 1 0 16,-1 0 0-16,10-3 0 0,-17 1 0 15,17-1 0-15,0 0 0 0,0 0 0 0,0 0 0 16,117-19 0-16,-14-5 0 0,17-8 0 15,44-12 0-15,5-9 0 0,21-7 0 0,7-2 0 16,0-1 0-16,-11 1 0 0,-15 5 0 16,-21-1 0-16,-37 17 0 0,-14 7 0 0,-18 6 0 15,-21 6 0-15,-17 6 0 0,-13 4 0 16,-7 5 0-16,-2 1 0 0,-5-1 0 0,-2 2 0 16,-1 3 0-16,-13 2 0 15,17-5 0-15,-17 5 0 0,0 0 0 0,0 0 0 16,0 0 0-16,0 0 0 0,-44 7 0 15,28-4 0-15,2-1 0 0,-6 4-63 0,0-5-150 16,4 5-29-16,-4-5-32 0,6 5-29 16,-6-1-31-16,3 1-40 0,1 1-22 15,-4 0-22-15,4-2-45 0,-5 1-58 16,4 1-118-16,1 0 51 0,-4-2-556 0,-1 1-611 16</inkml:trace>
  <inkml:trace contextRef="#ctx0" brushRef="#br0" timeOffset="88772.95">11743 8275 3180 0,'0'0'-144'0,"-13"7"36"16,13-7 31-16,-14 3 33 0,14-3 21 0,0 0 26 15,-20 2 17-15,20-2 18 16,0 0 9-16,0 0 19 0,-17 6-9 0,17-6 7 16,0 0 1-16,0 0-2 0,0 0 19 15,0 0-8-15,0 0 1 0,0 0-5 16,0 0 1-16,0 0-9 0,0 0 31 0,0 0 12 16,0 0 16-16,44-17 6 0,-17 9 0 15,13-3 2-15,13-11-2 0,0-2-5 0,21-5-14 16,-17 7-3-16,19-13-2 0,-10 3-15 15,-9 4-2-15,-6 3-11 0,-2 3-3 16,-8 4-10-16,-16 4-12 0,-1 3 2 16,-7 4-5-16,2-1-9 0,-8 0-1 15,5 0-9-15,-9 7 4 0,-7 1-6 0,17-8 4 16,-17 8-4-16,0 0-12 0,0 0 2 16,-40 22 1-16,7-4-8 0,-21 7 2 0,-15 10-1 15,-9-1 7-15,-5 7-9 0,0-4 3 16,6-2-3-16,4 1-3 0,6-4 1 0,14-7 7 15,6 0 3-15,10-7 6 0,7-4-1 16,7-3 9-16,3-3 10 0,0 1 10 0,7-1-2 16,2-1 8-16,-2-6 9 0,13-1-5 15,-17 9-2-15,11-4 4 0,6-5-8 16,-13 4 7-16,13-4 8 0,0 0-20 0,0 0 3 16,0 0-20-16,27-25-1 15,-11 13-1-15,11-2-5 0,3-4 0 0,17-6-8 16,-4 5 3-16,3-6-6 0,-2 3-1 15,-11 6 9-15,-6 4-9 0,0-1-18 0,-14 5-11 16,4 4 2-16,-1-3-3 0,-2 1-12 16,-4 2 0-16,-10 4 5 0,12-8 0 0,-12 8 0 15,14-6 0-15,-14 6-4 0,0 0 9 16,0 0 4-16,0 0-12 0,0 0-6 16,-50 21-23-16,34-17-27 0,-1 5-24 0,4-1-30 15,2-7-36-15,1 5-36 0,1-1-45 16,9-5-54-16,-11 5-11 0,11-5-50 15,0 0-56-15,0 0-152 0,0 0 26 0,33-16 53 16,-12 4-340-16,9-2-323 0</inkml:trace>
  <inkml:trace contextRef="#ctx0" brushRef="#br0" timeOffset="89407.37">13803 7750 2490 0,'-13'7'64'0,"-1"1"39"0,4-5 24 16,4 4 15-16,6-7-8 15,0 0 6-15,0 0 1 0,0 0 6 0,0 0-7 16,0 0-4-16,0 0 1 0,66-28-9 15,-9 9-2-15,0-2-8 0,6-4-11 0,-6 3-6 16,6-3-7-16,1 1-10 0,-12 3-6 16,2 0-11-16,-18 6-4 0,-6 5-6 15,-3 1-8-15,-10 2-1 0,-1 4-5 0,1-5-8 16,-7 6-3-16,-10 2-4 0,0 0 1 16,0 0-2-16,0 0 0 0,0 0-2 0,-36 39 1 15,-15-11 7-15,-25 15 11 0,-11-7 12 16,-6 10 1-16,-7 0 0 0,4-5 7 15,12-3 1-15,7-5-1 0,24-5-10 16,3-6 1-16,17-9 8 0,9-5-14 0,8 0-5 16,2-2 4-16,14-6-11 0,0 0-7 15,0 0-4-15,50-32 6 0,0 7-5 16,20-11-5-16,10 1-3 0,0-1-8 0,4 3-19 16,-11-2-24-16,0 2-31 0,-13 8-25 15,-13 1-24-15,-1 6-33 0,-13 0-32 0,-3 8-42 16,-6-1-25-16,-10 4-24 0,2 2-20 15,-6 3-13-15,-3-2-23 0,-7 4-19 0,0 0-77 16,0 0-102-16,0 0 63 0,0 0-302 16,0 0-251-16</inkml:trace>
  <inkml:trace contextRef="#ctx0" brushRef="#br0" timeOffset="102689.84">12109 9125 3561 0,'-6'-6'270'0,"-7"5"22"15,13 1-52-15,-17-8-39 0,17 8-37 16,-17-9-28-16,17 9-26 0,-10-1-32 0,10 1-14 16,0 0-15-16,0 0-3 0,0 0-4 15,-10 25-4-15,10-7-2 0,7 7 7 0,6 8 11 16,4 17 10-16,0 6 6 0,9 12-3 16,-3-17 6-16,1 3-15 0,-8 1 3 15,8-5 0-15,-4 0 3 0,0-9-14 0,-4-5-5 16,-6-5 3-16,1-6-2 15,2-3 9-15,-7-5-12 0,-3-5 28 0,5 1 17 16,-5-2 28-16,0-3 13 0,-3-8-7 16,0 0-12-16,0 0-6 0,0 0-13 0,0 0-14 15,0 0-1-15,-23-32-12 0,10 14-5 16,-1-1-5-16,1-6-10 0,-4-6-2 0,4 2-5 16,-1 0-2-16,-2-4-5 0,6 5-5 15,-4-4-5-15,1 1-4 0,-4-13 0 0,1 4 3 16,6 5-3-16,0 3-3 0,0-1-3 15,10 3-2-15,0-6-4 0,0 10-2 16,0-7 1-16,0 5 0 0,3-4-3 16,4 0 1-16,-1 4 3 0,1 0-2 0,3 1-11 15,3 2 1-15,-2 2 4 0,2 4-2 16,0 1-5-16,4 3-2 0,3 5-3 16,3-3 3-16,0 8 2 0,4 5 1 0,0 0-1 15,3 5 4-15,7 8 5 0,9 12-5 16,1 0 0-16,-4 5 7 0,-3 8 0 0,-3 1 2 15,6 14 6-15,-13-8-7 0,6 12 3 16,-19-9-4-16,4 4 6 0,-15-2-5 0,-6-5 0 16,4 8 9-16,-11-13 0 0,-4 7-3 15,5-9 4-15,-18 2 1 0,8-10 2 0,-4-3-7 16,4-8-10-16,-11-1-6 16,3-2-17-16,1-4-19 0,0-2-16 0,0-2-20 15,-4-4-15-15,10 2-16 0,-3-9-35 16,0 3-19-16,4-3-28 0,2 2-40 0,1-2-58 15,-1-7-60-15,1-2-65 0,7-5-72 16,6 1-151-16,0-1 5 0,0-4 69 16,6-8-500-16,4-4-538 0</inkml:trace>
  <inkml:trace contextRef="#ctx0" brushRef="#br0" timeOffset="103639.35">14093 8612 3172 0,'-10'-5'91'0,"10"5"30"15,-13-13 30-15,3 12 33 0,10 1 11 16,-14-8 25-16,14 8 14 0,-3-9-26 0,3 9-14 16,0 0-3-16,0 0-45 0,0 0-16 15,0 0-5-15,0 0 5 0,10 36 27 16,3-5 9-16,7 13 11 0,0 12 2 0,7 8-8 15,3 1-2-15,-3 0-15 0,-11-9-10 16,7 11-11-16,-2-15-13 0,-2-2-11 16,-2 0-7-16,-1-5-9 0,8-2-14 15,-13-8 2-15,-2-8-13 0,4-4-1 0,-2-7-7 16,-8 1 8-16,0-3 20 0,4-3 19 16,-4-4 23-16,-3 3-53 0,0-10-77 0,0 0 0 15,0 0 0-15,-13-25 0 0,2 8 0 16,-1-8 0-16,-12-17 0 0,0 1 0 0,5-4 0 15,-1-2 0-15,-1-2 0 0,5-1 0 16,2 0 0-16,-2-1 0 0,7 1 0 0,1-6 0 16,2 4 0-16,-1-1 0 15,10-4 0-15,4 7 0 0,4-3 0 0,-2 6 0 16,7 2 0-16,1 9 0 0,1 10 0 16,1 1 0-16,4 7 0 0,4 0 0 0,3 11 0 15,4 1 0-15,2 12 0 0,8 1 0 16,5 12 0-16,2 12 0 0,9 12 0 0,-11 8 0 15,2 8 0-15,-15 0 0 0,-3 7 0 16,-9-14 0-16,-11 4 0 0,-6-5 0 0,-7 6 0 16,-3 2 0-16,-11-1 0 0,-6-8 0 15,-3 0 0-15,3-13 0 0,-10-2 0 0,6-10-8 16,5-5-236-16,-2-5-32 0,1-5-20 16,1-1-20-16,-8-2-21 0,7 2-27 15,0-4-11-15,0-2-23 0,-7-3-34 16,10 0-49-16,-2 0-121 0,2-8-4 0,0 5 64 15,7-10-449-15,0 1-468 0</inkml:trace>
  <inkml:trace contextRef="#ctx0" brushRef="#br0" timeOffset="105339.78">12686 14445 2771 0,'-6'-4'-110'0,"-5"3"35"0,-2-5 18 0,13 6 18 16,-17-4 18-16,17 4 12 0,-13-8 5 16,13 8 9-16,-10-6 5 0,10 6 9 15,-7-7 4-15,7 7 7 0,0 0-4 0,0 0 5 16,0 0-1-16,0 0 14 0,0 0 2 15,0 0 5-15,34-7 1 0,0 10 0 0,8-3-5 16,12-3 0-16,25 3 4 0,8-3 10 16,33 1 6-16,10-5-5 0,11 0-12 15,12-2 13-15,37-6-21 0,3 1 4 0,1-7-3 16,-12 2-7-16,9 1 5 0,-4-3 9 16,-1 2 2-16,-5-4-15 0,-12-2 6 0,-29 9-5 15,-3-2-15-15,-11 0 9 0,-6-2-9 16,-6 5 2-16,-8-2-7 0,-22 6 3 15,-8 1-10-15,-2 2-4 0,-11 0 2 16,-12 2 6-16,-12 3-16 0,-5-1 0 0,-4 0-12 16,-7 3-31-16,3-2-10 0,-6 0-13 15,-6 2-24-15,2 1-17 0,-2 0-25 16,-14 0-32-16,20-6-38 0,-14 1-65 0,-6 5-109 16,11-7-57-16,-5 4-238 0,-6 3-168 15</inkml:trace>
  <inkml:trace contextRef="#ctx0" brushRef="#br0" timeOffset="108791.2">15483 7785 1992 0,'0'0'32'0,"0"0"8"0,0 0 9 0,0 0 8 15,-27 18 11-15,24-14 14 0,3-4 6 16,-24 18 12-16,18-7 10 0,-11 3 16 0,7 5 1 15,-7 5 6-15,-13 11-7 0,4-2-5 16,-1 6 3-16,4-3 0 0,-10 10-10 16,-1-3-6-16,-16 7-12 0,20-7-9 0,-10-4-5 15,13-3-13-15,-3-4-6 0,10-6-11 16,4-2 3-16,2-6-3 0,1-10-10 0,4 9-5 16,1-10-13-16,2 0-8 0,-1 1-9 15,7-8-31-15,0 0-55 0,-6 4-73 0,6-4-50 16,0 0-60-16,3-26-62 0,3 9-83 15,4-2-83-15,4-8 40 0,-11-2-235 16,10 3-179-16</inkml:trace>
  <inkml:trace contextRef="#ctx0" brushRef="#br0" timeOffset="109057.82">14969 7960 2043 0,'0'-8'75'0,"0"8"48"0,-6-12 32 0,6 12 14 0,-3-8-11 15,3 8 3-15,0 0-14 0,-11-7-8 16,11 7-19-16,0 0-11 0,0 0 6 0,-16 35-5 15,16-10-6-15,0 1-1 0,6 6-11 16,-2 7-7-16,13 9 0 0,-8-2-7 16,12 3-6-16,-2-6-10 0,1-4 2 0,7-3-5 15,0-11-3-15,3-6 2 16,0-5-1-16,0-5-3 0,3-7 1 0,7-2-9 16,3-5-2-16,14-9-4 0,0-4-3 15,-4-10-15-15,-2 3-24 0,-8 0-31 0,-10 3-28 16,-10-2-49-16,0 8-65 0,-6 0-63 15,-4-2-69-15,1 3-68 0,-4-2-168 0,0 8 39 16,0 0 54-16,-7 1-264 0,0 0-207 16</inkml:trace>
  <inkml:trace contextRef="#ctx0" brushRef="#br0" timeOffset="110139.41">11959 7247 2091 0,'0'0'37'0,"0"0"32"0,0 0 19 16,0-15 18-16,0 15 12 0,0 0 12 0,-6-13 10 16,6 13 3-16,0 0-9 0,-10-9 2 15,10 9-9-15,-11-6 0 0,11 6-18 16,0 0-12-16,-19-1-14 0,19 1-8 0,0 0-6 15,-30 1-3-15,13 2-12 0,-3 1-5 16,0 0-1-16,0 3 2 0,-3-1-6 16,3-2 3-16,3 4-3 0,-3-1 2 15,0 0-1-15,4-1 2 0,-1 1 3 0,4 1 3 16,-1-4 2-16,-2 2 4 0,5-1 0 16,-2-3-2-16,4 6-1 0,9-8-4 0,-18 4-6 15,9 2-9-15,9-6-1 0,-11 15-5 16,8-8 5-16,3 3 21 0,0 2 13 15,0 1 7-15,3 2-2 0,-3 3 0 0,8-1 11 16,-5 2-7-16,3 6 13 16,4 0-2-16,4 4 11 0,-1 0-3 0,4 2 3 15,-7-2 6-15,2 2-3 0,9 12-3 16,-1-3-7-16,-1-1-6 0,2-3 8 0,-4 3 6 16,6-3-1-16,-6-4-4 0,-1-4-4 15,1-1-6-15,-4 0-2 0,-3-8-4 0,3 5-7 16,5-6-2-16,-9-1-2 0,1-2-4 15,4-4-1-15,-8 3 0 0,4-4-3 16,-4-1 0-16,5-2 0 0,-5 2-4 0,1-1-3 16,-1-1 5-16,-6-7-3 0,18 7 3 15,-18-7-40-15,12 4-20 0,-12-4 0 0,0 0 0 16,35-10 0-16,-19 3 0 16,4-2 0-16,-1-7 0 0,2 4 0 0,9-9 0 15,-10 3-158-15,3-6-100 0,14-9-52 16,-7 4-75-16,-7 2-81 0,-6 2-75 0,-4 2-91 15,-7-2-115-15,2 4 82 0,-5 4-705 16,-6 1-825-16</inkml:trace>
  <inkml:trace contextRef="#ctx0" brushRef="#br0" timeOffset="110423.47">11750 7760 3960 0,'0'0'-11'16,"-14"5"41"-16,14-5 28 0,0 0 31 15,0 0 21-15,-13 3 21 0,13-3 12 16,0 0 9-16,0 0 1 0,0 0-8 16,0 0-7-16,0 0-20 0,0 0 0 15,0 0-17-15,0 0-4 0,0 0-9 0,40-32-15 16,-17 21-7-16,4-7-13 0,3 1-1 16,13-5-2-16,-13 4-19 0,0 0-21 0,-6 4-29 15,-5 0-30-15,-2 7-34 0,-1 0-37 16,-2-4-36-16,-1 7-52 0,-2-2-69 0,-5 2-23 15,1 0-70-15,-7 4-64 0,9-1-168 16,-9 1 67-16,0 0 53 0,0 0-307 16,0 0-278-16</inkml:trace>
  <inkml:trace contextRef="#ctx0" brushRef="#br0" timeOffset="111907.35">12726 8955 2372 0,'-7'-30'103'0,"11"5"38"0,-4 0 18 0,-4 0 14 16,1 7 10-16,6-2 12 0,-6 2 12 16,0 6 3-16,3-1 1 0,-3 4-25 15,0-1-17-15,3 10-17 0,0 0-18 16,0 0-9-16,-27 26 13 0,3 16 0 0,-3 9 15 15,-9 15 12-15,-11 9 4 0,-3 8 12 16,0-1-5-16,-13 25-1 0,-1 4-8 16,14-29-8-16,7 3-13 0,-7-5-8 0,7-5-13 15,13-5-11-15,-3-11-16 0,6-10-5 16,3-12-12-16,8-8-1 0,5-6-11 0,5-5-2 16,3-9-5-16,0 1 8 0,-1-3 4 15,4-7 8-15,0 0-7 0,0 0-7 0,30-33-2 16,-3-3-2-16,3-12-6 0,7-11-3 15,6-11-8-15,0 0-3 0,4 0-7 16,0-2 0-16,2-2-37 0,-5 5 0 16,2-1 0-16,-5 0 0 0,2 7 0 0,-10 3 0 15,-3 13 0-15,-3 4 0 0,-11 14 0 16,-2 4 0-16,-4 7 0 0,-4 3 0 0,5 5 0 16,-8 3 0-16,0 1 0 0,-3 6 0 15,0 0 0-15,0 0 0 0,-13 53 0 16,-10-11 0-16,-11 19 0 0,4 6 0 0,-6-1 0 15,-5 9 0-15,2 0 0 0,-1-1 0 16,-1-2 0-16,1-4 0 0,1-7 0 16,15-12 0-16,-3-6 0 0,7-4 0 15,4-14 0-15,6-6 0 0,0-1 0 0,3-5 0 16,1-2 0-16,2-7 0 0,4-4 0 16,0 0 0-16,0 0 0 0,23-53 0 0,1 3 0 15,12-18 0-15,5-8 0 0,5-5 0 16,-5-3 0-16,-2-1 0 0,1 0 0 0,-4 5 0 15,-2 7 0-15,-11 8 0 0,-2 18 0 16,-5 15 0-16,-6 7 0 0,-3 1 0 0,-1 10 0 16,1 2 0-16,-4 6 0 0,-3 6 0 15,0 0 0-15,0 0 0 0,-16 50 0 0,-1-2 0 16,-13 18 0-16,-13 8 0 0,0 6 0 16,-4 9 0-16,-13 18 0 0,9-18 0 15,5-10 0-15,-1-1 0 0,1-6 0 16,9-6 0-16,14-14 0 0,-1-7 0 0,8-12 0 15,2-11 0-15,5-2 0 0,2-5 0 16,4-3 0-16,-5-3 0 0,8-9 0 16,0 0 0-16,0 0 0 0,0 0 0 0,11-56 0 15,8 3 0-15,11-13 0 0,8-17 0 16,8-8 0-16,8-18 0 0,-8 17 0 0,7-16 0 16,-10 23 0-16,1 4 0 0,-1 9 0 15,-6 7 0-15,-3 18 0 0,-15 5 0 0,-2 11 0 16,-7 6 0-16,0 7 0 15,0 6 0-15,-3 2 0 0,-4 7 0 0,-3 3 0 0,0 0 0 16,0 41 0-16,-6-8 0 16,-11 18 0-16,-10 24 0 0,-6 6 0 0,-7 1 0 15,0-2 0-15,-4 2 0 0,4-1 0 16,1-12 0-16,9-1 0 0,6-15 0 0,4-8 0 16,4-12-6-16,9-7-275 0,0-2-19 15,7-7-13-15,0-8-19 0,0 2-47 0,3-7-61 16,-3-4-49-16,0 0-88 0,0 0-125 15,27-24 62-15,-20 4-629 0,6-5-730 0</inkml:trace>
  <inkml:trace contextRef="#ctx0" brushRef="#br0" timeOffset="116640.83">19866 7907 3609 0,'0'0'-69'0,"-6"-17"50"0,2 7 48 0,-2 2 19 16,-5-3 15-16,2 7 25 15,-9 0 18-15,6 1 11 0,12 3 5 0,-37 3 13 16,10 5 11-16,-9 6-4 0,-8 11-2 16,4 7-7-16,-3 5 1 0,-4 16-6 15,4 1-4-15,16-4 7 0,-3 17-18 0,13-10-1 16,8 0-7-16,2-2-7 0,7 2 2 15,3-1-10-15,4-5-14 0,10-2-1 0,2-5-3 16,8-3-4-16,3-8-5 0,3-7-4 16,-3-2 4-16,0-12-4 0,-3-2-11 0,3-6-3 15,7 2-13-15,-4-6-38 0,0-6-28 16,-3 5-27-16,0-7-31 0,0-2-27 16,-6 3-33-16,6-4-41 0,-10-2-64 0,3 1-57 15,-3-1-50-15,-3-1-69 0,-1-1-98 16,-6 1-62-16,4 3 67 0,-4-3-464 15,-4 6-466-15</inkml:trace>
  <inkml:trace contextRef="#ctx0" brushRef="#br0" timeOffset="117742.75">22163 7885 2925 0,'-7'-24'49'0,"7"6"48"0,-3 0 29 15,-1 0 33-15,1 4 27 0,3 3 38 16,-3-2 14-16,3 13 2 0,-3-16-9 16,3 7-30-16,0 9-32 0,0 0-5 0,0 0-21 15,0 0-4-15,0 0-7 0,3 41 1 16,-6-15 1-16,9 24 6 0,-3 7-7 15,4 1-2-15,0 9-7 0,0-5-1 16,-1 2-7-16,8 11-11 0,2-1-15 0,-6-16 0 16,0 1-10-16,3-7-11 0,-3-2-4 15,-3-12-6-15,3-12-5 0,-7-2-1 0,-3-6-2 16,7-1 14-16,-4-2 17 0,5-8-2 16,-8-7-6-16,0 0-9 0,0 0-5 15,0 0-5-15,0 0-6 0,3-42-9 0,-6 14-3 16,-1-8-5-16,-6-15 0 0,0 1-6 15,0-7-6-15,0-6 2 0,0 1-6 0,3 1 0 16,0 4-5-16,1-3 0 0,-1 0-1 16,4-1 0-16,6 7-6 0,0-1-2 15,1 2 2-15,6 3-1 0,0 0 0 16,-4 3-4-16,11 5-2 0,6 2 0 0,-6 6-3 16,-1 9-3-16,-2 6 1 0,2 1 0 15,8 5 1-15,-4 5-7 0,4 7 5 0,-2 1 0 16,5 9 1-16,3 8 0 0,7 8 3 15,3 14 2-15,-10 1 2 0,0 10 3 16,-7 0 10-16,7 17 2 0,-6 4 6 0,-4 1-1 16,-4-17 3-16,-5 1-3 0,-5 1 5 15,10-7-5-15,-5-3-1 0,-5-12 1 0,1-9-2 16,-4-2 0-16,0-5 4 0,5-6 12 16,-5-2-18-16,0-4-15 0,-3-7 0 0,0 0 0 15,0 0 0-15,0 0 0 16,4-38 0-16,-14 8 0 0,-4-9 0 0,1-10 0 15,-1 5 0-15,-5 1 0 0,5 11 0 16,1 7 0-16,-4 5 0 0,1 0-4 0,-5 4-75 16,-5 7-11-16,-4-1-14 0,-4 4-15 15,1 6-16-15,0 6-31 0,-7 1-20 0,-10 11-15 16,-4 0-21-16,5 0-31 0,8 6-35 16,8-4-48-16,13 0-23 0,3-5-50 0,4-5-47 15,10 0-117-15,0-1-40 0,3 2 68 16,3-5-494-16,-3-6-511 15</inkml:trace>
  <inkml:trace contextRef="#ctx0" brushRef="#br0" timeOffset="119023.81">25130 7504 3061 0,'-13'-10'57'0,"13"10"50"0,-11-9 24 15,11 9 25-15,-10-6 16 0,10 6 1 16,0 0-3-16,0 0-9 0,0 0-12 0,0 0 30 16,0 0 7-16,-14 24 18 0,11-8 1 15,0 7 3-15,3 10 3 0,0 3-4 0,3 22-2 16,0 1-7-16,8 6-11 0,-1-1-17 15,10 9-12-15,-7-2-15 0,1-12-12 0,-4-8-11 16,2-1-13-16,2-1-10 16,-4-9-9-16,-4-8-8 0,-2-7-6 0,3-2-8 15,-4-6-13-15,1 1-15 0,2-7-19 16,-3 6-10-16,0-9-14 0,-3 1-14 16,0-9-17-16,4 12-22 0,-4-12-20 0,10 4-17 15,-10-4 1-15,0 0-1 0,0 0-4 16,0 0 3-16,0 0-4 0,0 0 10 0,7-25 3 15,-10 17 9-15,3-9 12 0,-4 6 2 16,1-4 7-16,0-3 6 0,-5-2 3 0,5 2 5 16,-3 0 4-16,3 4 7 0,-1-5-2 15,-2-2 10-15,-2 0 6 0,5 2-3 0,3-2 9 16,3 3 29-16,-3-3-6 16,-3-1 8-16,0-3 21 0,3 0 11 0,3 0 6 15,-3-6 9-15,0 2 2 0,0 0-2 16,0-4 6-16,7-2-3 0,-3-1-3 0,-1-3-2 15,4-10 4-15,-1 10 3 0,8-9-6 16,2 2-10-16,1 4-3 0,-4-2-2 16,0 9-9-16,1 6 2 0,-1 3-11 0,1-2-4 15,-1 6-2-15,0 4-6 0,0 1-10 16,1 7-3-16,2 2-13 0,2 5-19 0,4 6-3 16,2 5-24-16,6 9-16 0,-7 5-11 15,4 16-12-15,0 6-8 0,-5 6-7 0,-1 0-8 16,-8 4-4-16,-3-4-1 0,-6 10 4 15,-4-17 6-15,-7 7 9 0,4-8 9 16,-1-9 9-16,-3-8 9 0,4 0 9 16,3-8 5-16,-3-5 7 0,6-8 3 0,-3 5 5 15,0-9 1-15,0 0 4 0,7 5 2 16,-7-5 3-16,0 0 9 0,0 0 3 16,30-8 1-16,-30 8 2 0,20-2 4 0,-7 4-1 15,1 1 11-15,5 5 4 0,5-1 3 16,2 11 1-16,4 0 4 0,4 15-3 0,-1 5 12 15,-3-2 8-15,-16-3 6 0,2-2 13 16,-13-6 7-16,-3 3 1 0,0-1 0 0,-9 4-7 16,-4-5 6-16,-8 5 0 15,-9 1-13-15,0-9-4 0,0-9-7 0,-6-1-13 16,9-10-27-16,-6-1-22 0,-1-7-35 16,1-1-35-16,-4-1-39 0,3-5-45 0,9-1-36 15,-5 1-43-15,13-1-41 0,-7-1-62 16,14 2-91-16,7-5-92 0,3 9 52 15,6-10-391-15,7 0-377 0</inkml:trace>
  <inkml:trace contextRef="#ctx0" brushRef="#br0" timeOffset="119742.67">27569 7500 2684 0,'14'-6'70'0,"-14"6"1"16,0 0-2-16,10-9-6 0,-10 9-8 15,0 0 1-15,0 0 13 0,0 0-4 0,0 0-4 16,0 0-5-16,0 0-4 0,0 0 4 16,-30-10-6-16,30 10-5 0,-33 3-4 0,33-3 3 15,-40 7-2-15,13-6 6 16,0 7-10-16,-3-2 10 0,3 1 3 0,1 1-12 16,-1 2 14-16,4-6 5 0,-4 7 10 15,7-1 1-15,0 0 9 0,0 2 9 16,3-2 7-16,1 2 13 0,2 1 1 0,5 2 23 15,2-1 19-15,4 7 41 0,-1 0 5 16,4 1 7-16,7 3 5 0,-4 0-1 0,10 7 1 16,4 14 0-16,3 4-4 0,0 0-6 15,0-3-5-15,-3 0-4 0,3 0-4 16,-7 3-5-16,7 0-3 0,-10 0-7 0,1 3-14 16,1-6-5-16,1 2-60 15,1-7-91-15,-1-5 0 0,-2-4 0 0,-2-6 0 16,4-2 0-16,-2-2 0 0,-1-3 0 15,-4-2 0-15,2-4 0 0,-2-3 0 0,4 1 0 16,-1-2 0-16,2-6 0 0,2 2 0 16,1-5 0-16,-14-1 0 0,33 0 0 0,-33 0 0 15,33-7 0-15,-13 3 0 0,3-6 0 16,-2-2 0-16,-5-5 0 0,7 1 0 0,-2-4-298 16,-2-2-165-16,-5-2-64 0,-4 5-38 15,-4-6-41-15,2 0-63 0,-5 0-35 16,-3 0 66-16,0 1-628 0,-3-1-725 15</inkml:trace>
  <inkml:trace contextRef="#ctx0" brushRef="#br0" timeOffset="119906.95">27526 8182 3564 0,'-17'0'-103'0,"17"0"37"0,-30-6 28 0,17 5 32 16,13 1 22-16,-20-3 20 0,20 3 12 16,-13-4-9-16,13 4-2 0,-3-11-11 15,3 11 3-15,0 0-6 0,16-21-27 0,-5 15-32 16,11-5-48-16,2-1-60 0,6 2-64 15,23-12-41-15,4 4-43 0,23-7-112 0,3 0-18 16,-3 0-178-16,3-2-98 16</inkml:trace>
  <inkml:trace contextRef="#ctx0" brushRef="#br0" timeOffset="120541">29013 7450 1952 0,'0'-15'231'0,"0"5"20"16,0-5 13-16,0 15 18 0,0-20 16 16,0 12 6-16,3-5 12 0,-3 13-16 0,-3-12-27 15,3 12-32-15,0 0-25 0,0 0-12 16,0 0 8-16,0 0 5 0,-7 35-8 16,1-2-13-16,6-5-17 0,-3 26-11 15,-2 0-15-15,5 7-16 0,5-1-14 16,1 2-6-16,7 1-16 0,-2 12-6 0,2-14-7 15,-7-7-10-15,0-1-7 0,8-9-6 16,-4-8-5-16,-4-9-5 0,5-4-6 0,-8-3-2 16,-3-9 0-16,4 3 1 0,-4-7-3 15,0-7-3-15,3 8-7 0,-3-8 1 0,0 0-8 16,0 0-2-16,13-40-2 0,-13 15-5 16,0-10 1-16,-3-4-3 0,3-18-4 15,0 3 1-15,-4-4-4 0,1-5 4 0,3 5 3 16,0 0 3-16,0-1 3 0,0 1 1 15,7 7 5-15,3 1 2 0,0-6-1 16,3 6-5-16,4 3-23 0,-1 5-2 16,8 2 0-16,-7 7 0 0,2 8 0 0,1 0 0 15,1 5 0-15,1 1 0 0,2 8 0 16,3 5 0-16,0 6 0 0,3 6 0 0,16 13 0 16,1 10 0-16,-4 6 0 0,-3 5 0 15,-3 14 0-15,-4 6 0 0,-12-10 0 16,1 6 0-16,-8 1 0 0,-1 4 0 0,-7-3 0 15,-6 6 0-15,-3-7 0 0,0-4 0 16,-7-6 0-16,-7 3 0 0,4-2 0 16,-4-17 0-16,1-2 0 0,-8-9 0 0,-2 2 0 15,-1-10-22-15,-10 4-146 0,-2-7-34 16,9-3-32-16,-10-1-30 0,7-3-19 16,-8 2-22-16,8 3-31 0,3-7-21 0,0 4-24 15,0-1-18-15,0-3-26 0,6 1-23 16,1-1-61-16,3 4-72 0,-3-2 59 15,6-4-415-15,3 2-417 0</inkml:trace>
  <inkml:trace contextRef="#ctx0" brushRef="#br0" timeOffset="123941.1">27463 6882 2340 0,'-30'4'141'15,"6"2"-14"-15,1-6-10 0,7 0-16 16,16 0-1-16,-27-10-16 0,13 3 1 0,-2-7 0 16,-1 0 12-16,1-1 5 0,-1-7-1 15,7-6 7-15,-4-1 4 0,8-5 3 16,-4-10 5-16,3-9 4 0,14-2-6 0,-1-1-4 16,11-1-2-16,10-15 0 15,7 1-6-15,2 4-4 0,7 1-11 0,1 3 0 0,5 5-3 16,2 4-13-16,-1 4-5 15,6 7-8-15,-9 12-4 0,-1 9-12 0,8 1-6 16,-7 10 3-16,-1 8-9 0,1 3-7 16,-1 6 0-16,18 8-7 0,-4 9-2 15,-7 4 3-15,14 13 0 0,-10 6-6 0,-4 4 3 16,-7 4 11-16,-2 4 13 0,-4-1 5 16,-10-10 1-16,-6 3 17 0,-8-4-20 0,-2 0 3 15,5 0-6-15,-8-9-4 0,-5-3 3 16,4-9-5-16,-7-3-13 0,0-3-14 15,0 2-27-15,2-7-24 0,-2 1-31 0,0-5-24 16,0 3-31-16,1-2-14 16,-1-3-36-16,-3 0-53 0,0-8-81 0,0 0-79 15,-13 3-90-15,13-3-134 0,-27-12 60 16,10 2-410-16,-2 0-444 0</inkml:trace>
  <inkml:trace contextRef="#ctx0" brushRef="#br0" timeOffset="124212.96">28080 6665 2763 0,'-21'13'-30'0,"8"-1"28"0,3 1 18 16,3-1 33-16,7 1 20 0,4-1 11 0,2 1 18 16,11-5 11-16,4 6 5 0,4-4 6 15,16-1 9-15,5-6-2 0,25-3 0 16,2-7-9-16,20-8-10 0,-6-3-8 0,-3-4-1 16,-8-3-8-16,-3-7-6 15,-16-2-5-15,-10 5-5 0,2-1-8 0,-8-5-10 16,-5 2-4-16,-9-2-3 0,0 0-1 15,-5-1-10-15,-8 4-6 0,-7 6-5 0,-1 2-13 16,-6 5-18-16,-3 1-32 0,0 1-35 16,-10 3-32-16,2 6-34 0,-5-1-27 15,-4 5-52-15,4 0-52 0,-1 4-76 0,-1 4-135 16,18-4-53-16,-19 4 59 0,8 2-243 16,8-2-207-16</inkml:trace>
  <inkml:trace contextRef="#ctx0" brushRef="#br0" timeOffset="125590.98">7173 16749 2017 0,'-17'-18'-39'0,"-3"4"26"0,-3 3 42 15,10 3 40-15,-4-3 36 0,0 1 8 16,7 6 7-16,0-4-2 0,0 3-9 0,10 5-8 15,-13-8-14-15,13 8 25 0,0 0 1 16,0 0 17-16,0 0 4 0,30 38 4 16,-17-22 1-16,10 5 3 0,4 1-4 0,13 6-2 15,-3-6 2-15,0-9 23 16,20-1 36-16,12-16 21 0,34-26 20 0,41-40-16 16,19-33-10-16,64-58-15 0,6-8-16 15,10-16-25-15,-9-2-13 0,-1-4-11 0,-16 7-17 16,-10 6-13-16,-64 43-15 0,-10 7-11 15,-16 19-25-15,-24 14-22 0,-29 27 1 0,-18 11-16 16,-13 17-12-16,-9 9-31 0,-10 9-63 16,-8 10-49-16,-3 9-36 0,-3 3-36 15,0 0-42-15,-50 53-24 0,4-3-43 0,-1 7-48 16,-7 4-55-16,1-3-142 16,0 3-25-16,-1-4 64 0,5-4-394 0,16-10-401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50:30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11726 4617 2178 0,'0'0'190'0,"0"-14"-46"0,0 14-28 16,7-18 4-16,-7 8-36 0,3 0-11 15,4-2-5-15,0-1-12 0,3 2-12 0,3-1 1 16,-3 5-6-16,3 0-10 16,7 1 6-16,7 6-12 0,-1 0-1 0,4 7-3 15,11 0 6-15,-8 10-6 0,10 8-7 16,1 1 11-16,-4 6 21 0,-7 4-3 15,-3-1 4-15,-7 5 15 0,-10-8-4 0,-6 0 5 16,3 2 3-16,-10-7 4 0,-3 5-1 16,-4-1 9-16,-6-5 7 0,-4-2 2 0,-6-2-3 15,-4-4-9-15,-3-3 1 0,-6-5-7 16,-5-3-7-16,5-4-4 0,-7-6-3 0,-4-1-7 16,-17-13-2-16,8 3-6 0,3-5-6 15,6-5 0-15,4-1-3 0,2 0-6 16,11 0-3-16,11 3-6 0,2-3 2 15,10 3-11-15,1-3-9 0,6 1-27 16,0-1-30-16,9-1-33 0,12-2-30 0,-2 3-40 16,8 3-40-16,9-9-61 0,5 6-63 15,-1 7-110-15,-7 7-79 0,0 3 38 0,7 1-259 16,-3-3-229-16</inkml:trace>
  <inkml:trace contextRef="#ctx0" brushRef="#br0" timeOffset="350.84">12659 4722 2369 0,'0'0'235'0,"0"0"35"0,0 0 13 16,0 0 12-16,0 0-15 0,0 0-21 0,0 0-17 15,0 0-31-15,0 0-22 0,0 0-16 16,-16-27-34-16,16 27-61 0,0 0-63 0,0 0-61 16,0 0-68-16,-4-10-62 0,4 10-54 15,0 0-68-15,0 0-86 0,24-3-141 16,-24 3-9-16,20 0 60 0,-7-3-294 0,1 2-257 16</inkml:trace>
  <inkml:trace contextRef="#ctx0" brushRef="#br0" timeOffset="817.47">13513 4385 2286 0,'10'-7'66'0,"-4"-4"17"16,-3 4 5-16,-3 7 1 0,14-14 5 0,-7 10-10 15,-7 4-7-15,3-10 7 0,-3 10-1 16,0 0-9-16,11-11-1 0,-11 11-9 15,0 0-3-15,3-10 3 0,-3 10-8 0,0 0 0 16,0 0-13-16,0 0 3 16,-47 14-8-16,34-7-14 0,-11 3 2 0,-3 2-4 15,-3 4-4-15,0-1 9 0,0 3-6 16,7-1 1-16,-4 3-11 0,11-6-3 0,-1 4-8 16,4-4 3-16,0 0-6 0,2-4-7 15,5 5 2-15,6-5 18 0,0 2-14 0,3 2 6 16,0-3-3-16,8 2-1 0,5 2 4 15,4 0 2-15,10 5 12 0,-3-5 8 16,3 0-3-16,0-1 0 0,4 2-2 0,-9-1-3 16,5 3 3-16,0-1 2 0,-3-1 1 15,0 2 13-15,-3 3 6 0,-12-6 14 0,2 5 17 16,-1-2 7-16,-6-4 11 0,-3-2 4 16,-8 4-4-16,-6-4-6 0,-6-2-11 15,-1 2-7-15,-10-1-3 0,0-4-8 16,-6-1-18-16,3-5-21 0,0 2-34 15,0 1-23-15,7-4-34 0,-4 0-21 0,10 0-54 16,-3-4-43-16,4 0-57 0,6-2-61 16,6-5-74-16,4 3-152 0,7-3 44 0,6-3-310 15,4-4-291-15</inkml:trace>
  <inkml:trace contextRef="#ctx0" brushRef="#br0" timeOffset="1883.22">14563 4475 2413 0,'0'0'106'0,"-14"-8"28"15,14 8 29-15,-16-2 3 0,16 2-16 16,0 0-7-16,-14-4-26 0,14 4-11 16,0 0-14-16,0 0-9 0,0 0-12 15,0 0-8-15,20 29 19 0,7-15 9 0,6 4-7 16,15 7-2-16,7 3-12 0,-1 0 4 15,20 4-4-15,-18-6-12 0,-6 5 1 16,7-1-2-16,-8-2-36 0,2-3-13 0,-15 0-23 16,-3-5-35-16,-3-5-48 0,-6-3-33 15,-4-2-28-15,-3-2-22 0,-7-3-62 0,0-8-58 16,-10 3-61-16,6-7-89 0,-6-3-15 16,-3-4-251-16,0-2-208 0</inkml:trace>
  <inkml:trace contextRef="#ctx0" brushRef="#br0" timeOffset="2120.86">15116 4421 2147 0,'-6'-11'88'0,"-5"-3"54"0,2 4 21 16,-1 6 26-16,2-3 13 0,8 7 4 0,-6-8-10 15,6 8-14-15,-13-7-14 0,13 7-21 16,0 0-15-16,0 0-16 0,0 0-9 0,-30 11-16 16,16 3-3-16,1 5-8 0,-7 6-5 15,-10 7-8-15,7 7-7 0,-4 1-5 16,4-1-5-16,-1 7 2 0,5 1-6 0,2-2-1 15,-4-1-8-15,-1 5 1 0,8-2-9 16,4-9-20-16,4-8-22 0,6-2-20 0,-11-3-23 16,11-6-30-16,-3 1-32 15,3-2-38-15,-3-6-18 0,6-2-28 0,-3-2-54 16,0-8-66-16,0 0-110 0,0 0-96 16,17-20 50-16,-7 7-255 0,-1-9-223 0</inkml:trace>
  <inkml:trace contextRef="#ctx0" brushRef="#br0" timeOffset="2568.03">15523 4285 2158 0,'17'-14'43'16,"-1"3"34"-16,-2 1 14 0,-1 0 14 15,-3-1 9-15,0 2-6 0,3-4-4 16,0 6 4-16,4-3 1 0,-4 2-22 0,4 4-13 15,-4-3-11-15,1 3-6 0,2 2 0 16,4 2-9-16,-20 0-2 0,37 10 6 0,-20 0-8 16,7 9 4-16,-5 5-6 0,-2 1 12 15,-4 4 8-15,7 14-1 0,-10-7-7 16,-10-1 0-16,0 4 6 0,0-2 2 0,-10 13 8 16,7-11-3-16,-8 0-9 0,5-7-3 15,-4 1-7-15,4-1 3 0,-2-4-6 0,2-6-4 16,6-2-7-16,0-1-5 0,-3 2-4 15,-1-6 2-15,4-1-2 0,7 3-3 16,-7-5 8-16,3-2 14 0,8 0 5 16,2-5 11-16,-4 0-2 0,12 0 1 15,-4-5-5-15,5-5-5 0,8-4-7 0,8 1 0 16,-2-9-8-16,17 3-3 0,-15 3-9 16,-5-3-26-16,0 3-28 0,-3 3-41 0,-6-3-28 15,-2 4-44-15,2 0-44 0,-4 4-37 16,-1-2-43-16,2 0-53 0,-4 1-62 0,-7 3-164 15,-1-2 56-15,-9 3 36 0,24-3-215 16,-18 2-166-16</inkml:trace>
  <inkml:trace contextRef="#ctx0" brushRef="#br0" timeOffset="3967.12">16927 4597 2088 0,'-11'6'148'16,"11"-6"18"-16,0 0-1 0,-13 7-1 16,13-7-4-16,0 0-4 0,0 0-4 15,0 0-6-15,0 0-8 0,0 0 2 0,0 0 4 16,0 0 0-16,0 0-4 0,76-18-9 16,-35 8-10-16,8-5-10 0,5-2-11 0,-1 2-8 15,-6 2-11-15,6-2-7 0,-13 3-8 16,1 2-7-16,-5 0-4 0,-6 0-22 15,7 2-35-15,-14-2-35 0,7 5-29 16,0-2-47-16,-14 1-35 0,8 5-43 16,-4-6-40-16,-7 3-37 0,0-2-34 0,-6 2-93 15,0 0-133-15,-7 4 55 0,0-11-282 16,0 11-246-16</inkml:trace>
  <inkml:trace contextRef="#ctx0" brushRef="#br0" timeOffset="4250.13">17283 4165 2254 0,'-10'-11'80'0,"-10"2"47"16,13-4 45-16,-6 6 26 0,3-1 20 0,3 4 23 16,7 4 16-16,-13-9 4 15,13 9-13-15,-7-8-18 0,7 8-32 0,0 0-34 16,0 0-11-16,0 0-20 0,0 0-17 16,-16 33-11-16,19-8-7 0,0 7 0 15,4 18 22-15,3 4-1 0,0-2 4 0,3 6 1 16,-6-1-6-16,9-3-7 0,-2 0-11 15,-1-4-15-15,0 0-4 0,1-5-3 0,-1-13-9 16,-7 1 2-16,8-5-15 0,-7-3-11 16,-1-8-40-16,5-2-12 0,-8-5-26 0,0-1-21 15,-3 2-10-15,7-6-29 16,-7-5-58-16,9 0-57 0,-9 0-74 0,14-13-66 0,-7 3-80 16,-1-5-82-16,5-6-147 15,2-4 71-15,4 0-514 0,5-14-571 0</inkml:trace>
  <inkml:trace contextRef="#ctx0" brushRef="#br0" timeOffset="4600.72">17976 4063 3234 0,'17'-17'21'0,"-4"6"22"0,0-4 14 16,5 2 13-16,-6 1 2 0,9-1-16 15,-2 2 12-15,-2 3-10 0,7-1-2 0,-5 5-8 16,-2-1-15-16,10 5 3 15,-27 0-3-15,37 8 1 0,-14 2 0 0,-4 2-6 16,2 8 7-16,-4 6 15 0,6 10 4 16,-10 2 6-16,-3-4 7 0,0 15-3 15,-3-10 7-15,-4 1 7 0,-3-2 0 0,-3-1 2 16,-1 1-7-16,1-4-6 0,3-3-8 16,-7 4-3-16,4-10 1 0,3 0-13 0,0 0-6 15,0-5-2-15,3-3-3 0,-6-2-4 16,3-2 3-16,0-1-6 0,3 1 1 0,1-3-3 15,-4-10 2-15,0 16 3 16,0-16 1-16,10 9 4 0,-10-9-9 0,26 0 3 16,-26 0-19-16,44-13-49 0,-14 6-54 0,16-11-55 15,14-4-54-15,-9-3-74 16,18-7-120-16,1-1-173 0,1-1 4 0,5-2 57 16,-10-3-374-16,5-2-365 0</inkml:trace>
  <inkml:trace contextRef="#ctx0" brushRef="#br0" timeOffset="4853.7">19559 4110 2690 0,'0'0'132'15,"0"0"26"-15,0 0 24 0,0 0 9 16,0 0-7-16,0 0-5 0,0 0-16 0,0 0-13 16,24-22-18-16,-11 12-9 0,4-5-19 15,2-3-8-15,11 1-11 0,11-8-11 16,2 0-11-16,4 1-42 0,-4 5-30 15,4-1-47-15,-7 1-44 0,-10 11-74 0,0 2-55 16,0 2-64-16,-11 1-68 0,-2 3-119 16,-4 0-39-16,1 4 52 0,-4-1-227 0,-4 3-187 15</inkml:trace>
  <inkml:trace contextRef="#ctx0" brushRef="#br0" timeOffset="5000.54">19796 4221 2102 0,'-30'29'82'0,"7"-12"12"0,2-2 1 16,12-2 13-16,-1-5 5 0,7-1 18 15,3-7 25-15,0 0-9 0,0 0 2 16,46-3-12-16,-13-8-6 0,4 0-16 16,16-7-7-16,-13 4-11 0,10-7-12 0,-10 6-8 15,-2 1-17-15,-5 3-26 0,-3 1-36 16,-8-1-39-16,-1 5-47 0,-4-2-43 0,-1 1-35 16,-2-1-49-16,-4 1-63 0,-1 0-115 15,-2 0-92-15,0 3 51 0,-7 4-174 16,3-7-108-16</inkml:trace>
  <inkml:trace contextRef="#ctx0" brushRef="#br0" timeOffset="8634.18">21150 3888 1886 0,'0'-13'127'0,"3"-2"12"0,0-3 17 0,4-7-9 16,2-3 7-16,21-11-16 0,-3 2 1 15,3 1-21-15,3 5 2 0,5 2-22 16,-16 4-1-16,5 10-12 0,-3 2-17 0,-7 9 3 16,2-2-8-16,5 6-17 0,-4 6 1 15,-4 4-1-15,5 2-3 0,-5 6-2 0,-2-1-4 16,2 5-8-16,-5 2-9 0,-5-2 3 15,0-3-7-15,-2 2 7 0,-1-4-6 16,-3-5 0-16,3 1-8 0,5-1-3 16,-5-2-2-16,3-3 11 0,-3 1-1 15,-3-8-8-15,13 16 4 0,-2-11-18 0,2 5 15 16,1-3-15-16,2 4 14 0,1 3 5 16,10 4 10-16,-8 1 15 0,5 6 13 0,3 9 3 15,-8-5 17-15,-2 0 9 0,-4 3 11 16,-6-3 2-16,-3 4 4 0,-4-3-5 15,-7 0-8-15,-7-1-7 0,-2 2-2 0,-11 1-8 16,-9-3-10-16,2-5 4 16,4-9-7-16,-4-4-7 0,4 0-20 0,0-7-26 15,0 0-24-15,8-2-22 0,1-2-31 16,5 0-21-16,16 0-30 0,-34-2-24 0,18-2-35 16,2 4-46-16,14 0-42 0,-16-4-52 15,13 0-81-15,3 4-123 0,3-13 31 16,-3 13-276-16,16-19-266 0</inkml:trace>
  <inkml:trace contextRef="#ctx0" brushRef="#br0" timeOffset="9584.14">12460 6342 2313 0,'3'-23'61'15,"4"4"17"-15,-1-2 6 0,0 3 8 0,8-1 5 16,-1 2-1-16,1-1-10 0,2 1 1 16,5 2-10-16,-2 1-8 0,1 3-15 0,7 3 4 15,-3 2-1-15,-5 6-11 0,1 6-12 16,4 5 8-16,0 1-6 0,1 5-13 16,5 16 5-16,-9-4-8 0,-4-4 5 0,-4 6 2 15,-10-3-6-15,3-3-5 0,2 0-2 16,-5 0 11-16,4-3-7 0,-4-7-7 15,0 2 4-15,0-5-10 0,4 1-1 16,-3-3 1-16,2 1 4 0,4-4 16 0,0-2 7 16,-3 2-1-16,3-1 11 0,3 1-14 15,1 2-6-15,-5 1 5 0,8 5 6 0,3 1 0 16,-6 2 4-16,-8-2 11 0,7 5 8 16,-2 0 11-16,-5 3 5 0,-3-2 0 15,-3-1-3-15,-9 4 3 0,-5 0-5 0,-2 0-7 16,-5-3-2-16,-2-5-6 0,-4-2-5 15,4-3-8-15,0-2-23 0,-7-3-26 16,-3-1-28-16,-1-4-46 0,11-4-52 16,-14 0-65-16,7-3-56 0,3-2-72 0,4-4-90 15,7 4-121-15,5-6 58 0,8 2-315 16,6-6-284-16</inkml:trace>
  <inkml:trace contextRef="#ctx0" brushRef="#br0" timeOffset="9903.92">13706 6161 2388 0,'0'0'93'16,"0"0"50"-16,0 0 31 15,0 0 26-15,0 0 23 0,0 0 18 0,0 0 15 16,0 0 1-16,0 0-18 0,0 0-18 15,0 0-16-15,0 0-33 0,0 0-7 0,0 0-37 16,13 6-13-16,1 5-4 0,2 1-12 16,14 8 8-16,14 10-35 0,5 2 1 15,8 6-10-15,3 5 2 0,-9-10 0 0,5 10-6 16,-13-5-3-16,1-2 7 0,-4-4-47 16,3 0-29-16,-10-5-42 0,0-4-36 0,-9-4-41 15,-4-2-50-15,-4-3-36 0,-5-3-53 16,2-7-64-16,-10-1-86 0,-3-3-156 15,0 0-6-15,0 0 62 0,7-25-387 16,-14 7-390-16</inkml:trace>
  <inkml:trace contextRef="#ctx0" brushRef="#br0" timeOffset="10167.98">14289 6169 2746 0,'-9'-16'138'16,"-2"3"38"-16,5 1 44 0,-4 3 29 15,7 1 32-15,3 8-15 0,-11-8-21 0,11 8-22 16,-10-9-28-16,10 9-20 0,0 0-23 15,0 0-15-15,-33 21-4 0,16 0-20 0,-2 8-9 16,-8 10-5-16,-3 10-10 0,-13 9-7 16,9 3 1-16,-3 3-13 0,10-10 0 15,-3 9-19-15,8-12 2 0,1-1 14 16,1-1-27-16,4-5-8 0,5-9-32 0,2-7-42 16,-4-2-33-16,5-8-26 0,2 0-23 15,-1-4-19-15,7 0-17 0,0-7-27 16,0-7-45-16,7 3-51 0,-7-3-55 0,17-16-44 15,-4 0-68-15,4-8-136 0,2-1 59 16,16-12-378-16,-10-2-385 0</inkml:trace>
  <inkml:trace contextRef="#ctx0" brushRef="#br0" timeOffset="10500.71">14620 6222 2649 0,'22'-15'34'15,"2"0"49"-15,-4 2 22 0,4 1 14 0,-8-1 7 16,14-5 15-16,-6 1-1 0,-1 2-5 15,4 3-14-15,-11 5-10 0,-3-3-9 0,4 4-11 16,0 4-9-16,-17 2-10 0,26 0-2 16,-9 11-8-16,4-3-5 0,-9 13-6 0,6 1-3 15,-12 6 14-15,0 7 10 0,-2 2 12 16,-8 20 14-16,-2-1 26 0,0-1-2 0,-12-5-16 16,18-7-4-16,-9 3-10 0,-2-4-14 15,-2-13-6-15,10-1-4 0,3-9-2 16,0 2-15-16,-7-2 0 0,7-3-5 15,4-1-1-15,-1-4 1 0,3 3-5 16,4-3 8-16,4-3 9 0,-1 1-6 0,4-2-1 16,2-6-7-16,5 3-8 0,-1-8-7 15,11 3-52-15,-4-5-53 0,9 2-60 0,2-6-69 16,15-5-87-16,-6-6-103 0,4-4-121 16,-5 0-129-16,2 3 62 0,-7-3-530 0,2 0-583 15</inkml:trace>
  <inkml:trace contextRef="#ctx0" brushRef="#br0" timeOffset="10884.03">16193 6394 3276 0,'0'0'68'16,"3"9"42"-16,-3-9 23 0,0 0 15 0,0 0 12 15,10 7 4-15,-10-7-3 0,0 0-2 16,0 0-10-16,0 0-18 0,20 0-13 0,-20 0-11 16,0 0-14-16,27-10-7 0,-14 4-8 15,1 2-13-15,2-4 0 0,1 1-5 0,2-1-7 16,5-2-5-16,-4 3-5 16,7-3 0-16,-1-1-8 0,1 1-3 0,0 1-5 15,-4-4 5-15,7 6-11 0,-3-5-1 16,-8 3-6-16,8 0-2 0,0 2 4 0,-10-2-18 15,-1 5-5-15,1-4-4 0,-1 4-1 16,-2-5-5-16,-1 5-4 0,1-1-11 16,-1 2-11-16,-13 3-13 0,20-7-17 0,-20 7-5 15,17-6-22-15,-17 6-6 0,10-2-32 16,-3 0-21-16,-7 2-22 0,9-5-15 0,-9 5-16 16,0 0-20-16,10-6-24 0,-10 6-21 15,0 0-35-15,0-7-70 0,0 7-101 16,0 0 45-16,7-7-210 0,-7 7-143 15</inkml:trace>
  <inkml:trace contextRef="#ctx0" brushRef="#br0" timeOffset="11335.23">17203 5978 2053 0,'0'0'174'0,"7"-8"14"0,-7 8 9 0,16-16-8 15,-13 7-3-15,11-1-5 0,-8-3-2 0,8 2-6 16,2 0-9-16,5-3-11 16,-2 3-11-16,1 1-17 0,4-1-10 0,-8 4-13 15,8 5-10-15,-7-1-7 0,-17 3-13 16,43 11-4-16,-26-4-4 0,2 8-5 0,-2 5-3 15,-4 2-4-15,1 6-5 0,-11 5-4 16,1 0-1-16,-4 6 4 0,-4 1 8 0,1 10 11 16,-7-4 2-16,-3 3 7 0,-1-2-3 15,1-4-1-15,3-7-7 0,3-5-8 16,0-8-6-16,4 2-4 0,0-5 3 0,-4-2-7 16,4-2 0-16,3 0 5 15,0-4 2-15,0 1 20 0,0-4 12 0,0-9 11 16,0 16 6-16,7-9-3 0,-7-7-11 15,20 5-8-15,-20-5-9 0,33-5-32 0,-10 3-57 16,10-6-57-16,1 1-56 0,26-7-49 16,-1 0-70-16,1-1-71 0,8-2-71 0,-12-6-88 15,7 3-176-15,-3-2 72 0,0-3 47 16,0 0-442-16,11-10-461 0</inkml:trace>
  <inkml:trace contextRef="#ctx0" brushRef="#br0" timeOffset="11601.74">18703 6067 3000 0,'0'0'156'16,"0"0"50"-16,3 18 38 0,-3-18 27 15,0 0 24-15,0 0 3 0,0 0 3 0,0 0-16 16,0 0-25-16,0 0-25 0,0 0-21 16,37-16-27-16,-14 7-18 0,-6-4-18 15,16 1-14-15,-6-3-12 0,6-2-38 0,13-1-52 16,-5 3-66-16,8-2-50 0,-5 4-50 15,-4 5-50-15,0-2-69 0,-10 8-75 0,3-3-59 16,-6 0-54-16,-7 2-97 16,4 0-100-16,-8 6 76 0,-2-3-498 0,-14 0-528 15</inkml:trace>
  <inkml:trace contextRef="#ctx0" brushRef="#br0" timeOffset="11751.81">19012 6228 3020 0,'-16'16'-51'0,"-1"-3"35"0,11-1 47 16,6-3 42-16,0-9 30 0,0 0 3 0,0 0 12 15,36-3 0-15,-6-3-14 0,0-6-2 16,7-3-12-16,13-5-5 0,-3 2-11 0,3 0-4 16,0-1-10-16,-4 2-11 0,-2 3-36 15,-11 3-58-15,4-3-46 0,-7 6-55 0,-3-1-48 16,-4 1-49-16,-3 1-56 0,0 3-88 16,-7 1-84-16,1 0 46 0,-8 3-204 15,-6 0-126-15</inkml:trace>
  <inkml:trace contextRef="#ctx0" brushRef="#br0" timeOffset="15467.74">21456 5753 1992 0,'0'0'185'0,"0"0"5"0,0 0 10 15,0 0 12-15,0 0-1 0,0 0-7 16,0 0-16-16,0 0-8 0,-33-24-21 0,33 24-13 15,-17 0-12-15,17 0-17 16,-33 6-13-16,9 1-6 0,-3 4-12 0,-22 6-9 16,16-1-8-16,-21 8-5 0,4 1-6 15,-10 1-6-15,7 3-8 0,-4 1-3 16,7 0-5-16,-4-1 1 0,5-1-9 0,-1 1-1 16,13-4 1-16,-6-4 4 0,13 0 5 15,7-9 11-15,2-2 10 0,8 0 18 0,-4-1 21 16,8-3 21-16,2-2 6 0,7-4 9 15,-17 6-1-15,17-6-8 0,0 0-1 16,0 0-10-16,-33-10-6 0,26 2-5 0,4-2-7 16,0-3-2-16,3-6 6 0,-3-3-6 15,6-9-5-15,0-6 4 0,10-16 7 0,1-4-3 16,-1-3 9-16,0-1-1 0,4 4 2 16,0 2 7-16,-1 3-3 0,1 4 8 15,-7 10-5-15,0 9 0 0,0 7-10 16,-7 4-43-16,7 3-60 0,-7-1 0 0,4 7 0 15,-7 9 0-15,10-5 0 0,-10 5 0 16,0 0 0-16,27 42 0 0,3 5 0 0,-1 19 0 16,-2 6 0-16,-7 6 0 0,17 5 0 15,-17-4 0-15,7-1 0 0,0 2 0 0,-5-5 0 16,-1-4 0-16,2 0 0 0,-10-18 0 16,4-6 0-16,-7-12 0 0,0-5 0 15,0-8 0-15,-3-5 0 0,-1 0 0 0,-2-9 0 16,2 0 0-16,-2-2 0 0,-4-6 0 15,0 0 0-15,0 0 0 0,16-21 0 16,-6 9-142-16,-3-1-170 0,3-1-43 0,0-1-60 16,-3-3-56-16,0 3-60 0,-1 1-48 15,4-3-163-15,-4 3 77 0,5-1 73 16,-5 2-560-16,7-3-619 0</inkml:trace>
  <inkml:trace contextRef="#ctx0" brushRef="#br0" timeOffset="16620.91">22753 9472 3360 0,'-3'-22'15'0,"3"4"40"0,0-2 20 15,3 5 14-15,-6 3 12 0,0-4 9 0,3 9 4 16,-8-5 4-16,8 12-5 0,-3-15-15 16,-4 6-7-16,-5 8-8 0,12 1-10 15,-38 1-11-15,22 8-2 0,-14 3-6 16,-20 9-2-16,0 4-9 0,0 4 0 16,-4 0-1-16,-12 13-5 0,2-3-4 0,1-2-2 15,3 12-6-15,0-10 4 0,14-9-5 16,2 1-2-16,4-6-6 0,13-3 3 0,1-7-2 15,6-2-5-15,3-1 8 0,4-2 0 16,-1 0 16-16,8-5 16 0,-4 0 11 0,10-5 14 16,-17 5-10-16,17-5 3 0,0 0-8 15,-20-14-4-15,13 7 1 0,4-5 12 16,0-2-5-16,3-10 19 0,0-1 4 0,3-9-7 16,0 0 13-16,4-16 6 0,7-1-12 15,5-5 7-15,-5-1 6 0,9-11 0 0,-3 14 3 16,3 1 12-16,1 3 8 15,-5 6 8-15,-2 1 7 0,-4 11-3 0,1 7 1 16,-7 1-11-16,-4 6-13 0,0 10-20 16,0-3-18-16,5 5-4 0,-8 6-11 0,0 0-5 15,0 0-38-15,36 34-18 0,-23-4 0 16,8 15 0-16,-5 10 0 0,7 12 0 0,1 11 0 16,-4 2 0-16,-4-1 0 0,8 3 0 15,-1-1 0-15,-3-3 0 0,0-3 0 16,1-1 0-16,-9-15 0 0,6-5 0 0,-2-1 0 15,1-10 0-15,-1-2 0 0,-2-7 0 16,-4-9 0-16,-1-9 0 0,-6-3 0 16,11-3 0-16,-4-8-209 0,-4-2-75 0,-6 0-46 15,27-15-76-15,-10 1-77 0,-1-9-79 16,5-4-129-16,2-13-32 0,0-6 81 16,7 3-671-16,-3-1-771 0</inkml:trace>
  <inkml:trace contextRef="#ctx0" brushRef="#br0" timeOffset="16884.56">22910 9276 3894 0,'-18'-11'61'15,"12"-4"43"-15,-4 8 30 0,4-1 38 16,-2-1 20-16,8 9 17 0,-9-14-4 16,9 14-16-16,-7-7-26 0,7 7-17 15,0 0-15-15,0 0 1 0,0 0-22 0,43 2-9 16,-9 9-20-16,19 3 0 0,4 5-1 15,16 12-8-15,-2-1-12 0,5 1-4 0,-6 6-20 16,-4 1-38-16,2 1-38 0,-5-2-40 16,-17-1-38-16,1-1-38 0,-7-7-44 0,-10-3-65 15,-3-8-64-15,-11-5-56 0,-6-4-51 16,0-3-131-16,-3-5-12 0,-7 0 74 16,0 0-429-16,6-20-415 0</inkml:trace>
  <inkml:trace contextRef="#ctx0" brushRef="#br0" timeOffset="17120.57">23643 9110 2821 0,'-14'-25'119'0,"1"8"21"0,-1 0 36 16,2 9 32-16,5-3 23 0,-4 4 7 15,2 0-5-15,2-1-17 0,7 8-20 16,-14-3-24-16,14 3-17 0,0 0 5 0,-22 19-10 16,8 5 11-16,1 2-5 0,-7 17 2 15,-4 6-7-15,-6 15-13 0,14-9-4 0,-11 20-17 16,0 0-11-16,4 0-12 0,7-2-2 15,-5-1-11-15,12-17-3 0,-5 1-21 16,4-5-21-16,0-2-23 0,7-8-47 0,0-7-39 16,-1-9-23-16,4-3-30 0,4-3-23 15,-4-3-13-15,3-7-13 0,0 1-30 16,1-4-50-16,-4-6-47 0,0 0-32 0,0 0-42 16,30-24-56-16,-21 7-107 0,5-2-10 15,-1-12 59-15,7-10-357 0,0-5-332 16</inkml:trace>
  <inkml:trace contextRef="#ctx0" brushRef="#br0" timeOffset="17567.59">23759 9135 2521 0,'11'-16'45'15,"-5"9"25"-15,4-5 18 0,0-3 4 0,0-1 21 16,3-3 15-16,1 1 1 0,-1-2 5 16,7 1-1-16,1-5-6 0,1 5-9 0,5 1-11 15,-7 4-8-15,1 3-16 0,-5 4-10 16,4 1-2-16,-1 9-7 0,2 1-2 16,2 10-6-16,1 6-3 0,-8 5 10 0,1 2 12 15,-1 18 6-15,-6-1 19 0,1 5 2 16,-11 2 13-16,3-2 21 0,-3 2-6 15,-10 8 6-15,0-4 13 0,-3-1-3 0,6-4-11 16,-7-1-7-16,5-10-10 0,2-6-8 16,4-5-17-16,-4-3-8 0,3-3 4 15,4-2-18-15,0-4-3 0,0-2-9 0,0-3 18 16,4-2 14-16,-1 0 1 0,7 2 0 16,-3-6-9-16,6 0-6 0,-13-5-8 15,23 3-5-15,-23-3-5 0,37-8-11 0,-10 3-37 16,-1-6-41-16,1 4-52 0,3-5-39 15,0-3-44-15,4-1-40 0,-4 7-44 0,12-16-62 16,-4 9-73-16,-5-2-59 16,-7 2-73-16,1-4-136 0,0-1 35 0,-1 2 77 15,8-12-482-15,-4 6-495 0</inkml:trace>
  <inkml:trace contextRef="#ctx0" brushRef="#br0" timeOffset="17950.99">25199 9147 3120 0,'0'0'150'0,"-19"21"27"0,19-21 31 16,0 0 38-16,0 0 43 0,0 0 0 16,-11 7 19-16,11-7-6 0,0 0-29 0,0 0-27 15,0 0-28-15,0 0-20 0,41-25-21 16,-19 10-22-16,9-1-13 0,12-3-16 16,4-5-10-16,0 5-15 0,-8 5-23 0,-5-4-25 15,-4 5-39-15,0 1-50 0,-7-1-49 16,1 6-41-16,-5-4-43 0,-2 10-39 0,0-7-57 15,0-1-53-15,-1 2-53 16,-6 6-41-16,-3-7-54 0,-1-1-115 0,1 2-18 16,-7 0 63-16,0 7-421 0,-7-15-436 15</inkml:trace>
  <inkml:trace contextRef="#ctx0" brushRef="#br0" timeOffset="18217.57">25436 8710 2868 0,'-17'-13'87'0,"1"1"9"0,-1 2 44 16,7 3 25-16,0-1 32 0,0 3 23 15,10 5 22-15,-16-5 6 0,16 5-24 0,-11-7-29 16,11 7-19-16,0 0-1 0,0 0 10 16,-19 19-5-16,15-6 2 0,4 6-5 15,0 6-7-15,0 6-8 0,0 6-1 0,7 19-17 16,-1-5-8-16,-2 5-14 16,2 1-12-16,5 4-11 0,-5-7-11 0,4 9-6 15,-3-5-9-15,3-1-4 0,0-7-24 16,0-7-26-16,-3-11-41 0,-4 0-56 0,3-4-44 15,1-6-13-15,4-3-16 0,-5-2-16 16,-3-9-23-16,7 1-37 0,-4-4-60 0,-6-5-58 16,0 0-65-16,11-21-71 0,-8 3-150 15,0 2 40-15,1-12 58 0,2-4-442 0,2 0-453 16</inkml:trace>
  <inkml:trace contextRef="#ctx0" brushRef="#br0" timeOffset="18550.96">25767 8826 2933 0,'12'-19'88'0,"6"-3"8"16,-2 5-15-16,1-1 9 0,-1 3 10 16,-2-2 9-16,8-1 6 0,-1 0 13 0,-1 5-5 15,3 1-5-15,-3-1-11 0,0 9-18 16,0 1-4-16,3 3-7 0,1 6-9 16,-1 6-1-16,-3 8-12 0,3 2 1 0,-2 16-5 15,-2 2-2-15,-5-5-9 16,-8-1 1-16,-2 4 21 0,-8 2 13 0,1 13 17 15,-6-3 6-15,-5-3 10 0,4-1-11 16,0 1 0-16,-4-2-7 0,8-12-7 0,-1-1-1 16,-3-7 3-16,3-6-22 0,4-1 4 15,0 0-3-15,3-4-1 0,3 2-6 16,-3-7 7-16,3 2 14 0,1-4-5 0,2 3-4 16,8-6-8-16,-14-4-3 0,23 9 2 15,-3-9-22-15,0-3-44 0,4-3-44 0,-2-1-46 16,13 0-50-16,-2 0-38 0,3-5-54 15,-2-6-78-15,9-6-69 0,-3-5-70 0,0 0-102 16,0-4-49-16,-7-2 57 16,8-3-475-16,-2 2-497 0</inkml:trace>
  <inkml:trace contextRef="#ctx0" brushRef="#br0" timeOffset="18767.98">26869 8885 3041 0,'0'0'76'0,"0"0"9"0,0 0 17 16,7-9 18-16,-7 9 24 0,0 0 34 0,0 0 16 15,7-8 8-15,-1 0 1 0,1-2-15 16,10-5-17-16,3-2-19 0,0-1-20 16,24-7-4-16,-2-3-18 0,-5 7-39 0,-7 7-53 15,14-5-42-15,-4 1-51 16,-10 11-46-16,-7-4-60 0,-7 9-56 0,1 2-38 0,-4 0-36 16,-13 0-21-16,14 0-25 0,-14 0-9 15,0 0-12-15,4 7 9 0,-4-7-410 16,-18 20-267-16</inkml:trace>
  <inkml:trace contextRef="#ctx0" brushRef="#br0" timeOffset="18952.53">27076 8880 2248 0,'-19'20'-15'0,"1"-1"22"0,6-1 20 16,7-4 20-16,-1 3 23 0,3-9 31 15,-1 3 24-15,1 2 29 0,3-13 27 0,7 12 16 16,-7-12-2-16,30 6-9 0,-7-12-19 16,4 1-17-16,13-2-10 0,-4-3-15 15,5 0-11-15,12-5-12 0,-6 1-19 0,-11 3-24 16,1-3-24-16,-4 6-26 15,-3-3-31-15,0-3-39 0,0-3-33 0,-6 9-27 16,-4-5-26-16,-1 1-21 0,-2 4-30 16,-10-2-33-16,-1 3-47 0,-2-4-66 0,-1 4-108 15,-3 7 17-15,0 0-231 0,-10-15-160 16</inkml:trace>
  <inkml:trace contextRef="#ctx0" brushRef="#br0" timeOffset="19700.75">28213 8387 2056 0,'-3'-19'139'0,"3"1"30"16,-7 3 22-16,4 2 25 0,3 3 32 0,0 10 13 15,-3-12-4-15,3 12-3 0,0-15-16 16,0 15-10-16,-5-10-35 0,5 10-14 15,0 0 4-15,0 0 11 0,0 0 10 0,18 43 9 16,-9-17-2-16,5 20-7 16,-1 7-12-16,1 1-1 0,-1 6-6 0,7 15-12 15,-10-20-15-15,7 18-13 0,-4-15-14 16,0-1-14-16,1 0-10 0,-5-4-12 0,1-3-5 16,1-3-9-16,-2-3-7 0,1-5-24 15,-3-10-21-15,0-4-33 0,-1-1-48 0,-2-7-51 16,-1-2-28-16,4-3-32 0,-7 1-17 15,3-6-45-15,-3-7-48 0,0 0-43 16,0 0-53-16,0 0-47 0,0 0-51 0,0 0-79 16,0 0-93-16,0-42 66 0,7 20-515 15,6-3-559-15</inkml:trace>
  <inkml:trace contextRef="#ctx0" brushRef="#br0" timeOffset="20035.91">28823 8540 3114 0,'16'-28'-35'15,"-8"9"42"-15,4-2 23 0,-5 0 27 0,7 5 4 16,-5-1 11-16,-2 0 4 0,7 1 6 16,-5 3-7-16,4 3-14 0,8 5 6 15,-1 3-13-15,4 4 0 0,-2 9-3 0,8 3 1 16,11 19-12-16,-8 3 2 0,-7 13 0 16,-6 1 8-16,-3 1 1 0,-10 8 4 0,-10-1 3 15,-1-1-6-15,-6-2-4 0,-10-3-3 16,-6-2 3-16,-4-7-1 0,-4 0 2 15,-2-11 7-15,-5-7 2 0,8-7-2 16,3-11-1-16,3-7-11 0,5 0 3 16,-2-13-7-16,-3-6-2 0,4-19-8 0,13 1-2 15,-4-12-6-15,4-1-4 0,7 7-7 16,0 4-7-16,6 2-29 0,0-1-12 0,1 6-33 16,2-1-25-16,-2 5-16 0,3 3-51 15,-1 6-40-15,7-1-38 0,-2 5-50 16,-2 0-60-16,1 8-118 0,4-4-32 0,2 4 51 15,-2-3-236-15,2 2-179 0</inkml:trace>
  <inkml:trace contextRef="#ctx0" brushRef="#br0" timeOffset="21134.78">21363 11841 3758 0,'-14'-25'343'0,"-5"1"-101"0,5 2 23 0,1 2-5 16,2 0 13-16,2 2-28 0,2 3-4 16,1 5-47-16,-2-1-36 0,5 5-17 0,-3-2-14 15,6 8-16-15,0 0-9 0,0 0-8 16,-16 25 1-16,11 0 1 0,5 3-5 15,8 24-4-15,-5 3-15 0,7-1 2 0,-1 10-8 16,5 12-8-16,-1-1-3 16,4 0-8-16,3 0-24 0,-3-14-30 0,0-4-59 15,-1-4-46-15,1-3-30 0,-1-4-29 16,5-14-35-16,-5-6-36 0,1-2-23 0,-1-9-50 16,-2-4-48-16,-1-7-49 0,-2-2-64 15,1-4-137-15,1-6 25 0,1-4 64 0,-1-8-434 16,4-8-436-16</inkml:trace>
  <inkml:trace contextRef="#ctx0" brushRef="#br0" timeOffset="21435.25">21776 12166 2771 0,'14'-26'0'0,"-4"1"34"0,3 1 37 15,0 5 13-15,4-3 23 0,-4 5 9 0,0-1-3 16,1 0 1-16,-1 4-25 16,4 3 8-16,-7 5-3 0,6 5-2 0,-16 1 13 15,41 11-7-15,-22 3 0 0,-2 8 0 16,-1 0-1-16,-2 9 3 0,-4-1-4 0,-4 2 2 15,-6-1-9-15,0-5 0 0,-6 10 4 16,0-4-5-16,-12-1 0 0,6-6 0 16,-6-3-2-16,-1-2 6 0,-5-8-13 0,7-4-10 15,-5-6 0-15,-2-2-7 0,-3-2-15 16,4-9-8-16,-10-1-5 0,6-8-9 0,-10-10-31 16,7-2-19-16,3 7-25 0,11 0-33 15,10 1-31-15,-2-1-40 0,2 4-64 0,9 1-68 16,5-5-67-16,1 5-121 15,7-8-104-15,8 2 51 0,12-5-439 0,2-5-445 16</inkml:trace>
  <inkml:trace contextRef="#ctx0" brushRef="#br0" timeOffset="21652.54">22506 11525 3005 0,'0'0'186'0,"0"0"39"0,4-7 29 16,-4 7 20-16,0 0-21 0,0 0-17 15,0 0-37-15,0 0-18 0,0 0-9 0,0 0-24 16,0 0-16-16,39 19-13 0,-12 2-11 16,13 8-4-16,0 6-16 0,24 13 0 15,-12 2-18-15,8 2 9 0,0 1-34 16,-3-2-37-16,0 3-35 0,6 0-30 0,-9-5-36 16,-18-16-31-16,1 3-49 0,-1-4-63 15,-12-8-35-15,-4-7-23 0,-7-9-34 0,1-7-48 16,-11-2-37-16,-3 1-61 0,13-17-29 15,-9 3-383-15,-4-11-369 0</inkml:trace>
  <inkml:trace contextRef="#ctx0" brushRef="#br0" timeOffset="21884.89">23202 11690 2540 0,'-9'-39'1'15,"-4"8"52"-15,5 6 37 0,-1 2 40 0,2 2 33 16,4 7 14-16,-3 3-6 16,1 0-10-16,2-3-21 0,3 14-10 0,-13 0-3 15,13 0 2-15,-20 17-4 0,4-1-5 16,8 9-2-16,-8 17-6 0,-1 8-2 0,1 11-8 15,-1-3-2-15,-13 17-15 0,7 0-2 16,3 0-7-16,7-18-10 0,-4 16-10 16,4-14 5-16,2 2-7 0,8-9-12 0,0 1-27 15,0-13-21-15,9-5-29 0,-6-10-31 16,-3 0-35-16,3-3-17 0,3-7-28 0,0-2-66 16,0-8-73-16,-3-5-80 0,0 0-141 15,0 0-37-15,24-30 56 0,-14 7-352 0,0-21-325 16</inkml:trace>
  <inkml:trace contextRef="#ctx0" brushRef="#br0" timeOffset="22201.9">23487 11675 2597 0,'6'-20'130'16,"7"5"14"-16,1 0 1 0,-5-1 4 16,1 4 3-16,1 2-5 0,-2-2-16 0,9 5-11 15,-5-2-11-15,-1 5-11 0,9 4-10 16,-21 0-6-16,36 13-8 0,-12-1-7 0,-11 8-5 15,10 17-4-15,-6 9-4 16,-7-3-6-16,0 7-8 0,-3 4 4 0,-7-9 21 16,-7 6 7-16,-3-1 4 0,7-6-3 15,-4-9-6-15,4 0-2 0,0-9-2 0,3-5-7 16,-4 0-6-16,4-4-2 0,0-2 0 16,-3 0-8-16,6-4 13 0,4 3 2 15,0-10 6-15,2 3-6 0,1 2-3 0,4-7-4 16,6 1-9-16,3-3 0 0,4 0-4 15,3-5-27-15,6-4-32 0,-6 5-47 0,14-6-58 16,-7-2-55-16,2 2-74 0,15-8-82 16,-18 1-107-16,8-6-150 0,-7 6 42 15,-7-1 58-15,6-7-389 0,-3 3-369 0</inkml:trace>
  <inkml:trace contextRef="#ctx0" brushRef="#br0" timeOffset="22438.61">24606 11912 2715 0,'0'10'144'16,"0"-10"13"-16,0 0 17 0,0 0 2 16,0 0 11-16,0 0 1 0,0 0-11 0,0 0-7 15,33-14-19-15,-20 3-18 0,1 1-10 16,19-5-11-16,-12 5-15 0,6-2-6 0,9-4-13 16,1 7-7-16,-1-4-5 0,-3 1-32 15,7 4-44-15,-6-1-47 0,-4 2-40 16,-1 1-54-16,-2 1-53 0,3-2-47 0,-3-1-51 15,-7-5-65-15,4 2-121 0,-2 5-10 16,-4-5 50-16,-2-1-291 0,-2-1-229 16</inkml:trace>
  <inkml:trace contextRef="#ctx0" brushRef="#br0" timeOffset="22801.18">25313 11319 2257 0,'0'0'105'0,"3"-14"17"0,0 3-1 15,-3 11 9-15,4-18 13 0,2 11 4 0,-2-3 5 16,6 1 0-16,0-1-6 16,0-4-9-16,3 7-16 0,8 3-11 0,-2-2-12 15,1 4-13-15,4 7-3 0,-2 2 5 16,5 11 7-16,-6 4 3 0,-1 6 5 0,-1 11 3 16,-12 3-6-16,3 8 4 0,-13 2 7 15,3 3 0-15,-7 0 15 0,-6-1 3 16,-3-1 7-16,-1-3-14 0,-1-3-18 0,6-5-3 15,-1-3-17-15,2-13 1 0,4-2-9 16,1-5-5-16,0-2-15 0,-2-2 8 0,2 2-27 16,6-9 13-16,0 2-12 0,0-10 8 15,6 15 9-15,5-9 2 0,-11-6 0 16,22 4-8-16,-4-4-11 0,-18 0 12 0,42-10-10 16,-12 3-40-16,8-2-55 0,18-11-38 15,-6 2-44-15,7-3-48 0,-3 0-62 16,1-2-81-16,2-8-74 0,-6 2-99 15,-1 0-153-15,-4-7 58 0,1 4 52 0,-4-3-445 16,0 2-465-16</inkml:trace>
  <inkml:trace contextRef="#ctx0" brushRef="#br0" timeOffset="23017.85">26396 11434 3002 0,'0'0'104'0,"-6"-9"18"15,6 9 3-15,-4-10-6 0,4 10 0 16,4-21 4-16,5 9 5 0,-2-1 14 0,10-5-3 15,3-1-12-15,6-1-11 16,-2 1-10-16,16-6-6 0,3 1-18 0,3 2-16 16,-11 7-47-16,-2 5-59 0,-7 3-51 15,4-1-78-15,-7 2-66 0,1 6-80 16,-4-4-90-16,0 4-136 0,-7 3 50 0,-3-3-343 16,-10 0-320-16</inkml:trace>
  <inkml:trace contextRef="#ctx0" brushRef="#br0" timeOffset="23201.06">26433 11550 2452 0,'-23'18'30'0,"9"-10"27"16,8 0 18-16,9 1 23 0,-3-9 7 15,0 0 15-15,43-3 0 0,-10-4 1 0,8-6 10 16,-5 1 1-16,24-9-10 0,0-1 3 16,0 0-18-16,0 1-9 0,-10-1-15 0,0-2-3 15,-3 6-5-15,-13 0-16 0,-9 4-13 16,-4 3-7-16,-7 5-28 0,2-3-35 0,-2 3-48 15,-8 2-33-15,-6 4-43 0,10-6-40 16,-10 6-48-16,0 0-67 0,0 0-121 16,0 0-62-16,-24-9 50 0,24 9-198 0,-16 1-132 15</inkml:trace>
  <inkml:trace contextRef="#ctx0" brushRef="#br0" timeOffset="23735.6">28263 10893 2081 0,'-6'-34'245'16,"-5"12"43"-16,1 3 35 0,4 1 33 0,3-2 25 16,-2 5 1-16,-1 0-15 0,0-1-24 15,2 7-41-15,-2 2-34 0,6 7-30 0,0 0-15 16,0 0-20-16,0 0-7 0,-14 41-15 15,14-6-18-15,-3 21-12 0,3 3-17 16,6 1-9-16,5 22-11 0,2-1-31 0,1-6-38 16,-1 0-44-16,7-6-74 0,2 5-67 15,-1-23-41-15,-1-1-45 0,3 0-58 0,4-6-55 16,-4-6-55-16,-3-20-79 16,0 1-96-16,0-14-84 0,1-4 71 0,-5-5-533 15,7-9-585-15</inkml:trace>
  <inkml:trace contextRef="#ctx0" brushRef="#br0" timeOffset="24268.46">28793 11315 3246 0,'6'-21'20'0,"-9"9"39"16,0-1 42-16,6 6 17 0,-3 7 7 0,-6-11-14 15,6 11-4-15,0 0-7 0,0 0-4 16,0 0-8-16,0 0-7 0,-7 36-3 16,10-22-11-16,4 11-9 0,6 6 4 0,4-4-11 15,16 8 1-15,4 1-6 0,7-4-2 16,-8-4-7-16,7 0-2 0,4-9 0 0,-7-5-6 15,-7 0-1-15,-3-7 0 16,-3-3-3-16,0-4 1 0,3 0-3 0,-8 0-3 16,8-6-5-16,-3-2 0 0,0-3-1 15,-3 3-4-15,-7-9 0 0,-1 6-1 16,-7-4-1-16,2-5-5 0,-4 8-6 0,-7-5-6 16,0 3-7-16,-4 2-3 0,-6-1-1 15,0 1-3-15,-6 2 6 0,-1-4-5 0,-7 6 5 16,2-3 4-16,-2-2 2 0,-3 3-4 15,-9 1 2-15,-21-7 6 16,13 1 1-16,-9 1 0 0,-3-4 1 0,5-4 4 0,2-3 3 16,2-6 4-16,4-2 2 0,6 0 3 15,0-9 1-15,11 6 0 0,-1-4 1 0,10-3-4 16,4-2 4-16,10 9-2 16,6 3-2-16,4-1-5 0,9-6-2 0,7-3 1 15,1 10 3-15,6-1-5 0,10 7 0 16,-4 10 0-16,2 3-3 0,-13 10 3 15,2 1 1-15,-3 9-1 0,6 6-1 0,-3 2-3 16,-7 11 6-16,-4 4-1 0,-6 3 1 16,4 15 0-16,-11-5-3 0,3 14 5 0,-6-13 0 15,0 0-29-15,7 7-22 0,-3-9-46 16,-4-7-19-16,3-1-41 0,0-8-35 16,4 0-36-16,-7-4-60 0,3-6-70 0,0-2-164 15,4-4 13-15,-7-9 48 16,7 6-243-16,-7-6-191 0</inkml:trace>
  <inkml:trace contextRef="#ctx0" brushRef="#br0" timeOffset="25268.62">20819 14333 2202 0,'-9'-46'189'0,"1"8"34"0,8-2 20 0,0 1 35 15,0-1 29-15,0 5 38 0,-3-1 21 0,3 11 0 16,0-1-7-16,0 5-15 0,-3 4-34 16,3 5-29-16,0-1-32 0,0 13-21 15,0 0-10-15,0 0-4 0,0 0-20 0,14 45-12 16,-14-8-11-16,3 19-6 0,-3 6-19 15,6 17-15-15,1 5-11 0,-4-1-8 0,0 3-7 16,11-4-35-16,-11-1-38 0,21-6-45 16,-5-18-54-16,2-5-53 0,-4-2-53 15,13-4-43-15,-4-8-27 0,8-6-36 0,-5-10-29 16,1-12-48-16,-10-5-63 0,4-10-59 0,0-8-75 16,1-6-122-16,13-24 58 15,-2-14-619-15,4-9-697 0</inkml:trace>
  <inkml:trace contextRef="#ctx0" brushRef="#br0" timeOffset="25750.97">21553 14333 3641 0,'3'-18'55'0,"-6"8"36"0,-3 4 26 16,6 6 19-16,-11-8 1 0,11 8-1 15,0 0-5-15,0 0-2 0,-16 24-5 0,13-6 1 16,-5 4-5-16,8 6-13 0,0-2-9 16,4 10-4-16,6 14-9 0,6-4 0 15,8 0-15-15,2-3-4 0,8-3 1 0,5-5-1 16,5-6-13-16,10-4 0 15,-1-7 0-15,-6-8-13 0,-1-6 6 0,1-4-11 0,-1-4-11 16,11-9-16-16,0-3-3 16,-7-2-10-16,-13 0-2 0,6-5-4 0,-17 4-7 15,-2-2-7-15,-5-4-10 0,-8 6-7 16,-5-1-5-16,1 2 2 0,-7 0-11 16,0 4 0-16,-7-1-7 0,1 1 2 0,-8 6 1 15,-2-3 8-15,-8 4 8 0,-6 1 3 16,-13 2 5-16,0 1-2 0,-4-2 8 15,-19-1-1-15,-2-1 6 0,-1-3 10 0,-1-2 1 16,-3-3 7-16,5-2 16 0,8-5 0 16,-6-16 10-16,9-2-3 0,17 5 3 0,7-8 0 15,13-1 3-15,10-6-5 16,10 7 1-16,3-7 0 0,11 0-3 0,2 0 0 16,11 5 0-16,3-1 0 0,-3 9-4 15,6 2-2-15,0 7-3 0,4 9 1 0,-1 5 3 16,-6 10-3-16,4 1-2 0,0 9 1 15,2 9-4-15,7 10-1 0,-6 7 2 0,-7 5-2 16,0 9 1-16,-7 4 7 0,1 0-6 16,-11 2 1-16,4 0-24 0,-4-4-25 15,-7 2-26-15,12-2-33 0,-9-13-43 0,2-7-46 16,-5-9-28-16,4-5-39 0,-4 0-60 16,5-10-60-16,-4 2-148 0,2-5 18 15,-9-1 59-15,14-1-296 0,-14 1-237 16</inkml:trace>
  <inkml:trace contextRef="#ctx0" brushRef="#br0" timeOffset="34453.05">22832 14065 2251 0,'-9'-7'119'0,"2"-2"28"0,-7 0 33 16,1 2 7-16,7-2 20 0,0 0-6 0,6 9-9 15,-14-10-15-15,14 10-19 0,-4-6-12 16,4 6 23-16,0 0 18 0,0 0 9 0,0 0 4 16,51 23 10-16,-21-8-11 0,13 10 14 15,-3 3-13-15,23 9-14 0,0 2-23 0,-3 4-4 16,0-3-21-16,-3 2-7 0,6 4-21 16,-6-3-7-16,0 4-5 0,-11-12-19 0,8 8-14 15,-7-8-31-15,-4-3-34 16,-7-5-50-16,-3 1-33 0,1-8-26 0,-14-5-28 15,-3-5-13-15,-4 1-6 0,0-4-20 16,-6-6-54-16,-7-1-66 0,0 0-56 0,0 0-46 16,-3-26-69-16,-4 2-122 0,-6-2 29 15,-7-17-478-15,0-2-512 0</inkml:trace>
  <inkml:trace contextRef="#ctx0" brushRef="#br0" timeOffset="34735.11">23473 13887 3090 0,'-13'-22'89'0,"2"6"29"0,5 4 35 0,-4-1 37 16,0 5 26-16,6 0 18 0,-6-1-11 16,10 9-7-16,-9-9-30 0,9 9-7 0,0 0-8 15,0 0-10-15,-41 26-3 0,22-1 16 16,-5 17-2-16,4 8-12 0,-6 22-3 0,-1 3-16 16,0 3-11-16,4 5-7 0,2 0-15 15,-4 5-8-15,4-1-7 0,4-2-12 16,1-4-7-16,2-5-4 0,4-15-11 0,1-8-14 15,2-11-23-15,3-9-32 0,4-5-28 16,-3-3-47-16,0-9-22 0,3 1-7 16,0-6-10-16,0-5-25 0,3-2-28 0,-3-4-29 15,20-13-37-15,-13-2-45 0,7-4-32 16,2-12-35-16,1-8-32 0,-4-7-33 0,4 2-83 16,-1-3-44-16,-2-2 52 15,-1 2-364-15,7 0-343 0</inkml:trace>
  <inkml:trace contextRef="#ctx0" brushRef="#br0" timeOffset="36335.98">24159 13805 2548 0,'-6'-15'58'16,"-1"2"11"-16,4-5 27 0,0 6-10 16,3-2 9-16,3-3 5 0,3 0-5 15,4 2-4-15,-3-7 5 0,6 0-8 0,11-2-11 16,0 5-8-16,1-1-4 0,5 5-22 15,0 0 1-15,0 8 1 0,-9 0-4 16,2 4-12-16,1 6 7 0,-5 5 1 16,2 3 4-16,-1 9-14 0,-4 5 7 15,-2 5 6-15,-11 2 13 0,-3 8-5 0,0 16 3 16,-3-2 0-16,-8 3 7 0,2-1 0 16,-9 2 4-16,2-1 0 0,-7 8 2 0,2-12 4 15,5-3-4-15,-4 0 2 0,4 0-1 16,2-8-1-16,4-5-6 0,1-5-5 0,-2-1-8 15,8-8-3-15,-1-3-4 0,-2-1-5 16,3-1 0-16,3-4 1 0,0 0 7 16,3-3 18-16,-3 0 11 0,0 2 19 15,6-4 10-15,1 0 5 0,-1-2 2 16,-6-7 16-16,17 9-2 0,-7-6-9 0,-10-3 2 16,30 0-12-16,-9-3-11 0,5-1-2 15,1-1-13-15,3-2-2 0,3-6-9 0,-3-2 0 16,4 1-16-16,-1 3 0 0,16-11-5 15,-14 9-3-15,-5 1-22 0,-5 1 4 0,2 1-2 16,-3 0-13-16,-1-1 7 0,-7 4 2 16,2 3-7-16,-5-2-2 0,-3 2-7 15,-10 4 6-15,23-8-2 0,-16 4-6 0,-7 4-28 16,16-3-13-16,-16 3 7 16,21-6-5-16,-21 6-19 0,0 0 5 0,16-2-18 15,-16 2 1-15,0 0-6 0,0 0-13 16,17 0-1-16,-17 0-7 0,0 0-7 0,0 0-5 15,0 0-5-15,0 0-21 0,0 0-15 16,16-2-12-16,-16 2-46 0,0 0-59 0,4-5-63 16,-4 5-59-16,0-10-111 0,0 10-76 15,0-14 68-15,0 3-429 0,0 1-419 16</inkml:trace>
  <inkml:trace contextRef="#ctx0" brushRef="#br0" timeOffset="37138.01">25117 14058 2715 0,'-14'7'-14'16,"-2"-6"23"-16,16-1 24 0,-27 4 16 0,27-4 19 16,-17 0-3-16,17 0 8 0,-16 2 10 15,16-2 9-15,0 0 3 0,0 0 6 16,0 0 5-16,-21 0 9 0,21 0 3 0,0 0 13 16,0 0 7-16,0 0 5 15,-17 2-5-15,17-2 8 0,0 0-14 0,0 0-1 16,0 0-11-16,0 0-11 0,0 0-17 15,0 0-3-15,0 0-12 0,0 0-7 0,0 0-8 16,-19 0-2-16,19 0-6 0,0 0-5 16,0 0-7-16,0 0-10 0,0 0 10 0,0 0-14 15,0 0 0-15,0 0 1 0,0 0-7 16,0 0-5-16,0 0 1 0,0 0 0 16,0 0-7-16,0 0-2 0,0 0 2 0,0 0-5 15,-7 9 2-15,7-9-1 0,0 0 1 16,0 0-4-16,0 0 1 0,0 0-6 15,0 0 8-15,0 0-5 0,0 0 2 0,0 0-3 16,0 0 2-16,0 0 7 0,0 0-7 16,0 0-5-16,0 0 2 0,0 0 4 15,0 0-6-15,0 0 7 0,0 0-10 0,0 0 2 16,0 0-1-16,0 0 3 0,0 0 0 16,0 0 9-16,0 0-7 0,0 0-6 15,0 0 4-15,0 0-3 0,0 0 3 0,0 0-2 16,43-13 5-16,-6 1-3 0,-1-1-2 15,21-8 3-15,23-4 0 0,-16 3-3 0,22-6 6 16,0 1-4-16,4-5 0 0,4 1 5 16,-11 5-4-16,-2 1 5 0,-21 4-5 15,-11 4-4-15,-5 5-7 0,-14 3-29 16,-7 1-26-16,-6 1-34 0,-4 7-27 0,-3-1-24 16,-10 1-31-16,0 0-33 0,0 0-36 15,0 0-45-15,-26 14-59 0,5-9-78 16,-2 1-119-16,0-6 46 0,-4 0-353 0,1-3-343 15</inkml:trace>
  <inkml:trace contextRef="#ctx0" brushRef="#br0" timeOffset="37403.57">25487 13562 2646 0,'-8'-12'145'0,"2"3"20"16,-1 2 19-16,1 0 23 0,6 7 14 15,-8-11-6-15,8 11-13 0,0 0-18 0,-3-7-10 16,3 7-24-16,0 0-9 0,0 0 17 15,0 0 9-15,8 32 4 0,-2-8 7 0,4 8-13 16,7 12 3-16,-7 6-21 0,-1 6-2 16,2 2-14-16,-1 2-10 0,2 2-19 15,2-2 2-15,-4 2-13 0,0 1-1 0,-3-5-18 16,6-1-9-16,1-4-25 0,-8-13-35 16,4 6-52-16,0-10-45 0,0-5-37 0,0-5-30 15,0-2-24-15,4-8-43 0,-5-3-47 16,1-5-61-16,1-6-82 0,-11-2-120 0,0 0-94 15,19-23 69-15,-12-2-504 16,3-4-540-16</inkml:trace>
  <inkml:trace contextRef="#ctx0" brushRef="#br0" timeOffset="37768.99">26296 13630 3196 0,'16'-28'66'0,"2"6"4"16,-2 1 2-16,1 3 15 0,3-1-1 0,0 2 12 15,0 2-3-15,-3 0-12 0,2 5 1 16,8 0-14-16,-7 7-7 0,-3 6-5 0,3 1-4 16,-1 9-2-16,2 6-8 0,-1 6-5 15,-1 17 2-15,-5 0-7 0,-7 10 2 16,-4-2-11-16,-3 6 1 0,-13-2 15 16,2 6 7-16,-5 1 10 0,-11 5 8 0,7-18 7 15,7-4-5-15,0-8-4 0,3-5 8 16,3-6-7-16,-3-3-9 0,3-5 0 15,4-2 11-15,0-3 24 0,9-2 16 0,-6-10 3 16,14 13 9-16,-1-8-16 0,-13-5-1 16,33-3-23-16,-3-5-8 0,8 1-7 0,11-11-16 15,5 1 2-15,2 2-31 0,1-7-40 16,-4 1-42-16,7 2-45 0,-3-1-39 16,-7-2-51-16,-1 1-42 0,-11 3-70 15,-5 1-58-15,-3 2-86 0,0-3-141 16,0-1 24-16,7-8 65 0,-7 4-377 0,-3 3-365 15</inkml:trace>
  <inkml:trace contextRef="#ctx0" brushRef="#br0" timeOffset="37985.85">27503 13762 2701 0,'0'0'123'0,"0"0"26"16,0 0 30-16,0 0 8 0,0 0 8 15,0 0 0-15,0 0 0 0,0 0-18 0,0-10-5 16,20-5-21-16,20-10-12 0,10 0-16 15,6-3-14-15,1 2-12 0,17-7-4 16,-1 3-14-16,-16 5-43 0,3 2-45 16,-7 6-57-16,-13 2-42 0,-7 5-65 15,-6 2-53-15,-8 2-53 0,-5 6-41 0,-4 0-56 16,-10 0-77-16,0 0-59 0,-7 18 62 16,-5-7-274-16,-12 9-216 0</inkml:trace>
  <inkml:trace contextRef="#ctx0" brushRef="#br0" timeOffset="38152.75">27466 13934 2157 0,'-20'13'58'0,"10"-5"24"0,10-5 20 16,0-3 16-16,0 0 11 0,54-11 3 16,2-6-5-16,21-11 4 0,13-2-19 15,-3-1-5-15,-1 5-21 0,-3-2-8 0,-2 0-14 16,-21 9 5-16,-8-1-14 16,-1 2-9-16,-15 6-44 0,-12 2-35 0,-4 2-29 15,-7 6-21-15,-3-2-19 0,-10 4-27 16,0 0-35-16,0 0-31 0,0 0-55 0,0 0-69 15,0 0-104-15,0 0-222 0,0 0-141 16</inkml:trace>
  <inkml:trace contextRef="#ctx0" brushRef="#br0" timeOffset="39986.01">29416 13090 1945 0,'-10'-10'86'0,"1"-4"18"16,1 0 7-16,2-5 0 0,6-2 11 16,0 4-16-16,3-6 20 0,3 1-5 15,2 2-29-15,2 2 1 0,-1 3-15 16,8 5-3-16,-7 6-11 0,7 4 1 0,-17 0-17 15,33 17-1-15,-16-1 10 0,3 9-22 16,-7 6 3-16,1 12 10 0,-5-3-24 16,-2-4 1-16,3-2-5 0,-6 0 13 0,-1-2-12 15,0 2-3-15,-3-7-1 0,7-4 0 16,-1-1-10-16,1-3-2 0,3-1 8 16,3-2 11-16,-2-4 6 0,-2 1-8 0,1 2 18 15,4 0 0-15,-1-4 1 0,-2 6 9 16,-2 0-12-16,-2 3-5 0,2 0 9 0,-9 2-3 15,0 3 1-15,-6 8-7 0,-4-3 0 16,-10 10-2-16,-4 4-6 0,-5-4 0 16,-5 1-8-16,4-11-3 0,4-3 1 15,-1-8-26-15,1-1-20 0,5-7-43 16,-2-1-51-16,10-7-73 0,-4-6-88 0,4-3-105 16,3-6-137-16,7-5 64 0,0-8-317 15,6-11-270-15</inkml:trace>
  <inkml:trace contextRef="#ctx0" brushRef="#br0" timeOffset="40319.3">30196 12865 2387 0,'-7'-10'107'0,"7"10"15"0,-19-3-13 16,19 3 9-16,-38 18 9 0,8-1 2 16,-16 16-15-16,10 2 2 0,-11 18-14 15,4 5-7-15,9 3-9 0,4 3 4 0,16-8-10 16,2-6-4-16,5 3 2 0,10-12-6 15,1-5-6-15,5-4 1 0,18 11-7 16,3-12-6-16,7-2 2 0,-4-11-2 0,-3-8 0 16,0-5-4-16,-3-3-8 0,6-4-1 15,-3-6-2-15,-3 1-3 0,-4-7-2 0,-3 3-8 16,-3-4 2-16,-8-5-4 16,-1 2-4-16,-8 0 0 0,-8-1-6 15,-1-1-14-15,-4 0-22 0,-4 3-18 0,4 6-40 16,-7-2-27-16,-1 6-34 0,2 5-26 15,2 2-42-15,17 0-49 0,-34 2-84 0,34-2-170 16,-20 3 8-16,20-3 61 0,0 0-227 16,0 0-164-16</inkml:trace>
  <inkml:trace contextRef="#ctx0" brushRef="#br0" timeOffset="41102.85">30636 13184 2051 0,'0'0'105'15,"0"0"25"-15,0 0 0 0,0 0-7 0,0 0 7 16,0 0-2-16,13-32-10 0,8 20 3 16,9-6-17-16,16-7-2 0,4 3-2 0,1 2-7 15,1-1-10-15,2 2-13 0,-11 4 0 16,-9-1-10-16,2 7-14 0,1 0-56 15,-7 2-46-15,-10 3-36 0,3 1-42 0,-3-2-42 16,-4 5-29-16,-2-6-32 0,-4 5-51 16,-10 1-79-16,6-10-58 0,-6 10-179 15,0-18-102-15</inkml:trace>
  <inkml:trace contextRef="#ctx0" brushRef="#br0" timeOffset="41302.49">31030 12670 1775 0,'-17'-15'52'0,"7"1"31"16,-4 6 31-16,8 0 23 0,-1-1 2 15,7 9 21-15,-6-7-10 0,6 7-35 0,0 0-3 16,0 0 41-16,0 0-12 0,-24 32 15 16,21-8-4-16,-8 8 5 0,-1 18-10 0,5 3-10 15,4 5-14-15,-5 4-7 0,8 2-14 16,0 2-11-16,5-1-7 0,-5 0-4 16,3 0-11-16,3-2-5 0,1-9-7 15,7 0 0-15,-8 0-25 0,10-4-38 16,-5-12-27-16,2-9-40 0,0-1-35 0,1-9-36 15,6-1-42-15,-1-8-46 0,-2-6-57 16,0 0-86-16,-17-4-146 0,36-18 37 16,-12-1-300-16,6-12-272 0</inkml:trace>
  <inkml:trace contextRef="#ctx0" brushRef="#br0" timeOffset="42002.93">31699 12859 2308 0,'0'0'34'0,"0"0"12"0,-22 18 18 16,8-11 7-16,-2-1 0 0,-2 1 0 16,1 1-8-16,1-1 1 0,-1 1-10 15,4 2 0-15,-4-3-12 0,7 1-4 16,-3 2 5-16,0 0-14 0,3-3 2 0,3 1 2 16,7-8-8-16,-13 10 1 0,13-10-9 15,-4 10 1-15,4-10-7 0,-6 9 13 16,6-9 0-16,-3 7-1 0,3-7-7 0,0 0 27 15,0 0 13-15,-10 11 2 0,10-11-2 16,0 0-16-16,0 0-3 0,0 0-1 16,0 0 1-16,0 0-8 0,0 0 6 0,0 0 4 15,19-30-9-15,-15 23-8 0,2 0-1 16,1-4 7-16,0 1 1 0,6-2 5 16,1-1 6-16,-5 1 0 0,9-4 3 15,-2-2 1-15,1 4-2 0,2-1-2 16,-2 0 9-16,4 1 1 0,-2-3-4 0,1 9-6 15,4-3-13-15,-8 4 4 0,8 4-7 16,-4 7-4-16,2 5 7 0,2 7-6 16,-7 8 10-16,-4 6-8 0,-6 5-2 0,-4 5-4 15,-3 15-5-15,-7 3 7 0,-2-1 11 16,-8 15 16-16,-3-4 5 0,0-14 0 0,3-4-6 16,4-4-2-16,3-10-4 0,-1-7-4 15,8-8-1-15,0 0-5 0,3-6 1 16,0-1 0-16,6 0 5 0,5-3 0 15,2-2-1-15,4-4-1 0,6-5-5 16,11-5-4-16,-5 0-5 0,8-6 2 0,3-1-3 16,11-5-5-16,-2-1-16 0,1-4-35 15,-7 2-35-15,-10 5-43 0,-6 5-54 16,-6-1-38-16,-5 2-39 0,-2 4-39 0,-8 0-46 16,-6 5-64-16,0 0-106 0,0 0 0 15,0 0-344-15,0 0-331 0</inkml:trace>
  <inkml:trace contextRef="#ctx0" brushRef="#br0" timeOffset="42320.12">28320 15874 2666 0,'-17'6'185'16,"7"-9"1"-16,10 3-13 0,-11-15-14 16,11 15-10-16,11-31-17 0,5 10-17 15,14-12-14-15,7 1-8 0,10-7-11 0,-1 6-12 16,25-5-44-16,-19 9-63 0,16-7-49 15,-19 14-46-15,-5 7-49 0,-7 5-47 0,-7 2-40 16,-11 3-22-16,-5 3-13 0,-14 2-2 16,0 0 8-16,16 8-387 0,-16-8-178 15</inkml:trace>
  <inkml:trace contextRef="#ctx0" brushRef="#br0" timeOffset="42503.06">28709 15655 1959 0,'-30'19'-15'0,"-3"-3"33"16,9-1 24-16,-1 3 18 0,-2-1 8 0,6-2 10 15,1 0 1-15,1 2-4 0,2-2 4 16,4-1 3-16,-1 1-6 0,7-1 6 15,1-3-9-15,6 3 12 0,6-3-5 16,1 3-11-16,7-3-9 0,2 0 1 16,7-1-10-16,7-6-5 0,7 0-6 0,4-4-32 15,2-4-46-15,-7 3-52 0,8-5-42 16,-1-1-39-16,20-5-43 0,-9-8-26 16,-5 0-56-16,-5 0-50 0,-1-5-242 0,-3-4-89 15</inkml:trace>
  <inkml:trace contextRef="#ctx0" brushRef="#br0" timeOffset="42808.27">29353 15499 1704 0,'17'-19'-3'0,"-7"1"22"0,2 1 24 16,2-4 22-16,2-4 21 0,5 3 10 0,-8 3 10 15,7-6 13-15,-3 2-6 0,-1 0-3 16,5 2-17-16,-8 7-7 0,0-1-3 16,-3 5-15-16,-3-1-5 0,3 4 1 0,-3 3-10 15,-7 4-5-15,16-3 1 0,-16 3-15 16,0 0 7-16,23 13-7 0,-9-4-7 0,-7 1-1 15,2 4-9-15,4-2 3 0,-2 1 1 16,-1 4-12-16,4 1 6 0,-5-2-1 16,4 1 8-16,-2 2-8 0,-1 1-1 0,2-1 5 15,-1-2 3-15,2 7-8 16,-7 1 1-16,-1 0 5 0,-2 1-6 0,-3-1 3 16,-3 0-6-16,-5 4 7 0,2-4-12 15,-7 3 3-15,-1-6-2 0,1 3 9 16,-4 0-10-16,7-8-23 0,1 1-24 0,-2-7-22 15,8 0-31-15,-1-7-41 0,4-4-46 16,0 0-44-16,0 0-75 0,0 0-76 0,40-16-43 16,-19 0-170-16,5-2-90 0</inkml:trace>
  <inkml:trace contextRef="#ctx0" brushRef="#br0" timeOffset="43253.39">30042 15552 1791 0,'17'-7'102'16,"-7"-1"15"-16,-2 4 9 0,-8 4-4 15,0 0 0-15,0 0 10 0,0 0-5 16,-8 29-16-16,5-6 5 0,-7 7-5 15,10 0-25-15,0 5 7 0,0 5-8 16,7-5-11-16,10 9-5 0,2-3-7 0,5 0-9 16,-1-2 1-16,4-14-14 0,0-8-4 15,6-2 12-15,4-5-12 0,-7-5 7 16,6-5-21-16,-3-5 8 0,4-5-1 0,-1-2-16 16,-6-5 15-16,0-1-16 0,-6-6 4 15,-10 5 10-15,-1-1-9 0,-10-5-6 16,-3-2-11-16,-13-3 19 0,-14-14-12 0,-6 2-8 15,-24-2 11-15,0 1-4 0,-6 1-12 16,6 13 19-16,-12-4-10 0,12 8 0 16,-10-10-2-16,14 7 7 0,10-1 0 15,6 3-13-15,10-9 15 0,7 4-9 0,10-3-1 16,10-1 1-16,20-18-8 0,14-8 13 16,6 4-4-16,13 6-4 0,-10 13-3 15,8 2-11-15,-8 14 19 0,-7 7-11 0,0 9 6 16,-9 10 2-16,0 3 7 0,0 11-10 15,-4 3 1-15,0 18 4 0,-3 1 2 16,-6-5-5-16,-7-3 19 0,2 15-22 0,-9-4 12 16,4-11-6-16,-1-1-25 0,-3-5-35 15,3-2-24-15,-3-2-28 0,0-7-31 0,0-2-50 16,0-5-50-16,0-8-86 0,0 0-125 16,0 0 5-16,0 0-223 15,0 0-164-15</inkml:trace>
  <inkml:trace contextRef="#ctx0" brushRef="#br0" timeOffset="44503.81">3739 6460 2088 0,'0'-10'134'15,"0"0"-2"-15,0-2 3 0,4-6-25 16,0 2 1-16,5 1-5 0,-2-3-4 0,7 1-19 16,-2 1 8-16,1 5-11 15,4-2-23-15,1 3 5 0,-2 6-13 0,-2-1-6 16,2 5-9-16,-16 0-1 0,36 12 3 15,-25-2-10-15,2 11-6 0,0 1-6 16,-6 3 12-16,0 3 4 0,-4-3-11 0,0 0-4 16,0-6 1-16,0-5-11 0,1 3-2 15,-4-3 10-15,4-3-9 0,2 1 0 0,4 1-2 16,-3-6 2-16,3 0-3 0,6 4 9 16,-2-4-2-16,-1 0 3 0,4 4 3 15,-1 1-1-15,1 1 2 0,-4-1-2 0,1-2 5 16,-4 0 6-16,0 2 5 15,-1 1 2-15,-1-1 9 0,-2 1-1 0,1 2 0 16,-7-4 5-16,-4 6-7 0,1-5 0 16,-3 1-3-16,-5-1 9 0,-5 2-22 0,6-1-3 15,-10-2-27-15,3-7-34 0,-3 0-41 16,3 0-53-16,4-8-53 0,0 0-51 16,3-6-54-16,7-2-62 0,3-6-106 0,6-13 5 15,14-11-205-15,7 2-159 0</inkml:trace>
  <inkml:trace contextRef="#ctx0" brushRef="#br0" timeOffset="44918.92">4439 6342 2015 0,'10'-6'74'16,"-6"5"8"-16,-4 1-14 0,0 0-2 15,0 0 5-15,0 0 8 0,23 18 4 16,-16-4-15-16,-4 4 0 0,7 7-3 0,3 5-6 16,-2 2 1-16,11 11-1 0,-1 2-7 15,-4-11-4-15,5 4-10 0,8-3 7 0,-9-10-11 16,2-6-6-16,4-5 23 0,-4-3 12 15,0-3 6-15,4-2 5 0,-3-6-2 16,-1-3-1-16,7-2-11 0,0-5-5 0,-7-3 10 16,0 1 3-16,-2-5-7 0,-2-4-7 15,-8 2-5-15,5-9 5 0,-16 3-12 0,3 3-6 16,-9-3 3-16,-1 0 3 16,-7-3-4-16,1 3 3 0,-10 0 0 0,0 3-2 15,-14-6-7-15,7 9 2 0,-3 2-1 16,-14-4 5-16,11 3-4 0,-2 6 14 15,5-4 9-15,0 4 4 0,6-3-2 0,-3-2 0 16,3-1-3-16,5-3-7 0,1 2-2 16,5-4-4-16,-1-2-4 0,4 0-3 0,6 3-6 15,7-6-1-15,3 3-3 0,1 1-12 16,3 1 2-16,6 4-8 0,-3 1-2 16,6 5-4-16,2 2-12 0,1 7-31 0,1 4-18 15,4 3-28-15,3 12-24 0,-5 5-41 16,16 17-36-16,-5 0-49 0,3 5-69 15,7 12-82-15,-6-15-162 0,0-1 34 16,0 2 63-16,-1-7-263 0,4-6-208 0</inkml:trace>
  <inkml:trace contextRef="#ctx0" brushRef="#br0" timeOffset="45969.64">5796 6103 2297 0,'20'-18'222'15,"-7"2"38"-15,1 4 19 0,-7 5 10 0,-1-1-32 16,0 2-22-16,-6 6-29 0,0 0-29 15,11-4-27-15,-11 4-5 0,0 0-14 16,27 29-19-16,-14-5-6 0,4 19-7 0,-1 7-11 16,-9 4-7-16,3 8-5 15,-3 4-9-15,6 9-1 0,-3-13-9 0,3-2-1 16,-6-6-13-16,6-4 6 0,-6-8-20 16,-1-13 5-16,1-7-7 0,-4-1 0 0,5-4 18 15,-5-5 4-15,-3-6-6 0,0-6 5 16,0 0-6-16,0 0-14 0,3-32 1 15,-6-4-4-15,-8-24-7 0,-2-19 6 0,-7-7-10 16,4-6 1-16,-1-1-6 16,10 3 4-16,-6 2-6 0,-1 3 2 0,5 6 0 0,2 18-4 15,4 4 1-15,3 13-4 0,3 6 4 16,-3 8-8-16,7-1-6 0,-1 6-4 16,4 6-2-16,4 4 0 0,2 5-4 15,4 7-5-15,4 6 2 0,9 9 8 0,7 16-2 16,-4 7 7-16,15 15 1 0,-9 5-5 15,2 2 8-15,-10 6 0 0,-1-6 0 16,-6-7 1-16,-4-2-6 0,-7-2 10 0,5-3 0 16,-5-12-3-16,-9-9-1 0,0 0 17 15,2-7-1-15,-2-2 40 0,-1-1 41 0,-1-6-1 16,-5-6-4-16,0 0-11 0,0 0-6 16,0 0-13-16,0-39 3 0,-8 14-12 0,-5-7-27 15,-4-11-13-15,-6 4 8 0,3 2-26 16,0 6-10-16,4 9-7 0,2 5-7 15,-6 2-24-15,0 7-5 0,0 6-14 16,-3 4-8-16,-7 6 4 0,-17 17 10 16,1 7-1-16,-5 15 8 0,-5 9 2 0,6 1 9 15,6 5 3-15,17-13-20 0,8-2-7 16,8-7 0-16,11-11 6 0,4-4 2 0,6-4 14 16,6-7 2-16,5-1 8 0,-1-13 3 15,6-2 8-15,11-10 4 0,20-13 2 0,7-11 8 16,-4-9-4-16,-5 2 6 0,-1-8 0 15,-7-2 1-15,-14 10 2 0,1 1-6 16,-1 2 5-16,-14 7 4 0,-2 10 14 0,-4 4 5 16,-2 4 4-16,-1-1-6 15,4 4-7-15,-5 2 0 0,1 8 1 0,4-1-4 0,2 3 1 16,-2 5 7-16,-1 2-3 16,7 4 1-16,3 2-5 0,-3-1 0 0,-3 2 2 15,6 1 2-15,-3-2-5 0,0-1 5 16,0 1-1-16,-3-3-5 0,-4 1 1 0,4-3 1 15,-7 0 3-15,4-2-2 0,-2-2 5 16,6-4-2-16,-2 0 1 0,1-4 3 16,2 1-4-16,2-8 2 0,2 3 0 0,1-3-1 15,-2 1-5-15,-8 3 6 0,-1-1-2 16,1 2-4-16,-1 2 0 0,-3 0-8 0,-10 4-5 16,17 1 6-16,-17-1 3 15,19 7 0-15,-8 1 0 0,5 1 3 0,-6-1-6 16,7 3 2-16,0 2 2 0,-1-4 0 15,4 1 1-15,-7-3 3 0,1-1 5 0,5-1 4 16,-5-2 3-16,2-6 7 0,5-2 0 16,-1-1 5-16,-1-2-2 0,5-5 10 15,0 1 10-15,-12-5 4 0,6 3 10 0,-6 3 14 16,2 3 1-16,-7-1 5 0,3 1-6 16,-3 4-11-16,3-3-6 0,-10 7-3 0,13-10-28 15,-10 5-31-15,4-1-28 0,-7 6-34 16,13-4-10-16,-13 4-5 0,17 3-17 0,-17-3-14 15,20 7-42-15,-10 0-42 16,6 4-44-16,-2 3-44 0,-1 1-56 0,-3 0-107 16,-4 3-100-16,-6 2 51 0,0-1-356 15,-9 12-343-15</inkml:trace>
  <inkml:trace contextRef="#ctx0" brushRef="#br0" timeOffset="46220.37">5690 7315 2632 0,'-74'27'165'0,"21"-4"18"0,16-9 20 0,11-3 10 16,6-1 1-16,6-7-6 0,7 1-7 16,7-4 1-16,0 0-11 0,81-53-9 0,48-9-2 15,31-11-12-15,27-10-18 0,17-6 1 0,79-30-10 16,-10 6-7-16,-56 26-19 16,-4-5 3-16,-3 6-13 0,1 1-9 0,-25 6-12 15,-16 4-7-15,-27 11-2 0,-40 20-13 16,-19 6 4-16,-11 8-9 0,-16 5-8 15,-24 9-34-15,-3 4-7 0,-6 5-40 0,-4-1-34 16,-4 1-33-16,1 1-28 16,-4-1-38-16,-3 4-19 0,-10 3-38 0,0 0-38 0,0 0-31 15,17 9-36-15,-17-9-42 0,-3 12-64 16,3-12-152-16,-10 20 58 0,-1-11-411 16,5 4-418-16</inkml:trace>
  <inkml:trace contextRef="#ctx0" brushRef="#br0" timeOffset="51837.14">7462 11697 2795 0,'-3'-13'93'0,"-3"1"55"0,3 2 36 15,-4-1 33-15,7 11 31 0,-7-8 2 0,7 8-5 16,-7-10-23-16,7 10-23 0,0 0-17 16,-3-11-18-16,3 11-40 0,0 0-9 15,0 0-13-15,0 0-7 0,0 0 12 0,6 54 16 16,2-21 22-16,5 9 3 0,-4 8 10 15,9 0-5-15,-5 7 1 0,0-6-14 0,4 5-8 16,-4-1-11-16,4-3-7 0,0 3-13 16,-1-7-10-16,-6-8-5 0,0-8-6 15,0-2-9-15,-3-7 1 0,0-1-9 0,-4-3-5 16,0-1-1-16,0-5 1 16,1-1-8-16,-1 1-6 0,-3-13-10 0,0 12-10 15,0-12-20-15,3 16-21 0,0-11-20 16,-3-5-35-16,0 0-57 0,-6 7-35 0,6-7-44 15,0 0-38-15,0 0-47 0,-13-17-51 16,10 6-58-16,-4-7-51 0,0 2-64 0,4-7-143 16,-1-4 27-16,4-1 69 0,0-3-467 15,-3 2-506-15</inkml:trace>
  <inkml:trace contextRef="#ctx0" brushRef="#br0" timeOffset="52387">7456 11715 2978 0,'-6'-7'0'16,"2"-4"37"-16,-2 1 32 0,2-1 17 15,0-3 12-15,1-3 26 0,3 2 5 0,0-3 9 16,3-1-1-16,-3-2-2 0,8-1-4 16,-2 2-8-16,7 2-10 0,1 1-12 15,2-2-13-15,5 5-13 0,2 2-3 0,0 5-12 16,4-2-5-16,3 5-4 0,3 0-4 15,0 11-1-15,5 0-7 0,-2 3-4 0,17 12-6 16,-9 1-3-16,-1 7-1 0,-7 4-4 16,-9 4-1-16,-7 2-5 0,1 3-12 0,-12-5-14 15,1 6 0-15,-4-5-5 0,-6-6 0 16,-6-1 3-16,-1 3-4 0,-5-6 4 16,-2 0-3-16,7-5-2 0,1-6 4 15,2 1-4-15,-3-6 8 0,7-5 1 16,-3 6 1-16,3-14 0 0,-7 11 5 0,7-11-2 15,0 9 0-15,0-9 1 0,0 0 5 16,0 0 3-16,0 0 5 0,0 0 11 0,40-17 6 16,-29 11 2-16,2 1-3 15,-13 5-4-15,23-2-4 0,-7 2 1 0,-16 0-2 16,41 5-2-16,-22 3-1 0,8 0 0 16,-6 9 1-16,5 0-1 0,-2 5 3 15,-5 1 6-15,-5 4 9 0,2 1 4 0,-5 2 0 16,-1 5 4-16,-7 0 5 0,-6 2 5 15,-4 1-1-15,-7 9-5 0,-2-4 5 0,-7 0 0 16,-4-10-8-16,-3 3 0 0,3-13-5 16,0-8 1-16,0-5-12 0,5-5-4 0,-2-5-25 15,-3 0-21-15,-3-8-30 0,-6-2-29 16,-1 0-22-16,11 3-23 0,-1-4-40 16,0 2-37-16,11-1-48 0,-1 3-45 0,4-4-62 15,5 1-69-15,5 0-133 0,3-2 55 16,8-3-372-16,5-1-363 0</inkml:trace>
  <inkml:trace contextRef="#ctx0" brushRef="#br0" timeOffset="53554.03">9093 11884 2664 0,'-7'-8'110'0,"4"-2"45"16,3 10 30-16,-7-16 31 0,4 7 30 15,-4 2 17-15,7 7 4 0,-3-12-13 16,3 12-17-16,0 0-27 0,-7-10-25 0,7 10-26 15,0 0-27-15,0 0-2 16,0 0-17-16,-6 28-3 0,6-9-22 0,0 6 3 16,0 6-7-16,6 19 13 0,1 1-3 15,-7 5 7-15,3 2-12 0,4-1 2 0,0 6-2 16,-4-4-19-16,3-2 1 0,1-1-14 16,-4-3-2-16,4-8-11 0,-3-10 1 0,-1-7-2 15,3-6-2-15,-2 3 0 0,-4-5-7 16,0-5 12-16,3 0 1 0,0-5 23 0,-3 2 30 15,4-5 12-15,-4-7-5 0,0 0-7 16,0 0-15-16,0 0-4 0,0 0-9 16,0 0-5-16,0 0-8 0,-7-32-4 15,4 13-9-15,3-2-2 0,-7-7-5 0,4-6-6 16,3-1-1-16,0-3-7 0,0-2-15 16,0 0-10-16,-3 1 0 0,3-4 0 15,3 5 0-15,-3-2 0 0,0 3 0 0,3-4 0 16,7-6 0-16,-3 7 0 0,0 5 0 15,-1 3 0-15,4-1 0 0,1 1 0 0,1 4 0 16,-2-1 0-16,4 4 0 0,-4 1 0 16,4 5 0-16,-5 4 0 0,1-1 0 0,1 4 0 15,1 2 0-15,6 6 0 0,-5-3 0 16,4 7 0-16,2 7-62 0,-2 0-7 0,-1 3 2 16,1 5-21-16,-4 4-7 15,4 6 3-15,-7 6-1 0,0-1-15 0,-3 1 3 16,-10 1 1-16,3 1 9 0,-11 1-1 15,-8 11 9-15,5-3 4 0,-13-4 9 0,0-4 3 16,2-6 15-16,1-6-1 0,0-4 13 16,4-5-3-16,4-6 9 0,-1 1 2 15,4-4 10-15,2-1-5 0,-5-3-2 0,16 0 9 16,-17 0 26-16,17 0 15 0,-13-7 18 16,3 2-2-16,10 5 9 0,-7-10-14 0,4 7 7 15,3 3-8-15,0 0-7 0,0-10 4 16,0 10-4-16,17-5 9 0,-17 5-4 15,30 3-1-15,-6 2 8 0,1-1-9 16,2 3-3-16,3 2-5 0,0-1 2 0,0 4 2 16,7 1 5-16,-3 1-2 0,12 9 7 15,-9-6-11-15,-7 1 4 0,17 10-29 0,-8-2-32 16,-9-8-20-16,-3 0-37 0,0-1-25 16,-4 1-36-16,0-7-28 0,-2 3-34 15,-5-4-54-15,-2-3-40 0,6-2-51 0,-4-2-14 16,8-6-81-16,2-4-171 0,1-4 72 15,10-3 57-15,2-11-402 0,12-8-383 0</inkml:trace>
  <inkml:trace contextRef="#ctx0" brushRef="#br0" timeOffset="54136.65">10993 11726 2634 0,'13'-14'28'0,"4"-1"40"0,-11 2 29 16,4 4 10-16,4-4 16 0,-4 1-5 0,-4 2 19 16,5-4-4-16,-2 6-3 0,-2-1-1 15,-7 9-8-15,3-9-9 0,-3 9-9 16,4-13-14-16,-4 13-10 0,0 0-7 16,-14-11-4-16,14 11-9 0,0 0-4 15,-33 4-8-15,33-4-2 0,-27 4-8 0,7 2 1 16,-6-3-4-16,3 1-6 0,-1-1-6 15,0-2 7-15,5 6 5 0,-1-3 2 0,-4 2 9 16,2-4 10-16,-2 3 10 0,4-4 16 16,-1 6 4-16,5-6 5 0,-1 2 4 0,17-3-3 15,-26 6 4-15,12-4-1 0,1 0-19 16,13-2-6-16,-17 3-7 0,17-3-13 16,-20 8-5-16,20-8-5 0,-10 7-13 0,4 3 8 15,3-2 6-15,-4 6 8 0,0-2 13 16,4 5 6-16,-1 4 11 0,1 2 9 15,3 2-12-15,-3 2 10 0,6 6 8 0,-3 2 3 16,3 1 1-16,-3 3-2 0,0-3 6 16,4 4 0-16,2 14 0 0,1-8-5 15,3-3-3-15,0 6-4 0,-3-10-4 0,3 5 5 16,3 5-3-16,-6-14 4 0,3-5 5 16,-4-2-10-16,4-2-5 0,1-2-14 0,-8-5-67 15,3 4 0-15,1-8 0 0,-1 0 0 16,5 0 0-16,-5-2 0 0,1-5 0 15,4 3 0-15,-2-4 0 0,-2 0 0 0,-1 2 0 16,11-4 0-16,-17-5 0 0,27 0 0 16,-27 0 0-16,30-5 0 0,-17 0 0 0,7 0 0 15,0-2 0-15,-3-1 0 16,0-5-75-16,2 1-225 0,-2-4-49 0,0 2-77 16,-4-4-79-16,-6-1-82 0,6-5-171 15,-6-1 39-15,-4-1 82 0,4-5-667 0,-4 4-763 16</inkml:trace>
  <inkml:trace contextRef="#ctx0" brushRef="#br0" timeOffset="54319.52">10809 12252 3737 0,'-17'7'-41'15,"8"-1"50"-15,-1-5 31 0,10-1 20 0,0 0 9 16,0 0 15-16,0 0-16 16,0 0-9-16,0 0 2 0,0 0-4 0,6-25-7 15,12 17-7-15,-9-5 0 0,15 1-9 16,-2-1-17-16,-1-2-37 0,6 5-45 0,-4-1-45 15,0-1-53-15,0 2-40 0,-2 3-48 16,-2-1-49-16,-2 1-71 0,0 1-114 0,-4 2 46 16,0-1-236-16,-2-4-169 0</inkml:trace>
  <inkml:trace contextRef="#ctx0" brushRef="#br0" timeOffset="55820.52">12316 11908 2174 0,'10'-17'218'0,"-10"9"27"16,0 8 17-16,0-13 12 0,0 13 8 0,0-11 11 16,0 11-15-16,0 0-19 0,0 0-30 15,-3-12-29-15,3 12-17 0,0 0-26 0,0 0-19 16,0 0-12-16,0 0-5 0,3 40-4 15,3-15-14-15,2 4-14 0,-5 6 4 16,3 22 13-16,-2-6-5 0,-1 10-1 0,3 2-2 16,2-1-12-16,-5 1-2 15,0-1-11-15,-3-5-2 0,4-1-2 0,-4-9-11 16,0-11-1-16,3 3-4 0,-3-10-7 16,-3-4 1-16,3 0-5 0,0-4-6 0,0-4-2 15,3 1 8-15,-6-6 22 0,6 1 24 16,-3-3 18-16,0-10 5 0,-3 15-4 0,3-15-7 15,0 0-11-15,0 0-6 0,0 0-12 16,0 0-6-16,0 0-1 0,0 0-10 0,-7-38-5 16,10 19-5-16,-6-9-3 0,0-7-30 15,3-1-11-15,0-3 0 0,3-11 0 0,-3 5 0 16,0-10 0-16,0 10 0 0,3-10 0 16,-3 10 0-16,0 4 0 0,4-13 0 15,-4 11 0-15,3 6 0 0,-3-1 0 0,0 1 0 16,3-4 0-16,-3 2 0 0,3-1 0 15,5-14 0-15,-5 15 0 0,0 3 0 16,0 2 0-16,4 1 0 0,2 4 0 16,-1 7 0-16,-8 1 0 0,6-1 0 0,1 7 0 15,-1-2 0-15,-3 6 0 0,5-3 0 16,2 6 0-16,-1 1 0 0,5 1 0 0,2 2 0 16,5-3 0-16,2 11 0 0,0 0 0 15,0 5 0-15,11-1 0 0,-1 11 0 0,11 8 0 16,2 9 0-16,-2 1 0 0,5 10 0 15,-15-5 0-15,-4 4 0 0,-4 0 0 0,-2 3 0 16,-11-2 0-16,7 1 0 16,-3-2 0-16,-1 3 0 0,-3 1 0 0,-5-10 0 0,-5-8 0 15,3 3 0-15,-2-2 0 16,-1 2 0-16,-3-5 0 0,3-9 0 0,-3 0 0 16,3 0 0-16,2-7 0 0,-2 1 0 15,0-2 0-15,-3-1 0 0,0-4 0 0,0-8 0 16,0 0 0-16,0 0 0 0,0 0 0 15,0 0 0-15,0 0 0 0,-3-29 0 0,0 13 0 16,-2-9 0-16,2 0 0 0,0-5 0 16,-7-3 0-16,-4-13 0 0,8 13 0 0,-7 5 0 15,-1 3 0-15,-2 0 0 16,-1 4 0-16,-3 2 0 0,-6 1 0 0,-1 8 0 0,0 3 0 16,0-1 0-16,-3 6 0 15,3 2 0-15,-3 5 0 0,-3-3 0 0,-3 8-67 16,-1 0-160-16,4 2-15 0,3 4-18 15,6-4-19-15,1-2-4 0,10 8-14 0,-4-6-30 16,7 2-18-16,7 3-20 0,3-5-26 16,3-2-53-16,4-3-110 0,3 1-56 0,0-3 66 15,10 0-462-15,3-2-480 0</inkml:trace>
  <inkml:trace contextRef="#ctx0" brushRef="#br0" timeOffset="56219.91">14229 11651 3140 0,'4'-8'240'0,"-1"-2"49"15,-3 10 49-15,0-18 16 0,0 18 6 0,-3-14-7 16,3 14-11-16,-4-8-19 0,4 8-27 15,0 0-30-15,4-10-31 0,-4 10-26 0,0 0-22 16,0 0-19-16,0 0-15 0,0 0 0 16,-4 43 12-16,1-11-12 0,3 7 6 15,3 11 11-15,4 4-32 0,-10 4-138 16,-1-2 0-16,8 1 0 0,-1 1 0 0,-3-4 0 16,3-1 0-16,8 0 0 0,-8-2 0 15,0-8 0-15,0 10 0 0,4-13 0 0,-7-9 0 16,3-2 0-16,0-4 0 0,-3-4 0 15,8-4 0-15,-5-1 0 0,0-2 0 0,-3-7 0 16,0 3 0-16,3-2 0 0,-3-8 0 16,0 0 0-16,0 0-225 0,0 0-204 15,-3-28-84-15,0 3-83 0,-8-11-133 0,-2-15-29 16,4-2 71-16,-5-4-760 0,1-3-896 16</inkml:trace>
  <inkml:trace contextRef="#ctx0" brushRef="#br0" timeOffset="56420.27">13793 11850 4148 0,'0'0'-34'0,"-24"-3"45"0,24 3 11 16,-9-10 26-16,9 10 1 0,-7-15 2 15,7 5 6-15,10-5-10 0,3-6 9 0,4 7-4 16,19-15-3-16,7 4-11 0,8-3-1 16,-8 3 0-16,10-4-14 0,1 11 6 15,-1-3-6-15,11 4-30 0,-7 2-43 0,-15 5-49 16,9 2-65-16,-5 4-56 15,14-3-59-15,-13 1-81 0,3 1-162 0,-3-1 16 16,-1-2 58-16,17 2-262 0,8-2-204 16</inkml:trace>
  <inkml:trace contextRef="#ctx0" brushRef="#br0" timeOffset="56719.92">15663 11426 2261 0,'0'0'229'0,"0"0"26"15,0 0 38-15,0 0 18 0,0 0 19 16,0 0 20-16,0 0 10 0,0 0-13 0,0 0-25 16,0 0-32-16,0 0-25 15,0 0-33-15,13 8-19 0,-13-8-9 0,0 24 0 16,0-6-3-16,0 7-6 0,-3 14-9 16,6 16-14-16,-3 1-6 0,3 8-14 0,1-3-22 15,-4 4-6-15,3 2-10 0,-3-3-17 16,7 1-16-16,0-5-11 0,-4 1-33 0,0-3-37 15,7-4-40-15,-3-4-78 0,0-12-70 16,-1-12-31-16,1-1-34 0,-4-4-20 16,0-10-34-16,-3-2-65 0,8-7-75 0,-8-2-67 15,0 0-119-15,3-30-44 0,-3 10 69 16,3-7-597-16,0-7-668 0</inkml:trace>
  <inkml:trace contextRef="#ctx0" brushRef="#br0" timeOffset="57153.65">15752 12080 3536 0,'0'0'46'0,"-9"-10"29"0,9 10 16 15,-4-8 8-15,4 8 1 0,0 0 2 16,0 0-13-16,0 0-5 0,10-17-12 16,1 13-3-16,5-3-7 0,4 3-2 15,4 0-7-15,6 0-8 0,-3-2-6 0,6 2 1 16,0 0-7-16,7-3-1 0,-10 3 1 16,6-3-8-16,-6 0-4 0,7 0 1 0,-7 1-2 15,0-2-4-15,-3-3-2 0,0 1 3 16,-4 2-4-16,4-5-3 0,-5-6 1 0,-1 5-1 15,-1-8-4-15,-4-2-3 16,-2-1 3-16,2-4 1 0,-6 0-4 0,-3 4 0 16,0-8-1-16,-4 1 5 0,0-2 10 15,4 8 22-15,-4-6 37 0,1 7 25 0,-4 8 35 16,0 1 28-16,3-1-10 0,-3 3-15 16,4 3-11-16,-4 11-9 0,-4-11-7 15,4 11 8-15,0 0 9 0,0 0 13 0,-13 36 5 16,9-3 1-16,1 8-4 0,3 14 0 15,0 5-7-15,0 0-3 0,0 2-14 0,0 2-8 16,0 0-17-16,3-3-6 0,11 4-8 16,-4-6-8-16,-4-7-11 0,1-9-17 15,0-11-18-15,-4-7-24 0,4-2-12 16,-1-1-17-16,1-10-31 0,-4-5-28 0,-3-1-37 16,0-6-50-16,0 0-37 0,0 0-43 15,0 0-51-15,14-25-64 0,-14 11-55 0,-3-3-45 16,3-2-55-16,-7 5-131 0,0-4 10 15,-3 5 69-15,0 1-525 0,0-1-568 0</inkml:trace>
  <inkml:trace contextRef="#ctx0" brushRef="#br0" timeOffset="59219.76">7320 14891 3163 0,'-8'-19'-28'0,"5"9"50"0,0-3 10 15,0 4 27-15,-1-4 24 0,1 2 10 16,0 3 11-16,-3-5 18 0,-2 5 12 0,8 8-9 16,-3-15-16-16,0 8-11 0,3 7-13 15,0 0-8-15,0 0-8 0,0 0-9 0,0 0-8 16,0 0 0-16,3 40-7 15,0-21-6-15,-3 9 6 0,8 7-1 0,-2 0 8 16,-3 17 5-16,7 4 0 0,-4-2-3 16,5 2-2-16,-5 3 0 0,1 2-9 15,4-1 5-15,2-3-1 0,-7 3-5 0,11-6-1 16,-7 4-7-16,-1-8 1 0,9 0-7 16,-2-4 2-16,1-4-10 0,0-9 5 0,-4-5-2 15,0-6 1-15,1-2-2 0,2-4 1 16,-2 1 4-16,5-5 20 0,-2-5 11 15,0 0-9-15,3-7 7 0,3-1-5 0,4-7-1 16,3-8-12-16,0-2-4 0,3-8-4 16,4-9 4-16,-1-5-3 0,-2-5-8 0,-11-3 3 15,4-2-1-15,-7 3-11 16,0-8 10-16,-3-3-8 0,-4 1 8 0,-7-3-16 16,-2-2 0-16,0-2 6 0,-4 4-13 15,-4 6 6-15,-3-1-1 0,0 2 0 16,4 11-7-16,-3 6 13 0,2 1-11 0,-3 2 0 15,1 8 4-15,-1 4-14 0,1 0-20 16,2 6-44-16,1-3-45 0,-1 10-45 0,-2-5-58 16,6 2-53-16,-4 4-39 0,4 7-41 15,0-12-75-15,0 12-141 0,-3-7 5 16,3 7 59-16,0 0-376 0,3-11-366 0</inkml:trace>
  <inkml:trace contextRef="#ctx0" brushRef="#br0" timeOffset="60336.78">9140 14858 2559 0,'0'0'10'0,"9"-9"18"15,-9 9 17-15,4-9 7 0,-4 9 0 0,0 0 4 16,0-13-7-16,0 13-3 15,0 0-4-15,0 0-2 0,-13-12 1 0,13 12-8 16,-17-6 1-16,17 6-7 0,-20-1-3 16,0 2 0-16,20-1-3 0,-40 6-3 0,17-1 7 15,2-1-1-15,2 2-2 0,-1-2-9 16,-1 2-10-16,2 1 10 0,2 1 8 16,1-1 3-16,-2 3-1 0,6-2 5 15,-6-4 16-15,9 3 4 0,-2 1 5 0,1-2 9 16,1 1-3-16,1 1-6 0,-1-1 13 0,5 0-3 15,-5 6 6-15,6-2-10 0,-1-3 13 16,0 6 1-16,4-3 8 0,-3 7 1 16,6 3 3-16,-6-2 4 0,6 9 0 15,5-3-1-15,-2 6 9 0,0 6 3 16,1 9 8-16,-1-2-3 0,5 4 23 0,-1 4-18 16,-1-4-2-16,-4-4-11 0,7 3 5 15,-2 2-8-15,1-6-5 0,-5-4-4 0,1-9-12 16,-1 0-7-16,5 0 1 0,-5-5-7 15,1 0-4-15,-4 0 12 0,3-5-10 16,5 0-10-16,-8-3 16 0,4-2-4 0,-1-2-15 16,5 2 8-16,-5-4-2 15,1 0-5-15,-1-1-3 0,1-2 2 0,0-1-5 16,0 0 0-16,2 0 0 0,2-1-6 16,-11-6 7-16,26 5-1 0,-12-2-7 0,-14-3-6 15,33 0 1-15,-10-5-17 0,0 2-22 16,4 1-17-16,3-6-46 0,-3 1-26 0,-1-3-22 15,8-2-24-15,-1-1-31 0,-3-2-22 16,3 1-42-16,-6 0-55 0,3-4-62 16,-10 0-59-16,-3 2-65 0,-4-1-132 0,0-4 32 15,-6 4 70-15,-4-2-418 0,-3 5-409 16</inkml:trace>
  <inkml:trace contextRef="#ctx0" brushRef="#br0" timeOffset="60538.91">9029 15620 2713 0,'-16'3'28'0,"9"-3"31"0,7 0 16 16,0 0-9-16,0 0 6 0,0 0 5 15,-20-8-4-15,20 8-13 0,0 0-5 0,0 0 11 16,20-28-23-16,-6 15 8 0,12-3-9 16,8 3-6-16,12-9-12 0,7 1-40 15,4-4-36-15,0 3-48 0,3 0-57 0,-3-3-76 16,2-3-99-16,1 6-130 0,8-12 40 15,-8 9-179-15,13-4-100 0</inkml:trace>
  <inkml:trace contextRef="#ctx0" brushRef="#br0" timeOffset="61120.42">11126 14612 1832 0,'3'-13'110'0,"0"5"25"0,-3 8 13 16,0-19-3-16,8 9 2 0,-8 0-17 0,0 10 7 15,3-15-10-15,0 8-10 0,-3 7-7 16,-3-15 4-16,3 15-4 0,-6-13-10 0,6 13-16 16,-11-12-2-16,-2 9-15 0,13 3 1 15,-27-3-14-15,27 3 5 0,-33 6-12 16,19-5-9-16,-5 3 0 0,2 0-10 0,4 5 9 16,-8-5 1-16,5 4-9 0,2-1 9 15,-2 3 4-15,2-2 0 0,1 5 8 0,3-1 14 16,-3 2 6-16,3 1 10 0,-4 2 6 15,8 1 14-15,6 3 19 0,-7 4 3 16,4 0 26-16,0 3 9 0,6 4 18 16,-3 2 0-16,0 4 9 0,7 12 7 0,-1 0-3 15,0 0 0-15,2 3-5 0,5-3-7 16,-10-7-9-16,11 8-12 0,2-1-10 0,-6 1-9 16,0-1-7-16,3-2-13 0,-6-7-10 15,0-7-10-15,3-1-4 0,3 13-15 16,-6-9 1-16,-4-9-10 0,1-3-4 0,2 0-11 15,4 0-53-15,-10-7 0 0,0-7 0 16,0 6 0-16,3-5 0 0,-3 1-68 0,4-6-55 16,-4-2-40-16,0-5-46 15,0 0-50-15,0 0-49 0,0 0-76 0,0 0-67 16,-10-33-61-16,3 11-66 0,1-6-130 16,6-1 71-16,-4 1-652 0,1-1-749 0</inkml:trace>
  <inkml:trace contextRef="#ctx0" brushRef="#br0" timeOffset="61321.34">10939 15362 3756 0,'-6'-10'21'0,"6"10"42"16,0 0 38-16,-3-11 11 0,3 11 16 16,0 0 10-16,0 0 4 0,3-14-20 0,-3 14-8 15,3-12-17-15,0 5-3 0,8-3-16 16,-1 2-2-16,-1-2-8 0,5 0-13 0,2 0 1 16,1-1-11-16,3-1-15 15,-3 2-25-15,-1 3-14 0,8-4-26 0,-7 4-22 16,2-4-23-16,-2 7-31 0,-1-3-23 15,-2 1-28-15,2-2-32 0,-2 4-33 16,-4 1-30-16,1-1-31 0,-5 1-40 0,-6 3-55 16,10-5-100-16,-10 5 35 0,0 0-268 15,9-2-209-15</inkml:trace>
  <inkml:trace contextRef="#ctx0" brushRef="#br0" timeOffset="62303.84">12533 14772 2120 0,'0'0'55'15,"-7"8"34"-15,7-8 34 0,0 0 32 0,0 0 15 16,0 0 4-16,-10 7 3 0,10-7 2 15,0 0-2-15,0 0-9 0,0 0-17 16,0 0-9-16,0 0-8 0,40-29-6 0,-10 16-13 16,4-5-6-16,15-1-7 0,8-2-5 15,0 0-11-15,3 2-3 0,-7 2-11 16,4-1-2-16,-4 1-14 0,-3 2-4 16,4 0-21-16,-18 2-34 0,1 2-27 0,-7 7-34 15,0-3-37-15,-7 1-36 0,1 4-29 16,-8 2-24-16,1 0-21 0,-4 0-25 0,-13 0-22 15,17 2-16-15,-17-2-3 0,13 0-9 16,-13 0-5-16,0 0 10 0,0 0 31 16,0 0-417-16</inkml:trace>
  <inkml:trace contextRef="#ctx0" brushRef="#br0" timeOffset="62636.46">13303 14530 1874 0,'0'0'-46'0,"-27"0"41"16,17 0 37-16,10 0 27 0,-23 0 25 0,23 0 22 16,-30 0 33-16,30 0 22 15,-21 0 1-15,21 0-18 0,-22 3 8 0,22-3-13 16,-20 8-5-16,10 0-1 0,-1 5-10 15,-2 5 1-15,7-3-1 0,-8 14 1 16,7 2-10-16,1 4 1 0,6 5-3 0,-3 14 1 16,3 3-5-16,6-1-6 0,4 5-1 15,-7-4-1-15,8 2-7 0,-2 4-4 0,4-1 7 16,-5-3-7-16,-2-1-3 0,4 0 1 16,-7-2-11-16,0-3 4 0,-3-12-14 0,5-3 0 15,-2-5-7-15,-3-8-9 0,0-4-2 16,0 0 0-16,0-3 2 0,0-3 2 0,-11-4-11 15,5-2 7-15,-7-1-18 0,-8-7 4 16,1 2-12-16,-7-7 1 0,-3-4 1 16,-3-2-12-16,-10-14 0 0,0 3-17 15,3-8-22-15,9 8-21 0,5 1-24 16,6-4-31-16,3 3-31 0,11-4-29 0,-1 4-35 16,7-1-40-16,0 3-30 0,10-4-41 15,4-2-46-15,5 0-59 0,11-11-119 0,7 7 23 16,3 0-385-16,3 3-377 0</inkml:trace>
  <inkml:trace contextRef="#ctx0" brushRef="#br0" timeOffset="63470.54">14723 14640 2646 0,'0'0'56'0,"-27"0"28"0,27 0 37 0,-16 1 15 16,16-1 7-16,-21 0 4 0,21 0 6 15,0 0-3-15,0 0-3 0,-23-1-12 0,23 1-10 16,0 0-13-16,0 0-7 0,0 0 0 15,0 0 9-15,0 0 1 0,0 0-2 0,0 0 2 16,60-20-12-16,-30 9-18 0,6 1 2 16,21-5-10-16,-13 1-3 0,9-4-10 15,-6 0-2-15,-1 4-14 0,-5 2-24 0,-8 1-35 16,-3-2-25-16,-3 6-32 16,-5 0-29-16,-1-1-40 0,-4 4-39 0,-1-2-33 15,-2 3-34-15,-4-1-27 0,-4 0-18 16,-6 4-20-16,0 0-5 0,0 0 5 0,0 0 26 15,0 0 28-15,0 0 44 0,0 0 54 16,0 0 35-16,0 0 30 0,-36 8 37 0,26-5 39 16,10-3 44-16,-17 7 34 0,4-4 32 15,13-3 33-15,-20 8 29 0,10-6 16 16,10-2 13-16,-20 5-4 0,20-5-14 0,-18 7-2 16,12 0-22-16,-4 4 1 15,4 2-3-15,-5 2-3 0,-2 10-5 0,4 3 1 16,1 5 0-16,-2 13 2 0,1 7 1 15,1 4 0-15,8-2-3 0,0 5-10 0,8 0 3 16,-2 5 6-16,-3-3-12 0,15 19 14 16,-12-16-16-16,4 13 2 0,-4-18-9 0,-3 2-3 15,8-8-13-15,-11-8-5 0,0-8-5 16,0-9-17-16,-3 0 3 0,-5-4 3 16,2-4-11-16,-4-2-3 0,4-5-9 0,-11-10-2 15,-7 2-1-15,-3-9-7 0,2-1-35 16,-13-9-3-16,-8-7-23 0,3-5 2 0,-1 0-19 15,11-5-19-15,-10 3-15 16,5-7-23-16,13 12-17 0,4 0-19 0,4 4-30 16,4-3-49-16,7 3-39 0,6 0-40 15,0 0-45-15,3-4-46 0,10-3-83 0,7-3-132 16,17-4 67-16,-1 0-464 0,11-4-465 16</inkml:trace>
  <inkml:trace contextRef="#ctx0" brushRef="#br0" timeOffset="63889.02">16123 14752 2975 0,'10'-18'111'15,"-7"8"19"-15,0 1 19 0,4-4 28 16,-4 2 22-16,5 0 12 0,-5 1 10 0,0-1 0 15,0 4-32-15,-3 7-17 0,0 0-17 16,7-11-23-16,-7 11-12 0,0 0 0 0,17 43-16 16,-8-11-17-16,12 18-4 0,1 17-6 15,5-1-4-15,6 5-6 0,-3-1 1 16,8-5-3-16,-2-4-11 0,-9-12 8 0,3-2 2 16,-7-7 7-16,0-1 14 0,1-14 13 15,-8-4 36-15,4-10 4 0,4-10-5 16,-5-5-6-16,8-8-13 0,17-19-6 15,-1-5-16-15,4-22-9 0,-10-9-5 0,-1-12-8 16,4-6-13-16,-4-1-3 0,-9 3-5 16,3 5-6-16,-9 7-7 0,-1 20-9 0,-4 5-15 15,-10 14-31-15,5 4-37 0,-8 9-80 16,4 2-44-16,-7 9-25 0,3 2-28 0,-3 6-38 16,0 0-42-16,0 0-39 0,0 0-39 15,-6 28-31-15,2-17-72 0,4 3-150 0,0 1 57 16,-3-1 62-16,3-1-450 15,0-2-453-15</inkml:trace>
  <inkml:trace contextRef="#ctx0" brushRef="#br0" timeOffset="71254.03">7350 10625 2857 0,'0'0'13'0,"0"0"22"0,-24-10 5 16,24 10 13-16,-3-14 4 0,3 14-10 15,0-14 12-15,0 14-11 0,10-19 3 0,-1 6 9 16,5 1 0-16,7-5-4 0,-5 3-6 16,4 2 3-16,-4-1-12 0,1 2 3 0,-4 4-3 15,4-3-12-15,0 8-6 0,-4-4 2 16,0 6-11-16,-13 0 3 0,0 0 5 15,37 8-8-15,-23 2 2 0,-5 1-2 16,1 3-1-16,1 1 15 0,-5 8 12 16,-3-5 10-16,1 8 1 0,-4-1-7 0,-4 4 11 15,4-2 3-15,-6 9 5 0,-11 5 8 16,10-3-3-16,-2-3-2 0,-8 9-1 0,7-5-9 16,-4-10-1-16,4 2 2 0,1-5-8 15,2-2 0-15,0-2-3 0,0-4-7 0,4-1-4 16,0-5 4-16,3 1-3 0,-3-2 6 15,3-11 7-15,0 14 18 0,-4-6 17 16,4-8 5-16,7 7 11 0,-7-7 13 0,0 0-12 16,40-7-17-16,-17-7 4 0,7 6-18 15,3-10 3-15,10-6 0 0,1 5-18 16,2-4 4-16,-11 7-13 0,-10-1 8 16,5 0-14-16,-6 8-4 0,-4-7-2 0,-7 8 7 15,1 1-12-15,2 3-3 0,-9-2-10 16,3-2-12-16,-10 8-23 0,17-7-18 0,-11 6-22 15,1-5-6-15,-7 6-12 0,10-5-10 16,-10 5-16-16,10-6-12 0,-10 6-16 16,0 0 1-16,11-1-19 0,-11 1-31 0,0 0-26 15,0 0-38-15,0 0-42 0,0 0-49 16,0 0-64-16,6 9-118 0,-6-9-25 16,0 0 63-16,0 0-298 0,3 10-267 15</inkml:trace>
  <inkml:trace contextRef="#ctx0" brushRef="#br0" timeOffset="71887.77">9113 10590 2503 0,'0'0'262'0,"-14"-8"36"15,14 8 43-15,-10-10 3 0,10 10 7 16,-9-4-5-16,9 4-21 0,0 0-30 0,-11-9-28 16,11 9-30-16,0 0-30 0,0 0-26 15,-19 0-24-15,19 0-27 0,0 0-3 16,0 0-22-16,-7 25-8 0,10-8 1 0,1 1-11 15,2 7-13-15,-3 0-3 0,4 11 1 16,0 10-14-16,-4-3-17 0,10 7-45 0,1-1-51 16,-7-10-34-16,-4-3-50 0,7-3-38 15,3-2-31-15,-6 2-33 0,-1-8-38 16,4-6-34-16,-2-2-11 0,-2-3-43 0,4-4-29 16,-7-9-42-16,-3-1-84 0,0 0-47 15,0 0 72-15,30-17-339 0,-19 5-320 0</inkml:trace>
  <inkml:trace contextRef="#ctx0" brushRef="#br0" timeOffset="72404.17">9366 10909 2420 0,'10'-15'16'0,"-6"3"43"16,-1 5 39-16,-3 7 14 0,3-13 14 15,-3 13-5-15,0 0-5 0,0-11-16 0,0 11-15 16,0 0-10-16,0 0-8 0,0 0-7 16,0 0 5-16,0 0-24 0,13 39 0 0,-6-22 2 15,-3 6-2-15,2 2-3 0,4 2-10 16,4 0-5-16,-4 4 12 0,3-3-13 0,0-3 9 15,0-6-9-15,1 3 13 0,-1-6-14 16,4-1 5-16,3-5 16 0,0-1 2 16,-4-6-4-16,4 0-2 0,-2-3 0 15,-18 0-4-15,39-14-4 0,-12 6-6 16,3-9-2-16,-3 6 7 0,-8-4-7 0,2-1 1 16,-5 1-3-16,-6 5-5 0,3-5 1 15,-3 5-2-15,1 1 1 0,-5-1 1 0,-3-4 0 16,1 7-5-16,-4 7-3 0,-4-18 1 15,4 18 1-15,-9-11-9 0,-8 5 9 16,4-2-4-16,-1 1-7 0,-9-3 9 0,-4 2-6 16,4 0 1-16,-7-9-11 15,-3 6 6-15,-1-3 4 0,7 6 9 0,-6-10 6 0,3 2 0 16,0 0 13-16,3-5-2 16,-12-4 6-16,15 4 1 0,4 2 1 0,7-4-4 15,0 4-2-15,5-3-3 0,-1-3-4 16,9 1 1-16,3-1-3 0,3 0-1 0,2 0-5 15,2 6 1-15,6-5-1 0,1 7-10 16,0 2 0-16,6 5-3 0,-6 8-4 16,2 2-2-16,-19 0 7 0,41 12-6 0,-22 3 1 15,1 6 4-15,1 4 0 0,-2 13-9 16,-2-5-36-16,-7-2-27 0,1 2-31 0,-5 2-35 16,4-5-46-16,-4-1-49 0,2-4-56 15,-5 0-96-15,3-8-166 0,1 0 57 0,-4-5 45 16,0-5-245-16,4-1-187 0</inkml:trace>
  <inkml:trace contextRef="#ctx0" brushRef="#br0" timeOffset="73587.58">10800 10750 2116 0,'0'0'115'0,"3"-16"30"0,-3 16 13 0,3-15 9 16,-3 15-1-16,0-12 0 0,0 12 2 16,0-14 0-16,0 14-1 0,0-17-10 0,0 17-5 15,0-8-10-15,0 8-9 16,0 0-14-16,0-13-11 0,0 13-7 0,0 0-15 16,0 0-4-16,0-12-11 0,0 12-8 15,0 0-4-15,0 0-4 0,0 0-11 0,3-11-5 16,-3 11 0-16,0 0-5 0,0 0-1 15,0 0-4-15,0 0-4 0,0 0 0 16,0-13-8-16,0 13 4 0,0 0-5 0,0 0-2 16,0 0-6-16,0 0 0 15,0 0-5-15,0 0 2 0,0 0-3 0,0 0-5 0,0 0 6 16,0 0 0-16,0 0-6 16,-39 7 3-16,39-7-2 0,-30 8 2 0,6-2-3 15,4-3-2-15,4-2 0 0,-5 5 2 16,5-5-6-16,-4 5 1 0,3-4-2 0,1 4 1 15,2-3-2-15,4-2 1 0,-3 5-2 16,2-5 1-16,-1 7-2 0,5-2-1 16,-4-2-1-16,2 7 1 0,9-1-2 0,-7 0 6 15,11 2 2-15,-8 2-4 0,11 0 5 16,-4 1 3-16,3-1-3 0,8 1 0 0,2 2 0 16,-2 0 8-16,10 8-3 0,2-11 5 15,1-2 11-15,6 1 11 0,-3-2 5 16,0-4 5-16,6 0 3 0,-1-2-3 15,-5 2 5-15,0-1 3 0,-8-6-11 0,5 1-1 16,3 7-3-16,-6-5-6 0,2 3 2 16,1 1 0-16,-1-2-10 0,1 5 6 15,-7 0-6-15,4 2 2 0,-5 2-4 0,-2 3 8 16,-7-1-7-16,1 5 3 0,-5 0 3 16,-3-3 2-16,-9 3-3 0,-8 1-1 0,-2 0 1 15,-5-5-2-15,-5 1-7 0,-8-3 2 16,11-5-27-16,-7-4-11 0,-7-1-21 0,4-3-21 15,6-2-28-15,-3 0-9 0,0 0-40 16,8 0-44-16,1-6-45 0,4 6-52 16,1-4-67-16,-1 0-55 0,14-5-134 15,-1 5 28-15,8-7 54 0,2-1-277 16,8-2-228-16</inkml:trace>
  <inkml:trace contextRef="#ctx0" brushRef="#br0" timeOffset="74071.57">12549 10634 2428 0,'0'0'334'0,"0"0"48"0,0 0 44 0,-10-15 3 0,10 15-4 16,0 0-17-16,0 0-22 0,-6-12-32 15,6 12-33-15,0 0-35 0,0 0-36 16,0 0-34-16,0 0-23 0,0 0-19 16,0 0-20-16,0 37-10 0,0-6-13 0,3 1-14 15,7 20-20-15,-10-10-10 0,10 14-3 16,0-1-3-16,0-2-10 0,-3 0-6 16,0-12-4-16,-4-7-6 0,0-2-23 0,4-6-32 15,-1-2 0-15,-2-5 0 0,3 2 0 16,-4-4 0-16,0-5 0 0,-6-1 0 0,6-4 0 15,-3-7 0-15,-3 7-94 0,3-7-131 16,0 0-54-16,0 0-57 0,0 0-69 16,0 0-67-16,6-25-71 0,1 21-94 0,-7-10-76 15,3 6 74-15,5-5-670 0,-2-2-766 16</inkml:trace>
  <inkml:trace contextRef="#ctx0" brushRef="#br0" timeOffset="74688.89">14136 10701 3842 0,'0'0'41'0,"-3"-11"38"0,0 1 21 15,-1-1 15-15,1 1 7 0,3 10 5 16,7-27 11-16,-4 13-5 0,3-3-7 0,1 3-8 16,0 2-7-16,3-4-9 0,3 7-18 15,-6 2-16-15,6 1-11 0,-13 6 2 0,0 0-9 16,0 0-1-16,37 22-11 0,-31-6 0 15,2 9 1-15,-13 1-3 0,5 5-8 0,-6 17 7 16,-10 4 0-16,-11 10-5 16,-3 3-1-16,-7-6-1 0,7-15-5 0,0 3-2 15,7-5 6-15,6-11 0 0,1-4-14 16,-2-2 5-16,12-8-6 0,-4 1 3 16,7-5-4-16,0-2-1 0,3-3-1 0,0 3 9 15,0-11-8-15,6 14 5 0,4-8-4 16,4-1 2-16,-1-5-7 0,-13 0-25 0,43-3-30 15,-13 1-40-15,3-4-47 0,11 2-58 16,-8-6-56-16,21-8-77 0,-3-1-85 0,-8-6-78 16,-2-6-111-16,-1-4 59 0,-3 1-481 15,0-1-497-15</inkml:trace>
  <inkml:trace contextRef="#ctx0" brushRef="#br0" timeOffset="74987.45">14836 10737 3033 0,'13'-11'104'0,"-3"3"9"16,-3-3 32-16,0 5 19 0,3-2 13 15,0-1 2-15,0 1-12 0,0 1-12 0,0 3-17 16,-10 4-18-16,23-6-7 0,-23 6-7 16,30 10-13-16,-13 1-8 0,-4 3-14 0,1 7-3 15,-8 7-2-15,1-2 2 0,-7 5-9 16,0 3-3-16,-4 4-2 0,-2-3-11 0,-21 8-3 16,7 0-3-16,4-17 3 0,-1-2-2 15,7-8-1-15,-7 0-7 0,1-9 4 0,-5-5-10 16,5 1-5-16,-4-6 3 0,-7-9 0 15,-3-3-3-15,6-8-9 0,2-2-15 16,-2-9-17-16,7-1-27 0,4 2-27 16,10 1-38-16,0 1-51 0,3-1-68 15,3 2-73-15,10-1-70 0,4 5-77 0,2 1-132 16,19-7 56-16,5 1-436 0,3 6-442 16</inkml:trace>
  <inkml:trace contextRef="#ctx0" brushRef="#br0" timeOffset="77557.24">15989 10601 2792 0,'-13'-11'12'0,"7"3"61"16,-5-5 38-16,5 1 23 0,-4-1 25 0,-1 1 35 15,8-1 34-15,-3 3 30 0,-1 2 30 16,1 0 4-16,-5-3 8 0,5 4-8 15,6 7-13-15,-10-16-18 0,10 16-20 16,-11-8-20-16,11 8-21 0,-6-7-21 0,6 7-19 16,0 0-16-16,-10-7-17 0,10 7-10 15,0 0-14-15,0 0-12 0,-6-7-11 0,6 7-4 16,0 0-10-16,0 0-6 0,0 0-5 16,0 0-7-16,0 0-5 0,0 0 0 15,0 0-5-15,0 0-5 0,0 0 4 0,0 0-8 16,0 0 0-16,0 0-4 0,0 0-1 15,-27 14 0-15,27-14 0 0,0 0-6 0,0 0 1 16,0 0-4-16,0 0-3 0,0 0 7 16,0 0-11-16,0 0 1 0,0 0-5 15,0 0-1-15,-6 6-1 0,6-6-4 16,0 0-1-16,0 0-3 0,-18 9-3 0,12-3 1 16,-5-2 0-16,2 9-4 0,-1-1 7 15,-1 1-4-15,5-1-3 0,-4 9-3 0,1-2 4 16,1 2 0-16,2 0 4 0,2-3-3 15,11 7 0-15,-4-1-1 0,8-2 2 0,-2 0 1 16,15 0 8-16,-5 3-10 0,16-8 6 16,-2 0-6-16,0-3 0 0,4-6-13 15,2-1-6-15,2-3-3 0,-5-4-8 16,-2 0 4-16,-1-1 0 0,-3-2 1 0,0 0-5 16,-3-4 1-16,0 2 7 0,-8-2-9 15,-2 1-3-15,-4-1-10 0,-2 0-4 16,-2 2 2-16,-9 5-10 0,7-16-8 0,-4 8 0 15,-3 1-1-15,-10-3 3 0,4 2 15 16,-11 0-6-16,4-1 15 0,-11 0 4 0,4-1-7 16,-10-4 14-16,-7 0-5 0,4-1 4 15,3 0 8-15,-17-5 11 0,4-2 2 0,7 1-11 16,-4-4 6-16,-1-1 9 0,1-8-2 16,4 1-2-16,3 1 1 0,0-5 1 0,2-2 5 15,11 3-3-15,0-6 7 16,0 2-2-16,13 5-3 0,4 2 7 0,3 2 1 15,0 2 0-15,3-3 6 0,8 1 1 16,-2 4-8-16,5 0-1 0,9 4 2 0,-6 6-8 16,-1 3 3-16,14 6-1 0,-10-1 5 15,7 9 1-15,0 9-9 0,6 5 12 16,-6 5-7-16,3 14-3 0,0 8-1 0,-11 2-18 16,-1 4-13-16,-9 0-15 0,2 0-22 15,-5-6-24-15,4-7-25 0,0 0-42 0,-3-5-40 16,3 0-50-16,-4-5-40 0,4-5-54 15,-6-6-64-15,6-2-168 0,-4-4 39 0,4 0 59 16,-6-5-350-16,6 4-322 0</inkml:trace>
  <inkml:trace contextRef="#ctx0" brushRef="#br0" timeOffset="78756.25">6960 16970 2396 0,'0'0'-5'0,"0"0"40"15,0 0 26-15,-34-15 16 0,28 8 25 0,-2-4 2 16,8-2 12-16,-3-5-7 0,6-1-14 16,2-3 1-16,1-3-13 0,4-3 1 0,13-10-16 15,1 12-1-15,-5 2-17 0,5 5 14 16,-4 6-15-16,-1 2 0 0,5 10-16 15,0-2-6-15,-5 6 15 0,1 4-8 16,7 11-7-16,0 1-9 0,-11 6 7 0,-2 6-1 16,2 13-5-16,-8-3-3 0,-8-4 14 0,0 3-15 15,-5-2-3-15,-4 9 24 16,5-7 3-16,-5-8 6 0,2-1 3 0,0-6 3 16,4 0 2-16,3-6-7 0,-4-3 1 15,1 0-7-15,3-2-3 0,-3-3-6 16,6-2 0-16,-3-9-5 0,0 20 4 0,-3-13-7 15,3-7 1-15,6 13-4 0,-6-13-3 16,18 5 0-16,-18-5-6 0,33-5-14 0,-14-1-37 16,8 2-22-16,6-10-31 0,-3 3-56 15,7-4-47-15,7-10-56 0,-11 5-75 16,7-9-98-16,0-3-85 0,-7 0 57 16,-2-4-290-16,-9 7-234 0</inkml:trace>
  <inkml:trace contextRef="#ctx0" brushRef="#br0" timeOffset="79021.23">7840 16652 2313 0,'0'0'165'0,"-11"-12"36"15,8 3 26-15,3 9 29 0,-10-14 25 0,4 9 24 16,6 5-5-16,-11-7-9 0,11 7-27 16,-6-7-32-16,6 7-23 0,0 0-36 15,0 0-10-15,0 0-14 0,0 0-16 0,-10 26-13 16,13-5-11-16,4 4-4 0,-1 4-9 15,8 21-10-15,-1 0-13 0,-3 0-11 0,7 3 5 16,-7 0-11-16,3 2-3 16,-3-3 6-16,4-4-18 0,-4-9-2 0,-1-7-48 15,5-1-30-15,-7-1-42 0,2-10-25 16,-2-2-26-16,0-3-25 0,0 0-8 16,-4-2-24-16,0-6-56 0,-3-2-72 0,0-5-84 15,0 0-105-15,0 0-117 0,0 0 60 16,3-43-490-16,1 13-525 0</inkml:trace>
  <inkml:trace contextRef="#ctx0" brushRef="#br0" timeOffset="79640.62">9886 16437 2998 0,'13'-6'-56'0,"1"-1"32"0,-8 0 19 16,-6 7 19-16,14-12 21 0,-7 6 4 15,-7 6 10-15,0 0 20 0,9-9-7 16,-9 9-8-16,0 0-1 0,0 0-4 0,4-9 6 16,-4 9-19-16,0 0 0 0,0 0 2 15,0 0-1-15,0 0-10 0,0 0-5 0,-50 24 18 16,33-17-14-16,-3 4-12 0,-7-3-10 16,1 6 21-16,-1 1-19 0,-3 2 0 15,-3-2-4-15,-8 10 5 0,2 0-2 0,2 3-3 16,7-6 17-16,3-2-2 15,4 3-11-15,0 2 2 0,3-4-5 0,6-3-8 16,4 3-3-16,4-4 7 0,3 2-4 16,3-1 5-16,6 0-5 0,1-4 11 15,6 7 7-15,4-3 12 0,0-8 8 0,2 5 16 16,11 0 9-16,-3-8 9 0,3 6 6 16,6-1-4-16,-1-2 9 0,1 0-5 0,-13-2 0 15,3-1-3-15,-2 1-5 0,3 2-6 16,0 0-7-16,-4 0-2 0,-3 5-1 15,0 0-2-15,0 7 6 0,-4 1 1 0,-3-1 2 16,-8 3-4-16,-5 3 1 0,-8 5-2 16,-5-4-9-16,-20 9-4 0,0-5-3 15,-11-4 1-15,1-4-13 0,-4 0-3 16,7-12-24-16,0-5-39 0,7-7-34 16,-3-2-55-16,-8-7-34 0,-10-9-46 0,14 4-45 15,14-5-38-15,9 0-58 0,4 4-89 16,9-6-82-16,4 0 46 0,7-5-302 0,13-14-269 15</inkml:trace>
  <inkml:trace contextRef="#ctx0" brushRef="#br0" timeOffset="80606.85">11443 16380 2371 0,'-4'-15'108'16,"4"15"5"-16,-6-13 12 0,-1 6 17 15,7 7 4-15,-13-15-10 0,3 9 4 0,0-1-14 16,0 2 2-16,10 5-9 0,-30 0-6 16,30 0-6-16,-37 12-8 0,14 4 0 0,-13 14 5 15,1 6-2-15,-4 6-5 16,2 15-5-16,17-6-3 0,-13 16-4 0,9 0-8 15,14-8-12-15,4-2-1 0,6 7-8 16,13-10 0-16,-2-1-7 0,8-3-1 16,8-4-6-16,-1-7-1 0,4-3 3 0,1-17 0 15,-5-1 3-15,1-8 5 0,-4-6 0 16,3-1-8-16,-2-6-2 0,0-4 1 0,-1-5-4 16,-3-3 2-16,-7-2-8 0,0-4 1 15,-6-4-8-15,-4 0-2 0,-3 0-2 16,-3 0-5-16,-4 3-3 0,-2 2 8 0,2 2-21 15,-10 0-17-15,7 6-24 0,-13-1-27 16,6 9-18-16,-9-4-36 0,2 6-11 0,1 2-25 16,2 2-30-16,-1 1-28 15,5 5-44-15,-10-4-55 0,11 0-69 0,2 2-131 16,-2 2-16-16,5-5 62 0,5 1-312 16,6-4-268-16</inkml:trace>
  <inkml:trace contextRef="#ctx0" brushRef="#br0" timeOffset="81470.96">12786 16485 2432 0,'0'0'164'0,"-16"-12"30"0,8 4 41 0,-1 3 27 15,9 5 43-15,-13-15 31 0,2 7 25 16,11 8-7-16,-16-7-16 0,16 7-34 0,-14-6-25 16,14 6-28-16,0 0-31 0,0 0-19 15,0 0-19-15,0 0-19 0,-13 28-13 16,13-10-10-16,0 11-11 0,7 9-15 0,-1 12-8 16,-3 5-6-16,5 1-11 0,-5 1-6 15,3 5-12-15,1 1-30 0,-1 2-34 0,5-8-47 16,-1 1-56-16,-4-6-53 15,5 1-40-15,2-8-31 0,-7-10-31 0,5-7-22 16,2-6-25-16,-4-7-14 0,5-5-22 16,-4-6-17-16,4-5-29 0,5-7-17 0,5-12-12 15,6-10-22-15,3-5-35 0,0-5-15 16,10-10-381-16,1-5-346 0</inkml:trace>
  <inkml:trace contextRef="#ctx0" brushRef="#br0" timeOffset="81738.57">13346 16777 2567 0,'17'-28'81'0,"-1"2"23"16,1 2 1-16,-4 6 10 0,-5 4-5 0,-2 2-18 15,0 2-5-15,1 2-10 0,4 2-11 16,-11 6 8-16,0 0-15 0,30 14-5 16,-24-3 14-16,4 6-1 0,-4 8-9 15,2 0-12-15,-5 1 4 0,-11 2-8 16,5 7 1-16,-3 1-7 0,-15 14 14 0,2-8-2 16,2-9 11-16,1-7-1 0,2-8 4 15,-6 0 8-15,0-4-8 0,3-7 3 0,1-3-5 16,-8-8-7-16,5-3-4 0,-8-7-5 15,7-1-2-15,-4-7-9 0,8-3-1 16,2 0-7-16,8 0-25 0,6 0-42 0,0-3-38 16,9-2-38-16,5 2-64 0,13-7-40 15,3 3-61-15,0 2-92 0,10 2-138 0,3 1 21 16,4 4 51-16,7 1-262 0,25-6-195 16</inkml:trace>
  <inkml:trace contextRef="#ctx0" brushRef="#br0" timeOffset="82054.85">14796 16281 2370 0,'-10'11'355'0,"10"-11"59"0,-16 3 11 15,16-3 10-15,0 0-16 0,0 0-12 16,0 0-31-16,0 0-28 0,-17 3-36 0,17-3-31 15,-7 7-34-15,7-7-21 16,-3 18-24-16,3-1-19 0,0 8-19 0,0 5-10 16,7 5-17-16,-7 5-14 0,6 13-10 15,-3 4-9-15,0 0-8 0,1 4-5 0,3-10-16 16,6 6-14-16,-7-7-29 0,5-1-31 16,2-12-50-16,-3-5-55 0,-3-1-61 0,-4-6-44 15,7-6-40-15,0 2-44 0,-7-6-37 16,1-2-67-16,6-6-50 0,-4-6-88 15,-6-1-145-15,0 0 22 0,21-21 69 0,-12 6-583 16,1-7-638-16</inkml:trace>
  <inkml:trace contextRef="#ctx0" brushRef="#br0" timeOffset="82337.72">15330 16602 3460 0,'9'-22'42'0,"5"4"24"0,2 1 23 15,2 2 8-15,-6 0 7 0,6 2 2 16,-2 1-7-16,-7 2-8 0,5 7-9 0,2-1-8 15,5 4-7-15,-21 0-5 0,33 8 0 16,-13 6-11-16,-4 1-6 0,5 6 3 0,-8 4-2 16,4 6-8-16,-11 2-3 0,4 2-2 15,-13 2-4-15,-7 11 3 0,-6 2-6 16,2-5-2-16,-13-3 0 0,8-2-7 0,2-12 3 16,-4 0 4-16,12-14 20 15,-7-3 1-15,5-10-4 0,11-1-9 0,-30-14 2 16,14-1-2-16,-5-7-4 0,9-9-8 15,-2 1 0-15,4-5-5 0,7 3-16 0,-8-3-38 16,11 6-26-16,0 0-52 0,0 4-18 16,4-3-61-16,3 3-46 0,-1 3-50 15,4 1-62-15,4 5-90 0,-1 0-88 0,7 2 54 16,-4-1-342-16,8 1-305 0</inkml:trace>
  <inkml:trace contextRef="#ctx0" brushRef="#br0" timeOffset="82921.69">16766 16537 2484 0,'0'0'101'0,"-20"-14"-2"16,20 14 4-16,4-17 20 0,-4 6-13 0,0 11 8 16,6-18-22-16,1 8-9 0,3-1 2 15,0 4-14-15,-4 3-5 0,-6 4-13 0,0 0 2 16,37 10-6-16,-27 2-7 16,0 11 7-16,0-1-1 0,-7 3 10 0,1 11 10 15,-1 1 6-15,1 1 11 0,-11 16 22 16,0 0 18-16,0 0 9 0,-6 1 16 15,0-5 10-15,3 0 9 0,-4-3-24 0,1-10 3 16,3-9-11-16,7-6-14 0,0-1-11 16,-4-4-17-16,3-2-7 0,4 0-11 0,-3-2-14 15,6-3 11-15,-3-1-3 0,0-9-17 16,14 13 5-16,-1-8-8 0,7-2-13 16,-3-3-4-16,9 0-39 0,1 0-34 0,-3 0-45 15,9-8-47-15,-3 1-44 0,3-3-53 16,-3 0-63-16,0-1-65 0,-3-7-86 0,0-3-103 15,-1 3-68-15,4-14 62 16,-10 2-496-16,0-5-516 0</inkml:trace>
  <inkml:trace contextRef="#ctx0" brushRef="#br0" timeOffset="83355.34">17339 16667 3082 0,'7'-18'42'0,"-4"9"22"0,0-7 26 16,5 2 23-16,-5-4 1 0,3-1 2 15,4-2 4-15,4 0 2 0,-1 0-13 16,4-2-6-16,-4 6-13 0,4-5-9 0,-1 5-6 16,5 6-11-16,-9 6-5 15,9 0-6-15,-4 7-9 0,-1 3 3 0,1 5-4 0,-4 8-4 16,-3 4-6-16,0 6-3 16,-3 1-5-16,-4 7-2 0,-3-1-5 0,-6 15 2 15,-1-10-1-15,3-2 2 0,-6-6-2 16,7 3 0-16,0-2-1 0,3-7-4 15,-7-2 4-15,7-2 0 0,0-2 3 0,7-5 15 16,-1 0 2-16,8-4 17 0,6 0 1 16,0-5 5-16,0-2-2 0,6-1-6 0,4-3-2 15,0-6-9-15,14 2 1 16,-4-4-13-16,-4-2 1 0,5 6 0 0,-8-4-8 16,-3 3 2-16,7-3-2 0,-10 1-20 15,-2 2-2-15,-1 0-22 0,-7 0-3 16,-1 2-13-16,-2 0-2 0,-14 3 4 0,19 0-7 15,-19 0-15-15,0 0-21 0,0 0-21 16,14 7-40-16,-14-7-27 0,0 0-34 0,0 0-44 16,0 0-48-16,-14 14-80 0,14-14-118 15,0 0-32-15,-13 4 56 0,13-4-325 16,0 0-278-16</inkml:trace>
  <inkml:trace contextRef="#ctx0" brushRef="#br0" timeOffset="87005.79">7723 12980 2332 0,'-14'-15'47'0,"1"-3"29"16,4 4 31-16,-2-3 22 0,4 3 7 16,1 2 12-16,-5-1 15 0,5 1 3 15,3-1 9-15,-4 2-6 0,4 4-2 16,3 7-14-16,-10-18-15 0,6 14-21 0,4 4-14 15,-10-12-16-15,10 12-9 0,0 0-12 16,0 0-7-16,0 0-7 0,0 0-2 0,0 0-4 16,30 33-1-16,-6-11-10 0,-5 0-3 15,11 16 1-15,5 2-6 0,11 13-2 0,-3 1-2 16,-3 0-3-16,-6-5 5 0,9 2-6 16,-3 8 1-16,-11-12 0 15,9 11 8-15,-2-1 3 0,4-3 11 0,4 5 1 16,-11-12-8-16,-3-3 2 0,10 20 11 15,-7-20-9-15,-3 4-1 0,7 10 6 0,2-5-10 16,-9-9 0-16,0 3-3 0,11 6 21 16,-17-10-5-16,1-4 8 0,9 1 4 0,-14 1-6 15,10-7 8-15,-6 0-9 0,-1-5 11 16,-3-4-18-16,-7 0-2 0,4 0 18 16,-3-4-15-16,2-2-5 0,-7-1 0 0,2-5-8 15,-5 1-3-15,7-3 6 16,-2 1-8-16,-5-2 9 0,-2-3-7 0,-4-7 2 15,6 12 3-15,-6-12 2 0,3 10-2 16,-3-10 5-16,5 7-4 0,-5-7-5 0,9 8-14 16,-9-8 12-16,0 0-16 0,10 10-32 15,-10-10-40-15,0 0-29 0,3 6-25 0,-3-6-31 16,0 0-27-16,0 0-30 0,0 0-46 16,0 0-74-16,14-16-60 0,-7 4-75 15,-4-1-150-15,3-2 14 0,2-4 59 0,-2 3-440 16,4 1-449-16</inkml:trace>
  <inkml:trace contextRef="#ctx0" brushRef="#br0" timeOffset="88089.17">8789 14165 2806 0,'-13'7'-6'0,"13"-7"38"0,0 0 27 0,-13 5 16 15,13-5 10-15,0 0 19 0,0 0-1 16,0 0 9-16,0 0-4 0,0 0 2 16,-17 3-11-16,17-3-8 0,0 0-14 0,0 0-3 15,0 0-3-15,0 0-5 0,0 0-4 16,0 0 6-16,0 0 12 0,0 0 8 0,0 0-5 16,0 0-6-16,43-22-5 0,-26 13-5 15,-1 0-6-15,5 3-3 0,-4-4-13 0,2 2-4 16,2 0-31-16,-4-1-34 0,2 1-35 15,-2 4-37-15,-1 0-44 0,-2-2-39 16,2 1-35-16,-2 3-43 0,-4-2-42 0,0 3-63 16,-10 1-113-16,13-3 12 15,-13 3-323-15,0 0-274 0</inkml:trace>
  <inkml:trace contextRef="#ctx0" brushRef="#br0" timeOffset="88338.06">8912 13980 2382 0,'-16'-10'112'15,"16"10"16"-15,-20-8 29 0,10 5 14 0,10 3 11 16,-14-7 7-16,14 7-2 0,-13-5-6 16,13 5-15-16,0 0-13 0,-17-2-6 0,17 2-24 15,0 0-11-15,0 0-10 16,0 0-8-16,-13 14-6 0,13-1 1 0,-6 5-9 16,3 4-5-16,0 6-1 0,-5 2-11 15,8-1-4-15,3 5-1 0,2 3-8 16,1-2-6-16,-6 1-1 0,6 3-3 0,1-7-32 15,-1 1-31-15,15 9-30 0,-12-13-31 16,5-4-42-16,2 0-37 0,-5-4-50 0,2-3-31 16,1-7-44-16,-8-3-78 0,4-2-117 15,-4-3-47-15,-6-3 60 0,0 0-317 0,18-13-276 16</inkml:trace>
  <inkml:trace contextRef="#ctx0" brushRef="#br0" timeOffset="88806.1">9146 14099 2423 0,'7'-12'108'16,"-7"2"3"-16,0-2 9 0,3-1-9 0,0 1-20 15,1 2 13-15,0-4-21 0,-1 6-16 16,3-3-1-16,1 4-11 0,-7 7-7 16,17-13-3-16,-4 13 1 0,-13 0 0 0,0 0-5 15,36 18-4-15,-22-5-18 0,-4 3-11 16,-1 5-4-16,-1 0-12 0,-5 4-6 0,4 0-15 15,-4 0 5-15,-3 0 1 0,0-4 1 16,3 0-6-16,0-2-3 0,-3-6 1 16,3 2 0-16,2-4 9 0,-5 0 5 0,3-4 8 15,-3-7 11-15,10 11 14 16,-4-4 4-16,-6-7 16 0,0 0-3 0,17 7 5 16,-17-7 2-16,7 6-18 0,2-1 11 15,-9-5 3-15,17 13-4 0,-7-9-5 0,0 6 8 16,-6 1 7-16,9-3 13 0,-7 6-2 15,1-3 4-15,0 6 4 0,-4-5-11 16,-6 2 0-16,0 7 1 0,3-6-9 0,-11 5-3 16,5-5-9-16,-7 4 5 0,-4-2-11 15,0-3 2-15,1 1-2 0,-5-5-2 0,2-6-4 16,-1 2 3-16,-4-5-15 16,8-1 2-16,-8 0-20 0,24 0-16 0,-30-1-17 15,30 1-35-15,-30-3-47 0,24 0-40 16,-8 2-37-16,14 1-44 0,-16-9-44 0,12 7-68 15,4 2-120-15,0 0 41 0,4-13-241 16,-4 13-174-16</inkml:trace>
  <inkml:trace contextRef="#ctx0" brushRef="#br0" timeOffset="89771.51">9133 12591 2018 0,'0'0'62'0,"3"-7"29"15,-3 7 19-15,0 0 3 0,0-12-7 16,0 12-3-16,0 0-4 0,0 0-5 15,0 0-9-15,0 0-16 0,0 0-7 16,0 0 3-16,0 0 0 0,0 0-10 0,-40 33 16 16,20-8 3-16,-6 10 3 0,-4 2-8 15,0 8 15-15,-18 10 2 0,9-2-7 0,-12 4 7 16,-1 11-3-16,5-3-5 0,0-1 2 16,-3 4 1-16,0-4-9 0,0 3 2 15,0-5-3-15,-4 2-3 0,8-3-3 0,-7-1 2 16,-1 1-1-16,-2 0-6 0,3-1 2 15,-4 0-5-15,3-2 0 0,2-4-7 0,-5-1-5 16,6 1-3-16,5 0-1 0,-1-4-7 16,-2-4 0-16,8-4 2 0,-8 9-6 15,19-11 7-15,-21 8 3 0,15-5 4 16,-1-9 7-16,4 7 1 0,-8-9 4 0,8 4 3 16,6-4 5-16,-6-2-6 0,9-9 4 15,2 0-6-15,5-6-9 0,1 3-5 16,-5-5-1-16,12-1 3 0,-2-2 3 0,1 0-11 15,7-3 4-15,3-7 0 0,-14 12-15 16,11-6-4-16,3-6 10 0,-10 7-3 0,10-7-4 16,0 0-6-16,-13 8 6 0,13-8 2 15,0 0-18-15,0 0-21 0,-4 0-38 16,4 0-36-16,0 0-30 0,0 0-45 16,11-21-27-16,-5 9-34 0,4-1-44 15,7-5-53-15,-4 1-58 0,-2-2-75 0,1-2-155 16,-2-1 61-16,1 1-433 0,-2 2-458 15</inkml:trace>
  <inkml:trace contextRef="#ctx0" brushRef="#br0" timeOffset="90540.19">6499 14805 2871 0,'0'0'31'15,"0"0"38"-15,-9 4 14 0,9-4 9 0,0 0 12 16,0 0 6-16,0 0-2 15,0 0 10-15,0 0-9 0,0 0-5 0,0 0-6 0,0 0-5 16,0 0-9-16,0 0-7 16,33-26-7-16,-20 15-2 0,7-2-14 0,1-1-2 15,4-1-5-15,16-10-8 0,-1 0 2 16,-13 7-16-16,-4 1-42 0,7 2-36 16,0 1-33-16,-7 3-51 0,0 1-41 0,-2-1-50 15,-5 4-67-15,-5 2-68 0,1-5-139 16,-5 3 29-16,-4 1-281 0,-3 6-243 15</inkml:trace>
  <inkml:trace contextRef="#ctx0" brushRef="#br0" timeOffset="90788.7">6686 14472 2273 0,'-20'-6'96'16,"20"6"29"-16,-20-7 27 0,10 3 13 15,0-2 20-15,10 6 2 0,-16-4 5 16,16 4-9-16,-14-4-12 0,14 4-14 0,0 0-18 15,0 0-22-15,0 0-12 0,-24 8-14 16,21 2-4-16,3 5-9 0,0 6-5 0,8 4-8 16,-5 10-3-16,3 1-7 0,7 13-8 15,-2 1 0-15,5 0-6 0,1-6 0 16,-4 5-14-16,4-8-29 0,-4-6-15 16,-3-4-28-16,0-6-22 0,7 0-27 15,-7-6-29-15,3 2-22 0,-3-6-29 0,0-2-32 16,-3-6-50-16,-1-2-74 0,1-3-109 15,-7-2-76-15,0 0 62 0,14-14-260 16,-14 14-205-16</inkml:trace>
  <inkml:trace contextRef="#ctx0" brushRef="#br0" timeOffset="91188.86">6917 14615 2088 0,'-5'-25'29'0,"10"1"18"15,-5 5 8-15,3-1 10 0,-3 2 12 0,6-7-1 16,4 6-7-16,-4-5 6 0,2 5-9 15,-2 5-12-15,1 1-12 0,-1 2-2 16,2 4 1-16,-8 7-3 0,9-11-3 16,-9 11 0-16,21 0-6 0,-21 0-10 0,19 11-4 15,-13-1 5-15,5 2-8 0,-1-2-5 16,-4 3 3-16,8-1 3 0,-7-5-11 16,-4 4 2-16,7 2 4 0,0-4 0 0,0 0-10 15,0 3 1-15,3-2 4 0,0 0-2 16,1-1 8-16,2 4 4 0,-2-1 11 15,6 4 12-15,0 2-4 0,-1 4 15 0,2 0 20 16,2 3-12-16,-10 0 9 16,1 6 3-16,2-5 1 0,-5-2-8 0,-5 5-1 15,1-1-5-15,-7-2-9 0,0-5 0 16,-7 4 1-16,-2-3-13 0,-2-1 8 0,-2-2-16 16,-4-2 8-16,1 0-7 0,-8-5-4 15,4-2-15-15,-3 0 7 0,-7-3-20 16,13-2-9-16,-6 1-21 0,6-5-29 0,17-1-44 15,-23 0-56-15,23 0-61 0,-24-10-64 16,21 6-112-16,3-4-83 0,-3-2 55 0,6-2-197 16,4-4-125-16</inkml:trace>
  <inkml:trace contextRef="#ctx0" brushRef="#br0" timeOffset="93739.92">10912 12966 1899 0,'-9'-8'87'0,"-4"-3"30"0,5 4 19 0,2-3 9 16,3 2 25-16,3 8 5 0,-10-10 1 15,10 10-5-15,-3-7-7 0,3 7-12 16,0 0-20-16,-11-10-10 0,11 10-17 16,0 0-11-16,0 0-7 0,0 0-6 0,0 0-13 15,24 21-2-15,-4-4-6 0,7 5-5 16,9 7-1-16,4 7-2 0,14 9 0 0,6 5 5 16,-8 1-7-16,13-1 1 0,1 9-5 15,-3 0-8-15,7 2 4 0,6-1 5 16,1-3 16-16,0-3 7 0,6 7 5 0,-2-4 3 15,-2-1-2-15,5 1 2 0,-4-2-13 16,3 5 2-16,-3-7-6 0,-4-3-14 16,2-3 7-16,-9 0-1 0,-2-4 8 15,0-5-13-15,-17-4-2 0,-11-3-2 0,5-3 11 16,-1-3-12-16,1 0 15 0,-11-9-7 16,-3 0-7-16,-3 2 12 0,-4-6-18 0,-3 1 1 15,4-5 1-15,-15 3-4 0,5-4-5 16,-4 0 6-16,0-1 2 0,0 2-16 15,0-4 9-15,-10-4 0 0,16 7-6 0,-16-7 2 16,11 8-4-16,-11-8 2 0,0 0-18 16,0 0-3-16,0 0-36 0,0 0-19 0,0 0-31 15,0 0-36-15,0 0-29 0,0 0-44 16,0 0-46-16,0 0-68 0,0 0-46 16,-17-29-60-16,17 24-75 0,0 5-112 15,3-16 55-15,0 7-468 0,0-4-485 0</inkml:trace>
  <inkml:trace contextRef="#ctx0" brushRef="#br0" timeOffset="94123.48">12923 14177 3052 0,'0'0'113'0,"0"0"15"0,-20-5 6 0,10-1 2 16,10 6-2-16,-7-11 0 0,0 3-7 15,7 8-10-15,4-17-2 0,-4 17-10 0,3-18-14 16,4 8-5-16,3 3-13 0,0-4-2 15,7-1-12-15,-1 2-3 0,7 0-8 16,1 5-1-16,-8-2-12 0,4 1-28 0,4 2-21 16,3-4-37-16,-11 1-48 0,1 1-32 15,2 5-49-15,-5-2-46 0,-1-3-43 0,-2 4-45 16,-5 0-63-16,-6 2-105 0,7-5 19 16,-7 5-307-16,0 0-258 0</inkml:trace>
  <inkml:trace contextRef="#ctx0" brushRef="#br0" timeOffset="94356.06">13020 13855 2372 0,'-21'-8'158'0,"18"1"19"16,3 7 34-16,0 0 15 0,-20-7 5 0,20 7 8 15,-10-6 0-15,10 6-17 16,0 0-8-16,-10-5-29 0,10 5-19 0,0 0-20 0,0 0-15 16,0 0-2-16,-17 23-19 15,17-9-15-15,-3 7-7 0,3 1 3 0,0 6-8 16,0 7-15-16,10 12 1 0,0 3-11 15,0 0-27-15,0-3-19 0,7 2-23 0,-7-16-29 16,13 6-30-16,-13-4-36 0,4-9-32 16,2-1-48-16,-2-4-44 0,2-6-22 0,-5-2-35 15,1-12-25-15,-2 3-32 0,-10-4-28 16,27-11-58-16,-10-3-43 0,-1-4 30 16,1-4-257-16,-4-6-193 0</inkml:trace>
  <inkml:trace contextRef="#ctx0" brushRef="#br0" timeOffset="94657.32">13379 14008 2050 0,'14'-25'46'15,"-11"4"33"-15,0 4 16 0,1 2 4 16,-4 5 6-16,3 2 2 0,-3 8-3 0,-7-15-15 16,7 15-13-16,-6-7 8 0,6 7-18 15,0 0 4-15,0 0-20 0,-27 18-8 16,24-10 10-16,-7 9-13 0,6-3-4 0,1 4-1 16,6 0-9-16,-3-2 5 0,11 7-5 15,-2-4 2-15,12 5 11 0,-5 1 7 0,11-3 4 16,-7 0 4-16,7 2 4 0,3 8 6 15,6-7 13-15,4 7 1 0,-13-9-5 16,-4-3 8-16,1-2-6 0,-8 1 1 0,-2-1-3 16,2-1-1-16,-6 1-5 0,-3-1 0 15,-4-2-12-15,-6 0 3 0,-1 5-11 0,-6-5-2 16,-6 3-3-16,-4-7-7 16,-7 10-6-16,0-3-5 0,-3-1-28 0,3-2-31 15,2 0-21-15,-10-2-41 0,16-4-47 16,-5 1-41-16,4-3-55 0,4-1-54 0,-1-4-92 15,4 1-137-15,13-3 69 0,-17-7-348 16,10-1-291-16</inkml:trace>
  <inkml:trace contextRef="#ctx0" brushRef="#br0" timeOffset="96173.13">12576 12772 2359 0,'0'0'41'16,"0"-13"33"-16,0 13 19 0,3-12 26 16,-3 12 11-16,0 0 7 0,4-13-3 0,-4 13 0 15,0 0-2-15,0-9-5 0,0 9-11 16,0 0-5-16,0 0-15 0,0 0-2 0,0 0-4 16,0 0-5-16,-44 40 9 0,14-8-6 15,0 8 9-15,-16 13 4 0,-4 7 4 0,-7-1-3 16,-3 9 5-16,0 2-1 0,0-1 2 15,-10 5-6-15,7-5 0 0,-4 5-14 16,4-7 2-16,3-2-3 0,0-5-16 16,3-5-1-16,7-1-7 0,10-11-4 0,-3 7-12 15,7-12 1-15,6 2-3 0,-4-8-6 16,11-4-2-16,2-2-11 0,-2-1 9 16,7-1-4-16,-14 10-12 0,16-9 6 0,-6 0-11 15,3 0 21-15,4-4-14 0,-1 0-13 16,5 0 8-16,-12 1-4 0,12-1 7 0,-4-4-9 15,2 1 19-15,2-3-12 0,-1 0-8 16,2-2 6-16,-1-1-3 0,-1 2-6 0,-1-1 11 16,-2-1-7-16,7 1-5 15,-5-1 7-15,2 1-15 0,-1-1 1 0,-4 1-25 16,8-1-14-16,-4-5-12 0,7 4-23 16,-4-4-16-16,0 4-20 0,7-9-24 15,-7 6-25-15,7-8-26 0,-6 7-22 0,6-7-38 16,0 0-55-16,0 0-54 0,0 0-59 15,0 0-124-15,-7-29 8 0,7 12 56 0,0-2-330 16,4-6-293-16</inkml:trace>
  <inkml:trace contextRef="#ctx0" brushRef="#br0" timeOffset="96505.46">11096 14020 2289 0,'0'0'-59'0,"-13"-4"19"0,13 4 19 15,0 0 21-15,0 0 25 0,0 0 24 16,0 0 23-16,0 0 22 0,-14-8 13 0,14 8 27 16,0 0 9-16,0 0 17 0,-6-9 13 15,6 9-1-15,0 0-14 0,0 0-8 16,0 0-16-16,0 0-12 0,-27 13-19 16,20-1-12-16,1 4-3 0,-8 6-9 0,8 3-6 15,-1 3-7-15,4 4-6 0,0 4 2 16,3-3-8-16,0 6-5 0,3-3 4 0,0 14 5 15,7-1-3-15,-3-6-5 0,3-11-1 16,0 0-1-16,0-2 2 0,6-5-9 16,5-3-2-16,-8-1-3 0,7-7-2 0,4-3-1 15,-2-4-5-15,8-4-3 0,-3-3-28 16,14-6-29-16,-2-2-39 0,11-9-66 16,7 1-59-16,-7-9-60 0,-1 1-66 0,-2-2-76 15,-4-2-160-15,1 0 46 0,-1-2 50 16,-6 3-300-16,-7 4-251 0</inkml:trace>
  <inkml:trace contextRef="#ctx0" brushRef="#br0" timeOffset="96905.85">12013 14197 2288 0,'0'0'80'0,"0"0"7"16,0 0 7-16,0 0 2 0,0 0 0 0,0 0 5 0,0 0-20 16,-21-17 6-16,21 17-12 15,0 0-16-15,-22 0 4 0,22 0 4 0,-27 15-6 16,13-2-1-16,-5 1 5 0,5-2-7 15,-2 3-4-15,5 2-9 0,1 0 1 16,4-3 1-16,3 1-6 0,-1 3 8 0,8-1-5 16,-1 1-2-16,10 0 18 0,4 1 10 15,2 1-10-15,-2-2 11 0,4 1-4 16,-2 5 6-16,5-5-4 0,-4 1 2 0,-4 3 1 16,1-6 2-16,-1 1-3 0,-2 1-7 15,-4-2 0-15,-4 0-4 0,2-1-6 16,-2 1-2-16,-6 1-2 0,7-3-1 0,-7-2-9 15,0 2 0-15,-10 3-6 0,-1-4-3 16,2-1-2-16,-1-1-5 0,-1 3 8 16,2-5-16-16,-4 1-8 0,-1-1-19 0,-2 0-21 15,5-5-24-15,-5 2-24 0,2-4-28 16,1 1-43-16,-1-1-51 0,14-3-38 0,-16-3-45 16,16 3-39-16,-17-7-35 0,14 2-51 15,3 5-77-15,0-13 44 0,0 6-273 16,0-4-207-16</inkml:trace>
  <inkml:trace contextRef="#ctx0" brushRef="#br0" timeOffset="98773.24">14647 12866 2085 0,'-11'-1'22'0,"-2"-5"25"16,13 6 26-16,-17-7 23 0,10 0 21 15,7 7 20-15,-9-15 5 0,-2 7 4 16,5 1 2-16,6 7 1 0,-10-13 1 15,4 8-7-15,6 5-16 0,-11-7-6 16,11 7-20-16,-7-10-5 0,7 10-28 0,0 0 4 16,0 0-14-16,0 0 2 0,0 0-12 15,0 0 6-15,40 25-2 0,-13-10-3 0,6-1 18 16,21 7-5-16,-1 4 1 0,7 0-4 16,10 7-1-16,-3 6 2 0,2-4 9 0,2 4-1 15,5 2 2-15,-2 6-3 0,-1-2 5 16,3 1 10-16,2 3-8 0,-2 2-5 0,-6 0 8 15,10-4 0-15,-6 3 7 0,-5-2 0 16,1-1-9-16,-3-2 5 0,0 1 11 16,-11-2 2-16,-9-9 2 0,-1 1-3 15,2 1-13-15,-9-1 4 0,5-3 3 16,-4 3 2-16,-7 1-5 0,7 1 0 0,-7-8-6 16,-3 5-2-16,-3-9-6 0,6 7-4 15,-6-7-6-15,-7-6 0 0,1 2 10 0,1-2-7 16,-8-3 1-16,-1-4-5 0,1 1 1 15,-4-4-6-15,-1 0-5 0,2-2 6 0,-5 0-12 16,4 1-3-16,-4-4-2 0,-6-4-3 16,11 7 0-16,-11-7-5 0,10 8 1 0,-10-8-13 15,6 6-22-15,-6-6-24 0,0 0-24 16,0 0-42-16,0 0-52 0,0 0-38 16,0 0-34-16,0 0-34 0,17-14-56 15,-17 14-67-15,4-8-65 0,-4 8-68 0,-7-17-158 16,7 6 30-16,0 1 64 0,0-2-544 15,0-5-587-15</inkml:trace>
  <inkml:trace contextRef="#ctx0" brushRef="#br0" timeOffset="99308.79">16933 14008 3288 0,'-24'7'50'0,"8"-6"44"16,6 3 35-16,10-4 9 0,-17 2 15 15,17-2-2-15,0 0-1 0,0 0-14 0,0 0-10 16,-20-10-5-16,20 10-16 0,0 0-15 16,20-22-7-16,0 6-8 0,3 0 0 0,4-5-16 15,16 0-4-15,4 2-8 0,-7 2-5 16,4-5 0-16,-11 4-6 0,-3 5-7 0,-4 2-34 16,-9 4-28-16,3 0-33 15,0 2-34-15,-6-1-44 0,-5 2-43 0,1 0-38 16,1 1-26-16,-11 3-29 0,3-8-58 15,-3 8-55-15,0 0-115 0,-20-13 46 16,4 6-314-16,-2 0-266 0</inkml:trace>
  <inkml:trace contextRef="#ctx0" brushRef="#br0" timeOffset="99494.63">16979 13595 2317 0,'-6'-8'106'0,"-1"1"44"0,1-1 29 16,6 8 39-16,-11-7 19 0,11 7 7 0,-10-7-3 15,10 7-14-15,-6-6-26 0,6 6-21 16,0 0-12-16,0 0-20 0,0 0-17 15,-3 28-10-15,0-8-14 0,3 0 0 16,3 10-14-16,0 4-8 0,0 19-6 16,-3 1-15-16,7 2 0 0,7-4-10 0,-5 1-37 15,1 3-29-15,7-6-39 0,-1-3-34 16,-2 0-50-16,2-12-57 0,-2-7-53 0,-1-9-54 16,4-1-54-16,-4-5-72 0,1-6-130 15,-1-5 49-15,0-4-406 0,1-8-392 0</inkml:trace>
  <inkml:trace contextRef="#ctx0" brushRef="#br0" timeOffset="99872.92">17453 13783 2733 0,'7'-28'77'15,"2"6"15"-15,2 1 18 0,-5 4 6 0,7-6 0 16,1 3 6-16,2-5-5 0,1 7-4 0,-4 4-17 16,4 2-11-16,-4 4-4 0,1 5-15 15,-14 3-1-15,37 8-6 0,-18 7-3 16,-2 5-5-16,-4 5 5 0,4 18-18 0,-4-6 5 15,-2 13-4-15,-5 0-2 0,-3 0 13 16,1-5 9-16,-8-8 2 0,4 1 1 16,0-4-3-16,0 1-8 0,0-4-8 0,7-6-1 15,-7-6-2-15,3 5 2 16,5-8 7-16,8 0 1 0,4-7 4 0,-4 0-8 0,5-5 0 16,2-1 0-16,4-6-8 15,-1 3-7-15,8 0 3 0,-8-4-6 0,-3 1-10 16,4 0-10-16,3-2-26 0,-6-1-20 15,-5 5-30-15,1 1-30 0,4-3-28 0,-11-1-19 16,1 1-48-16,2 0-34 0,-5-2-38 16,-5 3-42-16,-6 2-70 0,16-5-104 15,-16 5 4-15,7-6 50 0,-7 6-280 0,0 0-200 16</inkml:trace>
  <inkml:trace contextRef="#ctx0" brushRef="#br0" timeOffset="101739.84">15273 13609 2056 0,'13'-22'21'15,"-6"1"33"-15,3 5 20 0,-4-1 17 16,1-1 12-16,-4 3 19 0,1-1 26 16,3 4 8-16,-4-1 5 0,-3 4 4 0,0 9 9 15,0-17-6-15,0 17-4 0,0-13-7 16,0 13-19-16,0 0-2 0,0 0 2 0,0 0 5 15,0 0 10-15,-17 46 1 0,1-15 4 16,-5 13 9-16,1 6 18 0,-9 21 4 0,-1-6 5 16,-4 3-1-16,0 7-7 15,1-8-11-15,0 8-9 0,0 0-13 0,-4-3-14 16,4-1-13-16,3 1-8 0,-7-8-10 16,14 3-10-16,-4-16-7 0,11-1-12 0,2-4-10 15,1-11-3-15,-1-9-8 0,8-5-13 16,-4-3-20-16,7-1-11 0,3-5-20 0,-8-1-6 15,2-4-13-15,6 0-25 0,0-7-22 16,0 0-36-16,0 0-23 0,0 0-28 16,0 0-36-16,0 0-36 0,20-22-57 0,-10 12-63 15,-4-2-51-15,2-6-55 0,5 4-91 16,-10-3-85-16,7 0 60 0,0 1-528 16,-3-5-571-16</inkml:trace>
  <inkml:trace contextRef="#ctx0" brushRef="#br0" timeOffset="102305.82">15456 14477 3158 0,'0'0'-28'16,"10"-12"41"-16,-10 12 27 0,3-18 22 15,-3 5 17-15,3 1 8 0,2 2-9 16,1-7 9-16,-3 2 3 0,4 1 6 0,-4 0-9 15,0 3-11-15,0 3-7 0,5-3-4 16,-8 11-12-16,3-10-2 0,-3 10-3 16,0 0 1-16,16 22-12 0,-9 2 3 0,-3 2-8 15,-4 10 9-15,0 3-16 0,-11 14 3 0,5 5 4 16,3-6 2-16,-4 0-1 16,4-2 2-16,-5-8-3 0,8-6-2 0,-3-11-3 15,6 0-3-15,5-7-6 0,-5-4 11 16,10-3-2-16,7-4 6 0,4-4-5 15,6-9-1-15,10-2-2 0,-1 0-2 0,1-3-3 16,14-9 3-16,-15 8-6 0,-1 2 0 16,-16-4-7-16,2 7-3 0,-4 3 3 0,-4 1-5 15,2 0-2-15,-18 3-6 0,20 0-9 16,-20 0-11-16,19 6-10 0,-19-6-28 16,14 10-14-16,-11-3-36 0,4-2-29 15,-7-5-21-15,3 10-34 0,0-6-33 0,-3-4-38 16,0 0-45-16,0 11-86 0,0-11-81 15,0 0 44-15,0 0-282 0,0 0-208 16</inkml:trace>
  <inkml:trace contextRef="#ctx0" brushRef="#br0" timeOffset="105456.41">19803 16274 3555 0,'-37'-1'343'0,"14"1"-77"16,-1 0-39-16,5 0-39 0,19 0-47 15,-21 0-40-15,21 0-32 0,0 0-19 0,-17 1-7 16,17-1 17-16,0 0 46 0,57 28 25 16,-3-7 36-16,26 5 6 0,10 6 1 15,10 4 5-15,0-4-2 0,13 6-19 0,20 12-8 16,-16-13-12-16,20 13-14 0,-21-12-14 16,-13-2-4-16,8 3-9 0,-11-2-13 0,-1-1-9 15,-12-1-8-15,-10 1-20 16,0 3-26-16,-27-11-31 0,-4-3-46 0,-13-6-38 15,-3-5-35-15,-13 0-36 0,4-7-27 16,-5 6-26-16,-2-4-35 0,-1-3-54 16,-10-5-68-16,-3-1-85 0,0 0-99 0,-16-21-89 15,-1 1 65-15,-10-15-532 0,0-8-584 16</inkml:trace>
  <inkml:trace contextRef="#ctx0" brushRef="#br0" timeOffset="105739.83">21143 16065 3351 0,'-20'-17'112'0,"6"4"45"16,-2 1 30-16,6 4 25 0,-4 3 11 0,8 0 2 16,6 5-34-16,-14-6-11 15,14 6-18-15,0 0 8 0,-33 25-3 0,-4 13 2 16,-2 17-7-16,5 8 6 0,-2 5 6 16,-5 8-7-16,1 2-1 0,-6 10-7 0,2 2-20 15,-16 20-3-15,0-1-12 0,17-21-11 16,-4-5-13-16,4-5-9 0,13-9-12 15,-6-9-6-15,9-13-6 0,3-9-13 0,8-5-27 16,2-13-33-16,8 0-28 0,-4-7-41 16,6-1-12-16,1-5-24 0,0-1-45 0,3-6-37 15,0 0-36-15,0 0-60 0,13-28-63 16,-3 7-74-16,-7-1-86 0,11-7-151 0,2-17 29 16,11 0 69-16,-10 0-514 15,12-2-551-15</inkml:trace>
  <inkml:trace contextRef="#ctx0" brushRef="#br0" timeOffset="106407.72">21640 17274 3126 0,'0'0'2'0,"0"0"30"0,0 0 23 16,13-29 24-16,1 11-8 0,2 1 26 15,-3 5 12-15,4-6-5 0,3 0-4 16,-1 5-9-16,8 4-13 0,-3 0-4 0,-4 8-6 15,3 2-7-15,7 10-6 0,-3 3-2 16,-4 7-3-16,-7 7-4 0,-2 4-5 16,-11 5-1-16,1 1-11 0,-4 2-1 0,-7 10-4 15,1-10 1-15,-2-8-8 0,5-7-4 16,-3-1-1-16,2-5 5 0,4-6-4 0,0-4-2 16,10 0-2-16,-10-9-7 15,27 4 8-15,-7-4 4 0,7 0-1 0,0-3 11 16,-5 6 3-16,8 0 0 0,0 4 8 15,-3 1 1-15,3 7 4 0,-3 5 7 16,0-1 12-16,-7 6 5 0,-7 3 8 0,0 1 1 16,-9 0 3-16,-4-2-2 0,-14 3-1 15,1 1-11-15,-10 6 1 0,-4-12-15 0,-19 2-3 16,-1-4-1-16,-4-3-6 0,-9-8-18 16,8-2-25-16,1-2-30 0,5-12-33 15,-1 4-33-15,4-4-59 0,2-3-38 0,8-1-54 16,6-5-48-16,-3 1-62 15,14-1-104-15,2-5-101 0,5 4 62 0,5-1-412 16,8-2-399-16</inkml:trace>
  <inkml:trace contextRef="#ctx0" brushRef="#br0" timeOffset="106790.44">21196 18017 2851 0,'-13'3'160'0,"2"0"10"15,11-3-15-15,0 0-11 0,0 0-21 0,0 0-8 16,0 0-18-16,30-36-11 16,-3 26-3-16,6 0-11 0,18-8-5 0,2 0-13 15,-3 10-69-15,3-5-36 0,-5 2-38 0,-9 7-44 16,-6 1-59-16,-9 0-47 0,-5-1-78 15,-5 4-111-15,-1-4-34 0,-13 4 23 16,0 0-178-16,0 0-114 0</inkml:trace>
  <inkml:trace contextRef="#ctx0" brushRef="#br0" timeOffset="107006.91">21439 17723 1863 0,'-6'-17'99'16,"-1"3"20"-16,7 3 46 0,-6 4 18 15,6 7 17-15,-4-12 1 0,4 12-14 0,-7-10-12 16,7 10-19-16,0 0 17 0,0 0 5 15,11 33-11-15,-8-12-12 0,0 15-9 16,7 14-19-16,-3 3-13 0,6 0-8 16,4-2-9-16,-7 5-15 0,3-5-12 0,0 5-43 15,1-8-35-15,-1-2-36 0,1-3-54 16,-5-12-39-16,-2-6-49 0,4-6-51 0,-5-4-62 16,0-6-117-16,7-8-108 0,-13-1 36 15,0 0-313-15,30-18-287 0</inkml:trace>
  <inkml:trace contextRef="#ctx0" brushRef="#br0" timeOffset="107390.03">24239 16248 2487 0,'-12'-13'176'16,"8"5"20"-16,-3 1 12 0,4-1 5 0,3 8-2 15,-7-10-21-15,7 10-11 0,0 0-16 16,0 0 10-16,0 0 30 0,67 22 2 15,-11 6-16-15,14 15-5 0,1 7-4 0,8 3-19 16,8 1-13-16,3 4-6 0,16 12-21 16,-25-15-6-16,-5 0-26 0,-13-3-56 0,2-2-44 15,-10 0-51-15,-11-18-56 0,-1 0-54 16,-13-8-60-16,-6-2-73 0,-4-12-80 0,-4-5-112 16,-6-7-112-16,-10 2 61 0,17-17-482 15,-10-7-503-15</inkml:trace>
  <inkml:trace contextRef="#ctx0" brushRef="#br0" timeOffset="107591.9">25250 16260 3079 0,'-21'-37'106'0,"2"9"72"16,8 7 49-16,5 3 29 0,-1 4 16 15,-3 2-24-15,3-1-17 0,-2 11-35 16,9 2-16-16,-27 15 4 0,-7 15-20 0,8 15-7 16,-25 23-15-16,5 7-20 0,-1 7-8 15,-16 23-7-15,17-17-4 0,3-1-8 0,-1 1-32 16,1-5-38-16,2 1-51 0,19-12-36 15,1-4-45-15,8-18-45 0,3-10-56 0,6-11-46 16,4-4-53-16,0-7-79 0,4-5-113 16,6-3-111-16,0-5 56 15,3-2-495-15,-13-3-522 0</inkml:trace>
  <inkml:trace contextRef="#ctx0" brushRef="#br0" timeOffset="107776.78">25329 17220 3135 0,'0'0'94'0,"17"7"5"16,-17-7 32-16,17 0 4 16,-17 0 5-16,46-15 8 0,-9 2-12 0,20-6-12 0,9-1-9 15,11-13-11-15,10 5-11 16,-20 9-9-16,15-1-12 0,-14 2-13 0,-12 3-56 16,1 0-76-16,-17 5-49 0,-10 7-61 15,-7 2-49-15,-6-2-50 0,-7 3-63 16,-10 0-108-16,0 0-33 0,0 0 54 0,0 0-270 15,0 0-196-15</inkml:trace>
  <inkml:trace contextRef="#ctx0" brushRef="#br0" timeOffset="107956.03">25843 16977 2130 0,'-13'-12'111'0,"5"3"36"16,2 1 29-16,3 2 23 0,3 6 18 0,-10-11-1 16,10 11-12-16,0 0-14 15,-6-8-20-15,6 8-18 0,0 0-15 0,-8 26-10 16,5-1-9-16,0 3-16 0,3 7-7 15,-7 18-12-15,1 5-30 0,3-4-62 16,-1 9-51-16,4-5-62 0,4 0-36 0,2-2-46 16,7-6-49-16,-7-14-63 0,8-10-90 15,-1-8-96-15,4-4 47 0,-1-8-274 16,11-8-220-16</inkml:trace>
  <inkml:trace contextRef="#ctx0" brushRef="#br0" timeOffset="108222.44">26339 16949 2239 0,'-9'-19'111'15,"-1"6"1"-15,-4 1 2 0,-2 6 7 16,-4 6-5-16,2 0-5 0,-4 0-12 0,-5 7 5 16,3 7-13-16,4-4-8 0,4 5 0 15,2 0 7-15,4 5-6 0,7-1 4 16,10 5 13-16,3 2 10 0,6 2 2 16,8 10-1-16,6-1-16 0,0 3-1 15,0 5-8-15,3-2-12 0,-6 0-4 0,-8 7-7 16,5-3-3-16,-14 6-3 0,-3-12-9 15,-7 0-3-15,-3-4-9 0,-5-2-1 16,-4 8-10-16,-6-14-26 0,-1-5-41 0,-4-5-52 16,-4-6-53-16,3-6-57 0,-3-5-67 15,-16-6-104-15,7-7-202 0,-18-8 63 0,8-6 51 16,2-7-289-16,14-2-240 0</inkml:trace>
  <inkml:trace contextRef="#ctx0" brushRef="#br0" timeOffset="108523.68">28309 16562 2464 0,'0'-13'293'0,"3"6"3"0,1-4 5 16,-4 11-23-16,0 0-36 15,10-7-22-15,-10 7-6 0,0 0 25 0,60 25 8 16,-10 3-8-16,24 1-16 0,13 13-19 16,-8 2-13-16,11 9-24 0,0-3-16 0,24 22-15 15,-32-12-17-15,-4 3-35 0,-12-8-65 16,-6 5-66-16,-9-3-55 0,-18-13-57 16,-6-2-63-16,-8-13-65 0,-5-4-47 0,-1-7-74 15,-10-8-89-15,0-9-121 0,-3-1 65 16,0 0-501-16,0 0-528 0</inkml:trace>
  <inkml:trace contextRef="#ctx0" brushRef="#br0" timeOffset="108725.7">29329 16505 3237 0,'-3'-20'183'0,"-4"2"21"16,4 7 25-16,-3 4-11 0,6 7 13 16,-27 3 29-16,3 7-12 0,-6 5-14 0,-9 18-14 15,-15 12-10-15,0 6-21 0,-1 17-18 16,-5 3-13-16,0 4-15 0,-14 25-17 0,20-22-21 15,5 4-16-15,12-6-43 0,0-1-61 16,17-1-67-16,6-19-51 0,11 0-49 16,3-15-63-16,3-8-68 0,5-2-75 0,5-10-112 15,4-9-151-15,-1-4 59 0,4-2 62 16,4-10-446-16,6-8-454 0</inkml:trace>
  <inkml:trace contextRef="#ctx0" brushRef="#br0" timeOffset="109039.49">29449 17185 3025 0,'7'-8'180'0,"-7"8"11"16,17-10 3-16,-11 3-16 0,5-1-10 0,-1 4-16 15,3-9-13-15,0 8-12 0,4-1-15 16,-4 5-5-16,-13 1-16 0,34 1-8 0,-18 6-10 16,-2 4-5-16,-1-1-8 0,1 3-5 15,-8 2 1-15,7-3-6 0,-2 1-9 16,1 5 1-16,-2-6-7 0,1 1-5 0,-5-6 0 15,4 0 9-15,1-2 11 16,2 2 4-16,7-1 9 0,-1-5-14 0,5-1-2 16,6-7 1-16,3 6-16 0,-3-2 9 15,3 0-13-15,1-2-3 0,-4-2-1 16,-4 1-10-16,1-1-3 0,0 5-21 0,-3-3-26 16,-8 1-32-16,1 3-46 0,-17 1-48 15,22-6-50-15,-22 6-44 0,21-1-29 0,-21 1-30 16,13-8-50-16,-9 3-62 0,-4 5-86 15,0 0 15-15,0 0-370 0,0 0-351 16</inkml:trace>
  <inkml:trace contextRef="#ctx0" brushRef="#br0" timeOffset="109456.66">30083 17035 2575 0,'0'0'55'0,"-14"-5"43"15,4-2 28-15,10 7 28 0,-3-13 30 0,3 13 24 16,-6-11 15-16,6 11 20 0,-3-7-7 15,3 7-20-15,0 0-15 0,-11-7-15 16,11 7 17-16,0 0 16 0,-10 25 23 0,7-5-6 16,3-1-10-16,-6 12-6 0,-2 4-16 15,-5 15-11-15,13-9-14 0,-6 13-12 0,6-12-19 16,-4-2-12-16,8 13-11 0,-1 0-13 16,3-9-10-16,-2-9-23 0,-1 5-32 15,8 5-43-15,-2-9-43 0,-6-7-55 0,1-8-50 16,2-5-46-16,-3 0-39 15,2-4-60-15,-2-5-72 0,-3-7-84 0,0 0-126 16,0 0-138-16,0 0 72 0,0-39 63 16,0 10-537-16,3 3-579 0</inkml:trace>
  <inkml:trace contextRef="#ctx0" brushRef="#br0" timeOffset="109808.68">30093 17240 3285 0,'0'-16'38'15,"0"7"8"-15,3-4 4 0,8-4 19 16,1-8-2-16,9 2 9 0,1 1-20 0,2-1 1 16,16-9-5-16,-10 9 1 0,-3 6-15 15,-1 7-1-15,1-5-7 0,-3 10 5 16,-5 0-6-16,-2 10 5 0,0 0-11 16,-4 6-6-16,-3 6 12 0,-4 5-8 15,2 10 0-15,-8-4-8 0,-11 22 6 0,-2-3 11 16,0 3 2-16,-7 0 21 0,3-3 4 15,1-1 2-15,5-11 0 0,5-9 0 0,6-1-1 16,3-7 6-16,4 0 6 0,6-5-5 16,11-6-8-16,6-2-5 0,3-5-9 15,7-3 0-15,23-6-5 0,-6-4-7 0,9 1-5 16,-2-4-1-16,-17 7-6 16,-11-4-5-16,1 2-23 0,-11 4-21 0,-5 3-24 15,-2-1-25-15,-5 0-36 0,-1 1 8 16,-13 4-15-16,0 0-14 0,17-1-7 15,-17 1-26-15,0 0-25 0,0 0-42 0,0 0-52 16,0 0-100-16,0 0-115 0,-33-13 57 16,22 8-279-16,11 5-216 0</inkml:trace>
  <inkml:trace contextRef="#ctx0" brushRef="#br0" timeOffset="114057.52">11390 9851 2069 0,'-24'0'-26'15,"8"-1"36"-15,-1 1 28 0,4-6 16 16,2 5 12-16,11 1 9 0,0 0 8 16,-23-3 0-16,23 3-2 0,0 0-15 0,-13-5 4 15,13 5-19-15,0 0 0 0,0 0-6 16,0 0-6-16,0 0-5 0,0 0 2 0,0 0 1 15,50 0 2-15,-13 2 7 0,6 1-5 16,27 0 11-16,10-3-7 0,0 0 15 0,3 0-9 16,7 0-5-16,0-3 7 0,17-5-12 15,-1 1 1-15,5 0 18 0,-5-6-7 16,-2 1 0-16,2 1-6 0,-22 4-3 16,15-8-15-16,-18 6 5 0,-8-5 2 15,0 7-15-15,-2-1 7 0,-8 1-15 0,-14-1 16 16,-8 2-8-16,-8 5-4 0,0-5-1 15,-6 5-11-15,0 1 2 0,-8-3 2 0,5-2 4 16,-4 2 2-16,-7 3-9 0,-13 0 3 16,27-6-1-16,-27 6 10 0,24 0-12 0,-24 0 4 15,19 0-2-15,-19 0 5 0,0 0-7 16,17-4 0-16,-17 4-3 0,0 0 7 16,13-4 0-16,-13 4 2 0,0 0-9 0,0 0 4 15,0 0-9-15,0 0 8 0,0 0 4 16,-73 4-7-16,36-1-4 0,-13 2-1 15,-20 0 1-15,-7 0 2 0,-2 2 0 16,-2-3-2-16,2 7-5 0,-5-4 9 0,1 0-6 16,-4 2 5-16,0-4-1 0,1-2 4 15,-1 4-8-15,0-6 3 0,4 3-15 0,7-2 12 16,-2-2 5-16,2 5-4 0,7-2 5 16,-2 0-5-16,1-2 5 0,13 2-12 0,11 0 7 15,-1-2 0-15,14-1 6 0,-7 0-2 16,7 4-4-16,6-2 7 0,-3-4-6 15,10 4 10-15,-4 1 11 0,5-3-10 0,5 0-2 16,14 0-3-16,-30 2 1 0,20-2 5 16,10 0-1-16,-16-2-6 0,16 2-2 15,-14 5 4-15,14-5-2 0,0 0-4 16,0 0 7-16,0 0 0 0,47 10-6 0,-14-9 14 16,17-1 17-16,30-4-6 0,7 0 1 15,33-4-1-15,0-8 1 0,7 7 3 0,9-7-3 16,-6-3-3-16,4 4-3 0,-8-2-2 15,1-1 0-15,-10-2 1 0,-8 8-10 0,-28 1 2 16,-5-2-1-16,-13 4 0 0,-9 0-3 16,-18 5 5-16,-3 0-4 0,-3 1 4 15,-6-2-3-15,-7 5 1 0,-1-3-6 16,-16 3 1-16,27-6-1 0,-14 6 9 16,-13 0-11-16,20-4 4 0,-20 4 2 0,0 0 1 15,0 0-4-15,0 0 4 0,0 0-2 16,0 0 3-16,-53 21-7 0,-3-13-2 0,-15 6 4 15,-19 3-2-15,-3 1-1 0,-17 0-2 16,0 1-1-16,-7 1 5 0,-6-2-3 0,-7 0 5 16,-3 1-4-16,0 4-5 0,2-3 0 15,5 0 4-15,9-1 0 0,1 2-3 16,15-6 2-16,31-2 5 0,7-5 7 0,16 0 2 16,11-2-7-16,9-2 9 0,7-1-3 15,3 0-5-15,1-2-8 0,13-1 5 0,3 0-3 16,0 0-3-16,26 8 9 15,11-8-4-15,43-4 2 0,33-7-2 0,14 1 1 16,16-6-3-16,44-5 3 0,-4-4-2 16,4 3-1-16,3-2 7 0,-7-1-4 0,-6 0 0 15,-41 9 1-15,-9 0-4 0,-17 4-2 16,-3-2-2-16,-21-4-7 0,-29 12-16 0,-11 5-9 16,-5-2-4-16,-14 0-17 0,-8 1-15 15,2 2-6-15,-5 0-29 0,-2 0-9 16,-14 0-2-16,19 0-22 0,-5 0-18 0,-14 0-17 15,13 5-33-15,-13-5-39 0,10 3-36 16,-10-3-51-16,0 0-121 0,0 0 12 0,13 0-221 16,-13 0-157-16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7:58:45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 1270 1734 0,'7'-10'46'0,"-4"-4"9"15,3 3 0-15,5-4 4 0,2-3-6 0,1 1-8 16,5 2 4-16,2 0-9 0,-1-1-1 15,-1 4-8-15,2 2 6 0,-2 3-8 16,1 2-5-16,1 5 1 0,-2 5-6 0,-2 2 5 16,-1 6-4-16,-2 3 1 0,-4 5-1 15,-4 4-3-15,-6 0-6 0,0 0-1 16,-6 3-8-16,-1-6 0 0,4 3-9 0,0-7-6 16,-3-1-8-16,6-2 4 0,0-2-1 15,0-1-1-15,0-2 1 0,0-10 1 16,0 15 7-16,0-15-1 0,3 10 4 15,-3-10 11-15,6 11 7 0,-6-11 0 16,10 8 4-16,1-2 2 0,-5 2 4 0,4-1-3 16,-4 6 1-16,5-1 8 0,-5 1-8 15,1 3 6-15,-4 2 8 0,-3 0 11 16,-3 5-1-16,-4-1 1 0,-2 3-3 0,-2-6 6 16,1 2-9-16,-4-6-2 0,1 3-3 15,-7-5 6-15,7-1-7 0,-7-5-12 16,4-4-17-16,-1-3-40 0,-3 0-48 15,20 0-62-15,-34-14-67 0,15 7-116 0,12-2-104 16,0-4-145-16,7-2-80 0</inkml:trace>
  <inkml:trace contextRef="#ctx0" brushRef="#br0" timeOffset="182.23">2646 1305 1905 0,'21'2'237'0,"-21"-2"5"0,0 0 6 0,16 3-10 15,-16-3-15-15,0 0-22 0,0 0-18 16,0 0-15-16,17 3-19 0,-17-3-18 0,0 0-32 16,0 0-61-16,0 0-58 0,0 0-50 15,0 0-62-15,27-3-73 0,-24 0-110 16,-3 3-223-16,16-5 45 0,-16 5 59 16,17-10-197-16,-17 10-129 0</inkml:trace>
  <inkml:trace contextRef="#ctx0" brushRef="#br0" timeOffset="3266.4">7832 2952 1862 0,'-16'2'44'0,"-4"-2"31"0,4 3 26 0,16-3 12 15,-27 3 2-15,13 0-7 0,14-3-7 16,0 0-11-16,-19 1-8 0,19-1-16 0,0 0-8 15,0 0 5-15,0 0 4 0,30 15 8 16,3-12 9-16,13 0-2 0,8-3 9 16,22 0-9-16,8-3-5 0,23-2-7 0,-21 3 4 15,21-6-8-15,-23 4-4 0,-2-2-8 16,-5 1-1-16,-7-1-4 0,-20 5-6 16,-13-2-6-16,-4 0-1 0,-6 3-4 0,-3-1-3 15,-2 1-2-15,-2-3-4 16,-2 0-5-16,-2 0-4 0,-16 3-19 0,23-2-33 15,-10 0-34-15,-13 2-42 0,21-4-44 16,-12 4-36-16,-9 0-50 0,24 0-40 0,-11 0-110 16,-13 0-85-16,20 0 46 0,-10 6-148 15,4-6-82-15</inkml:trace>
  <inkml:trace contextRef="#ctx0" brushRef="#br0" timeOffset="14215.02">8256 3554 1897 0,'0'0'218'0,"-6"-16"13"0,2 7 1 0,4 9-20 15,-6-12-16-15,6 12-23 0,-8-10-26 16,8 10-18-16,0 0-11 0,0 0-13 0,0 0-12 16,0 0-7-16,-9 39-9 0,9-18-7 15,3 7-6-15,-3-2-11 0,0 13-2 16,3-3-2-16,0 14-5 0,-3-7-3 0,4-4-2 15,0-4-3-15,-4-6-3 16,0-1-4-16,0-3-4 0,3-5 0 0,0-3 4 16,-3 1 28-16,4-5 22 0,-4-1 32 15,0 1 34-15,0-13 32 0,0 0-18 0,0 0-17 16,0 0-7-16,0 0-19 0,0 0-7 16,-4-56-15-16,1 20-11 0,-8-14-9 15,2-4-20-15,-1-3-4 0,-7 1-8 0,1-2-5 16,2 8-2-16,-5 4-14 0,2 3 1 15,-1 11-3-15,9 3-7 0,-4 10-5 0,2-1-5 16,1 2-13-16,1 6-25 0,-2-1-12 16,1 3-19-16,-2 2-4 0,-2 7-4 0,1 2 5 15,13-1 6-15,-27 17 0 16,10-5 8-16,4 5 6 0,6 5 6 0,-3 2-1 16,3 1 3-16,7 0 2 0,0 0 9 15,0-3 1-15,7 3 1 0,-7-8 5 16,10 2 1-16,0 2 3 0,0-6 1 0,0-2 1 15,7-4 8-15,-3 1 2 0,2-4 4 16,1-6 4-16,2 1-2 0,1-2 6 0,4-5 5 16,3-1 3-16,6-5-8 0,0-4 4 15,1 0 1-15,5-12-6 0,5 3 7 0,2-6-3 16,-6 6 0-16,4 0-3 0,-1 3-1 16,-13 3-1-16,-3 6-1 0,-4 1-3 15,-3 3-3-15,-3 0-1 0,0 6-6 0,-1 3 6 16,-16 0 2-16,37 8 1 15,-14 2-4-15,1 5 1 0,2 5-2 0,-3 2 5 16,18 11 0-16,-14 6 2 0,-5-1-4 16,5 5 2-16,-3 0 5 0,-7 1 1 0,-1 1-7 15,-3-1 4-15,-3-8 2 0,-3-3 0 16,-1-6 0-16,-3-2-1 0,5-2-3 0,-2-6 3 16,1-3 3-16,-4 3 6 0,0-5 18 15,-3-2 43-15,7-3 34 0,-7-7 3 16,4 11-7-16,-4-11 0 0,0 0-8 0,0 0-9 15,0 0-10-15,0-36 1 0,0 19-2 16,0-4-16-16,3-4 7 0,-3 0-9 16,3-4-11-16,1 0-13 0,2-4 3 15,8-16 4-15,2 6-18 0,1 1-5 0,6 1 3 16,-6 7-15-16,3 9 0 0,0 3 3 16,-3 0-1-16,2 4-15 0,-2 5 1 0,-1 5-10 15,5 4 6-15,-4 7 2 0,2 4 1 16,2 5 3-16,2 6 0 0,-4 4-1 0,-1 6 2 15,-2 3 13-15,-6 1-12 0,3 12 1 16,-6-6 14-16,0-2-11 0,0-4-13 16,-4 1-32-16,0-7-31 0,0-1-36 0,1-1-24 15,3-2-10-15,-7-7-10 0,3-1 3 16,0-3-17-16,-3-5-43 0,4 1-44 16,-4-7-36-16,0 0-36 0,0 0-46 15,0 0-69-15,0 0-107 0,16-24 24 0,-9 15-327 16,3-1-339-16</inkml:trace>
  <inkml:trace contextRef="#ctx0" brushRef="#br0" timeOffset="24899.49">4786 5128 2549 0,'-10'-17'77'16,"0"10"38"-16,4 0 15 0,6 7 5 0,0 0-3 16,-11-11-14-16,11 11-18 0,0 0-16 15,-3-7-8-15,3 7-14 0,0 0-7 16,0 0 6-16,0 0-10 0,0 0-5 0,54 21-3 16,-31-14-5-16,10 6-12 0,4-1 8 15,12 6-4-15,-8-3 10 0,-5-5-10 0,18 7 0 16,-17-6-1-16,-1-3-9 0,-9 1 3 15,0-1-8-15,3-1-31 0,-11-2-39 16,1 0-47-16,-6 0-40 0,-1-2-35 16,-6-3-72-16,-7 0-71 0,14-8-147 0,-11-1 1 15,-3 1 35-15,-3-5-156 0,-2-5-86 16</inkml:trace>
  <inkml:trace contextRef="#ctx0" brushRef="#br0" timeOffset="25182.73">5233 4954 1922 0,'0'0'221'15,"-10"-7"1"-15,10 7-1 0,0 0-19 0,0 0-20 16,0 0-18-16,-4-11-31 16,4 11-10-16,0 0-9 0,0 0-10 0,0 0-8 15,54 21-9-15,-34-8-11 0,4-1-3 16,1 6-12-16,13 10-11 0,-8-6-6 0,-8 0-1 16,-1 3-4-16,-4 3-1 0,-1 1 4 15,-6 2-11-15,0 1-1 0,-3 1 5 16,-4-5-5-16,-6 1-8 0,0-1 3 0,-1-3-3 15,-6 0 5-15,6-3-5 0,-5-1-10 16,-1-2-14-16,-1-5-27 0,-1 3-21 0,2-5-44 16,-1 2-33-16,-2-1-35 0,4 2-26 15,-5 0-24-15,-7-1-29 0,12 3-30 16,-1-5-22-16,-1 1-56 0,2-5-111 16,5 3 42-16,1-4-132 0,0-1-53 15</inkml:trace>
  <inkml:trace contextRef="#ctx0" brushRef="#br0" timeOffset="31333.13">2349 6453 1783 0,'-9'7'185'0,"2"-2"10"0,-4-1-5 0,11-4-5 16,0 0-4-16,-13 6-14 0,13-6-18 16,0 0-9-16,0 0-19 0,0 0-6 15,0 0 0-15,0 0 14 0,54-18-9 16,-21 3 4-16,21-8-9 0,5-2-15 0,15-8-3 16,13 1-1-16,-8-3-15 0,2 6-5 0,-2-4-4 15,-19 11-7-15,0-2-4 16,-6 3-7-16,-4 6-2 0,-13 0-11 15,-7 5-5-15,-4 0-1 0,-9 2-9 0,0 4-6 16,-1-5-27-16,-2 5-22 0,-1-1-28 16,-3 2-22-16,-10 3-37 0,20-7-23 0,-10 4-31 15,-10 3-38-15,16 0-28 0,-16 0-48 16,0 0-37-16,18 0-92 0,-18 0-91 16,0 0 59-16,0 0-208 0,0 0-148 0</inkml:trace>
  <inkml:trace contextRef="#ctx0" brushRef="#br0" timeOffset="41649.37">2736 7561 1997 0,'-20'0'83'0,"4"4"-3"0,16-4-2 0,-21 4-6 16,21-4-10-16,-20 10-9 0,17-3-4 15,-4 1 10-15,7-8-9 0,0 24 6 16,4-10 8-16,5 1-4 0,2-1 12 16,8 0 3-16,8 1 17 0,11-2 9 15,8-9 3-15,27-6 8 0,24-13-1 0,13-6-5 16,13-12-9-16,30-13-9 0,4-9-1 16,-7-1-13-16,-14 2-11 0,-5-4-4 15,-34 16-1-15,-11 3-8 0,-6 7-2 0,-20 7-6 16,-13 3-12-16,-7 5-40 0,-13 5-45 15,-4 1-41-15,0 5-42 0,-6-1-19 0,-1 6-30 16,-2 1-41-16,-14 0-60 0,16 1-107 16,-16-1-80-16,7 11 52 0,-7-11-183 15,0 0-104-15</inkml:trace>
  <inkml:trace contextRef="#ctx0" brushRef="#br0" timeOffset="43018.99">19406 7952 1773 0,'-27'5'21'0,"5"-1"24"0,1 3 23 15,4-7 25-15,7 4 16 0,10-4 21 0,-17 4 16 16,17-4-20-16,-16 0 21 0,16 0-8 16,0 0-17-16,0 0-16 0,0 0-4 15,0 0-8-15,0 0-11 0,0 0-8 0,0 0-9 16,57 0-1-16,13-1-6 0,13 2-6 16,34-2 2-16,16 1 7 0,14-7-5 0,10 4-6 15,36-5 7-15,11 1-10 0,5 0 0 16,-6-8 2-16,4-2-4 0,-7 3-10 0,-10 2 0 15,-47 2-10-15,-2 3 1 16,-18-4 3-16,-13-3-12 0,-11 3 4 0,-25 4-2 16,-14 0-2-16,-10 0-3 0,-13 3 2 15,-8 0 0-15,-8 1 0 0,2 3-3 16,-7-3-5-16,1 0 4 0,-4 3 2 0,1-1-9 16,-14 1-1-16,21 0-1 0,-12 0 1 15,-9 0-6-15,16-3-10 0,-5-1-19 0,-11 4-24 16,13-1-15-16,-13 1-27 0,14 0-38 15,-14 0-26-15,0 0-25 0,0 0-27 16,0 0-42-16,13-3-19 0,-13 3-52 16,0 0-118-16,0 0 10 0,0 0-175 0,0 0-107 15</inkml:trace>
  <inkml:trace contextRef="#ctx0" brushRef="#br0" timeOffset="48317.58">2186 3639 1804 0,'-17'-12'59'0,"1"5"31"0,-1-6 34 16,4 8 26-16,3-2 20 0,0 1 9 15,-3-1 15-15,13 7 2 0,-17-11-11 0,17 11-14 16,-13-7-18-16,13 7-18 0,-10-4-16 16,10 4-19-16,0 0-7 0,0 0-15 15,0 0-6-15,26 22-4 0,1-8-10 0,-1 7 0 16,4-3-14-16,14 7 1 0,2-3 1 16,2-2-2-16,-2-1-10 0,1 2 0 15,-1 0-4-15,-6-9-1 0,-7-2 0 16,-6 0-5-16,0-2 2 0,-1-1-3 15,-5-2-31-15,-2 1-34 0,1 1-29 0,4-6-45 16,-11 5-39-16,1-3-42 0,-14-3-42 16,16 0-77-16,-16 0-104 0,11-9-100 0,-8 1 41 15,-3 0-236-15,0-2-207 0</inkml:trace>
  <inkml:trace contextRef="#ctx0" brushRef="#br0" timeOffset="48583.74">2632 3570 2152 0,'-3'-16'90'0,"0"7"31"15,-4-1 11-15,4 2 21 0,3 8-3 16,-6-13-11-16,6 13-20 0,-7-7-7 0,7 7-19 16,0 0-17-16,0 0-8 0,0 0-8 15,0 0 2-15,26 28-14 0,-12-9 3 16,10 4-11-16,6 10 7 0,-5-1-8 0,5 5-11 16,-3 4 6-16,-6-4-1 0,-1-5-6 15,-1 8-3-15,-2-6 0 0,-13-5-3 0,2 4-2 16,1-4 5-16,-14 5 0 0,1-5 1 15,-4 0-7-15,-4 3 2 0,-2-6 8 16,-1-1-14-16,-13 8 10 0,3-9-4 16,3-6-8-16,2 3-4 0,-2-10-44 15,1 6-23-15,2-5-31 0,2 1-34 0,-1-1-26 16,4 2-18-16,2-1-16 0,4-1-16 16,0 1-18-16,3-1-14 0,4-1-20 15,-1-1-56-15,4-3-112 0,0-7-171 0,0 0-92 16</inkml:trace>
  <inkml:trace contextRef="#ctx0" brushRef="#br0" timeOffset="60902.24">1026 10659 2535 0,'-10'-16'209'15,"-3"-5"10"-15,3 6-61 0,3 1 19 0,1 1 0 16,-1 2-9-16,0 1-12 16,0 2-16-16,4 1-21 0,3 7-8 0,-10-10-10 15,10 10-23-15,0 0-14 0,0 0-1 16,0 0-10-16,0 0 0 0,4 46-3 15,2-14 1-15,4 3 16 0,4 18-3 0,2-2 1 16,7 17 0-16,1-12-3 0,3 6-9 16,0-15 2-16,6 1 2 0,0-11-8 15,4 3 12-15,2-6 8 0,2-9 17 0,-5-6 5 16,-6-5-2-16,4 0-10 16,-1-4-4-16,-6-1-3 0,3-3-12 0,0-2-6 0,-8 2 0 15,8-5-15-15,-6 5-1 0,0-1-35 16,-4 1-46-16,2-5-45 0,-1 5-58 15,-1-5-49-15,0 5-46 0,-3-4-31 16,-17-2-41-16,26-2-60 0,-16-5-72 16,-3-3-151-16,-4-4 39 0,0 0-402 0,-6-4-438 15</inkml:trace>
  <inkml:trace contextRef="#ctx0" brushRef="#br0" timeOffset="61184.92">1699 10951 2816 0,'-3'-11'49'0,"-3"-3"44"0,-1 3 27 0,4-3 15 15,-5 6 15-15,5-3 2 0,0-2 8 0,0 3-4 16,-4 2-9-16,4 0-11 16,3 8-20-16,-7-17-20 0,7 17-15 0,0 0-6 15,0 0-7-15,0 0-7 0,0 0-6 16,47 18-9-16,-24 3-3 0,11 7-5 0,2 4 3 16,-3 2-4-16,-6 7-5 0,3 2-1 15,-3-2-4-15,-8 7 1 0,-1-4 3 16,-9-5-1-16,-6-4 0 0,-3-9-4 0,-6 10-6 15,-4-4 3-15,-10 8-2 0,-7-5 1 16,-9-4-6-16,-1-5-22 0,-3-1-26 16,-7-1-21-16,-2-4-41 0,8-6-25 0,5-1-28 15,3-1-32-15,2 1-30 16,5-2-25-16,2-1-43 0,-3-3-50 0,8-2-85 16,9-1-124-16,3-4 50 0,7 0-227 15,0 0-207-15</inkml:trace>
  <inkml:trace contextRef="#ctx0" brushRef="#br0" timeOffset="69535.86">7832 13752 2196 0,'0'0'122'0,"-26"-25"2"0,16 10-2 16,-3-2 10-16,-4-6 12 0,1 1 4 0,-4-1-17 16,2 5-3-16,-4-1-15 0,1 1-2 15,4 5-6-15,4 4-8 0,-3-1-14 16,-4 7-8-16,3 0-12 0,-3 10-8 0,-3 4-4 16,-1 9-11-16,1 5-7 0,-3 11-2 15,6 8 2-15,6 3-4 0,7 9-12 0,4 1 6 16,0 3-6-16,6-5 5 15,7-5-2-15,0 3-4 0,6-11-3 0,-2-6-3 16,-4-11 2-16,4-6-8 0,-1-5 8 0,3-6 1 16,-2-2-1-16,2-6-5 15,-16 0 11-15,37-15-8 0,-14-1 8 0,-6-9-9 16,-1-2 0-16,-5-4 5 0,-5-2-8 16,1-1 4-16,-4-3 3 0,-3 9 1 0,3-1 6 15,-3 1-3-15,5 3 10 0,-2 3-10 16,-3 4-2-16,0 1 2 0,0 5-9 15,0 12-4-15,0-11 4 0,0 11-3 0,0 0-3 16,0 0 4-16,36 25-2 0,-20-2-4 16,2 4 4-16,8 13-5 0,4 0 8 0,0-1-5 15,0 4-1-15,0-3 6 16,7-2-6-16,-7-1 0 0,3-3 6 0,0-2 0 16,-6-10 2-16,-3-4 0 0,6-3 7 15,-8-8 17-15,5-4 2 0,0-6 9 16,3-4-2-16,3-5-3 0,7-12 3 0,-3-5-6 15,0-11-5-15,-7 2 4 0,-6-5-4 16,-5-1-2-16,1-1 3 0,-4-3 7 0,-2-4-4 16,-4-3-2-16,-7-1-3 0,8-1-7 15,-8 0 0-15,0-1 2 0,-6 4 4 0,6 8 14 16,-6 6 13-16,0 5 12 0,0 7 6 16,3 2 16-16,-5 2 13 15,2 6-14-15,0 2-4 0,0 3-18 0,6 1-14 16,-3 2-12-16,0 10-3 0,0 0-11 15,0 0-2-15,0 0 3 0,0 0-6 0,0 0 3 16,3 37-3-16,5-12 15 0,-5 3 13 16,7 17 10-16,7 0-1 0,-4 1 19 0,3 8 5 15,1-4-3-15,0 2 1 0,9 16-5 16,-6-13-5-16,10 9 1 0,-13-8 8 0,9-6-6 16,-2-3-10-16,-4-4-5 0,-7-8-6 15,4-5 2-15,-1-9-5 0,4 3 0 16,4-2-6-16,-8-10 4 0,8-2-6 0,-7 1-17 15,-1-7-24-15,-2-4-52 0,-14 0-53 16,33-8-65-16,-10 0-62 0,-6-9-76 0,3-4-89 16,-10-2-93-16,6-4-113 15,-5-6-124-15,2 1 61 0,-3-15-688 0,0-2-809 0</inkml:trace>
  <inkml:trace contextRef="#ctx0" brushRef="#br0" timeOffset="69770.22">8626 13774 3995 0,'-27'9'71'16,"8"-5"37"-16,5-4 16 0,14 0-7 16,0 0-5-16,-24-13-11 0,24 13-11 0,0-16-16 15,8 3-4-15,5 1-8 0,10-6-9 16,7 0 1-16,13-5-14 0,8 1-17 16,-8 3-22-16,-4 2-21 0,-1 9-15 15,-8-5-9-15,-3 2-15 0,-5 2-11 16,2 4-26-16,-4-6-30 0,-4 2-44 0,1 0-32 15,-4 1-46-15,-2-3-41 0,-5 4-74 16,4-6-136-16,-3 2 12 0,-4 3 56 0,-3 0-235 16,7-2-160-16</inkml:trace>
  <inkml:trace contextRef="#ctx0" brushRef="#br0" timeOffset="70868.49">2589 15430 2017 0,'0'0'93'16,"-23"-6"14"-16,13 2 30 0,10 4 17 15,-27-5 12-15,18 0 14 0,9 5 12 0,-17-2-19 16,17 2-6-16,-17-3-23 16,17 3-24-16,0 0-17 0,0 0-8 0,-6 19-5 15,12-2-12-15,11 8-6 0,9 17 0 16,4-2-3-16,14-1-6 0,9 5 14 0,10-2 15 15,-9-16 4-15,12-5 21 0,8-11 26 16,6-9 21-16,24-16 12 0,15-20-16 16,31-22-8-16,0-7-20 0,-10-9 3 0,-7-2-19 15,-6-4-14-15,-20 1-4 0,-31 18-8 16,-6-2-10-16,-7 6-15 0,-9 6-42 16,-14 13-38-16,-3 2-41 0,0 4-34 0,-11 9-40 15,-9 7-45-15,-4 2-44 0,0 9-30 16,1 0-35-16,-4 8-46 0,-10-4-65 15,20 7-113-15,-10 0-93 0,0 4 68 16,-1-1-394-16,2 1-407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52:4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16056 8076 2239 0,'-40'-8'243'16,"10"0"-16"-16,0-1-7 0,6 2-41 0,5 3 12 15,-1-4-49-15,-4 2-11 0,11 5-14 16,-1-5-27-16,5 5-6 0,9 1-11 16,-16-8-6-16,16 8-8 0,0 0-4 0,0 0-8 15,0 0 0-15,25-13 13 0,16 9 6 16,29-7-2-16,3-3-7 0,31-4-6 0,2-4-1 15,-2 1-1-15,12-1-7 0,-9-2-1 16,-4 6-9-16,-10-3 0 0,-16 6-5 0,-10 1-1 16,-4-1 1-16,-6-2-5 0,-14 11-1 15,-13-2 1-15,-6 4 2 0,-8-3-6 16,4 3 6-16,-6 0-2 0,-1 4-1 16,-13 0-3-16,0 0 2 0,0 0-6 15,0 0 0-15,0 0 0 0,0 0-3 0,-100 7-2 16,40 5 0-16,-14 2-1 0,-19 5-1 15,7-2 3-15,-15 1-6 0,11 2-1 0,-3 2 3 16,3 1-3-16,20-9 1 0,7 3-7 16,-1 0 13-16,17-9 6 0,11 0 0 0,6 0-1 15,7-3 2-15,6-1-1 0,-3 3-5 16,7-6 0-16,0 5-4 0,13-6 7 0,0 0-3 16,-7 7-2-16,7-7 1 0,0 0-3 15,66-7 4-15,-6-7 2 0,0 5-5 16,11 0-2-16,-5-2-6 0,7-3-28 0,-3-1-47 15,-7 2-41-15,-6-2-75 16,6-3-83-16,-6 4-88 0,0-4-128 0,-10-4-95 16,-17 1 53-16,-4 4-392 0,-2-4-403 15</inkml:trace>
  <inkml:trace contextRef="#ctx0" brushRef="#br0" timeOffset="1483.13">16449 7969 2599 0,'0'-12'-75'16,"0"12"39"-16,0-13 30 0,-3 5 24 0,3 8 15 16,0 0 8-16,0-11 8 0,0 11 5 15,0 0-2-15,0-14 2 0,0 14-5 16,0 0-14-16,0 0 3 0,0 0-2 16,0 0-5-16,0 0 10 0,0 0 3 0,10 39 13 15,-7-21 7-15,1 7-2 0,6 7-1 16,-4 15 14-16,8 3 4 0,-4 3 0 15,3-3-20-15,-7 7 6 0,5 4-4 0,-1-4-2 16,10 12 0-16,-7-8-1 0,4-1 1 16,-11 0 3-16,12 0-6 0,-5-2-7 0,-1-1 3 15,-1 3-5-15,5 12-7 16,5-3-2-16,-12-10-1 0,5 3 2 0,-1-2 1 16,4 9-5-16,-4-10-2 0,4-1-3 15,-4-7 4-15,0 6-7 0,1 4 4 0,-8-5 2 16,4 1 5-16,1-6-3 0,5 5-3 15,-2 2 0-15,-5-4 1 0,1 9-7 16,4-5 0-16,-8 3 1 0,4 0-5 0,-7 2 5 16,11-6 4-16,-11 1 2 0,10-1-2 15,4 3 0-15,-7-2 4 0,1-1 1 0,-5-3-3 16,10 4-1-16,8 9 10 0,-10-6-4 16,2-5 2-16,-6 1-3 0,0-2-6 0,3 2 4 15,-2-1 1-15,2 1-4 0,4-6 3 16,-7 5-3-16,6-1-2 0,-9-2-7 0,9 1-7 15,-2 3 9-15,-1 1-6 16,0-2 2-16,1 4 0 0,-1-2-4 0,1-1 6 16,-8-2 0-16,7 0 9 0,1 0-11 15,2 5 0-15,-2-5 1 0,-1-3 9 16,-2 6-10-16,-5-5 2 0,7 1 6 0,1 4-8 16,-8 2-3-16,7-3-5 0,1-3 12 15,-4 10-11-15,-1-4 7 0,2 0-9 0,5 12 1 16,-2-11 7-16,-1-3-3 0,-10 9-5 15,11 8-2-15,-4-13 5 0,-7 2-6 0,11-1 2 16,-4-1-7-16,-4 1 2 16,4-1 4-16,-3 1 2 0,0-1-10 0,2-1 10 15,1 2-11-15,4 1 9 0,2 9-5 16,-12-9-6-16,9-1 11 0,0 10-2 0,1-10-2 16,-1-6 0-16,-7 2-6 0,8 0 11 15,-7-1-5-15,7 0 3 0,-5 1-12 16,1-5 8-16,1 4-7 0,1-1 5 0,1-1 4 15,1 1-12-15,-1 0 11 0,-2 1-8 16,-1-1 7-16,-1-3-2 0,5 4-3 0,-1 1-2 16,-7-5 4-16,12 4 3 0,-9 2 0 15,2-3-10-15,2 1 13 0,-3 2-6 0,0 1 1 16,3 3 0-16,-3-3 2 16,10 13-5-16,-7-15 0 0,-6 2 16 0,10-1-15 0,-7-3-4 15,3-3 5-15,0 2 1 16,1 2-6-16,-1-5 6 0,1-2-6 0,2-1 1 15,-2-1 2-15,-8-7 5 0,7 5 0 16,4 1-2-16,-7-10-4 0,7 6 5 16,-7-9 3-16,-1-6-6 0,2 0-1 0,-1-8-1 15,-4 0-4-15,1-6-5 0,0-1-2 16,-4 0 16-16,4-7-15 0,-4 6-19 0,-3-8-17 16,0-5-15-16,3 10-29 0,-3-10-24 15,0 0-41-15,0 0-36 0,0 0-49 16,0 0-56-16,0 0-57 0,0-31-62 15,0 17-114-15,0-4-38 0,-3-7 63 0,-3-7-435 16,-12-16-419-16</inkml:trace>
  <inkml:trace contextRef="#ctx0" brushRef="#br0" timeOffset="2400.35">18029 16999 2760 0,'-23'3'38'0,"6"-3"34"15,-3 3 13-15,20-3 22 0,-26-6-6 0,9 5 13 16,17 1 14-16,-20-3 10 0,20 3 7 16,-23-5 4-16,23 5-3 0,-14-3-10 15,14 3-16-15,0 0-6 0,-13-6-10 0,13 6-7 16,0 0 5-16,0 0 13 0,37-8 13 15,-4 2 6-15,17-12 3 0,11 0-2 0,5 2-4 16,21-14-3-16,3 0-1 0,3-1-19 16,4-3-5-16,6-4 0 0,-16 3-11 15,-1-2-15-15,-9-1-3 0,-3 2-1 16,-19 11-16-16,-1 0-6 0,-7 6 7 0,-17 5-12 16,-7-3 8-16,0 10-8 0,-9 0-4 15,-4 2 1-15,0-1 4 0,-10 6-10 16,0 0-4-16,0 0-8 0,0 0-4 0,0 0-6 15,-50 24-6-15,6-5 3 0,-13 2-2 16,-3 4 8-16,-19 4-5 0,-1 3 1 0,-3 2-9 16,-7 0-6-16,-11 4 8 15,1-2-6-15,4 1 9 0,-7-2-10 0,2 0 4 0,11-3 0 16,7 1-3-16,9-5 3 0,19-2-3 16,4-5-2-16,15-6 4 0,6-8-5 15,6 3 4-15,7-7-14 0,4 4-12 16,0-4-29-16,13-3-27 0,-7 0-33 15,7 0-27-15,0 0-32 0,0 0-32 0,44-17-30 16,-25 6-32-16,14-3-46 0,11-7-36 16,7-1-35-16,-5-2-61 0,1-5-140 0,-1 1 31 15,1-6 62-15,-4 4-392 0,0-6-367 16</inkml:trace>
  <inkml:trace contextRef="#ctx0" brushRef="#br0" timeOffset="11800.32">17033 13302 2520 0,'-24'0'224'16,"5"3"-35"-16,2-3-16 15,-4 0-32-15,21 0-52 0,-19 0 17 0,19 0-35 0,0 0 3 16,-27 0-4-16,27 0 3 16,0 0 5-16,0 0 10 0,0 0 18 0,-6-8 15 15,6 8 15-15,36-14 10 0,-9 1 1 16,30-10-2-16,3-2-8 0,13-2-7 16,3-3-17-16,1 2-5 0,-4-1-8 0,4-2-11 15,-10 9-17-15,-7 0 2 0,-7 1-12 16,0 4 0-16,-15 2-13 0,-2 1 12 0,-17 6-24 15,5-3 6-15,-7 4-5 0,2 1-1 16,-5 2-8-16,-1 1-7 0,-13 3 2 16,17-5-3-16,-17 5 3 0,0 0-5 15,0 0-6-15,0 0 5 0,0 0-3 0,-47 23-10 16,1-3 7-16,-1 6 8 0,-13 3 0 16,-13 3 3-16,0 3-15 0,5 0 0 15,-4-2-2-15,24-5-5 0,-1-3 0 0,5-3-5 16,11-2-1-16,6-8-18 0,4-2-18 15,3 1-13-15,4-4-17 0,2 0-23 0,1-2-22 16,6-2-21-16,7-3-38 0,-10 3-52 16,10-3-56-16,0 0-59 0,0 0-68 0,27-31-120 15,-10 16-29-15,9-7 59 0,7-10-394 16,8-4-375-16</inkml:trace>
  <inkml:trace contextRef="#ctx0" brushRef="#br0" timeOffset="13267.83">18193 12720 2660 0,'-3'2'72'0,"3"-2"55"0,0 0 5 0,0 0 11 15,0 0 2-15,0 0-4 0,0-27 2 16,6 12 7-16,7-3 7 0,4-4 4 0,7-2-2 16,-5 3 2-16,-2 3-9 0,7 3-14 15,-8 0-20-15,1 5-12 0,-4 3-9 16,4-1-15-16,-4 11 1 0,-13-3-16 0,27 15 1 15,-14 0-8-15,1 5 2 0,-8 10-6 16,4 2-2-16,-7 3 8 0,-6 5-2 0,-4 14 16 16,-2 0 9-16,-2 1 13 15,-2 0 6-15,-7-1 16 0,-3-4 8 0,6 0-7 16,-6-4-6-16,6-11-18 0,11-9-12 16,-5-2-2-16,5-5-5 0,-1-1-11 0,4-4-7 15,-4 0 3-15,3-4-7 0,1 0-7 16,3-1 7-16,0-9-13 0,0 0-1 0,11 13-4 15,-11-13-16-15,0 0-40 0,49-14-59 16,-22-3-61-16,16-9-39 0,14-2-45 16,-4-1-57-16,17-9-85 0,-3-10-67 0,-3 1-74 15,2-1-124-15,-5 1-9 0,2 0 67 16,-3-2-536-16,-11-2-575 0</inkml:trace>
  <inkml:trace contextRef="#ctx0" brushRef="#br0" timeOffset="13599.92">19366 12422 3226 0,'0'0'8'0,"-17"-13"29"16,8 6 17-16,-1 2-6 0,10 5 9 16,-24-6-2-16,7 6-1 0,17 0-5 15,-43 4 1-15,23 3 5 0,-7 6-2 0,-3 2-1 16,-16 10 9-16,6 3-5 0,10 1-12 16,3-4 7-16,10-3 1 0,4 2-15 0,10-2 2 15,0 0 11-15,9 1 1 0,1-1 15 16,13 1 9-16,-4 4 2 0,5-4 9 15,18 4 0-15,5 1 0 0,-7-3 5 16,-4-3-7-16,-6-3 2 0,9 6 2 0,-9 0 2 16,-11-7 7-16,8 0 0 0,-7-4-4 15,-4 3-10-15,-4-5 13 0,-1 1-5 16,-5 1-3-16,-6-3 9 0,-5 3-26 0,-8-3 8 16,-4 1-20-16,1 1-35 0,-11-1-18 15,-8 2-39-15,5-3-37 0,-4-1-40 0,7-3-41 16,0 1-69-16,0-6-88 0,7-2-84 15,3-6-75-15,3-2-163 0,11-9 62 0,6 1 59 16,6-12-402-16,11-17-391 16</inkml:trace>
  <inkml:trace contextRef="#ctx0" brushRef="#br0" timeOffset="13833.9">19566 12380 2842 0,'14'-22'193'0,"-8"4"41"15,1 5 51-15,-1 2 40 0,-2 3 4 16,0 0-12-16,-4 8-12 0,3-10-30 0,-3 10-33 15,0 0-31-15,6-7-20 0,-6 7-17 16,0 0-7-16,16 25-17 0,-11-8-12 0,4 13-9 16,1 5-12-16,4 15-10 0,-5 0-7 15,12 1-13-15,-8 3-6 0,4 1-17 0,-1 0-52 16,-2-5-52-16,5 0-60 16,-2-3-37-16,7-8-44 0,-14-5-42 0,-1-12-39 15,-2-3-33-15,-3-8-51 0,-4-4-47 16,0-7-46-16,0 0-57 0,0 0-60 15,-30-26 4-15,13 2-487 0,4-1-513 0</inkml:trace>
  <inkml:trace contextRef="#ctx0" brushRef="#br0" timeOffset="14367.45">19656 12766 2950 0,'-7'-8'-72'0,"4"2"20"15,3 6 18-15,-6-7 26 0,6 7 24 16,0 0 22-16,0 0 7 0,0 0 2 0,0 0 5 16,30-4-6-16,-21-3-2 0,12 6 17 15,1-5-3-15,8 1-10 0,-3-5-6 16,10-5-11-16,10-5 14 0,-4-2-9 15,-6-8-2-15,3 0-15 0,-7-3 4 16,-3-4-2-16,-3-1-3 0,-11 6 13 0,8-11 12 16,-15 8 11-16,-4-1 1 0,-2 10 19 15,-3-5 3-15,3 5 20 0,-6 1 12 0,0 4 14 16,-2 0-8-16,2 5-5 0,-3 3-11 16,-1 6-10-16,4-1-13 0,3 8-4 15,0 0-3-15,0 0-11 0,-30 25-5 0,27-6 6 16,0 10 3-16,6 9 13 0,0 13 8 15,7 6 9-15,-1 4 0 0,9-4 3 0,-6 0-13 16,2-1 3-16,2-3-10 0,5-1-9 16,-8-7 2-16,-3-5-16 0,3-12 13 15,-10-3-19-15,8-6 5 0,-8-1-9 16,4-4 13-16,-4 0 23 0,0-7 18 0,-3-7-18 16,0 10 1-16,0-10-5 0,0 0-7 15,0 0-13-15,0 0 2 0,0 0-16 0,-9-32 3 16,5 19-7-16,8-2-8 0,-8-2-5 15,11-6-7-15,-4-8-1 0,4-15 12 16,10 1-14-16,6-3-4 0,7-2 1 0,0 3 3 16,4 4-5-16,-1 3 8 0,-3 5-16 15,3 7-2-15,-3 9-2 0,-11 4 0 0,8 6-2 16,-3 5 4-16,-1 4-8 0,4 4-4 16,3 10 14-16,-4 3-14 0,4 16-24 15,4-1-31-15,-5 8-38 0,-2-2-28 16,3 2-33-16,-10 5-27 0,4 0-51 0,3-6-52 15,-5-1-56-15,-4-8-58 0,-2-7-62 16,1-7-146-16,0-2 48 0,-4-7 51 0,0-3-422 16,4-4-421-16</inkml:trace>
  <inkml:trace contextRef="#ctx0" brushRef="#br0" timeOffset="14600.04">21343 12745 2924 0,'0'0'192'0,"0"0"37"0,0 0 49 0,0 0 38 16,17-5 23-16,-17 5-18 15,10-10-23-15,3 0-25 0,7-2-25 0,13-6-20 16,17-10-18-16,23-4-23 0,0-3-21 16,11 2-11-16,0 1-14 0,-1 2-17 0,3 2-15 15,-2 3-11-15,-18 8-18 0,-6-1-34 16,-13 6-40-16,-10 3-55 0,-10 2-57 0,3 6-34 16,-3-2-34-16,-8 3-29 0,-2 0-41 15,-1 4-55-15,-2-1-50 0,-7-3-46 0,-7 0-63 16,0 0-128-16,0 0-8 0,0 0 65 15,0 0-438-15,0 0-444 0</inkml:trace>
  <inkml:trace contextRef="#ctx0" brushRef="#br0" timeOffset="14900.84">22130 12140 2891 0,'-17'-10'87'16,"0"5"38"-16,4 0 31 0,3 0 26 16,10 5 28-16,-17-7 12 0,17 7-4 0,0 0-9 15,-10-8-26-15,10 8-19 0,0 0-8 16,0 0-30-16,0 0 20 0,0 0 17 15,0 0 7-15,46 12-6 0,-19-2 11 0,3-2-11 16,4 3 0-16,13 10-14 0,-8-6-8 16,9 8-13-16,-9 2-6 0,-6-9 0 0,7 9-6 15,-10 0-12-15,-6-1-4 0,3 8-9 16,-11 1-5-16,4 7-9 0,-13-2-5 0,-4-5-5 16,-3 6-4-16,-3-4-7 15,-7 12-7-15,-11-1-2 0,-1-2-8 0,-5-1-22 16,-3-4-17-16,-6 2-23 0,-2-7-31 15,-2-2-36-15,7-3-47 0,6-4-26 0,4-11-30 16,0 2-23-16,6-4-25 0,1 1-25 16,-1-8-38-16,7-2-47 0,0-3-31 0,10 0-35 15,-20-17-52-15,17 6-104 0,3-7-9 16,3-3 75-16,7-8-443 0,10-17-428 16</inkml:trace>
  <inkml:trace contextRef="#ctx0" brushRef="#br0" timeOffset="15267.82">23156 11926 2842 0,'0'0'92'0,"-6"-11"29"16,3-3 15-16,-5 8 46 0,8 6 50 15,-3-19 39-15,-4 9 44 0,7 2 24 0,-6 0-7 16,6 8-18-16,-3-10-31 0,3 10-28 15,0 0-23-15,0 0-29 0,0 0-14 0,19-6 11 16,-19 6-6-16,44 16-7 0,-14-1-14 16,16 4-10-16,1 6-19 0,10 3-10 15,10 1-11-15,-10 2-5 0,-5-2-15 16,19 7-11-16,-1-1-6 0,-7 1-9 16,-10-10-31-16,4 5-42 0,-14-5-53 0,3-1-70 15,-11-7-58-15,-5-2-43 0,-8-4-39 16,-5-2-26-16,-1-2-40 0,-2-4-41 0,-1-1-64 15,-2-3-62-15,-11 0-72 0,16-15-112 16,-9 2 64-16,-4-1-615 0,4-4-690 0</inkml:trace>
  <inkml:trace contextRef="#ctx0" brushRef="#br0" timeOffset="15517.71">24032 11733 3604 0,'-22'-32'53'0,"2"11"40"15,-1 3 36-15,8 3 44 0,4 2 40 0,-5 1 33 16,1 2 35-16,-1-1-3 0,4 5-20 15,-4 4-23-15,14 2-4 0,-29 8-5 0,3 11-4 16,-8 12-3-16,-6 13 3 0,0 19-10 16,-7 5 9-16,4 7-2 0,-3 7 7 0,-5 1-32 15,4 6-7-15,-13 21-22 0,24-20-81 16,-4-8-84-16,10-3 0 0,6-5 0 0,5-17 0 16,2-4 0-16,4-6 0 0,2-14 0 15,2-5 0-15,2-9 0 0,4 1 0 0,3-5 0 16,-3-2 0-16,-2-5 0 0,2-7 0 15,3-1 0-15,0 0 0 0,0 0 0 16,0 0 0-16,-3-32-273 0,6 14-127 16,0-1-62-16,-3-5-61 0,0-1-58 0,5 0-116 15,-5-1-22-15,3-2 78 0,-6 3-684 16,3 0-781-16</inkml:trace>
  <inkml:trace contextRef="#ctx0" brushRef="#br0" timeOffset="22935.03">16519 10493 3793 0,'-19'7'-45'0,"-5"-6"49"15,7 5 35-15,4-4 25 0,13-2 17 0,-17 6 15 16,17-6 4-16,0 0 2 0,-16 3 0 16,16-3-8-16,0 0-4 0,0 0 4 0,0 0-1 15,43-25 1-15,-10 12 2 0,17-8-10 16,4 2 0-16,25-12-9 0,-1 4-2 0,1-4 3 16,1 2-6-16,4-3-2 0,-8-1-9 15,-16 10-6-15,-3-2-13 0,-7 6 0 16,-10 4 1-16,-10 2 2 0,-6 2 10 15,-8 3 3-15,1-1-12 0,-4 7-7 16,-2-4-9-16,-5-1 3 0,-6 7-1 0,0 0-3 16,0 0 1-16,0 0-9 0,0 0-1 15,0 0-7-15,-57 28 16 0,24-10-23 0,-27 7 4 16,-13 10 0-16,-1-1 3 0,-2 1-10 16,-5 3 3-16,5-1 12 0,-1 1-3 0,7-2 6 15,20-10 12-15,4-1 0 0,-1-1 12 16,13-8-1-16,11-3 10 0,4-3-7 15,1 1-2-15,5-4 5 0,3-2 1 0,0-1 15 16,10-4 1-16,-17 9 0 0,17-9 1 16,0 0-4-16,0 0 0 0,0 0-4 15,0 0-3-15,37-28-3 0,-10 7-6 16,16-8-3-16,3-4-8 0,22-5-1 0,-5 3-5 16,-3-2-6-16,7 2 5 0,-18 7-12 15,1 3 1-15,-2 3-4 0,-12 4 0 0,-9 8 1 16,-8 1-6-16,-2 2 2 0,-1-2-10 15,-2 1-1-15,-4 7 1 0,-10 1 0 0,0 0-1 16,0 0 1-16,0 0 3 0,0 0 0 16,0 0-2-16,-50 40 4 0,4-15-1 0,-8 3-2 15,0-2-1-15,-15 10-1 0,15-7 3 16,1-1-5-16,0 0 2 0,2-3 1 0,8-6 7 16,7-2-8-16,9-3-1 15,10-3 2-15,1-5-3 0,-1 2 5 0,7-4-3 16,0 2 3-16,10-6 4 0,0 0-3 15,0 0-2-15,0 0-4 0,0 0-2 16,37-25-19-16,-7 7-40 0,16-13-34 0,28-1-51 16,-1-3-28-16,0 1-33 0,4-4-39 15,-1 2-46-15,-5 3-67 0,-1-3-72 0,-7-3-64 16,-13 8-82-16,-3 1-85 0,0-1 72 16,-11 5-545-16,4-2-602 0</inkml:trace>
  <inkml:trace contextRef="#ctx0" brushRef="#br0" timeOffset="24084.47">17779 9426 3167 0,'0'0'-106'0,"0"0"61"0,-10-8 49 16,10 8 38-16,-9-11 31 0,9 11 21 16,-11-14 28-16,8 6 16 0,-7-2 11 0,10 10 6 15,-6-7-4-15,6 7-12 0,-8-8-17 16,8 8-14-16,0 0-12 0,0 0-11 0,0 0-9 16,0 0-7-16,0 0-4 0,0 0 2 15,47 27-5-15,-13-14 4 0,-4 6-5 0,17 5-1 16,-7-5-6-16,3 6-1 15,0-2 0-15,-6-7-9 0,-7 1-2 0,0 0-3 16,3-2-3-16,-6 0-1 0,0-4-6 16,-8 0-4-16,8 2-20 0,-3-6-29 15,-1 4-26-15,-7-3-26 0,-2 3-36 0,2-4-49 16,-2 0-46-16,-1-3-48 0,0-2-57 16,-13-2-70-16,20-10-123 0,-10 3-31 0,1-7 60 15,-2 3-320-15,1-4-283 0</inkml:trace>
  <inkml:trace contextRef="#ctx0" brushRef="#br0" timeOffset="24368.79">18449 9268 2447 0,'-3'-11'166'15,"3"11"40"-15,-9-14 38 0,9 14 33 16,-8-6 32-16,8 6-4 0,-6-7 14 0,6 7-27 16,0 0-19-16,0 0-33 0,0 0-11 15,0 0 3-15,-27 20-4 0,17 10 8 0,0 2-6 16,-10 25 0-16,-3 14-7 0,3 8-3 15,0 2-9-15,-1 4-8 0,2-5-17 0,5-1-20 16,-2 2-18-16,-1-6-12 0,11-16-14 16,-1-3-12-16,-4-3-107 0,11-14-3 0,0-6 0 15,-3-8 0-15,3-6 0 0,0-2 0 16,0 0 0-16,0-3 0 0,0-3 0 16,0-10 0-16,0-1 0 0,0 0 0 15,0 0 0-15,0 0 0 0,11-29 0 0,-8 14-244 16,0-3-40-16,10 1-25 0,-2-5-27 15,-5 1-55-15,4-1-43 0,-4-2-51 16,5 5-44-16,2-8-151 0,1 4 25 0,-1-2 79 16,0-2-536-16,1-2-580 0</inkml:trace>
  <inkml:trace contextRef="#ctx0" brushRef="#br0" timeOffset="24784.83">18793 9675 3284 0,'0'0'74'0,"0"0"48"0,-7 5 36 0,7-5 34 15,0 0 34-15,-10 10 29 0,10-10 32 16,0 0 7-16,0 0-8 0,-3 10-5 16,3-10-13-16,0 0-24 0,0 0-22 0,0 0-19 15,0 0-23-15,0 0-16 0,0 0-20 16,56-20-21-16,-29 9-12 0,6-1-14 16,21-10-8-16,-1-1-11 0,1 4-8 0,5-2-3 15,-5 0-12-15,2 5-9 0,1-4-16 16,-24 5-26-16,4 2-23 0,-10 1-33 15,-7 6-36-15,-1-1-25 0,5 0-37 0,-10 2-32 16,-1-1-33-16,-3 5-35 0,0-5-40 0,-7 4-39 16,-3 2-41-16,0 0-45 0,0 0-17 15,0 0-37-15,-13-17-63 0,3 11-46 16,0 4 52-16,-4-1-373 0,1-3-382 0</inkml:trace>
  <inkml:trace contextRef="#ctx0" brushRef="#br0" timeOffset="25187.75">19099 9272 2525 0,'-3'-4'-73'0,"-3"-4"65"16,6 8 54-16,-7-10 39 0,7 10 44 0,-7-13 34 15,0 2 21-15,7 11 29 16,-13-8 18-16,10 2 14 0,3 6 7 0,-11-11 6 0,11 11-18 15,-6-7-18-15,6 7-24 16,0 0-32-16,0 0-20 0,0 0-14 0,20-7-10 16,-20 7-12-16,50 7-6 0,-13 0-8 15,3 4-16-15,17 3-5 0,3 3-10 0,-8-3-9 16,2 4 1-16,3 0 0 0,-11 1 19 16,-9-5-9-16,13 7 2 0,-17-3-7 15,-3-1 0-15,-10 1-11 0,1-3 4 0,-5 7-1 16,-5 1-4-16,-2 2-3 0,-12 0-4 15,-8 2 3-15,5 4-11 0,-7-5 1 0,-14 15 0 16,-3-7-17-16,3 4-22 0,7-10-42 16,4-3-26-16,-1-9-25 0,4 5-28 15,3 0-25-15,-4-4-28 0,8-1-26 16,-1 1-28-16,4-3-22 0,-1 4-24 0,1-9-21 16,3 1-23-16,3-3-29 0,1 1-36 15,-4-8-93-15,16 3-62 0,-16-3 50 0,21-11-356 16,-8 3-331-16</inkml:trace>
  <inkml:trace contextRef="#ctx0" brushRef="#br0" timeOffset="31118.5">21083 8850 2634 0,'-20'-25'173'0,"6"0"33"16,4 1 31-16,-3 8 23 0,3 0 15 15,3 2 4-15,1 2 5 0,-1 1-21 16,4 4-24-16,-4 0-25 0,7 7-28 16,-10-11-12-16,10 11-15 0,0 0 0 0,0 0 15 15,-3 33 1-15,6-13-3 0,0 5-4 16,8 8-15-16,-5 0-11 0,1 3-13 0,-1 14-12 16,8 0-9-16,-4-2-9 0,3-1-17 15,-3-10-45-15,-3-5-51 0,-1-1-76 0,8-1-62 16,2-5-38-16,1 0-32 0,0-5-33 15,-3-8-59-15,-2-5-65 0,6 2-49 16,-6-9-51-16,1-3-125 0,4-4-10 0,4-6 61 16,-5 1-469-16,11-3-496 15</inkml:trace>
  <inkml:trace contextRef="#ctx0" brushRef="#br0" timeOffset="31568.01">21722 8901 2972 0,'18'-16'18'0,"-6"0"41"0,2 7 36 16,-4-7 24-16,-3 9 31 0,-4 2 12 15,-3 5 6-15,7-13-4 0,-7 13-13 0,3-9-14 16,-3 9-19-16,0 0-12 0,0 0-6 16,0 0-18-16,0 0-4 0,0 0-6 0,0 0-9 15,0 0-6-15,0 0-4 0,-23 34-5 16,13-23-4-16,-4 2-6 0,-2-6-3 16,-1 3-1-16,1-2-4 0,-4 0-4 15,2 1 1-15,-4-7-4 0,1 4 1 0,1-6-4 16,1-6-3-16,-2 1 5 0,-2-8-10 15,4 1 8-15,-5-10-4 0,10 5 1 16,4-7 4-16,-3-1 2 0,10-7 11 0,-4 2-5 16,14-5 11-16,0 0 3 0,2 5 4 15,8-12 10-15,-4 7-7 0,5 6 3 0,1 3-5 16,1 2 4-16,-4 8-9 0,8 6 2 16,-4 3-12-16,10-1-2 0,-3 13 2 0,13 5 5 15,13 15-2-15,-6 12 17 0,9 13 41 16,-2 13 25-16,-5-1 8 0,-11 8 14 15,-2-2 5-15,-12 0-3 0,-8-17 1 0,-10 5-8 16,2-5-8-16,-8-8-5 16,-11 6-13-16,5-7-6 0,-7-15-11 0,-1-2-23 15,-10 0-38-15,5-11-48 0,-5-3-62 16,-6-5-55-16,4-5-56 0,-8-5-56 0,-2-4-60 16,-14-14-57-16,13 5-61 0,7-1-50 15,-3-14-48-15,12 1-82 0,12 4-42 0,6-8 52 16,9-3-533-16,8-14-594 0</inkml:trace>
  <inkml:trace contextRef="#ctx0" brushRef="#br0" timeOffset="31787.67">22399 8211 3352 0,'24'-25'80'0,"-10"7"38"16,-5 1 36-16,-2 9 35 0,2-5 26 16,-9 5-3-16,0 8-17 0,11-11-22 0,-11 11-18 15,0 0-13-15,0 0-8 0,23 25-3 16,-9-4 9-16,-5 7-20 0,8 17 6 0,-4 1-14 15,4 10-12-15,3 5-4 0,0 8-11 16,-7-6-12-16,-2-3-35 0,8 12-52 16,-5-11-47-16,-1-7-39 0,1-4-44 0,-8-10-56 15,-3-9-58-15,4-9-39 0,-4-11-61 16,-3 0-61-16,-3-11-76 0,3 0-70 0,0 0 48 16,-27-27-406-16,11-1-402 15</inkml:trace>
  <inkml:trace contextRef="#ctx0" brushRef="#br0" timeOffset="32368.56">22462 8600 2648 0,'-19'-20'-11'15,"5"8"37"-15,5 1 12 0,-4-2 17 16,5 9 8-16,5-4-2 0,3 8 22 0,-7-7-2 16,7 7 17-16,0 0 0 0,0 0 11 15,0 0-7-15,0 0-1 0,37-7 3 0,-13 4-6 16,2-2-8-16,4-5-9 0,-3 0 2 16,6-5-14-16,14-10-4 0,-4-6-4 0,-9 5-7 15,5-7 26-15,-15 5 2 0,3-17-6 16,-5 1-4-16,-4-2 1 0,-12 0-8 15,-6 10-6-15,6-3 2 0,-6 7 14 16,0 6 13-16,-6-6 16 0,0 7-3 16,6 7-10-16,-4 0-5 0,1 0-10 0,0 11-18 15,-5 0 0-15,8 7-19 0,0 0 0 16,0 0-2-16,-22 26 6 0,19 5-4 0,-2 4-13 16,5 23 0-16,8-1-8 0,-5 8 0 15,13 13-1-15,-2-3 0 0,2-3 6 0,-2-12-8 16,5 8-6-16,-5-17 2 0,2-2 6 15,-5-16-1-15,2-2-4 0,1-3 4 16,-8-8 11-16,1-6 42 0,3 2 47 0,-7-7 34 16,1-2 4-16,-4-7-11 15,0 0-10-15,0 0-14 0,0 0-11 0,3-33-10 16,-6 9-11-16,6-2-8 0,4-5-11 16,-4-1-6-16,0-4-5 0,0 2-6 0,1 0-5 15,13-7-12-15,-4 6-2 0,7-8-3 16,7 4-7-16,9 1 0 0,-3 2 2 0,10 4-13 15,-13 7 3-15,11 3-11 0,-8 7 1 16,-6 5-4-16,0 5 2 0,-4 6-1 0,0 6 0 16,4 0-3-16,-4 11 1 0,0 4 4 15,-3 6-3-15,-7-2 3 0,-5 6 6 16,1-1-1-16,-2 6 0 0,-1-1-5 16,2-4-21-16,-5-1-36 0,-3-5-41 0,6-1-38 15,-2 0-25-15,2 0-11 0,2-1-2 16,-2-7-14-16,0-2-9 0,4-3-17 15,1 1-23-15,-5-12-30 0,1 5-43 0,-7-6-47 16,0 0-61-16,20-14-85 0,-10 3-120 16,-1-3 51-16,2-4-501 0,2-6-542 0</inkml:trace>
  <inkml:trace contextRef="#ctx0" brushRef="#br0" timeOffset="39251.66">2700 10557 3145 0,'0'0'59'15,"-8"-14"26"-15,8 14 17 0,0 0 15 16,0 0-6-16,-3-11-9 16,3 11-8-16,0 0-13 0,0 0-15 0,0 0-9 15,0 0-4-15,0 0 22 0,14 37 22 0,-1-9 19 16,4 1 8-16,2 14 8 0,2 6-20 16,-1 1-2-16,10-3-9 0,-10 7-9 15,3 11-5-15,10-2-6 0,-9-10 0 16,6-3-18-16,-3-7-40 0,-8-4-50 15,8-2-37-15,-7-5-42 0,-4-8-43 0,5-5-41 16,-4-1-53-16,-4-11-60 0,-4-1-110 0,2-6-187 16,-11 0 60-16,13-18 55 0,-3 5-279 15,0-12-254-15</inkml:trace>
  <inkml:trace contextRef="#ctx0" brushRef="#br0" timeOffset="39739.6">3646 10626 2345 0,'4'-8'134'0,"-4"8"-4"16,0-17-6-16,0 17 10 0,0 0-11 0,0-8-13 16,0 8-9-16,0 0-3 0,0 0-6 15,0 0-18-15,0 0 0 0,0 0-22 0,-7-11 3 16,7 11-5-16,0 0-6 0,0 0-6 16,0 0-11-16,0 0-1 0,0 0-7 15,0 0 0-15,0 0-2 0,-37 12 3 0,37-12 2 16,-27 0 2-16,27 0-6 15,-16 3-2-15,16-3-7 0,-27-3 1 0,13 2 16 16,-2-2-9-16,-4-5-6 0,4 1 4 16,-5-6 3-16,1 1-8 0,4-6 11 15,-4-5-5-15,10 4 0 0,4-6-2 0,-2-6-2 16,5-2 0-16,3 4 6 0,0 0 5 16,0-2-8-16,7 1-8 0,6-1-8 0,-6 10 12 15,2 0-3-15,2 5-14 0,8 3 0 16,-2 5 0-16,4 5 2 0,1 6-4 15,16 5 10-15,11 12-4 0,2 6 0 0,-5 7 10 16,11 13 18-16,-13 4 35 16,-8-5 4-16,4 10 15 0,-7 8 17 0,-3-1 25 15,-10-8-4-15,-4-4-13 0,-8 9-8 16,2-8-8-16,-7-1-9 0,-3-4-5 0,-7-10-6 16,1-3 0-16,-5-2-6 0,2-2-8 15,-1-5-3-15,-1-5-8 0,2-5-9 16,-4 4-33-16,-8-5-30 0,1-1-38 0,-7-5-35 15,0 4-47-15,2-5-53 0,-2-5-76 16,3-2-67-16,1-5-108 0,3-5-148 0,6 0 37 16,1-10-415-16,7 2-454 0</inkml:trace>
  <inkml:trace contextRef="#ctx0" brushRef="#br0" timeOffset="40019.3">4710 10451 2845 0,'0'0'9'0,"9"8"31"0,-9-8 11 0,0 0 19 16,0 0-14-16,0 0 17 0,37-15 2 15,-20 3-4-15,10-5 0 0,16-11-5 0,-3 0-4 16,13-5 1-16,-6 1-8 0,7 6-7 15,1-2 3-15,-1 0-20 0,0 3 7 16,2 3-19-16,-3 0-38 0,-3 1-34 16,-10 8-48-16,-10 4-50 0,0-4-80 15,-13 6-80-15,-4-4-189 0,-2 7 52 0,-5-6-226 16,-6 2-168-16</inkml:trace>
  <inkml:trace contextRef="#ctx0" brushRef="#br0" timeOffset="40252.12">4996 9782 2171 0,'-24'-7'240'0,"2"1"37"16,8 5 17-16,4-2-3 16,10 3-17-16,-17-3-27 0,17 3-32 0,0 0-29 0,0 0-17 15,-23 13-9-15,23 2-27 16,0 10-16-16,7 10-12 0,-1 16-7 0,8 13-12 16,6 14 0-16,3 4-7 0,7-6-5 15,0 7-5-15,0-2-6 0,4-2-26 16,-1-4-51-16,0-1-42 0,-3-8-32 0,7-6-42 15,-1 1-54-15,-2-16-48 0,0-11-60 16,-12-13-92-16,-2-7-182 0,1-8 7 0,-5-12 64 16,-2-4-346-16,-1-6-325 0</inkml:trace>
  <inkml:trace contextRef="#ctx0" brushRef="#br0" timeOffset="40586.48">5636 9940 2624 0,'-6'-25'162'15,"6"-6"0"-15,-4 6-12 0,11 3-14 16,-4-5-5-16,4-7-18 0,6 8-3 0,-3 1-13 16,7 0-15-16,3 1-14 0,3 5-5 15,1 5-2-15,6 6-12 0,0 5-12 0,6 6 7 16,1 5-6-16,6 17-7 0,1 1 1 16,-8 10-10-16,-3 3-1 0,1 10 6 15,-11 1-1-15,-7 4-9 0,1 4 3 16,-10 2 9-16,-4 0 22 0,0-5-7 15,-6-1-8-15,3-12 0 0,0-3-6 0,-3-4-3 16,3-3-3-16,0-5-3 0,0-2-1 16,0-4 0-16,3-1-7 0,-3-2-1 0,3-2 1 15,2-3-1-15,1-1-5 0,4-2-3 16,-1-4-6-16,5-5-25 0,-14-1-26 0,40-7-40 16,-10-3-50-16,0-9-61 0,7-14-77 15,-4-9-75-15,14-11-125 0,-1-9-32 16,-5 2 51-16,-2-4-255 0,-5-5-209 0</inkml:trace>
  <inkml:trace contextRef="#ctx0" brushRef="#br0" timeOffset="40986.74">6830 9551 2158 0,'3'-19'87'15,"-3"2"28"-15,-3 2 33 0,0 2-2 16,-1 2 4-16,0 3-17 0,4 8-6 0,-3-18-16 16,-7 12-14-16,10 6-3 0,0 0-15 15,-30 6-9-15,10 4-4 0,-3 5-13 0,0 3-5 16,2 4-11-16,8-2-2 0,3 5-14 15,0-3 6-15,4 3-1 0,6 0-4 0,3 3-5 16,0-3-4-16,7 5-6 0,0-1 10 16,10 2-13-16,-6-5 11 0,12 13-4 15,-9-11-3-15,6-12-3 0,-13 5 1 16,7-1 1-16,7-2-7 0,-8-2 7 16,4-6 3-16,-1 5 3 0,-2-6-1 0,-4-1 2 15,1 3-1-15,2 2-13 0,2-4 12 16,-9 0 0-16,5-1-13 0,2 3 8 0,1-1 6 15,-7 2-5-15,4-2 3 0,-8 1 0 16,4 2 6-16,0 1-10 0,-3-2-1 16,0 3 12-16,-1 2-1 0,-3 0-9 0,1-3-1 15,-8 4 2-15,1 0 6 16,3-2-7-16,-10 0-6 0,4-1 10 0,-5-4-18 0,5 6-17 16,-4-3-34-16,-7-2-31 0,1 3-48 15,-4-5-51-15,7 3-51 0,-11-2-72 16,0-3-113-16,1 0-53 0,-4 2 45 15,5 3-200-15,-2-1-127 0</inkml:trace>
  <inkml:trace contextRef="#ctx0" brushRef="#br0" timeOffset="41319.26">3772 12475 2013 0,'-76'41'177'0,"13"-12"29"0,16-8-4 15,10-3 10-15,15-5-13 0,5-2-6 0,4-4-13 16,2-2-15-16,11-5-13 0,0 0 9 16,0 0 0-16,114-62 12 0,19-9-3 0,23-8-2 15,28-17-22-15,73-39-5 0,15-9-12 16,22-6-9-16,3-3-17 0,-4-5-6 15,-7 4-8-15,-9 5 3 0,-16 14-19 0,-72 41-3 16,-15 5-23-16,-20 13-18 0,-25 8-15 16,-42 26-12-16,-17 3-17 0,-24 18-22 0,-9 6-24 15,-14 5-19-15,-6 6-8 0,-10 8-25 16,-7-4-24-16,-7 17-39 0,-2 1-41 16,-12 7-37-16,-12 10-43 0,-7-3-57 15,3 5-77-15,-3 3-112 0,-14 10 66 0,2-2-341 16,11-11-304-16</inkml:trace>
  <inkml:trace contextRef="#ctx0" brushRef="#br0" timeOffset="41651.87">5823 12077 2519 0,'0'0'116'0,"0"0"12"16,0 0-4-16,33-47 6 0,0 14-7 0,11-2-18 15,6 7-2-15,0-5-14 0,4 8-27 16,-8 7 14-16,-2 7-10 0,-5 9-7 16,-9 4-5-16,4 9-14 0,9 11 1 15,-10 10 0-15,-10 7 8 0,-2 10-14 0,-12 1 4 16,-5 5 14-16,-8 6 25 0,-16 18 9 16,-10 3 11-16,1-1 7 0,2-12-8 0,4-19-6 15,2-2-14-15,8-15-6 0,7-8-3 16,-2-8-15-16,8-2-4 0,5-3 2 0,1-9-4 15,-6-3 0-15,40-5-7 0,13-15 2 16,20-10-6-16,11-5-4 16,6-8-19-16,3-4-45 0,34-13-50 0,-1-8-58 15,1-2-90-15,0 2-118 0,-11-14-177 16,-5 2-59-16,-8-8 55 0,-7-6-411 0,-6-4-420 16</inkml:trace>
  <inkml:trace contextRef="#ctx0" brushRef="#br0" timeOffset="41885.66">8613 10315 2950 0,'0'0'228'0,"0"0"33"0,0 0 13 15,0 0 31-15,0 0-34 0,-47 4-11 0,47-4-35 16,0-19-23-16,6 1-25 0,8-13-27 15,16-5-15-15,17-17-42 0,9 3-44 0,8 6-44 16,10-5-45-16,-5 12-62 0,1-2-61 16,3 5-93-16,-16 18-83 0,-4-2-133 0,-16 8-144 15,-14 4 66-15,-5 9-486 16,-9 0-511-16</inkml:trace>
  <inkml:trace contextRef="#ctx0" brushRef="#br0" timeOffset="42071.51">8830 10484 2970 0,'-8'10'-40'0,"8"-3"42"0,0-7 34 16,0 0 24-16,54-25 1 0,-4 0 2 0,20-17 1 16,0-2-9-16,4-3 8 0,-5-2-8 15,-2 5-14-15,-4 3 7 0,1 0-13 16,-17 13 5-16,-4 3-6 0,-13 3-43 0,0 4-30 16,-10 5-44-16,-4 2-54 0,-5 0-62 15,-2 1-75-15,1 2-152 0,-2 4-7 0,-5-7-243 16,-3 1-171-16</inkml:trace>
  <inkml:trace contextRef="#ctx0" brushRef="#br0" timeOffset="43985.97">12643 8837 2077 0,'-10'-12'123'16,"10"12"9"-16,-10-6 8 0,10 6-7 15,-17-1-5-15,17 1-4 0,0 0-12 16,-37 7-10-16,21-6 8 0,-1 5-17 16,-3 2 3-16,-3 2-10 0,-4 0-6 0,4 5-11 15,-7 3-7-15,0-4-8 0,-13 11-3 16,-1-2 5-16,1-2-5 0,6 4-9 0,0-1-5 15,11-6 4-15,-4-1 3 0,3-2 7 16,4 3 3-16,2-6 8 0,12-2 12 16,-4 0 22-16,-1-3 27 0,4-2 38 0,-4 1 20 15,14-6 24-15,-19 0-17 0,19 0-18 16,-27-18-14-16,10 0-6 0,1-7-15 0,-1-20-8 16,1-7-21-16,5-7-9 0,1-5-7 15,4-13-1-15,6 10 8 0,0-1 4 16,3 3 10-16,7 5 8 0,-10 3 4 15,3 14 5-15,-3 11 5 0,4 4-7 0,0 6-15 16,-1 4-10-16,-3 0-18 0,0 4-17 16,0 3-13-16,0 11-9 0,9-6-2 0,-9 6-5 15,24 25 2-15,-8 4-7 0,11 17 2 16,6 21-3-16,-6 0-14 0,0 10-19 16,3 4-33-16,-3 2-47 0,3-2-52 0,-4 5-44 15,11-11-35-15,-4 0-25 0,10 0-25 16,1-18-29-16,-8-14-34 0,-2-10-37 0,-1-8-45 15,-3-14-63-15,-3-5-106 16,-4-9-64-16,14-11 66 0,-1-11-509 0,4-8-556 16</inkml:trace>
  <inkml:trace contextRef="#ctx0" brushRef="#br0" timeOffset="44435.32">13099 8435 3167 0,'3'-25'30'0,"5"5"34"15,-5 5 27-15,-3 2-3 0,0 2 2 0,0 11 1 16,-3-14-10-16,3 14-8 0,-8-11-10 15,8 11-6-15,0 0-6 0,0 0-1 0,-43 17-3 16,23-3-8-16,-6 1-6 0,-1 6-3 16,4 1 1-16,-17 10-6 0,7 3-3 15,-8-7 4-15,11-3-4 0,-6 8-2 16,3-1 3-16,9-10-5 0,-3-1 8 0,8-9 10 16,-2 1 12-16,12-5 16 0,-5-2 24 15,4-1 12-15,10-5-4 0,0 0-16 16,-30-12-5-16,27-6-3 0,-7-2-7 0,0-10-2 15,3-2 0-15,1-18 12 0,2-7 12 16,1-1-3-16,3-1 6 0,3 2 14 0,-3 0 2 16,4 5 22-16,2 3-4 0,-3 13 9 15,-3 8-11-15,4 6-11 0,-4 4-9 0,3 4-22 16,-3-3-8-16,0 9-20 0,0 8-6 16,10-7 5-16,-10 7-12 0,0 0-7 15,27 39 3-15,-14-13 0 0,11 23-6 16,-8 1 4-16,1 7-7 0,10 11 5 0,0 1 3 15,-2 6-8-15,13 3-21 0,-8-3-27 16,3-4-50-16,0-4-36 0,7-8-40 0,-13-9-28 16,6-1-28-16,-6-7-53 0,0-2-65 15,-11-10-65-15,-2-9-91 0,-1-3-202 16,-4-2 59-16,2-1 67 0,-8-5-491 0,0 2-517 16</inkml:trace>
  <inkml:trace contextRef="#ctx0" brushRef="#br0" timeOffset="44621.37">12353 9968 3163 0,'-30'25'124'0,"9"-9"21"0,8-6 7 15,7 3 10-15,-5-8 13 0,11-5 8 16,0 0-13-16,0 0-3 0,54-53-22 16,0 9-11-16,12-6-5 0,4-3-22 0,10 1-7 15,1-8-9-15,4 7-12 0,-4 3-24 16,-1 4-42-16,-7 7-48 0,-3 3-39 0,-17 11-51 15,-13 11-54-15,-10 3-37 0,-3 10-34 16,-7-2-48-16,-7 6-42 0,-2 4-85 0,-5 4-103 16,-6 1 41-16,0 5-308 0,-3 8-283 15</inkml:trace>
  <inkml:trace contextRef="#ctx0" brushRef="#br0" timeOffset="44885.58">13189 9957 2348 0,'11'12'59'0,"-5"1"42"0,7-2 12 0,-2-4-7 15,-5 5 22-15,7 2 5 0,1 7-13 0,6 16 1 16,-10-3-8-16,0 13-4 0,-4 3-5 16,4 3-4-16,-6 5-12 0,-11-2-12 0,-9-4 6 15,2 8 4-15,-6-10-3 16,3-1-5-16,8-16 4 0,2-8-10 0,4 0-6 16,3-8-3-16,0-10-2 0,6-6-6 15,-6-1-7-15,50-7-3 0,-17-11-6 16,17-7-3-16,7 0-3 0,-3-4-6 0,6 1-2 15,-11-1-19-15,5-2-32 0,-7 6-38 16,-1-2-35-16,-6 10-66 0,-10 2-51 0,-7-1-63 16,-2 7-69-16,-2-1-148 0,-2 2-1 15,-1 1 49-15,-5 1-290 0,-1-1-228 16</inkml:trace>
  <inkml:trace contextRef="#ctx0" brushRef="#br0" timeOffset="45286.6">10616 14130 2350 0,'0'0'218'0,"0"0"9"16,0 0 3-16,-26-15 0 0,26 15-15 15,-7-18-12-15,7 5-16 0,0-9-18 0,10-7-20 16,13-17-16-16,14-11-9 0,9-1-11 15,4-2-16-15,10 3-32 0,4 1-53 16,-1 7-57-16,-3 4-65 0,-6 15-70 0,-8 5-77 16,1 2-77-16,-20 11-112 0,-5 9-86 15,-8 6 64-15,-7 4-331 0,-7 5-288 0</inkml:trace>
  <inkml:trace contextRef="#ctx0" brushRef="#br0" timeOffset="45388.05">10870 14033 2377 0,'-30'33'69'0,"6"-4"1"16,5-8 8-16,1-4-8 0,9-3 13 15,-2-6-11-15,8-5 1 0,3-3-12 0,0 0-1 16,63-13 3-16,11-17-12 0,9-8-32 16,10-5-65-16,8-4-58 0,22-13-86 0,-3-2-118 15,-4-4-123-15,-23 12 40 0,-6-1-179 16,-10-5-72-16</inkml:trace>
  <inkml:trace contextRef="#ctx0" brushRef="#br0" timeOffset="45669.46">12293 13152 1864 0,'0'-12'210'0,"0"-3"10"15,3-1 1-15,-3-2-10 16,6-1-13-16,2-3-6 0,8-3-11 0,7-13-21 16,-2 16-13-16,-2 2-19 0,-2 8-10 15,-1 6-19-15,8 4-3 0,-24 2-8 0,40 25-3 16,-10 9-14-16,-10 16-2 0,-10 11 4 16,-10 6 22-16,0 4 16 0,-7 12 14 15,-9-2 10-15,-4 5 2 0,-4-7-6 0,-3-4-8 16,5-10-19-16,5-15-7 0,-4-5-11 15,12-12-7-15,2-5-5 0,7-12-9 0,4 0-16 16,2-7-1-16,8-3 1 16,5-3-19-16,8-6-17 0,13-3-32 0,23-9-40 0,1-3-44 15,19-11-59-15,-3-6-82 16,-4 3-112-16,-12-5-126 0,6-9-157 0,-17-1 62 16,-3-3 55-16,-10-3-437 0,-10 6-437 15</inkml:trace>
  <inkml:trace contextRef="#ctx0" brushRef="#br0" timeOffset="45969.23">13213 13137 2947 0,'-3'-12'151'0,"-1"-4"11"0,4 4 0 0,-3-5 0 16,6-1 4-16,1-3-13 0,2 2-13 15,8-1-14-15,-1 5-14 0,-7 3-13 0,8 3-9 16,2 8-14-16,1 1 0 16,3 10-11-16,3 10-8 0,7 18 0 0,-6 13-6 15,-8 5-2-15,-2 1-8 0,-11 5 1 16,4 1-6-16,-7-5-4 0,-4-1-5 15,1-3-3-15,0-15-5 0,0-10 0 0,6-4-4 16,0-7-3-16,7-4 5 0,4-3-6 16,8-8 3-16,16-6-6 0,11-12 3 0,14-6-3 15,5-4-1-15,5-7-1 0,0-2 3 16,1-1-10-16,-22 7-20 0,2 3-24 0,-4 3-11 16,3 2-36-16,-12 2-20 0,-11 7-60 15,-11 3-49-15,1 5-45 0,1 0-52 16,-8 3-63-16,-13 0-141 0,17 3 37 0,-17-3 48 15,3 7-288-15,-3-7-216 16</inkml:trace>
  <inkml:trace contextRef="#ctx0" brushRef="#br0" timeOffset="47386">17510 11450 2111 0,'-24'1'12'0,"7"-1"31"0,-6 7 21 16,0-3 11-16,6-1 11 0,4 0 3 16,-4 1-6-16,4-1 9 0,-1 2 4 15,1-1-4-15,-4 2-1 0,7-1 2 16,1 0 2-16,9-5-12 0,-14 9 11 16,14-9-12-16,-10 9 21 0,10-9 17 0,0 0 12 15,0 0 14-15,0 0 4 0,54-23-2 16,-24 4-4-16,16-6-14 0,1-1-14 0,-4-2-11 15,1 0-10-15,2 3-7 0,-3 0-15 16,-9 13-7-16,-5-5-3 0,-5 3-10 16,-4 6-4-16,-7-1-3 0,4 0-9 0,-7 3-5 15,-10 6-5-15,14 0-4 16,-14 0 2-16,0 0-4 0,0 0-4 0,-30 32 1 0,0-14-1 16,-11 14-5-16,-2-1 0 0,-4 5-2 15,-16-3 1-15,20 3-6 0,-8-3 2 0,12-2 0 16,-1 1 3-16,-4-3-4 15,4 2 5-15,7-2-9 0,6-8 6 0,4-6-1 16,3-1 3-16,7-3 14 0,-4-1 4 16,11-3 12-16,-5 1 2 0,8-4 4 0,3-4 16 15,0 0 10-15,0 0-2 0,0 0-12 16,0 0 0-16,0 0-7 0,47-36-2 16,-24 19-2-16,17-9-11 0,3-2 1 0,5-2-5 15,4-2-3-15,2 1-13 0,-4 2-2 16,7-4 15-16,-11 5-8 0,-3 0-5 0,-2 3 14 15,-11 11-22-15,-8-1 11 0,-8 5-4 16,2 2 7-16,-5 4-16 0,-11 4 3 0,0 0-5 16,0 0 6-16,0 0-5 15,-47 12 1-15,-6 8-12 0,3 2-3 0,-17 14 3 16,11-7 13-16,-17 6-17 0,5 1 27 16,19-7-16-16,5 2-10 0,-9-6 0 0,6 2 7 15,17-7 10-15,6-5-6 0,5 0-10 16,5-2 7-16,1-6 0 0,7 0-10 15,-5-4 6-15,11-3-2 0,-6 8 27 0,6-8-17 16,0 0 7-16,0 0-10 0,30-25-8 16,-7 10 1-16,7-6 4 0,13-6 9 0,1-3-1 15,6 2-14-15,3-1 9 0,-10-3-5 16,8 7 2-16,-9 0 3 0,-12 11-1 0,-6-1-7 16,-7 5 10-16,-4-1-3 15,1 10-12-15,-11-2-6 0,-3 3 0 0,0 0-8 16,-23 15-8-16,5-1-10 0,-4 5-17 15,-19 6-12-15,14-2-17 0,5-1-27 0,-2 0-31 16,7-4-37-16,1-1-51 0,-4-2-59 16,7-5-66-16,2 1-68 0,8-7-144 15,3-4 10-15,0 0 55 0,0 0-408 0,20-19-398 16</inkml:trace>
  <inkml:trace contextRef="#ctx0" brushRef="#br0" timeOffset="48619.16">18373 11109 2717 0,'0'0'69'0,"-23"-25"11"0,19 16 7 16,4-4 1-16,0-2-2 0,7-6-8 0,-4 0 4 16,7-2-9-16,7 0-14 0,-1-2 0 15,4 3-12-15,1 4 5 0,1 6-15 0,-8 2 2 16,7 6 3-16,-2 1-4 0,-19 3 13 16,33 7 8-16,-19 5 12 0,-1 5 7 15,-7 8 21-15,8 0 11 0,-14 6 17 0,0 5 12 16,-6 15 20-16,-8-1-2 15,4 0 11-15,-4-1-6 0,-2-2 0 0,2-5-23 16,1-5-9-16,7-12-6 0,-8 3-18 16,8-6-16-16,-1-4-8 0,4-5 5 0,0-1-11 15,3-2 7-15,0-10-29 0,6 12-4 16,-6-12 1-16,13 6 1 0,-13-6 7 0,27-3-18 16,-27 3-1-16,33-11-1 0,-12 5-23 15,5-5-34-15,-2-1-36 0,2-2-38 0,4-1-42 16,0-2-41-16,3 6-43 0,-3-7-67 15,4 3-64-15,-5-5-50 0,-5 2-61 16,-1-1-141-16,1 1 38 0,3-5 39 16,-8 4-402-16,-2-3-406 0</inkml:trace>
  <inkml:trace contextRef="#ctx0" brushRef="#br0" timeOffset="48987.41">18990 11012 2703 0,'0'0'21'16,"-24"-12"25"-16,24 12 17 0,0-20 40 0,0 8 15 15,0-1 2-15,7-5 1 0,-1-1-3 16,8-5 7-16,2 2-7 0,1 1-21 16,-4 4-4-16,4 2-9 0,3 1-8 15,-3 6-5-15,3 4-11 0,-4 5-2 0,1 6 9 16,3 14 8-16,-3 1 4 0,3 18 4 15,-7 8 7-15,-3-4 6 0,-7-1 8 16,-6 14 9-16,0 1 5 0,-4 1 8 0,-2-2 14 16,-5-6 2-16,-6-1-9 0,6-7-8 15,-2-4-20-15,16-14-5 0,-4-7-15 0,4 1-3 16,4-6-6-16,-4-9 4 0,0-4-10 16,23 3-2-16,-23-3-16 0,44-14 7 0,-14 3-43 15,3-4-22-15,-3-2-46 0,3-1-34 16,-3 0-35-16,0 4-37 0,0-1-45 15,-3-2-55-15,-4 6-66 0,-3-3-66 16,-3-3-53-16,6 2-132 0,-6 1-4 0,3-7 58 16,0-1-419-16,-3 0-419 0</inkml:trace>
  <inkml:trace contextRef="#ctx0" brushRef="#br0" timeOffset="49719.41">19736 10994 2786 0,'0'0'57'0,"0"0"32"0,-17-10 24 16,17 10-4-16,-9-15-6 0,5 5-1 15,1 2-15-15,0-3 6 0,3-3-17 16,3 3-2-16,0-4-6 0,-3 2-18 0,10 1 1 16,-4-4-3-16,5 1-4 0,2 3-4 15,1-1-6-15,-1 1 5 0,4-1-13 16,-4 3 3-16,0 2 1 0,4 1-9 0,0 7-3 16,-17 0 1-16,29 3 2 0,-12 7-1 15,0 8 1-15,-4-3-4 0,7 10 1 16,3 17-4-16,-9-9-2 0,-8 2 9 0,7 9-4 15,1-1-5-15,-4-8 5 0,-4-6 0 16,5-4-4-16,-5 6-2 0,4-12 4 0,-7-1-8 16,2 3 19-16,1-10 12 0,-3 3 25 15,-3-4 21-15,0-10 3 0,0 7-12 0,0-7-2 16,0 0 2-16,0 0 1 16,-14-45-5-16,11 20 9 0,0-12-6 0,-4-16 3 15,7 7-14-15,0 10-1 0,7-20 8 16,-1 15-12-16,-6 3-9 0,8 1 0 15,-2 1-6-15,4 5 2 0,4 2-16 0,-8 8-4 16,7 2-4-16,-2 6-4 0,2 3-2 16,0 8 4-16,-13 2-3 0,26 11-4 0,-5-3-9 15,-4 10-26-15,2 3-36 0,8 15-41 16,-3 0-39-16,-1-5-52 0,3 2-46 0,-6-4-32 16,1-9-48-16,-5-8-24 0,4-5-10 15,4-7 1-15,-2-4 19 0,13-10 22 16,8-7 43-16,-4-9 58 0,2-8 53 0,-5-2 55 15,-9-6 33-15,-7 0 66 0,3-2 59 16,1 0 60-16,-8 4 49 0,-5 9 16 16,-5 6 18-16,-3 8 19 0,4 0-1 15,-7 6-11-15,3 5-19 0,-3 10-15 0,-3-8-18 16,3 8-9-16,0 0-13 0,-4 39-14 16,4-14-6-16,7 10 9 0,-1 9 3 0,2 13 1 15,8-1 13-15,-5 2 5 0,1-4 7 16,1-4 5-16,1 3-14 0,-1-3-9 0,-5-13-4 15,1-3-24-15,-5-9-6 0,-4-9 4 16,3 5-9-16,-6-8-7 0,-1-5-3 16,-10-2-14-16,5-4 0 0,-7-2-20 15,-2-4-19-15,-5-7-23 0,-1-1-7 0,-6-8-39 16,11 1-27-16,-5 1-30 0,1-6-32 16,10 7-42-16,-1 1-35 0,1-2-60 15,3-2-67-15,3 5-57 0,4-6-45 0,3 7-96 16,3-4-68-16,8 0 56 0,8-4-471 15,1 1-485-15</inkml:trace>
  <inkml:trace contextRef="#ctx0" brushRef="#br0" timeOffset="49936.47">21333 10625 3044 0,'19'0'105'16,"-19"0"39"-16,14-6 35 0,-14 6 33 16,17-1 19-16,-17 1 3 0,17-17-7 15,-1 3-27-15,4-4-16 0,7 0-7 16,16-8-24-16,4-5-13 0,-1 6-8 0,1-1-8 15,-1-2-31-15,8 6-13 0,-4-2-32 16,-7 6-28-16,-6 1-28 0,-7 8-18 0,-7-1-26 16,4 2-23-16,-11 2-24 0,5-1-27 15,-4 3-13-15,-7-2-28 0,2-2-40 0,-1 1-43 16,-4 3-54-16,-7-10-64 0,0 6-90 16,-4-9-62-16,-2 6 39 0,-5-10-351 15,2 2-319-15</inkml:trace>
  <inkml:trace contextRef="#ctx0" brushRef="#br0" timeOffset="50190.28">21813 10015 2444 0,'0'0'33'0,"-27"0"36"0,27 0 33 16,-20 3 32-16,20-3 21 0,0 0 24 0,-23 0 9 15,23 0-1-15,0 0-9 0,-17 0-12 16,17 0-17-16,0 0-16 0,0 0-9 0,7 16 6 16,6-6-1-16,7 5-6 0,10 2-8 15,13 8-12-15,1 0-12 0,-4 8-7 16,6 1-2-16,-5-1 1 0,-8 6 8 0,0 3 0 15,-9 1 2-15,-5 0-5 16,-5-6-22-16,-11-2-5 0,-3 1 3 0,-3 0-13 16,-11 11-3-16,-9-5-6 0,0 0-14 15,-7-3-21-15,-11-2-17 0,8 1-32 0,-7-2-29 16,7-4-40-16,6-10-51 0,7-4-65 16,1-7-63-16,5 0-73 0,-2-4-62 0,9-1-127 15,0-5-6-15,7-1 63 0,0 0-391 16,7-25-369-16</inkml:trace>
  <inkml:trace contextRef="#ctx0" brushRef="#br0" timeOffset="50736.62">22320 10257 2681 0,'6'-14'95'16,"-3"3"1"-16,4-2 13 0,-4 9 8 16,-3 4 21-16,8-14 8 0,-8 14 1 15,6-7-16-15,-6 7-13 0,13-10-7 16,1 1-15-16,5-1-12 0,5-4-7 0,23-5-6 15,-4 5-7-15,17-7-10 0,0 0 1 16,0 2-5-16,3 2-11 0,-3-4-4 0,-6 3 2 16,-1 7-4-16,-10-3-4 0,-6 7-5 15,-4 0-1-15,-9 2-7 0,-5-1 6 0,-5 6-8 16,-14 0 6-16,30 8-5 0,-24 1-11 16,-2-1 11-16,-8 9 1 0,4 5-2 15,-3 3-1-15,-20 17 6 0,-4 8 15 16,-10 8 14-16,-6 2 26 0,3-5 27 15,-3-1 22-15,13-12 37 0,-3 1-7 0,-1 3 20 16,-2-10 17-16,-2 7 4 0,5-3 3 16,-3-5-11-16,9-3-11 0,4-1-12 0,6-12-20 15,7-1-14-15,3-3-16 0,-3-5-10 16,4 3-9-16,3-2-9 0,3-11-6 0,9 14-7 16,5-12-5-16,2-2-6 0,11 0-7 15,10-4-4-15,26-11-5 0,3-6 0 0,15-5-10 16,6-5-3-16,-4 1-2 0,0-1-6 15,-6 2-2-15,-14 7-5 0,-9-3-7 16,-1 1-4-16,-10 5-8 0,-3 2 5 0,-10 3-7 16,-9 6-2-16,-9-1-6 15,6 1-17-15,-9 1-20 0,-2 3-28 0,-1 1-28 16,-6 3-42-16,0 0-24 0,0 0-26 16,0 0-24-16,0 0-36 0,0 0-25 0,0 0-43 15,0 0-34-15,0 0-36 0,-33 18-42 16,26-14-42-16,-2 2-132 0,1-2 37 0,2 3 55 15,-4 1-454-15,4-5-450 0</inkml:trace>
  <inkml:trace contextRef="#ctx0" brushRef="#br0" timeOffset="56370.91">19403 4728 2781 0,'-10'1'-60'0,"10"-1"14"16,-3 6 11-16,3-6 7 0,0 0 5 15,0 0-2-15,0 0 1 0,0 0 7 0,40-6-1 16,-14-1 3-16,34-8 5 0,10-2 3 16,20-6 3-16,7-4 9 0,6-2 1 15,4 0 18-15,13-3 25 0,-11 2-11 0,8-4 3 16,-6 2-4-16,-5 3-2 15,-3 0-8-15,-9 4-1 0,-21 8-4 0,-13-1 4 16,-14 10-8-16,-16 0 4 0,-3-1-1 16,-3 5 3-16,-11 1 1 0,4 2 3 0,-7-2 3 15,-4-1-3-15,-6 4-5 0,0 0-4 16,0 0 1-16,0 0-2 0,-59 21 0 16,2-6 0-16,-9 6-6 0,-18 4 31 0,-16 1-6 15,-10 5-5-15,-10 1-4 0,0-2-5 16,-4 1-2-16,4 1-7 0,4-6 15 0,12-1-10 15,8-4-6-15,9 7 3 0,24-10-2 16,9-6 4-16,11 1-3 0,13-9 11 16,3 4-9-16,11-3 6 0,2-5 2 15,14 0-2-15,0 0-17 0,0 0 16 16,30-23-19-16,27 4 1 0,3-5 0 0,30-2 13 16,7-10-15-16,9 1 3 0,8 3 4 15,-1-7-4-15,4 7-8 0,-11-2 7 0,5 0-7 16,-18 5 18-16,-10 1-19 0,-20 10 7 15,-6 2 0-15,-13 3-3 0,-14 6 2 16,-8-1 0-16,-8 2 18 0,-1 2 1 0,-13 4-8 16,0 0 9-16,0 0-2 0,0 0-8 15,0 0-4-15,-70 25 0 0,37-15-3 0,-3 5 14 16,-15 3-3-16,-5-1 6 16,6-2-23-16,-7 3-8 0,18-3 0 0,4-9-23 15,5 5-21-15,8-1-28 0,-8-2-37 16,9 2-37-16,-2-3-41 0,0 1-53 0,6-1-78 15,1-3-128-15,2 2 27 0,-10-3-162 16,8-6-91-16</inkml:trace>
  <inkml:trace contextRef="#ctx0" brushRef="#br0" timeOffset="58636.92">10166 4995 1691 0,'-54'5'-21'16,"54"-5"17"-16,-19 0 15 0,19 0 7 15,-20-3 6-15,20 3 2 0,-13 0 3 0,13 0-4 16,0 0 2-16,0 0 13 0,0 0 11 16,0 0 14-16,0 0 9 0,93-15 9 0,4-2 2 15,59-19-1-15,34-7 7 0,23-3-6 16,24-8-4-16,90-15-9 0,-81 13-9 0,78-15 1 15,-74 21-19-15,-3-5 6 16,-18 2-7-16,-8 7 2 0,-22 6-5 0,-15 1-3 16,-61 14-9-16,-17 8-3 0,-32 2 0 15,-7 1-5-15,-20 7 9 0,-11-1-10 16,-9 4 5-16,-4-2 0 0,-3 5-6 0,-4-5 11 16,-2 5-12-16,-1 1 6 0,1-3 0 15,-1-1-7-15,-13 4-3 0,0 0 3 0,30-4-5 16,-24 4-1-16,-6 0-7 0,14-2 0 15,-14 2-21-15,10-4-18 0,-10 4-19 16,14-1-26-16,-14 1-25 0,0 0-25 16,0 0-12-16,16 0-26 0,-16 0-24 15,14 5-55-15,-14-5-128 0,16 2-265 0,-16-2-136 16</inkml:trace>
  <inkml:trace contextRef="#ctx0" brushRef="#br0" timeOffset="60136.99">7840 6594 1919 0,'-11'6'59'15,"11"-6"-4"-15,-13 7-9 0,13-7-7 0,-3 18 22 0,6-7 14 16,1 6 3-16,5 2 9 15,2 1-7-15,2-1 3 0,-3 2-9 0,7-3 1 16,6 1 16-16,7-6 29 0,7-13 16 16,23-10 12-16,30-30-2 0,40-32 0 15,20-21-14-15,16-20-10 0,57-49-4 0,11-20-16 16,6 0-14-16,-7-6-5 0,-6-2-8 16,-27 15-7-16,-44 42-9 0,-22 8-6 0,-7 3-8 15,-18 12 0-15,-5 15-6 0,-41 27 0 16,-3 13-4-16,-23 17-10 0,-10 13-16 0,-8 3-32 15,-5 10-36-15,-11 3-37 0,0 9-31 16,-3 0-19-16,0 0-23 0,-23 42-25 16,13-16-43-16,-10 15-42 0,4 4-58 15,-5 0-157-15,5-2 32 0,2-6-229 16,5-12-186-16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54:01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18103 8550 2393 0,'-11'-13'226'0,"11"13"-10"0,-3-11 25 0,3 11-52 16,-10-8-8-16,10 8-29 0,-3-8-16 0,3 8-15 15,0 0-14-15,-9-10-8 0,9 10-7 16,0 0-7-16,-11-6-12 0,11 6-11 15,0 0-6-15,0 0-6 0,0 0-2 16,-10 25 2-16,13-7 15 0,-3 10 7 0,0 1 17 16,7 27 10-16,-7-6 2 0,0 7 10 15,6 4 4-15,5-4 3 0,-8 3-19 16,0-5-2-16,4-1-2 0,-4 2-12 0,5-6-1 16,-2 1-15-16,-3-12 15 0,-3-4-28 0,7-3-14 15,-4-2 6-15,0 1-7 16,-3-6-2-16,0-6-5 0,3 1 2 0,2-8-9 15,-2 4 2-15,-3-4-4 0,3-2-6 16,-3-10-7-16,0 15-16 0,0-15-27 16,0 0-25-16,0 10-30 0,0-10-33 0,0 0-30 15,0 0-38-15,0 0-40 0,0 0-52 16,-14-22-46-16,11 9-48 0,-4-2-52 0,4-2-135 16,3-4 14-16,-3 3 54 0,3-1-338 15,0-1-319-15</inkml:trace>
  <inkml:trace contextRef="#ctx0" brushRef="#br0" timeOffset="634.03">18046 8618 2415 0,'3'-18'16'16,"-3"5"48"-16,-3 1 20 0,3 12 31 0,0-18 30 15,-3 11 11-15,3 7 10 0,-6-10-4 16,6 10 5-16,-4-8-13 0,4 8-13 16,0 0-17-16,-14-7-12 0,14 7-10 15,0 0-14-15,0 0-7 0,-23 22-9 16,13-7-2-16,-3 5-10 0,6 3-8 0,-9 7-3 15,-5 11-5-15,5 2-6 0,-11-2 4 16,4 6 5-16,10-4-15 0,-1-8-1 0,-5 2 0 16,5-4-2-16,4-8-4 0,-1-5-2 15,8-2 0-15,-7-4-3 0,7-2 9 0,0 1-9 16,-3-2 10-16,1-3 26 0,5-8 20 16,-3 11 0-16,3-11-11 0,0 0-7 15,0 0 0-15,0 0-14 0,0 0 1 0,0 0-3 16,-3-30-9-16,9 13 4 15,-1-4-13-15,1-8 3 0,7-4-4 0,1-12 6 16,2 2-16-16,4-1 5 0,-4 1-10 16,5 1 3-16,-1 3 0 0,-4 7 1 0,1 7 7 15,-7 6-1-15,7-5 14 0,-4 8-6 16,-3-1-9-16,0 4 4 0,0 1-11 16,-3 1-5-16,3 1 1 0,0 6-8 0,3-2 4 15,-13 6 0-15,30 6-2 0,-13-5 12 16,-1 10-13-16,1 2 1 0,7 1 4 0,-2 4-3 15,2 1 4-15,0 5 0 16,-4-5-4-16,-1 4 9 0,5-1-2 0,-4-3-2 0,-7 2-3 16,4 0-19-16,-7-4-30 15,6-2-26-15,-5 0-28 0,-2-4-24 0,5 3-33 16,-1-4-26-16,-3 0-43 0,4-2-58 16,-8-7-60-16,7 2-116 0,-13-3-147 15,24-3 74-15,-7 2-448 0,-1-7-457 0</inkml:trace>
  <inkml:trace contextRef="#ctx0" brushRef="#br0" timeOffset="1217.06">20176 8501 2755 0,'0'0'-86'16,"6"-1"43"-16,-6 1 41 0,11-7 37 0,-11 7 38 16,7-11 11-16,-7 11 26 0,6-10 18 15,-6 10 18-15,3-10 17 0,-3 10 20 0,0 0 21 16,3-11 11-16,-3 11 10 0,0 0-21 16,0 0-12-16,0 0-21 0,0 0-20 0,0 0-15 15,0 0-17-15,0 0-3 0,0 0 20 16,0 0 20-16,-3 46 7 0,3-18 8 15,0 9 0-15,0 2-9 0,3 20-1 16,-3 0-6-16,0 7-2 0,8-4-10 0,-2 1-1 16,-2 2-7-16,-4-3-8 0,6 1-9 15,1-6-8-15,3-4-9 0,-7-12-6 16,1 1-11-16,2-9-7 0,-3 1-7 0,-3-9-2 16,7 0-10-16,-7-9-4 0,3 1-3 15,-3-9-5-15,4 9-41 0,-4-10-5 0,0 3 0 16,0-10 0-16,0 0-41 0,0 12-98 15,0-12-54-15,0 0-35 0,0 0-26 0,0 0-43 16,10-29-40-16,-13 11-55 0,3 0-40 16,3-4-47-16,-6-6-29 0,6-10-113 15,-3 12 5-15,0-10 57 0,0 1-494 0,3 0-525 16</inkml:trace>
  <inkml:trace contextRef="#ctx0" brushRef="#br0" timeOffset="1683.98">20263 8732 3026 0,'-3'-22'-23'15,"-1"5"38"-15,1 0 39 0,-4 3 33 16,0 2 20-16,4-3 20 0,-3 5 1 16,2-3 2-16,1 6-1 0,-4-4-5 0,0 4-7 15,7 7-7-15,-6-12-12 0,6 12-9 16,-17 0-13-16,17 0-5 0,-23 10-12 0,6 2-5 16,-7 6-5-16,-9 10-2 0,11-2-6 15,-13 12-7-15,5-2-4 0,5-4-3 16,-6 3 0-16,1-1-3 0,4-2 1 15,5-7-5-15,5-4-3 0,2-3 2 0,1-7-1 16,10 3-3-16,-8-4-2 0,5-3 4 16,0 1 2-16,6-8 5 0,-7 7-7 15,7-7 2-15,0 0-1 0,0 0 1 0,0 0-2 16,0 0 2-16,10-35 0 0,-4 16-3 16,8-6-2-16,-1-6 1 0,7-9 2 0,7-7-1 15,3 4-4-15,3-4 0 0,7-8-5 16,-10 12 2-16,0 6 10 0,0-1 23 15,-6 11 10-15,-8 4 6 0,1 5-6 0,-1 6-9 16,-2-1-6-16,-1 4 1 16,1 0-9-16,2 8-5 0,-16 1 9 0,33 5-7 0,-16 2-7 15,6 6 6-15,4 6-5 16,-4 5 0-16,7 8-1 0,7 5-4 0,-7 1-2 16,3-1 3-16,-3 1 5 0,0-3-4 15,-6-8-12-15,-4-2-25 0,-4-2-25 0,1-7-17 16,-4 1-19-16,1-3-15 0,-4-3-26 15,0-7-43-15,0-1-56 0,-10-3-70 16,16-6-78-16,-16 6-120 0,14-12-102 0,-14-1 51 16,3 1-426-16,-3-2-445 0</inkml:trace>
  <inkml:trace contextRef="#ctx0" brushRef="#br0" timeOffset="2984.26">22603 8418 2822 0,'3'-17'43'15,"-3"3"37"-15,3 2 49 0,1-1 40 0,-4 13 31 16,0-12 22-16,0 12 26 0,-4-13-13 15,4 13-6-15,0-11-28 0,0 11-16 16,0 0-19-16,0 0-19 0,0 0-16 0,0 0-5 16,14 29 18-16,-14-4 26 0,16 21 3 15,-9 8-1-15,3 9 5 0,-3-1-13 0,-1 1-7 16,8 16-11-16,-4-1-13 0,-4-16-6 16,-2 1-16-16,5-3-10 0,-9-5-9 0,5-2-9 15,-2-9-6-15,0-12-9 0,-3-1 1 16,3-6-9-16,0-6-8 0,-3-1-2 15,0-4-11-15,0 3-13 0,7-9-16 16,-7 3-22-16,0-11-52 0,0 13-58 0,0-13-39 16,0 0-42-16,0 0-37 0,0 0-35 15,0 0-52-15,0 0-53 0,3-40-41 0,-3 23-45 16,3-8-55-16,-3-6-115 0,0 1 50 16,5-8-543-16,-2-12-598 0</inkml:trace>
  <inkml:trace contextRef="#ctx0" brushRef="#br0" timeOffset="3451.03">22709 8457 3236 0,'-3'-22'-34'0,"3"2"37"0,-3-1 29 0,-1 9 42 15,4-2 16-15,-3 1 16 0,0 2 7 16,0 2 9-16,3 9-6 0,-11-16-14 16,11 16-14-16,-10-1-8 0,10 1-6 0,0 0-8 15,-26 19-11-15,9 1-4 0,-3 5-1 16,-3 11-4-16,-4 3-6 0,1 4-7 0,2 1-3 15,1-1 4-15,-1 5-9 0,-3-7 0 16,5 1-2-16,1-5-4 0,4-7 0 0,4-8-2 16,4-4-2-16,-2-6-3 0,5 1 2 15,2-6 7-15,1-2-6 0,3-5 2 16,0 0-3-16,0 0-2 0,0 0 0 16,0 0-1-16,10-30-2 0,-4 10 1 15,2-5-3-15,5-5-4 0,7-12 3 0,-1-4 2 16,5 3 1-16,0 2 3 0,2-1 5 15,1 0 8-15,0 3 6 0,-1 2 5 0,1-1 5 16,-1 11-1-16,-9 4 5 0,10 4-3 16,-11 1-3-16,5 5-9 0,-5 2 2 0,4 4-8 15,1 3-5-15,-9 1 0 0,9 3 3 16,1 6-3-16,8 2 1 0,-9 6-6 16,9 3-1-16,6 11 4 0,-9-3 1 0,6 8-8 15,-3 4 4-15,4 1 1 0,-1-5-19 16,-3 3-28-16,-7-1-28 0,1-6-24 15,-8-4-32-15,1 0-61 0,-1-1-57 16,5-6-59-16,-12-6-90 0,15-2-173 0,-7-6 4 16,2-1 46-16,5-7-360 0,13-4-351 15</inkml:trace>
  <inkml:trace contextRef="#ctx0" brushRef="#br0" timeOffset="3833.37">24760 8287 2667 0,'6'-12'133'16,"0"-1"13"-16,-1 6 9 0,-5 7 28 0,3-12 26 15,-3 12 21-15,0 0 13 0,0-11-16 16,0 11-10-16,0 0-24 0,0 0-14 0,0 0 10 15,0 0 7-15,10 28 20 0,-10-12 2 16,6 13-11-16,-6 6-9 0,3 1-10 16,8 23-4-16,-5 3-3 0,-2 1-11 0,-1 2-10 15,3 3-8-15,1 7-14 0,-3-11-12 16,2-3-6-16,-2-3-11 0,5 1-12 0,-2-4-11 16,-3-2-3-16,-1-11-8 15,4-8-10-15,-1-2-3 0,-6-1-18 0,7-6-21 16,-4-6-31-16,0-1-29 0,1 0-40 15,-1-5-38-15,-3-1-8 0,4-5-33 0,-4 0-38 16,0-7-50-16,0 0-49 0,0 0-58 16,0 0-60-16,3-25-54 0,-6 9-56 0,3-9-126 15,-4-10 14-15,4-5 57 0,0-19-519 16,4 2-564-16</inkml:trace>
  <inkml:trace contextRef="#ctx0" brushRef="#br0" timeOffset="4334.18">24853 8487 3195 0,'-3'-19'23'15,"-4"-5"28"-15,4 12 14 0,-5-2 25 0,5 3 28 16,0 4 18-16,3 7 2 0,-10-10-7 16,10 10-13-16,-10-8-13 0,10 8-7 15,0 0-13-15,-29 18-7 0,12 0-6 16,-4 4-8-16,-9 13-4 0,3 5-8 0,2 2-1 16,-5 6-3-16,3-2-5 0,0 4-5 15,3-1-2-15,-2-5-10 0,9-1-10 0,-3 0-22 16,7-13-19-16,-1-5-16 0,8-5-26 15,-1-6-6-15,-3-1-4 0,6-2 2 0,1-7-20 16,3-4-23-16,0 0-28 16,0 0-24-16,3-28-19 0,5 6-15 0,2-13-2 15,2-9 17-15,2-5 19 0,-1 5 17 16,8-6 8-16,-8 7 13 0,7-2 42 16,-7 9 57-16,1 4 45 0,-5 3 38 0,1-1 15 15,4 7 26-15,-8-2 14 0,1 6 15 16,7-5 11-16,-8 10-4 0,1-4 16 0,2 6-10 15,-1-1-9-15,-5 2-10 0,7 4-15 16,-1 3-7-16,5-1-9 0,-14 5-3 16,34 2-5-16,-14 4-9 0,2 1 7 0,12 5-3 15,-4 1-4-15,0 5-7 0,14 1-2 16,-5 6-8-16,-9-5 1 0,-3-2-6 16,13 7-3-16,-13 0-2 0,9 0-3 15,-3-6-17-15,-9-3-25 0,0 0-34 0,-4 1-27 16,-1-5-53-16,-2 1-43 0,0-5-51 15,3 1-75-15,-7-1-86 0,4-8-166 0,-1 1 40 16,1-1 45-16,3-1-250 0,3-5-198 16</inkml:trace>
  <inkml:trace contextRef="#ctx0" brushRef="#br0" timeOffset="4749.96">26600 8318 2232 0,'3'-13'188'0,"3"1"2"0,-2 1 14 16,-1 1 3-16,-3 10 15 0,3-15 10 0,0 8 22 15,-3 7 7-15,0 0 14 16,5-13-39-16,-5 13-20 0,0 0-32 0,0 0 5 16,0 0-2-16,0 0 14 0,16 31-11 15,-13-12 3-15,0 12 8 0,0 1-8 16,5 19-3-16,-2 10-14 0,1-4-6 0,-1 6-13 16,-3-2-14-16,8-3-8 0,-4 3-14 15,-1-1-11-15,0 0-6 0,-2-7-13 0,6-1-4 16,-6-9-10-16,2-5-6 0,-3-6-13 15,0-6-28-15,5 8-31 0,-5-12-42 0,0-4-46 16,1 0-42-16,-1-4-19 0,0-3-13 16,0-4-33-16,0-6-39 0,-3-1-43 0,0 0-63 15,0 0-76-15,0 0-76 0,8-19-86 16,-8-1-103-16,0 1 68 0,0-6-598 16,0-6-675-16</inkml:trace>
  <inkml:trace contextRef="#ctx0" brushRef="#br0" timeOffset="5205.68">26706 8375 3555 0,'-13'-18'31'16,"2"4"26"-16,2-3 11 0,6 9 4 15,-4-3 14-15,1 4 15 0,6 7 4 16,-8-7-4-16,8 7-3 0,-16-8-6 0,16 8-12 16,0 0-12-16,-33 15-4 0,16 0-8 15,1 2-5-15,-2 8-2 0,-12 18-6 0,4 4-2 16,-1-1-2-16,7 5-5 15,-13 10-7-15,13-15-11 0,-1 3-22 0,2-6-17 16,2-1-23-16,7-8-22 0,1-9-27 16,-2-1-28-16,5-7-17 0,2-8-3 15,4 2-21-15,4-6-20 0,-4-5-31 0,0 0-20 16,0 0-20-16,30-38-22 0,-14 9-5 16,4-20 20-16,0-2 33 0,0-2 39 0,0-2 59 15,-6 0 45-15,2 7 65 0,4-2 61 16,-10 12 53-16,-3 9 25 0,3-4 28 15,-3 11 4-15,-1 5 7 0,-3-1-1 0,4 0-1 16,-4 5-5-16,1 1-7 0,0-1-5 16,2 6-16-16,0 0-12 0,-6 7-1 0,21-11 5 15,-5 10-10-15,4 2-15 16,-20-1-13-16,51 7 0 0,-15 4-8 0,-9-4-1 16,-1 0-9-16,4 7 1 0,4-4-7 15,-5 2-10-15,-5 1-1 0,-1 2-2 16,7-4-8-16,-6 6-8 0,-2-3-39 0,-1-2-41 15,-1 1-43-15,-1 5-54 0,2-6-50 16,-7 1-72-16,-1-3-93 0,4-2-166 0,-4-1 51 16,3 0-295-16,1-2-268 0</inkml:trace>
  <inkml:trace contextRef="#ctx0" brushRef="#br0" timeOffset="5568.83">28300 8225 2457 0,'0'-15'186'0,"-4"5"8"0,8 3 5 15,-4 7 1-15,3-17-4 0,-3 17-8 0,0 0 3 16,0 0-15-16,3-8-21 15,-3 8-4-15,0 0 43 0,0 0 18 0,0 0 13 0,6 50 8 16,-2-25-5-16,0 7 2 16,2 18-2-16,-2 7-12 0,-4 4-12 0,0-3-6 15,3 9-5-15,0-5-20 0,4 1-16 16,-4 1-11-16,4-6-12 0,3-4-15 16,-7 2-10-16,7-5-8 0,4-2-12 0,-5-12-8 15,-2-5-30-15,0-8-29 0,-4 1-38 16,1-8-47-16,-1-2-39 0,-3-3-51 0,3-2-24 15,0-6-55-15,-3-4-52 16,0 0-63-16,0 0-63 0,0 0-76 0,0 0-74 16,-13-33-149-16,10 9 71 0,-1-2-607 15,1-7-705-15</inkml:trace>
  <inkml:trace contextRef="#ctx0" brushRef="#br0" timeOffset="6033.86">28339 8360 3665 0,'-13'-20'34'0,"3"2"32"15,3 3 8-15,-2 5 9 0,2 0 11 16,0 5 0-16,7 5-5 0,-20-7-10 0,20 7-6 16,-33 5-11-16,13 5-4 0,-14 7-2 15,-5 11-4-15,6 6-8 0,-8 9-3 0,1 10-6 16,-3 7-8-16,-4-3-29 0,7 4-12 16,1-4-27-16,4-10-20 0,10-4-22 15,-2-1-25-15,10-12-12 0,4-7-1 16,5-7-4-16,5 1 10 0,3-13-5 15,0-4 2-15,0 0-3 0,0 0-2 0,0 0 4 16,50-32 10-16,-23-7 13 0,3-5 7 16,10-13 4-16,-4-6 10 0,2 2 10 0,-5 3 50 15,-3 9 31-15,0 5 42 0,-7 1 9 16,4 4 14-16,-7-3 26 0,4 13 6 16,-12 7 4-16,9-2-8 0,-8 10 2 0,-4 2-8 15,5-3-14-15,2 6-8 16,2 8-4-16,2 1 3 0,10 1 9 0,-4 8-7 15,11 3-8-15,9 9 0 0,-2 4-9 16,-4 1-7-16,3-1-1 0,1 6-11 16,-1-5-2-16,-4 3-5 0,-9-8 0 0,-6-3-9 15,3 0 1-15,-10-4-3 0,6 3-2 16,-3-5-13-16,-4-5-7 0,-2 0-12 0,-1 0-16 16,-2-1-9-16,-5-1-29 0,-6-5-46 15,0 0-60-15,0 0-59 0,0 0-90 16,13 6-127-16,-13-6-104 0,0 0 50 0,0 0-319 15,0 0-302-15</inkml:trace>
  <inkml:trace contextRef="#ctx0" brushRef="#br0" timeOffset="14485.58">20309 10184 2268 0,'-10'6'-113'0,"10"-6"21"0,0 0 15 15,-6 4 18-15,6-4 3 0,0 0 7 0,-7 6 16 16,7-6 2-16,0 0 4 0,0 0 11 16,0 0-2-16,0 0 13 0,-3 7 14 0,3-7-1 15,0 0 9-15,0 0 5 0,0 0 1 16,0 0 0-16,0 0 1 0,0 0 0 0,0 0 5 15,0 0 9-15,13 8 6 0,-13-8 3 16,0 0 1-16,30-6 0 0,-13 4-4 16,-1-4-1-16,5 5-2 0,-2-5-6 0,5 5-3 15,2 1 1-15,8-3-6 0,-4-3-3 16,3 4 0-16,0 0-4 0,1-2-1 16,2 3-5-16,1 1 1 0,3-3 1 15,0 0 2-15,-4 3 6 0,8-1 1 0,-4 1 1 16,-4-3-5-16,2 3 0 0,-2-3-5 15,7 0 5-15,-6 3-6 0,0-2 3 16,3 0-4-16,3-2 1 0,1 3 1 0,-8-2-5 16,10-1 5-16,-2 1-7 0,-1-3 2 15,4 4 0-15,0-4-3 0,0 5 7 0,-4-5-7 16,7 5 0-16,-1-8 3 0,11 5 4 16,-3 0-5-16,-10 0-2 0,-4 0-1 15,5-2 3-15,-6 1-1 0,1-1-6 0,-2 5 4 16,-8-5 0-16,4 5 5 0,-1-2-4 15,-6 0-1-15,0-2-3 0,7 5 6 16,-4-6-7-16,0 5 5 0,5-2-4 16,-2 0-1-16,-2 2 1 0,-1-2-4 0,0 0 0 15,0 0 7-15,1 1-2 0,-8 2 9 16,11-2-3-16,-4-2 4 0,0 0-3 0,5 1 1 16,-8 2-3-16,-3 1 2 0,6 0-1 15,-3-3 2-15,0 3 0 0,3-6-5 16,0 4 3-16,4 2-8 0,-1-6 2 0,-2 5-4 15,2-5 9-15,5 5-3 0,2 1-12 16,-7-3 5-16,5-3 3 0,-5 6-2 16,7-2 7-16,-6 2-6 0,3-2-4 15,-3-2 3-15,-4 3-3 0,4 1 8 0,-1-6 0 16,-3 6-5-16,5-1 3 0,-5 1-5 16,0-3 5-16,1-3 3 0,-1 4 2 15,0-4-8-15,-3 5 8 0,0-5 0 0,3 5-2 16,-3-2 4-16,1-3-3 0,-5 6-5 15,8 0-1-15,-4-2-2 0,3-4-2 0,0 6 13 16,4-1-7-16,-4-2-4 0,0 3-3 16,8-4 6-16,-5 1-3 0,7-3 3 0,-2 4-1 15,-1-4-4-15,-4 5 0 0,4-5 0 16,-3 5 9-16,-7-2-10 0,7 0 13 16,-4 0-7-16,-3 1 0 0,-3 0-3 15,3-2 7-15,0 4-6 0,0-1 8 16,0-2-10-16,0-1 0 0,0 4-1 0,-4 0 0 15,1-3 7-15,-1 0 5 0,1 3-4 16,6-3 5-16,1 1-1 0,-4 0-11 0,-4-2 8 16,1 4-1-16,0-1-2 0,0 1-3 15,-1-3 2-15,0 3-5 0,1 0 7 16,0-3 3-16,-3 2-6 0,2 1-2 0,-3-3 6 16,4 3-11-16,3-5 6 0,-3 5 2 15,-1-3 2-15,1 3 4 0,-3-2-3 16,6-2-8-16,-4 3 2 0,-3-2-4 0,7-1 3 15,-3 4-3-15,-3-6 6 0,6 4-3 16,0-1 4-16,3-3 0 0,-3 6-1 16,-3-1-5-16,3-5 1 0,-3 6 10 15,-2-1-4-15,2-2-2 0,0 3-8 0,3-5-3 16,-3 2 11-16,3 1 8 0,-3-2-4 16,-1 4-4-16,-3-1 4 0,1-2-3 0,-1 0 5 15,1 2-7-15,-2 1-5 0,2-3 6 16,0-2-2-16,-4 5 2 0,2 0 0 0,-4-3-3 15,2-3 1-15,-1 6-5 16,2 0 4-16,-1-1 2 0,-1-2 2 0,-2 3-1 16,3-3 1-16,-6 2-7 0,2 1 0 15,1-3 6-15,-4 0-5 0,-13 3 4 16,30-2-7-16,-16 2 12 0,-14 0-9 0,27-5 8 16,-15 1-2-16,-12 4-2 0,24-4 3 15,-8 1-3-15,1 2 1 0,4-2-7 0,-8-2 6 16,3 5-4-16,1-3 10 0,-17 3-11 15,23-7 0-15,-10 4 1 0,-13 3 9 16,30-4-6-16,-19 4-6 0,-11 0 12 0,26-8-7 16,-12 5-1-16,-14 3 3 0,19-6 4 15,-19 6-10-15,20-4 7 0,-20 4-10 0,14-4 8 16,-14 4 5-16,0 0-4 16,16 0-2-16,-16 0-6 0,0 0 14 0,14-6-11 15,-14 6 10-15,0 0-4 0,0 0-1 16,0 0 15-16,0 0-12 0,0 0 6 0,0 0-6 15,20-2-6-15,-20 2 14 0,0 0-2 16,0 0-13-16,0 0 15 0,0 0-11 16,0 0 10-16,0 0-1 0,0 0 1 0,14-3-9 15,-14 3 11-15,0 0 0 0,0 0-8 16,0 0 6-16,0 0-8 0,0 0 4 0,0 0 12 16,0 0-16-16,0 0 11 0,0 0-1 15,0 0-11-15,0 0-1 0,0 0 9 16,0 0-5-16,0 0 9 0,0 0-6 0,0 0-3 15,0 0 6-15,0 0-1 0,0 0-3 16,0 0-16-16,0 0 0 0,0 0-12 16,0 0-29-16,0 0-32 0,0 0-37 15,-38-6-54-15,19 6-62 0,-5 0-94 0,-3 0-144 16,1 0 46-16,-11 0-178 0,-3-1-103 16</inkml:trace>
  <inkml:trace contextRef="#ctx0" brushRef="#br0" timeOffset="19300.84">17140 10047 1855 0,'-4'-10'111'15,"-3"3"41"-15,7 7 8 0,-3-12 5 16,3 12 5-16,-6-9-13 0,6 9-14 0,0 0-15 15,-10-8-5-15,10 8-29 0,0 0-1 16,0 0-6-16,0 0-7 0,3 36 5 16,-3-14-8-16,3 6 7 0,1 10 2 0,2 12-6 15,-9 1 11-15,9 7-6 0,5-5-4 16,-5 3-8-16,1-5-3 0,-1-1-2 0,-2-4-8 16,-1-11-4-16,-3-9-3 0,0 5-2 15,7-6-5-15,-4 0-3 0,4-2-6 0,-4-6-1 16,0-2 8-16,-3-1 11 0,7 0 14 15,-7-7 8-15,0-7 15 0,0 15 13 16,0-15 2-16,3 13 13 0,-3-13-10 16,0 0-14-16,0 0-5 0,0 0-15 15,0 0-2-15,0 0-17 0,0 0-7 0,0 0-3 16,0 0 3-16,-13-38-18 0,10 26 8 16,-7-6-13-16,10 4 1 0,-3-4-3 0,-1 0-2 15,4-2 12-15,-10-2-21 0,7 1 2 16,-4-4 2-16,4-1-10 0,-4-8 1 0,7 7 3 15,-10-8-12-15,10 3-4 0,-3-7 20 16,-7 6-15-16,10-1 6 0,-3-6 1 0,-1 14-8 16,8-10 11-16,-8 5-8 15,11-2 2-15,-7 2 0 0,10-5-5 0,-7 4 6 16,0 6-4-16,8-2-2 0,-1-3 6 16,3 4-6-16,-3 4-8 0,6-2 5 15,-2 6-9-15,2 4 1 0,5-1 3 0,-2 7-1 16,-2 2-6-16,7 4 2 0,-8 3 6 15,4 3-1-15,7 4 2 0,-8 2-4 0,5 8 7 16,-7 7-6-16,-1-6-3 0,-5 8 4 16,-5 2 3-16,-6 7 2 0,4-2 8 0,-11 3-2 15,-7 13-8-15,-8-6 6 0,-5-2-19 16,0-3-6-16,3-9-15 0,7-5-19 0,1-6-12 16,2-2-13-16,-2 0-12 0,7-7-18 15,1 1-23-15,-2 3-39 0,4-5-43 16,-8-4-36-16,11 3-31 0,-7-1-39 15,4-4-49-15,-1 4-52 0,7-6-138 16,-7 4 41-16,7-4-339 0,0 0-346 0</inkml:trace>
  <inkml:trace contextRef="#ctx0" brushRef="#br0" timeOffset="20051">17782 10082 2565 0,'-6'-23'86'0,"-1"7"50"0,1-8 13 0,-5 10 29 16,5-1 12-16,-1 5 21 0,4-2 15 15,-3 1 13-15,-2 4 0 0,5-3-29 16,3 10-26-16,-6-14-4 0,6 14-35 0,0 0-16 16,0 0-15-16,0 0 7 0,-16 24 4 15,11 1 30-15,2 9 17 0,-13 16 7 0,2 13-5 16,1 15-2-16,-4-2-10 15,1 5-10-15,-8-4-11 0,1 7-8 0,0-8-14 16,3-1-9-16,-1 3-11 0,12-18-8 16,-1 1-10-16,3-10-5 0,-3-1-7 0,0-10-2 15,7-5-11-15,0-3-7 0,3-7-6 16,-8-1-27-16,5-5-22 0,3-6-26 0,0-1-27 16,-3 1-23-16,3-2-32 0,-3-10-37 15,3-1-35-15,0 0-30 0,20 0-39 16,-20 0-46-16,23-25-54 0,-6 7-46 0,0-7-35 15,9-14-54-15,-3-4-137 16,4 0 17-16,0-1 61 0,-4-4-428 0,4 1-455 0</inkml:trace>
  <inkml:trace contextRef="#ctx0" brushRef="#br0" timeOffset="20417.74">17973 10234 2843 0,'10'-25'33'0,"-7"9"32"15,7-2 28-15,0 2 11 0,0 4 27 16,3-1-7-16,1-3-2 0,5 5-15 15,-2 4-8-15,7 0-5 0,0-2-13 0,-2 9-6 16,8 6-4-16,-3 1-4 0,20 11 21 16,-7 10 0-16,-4 1 7 0,1 8 3 0,-7 4 5 15,0 2-1-15,-10 4 8 0,-7-3-14 16,-10 6-2-16,8 0-1 0,-8-8-5 16,-6-3-4-16,0 11-7 0,-11 0 2 15,-2-8-6-15,-8 1 0 0,-3 0 15 16,-6-11-4-16,6-10 15 0,-3-4 8 0,-3-7-4 15,-7-3-4-15,10 1-1 0,0-12-5 16,-9-5-10-16,-12-6-2 0,15-7-8 0,-5-7-15 16,1-7-4-16,7-5-6 0,3-3 0 15,10-7-16-15,4 4-8 0,2-8-18 0,7 4-15 16,4-4-20-16,6 12-24 16,0 5-32-16,11-9-28 0,6 6-32 0,0 8-35 15,-3 8-31-15,10 13-57 0,-8-3-39 16,8 13-32-16,-3 1-28 0,-1 1-42 0,3 7-80 0,4 8-93 15,8 10 61-15,-13-2-405 16,-1 1-405-16</inkml:trace>
  <inkml:trace contextRef="#ctx0" brushRef="#br0" timeOffset="20751.32">18149 10776 2679 0,'-16'11'6'0,"-8"-4"43"0,7-1 43 15,4-6 28-15,1 1 9 0,12-1-5 0,-21-8-9 16,15-3 1-16,-1-2-4 0,7-5 3 15,7-7-8-15,6-1 1 0,10-15-4 16,4 4-1-16,3-1-11 0,3 5-4 16,4 7-10-16,-7 2-8 0,-7 10-5 15,4 3-6-15,-4 10-11 0,0 2 2 0,4 7 5 16,3 8 15-16,13 9 15 0,-10 7 17 0,2 5 16 16,-10 6-7-16,2-4 17 0,0 7-23 15,0-3-13-15,3-1-17 0,0 2 2 16,-7-2-8-16,4-5-10 0,-4-8 0 0,-3-6-2 15,0-4 5-15,-3-1-15 0,-3-5 11 16,-2-2-12-16,9-10-5 0,-8 5 4 0,4-6 3 16,-17 0-27-16,30-7-42 0,-24-2-25 15,4 0-25-15,10 2-23 0,-10-4-46 16,7-2-37-16,-10 6-67 0,2-4-52 0,2 0-52 16,-8-3-62-16,0 7-111 0,1-3-69 15,-1 2 54-15,0 1-405 0,-3-3-419 16</inkml:trace>
  <inkml:trace contextRef="#ctx0" brushRef="#br0" timeOffset="21784.16">28306 9765 2883 0,'-6'-21'139'0,"2"3"21"16,-6 7 18-16,6-3 23 0,-2 6-6 0,3 0-9 15,3 8-21-15,-7-9-16 0,7 9-21 16,0 0-19-16,-6-8-9 0,6 8-10 0,0 0-13 15,0 0-4-15,3 39 7 0,0-20-1 16,4 6-3-16,-4 6 10 0,3 5-3 0,2 14 5 16,-2 0 3-16,4 1-8 15,0 5-8-15,0-6 5 0,-3 0-22 16,3-6-5-16,0-4 8 0,-7-6-16 0,4-2 6 16,-4-7-11-16,4-6-2 0,-4 2-9 15,0-4 9-15,1-5-2 0,-4 1 3 0,0-1 5 16,3-5 14-16,1 7-23 0,-4-14 3 15,3 11 12-15,-3-11-13 0,0 17-5 0,0-17-2 16,3 8-3-16,-3-8 9 0,3 8-9 16,-3-8-1-16,0 0 2 0,0 0-9 15,-3 13-3-15,3-13-13 0,0 0-11 16,0 0-29-16,0 0-40 0,0 0-29 0,0 0-34 16,0 0-32-16,0 0-31 0,0 0-58 15,0 0-45-15,0 0-47 0,-17-22-85 16,17 15-115-16,-3-4-65 0,6-2 77 0,-3 1-423 15,0-5-443-15</inkml:trace>
  <inkml:trace contextRef="#ctx0" brushRef="#br0" timeOffset="22234.98">28203 9951 2782 0,'-11'-8'-15'0,"-2"-3"32"0,4-2 34 16,1 3 15-16,2-5 13 0,6-3 19 15,0 1 14-15,0-5 4 0,3 0-1 16,8-8 12-16,-2 0 5 0,4 0 10 0,11-10 1 16,-4 12-8-16,-4 6-4 0,5-3-14 15,-1 9-11-15,7-2-9 0,-1 2-14 16,1 7-8-16,3 2-9 0,3 6-5 0,0 2-8 16,24 15-2-16,-7 6-6 0,20 11-2 15,-7 3-2-15,-9 14-4 0,-8 6-2 0,-2 6 3 16,-8 9 11-16,-2 1 8 0,-11 6-1 15,-2-3 9-15,-15-10-10 0,-9 2 6 16,-5-5 2-16,-1 13-7 0,-15-2-2 0,8-15-3 16,-11-8 3-16,-16 7 8 15,6-14 4-15,-3-14 4 0,-6 3 0 0,-8-14 3 16,1 0 3-16,7-11-6 0,-2-7-11 16,2-1 0-16,-21-17-3 0,-9-13-6 0,9-6-7 15,4-11-10-15,6-10-5 0,13 1 8 16,11-5-12-16,3-2 2 0,17 8-5 0,3 1-14 15,10-1 6-15,7 5-10 0,9-5-29 16,7 5-39-16,7-10-37 0,0 16-40 16,13-8-33-16,-5 19-46 0,-5 10-53 0,0 10-53 15,4 3-49-15,-7 4-72 0,-3 10-136 16,6 1-33-16,3 5 64 0,-6 7-411 16,0 1-443-16</inkml:trace>
  <inkml:trace contextRef="#ctx0" brushRef="#br0" timeOffset="22601.29">28379 10569 2770 0,'-19'6'-22'0,"-2"-6"34"16,21 0 32-16,-30-7 23 0,14 1 12 16,5-5 18-16,-1 3 16 0,2-5-9 0,-1-5 5 15,2-1 12-15,5-5-9 0,4-1-3 0,7-7 3 16,-1-4-5-16,15-6-7 15,2 2-10-15,-4 11-4 0,-1-2-8 0,8 12-4 16,-3-3-7-16,7 5-13 0,-3 9-3 16,0 5-2-16,3 6-8 0,0 1 7 15,20 17 14-15,-4 4 16 0,-2 7 9 0,-1 5 18 16,7 10 12-16,3 3 12 0,-9 6 0 16,-11-12 13-16,4 15-6 0,-7-18 4 0,3 7-19 15,-6-5 1-15,-10-3-12 0,9-5-12 16,-6-10-9-16,-3-3-1 0,3-4-10 0,-3-7-8 15,-1-3 4-15,4 1-13 16,0-8-11-16,0-1-51 0,0-1-51 0,-7-5-53 16,7 1-61-16,1-1-56 0,-5-2-66 15,1-3-71-15,2-2-91 0,-2-1-124 16,4-1-90-16,-5 0 79 0,8-9-535 0,6-8-588 16</inkml:trace>
  <inkml:trace contextRef="#ctx0" brushRef="#br0" timeOffset="22919.66">29813 9825 3335 0,'-3'-25'93'16,"-1"1"48"-16,8 8 48 0,-4-4 40 16,-4 5 34-16,4-3 22 0,0-2 17 15,4 8-6-15,-8-3-19 0,4 6-27 0,0 9-30 16,0-16-28-16,0 16-22 0,0 0-17 15,0 0-12-15,0 0-11 0,-17 47-7 0,14-14-4 16,-13 20-4-16,5 5-8 0,-2 23-10 16,-1 5-8-16,1-3-7 0,1 6-6 15,1-3-7-15,1 0-8 0,1-1-5 0,-9-7-6 16,9-19-25-16,2 1-37 16,0-3-45-16,0-7-80 0,1-7-58 0,3-12-37 15,-4-6-35-15,3-7-24 0,1-2-33 0,6-7-67 16,-3-2-72-16,0-7-92 0,0 0-137 15,0 0 70-15,34-31-567 0,-14 6-655 16</inkml:trace>
  <inkml:trace contextRef="#ctx0" brushRef="#br0" timeOffset="23435.12">30137 10134 3526 0,'13'-33'85'16,"-4"1"44"-16,2 7 52 0,-1 0 43 15,-4 6 36-15,4 1 4 0,-3 1-5 16,-4 2-12-16,1 2-30 0,2 2-27 15,-6 11-25-15,6-8-16 0,-6 8-10 0,0 0-10 16,14 25-15-16,-10 0-3 0,-1 7 2 16,3 18 3-16,-3 9-10 0,5 4-9 15,-5 5-5-15,0-1-9 0,-3 1-7 0,-6 14-6 16,9-17-14-16,-6 0-1 0,3-5-4 0,0 0-3 16,0-8-3-16,3-10-4 15,-3-3-7-15,0-11-3 0,0-2 3 0,-3-11-2 16,3 2 6-16,0-3-1 0,-4-7-2 15,4-7-2-15,0 0-7 0,0 0-3 0,0 0-1 16,0 0-5-16,-4-38 0 0,4 13-3 16,-3-2 0-16,3-11-3 0,0-5 0 15,0-8-5-15,3-6 1 0,5-2 1 0,-2 1-4 16,4 0-2-16,0-3-1 0,4-2 2 16,5-6-3-16,1-1 1 0,-3 12-1 15,3 4-1-15,3 1 3 0,-2 6-4 16,1-2-3-16,5 10-2 0,-10 9-2 0,-1 5 0 15,-2 7-3-15,2 4 1 0,2 6-2 16,-1 8-2-16,-17 0-8 0,33 9-14 16,-17 9 8-16,-2 7-7 0,-1 6 0 0,-3 2-8 15,-3 21 1-15,-4 6 0 0,-3-3-2 16,-10 3-4-16,-7-2-15 0,-9 9 5 0,-11-9-10 16,4-11 1-16,0-8-20 0,-8 0-29 15,8-10-18-15,3-5-24 0,6-10-42 0,1-2-22 16,3-5-35-16,0-1-43 0,0-4-41 15,3 4-38-15,-2-3-69 0,2-3-101 16,0 0-59-16,1 1 55 0,16-1-401 16,-24 0-432-16</inkml:trace>
  <inkml:trace contextRef="#ctx0" brushRef="#br0" timeOffset="29669.16">1170 6685 2777 0,'-18'-3'-1'0,"18"3"25"15,-19-3 9-15,19 3 4 0,0 0-8 16,-20 0-2-16,20 0-8 0,0 0 2 16,0 0 1-16,0 0-11 0,-24 3 18 0,24-3 8 15,0 0 34-15,8 22-12 0,-8-9 20 16,3 2 5-16,3 3 1 0,4 4-5 15,4 6 5-15,-8-6-5 0,10 6-1 16,2 0-6-16,-1-3-6 0,-1 0 1 0,11-6 19 16,3 1 19-16,3-8 39 0,7-6 42 15,23-16 27-15,30-21 19 0,5-10-14 0,31-30-18 16,1-11-6-16,6-14-6 0,5-5-9 16,-5-5-12-16,-5-1-15 0,15-4-22 15,-6-1-5-15,-4-1-12 0,-5 4-15 0,-7 6-7 16,-12 6-12-16,-8 9-8 0,-28 23-3 15,-3 9-6-15,-13 6-12 0,-19 17-1 0,-11 8-3 16,-7 4-8-16,-3 6-18 16,-3 1-29-16,-4 3-39 0,-6 1-47 0,3 3-59 15,0 2-28-15,0 2-6 0,-10 3-10 16,17 0-8-16,-17 0-21 0,19 11-20 16,-8-4-6-16,-2 5-12 0,-2 2-13 0,4 4-17 15,-8 0-45-15,-3 2-51 0,3 3-97 16,-3-2-79-16,-3 4 70 0,0 0-319 0,-5-4-303 15</inkml:trace>
  <inkml:trace contextRef="#ctx0" brushRef="#br0" timeOffset="37885.19">23043 9557 1421 0,'-10'-7'86'0,"3"1"5"15,7 6 15-15,-13-7-17 0,3 2 23 16,0-2-21-16,6 1-2 0,-6-1-8 15,10 7 4-15,-13-11 9 0,10 10 3 0,3 1 12 16,-7-7 2-16,7 7-13 0,-10-8-3 16,10 8-5-16,-10-3-4 0,10 3-14 0,0 0-5 15,0 0 2-15,0 0-4 0,-23 12 10 16,20-5-3-16,3-7 6 0,-10 18-9 0,2-2 4 16,5-1-7-16,0 0 1 0,-3 2-2 15,6-5-3-15,0 9 6 0,0 4 0 0,0-5-1 16,6 2-4-16,-3 3-4 15,0-6-4-15,5 6 3 0,5 0 2 0,4 0 6 16,-4-7-2-16,0 7-7 0,7 0 4 16,4-4-4-16,-1-2 0 0,3 2 3 15,4-4 2-15,3 1 2 0,2-7-7 0,1 6-3 16,1-9 4-16,5 0-3 0,2-2-3 16,6-3-7-16,0-2-5 0,4-2-4 0,15 1-1 15,9-6 2-15,-5 1-8 0,3-2-3 16,-9 0 2-16,3-4-3 0,-3 1 3 0,-7 0-9 15,-10-1-3-15,-10 3 0 0,-1-1-5 16,1 0 2-16,-6-4 6 0,3 2-1 16,-10 3-2-16,-5-3 2 0,5-2-1 15,-3 3-2-15,-4-5 6 0,-1 3-5 16,8-5 2-16,-7 3-5 0,-4-2 3 0,8 3 0 16,-7-2-4-16,-7 1-7 0,6-3 4 15,-2 9 0-15,-1-9-3 0,1 6 5 0,-8-3-6 16,4 6 6-16,-3-3 0 0,0 1 0 15,2 3 1-15,-2-1-3 0,0-2-3 0,0 3-3 16,-7 7-3-16,9-14 6 0,-9 14 2 16,7-8 3-16,-7 8-3 0,6-11 9 0,-6 11-2 15,5-7-6-15,-5 7 6 0,6-7-6 16,-6 7 12-16,0 0-2 0,0 0-8 16,3-11 2-16,-3 11-7 0,0 0 5 15,0 0-9-15,0 0 6 0,7-7 3 16,-7 7 2-16,0 0-13 0,0 0 1 0,0 0 5 15,0 0-3-15,0 0-10 0,0 0 1 16,0 0 1-16,0 0 2 0,0 0 9 0,-13 26-4 16,10-17-6-16,-5 3 6 0,5 1-5 15,-4-1 6-15,-2 1-34 0,-2 2-19 16,-2 0-27-16,-4 0-35 0,-2-2-44 0,-8-1-60 16,-6 1-72-16,-4-6-76 0,-10-2-93 0,-7-3-186 15,-15 1 67-15,-7-8 60 0,-2-3-403 16,2-4-400-16</inkml:trace>
  <inkml:trace contextRef="#ctx0" brushRef="#br0" timeOffset="39335.26">19129 7125 2707 0,'0'0'53'0,"0"-10"29"0,0 10 24 15,-6-11 22-15,6 11 4 0,0 0-8 16,-10-12-8-16,10 12-5 0,0 0-22 15,0 0-1-15,0 0-14 0,0 0-4 0,0 0 20 16,-14 36 7-16,14-14 11 0,4 7 5 16,-1 9 7-16,4 12 3 0,-7-6-1 0,3 12 3 15,7 2-3-15,-3-5-14 0,-7-6-13 16,6 3-7-16,1 3-10 0,-3-16-3 16,2-5-6-16,-9-4-3 0,6-3-11 0,0-7-1 15,-3 0-6-15,0 1 6 0,7-5 4 16,-7-1 23-16,0-2 35 0,0-11 9 15,3 14-5-15,-3-14-7 0,0 0-14 16,0 0-14-16,0 0-10 0,0 0-4 0,0 0-5 16,0 0-9-16,-16-32-6 0,13 14-1 15,-1 1-7-15,1-5-12 0,3-3-3 0,-7-8 2 16,0 1-1-16,7-2-8 0,-3-3-5 16,0 5 6-16,-4-7-2 0,11 6-6 0,-4-9-9 15,-4 6 4-15,11-3-4 0,-4 3-2 16,0-3 3-16,1 3-8 0,6-3 9 0,-3-7-5 15,12 6 4-15,-15 5-5 16,9 5-2-16,0 5-10 0,4-3 8 0,-4 7-13 0,1 4 5 16,2 2-3-16,-2 1-1 15,-4 2-1-15,7 3-15 0,-1 5-6 0,-2 4-10 16,2 0-7-16,1 7 6 0,-4 3 8 16,7 8-1-16,-7 1-3 0,-2 6 3 15,-1 9-2-15,-1-5 7 0,-9 6-6 0,0-2 20 16,-3-1-17-16,0 1 26 0,-7 2-17 15,-4-3 14-15,1-3-5 0,3 0 0 0,-3-2 14 16,0-8-7-16,-1 2 5 0,4-3 3 16,7-7 1-16,-11 3-3 0,11-3 5 0,-4 0-2 15,4-4 0-15,0 0 1 0,0 1 7 16,0-2-5-16,3-6 0 0,-5 10 7 0,5-10-16 16,0 9 8-16,0-9-8 15,0 0 5-15,8 9 9 0,1-5-5 0,1-1 0 16,7-3-9-16,-4 1 3 0,1-1-37 15,2 0-32-15,11 0-25 0,-3 0-29 0,2 0-24 16,8 4-55-16,-1-2-47 0,0 0-41 16,-6 1-45-16,-3 0-72 0,1 0-88 15,-1-3-74-15,-4 1 66 0,4-1-395 0,-2 0-387 16</inkml:trace>
  <inkml:trace contextRef="#ctx0" brushRef="#br0" timeOffset="40068.21">20106 7169 2536 0,'-3'-12'-88'0,"3"12"36"0,-3-15 22 16,-5 8 17-16,8-3 19 0,0 10 13 16,-3-18 12-16,3 11 12 0,0 7 8 15,-3-18 16-15,3 11 19 0,0 7 1 16,-3-15 9-16,3 15 9 0,-4-13 12 15,4 13 9-15,-3-11 4 0,3 11-1 0,0 0 8 16,-3-11 4-16,3 11 0 0,0 0 1 16,0 0-7-16,-6-10-7 0,6 10-10 0,0 0-18 15,0 0-7-15,0 0-15 0,0 0-9 16,0 0-9-16,0 0-3 0,-11 27 8 16,4-4 18-16,4 4 19 0,0 10 13 0,-8 16 16 15,-2 1 19-15,4 10-12 0,-5 8 14 16,4-9 8-16,4 2-6 0,-5 14-9 15,1-15 3-15,7 0-11 0,-3-3-5 16,-1-4-8-16,-7-2-6 0,8-7-8 0,3-7-5 16,-1-9-10-16,4-7-8 0,-3 0-1 15,-1-7-12-15,4-1-4 0,0-2 1 0,-3-1-8 16,3-3 4-16,0-11 1 0,-3 17-1 16,-1-10-1-16,4-7-7 0,0 0-7 0,0 0-13 15,0 11-31-15,0-11-40 0,0 0-50 16,0 0-58-16,0 0-48 0,0 0-37 0,0 0-36 15,0 0-29-15,14-31-65 0,-11 19-57 16,1 4-64-16,2-2-63 0,1-5-175 16,3 2 74-16,3-4 75 0,-3-3-512 15,4 3-549-15</inkml:trace>
  <inkml:trace contextRef="#ctx0" brushRef="#br0" timeOffset="40718.32">20497 7478 3099 0,'0'0'-25'0,"-8"-18"27"0,8 18 33 16,-9-16 8-16,2 8 8 0,7 8 5 15,-14-11 3-15,4 5-9 0,10 6 0 16,-20-2-11-16,20 2 4 0,-33 8-14 0,14-4 23 16,-2 9-10-16,-6 2 1 0,4 6 2 15,3 1-4-15,0-5-11 0,4 8 2 16,-1 0 2-16,10-6-3 0,1 5 0 0,-2-2 6 16,16 1 7-16,-5 4 8 0,4-9-1 15,9 1 16-15,7-2 10 0,-9 4 10 0,2-9 4 16,1 4 8-16,3-1 2 0,3 0 7 15,-9-2-7-15,9-5 1 0,-6 6-6 0,2-3-8 16,2 3 0-16,-4-4-19 16,-1 5-4-16,-2-5-2 0,2 8-7 0,-5-3-8 15,-2-1-3-15,4 4 9 0,-6 0-11 16,0-4 3-16,-4 4 7 0,-6 0-7 16,0-6-7-16,-1 1 0 0,-3-1-8 0,-2-2 5 15,-4 0-7-15,-1-3 5 0,1-3-7 16,-7 3 0-16,-1-7-22 0,-1 0-9 0,1 0-17 15,-6-7-24-15,4 7-22 0,4-4-27 16,-2-2-27-16,4 5-31 0,1-6-39 0,2-1-68 16,4 3-65-16,4 0-53 0,-1-9-83 15,7 4-139-15,0 2 71 0,0-5-429 16,7-2-436-16</inkml:trace>
  <inkml:trace contextRef="#ctx0" brushRef="#br0" timeOffset="43801.82">26390 7175 2652 0,'0'0'-125'16,"0"0"36"-16,0-15 33 0,0 15 26 0,-4-10 20 16,4 10 20-16,-3-18 11 0,0 11 9 15,3 7 14-15,-8-21 0 0,2 14 1 0,0-4 1 16,-4 7-2-16,10 4-6 0,-24-7-6 16,7 7-1-16,17 0-2 0,-43 4 8 15,16 7 4-15,-6-1-5 0,3 7 4 0,-13 6 6 16,13-3 4-16,3-1-1 0,7 5-2 15,0-2-3-15,4-7 7 0,6 5-3 0,-1-2-4 16,5-2 0-16,6 0 19 16,3-1-5-16,0 0-3 0,8 2-3 0,5 1 3 15,4-7 9-15,3 7-7 0,4-3-6 16,3 1-2-16,0 2-17 0,-3-4 11 16,-1 1-9-16,4 3 1 0,-9-3-4 0,6 2 1 15,-8-2-4-15,-2 3 3 0,-4 2-6 16,4-2-3-16,-4 4 11 0,-3 0 5 0,-3 0 5 15,-4-1 9-15,-3-1 4 0,-3-2 3 16,-8 1 6-16,2 2-1 0,-8-4-3 16,-3-2-7-16,3-5-3 0,-5-2-5 0,-2-1-3 15,-3-4-4-15,-6-3-6 0,3-3 1 16,0-4-8-16,0-1-1 0,-7-2-7 0,4-4-6 16,3 6-15-16,3-5-24 15,1 3-19-15,8 2-37 0,2-3-16 0,-1 5-58 16,8-5-61-16,2 3-69 0,4 0-89 15,3-1-165-15,10-3 18 0,2-5 58 16,6-1-276-16,-2 3-231 0</inkml:trace>
  <inkml:trace contextRef="#ctx0" brushRef="#br0" timeOffset="44885.2">26657 7342 1966 0,'0'0'-187'0,"0"0"20"16,0 0 14-16,0 0 20 0,0-7 11 0,0 7 13 15,0 0 12-15,0 0 7 0,0 0 6 16,0-10 11-16,0 10 9 0,0 0 2 16,0 0 12-16,3-8 14 0,-3 8 24 0,0 0 12 15,0 0 20-15,0 0 16 0,0 0 0 16,0 0 11-16,0 0 11 0,0 0 21 0,10-14 32 15,-10 14 36-15,0 0 31 0,0-11 23 16,0 11 20-16,0 0 5 0,0 0-28 16,0 0 0-16,0 0-23 0,0 0-4 0,0 0 16 15,0 0 15-15,-4 48 11 0,-2-13 8 16,-5 15 14-16,1 3 2 0,4 5-6 16,0 6 2-16,-2 1-22 0,2 20-10 15,2-17-8-15,-2 14-19 0,6-17-16 0,3-4-5 16,0-1-15-16,-3-3-13 0,4-10-15 15,-1-12-16-15,-6 0 7 0,3-8-6 16,0-4-13-16,0-1-13 0,0-4 7 0,0-6-5 16,0 1-10-16,3-6-28 0,-3-7-42 15,0 0-54-15,0 0-44 0,0 0-46 0,0 0-34 16,11-25-60-16,-5 8-80 0,0-5-70 16,1-3-88-16,-1-6-171 0,-6 4 71 15,5-7 58-15,-2 1-422 0,-3-3-428 0</inkml:trace>
  <inkml:trace contextRef="#ctx0" brushRef="#br0" timeOffset="46886.09">26803 7632 2800 0,'0'0'49'0,"-7"-7"39"0,7 7 22 15,-3-10 7-15,3 10 1 0,0 0-10 16,-3-11-4-16,3 11 1 0,0 0-15 16,0 0-5-16,0 0-6 0,0 0 17 0,0 0 13 15,0 0-6-15,-18 40 11 0,12-16 0 16,3 2 11-16,0 12-19 0,-4 12 1 0,-4 0-4 16,8 4-6-16,0 3-9 0,3-6-10 15,-3 5-1-15,0-13-7 0,3-6-6 16,-4-6-5-16,4 1-6 0,0-7-10 15,4 0 2-15,-4-8-6 0,-4-1 0 16,4 1 6-16,0-9 36 0,0-8 0 0,0 14-9 16,0-14-9-16,0 0-12 0,0 0 3 15,0 0-5-15,-3-46-10 0,0 21-2 0,-1-9-15 16,0-7 0-16,1-10-7 0,3 5-1 16,3-8-5-16,1 1 3 0,0 7-6 0,2-4 3 15,4-1 1-15,0 2-2 0,4 5-3 16,-2 1 1-16,2 5-4 0,6-2-4 15,0 11-1-15,-3 1 1 0,-1 0-6 0,1 6 8 16,0 3-3-16,3-2-6 16,-4 8-4-16,4 4 6 0,-2 2-9 0,-2 4 5 15,-7 3 0-15,-9 0-4 0,30 15 1 16,-16-2-12-16,-4 6 2 0,-4 3 9 0,-1 3-23 16,-5 0 1-16,-5 10-3 0,-14 8 3 15,2 0-3-15,-2-1 5 0,1-9 5 0,-12 2 2 16,4-10 8-16,6-3-2 0,-3-1 2 15,9-7 5-15,-2 4-6 0,-1-11 11 16,7 4 2-16,3-1-1 0,-3-3 2 0,0 1 8 16,10-8 8-16,-10 10 6 0,10-10-5 15,-6 7-5-15,6-7 0 0,0 0 4 0,0 0-6 16,0 0 1-16,26 8-1 0,-9-7-2 16,3 5 5-16,6 1-2 0,1-3-5 0,6 7 11 15,0 2-1-15,2 2-3 16,-5 3 4-16,3-4-5 0,-6 4-1 0,2 0 3 15,-3-1-3-15,-2-1 1 0,-4 1-1 16,0-3-3-16,0 1-11 0,-7-2-18 16,1-4-17-16,-8-2-12 0,8-1-4 0,-7 5-11 15,-1-10-3-15,-6-1-28 0,0 0-30 16,10 6-40-16,-10-6-46 0,0 0-40 0,0 0-35 16,0 0-51-16,7-15-65 0,-7 15-130 15,0-10 38-15,0 10-352 0,0-7-339 0</inkml:trace>
  <inkml:trace contextRef="#ctx0" brushRef="#br0" timeOffset="50785.7">613 8487 2376 0,'0'0'-100'0,"3"-12"44"0,-3 12 38 16,0-13 21-16,0 13 24 0,0 0 16 0,-3-15 6 15,3 15-8-15,0 0-7 0,-3-10-2 16,3 10-3-16,0 0-8 0,0 0 1 16,0 0-6-16,19 25 6 0,-12-11 2 0,6 7 8 15,1 0-7-15,6-2 10 16,6 1 3-16,4-2 20 0,10-8 16 0,7-8 1 16,30-14 29-16,33-20-13 0,43-29-5 15,17-20-5-15,7-10-6 0,0-9-5 16,-11 1 1-16,11-1-6 0,-14 0 0 0,-10 4-3 15,-6 6 14-15,-17 1-22 0,-7 18 7 16,-12 0-7-16,-42 21 1 0,-5 6-11 0,-17 13-4 16,-8 4 3-16,-8 7-11 0,-8 2-2 15,-7 6-6-15,1 2-5 0,-1 3-35 16,-5-1-33-16,2 2-15 0,4 5-11 0,-17 1-15 16,27 1-11-16,-14 5-22 15,7-1-24-15,-4 2-24 0,5 6-49 0,-5-2-65 16,4 1-146-16,-7 2-41 0,4 1-195 15,-7 1-162-15</inkml:trace>
  <inkml:trace contextRef="#ctx0" brushRef="#br0" timeOffset="67270.21">19879 5761 1935 0,'0'-14'22'0,"-6"2"29"0,2-1 26 15,4 6 17-15,0 7 5 0,-6-15-6 16,6 15-6-16,-3-10-10 0,3 10-14 0,0 0-1 16,0 0-7-16,0 0 0 15,0 0 3-15,0 0 8 0,-4 38 5 0,4-16-9 16,0 3 14-16,0 10 4 0,0 2-10 16,0 19 24-16,-3-5 2 0,-7 10-2 15,6-7-6-15,4 5-5 0,-6-2-5 0,6-2-6 16,-3-3-8-16,-1-9 4 0,8-9-13 15,-4-6-1-15,0 0-8 0,-4 0-2 0,11-6-3 16,-7-5-2-16,0 1-3 0,0-3-6 16,0 0 2-16,0-2-6 0,3-1-10 0,-3-2 2 15,0-10-24-15,0 15-8 0,0-15-24 16,3 13-39-16,-3-13-32 0,4 8-45 16,-4-8-60-16,0 0-53 0,0 0-53 0,0 0-103 15,0 0-77-15,0 0 61 16,0 0-196-16,-23-26-132 0</inkml:trace>
  <inkml:trace contextRef="#ctx0" brushRef="#br0" timeOffset="67570.31">19493 6419 1855 0,'-17'-4'22'0,"17"4"17"0,0 0 15 16,0 0 2-16,0 0 1 0,-23 4 24 15,23-4 16-15,0 0 5 0,0 16-2 0,3-4 1 16,-3-12-1-16,17 28-1 15,-7-18 20-15,10 8-5 0,-7-2-9 0,7 1-1 16,3-3 7-16,1-3-1 0,6 6 10 16,-6-9 10-16,1 3 4 0,5-5 10 15,0-2 1-15,0-4-8 0,8-3-6 0,-5-1-8 16,7-6-11-16,13-8-8 0,-3-4-9 16,-6 0-9-16,-1-6-6 0,-7-3-7 0,-3-2-11 15,5 0-4-15,-8-3-11 0,0 1-6 16,-7 0-36-16,-6 7-29 0,-1 6-36 0,-2 3-35 15,-5 2-47-15,1 3-50 0,-6 3-70 16,-1 4-78-16,-3 0-57 0,0 7-177 16,0 0 44-16,-3-11 59 0,3 11-266 15,0 0-228-15</inkml:trace>
  <inkml:trace contextRef="#ctx0" brushRef="#br0" timeOffset="68320.16">26176 6182 2182 0,'7'-25'56'0,"2"3"38"0,-1 4 21 16,-8 1 19-16,3 2 24 16,3-1 14-16,-2 4 6 0,-1 2 5 0,-3-1-9 15,0 11-14-15,0-14-18 0,0 14-18 16,3-11-16-16,-3 11-15 0,0 0-5 15,0 0-11-15,0 0-10 0,14 33 0 0,-11-12-8 16,0 4 5-16,1 2 1 0,2 9 2 16,-3-3 1-16,2 6-6 0,-2-3-2 0,0 18-7 15,0-2-6-15,4-2-3 0,-1-10-1 16,-3-7-2-16,2-4-5 0,-2 5-3 16,0-8 3-16,4 2-7 0,-4-3-3 15,3 0-23-15,-6-7-22 0,8-1-29 0,-8-2-16 16,3-3-25-16,0 1-18 0,-3-3-8 15,0-10-26-15,0 15-62 0,0-15-53 16,-6 3-44-16,6-3-32 0,0 0-27 0,-30-18-41 16,16 11-21-16,1-3-380 0,-8 0-288 15</inkml:trace>
  <inkml:trace contextRef="#ctx0" brushRef="#br0" timeOffset="68603.53">26063 6667 2224 0,'-20'2'-107'16,"3"1"40"-16,7 0 33 0,0 0 29 15,10-3 18-15,-16 12 32 0,12-5 11 0,4-7 23 16,-3 14 18-16,3-14 11 0,7 18 10 15,-1-7 6-15,4-4 4 0,7 3 7 0,3 0 6 16,0 1-7-16,6-4 8 16,-2-2-6-16,-1-1 8 0,4-1-7 15,2 0 5-15,-2-3-4 0,0-3 0 0,0 3-7 16,3-5-5-16,-3 3-5 0,-4-2-8 16,0-3-9-16,7-3-8 0,-7 1-13 0,-2-4-6 15,-2 1-5-15,1-4-12 0,-6-3-5 16,-1-2-33-16,0 2-30 0,-5 1-34 0,1-5-39 15,-2 11-29-15,-1-1-40 0,-6 1-50 16,8 5-58-16,-8-3-65 0,0-1-68 16,0 11-126-16,0-12-20 0,0 12 55 15,-5-6-242-15,5 6-215 0</inkml:trace>
  <inkml:trace contextRef="#ctx0" brushRef="#br0" timeOffset="74371.09">22426 7317 2016 0,'0'0'-91'0,"0"0"24"0,-27-2 22 0,27 2 33 15,0 0 22-15,-10-8 11 0,10 8 12 16,0 0 13-16,-12-7 7 0,12 7 4 0,-8-10-1 16,8 10 6-16,-10-11-5 0,10 11-5 15,-3-7-2-15,3 7 0 0,-3-11 2 16,3 11-10-16,-3-8 3 0,3 8-10 0,0-13 3 15,0 13-7-15,6-15 1 0,4 7-10 16,-4 1-1-16,5-3 4 0,2 0-5 16,1 2 1-16,-1 1-4 0,1-3 2 15,2 2-8-15,1 1 5 0,-4-1-5 16,4 2-2-16,-4 5-5 0,7-2 4 0,-20 3 1 16,30 0 1-16,-14 3-4 0,1 2 3 15,3-1 0-15,-10 5-9 0,13-2 3 0,-9 2 7 16,2 7 0-16,1-1-1 0,-4 2-2 15,1 1-4-15,-1 4 6 0,-2-1-2 16,-5 1-1-16,0 3 2 0,4-6-2 0,-7 6 3 16,-6-4 0-16,3-1-4 0,-3 2 2 15,-4-1-2-15,1 1 8 0,-8-7-3 0,1 2-12 16,-4 1 7-16,4-7 3 0,-4 0 5 16,1-4-7-16,-1 0 1 0,-3-1 2 15,0-1 2-15,0-5-1 0,20 0 4 16,-40-7 2-16,16-4-2 0,2 1 2 15,-2 1 3-15,4-4 1 0,4-2-6 0,-1-2 5 16,1-1-6-16,5-1-5 0,1-2 1 16,7 4 4-16,0-4-8 0,6 5-3 0,0-5 2 15,4 4-38-15,2 2-33 0,2-3-42 16,5 3-63-16,1 1-76 0,-1-3-111 16,11 0-89-16,-3 5-172 0,6-5-118 0</inkml:trace>
  <inkml:trace contextRef="#ctx0" brushRef="#br0" timeOffset="74937.89">24443 7275 1810 0,'0'0'31'0,"0"0"31"15,0 0 18-15,27-18 10 0,-21 11 19 16,1-3 0-16,3-2-1 0,3 1-1 0,4-3 6 16,-4 1-7-16,0 1-23 0,1 1 5 15,-1 4-10-15,0 0-26 0,1 4 9 0,-1-3-9 16,-13 6-6-16,33 9 0 16,-16-5-10-16,-1 11-5 0,8 5-4 0,-4-1 1 15,-4 10-5-15,-2-2 0 0,-4 6 16 16,-10-5-17-16,3 4-3 0,5 0-2 15,-13-5 9-15,5 4-7 0,-9-2-4 0,-1-4-3 16,-1-1-2-16,-1-2 16 0,-1-5-5 16,-5 1 11-16,-2-6 11 0,-2-5 6 0,-2 0-7 15,-3-3 2-15,-3-8-11 0,0 0-9 16,-3-6 4-16,-10-12-2 0,5-3 6 16,5-8-15-16,3-2-1 0,14 3-2 0,-1 7 4 15,7-6-11-15,7 9-25 0,0 0-29 16,3 0-57-16,3 4-50 0,3-2-67 0,7-1-90 15,1 5-186-15,7-2 8 16,4 0 61-16,5 4-178 0,0-3-105 0</inkml:trace>
  <inkml:trace contextRef="#ctx0" brushRef="#br0" timeOffset="80587.99">23536 8050 1766 0,'-43'1'10'0,"10"3"34"0,9-2 15 15,1-2 16-15,6 0 7 0,0 0 9 16,17 0-1-16,-33-2 2 0,33 2-4 0,-16-4-3 16,16 4-7-16,0 0-4 0,0 0-4 15,0 0-6-15,0 0-6 0,53-11 4 16,-10 3-5-16,40 6-4 0,4-3-2 0,27-2 0 15,3-1-5-15,6-1-3 16,0 8-11-16,-3-9-2 0,10 2 2 0,-7 1 0 16,4 0 1-16,-7-4-11 0,-7 4-5 15,-3-3-4-15,-23 5 8 0,-8 0 1 0,-8 0-4 16,-18-1-3-16,-13 2-9 0,-3 0 9 16,-7 0-5-16,-7 4 1 0,0-2 3 15,-6 0-9-15,0 2 3 0,-1 0 6 0,-3-3-10 16,1 3 8-16,-14 0-7 0,21 0-5 15,-21 0 6-15,12-6-4 0,-12 6-8 0,18 0-23 16,-18 0-24-16,13-1-33 16,-13 1-54-16,9 0-58 0,-9 0-50 0,8-8-66 0,-8 8-142 15,0-10 38-15,0 10-140 16,-5-14-60-16</inkml:trace>
  <inkml:trace contextRef="#ctx0" brushRef="#br0" timeOffset="80904.17">25156 7657 1724 0,'-20'-2'113'16,"4"-3"19"-16,-5-1 7 0,9 5-5 16,12 1-7-16,-14-7-4 0,14 7-16 0,0 0-7 15,-13-4-12-15,13 4-4 16,0 0-21-16,0 0 0 0,0 0-11 0,76 11 5 0,-40-4-19 16,24 3-3-16,1 5 10 15,-1 3-2-15,-4 0-9 0,1 6-7 0,-3-2-7 16,-5 3 3-16,-8 0-10 0,-11 4 3 15,-7 3 6-15,-10-7-14 0,-6 1 1 16,-7-1 5-16,-10 13-2 0,-13 2 9 0,-11 6-10 16,-10-9-4-16,-11 2 10 0,4-3-2 15,4-6 3-15,11 3 4 0,6-16-18 0,3-2-4 16,7-3-10-16,3-2-26 0,4 0-28 16,3-2-18-16,3-1-18 0,7-7-27 15,-3 10-38-15,3-10-54 0,3 8-71 16,-3-8-165-16,0 0 60 0,0 0-162 15,37-14-59-15</inkml:trace>
  <inkml:trace contextRef="#ctx0" brushRef="#br0" timeOffset="86905.09">15559 14690 1849 0,'-6'-20'230'16,"-1"8"12"-16,-7 1 5 0,11 4 6 15,0 0-1-15,3 7-18 0,-3-13-15 0,3 13-20 16,-10-8-22-16,10 8-24 15,0 0-13-15,0 0-12 0,0 0 1 0,3 40 19 16,7-9 23-16,-4 16-1 0,8 6 13 16,-4 4-6-16,-4 5 5 0,5 1-13 0,2 13-11 15,-3 5-14-15,-3-5-1 0,6 0-22 16,0-15-9-16,-6-6-11 0,0-5-7 0,-4-7-5 16,4-10-15-16,-4-4 1 0,0-4-10 15,-3-5 0-15,4-4-6 0,-1 1 16 16,1-3 20-16,-1-3 11 0,-3-3 8 0,3 2-4 15,-3-10-9-15,0 0-12 16,0 0-4-16,0 0-15 0,0 0 6 0,0 0-10 0,0 0-9 16,-13-31-5-16,6 11-6 15,-3 0-4-15,7-2-8 0,-7-2-13 0,3-5-21 16,0-1 0-16,-2-5 0 0,2 3 0 16,0-4 0-16,0 1 0 0,4-1 0 0,0 3 0 15,0-5 0-15,-1-2 0 0,4 0 0 16,0-16 0-16,-3 2 0 0,3-2 0 0,0 12 0 15,3-9 0-15,1-2 0 0,-1 3 0 16,0 9 0-16,4-10 0 0,0 3 0 16,-1 10 0-16,11-4 0 0,-7 6 0 0,3 6 0 15,0 2 0-15,1-1 0 0,2 5 0 16,1 1 0-16,0 1 0 0,6 2 0 16,-6 7 0-16,7 5 0 0,1 0 0 15,-1 5 0-15,6 5 0 0,-3 5 0 0,3 2 0 16,17 17 0-16,-17-2-9 0,-1 7-7 15,5 7 1-15,-14 3 5 0,-3 4-1 0,-8-5-1 16,-9-1 5-16,4 1 3 0,-14 12 4 16,-4-3-2-16,-12-1-2 0,6-5-13 0,-10 0-8 15,0-7-25-15,-7-3-25 0,14-9-43 16,-4-2-19-16,8-8-37 0,-5 3-27 0,7-2-26 16,-7-3-30-16,8 2-34 0,-4-1-34 15,4-1-37-15,-5 1-26 0,5-3-51 16,2 2-62-16,1-3-140 0,6 1 62 15,-3-2 64-15,7-2-430 0,3-4-425 16</inkml:trace>
  <inkml:trace contextRef="#ctx0" brushRef="#br0" timeOffset="88540.59">17300 15687 2770 0,'-21'4'41'0,"5"-4"45"0,2 4 19 15,14-4 23-15,0 0 28 0,0 0 9 16,-20 3 3-16,20-3-4 0,0 0-9 0,0 0-7 16,0 0-13-16,0 0-16 0,0 0-9 15,0 0 1-15,0 0 6 0,0 0 3 0,71-7 3 16,-35 6-3-16,7-4-3 15,11 1 4-15,9 0-13 0,10-7-1 0,-9 1-26 16,3 2 1-16,-1-3-4 0,-15 4-14 16,-5 0-7-16,-13 0-17 0,-3 3 14 0,0-2-22 15,-6 2 0-15,-5 0-4 0,-2 1-3 16,0-1-11-16,-4 3-20 0,-13 1-13 16,24-5-25-16,-11 2-26 0,-13 3-27 0,20-5-24 15,-20 5-17-15,16-3-38 0,-2-1-42 16,2 0-36-16,-2 3-47 0,5-2-58 0,2-1-57 15,-1-2-129-15,10 2 16 0,-3-4 51 16,-1 3-308-16,4-3-274 0</inkml:trace>
  <inkml:trace contextRef="#ctx0" brushRef="#br0" timeOffset="88971.26">19509 15540 2398 0,'0'0'136'0,"0"0"21"16,-3 12 20-16,3-12 2 0,0 0 6 15,0 0 0-15,0 0-1 0,10 6 1 0,-10-6-8 16,0 0-18-16,0 0-11 0,27-3-4 16,-4 0-7-16,10 0-5 0,8-5-5 0,22 2-3 15,7-2-10-15,7 1-4 0,2-5-11 16,-6-1-14-16,4 3-9 0,-7-2-4 0,1-1-6 16,-8 2-9-16,-3 2-1 0,-14 2-6 15,-6-3-9-15,-10 3 1 0,-3 3-7 16,-7 2 4-16,-4 0-6 0,5-1-25 15,-8 0-21-15,-3 0-25 0,3 2-24 16,1-2-25-16,-14 3-26 0,16-4-30 0,-16 4-37 16,7-4-52-16,-7 4-38 0,0 0-50 15,0 0-56-15,0 0-98 0,0 0-82 0,0 0 59 16,0 0-373-16,0 0-352 0</inkml:trace>
  <inkml:trace contextRef="#ctx0" brushRef="#br0" timeOffset="89604.84">22326 15302 2569 0,'-23'6'49'0,"3"-4"37"16,6 0 25-16,14-2 21 0,-16 3 3 0,16-3-10 15,0 0 8-15,0 0-8 0,0 0-8 16,0 0 2-16,0 0 11 0,0 0 2 16,46-20 9-16,-6 10-1 0,31-2 8 15,2-3-2-15,20-3 1 0,10-6 2 16,1-1-12-16,2 6-16 0,-6-6 3 0,-2 2-22 16,-5 1-6-16,-11 3-8 0,-18 1-8 15,-11 2-7-15,-6 4-12 0,-10 5-2 16,-13-1 1-16,-2 2-5 0,-2 2-10 0,-2-3-8 15,-6 4-1-15,1 0-28 0,-2 1-35 16,-1 0-29-16,-1-3-27 0,-1 2-34 16,-8 3-31-16,16-4-34 0,-10 1-46 0,-6 3 4 15,18-3-26-15,-18 3-31 0,23 0-37 0,-13 0-50 16,7 0-106-16,-1 0-58 16,1 0 53-16,3 0-286 0,10 0-255 0</inkml:trace>
  <inkml:trace contextRef="#ctx0" brushRef="#br0" timeOffset="90055.88">25123 15080 2328 0,'0'0'114'16,"0"0"32"-16,0 0 10 0,0 0 5 0,-3 10 15 16,3-10 7-16,0 0 4 0,0 0 3 15,0 0-3-15,0 0-10 0,30 0-13 0,-30 0-9 16,46-10-5-16,-6 0-11 15,17-2-4-15,-1-1-8 0,11-2-4 0,-1 0-15 16,2-1-9-16,-2 0-9 0,1-1-6 16,-7 3-14-16,-3 2 5 0,-14 2-3 15,-7 0-11-15,-6 2-1 0,-3 4-9 0,-3-2-7 16,-1-1-14-16,-4 2-16 0,-1-2-14 16,-5 4-13-16,0 0-12 0,-13 3-17 0,17-5-18 15,-17 5-28-15,20-6-26 0,-20 6-37 16,13-4-34-16,-6 1-34 0,-7 3-33 15,13 0-37-15,-13 0-59 0,17 0-89 0,-17 0-117 16,13 0 59-16,-13 0-384 0,17 0-362 16</inkml:trace>
  <inkml:trace contextRef="#ctx0" brushRef="#br0" timeOffset="90441.55">27400 14974 2684 0,'3'10'135'0,"-3"-10"28"15,3 7 13-15,-3-7 10 0,0 0-8 16,21 4-5-16,-21-4-13 0,39-8-7 0,1 4-3 15,20-5-12-15,13-3-14 0,20-3-9 16,11-2-12-16,3-4-12 0,0 2-7 0,-1-1-13 16,-10 2-9-16,5-4-2 0,-25 8-3 15,-16 6-6-15,-12-1-8 0,-12 1-2 16,-3 1-3-16,-3 0-5 0,-14 2-1 0,2 3-2 16,-6-2-7-16,-12 4-10 0,21-4-11 15,-21 4-19-15,6-4-29 0,-6 4-20 0,0 0-30 16,0 0-42-16,0-13-33 0,0 13-23 15,0 0-38-15,0 0-41 0,0 0-67 16,0 0-88-16,0 0-121 0,-36 4 61 16,19-1-305-16,17-3-281 0</inkml:trace>
  <inkml:trace contextRef="#ctx0" brushRef="#br0" timeOffset="91522.08">27840 13862 2401 0,'9'-25'99'16,"5"3"20"-16,-1-3 14 16,7 1 3-16,10-8-6 0,10 0-5 0,3 4-4 15,7 1-18-15,4 10-4 0,6 2-9 16,-11 5 5-16,-1 7-17 0,-2 3-1 15,14 10-10-15,-7 8 1 0,-5 7-8 0,-9 11 10 16,-6 3 5-16,-3 21 1 0,-17-3 4 16,-5 5-7-16,-11 1 2 0,-15 12-3 0,-2 0-1 15,-16 0 3-15,-1-6 0 0,-3-2-9 16,-7-9 1-16,-2-8 6 0,5-8 7 16,-2-10 17-16,-1-7 19 0,7-7 6 0,7-11 13 15,0-2-37-15,-1-9-6 16,-6-4-6-16,-10-13 0 0,6-8-22 0,1-5 3 0,4-3-9 15,4-5-9-15,5-6 4 16,8-2-11-16,-5 0-3 0,10 0-7 0,1 2-7 16,9 8 3-16,3 3-10 0,1 2-1 15,10 0 10-15,0 3-20 0,2 2-17 16,9-1-36-16,-6 5-42 0,22-8-37 0,-8 12-43 16,1 7-37-16,0 5-48 0,0 5-58 15,-1 3-72-15,-3 4-73 0,1 0-181 16,3 7 68-16,-1-1 67 0,4 9-379 0,-3-3-365 15</inkml:trace>
  <inkml:trace contextRef="#ctx0" brushRef="#br0" timeOffset="91888.43">27976 14322 2549 0,'-20'-2'4'0,"0"4"29"0,20-2 26 0,-30-6 28 16,17 6 27-16,13 0 12 0,-20-8 5 15,13-1 8-15,1 1 4 0,6 8 3 0,0-21-6 16,6 3-4-16,10-1-2 0,18-15-5 16,6 5-12-16,3 4-7 0,1 2-7 15,-4 9-7-15,-4 1-11 0,4 8-9 0,-7 2-7 16,5 6-9-16,2 9-5 0,10 8 7 16,-1 5 1-16,5 8 8 0,3 9 8 15,-18-2 0-15,9 10 6 0,-12-7-4 16,-6-3-2-16,0 2-6 0,3-5-3 0,-3 1-16 15,0-9-3-15,-7-4-1 0,-3-7-2 16,-3-3 15-16,0-5 35 0,3-4-5 16,0-5-27-16,-4-2 6 0,8-2 3 0,-5-4-29 15,-2-1-17-15,1-2-36 16,-5-3-43-16,-4 1-47 0,-1-3-44 0,1 1-39 0,-9 1-47 16,7 2-53-16,-4 4-57 0,-3 0-59 15,3 2-84-15,-3 5-130 0,3-13 51 16,-3 13-449-16,0 0-484 0</inkml:trace>
  <inkml:trace contextRef="#ctx0" brushRef="#br0" timeOffset="98905.86">4493 10232 2819 0,'-37'2'-90'16,"4"-2"41"-16,10 0 33 0,-1 0 26 16,8 0 23-16,16 0 12 0,-27 0 8 15,27 0 2-15,-20-2-6 0,20 2-5 0,-13-6-1 16,13 6-14-16,0 0 8 0,0 0 3 15,30-14 7-15,-11 9-7 0,8-5-14 0,10 3 0 16,19-8 2-16,1-1 17 0,0 0-3 16,6 5-17-16,-3-6 14 0,-17 7-10 15,-2-1-6-15,-1 7-1 0,-14-6 4 0,-6 6 5 16,3 0-5-16,-5 1 1 0,-6 2 5 16,1-2-8-16,-13 3 17 0,0 0-7 0,0 0 1 15,0 0-3-15,0 0-1 16,-56 28-22-16,6-12 11 0,-10 9-8 15,3 0-1-15,0 0-3 0,2 0 3 0,-2-2-8 16,6 0 7-16,12-6-2 0,9-5-4 16,6 1 5-16,1-3-3 0,6 1-4 0,0-10 9 15,4 6-10-15,3-1-2 0,10-6 12 16,-13 5-6-16,13-5 2 0,0 0 2 16,0 0-6-16,0 0 0 0,0 0 0 0,43-19-39 15,-20 8-49-15,7-2-56 0,7 3-91 16,0-5-124-16,16-3-180 0,-3 1 60 15,1-2-251-15,-5-3-218 0</inkml:trace>
  <inkml:trace contextRef="#ctx0" brushRef="#br0" timeOffset="105257.29">22243 6297 2230 0,'0'0'124'0,"-20"3"30"16,20-3 1-16,0 0 7 0,0 0-10 0,0 0-13 15,-23-3 12-15,23 3-26 0,0 0-7 16,0 0-19-16,0 0-3 0,0 0 1 16,0 0 15-16,0 0 1 0,0 0 6 0,63-5 3 15,-39 3 1-15,6-2 8 0,3 0-7 16,3 0-12-16,4-5-7 0,-4 0-13 0,5 2-11 15,-1-4-4-15,0 1-4 0,-10 3-11 16,0-1-6-16,-10 1-14 0,7 1-32 0,-8 2-27 16,1-2-34-16,-7 2-34 15,1 0-33-15,-14 4-47 0,21-1-31 0,-21 1-16 16,9 0-14-16,-9 0-25 0,0 0-42 16,0 0-33-16,0 0-57 0,0 0-106 15,-20 15 22-15,7-12-240 0,-1-2-199 0</inkml:trace>
  <inkml:trace contextRef="#ctx0" brushRef="#br0" timeOffset="105606.01">22510 6235 2112 0,'0'0'81'15,"-18"-6"31"-15,18 6 44 0,-9-4 15 0,9 4 24 16,0 0-2-16,-21-3 0 0,21 3-13 16,0 0-15-16,0 0-17 0,0 0-19 0,0 0-10 15,-16 10-11-15,13 0-1 0,3 1 15 16,0 8 11-16,3 1 5 0,1 5 15 15,-1 11-11-15,-3-3 10 0,3 3-11 16,3 2 1-16,-6-4-2 0,4 1-3 16,0 1-6-16,-4-7-2 0,3-1-17 0,-3-3-9 15,0-5-16-15,3-1 7 0,-3-1-16 16,4-3 7-16,-1 1 2 0,-3-4 17 16,0-2 3-16,3 0 5 0,-3-10-4 0,0 15-6 15,0-15-5-15,0 12-7 0,0-12-4 0,0 13-7 16,0-13-4-16,0 0-10 0,0 0-9 15,3 10-6-15,-3-10-28 0,0 0-21 16,0 0-49-16,0 0-42 0,0 0-54 16,0 0-33-16,0 0-36 0,0 0-42 15,-9-31-44-15,9 31-52 0,3-8-63 0,-3-1-67 16,3 0-115-16,-3 2-69 0,6-2 68 16,-2 0-525-16,6-7-591 0</inkml:trace>
  <inkml:trace contextRef="#ctx0" brushRef="#br0" timeOffset="106510.12">24173 6222 3239 0,'3'-5'-7'0,"-3"5"49"0,3-14 41 16,1 5 27-16,-4 9 43 0,3-15 20 15,-3 15 24-15,3-10-7 0,-3 10-14 0,0 0-14 16,0-12-11-16,0 12-23 0,0 0-15 16,0 0-9-16,0 0-6 0,0 0 32 0,7 35 19 15,-7-16-6-15,4 10 9 16,-1-2-9-16,-3 3 4 0,3 8-17 0,-3 2-14 0,3-4-7 15,1 6-11-15,-4-3-2 16,3-3-18-16,-3-3 4 0,3 3-10 16,-3-4-9-16,0-4 3 0,4-3-12 0,-4-3-36 15,0 2-49-15,0-8-50 0,4 0-38 16,-4-1-21-16,0-5-8 0,0-3-35 0,0-7-64 16,-11 2-80-16,11-2-59 0,-13-19-65 15,-1-2-51-15,1-8-71 0,-7-11-10 0,0-1-501 16,7 7-555-16</inkml:trace>
  <inkml:trace contextRef="#ctx0" brushRef="#br0" timeOffset="106772.93">23926 6367 3070 0,'-14'-7'-61'0,"1"0"51"0,4 1 44 15,9 6 39-15,-14-7 31 0,14 7 11 0,-10-5 19 16,10 5-5-16,0 0 7 0,-6-10 1 16,6 10 0-16,0 0-4 0,13-14-4 0,4 7-10 15,5 0-13-15,13-5-10 0,-2-1-5 16,3 1-5-16,10-6-13 0,11 1-7 15,-3 2-7-15,-11 2-6 0,14-2-3 0,-21 2-1 16,2 4-10-16,-13 2-2 0,-1 1-2 16,-4-1-4-16,0 2-6 0,-6-1-5 0,-2 5-28 15,2-2-26-15,-14 3-23 16,24-8-25-16,-18 6-33 0,-6 2-22 0,13-5-13 0,-13 5-19 16,0 0-18-16,0 0-30 15,0 0-35-15,0 0-53 0,0 0-54 16,0 0-106-16,0 0-28 0,0 0-278 0,-36 9-259 15</inkml:trace>
  <inkml:trace contextRef="#ctx0" brushRef="#br0" timeOffset="107589.62">21929 5779 2193 0,'-3'-9'-34'0,"0"-1"38"0,0 0 28 16,3 10 19-16,0-21 11 0,0 9 7 15,3 2 6-15,0-5 2 0,4-2-1 16,2 3-1-16,2-2-3 0,2 0-5 0,4 2-11 16,-1 3 3-16,5 4-1 0,-1 2-14 15,2 5-3-15,5 5 0 0,6 8-8 0,8 9-6 16,-4 7 6-16,-1 7 1 15,-6 7 2-15,-6 2 8 0,-5 5 6 0,-8 0-17 16,-8 0 11-16,0-7-6 0,-9-10 6 16,-8 16-1-16,1-5 1 0,-4-13 8 15,-6 6 10-15,0-15 5 0,-1 1 10 0,-3-5 6 16,4-9-2-16,-7 0 2 0,7-2-2 16,-7-7-9-16,0-6-3 0,-3-6-9 0,-11-11-2 15,7-6-9-15,7-8-11 0,7-9 3 16,7-7-6-16,5-4-10 0,5 2-4 15,9-1-2-15,7 2-3 0,3 1-19 16,4 6-30-16,10 7-31 0,-1-2-43 16,7 12-39-16,-3 7-52 0,-3 8-53 0,3 0-77 15,-3 5-86-15,3 6-123 0,-3 4 50 16,0 0-242-16,6 0-220 0</inkml:trace>
  <inkml:trace contextRef="#ctx0" brushRef="#br0" timeOffset="108172.93">23632 5511 2161 0,'8'-11'60'0,"-2"-4"22"16,4 2 26-16,-4-2 11 0,8-2-1 0,2 2-7 15,2 1-8-15,2 0-4 0,3 2-17 16,0 5-13-16,7 4-2 0,0 3-3 16,3 3-11-16,7 9-5 0,14 9 2 0,-7 10-3 15,5 17 0-15,-14-3-5 0,-12 2 2 16,-6 11 3-16,-7-3-15 0,-6 0 2 0,-7-1 8 15,-10-4-9-15,-10-4 11 0,-6-1 0 16,-14-8-5-16,-7-4 12 0,4-4-12 16,-8-6-3-16,9-11-7 0,8-5 0 15,0-3 1-15,4-9-2 0,-6-2-6 16,6-6-6-16,-10-16 0 0,7-3-7 0,3-7-12 16,6-4 5-16,8-4-5 0,13 4-6 15,3 6-6-15,3-1-21 0,0 1-21 0,7 3-25 16,4 5-44-16,5 1-42 0,1 6-62 15,4 1-80-15,6 5-146 0,3 6-42 16,-7 4 58-16,4 2-160 0,-3 1-99 0</inkml:trace>
  <inkml:trace contextRef="#ctx0" brushRef="#br0" timeOffset="113289.97">22473 14108 1897 0,'0'0'173'15,"-33"-6"35"-15,33 6 21 0,-17-5 19 0,17 5 14 16,0 0 7-16,-16-2 2 0,16 2-9 16,0 0-17-16,0 0-16 0,-8-8-14 0,8 8-26 15,0 0-11-15,41-22-7 0,-19 9-19 16,32-5 2-16,-4-1-9 0,14-1-28 16,-11 2-13-16,11 6 5 0,-1-6-19 0,-11 5-12 15,-1 3 4-15,-15 2-25 0,-6 4-1 16,-3-3-2-16,-7 4-10 0,3-2 0 0,-3 3-3 15,-7-3-7-15,-13 5 6 16,24-6-5-16,-13 5-6 0,-2-2-3 0,-9 3-7 0,0 0-4 16,24-3-3-16,-24 3 8 15,0 0-4-15,0 0-6 0,0 0-8 0,0 0-1 16,-60 20-6-16,27-9 5 0,-5-3 5 16,-15 13-4-16,-7-3 14 0,0 1-16 0,-3 4 1 15,-21 2-1-15,18-6-3 0,-1-2 12 16,7-1-8-16,-3-3-8 0,9-1 13 0,15 1-12 15,-2-3 10-15,11-5 15 0,4 1 20 16,3-2-6-16,2-1 9 0,5-2-6 0,6 3-6 16,-7-2 5-16,7 0-4 0,0 1-7 15,10-3-3-15,0 0-9 0,0 0-6 16,0 0-19-16,0 0-20 0,27-25-39 0,-4 13-34 16,4 2-23-16,6-4-36 15,7 3-33-15,-3 1-58 0,13-8-59 0,-4 7-47 16,-9 4-53-16,3-3-79 0,-10 6-150 15,10-7 75-15,-10 7-510 0,10-4-550 0</inkml:trace>
  <inkml:trace contextRef="#ctx0" brushRef="#br0" timeOffset="113639.93">22930 13990 3218 0,'-27'-18'98'0,"16"12"50"0,2 2 51 0,9 4 58 16,-17-10 13-16,10 5 25 0,7 5-10 15,-13-7-19-15,13 7-36 0,0 0-21 0,0 0-16 16,-17 15 22-16,14 10 10 0,0 7-3 16,-4 22 0-16,4 13-7 0,0 15-4 15,0 11-8-15,3 4-8 0,3-5-10 0,0 1-24 16,0-3-6-16,1-8-12 0,-1-17-12 15,0-5-91-15,3-6-40 0,2-11 0 0,-8-11 0 16,3-7 0-16,0-4 0 0,1-3 0 16,-1-1 0-16,-3-9 0 0,3-5 0 15,-3-3 0-15,0 0 0 0,0 0 0 0,6-31-25 16,2 9-305-16,8-9-52 0,4-10-62 0,-3-1-70 16,3-4-71-16,3 3-168 15,14-1 40-15,-4 1 75 0,13-7-657 0,-8 7-753 16</inkml:trace>
  <inkml:trace contextRef="#ctx0" brushRef="#br0" timeOffset="114290.34">25596 13890 3749 0,'0'0'-11'0,"0"0"37"0,0 0 33 15,-10-38 22-15,10 26 32 0,4-4 21 16,2 0 18-16,0-1 19 0,8-2 0 0,-1 2-8 16,11-5-7-16,-7 5-20 0,9 0-14 15,4 5-15-15,0 8-4 0,0 1-13 0,6 6-13 16,18 11 2-16,0 5-11 0,-4 10 8 15,-4 9-16-15,1 13 15 0,-10 12-4 16,-4 6 19-16,-20 6 10 0,-2 6 0 16,-11-13-7-16,-11 14 1 0,-12-2-9 15,-4 1-9-15,-10-6 0 0,-6-6-9 0,-7-5-6 16,-6-6-7-16,-1-5 0 0,0-8-10 16,7-18 3-16,0-10-3 0,7-3 0 0,6-10-11 15,7-5-3-15,-6-12 7 0,-12-16-13 16,5 0 7-16,7-11 5 0,3-5-1 0,9-5 9 15,1-3-6-15,-1-13-1 0,11 7-7 16,13 0 1-16,-6-4-3 0,12 2-3 16,4-3-5-16,7 7-1 0,-4-4-14 0,10-7-23 15,4 18-42-15,0 0-57 0,0 8-50 16,3 2-34-16,-3 15-31 0,9 0-39 16,-3 7-22-16,1 10-42 0,-4 2-30 15,3 3-44-15,-6 6-57 0,3 0-69 0,-7 1-89 16,3 7 68-16,-2 2-468 0,-4-1-499 15</inkml:trace>
  <inkml:trace contextRef="#ctx0" brushRef="#br0" timeOffset="123023.96">17546 14483 3079 0,'-10'-36'120'0,"0"9"36"0,-3 4 31 16,2 0 29-16,5 8 6 0,0 1 9 15,-1 2-16-15,0-1-25 0,0 2-27 0,7 11-20 16,-6-4-2-16,6 4-26 0,0 0-2 16,-17 35-8-16,13-9 16 0,-2 7 9 0,3 26-2 15,6 3-6-15,0 5-12 0,-3 1 3 16,0 14-11-16,17-3-10 0,-7-12-9 0,7 9-4 15,-7-15-7-15,-7-7-9 16,7-4 0-16,0-9-4 0,0-8-17 0,0-4-2 0,-3-7-1 16,0 2 11-16,-1-10 4 15,-3-3 37-15,4-4-5 0,-7-7-4 0,0 0-8 16,0 0-3-16,0 0-10 0,0 0-6 16,3-53-6-16,-3 25-1 0,-3-9-11 15,-7-16-4-15,10-7-4 0,-6-2 0 0,-1-1-2 16,7 1-7-16,0-3 0 0,0 2-4 15,3 1-2-15,4-2 0 0,-1 3-2 0,8 1 0 16,-1 6-3-16,0-2 0 0,1 3 8 16,6 1-5-16,-7 10-4 0,11 2 3 0,-11 5-10 15,4 7 2-15,2 9-4 0,1 1-5 16,4 5 4-16,0 2-5 0,1 11-2 16,2 4 1-16,0 6-1 0,3 7-15 15,3 16-2-15,1 7-3 0,-11 5 3 0,-3 6-10 16,0 3-5-16,-17 0 1 0,-3 6 8 15,-13-3-5-15,0 1-6 0,-10-2 3 0,-11 4 8 16,1-16 3-16,-8-1 7 0,5-5-13 16,-4-8 16-16,10-9 4 0,3-4 4 15,7-10-6-15,4 0-7 0,2-5 3 0,8-4 3 16,6 2 0-16,-10-13 4 0,13 3-4 16,7-2-7-16,4-1 3 0,2-2-3 0,4 1 13 15,10 2 0-15,7 1 8 16,-7 5-5-16,3 5-9 0,0 1 9 0,1 5 7 15,2 5 0-15,14 7-10 0,-10-2 6 0,4 7 4 16,-1 6 5-16,1-3-10 0,-8 3 6 16,-9-6 0-16,0 0 13 0,-4 2-14 15,-3-5-31-15,-4-1-48 0,1-4-31 0,-4-1-24 16,-2-2-25-16,5 1-1 0,-9-5-8 16,0-1-41-16,-1-5-49 0,-6-1-54 0,0 0-41 15,0 0-53-15,0 0-90 0,0 0-107 16,0 0 58-16,0-18-470 0,0 18-492 15</inkml:trace>
  <inkml:trace contextRef="#ctx0" brushRef="#br0" timeOffset="131640.34">15600 16423 2257 0,'-47'12'215'16,"4"-5"-47"-16,5 0-42 0,2 0-18 0,6 2-21 16,14-7-36-16,2 4 0 0,1-5-5 15,3 5 18-15,10-6 23 0,0 0 0 16,0 0 20-16,43 5-8 0,-3-9 8 0,17-4-10 15,12-5-1-15,18-5-10 0,3-7-8 16,-3 0-4-16,0 3-7 0,-4-3-12 0,-6-3 0 16,-17 9-5-16,-3 1-10 15,-8 0 1-15,-8 5-7 0,-11 4-12 0,-8-1-46 16,5 3-21-16,-10 1-41 0,0 1-57 16,3-1-25-16,-7 5-48 0,1-2-63 15,-1 0-76-15,4 2-149 0,-1-5 41 0,4-1-276 16,1-1-230-16</inkml:trace>
  <inkml:trace contextRef="#ctx0" brushRef="#br0" timeOffset="179509.67">19593 14247 2876 0,'-13'0'60'16,"13"0"25"-16,-21 0 36 0,21 0 25 16,0 0 12-16,-16 5-8 0,16-5-14 15,0 0-12-15,0 0-10 0,0 0-13 0,0 0-14 16,0 0-12-16,0 0-8 0,0 0-6 15,0 0-8-15,73-5-4 0,-36 3-1 0,32-6-4 16,2 1-10-16,5-1-1 0,-2-2-1 16,-7 0-1-16,-7-9-5 0,3 1-6 0,-6 8 7 15,-4-5-3-15,-13 5-1 16,-3 0-2-16,-10 2-1 0,-11 4 1 0,4-5-8 16,-7 7 7-16,1-4-2 0,-14 6 1 15,19-4 2-15,-19 4-2 0,14-7-1 16,-14 7-1-16,0 0-6 0,0 0 0 0,0 0 2 15,0 0 1-15,-60 7-4 0,20 3-3 16,6 2 5-16,-32 6-2 0,-1-4 0 0,-20 4 8 16,17-3 6-16,-13 10 7 0,13-9 9 15,10-1 6-15,3 2 2 0,14-5 14 0,7-1 4 16,9-4 7-16,0 0 14 0,7 0 19 16,4-1 0-16,-5-4 8 0,5 4 9 15,2-3 0-15,14-3-4 0,-20 4-3 16,20-4-17-16,0 0-6 0,0 0-9 0,0 0-6 15,0 0-6-15,60-21-4 0,-30 14-9 16,14-3-3-16,13-5-9 0,0 1-3 16,-2 2-26-16,-11-1-35 0,16 1-51 0,-13 1-40 15,-11 1-38-15,-6 6-27 0,11-5-29 16,-14 5-26-16,-2-4-48 0,-1 4-49 0,-4-5-33 16,-4 7-24-16,5-5-59 0,-4 0-99 15,-4-2-38-15,-3 5 50 0,-7-1-411 0,-3 5-418 16</inkml:trace>
  <inkml:trace contextRef="#ctx0" brushRef="#br0" timeOffset="180094.29">20032 14195 2867 0,'0'0'150'0,"0"0"52"16,-16-12 40-16,16 12 41 0,0 0 27 0,-14-6 22 15,14 6-2-15,0 0-20 0,0 0-25 16,0 0-33-16,0 0-25 0,-25 7-17 0,21 8 3 15,0 2-2-15,-6 8-8 0,10 8-2 16,-9 15-6-16,9 10-15 0,-7-1-9 0,7 5-14 16,-4 4-9-16,4 2-13 0,4-2-9 15,-4 1-10-15,3 0-12 0,-3-3-73 16,7-3-31-16,-14-4 0 0,7-6 0 16,4-9 0-16,-4-10 0 0,3-6 0 0,-6-2 0 15,-1-6 0-15,4-2 0 0,4 0 0 16,-8-7 0-16,4-9 0 0,4 11 0 15,-4-11 0-15,0 0 0 0,0 0 0 0,6-40 0 16,-6 10 0-16,-3-23 0 0,3-12 0 16,3-2 0-16,-9-18 0 0,9 2 0 0,-3 12 0 15,3-11 0-15,0 18 0 0,-3 2 0 16,7 1 0-16,0 5 0 0,-3 12 0 0,-1 9 0 16,0 6 0-16,-6 5 0 0,6 5 0 15,0 3 0-15,-3 4 0 0,0 5 0 16,0 7 0-16,0 0 0 0,0 0 0 15,16 36 0-15,-8-3 0 0,-2 17 0 0,4 13 0 16,-4 20 0-16,2 2 0 0,-5 1 0 16,0 0 0-16,-3-1 0 0,-3-17 0 0,0-1 0 15,0-2 0-15,-2-5 0 0,2-2 0 16,3-15 0-16,0-11 0 0,3-4 0 0,-3-3 0 16,-3-3 0-16,6-7 0 0,-3-2 0 15,0-6 0-15,0-7 0 0,8 1 0 0,-8-1 0 16,0 0 0-16,6-29 0 0,4 12 0 15,-4-8-9-15,5-5-496 0,2-12-65 0,-2 2-67 16,8-6-162-16,1 0 36 0,-7 4 81 16,11-2-755-16,-4-2-888 0</inkml:trace>
  <inkml:trace contextRef="#ctx0" brushRef="#br0" timeOffset="182629.26">22429 14095 4136 0,'3'-12'-50'0,"-3"-5"37"0,8 0 31 16,2-2 21-16,2-2 24 0,12-14 15 0,6 2 15 16,3 1 9-16,4 3 8 0,0-4 6 15,9 6 11-15,11 2 11 0,13-8-24 16,-10 12-2-16,3 4 26 0,4 2-25 15,4 8 4-15,-5 2-24 0,4 7 0 0,-4 7-4 16,-6 3 2-16,4 9 5 0,-8 8 6 16,11 10 3-16,-14 7-1 0,-5 7-1 15,-23-6 4-15,5 18-8 0,-16-8-5 0,-4 3-10 16,-7 2-3-16,-9 5-9 0,-4 14-2 16,-10-4-6-16,-10 1-4 0,-3 3-9 0,-4-9-2 15,-4 0 3-15,-5-2-7 16,-1-8-12-16,-6-5 1 0,10-3-2 0,-10-9-4 0,15-13 9 15,-1-5-6-15,-7-4-1 16,11-8-6-16,2-5 6 0,3-5-6 0,4-2 14 16,-11-9 0-16,-3-2-2 0,4-3 1 15,-18-11 1-15,-16-16-1 0,7-2-2 0,0-7-2 16,6-3-5-16,3-3 8 0,5-3 10 16,5-3-5-16,4-7 4 0,7 7-3 0,9 9-39 15,7 0-3-15,4 0 0 0,13 5 0 16,7-9 0-16,-1-3 0 0,5 3 0 15,13 1 0-15,9-9 0 0,3 5 0 0,10 1 0 16,5 3 0-16,2 6 0 0,7 3 0 16,4 6 0-16,2 1 0 0,-12 6 0 15,2 9 0-15,1 0 0 0,-4 1 0 16,-13 8 0-16,-4 4 0 0,-6-1 0 0,-3 2 0 16,-7 2 0-16,4 2 0 0,-8 0 0 15,-2 1 0-15,-1-2 0 0,-7 0 0 0,8 1 0 16,-14 4 0-16,13-4 0 0,-13 4 0 15,0 0 0-15,0 0 0 0,0 0 0 0,-33 13 0 16,3-5 0-16,-10 0 0 0,-17 10 0 16,-3 3 0-16,0 1 0 0,-6 10 0 0,9-4 0 15,-16 9 0-15,10 5 0 0,-1 12 0 16,8-4 0-16,2 4 0 0,4 9 0 16,10-1 0-16,4 4 0 0,5 3 0 15,14 5 0-15,4 2 0 0,7-8 0 0,12 14 0 16,7-4 0-16,14 0 0 0,3-3 0 15,11-7 0-15,2-10 0 0,7-2 0 0,3-6 0 16,-6-14 0-16,-1-10 0 0,14-2 0 16,0-8 0-16,-9-7 0 0,-5-12 0 0,21-5 0 15,0-6 0-15,12-14 0 0,-2-7 0 16,-4-13 0-16,-9-8 0 0,-4-8 0 16,0-11 0-16,-10-5 0 0,-10-9 0 0,-10-10 0 15,-7-5 0-15,-10-2 0 0,-16 2 0 16,-3 6 0-16,-12 6 0 0,-1 7 0 15,-5 10 0-15,-6 10 0 0,-6 7 0 16,3 13 0-16,-11 9 0 0,-6 10 0 0,0 2 0 16,-4 8 0-16,-12 7 0 0,12 8 0 15,-12 2 0-15,-1 10 0 0,1 7 0 0,3 3 0 16,-7 18 0-16,-1 5 0 0,5 6 0 16,2 9 0-16,11-2 0 0,3 8 0 0,3 4 0 15,8-2 0-15,8 4 0 0,1 1 0 16,13-1 0-16,8-10 0 0,2 6 0 0,7-3 0 15,3-2 0-15,7 1 0 0,-2-5 0 16,1-5 0-16,4-3 0 0,4-6 0 0,-1-6 0 16,5-8-22-16,-1-10-208 15,-1-2-28-15,5-6-25 0,-4-2-37 0,4-7-61 16,-1-6-67-16,7-5-75 0,10-17-129 16,3-6-46-16,3-2 76 0,5-20-655 0,6-5-736 15</inkml:trace>
  <inkml:trace contextRef="#ctx0" brushRef="#br0" timeOffset="186212.12">26179 13652 3664 0,'0'0'-43'0,"-9"-15"35"16,-5 5 20-16,1-1 9 0,-7 3 25 15,-7-3 26-15,0 1 9 0,-9 0 20 0,2 8-1 16,-2-1-2-16,-7 3-5 0,-1 5-2 16,1 2-4-16,-17 4-4 0,6 9-5 15,5 2-11-15,2 3-6 0,7 4 3 0,4 4-2 16,6 2-7-16,13-4-3 0,4 1 3 15,8 4 10-15,5-3-3 0,8 17 4 16,5 4 7-16,10-8 10 0,7 3 19 0,10-6 12 16,0-4 19-16,13 5-16 0,-9-8 12 15,-1-4 7-15,0-1-11 0,-10-12 2 0,8 6-3 16,-4-4-10-16,-11-6-5 0,1 2-17 16,-8-5-2-16,2 4-1 0,-4-4-11 0,-1 2-3 15,1 0-11-15,-4-3-4 16,-3 3-7-16,-7-3-2 0,1 3-3 0,-4 1-6 15,-7-1-3-15,-6 4-2 0,-7 0-1 16,-7-1-6-16,-16 5-7 0,3-7-10 16,-1-2-6-16,-14-1-21 0,4-3-15 0,4-5-3 15,11-1-9-15,-11-9 4 0,0 2 6 16,4-2-1-16,-1-2 2 0,8 0-3 0,-1-5 2 16,4 2 8-16,6 1-5 0,1 1-1 15,2-1 5-15,1 0 4 0,10 2 10 0,-4-2 8 16,7 5-1-16,0-1 1 0,10 6-1 15,-13-8-8-15,13 8-2 0,-10-6 10 16,10 6-5-16,0 0 6 0,0 0 12 16,0 0 9-16,36 28 4 0,-16-17 4 15,1 6-1-15,2-3 7 0,7 5 1 0,-1-1-8 16,1 0 5-16,0-4-1 0,14 11 5 16,-4-7 4-16,-4-5 0 0,2-1 3 0,-5-1-1 15,4-4 5-15,2 0 3 0,1-4 0 16,-2 0-4-16,-2-6 3 0,7-4-2 0,-3 1 0 15,0-2-7-15,20-11-2 0,-13-1 0 16,3 1-3-16,-10 1-10 0,-14 0 3 0,-2 1 0 16,0-1 1-16,-2-3-7 0,-5 4 1 15,-4 1-18-15,1-1-4 0,-7 3 0 16,-1-1 0-16,-3 0 0 0,-3 2 0 16,0-5 0-16,-6 4 0 0,-1 2 0 15,-7-1 0-15,2 2 0 0,-12 0 0 0,0 1 0 16,-9-2 0-16,-3-1-20 0,2 2-6 15,-2 1-3-15,-1-2 4 0,1-1 3 0,-2 1 1 16,5-1 0-16,-16-6 3 0,8 1 7 16,11 3-5-16,0-2 2 0,3-1 4 0,-2-3-10 15,6 2 5-15,-1-1-5 0,1-2 7 16,3 1 2-16,3-4 4 0,1 0 2 16,2-1-2-16,1-2 4 0,10 3 3 0,-1 0 0 15,0 3 2-15,4-3-2 16,8-3-3-16,-5 0 3 0,4-2 0 0,2-2 2 15,5 1 1-15,2 2-1 0,8-10-1 16,9 6 1-16,-6 0-7 0,3 8 1 0,-11 5 4 16,5-1-4-16,-7 7 0 0,7 2-1 15,-12-1 4-15,6 5-6 0,-2-2 0 0,-7 5-14 16,5-1-9-16,-4 5-11 0,4-5-6 16,-8 5 4-16,-6 1-9 0,16 0-6 0,-16 0 11 15,0 0-5-15,0 0-1 0,21 1 10 16,-21-1 8-16,0 0 0 0,0 0 14 15,-7 13-6-15,7-13 2 0,-23 8-1 0,10-5 10 16,-14 4-1-16,0 0 7 16,0 4-11-16,-3 1 2 0,0 1-5 0,-3-1 13 15,3 2 3-15,-3 2 0 0,-4 9-12 16,-3 2 15-16,14-2 7 0,6-3-12 0,2 3-2 16,6 3-1-16,2 0 10 0,2 4 15 15,8-4-9-15,8 6 4 0,2-3 5 0,13 9 3 16,4-1 5-16,6-3 3 0,4-7 10 15,2-4 9-15,5 0 1 0,2 0 0 0,-3-4-2 16,-5-7 4-16,-5-1 3 0,0-2-2 16,-6-3-5-16,0 0 1 0,-1 1-5 15,1-2-9-15,-1 0 4 0,-5 1-6 0,-2-1-1 16,-2-3-5-16,0 7 2 16,-1-4-6-16,-3 4 1 0,1-1 1 0,-4 1 1 15,-4 3 2-15,-1 1-1 0,-5-2 1 16,-5 3-5-16,-4 1-1 0,-12 7-4 0,-1-2 5 15,-15 3-5-15,-7 3 0 0,8-10-2 16,-1-4-2-16,4-2 1 0,-8-5-5 0,-1-1-1 16,5-4-9-16,-4-2-4 0,2 3-1 15,-8-6-8-15,4-1 3 0,3-1 1 0,-3-1 0 16,9 2-1-16,0-2 4 0,4 4-5 16,11 0 2-16,-1-2 1 0,4 3 3 15,-2-2-1-15,1 0-2 0,17 3-4 0,-19-1-7 16,19 1 12-16,0 0-6 15,-17 8 8-15,17-8-4 0,7 14 4 0,0-4 2 16,2 2 6-16,9 1-1 0,-2 2 3 16,4 0 4-16,4-1 6 0,-5-1 1 0,8-1 8 15,3 1 3-15,0-2 3 0,0-4 2 16,3-6 10-16,4-1 2 0,6-4-3 0,0-3 2 16,14-8-4-16,-3-1-2 0,-2-3-2 15,-1-2 3-15,-8 2-5 0,-6-1 2 0,-7-1-2 16,10-4-2-16,-7 3-4 0,-9 3-2 15,-5-5 0-15,5 5 1 0,-4-6-6 16,-4 0 0-16,-2 5 1 0,-1-1-4 16,-2 2-1-16,-8-3 0 0,3-2 1 0,-6 5-10 15,-3-6 0-15,-8 1 0 0,-1-1 0 16,-6 0 0-16,-1 6 0 0,-1-1 0 16,-4 1 0-16,5-2 0 0,-2 8 0 0,1-2 0 15,-6 3 0-15,-1-2 0 0,1-4-5 16,2 0 8-16,-3 4-1 0,0-4-2 0,5 0 0 15,-5-2 0-15,7 1 0 0,-4-2 0 16,8 0 0-16,2 4-1 0,-2-2-1 0,5-2 3 16,5 3-4-16,-1-1 5 0,4-4-5 15,0 1 0-15,3-3 1 0,10 3-2 16,-1 0 1-16,8-3-3 0,1-3 2 16,1 6-3-16,5-2-1 0,-1 5 0 15,0 1-2-15,-3 4-10 0,7 3-4 0,-7 5 3 16,3 2-5-16,-3 1-4 0,4 2-3 15,-8 2 4-15,1-1 2 0,-1 3 3 0,4 5 0 16,-7-6 1-16,1 3 3 0,-1 1-2 16,-2-2-4-16,-2-1 2 0,-2 2 3 0,-1 2 2 15,2-4-2-15,-8-3 12 0,6 10-7 16,-6-10 11-16,-3 7-1 0,3-7 1 0,0 0-5 16,-20 8 9-16,7-8-4 0,-8-3 4 15,-2 3-1-15,0 3-3 0,-4-3-3 16,-3 3-3-16,-7 1 4 0,1 4 6 15,-4-1-8-15,0 6-3 0,-7 5 2 16,-2 4 1-16,5 6 1 0,1-2 3 0,2 5-1 16,8 9 3-16,7-4 0 0,6 7-6 15,6-7 4-15,7 2 4 0,7-1-4 0,4-2 10 16,9 18-4-16,11-6 1 0,2 0 5 16,-3-4 7-16,14-4 7 0,-1-1 6 0,2-5 2 15,1-4 1-15,-2-1 3 0,3 0 0 16,-6-10 3-16,-8-4 1 0,4-2 0 0,-7 1-6 15,1-1 2-15,-1 1-8 0,-3-1-1 16,0 1-2-16,1 2-2 0,-5-5 2 16,1 2-3-16,-8 1-1 0,4-1 2 15,-8 6-1-15,1-4-1 0,-6 7 1 16,0-3 1-16,-14-1-3 0,1 2-3 0,-10 5 3 16,-17 1-15-16,-7-6-2 0,-6-4 0 15,6-6-9-15,4-9-16 0,7-3-21 0,-8-3-22 16,-16-9-26-16,6 1-27 15,8-9-33-15,-1 3-25 0,14 1-17 0,6 2-21 0,7 3-11 16,0-1-31-16,7 2-22 0,-4 4-52 16,1-4-36-16,2 1-49 0,4-1-48 15,4 1-109-15,3 2-46 0,3-4 62 16,3 6-452-16,3-9-487 0</inkml:trace>
  <inkml:trace contextRef="#ctx0" brushRef="#br0" timeOffset="193544.88">28293 13183 1924 0,'13'-13'48'0,"-3"2"6"0,0 2 5 0,0-1 11 16,0 4 12-16,0-1 13 0,-3 0 1 16,3-1 1-16,-4-2 16 0,1 3-5 15,3-4 1-15,-3 2-10 0,-1-1-1 16,1-3 9-16,3 1-11 0,-3-1 4 16,-4-5-6-16,0 4 8 0,-6-6-10 0,0-5-8 15,-1-3-11-15,-12-19-4 0,-7-1-7 16,2-2-1-16,-2-2-13 0,-20-15 0 0,-3-1-10 15,-11-2-11-15,-11 2 9 0,-1 0-9 16,-8 4-5-16,-3-1 3 0,4 7-2 16,-11 8-1-16,3 8-3 0,5 3-11 0,-1 7 3 15,-4 10 1-15,17 5-3 0,-9 6 2 16,2 10 1-16,1 5-4 0,4 6-2 0,-18 9-3 16,0 15 5-16,7-1-7 0,-11 11 6 15,12 4 0-15,-1 7-5 0,-4 5-4 16,-13 16 7-16,28-15 2 0,2 3 1 15,7 3-8-15,7 0 2 0,-1-2 8 16,14-5-5-16,10-13-1 0,0 1-2 0,11-6 2 16,2-13-10-16,7-4 15 0,-4-4-2 15,8-3-8-15,-1-3 0 0,4-2-7 0,0-5-2 16,0 1-7-16,3-9-27 0,0 0-28 16,3 12-41-16,-3-12-27 0,0 0-35 15,0 0-39-15,0 0-46 0,0 0-50 0,0 0-102 16,0-37-57-16,-3 24 40 0,-5 1-188 15,5-5-114-15</inkml:trace>
  <inkml:trace contextRef="#ctx0" brushRef="#br0" timeOffset="193844.09">25353 12465 1855 0,'-17'-13'83'0,"0"6"22"15,8-1 10-15,-8 1 11 0,7 2-10 16,10 5-13-16,-20-3-4 0,20 3 14 0,-27 12 2 15,7 12 2-15,3 1-12 0,-2 17-3 16,-5 5 8-16,1 8 1 0,10 2-10 16,2 0 6-16,8 7-5 0,14-10-9 0,5 3 5 15,4-3-4-15,10-8 0 16,13 4 1-16,4-14 0 0,6-8-1 0,14-8-4 16,16-12-10-16,7-8-7 0,24-11-2 0,3-6-13 15,-2-8-3-15,2-3-6 0,-6-4-6 16,-12-8-16-16,-5 0-24 0,-14 5-21 15,-10-8-34-15,-7 1-15 0,-20 13-11 0,-10 0-32 16,-9 7-7-16,-10 2-15 0,-4 5-30 16,-4 5-30-16,-9 6-35 0,3 4-42 15,-21-1-45-15,-1 2-147 0,-5 8-21 0,-14 0 54 16,2-2-180-16,-21 7-108 0</inkml:trace>
  <inkml:trace contextRef="#ctx0" brushRef="#br0" timeOffset="194860.91">6580 14774 1860 0,'-14'3'102'16,"4"0"5"-16,10-3-2 0,0 0-9 15,-20 4-16-15,20-4-2 0,-3 15 27 0,6-5 4 16,-3 5 12-16,6 2-13 0,2 0 6 15,-5-3 7-15,13 4 5 0,-2-3 16 0,5-4 12 16,8-3 23-16,6-5 16 0,38-18 16 16,26-17-13-16,36-28-6 0,17-19-5 15,10-10-20-15,3-11-1 0,7-11-6 0,-7 0-19 16,8-7-5-16,-15 3-24 0,11-2 0 16,-14-8-20-16,0 4-19 0,-16 2 2 15,-7 6 0-15,-20 1-16 0,-16 13-13 16,-28 30 0-16,-13 5-1 0,-9 11-15 0,-11 13-19 15,-9 9-27-15,-8 12-33 0,-5 1-38 16,-5 8-30-16,-6 3-18 0,0 7-3 0,0 0-15 16,0 0-11-16,-30 25-22 0,19-14-25 15,-2 7-24-15,-4 3-25 0,4-1-46 16,4-4-45-16,-5 8-76 0,4-6-111 0,4-1 47 16,-1-2-287-16,3-3-268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57:26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 2964 1729 0,'-49'21'-43'15,"2"1"8"-15,10-8 13 0,7 3 20 16,7-9 6-16,0 3 19 0,6-4 5 16,1 0 11-16,5-1 5 0,2-4-1 0,9-2 6 15,0 0 14-15,0 0 11 0,0 0 5 16,72-27-4-16,6-11-8 0,21-9-2 16,39-20-15-16,11-12-3 0,21 4-4 15,-4-7-3-15,8-3-2 0,6-2-6 0,-13 2-1 16,10-1 8-16,-14 11 1 0,1 4-10 15,-18 6-4-15,-20 7 3 0,-28 11-7 0,-19 9 1 16,-22 13-2-16,-10 4-1 0,-14 5 9 16,-7 3-4-16,-6 3 4 0,-6 3-4 15,-11 2-6-15,-3 5-3 0,0 0-3 16,0 0 2-16,-67 18-4 0,8 4-1 0,-25 10 6 16,-6 6-5-16,-10 3-9 0,-30 23 7 15,-7-3-3-15,-13 10 3 0,-19 0-2 16,-5 8-2-16,0 4-1 0,2-1-3 15,-5 3-3-15,14-7 4 0,6-6-4 0,20-10 5 16,34-14-4-16,19-5-3 0,8-11 3 16,23-9-2-16,5-2-5 0,23-3-2 0,1-5 1 15,10-5 2-15,1-1 0 0,10 1 3 16,3-8 2-16,0 0-2 0,0 0 7 16,79-33 0-16,5-7 0 0,39-23-5 0,21-12 3 15,9-1-3-15,23-12 6 16,5-5-5-16,-5 0-4 0,5-4-1 0,8 7 14 15,-2 2-7-15,-13 9 1 0,-18 1 1 16,-16 16-1-16,-39 19-5 0,-16 4 9 16,-11 8-12-16,-20 9 5 0,-18 4-1 0,-9 8-14 15,-7-1-24-15,-10 7-28 0,-3 1-18 16,-7 3-18-16,0 0-26 0,0 0-20 0,-54 21-46 16,24-6-31-16,-6-2-104 0,-12 6-239 15,-1-1-70-15</inkml:trace>
  <inkml:trace contextRef="#ctx0" brushRef="#br0" timeOffset="63504.93">6977 4792 2017 0,'0'0'79'0,"0"0"8"0,0 0-7 0,3 12-3 16,-3-12 0-16,0 0-6 15,6 11-7-15,-6-11-3 0,4 7 4 0,-4-7 17 16,9 18 17-16,-1-8-5 0,1 0 2 15,1 2-8-15,4 2-8 0,-1 0-4 0,-4-3-12 16,9 0 0-16,-2-4-2 0,-2 4 30 16,12-1 11-16,4-6 18 0,7-4 5 15,33-9 16-15,20-14-14 0,17-9-5 0,6-5-14 16,21-13-8-16,-8-6-15 0,-26 9-5 16,0-3-4-16,-13 0-9 0,-4 0-9 0,-3-3-6 15,-7 6-2-15,-12 1-7 16,-19 12-1-16,-2 4-8 0,1 1 1 0,-19 8-5 15,-1 6-5-15,-8 1 1 0,1 6-3 16,-5-3-7-16,2 4-18 0,-5 0-27 0,1-1-15 16,-7 8-30-16,10-13-26 0,-3 9-32 15,-4-3-36-15,-3 7-15 0,0 0-7 16,10-1-11-16,-10 1-18 0,0 0-29 0,0 0-55 16,20 8-73-16,-20-8-126 0,0 7 36 15,0-7-238-15,0 11-195 0</inkml:trace>
  <inkml:trace contextRef="#ctx0" brushRef="#br0" timeOffset="87753.69">7926 13699 2407 0,'-10'-2'-262'0,"10"2"-68"15,-6-7-288-15,6 7-115 0</inkml:trace>
  <inkml:trace contextRef="#ctx0" brushRef="#br0" timeOffset="163725.1">6246 9994 1680 0,'-3'-7'-62'0,"3"7"15"16,-3-12 22-16,3 6 10 0,0 6 0 0,-3-10 32 16,3 10 6-16,0-12-3 0,0 12 4 0,-5-7 4 15,5 7-2-15,0 0 1 16,-3-10-7-16,3 10 3 0,0 0-2 0,0-8-4 16,0 8-2-16,0 0-1 0,0 0 0 15,0 0-1-15,0 0-3 0,0 0 3 0,0 29-4 16,0-12 1-16,3-1 2 0,2 7-1 15,-2 2 0-15,0 2 0 0,0 8-3 16,-3 3 0-16,4-1 0 0,2 13 3 0,-6-1-3 16,3 1-1-16,-3-6 1 0,0-5 1 15,0 19 3-15,3-5-9 0,-3 0 5 16,4-9-1-16,0-3 1 0,-4 10 0 16,0 7 9-16,0 2 6 0,0-3-1 15,-4-1-3-15,4 5-3 0,0-10 0 0,0 6-3 16,4-8 1-16,-4 2-4 0,3 7 2 15,-3 1 2-15,0-5 0 0,0 0 3 0,0 7 5 16,0-1 0-16,0-6 1 0,0 7 0 16,-3-8-2-16,-1 2-3 0,4 0-3 15,0-4 4-15,0 7 0 0,-4-5 3 0,8 0-5 16,-8 2-2-16,4-3 0 0,0-4-2 16,0-9-2-16,0 18 19 0,0 2 2 0,0-4-7 15,-3-2 0-15,6-9-3 0,-6 9-4 16,0 4 10-16,0-4 15 0,3 2-10 15,-3-10 3-15,-1 6-9 0,4-2 6 16,-3 6-7-16,0 0-4 0,0-3-1 16,-2 4-5-16,5-2 2 0,0 0 1 0,0 2-7 15,0-1 2-15,5 1 6 0,-5-2 6 16,0-8-1-16,-5 11-5 0,10 3 5 0,-10-2-3 16,2 0-5-16,3 3-4 0,-3 2 3 15,0 2 2-15,3-4-7 0,-3 6-1 16,3-3 7-16,0 1 1 0,0 0-7 0,3 3-1 15,-3-4 2-15,9 18 7 0,-1 1 0 16,-2-2-1-16,1-2-2 0,-4 3 10 16,3-15-16-16,2 15-4 0,-5-14-4 15,-3 1 13-15,3 13-2 0,4 4-7 0,-4-16 4 16,-3 13 0-16,3-16 1 0,0 1 0 16,-3-6-3-16,-3-1-5 0,6-1 3 15,-3-3-3-15,4-3 7 0,0-8-3 0,-1 5-8 16,4-10 12-16,-1-7-12 0,-3-2 3 15,1 2-2-15,-1-7 4 0,4-2 0 0,0-2 0 16,-4-7 0-16,0 2-17 0,4-2-18 16,-4-7-10-16,0 2-36 0,1-4-28 15,-4-7-39-15,0 0-41 0,0 0-54 0,3-25-111 16,-3 6-78-16,-3-17-230 16,-7-16-154-16</inkml:trace>
  <inkml:trace contextRef="#ctx0" brushRef="#br0" timeOffset="164775.26">2376 13234 1863 0,'0'0'-50'0,"-19"-1"21"15,19 1 0-15,-21-3 22 0,21 3 15 16,-20-3 5-16,20 3 9 0,-16-2 10 0,16 2 7 15,0 0 0-15,-24-3 6 0,24 3 1 16,-9-6-1-16,9 6-6 0,0 0-1 16,0 0 0-16,0 0-8 0,0 0-1 0,0 0-4 15,0 0-7-15,0 0 2 0,0 0 0 16,0 0-4-16,42 14 0 0,-15-11 7 16,13-3 0-16,7 1 8 0,23-2 0 0,17 1 3 15,3-3 3-15,30-2 5 0,3 0 2 16,10-6-9-16,0 4 1 0,8-5 1 0,1 2-10 15,-1-4 1-15,-8 3-3 16,4-3 4-16,-1 3-6 0,-2-3-3 16,-1 3 2-16,-3-3 2 0,0 0 1 0,7 2 0 15,3-1-6-15,0 1 0 0,3-3-2 16,30-5-3-16,-32 6-2 0,9 3 8 0,-4-3-6 16,-2 6 0-16,-1-3-5 0,3 4 1 15,4 0 1-15,0 1 20 0,-3-5-12 16,0 4-5-16,2 0 4 0,1 0-4 0,41-1 4 15,-34 1 8-15,29-3-10 16,-32 2-6-16,-8 1 0 0,4-1 1 0,3 1-6 16,34-3 6-16,-37 0-6 0,-6-1 3 0,6 4 4 15,-4 0 7-15,1-1-14 16,3 1 9-16,-7 4-9 0,-6-2-4 0,-3-1 5 16,-8 2 7-16,-3 1-14 0,-10 3 15 15,-2-4-19-15,-5-1 4 0,4 0 6 0,-23 0 5 16,-4-1-9-16,7 5 1 0,-10-2-8 15,-7-2 8-15,-2-4 2 0,-15 8-2 0,-9-2 1 16,-11 0 10-16,-6 3-9 0,-3-1 0 16,0 1-6-16,-7-3 4 0,-4 0 7 15,5 3-7-15,-21 0-6 0,30-2-6 0,-21-1-38 16,-9 3-33-16,10-7-47 0,-10 7-60 16,-10-13-78-16,1 6-130 0,-18-4-39 15,-6-3-213-15,-27-9-143 0</inkml:trace>
  <inkml:trace contextRef="#ctx0" brushRef="#br0" timeOffset="166008.82">3613 11226 1830 0,'-4'-14'-42'0,"1"3"11"15,-3 4 10-15,6 7 13 0,-4-14 14 0,4 14 12 16,-3-11 9-16,3 11 1 0,0 0-7 16,-3-10-1-16,3 10-2 0,0 0-2 15,0 0-2-15,-4-9-1 0,4 9-8 0,0 0-1 16,0 0 2-16,0 0 3 0,0 0-4 16,0 0 4-16,40 22-9 0,-27-12 2 0,8 2 5 15,-2 6-6-15,5 0 3 0,12 9-3 16,2 3 6-16,4-2 0 0,-5 1 0 15,-1 2 10-15,5-1 2 0,2 2 0 16,1 1-1-16,-1-2 3 0,0 5 1 16,-2-3-5-16,-2 2 3 0,1-3-2 0,1 3 1 15,-2-2 3-15,1-1-1 0,-3 1 1 16,3-2-6-16,3 5 6 0,-6-8-6 16,-1 4 0-16,5-3 1 0,5 3-4 0,1 0 1 15,-4-2-2-15,4 0 4 0,-4 0 5 16,4-1-3-16,-4 2 2 0,3-1-7 0,1 2 0 15,-4 6 1-15,1-8 0 0,6 0 6 16,-3 4-8-16,-1-2 4 0,4 2 1 16,1-1-2-16,-2-1-3 0,11 8 3 15,3-5 3-15,-12-5-4 0,9 9 1 16,-7-8-1-16,0-5-5 0,1 5 1 0,-1-1 3 16,4-5 2-16,-8 6-8 0,-1-2 1 15,1-1 1-15,5 2 1 0,-7 0 0 16,5 0-2-16,-8-1 0 0,6 2-8 0,-6-1 4 15,-1 0-2-15,4 0 3 0,-4 2 0 16,1-3-2-16,-2 2 5 0,1 2-3 0,-2-4 0 16,-1-1 0-16,3 1-1 0,4 2 3 15,-4 2-6-15,-2-4 3 0,-5 7 0 16,7-4 0-16,1 0-3 0,-1 0 4 16,-4 7 4-16,5-4 4 0,3 2 3 15,-4-2 0-15,14 5-1 0,-1 5 4 0,1-1-4 16,3 5 4-16,3-5 0 0,-3 5 7 15,7 1-8-15,-1-3 3 0,5 6 4 16,-4 1-8-16,6 0 4 0,0 2 2 0,-3-4-3 16,11 8 9-16,-8-3 0 0,-1-1-8 15,15 6 8-15,-3-1-4 0,3-4-7 0,-8 0-1 16,8-1-4-16,-3 1 3 0,-2-2 10 16,5 1-12-16,-3-5 2 0,-8 2-3 15,4 1 3-15,-7-5-5 0,5-2 0 0,-2-1-1 16,-6-2 6-16,0-5-1 15,-3 3-10-15,-7-9 10 0,-7-1-13 0,-10-7 2 16,4 0 2-16,-4 0-5 0,-6-8 3 16,-7-2 7-16,-7-4-9 0,-2 0 1 0,-5-3-5 15,-2-3 15-15,-1 3-11 0,-4-4-3 16,-9-4 5-16,17 5 11 0,-17-5-27 16,0 0-47-16,10-17-62 0,-10 17-64 0,-10-24-108 15,1 6-199-15,-12-7 48 0,-2-13-228 16,-17-2-167-16</inkml:trace>
  <inkml:trace contextRef="#ctx0" brushRef="#br0" timeOffset="167325.22">3636 15745 1889 0,'0'0'-55'15,"-6"7"1"-15,6-7 18 0,0 0 8 0,0 0 6 16,-7 8 4-16,7-8 11 0,0 0 14 16,0 0 10-16,0 0 11 0,0 0 15 15,0 0 4-15,0 0-8 0,0 0 3 0,0 0-12 16,23-30 6-16,-9 12-1 0,2-7 7 15,11-13 1-15,-1 4 5 0,4-4 8 16,7-4 2-16,7-8 3 0,5 0 2 0,-2-2-2 16,-1 2-8-16,-2-3 2 15,3 0-7-15,0-2 0 0,2-2 1 0,5 0-12 0,-4-2 8 16,-1 0-7-16,5-1 1 0,0 0-8 16,-1-2-1-16,0 1-6 0,4 4 7 15,-4 0 1-15,-3 1-4 0,10-1 9 16,0 2-6-16,-7 5-11 0,7 0 11 15,-6-3-7-15,-8 3-5 0,5-3 14 0,-1 6 4 16,-1 1-11-16,5 2-8 0,-11 5 15 16,1 3-10-16,5-9-3 0,-8 9-12 15,15-8 11-15,-3 2-6 0,-9 3 2 0,-1 6-6 16,17-9-1-16,-17 6 7 0,1 1-8 16,2-1 10-16,-5-1 1 0,2-1 0 15,-4 1-10-15,5-1 1 0,-4 1 7 0,0-1-4 16,-3 4-14-16,0-1 18 0,-1 0-10 15,1 0-1-15,-1-1-2 0,5 2 2 16,-8-1 3-16,7 3 4 0,-4-4-11 16,4 1 13-16,4 0 9 0,-8-2-13 0,1-1 3 15,4 1-3-15,-5-6-1 0,1 4 11 16,5 1-10-16,9-10 8 0,-11 10-7 0,10-9 8 16,-14 7-5-16,7 1-8 0,11-7-1 15,-18 6 11-15,8 2-7 0,-7-1 1 16,16-9 2-16,-13 9-16 0,7-11 9 15,3 1 4-15,-6 10-14 0,5-11 2 16,5 0 6-16,-4 0 5 0,3 0 2 0,-6 0-20 16,6 0 13-16,-3 2-3 0,3 1-3 15,1-3 16-15,-8 0-10 0,11 0-6 0,-7 0 8 16,3 0-2-16,-3-6-3 0,1 6-8 16,1 0 7-16,-5 0-3 0,-7 7 7 15,10-3-9-15,-13 9 13 0,3-6 3 0,0 5-3 16,-3 2-2-16,-1 3-10 0,-2-1 16 15,-11 9-14-15,-4 0 1 0,5 3 4 0,-4 3-5 16,0-5-1-16,-6 10 6 0,-1-1 10 16,-3 1 4-16,0 3-6 0,0 1 3 15,-7-1-8-15,7 4-5 0,-10 7 8 0,7-11-7 16,3 4-7-16,-10 7 8 16,3-10-6-16,-3 10-21 0,0 0-29 0,7-8-17 15,-7 8-10-15,0 0-14 0,0 0-32 16,0 0-39-16,0 0-57 0,-14 25-48 0,1-11-90 15,0-4-101-15,-7 5 58 0,3 0-141 16,1-1-48-16</inkml:trace>
  <inkml:trace contextRef="#ctx0" brushRef="#br0" timeOffset="171275.69">6073 16612 1780 0,'-20'-7'212'0,"3"-6"25"0,7 2 11 15,3 3 24-15,-3 2 23 0,10 6 3 16,-13-11 1-16,13 11-4 0,-7-7-17 0,7 7-34 16,-10-4-26-16,10 4-31 0,0 0-12 15,0 0-18-15,0 0-23 0,0 0-2 16,-6 22-18-16,3-2-16 0,6-1-5 0,-3 6-13 15,3 6-7-15,0-1 3 0,-3 8-13 16,7-3 0-16,-4-1-30 0,8 15 9 0,-2 1-11 16,-5-13-7-16,2-5-15 0,1-1-42 15,0-6-24-15,-1-3-26 0,-2-5-22 16,-1 1-24-16,0-3-18 0,1-4-9 0,-4 0-35 16,0-4-25-16,4 0-49 15,-4-7-49-15,0 0-63 0,0 0-70 0,0 0-91 16,-24-19 22-16,14 6-398 0,0-1-394 15</inkml:trace>
  <inkml:trace contextRef="#ctx0" brushRef="#br0" timeOffset="171625.81">5943 16752 2667 0,'0'-17'32'0,"-3"2"37"0,3 1 32 16,0 7 16-16,0 7 28 0,0-14-1 16,0 14-7-16,-4-11-21 0,4 11-11 15,0 0-6-15,0 0-23 0,0 0-3 0,0 0 1 16,0 0-4-16,57 28 27 15,-31-10-10-15,8 11-7 0,3-1-7 0,-1 5 3 16,1-1 1-16,-4 0 3 0,-3 0-1 16,3 4-5-16,-6-11-6 0,-7-2-6 0,0-7 2 15,-6-2 10-15,-1-4 17 0,0 0 26 16,-3-2 51-16,3-4-2 0,-13-4-8 16,27-10-13-16,-13-2-7 0,2-8-12 0,11-17-18 15,-7-12-4-15,-7-1-16 0,1-1-8 16,-1-7-17-16,-4 3-9 0,2-3-14 0,-11 5-26 15,3 9-36-15,-3 12-30 0,3 1-34 16,-3 4-26-16,0 4-40 0,-3 5-33 16,3 0-51-16,0 7-28 0,0 3-15 0,3 2-42 15,-3 6-57-15,0 0-72 16,0 0-159-16,0 0 48 0,0 0 77 0,0 0-361 16,0 0-331-16</inkml:trace>
  <inkml:trace contextRef="#ctx0" brushRef="#br0" timeOffset="172925.92">2463 10684 2458 0,'0'0'18'0,"-24"0"24"0,24 0 21 16,0 0 13-16,-19-2 11 0,19 2-7 15,0 0 9-15,0 0 5 0,0 0-19 0,0 0 8 16,-4-7 8-16,4 7-3 0,23-16 4 16,4 7 0-16,6-9-14 0,14-7-3 15,6-2-4-15,4-2-10 0,17-7-6 0,-4 3-6 16,-4-2-5-16,4-3-10 0,-17 11-38 16,-10 2-43-16,1 2-41 0,-7 7-33 0,-10 3-34 15,-4 1-34-15,-7 3-26 0,-5 5-25 16,2-1-9-16,-10-1-9 0,-3 6-22 15,6-4-33-15,-6 4-312 0,0 0-122 16</inkml:trace>
  <inkml:trace contextRef="#ctx0" brushRef="#br0" timeOffset="173242.17">3073 10275 1791 0,'-20'7'-25'16,"7"-2"27"-16,5 2 22 0,-1 0 21 16,-1 1 6-16,-1 8 21 0,5 2 11 0,-1-2 8 15,1 7 13-15,0-4-2 0,6 6-9 16,-4 6-4-16,0 5 15 0,15 11-12 0,-5 3 17 15,7-3-3-15,-5 6 3 0,8 0-10 16,-7-2 28-16,-1 6-16 0,-2-7-1 16,-6-7 2-16,3-3 3 0,1-5-2 15,-1-3-4-15,3 1-4 0,-6-8-4 16,-3 0 4-16,3-8 11 0,0 1 6 0,-10 0-1 16,1-5-6-16,-2-12-11 0,-8 7-18 15,-5-8-6-15,-3-2-10 0,-12-5 2 0,2-3-11 16,0-4-14-16,-6-7-21 0,3-8-20 15,7 12-23-15,6 2-36 0,10-3-22 16,1 1-35-16,-1 2-36 0,4 1-35 0,5 2-38 16,5-1-35-16,3 2-46 0,3-1-51 15,5-1-118-15,-2 3-60 0,7 2 54 16,1 1-238-16,2 0-206 0</inkml:trace>
  <inkml:trace contextRef="#ctx0" brushRef="#br0" timeOffset="194547.68">17126 10937 1915 0,'-30'7'62'0,"6"-7"2"0,5 6-4 16,5-1-4-16,1-1 5 0,4 6 6 15,-2 3 12-15,8-2 18 0,3-3-4 0,6 6 14 16,2-3 8-16,11 6 22 0,14-9-12 15,14 0-13-15,36-8 11 0,34-9-17 16,17-9-3-16,32-7-16 0,0-6-7 16,-2-1-4-16,-7-3-15 0,-48 2 0 0,8 1-7 15,-13 3 2-15,-15-2-7 0,-15 2-4 16,-17 6-10-16,-4 0-14 0,-3 7 2 16,-20-1-21-16,-13 9-27 0,-4-3-53 0,-6 5-42 15,-4 5-36-15,-3 1-33 0,0 0-47 16,0 0-56-16,0 0-130 0,-43 9-48 0,26 0 60 15,-3-2-180-15,0 0-90 0</inkml:trace>
  <inkml:trace contextRef="#ctx0" brushRef="#br0" timeOffset="202528.55">1419 13234 1112 0,'0'0'20'0,"0"0"20"0,-3-14 5 0,3 14-5 16,3-11 8-16,-3 11-12 0,0-12-8 15,0 12 1-15,0-10-2 0,0 10-8 16,0 0 1-16,7-12-4 0,-7 12 0 0,11-9 0 16,-11 9 10-16,12-4-6 0,-12 4 3 15,18-3 4-15,-18 3-4 0,0 0 6 16,36 3 2-16,-23 1-6 0,1 2 0 16,2 2-2-16,-2-1 8 0,2 3-1 15,1 2 3-15,-1 4 4 0,1-1 0 0,-1 3-4 16,2 7 2-16,-2-3-3 0,-6-2 2 15,3 2-4-15,-6 1-3 0,3-2 1 16,-3 3-5-16,-4-5-1 0,0 2-5 0,-3-4 3 16,4 2-3-16,-4-1 3 0,-4 0 3 15,-2 0 11-15,-1-4 3 0,-3 2 3 16,3-4 14-16,-6-2-4 0,-1 2-4 0,-2-5 3 16,-1-1-9-16,-2 2 13 0,-1-5-10 15,-1-2-1-15,2 2 12 0,-2-3-11 16,-2 0 3-16,7-3-12 0,-5-1 2 15,1-1 3-15,1-4-11 0,5 5 0 16,-2-3 1-16,-1-3-8 0,0-1 5 0,7 2-8 16,0-4 1-16,0-2-1 0,0-2-6 15,7 2-2-15,-1-3 5 0,8 1-2 16,-4-1-9-16,3 1 1 0,4-3-2 0,0 3-21 16,-4 0-12-16,3 3-18 0,4-1-27 15,-3 5-29-15,-3-1-26 0,5 4-42 0,-2 0-35 16,3 2-89-16,-3 3-102 15,-7 2-216-15,0 0-112 0</inkml:trace>
  <inkml:trace contextRef="#ctx0" brushRef="#br0" timeOffset="202929.72">1566 13680 1818 0,'-3'10'24'0,"3"-10"17"15,0 0 13-15,-11 5 15 0,11-5 2 16,0 0 0-16,0 0 6 0,0 0 6 0,0 0 7 16,-30-5-6-16,30 5-9 0,0 0-3 15,0 0 3-15,-9-13-5 16,9 13-4-16,-7-11-1 0,7 11-6 0,-3-8-14 0,3 8-6 16,0 0 0-16,0-17-8 15,0 17 5-15,13-8-4 0,-13 8-10 0,20-6 4 16,-4 6-9-16,-16 0 8 0,38 3-10 15,-19 4 7-15,8 1 11 0,-3 2 8 16,2 0 19-16,4 2 16 0,0 2-1 0,-3 3 0 16,-1-1-5-16,-6-3 5 0,7-1-6 15,-6 1-12-15,-5-1-4 0,-2-2-11 16,2-3-8-16,1 1 1 0,-7 1 4 0,-1-5-4 16,2-1 3-16,-11-3-2 0,22 1-8 15,-22-1 6-15,0 0-11 0,30-4-12 16,-19 0-47-16,-11 4-48 0,13-13-54 15,-3 5-68-15,-3-2-73 0,0-1-126 16,-4 4-124-16,3 0 44 0,-6 7-260 0,7-12-236 16</inkml:trace>
  <inkml:trace contextRef="#ctx0" brushRef="#br0" timeOffset="204411.45">3076 16048 2255 0,'-14'-13'95'15,"11"2"18"-15,-7 4 30 0,10 7-1 0,-6-12 15 16,6 12-11-16,-6-6-6 0,6 6-23 16,0 0-14-16,0 0 19 0,0 0 12 15,-8 25 1-15,11-7-3 0,5 10 2 0,-2 1-3 16,7 20-4-16,-2 2-9 0,2-1-3 15,7-1-7-15,-4 1-7 0,-2-3-10 16,-1 0-5-16,-3-8-14 0,0-8-6 0,0-3-4 16,-4-3-4-16,5-3-3 15,-4-3-7-15,-1-2 7 0,-3-5 45 0,0-2 34 16,-3 0 18-16,0-10 9 0,4 10 1 16,-4-10-15-16,0 0-22 0,0 0-11 0,-20-28-5 15,10 8-10-15,-3-10-10 0,-8-12-15 16,5-5-15-16,-1-3 1 0,4 0-4 15,-1 1-11-15,5-1 2 0,-1 3-11 0,-1 7-1 16,8 2-16-16,0 1-2 0,3 6 1 16,-3-2-5-16,6 5-2 0,3 0 1 15,8 1-7-15,-1 2-12 0,8 0-1 0,-4 8-2 16,5 0-17-16,2 9 3 0,-4 2-11 16,7 4-2-16,-4 4 17 0,3 8 2 15,-2 0-14-15,-4 5 16 0,0 0-16 16,3 5 26-16,1 3-8 0,-11 2 11 0,-4 2 0 15,-1-2-4-15,-8 0-6 0,0 0 4 16,-8 3 11-16,-1-1-4 0,-7-4-21 0,5-1-28 16,-2-3-15-16,-4-1-23 0,1 0-20 15,-1-4-20-15,0 0-13 0,4-4-16 16,0-3-21-16,-1 4-21 0,4-7-24 0,0 0-20 16,0 2-24-16,3-1-27 0,7-5-36 15,-13 3-60-15,13-3-73 0,0 0-95 0,0 0 43 16,0 0-335-16,0 0-335 15</inkml:trace>
  <inkml:trace contextRef="#ctx0" brushRef="#br0" timeOffset="205661.36">6109 9185 2517 0,'3'-23'48'0,"5"4"15"0,1-5 2 15,4 5 8-15,8-1 14 16,-4 0 2-16,-4 4-12 0,4-2-10 0,2 4-7 16,2 3-4-16,-1 7-5 0,-7 0-9 15,10 5 10-15,1 6-14 0,-1 7 12 0,3 3-7 16,4 11 8-16,0 6-8 0,-6 7 11 16,-14-7 10-16,-1 4-10 0,-1 10-5 15,-5-10 7-15,-3-5-1 0,-3 6-2 0,-5-4 13 16,2-3-2-16,-13 11 7 0,1-13 7 15,-5-9-1-15,-7 3-1 0,7-14 3 0,-4-1 2 16,-3-2-6-16,-3-1-7 16,0-12-4-16,-5-2-9 0,-11-10-2 0,2-6-7 15,7-2-4-15,4-5-3 0,2-1-5 16,4-4-5-16,10 4-2 0,7 6-4 0,-1 1-5 16,8-3-4-16,3 3-26 0,-1 0-41 15,8 0-54-15,5 3-49 0,5-2-67 16,6 2-60-16,0 5-97 0,3-1-141 0,0 6-26 15,4 6 56-15,3 2-313 0,-10 1-291 16</inkml:trace>
  <inkml:trace contextRef="#ctx0" brushRef="#br0" timeOffset="206013.32">6079 9597 2318 0,'-10'8'5'16,"1"-6"25"-16,9-2 30 0,0 0 26 15,0 0 17-15,-24-20 4 0,21 9 0 16,0 0 8-16,6-4-20 0,3-3 3 0,1-4-20 16,10-3-4-16,-1 0-8 0,8 0 3 15,-4 5-5-15,4-1 4 0,-5 9-2 0,5 2-9 16,-4 6-15-16,2-2 17 0,5 12 12 16,6-2 1-16,-2 9 11 0,16 9 7 15,-4 1 3-15,-3 7-6 0,-6 3-2 0,5-1-6 16,-12-7-1-16,10 1-6 15,-14-1-5-15,0-7-7 0,0-2-5 0,-9-7-5 16,2 4-3-16,-5-2 4 0,-1-4 19 16,-1-6-5-16,-9-1-4 0,0 0-4 0,27-8-10 15,-17-3-14-15,0-11-39 0,-6 5-42 16,-1-7-60-16,3 2-57 0,-2 1-70 16,-4 2-67-16,0-1-71 0,3 8-127 0,-3-1-45 15,0 2 50-15,3 4-343 0,4 0-323 16</inkml:trace>
  <inkml:trace contextRef="#ctx0" brushRef="#br0" timeOffset="206994.69">9099 10551 2615 0,'-6'-11'186'0,"2"1"31"15,4 10 15-15,-6-15 1 0,6 15-13 0,-7-8-22 16,7 8-25-16,0 0-18 0,0 0-19 16,0 0-12-16,0 0-13 0,0 0-5 0,17 33 2 15,-11-14-1-15,1 9 8 0,0 4 2 16,3 6-17-16,0 12-6 0,0 0-9 0,-4 0-6 15,8 0 4-15,-4-2-10 0,-10-9-2 16,6-1-2-16,-2-5-5 0,-1-5-10 16,0-12-6-16,0 7 4 0,2-5-4 0,-2-3 16 15,0-4 43-15,0 0 30 16,-3-4 12-16,0-7-9 0,0 0-15 0,0 0-5 16,0 0-12-16,0 0-5 0,-17-29-17 15,11 4-10-15,-1-8-6 0,-6-15-5 0,-4-4-12 16,7 2-9-16,3-2 1 0,4-2-10 15,0 12-2-15,3 2-1 0,0-3-8 0,3-7 8 16,4-4-14-16,6 7-2 0,0-3-1 16,1 5 1-16,5 5-4 0,-5 7-8 0,-1 2 0 15,4 6-2-15,-4 8-7 0,4 2-4 16,4 3-2-16,-5 6-1 0,4 5-1 16,3 6 2-16,0 5-1 0,-2 1-3 0,2 13 2 15,-7 1-7-15,1 1 1 0,-4 7 3 16,-3 1-9-16,-3-2-1 0,-7-6-14 15,-3 7-13-15,-4 1-28 0,-3-2-4 0,-3-6-16 16,-1 3-36-16,-2-2-22 0,-1-8-28 16,1-1-27-16,-4-3-33 0,-4-5-42 15,5 3-27-15,2-5-24 0,-7 2-25 0,8-3-36 16,-1-5-50-16,4 4-139 0,-1-2 35 16,1 2 58-16,2-5-351 0,11-1-333 0</inkml:trace>
  <inkml:trace contextRef="#ctx0" brushRef="#br0" timeOffset="-209033.46">10286 15590 2541 0,'-10'-5'99'0,"10"5"29"0,-20-11 36 0,10 7 24 16,10 4 5-16,-17-5 12 0,17 5-2 15,-16-5-10-15,16 5-16 0,0 0-15 0,-17-2-11 16,17 2-28-16,0 0-8 0,-10 16-2 0,7-3 8 16,3 2-6-16,0 7 7 0,0 6 8 15,3 7 12-15,1 2-3 0,-4 5-1 16,6 8-15-16,4 7 10 0,-10-6-11 15,7-2 0-15,3-2-11 0,0 0-3 0,0-9-7 16,-7-3 1-16,7-5-3 0,-3-5-6 16,-4-3-12-16,7-2 0 0,-3-5-7 0,-1 3 9 15,1-7 5-15,4 0 7 0,-2-4 10 16,4-4 4-16,7-3-11 0,10-4 1 16,4-7-14-16,19-11-10 0,4-3-4 15,16-10-7-15,7 3-7 0,-13-6-3 16,-4 1-3-16,-9 13-9 0,-8-1-39 0,-2 3-3 15,-14 5 0-15,-4 2 0 0,-3 1 0 16,-2 3 0-16,-5 3 0 0,1 1 0 0,-1-3 0 16,-5 2 0-16,-2 6 0 0,1-3 0 15,-10 5 0-15,20-7 0 0,-10 4 0 0,-10 3 0 16,0 0 0-16,17-8 0 0,-17 8 0 16,7-7 0-16,-7 7 0 0,0 0-6 0,6-7-104 15,-3 1-35-15,-3 6-26 0,0 0-27 16,0 0-15-16,0 0-24 0,0 0-25 15,0 0-51-15,0 0-53 0,0 0-57 16,0 0-72-16,0 0-147 0,0 0-7 16,0 0 56-16,0 0-553 0,0 0-612 0</inkml:trace>
  <inkml:trace contextRef="#ctx0" brushRef="#br0" timeOffset="-176417">11406 12450 1688 0,'-16'-17'169'16,"2"-1"46"-16,-9 0 11 0,13 1 27 0,0 2 27 16,0 2 24-16,-1-2 24 0,2 0 39 15,2 5 18-15,-3-2-10 0,3 3-21 16,1 2-30-16,6 7-34 0,-10-12-29 15,4 6-37-15,6 6-30 0,0 0-24 16,0 0-20-16,0 0-14 0,-14 21-11 0,20 1-9 16,-3 6-3-16,5 5-17 0,5 13-4 15,-4 4-15-15,5 4 0 0,-4 1-10 0,0 0-4 16,7-1-6-16,-7 2-7 0,-3-1-2 16,3-5-13-16,-1 2-24 0,1-2-38 0,-10-13-50 15,0-6-45-15,0-9-32 0,4 3-30 16,-1-7-13-16,1-3-14 0,-1-2 1 0,-3-6-60 15,0-7-71-15,0 0-65 0,0 0-39 16,-3-35-16-16,6 7-50 0,-3-8-48 0,6 0 9 16,1-14-469-16,0 0-493 0</inkml:trace>
  <inkml:trace contextRef="#ctx0" brushRef="#br0" timeOffset="-176050.34">11477 12530 2879 0,'6'-33'-52'16,"-3"8"58"-16,7 0 40 0,-10 5 37 15,3 5 7-15,0 0 23 0,5 2-4 0,-8 6-1 16,0 7-12-16,0-18-11 0,0 18-15 15,-3-9 4-15,3 9-15 0,0 0-6 0,0 0-5 16,0 0 4-16,0 0-9 0,-24 22-4 16,14-10-10-16,0 9 3 0,-7-1 8 15,-3 5-1-15,-10 8-1 0,7-8-11 0,-7 4 2 16,7-1-3-16,3-9 1 0,-1 2-7 16,5-6 4-16,5-2-8 0,2-6 8 15,2 0 11-15,1 1 3 0,-5-4 11 16,11-4 0-16,-6 7 7 0,6-7-2 0,0 0-4 15,-7 11-1-15,7-11-8 0,0 0-2 16,0 0-8-16,37 10-2 0,-23-10-2 0,8 4-4 16,2 5-2-16,-1-4 0 0,14 2-2 15,-4 3 0-15,4 2-2 0,13 6 0 16,-10-5 1-16,-4-1-2 0,-3 1 1 0,-6-3-2 16,0-1-2-16,0 2-5 0,3-1-18 15,-10-3-9-15,0 1-15 0,0-1-22 16,-4-1-14-16,-2 1-26 0,-8-2-26 15,4 0-40-15,-6 0-47 0,-4-5-57 0,3 10-51 16,-3-10-102-16,0 0-109 0,-10 7 41 16,10-7-312-16,0 0-286 0</inkml:trace>
  <inkml:trace contextRef="#ctx0" brushRef="#br0" timeOffset="-169315.04">17629 12141 2297 0,'-36'0'-24'0,"2"4"19"0,8-2 19 16,6 1 9-16,6-3 4 0,14 0 4 16,-19 2 12-16,19-2 3 0,-20 0 8 0,20 0 10 15,0 0 20-15,0 0 25 0,0 0 3 16,0 0 30-16,0 0 1 0,36-18 0 16,-6 6 8-16,27-2-13 0,6-7 0 0,30-4-1 15,1 0-11-15,-4 0-7 0,-3 3-9 16,3 2-13-16,-17 1-6 0,-7 5-7 15,-6 2-11-15,-6 3-10 0,-18 2-2 0,-6 3-9 16,-3-1 0-16,0 0-9 0,0 0-5 0,-8 2-4 16,-2 0-2-16,-17 3-2 15,27-8-4-15,-14 8-5 0,-13 0 4 0,20-1-9 16,-20 1 4-16,16-3-8 0,-16 3-3 0,0 0-17 16,18-6-11-16,-18 6-14 15,0 0-39-15,0 0-11 0,0 0-26 0,0 0-31 16,16 4-45-16,-16-4-45 0,0 0-40 15,0 0-40-15,4 6-75 0,-4-6-129 0,0 0 47 16,3 8-307-16,-3-8-264 0</inkml:trace>
  <inkml:trace contextRef="#ctx0" brushRef="#br0" timeOffset="-157881.85">6153 9293 2238 0,'-17'7'-8'0,"7"-7"25"15,10 0 22-15,-14 5 18 0,14-5 17 0,0 0 17 16,0 0 9-16,0 0 17 0,0 0-4 16,0 0-20-16,0 0-9 0,5-23 1 0,-5 23 2 15,19-22-13-15,-2 5-11 0,7-1 13 16,-2 0-5-16,5-2-14 0,0 2-3 15,0 0-3-15,-7 4 3 0,-1 2-15 0,-2-1-11 16,0 2 3-16,-7 4 0 0,0 3-3 16,0-1-2-16,0 0-10 0,-10 5 4 0,0 0-8 15,0 0 5-15,0 0-2 16,0 0 0-16,20 20 2 0,-24-8 3 16,-5 8 0-16,-5-1-8 0,-6 6-1 0,-6 11 0 15,-4 2 2-15,3-3 2 0,-3 6-5 16,-3 1-3-16,-1-9-12 0,14-2 9 0,1-8 5 15,-2-3-10-15,12-2-3 0,-2-6 10 16,1 1 8-16,7-6 5 0,0 3 34 0,3-10 17 16,-11 9 25-16,11-9 7 0,0 0-3 15,0 0-12-15,0 0-5 16,0 0-14-16,24-51-3 0,-4 26-8 0,13-18-7 0,1 0-3 16,13-13-7-16,-1 5-1 15,4 1-6-15,-17 10-2 0,1-2-2 0,-4 6-6 16,-7 9 3-16,-3 7-5 0,-6 3 2 15,-2-1-7-15,1 8 0 0,-5 0-3 0,-2-1-8 16,-3 7-5-16,-3 4-2 0,0 0-1 16,0 0 8-16,0 0-2 0,0 0-2 15,7 32 3-15,-17-10 2 0,-13 19-3 0,-1-1 2 16,-6 7 12-16,-16 11-17 0,2 2 7 16,-2 1 0-16,-8 0-3 0,5-5 2 0,11-14-5 15,5-2 0-15,11-14-1 16,1-2-1-16,12-6 4 0,-5-6-1 0,7-2-1 15,-2 0 7-15,5-3 3 0,4-7-2 16,0 0 1-16,0 0-4 0,16-31 4 16,2 6-1-16,12-8-6 0,3-9 10 0,-3 3-7 15,0 2 2-15,0 5 21 0,-8 1 15 16,-4 12 4-16,-6 1 6 0,-1 5 5 0,2 1-11 16,-6 5-2-16,-4-4-17 0,4 4-2 15,-7 7-11-15,0 0 2 0,0 0-4 0,0 0 1 16,0 0 1-16,-20 43-1 0,-7-11 2 15,-6 8 0-15,0 0 3 0,-4-1-17 16,-4-1 2-16,22-10-40 0,-5-3-41 0,8-3-35 16,2-4-38-16,11-3-22 0,0-4-14 15,6 0-46-15,10-4-44 0,1-1-67 16,10-9-105-16,9-7-147 0,19-9 42 16,2 1 56-16,23-17-311 0,6 0-294 0</inkml:trace>
  <inkml:trace contextRef="#ctx0" brushRef="#br0" timeOffset="-156648.27">9682 10822 2334 0,'5'-15'9'0,"-2"1"23"0,0-4 13 16,0 2 6-16,1 1 3 0,-4-3 0 15,3 7-8-15,-3-3 9 0,0 3 0 0,3-3-5 16,-3 14-7-16,-3-14-1 0,3 14-9 16,-3-7-2-16,3 7 0 0,0 0-7 15,-40 20 11-15,13-1 6 0,-14 12 0 16,-14 13 12-16,-6 2 11 0,5 4 4 16,-11 10-7-16,1-10 1 0,-2 5 4 0,5-3-25 15,-4-2 3-15,7-2 0 0,17-10 2 16,3-6-14-16,6 0 5 0,4-9-5 0,11-6-7 15,-1-2-1-15,10-2 0 0,-1-6 8 16,-2 1 6-16,13-8 20 0,-9 3-4 0,9-3-8 16,0 0 4-16,16-38-13 0,7 2-2 15,4-7-9-15,19-14 2 0,2-3 2 16,2-5-2-16,9-3 5 0,-5 1 4 16,-1 1 12-16,7-2 0 0,-9 0 6 15,-2 4 1-15,-2 1 1 0,-4 2 2 0,-13 17-1 16,-3 3 2-16,3 7-5 0,-17 9 2 15,1 5-11-15,-5 5 3 0,-2 1-8 0,4 6-6 16,-8-1-10-16,-3 9-3 0,0 0-2 16,0 0 1-16,0 0-2 0,0 0-1 0,-14 46-2 15,-9-8-1-15,-7 3 0 0,0 7 1 16,-14 10-7-16,-2 2 3 0,-11-3-3 16,7 4 1-16,-4-3-2 0,8-8 0 15,10-7 1-15,2-3 1 0,-3-5-4 0,11-11 1 16,12-5 0-16,-2-5 2 0,5 0 0 15,2-3 2-15,2-3 3 0,7-8 1 16,0 0 1-16,0 0-3 0,0 0-6 0,16-44-1 16,8 5 3-16,6-3-1 0,10-12 0 15,4-1-2-15,5-1-1 0,-16 13 2 16,5 1 1-16,-5 2-2 0,-6 5 5 0,-8 10 0 16,-2 10 2-16,-7-3-1 0,0 10-8 15,-3-3-1-15,0 5-6 0,-4 5 0 0,-3 1 6 16,0 0 4-16,0 0-6 0,-7 32 4 15,-10-5-5-15,-10 11 0 0,-9 8 10 0,-13 5-6 16,-8 5 1-16,0 3 3 0,3 0-8 16,5-9-1-16,11-17 6 0,12-8-9 15,6-4-1-15,6-3-2 0,2-11 2 0,5-3-2 16,7-4 4-16,0 0-2 16,33-25 5-16,7-4-3 0,0-6 3 0,10-18 0 15,4 3 2-15,-5-2 13 0,-2 0 13 16,-10 12 21-16,-4 1 26 0,-9 13 25 0,-8 6 12 15,-2 2 5-15,-5 6-11 0,-2-1-11 16,0 2-20-16,0 4-5 0,-7 7-24 0,0 0 9 16,0 0-3-16,0 0 0 0,-30 28-21 15,-4 5 10-15,-2 5-10 0,-18 13-15 0,7-1 8 16,-9-1-5-16,19-10-12 0,-6-3 7 16,10-7-6-16,12-7-31 0,5-1-5 15,2-6-10-15,5-2-6 0,-1-6-2 16,6-2 1-16,4-5-1 0,0 0-25 15,0 0-22-15,47-25-24 0,-20 4-26 0,12-6-36 16,1-8-46-16,4 3-63 0,13-15-55 16,-8 1-62-16,2-1-112 0,-12 6-99 0,-6 7 63 15,1-1-468-15,-4 0-496 0</inkml:trace>
  <inkml:trace contextRef="#ctx0" brushRef="#br0" timeOffset="-144397.39">6476 8169 2872 0,'-7'-14'-96'15,"4"-5"29"-15,-3 8 26 0,3-3 30 0,3 3 20 16,-4 4 18-16,0-4 8 0,1 1 10 16,3 10-7-16,-7-12 1 0,7 12-13 0,-3-10-3 15,3 10-7-15,0 0-1 0,0 0 1 16,0 0-4-16,0 0 0 0,-6 36 6 15,9-11-7-15,0 4 4 0,0 6-7 0,1 0-1 16,-1 5 3-16,4 11 0 0,0 3 0 16,-1-4-4-16,1-11-11 0,-7-1-16 15,6-2-14-15,2-4-19 0,-5-7-13 16,3 0-13-16,-3-7-8 0,1 1-11 0,-4-6 3 16,3-1 3-16,-3-6-18 0,0-6-19 0,0 0-4 15,0 0-5-15,0 0 13 16,-7-25 11-16,1 7 8 0,3-7 14 0,-5 0 7 15,2-7 8-15,3-1 30 0,-4-2 24 16,1-3 8-16,3 6 17 0,3 2 13 0,0-1 25 16,-4 5 16-16,4 8 11 0,0 0-5 15,0 4-11-15,0 1-6 0,0 2 1 16,0 11-12-16,10-9-1 0,-10 9-1 16,0 0 2-16,0 0-5 0,40 25 0 0,-23-9-2 15,2 5-1-15,1 1-2 0,1 3-2 16,1-1 3-16,-1 1 2 0,-4-3 4 15,-1-5 1-15,-2 1-1 0,5-3 4 0,-2-4 7 16,-7 0 21-16,4-1 27 0,-8-6 35 16,-6-4-11-16,0 0-11 0,0 0-11 15,30-21-8-15,-23-2-7 0,3-8-10 0,3-13 3 16,-3-8-15-16,0-6-1 0,-3 1-4 16,3-3-9-16,-4-1-2 0,1 10-7 0,-4 8-2 15,-3 8-9-15,4 6-3 0,0 4-5 16,-4 7-12-16,3 5-52 0,-3 2-6 15,6 3-14-15,-6 8-16 0,0 0-14 0,0 0-27 16,33 14-39-16,-20 1-47 16,4 0-63-16,-4 5-140 0,5 5-170 0,2 0-89 15</inkml:trace>
  <inkml:trace contextRef="#ctx0" brushRef="#br0" timeOffset="-143147.33">10573 9818 1725 0,'3'-8'30'0,"1"-2"21"0,-4 10 6 0,6-15-1 16,-2 6-4-16,-4 9-6 0,6-8-9 15,-6 8 0-15,13 0-4 0,-13 0-2 0,27 14-1 16,-10 5 2-16,10 15-1 0,3 6-3 16,-11 3-2-16,5 7 0 0,-7 0 2 0,-8 0-2 15,-5-6-1-15,-4-5-1 0,-4 0 16 16,-5 5 6-16,-15-2 4 0,1-11 10 16,7-8 13-16,-11-6 0 0,3-5-6 15,4-9 5-15,-7-6-8 0,1-9-6 16,3-9-8-16,-7-12-1 0,9-16-7 0,-9-11-4 15,14 2-14-15,10 0-6 0,-2-3 4 16,8-2-6-16,8 9-8 0,1 4-4 0,-2 0-22 16,7 3-31-16,-5 11-33 0,-2 5-46 15,10 10-49-15,-7 1-57 0,2 4-142 16,6 7-42-16,-2-1-202 0,7 3-119 0</inkml:trace>
  <inkml:trace contextRef="#ctx0" brushRef="#br0" timeOffset="-142247.33">7630 7968 1818 0,'6'-24'10'0,"-3"8"22"0,1-1 12 0,-1 6 10 16,0 1-2-16,0 2-10 0,5-5-5 15,-2 5-3-15,4 4-2 0,4 0-2 0,5 1-4 16,5 6 0-16,3 4 0 0,3 8-3 16,12 10-1-16,-1 3 1 0,-14 5 2 15,-1 7-1-15,-9 6-6 0,-4 0 3 16,-6-7-3-16,-7-6 5 0,-4 2-6 16,-6-3 3-16,-16 5 0 0,-1 1-1 0,-13-8-1 15,4-2 1-15,2-11 13 0,4-6 1 16,0-4 1-16,3-6 0 0,1-2-2 0,-4-6-10 15,-4-10 3-15,-2-9-4 0,9-14-7 16,4-5-4-16,6-9 4 0,11 3-8 16,9-8 2-16,4 8-12 0,6-2-21 0,7 6-25 15,3 4-39-15,4 5-37 16,3 4-69-16,7 9-88 0,2 9-141 0,-5 8-142 16,2 8-66-16</inkml:trace>
  <inkml:trace contextRef="#ctx0" brushRef="#br0" timeOffset="-141531.36">11622 9585 1694 0,'8'-16'55'15,"-5"4"0"-15,-3-1-4 0,0 9-11 16,0 4-2-16,10-3-3 0,-10 3-3 0,6 14-2 16,1 4-4-16,0 7 0 0,3 7-3 15,-1 18 0-15,2 4-2 0,-1 1-2 16,-1 0-1-16,-1-5-5 0,-2-8 0 0,1-6 1 15,-4-3-3-15,4-8-2 16,-4 0-1-16,1-8 7 0,-1-1 13 0,4-7 1 0,-4-8 1 16,-3-1-9-16,0 0 0 0,13-29-7 15,-6-2 7-15,3-16-9 0,3-8 1 0,-6-5-5 16,6-12 10-16,0 15 5 16,1 1 6-16,-8 6 4 0,4 13-2 0,-2 5 1 15,-5 8-3-15,0 6-2 0,0 2-11 16,7 6-2-16,-7 7 4 0,-3 3-3 15,0 0-4-15,30 18 3 0,-19-7-3 0,5 6 4 16,4-3-4-16,-4-2 0 0,5 4-5 16,-1-7 2-16,-1-2 0 0,5 2 3 0,0-9-6 15,-1 0-4-15,4 0 5 0,2-9-4 16,5 2 3-16,-8 0 4 0,1 0-10 16,-4-1 3-16,-2 4 1 0,-5 1 2 15,1-2-5-15,-4 2-2 0,1 3-1 16,-14 0 2-16,30 5 3 0,-17 1-6 0,-4 2-17 0,12 1-14 15,-1-1-5-15,3-1-17 16,11-6-28-16,2-2-44 0,1-2-45 0,6-4-70 16,1-3-136-16,13-2-206 0,-5-6-85 15</inkml:trace>
  <inkml:trace contextRef="#ctx0" brushRef="#br0" timeOffset="-129730.39">30276 16855 1608 0,'0'0'-106'0,"0"0"7"0,0 0 10 0,0 0-12 16,0 0-1-16,0 0-6 0,0 0 14 0,0 0-216 15,0 0 175-15</inkml:trace>
  <inkml:trace contextRef="#ctx0" brushRef="#br0" timeOffset="-122029.64">17683 17048 1028 0,'-20'8'136'0,"6"1"12"0,5-4 3 0,2-1-4 16,7-4 8-16,-14 7-1 15,14-7-21-15,0 0-3 0,0 0-12 0,0 0-7 16,-13 6-5-16,13-6 3 0,0 0 14 15,0 0 9-15,0 0 12 0,67-20-3 0,-7 1-3 16,16-14-5-16,21-5-7 0,3-4-10 16,30-16-9-16,3 4-6 0,1-7-5 15,-1-2-10-15,0 6-10 0,-26 13-15 0,-4-2 3 16,24-8-10-16,-40 16-6 0,-7 1-2 16,-7 4-2-16,-22 10-5 0,-15 5-3 0,-6 6-3 15,-7 2-6-15,-3 3-2 0,-3-1-10 16,-4 1-15-16,-3 1-14 0,-10 6-31 15,0 0-16-15,0 0-35 0,0 0-25 16,0 0-32-16,-46 24-40 0,25-12-40 16,-12 1-54-16,-21 6-77 0,2 4-125 0,-5-1 32 15,-3-3-266-15,0 2-214 0</inkml:trace>
  <inkml:trace contextRef="#ctx0" brushRef="#br0" timeOffset="-121696.29">17860 17167 2142 0,'-21'7'47'0,"5"-1"26"0,2-5 14 0,14-1-6 16,-16 9 12-16,16-9 13 0,-11 5-12 15,11-5 2-15,0 0 15 0,0 0 20 16,0 0 13-16,54-21 3 0,0-4-2 0,29-19-13 16,17-5-14-16,30-12-6 0,10-10-15 15,3 3-4-15,-6 2-10 0,-1-1-6 16,5 4-13-16,-18 1-9 0,-23 13-7 16,-7 10 0-16,-9-1-17 0,-11 7-25 15,-20 8-42-15,-10 3-17 0,-13 9-19 0,-6 1-29 16,-4 7-33-16,-4 0-33 0,-6 5-37 15,-10 0-57-15,0 0-93 0,0 0-144 0,0 0 50 16,0 0-278-16,0 0-217 0</inkml:trace>
  <inkml:trace contextRef="#ctx0" brushRef="#br0" timeOffset="-118863.02">3152 13000 2077 0,'0'0'-21'0,"-12"-5"17"0,12 5 11 16,0 0-5-16,-13-5 0 0,13 5-1 0,0 0-3 15,0 0 2-15,0 0-2 0,0 0-2 16,16 30 2-16,1-13 5 0,16 11-3 16,4 4-1-16,2 4 4 0,-2-4-6 0,10 0 3 15,-1-2 2-15,-2 1 3 0,-4-5-1 16,-4 2 2-16,-6-7 1 0,-6-2 4 0,-4-5 8 15,-4 3-1-15,-2 0 5 0,-7-1 2 16,-1 5 9-16,-6 1-5 16,-13 6 2-16,-1 0-6 0,-13 12 1 0,1 0-3 15,-3-5-4-15,2 0-3 0,-3-3 0 16,-3 4-3-16,9-10-4 0,10-5 3 0,1-4-10 16,7-2-61-16,-1 0-58 0,-3-2-81 15,10-4-124-15,0-3-268 0,0-6-91 16</inkml:trace>
  <inkml:trace contextRef="#ctx0" brushRef="#br0" timeOffset="-116146.06">17349 17060 1860 0,'-30'-4'126'0,"14"3"-2"15,16 1 1-15,0 0-4 0,-24 0-24 0,24 0-3 16,0 0 10-16,30-31-2 0,24 2 2 15,25-17-8-15,45-16 5 0,19-8-14 0,14-5 8 16,3-5-17-16,10-2 3 0,3 1-17 16,-3-1 11-16,-3 5-8 0,-11 2-5 15,-15 15-11-15,-8 0-9 0,-37 20 6 16,-22 8-5-16,-20 8-1 0,-8 5-11 16,-16 6 11-16,-13 8-7 0,-14 5-7 0,-3 0 5 15,-33 25-7-15,-38 12 1 0,-19 13-10 16,-29 21 0-16,-15-1-8 0,-5 5 4 0,-5 0-3 15,5 0 7-15,-2 0-2 0,11-3-19 16,37-19 13-16,9-3 7 0,4-3-1 16,17-7-11-16,23-12-3 0,0-2 3 15,17-9-14-15,10-9 4 0,13 1 10 0,0-9-8 16,0 0 12-16,46-17-12 0,8-11 7 16,25-12 2-16,-2-9-6 0,40-17 3 15,3-7 3-15,-4-2-1 0,4 6-7 0,-6 1-4 16,-21 15 14-16,-6 6-2 0,-11 7-13 15,-25 10 4-15,-1 5-27 0,-17 5-11 16,-7 4-7-16,-6 4-44 0,-10 2-49 0,-3 6-40 16,-3-2-51-16,-4 6-66 0,0 0-117 15,0 0-60-15,-34-7 45 0,21 3-201 0,13 4-128 16</inkml:trace>
  <inkml:trace contextRef="#ctx0" brushRef="#br0" timeOffset="-108812.24">16859 10634 1834 0,'-26'-4'8'0,"3"-1"17"16,-1-1 9-16,8 5 11 0,-4-2 6 16,2-3-5-16,-1 6 8 0,2 0 9 15,-3 0-10-15,0 6-1 0,3 4-6 0,1-1 12 16,-1 8 1-16,-7 8 0 0,8 0 3 15,2 21 6-15,1 1-11 0,7 9 16 0,-5 1-12 16,11 5 1-16,5 9 8 0,-2 8-4 16,0 9-4-16,0-2-13 0,10-3 8 15,-5 9-7-15,-2-9 6 0,0 9 5 16,4-10 4-16,-7 2-12 0,2-17-1 16,1 2-1-16,-6-5 7 0,-3 4-10 0,3-4-7 15,-3-3 6-15,-2 2-12 0,2-3-8 16,0-5-3-16,-7 2 13 0,7-7-15 0,-8 0 7 15,11-10-13-15,-6-8 6 0,-1-1-11 16,4-6 10-16,0-3 2 0,-8-4-6 0,5-3-4 16,-7 2 1-16,-1-4-9 0,1-4 2 15,-4-3 5-15,1-5-3 0,-1 3-4 0,-6-8 5 16,0 0-9-16,-1 0 1 0,-3-4 1 16,0-2-4-16,5 0 4 0,-5-4 5 15,10 3-13-15,-10-11 2 0,8-2-8 16,-2-1 11-16,4 0 3 0,1-1-6 15,7-2-3-15,-2 0 7 0,1-2-8 0,7 3-9 16,3-2 18-16,0 3-2 0,0-2 2 16,6-1 4-16,1 4-7 0,0 0 6 0,3 1-7 15,3 5-8-15,-2-1 11 0,1 5-13 16,6 0 14-16,1 2-10 0,-2 2 3 0,-1 7 6 16,8 0-14-16,-4 1 1 0,7 6 4 15,-5 4 11-15,16 5 2 0,2 16 0 16,-4 4 8-16,-3 6-3 0,4 7 7 0,-7 18 11 15,3 6-2-15,-3 4 10 0,-3 4 6 16,-7 5-8-16,-4 0 2 0,2 10 6 16,-12-3 1-16,-6 5-10 0,3 2 5 15,-6 1-1-15,3-1-4 0,-3 1-1 0,-7 6-2 16,7-6-3-16,-5-4 4 0,5-4-5 16,6-18-5-16,8 4 0 0,-1-21-9 0,3 2 2 15,1-13-3-15,-5-6 0 0,5-10-26 16,-1-8-14-16,1 2-28 0,-1-13-47 15,-3-4-62-15,3-6-67 0,0-15-99 0,1-11-151 16,-1-22-41-16,0-25 49 0,-2-18-318 16,-5-11-281-16</inkml:trace>
  <inkml:trace contextRef="#ctx0" brushRef="#br0" timeOffset="-107945.54">16856 10901 2158 0,'0'0'-134'0,"0"-17"21"0,-7 8 25 16,4-1 16-16,0-4 15 0,-4 6 26 0,4-5 11 15,-1 2 18-15,-6 1 18 0,7-2 17 16,-10-1 14-16,9 5 10 0,-9 0 12 0,0-1 8 15,-1 5-4-15,1 0-8 0,13 4-3 16,-33 8-9-16,13 8-4 0,-4 3-4 0,-9 17-1 16,3 6-9-16,6 11 8 15,5 15-2-15,-5 1-2 0,7 3-3 0,17-5-3 16,5 1 2-16,1 18-7 0,4 2 11 16,7-5 2-16,2 3 2 0,8-1 7 15,3-6 1-15,-3 3 0 0,3-6-2 0,3-1 6 16,-6 3-3-16,0-6-5 0,-8-4 2 15,-2 7 1-15,10-2-4 0,-14-1 6 0,-6-14 1 16,-11-4-7-16,4 3-1 0,-6-1-13 16,-4-1 14-16,-4-2-9 0,-9 0 0 15,0-3-9-15,-4-6 1 0,0-1-7 0,0-5-6 16,5-13 3-16,-5-3-1 16,0-5-4-16,-3-5 2 0,7-1 2 0,-1-9-16 15,-3-4 15-15,-6-3-6 0,7-2-2 16,-8-10-2-16,-9-8-12 0,10-1 7 0,-4-5-1 15,7-1-5-15,4-5-9 0,8 5 8 16,2 4-9-16,-1-18 1 0,7 9 1 0,4 5 9 16,6-3 2-16,0-4-6 0,3 3 2 15,7-11-8-15,4 9 9 0,2-5-6 16,8 3 8-16,-4 12-3 0,-4 6-5 0,1 7 7 16,-1 1-15-16,1 6 1 0,3 3 7 15,3 5-4-15,1 10 11 0,6 10-3 0,3 14 2 16,-3 9-11-16,10 21 15 15,-4 10 11-15,-6 1-6 0,-3 7-3 0,-6 11 12 16,-5 0-3-16,1 1 17 0,-8 4-3 16,5-3-8-16,-4-7-6 0,-4-5 11 0,5-2-6 15,-8-13 4-15,7-6-8 0,0-2-7 16,-3-6 14-16,6 0-4 0,0-9-3 16,-2-8-1-16,-2-5-11 0,1-1 3 0,1-5-33 15,-5-2-10-15,7-6-30 0,4-2-28 16,-4-3-34-16,1-5-50 0,-1-6-52 0,1-4-65 15,-5-6-138-15,9-2 9 0,-6-2-223 16,6-6-148-16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1:37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11603 12241 2447 0,'-3'-11'-27'0,"0"1"48"0,3 10 31 15,-8-18 29-15,5 11 20 0,3 7 30 16,-10-15-8-16,7 7 27 0,3 8 11 0,-11-14 9 0,8 6 10 16,3 8-6-16,-10-9-10 15,10 9-12-15,0 0-13 0,-6-8-18 0,6 8-14 16,0 0-19-16,0 0-5 0,0 0-14 15,0 0-6-15,0 0-5 0,-3 32-7 0,6-10-2 16,3 7-5-16,1 7 1 0,-4 17-4 16,8-3 0-16,-2 3-7 0,1 1 2 15,-2 0-4-15,-2-4-1 0,4 0 5 0,-7-8-3 16,0-9-8-16,0-2-1 0,5-3-2 16,-5-1 0-16,0-4-4 0,1 2 1 0,-1-9 9 15,-3 2-10-15,0-5-5 16,3-2 3-16,-3 1-11 0,0-12-13 0,3 14-13 0,-3-14-36 15,3 11-47-15,-3-11-61 16,0 0-82-16,0 0-50 0,0 0-46 0,0 0-62 16,-9-29-117-16,9 21-10 0,0-9 56 15,3 3-311-15,0-4-276 0</inkml:trace>
  <inkml:trace contextRef="#ctx0" brushRef="#br0" timeOffset="83389.31">12783 6472 1377 0,'-13'-3'52'0,"13"3"-4"0,-11-8-19 15,5 1 4-15,-1 3 17 0,1-6-18 0,3-1 12 16,-2 1 11-16,2-2 0 0,0-1 10 15,-4-3 1-15,7 3 10 0,0-5 2 16,-3-1-4-16,3-2-2 0,0 0-4 0,3-5 1 16,1 1-5-16,-1-3 3 0,11 0-6 15,-1-4-7-15,4-11 5 0,-4 11-2 0,4 2-1 16,2-12-9-16,8-1 6 0,0 3-11 16,9-2-3-16,1-1 1 0,0 3 6 0,3 1-8 15,3-3 1-15,1 6 0 16,-1 1 4-16,4-1-4 0,-4 2-12 0,4 0-1 15,-1 2-1-15,4 6 12 0,-7-5-9 16,8 4-3-16,-5 2-1 0,-2 5-4 16,5-1-12-16,2 2 16 0,2-1-8 0,0 5 0 15,4 1-13-15,-1 3 8 0,-5 1 6 16,-5 5-6-16,4 2-4 0,17-4 5 0,-14 4-14 16,17 1 10-16,-13 2 0 0,-8 2 1 15,25 1 2-15,-4 1 0 0,0 2-7 0,-7 4 12 16,8-1-11-16,-1 4 0 0,-4 2 9 15,1-2-6-15,-1 3 3 0,-3 2 3 16,2 6-1-16,-2-2 5 0,13 7 4 0,-3 2-10 16,-2 1 5-16,-5 4 14 15,4-3-3-15,-7 3-8 0,4 2 11 0,-4 2-7 16,0-4 2-16,-3 7-2 0,-9-11-2 16,-4 4 1-16,-4 2 13 0,7 6-2 0,-7-3 3 15,-3-4-1-15,-7 3-2 0,8 3-3 16,-5-1-5-16,-2 5-1 0,-1-1-6 0,-3 1-1 15,0-2 5-15,3 16 7 0,-13-14 0 16,3 0 2-16,-3 0 3 0,-3 3-6 0,10 0-5 16,-11-2-4-16,5 2 0 0,-2-2-3 15,-5-2 4-15,2 3-4 0,-2-2 1 16,2 0-2-16,1 3-6 0,-1-1-1 16,-2 2 4-16,-7-1 7 0,-1 0 0 15,5 0 4-15,-8 3 0 0,0-3 0 0,4 0-1 16,-14-4 2-16,4 4-5 0,0 0-2 15,-5 0-5-15,-1 0 5 0,-1 0-1 0,-1 0 2 16,-2 0-1-16,4 0-6 0,-8-3-1 16,1 3-2-16,-2-7 6 0,1 7-2 0,-2-3-1 15,-1-2 1-15,-4-4-3 0,-2 8 1 16,-1-6-1-16,-3-1-3 0,0-1 2 16,-3 1-3-16,0-3 3 0,-8 1-1 0,5-2-4 15,-4-1 2-15,-4 1 2 0,-2-4-2 16,-11 9-5-16,11-11 0 0,-4-1 4 0,-1-1-5 15,5 0 3-15,-8-5 1 16,4 0-1-16,1 0-3 0,-8-3 5 0,3 1-4 16,5-3-1-16,-8-2 2 0,-3 1-2 15,3-1 0-15,4-5-5 0,0-1 2 0,-7 1 1 16,0-6 3-16,6 3-4 0,7-2 2 16,4-7-5-16,0 5 3 0,-4-6 2 0,-3 1 2 15,-3-1-2-15,6-1-3 0,-2-2-1 16,-2 0 2-16,-12-1-2 0,6-1-3 15,11 0-3-15,2 0 4 0,-6-2 0 0,-14-1 0 16,4-2 0-16,8-5 0 16,5 5 1-16,-7-3-1 0,-5-2 2 0,9 0-2 0,-1-7 4 15,-1 2 2-15,-2-2-4 16,7-3-3-16,-3-3 3 0,0-2-4 0,-10-12 6 16,17 6-1-16,-4-2 1 0,1 1-10 15,8-2 12-15,-21-10-4 0,9 2-2 0,3 0 6 16,10 4-1-16,-9-7-1 0,2 12-8 15,11-6 2-15,-7-12 3 0,10 12 5 0,-3-5-5 16,6-1 4-16,-13-7 0 0,10-5-2 16,-6 5 3-16,12 1-5 0,-2-6-3 15,-1-5 4-15,6 2 1 0,5-7 2 0,-1-2-3 16,11 12 1-16,-10-13-5 0,5-6 1 16,4 17 4-16,7-4-3 0,-3 8 2 15,-3-6 1-15,9 3 1 0,-3-2-5 16,3 1-1-16,10 3 6 0,-2 1-5 0,-1-2 0 15,10-6-15-15,10 0-13 0,-11 16-18 16,5-2-15-16,3 3-23 0,12-6-32 0,8 1-23 16,-10 13-26-16,6-7-42 0,1 11-46 15,-5 2-38-15,18-6-88 0,-11 12-117 16,5 6 61-16,-5 3-228 0,-2 7-165 0</inkml:trace>
  <inkml:trace contextRef="#ctx0" brushRef="#br0" timeOffset="84743.95">15559 6542 1916 0,'-27'-10'-31'0,"8"-3"6"16,-1 4 20-16,4-4 22 0,-5 1 8 16,7-4 5-16,-8-3 9 0,8 1 10 15,-10-4 7-15,11-3 7 0,-3 0 11 16,2 0-4-16,5 5 16 0,-5-9-6 15,4 3 9-15,4 1-3 0,-1-3-4 0,0-4-7 16,7 4-2-16,0-8-4 0,3 4-2 16,8-18-5-16,-2 0-1 0,15 0-8 0,3 0 4 15,6-9-6-15,10-1 0 0,4 0-8 16,-1 5 6-16,11-4 5 0,0 5-13 16,6 1-5-16,-3 3-10 0,10-1-5 0,-10 2 10 15,6 5-6-15,1-1 7 16,-3 8-12-16,3 1 6 0,-15 5-6 0,19-1-1 15,-14 7-3-15,-4 3-6 0,0 1 6 16,7 2-6-16,3 5 7 0,1 1-11 0,2 1 19 16,8-1 3-16,-1 5 6 0,-3 5-8 15,1 2-7-15,-2 1 8 0,1 1-5 0,7 5-4 16,-7 1 1-16,0 8 3 0,4-2-5 16,-1 2 3-16,-7 3-4 0,7-1 7 15,4 10-6-15,-14-4-2 0,1 2 2 0,-7 0-6 16,-4 2-3-16,3 4 4 0,4 6-3 15,-10-2 1-15,-7-3 1 0,1 6 1 0,-1 2-1 16,1 7 3-16,-4-4-10 0,-7-1 7 16,-3 2-6-16,3 2 3 0,-3 1 3 15,10 10-6-15,-20-8-3 0,7-5 3 16,0 2 2-16,-8-1-3 0,2 0 0 0,-4 0 2 16,2-1-1-16,-2 2-3 0,3-4-2 15,-10-5 7-15,3 9 2 0,1 1-6 16,2 0 3-16,-6-1 1 0,1 0 1 0,5 4 2 15,-9-1-11-15,6-2 8 0,-3 0-1 16,-3-7 1-16,-3 1 2 0,2 9-4 0,4 0 1 16,-7-6-1-16,0 9-2 0,5 1 0 15,-13 0-2-15,5 3 0 0,-3-1 8 0,-7-5 0 16,7 2-3-16,-6 0-1 16,1-2-3-16,-2 3 4 0,-3-2 0 0,-4-4 4 15,1 2-1-15,-4-4-5 0,-7 4-1 16,0 0 2-16,-12 7-2 0,5-14 0 15,-13 11 0-15,14-12 0 0,-7-2 2 0,-10 6-1 16,-7-4 0-16,11-8-7 0,-8-3 7 16,-12 4 3-16,9-9-4 0,-16 10 0 0,-1-7-6 15,-2 2 2-15,3-2 5 0,5-10-6 16,5 2 1-16,-7 0 6 0,7-3-5 0,0-1 2 16,-4-2-4-16,1-2 9 0,-2-4-11 15,2-2 6-15,13-1 0 0,-14-1-5 16,14 1 2-16,6-6 0 0,1 0 0 15,-8 0 0-15,7-3-2 0,-9 0 1 0,6 1 3 16,-20-7 0-16,4 2-3 0,1 0 0 16,2-5 3-16,3-1-3 0,0 1 6 15,4-6-7-15,-1 1 3 0,7-4 2 0,-4 7 0 16,-1-9-2-16,4 2-3 0,1 4-3 16,0-5 5-16,3-3-1 0,-2-4 3 0,5-3-1 15,-2 3 1-15,-1-2 7 0,7-1-4 16,-4-5 5-16,8 5-10 0,-4-7 13 0,-3 3-4 15,2-4-2-15,-5-10-2 0,10 8-1 16,-8-15 3-16,4 3 2 0,-4-6-8 16,1-1 8-16,10 3 3 0,3-5-7 15,-3 2-2-15,3-3 5 0,3-1-8 16,6 15 2-16,-1-15-1 0,1 8-2 0,4-14-2 16,11 8 4-16,-7-16 1 0,13 14 4 15,10-16-3-15,-4 19-2 0,8-1 3 0,-1-12-7 16,7 3-10-16,10 3-20 0,-3 1-19 15,0 5-17-15,3 10-8 0,6-5-28 0,-6 14-32 16,4 6-31-16,-1 1-43 0,0 6-44 16,-3 6-51-16,-3 9-97 0,-3 3-93 15,-2 9 62-15,2-2-215 0,-4 4-147 16</inkml:trace>
  <inkml:trace contextRef="#ctx0" brushRef="#br0" timeOffset="85389.33">15793 5965 1828 0,'-3'-12'-51'0,"-5"-1"27"15,5 2 27-15,3 2 27 0,-6 0 18 16,6 9 15-16,-7-11 13 0,7 11 5 0,-3-8-8 15,3 8-3-15,0 0-2 0,-14-6-9 16,14 6-1-16,0 0 2 0,-19 21 4 16,5 0 0-16,-13 11 0 0,-3 11 3 0,4 4 2 15,-4 14 4-15,-11 14-4 0,5 6 11 16,-4 5-14-16,4-3-2 0,-5 0 6 0,8 2-6 16,-4-4-19-16,4-6 4 15,6-6-11-15,11-8-4 0,-1-7 0 0,4-4 5 16,6-2-9-16,-6-12-6 0,6-7-4 15,1-4-20-15,6-4-27 0,0-2-25 16,0-6-16-16,0 2-29 0,0-11-51 0,0-4-70 16,0 0-62-16,0 0-133 0,0 0-16 15,19-37-196-15,-2 12-123 0</inkml:trace>
  <inkml:trace contextRef="#ctx0" brushRef="#br0" timeOffset="85689.03">15936 6347 1878 0,'7'-18'76'0,"3"4"16"0,-7 3 14 16,0-1 9-16,0 2-9 0,-3 0-4 0,0 10-7 15,4-15-9-15,-4 15-5 0,4-10-12 16,-4 10 3-16,0 0-15 0,0 0 3 16,0 0-12-16,0 0-1 0,0 0-8 0,-14 47-1 15,4-16 8-15,-4 13 10 0,-2 4-11 16,-4 7 1-16,4 1-6 0,-11 10-4 0,-3 7 5 15,0 0-3-15,-6-2-9 0,6 3 0 16,-4-5-9-16,7 2 1 0,1-6-2 16,2-13 4-16,8-2-25 0,-1-6-22 15,4-8-18-15,-1-8-20 0,8-3-27 16,-1-10-26-16,4-1-14 0,3-3-24 0,0-7-24 16,0-4-38-16,0 0-23 0,0 0-38 15,0 0-70-15,26-34-262 0,-6 10-108 0</inkml:trace>
  <inkml:trace contextRef="#ctx0" brushRef="#br0" timeOffset="86189.13">16163 6704 1769 0,'19'-32'24'0,"5"7"36"0,-10 3 21 15,-1 1 20-15,-4 3 16 0,2 4 4 0,-4 2-9 16,-1-1-9-16,-3 2-12 0,5 4-12 16,-2 0-7-16,-6 7-8 0,0 0-7 15,0 0 0-15,0 0-4 0,0 0 3 16,3 32 3-16,-9 0 7 0,-8 14 8 15,-10 19-2-15,-9 7-1 0,0 3-5 0,-10 3-4 16,3 0-4-16,-7 7 3 0,1-9-14 16,5 3-3-16,-5-4-6 0,13-4-5 0,0 0-7 15,6-9 9-15,3-16-3 0,7-1-12 16,7-5-11-16,1-15-18 0,1 0-22 0,5-7-2 16,6-4-5-16,5-6-14 0,1-4-12 15,4-4-13-15,-13 0-13 0,44-14-19 16,-14-5-15-16,10-10-3 0,-4-6-5 15,8-5 5-15,6-7 5 0,0-3 12 16,-7 0 14-16,4-6 9 0,-14 12-3 0,10-9 13 16,-5 11 16-16,-5 2-1 0,-3 0 9 15,0 2 52-15,-4 10 33 0,-9 6 21 0,-4 4 14 16,4 0 4-16,-7 7 5 0,0 1-5 16,0 2-5-16,-7 4 0 0,-3 4 3 15,0 0 5-15,0 0 4 0,7 33 2 0,-14-8 3 16,1 11-14-16,-8 11 6 0,-9 9-4 15,0 9-2-15,-4 2-11 0,-3 1-3 0,-3-7-8 16,9-5-5-16,-3-8 3 0,8-3-3 16,-1-5-16-16,10-8 7 0,-4-4-40 15,11-6-18-15,-4-7-18 0,7-1-19 16,-3 0-24-16,3-9-39 0,0-5-41 0,0 0-51 16,0 0-63-16,0 0-163 0,0 0 22 15,0 0-178-15,13-36-99 0</inkml:trace>
  <inkml:trace contextRef="#ctx0" brushRef="#br0" timeOffset="88458">13826 6953 1804 0,'-20'-18'100'16,"4"0"11"-16,-1 4 25 0,7 3 12 15,-4-2 16-15,1 3-7 0,3-2 2 16,0-1 4-16,3 5-9 0,1 0-2 0,6 8-26 15,-13-13-11-15,13 5-12 0,0 8-6 16,-14-10-14-16,14 10-9 0,0 0-16 0,0 0-8 16,0 0 7-16,0 0-12 15,0 0 1-15,3 45-14 0,8-20 8 0,-5 5-3 16,7 17-8-16,1 1 4 0,2 2-1 16,5 2 5-16,-2-2 9 0,-2 6 5 0,4-3-5 15,1-3-1-15,-2 0 3 0,1 0-10 16,-2-3-2-16,5-5 3 0,-1 1-4 15,-3 0-1-15,3-10-2 0,-6 0-6 0,-1-9-1 16,-2 2 1-16,-4-9-6 0,4 2 5 16,-1-5-5-16,3 2 6 0,-2-7 6 0,-4 4 21 15,3-5 21-15,-3-5 20 0,3-2 12 16,-13-1 2-16,34-4 2 0,-8-4 3 16,1-6-11-16,0-4-1 0,6-14-9 15,0-1-20-15,-6-2 10 0,0-5-23 0,-7-3-2 16,-4-2 4-16,-2-2-7 0,-1 0-12 15,-10 5-5-15,-3 6-4 0,4 5-4 16,-8 6 10-16,1 0-13 0,-7 6-11 0,0-3-33 16,-6 5-12-16,-2 9-14 0,-4-1-31 15,-8 7-2-15,-8 2-13 0,-5 8-10 0,-13 3-14 16,2 6-9-16,1-1-16 0,0 7-14 16,16-8-35-16,4 3-31 0,6-7-25 0,7 3-26 15,4-3-33-15,5 3-59 0,8-10-71 16,3 3-106-16,0-7 38 0,14 14-359 15,-1-11-345-15</inkml:trace>
  <inkml:trace contextRef="#ctx0" brushRef="#br0" timeOffset="89757.17">17042 7032 2465 0,'-16'12'-34'16,"13"-3"20"-16,-8-2 12 0,11-2 12 15,0-5 10-15,0 0 17 0,-3 13 16 0,3-13 16 16,0 0 15-16,0 0 9 0,27 1 7 16,-27-1 7-16,0 0 10 0,40-12-4 0,-23 2 10 15,0-3-2-15,-1-3-15 0,4-8-6 16,10-8-7-16,-7-8 1 0,-6 11-4 16,3-14-6-16,-3-2-3 0,-11 8 0 15,-2 1 2-15,-8-2-5 0,4 1-6 16,0-1 5-16,-6 3-8 0,-1 6 1 0,1-1 1 15,-5 2-4-15,-2 6-7 0,7 4-3 16,-1 4-6-16,-3-3-6 0,3 9-7 0,-6-3-7 16,-4 4-1-16,4 4 0 0,13 3-7 15,-30 8-1-15,16-6-6 0,-2 10 3 16,2-1-3-16,1 2-10 0,4-1 5 16,-2 2-5-16,11-3-10 0,0 2 3 0,0-13-3 15,6 22 0-15,5-11-1 0,2-3 0 0,1 1-1 16,2-8 8-16,4 2-2 0,7-3-2 15,-4 0 6-15,0-4-6 0,7-2-2 16,-3-1 6-16,3-4 1 0,-3 1 0 16,6-2 0-16,-6-1-6 0,3-2 3 0,-6 3 1 15,1-1 3-15,2 1-5 0,-10 2 2 16,-4 3-5-16,4-1 5 0,-4 1-5 0,-2 0-3 16,-5 1 2-16,-6 6-7 0,17-5-11 15,-17 5 4-15,0 0 0 0,23 11 2 16,-23-11 4-16,7 19 1 0,-4-1 3 0,-3 2-2 15,3 5 4-15,1 1-3 0,-4 3 7 16,3 3-4-16,4 0-1 0,-7-4 4 0,6 5-1 16,4-4 2-16,-3 2-1 15,0-6 3-15,3 0-2 0,-4-6 3 0,8-2 0 16,-1-3-4-16,4-3 6 0,-1-3-10 16,1-5 12-16,7 0-3 0,-5-3-1 0,8-6 0 15,-3 2 2-15,-1-7 2 0,4 4-3 16,-8-4 1-16,5 3-3 0,-7-1-11 15,-4 0-16-15,-3 3-18 0,0-1-31 0,-3 2-61 16,-7 5-30-16,6-7-41 0,-6 7-47 16,0-7-62-16,0 7-77 0,0 0-135 0,0 0 55 15,0 0-329-15,0 0-291 0</inkml:trace>
  <inkml:trace contextRef="#ctx0" brushRef="#br0" timeOffset="93989.07">15583 5642 2195 0,'0'0'-140'16,"0"0"20"-16,6-6 21 0,-6 6 11 15,0 0 18-15,0 0 3 0,0 0 2 16,0 0 10-16,0 0 17 0,11-7 6 0,-11 7 2 16,0 0 23-16,0 0 13 0,0 0 9 15,0 0 6-15,0 0 10 0,0 0 10 16,0 0 3-16,0 0 10 0,0 0 2 0,0 0-2 15,0 0-7-15,0 0-4 0,0 0-5 16,0 0 1-16,-17-12 7 0,17 12-6 0,-24-10-3 16,11 6-7-16,3-2 0 0,-6 4-1 15,-5-7-5-15,5 5 6 0,-1 0-3 16,-7-2 0-16,-1-1-3 0,1 2-4 0,-3-1 0 16,0-1 1-16,-3 2-4 15,0-2-1-15,-3 1-2 0,3 2-2 0,0-1 0 16,-3 2-1-16,3-3 0 0,-7 2 6 15,14 4-1-15,-11-4 2 0,1 1-1 0,3 0 0 16,-3 1-6-16,3-1 4 0,0-3 23 16,3 5-4-16,-3-2-4 0,-3 0 1 15,3 2-6-15,-7-2-4 0,4-2 1 0,3 2 2 16,-3 1-7-16,-5-2 7 0,5 3 2 16,-7-2-7-16,4 0 1 0,3 3-9 0,-4 0 3 15,0-1 1-15,0 1-4 16,1 0 3-16,-4 0-4 0,-1 1-1 0,5-1 0 15,-4 0-4-15,-3 3-4 0,6 0 2 16,-3-2 3-16,0 5-4 0,4-3 5 16,-8 2 2-16,4-1-5 0,1 2-2 0,1-1 4 15,5 0-8-15,0 0 1 0,-10 2 5 16,3 1-3-16,2-1 0 0,5-1 2 0,-7 2-8 16,7 3 9-16,-3-1-7 0,-5 0-1 15,8 2 3-15,-4 1 1 0,1 2-1 16,-15 6 0-16,12-4-1 0,9-2 1 0,-13 10 4 15,-1-3-1-15,11-4 3 0,6-3-5 16,0 2 1-16,4-4-2 0,0 2-3 0,3 0 5 16,-3 0-3-16,-1 2-1 0,-2 1 6 15,2 2-2-15,0-4 2 0,8 2-3 16,-7 3 1-16,2-1 1 0,-1 0-4 16,-2 0 2-16,4 2-2 0,-4-4 3 15,5 4 0-15,-1-2 2 0,-4-1-9 0,8 5 7 16,-8-5-3-16,4 5 1 0,4-2 3 15,-1 0-2-15,-6 3 0 0,6-3-2 0,1 6 2 16,-1 0 0-16,0-3-1 0,1 3 0 16,-5 13 0-16,5-7 3 0,-1-8-2 0,7 6 0 15,-10 10 4-15,4-1-7 0,2-3 1 16,1-5 4-16,-1 12 0 16,1-1 3-16,0-6-2 0,3 10-1 0,-3-3-2 0,2 2-2 15,8-4 10-15,-7 7-8 16,4 0 3-16,-1 0-1 0,0 0-2 0,4-8 1 15,-4 8 0-15,4 2 0 0,3-6 2 16,-3 6-1-16,-1 3 2 0,4-10 4 0,-3 7-2 16,3 4 2-16,-3 1 2 0,3-4 3 15,3 2 3-15,-3-1-6 0,3 5 1 16,1-5 3-16,-1 0 2 0,3 3-3 0,8-3-2 16,-4 0 3-16,3 2 0 0,-3-1-4 15,7 1 14-15,0 1 0 0,-1 0 2 0,1 1-1 16,10 12-6-16,-5 0 3 15,-1-15 5-15,2-3-2 0,7 12-1 0,0 3-5 16,0-9 3-16,-3-8-1 0,6 14-2 16,10-7 11-16,-3-3 8 0,-10-8 6 15,-3 0-6-15,17 4 2 0,-14-11-8 0,13 14 3 16,-13-13-6-16,9 0 5 0,-1 0-14 16,-2-2 1-16,4-1 9 0,0 1-11 0,-4-5 13 15,8 3-11-15,-1 2 0 0,-2-6-6 16,2-2 4-16,-4 1 1 0,12 1-1 0,-5-6-6 15,-2 5 10-15,5-6-11 16,5 0 13-16,0 0-14 0,-1-7 1 0,7 1-6 16,3 2 10-16,-2-4 3 0,-1 1 0 15,-8 0-8-15,11-6-3 0,-3 1 7 16,-9-1-2-16,9-2-8 0,-10-3 7 0,-4 1-4 16,2-4-14-16,1 2 8 0,14-2 2 15,-9-4 9-15,-11 0-8 0,4 0 3 0,-1 0 2 16,4-1-7-16,17-8 0 0,-1 5 6 15,-12-1-10-15,-7-2 4 0,13-6 5 0,-1 1-5 16,-5-5-8-16,6 3 12 0,-6-4-1 16,-1 4-7-16,0-7-7 0,-9 6 16 0,5-4-12 15,1-5 11-15,4 7-6 0,-8-2-1 16,11-3-4-16,-17 5 13 0,10-4-9 16,-7 0-5-16,4 2 9 0,-1-9-3 15,-5 10 1-15,-11 4-2 0,0-1-4 16,3-3 6-16,-3 3 0 0,-3-5-4 0,0 2 4 15,2 4-8-15,-2-6 8 0,-7 3 2 16,7-1 0-16,3 0 4 0,-11 1-14 0,8-4 2 16,0 3 5-16,-7 2 5 0,7-4-1 15,-11 5-1-15,1-3-1 0,7 4 0 0,-5-4-9 16,-2 3 12-16,7-1-8 0,-8-2 3 16,1 2 0-16,-1 0 2 0,5-3-6 15,-5 4 1-15,1-2 6 0,-4-4-3 16,4 4-11-16,-1-3 12 0,4-5-5 0,-7 8 4 15,1-1 5-15,-1 0-8 0,1 1 2 16,-1-1-6-16,4 1-1 0,-7-3 8 16,-1 3 1-16,5-1-2 0,-1-2-1 0,-2 0 5 15,-1 3-6-15,-1-4 6 0,5-1-6 16,-4 2 10-16,-1 0-5 0,-1-3-2 0,-2 4-5 16,4-2 1-16,0 0 0 0,-3 5 3 15,-4-1 1-15,4-1-1 0,-4 0-3 0,0-4 2 16,1-1 4-16,-1 4-4 0,0-5-3 15,1 2 1-15,-4 1 9 0,3-4-11 16,-3 6 7-16,-3-6-5 0,3 5-2 16,3-5 2-16,-10 0 2 0,7 0-3 15,0 0-1-15,-3-2 4 0,3 2 4 0,-7-3 3 16,7 1-11-16,4-3 6 0,-8 5 0 16,1-6-4-16,0 5-1 0,0 1 0 0,-1 0 5 15,1 0-2-15,3 0-3 0,0 1 6 16,-7 2-2-16,0 0 3 0,4-2-3 0,0 3-1 15,-4 1-1-15,4-4 1 0,3 6 1 16,-3-3 0-16,-5-1 1 0,5 0-4 0,0 4 6 16,0 1-7-16,-4-1-1 0,4 3 6 15,0-1 1-15,-1 2-7 0,0-1 0 16,-2 0 6-16,6 1-4 0,-3 3 8 16,-4-7-6-16,4 5 4 0,0 1-4 15,-1-5 4-15,0 5-8 0,4-5 6 0,-3 6-1 16,0-4 2-16,3-1-2 0,-3 4 5 15,3-1-5-15,-3-2 0 0,-1 3-1 0,1-1-1 16,0-1-1-16,3 2 0 0,-8-1 8 16,5 1-4-16,3-6-1 0,-3 2-3 0,-3 1 8 15,2 1-6-15,1-1-2 0,3 0-3 16,-3 2 11-16,-5-5-10 0,5 4 3 0,3-1 4 16,-3 0-6-16,-7-1 0 0,7 4-2 15,3-1-1-15,0 1-1 0,-6 2-11 16,1-1-5-16,2 0-28 0,0 3-14 0,0 1-38 15,-1 0-32-15,1-2-45 16,3 9-45-16,-6-8-43 0,6 8-68 0,-11-4-150 16,11 4 46-16,-13-3-211 0,13 3-147 15</inkml:trace>
  <inkml:trace contextRef="#ctx0" brushRef="#br0" timeOffset="95022.04">13290 9068 1903 0,'0'0'17'0,"0"0"22"15,0 0 17-15,-17-24 12 0,10 15 3 16,4-1 8-16,0-3 12 0,-5 1-5 0,2-3 10 15,3 5-8-15,-7-3 6 0,3 2-5 16,-3 3 5-16,0-3-15 0,4 4-13 16,-2 0-2-16,8 7-4 0,-19-3-12 0,19 3 6 15,0 0-16-15,-44 11 8 0,31-2-19 16,-7 6 1-16,4-3 4 0,2 2-9 16,1 4 0-16,10 0 1 0,-5 2-9 15,13-2-4-15,-2 1 7 0,0 5-3 0,10-5-2 16,-2 4 6-16,1-7 0 0,12 8 10 15,3-9 13-15,3 2 2 0,0-5 0 16,3 1 0-16,0-2 7 0,1-3-1 0,2 3-3 16,-9-1-4-16,3 0-1 0,3 1-2 15,-3-3-7-15,-3 3-7 0,6 3 3 0,-6 3 0 16,3 0-8-16,-3-1 4 0,-8 8-3 16,-5-5 11-16,-1 2 0 0,-3 1-1 0,-6-2-4 15,-4-2-3-15,0 1 1 16,-7 5-1-16,-3-7 1 0,-7-1-11 0,4 1 2 15,-11-9 3-15,-6 9-5 0,3-10-2 16,2 0-7-16,-2-7 0 0,3 3-6 0,-3-3-12 16,4-3-18-16,-4 1-26 0,-3-2-44 15,11-3-49-15,-5 3-49 0,8-10-46 16,-8 3-55-16,10-3-91 0,8 3-120 0,3-3 55 16,3 0-270-16,3-4-217 0</inkml:trace>
  <inkml:trace contextRef="#ctx0" brushRef="#br0" timeOffset="103441.1">15727 5961 2072 0,'6'-7'-9'0,"-6"7"34"15,3-9 26-15,-3 9 15 0,0 0 12 0,0-10 6 16,0 10 0-16,0 0-1 0,0 0-9 16,0 0-7-16,0 0-9 0,0 0-4 15,-17 26 0-15,7-1-10 0,-6 6 2 0,-1 19-8 16,-6 0-7-16,-7 18-3 0,3 1 3 16,-7 2 3-16,-2 1-9 0,9-2 1 0,0-1-9 15,-6-1 1-15,14-12-6 0,-2-5 0 16,1 3 9-16,4-4-8 0,-1-5-5 15,4-8 3-15,3-9 2 0,6-3-4 0,1-10-8 16,-4-1 10-16,4-1-9 0,3-1 4 16,-3-5 2-16,3-7 1 0,0 0 1 0,0 0-5 15,0 0 8-15,0 0-9 0,27-46 3 16,-11 17 2-16,4-10-8 0,7-5 0 16,6-17 0-16,7 4 4 0,-10-6 0 15,6 6-5-15,5-1 9 0,2 4-3 16,-13 8-4-16,0 4 2 0,3 2 8 0,-3 1-9 15,-6 13-6-15,-8 2-3 0,1 10 7 16,-7-1-1-16,1 8 1 0,-5 1 7 0,-6 6-2 16,0 0-2-16,24 17 0 0,-18 1 5 15,-6 10-7-15,0 7-4 0,-3 17-1 16,-5 7 5-16,2 3 3 0,-4 1 4 0,1-1-4 16,-2 13 0-16,-2-11 3 0,-1 10-3 15,4-17-2-15,4 0 9 0,-8-2-4 0,14-12-1 16,-3-11-9-16,3-4 11 15,0-9-3-15,0-2 2 0,0 0-2 0,3-10 0 16,-3-7-4-16,17-3 2 0,-17 3-1 16,46-32 9-16,-8-1-2 0,-5-2-7 15,7-5 0-15,-7 5-4 0,0-3 15 0,-3 9 11 16,-6 4 9-16,-8 7 3 0,-5 3-7 16,-2 2-7-16,1 4 5 0,1-1-8 0,-8 4-2 15,-3 6 2-15,0 0-6 0,0 0 5 16,0 0 4-16,20 23-8 0,-20-4-2 0,-4 10 6 15,4 9-15-15,-10 13 6 0,-10 6-9 16,10 1 1-16,-6 2 12 0,-1-3-1 16,0-3-11-16,1-2 9 0,3-4-12 15,-1-13 9-15,1-6-5 0,10-5 2 16,-1-8 2-16,4-3-6 0,4-5 8 0,-4-8-8 16,0 0 4-16,43-15 0 0,-23-7 0 15,20-14-7-15,-7-3 8 0,0-3 3 0,-3 6-21 16,0-4 17-16,-3 5-9 0,-3 10 3 15,-11 0 8-15,-4 10-19 0,2-1 17 0,-8 4-6 16,7 2-2-16,-4 3 7 0,5 2-2 16,-11 5-4-16,0 0 2 0,0 0-3 15,10 26 5-15,-7-5-1 0,-9 4 0 16,-1 4 1-16,4 10-5 0,-11 5 8 16,-2 4-2-16,2 0-12 0,4-13 13 0,1-3 0 15,1-7-4-15,5-3 4 0,0-1-3 16,3-10 3-16,3 0-2 0,3-5 2 0,-6-6 3 15,0 0-6-15,44-24 1 0,-7-2-7 16,-4-5 5-16,4-6-9 0,-4 2 10 16,-6 0-7-16,-1 6 6 0,-5 8 3 0,-5 6-8 15,-5 0 13-15,-2 2-8 16,1 2 2-16,1 3-8 0,-2 5 0 0,-9 3 11 0,0 0-3 16,0 0 4-16,10 22-5 15,-10-9 0-15,0 6 8 0,-10 12-9 0,4 1-14 16,-2 4 16-16,-11 15 7 0,5 2-12 15,-5-3 0-15,-5 3 11 0,1-3-7 16,3-3-4-16,3-4 7 0,4-11 3 0,6-7-5 16,0-4 3-16,4-9-10 0,13-8 4 15,-10-4-3-15,0 0 7 0,37-16 1 0,-14-5 3 16,0 4-2-16,4-4-4 0,-3 2-8 16,-8 1 11-16,1 1-2 0,-4 5-2 0,-7-1 8 15,5 5 0-15,-8-2 1 0,10 3-11 16,-10-1 7-16,-3 8 2 0,8-7-13 15,-8 7 6-15,0 0 7 0,0 0-10 0,0 0-1 16,0 0 4-16,13 19-4 16,-20-3 12-16,7 2 3 0,-3 1-15 0,-8 3 8 15,8 2-6-15,-7-2 4 0,7-5 1 16,-3 1 1-16,-2-7 2 0,5 3-10 0,3-7-1 16,0-7-5-16,0 0 14 0,0 0-3 15,0 0 0-15,0 0 7 0,0 0-6 0,33-25-1 16,-25 18 2-16,-5-3-8 0,10 2 6 15,-7 1-3-15,-6 7 6 0,11-15-14 16,-8 12 15-16,-3 3-22 0,10-13 16 0,-10 13 0 16,0 0 7-16,0 0-11 0,0 0-4 15,0 0 12-15,0 0-4 0,0 0 7 0,0 0-17 16,-10 36 19-16,4-23-11 16,-5-3 1-16,5 2-4 0,-4 3 5 0,4-2 1 15,-2-6 10-15,-2 0-11 0,4-3 7 16,6-4-22-16,-6 11 16 0,6-11-2 15,0 0 3-15,0 0-6 0,0 0 8 0,0 0-2 16,-35-15-7-16,32 8-4 0,3 7-13 16,-13-18-22-16,10 11 2 0,-3-3-25 0,-2 2-12 15,2 1-19-15,6 7-19 0,-10-18-23 16,0 11-21-16,6-3-14 0,-2 2-11 16,-1 1-1-16,4 1-4 0,-4 2 4 0,7 4-4 15,-17-5 5-15,11 2-1 16,6 3-427-16,-27 4-113 0</inkml:trace>
  <inkml:trace contextRef="#ctx0" brushRef="#br0" timeOffset="104156.57">16100 7590 1721 0,'-7'-15'-59'0,"3"0"31"16,1-1 14-16,-4 7 3 0,4 2 10 15,0-2-2-15,0 1 8 0,3 8 6 0,-7-8-1 16,3 2-1-16,4 6-3 0,-3-7-4 15,3 7 2-15,0 0-5 0,0 0 6 0,-27 14 0 16,14-3 4-16,7 6-1 16,-8 1 3-16,1 1 1 0,-8 4-2 15,5 3 3-15,-1-1-5 0,4-7 3 0,-1 3 3 16,5-9-1-16,-1 1 2 0,4-2 16 16,6-11-5-16,-5 0 0 0,5 0-2 0,18-25-2 15,2 0-3-15,6-18 0 0,0-3 8 16,5-4 8-16,-8-1 12 0,-3-2 12 0,0-5 7 15,-3 2 11-15,-4 2 4 0,-6 4 6 16,-3 10-6-16,-1 9-2 0,-6 5-4 16,3 6 8-16,0-1-5 0,-4 6-10 0,0 3-2 15,-2 6-10-15,6 6 4 0,-24 0-6 16,24 0-9-16,-33 21-17 0,10 0 5 16,-10 12-3-16,-5 9-9 0,5-3 3 15,3 1 6-15,-3 0-15 0,0-5 3 0,9-7 2 16,5-6 1-16,5-4-12 0,1-8 7 15,3-1-9-15,10-6 1 0,0-3-5 16,0 0 8-16,16-37-14 0,-3 6 5 0,11-8-3 16,-4-1 3-16,-4-7-2 0,5-6 0 15,-12 3 0-15,2-3 9 0,2-2-10 0,-13 10 1 16,0 5 9-16,0-14-5 0,-6 11-7 16,-1 8-3-16,4 2 15 0,-5 8-3 15,2 8-4-15,-1 9 9 0,1 1-7 16,6 7 3-16,-27 5 3 0,7 8 2 15,-4-1-3-15,5 9-5 0,-18 12-3 0,0 2 5 16,7 1 1-16,-3-1-10 0,7-7-3 16,9-9 8-16,0-5-4 0,7 0-2 0,-3-4 10 15,7-9-11-15,6-1 10 0,0 0 1 16,6-33-8-16,7-1-1 0,7-7 3 16,4-9-6-16,2-6 2 0,-3 3 1 0,1-12-3 15,-14 11 9-15,0 1 4 0,3 6 1 16,-13 7 2-16,3 8 5 0,-6 4 4 0,6 6 6 15,-3 1 0-15,-3 4-4 0,3 5 4 16,-6-1-15-16,6 13 2 0,-11-8-8 16,11 8 2-16,0 0-15 0,-30 15 4 15,17-5-15-15,-7 8-13 0,0 4-14 16,6-2-32-16,5-1-36 0,-4 2-46 0,2-3-46 16,5-7-60-16,-4 6-79 0,7-9-103 15,0-2-230-15,-2-1-175 0</inkml:trace>
  <inkml:trace contextRef="#ctx0" brushRef="#br0" timeOffset="107040.89">15529 5940 1875 0,'-16'7'-92'16,"2"0"-5"-16,1 9 23 0,-7 6 25 15,-10 11 15-15,0 3 8 0,6 3 14 0,5 3 3 16,-1 1 10-16,-4 4-3 0,1-1-2 16,3-2 2-16,7 1 2 0,3-8 10 0,3-6-4 15,-6-6-1-15,10-6-1 0,-4-1 3 16,3 0 13-16,1-8 21 0,3 1 33 15,0-11 29-15,0 0 4 0,0 0 2 16,0 0-3-16,0 0 3 0,0 0 4 16,20-46-4-16,-7 16 5 0,8-11-7 0,-2 0-2 15,-5-5 2-15,6-1 3 0,6-3-20 16,-6 0-2-16,1-3-10 0,-2 3-7 0,1 0 8 16,-2 4-14-16,-9 13-6 0,4 8-1 15,-2 4-9-15,-8 4 0 0,7 5-11 0,-7 4 3 16,-3 8-11-16,0 0-2 0,0 0 2 15,14 25-7-15,-14 0 0 0,-8 8-2 16,5 18 0-16,-3 2-3 0,-7 1-4 0,-1 7-7 16,1 11 11-16,-7-1 5 0,10-8 4 15,-4-6 1-15,1 0-5 0,-4-7-2 16,4-2-5-16,10-16-1 0,-11-4 2 16,14-6-10-16,-3-4 5 0,0-5 4 0,3-6-4 15,0-7 3-15,0 0 4 0,0 0-9 16,26-28 1-16,4-7 6 0,-6-8 0 15,3-1 0-15,3-5 10 0,-11 5 5 0,5-1 8 16,-11 9 11-16,1 10 7 0,-8 6 1 16,4-1 2-16,-6 6-4 0,2 5-9 0,-6 1-9 15,0 9 0-15,0 0-5 0,0 0-8 16,0 0 0-16,7 51-1 0,-7 5-2 16,0 12 2-16,-7 19-4 0,4 8-4 0,0 10 5 15,6 2-9-15,-6 0 2 0,3 1 4 16,-8-2-10-16,12-14 1 0,-4 1 3 15,4-9-5-15,2-3 3 0,1-24-4 16,3-7-1-16,10-2 2 0,-4-9-8 0,1-8 4 16,7-16 3-16,-1-5-1 0,7-3 1 15,4-9 0-15,-4-6-1 0,6-4-3 0,13-12-3 16,-5-1 6-16,-1-4-1 0,-2 0 1 16,-8-6-1-16,-7 9-4 0,-9 1 3 0,-4 8 0 15,1-4-3-15,-1 7 5 0,-6 2-6 16,0 1 1-16,-1 4 2 0,-6 7-1 15,0 0-3-15,0 0 0 0,0 0 1 0,0 34 3 16,-6-3-4-16,-5 4 3 0,-2 15 1 16,-4 1-3-16,4 7 2 0,-4-2-1 15,1-3 1-15,6-6 0 0,3-4-7 16,-3-14 4-16,10-7-4 0,0 2-1 0,0-16 2 16,10 2 4-16,-7-6-2 0,-3-4 0 15,0 0 4-15,47-30-2 0,-26 5-4 0,9-16 4 16,0-3-5-16,6-24 5 0,-3-3-1 15,-9-8-2-15,-5-11 2 0,-2-10-2 16,-7 0 2-16,0-7 0 0,-6 1 1 0,-8 5-4 16,4 1-2-16,-10 7 3 0,0 8 2 15,4 21 1-15,-11 7 3 0,4 10-2 0,-4 5 0 16,7 12 0-16,-1 5 0 0,5 7-3 16,-7 8 3-16,2 7-2 0,11 3-4 0,-33 15 1 15,3 16-1-15,0 11-1 16,0 23 5-16,-3 13-4 0,7 15 2 0,12 11 1 15,1 8 7-15,10 1-5 0,3-10-4 16,16-6 5-16,4-4-1 0,10-14-3 16,7-8 2-16,-1-14-2 0,-2-14 0 0,2-11 0 15,-3-11-1-15,-3-13 2 0,0-1-1 16,0-10 1-16,0-2 1 0,4-8 0 0,-1-2 3 16,-3-6-4-16,-3 0 0 0,6-8 1 15,-13 4 6-15,1 7-5 0,-12 0 0 0,4 4 3 16,-2 3-3-16,2 1 2 15,-10 2-10-15,-3 8 3 0,14-4-2 0,-14 4 4 16,0 0-7-16,0 0 1 0,0 29-2 16,0-17-6-16,0 4-9 0,-3 4-9 15,3-3-16-15,-8 1-24 0,8-5-32 0,0-1-38 16,0 3-34-16,0-5-39 0,0 3-33 16,0-6-40-16,-3-2-60 0,3-5-142 0,0 0 12 15,0 0 57-15,0 0-226 0,0 0-147 16</inkml:trace>
  <inkml:trace contextRef="#ctx0" brushRef="#br0" timeOffset="108211.93">10762 9032 1954 0,'-16'-13'79'0,"7"6"35"16,-2 0 36-16,1 2 16 0,4-5 4 0,6 10 13 15,-11-8 2-15,11 8-8 0,-6-10-9 16,6 10-17-16,0 0-23 0,-10-7-5 15,10 7-21-15,0 0-11 0,0 0-8 0,0 0-4 16,49 11-3-16,-25-2-2 16,12 0 0-16,-1 7 3 0,17-1-4 0,-11 0-1 0,5 5-8 15,-6-5-6-15,-3-3-3 16,0 1-2-16,-4-1-5 0,0 2-5 0,0 3-7 16,1-5 1-16,-4 1-8 0,-7-6-29 15,1 0-27-15,-5 1-24 0,5-4-21 0,-11 3-35 16,1-1-22-16,-1-3-40 0,-7-3-71 15,-6 0-79-15,0 0-76 0,0 0-144 16,0 0 50-16,-16-25-339 0,6 12-315 0</inkml:trace>
  <inkml:trace contextRef="#ctx0" brushRef="#br0" timeOffset="108609.94">11080 8825 2313 0,'0'0'-66'0,"0"-10"43"0,0 10 42 16,0 0 38-16,-7-14 36 0,7 14 18 16,0 0 18-16,-7-7 6 0,7 7-8 0,0 0-2 15,0 0-13-15,0 0-2 0,0 0-21 16,0 0-10-16,0 0 0 0,-10 31-18 15,10-13 22-15,0 7 1 0,-3 4 10 16,0 9 8-16,-8 14-1 0,-2-2 5 0,3 6-8 16,-3-12-3-16,0 6-9 0,-1 0-6 15,1-2-10-15,6-14-3 0,1-3-8 0,-5-5-5 16,5-1-6-16,-1-1-1 0,4-6-4 16,3-1-8-16,-7-2 2 0,0-3-9 15,1 1 1-15,6-3-6 0,-3-2 4 0,3-8-6 16,0 17-2-16,0-17-3 0,-4 9-21 15,4-9-48-15,0 0-51 0,-6 0-53 0,6 0-67 16,0 0-57-16,0 0-75 16,6-26-118-16,1 15-75 0,-4-9 56 0,7 1-326 15,4-5-304-15</inkml:trace>
  <inkml:trace contextRef="#ctx0" brushRef="#br0" timeOffset="114890.48">15910 6242 2380 0,'-8'-17'7'15,"2"2"17"-15,0-1 9 0,-1 4 11 16,1 2 14-16,-2-1 12 0,5 3-2 16,-3-1 1-16,-1 1 2 0,7 8 2 15,0 0-7-15,-17-4-11 0,17 4 0 0,-40 28-4 16,10 4-11-16,-3 5-2 0,3 6-6 15,-17 20 6-15,4 2-6 0,3-4-1 16,-1 6-9-16,5-3 7 0,-4-3 2 0,20-11-5 16,-10-6-8-16,6-1 5 0,8-11 0 15,-1-7-9-15,7-3 12 0,1-6-4 0,2-1 9 16,3-5 19-16,-2-3 27 0,6-7 6 16,-10 5-9-16,10-5-9 0,0 0-9 15,0-37-3-15,3 12-7 0,7-10-2 16,4-21-5-16,-1 2 10 0,7-19-2 15,-7 10-5-15,4-12-3 0,2-1-7 0,-2 1 7 16,1 1-3-16,-2 2-3 0,1 0-7 16,-1 16 2-16,-2 2 0 0,-8 1-11 0,4 16 5 15,-7 6-5-15,0 6 8 0,5 6 4 16,-8 1-7-16,3 5-2 0,-3 4-4 0,0 9-4 16,0 0-4-16,0 0 0 0,0 0 0 15,-17 37 3-15,11-4 0 0,-15 13-4 16,-1 22 2-16,-5 3-2 0,0 7-1 0,-3 1 0 15,0 0 1-15,0 7 0 0,-7-1 1 16,4-7-4-16,6-2 3 0,1-5-3 16,8-17-2-16,6-5 6 0,8-12-4 15,-2-6 0-15,2-12-1 0,-3 1 2 0,4-5-3 16,0-3 4-16,3-3 2 0,0-9-2 16,0 0-2-16,0 0 7 0,0 0-2 0,30-56-2 15,-13 9-4-15,2-9 1 0,11-19 0 16,4 0 0-16,2-4 3 0,-6 0-7 15,0 0 0-15,0 1 4 0,0 3 3 0,-6 6 4 16,-7 12-1-16,-1-2 11 0,1 12 1 16,-4 3 5-16,-3 6 0 0,-3 9 4 0,0 10 0 15,-1-1-2-15,-6 5-3 0,0 5-4 16,0 3-6-16,0 7-5 0,0 0 0 0,0 0-3 16,-3 32 3-16,-7-1-1 15,-4 16-2-15,-2 10-2 0,-4 14 1 0,-1 5 4 16,9 5-3-16,-12 1-2 0,8 5 1 15,-5-5-2-15,1-1 2 0,7-4 0 16,13-17-1-16,-3-3-3 0,0-1-2 0,3-16 0 16,3-7-4-16,0-1 3 0,4-7 1 15,-1-7 4-15,8-5-2 0,-1-6 2 0,4-7-3 16,10-7 1-16,6-10 0 0,10-9 4 16,1-6-1-16,5-14-5 0,5-8 4 0,-4 4 0 15,-7-6-3-15,-6 13-1 16,-4 0 0-16,-3 7 8 0,-10 8-3 0,-4 9 0 15,-5 2-5-15,-1 3 2 0,-1 2-3 16,2 6-7-16,-11 6 0 0,13-1 2 16,-13 1 2-16,17 12 3 0,-10 8-4 0,-1 6 1 15,4 23 5-15,-10 6-1 0,4 9 3 16,-11 18-2-16,-3 10 1 0,-7-1 0 0,-3 5-3 16,6-8 6-16,5-1-3 0,-4-8-2 15,5-16 3-15,2-10-1 0,6-9 0 0,3-8-2 16,8-7-2-16,-8-4-3 0,10-8 3 15,-7-3-2-15,8-7 4 0,2-4-2 16,8-10 1-16,3-11 0 0,9-10 1 16,8-10-5-16,2-16 7 0,-3-1-2 15,1-2-1-15,-14 8 0 0,-6 6 1 0,-8 11-3 16,1 6 2-16,-4 5 4 0,-7-1-6 16,5 6 3-16,-1 4 0 0,-7 2-6 0,4 3-1 15,0 7 2-15,-7 0 1 0,0 0 6 16,10 29-6-16,-14 2 4 0,1 1-1 0,-4 26 2 15,-3 2-3-15,-3 0-1 0,-4 15 5 16,-7-6-1-16,5 2-1 0,5-18-2 16,5-3 1-16,2-13-5 0,7-8 1 0,3-5 3 15,-3-7-2-15,10-2 4 0,-4-12 1 16,-6-3-5-16,30-10 4 0,0-8-2 16,8-10-1-16,-5-8-1 0,0 3 5 15,1-5-4-15,-4 5 5 0,-11 4-2 0,-2 4 0 16,-4 4 2-16,1 6 0 0,-11 1 0 15,10 1 2-15,-10 5-5 0,8 1 0 0,-8-1 0 16,-3 8 3-16,10 0-3 0,-10 0-3 16,0 0 0-16,6 23 3 0,-6-9 1 0,-3 7-3 15,3 4 1-15,-3 0 4 0,-4 10-1 16,1 2 3-16,-5-2 0 0,5-2-7 16,-1-5 3-16,4-2-5 0,3-5 3 0,0-1-1 15,-3 0-2-15,3-10-1 16,0 0 4-16,0-10 1 0,6 7 5 0,-6-7-6 15,0 0 2-15,24-25-1 0,-18 12 3 16,4-6-3-16,-2 1 2 0,-5 1-2 0,0-1 4 16,0-1-2-16,-6 1 6 0,3 1-8 15,0 2 5-15,0-2-4 0,-3 6 5 0,-5 1-3 16,5 2 1-16,3 8-2 0,-16-13-3 16,2 12-1-16,14 1 4 0,-30 0-3 15,14 7-3-15,-11 0 2 0,0 1 1 0,4 2 0 16,-10 1 2-16,-1 3 0 0,11-4-2 15,3-2 1-15,0-1 3 0,4-7-1 0,16 0-2 16,-27-14-4-16,24-3 1 16,-5-8-3-16,5-12-5 0,6-20 6 0,11-24-2 0,-1-3 5 15,-10-9-5-15,8-7 0 16,-4-7 2-16,-7-9-2 0,-4 4 4 0,1-1 2 16,-14 9-5-16,4 4 1 0,-4 10 5 15,4 12-3-15,-1 23 2 0,-2 7 0 16,2 11 3-16,-2 9-3 0,5 10 2 0,-5 7-3 15,-1 5-2-15,-2 6 0 0,-8 6 3 16,0 9-3-16,-20 12-2 0,4 10 2 0,-11 16 1 16,2 1 4-16,1 14-1 0,1-5-2 15,7-2 0-15,0-10 0 0,9-8 3 0,8-8-2 16,9-7-3-16,7-9 1 16,4-4-5-16,-5-2 2 0,8-9 2 0,3-4 0 15,0 0-4-15,0 0 4 0,0 0 1 16,-10-39 0-16,10 11-1 0,7-5 3 15,-4-3-1-15,0-22 0 0,-3-5 3 0,7-1-4 16,-3-4 3-16,-15-14 2 0,8-1-3 16,3 18 6-16,0 5-6 0,0 3-1 0,-3 14 9 15,3 11 1-15,-7 10 1 0,4-2-4 16,0 6-4-16,-5 14 1 0,8 4 1 0,0 0 0 16,-26 28 0-16,3 9-4 0,6 11 1 15,-10 22 2-15,5 12-3 0,-2 7 6 16,-3 17-1-16,0 27 2 0,4 11-6 15,-4 4 1-15,14-5 8 0,13-34-6 16,0-6 0-16,0-10-5 0,10-11 4 0,4-19-3 16,-11-13-2-16,10-10 2 0,-2-15 3 15,1-14 4-15,9-7-4 0,-5-12 3 0,20-21-3 16,2-13-1-16,5-19 5 0,-4-11-6 16,-1-6 1-16,-5-11 4 0,4 3 1 0,-11-10 4 15,-6-1-4-15,-13 1 1 0,3 10-1 16,-4 8 3-16,1 23-6 0,-4 16 3 0,-3 5-3 15,0 9-6-15,0 9-3 16,0 7-1-16,0 9 1 0,0 0 6 0,0 0-4 16,0 73 7-16,8 7 2 0,-13 17-6 15,10 16 4-15,-2 9 1 0,-3 31-3 16,0-31 7-16,3-1-7 0,13-14 3 0,1-4-1 16,16-16 2-16,4-9-10 0,10-17 7 15,-7-17-5-15,7-14 5 0,-11-15-3 0,4-12 6 16,3-12-5-16,7-10 0 0,1-12 6 15,-8-2-8-15,-7-6-1 0,-6-1 3 0,-6-6 7 16,-1 10 4-16,-6 3 7 0,-7 10 15 16,3 7-4-16,-10 3-2 0,7 1-7 15,-6 3 3-15,-4 9-11 0,0 0 6 16,0 0-6-16,0 0 8 0,10 34-8 16,-10-18-2-16,0 7-2 0,-7 4 0 0,4 7 2 15,-1 3-3-15,-9 9 4 0,10-7-4 16,-4-7-14-16,0-4-16 0,7-6-23 0,0-1-15 15,0-5-16-15,0-3 3 0,0-5-5 16,0-8-21-16,11 7-17 0,-11-7-33 0,0 0-43 16,0 0-57-16,19-25-60 0,-15 10-85 15,-4-2-198-15,10-5 63 0,-7-3 57 16,7-7-315-16,0 3-277 0</inkml:trace>
  <inkml:trace contextRef="#ctx0" brushRef="#br0" timeOffset="116091.34">2436 10600 2312 0,'-6'-16'29'0,"2"7"26"0,1-1 17 16,3 10 12-16,-7-15 10 0,7 15-17 16,-4-10-14-16,4 10 7 0,0 0-12 15,0 0 3-15,0 0-10 0,11 35-12 16,-1-13 7-16,3 7-3 0,10 13 0 0,1-3 0 16,6-2 1-16,6 1 1 0,4-5-8 0,1-8 5 15,16-14 41-15,12-3 22 0,4-16 17 16,31-24 7-16,26-19-3 0,3-23 0 15,7-15-5-15,-13-7-12 0,-4-4-5 16,-6 0-2-16,-14 0 0 0,-6 10-12 16,-31 18-12-16,-2 1-8 0,-4 13-2 0,-16 5 1 15,-8 14-18-15,-6 6-8 0,-11 8-11 16,-1 4-28-16,-6 6-47 0,-1 8-41 0,-1 1 9 16,-10 6-17-16,23 3-25 0,-7 5-26 15,2 2-34-15,-2 7-37 0,1 2-47 16,-4 2-52-16,1 8-71 0,-5 2-154 0,-2 2 46 15,0-1-260-15,-4 5-241 0</inkml:trace>
  <inkml:trace contextRef="#ctx0" brushRef="#br0" timeOffset="117289.97">7423 15059 2306 0,'-17'0'121'15,"17"0"11"-15,-23 3-8 0,23-3 1 0,0 0-4 16,0 0-21-16,-20 0-7 16,20 0-17-16,0 0 2 0,0 0-15 0,0 0-13 15,0 0 10-15,0 0 4 0,0 0-2 16,80 0 12-16,-40-4 4 0,23-9 8 16,21-10-3-16,-18 3 8 0,18-12 2 0,-5-4 6 15,5-3 1-15,-11-1-2 0,1-3 1 16,-8-4-2-16,-2 2-11 0,-8-3-6 0,-3 3-5 15,-6 8-8-15,-7 2-8 0,1-4 1 16,-8 7-8-16,-11 6-1 0,-1 2-12 16,-4 6-14-16,-1 4-24 0,-6-1-38 0,0 5-39 15,6-1-28-15,-5 4-56 0,-1 3-18 16,0 1-28-16,3 0-48 0,0-1-66 0,-13 4-94 16,17 0-124-16,-17 0 42 15,20 2-315-15,-20-2-299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3:41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12916 7840 1550 0,'-10'-5'102'0,"4"-2"-15"15,-4-2 9-15,-1 0-7 0,8-1-5 16,-3-5-9-16,2-1 2 0,-2 2-5 0,6-5-6 16,0 1 7-16,3 0 3 15,0-7 10-15,1 0-6 0,5-6-1 0,5 4 13 16,9-12-4-16,0-4-4 0,4 0 13 15,3 4-8-15,3-3-2 0,1 6 1 0,-1-3-10 16,0 6-9-16,8-3 4 0,-5 1-14 16,4 3-1-16,7-1-7 0,-1 1 0 0,8 0-5 15,9-4 0-15,10-2-2 0,-13 12-3 16,11-5-2-16,5-1 2 0,-13 9-9 16,15-4-8-16,-15 6-2 0,0 2 3 0,7 4-7 15,-4 2 4-15,4 2 0 0,-2 4-5 16,-2 3 0-16,-9-2-8 0,-8 6 6 15,25 0 2-15,-18-2-2 0,18 7-8 16,-1 1 3-16,-3 1 0 0,-3-2 0 0,6 9 4 16,0-7-3-16,-10 10 2 0,8-5-5 15,-1 1 0-15,-7 1 4 0,-3 4 1 0,3 0 0 16,4-2-1-16,-7 7 15 0,0 2-1 16,0-2 5-16,-3 2-6 0,9 10 4 15,-9-7 4-15,-3 4 3 0,-5 2-3 0,15 4 1 16,-4 5-1-16,-13-8-1 0,5 8 0 15,5-2-1-15,-13-3 9 0,-1-1-5 0,1 1 0 16,-8-3 0-16,1 2-3 16,-4 3-1-16,7-2 2 0,-7-1 2 0,0 4 3 15,-6-1-4-15,0 0-2 0,0 2-1 16,-4 1-2-16,1 0-4 0,-5 0 2 0,8 6-3 16,-7-2 3-16,0 3 3 0,-10-6 1 15,10 5-2-15,-10-2 0 0,7 3 4 16,-4 0 1-16,0-3 1 0,1 3-2 0,-4 3-6 15,-7 0 3-15,4-3-5 0,-4 5-7 16,-6-3 1-16,6 3 0 0,-3 1 13 0,0-12-14 16,-3 9 5-16,-4 0-9 0,-3-3 3 15,3 1 0-15,-6 5-7 0,0 1-4 0,3-7 4 16,-3 5 10-16,-1 2-12 0,-2-1 7 16,-11 13-5-16,6-13 4 0,-9 12-4 15,8-6 1-15,-8 1 4 0,3-13-15 16,0 0 7-16,0 0-3 0,-3 0 5 0,0-3 2 15,4-3-2-15,-17 15-4 0,-1-9-1 16,7-9 5-16,-12 9-6 0,-8-4 5 16,0-1-4-16,-6-2 1 0,0-4 3 0,-4 1-1 15,-4-3-3-15,2-2-3 0,-1-3 7 16,-7-1-13-16,14-8 1 0,-1-2 5 0,1-3 6 16,-27 6-4-16,23-10 0 0,-6-2 4 15,7 3-4-15,-8-5-3 0,11 3 3 0,-7-2 2 16,0-10-6-16,3 6 2 15,-3 1-5-15,-3-8 5 0,13 3 2 0,6-3 5 16,-15 0-2-16,-5-5-8 0,1-5 4 16,0 3-5-16,-1-7 6 0,-2 3-7 0,2-4 5 15,1-1-4-15,6 0 2 0,1-5 5 16,-2 0-13-16,9 2 4 0,2-4 1 16,4-2-3-16,-4 0 2 0,8-2 3 0,-2-4-7 15,4 2 5-15,1 0-6 0,2-7 12 16,-2 1 2-16,6 0-6 0,-1-1-5 0,5 3 1 15,0-5 1-15,-4 2 5 0,7 1 3 16,-2 2-11-16,2 0 8 0,7-3-6 16,6 4 6-16,-4-3-5 0,1-4 3 15,0 7-4-15,6 6 2 0,1-2 6 0,5-2 0 16,-12-12-6-16,0 0 3 0,3 1-2 16,-4 0-1-16,8-2 9 0,-1 2-3 0,1 6-7 15,5 3 3-15,-2 1 3 0,-7-9-8 16,4 5 3-16,5 5 4 0,1-2 0 15,1 1-6-15,-2-3 5 0,1 0-7 0,1 1 8 16,2 0-2-16,-7-17-5 0,8 2 8 16,-4-2-4-16,6 7 3 0,1 6 1 0,0-19-10 15,-1 15 4-15,4 0 3 0,7-10 0 16,0-7 1-16,-4 5-5 0,4 1 1 16,-1 4-1-16,4-4 1 0,4-2 2 15,6 4-4-15,-7-1 10 0,11-5-4 0,6-3-2 16,-11 9-2-16,2 0-5 0,2-3-15 15,4 3-9-15,3 0-17 0,0 4-20 0,0 4-23 16,0-2-27-16,3 4-20 0,0-1-39 16,1 7-36-16,-1 2-22 0,3 4-19 0,4 3-17 15,-10 3-28-15,0 4-36 0,0 2-77 16,3 1-113-16,5 3 58 0,15-2-270 16,0-3-230-16</inkml:trace>
  <inkml:trace contextRef="#ctx0" brushRef="#br0" timeOffset="667.85">14526 8300 2143 0,'0'0'0'0,"0"0"31"15,0 0 20-15,-17-32 15 0,11 24 4 0,-4-1 9 16,0 1 6-16,0-3-6 0,-3 4-7 16,2 1 4-16,-5 2-16 0,-1 0-8 15,1 4 2-15,-8 7-8 0,1-3-8 0,-4 6 2 16,-3 5-9-16,0 3 3 16,-13 10-6-16,7 1-5 0,-2 0 4 0,15 2 6 0,6-6 2 15,1 3-5-15,-1-3-5 16,11 5 1-16,2-2 4 0,4-3 5 0,0 0-4 15,10 0 5-15,3 0 5 0,7 0 13 16,4-6 7-16,3 1-5 0,0-1 13 0,6-2-7 16,0 0-5-16,0-2 7 0,13 3-13 15,8-1 3-15,-21-2-4 0,14 4-12 16,-10-1 6-16,-7-4-17 0,0 4 10 0,-6 0-1 16,1 2-3-16,-1-2 2 0,-7 1 18 15,2 5 0-15,-5-7 9 0,-1 3-3 16,-10 0 0-16,-6-2-3 0,0-1 0 15,-3 3-3-15,-4-3-9 0,-11-2-1 0,1-1-4 16,-2 0-3-16,-8-3-3 0,3-2-6 16,-7-1-4-16,-3-1 1 0,4-6-9 0,-4 5-6 15,4-3-28-15,0 2-23 0,6-2-36 16,3-3-35-16,-1-3-58 0,1 0-64 16,7-2-63-16,-7-8-75 0,8 4-178 0,10-8 42 15,-5-7 55-15,5-10-307 0,6-1-250 16</inkml:trace>
  <inkml:trace contextRef="#ctx0" brushRef="#br0" timeOffset="2585.16">12199 6107 2105 0,'-6'-15'-103'0,"-1"1"16"16,4 1 32-16,-4 1 29 0,7-1 18 15,0 1 21-15,0-5-1 16,0 3 11-16,0-5 4 0,3-2 10 0,4-1 3 0,6-6 7 16,4 0 1-16,6-9 5 15,4-2 2-15,6 1 4 0,8-2-3 0,-5 0-2 16,18-5 8-16,6 0-3 0,6 0 1 16,4 2 0-16,11 1 2 0,-2-1 0 0,11 3-6 15,3 3 0-15,4-4 2 0,-1 4-6 16,5-1-1-16,5 4-9 0,5-1 1 15,5 7 0-15,-6 6 1 0,-4-3-2 0,5 7-10 16,-4-2 0-16,-1 8 2 0,8 2 10 16,-8 0 5-16,11 5 5 0,9 5 3 0,-2-3-12 15,-4 3 3-15,3 3 0 16,7 7 4-16,-3-1 3 0,3 4-6 0,-3 5-5 16,-1 1 6-16,-2 2 7 0,-1 1-4 0,-10 3 2 15,0 0 3-15,-5 3-6 16,-5 1 4-16,3 2-1 0,-9 1 0 0,6 4 0 15,0 1 1-15,-3 2-2 0,-2-1-3 16,-13 10 3-16,13 2-4 0,-12 0 7 0,4 5-1 16,-7 0-5-16,4-1-7 0,0 3-3 15,-4-1 7-15,-6-1-1 0,-1 1-8 0,-2 2 1 16,-4 0-6-16,-4 2 3 0,-2 1 0 16,2-4-1-16,-9 3 5 0,-7 0-11 15,4 1 1-15,-5-3 2 0,-2 6-9 16,3-4 1-16,-13-3 0 0,6 4-6 15,-10-4 2-15,7 0-2 0,-13-7 3 0,6 11 2 16,-6-11-3-16,3 12-2 0,-10-12-3 16,0 0 2-16,0 2-1 0,-7-2-1 0,7 5 3 15,-6-5-3-15,2 3-1 0,-2 1 7 16,-7-1-14-16,-1 1 8 0,-3 3 0 0,1 0-4 16,-1 0 8-16,-3-3-5 0,0 7-9 15,-3-1 3-15,-1-2 6 0,8-1-6 16,-8 3-1-16,1-2 3 0,3-1 2 0,-6 3-2 15,-5 1-6-15,1-4 0 0,-3 3-2 16,6 2 2-16,-6-2-1 0,3 1 5 0,0 1-1 16,-3-2-1-16,3 0 2 15,3 0-2-15,-6-2 1 0,3 0-1 0,-4 1-1 16,-2 16 5-16,-1-23-10 0,4 8 3 16,2 3 1-16,-11 2 6 0,2 4-6 0,-1-12 6 15,-6 10-7-15,11-16 3 0,-4 6-4 16,-4-7 0-16,8 9 2 0,-14 3 0 0,0 0-2 15,10-6-1-15,-10 5 2 0,-3 7-5 16,-1-5 6-16,4-1-5 0,-3 1 3 16,-3-1-6-16,-1-5-1 0,-7 1 16 0,1 5 1 15,-4-5-12-15,4 2 2 0,0 0 0 16,-7-3 0-16,-4 4-1 0,8-10-8 0,-11 6-2 16,10 1 13-16,-2-5-8 0,-5-3-3 15,0-3-4-15,2 1 3 0,-8-4 2 16,-3-2 4-16,-1-3-3 0,-10-2-6 15,5 3-2-15,-9-4-4 0,-1 2-1 0,5-1-1 16,-9-2 2-16,3 3 4 0,-7-1 4 16,8-2-7-16,-5-3 3 0,-3-3 3 0,0 3 1 15,-3-6 1-15,-3 2-5 0,0-6 6 16,-1-1 4-16,1-1-3 0,3-5-2 16,-3 0-3-16,-7-5 7 0,-3 0-6 0,16-5-8 15,-3-1-2-15,-24-4-2 0,21 0-2 16,-19 0 5-16,-2 0-3 0,8-4 11 15,-2-4-7-15,-2 1 1 0,1-7 0 16,1 3 0-16,2-7 5 0,-4 1 2 0,0-4-3 16,0-1 4-16,4 0 0 0,2-3-3 15,1-3 1-15,-3-1 1 0,-2-3 1 0,5-1-2 16,7-5 5-16,-5-2-1 0,8 0-4 16,-4-9 4-16,1-1-2 0,9-1 5 0,0-5-6 15,1 5 4-15,3-8-2 0,2 1 1 16,8 1 1-16,0 3-4 0,6-10 5 15,-3 3-2-15,0-3 1 0,1-3 0 0,5-2 2 16,-19-21-9-16,26 9 5 0,-3 6-1 16,3-4 4-16,11-2 3 0,-8-2-2 15,-3 4 0-15,18 1-2 0,-5 2-4 16,1 1 4-16,13-3 1 0,-10 3-2 0,10 0 3 16,0 3-4-16,-3-3 4 0,6 4 1 15,0-1-5-15,0-3 2 0,4-6 1 0,10-1-1 16,-4 2 1-16,1-2 5 0,6 0-4 15,10 8-2-15,0-8 4 0,-11-4-4 0,15 4 3 16,-1 13 0-16,-6 1-1 0,3 1-2 16,-4 2 3-16,4 0-1 0,0 5-7 0,-3-8 8 15,3 4-8-15,7-3 10 0,-4 1-4 16,11-16 5-16,-1-3-2 0,10-3-2 16,-6-7 1-16,6 2-3 0,4 5 0 15,3 1 1-15,-7 5 0 0,7 1-3 16,0 5 4-16,0 1-3 0,0 1-1 0,0 5 6 15,0 6 0-15,4-2-2 0,-1 2 2 16,10 4-4-16,1-7 2 0,5 1 1 0,14-3-3 16,-3 4 5-16,4-4-3 0,3 4 3 15,0-1 1-15,-4 1-4 0,0 7 0 0,4 0-3 16,-7 5 7-16,-7 4-43 0,0 1-16 16,-6 12-14-16,-1-1-22 0,-2 2-6 15,2 0-30-15,-2 5-31 0,-1 0-26 0,-2 1-28 16,2 0-47-16,-7-2-53 0,-2 8-85 15,-8 2-126-15,1 2 40 0,-3 1-244 16,-8 2-223-16</inkml:trace>
  <inkml:trace contextRef="#ctx0" brushRef="#br0" timeOffset="3036.3">12860 5920 2170 0,'0'0'58'0,"0"0"19"0,0 0 11 16,0 0 11-16,0 0 9 0,0 0 2 16,0 0-19-16,0 0 6 0,0 0-16 15,0 0 2-15,0 0-31 0,0 0-4 0,0 0 1 16,0 16 4-16,13 2-8 0,7 7 6 15,10 13-9-15,3 6-1 0,4-2 9 0,9 8-4 16,-5-11-11-16,-5-2 8 0,4 1 6 16,-7-5-10-16,8-4 7 0,-11-8 18 0,0-6 5 15,-11-2 29-15,5-5 29 16,-4-2 26-16,3-8 6 0,0-3-3 0,1-8-2 16,3-5-11-16,9-11 0 0,-3-6-6 15,1-8-9-15,-7-1-6 0,-4-12-20 16,7-12-13-16,-10-1-11 0,0-5 7 0,-7 16-14 15,4 0-11-15,-4 3 0 0,-3 1-11 16,3 8-4-16,1 10-8 0,-7 7-5 0,-1 7 4 16,-3-2-26-16,4 6-37 0,-7 7-50 15,3-3-43-15,5 6-7 0,-2 2-17 0,-6 6-32 16,13-5-27-16,-13 5-26 0,0 0-37 16,23 12-45-16,-16-1-71 0,-4-1-102 15,-3 1-91-15,3 3 60 0,-3-3-343 16,-3 3-342-16</inkml:trace>
  <inkml:trace contextRef="#ctx0" brushRef="#br0" timeOffset="6551.34">15420 9151 2462 0,'-24'-7'-22'0,"24"7"38"0,-14-9 25 16,11-1 21-16,0 0 19 0,0 0 14 15,3-2 20-15,3-6 5 0,-3 0 2 16,3-9-3-16,0 4 2 0,8-8 3 0,8-10 10 16,-2-1 6-16,7 0 5 15,0 6-2-15,-2-3-2 0,-1 10-5 0,-1 1-3 0,2-6 0 16,12 0-8-16,-1 8-5 15,1-2-16-15,-8 6-8 0,4 4-11 0,0 4-11 16,3-4-8-16,5 5 2 0,-2 2-7 16,4 3-8-16,0 2-4 0,0 1-7 0,0 5-1 15,-3 3-4-15,-4 2 9 0,11 2 2 16,5 8 3-16,5-1-4 0,-7 11-5 16,-1 0 16-16,-6 9-16 0,-7 0-4 0,1 4 4 15,-4 5 4-15,4-3 5 0,-9 5 5 16,2 2-7-16,-3 1 0 0,-4 4 2 0,-4-2-6 15,-8 3-8-15,-2-3-5 0,-3 5-2 16,-3-1 7-16,7 2-12 0,-10 1 10 0,-4 1-10 16,-4-5-2-16,-2 1 4 15,4-1-2-15,-12-2 5 0,4-1-14 0,-2 0 11 16,-5-1-14-16,-2-5 15 0,-1 2-13 16,-3-6-1-16,-7-2 12 0,4-5-18 0,-3 0 9 15,-1-2-4-15,7-9-4 0,-14 0-1 16,14-1-3-16,-3-7 6 0,-4-1 7 15,4-2-1-15,-7-3-7 0,0-4-5 0,3-2 7 16,-6-4-7-16,-4-3 0 0,-13-5 11 16,8-4-8-16,-9-3-11 0,8 1 27 0,-1-8 1 15,5-1 1-15,5-1 6 0,-5-5-4 16,1-1 3-16,9-5 2 0,-2-1-2 16,8-2-1-16,3-3-7 0,0-3-11 15,4 0 6-15,2 1-1 0,10 0-7 0,-2-2 2 16,13 4-6-16,0 5 0 0,6 1 4 15,7-13-4-15,-4 1-8 0,8 3-3 0,2-2 7 16,5 6-8-16,-1-1-29 0,-1 6-12 16,8-1-20-16,-7 9-32 0,0 4-23 0,0 1-24 15,7 5-25-15,0 1-33 0,-5 1-39 16,-1 2-41-16,-1 2-46 0,7 2-35 0,-8 3-59 16,2 0-49-16,2-1-164 0,0 8 65 15,-3-5 69-15,7 5-388 0,-7 1-373 16</inkml:trace>
  <inkml:trace contextRef="#ctx0" brushRef="#br0" timeOffset="7319.95">15749 9218 2533 0,'0'0'-31'0,"0"-18"43"0,0 11 31 15,0 7 32-15,0-24 21 16,0 15 4-16,-3-1 22 0,3-3 7 0,0 13 16 16,3-19 15-16,-6 11 6 0,3 8 8 15,-3-16 0-15,3 16-8 0,0-9-11 0,0 9-14 16,0 0-14-16,-7-16-17 0,7 16-13 15,0 0-7-15,0 0-7 0,0 0 1 16,0 0 23-16,0 0-5 0,13 31-1 0,-10-13-2 16,5 1 4-16,-5 4 8 0,3 7-7 15,1-1-1-15,-4 2-4 0,8 1 0 0,-5 12 0 16,7 5-3-16,-5 1-2 0,-2-13-6 16,-3 1 6-16,7-6-7 0,-7 4-3 0,8-3-9 15,-5-2 5-15,4 2-10 0,-4-8-14 16,5 3 6-16,-1-3-8 0,-7-3-4 15,7-2-1-15,-3-4-4 0,3 2-5 16,-7-2 3-16,3-7 1 0,5 4 6 0,-4-2 12 16,2-4 18-16,2-2 3 0,2-1 5 15,-13-4 1-15,23-2-4 0,0-4-4 16,-6-1-8-16,7-3-5 0,-1-6-6 0,3-2-5 16,-2-6-33-16,6-8-24 0,0-2 0 15,-3-4 0-15,-4 1 0 0,-10 3 0 0,1 2 0 16,-8 6 0-16,4-2 0 0,-7 3 0 15,-3-3 0-15,-3 9 0 0,0-5 0 0,-7 5 0 16,-7 4 0-16,4-1 0 16,-10 7 0-16,-8 0 0 0,-2 5 0 0,3 4-15 15,-3 0-147-15,-11 3-24 0,1-2-22 16,3 10-21-16,-10 3-23 0,17 3-17 0,0-3-14 16,-1-2-33-16,14 4-16 0,1-1-7 15,1-3-28-15,9-2-30 0,-2-2-48 0,8-1-111 16,3 3-33-16,0-10 66 0,3 8-403 15,-3-8-407-15</inkml:trace>
  <inkml:trace contextRef="#ctx0" brushRef="#br0" timeOffset="15635.84">16879 9135 2466 0,'-23'-50'-231'0,"-14"-10"2"0,7 11-8 16,-3 8-365-16,0-1-101 0</inkml:trace>
  <inkml:trace contextRef="#ctx0" brushRef="#br0" timeOffset="16290.73">17679 7732 1677 0,'-63'-121'-75'0,"-10"-8"-6"16,-17-6 5-16,-17-2-12 0,-3 2-37 15,-13 7-294-15,0 16 70 0</inkml:trace>
  <inkml:trace contextRef="#ctx0" brushRef="#br0" timeOffset="17785.54">8169 7344 1369 0,'0'0'162'15,"-9"-8"11"-15,9 8-1 0,0 0-3 16,-13-4-20-16,13 4-30 0,0 0-4 0,0 0-12 16,0 0-10-16,-8 21 19 0,8-7-5 15,3 1 1-15,5 3-7 0,2 1-2 0,-4 4-13 16,8-4-3-16,-4-1-16 0,6 3-1 16,-2-10 36-16,6 3 24 0,3-7 25 15,10-7 28-15,11-7 3 0,32-21-12 0,14-12-14 16,3-13-11-16,24-19-16 0,-3-6-9 15,-5-4-16-15,-12 0-7 0,-20 17-8 0,-4 1-8 16,-13 3-8-16,-10 8-4 16,-13 16-5-16,-1-1-14 0,1 2-7 0,-17 15-13 0,-6 6-47 15,-1 0-45-15,0 5-50 16,-3 4-56-16,-3 2-26 0,-7 4-43 0,16 4-49 16,-9 2-59-16,-7-6-94 0,10 11-145 15,-3 0 59-15,-4-4-374 0,-3 0-382 16</inkml:trace>
  <inkml:trace contextRef="#ctx0" brushRef="#br0" timeOffset="29353.15">8003 8285 2713 0,'-17'-13'108'0,"4"1"16"16,3 2 18-16,0 3-2 0,3-1 7 15,7 8-8-15,-6-10-12 0,6 10-6 0,0 0-18 16,-7-7-15-16,7 7-13 0,0 0-11 16,0 0-7-16,33 0 2 15,-33 0-7-15,50 8-6 0,-17 6 0 0,5-4-7 16,17 9 0-16,-1-1-6 0,-7 2-8 16,9-1 5-16,-19 2 5 0,10 0-42 0,0-2-29 15,-11-1-34-15,-6-5-40 0,-6 1-39 16,-5-3-38-16,2-7-58 0,-9-4-75 0,-1-4-139 15,-4-7-50-15,-1-2 60 0,-6-6-235 16,0-5-179-16</inkml:trace>
  <inkml:trace contextRef="#ctx0" brushRef="#br0" timeOffset="29552.37">8479 8036 2136 0,'-13'-11'183'16,"-1"4"31"-16,8-4 30 0,-1 4 20 0,7 7 1 16,-9-7-24-16,9 7-21 15,-11-8-25-15,11 8-23 0,0 0-20 0,0 0-19 16,-19 25-7-16,12-9-10 0,-7 9-14 15,-6 17-14-15,4-9-2 0,-4 16-8 16,0-6-6-16,6 1-6 0,-5 1-9 0,2-1-8 16,0-1-1-16,7-11-3 0,-3-1-5 15,2-8-4-15,5-3-14 0,0-2-21 0,-1-4-20 16,0 1-13-16,3-5-16 0,1 1-13 16,0-3-22-16,0 3-36 0,3-5-27 0,0-6-76 15,-7 7-69-15,7-7-64 0,0 0-114 16,0 0-81-16,0 0 36 15,7-25-351-15,2 10-348 0</inkml:trace>
  <inkml:trace contextRef="#ctx0" brushRef="#br0" timeOffset="35321.62">9983 9072 2902 0,'-13'-10'188'0,"13"10"-27"16,-14-11-34-16,14 11-8 0,-10-7-11 15,10 7-6-15,-6-4-29 0,6 4-6 16,0 0-19-16,-14-5-2 0,14 5-5 0,0 0-14 16,0 0-7-16,0 0 7 0,0 0-11 15,0 0 8-15,36 25-2 0,-15-16-6 0,2 7 2 16,4-1-4-16,19 3 5 0,-2 4 2 16,-4-5-10-16,-10-5-30 0,3 4-32 15,-3-1-34-15,-6-3-19 0,6-2-30 0,-7 0-28 16,-3-5-23-16,0-2-35 15,-7 0-30-15,-13-3-11 0,23-8 1 0,-16 3 27 16,-4-3 28-16,5-4 29 0,-8-1 51 16,-5-2 27-16,-1-7 45 0,-1-3 36 0,1 2 28 15,-5 4 40-15,5-6 44 0,-1 1 43 16,-2 2 20-16,-2 1 21 0,-2 5 20 16,7 0 14-16,-5 7-19 0,5-1-12 0,-1 0-19 15,1 2-13-15,6 8-26 0,0 0-19 16,0 0-3-16,-30 12-16 0,19 6 2 0,5 5-17 15,-7 4-2-15,-8 12-5 0,8-3-8 16,-4 12-3-16,1-7-8 0,-1 2-12 16,11-7 3-16,-1-6-5 0,-4 0-1 15,8-8-7-15,0 1-1 0,-3-8-1 16,6 3-2-16,-4-4-7 0,1-3-10 0,0 1-8 16,3 1-9-16,0-13-12 0,-4 12-12 15,4-12-31-15,-4 10-43 0,4-10-68 0,0 0-67 16,0 0-62-16,0 0-111 0,0 0-74 15,11-28 56-15,-8 17-255 0,4-5-188 0</inkml:trace>
  <inkml:trace contextRef="#ctx0" brushRef="#br0" timeOffset="37856.76">6463 10100 2198 0,'-14'-6'157'0,"1"5"-4"0,13 1-29 16,0 0-16-16,-17-3-8 0,17 3-3 0,0 0-11 16,0 0-2-16,24 25-13 0,-4-14-12 15,13 7-5-15,18 7 7 0,4-1-2 16,19 8-14-16,-10-7-11 0,9 1-3 0,-7-2 3 16,-6-5-3-16,0 2-29 0,-3-6-19 15,-17-2-23-15,-3-5-19 0,-7-8-18 0,-7 0-28 16,4-7-34-16,-7-5-14 0,-1-11-4 15,5-17 3-15,-4-3 20 0,-10-7 13 16,-4-7 5-16,-6 0 16 0,0 2 42 0,0 10 51 16,-6-5 46-16,-1 13 47 15,4 6 39-15,-6 12 12 0,1-5 11 0,2 8-11 16,-1 0-10-16,4 7-18 0,-3 4-10 16,6 5-4-16,0 0-15 0,-44 38-3 0,27-13-16 15,-16 16-1-15,-7 19 0 0,6 5-5 16,-2 6-7-16,3-1-8 0,-1-2-8 0,11-2-6 15,2-16-4-15,5 3-31 0,-1-6-33 16,7-6-24-16,4-9-27 0,0-7-46 16,-5 0-41-16,8-6-50 0,-1-2-43 0,-2-9-98 15,3 0-74-15,0-2-224 16,3-6-164-16</inkml:trace>
  <inkml:trace contextRef="#ctx0" brushRef="#br0" timeOffset="38786.87">7529 7365 2028 0,'-6'-8'95'16,"-1"4"-4"-16,7 4-10 0,0 0-20 0,0 0 3 15,0 0-8-15,0 0 3 0,0 39-5 16,10-20 9-16,7 6 0 0,6 0-7 0,20 6-5 16,8-8 20-16,12-6 16 0,10-9 9 15,14-13 21-15,30-19-6 0,46-26-7 16,3-17-1-16,11-16-9 0,-3-3 6 0,-8-4-23 15,-13-3 0-15,-6 4-12 0,-14 3-18 16,-22 9 9-16,-12 2-5 0,-29 20 3 0,-7 6-8 16,-22 13-7-16,-1 3 1 15,-17 10-9-15,-3 7-14 0,-3-1-50 0,-4 9-41 16,-3 2-42-16,-3 3-30 0,-7 3-31 16,0 0-56-16,0 0-59 0,6 17-93 15,-9-3-108-15,0 3 56 0,0-2-216 0,-4-3-149 16</inkml:trace>
  <inkml:trace contextRef="#ctx0" brushRef="#br0" timeOffset="43321.57">10636 14252 2095 0,'-23'0'192'15,"6"-5"11"-15,17 5-7 0,-23 2-8 16,23-2-32-16,-17 0-9 0,17 0-10 0,0 0-21 15,0 0-4-15,0 0-8 0,50-12-3 16,10-1 10-16,14-2 5 0,22 3-4 0,10-11-1 16,-2 7-1-16,9-8-10 15,-6 10-10-15,0-1-6 0,-7 1-13 0,3 0-3 16,-6 2-3-16,-24-1-10 0,-6 2-44 16,0 7-28-16,-18 1-35 0,-8-1-42 15,-5-2-27-15,-2 4-44 0,-8-5-40 0,1 0-51 16,-11-6-49-16,-2-2-64 0,-11-3-128 15,-3 1 25-15,-6-4-310 0,-8-1-270 0</inkml:trace>
  <inkml:trace contextRef="#ctx0" brushRef="#br0" timeOffset="43604.35">11726 13577 2274 0,'-10'-7'20'0,"3"2"31"0,1-1 6 16,6 6-4-16,-7-9 4 0,7 9 0 15,0 0 10-15,0 0 12 0,0 0-1 16,0 0 2-16,50 0-3 0,-20 9 8 0,7-2 12 15,19 11 0-15,-2 3 6 0,6 4 10 16,9 7 0-16,-1 8-7 0,-5 3 4 16,-7 3 6-16,-2 8-9 0,-18 0 6 0,-6-4-4 15,-6 3-6-15,-7-3-4 0,-4 6-9 16,-16-2-9-16,-7 4-5 0,-4-1-9 0,-13 6-6 16,-13 2 0-16,-2-11-5 0,-12 2-12 15,-9-6-29-15,-4-7-26 0,-7-6-32 0,8-2-32 16,9-13-40-16,-3 0-45 15,3-5-44-15,11 4-41 0,9-9-53 0,7-2-61 16,7-3-132-16,-4 1-2 0,3 2 47 16,11-4-245-16,4-1-186 0</inkml:trace>
  <inkml:trace contextRef="#ctx0" brushRef="#br0" timeOffset="58954.23">21139 7678 2150 0,'-10'-10'194'16,"-3"-3"27"-16,3 2 18 0,3 3 19 16,7 8 2-16,-9-8 11 0,9 8-14 15,-7-10-19-15,7 10-28 0,-10-7-11 0,10 7-31 16,0 0-19-16,0 0-20 15,0 0-5-15,0 0 10 0,-4 36 29 0,4-11 25 0,4 3 0 16,-1 25-3-16,0 1-12 16,4 4-5-16,-7 2-12 0,4 0-11 0,-1-1-11 15,3 4-9-15,-2-2-14 0,2-10-2 16,-6-2-18-16,4-16-7 0,-1 3-7 0,-3-5-7 16,7-6-9-16,-4 0 1 0,0-11-8 15,-3 4 5-15,4-3 8 0,-1-4 35 0,-3-2 11 16,0-9-3-16,0 0-12 0,0 0-5 15,0 0-89-15,0 0-4 0,0 0 0 0,-7-42 0 16,4 17 0-16,3-13 0 16,0 1 0-16,-3-5 0 0,3-9 0 0,-3-6 0 15,-1 0 0-15,4 3 0 0,0-2 0 16,0 5 0-16,0-5 0 0,0 12 0 16,7-6 0-16,-1-3 0 0,-2 9 0 0,2 9 0 15,5-14 0-15,-2 5 0 0,-2 4 0 16,-1 8 0-16,8-2 0 0,-1 7 0 0,1 0 0 15,-4 4 0-15,4 6 0 0,-1-1 0 16,4 3 0-16,-1 5 0 0,-7 6 0 0,5 1 0 16,6 3 0-16,-3 7 0 0,0 1 0 15,-1 6 0-15,1 4 0 0,-4 2 0 16,-6 3 0-16,0 4 0 0,-7-2 0 16,-4 8 0-16,-3-1-89 0,-2 1-61 0,-5-4-26 15,-2 2-22-15,-11 9-26 0,3-5-20 16,-3 1-26-16,-6-4-42 0,6-7-34 0,11-3-24 15,-11-1-41-15,7-4-49 0,4-2-68 16,-1 2-126-16,4-8 57 0,3 0-479 0,3-2-546 16</inkml:trace>
  <inkml:trace contextRef="#ctx0" brushRef="#br0" timeOffset="59321.02">22203 7619 3178 0,'-7'-15'68'0,"1"1"38"16,2-1 49-16,-3 5 43 0,7-1 49 15,-3 1 18-15,-3 1 24 0,6 9 3 16,-7-16-20-16,4 12-16 0,3 4-40 16,-4-12-24-16,4 12-30 0,0 0-10 0,0 0-19 15,0 0-14-15,37 14-10 0,-14 1-22 16,0 3-6-16,4 1-10 0,13 12-16 0,-4 1-59 16,8 4-47-16,-7-4-35 0,-1 3-50 15,-3-1-46-15,5 0-39 0,-12-5-71 0,-3-8-68 16,-6-6-71-16,3-5-107 0,-6-2-104 15,2-1 55-15,-6-7-492 0,-10 0-551 16</inkml:trace>
  <inkml:trace contextRef="#ctx0" brushRef="#br0" timeOffset="59570.35">22813 7525 3238 0,'0'-21'121'0,"0"9"49"16,0 2 73-16,0 10 79 0,-3-15 18 0,3 15 0 15,-3-10-18-15,3 10-32 0,0 0-35 16,-8-7-26-16,8 7-28 0,0 0-19 0,0 0-17 15,-10 32-14-15,4-7-16 0,0 8-9 16,-12 17-5-16,9 7-6 0,1 6-11 16,-5 12-6-16,1 0-10 0,-9 0-6 0,4-3-4 15,4-10-6-15,3-1-7 0,-3-5-4 16,3 1-26-16,3-6-44 0,4-13-70 0,-7-5-57 16,6-8-51-16,1-5-34 0,0-4-15 15,3 1-21-15,0-10-70 0,0-7-57 16,0 0-56-16,0 0-83 0,20-24-154 0,-7 8 43 15,4-7 67-15,13-9-478 0,4-8-518 16</inkml:trace>
  <inkml:trace contextRef="#ctx0" brushRef="#br0" timeOffset="60303.7">23499 7653 3076 0,'10'-10'56'15,"-2"-1"29"-15,-2 4 36 0,0 1 30 16,-6 6 26-16,10-12 15 0,-10 12 3 15,3-7-10-15,-3 7-19 0,0 0-10 0,0 0-24 16,0 0-11-16,0 0-8 16,0 0-5-16,0 0 23 0,35 28 12 0,-29-6 11 15,-3 3 5-15,4 7 4 0,-1 18 3 16,2 4-7-16,-8 4-12 0,3 3-15 0,3 2-7 16,-2-5-13-16,-1 2-9 0,0-2-10 15,3 3-12-15,2-9-7 0,-2-9-4 0,4 7-11 16,-7-15 1-16,0-8-9 0,-3-4-3 15,8-7 0-15,-5 2 3 0,0-2 3 0,-3-7 16 16,0-9-2-16,7 7-7 0,-7-7-5 16,0 0-2-16,0 0-10 0,6-29-1 15,-9 8-5-15,3-5-4 0,-3-12-4 16,3 1-4-16,-7-19-4 0,1-3-1 16,-2 0-1-16,2 2-4 0,3-1-3 0,0 4 0 0,-7-3 0 15,6 1-5-15,0 2-1 16,1-1-2-16,3 10 2 0,0 5-4 0,3-10-1 15,1 7 4-15,3 5-5 0,3-9-2 16,7 3 0-16,-4-2-1 0,7 4 2 0,3 5-5 16,-3 9-2-16,0 3 0 0,3 4-3 15,4 3-2-15,-4 7 2 0,4 1-2 0,0 5 1 16,6 5-2-16,-3 5 4 0,7 5-3 16,6 9 3-16,4 6-2 0,-11 10 2 0,1 5-2 15,-7 2-2-15,0 7 7 0,-3 16-2 16,-10-12 7-16,-1 4-2 0,1 15-1 15,-11-11 0-15,1-1 6 0,-1-3 5 16,2 1-5-16,-5-4 0 0,0-15 6 16,-3-3-6-16,3-8 2 0,-3-9 3 0,0 5 5 15,0-10 17-15,7 1 28 0,-7-5-4 16,0-10-3-16,0 0-7 0,0 0-37 0,0 0-6 16,0 0 0-16,0-56 0 0,-7 30 0 15,1-6 0-15,-11-10 0 0,-2 2 0 0,1 9 0 16,1 3 0-16,-16-6 0 0,0 6 0 15,-10 3-28-15,-4 4-74 0,-9 9-26 0,12 5-26 16,1 1-28-16,-4 12-22 0,-16 1-11 16,-4 5-14-16,1 9-15 0,6 0-27 15,9 4-34-15,5 7-38 0,5-6-24 16,16-1-24-16,4-8-46 0,18 4-79 0,3-3-92 16,6 0 64-16,12-4-450 0,7-3-471 15</inkml:trace>
  <inkml:trace contextRef="#ctx0" brushRef="#br0" timeOffset="61054.86">24979 7554 3040 0,'7'-19'141'0,"4"1"17"0,-8 4 35 16,3-3 32-16,-6 6 42 15,3 1 29-15,4-2-10 0,-7 3 0 0,0 9-29 16,0-15-30-16,0 15-23 0,3-10-26 15,-3 10-13-15,0 0-20 0,0 0-18 0,0 34-15 16,0-12-6-16,3 3-5 0,2 11-7 16,-2 6-3-16,3 15-3 0,-3 2-9 0,-3 7 3 15,4-1 0-15,2 3-8 0,-3-9-6 16,5 7-6-16,-11-9-5 0,12 0-2 16,-6-7-8-16,1-7 1 0,2-8-3 0,-6-5-7 15,0-5-3-15,3 0-5 0,2-8 1 16,-2 1-1-16,0-3-3 0,-3-4 6 15,3 0-1-15,0 2-1 0,-3-6-3 0,0-7 0 16,0 0-1-16,0 18-3 0,0-18-3 16,0 0 0-16,0 0-4 0,0 0-2 15,0 0 2-15,0 0-6 0,0 0 0 0,0 0-4 16,0 0 1-16,-9-45-1 0,12 33 5 16,-6-6-9-16,0-7 0 0,-5 0-1 0,8 0 2 15,-3-6-2-15,0 5 0 0,-4-10 0 16,1 1-1-16,-2-2 4 0,5 2-4 0,-3-4-2 15,-1-12 1-15,1 10-2 0,3-10-1 16,-8 1 0-16,4 0-1 0,7 10 2 16,4 2-3-16,2-12 3 0,-6 10 2 15,8-10 0-15,1 0-3 0,1 3 2 16,4 1-2-16,5 4 2 0,1 2 0 0,-2-3-1 16,4 5 1-16,2 9-2 0,-7 4-1 15,2 2 1-15,-2 6-6 0,-4-1 2 0,8 8-7 16,-5-1 4-16,7 10-2 0,-2 2 0 15,5 7 4-15,8 8 0 0,-7 6 3 0,9 11 2 16,0 9 0-16,-9 5 3 0,10 16 0 16,-10 5 4-16,-4 1 3 0,4 5-2 0,-8 1 1 15,-2 0 10-15,3 0-5 16,-10-18 2-16,0 1 1 0,-3-7 0 0,-1-10-2 16,-2-8 1-16,-1-8 4 0,4 0 1 15,-4-11 14-15,-3 1 39 0,3-5-50 0,4-7-21 16,-7-3 0-16,0 0 0 0,0 0 0 15,0-30 0-15,-3 7 0 0,-4-4 0 16,-3-21 0-16,-7 1 0 0,-2-2 0 0,-5 10 0 16,-2-1 0-16,-4 8 0 0,-10 7 0 15,2 7 0-15,-1 5 0 0,-4 9-59 0,-4 0-116 16,-3 4-41-16,-13 8-27 0,13 5-26 16,-4-1-17-16,5 9-35 0,5 0-19 0,10 0-12 15,14 4-7-15,7-4-14 0,13-6-6 16,0 2-55-16,10 3-90 0,13 0-61 15,4-5 50-15,6-4-397 0,7-1-413 16</inkml:trace>
  <inkml:trace contextRef="#ctx0" brushRef="#br0" timeOffset="61756.21">26592 7354 2878 0,'8'-19'156'0,"-2"-1"17"0,1 5 20 0,-1 1 22 15,-6 7 28-15,0-3 30 16,0 10 22-16,0-12-14 0,0 12-38 0,0 0-29 16,0 0-27-16,0 0-11 0,0 0-17 15,0 0-6-15,8 43-10 0,-5-15-5 0,0 9-3 16,-6 15 2-16,6 9-11 0,-3 1-4 16,0 1-9-16,0 2-20 0,-3 2-2 0,3 1-6 15,-3-10-6-15,-2 6-9 0,-1-7-4 16,3-4-7-16,3-13 0 0,-4-8-5 15,1-7-6-15,3-6-3 0,-3-1 10 0,3-5-3 16,0-2 16-16,0-11-2 0,0 12-7 16,0-12-5-16,0 0-8 0,0 0-4 0,0 0-4 15,-3-48-4-15,3 21 0 0,-3-10-9 16,-2-5-3-16,5-12-5 0,-3-3 1 16,0-1-1-16,3 1-5 0,3-3-1 15,-3 0-2-15,8-1-2 0,-2 2-4 0,7-1-3 16,1 0 0-16,5-8 0 0,2 13 0 15,-1 3 0-15,6-2 0 0,4 8 0 0,-4 0 0 16,8 5 0-16,-1 5 0 0,4 4 0 16,-10 8 0-16,-1 10 0 0,-2 3 0 0,-1 4 0 15,-2 7 0-15,1 6-9 0,2 1-15 16,-1 11-13-16,1 7-6 0,-11 1-18 16,7 17-19-16,-17-3-23 0,-6-2-5 0,-11 9-9 15,-2 6 5-15,-20 5 12 0,-12-4 3 16,-5 2 13-16,-7-12 20 0,-3-2-11 15,13-11 26-15,3-4-8 0,4-3 5 16,20-7 12-16,2-8-1 0,2 4 15 0,8-9 12 16,1 4 1-16,4-5 2 0,6-3 6 15,0 0 2-15,0 0 1 0,0 0 22 0,33 3 14 16,-12 0 8-16,9-1-7 0,6 0 6 16,-3 1-2-16,17 2-1 0,-6 5-9 0,22 0 5 15,4 2-4-15,-7 1-5 0,4 7 1 16,3 0-13-16,-6-1-22 0,-1 5-37 15,-6-6-26-15,-14-4-12 0,7 5-23 16,-10-3-27-16,-10-4-14 0,-3-6-16 0,-4 2-24 16,-3 0-8-16,-7-2-29 0,0-1-35 0,-3-3-22 15,-3 2-35-15,-7-4-42 16,4 7-39-16,-4-7-57 0,0 0-114 0,-17 7 48 16,7-2-376-16,-4-3-378 0</inkml:trace>
  <inkml:trace contextRef="#ctx0" brushRef="#br0" timeOffset="65071.61">28907 7390 2694 0,'-18'10'94'15,"6"-6"33"-15,-2-1 13 0,4 1 7 0,10-4 14 16,0 0 3-16,-14 6 5 0,14-6 4 16,0 0-4-16,0 0-14 0,0 0-6 0,0 0-15 15,68-25-18-15,-13 8-12 0,-1 2-11 16,6-1-6-16,-3 0-10 0,9-5-3 16,-6 6-11-16,4-2-17 0,-7 3-55 0,-4 3-55 15,-7-3-60-15,-9 7-57 16,-10 6-53-16,-4-2-33 0,-6 0-28 0,-4 3-42 15,-13 0-23-15,13 3-37 0,-13-3-44 16,0 0-8-16,-19 15-224 0,-2-5-168 0</inkml:trace>
  <inkml:trace contextRef="#ctx0" brushRef="#br0" timeOffset="65238.05">29250 7429 1957 0,'-34'18'9'16,"8"-5"33"-16,9 2 17 0,4-8 8 0,2-3 11 16,8 2 7-16,3-6-4 0,-16 11 18 15,12-7 20-15,4-4 5 0,0 0-3 16,0 0-4-16,37 8-10 0,-14-12-18 0,11 3 0 15,9-2-12-15,4 0-9 0,23-1-52 16,-1-6-55-16,5 2-56 0,-7-5-73 16,-1-2-99-16,-3-4-115 0,-2-5-80 15,-5 3-215-15,-9-4-173 0</inkml:trace>
  <inkml:trace contextRef="#ctx0" brushRef="#br0" timeOffset="65439.43">30156 7078 2090 0,'3'-21'149'0,"-3"4"40"0,0 5 31 16,3-1 39-16,-3 2 32 0,0 11 8 15,0-14 4-15,0 14-42 0,5-12-25 16,-5 12-27-16,0 0-30 0,0 0-24 0,0 0-10 16,0 0-10-16,0 0-13 15,13 47-5-15,-4-12-16 0,-2 12-11 0,3 7-3 0,0 2-14 16,0 2-6-16,4-1 3 16,-8 1-21-16,4-4-49 0,0-1-56 0,-3-6-40 15,3-9-44-15,-3-9-34 0,-4-4-52 16,0-1-36-16,4-9-48 0,-7-4-91 15,6-4-132-15,-6-7-49 0,0 0 46 0,0 0-342 16,17-32-360-16</inkml:trace>
  <inkml:trace contextRef="#ctx0" brushRef="#br0" timeOffset="65755.94">30543 7153 2688 0,'10'-21'131'0,"-1"0"35"0,5 7 16 0,-4-1 11 15,0 2-6-15,0 4-7 16,0-1-22-16,4 2-19 0,-1 1-11 15,0 4-11-15,-13 3-17 0,34 8-9 0,-24 2-6 16,9 5-7-16,-5 5-5 0,-1 6-7 16,1 7-2-16,-11 1-4 0,0-1 3 0,-6 9 13 15,-7 9 12-15,-7 2-3 0,4-7 7 16,-1 1-14-16,-2-7-11 0,2-5 1 16,5-3-10-16,5-10-10 0,1-1 1 0,3-6-9 15,0 2 3-15,3 1-3 0,1-3 0 16,2-2-4-16,4-1 4 0,-3 1-4 0,6-5-2 15,-3 0-2-15,4-2-7 16,-1-3 3-16,7 1-4 0,-4-4-3 0,-16 0-49 16,47-4-55-16,-17-5-48 0,0 1-62 15,7-3-58-15,13-7-51 0,-17 1-49 16,7-12-64-16,-3 3-73 0,-1-5-97 0,-2 2 33 16,-4-6-373-16,-4-1-404 0</inkml:trace>
  <inkml:trace contextRef="#ctx0" brushRef="#br0" timeOffset="66137.92">31433 7161 2703 0,'16'-21'36'0,"-2"6"34"16,-4-6 21-16,3 7 32 0,-3-1 10 0,7-3 13 16,0 5-5-16,-1-2 1 0,-2 5-8 15,-1-2-16-15,1 8-19 0,-2 1-5 16,-12 3-10-16,30 11-6 0,-17 6-7 0,-2 9-6 16,2 20-5-16,-10 8 0 15,-13 3-6-15,-2 7-4 0,-9 5-8 0,-6 4 5 16,4-5 8-16,0-18-1 0,6-3-5 15,7-11-8-15,3-7-1 0,1-7-4 16,2-5-2-16,4 0 2 0,7-5 13 0,0-2 8 16,6-7-3-16,4 1-2 0,6-4-2 15,4-4-7-15,3 1-5 0,9-7-8 16,-1 2-4-16,-2-5 0 0,1 1 1 0,3 2-6 16,-4-1 1-16,-2 3-9 0,-8-2-24 15,1 2-24-15,0 3-21 0,-4 0-21 0,-10-1-35 16,1 5-34-16,-1-6-19 0,1 6-12 15,-14 1-15-15,22-6-20 0,-22 6-26 16,18-1-16-16,-12 1-36 0,-6 0-40 16,0 0-75-16,0 0-94 0,0 0 47 15,0 0-175-15,0 0-125 0</inkml:trace>
  <inkml:trace contextRef="#ctx0" brushRef="#br0" timeOffset="68838.12">20019 9526 1894 0,'-3'-8'100'0,"3"8"37"0,-3-18 34 15,3 18 18-15,-11-13 8 0,11 13-1 16,0-12-2-16,0 12-11 0,-6-7-9 0,6 7-15 16,0 0-16-16,-7-8-18 0,7 8-15 15,0 0 15-15,0 0 12 0,0 0 12 0,0 47 15 16,4-19 23-16,2 5-4 0,-6 17-5 15,3 7 20-15,2-6-23 0,-10 8-4 0,10-1-16 16,-5 0-20-16,3-2-6 0,-6-4-13 16,6 4-3-16,0-14-16 0,-3-9-1 15,0-4-16-15,0 2-4 0,0-6-23 16,3-6-32-16,-3 2-21 0,0-10-43 0,3 6-21 16,-3-5-14-16,4-5-10 0,-1 0-44 15,0-1-41-15,-3-6-47 0,0 0-47 16,20-16-46-16,-10 7-39 0,4-7-38 0,-4-6-21 15,7-3-68-15,-1-3-86 0,4-9 41 16,7-1-364-16,0 1-371 0</inkml:trace>
  <inkml:trace contextRef="#ctx0" brushRef="#br0" timeOffset="69204.89">20519 9551 2557 0,'17'-26'-3'0,"-7"1"51"0,-4 7 38 0,2-2 24 15,-5 5 18-15,0-2 20 0,-3 5 14 16,4 1 2-16,-1 1-17 0,-3 10-9 15,6-12-19-15,-6 12-8 0,0 0-21 0,0 0 5 16,0 0 3-16,-16 34 9 0,5-3 0 16,-8 13-2-16,2 9-5 0,1 1 1 0,-8 14 0 15,4 6-11-15,4 1 3 0,-5 0-10 16,4 0-4-16,4-11-1 0,10-3-11 16,3-4 5-16,0-13-21 0,3-4 5 15,7-5-2-15,-2-3-14 0,4-3 12 0,9-8-11 16,-8-3 0-16,10-5-9 0,4-8 9 0,-8-2-7 15,11-9 17-15,-3-3-13 16,3-7 2-16,10-13 1 0,-13 0-7 0,3-4 5 16,3-5-6-16,-19 1-12 0,-8 6 2 15,1-5 8-15,-7 10-15 0,0-6 3 0,-7-2-16 16,7 9-14-16,-3 3-18 0,-3 3-22 16,-8 1-34-16,7 2-29 0,-6 8-32 0,3 1-6 15,-3 6-34-15,3 1-36 0,10 0-34 16,-30 1-27-16,16 6-35 0,1-1-49 15,3-4-73-15,0 4-111 0,0-2 42 0,10-4-339 16,-6 7-332-16</inkml:trace>
  <inkml:trace contextRef="#ctx0" brushRef="#br0" timeOffset="72491.22">21839 9719 2511 0,'0'0'68'0,"0"0"26"0,-23-18 25 15,20 10 15-15,3-3-13 0,6-6 5 0,-2-5-3 16,6-2-10-16,6-1 3 0,4 3-8 16,-3 0-12-16,6-2-12 0,-3 8-10 15,4 3 0-15,-5 1-11 0,-2 9-12 16,1 3 0-16,1 5-13 0,1 9-1 16,-4 10 7-16,2 8-5 0,-9 12 30 0,-6 12 5 15,-6 5 10-15,-6 3 2 0,-9 9 7 16,-4-2-1-16,-2 4 5 0,-6-7-5 0,10-12 6 15,-4-5-6-15,5-1 5 0,-1-1-16 16,3-17-2-16,7-5-2 0,-3-4-19 0,6-4 1 16,4-2-5-16,-1-3-9 0,1-2 1 15,3 1-4-15,-7-2-5 0,7-11 6 16,4 16-2-16,2-10-14 0,-6-6-6 16,17 10 7-16,-4-10-10 0,-13 0 5 15,41 1-36-15,-22-2-32 0,11-5-38 0,8 2-36 16,-2-6-43-16,4-1-42 0,13-8-48 15,-3-5-39-15,0-2-44 0,-3-2-48 0,-7-4-52 16,3-1-62-16,-2 1-24 0,-5 0-396 16,-6-2-399-16</inkml:trace>
  <inkml:trace contextRef="#ctx0" brushRef="#br0" timeOffset="72837.95">22669 9901 2598 0,'7'-21'-61'0,"0"0"39"0,-3 2 29 0,2 1 32 0,0 3 29 15,-2 1 32-15,-1-3 17 0,-3 6 9 16,-3-3 9-16,6 6-14 0,-3 8 15 15,0-13-12-15,0 13-6 0,-13-12-10 16,13 12-15-16,-20 1-11 0,20-1-11 0,-27 13-2 16,14-1-6-16,-7 4-11 0,3 0 1 15,7 8-9-15,-3-5 1 0,3 6 0 16,3 6-9-16,7-6-3 0,-3 1 3 0,3 5 3 16,7 2 6-16,-1-1 8 0,7 1 12 15,4 6 7-15,3 1 15 0,3 1-1 0,-6-11 6 16,-4-3 1-16,1-8-6 0,-1 5 3 15,0-5-1-15,1 2-12 0,-8-4-2 0,7 2 19 16,-5-1-28-16,-2-3-5 16,-3 2 5-16,-3 0 3 0,4-3-13 0,-8 1 2 15,-5-3 3-15,1 5-18 0,-5-3-1 16,-4-3-15-16,-2 3-20 0,-1-4-23 16,0-3-26-16,-3-5-19 0,6 4-27 0,-3-2-22 15,3-4-26-15,1 0-35 0,2 0-32 16,1-4-38-16,2-2-32 0,-1 2-46 0,5-8-59 15,4 1-84-15,-1-3-97 0,0-4 43 16,12-6-355-16,5-2-355 0</inkml:trace>
  <inkml:trace contextRef="#ctx0" brushRef="#br0" timeOffset="73788.25">24303 9501 2693 0,'-10'-8'177'0,"4"0"44"16,-5 3 35-16,11 5 11 0,0 0-4 15,-13-11-9-15,13 11-28 0,0 0-26 0,0 0-21 16,0 0 13-16,-6 25 23 0,9-1 10 16,0 9 8-16,10 17-3 0,-2 6-9 0,-5 5-8 15,7 14-12-15,1 0-11 0,-8-9-15 16,1 0-14-16,2-1-10 0,-1-4-15 0,-5 3-14 15,0-10-14-15,1 2-6 0,-4-13-12 16,0-10-7-16,0-2-3 0,0-4-9 0,0-10-30 16,0 7-19-16,0-9-21 15,-4-4-22-15,4 0-50 0,-3-4-63 0,0-1-62 16,3-6-40-16,0 0-39 0,0 0-46 16,0 0-66-16,0 0-59 0,3-35-71 0,4 20-131 15,2-3-28-15,2-5 67 0,8 1-569 16,11-14-642-16</inkml:trace>
  <inkml:trace contextRef="#ctx0" brushRef="#br0" timeOffset="74272.07">25809 9675 3539 0,'-3'-7'116'15,"0"-4"47"-15,0-2 44 0,0 4 57 0,-2-1 4 16,2 0 18-16,0 0 12 0,3 10-3 16,-3-12-18-16,3 12-30 0,-7-13-29 0,7 13-22 15,0 0-18-15,0 0-15 0,0 0-10 16,-3 50-8-16,6-15-4 0,-3 18-2 16,0 5-7-16,3 9-11 0,-3-1-8 0,4 18-7 15,-1-12-10-15,0-7-9 0,0-2-8 16,2-1-4-16,-2-5-12 0,0-12-37 0,0-8-26 15,0-5 0-15,-3-7 0 0,0-1 0 16,4-5 0-16,-4-4 0 0,0-5-27 0,0-3-131 16,0-7-73-16,0 0-48 15,0 0-61-15,0 0-64 0,17-32-67 0,-14 10-80 16,10-10-120-16,1-14-30 0,2 3 60 16,-2 1-623-16,8-2-725 0</inkml:trace>
  <inkml:trace contextRef="#ctx0" brushRef="#br0" timeOffset="74938.3">27153 9312 3763 0,'-11'-12'73'0,"2"-3"23"0,6 5 26 16,-1 3 30-16,4 7 52 0,-3-17 41 16,3 17 17-16,-7-8 3 0,7 8-12 0,0 0-23 15,-4-8-27-15,4 8-25 0,0 0-22 16,0 0-14-16,0 0-17 0,0 0-12 0,4 34-4 15,-4-13-14-15,0 8-11 0,4 9-2 16,-4 15-5-16,3 6-6 0,-3 2-10 16,0 2-1-16,0-5-8 0,-3 6-22 15,3-3-25-15,-4 3-54 0,0-4-45 16,4-3-44-16,-3-17-36 0,0-3-23 0,6 1-27 16,4-9-17-16,-3-4-17 0,2-8-18 15,4-3-23-15,0-6-22 0,4-5-18 0,-1-6-27 16,4-7-31-16,-1-5-32 0,17-16-20 15,4-2-5-15,-3 0-432 0,2-5-367 0</inkml:trace>
  <inkml:trace contextRef="#ctx0" brushRef="#br0" timeOffset="75404.78">27546 9801 2560 0,'20'-25'10'0,"-6"6"38"15,-4 2 37-15,-7 3 11 0,3 3 12 0,-2 3-6 16,-4 8 5-16,3-7 0 0,-3 7 9 16,0 0 5-16,0 0 2 0,0 0-12 0,-37 25-7 15,28-7-15-15,2 4-3 16,0 3-11-16,-3 4-4 0,7 3-10 0,3-1-7 15,6 5 0-15,1-4-4 0,3 0-11 16,14 8 4-16,-1-3 0 0,0-12-8 16,-3-2-1-16,7-5-3 0,-4-9-1 0,7 0-6 15,0-8 0-15,3-2 2 0,0-2-8 16,-3-5 2-16,4-5-2 0,0 1-1 0,-4-2-2 16,-4-3-2-16,1 0-5 0,-7-2 6 15,-4 4-5-15,-2-3 4 0,-4 4-3 16,0-3-2-16,-10 6 2 0,-4-3-7 0,-2 3 0 15,-7-3-2-15,-8 3 3 0,1-3-1 16,-13-3 0-16,-10-2 2 0,-11-6 3 0,-3 0-9 16,-6-14 5-16,3 3-3 15,0-7 6-15,4 1-7 0,19 5 2 0,0-6 2 16,10 0-4-16,-3 4 2 0,5-4-3 16,14 3-1-16,1 10 0 0,7 1-1 15,6 3 0-15,10-6 3 0,1 1-2 0,-1 4-2 16,7 4-2-16,4 4 7 0,-2 8-3 15,2 1-4-15,3 7 4 0,-4 6-12 0,4 1-11 16,3 13-2-16,-7 0-4 0,-3 8-10 16,-3 2-9-16,-4 5-9 0,0 11-25 0,-2-5-15 15,-2-6-34-15,1 1-26 0,1-4-34 16,-5-1-30-16,1-3-48 0,-4-4-38 16,3-4-59-16,-1-1-103 0,1-2 31 15,-3-3-193-15,0-2-130 0</inkml:trace>
  <inkml:trace contextRef="#ctx0" brushRef="#br0" timeOffset="78788.41">3650 12058 1986 0,'0'0'128'15,"0"0"1"-15,13-42 1 0,3 21 15 16,8-19-5-16,9 0-9 0,8 1-7 0,-5 0 10 15,0 3-21-15,1 7-23 0,-7 7 3 16,-6 6-13-16,-1 7-8 0,0 4-9 16,0 7 9-16,4 2-9 0,-7 13 11 15,3 2 6-15,7 14 14 0,-6 6 18 0,-4 3 12 16,-4 4 6-16,-8-9-1 0,-2 1 2 16,0-1-2-16,-6 4-11 0,0-4-17 0,0 3 4 15,-3-2-17-15,3-1-13 0,0-2-2 16,0-7-12-16,0-2-7 0,0-1-3 15,3-4-11-15,-3-3-8 0,0-7-16 0,4 6-7 16,2-9-3-16,5-2-19 16,-11-6-38-16,30-6-34 0,-8-2-51 0,5-9-46 15,17-12-67-15,-1-3-68 0,7-18-89 16,3 0-138-16,1-8-25 0,2-2 53 0,1-2-320 16,-3-5-321-16</inkml:trace>
  <inkml:trace contextRef="#ctx0" brushRef="#br0" timeOffset="79055.42">4980 11412 2490 0,'-21'-7'73'0,"4"-1"12"16,1 4 11-16,16 4 2 0,-20 0-1 0,20 0-11 15,-23 4-3-15,9 4-6 0,-12 12-7 16,6 0-9-16,-13 10 2 0,13-4-13 16,6-1 7-16,1 0-8 0,10 4-17 15,-1-1 5-15,8-2 2 0,2 8-19 0,8-5 4 16,-4 0 16-16,13 12-2 0,7-7-4 15,0 6 4-15,3-5 7 0,-2 1 3 16,-1-1 6-16,0-2 13 0,0 2 10 0,-11-5 1 16,1-5 8-16,-4 0-3 0,5-4-6 15,-12 3 1-15,2-5-2 0,-8-1-7 0,1-4-5 16,-8 4-7-16,-2-2-12 0,-11 0-32 16,-4 1-35-16,2-3-44 0,-8-2-37 15,4 1-36-15,-1-1-59 0,2-1-67 0,-5-4-104 16,3-1-175-16,4-2 17 15,4-1 47-15,2-3-248 0,14 0-221 0</inkml:trace>
  <inkml:trace contextRef="#ctx0" brushRef="#br0" timeOffset="80488.87">4400 13127 2194 0,'-7'-12'97'0,"-3"2"30"0,3 2 37 0,1 1 26 15,6 7 14-15,-14-10 11 0,14 10-1 16,-10-8-14-16,10 8-22 0,-10-6-20 15,10 6-24-15,0 0-18 0,0 0-11 0,0 0-18 16,10 42 4-16,7-3 21 0,6 11 12 16,-6 3 8-16,6 22 6 0,7 0 8 0,-3-3 2 15,3 6-6-15,-4-1-9 16,-2-2 4-16,-1 0-12 0,4-7-9 16,-11-14-16-16,5-4-5 0,-9-8-13 0,-1-6-2 15,2-8-13-15,-7-9 1 0,-2-3-2 16,3-1-5-16,0-4-7 0,-7 3 3 0,3-10-12 15,-3-4-63-15,0 0-69 0,0 0-47 16,0 0-55-16,3-35-53 0,0 16-59 0,4-6-83 16,-3-3-93-16,6-4-209 0,2-14 44 15,-1-1 81-15,2 3-453 0,7-2-489 16</inkml:trace>
  <inkml:trace contextRef="#ctx0" brushRef="#br0" timeOffset="82510.92">5333 13105 2918 0,'0'0'-19'0,"-10"-15"20"0,7 8 27 0,3 7 0 15,-11-11 0-15,11 11-3 0,0 0-1 16,0 0-3-16,-26 19 2 0,22 2 5 0,1 4 2 16,-4 8 0-16,11-3-4 0,-4 7 6 15,6 13-2-15,2-3-1 0,8 2-1 16,4-7-2-16,-4-8-9 0,8 2 7 0,-1-6 7 16,-2-8-9-16,1-3-4 0,5-2 7 15,0-9 2-15,0 1 3 0,-1-7 3 0,1 1 7 16,3-3 5-16,-7-5-1 0,10-5 4 15,-6 3 11-15,-4-4-3 0,4-2-15 16,-6-1 2-16,-2 2-2 0,-2-6-5 0,-1 0 5 16,-5 4-10-16,-5-3-4 15,1 1 5-15,-4-1-7 0,-3-4 0 0,-3 4 3 16,-4-3-3-16,-2 3 0 0,-5-4-4 16,-7-1-4-16,2 2-3 0,-5 0-5 15,4 4 6-15,-6 2-2 0,-1-4-1 0,-6 6-11 16,-4-3-2-16,0 2 11 0,-12-8-8 15,11 5 2-15,2 3 6 0,-1-2-2 0,4 1 0 16,-11-10 0-16,15 2 4 0,-8-6 0 16,14 2-7-16,0-12 1 0,-1 2-3 15,4-3 7-15,10 2-8 0,0 4-3 0,7-1 11 16,3 5-8-16,-3 0-8 16,3-2 14-16,10 6-4 0,-7 3-1 0,7 1-1 15,3 2 4-15,-3 1-13 0,4 5 0 16,2 4 4-16,1 0-2 0,-1 13-9 0,-16-4 3 15,40 17-2-15,-2 12 15 0,-8 7-6 16,-5 9-14-16,-1 3-16 0,3 16-22 16,-4 4-23-16,-3 7-23 0,-3 0-42 0,3 0-44 15,-4-2-62-15,-5-15-103 0,2 0-186 16,0-4 63-16,1-4 52 0,-5-4-181 0,1-7-105 16</inkml:trace>
  <inkml:trace contextRef="#ctx0" brushRef="#br0" timeOffset="82806.21">5183 14572 2010 0,'-30'-32'260'0,"23"19"28"0,4 2 20 15,-7 4 10-15,10 7 16 0,-7-18-21 16,0 14-16-16,7 4-25 0,-6-10-41 0,6 10-43 15,0 0-1-15,0 0-20 0,0 0-26 16,17 38-17-16,-4-8 7 0,0 15-18 0,10 5-11 16,1 18-10-16,6-2-5 15,0 0-48-15,-6 3-52 0,6 2-40 0,-8-2-39 16,2-16-44-16,-1-3-43 0,1-4-35 16,6-4-41-16,3-2-38 0,-6-18-63 0,-5-9-70 15,2-12-140-15,0-5 13 0,6-10 70 16,13-14-328-16,1-12-297 0</inkml:trace>
  <inkml:trace contextRef="#ctx0" brushRef="#br0" timeOffset="83255.69">6079 14740 2433 0,'0'-13'72'15,"4"8"-3"-15,-4 5-2 0,0 0-13 0,0 0-5 16,0 0 15-16,4 33-18 16,-1-14-3-16,0 6 2 0,7 6-8 0,-1-3 2 15,12 9-5-15,2 1 4 0,1-12-16 16,-2-2 10-16,5-5 1 0,3-1-7 0,-6-8 1 15,6-6-16-15,0-1 12 0,0-6 1 16,0-4 0-16,-7-5-8 0,0-6 5 16,4-2-9-16,-7-2-6 0,1 0 22 0,-9-3-8 15,1-3-11-15,-2 6 1 0,-8-2-5 16,-3 5 13-16,0-1-9 0,-3 2 4 16,-8-1 13-16,2 1-5 0,-7 2-2 0,-8 4-3 15,0-1 7-15,-6 1 0 0,-6-1 1 16,-8 5 15-16,1 1-7 0,-14-5 20 15,-6 2 1-15,3 0-2 0,3-2 10 16,8 2 2-16,8 0 3 0,-12-5-6 16,13-3 0-16,-6-3-4 0,9 2-13 0,4-12-1 15,3-1 0-15,9 3-8 0,4-11 1 16,11-1-13-16,6 7 4 0,3-7 3 0,8-9-12 16,2 3-4-16,4 4 3 0,-1 14-4 15,1 7-8-15,-1 5 1 0,-2 9 6 16,5-1-8-16,2 9-4 0,6 9 6 0,6 3 3 15,7 15 2-15,-4 9-5 0,5 5-8 16,2 15-39-16,-4 1-47 0,-1 5-47 16,2 5-47-16,-10 4-82 0,-7-3-133 15,-7-11-150-15,-13 1 49 0,1-4-332 0,-4-12-316 16</inkml:trace>
  <inkml:trace contextRef="#ctx0" brushRef="#br0" timeOffset="83539">4929 16324 2654 0,'-36'25'240'0,"3"-7"17"0,6-5 5 15,10-1-3-15,4-6-4 0,0 1-29 0,6-6-14 16,7-1-20-16,0 0-4 16,50-33-12-16,37-17 19 0,39-28-10 0,31-12-25 15,17-9 1-15,65-37-19 0,1-4-11 16,0 5-7-16,10 6-13 0,-49 29-9 15,58-29-48-15,-66 32-32 0,-3-3-35 0,-13 9-35 16,-24 8-20-16,-23 16-15 0,-43 20 1 16,-17 7 7-16,-20 15-3 0,-10 3-1 0,-17 6-17 15,-6 7-38-15,-13 6-10 0,-8 0-29 16,4 3-16-16,0 0-14 0,-23 15-26 16,6-5-29-16,-3 3-44 0,-3-1-65 0,-1-1-153 15,-3-1-6-15,5 0 56 0,-5-5-269 16,4-1-229-16</inkml:trace>
  <inkml:trace contextRef="#ctx0" brushRef="#br0" timeOffset="84455.17">6443 14409 2242 0,'0'0'84'16,"0"0"16"-16,3 11-12 0,-3-11-8 0,0 0 8 15,0 0 14-15,47-21 8 0,-17 5-2 16,13-9 4-16,20-13-18 0,0-10 15 15,1-4-12-15,-4-3-9 0,6-5 6 0,2-4-1 16,-8-3 6-16,0 1 14 0,-14-5 0 16,-3 4 1-16,-13-6 7 0,0-2 1 15,-16-2-7-15,-8 15 5 0,-9-9-1 16,-6-8 0-16,-22-4 2 0,-2 3-10 0,-17-3-12 16,-4-2-2-16,-22-12-11 0,-11 4 4 15,24 22-12-15,-7 10-8 0,-1 8 7 0,5 6-12 16,-1 8-4-16,11 14-4 0,-1 9-16 15,7 6 2-15,7 7-14 0,-4 6-2 16,-16 4-10-16,-3 5 1 0,1 9-1 0,10 4-6 16,1 0-1-16,4 3-1 0,13-2-20 15,-3 2-18-15,14-7-22 0,5-4-19 0,5-2-20 16,5 3-18-16,2-6-15 16,-1 2-11-16,7-3-25 0,0 2-13 0,3-6-22 15,0 5-15-15,0-5-26 0,6 0-52 16,-3-1-71-16,-3-6-130 0,16 3-66 15,-16-3 62-15,0 0-295 0,30-16-276 0</inkml:trace>
  <inkml:trace contextRef="#ctx0" brushRef="#br0" timeOffset="85904.91">7639 15585 2492 0,'-30'-19'200'0,"7"5"32"16,7 2 29-16,2 2 24 0,1 0 25 15,3 2 9-15,0 4-16 0,3-2-21 0,7 6-31 16,0 0-23-16,0 0-27 0,-20 18 1 16,20 10 19-16,0 6 6 0,0 21-5 15,4 7-5-15,-1 5-16 0,4 19-14 0,-1-3-18 16,1 2-13-16,3-6-14 0,-3-16-18 15,-4-2-5-15,3-10-18 0,4 2-7 0,-3-15-11 16,0-11-10-16,-1-4-20 0,-2-7-18 16,2 2-19-16,1-2-19 0,-3-7-26 15,-1-3-56-15,-3-6-66 0,0 0-75 16,0 0-58-16,6-28-76 0,-2 3-95 16,-1-12-114-16,11-22-206 0,-5-2 73 0,1-4 77 15,1-13-648-15,-5-4-732 0</inkml:trace>
  <inkml:trace contextRef="#ctx0" brushRef="#br0" timeOffset="86705.52">2679 11376 3661 0,'-6'-11'-33'0,"-5"-3"17"16,5 7 24-16,3-5 2 0,3 2-4 0,0 0-2 15,3-5-6-15,0 2 5 0,8-2 7 16,2 3-1-16,4-2-2 0,-1 3 1 0,11 1-4 16,3 7-9-16,-7 3 23 0,7 7-4 15,7 10-4-15,-10 2-1 0,6 20 6 16,-3 10 11-16,-10 20 18 0,3 5 17 0,-17-8-5 16,-6 1 4-16,0 7-16 0,-13 1 12 15,10-16-7-15,0-3-8 0,-3-6-1 0,6-15-6 16,3-10-7-16,-3-9 6 15,0 2-4-15,6-7 0 0,7-9-2 0,-13-2 3 16,71-25-9-16,-22-6 1 0,22-10 1 16,-5-8-1-16,-2 6 5 0,2-3-11 15,-20 10-1-15,-2 10 1 0,-7-2-8 0,-7 11-43 16,-10 5-42-16,-4 2-56 0,1 2-4 16,-7 8-26-16,-10 0-22 0,20 9-22 15,-13 0-56-15,-1 3-73 0,-2 1-186 0,-1 3 42 16,-6 0 61-16,3 1-139 0,0 0-59 15</inkml:trace>
  <inkml:trace contextRef="#ctx0" brushRef="#br0" timeOffset="87991.65">6473 15580 1806 0,'-20'2'164'0,"20"-2"-12"0,-34 16-15 0,15-4-3 15,-8 9 1-15,-6 21 8 0,6 5-14 16,-3 20 23-16,3 11-6 0,14 6-7 0,7 7-2 16,-2 4-8-16,11-3-5 0,11-4 0 15,-1-4-9-15,8-6-10 0,2-7-12 16,7-7-10-16,0-16-5 0,0-9-9 0,3-7 1 15,1-14-6-15,-7-2-2 0,3-14-8 16,-5-2 1-16,13-11-4 0,-5-3 1 16,-3-4 6-16,-7-4 1 0,-6 0 8 0,-8-2 2 15,2-5-3-15,-8 4-3 16,-3 0-2-16,-6 3-6 0,-5-2 0 0,-2 3-7 0,-4 6-8 16,1 1-1-16,-4 6-11 15,-1 2-19-15,2 4-22 0,-5 4-33 0,4 4-31 16,1 1-38-16,2 3-24 0,4 2-47 15,2 1-39-15,5 2-50 0,2 0-86 16,8-5-140-16,-1 2-55 0,8-2 64 0,-2-6-336 16,4 2-313-16</inkml:trace>
  <inkml:trace contextRef="#ctx0" brushRef="#br0" timeOffset="89540.25">7840 15477 2517 0,'-17'-7'114'0,"4"-3"22"16,2 8 3-16,2-4-6 0,9 6-2 16,-13-4-16-16,13 4-13 0,0 0-15 0,0 0-3 15,0 0 13-15,36-7-10 0,-6 11-6 16,7-1-19-16,6-2 10 0,20 5-10 15,3 4-10-15,2 5-2 0,-2-5 9 0,-2 5-9 16,5 3-6-16,-2-4 1 0,-7 4-11 16,6 0-26-16,-9-1-25 0,-3-2-47 0,-11-4-28 15,-10 0-42-15,4-1-38 0,-14-2-31 16,1-5-66-16,-10-6-57 0,-14 3-118 16,12-10-20-16,-15-2 50 0,3-9-186 0,-9-8-98 15</inkml:trace>
  <inkml:trace contextRef="#ctx0" brushRef="#br0" timeOffset="89756.63">8583 15220 1848 0,'-20'-22'129'16,"-1"7"33"-16,9 2 31 0,-1 1 16 0,2 3 16 16,1 1-6-16,1 4-12 0,9 4-17 15,-14-4-20-15,14 4-20 0,0 0-14 16,-34 22-6-16,22 0-7 0,1 6 9 0,-8 15-5 16,-2 7 2-16,1 4-6 0,0 18-8 15,-3-1-7-15,-1-1-12 0,11-11-7 16,3-3-13-16,0-1-3 0,4-5-12 0,6-8-39 15,-4-9-28-15,4-3-25 0,0-3-41 16,4-4-25-16,2-1-14 0,-3-4-21 0,1-11-40 16,6 1-51-16,0-8-62 15,-10 0-80-15,23-18-142 0,-6-4-24 0,0-6 59 16,9-14-289-16,1-8-252 0</inkml:trace>
  <inkml:trace contextRef="#ctx0" brushRef="#br0" timeOffset="90089.93">8887 15012 2330 0,'13'-32'114'16,"-1"7"4"-16,9 0-4 0,-8 4 9 16,4 2-17-16,0-5 1 0,2 13-21 0,2-3-1 15,-1 10-12-15,3 7 2 16,-6 4-10-16,6 8 14 0,10 13-11 16,-2 9 0-16,-6 6 9 0,-1 3-10 0,-4 8 15 15,1 0-5-15,-12 2-1 0,7-2-4 16,-5 3-1-16,-1-7-12 0,-1-11 1 0,2-9-8 15,2-3-8-15,-7-4 1 0,12-9 4 16,-2-5-4-16,4-7 0 0,7-7-1 0,3-2-6 16,16-14-9-16,4-4 5 0,1-4-7 15,-2-3 0-15,-8 3-3 0,-1 0-2 16,-4 1-2-16,-6 8 0 0,-6 1-6 0,-8 8-1 16,-2 1-32-16,-1 2-30 15,0 1-24-15,0 1-22 0,-13 6-23 0,21 0-27 16,-12 6-31-16,1 1-36 0,1 4-48 15,-8 0-64-15,0 4-127 0,0 2-44 0,-3 4 46 16,4 4-224-16,-4 0-168 0</inkml:trace>
  <inkml:trace contextRef="#ctx0" brushRef="#br0" timeOffset="90889.21">10027 16660 2133 0,'-18'2'178'0,"6"1"8"0,12-3-3 0,-24-10-12 16,13 3-2-16,5-4-12 0,-1-3-22 15,11-7-9-15,2-4 8 0,5-4-19 0,11-17-17 16,8 0-6-16,0 7 1 0,8 2-23 16,-2 5-7-16,-6 8-1 0,0 6-13 15,0 11-1-15,-7 3-5 0,1 8 3 0,6 12-14 16,-4 6 8-16,4 15-9 0,-6 6 1 15,-5 7-1-15,-8 6 0 0,-5 1 2 0,-2 3 14 16,-8 5 22-16,-2 3 2 16,-5 8 7-16,2 2 1 0,-4-13 4 15,5-12-1-15,5-11-15 0,0-12-8 0,3-2-4 16,0-11-1-16,6-2-1 0,5-5-3 16,5-7 5-16,-16-3-4 0,74-30-4 0,-21 0-4 15,11-13-7-15,2-2 2 0,-9 1-2 16,7-2-4-16,-18 14-2 0,1-1-3 15,-7 2-7-15,-10 10 0 0,-4 3-12 0,-6 6-34 16,-3-3-31-16,-4 6-37 0,-6 1-21 16,0 2-15-16,-7 6-23 0,19 0-43 0,-19 0-39 15,14 6-44-15,-14-6-63 0,0 12-71 16,0-5-157-16,0-7 47 0,-10 10 60 16,3-2-311-16,-6-3-263 0</inkml:trace>
  <inkml:trace contextRef="#ctx0" brushRef="#br0" timeOffset="91223.27">8923 17327 2463 0,'-27'-15'220'0,"7"1"25"0,1 1 24 16,1 5 31-16,9 1 24 0,-2-1 2 15,-2 1-26-15,4 1-27 0,9 6-37 0,-14-4-34 16,14 4-11-16,0 0-16 0,0 0-22 16,6 42-21-16,11 1 2 0,-1 1-17 0,8 9-17 15,6 18-1-15,3-2-15 0,-3-1-24 16,3-4-68-16,-6 4-52 0,0-15-41 15,-3-6-47-15,2 0-37 0,1-9-35 0,3-1-55 16,-4-12-31-16,-6-9-58 16,-7-7-78-16,1-6-162 0,-4-8 22 0,-4-5 68 15,2-12-368-15,-2-16-366 0</inkml:trace>
  <inkml:trace contextRef="#ctx0" brushRef="#br0" timeOffset="91524.37">9363 17280 2666 0,'0'-40'109'16,"3"6"7"-16,3 2 2 0,-2 6-1 0,6 1-4 15,-6 4-7-15,5 0-20 0,2 10-10 16,2 1-3-16,4 6-17 0,-17 4 3 16,36 14-8-16,-13 3 5 0,4 20-11 15,3 13-4-15,-7 0 6 0,-5 3-11 16,1 0-4-16,-2-3-3 0,-4 0-4 0,4-7-7 16,-7-11 3-16,-1-6-7 0,5-9 11 15,2-3-2-15,5-6 7 0,9-14-7 0,3-3 4 16,21-19-10-16,6-7 5 0,9-8-10 15,-5-7 6-15,-4 6-2 0,-17 6-2 16,-3 6-3-16,-6 12-3 0,-11 3 9 0,-3 0-18 16,-3 6-23-16,-1 3-27 0,-2 1 3 15,-5 4-30-15,-9 3-25 0,0 0-22 0,0 0-25 16,30 15-38-16,-23-9-43 0,-1-2-54 16,2 6-108-16,-2-2-67 0,-3-1 39 15,1 3-197-15,-1-2-115 0</inkml:trace>
  <inkml:trace contextRef="#ctx0" brushRef="#br0" timeOffset="93356.45">20470 11287 1881 0,'-24'-11'220'0,"4"3"-51"0,4-1-38 0,2 5 7 16,1-1-13-16,3-2-23 0,10 7-22 16,-14-9-32-16,14 9 2 0,0 0 11 0,0 0 21 15,0 0 5-15,37 28 6 0,-1-3-2 16,15 3 1-16,15 8 2 0,1 10-2 15,26 4-2-15,-3 3-1 0,37 15 0 16,3 1-1-16,10-5 4 0,7 0 1 16,0-3 0-16,13-4 4 0,13-14-3 0,-7-3 0 15,5-6 3-15,19-12-7 0,3-7 1 16,-30-15-3-16,44-12-2 0,9-8-6 0,11-10-10 16,0-11-1-16,-1-6-9 0,11-14-1 15,-1 5-3-15,1-13 8 0,-6 8-1 0,-5-4-1 16,-9-2-8-16,-17 6-5 0,-21 1-4 15,-18-1 2-15,-18 10 19 0,-36 2 22 0,-21 7-13 16,-2-2 0-16,-15-2-5 16,-4 3 7-16,-19 11 0 0,-3-3 4 0,-6 2-7 15,-4 4-12-15,-6 4-10 0,-11 4 4 16,-2 4-13-16,2 1 12 0,-9-1-13 16,4 9-17-16,-5-3 6 0,0 1-30 0,1 0-39 15,-1 3-23-15,-1-1-40 0,1 4-25 16,0-5-32-16,-6 9-38 0,4-9-41 0,-4 9-72 15,3-7-63-15,-3 7-70 0,0 0-125 16,-3-11-57-16,3 11 54 0,-4-7-462 0,4 7-506 16</inkml:trace>
  <inkml:trace contextRef="#ctx0" brushRef="#br0" timeOffset="93889.8">25986 11733 3043 0,'-30'-13'46'0,"4"2"17"15,-1 7 9-15,0 4 15 0,0 4-10 0,-3 5-1 16,-3 6-3-16,-10 10 10 0,3 7-4 15,3 4-4-15,4 10 2 0,10 4-1 16,-4 15-3-16,13-12-5 0,5 9-1 16,5-6-4-16,8 1-3 0,-4 3-5 15,12-8-13-15,6-4 9 0,2-7-5 0,3-2-8 16,0-14-1-16,1-5 7 0,-1-8 13 16,3-4-1-16,-2-8-1 0,-1-4-3 0,1-3-4 15,-2-5-3-15,-5-1-3 0,-4-5-5 16,-5 4-4-16,-5-4 0 0,-9-4-7 0,-5 5-1 15,-2-1-2-15,-4 0-5 0,1 6-12 16,-1 2-18-16,-10 0-31 0,7 3-30 16,-3 3-37-16,-1 4-36 0,5 0-43 0,-5 6-46 15,4-3-60-15,0-1-77 0,7 4-167 16,6-6 39-16,7 0 47 0,0 0-282 16,0 0-226-16</inkml:trace>
  <inkml:trace contextRef="#ctx0" brushRef="#br0" timeOffset="94172.72">26309 11801 2440 0,'0'-14'304'0,"0"-1"36"0,0 5 40 15,0 10 10-15,0-15-10 0,0 15-25 0,-3-10-34 16,3 10-34-16,0 0-33 0,0 0-23 16,0 0-5-16,0 0-3 0,3 46-7 15,0-14-9-15,2 4-9 0,1 21-23 0,1 5-15 16,-4-2-8-16,6 19-17 0,-1-13-15 15,-2 0-12-15,1 1-9 0,-1-5-6 16,1-5-12-16,3-1-4 0,-3-17-10 16,-1-3-14-16,-6-10-28 0,4-1-20 0,-1-4-21 15,1-6-22-15,-4-1-26 0,3-7-60 16,-3-1-54-16,0-6-44 0,0 0-43 0,0 0-44 16,0 0-56-16,0 0-59 0,10-38-60 15,-4 19-87-15,-2-5-123 0,3 3 62 0,3-9-632 16,-1-1-724-16</inkml:trace>
  <inkml:trace contextRef="#ctx0" brushRef="#br0" timeOffset="94507.16">26783 11983 3759 0,'-17'1'74'0,"17"-1"35"0,0 0 35 0,0 0 23 15,0 0 32-15,0 0-8 0,0 0-18 16,-16 3-16-16,16-3-16 0,0 0-2 16,0 0 16-16,33 14-17 0,-10 0-15 15,24 8-3-15,-4 0-11 0,1 3-4 16,2 3-17-16,1 1-7 0,-1 5-7 0,1-1-11 15,-4 4-37-15,-2-2-56 0,-8-6-42 16,0 3-41-16,-6-7-41 0,-7-7-45 0,-3-5-46 16,-4-1-31-16,-4-5-49 0,2-1-61 15,-5-3-95-15,-6-3-109 0,10-16 42 0,-10 4-444 16,0-8-468-16</inkml:trace>
  <inkml:trace contextRef="#ctx0" brushRef="#br0" timeOffset="94705.65">27293 11925 3048 0,'-13'-20'166'15,"6"10"34"-15,3-1 11 0,-2 2 2 0,6 9-16 0,-13-5-16 16,13 5-5-16,-24 14 2 16,4 2-7-16,-10 17-8 0,4 4-6 0,-4 8 11 15,-8 15-2-15,5 2-31 0,-3 3-16 16,6 3-21-16,-4-4 11 0,8 4-32 16,13-11-10-16,-1-4-20 0,4 0-38 0,7-13-38 15,-4-11-35-15,7-1-36 0,0-3-28 16,0-4-30-16,7-7-30 0,-1-3-53 0,8-10-54 15,-4-1-49-15,-10 0-62 0,27-22-91 16,-11-3-53-16,11-15 51 0,-1-2-371 16,1-5-353-16</inkml:trace>
  <inkml:trace contextRef="#ctx0" brushRef="#br0" timeOffset="95007.14">27332 12095 2614 0,'17'-33'96'0,"-4"5"5"0,4 3 29 15,-4 0 11-15,8-1 6 0,-4 2 9 0,-4 6-6 16,-4 3-17-16,2 4-15 0,-1-3-12 15,3 10-9-15,1 4-8 0,-14 0-6 0,30 15-5 16,-21-2-10-16,8 7-6 0,-7 7 0 16,4 17 6-16,-1 5 11 0,-7-6 7 15,1 7 10-15,-7 7 3 0,3-6 3 0,1-1-11 16,-1-4-4-16,1-11-4 16,-1-2-12-16,3-8-3 0,1 0 4 0,-4-3-11 15,8-4 4-15,-2-4-17 0,5-3 8 16,2 2-15-16,5-9 6 0,-2 0-12 0,1-4-20 15,4-1-35-15,6-6-52 0,3-1-38 16,13-9-59-16,-8-4-52 0,5-1-91 16,-3-9-114-16,-4-1-183 0,2-4 26 0,-5 0 62 15,0-7-417-15,-3 1-418 0</inkml:trace>
  <inkml:trace contextRef="#ctx0" brushRef="#br0" timeOffset="95156.52">28320 12016 2908 0,'0'0'168'16,"0"0"7"-16,0 0-4 0,0 0-2 0,0 0-6 16,0 0-13-16,0 0-17 0,30-29-12 15,-14 14-14-15,4 1-9 0,3-4-46 16,1 3-42-16,6-2-63 0,-7 0-54 0,1 2-61 16,-2 5-68-16,-5-1-78 0,1 3-96 15,-6 1-96-15,-2 1 43 0,-2 5-275 0,-8 1-228 16</inkml:trace>
  <inkml:trace contextRef="#ctx0" brushRef="#br0" timeOffset="95305.96">28436 12072 2195 0,'-23'25'51'0,"6"-2"13"15,4-3 4-15,6-2 8 0,0-4-4 0,4-3 9 16,6-3 15-16,-3-8-1 0,14 17-15 16,-1-16-5-16,7-1-10 0,3-1-8 15,1-2-15-15,2-5-35 0,4 1-38 0,4-3-57 16,-1-5-66-16,11-10-95 0,-8-3-128 15,1-1-36-15,-7-9-204 0,0 1-114 0</inkml:trace>
  <inkml:trace contextRef="#ctx0" brushRef="#br0" timeOffset="95540.58">29019 11576 2006 0,'3'-11'227'0,"2"-3"14"16,-2 10 26-16,-3 4 25 0,3-10 0 0,-3 10 15 15,0 0-7-15,3-11-24 0,-3 11-44 16,0 0-13-16,0 0-28 0,0 0-11 0,7 29-28 15,-7-4-7-15,3 10 2 0,3 15-31 16,-6-7-34-16,8 11-47 0,-2-1-40 16,-6 2-44-16,4 0-42 0,8-5-41 0,2-5-58 15,-4-7-47-15,0-9-56 0,-3-4-61 16,0-10-67-16,2-2-114 0,1-8 1 0,1 0 62 16,-11-5-342-16,19-10-302 0</inkml:trace>
  <inkml:trace contextRef="#ctx0" brushRef="#br0" timeOffset="95790.33">29332 11872 2486 0,'5'-27'135'16,"1"2"0"-16,-3 2 33 0,4 2 13 0,-1 7 9 16,-3-3 12-16,5-2-10 0,-2 11-18 15,-2-9-17-15,2 9-17 0,-6-1-19 0,0 9-11 16,0 0-12-16,0 0-8 0,0 0-7 16,27 34-8-16,-21-12-4 0,1 5-9 15,-3 6-8-15,-1 4-3 0,0-2-6 0,-3 2-4 16,4-1-2-16,-4-1-7 0,0-6-5 15,6 3 0-15,-3-3-2 0,4-4 2 0,-3 0-9 16,-1-8 1-16,4 1-1 16,-1-1-1-16,4-2 1 0,0-5-4 0,3 2 1 15,1-1-4-15,-1-9-16 0,0 3-35 16,1-2-39-16,-14-3-38 0,30 0-39 16,-10-3-36-16,0-2-42 0,6-5-45 0,-2 0-41 15,0-8-56-15,6-1-56 0,0-13-47 16,-11-1 10-16,11-2-276 0,-6-8-236 15</inkml:trace>
  <inkml:trace contextRef="#ctx0" brushRef="#br0" timeOffset="96106.95">29986 11726 2213 0,'7'-25'54'0,"3"7"38"0,0-6 12 0,0 8 24 15,0-7 17-15,-1 4 1 16,2 1-3-16,-5 3 0 0,4 2-17 16,-2 1-20-16,-2 3-2 0,-6 9-23 0,13 0 2 15,-13 0-11-15,20 17-5 0,-10 2-11 16,-7 8 14-16,5 9-16 0,-8 3-8 0,0 19-1 15,-5 2-19-15,5-5 4 0,-3 0-1 16,3-4 1-16,3-7-7 0,2-13-9 16,-5 1 10-16,3-7-6 0,3-3-6 0,7-5 1 15,4-5 3-15,3-1 1 0,0-6-7 16,4-5 4-16,9-3-2 0,-3-3 1 0,0 2-6 16,6-3-3-16,-6-1 3 0,0 1-12 15,-3-3 1-15,-3 2-3 16,3 1-19-16,-8 1-29 0,-5 5-12 0,2-5-23 15,-2 1-7-15,-14 5-11 0,13-2-17 16,-13 2-19-16,0 0-26 0,17-5-45 0,-14 2-60 16,-3 3-92-16,0 0-100 0,0-10 40 15,0 10-168-15,0 0-94 0</inkml:trace>
  <inkml:trace contextRef="#ctx0" brushRef="#br0" timeOffset="98723">17369 15308 1840 0,'-17'4'108'0,"4"0"0"0,7 0-14 16,6-4-1-16,-14 7-4 0,14-7 10 15,0 0 8-15,0 0 11 0,0 0 11 0,0 0 13 16,101-15-2-16,-8-10 15 16,23-4-6-16,34-9-2 0,7-8-6 0,7 2-3 15,5-6-3-15,5 7-14 0,-8 1-5 16,-6-1-17-16,-40 15-6 0,0 1-15 0,-16 4-3 16,-31 8-11-16,-10 3-3 0,-15 2-6 15,-9 3-1-15,-9 1-11 0,-14 4 1 16,5 0-6-16,-21 2-1 0,17 7 3 0,-17-7-9 15,0 0-3-15,-41 28-1 0,-5-9-8 16,-17 2 2-16,-21 0 1 0,-3 8-2 0,-6-9-3 16,-13 2-2-16,-5 0-2 0,-5 3 1 15,-5 0-5-15,-2-1-1 0,0-2 3 16,4-3-3-16,2 2-5 0,6-4-1 16,15 4 4-16,6-5-4 0,20-3 4 0,0-1-7 15,6-3 10-15,15-2 25 0,9 1 7 16,6-4 14-16,5 2 18 0,5-4 5 15,0 3-17-15,4-4-7 0,7 3 5 0,-4-1-16 16,17-3-3-16,-16 4 2 0,16-4-15 16,0 0 17-16,0 0-21 0,0 0 4 0,0 0 8 15,60-11-2-15,0 0-11 0,30-7 16 16,3-3-13-16,1 3-5 0,2-6-2 0,4-1 8 16,-10 3-13-16,0 3 5 0,-27 6 2 15,1-2-7-15,-25 5-7 0,-1 2 4 16,-12 4 9-16,-6-2 9 0,-3 3-11 15,-7 3 4-15,-10 0-5 0,0 0-6 16,0 0 3-16,-47 13-8 0,-17-1 14 0,-18 9-10 16,-16-1 0-16,2 2 0 0,-1 0 7 15,-3 2-7-15,10 1 10 0,17-9-19 0,13 1-7 16,0 0 9-16,16-9-9 0,11 0 12 16,11-2-18-16,1-1-20 0,4 0-17 0,11-4 8 15,6-1-10-15,0 0-8 0,0 0-17 16,0 0-24-16,60-8-23 0,-17-1-15 15,24 0-30-15,6-1-29 0,20-8-43 16,-20 5-32-16,21-2-49 0,0-7-60 16,-5 5-88-16,1-12-92 0,0 3 48 0,-3-2-380 15,0-4-376-15</inkml:trace>
  <inkml:trace contextRef="#ctx0" brushRef="#br0" timeOffset="101107.1">15853 3810 2669 0,'3'-22'92'16,"1"4"26"-16,-1 5 23 0,-6 2 15 0,3 11 8 16,0-14-9-16,0 14-15 0,-4-11-21 15,4 11-14-15,0 0-10 0,0 0-10 0,0 0-6 16,7 46 8-16,-10-17 16 0,-1 10 13 15,4 18-9-15,7 4-3 0,-7 3-8 0,3-2-5 16,3 1-5-16,5-2-6 0,-4-3 1 16,5-2-4-16,2-6-10 0,-4-10-5 15,4 3-4-15,-1-8-7 0,-4-9 6 0,2-2 1 16,2-6 23-16,4-4 49 0,-4-3 5 16,7-7 19-16,3 0-6 0,-3-4-12 0,10-7-14 15,-3 0-13-15,6-5-7 0,4-3-11 16,10-8-31-16,-4 4-50 0,4-6-61 0,-14 7-52 15,1 0-38-15,-8 5-36 16,4-1-49-16,-3-1-35 0,2 1-48 0,-2 3-38 16,0 1-64-16,-4-2-64 0,1 1-156 15,-5 1 68-15,5-1 56 0,0 5-369 16,-1-5-359-16</inkml:trace>
  <inkml:trace contextRef="#ctx0" brushRef="#br0" timeOffset="101491.42">17409 3954 2621 0,'0'-16'83'0,"8"-5"24"0,-2 4 14 16,4-1 5-16,-4 3-3 0,5-6 1 16,2 7-7-16,0-3-5 0,4 2-12 0,-8 4-4 15,12 1-24-15,-1 10-2 0,6 3-8 16,8 7-4-16,9 11-3 0,8 11-4 15,-12 8-4-15,4 15-7 0,1 8 4 0,-17 5-2 16,-5-2-2-16,-11-8-1 0,-8 1 4 16,-6-3-10-16,-4-1 20 0,-13-3 9 15,0-4 6-15,-10-6 4 0,-7-7 4 16,-2-5 2-16,-5-7-8 0,4-14-6 0,0-3-8 16,7-9-5-16,-11-7-2 0,-9-12-7 15,0-6-4-15,-4-16-6 0,7-6-8 16,10-8 2-16,4-1-8 0,12 8-6 0,7-2-9 15,1 0-19-15,13 11-30 0,9-7-29 16,1 7-45-16,10 0-51 0,13 5-54 0,6 5-64 16,7 0-77-16,11 4-139 0,6 6-47 15,6 4 43-15,8 3-323 0,23-1-318 16</inkml:trace>
  <inkml:trace contextRef="#ctx0" brushRef="#br0" timeOffset="101789.83">18626 3679 2531 0,'13'-8'129'0,"-2"4"28"0,-8-3 21 0,-3 7 10 16,13-6 0-16,-13 6-13 0,0 0-20 16,0 0-22-16,17-2-16 0,-17 2-8 15,16 23-8-15,-2 4-10 0,9 16-6 0,-9 12-4 16,19 20-6-16,-9 4 13 0,6 5-3 16,3-2 4-16,-3-2 1 0,3-2 2 0,0-3 6 15,10-11 5-15,-13-14-9 16,-3-6 12-16,3-2 0 0,-3-10 22 0,-7-10 43 0,3-9 27 15,-3-11-4-15,-3-4-18 16,9-14-18-16,7-16-14 0,14-12-20 0,-7-19-10 16,1-6-12-16,-5-7-21 0,-6-8-39 15,4-2-47-15,-1-1-55 0,-3 9-42 16,-6 0-33-16,2 9-33 0,-3 20-44 0,-9 17-45 16,-5 10-75-16,4 4-33 0,-2 8-23 15,-1-1-41-15,-1 7-106 0,9 1-73 0,2 2 50 16,-1 1-436-16,8-3-470 0</inkml:trace>
  <inkml:trace contextRef="#ctx0" brushRef="#br0" timeOffset="102256.09">20329 3602 2870 0,'21'-14'6'0,"-2"1"34"16,-5 5 24-16,2-7 26 0,-13 5-1 16,8-3-3-16,-5 5-1 0,4 1-10 0,-10 7 6 15,8-12-13-15,-8 12-10 0,9-10-6 16,-9 10 3-16,0 0-9 0,0 0-12 0,0 0 6 15,0 0-5-15,-47 15 0 0,28-8-5 16,-5 0 2-16,-3 4-13 0,7-1 3 16,-3-2-4-16,-3-1 1 0,5 0-1 0,2 0 1 15,2 1-1-15,-4 2-3 0,5-3-1 16,2 4 3-16,-2-4 0 0,2 4-4 0,8-4 1 16,-7 6 17-16,2 5 9 0,-5-2 4 15,10 7 8-15,-2 2 5 0,2 0 5 16,3 2 8-16,-4 9 12 0,7 2 5 15,0 1 13-15,0 15 5 0,10 3 1 16,-7-3-4-16,5 4 11 0,1-6 33 0,-9 1-19 16,0 2-10-16,3-10-9 0,-3 10-3 15,0-10-25-15,7 5 4 0,-1 0 1 0,2-13-26 16,-5-4 3-16,0-1-7 0,4-4-7 16,-1-3-5-16,2-5-2 0,-5 0 12 0,3-3-11 15,4-2-5-15,-4-1-2 0,2 0 17 16,-2-4-18-16,4-5 1 0,4 2 6 15,-1-1-18-15,4-5-4 0,-1-1-40 0,-16 0-37 16,43-1-39-16,-23-5-42 0,4-1-41 16,3-4-47-16,-4-1-69 0,6-2-69 15,1-7-79-15,-3 0-104 0,-6-4-89 16,-1 4 62-16,-7 1-510 0,1-5-555 0</inkml:trace>
  <inkml:trace contextRef="#ctx0" brushRef="#br0" timeOffset="102476.37">20316 4329 3109 0,'-17'-1'-39'0,"1"-6"44"16,16 7 30-16,-27-4 18 15,21 2 31-15,6 2 11 0,-17-4 5 0,17 4 3 16,-13-4-2-16,13 4-4 0,-11-4-7 16,11 4-9-16,-3-13-6 0,3 13-12 15,0 0-14-15,20-23 5 0,-7 13-24 0,11-1-28 16,9 0-36-16,14-7-41 0,9 4-46 15,-2-4-43-15,6 0-54 0,-7 1-77 0,1-4-105 16,5 7-89-16,-9-5 37 0,-7 8-208 16,-2 1-155-16</inkml:trace>
  <inkml:trace contextRef="#ctx0" brushRef="#br0" timeOffset="102641.08">21116 4053 1994 0,'4'10'85'0,"-4"-10"39"0,0 0 29 16,6 8 8-16,-6-8 19 15,0 0-8-15,0 0-7 0,0 0-13 0,0 0-21 16,40-11-10-16,-20 4-12 0,-4-1-8 16,14-2-14-16,0-4-9 0,8 6-49 0,-2-2-33 15,1-1-50-15,-4 1-39 0,0 3-54 16,-3-1-62-16,-3 1-88 0,0 0-136 16,-8 0-36-16,-2 6 43 0,1-4-156 0,-6 5-82 15</inkml:trace>
  <inkml:trace contextRef="#ctx0" brushRef="#br0" timeOffset="102806.37">21352 4157 1748 0,'-36'22'60'0,"-4"-5"20"16,14-3 5-16,5 1 2 0,5-8-1 15,-1 1-2-15,10-2-7 0,1 2-8 16,-5-2 0-16,11-6-8 0,0 0-4 0,0 0-8 16,41 7 0-16,-17-9-4 0,1-6-7 15,13-3-21-15,-2 1-31 0,18-5-29 0,-5-6-44 16,8 0-40-16,-11-5-34 0,11-6-46 15,3-4-47-15,0-4-382 0,-16 2-132 16</inkml:trace>
  <inkml:trace contextRef="#ctx0" brushRef="#br0" timeOffset="103041.07">22143 3570 1907 0,'10'-24'90'16,"0"13"36"-16,-7-4 48 0,4 8 19 16,-4-4 23-16,-3 11 15 0,0-13-1 15,0 13-10-15,0 0-24 0,3-10-20 0,-3 10-18 16,0 0-11-16,0 0-5 0,0 0 1 15,-9 38 3-15,5-16 6 0,-2 10 9 0,2 4-21 16,1 17-16-16,-4 1-11 0,-3 9-11 16,10 2-5-16,0 3-6 0,0 14-5 15,10 1-24-15,0-8-44 0,0-15-39 0,3-3-41 16,1-4-40-16,2-3-34 0,-2-16-43 16,-4-6-41-16,6-7-35 0,1-9-47 15,0-5-45-15,-1-7-66 0,2-5-83 0,7-5-17 16,-1-11-370-16,12-12-365 0</inkml:trace>
  <inkml:trace contextRef="#ctx0" brushRef="#br0" timeOffset="103307.19">22653 4067 2600 0,'20'-25'56'0,"-10"4"42"0,-3 7 22 0,-1-1 7 15,1 5 11-15,2-2-4 0,-1 5-10 16,-2 1-11-16,4-1-13 0,-10 7-14 0,20-5-10 16,-20 5 1-16,0 0-10 0,33 12-4 15,-23-4 0-15,-2 6-13 0,-2 2 0 16,-3 2-8-16,-3-2-9 0,-3 1 3 0,0 4 0 15,-5-3-1-15,2-3-3 16,-7 2-1-16,7-2-5 0,-12-5 2 0,1-2-8 0,4-4 1 16,-7-1 2-16,4-3 2 15,16 0-7-15,-44-15-1 0,18 1-9 0,-1-7 2 16,7-4-9-16,4-3-12 0,-8-16-14 16,24 5-38-16,0 8-41 0,13-17-41 15,11 2-35-15,9 4-33 0,10 5-44 0,11-10-33 16,-4 12-39-16,13-4-65 0,-9 13-41 15,-8-2 8-15,11 11-155 0,-17 2-83 0</inkml:trace>
  <inkml:trace contextRef="#ctx0" brushRef="#br0" timeOffset="103693.16">23232 3607 1769 0,'-3'18'81'0,"0"2"18"0,-3 2 19 16,-4 3 10-16,2 3-4 0,2 4-4 16,0 4 1-16,2-4-12 0,4-2-11 0,4 2-5 15,13 11 5-15,-8-5-9 0,18-5-9 16,3 3-13-16,3-3-9 0,1-6-4 15,2-9 8-15,1-3-8 0,13 0-6 0,-4-5-4 16,1-6-8-16,-1-4 2 0,2-1-9 16,-2-6-7-16,14 1-7 0,-16-6 10 0,-8 1-9 15,-3-2 1-15,-6 1-13 0,-6-1 12 16,-12-1-4-16,-9-5-11 0,-9 1 0 16,-9-10 1-16,-15-9-2 0,-17-11 0 0,-7 4-7 15,-6-2 7-15,-4 0-7 16,-12 9 6-16,5-3 5 0,-2 2-2 0,9-1 23 15,17 6 1-15,-10-5 6 0,20 9-4 16,-1-4 5-16,25 4-14 0,-1 1 5 0,7-3-9 16,10 6 3-16,7 3-12 0,4-6-1 15,8 3-12-15,-2 9 12 0,2 3 1 16,8 2-4-16,-3 11 3 0,3 3-7 0,6 9 4 16,10 11 7-16,-3 7-13 0,-6 9 7 15,-8 7-17-15,5 1-15 0,-12 2-43 0,4 1-32 16,11 14-41-16,-11-14-43 0,-2-2-69 15,-2-2-94-15,-2-2-141 0,-4-9 48 16,-7-7-200-16,2-10-141 0</inkml:trace>
  <inkml:trace contextRef="#ctx0" brushRef="#br0" timeOffset="105540.3">773 13937 2030 0,'0'-15'178'0,"0"2"47"0,0 3 38 16,0 10 22-16,-4-15 8 15,4 15-6-15,-3-7-22 0,3 7-31 0,0 0-26 0,0 0-34 16,0 0-8-16,0 0-16 16,0 0-16-16,0 0-1 0,24 35-11 15,-8-7-10-15,1 2 11 0,6 12-11 0,3 5 7 16,-8 3-10-16,2-1-8 0,6 1-6 15,-3-3-3-15,4-3-2 0,-3 2-31 0,-5-4-7 16,-2-13-61-16,-1 0-35 0,-5-9-39 16,-1-5-35-16,-4 0-14 0,-3-2-15 15,8-5-12-15,-8-2-26 0,-3-6-58 0,10 0-45 16,-10 0-68-16,3-14-88 0,-3-3-173 16,0-2 46-16,0-1 74 0,8-12-292 0,-2 2-276 15</inkml:trace>
  <inkml:trace contextRef="#ctx0" brushRef="#br0" timeOffset="105878">1226 13708 2375 0,'4'-13'77'16,"-8"2"12"-16,4 11 6 0,7-19 0 16,-4 9-3-16,0 2-13 0,0-2 24 0,-3 10-35 15,18-15-1-15,-9 9-15 0,5 5-3 16,-14 1-2-16,30 0-7 0,-10 7 1 15,0 4 14-15,7 6 7 0,-4 5 21 0,-3 3 8 16,10 15 11-16,-4 7 4 16,-5-4 7-16,-5 10-4 0,-5 1 3 0,1-1 6 15,-5 1-7-15,-4 0-1 0,5-15-11 16,-8-7-3-16,6-3-13 0,-3-8-11 16,1-3-3-16,-1 0-12 0,0-5 1 0,0-1-5 15,5-5-4-15,-2-1 3 0,-6-6-2 16,23-3-10-16,-23 3 5 0,37-15-3 15,-10-5-10-15,-4 1 0 0,13-15-1 0,1 1-2 16,-3 4-38-16,-1 0-44 0,-6 4-41 16,-5 7-54-16,-1 0-43 0,-4 4-54 0,2 3-36 15,-2 4-41-15,-4 1-67 0,1 2-132 16,-4 1-20-16,-10 3 48 16,20 10-270-16,-7 0-253 0</inkml:trace>
  <inkml:trace contextRef="#ctx0" brushRef="#br0" timeOffset="106256.86">1473 14958 2527 0,'-11'-17'322'15,"5"0"18"-15,-4 5 14 0,4-1 28 16,-1 4-15-16,-3-1-22 0,10 10-29 16,-7-10-39-16,7 10-23 0,-10-11-30 0,10 11-28 15,0 0-25-15,0 0-11 0,0 0-12 16,0 0-14-16,17 56-11 0,-3-30-19 0,2 20-3 15,1 1-8-15,2 6-11 0,5 0-39 16,6 12-37-16,-7-15-56 16,1 0-67-16,-5-3-44 0,2 3-50 0,2-7-44 0,4-3-34 15,3-10-30-15,-7-4-31 16,-3-9-58-16,-4-13-92 0,1-4-155 0,-17 0 66 16,33-21-488-16,-6-12-547 0</inkml:trace>
  <inkml:trace contextRef="#ctx0" brushRef="#br0" timeOffset="106623.81">2156 14684 3198 0,'-13'-14'83'0,"3"-1"21"0,3 1-1 15,-3 7 5-15,3 0-11 0,7 7-13 0,-13-7-1 16,13 7-19-16,0 0-1 0,0 0-9 16,-27 20-7-16,21-8-4 0,-4 8-11 15,3 3-4-15,7-3-8 0,4 2 4 16,2 6-7-16,4-2-6 0,7 3 5 0,6 9-5 15,7-9-3-15,0 6 11 0,0-5-4 16,6 1-7-16,11-5 0 0,-7-1-2 0,-2-4 5 16,-9-6 8-16,-3 5 12 0,1-2 8 15,-6-4 9-15,2 1 2 0,-3 0 4 16,-3-2-1-16,-1-1-3 0,-6 1-1 0,-3 2-1 16,-4-4 0-16,-3 7-5 0,-3 0-5 15,0 0-6-15,-8 2-24 0,-5 2-19 16,-1 3-21-16,-3-4-11 0,3-5-21 15,1 0-20-15,-7-1-30 0,9-5-26 16,-6-1-39-16,3-6-37 0,-2-3-50 0,-1-4-91 16,-7-4-169-16,6-5 25 0,2 1 42 15,2-4-216-15,4 0-169 0</inkml:trace>
  <inkml:trace contextRef="#ctx0" brushRef="#br0" timeOffset="107324.13">2042 16231 2139 0,'0'0'139'0,"0"0"6"16,0 0-24-16,0 0 1 0,-3-39-22 15,10 21-7-15,7-1 2 0,-5 4-20 0,2-2-11 16,2 4 0-16,-3 5-13 0,0 4 1 16,-10 4-8-16,23 0 0 0,-23 0 9 15,23 19 17-15,-2 4 6 0,-8 4 21 0,4 4 2 16,-4 16 16-16,1 0 0 0,-5 6 8 15,-6-11 13-15,4 11 6 0,-4-12 1 16,-6 13-4-16,3-9 0 0,0-8-20 16,0-2-16-16,0-6-3 0,3 0-15 15,-3-9-10-15,8-1-11 0,-5-1-4 0,-3-5-8 16,3-1 1-16,0-2-1 0,0-2-3 16,7-1 2-16,-10-7-9 0,27 0-9 15,-27 0-18-15,30-7-44 0,-13 2-48 0,2-5-47 16,8-5-71-16,0 0-59 0,3-2-73 15,0-1-122-15,-3-2-169 0,-4-3 27 0,11-9 74 16,-4 0-356-16,-11 1-357 0</inkml:trace>
  <inkml:trace contextRef="#ctx0" brushRef="#br0" timeOffset="107692.38">2676 16198 2622 0,'-6'-13'83'0,"3"-5"-7"15,3 0 0-15,0-1-9 0,9-5 23 0,-6-1-1 16,4 4-6-16,-1-4 5 0,5 5-9 16,-4 4-17-16,-1 2-10 0,0 2-3 15,8 4 3-15,-4 3-22 0,-10 5 15 0,0 0-3 16,40 14-7-16,-23 4 21 0,3 5 6 16,10 14 1-16,-4 6 8 0,-9 2 4 0,0 2 8 15,-1 1 1-15,5 2-6 16,-12-4-2-16,1-4 0 0,4 5-3 15,-11-12-4-15,0-10-11 0,4-3-7 0,-1-1-3 0,2-4-9 16,-5-5 1-16,3-2-1 16,-2-5 5-16,10 1 7 0,-14-6-1 0,0 0-2 15,39-13-6-15,-23 2-1 0,2 2-1 16,2-4-9-16,-1 1-13 0,-2-4-41 16,-4 2-47-16,4 2-65 0,-1-1-52 0,-2 5-43 15,3 1-54-15,-4-1-88 0,7 2-168 16,-6 5-7-16,2-2 63 0,-16 3-317 15,27 3-288-15</inkml:trace>
  <inkml:trace contextRef="#ctx0" brushRef="#br0" timeOffset="108173.49">3716 16620 2447 0,'-10'3'83'16,"10"-3"0"-16,-23 4 0 0,9 4 3 0,1-1-13 15,0 0-8-15,-4 9-9 0,0-1 1 16,-2 7 0-16,5 3 12 0,-2 0 1 16,2 3-14-16,4-9 11 0,4 5-14 0,-2 1-1 15,8-6 2-15,0 1-12 0,5 3 15 16,4-3 13-16,7-1 1 0,-2-1 20 16,13-4 11-16,0 4 11 0,6-2 1 0,0-1 5 15,1-5 1-15,-4-1-5 0,6 2 0 16,-3 2 0-16,1-6 0 0,-4 3-8 15,-3-1 3-15,-1 2-9 0,-2-1-6 16,-8-3-5-16,1 6-4 0,-4-4 22 16,-3 2-15-16,0 2-2 0,-6 1-11 0,-8 4 4 15,-2 0-21-15,-1-1-11 0,-13 5-44 16,0-3-24-16,-13 12-43 0,3-8-41 0,0-3-46 16,3-2-32-16,-3-1-46 0,3-1-49 15,0 2-69-15,-3-2-104 0,4-4-170 16,-1-4 51-16,7-3 64 0,4-5-374 0,16 0-358 15</inkml:trace>
  <inkml:trace contextRef="#ctx0" brushRef="#br0" timeOffset="108491.3">3019 17998 2716 0,'-23'32'186'0,"0"-7"-5"0,6-3 5 15,4-4-12-15,6-3-4 0,0-5-22 16,4 1-5-16,6 0 24 0,11-8 34 16,6-3 16-16,40-10 24 0,23-19-1 0,27-7-9 15,27-20-21-15,13-10-8 0,7-18-21 16,6 7-19-16,-4-4-5 0,6 2-14 16,-2 1-16-16,-20 9-17 0,6 4-32 15,-18 2-23-15,-38 16-30 0,-2-3-7 0,-15 7-24 16,-23 12-3-16,-13 5-4 0,4 2 0 15,-18 5-20-15,-3 9-19 0,-2 0-24 16,-5-1-33-16,-9 7-34 0,3 0-40 0,0-4-43 16,0 3-45-16,-10 5-59 0,7-8-67 15,-7 8-90-15,-4-10-129 0,4 10 48 0,0 0-499 16,0 0-539-16</inkml:trace>
  <inkml:trace contextRef="#ctx0" brushRef="#br0" timeOffset="109406.67">4692 16445 3174 0,'-19'4'65'0,"19"-4"23"0,0 0 23 16,-17-1 2-16,17 1 12 0,0 0-3 16,0 0-1-16,0 0 1 0,0 0-5 15,0 0 8-15,0 0-6 0,-24-8-7 0,21-2-10 16,3-3-6-16,3-12-5 0,2 0 1 16,4-25 1-16,7-2 0 0,-5-1-1 0,-1-7 18 15,-4 0-16-15,5-5-3 0,-11-2 4 16,-4-19 24-16,0-1-23 0,-5 2-3 15,-18-2-13-15,-3-4 9 0,-10 0-22 16,-17-27-4-16,-12-6-5 0,-15 5-2 0,-6-1-10 16,-16 5-5-16,5 8 7 0,-5-1-17 15,0 16-8-15,-2 11-7 0,28 23 17 16,-6 8 3-16,6 8 8 0,7 8-19 0,10 10-12 16,-11 10 9-16,4 9 2 0,3-1-7 15,11 10-6-15,-11 3 3 0,4 3-7 16,6 5-9-16,0 3 9 0,7-1-3 0,10 1-23 15,7-1-21-15,6-2-26 0,-3 3-17 16,11-3-28-16,-2-1-18 0,1-1-17 0,10-1-25 16,-3 6-8-16,3-5-30 0,3-1-11 15,1 1-7-15,3-1-17 0,-1-2-21 16,4 2-26-16,0-2-50 0,0-4-90 16,0-6-129-16,0 9 48 0,0-9-338 15,0 0-336-15</inkml:trace>
  <inkml:trace contextRef="#ctx0" brushRef="#br0" timeOffset="112925.85">5432 17762 2479 0,'0'-14'15'0,"0"1"21"0,-3 1 23 16,0 1-5-16,3 11 23 0,-6-17-5 0,6 9 17 16,0 8-14-16,-4-14 6 0,4 14-3 15,-6-13-15-15,6 13 4 0,-3-11-8 0,3 11-17 16,0 0-10-16,0-12 9 0,0 12-5 15,0 0-10-15,0 0-3 0,-5-13 11 16,5 13-9-16,0 0-8 0,0 0-4 0,0-12 11 16,0 12-3-16,0 0-9 0,0 0 7 15,0 0-8-15,0 0-8 0,0 0-5 16,0 0 4-16,0-10 15 0,0 10-6 16,0 0 4-16,0 0-14 0,0 0-1 15,0 0 2-15,0 0 5 0,0 0-11 0,0 0 8 16,0 0 1-16,0 0-8 0,0 0 5 15,0 0 4-15,0 0-9 0,0 0 12 16,0 0-11-16,0 0 14 0,0 0-14 0,0 0 33 16,0-13-24-16,0 13 26 0,0 0-5 15,0 0-5-15,0 0 7 0,0 0 2 16,0 0-4-16,0 0 2 0,0 0 11 0,0 0-8 16,0 0 6-16,0 0-1 0,0 0 1 15,0 0-4-15,0 0 0 0,0 0-7 16,-25 21-1-16,7-11 2 0,-2 5-6 15,4 2-3-15,-8 4-5 0,-2-2-6 0,-11 13 4 16,1 0 3-16,-1 1-6 0,4 1 1 16,13-8-3-16,2-2 0 0,-1 1-6 15,-4-3 1-15,2 0 5 0,5-4 1 0,-1-4 0 16,4 1-8-16,7-5-1 0,-5-3 14 16,1 1-9-16,4 1 19 0,-2-2 14 15,8-7 21-15,-16 9 2 0,16-9-7 0,-13 3-2 16,13-3 8-16,0 0 0 0,-37-15-2 15,24 5 3-15,3-5 13 0,-7-10-1 16,4-4-2-16,3-17-3 0,-3-4 10 16,3 0 6-16,6-4 8 0,4-2 3 15,-3-1 13-15,6 14 1 0,1 6 1 0,-4 2 2 16,3 0-2-16,0 10-9 0,1 2-8 16,-1 6-19-16,-3 2-12 0,0 5-18 0,6 2-5 15,-6 8 4-15,0 0-3 0,0 0-3 16,51 30 4-16,-32-5-8 0,19 18-2 15,-5 3-7-15,13 12 3 0,1 2-1 0,-10-3 2 16,2 1-5-16,-5-16 1 0,9 14-2 16,-9-13-10-16,-4-6 3 0,0-2 3 0,-8-10 2 15,-1-3-24-15,-4-4-49 16,-8-5-17-16,4-1-24 0,-2-2-26 0,-1 0-15 16,-1-5-19-16,-1-2-46 0,-8-3-38 15,0 0-69-15,22-15-90 0,-14 5-129 16,-2-5-159-16,1-3 73 0,-4-7 55 0,0 0-452 15,0-7-484-15</inkml:trace>
  <inkml:trace contextRef="#ctx0" brushRef="#br0" timeOffset="113890.54">426 12787 2906 0,'-6'-12'-20'0,"3"2"44"0,-2 0 38 16,5 10 36-16,-6-15 26 0,6 15 13 15,-3-10-1-15,3 10-17 0,0 0-5 0,-7-10-23 16,7 10-10-16,0 0-7 0,0 0-8 16,0 0-6-16,16 30 12 0,-5-10 18 15,2 7 8-15,4 17 11 0,6 5 7 0,0 2 21 16,4 3-4-16,-3 16 4 0,2-2-8 16,1-6-5-16,-4-10 7 0,-6 1-1 15,-1-8-22-15,4-6-8 0,-7-3-10 0,-2-11-5 16,2 0 0-16,-2-8-17 0,-5-2-2 15,0-1 4-15,1-3 1 0,-7-1-8 0,3-2-1 16,0 2-1-16,-3-10-7 0,8 11-24 16,-8-11-51-16,0 0-52 0,0 0-57 15,0 0-48-15,0 0-60 0,0 0-52 16,0 0-42-16,0 0-59 0,0 0-89 16,-8-29-168-16,8 29 59 0,0 0 68 0,0-17-363 15,0 17-368-15</inkml:trace>
  <inkml:trace contextRef="#ctx0" brushRef="#br0" timeOffset="115925.32">4602 17887 2552 0,'-25'-10'-17'0,"-2"0"27"0,0 5 24 16,3-1 5-16,-2 5 17 0,2-2-5 15,1 3-1-15,0 4 10 0,-7 4-6 0,3 2-3 16,0 8-14-16,-9 13-3 0,12-5 0 15,8 2 3-15,-1 1-2 0,4 2 8 0,7 2-14 16,6-5 13-16,3-2-15 16,3 2 0-16,10 0 0 0,-2-2 13 15,16 10-14-15,10-8 10 0,-10-6 29 0,3-4 3 16,1-4 4-16,13 7-14 0,-14-10 3 16,7 3 0-16,-7-3-5 0,3 0 6 0,-9-1-7 15,-6 2-11-15,9 1 2 0,-7-3 4 16,-4 5-4-16,2 0 16 0,2 5 21 15,-13-2-1-15,-3 0-2 0,-4-6-1 0,1 2-8 16,-8 1-6-16,-3-2 0 0,1 2-8 16,-11-2-10-16,-3 2 1 0,-10 0-6 15,4-5-9-15,-11-3-20 0,10-3-24 16,-6 2-29-16,6-4-32 0,-3-4-49 16,0 2-26-16,3 2-64 0,4-6-69 0,3-1-98 15,0-1-129-15,10-4-23 0,-3-5 58 16,9 1-282-16,4-7-244 0</inkml:trace>
  <inkml:trace contextRef="#ctx0" brushRef="#br0" timeOffset="116506.89">5922 17752 2449 0,'0'0'244'0,"0"0"-3"0,0 0-20 0,0 0-11 16,0 0-25-16,-19 0-20 16,19 0-23-16,0 0-17 0,0 0-8 0,0 0-13 15,50 22-9-15,-24-11-9 0,8 2-4 16,19 3-9-16,1 7-6 0,3 0-28 15,-2-2-44-15,5 4-46 0,-9-1-43 0,2-2-53 16,0-1-30-16,-6-2-45 0,-10-6-55 16,-7-6-97-16,-16-2-158 0,-1-5 57 15,-13 0-304-15,17-11-269 0</inkml:trace>
  <inkml:trace contextRef="#ctx0" brushRef="#br0" timeOffset="116675.27">6479 17552 2415 0,'-13'-21'184'16,"4"10"23"-16,1 3 17 0,-2 1 2 15,4 1-7-15,6 6-22 0,-7-7-22 16,7 7-17-16,0 0-21 0,0 0-9 16,-23 35-13-16,9-7-15 0,-2 19-3 0,-1 6-9 15,1 4-5-15,-5 16-15 0,5-2-8 16,9-10-37-16,-6-4-41 0,6 0-41 16,1-1-42-16,6-12-39 0,6-8-39 0,4 9-27 15,0-9-38-15,0-17-41 0,0-1-39 16,0-8-80-16,4-7-90 0,-14-3 51 15,0 0-240-15,39-21-177 0</inkml:trace>
  <inkml:trace contextRef="#ctx0" brushRef="#br0" timeOffset="116941.17">6666 17812 2092 0,'14'-32'116'16,"-2"7"13"-16,-8 0 2 0,3 7 8 0,0 5-15 16,-1-1-9-16,-3 3-9 0,-3 11-6 15,7-7-22-15,-7 7-1 0,0 0-14 16,30 22 11-16,-27-5-18 0,11 8 17 15,-1 8-1-15,4 9 12 0,-4-3-12 0,-2-7-5 16,8 8-2-16,1-5-8 0,-10-7 4 16,7-3-14-16,2-3 0 0,-2-1-5 15,1-7-3-15,1 1 3 0,-2-5-7 16,-1-5-4-16,11-5-3 0,0 0 6 0,0-3-5 16,6-5-12-16,0 0 3 0,0-3-35 0,1 1-33 15,-8 0-29-15,1-2-41 16,-6 5-43-16,1-4-51 0,-2 5-65 0,-2 2-92 15,-5 0-130-15,-1-2 45 0,-12 6-271 16,21-3-218-16</inkml:trace>
  <inkml:trace contextRef="#ctx0" brushRef="#br0" timeOffset="117324.27">8022 18610 2369 0,'-3'10'262'0,"3"-6"-1"0,0-4-9 15,0 0-10-15,0 0-27 0,0 0-20 16,0 0-24-16,0 0-15 0,38-47-23 0,-8 12-17 16,6-1-50-16,4-3-36 0,-4 7-55 15,8-5-62-15,-1 6-58 0,-3 6-47 16,-7 6-57-16,-9 6-67 0,-7 8-78 0,-8 5-83 15,1 1 19-15,-7 10-265 0,2 2-215 16</inkml:trace>
  <inkml:trace contextRef="#ctx0" brushRef="#br0" timeOffset="117441.07">8299 18645 2110 0,'-23'35'26'0,"3"-9"22"16,0-2 19-16,7-6 3 0,3-6 10 0,3 1-5 16,-3-5 4-16,10 0-10 0,0-8-4 15,0 0-5-15,0 0-11 0,0 0 2 0,54-15-7 16,-11-7-30-16,7-3-53 0,-7 3-65 15,4-10-95-15,2-4-155 0,-8 5-67 16,2 2-188-16,-10 0-108 0</inkml:trace>
  <inkml:trace contextRef="#ctx0" brushRef="#br0" timeOffset="117673.9">8893 18152 2013 0,'-6'-15'262'15,"6"15"20"-15,-5-10 12 0,5 10 9 16,0 0 20-16,0-13-6 0,0 13-20 15,0 0-29-15,0 0-27 0,0 0-27 16,0 0-19-16,0 0-38 0,0 0-3 0,21 35-19 16,-7-7-20-16,11 15 2 0,-1 4-6 15,3 6-32-15,3 12-36 0,10-5-39 0,0 1-47 16,0 0-41-16,-4-4-29 0,7-4-45 16,1 0-40-16,-10-13-40 0,-1-8-45 15,-6-7-45-15,-7-7-68 0,-4-7-94 0,1-3-59 16,-4-8 56-16,-13 0-375 15,24-12-351-15</inkml:trace>
  <inkml:trace contextRef="#ctx0" brushRef="#br0" timeOffset="117890.99">9600 18305 2654 0,'-8'-24'184'16,"8"3"18"-16,-3 3 30 0,-3 6 11 16,2-1 14-16,4 6 5 0,-3-4-8 0,3 11-17 15,-6-12-28-15,6 12-17 0,0 0-12 16,0 0-30-16,0 0-6 0,9 36-18 15,-2-17 1-15,7 13-37 0,8 11 3 0,2 10-15 16,3-6-15-16,0 3-40 0,12 6-26 16,-9-12-35-16,0-5-42 0,0 0-44 15,-3-4-56-15,-10-9-48 0,3-5-46 0,-7-3-55 16,0-7-76-16,-3 0-111 0,1-4-59 16,-2-4 41-16,-9-3-389 0,0 0-404 15</inkml:trace>
  <inkml:trace contextRef="#ctx0" brushRef="#br0" timeOffset="118423.82">10299 18305 2771 0,'0'0'76'0,"0"-18"-13"16,4 8 11-16,-4 0-21 0,0 10 4 0,4-15-12 15,-1 5 7-15,0-1-12 0,0 3-2 16,4-3-4-16,-1 1-8 15,2 3-12-15,1-7 32 0,1 7-7 0,-4 0-2 16,8 0 16-16,-1-4 0 0,1 4-4 16,-1 2 0-16,7-2-23 0,-4 1 12 0,8 2-1 15,-4 4-4-15,4-3-5 0,-2 3 1 16,-1 6-2-16,9 1-11 0,6 0 4 16,-6 1 3-16,-3 7-5 0,3-1-14 0,-3 1 14 15,-8 6-6-15,5-1 4 0,-7-2 1 16,-4 1-1-16,-7 3-13 0,2-1 3 0,-2 4 5 15,-6-4 10-15,-3 0-14 16,-3 1 1-16,-8 3-6 0,1 0 3 0,-4-7-5 16,-7 4 5-16,5-1-5 0,-5-4 11 15,1-7-8-15,-1 1 4 0,1-4-1 16,0-2-7-16,-4-1 2 0,11 2-2 0,-4-6-3 16,2 3 9-16,18-3 0 0,-33 0 6 15,20 1-10-15,13-1 1 0,-26-4-3 16,26 4 10-16,-24-3-6 0,24 3-12 0,-19 0 9 15,19 0 0-15,-21 0 2 0,21 0-15 16,-14-5 11-16,14 5-1 0,0 0-9 0,-19-6-16 16,19 6-27-16,-11-4-24 0,11 4-27 15,-13-7-21-15,13 7-36 0,0 0-34 16,-6-15-69-16,3 12-67 0,3 3-116 0,-3-10 16 16,3 10-213-16,0 0-143 15</inkml:trace>
  <inkml:trace contextRef="#ctx0" brushRef="#br0" timeOffset="118757.22">10533 18310 2021 0,'0'0'152'16,"0"0"-1"-16,0 0 7 0,0 0 14 15,0 0 1-15,0 0 1 0,0 0-4 16,0 0-19-16,0 0-14 0,-51-8-10 0,51 8-21 16,-19 4-6-16,5 4-11 0,8-2-6 15,-4 1-9-15,-4 3-4 0,4 2-13 0,-2 1-6 16,1 6-11-16,1-2-2 0,4-3 2 16,3 1-2-16,-5 0-8 0,2-1 0 15,2 0-10-15,4-4-5 0,0-1-3 0,0-9 6 16,-3 17-9-16,3-17-1 0,-3 17-3 15,0-13-5-15,3-4-5 0,0 12-12 0,0-12-19 16,-7 10-32-16,7-10-22 0,0 0-39 16,0 0-32-16,0 0-48 15,0 0-54-15,0 0-78 0,0 0-120 0,0 0-16 16,-7-32 55-16,0 21-204 0,1 0-124 16</inkml:trace>
  <inkml:trace contextRef="#ctx0" brushRef="#br0" timeOffset="119109.62">9742 18285 1981 0,'-22'7'145'0,"2"-1"18"0,2 2-16 0,2 3 1 15,-1 3-4-15,-10 4 1 0,11 3-3 16,-4 4-13-16,1 15 4 0,5-5-10 15,4-3-5-15,0 1-8 0,10-4-10 0,7 6-9 16,-1-3-4-16,7-1-13 0,7 9-4 16,1-11-5-16,-5-8-3 0,7 0-6 0,-2-7-1 15,-2-3 0-15,5-7 3 0,-1-1 8 16,1-6-10-16,-2-4-3 0,2-7-10 16,-4 0 0-16,-3-8-8 0,-7 0 1 0,0-12-3 15,-10 5-3-15,-3-4-4 16,-4-5-5-16,-10-6-10 0,-3-3-17 0,-6 4-29 15,-8-2-42-15,0 8-20 0,1 1-33 16,0 5-11-16,0 10-23 0,12 6-40 16,2 5-37-16,5-1-35 0,4 7-79 0,1-2-122 15,9 6 4-15,-7-8-268 0,7 8-232 16</inkml:trace>
  <inkml:trace contextRef="#ctx0" brushRef="#br0" timeOffset="119608.04">10326 18106 2327 0,'0'0'173'0,"0"0"-4"15,-3 18-3-15,3-18-3 0,-7 25-11 16,4-10-9-16,0 6-8 0,3 0-20 0,-3 4-9 16,3 0-4-16,3 0-9 0,0 8-10 15,7 1-7-15,7-5-11 0,5 8-10 16,5-9-1-16,3 3-5 0,-3-6-5 0,0-6-3 15,3-5-2-15,-3 0-19 0,-1-7 6 16,-6-3-9-16,10-4 5 0,-7-1-4 16,-2-2-5-16,5-10-7 0,-6 1 11 0,7-9 0 15,-10 4-8-15,-8 1-2 0,1-5-3 16,-7 0 2-16,5 0 0 0,-16 0 5 16,5-4-3-16,-7 3 2 0,-10-6-1 15,1 3-1-15,-18-2-6 0,7 4 1 0,0 4-2 16,-17-2 11-16,11 7 2 0,-1 6-1 15,-7-5 1-15,4 5 5 0,-2 1 2 16,-6-3-3-16,5 6 3 0,3-7 3 0,3-1 1 16,1-1-5-16,6-5 0 0,0 1-4 15,6-5-8-15,8 0-1 0,2-6 1 16,1-2-4-16,10 5 1 0,-3 0-1 0,6 0-2 16,-5 5-4-16,13 2 4 0,-5 4-1 15,10 2-4-15,1 1 2 0,5 9-2 16,-2 4-2-16,3 3-11 0,14 9-8 15,6 11-8-15,-4 8-18 0,-3 1-20 0,4 5-3 16,-10 4-50-16,-1 1-31 0,4 2-32 16,-9-2-47-16,-8-9-67 0,-4-4-96 15,-1-9-113-15,-5 0 51 0,0 3-301 0,4-12-248 16</inkml:trace>
  <inkml:trace contextRef="#ctx0" brushRef="#br0" timeOffset="120540.8">15956 4990 2206 0,'-43'21'-7'0,"-4"10"17"0,7 9 19 0,7 3 12 16,3 4 8-16,6 3 5 0,18-11 5 16,9 0-2-16,13 1 9 0,25-10 15 15,26-14 5-15,19-12-3 0,44-24-7 0,87-30 3 16,83-38-8-16,29-16 0 0,22-14-13 15,-8-6-6-15,0-5-15 0,11-11 0 0,2-5 2 16,-9 2-8-16,-14 0-3 0,-36 11-13 16,-30 3-2-16,-77 33 12 0,-10 2-12 15,-23 9-10-15,-31 2-11 0,-13 16 2 0,-49 19-8 16,-18 16-25-16,-22 8-26 0,-18 13-22 16,-6 5-21-16,0 6-34 0,-39 10-62 0,-5 14-74 15,-9 8-164-15,-10 11 20 16,3-2-138-16,0 7-63 0</inkml:trace>
  <inkml:trace contextRef="#ctx0" brushRef="#br0" timeOffset="127808.26">8616 1427 1731 0,'-3'-7'121'0,"3"7"22"0,-3-15 24 0,-1 5 26 16,4 10 14-16,-10-13 9 0,4 6-2 15,6 7 1-15,-18-11-8 0,9 7-12 0,9 4-18 16,-21-3-17-16,21 3-19 0,-25 3-11 16,4 4-15-16,1 6-11 0,-7 2-10 15,5 7-10-15,-8 13-12 0,3 2-8 0,0 6-5 16,7 7-8-16,3 0-1 0,7 0-4 15,3 3-1-15,7 4-10 0,4-3 0 16,6 0-3-16,3-9-1 0,7-1-3 16,3-6-5-16,1-8 0 0,-4-10 1 15,-1-1 3-15,2-2 5 0,-1-5-10 0,7-5 2 16,-8-1 3-16,5-5-4 0,-1-1-7 16,7-4-35-16,7-4-44 0,-1-2-48 0,-12 3-77 15,6-7-74-15,-3 3-81 0,-4-3-111 16,0 3-146-16,-3-3 56 0,7 6-415 15,-3-9-437-15</inkml:trace>
  <inkml:trace contextRef="#ctx0" brushRef="#br0" timeOffset="128358.47">9609 1505 2824 0,'-6'-10'51'0,"0"0"40"0,-5 0 30 16,1 5 31-16,10 5 17 0,-9-13 22 0,9 13 8 15,-8-5 3-15,8 5-18 16,0 0-10-16,-10-7-19 0,10 7-22 0,0 0-18 16,0 0-8-16,0 0-15 0,0 0-8 15,-16 19-14-15,16-6 3 0,-4 6-14 0,8 10-2 16,-4-2-9-16,7 9 0 0,-1 14-4 16,4 0-4-16,7 1-5 0,7-2-3 15,-2 1 0-15,2-6-4 0,3-1-3 0,-1-8-2 16,4 1-3-16,-3-11 8 15,-4-4-1-15,7-6 7 0,-7-8 20 0,4-1 25 0,-3-9 17 16,2-1 5-16,8-13-2 0,-12 1-5 16,19-12-3-16,-8-3 5 0,-6-1-4 15,0-5-8-15,-8-5-6 0,-5-4-6 16,-4-4-5-16,-7 0-8 0,0 7-5 16,0-8-9-16,-3 2 1 0,-6-2-7 0,-4-2 1 15,7 13-9-15,-4 5 1 0,-3 3-10 16,7 7-13-16,-4 3-24 0,4 1-46 0,0 4-46 15,-5 2-52-15,5 0-50 0,0 5-51 16,3 2-75-16,-3 1-20 0,3 7-17 0,0 0-38 16,0 0-45-16,0 0-80 0,0 0-74 15,0 0 67-15,0 0-418 0,30 12-439 16</inkml:trace>
  <inkml:trace contextRef="#ctx0" brushRef="#br0" timeOffset="129008.59">10653 1285 2950 0,'0'0'159'0,"0"0"33"0,0 0 34 0,0 0 32 16,0 0 10-16,0 0 14 0,0 0-8 15,0 0-28-15,0 0-15 0,0 0-24 16,0 0-29-16,0 0-24 0,3 7-20 0,0 6-17 15,4 2-2-15,0 10 5 0,3 5-12 16,0 5 3-16,7 10-9 0,-4 5-14 16,4 5-4-16,2-1 4 0,-2-1-15 0,-1 5-4 15,5-1-5-15,-7-4-3 0,2 0-12 16,1-11-1-16,-4-5-4 0,0-9 0 16,-6-6-4-16,3 0 3 0,-4-6 15 0,1-1 40 15,-3-5 24-15,-1-2 17 0,-3-8-10 16,0 0-13-16,0 0-12 0,0 0-6 0,0 0-11 15,-17-36-74-15,14 14-13 0,-7-8 0 16,-1 0 0-16,2-2 0 0,-1-1 0 16,-1-1 0-16,5 1 0 0,3 0 0 0,-7-2 0 15,-1 3 0-15,2-4 0 0,5 1 0 16,1 0 0-16,3-1 0 0,-3 3 0 16,3-3 0-16,0 1 0 0,6 0 0 0,4-1 0 15,-2 4 0-15,1 3 0 0,1-4 0 16,4 6 0-16,2 2 0 0,1 0 0 15,-1 7 0-15,8-1 0 0,3 6 0 0,-4 2 0 16,0 4 0-16,4 7 0 0,-1 0 0 16,4 6 0-16,7 6 0 0,10 13 0 15,-4 5 0-15,1 3 0 0,-8 4 0 16,-6 5 0-16,-3 4 0 0,-4 1 0 0,-3 3 0 16,-7 0 0-16,-6-10 0 0,0-5 0 15,-7 0 0-15,6 2 0 0,-9-6 0 0,3-5 0 16,-10 6 0-16,0-3 0 0,-6-2-23 15,-5-2-100-15,-2-7-34 0,-3 0-33 0,-15 7-26 16,14-13-6-16,2 2-12 0,4-3-16 16,-2-1-10-16,2-3-25 0,5 1-21 15,-1-3-31-15,4-3-38 0,0-2-64 0,13 0-98 16,-20-2-107-16,20 2 76 0,0 0-461 16,3-16-503-16</inkml:trace>
  <inkml:trace contextRef="#ctx0" brushRef="#br0" timeOffset="129708.41">11932 1277 3156 0,'0'0'173'0,"0"-13"39"0,0 13 33 16,8-12-3-16,-8 12 0 0,0-10-24 0,0 10-18 16,0 0-29-16,0 0-6 15,0 0-33-15,0 0-15 0,0 0-5 0,0 0-6 16,9 29-6-16,-5-8-2 0,5 12 23 16,2 13 7-16,-1 8 4 0,-4 1 8 15,5 0-4-15,2 2-6 0,4 15-11 0,-1-15-27 16,4 14 0-16,-7-13-3 0,4-3-16 15,-4-3-2-15,-2-7-6 0,-1-9-8 0,-4-7 1 16,4-7-4-16,-3-4-4 0,-4-4 4 16,1 3 13-16,-1-5 26 0,0-5 19 15,-3-7-5-15,3 10-12 0,-3-10-12 16,0 0-9-16,0 0-4 0,0 0-5 0,-16-40-9 16,9 23-37-16,0-8-19 0,1 0 0 0,-1-5 0 15,-3-4 0-15,3 2 0 16,1-2 0-16,-4-1 0 0,7-18 0 0,-1 0 0 15,0-1 0-15,4-1 0 0,8 0 0 16,5-3 0-16,-10 1 0 0,7 4 0 0,0 3 0 16,0 3 0-16,4 1 0 0,2 3 0 15,-3 11 0-15,1 6 0 0,-1 1 0 0,-3 1 0 16,0 6 0-16,3 2 0 0,-2 3 0 16,5 3 0-16,1 5 0 0,2 3 0 15,5 4 0-15,3 6 0 0,3 7 0 0,9 12 0 16,-1 9 0-16,-5-3 0 0,0 10 0 15,4 3 0-15,-17-4 0 0,3 8 0 16,-13 0 0-16,3-6 0 0,-6-1 0 16,-4-7 0-16,1-1 0 0,-4 0 0 0,0-5 0 15,-7 2 0-15,-3-4 0 0,-3 0 0 16,-7-3-6-16,3 1-75 0,-3-2-28 0,-3-2-33 16,-4-2-34-16,0-4-23 0,-3 2-28 15,7 0-30-15,3-4-19 0,0 0-33 0,-4-4-56 16,11-3-49-16,-7-2-70 0,7-2-113 15,-1 0-61-15,14-3 56 0,-13-13-517 16,10 1-587-16</inkml:trace>
  <inkml:trace contextRef="#ctx0" brushRef="#br0" timeOffset="130141.42">13042 1292 3148 0,'11'-10'-85'16,"-5"-2"48"-16,4 5 47 0,-7-4 37 16,5 1 42-16,-8 10 25 0,3-15 24 15,0 8 36-15,-3 7 22 0,10-10 21 16,-10 10 5-16,6-10-6 0,-6 10-6 0,8-5-22 16,-8 5-14-16,0 0-33 0,0 0-13 15,0 0-2-15,0 0-14 0,30 19-2 16,-24-1-8-16,4 5 5 0,1 7 1 0,5 17-1 15,1 1-8-15,-4 2 0 0,-4 5-11 16,-1-1-15-16,5 2-5 0,-7 1-3 16,1-2-3-16,3 2 8 0,-3 0-2 0,-1-3 0 15,5-4-5-15,-5-11-3 0,1-7-4 16,-4-7 1-16,7-1-5 0,-10-6 0 0,7-1-2 16,0-5 7-16,-4 3 18 0,3-8 14 15,8 0 6-15,-1-1-2 0,4-6 0 0,-17 0-9 16,34-2-8-16,-9-9-4 15,-1 2-7-15,6-7-4 0,0-2-9 0,14-7-8 16,-14 6-35-16,0 2-38 0,-4-1-50 16,-3-3-70-16,1 7-54 0,-1 2-46 0,-3 2-46 15,0 0-24-15,-3 2-55 0,-1 1-53 16,5-3-57-16,-5 2-67 0,1 1-148 16,-4-3 56-16,4-1 65 0,-4 2-476 0,7-7-526 15</inkml:trace>
  <inkml:trace contextRef="#ctx0" brushRef="#br0" timeOffset="130725.2">14823 1210 3113 0,'10'-18'49'0,"0"3"15"0,-4-2 0 0,1-1 9 15,-4 6 3-15,-3-4-6 0,7 4 1 16,0-1 6-16,-7 6-2 0,3-4-7 0,-3 11-19 16,-3-11 3-16,3 11-3 0,-10-8-4 15,10 8-1-15,-27 3-8 0,27-3-3 16,-36 2-2-16,19 1-2 0,-7 0 0 0,5-2-19 16,2 2 9-16,-7 1-4 15,5 2-7-15,-5-3 0 0,4 2 8 0,4-1-5 16,-5 2 14-16,4-1-2 0,-2 2 8 15,5-1-6-15,1-2-6 0,-4 4 14 0,7-3-9 16,1 3 9-16,-2 0-1 0,-5 3 2 16,6 2 3-16,7 2 21 0,-11 5 10 15,11-4 21-15,-4 8 12 0,1 1 10 0,6 1 21 16,-4 8 26-16,4-4 10 0,0 5 0 16,4 0 5-16,-4-1 1 0,3 4-9 0,7 10-10 15,-4-2-11-15,5-7-7 16,-8-4-3-16,10-3-12 0,-6 1-3 0,3-1-2 15,6 14-4-15,-2-13 4 0,-1-2-9 16,-3-3-6-16,4-1-3 0,-5-4-6 16,1-7-8-16,1 2 1 0,-5 0 0 0,4-5-3 15,7-1-3-15,-11-2-34 0,7 0-46 16,1-2 0-16,-1-1 0 0,4-4 0 0,-17-3 0 16,34-3 0-16,-14 0 0 0,6-4 0 15,-3-4 0-15,4 3 0 0,3-5 0 0,-13-2 0 16,13-3-138-16,-4-3-204 0,1 5-73 15,-10-1-91-15,-4-1-89 0,-7 0-153 0,5 1 2 16,-11 3 61-16,0 0-681 0,-3-4-820 16</inkml:trace>
  <inkml:trace contextRef="#ctx0" brushRef="#br0" timeOffset="130908.2">14576 1692 3905 0,'-27'4'-43'0,"11"-4"50"0,2 0 43 16,14 0 27-16,0 0 23 0,0 0 11 15,-23-1-9-15,23 1-11 0,0 0-6 0,10-18-8 16,-10 18-2-16,27-20-9 0,-3 8-11 16,-5-1 0-16,14 1-9 0,0-3-2 0,5-1-6 15,11-2-2-15,-5 4-36 16,-11 3-37-16,4 3-35 0,-7-3-44 0,0 4-35 16,0 0-57-16,-10 1-47 0,3 1-62 15,-9 3-88-15,-8-2-138 0,-6 4 41 16,0 0-305-16,0 0-293 0</inkml:trace>
  <inkml:trace contextRef="#ctx0" brushRef="#br0" timeOffset="131926.23">8416 3089 2428 0,'0'0'87'0,"0"0"17"0,11-35 16 16,1 20 0-16,1-3 17 0,4 1-17 16,10-2 5-16,-11 5-11 0,8 0-15 15,0 3-3-15,2 7-16 0,-6 0-5 0,3 4-13 16,1 4-6-16,3 6 1 0,3 5-7 16,-7 7-4-16,11 9 2 0,-15-1-3 0,8 9-4 15,-4-1 1-15,-10-2-4 0,-13-4-10 16,8 0 3-16,-8-5-4 0,-8 7-3 15,5-8-4-15,3 2-13 0,0-10 12 0,0-7 1 16,0 6 2-16,-3-10 2 16,3-7-2-16,3 18-5 0,-3-18 2 0,0 7-3 15,0-7 9-15,11 5 20 0,-11-5 8 16,0 0-6-16,12 7-1 0,-12-7-3 0,0 0-5 0,13 7-11 16,-5 0 4-16,2-1-10 15,2 5 1-15,-4 1 3 0,2 1 0 0,-1 1-2 16,-6 1 1-16,5 6 1 0,-8-2 1 15,6 6 0-15,-16 3 0 0,3 1 3 16,-15 9-1-16,-8 2 1 0,0-5-7 0,-5 1 3 16,-1-7-6-16,-1-4 3 0,1-4-8 15,3-9-3-15,-4-2-13 0,7-7-13 16,0-6-10-16,-3 0-9 0,3-1-20 16,3-7-9-16,0 1-39 0,0-5-25 0,10-2-49 15,1-1-48-15,7-1-62 0,5-6-83 16,8 0-163-16,5-9-2 0,12-3 62 15,4-3-300-15,16 1-260 0</inkml:trace>
  <inkml:trace contextRef="#ctx0" brushRef="#br0" timeOffset="132226.03">9406 3357 2379 0,'0'14'146'0,"0"-14"12"0,0 11-13 0,0-11 23 15,0 0-3-15,0 0-6 16,0 0-12-16,17 0-8 0,-17 0-13 0,30-11-11 16,-7 4-5-16,4-5-14 0,7-1-2 15,-4 1-12-15,19-8-9 0,-13 5-6 16,15-2-6-16,-18 2-7 0,-3 5-3 0,0-1-27 16,-3 4-39-16,-7 0-54 0,0 2-55 15,3 2-54-15,-6 0-55 0,-1 2-58 0,-2-2-65 16,-4-3-156-16,-4 4 25 0,-6 2 45 15,0-7-188-15,0 7-128 0</inkml:trace>
  <inkml:trace contextRef="#ctx0" brushRef="#br0" timeOffset="132441.84">9673 3020 2032 0,'-10'-7'219'0,"-4"1"28"16,14 6 25-16,-13-5 15 0,13 5 21 15,0 0-12-15,-14-6-9 0,14 6-35 0,0 0-28 16,0 0-26-16,0 0-30 0,-19 17-15 15,16-5-14-15,3 5-13 0,3 5 10 0,-3 6 4 16,6 7-27-16,1 17-10 0,4 4-22 16,1 1-1-16,-5 1 0 0,10-4-7 15,-4 2-1-15,1-2-23 0,2-5-20 16,1-8-38-16,-4 5-40 0,1-17-30 0,-4-4-33 16,2-4-20-16,2-1-24 0,-1-11-30 15,1 1-59-15,-4-4-54 0,0-9-65 16,-10 3-81-16,17-15-112 0,-11-2-5 0,1-5 53 15,6-9-328-15,-3-1-322 0</inkml:trace>
  <inkml:trace contextRef="#ctx0" brushRef="#br0" timeOffset="132775.98">10049 3202 2517 0,'17'-23'93'0,"-4"1"17"0,1 3 2 0,-1-2-2 16,7-1 15-16,0-2-11 0,3 3-6 15,-2-2-10-15,2 6-2 0,0 2-9 16,-6 2-10-16,-1 6-10 0,1 2-7 15,-4 5-2-15,-13 0-8 0,38 7-7 0,-22 5 13 16,1 3-8-16,2 8-1 0,-8 0-3 16,2 4 7-16,-4 6 7 0,-1 2 3 15,-2 15 8-15,-2-10 10 0,-8-4 0 0,-2 14-2 16,3-7-3-16,-5-7-4 0,5-1-2 16,0-7-9-16,-1 4-6 0,1-7-6 0,0 0-2 15,0-6-3-15,3-1-3 0,0-4-3 16,-3 0-4-16,3-3 1 0,0 0-3 15,0-11 2-15,0 18 3 0,0-18-3 0,12 4-2 16,-12-4-2-16,24-2-7 16,-24 2-29-16,30-10-45 0,-3 0-52 0,-5-2-56 15,8-4-75-15,4 1-51 0,6-10-69 16,7-1-74-16,0-5-138 0,-4 1 46 0,-7-1-388 16,2-2-390-16</inkml:trace>
  <inkml:trace contextRef="#ctx0" brushRef="#br0" timeOffset="133024.4">11009 3046 2882 0,'0'0'269'0,"0"-17"46"0,0 17 46 0,0-12 2 16,0 12 8-16,0-13-20 0,0 13-26 15,0 0-37-15,0-12-34 0,0 12-22 16,0 0-31-16,0 0-14 0,0 0-21 0,0 0-16 16,14 46-14-16,-8-21-4 0,4 7-12 15,7 19 1-15,0 3-2 0,-1 3-4 16,5 0-9-16,-12 4-11 0,12 10-6 15,-8-13-8-15,4-2-7 0,-1-2-4 0,1-5-5 16,-7-12-16-16,-7-8-36 0,3-4-34 16,-1-8-45-16,1 1-40 0,-3-3-42 0,-3-4-15 15,7-1-43-15,-7-7-55 0,0-3-68 16,0 0-57-16,0 0-52 0,0 0-52 0,0 0-80 16,3-32-132-16,0 18 76 0,0-5-594 15,5-6-684-15</inkml:trace>
  <inkml:trace contextRef="#ctx0" brushRef="#br0" timeOffset="133243.64">11583 3346 3659 0,'17'-4'104'0,"-17"4"25"0,0 0 17 0,13-4 9 16,-13 4-8-16,14-9-14 0,-1 5-4 16,-1-7-14-16,12 4-7 0,3-5-4 15,-4 2-10-15,11-5-11 0,-1 2-5 0,0 1-10 16,7-4-3-16,7 0-3 15,-7 3-18-15,-7 1-36 0,-3 3-31 0,3-3-42 0,0 2-37 16,-6 3-44-16,-3-1-66 16,-7 4-48-16,2-5-63 0,-5 1-73 0,-1 1-132 0,-3 0-13 15,-7 0 49-15,-3-1-305 16,0-2-285-16</inkml:trace>
  <inkml:trace contextRef="#ctx0" brushRef="#br0" timeOffset="133475">11880 2800 2442 0,'-14'-5'134'15,"-2"-1"43"-15,16 6 4 0,-14-1-1 16,14 1-12-16,0 0-17 0,0 0-3 16,0 0-4-16,-13 22 19 0,16-7 16 15,4 12 8-15,-4 6 17 0,14 14 17 16,-4 6-8-16,4 4-13 0,2 8 1 0,2 5-6 16,-4-9-17-16,-4-4-15 0,4 0-19 15,-1-2-10-15,1-2-7 0,-4-3-15 0,4-3-8 16,-4-9-45-16,-3-12-62 0,-3-2-50 15,3-6-46-15,-4-4-29 0,-3 4-31 0,5-9-36 16,-5 0-78-16,-3-9-102 0,0 0-113 16,0 0-179-16,0 0 64 0,23-28 64 15,-13 13-457-15,3-5-471 0</inkml:trace>
  <inkml:trace contextRef="#ctx0" brushRef="#br0" timeOffset="134175.45">13273 3182 2939 0,'20'3'67'15,"-20"-3"41"-15,0 0 12 0,0 0 17 0,0 0 16 16,16-6 4-16,-16 6 7 0,0 0-2 16,0 0-3-16,0 0-4 0,0 0-11 15,0 0-14-15,0 0-13 0,0 0-8 0,0 0-12 16,0 0-11-16,0 0-10 0,-36 25-7 15,15-12-13-15,-1-1 3 0,-5 5-8 0,-3 1-8 16,-11 7-2-16,-2 0-5 0,13-4-6 16,0-2 2-16,0 2-8 0,-6 6 7 0,3-8-6 15,3-1-4-15,-4 0 3 16,4-4-10-16,7 3 1 0,-1-5 2 0,5-2-2 16,2 0 8-16,4-3 18 0,-1-2 10 15,1 1 17-15,-1-5-1 0,14-1 6 16,0 0-9-16,-30-7 7 0,24-4-11 0,-4-3-2 15,4-5-1-15,-2-5 2 0,5-1 7 16,-4-1 6-16,7-12 2 0,-3 1 3 0,6-5 14 16,-3 3-5-16,7-14 5 0,-4 1 4 15,1 10 6-15,3 3 0 0,-4 6 3 16,3-3 1-16,1 9 2 0,-4 2-5 0,0 4-11 16,2 5-5-16,-2-1-15 0,-3 3-8 0,6 3-13 15,-6 4-10-15,0 7-2 0,10-7-6 16,-10 7-2-16,0 0-2 0,0 0-13 15,20 31-15-15,-7-15 0 0,1 12 0 16,-4 3 0-16,7 13 0 0,2 3 0 16,2 3 0-16,-1 3 0 0,-1 3 0 0,-2 1 0 15,7 11 0-15,-8-14 0 0,4-1 0 16,-3-3 0-16,-4-3 0 0,7-1 0 0,-10-13-9 16,7-2-173-16,-7-1-59 0,3-5-42 15,-3-3-41-15,4-5-58 0,-5-3-49 0,-2-4-63 16,7-9-98-16,-8-1-134 0,-6 0 72 15,24-14-663-15,-8-4-775 0</inkml:trace>
  <inkml:trace contextRef="#ctx0" brushRef="#br0" timeOffset="134409.07">13519 3302 3855 0,'0'0'46'0,"10"-6"34"0,-10 6 20 0,11-11 8 15,-1 3 5-15,2 1-1 0,2-3-4 16,10-4 2-16,-5 3-9 0,11-7-8 0,4 3-8 15,6-8-3-15,6 4-9 0,5-2-6 16,-5-1-9-16,1 5-7 0,2-4-2 16,-11 6-11-16,-2 3-12 0,1 2-42 15,-7 3-48-15,3-1-37 0,-3 1-50 0,-3 1-67 16,0-1-61-16,-11 0-65 0,4-1-100 16,-7 1-129-16,1-3 50 0,-11-1-376 15,4 4-380-15</inkml:trace>
  <inkml:trace contextRef="#ctx0" brushRef="#br0" timeOffset="134625.06">13962 2657 2782 0,'-19'-3'187'0,"2"1"32"0,17 2 9 15,-16-2 1-15,16 2-8 0,0 0-21 0,0 0-22 16,0 0-16-16,-24 10-3 0,21-3 2 16,0 8 4-16,3 3-7 0,3 7-6 15,-3 2-23-15,3 9 0 0,7 15-30 0,-7 5-4 16,8-1 6-16,2 2-23 0,-4 0-12 15,5 0-43-15,2 1-48 0,8-2-45 16,-7-3-40-16,2-3-37 0,5-11-48 16,3-3-57-16,-4-14-59 0,0-11-69 0,-3-3-94 15,7-8-126-15,0-4 59 0,6-4-417 16,7-2-436-16</inkml:trace>
  <inkml:trace contextRef="#ctx0" brushRef="#br0" timeOffset="135108.89">15053 3077 2809 0,'27'-14'55'0,"-11"3"46"0,4-2 20 0,-10 1 30 16,-4 5 0-16,5 0 14 0,-1 1 3 0,-4-1 1 16,-6 7-12-16,11-11-14 15,-11 11-17-15,0 0-11 0,0 0-12 0,0 0-12 16,0 0-9-16,0 0-10 0,0 0-7 16,-38 25-1-16,19-10-9 0,-11 1-10 15,3 3-3-15,-3 2-4 0,3-2-4 0,4 2 0 16,-17 4-4-16,10-5-3 0,3-5-3 15,7 0-1-15,4-2 0 0,3-5-6 0,-4 3-2 16,0-1 9-16,7-2-11 0,-3-4 5 16,2 5 7-16,2-2 11 0,-4-2 4 15,13-5 18-15,-24 4-5 16,15-1 15-16,9-3 1 0,0 0 1 0,-35-5 3 0,29-1-4 16,-7-2-13-16,2-9 24 0,-2 0-22 15,7-5 3-15,3-3-7 0,0-11 10 16,3 0 19-16,-5-4 3 0,13-16 1 0,-5 2 10 15,10-2 4-15,-10 4 4 0,8 4 1 16,-5 8-1-16,1 8-6 0,-1 10-8 0,2 1-13 16,-2 7-15-16,-6 2-14 0,10 3-6 15,-10 9-4-15,0 0-1 0,0 0-3 0,17 42 1 16,-11-9 2-16,4 17 1 0,-4 6-3 16,8 4-8-16,-1 12 1 0,4 6-3 15,-7-16 1-15,-4 2 1 0,8 11 0 0,6-1-8 16,-3-19-20-16,-7-9-35 15,0-7-43-15,0-11-62 0,0-6-48 0,-4-5-24 16,5-5-36-16,2-1-75 0,-7-11-91 16,-6 0-110-16,20-11-184 0,-10-3-7 0,4-9 80 15,2-16-632-15,-2-10-726 0</inkml:trace>
  <inkml:trace contextRef="#ctx0" brushRef="#br0" timeOffset="135725.19">15502 3439 3748 0,'0'0'62'0,"0"0"10"0,0 0 6 0,0 0-9 16,0 0-2-16,18-35-14 0,8 16-3 16,21-12-15-16,6 4 3 0,4-4-1 0,13-1-1 15,-14 7-4-15,5 3-10 0,-5 5-2 16,-2-4-1-16,-18 9-6 0,-6 5-48 0,-3-1-49 15,-11 6-53-15,5-2-44 0,-12 4-53 16,1 0-64-16,-10 0-91 0,0 0-123 16,0 0 48-16,0 0-256 0,0 0-213 15</inkml:trace>
  <inkml:trace contextRef="#ctx0" brushRef="#br0" timeOffset="135960.19">15676 2896 2278 0,'-20'-8'209'0,"10"-1"29"0,0 5 14 15,10 4 0-15,-17-5-15 0,17 5-25 16,0 0-29-16,0 0-18 0,0 0-14 0,-19 18-7 16,19-4-5-16,3 5-3 0,0 10-2 15,-3 6-8-15,7 0-4 0,-4 16-16 16,7 3-9-16,0 0-3 0,3 5-11 0,1-5-9 16,-1 0-7-16,0 0-11 15,1-8-42-15,2 0-46 0,-8-11-24 0,11 5-44 16,-2-11-52-16,-1-8-47 0,1-9-64 15,-1-2-78-15,1-10-96 0,4-1-158 0,-5-8 46 16,8-7 73-16,-1-8-330 0,7-19-293 16</inkml:trace>
  <inkml:trace contextRef="#ctx0" brushRef="#br0" timeOffset="136192.15">16350 2892 2668 0,'6'-10'347'15,"-3"-1"16"-15,-3 11 8 16,7-11-25-16,-7 11-31 0,7-6-27 0,-7 6-30 15,0 0-31-15,0 0-24 0,0 0-11 16,0 0-16-16,16 34-16 0,-6-18-3 16,-3 7-15-16,6 4-13 0,-3 4-13 0,4 1-25 15,-8 14 0-15,8 1-17 0,-4-11-22 16,3 13-28-16,-6-12-61 0,3-2-52 0,-7-2-52 16,0 2-36-16,1-7-47 0,2-6-61 15,-6-3-47-15,3-3-24 0,-3-7-51 0,5-3-66 16,-5-6-120-16,0 0 25 0,0 0 54 15,22-33-368-15,-19 10-366 0</inkml:trace>
  <inkml:trace contextRef="#ctx0" brushRef="#br0" timeOffset="136445.37">16732 3025 2699 0,'11'-23'152'0,"-1"3"17"0,-7 2 2 16,7 0-1-16,-3 7-7 0,6-7-11 16,0 5-19-16,1 4-14 0,2-1-12 0,1 2-11 15,7 6-5-15,-8 4-12 0,-16-2-7 16,33 18-3-16,-16 0-6 0,-4 7-8 15,-2 4 0-15,-2 4-7 0,1 2-8 0,1 12 1 16,-19-2-1-16,5 5-8 16,3-7 1-16,-16 1-6 0,13-8 4 0,-8-7-1 0,8-1-9 15,3-8-1-15,3-2 1 16,-3-6-6-16,3 1 4 0,5 2-6 0,-5-8 6 16,7 1 1-16,10-4-3 0,-4-1-2 15,1 0-3-15,7-6 0 0,2-2-18 0,4-1-39 16,4-1-49-16,2-3-60 0,4 1-87 15,0-1-82-15,10-11-144 0,4 2-110 16,-8 3 57-16,4-6-403 0,4-3-404 0</inkml:trace>
  <inkml:trace contextRef="#ctx0" brushRef="#br0" timeOffset="136675.39">17883 3189 2813 0,'-14'7'148'0,"11"-1"38"0,3-6 27 16,0 0-1-16,0 0 1 15,0 0-12-15,0 0-18 0,0 0-12 0,47-13-18 16,-31 6-14-16,11-4-16 0,-7 3-18 16,7-3-9-16,3 1-10 0,7 0-7 0,-4-1-8 15,-3 7-12-15,-3-3-34 0,-5 4-34 16,8-2-52-16,-3-1-47 0,-3 5-47 16,-4 1-62-16,-4-3-63 0,1-1-90 0,-4 1-105 15,-3 0-90-15,-10 3 58 0,4-7-353 16,-4 7-345-16</inkml:trace>
  <inkml:trace contextRef="#ctx0" brushRef="#br0" timeOffset="136892.16">18033 2907 2697 0,'-17'-3'218'0,"4"-1"41"0,13 4 26 16,-17-4 15-16,17 4 5 0,0 0-23 0,-17-1-18 16,17 1-35-16,0 0-25 0,0 0-30 15,0 0-8-15,-13 12-20 0,13 1-7 0,0 5-18 16,0 1-6-16,0 12-51 0,0 2-42 15,0 9-48-15,0 12-40 0,7 0-44 16,3 2-35-16,-3-1-25 0,2-5-45 0,8-3-35 16,-4-12-28-16,1-10-38 15,2-12-58-15,8-2-69 0,-5-10-102 0,5-2 43 16,9-12-365-16,11-12-352 0</inkml:trace>
  <inkml:trace contextRef="#ctx0" brushRef="#br0" timeOffset="137175.74">18759 2838 2653 0,'17'-24'137'0,"-7"10"29"0,-3-1 8 0,-1 5 7 16,-2 2-20-16,-4 8-21 0,0 0-14 16,0 0-17-16,-23-4-10 0,23 4-6 0,-27 14-12 15,13-3-10-15,4 1-7 0,1 1-5 16,-1 3-10-16,3 0-9 0,3-1-7 16,4 2 2-16,-3 2-3 0,6-1 0 0,1 6 1 15,6-2 2-15,0-3 10 0,6 9 6 16,1 0 4-16,0 0 6 0,-4-2 0 15,4 2 5-15,12 7 0 0,-18-2-2 16,-1-5-1-16,-1 1 2 0,-4-7-12 0,1 2 11 16,-9-8-7-16,-5 5-9 0,-1-1-14 15,-4-2-28-15,-4-4-19 0,1-3-27 16,-8-3-21-16,-3 0-21 0,4 1-23 0,3-5-20 16,-3-4-39-16,2 0-30 0,2 0-39 15,-5-4-43-15,4 1-49 0,-4-3-55 0,8 2-102 16,-1-4-21-16,4 4 56 0,10-5-244 15,-8 1-186-15</inkml:trace>
  <inkml:trace contextRef="#ctx0" brushRef="#br0" timeOffset="138092.18">8487 6040 2195 0,'-5'4'195'0,"-1"2"10"0,6-6 9 15,-10 7-5-15,10-7 1 0,0 0-10 16,0 0-16-16,0 0-15 0,0 0-18 0,0 0-14 16,34-29-16-16,5 4-12 0,-6 4-12 15,21-7-8-15,3-1-10 0,0 1-24 16,6-8-45-16,-3 10-43 0,-6 2-69 0,-2 8-68 15,-8 0-76-15,-14 4-99 0,-4 6-142 16,-6 5-36-16,-6 1 51 0,-14 0-294 16,13 5-255-16</inkml:trace>
  <inkml:trace contextRef="#ctx0" brushRef="#br0" timeOffset="138274.71">8596 6253 2289 0,'-16'16'68'0,"5"0"14"16,8-1 4-16,0-8 21 0,3 1 11 0,0-8 21 15,6 10 21-15,-6-10 4 0,30 0 2 16,11-8-11-16,18-6-13 16,9-7-18-16,17-7-10 0,2-1-9 0,-3-6-16 15,-1-1-38-15,-10 7-50 0,-16 1-65 16,-6 0-66-16,-5 6-73 0,-7-5-112 0,-5 4-130 16,-7 5-65-16,-7 0 60 0,0 4-245 15,-4-1-189-15</inkml:trace>
  <inkml:trace contextRef="#ctx0" brushRef="#br0" timeOffset="141326.1">11312 5992 4635 0,'-9'-14'211'16,"-4"6"9"-16,9-1-60 0,4 9-58 16,-7-4-51-16,7 4-22 0,0 0-12 15,0 0-2-15,0 0-3 0,0 0 2 0,41 29 2 16,2-4 1-16,7 6 5 0,20 5-1 16,3 5 3-16,4-3-1 0,-1 2-50 0,-6-5-38 15,4 0-36-15,-17-8-45 0,-14 1-37 16,4-6-67-16,-14-5-42 0,-14 0-54 0,-1-13-77 15,-9-4-138-15,-2-3 46 0,-7 3-397 16,7-18-392-16</inkml:trace>
  <inkml:trace contextRef="#ctx0" brushRef="#br0" timeOffset="141542.4">11877 5803 2819 0,'-18'-17'168'16,"9"6"6"-16,-5 6 3 0,7 0-24 15,7 5-16-15,0 0-9 0,0 0 6 0,-30 30 12 16,17 0 24-16,-10 15 3 0,3 10 8 15,-14 12-7-15,7 6-25 0,-9 6-11 16,3 2-13-16,6-2-7 0,0-1-11 0,-3 0-13 16,8-6-9-16,1-18-35 0,4 0-41 15,7-8-41-15,4-13-31 0,3-5-35 0,3-8-17 16,0-8-14-16,3-5-59 0,3-7-51 16,-6 0-49-16,24-21-51 0,-11-4-104 0,1-29-128 15,5 4 56-15,8-17-366 0,0-2-363 16</inkml:trace>
  <inkml:trace contextRef="#ctx0" brushRef="#br0" timeOffset="141842.23">11926 5953 2634 0,'20'-33'110'16,"1"5"29"-16,-8 3 22 0,-4 8 22 0,2-4 4 15,-1 9-11-15,-1-1-19 0,2 4-17 16,2 4-14-16,-13 5-14 0,27 2-11 0,-7 10-6 16,6 6-9-16,-6 7-3 0,7 14-5 15,0 7-7-15,-11 7-6 0,-2-2-7 16,-5 7-3-16,-5 1-4 0,2-5-6 0,-2-7 0 15,-8-9-7-15,12-5-7 0,-5-5 1 16,3-3-2-16,7-9 1 0,1-6-3 0,10-4-3 16,-2-5-5-16,11-5 1 15,5-6 4-15,-2-1-8 0,1-6-1 0,6-2-4 16,4-3 2-16,-11 4-3 0,-6 2-3 16,-6 4 0-16,0 2-2 0,-12 3-3 15,-2 2-1-15,4-1-29 0,-1 5-18 0,-13 1-22 16,20-3-19-16,-20 3-32 0,0 0-50 15,24 7-37-15,-18-3-22 0,-2 2-32 0,-4-6-30 16,3 12-37-16,0-6-54 0,-6 1-102 16,6 4 9-16,-3 1-270 0,0-5-234 0</inkml:trace>
  <inkml:trace contextRef="#ctx0" brushRef="#br0" timeOffset="206896.12">10822 5282 1802 0,'0'0'-46'16,"0"0"14"-16,0 0 24 0,0 0 16 0,0 0 18 15,0 0 12-15,0 0 6 0,0 0-3 16,21 8 0-16,-21-8-9 0,0 0 0 0,-30 21 3 16,17-4 3-16,-14 0 10 0,-14 10 4 15,2 1 3-15,-1 1 0 0,0 3 0 16,-7-3 1-16,4 3-5 0,-4 0-6 15,4 4 4-15,-1-6-15 0,1 0-3 16,0-2 3-16,9-2-4 0,1-5-2 0,13-4-4 16,-3-6-2-16,6 3 0 0,1-3 5 15,2-4-4-15,4 0 7 0,-3 1-1 16,2-4 5-16,11-4 9 0,-9 7 2 0,9-7-9 16,0 0-4-16,0 0 0 0,-33-14-4 15,26 2-4-15,1-3 2 0,-2-5-7 0,2-5 2 16,6-5-7-16,3-8 2 0,0-16-5 15,11-4 1-15,-4-2 2 0,4 0 0 16,2-12 6-16,1 14 5 0,-1 3 14 0,-2-3-10 16,-1 11 17-16,4 4-4 0,-11 11 1 15,1 7 5-15,-1 1 2 0,1 8-9 16,-7 0 1-16,7 4-12 0,-4 2-4 16,1 0-12-16,-4 10 5 0,0 0 5 0,0 0-13 15,19 25 5-15,-8 6-3 0,-5 19 0 16,-3 7 2-16,1 11 0 0,-1 15 1 15,-6 6-7-15,6-3-1 0,-3 6-1 0,3-9-15 16,-3-15-17-16,7-2-7 0,0-4-10 16,-4-2-14-16,4-5-9 0,3-7-12 0,0-8-22 15,0-10-16-15,-4-9-30 0,8 3-34 16,-1-9-38-16,1-5-40 0,2-5-78 16,4-3-98-16,4-4-196 0,9-10-126 15</inkml:trace>
  <inkml:trace contextRef="#ctx0" brushRef="#br0" timeOffset="207431.92">11173 5400 1794 0,'10'-10'-14'0,"-7"-1"27"16,3 4 16-16,-6 7 7 0,11-11 9 0,-11 11-6 16,3-8 0-16,-3 8 1 0,0 0-3 15,0 0-2-15,0 0-5 0,0 0-3 16,0 0-1-16,0 0-1 0,0 0-4 0,0 0-2 15,0 0-1-15,-36 14 4 0,36-14-9 16,-27 12 1-16,10-5 1 0,1-1 2 16,-5-1-3-16,5 1 3 0,-4-2 1 15,3-4 7-15,-6 0 1 0,23 0 5 0,-33-4-2 16,13-4 6-16,2-1-7 0,-4-2 6 16,5-7-4-16,-7-3 4 0,5-4-1 0,2-1 3 15,4-5 5-15,2-1-7 0,5-4-1 16,2 3-6-16,8-5-6 0,5-10 1 15,5 1 7-15,2 2 0 0,5 5-5 0,6 2-4 16,-7 8 3-16,-4 8-11 16,1 6 7-16,-1 2-3 0,5 2-6 0,-2 6 0 15,-2 1-3-15,3 5 10 0,0 8-10 16,7 2-1-16,-4 8 11 0,10 14-6 16,-6 8-4-16,-3 7 0 0,-8 9 0 0,4 11 4 15,-13-8 2-15,-7 9-8 0,0 0 6 16,-13 14-4-16,-1-4 7 0,4 0-6 0,-7-20-6 15,1-2-1-15,-1-1 12 0,4-5-10 16,-7-5 4-16,10-9-2 0,0-7 5 0,0-7-3 16,3-4-11-16,1-4 8 15,-1 0-1-15,0-3-13 0,-3 0-16 0,4-1-31 16,-5-6-27-16,1 0-32 0,10-4-42 16,-23 2-52-16,7-2-72 0,16 0-150 15,-17 0-225-15,17 0-153 0</inkml:trace>
  <inkml:trace contextRef="#ctx0" brushRef="#br0" timeOffset="208413.45">27430 3232 1882 0,'0'0'86'0,"0"0"-38"0,-54 0-6 16,54 0-15-16,-20-3-12 0,20 3-3 0,-40 6-2 15,10 4-1-15,-3 2-2 0,-27 8 5 16,3 3 5-16,-3 2-2 0,-7 10 7 0,1 1 2 16,12-5-3-16,1 2-2 0,7-5-1 15,2 4-2-15,-2-6 6 0,12-5-1 16,7 0 9-16,4-9 4 0,4-2 11 0,1 1 15 15,6 0 16-15,-2-5 6 16,4-5 9-16,10-1-7 0,0 0-8 0,-20-12-4 16,13-2-3-16,7-7-9 0,3-7-7 15,1-9-1-15,10-20-10 0,5-17-7 16,14 3 3-16,0-4 2 0,8 0 8 0,-11 7-4 16,7 6 10-16,-4 5 13 0,-13 15 9 15,-7 13-3-15,1 7-9 0,-4 4-3 0,-1 4-7 16,-2 5-10-16,-4 5-12 0,-3 4-4 15,0 0 8-15,24 27-6 0,-18-2-7 16,5 18 6-16,2 12 2 0,-7 9-6 0,-9 24-1 16,-4 5-3-16,7 1-20 15,-6 2-19-15,9-4-10 0,-3-5-22 0,7-1-17 16,3-9-14-16,0-14-19 0,6-7-17 16,8-2-29-16,-4-4-34 0,7-12-41 15,-8-13-72-15,5-9-128 0,-1-5-48 0,1-9 55 16,9-4-145-16,4-9-62 0</inkml:trace>
  <inkml:trace contextRef="#ctx0" brushRef="#br0" timeOffset="208912.99">28013 3282 1664 0,'3'-11'39'0,"-3"11"11"16,0 0 9-16,7-8 3 0,-7 8-3 15,0 0-5-15,0 0-4 0,10-9-5 0,-10 9-7 16,0 0-4-16,0 0-5 0,0 0 0 16,0 0 0-16,0 0-4 0,0 0-4 15,0 0 1-15,0 0 3 0,0 0-1 0,0 0 1 16,0 0-2-16,-13 31 0 0,13-31-5 16,-24 10-2-16,11-3 2 0,-4-2-2 0,-3-2-2 15,0 1-3-15,3-1 1 0,-2-3 2 16,-1 0 0-16,-4-3 4 0,5 2 2 15,-5-5 1-15,4-1 1 0,-4-4-4 0,-3-3 11 16,8-1-3-16,5 0 8 16,1-3 3-16,0 1 3 0,3-4 4 0,3 2 3 0,4-5 5 15,3 3-1-15,3-2-1 16,4-2-10-16,3-6 2 0,3 6 2 16,0 4-5-16,4-4-17 0,-1 7 2 0,1 0 6 15,1 6-3-15,-2 2-1 0,1 6-4 16,2 5-9-16,5 2 1 0,3 9-1 0,-1 9 1 15,4 11 0-15,4 7 6 0,-11 10-1 16,-7 2 0-16,1 7-3 16,-13 5 4-16,-8 5-6 0,1-1 17 0,-4 13-14 15,-9-2-3-15,-8-3-3 0,1-3-6 0,0-9-2 16,-1-12-30-16,1-5-19 0,7-3-23 16,-1-13-19-16,7-5-25 0,-4-8-39 15,7-4-64-15,-2-8-83 0,-2-2-161 16,11-3 28-16,0 0-161 0,-3-24-92 0</inkml:trace>
  <inkml:trace contextRef="#ctx0" brushRef="#br0" timeOffset="209096.26">28436 3302 1747 0,'23'-10'17'0,"-2"7"29"0,-2 3 13 16,1 6 12-16,1-1 2 15,1 5 3-15,8 9-7 0,11 4-2 0,-1 13-9 16,10 11-4-16,0 0-1 0,3 9-6 0,1-2-19 15,-8 6-27-15,4-2-41 16,-7 2-26-16,-6-5-46 0,-14-15-50 0,4-2-66 16,-7-12-404-16,-7-2-130 0</inkml:trace>
  <inkml:trace contextRef="#ctx0" brushRef="#br0" timeOffset="209313.22">29283 3302 1920 0,'-6'-17'93'0,"-2"3"12"0,5 7-4 16,-4 0-2-16,7 7-9 0,-12-3-1 16,12 3-5-16,-34 17 15 0,11 1-12 15,-14 18 2-15,4 6-11 0,-14 18-9 0,4 5-3 16,-1 6-8-16,1 1 1 0,2 6-3 16,2-6-20-16,2 0-21 0,7 0-28 15,3 2-34-15,8-17-41 0,-1-2-34 0,6-8-41 16,1-9-77-16,6-10-126 0,1-6-62 15,-2-7-193-15,12-2-120 0</inkml:trace>
  <inkml:trace contextRef="#ctx0" brushRef="#br0" timeOffset="209578.9">29446 3585 1847 0,'30'-22'48'15,"-3"4"16"-15,-7 5 2 0,-7 6-4 16,4-1-2-16,-7 8-1 0,-10 0 5 15,27 12 9-15,-18 4-4 0,1 3-2 0,-3 12 6 16,0 1-10-16,-4 4 5 0,-3 1 9 16,-3 1 5-16,0-1-3 0,-1 1-15 0,1-5 0 15,3 3-4-15,0-8-11 0,-4 0 3 16,8-6-6-16,-1 0 1 0,4-4-11 16,6-1 14-16,4-5-12 0,10-1-11 0,6-9 8 15,7 1-10-15,7-6 8 0,-1 1-18 16,14-9 5-16,0-1-25 0,-3-1-30 15,-17 4-46-15,-4 4-52 0,-6-6-64 16,-9 3-92-16,-1 4-155 0,-7 2-13 16,-13 2-203-16,0 0-157 0</inkml:trace>
  <inkml:trace contextRef="#ctx0" brushRef="#br0" timeOffset="209813.18">29086 4786 1983 0,'-26'17'72'0,"9"-5"20"0,4-2 12 16,2-3 18-16,8 1 5 0,3-8-3 15,0 0 4-15,0 0-8 0,0 0-4 16,50-18-14-16,-13 7-14 0,16-5-10 0,4-4-12 16,7-1 6-16,-4-1-33 0,0 1-46 15,-1 5-64-15,-6 0-53 0,-9 7-52 16,-11 0-47-16,-6 5-58 0,-11 4-65 0,-6 0-66 15,-10 0-198-15,4 8-109 0</inkml:trace>
  <inkml:trace contextRef="#ctx0" brushRef="#br0" timeOffset="209931.54">29277 4900 1751 0,'-38'17'-11'0,"5"-2"17"16,6 0 5-16,11-5 3 0,2 0 3 0,4-2 2 16,10-8 0-16,0 0 4 15,30 10 1-15,4-13-2 0,26-4-5 0,9-1-17 16,9-5-67-16,15-6-105 0,3-1-397 15,-2 0-71-15</inkml:trace>
  <inkml:trace contextRef="#ctx0" brushRef="#br0" timeOffset="210330.76">30426 4670 1679 0,'0'0'25'0,"0"0"13"0,0 0 6 0,-40 22 1 15,23-14-2-15,1 3-5 0,-4 0-4 0,0 2 1 16,0-3-7-16,3-1-2 15,-3 2-5-15,7-1 0 0,0-3 3 0,2 1 17 16,2-3 7-16,-5 0 14 0,14-5 9 16,-26 4 0-16,15-4 6 0,11 0 6 15,-30-4 16-15,17 1-21 0,4-4 23 0,-5-4-6 16,1-3-13-16,2-6-4 0,8-5 8 16,0 2-4-16,3-2-6 0,0-2 14 0,0-1-6 15,6 1 1-15,-3 2-3 0,11-5-6 16,-4 2-11-16,1 7-5 0,-2 2-10 15,7 2-10-15,-2 3-7 0,-1 6-2 0,4 1-6 16,3 7 1-16,0 8-2 16,4 3-3-16,2 3 0 0,-6 7 3 0,0 4-5 15,-3 4 4-15,-14 3-7 0,1 7 9 16,-8 1-9-16,-9 12 1 0,0 1 5 16,-17 12-2-16,-10-8 4 0,-7 1-5 0,1-4-19 15,-5-4-5-15,7-12-24 0,1-2-40 16,7-4-28-16,-1-7-25 0,7-3-32 0,7-7-19 15,6-2-24-15,4-6-36 0,3-7-42 16,10 0-60-16,0 0-83 0,-11-17-13 16,22 2-192-16,8 0-121 0</inkml:trace>
  <inkml:trace contextRef="#ctx0" brushRef="#br0" timeOffset="210779.14">30493 4842 1817 0,'30'-14'17'15,"-7"6"9"-15,-2-1 2 0,-5 5 3 16,-7 1 4-16,-9 3 16 0,0 0 17 0,14 21 8 15,-17-10-1-15,3 10-2 0,-7 4-5 16,0 0-2-16,-2 8-5 0,2-1-5 0,1-1 0 16,6-2-12-16,0-1 2 0,6-3-11 15,4 0 2-15,7 1-5 0,2-2-3 16,8-5-7-16,0-3 2 0,6-7-1 0,4-2-1 16,-4-3 2-16,3-2-4 0,-1-2-5 15,-2-6 1-15,-3-1 0 0,-3 0 3 16,-2-8-3-16,-7 0 1 0,-2 1-2 15,-6-10-1-15,-3 2 3 0,-14-3-5 0,1-7-3 16,-8 2 1-16,-10-12 1 0,2 4-5 16,-11 1 3-16,-5-1 10 0,-2-2 2 15,4 5 4-15,-1 2-1 0,-3 1 16 0,3-1 0 16,7 1 3-16,11 4-4 0,5-1 5 16,1-2-20-16,13 1 0 0,0-5-3 15,13-11 0-15,14 2-6 0,0-2-2 0,9 11 8 16,1 2-15-16,3 1 4 0,-3 14-4 15,-15 5 0-15,8 5-5 0,-6 8-3 0,-4 4 6 16,-7 6 16-16,8 9-21 16,-1 6 9-16,-14 5-20 0,7 15 21 0,-13 0-9 15,3-8-10-15,1 19-37 0,0-2-37 16,6-1-44-16,-4 4-45 0,-3-13-77 16,0-5-143-16,5 11-57 0,-2-14 32 0,-2-5-160 15,-4-8-80-15</inkml:trace>
  <inkml:trace contextRef="#ctx0" brushRef="#br0" timeOffset="211964.27">13499 16792 1851 0,'-16'-19'167'0,"-1"1"22"0,1 5 0 16,2 1-14-16,4 6-5 0,1-3-17 15,-2 6-14-15,11 3 2 0,0 0-3 0,-30 30 6 16,30-2 1-16,-10 7-1 0,10 0-6 0,0 2-12 16,0 1-4-16,0-1-6 15,13 10-6-15,1-11-10 0,10-15-5 0,1 0-4 16,16-11 8-16,29-17-3 0,43-24-1 15,41-37-9-15,18-11-12 0,29-18-5 0,49-34-7 16,3-8 1-16,-10-4-19 0,4 0 7 16,-60 36-15-16,-14 2 2 0,-10 3-8 0,-9 4 5 15,-24 6-4-15,-14 9 6 16,-32 19-19-16,-17 7 2 0,-14 7-6 0,-7 0-8 16,-19 17-14-16,-7 5-16 0,0 6-17 15,-17 4-23-15,1 8-25 0,-4 0-33 16,0 10-31-16,-7-10-21 0,7 10-19 0,-30 10-23 15,7 3-29-15,-7 3-39 0,-11 12-55 16,5 5-98-16,0-2-66 0,-1 8 32 0,-4-4-306 16,-2-1-266-16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7:18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5466 7092 1759 0,'-13'-13'74'0,"0"3"14"0,2 6 0 15,5-1 2-15,6 5-8 0,-10-10-13 0,10 10-10 16,0 0 9-16,0 0 18 0,0 0-7 16,60 3-3-16,0 5-9 0,13 3-7 15,27-1-5-15,7 8-4 0,-1-8 0 0,5 5-8 16,6-4 0-16,-5 6-3 0,-5-3-8 16,0 1-2-16,0 3-1 0,-17-1 5 0,-7 6-20 15,-20-6 2-15,-6 1-2 16,-7-3-28-16,-10-1-22 0,-13-1-32 0,-7-2-18 15,-4-3-33-15,-6 0-43 0,-6-2-52 16,-4-6-79-16,0 0-127 0,0 0-187 16,-24-21-107-16</inkml:trace>
  <inkml:trace contextRef="#ctx0" brushRef="#br0" timeOffset="251.05">6656 6961 1724 0,'-24'-21'-10'0,"15"-2"39"15,-4 6 19-15,5 2 17 0,-1 5 7 16,2-4-3-16,4 6-7 0,3 8-9 0,0-13-3 15,0 13 0-15,0 0 0 0,33 4-4 16,-17 9-4-16,11 5 4 0,6 14-5 0,-2 1-5 16,2 9 6-16,0 5-6 15,-6 2-5-15,3 13 2 0,-13-10-1 16,-1 6-5-16,-5-5-1 0,-11 1-1 0,-8 0 5 16,-8 0-3-16,-1 0 1 0,-13 9-10 15,4-13 2-15,-14 3-5 0,-7 2 0 0,0-9-2 16,-2 4-6-16,-8-4-13 0,13-10-19 15,1-4-23-15,0 0-35 0,3-7-32 16,6-10-60-16,8-5-72 0,6-6-176 0,3 0-181 16,17-4-104-16</inkml:trace>
  <inkml:trace contextRef="#ctx0" brushRef="#br0" timeOffset="1167.08">8030 8550 1756 0,'-33'-6'-4'16,"6"5"1"-16,0-5 13 0,3 4 6 16,5-1 10-16,-1-3-2 0,6 5 3 0,-2 1-2 15,16 0 0-15,-24-7 1 16,11 7-6-16,13 0-3 0,-14-6-1 0,14 6-4 0,0 0 6 16,0 0 0-16,0 0 16 0,44-18 5 15,-4 9 9-15,30-7 0 16,23-2-8-16,0-1-2 0,14 2-2 0,3-1 0 15,10 3-7-15,3 1 2 0,1 1-3 16,-4 1-4-16,3-1 0 0,0 1-5 0,4-1 0 16,7 1 2-16,-1-6-7 0,-7 3 3 15,1-2-1-15,0 0-4 0,-11-2-4 16,8 5 1-16,-11-4 3 0,0-6-3 0,1 3 4 16,-1-2 8-16,4-2-4 0,-4 0 2 15,-6 0 7-15,-7 3 0 0,-4 2 1 16,-9-1-2-16,-14 9 3 0,-10-2-3 15,1-1 5-15,-4 5-10 0,-10-1-1 0,-10 7-3 16,4-5 3-16,-1 8-6 0,0-7 3 16,-9 5-4-16,9-4 6 0,-10 4-3 15,7 0 0-15,-7 2 0 0,11-7 1 0,-4 3-7 16,-1 0 4-16,2-1-4 0,2-2 1 16,1 4 4-16,-1 0-3 0,0-5 2 0,1 1-4 15,22-3 0-15,-9-3-4 0,3 3-1 16,0 1 0-16,3-5-6 0,-3 1 10 15,4 3-5-15,5-4 4 0,-2-1-4 0,-1 4-34 16,-2-2-9-16,3-1-16 0,0 2-16 16,-7-2-26-16,0 0-29 0,-11-1-28 15,8 1-39-15,-14 3-20 0,-2 5-37 16,-5-3-423-16,4-4-170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7:24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13439 7565 1916 0,'-16'-11'-10'0,"-1"-1"8"15,4-1 6-15,3-1 15 0,3-1 15 16,0-7 5-16,7-6 9 0,4 0 11 15,-1-9 8-15,14-13 1 0,-4 0 0 16,10-3 7-16,11-4-1 0,5-7 3 0,15 3-3 16,6 1-7-16,3-5-1 0,7 5 4 15,7 2-2-15,-1-5-11 0,8 4 9 0,3 9-1 16,6-3-7-16,0 6-7 0,7 2-8 16,1 5 7-16,5 5-10 0,8-2 5 15,6 9-6-15,-1 6-2 0,1 1 4 0,11 6-4 16,-5 5-7-16,4 7-1 0,0 6-4 15,3 5-8-15,-2 5-3 0,-11 3 2 0,-7 7 6 16,3 4-11-16,-13 11 5 16,1 2 2-16,-10 3 3 0,-12 14-2 0,5-1 1 15,-10 8-10-15,13 22 13 0,-30-11-7 16,20 22 4-16,-23-15-2 0,6 21 3 0,0 2-9 16,-16-17-4-16,13 19 2 0,-20-14 7 15,14 29-1-15,-8 0-3 0,-2 0 12 16,-8 2 9-16,-9-17 11 0,-4 23-7 0,-6-17-4 15,-4-6-5-15,-9 8 15 0,-1 0 1 16,-6-1-3-16,-11-1-9 0,-10 23-2 0,-2-4 2 16,3-25 1-16,-13 16-10 0,1-27 6 15,2 4-10-15,-16 17 3 0,-15-5-4 0,17-24 1 16,-22 20 1-16,-4-12-6 16,-11-3 0-16,-6-7 1 0,10-18-1 0,-27 7-4 15,-3-4-3-15,-10-6 0 0,17-19-4 16,-44 8 3-16,4-8-5 0,26-15-1 15,-12-4-1-15,-5-11 0 0,-6-1 3 0,-4-11 5 16,4-5-2-16,-6-8-5 0,-34-13-3 16,0-6 2-16,6-12-6 0,1-7 4 0,3-6 0 15,0-15-1-15,6-7 1 0,15-1-2 16,2-9 1-16,24-5-2 0,3-9-4 0,3-1 8 16,14-7-4-16,16 0-2 0,14-5 2 15,10-6-2-15,9-2 5 0,10 1-3 16,11-6-1-16,17 17 4 0,10-8-10 15,12-2 8-15,1-26 2 0,26-3-5 0,0 5 4 16,11 4 2-16,12 5-6 0,7 11 9 16,11 4 1-16,2 5-10 0,8 5 3 15,-4 12 1-15,3 6-5 0,-9 22 7 0,-4 5-1 16,2 11-16-16,2 2-39 0,-4 8-27 16,0 7-51-16,-17 12-43 0,8 6-60 0,-19 3-99 15,2 7-172-15,-1-3-2 0,-3 6 53 16,-3 0-235-16,3 4-187 0</inkml:trace>
  <inkml:trace contextRef="#ctx0" brushRef="#br0" timeOffset="530.07">15156 8326 2075 0,'-3'11'59'15,"-10"-5"14"-15,-1-6 12 0,14 0 5 16,-30-6-6-16,14 1 6 0,-11-1 10 0,7-1 3 16,-10 3-3-16,-4-1-16 0,4 2-2 15,4 1-6-15,-8 4-4 0,-2 6-18 0,-21 3-3 16,11 13-4-16,-8 8-4 0,4 11-3 16,-4 17-5-16,8 2-5 15,3 1 14-15,6 9-6 0,4-3-11 0,6 6 1 16,17-14-5-16,0-1 1 0,10 0-9 15,10-7 8-15,4-8-7 0,2-6 9 0,4-8-13 16,0-6 21-16,0-15 13 0,10-2 1 16,-3-8 6-16,6-13-11 0,18-16 7 0,12-12 3 15,-3-12 7-15,0-11-3 0,-14-10 10 16,-3-2 10-16,-9-7 12 0,-8-2 5 0,4-8 9 16,-13 12 2-16,-1 6-1 15,-5 18 18-15,-1 6 4 0,-1 5-1 0,2 14-1 16,-8 10-24-16,0 4-19 0,4 4-8 15,-4 13 7-15,-3 1-16 0,0 0-12 16,33 41 2-16,-9 2-11 0,3 7-5 0,6 16 7 16,-3 4-4-16,7 0-6 0,-4-1-6 15,4-3 4-15,6-4-7 0,-3-4-4 0,-10-13-10 16,0-2-17-16,0-10-28 0,3 3-31 16,-9-11-18-16,-1-11-23 0,1 3-25 0,-5-13-44 15,2-1-65-15,-2-3-73 0,1-7-93 16,7-11-143-16,3 0-46 0,3-14 61 15,4-8-447-15,-7-2-458 0</inkml:trace>
  <inkml:trace contextRef="#ctx0" brushRef="#br0" timeOffset="2029.77">11976 5365 2724 0,'-9'-20'-124'0,"-2"3"22"0,1-1 24 16,4 3 25-16,-2-2 20 0,2-8 12 0,3 0 4 15,-1-3 13-15,8-7 10 0,2-15 4 16,14 2 3-16,7-4 8 0,10-10 4 15,16-5 1-15,11 3 1 0,5-1 5 0,12 0 2 16,28-16 1-16,22 2 1 16,2 1 3-16,17 6-2 0,13 1 2 0,11 10-1 15,5 1-5-15,12 5-8 0,2 8 8 16,6 5-8-16,2 9-8 0,6-1 2 0,2 9 4 16,-2 9 2-16,0-1 5 0,10 6 5 15,-4 14-6-15,4 4 3 0,2 2-3 16,-8 12 19-16,2 4-12 0,-3 7 5 0,10 6 14 15,-7 9-3-15,4 11 0 0,3-4 0 16,-7 7-3-16,-13 3-3 0,-3 10-9 16,-7-2-1-16,-13 3-20 0,-8 7 6 0,2 3 7 15,-22 2 0-15,-9-1 12 0,-13 6-13 16,-7 1-1-16,-20 2-3 0,-7 5 2 16,-12 5-7-16,-5-1 4 0,-13 7-4 15,-19-19 5-15,-11 5-6 0,10 27 5 0,-2-2-8 16,-19-22 2-16,16 28 3 0,-16-21-1 15,2 0-7-15,3 30 6 0,0 3-11 0,-8 2 9 16,-5-25-7-16,-8-3 4 0,8 30 3 16,-11-27-9-16,1-1 2 0,-8 34 6 0,1-26-6 15,-1-7 5-15,4 3-9 0,0 1-4 16,-13 25 0-16,10-25 10 0,-7-4 0 16,-4 24-8-16,-12-2 4 0,6-4 3 0,-7-3 1 15,-3 4-5-15,-3-4 0 0,-8 0 0 16,-8 1 9-16,8 2-4 0,-5 5 0 15,6-4-1-15,-7-5-8 0,-2 2-3 16,-5-8-1-16,-2 4 10 0,-1-4 8 0,-3-10-5 16,-4 2-7-16,-2 1 9 0,-7-5 4 15,5-5-2-15,2 3-9 0,3 0 0 0,-1 2 6 16,1-5-14-16,-7-7 12 0,17-19 4 16,-1-1-9-16,-3-2 1 0,1 4-6 15,-21 16 7-15,1-7-2 0,16-20-4 0,-30 15 7 16,20-19-7-16,-7-5 6 0,-26 12-6 15,16-15 0-15,-23 6-2 0,-17 1-2 0,1-10 2 16,26-13-4-16,-40 9-9 0,-3-6-7 16,20-19 6-16,-4-3 1 0,-7-7-2 15,-13-7-6-15,-2-5-7 0,-15-6 3 16,-36-10 4-16,-7-7 11 0,-6-6-12 0,3-4 12 16,-7-6-14-16,1 1 4 0,-4-1 2 15,13-5-5-15,7-5-5 0,3 2 7 0,10-19-4 16,11 3 18-16,3-11-13 0,3-7 4 15,0-7 6-15,7-10 0 0,3-9-4 16,2-12-3-16,2-5 4 0,-1-1-8 0,4-5 4 16,3 9 9-16,-4-2-10 15,8 5-2-15,3-1 13 0,2 9-5 0,15-1 0 0,13-1-1 16,6 2 0-16,7-6 3 0,7-8-9 16,6-4 6-16,14-9 7 0,-1-2-8 15,8-6-7-15,-1-5 5 0,7 2 11 16,6 1 3-16,-1 3-4 0,-2 3-2 0,3-1-2 15,7 3 3-15,1 8-2 0,-1 1 1 16,10 30-12-16,7-1 13 0,0 0-3 16,3-3 6-16,5 1-3 0,1-6 6 0,1-2-8 15,7 5 8-15,7-6-2 0,9 2-4 16,7-7 2-16,7-25 1 0,10 3-6 0,6 2 11 16,0 5-3-16,7 1-2 0,7 5 7 15,-1 5-11-15,-9 18 6 0,16-16 0 0,-13 20-6 16,17-19 6-16,-10 24-6 15,13-24 4-15,6-1 3 0,7 2-8 0,11-3-1 16,13 2 6-16,9-1-1 0,4 2 1 16,10 0-2-16,10 3 0 0,17 2-1 15,-8 5 4-15,-8 6 3 0,-1 8 3 0,-10 9-4 16,-30 20-2-16,-4 8 2 0,-6 3 5 16,4 6 2-16,-8 7-16 0,1 4-17 0,-10 10-37 15,6 3-16-15,1 4-33 0,-4 8-40 16,-1-1-40-16,5 6-36 0,-1 3-116 15,0 7-90-15,-2 1-157 0,-8 3-93 0</inkml:trace>
  <inkml:trace contextRef="#ctx0" brushRef="#br0" timeOffset="2663.01">14476 4861 1767 0,'0'0'35'16,"0"0"4"-16,0 0 7 0,-27-26-2 15,14 16-1-15,3 0 0 0,-10-1-3 16,3 4 11-16,1 0-6 0,-11-1-3 0,4-2-7 16,-7 5 0-16,-4 3-9 15,-2 2-3-15,-11 2-3 0,-13 9 2 0,0-3-2 16,0 10-6-16,4 0 3 0,5 0 4 15,4 7 1-15,4-4 7 0,13 3 10 0,7-5 9 16,0 6 4-16,6 3 21 0,7 1 2 16,4 2 24-16,-1 5-11 0,3 1 16 15,4 2 0-15,11 14-1 0,-5 5-2 0,4-1-11 16,7 3 1-16,-4 0-2 0,7 9-8 16,-7-8 3-16,5-4-10 0,-12 4-2 15,7-6-12-15,1 0-3 0,-5-2-8 0,1-2 0 16,4-2-8-16,-11-10-4 0,7-6-8 0,-7-4-27 15,5-4-33-15,-5 0-26 16,3-4-23-16,-6-6 4 0,3-2-45 0,-3-9-44 16,0-4-40-16,0 0-27 0,0 0-14 15,0 0-13-15,-20-29 11 0,17 12 20 16,-10-4 19-16,2 0 29 0,5-1 17 0,-1 0 44 16,1-3 39-16,-8 3 35 0,8-2 14 15,2 6 51-15,-2-1 41 0,3 2 36 0,0-1 32 16,-1 1 15-16,0-1 9 0,4 0 2 15,0 4-8-15,4-1-9 0,6-3-8 16,0-3-25-16,10 0 2 0,16-12-8 0,12 4-6 16,-2 1-15-16,7 0-16 15,4-2 2-15,13-1-18 0,-16 6 2 0,-5 4 3 16,4 1-14-16,-2 3 1 0,-15 0-38 16,-6 9-27-16,-6 0-24 0,-8-1-15 0,-2 8-13 15,-1-5-12-15,-13 6-19 0,16-1-23 16,-16 1-23-16,0 0-55 0,0 0-45 15,0 0-108-15,0 0-301 0,0 0-159 0</inkml:trace>
  <inkml:trace contextRef="#ctx0" brushRef="#br0" timeOffset="4346.22">19683 5867 1941 0,'-21'8'12'0,"8"-4"24"0,4 2 15 0,1-1 13 15,8-5 8-15,0 0 3 0,-13 5 11 16,13-5 12-16,0 0 8 0,0 0 6 0,0 0 24 16,103-50-8-16,-2 5-2 0,45-23-13 15,34-10-5-15,21-6-12 0,82-36-4 0,6-1-18 16,15 3 2-16,-13 10-1 16,5 2-17-16,-17 4-2 0,-51 27-5 15,-8 0-1-15,-4 5-14 0,-16 6-5 0,-17 3 7 16,-26 14-17-16,-40 11 9 0,-24 5-3 15,-13 2-6-15,-23 12 6 0,-17 5-5 0,-13 1-6 16,-4 5-6-16,-13 2-10 0,-7 7-35 16,-3-3-8-16,0 0-32 0,-33 15-25 0,3-4-42 15,-7 3-49-15,-16 3-61 0,-11-2-67 16,1 0-157-16,-7-8-4 0,-7 0 55 16,-2-3-131-16,-8-4-57 0</inkml:trace>
  <inkml:trace contextRef="#ctx0" brushRef="#br0" timeOffset="4613.58">21210 4532 1758 0,'-27'-4'143'0,"0"1"20"0,4 0-18 16,10 3-12-16,13 0-4 0,-21-2-14 0,21 2-8 16,0 0-20-16,0 0-6 0,0 0 6 15,57 33-18-15,-11-8-7 0,28 8 17 16,2 9-12-16,8 2-7 0,16 4 7 0,20 17-8 15,0 0 1-15,3 5 2 16,1-5-13-16,-11 4-16 0,0-3 4 0,-20-14-19 0,-3-7-17 16,-6-1-34-16,-11-5-24 0,1-10-38 15,-17-5-47-15,-18-16-62 0,-2-4-98 16,-10-9-184-16,-7-8 29 0,-4-5-188 16,-5-11-141-16</inkml:trace>
  <inkml:trace contextRef="#ctx0" brushRef="#br0" timeOffset="4831.14">22726 4335 1965 0,'-27'-35'115'0,"7"10"16"0,-3 3 7 16,3 1-18-16,0 9-11 0,0 7-9 15,-6 7-13-15,-22 16-7 0,-15 17-12 0,-7 20-5 16,-7 12 4-16,-22 31-12 16,2 7 4-16,1 17 15 0,-4 6-17 0,-11 6 2 15,8 2-1-15,13 2-9 0,3-12-1 16,11-5-13-16,13-10 13 0,22-22-4 0,8-10-8 15,9-8-8-15,12-17-15 0,2-5-32 16,10-16-27-16,10-8-30 0,-1-4-38 16,8-9-60-16,-1-6-72 0,8-9-103 0,13-9-122 15,3-19 34-15,20-16-167 0,-4-13-102 16</inkml:trace>
  <inkml:trace contextRef="#ctx0" brushRef="#br0" timeOffset="5596.96">24163 3470 1769 0,'-10'-20'28'0,"6"-1"17"0,1-1 11 15,0 4 5-15,3-4 10 0,6-3-1 16,8-7-7-16,6-14 0 0,13 2 1 0,17-9-1 16,4 0 0-16,9 3-11 0,10 3 2 15,7 0-2-15,14 2-2 0,2 5-8 16,14 5 10-16,3 6-3 0,4 8-4 0,7 6-11 16,2 7 2-16,10 8-6 15,2 5 0-15,1 8 7 0,28 13-15 0,-4 5 10 16,-9 9-2-16,-7 6-6 0,-4 5 5 15,-13 10 3-15,-3 6-2 0,-18 5-1 16,-16 16 1-16,-12 6-1 0,-12 6-10 0,-25-8 5 16,6 33-5-16,-17 0 13 0,-16-23-14 15,-4 8 9-15,-13-6-11 0,-6 3 5 0,-4 2-7 16,-10-4-6-16,-3 2-2 0,-24 15 16 16,-4-4 1-16,-9-11-12 0,-9-4 8 15,-8-6-5-15,-9-9 4 0,-14-2-3 16,-11-10-3-16,-2-2-2 0,-17-7 2 15,-6-8-4-15,-11-6-3 0,-3-10 0 0,-10-8-2 16,27-16-2-16,-7-6 1 0,-14-8-4 16,4-7 4-16,-30-18-4 0,0-8-5 0,1-12 4 15,2-13-4-15,9-15 0 0,15-3 5 16,10-15-11-16,14-1 4 0,12-2-4 16,9-10 4-16,29-1 5 0,5-4-7 0,18-1 3 15,22 7-5-15,18-2 4 0,6-5-1 16,13-5-4-16,14-2 6 0,13-29-4 15,14 4 5-15,8 8-5 0,11 11 1 0,11 8 3 16,6 10 3-16,7 4 3 0,-18 24-6 16,9 7 4-16,-6 8-9 0,6 7-6 15,-2 9-24-15,-2 12-32 0,-11 11-29 16,-17 11-49-16,-2 3-53 0,-1 10-54 0,-3 2-156 16,-3 3-35-16,13 13-125 0,-6-2-76 15</inkml:trace>
  <inkml:trace contextRef="#ctx0" brushRef="#br0" timeOffset="6263.18">24529 4121 1736 0,'-3'-11'80'15,"-4"4"21"-15,4-1 5 0,3 8-10 16,-6-10-7-16,6 10-11 0,0 0-14 0,0 0-5 15,0 0-3-15,9 35-6 0,1-2 19 0,4 9-3 16,6 9-12-16,-4 3 6 16,5 0-1-16,-2-1-1 0,14 10-1 0,-12-13 9 15,5-5-2-15,-2-3-9 0,3-4 5 16,-8-11 13-16,2-4-1 0,-12-7 35 16,5 2 22-16,-4-7 29 0,3-6 22 0,4-8-4 15,-17 3-11-15,46-25-9 0,-16-10-12 16,14-19-6-16,-4-13-13 0,7-9-11 0,13-30-9 15,-14 19-16-15,14-23-17 0,-16 24-1 16,2 3-5-16,-6 8-10 0,1 4-8 16,-8 4-1-16,-6 19-9 0,-5 9 1 0,-5 5-13 15,-4 12-39-15,-5 0-42 0,1 8-43 16,-2 0-49-16,-1 7-6 0,2 3-16 16,-8 4-13-16,0 0-18 0,0 0-8 15,19 18-34-15,-22-7-44 0,0-1-60 0,-1 5-87 16,-2-5-103-16,-5 5 66 0,2-1-224 15,-1-1-187-15</inkml:trace>
  <inkml:trace contextRef="#ctx0" brushRef="#br0" timeOffset="9748">5287 7286 1933 0,'-14'-8'-73'0,"4"-3"41"0,3 1 19 0,0 6 0 16,7 4 5-16,0-17 0 0,0 17 5 16,20-25 3-16,7 8 0 0,13-8-4 15,10 0-2-15,7 6 4 0,22-6-5 0,-8 4 4 16,5 9-2-16,-6 2 2 0,4 6 1 16,-7 5 6-16,-1 10-5 0,-6 10 5 15,-6 8 2-15,-2 13 1 0,-8 11-1 0,-7 6 7 16,-14-3-2-16,-10 1-2 15,-2 3 3-15,-11-2 1 0,0 2 4 0,-3-1-5 0,-8 0 3 16,1-2-2-16,-4-2 3 0,2-2-5 16,-1-3 3-16,5-11-4 0,-2-6 3 15,1-4-4-15,1-4 2 0,-1-1-2 0,5 1-4 16,1-8-3-16,0-1 0 16,3 2-7-16,-3-2-33 0,3-7-38 0,0-9-59 15,0 13-457-15,0-13-92 0</inkml:trace>
  <inkml:trace contextRef="#ctx0" brushRef="#br0" timeOffset="10030.07">5717 7885 1652 0,'-30'8'-85'0,"6"2"7"0,4-2 24 16,3 6 16-16,7 1 20 0,0 2 12 0,4 6 15 15,6-3 14-15,3 5 5 0,3-3 2 16,4 0-2-16,7 2 6 0,3 1 12 0,7-7 5 15,16 3 7-15,8-3 3 16,-5-11 2-16,4-7-4 0,23-6-3 0,17-10 2 16,-3-8-8-16,3-5-2 0,0-3-6 15,-10 0-4-15,-3-4-4 0,-17 9-4 16,-11-1-3-16,5-2-3 0,-11 2 0 0,4 3-2 16,-20 6 2-16,-11-1-3 0,1 1-2 15,-1 5-1-15,-5 2-2 0,-5-4-5 0,4 4-12 16,-3 2-39-16,-3-1-45 0,-4 11-48 15,6-11-58-15,-6 5-481 0,0 6-167 16</inkml:trace>
  <inkml:trace contextRef="#ctx0" brushRef="#br0" timeOffset="17998.88">23129 12365 1790 0,'-23'-18'-23'0,"7"1"38"0,2-5 22 16,4-2 14-16,7-1 9 0,3-1 16 0,6-12 10 15,7-12 16-15,4-4-2 16,17-11 17-16,5 4 5 0,9-3-9 0,8 0-9 0,4 2 2 16,13 5 5-16,11-3-17 15,3 10 7-15,3 4-10 0,6 2-8 0,7 9 0 16,0 2-5-16,1 5-12 0,6 7-5 16,0 13 0-16,7 2-3 0,6 6-10 0,10 7-3 15,-9 8-4-15,9 10 1 0,20 16-4 16,-3 9-11-16,-6 1 2 0,-5 18-1 0,-8-2 0 15,-1 8 2-15,-7 4-9 0,-6 5 1 16,-11 3-1-16,-12 1-4 0,2 7 1 16,-12 1-11-16,-8 4 2 0,-12 4 4 0,-18-15-2 15,-9 4-3-15,-7 7 8 0,-6 6-6 16,-12-5 3-16,-1 6-1 0,-11 4-2 16,-11-8 5-16,-1 1-1 0,-6-1-3 15,-18 25-6-15,-7-6 9 0,-4-1-5 0,-16-13-1 16,-10 0-3-16,-8-2 6 0,-12-6-5 15,-13-10 7-15,-8-2-5 0,-6-9 2 0,-7-7-7 16,-16-9 5-16,-3-5 3 0,-8-11-6 16,-5-12-2-16,28-13 0 0,-12-7-3 15,-10-9 4-15,-8-6-3 0,-32-18-1 0,13-17-6 16,-4-9 3-16,5-12 8 0,-1-9-8 16,10-13-2-16,3-4 7 0,11-5-5 0,6-13-4 15,12-3 5-15,12-1 2 16,13-7-2-16,12 1 0 0,11-5 1 0,11-5 2 15,29-7-4-15,10-3-3 0,16-6-2 16,11-7 4-16,17 27 4 0,12-32-11 0,17 1 12 16,11 0-5-16,16-6-7 0,10 3 8 15,7 11-2-15,19 13 7 0,-5 6-7 0,12 17-5 16,7 12-29-16,3 15-22 0,3 10-41 16,-19 25-48-16,3 7-47 0,7 9-72 15,-4 6-98-15,4 5-152 0,-4 7 49 0,-19 7-281 16,-8 0-241-16</inkml:trace>
  <inkml:trace contextRef="#ctx0" brushRef="#br0" timeOffset="19033.08">23942 12627 2249 0,'-6'-22'77'15,"3"4"21"-15,-1 1 9 0,1 6 0 16,-6 2-1-16,4 0-13 0,5 9-12 0,0 0-2 15,0 0-5-15,0 0 10 0,0 0-5 16,5 61 9-16,-2-11 0 0,0 7-2 16,3 9-10-16,7 17-6 0,1-4-3 0,2 4 6 15,-2-1-8-15,7-4-8 0,-5-6-1 16,7-2-7-16,-10-17-4 0,4-1 3 0,3-7-10 16,-3-2 1-16,3-11-4 0,-7-9 0 15,-3-3 14-15,7-5 19 0,-1-5 18 16,1-9 7-16,7-2 6 0,3-6-8 15,-2-11-1-15,16-13-5 0,-4-8 0 0,-7-6-11 16,3-21-2-16,-6-3-3 0,-4-6-10 16,-3-6-12-16,3 2 0 0,-10 4-4 15,-6 15-6-15,3 2 2 0,-7 16-11 0,1 6-1 16,-1 4-14-16,0 7-30 0,-3 6-38 16,0 1-49-16,4 8-50 0,-1 2-42 0,-3 8-33 15,0 0-47-15,0 0-64 0,0 0-55 16,0 0-111-16,13 25-29 0,-3-14 57 15,4 1-293-15,-1 2-259 0</inkml:trace>
  <inkml:trace contextRef="#ctx0" brushRef="#br0" timeOffset="19181.75">24919 12990 2305 0,'7'1'72'16,"-7"-1"28"-16,0 0 4 0,0 0 8 0,0 0-6 16,0 0-9-16,0 0-11 0,0 0-13 15,0 0 2-15,0 0-25 0,0 0-29 0,0 0-47 16,17-1-62-16,-17 1-70 0,0 15-99 15,3-11-148-15,7 3-24 0,4-3-196 16,2-4-124-16</inkml:trace>
  <inkml:trace contextRef="#ctx0" brushRef="#br0" timeOffset="19613.8">25446 12887 2040 0,'6'-12'201'0,"-1"7"6"0,-5 5 1 15,3-11-5-15,-3 11-15 0,0 0-22 0,0 0-11 16,0 0-13-16,0 0-11 0,-8 61-10 15,2-9-15-15,3 16-4 0,-1 14-12 0,-5 4-1 16,-2 1-14-16,19 1-8 0,-8-5-4 16,0 1-3-16,3-14-10 0,-3-6-6 0,0-1 2 15,3-5-3-15,-3-14-5 0,3-10-9 16,0-8-2-16,1-1 2 0,-4-4 5 16,0-10-6-16,0-3-1 0,0-8-5 0,0 0-6 15,0 0-2-15,0 0 1 16,0-58 1-16,0 19-3 0,6-26 2 0,-6-6-4 15,8-18 1-15,1-4 1 0,12-1 7 16,-8 1 4-16,4 5 1 0,5 1 6 0,5 5 3 16,3 1-2-16,3 6 9 0,1 0-10 15,6 13-1-15,3 5-6 0,-10 12 0 16,1 8-6-16,-1 6-4 0,-3 13-3 0,0 11-1 16,-3 2-4-16,-4 10 2 0,4 5 0 15,-4 11 0-15,14 11 0 0,-11 8 1 0,-2 5-1 16,-7 7-1-16,-8 8 0 0,-5 0 0 15,-24 13 1-15,-3 2 2 0,-7-5 0 0,-21-2-1 16,-12-6-4-16,-7-5-11 16,-4-4-9-16,-5-8-18 0,-1-8-21 0,0-8-21 15,17-8-28-15,0-3-29 0,2-8-50 16,5-10-46-16,16-3-52 0,-4-4-40 16,8-3-71-16,9-2-128 0,3-6 2 0,8-2 59 15,5 0-267-15,2-10-216 0</inkml:trace>
  <inkml:trace contextRef="#ctx0" brushRef="#br0" timeOffset="20715.39">22736 10044 2019 0,'-13'-14'-98'0,"2"-1"15"0,2 0 47 16,2-1 20-16,7 1 25 16,-6-3 16-16,6-1 21 0,-3-1 10 0,6 1 8 15,-3-6 4-15,6-3 6 0,-3-2 3 16,10 0-6-16,-2 0 3 0,8-13-4 16,8 4-6-16,14 6-1 0,5-2-7 0,17-5 10 15,14 5-17-15,9 3-4 0,12 4 2 16,11 0-2-16,11 10-2 0,13 6 7 0,14 2-1 15,3 7-6-15,43 9 7 0,5 6-13 16,1 19-1-16,11 2 6 0,7 10 6 16,6 14-11-16,1 10-9 0,-1 5 14 0,-3 7-16 15,44 36 10-15,-85-15-2 0,1 3-18 16,-6 7 6-16,-14 2 7 0,3 5-1 0,-7 8-19 16,5 6 17-16,-7-4-12 15,-5 7 11-15,-6-1 7 0,-2 10-7 0,-11-3 9 16,-7-2-4-16,-3 2-16 0,-14-5 6 15,-2-6 1-15,-18 10 1 0,-6-4-7 0,-13 2-3 16,-4 6 1-16,-9-7 3 0,-1 3-7 16,-6 1 6-16,-14-5-1 0,-3 1 7 15,-7-2-2-15,-13-25-6 0,-7 7-3 0,-19 25 1 16,-4-2 3-16,4-29-7 0,-25 27 4 16,-8-6-4-16,-8 2-3 0,-13-4 0 0,-7-2-2 15,-16-8 6-15,-17 2-3 16,-7-6 3-16,-6-5-11 0,-21 0 7 0,-9-5 4 15,0-5 2-15,-4-7-1 0,-23-1 8 16,4-5-15-16,-21-5 1 0,-6-7 5 0,-4-1-1 16,-10-2 1-16,-10-9-6 0,1-5 2 15,-11-7-6-15,-2-5 8 0,-2-6-5 16,-5-5-1-16,-7-13 6 0,6-2-2 0,-4-15-6 16,-2-5-3-16,-3-11 10 0,9-10-10 15,0-8-1-15,-3-12 3 0,7-9 8 0,6-10-9 16,7-8 7-16,11-14-4 0,-45-33 6 15,60 20-4-15,14-13 6 0,-33-44-6 16,13-6 6-16,20-14-7 0,16-13-7 0,48 37 9 16,-24-58-10-16,40 45 4 15,14-11 0-15,12-14 10 0,-9-62-19 0,39 57 23 16,21-8-16-16,17-5 1 0,5 1 13 16,25-8-14-16,19-3 10 0,27-61-4 0,23 18-6 15,15 7 2-15,17 5 12 0,16 13-7 16,5 8-7-16,21 6 5 0,14 17 0 0,1 8-10 15,15 12 11-15,-34 48-2 0,54-30-12 16,-41 48 5-16,-5 7 13 0,-1 8-14 16,-10 8-17-16,-4 12-30 0,-6 14-29 0,-13 12-27 15,-30 21-33-15,-4 11-43 0,-19 12-51 16,-14 7-54-16,-11 6-111 0,15 7-55 0,-8 12 41 16,11 14-144-16,-4 1-63 15</inkml:trace>
  <inkml:trace contextRef="#ctx0" brushRef="#br0" timeOffset="21297.34">23563 10300 1710 0,'3'-16'99'0,"0"0"20"0,0-1 20 15,2 9 9-15,-5-1 2 0,0 9 4 0,3-12-3 16,-3 12-7-16,0 0-19 0,0-13-14 15,0 13-17-15,0 0-5 0,0 0 2 0,0 0 10 16,16 35 0-16,-10-10-5 0,-1 7-2 16,1 1-4-16,-3 8-5 0,1-7-13 15,-4 7 0-15,3-7-1 0,-3 7-16 16,3-7 4-16,-3 0-9 0,0-1-4 0,6 0-5 16,2 1-7-16,-5-9-2 0,-3 1-21 15,3-2-26-15,1-8-47 0,-4 1-32 16,3 1-23-16,-3-5-34 0,3-2-42 0,-6-4-74 15,-4-2-81-15,7-5-143 0,0 0 21 16,0 0 52-16,-33-18-197 0,16 3-114 0</inkml:trace>
  <inkml:trace contextRef="#ctx0" brushRef="#br0" timeOffset="21465.11">23333 10569 1835 0,'-14'-10'78'16,"5"2"34"-16,2 0 15 0,-4-3 5 15,8 4 9-15,3-6 3 0,-3 2-6 16,9 0-19-16,2-4-6 0,2-5-10 15,10-3-2-15,16-8-13 0,4-1-14 0,11 6-4 16,4-2-5-16,5 6-16 0,4-2-1 16,3 10-8-16,-4-1-51 0,1 7-60 15,-12 6-53-15,-5 4-66 0,-13 0-105 0,2 8-189 16,-12 1 37-16,-4 2-218 0,-10-1-161 16</inkml:trace>
  <inkml:trace contextRef="#ctx0" brushRef="#br0" timeOffset="21680.95">23280 11107 1903 0,'-10'19'-8'0,"2"-2"40"0,8-3 38 0,11-6 18 15,-1-4 19-15,7-1-5 0,-17-3 3 16,66-13-14-16,-6 1-14 0,26-9 1 0,9-5-16 16,-10 1-5-16,6 1 0 0,-8-5-40 15,1 1-52-15,-21 9-51 0,-6-1-56 0,-8-1-55 16,-15 5-82-16,-4-1-126 0,-4 0-171 15,-5 8-78-15</inkml:trace>
  <inkml:trace contextRef="#ctx0" brushRef="#br0" timeOffset="21898.17">24506 10690 1747 0,'-13'10'74'16,"13"-10"8"-16,0 0 4 16,0 0-2-16,0 0-10 0,0 0-7 0,0 0-7 0,3-32-10 15,-3 32-2-15,10-9-38 16,-6 7-63-16,-4 2-117 0,0 0-212 0,0 0-223 15,0 0-103-15</inkml:trace>
  <inkml:trace contextRef="#ctx0" brushRef="#br0" timeOffset="22382.75">28469 11820 1820 0,'-19'-5'77'15,"2"-2"20"-15,10-1 10 0,1-5 11 16,2 1-8-16,11-4 0 0,3-3 4 0,16-20 5 16,17 6-15-16,17-17 14 0,14 0-4 15,40-18 1-15,13 1 1 0,12-1-5 16,14-3-15-16,7 3-7 0,4 7-13 15,-7-3-14-15,-1 13 1 0,-13-5 1 16,-36 13-8-16,-13 11-8 0,-11-3-2 0,-23 16-5 16,-10-2-7-16,-14 9 3 0,-6-1 2 15,-6 6-13-15,-10-4-14 0,-5 7-39 0,-9 4-18 16,0-7-30-16,0 7-47 0,0 0-48 16,-30-3-55-16,10 0-80 0,4 3-134 15,-5-2-46-15,5-4 46 0,-7 2-176 16,2 0-113-16</inkml:trace>
  <inkml:trace contextRef="#ctx0" brushRef="#br0" timeOffset="22665.37">29220 10469 1869 0,'-51'-7'105'0,"15"0"25"0,6 2 26 0,3-1 10 16,11 2-6-16,-4-2-9 0,7 4-8 15,13 2-13-15,-21-2-13 0,21 2-7 0,0 0-21 16,0 0 21-16,54 46 1 16,-1-15-2-16,27 12-5 0,13 0-13 0,37 14-7 15,3 5-11-15,-5 1 0 0,5-6-9 16,-10 4-4-16,-27-11-8 0,-2-3-4 16,-7 6-21-16,-7-12-34 0,-7 0-42 0,-13-1-42 15,-14-11-40-15,-8 2-37 0,-13-12-43 16,-7-6-45-16,-9-2-72 0,-1-11-107 0,-8 0-45 15,0 0 45-15,0 0-157 0,-14-49-93 16</inkml:trace>
  <inkml:trace contextRef="#ctx0" brushRef="#br0" timeOffset="22831.59">30379 10434 1794 0,'-13'-37'94'0,"-4"9"27"0,1 9-2 16,-1 1 2-16,1 5-20 0,-5 12-9 15,-2 5 4-15,-30 17-19 0,-13 20-6 16,-8 18 1-16,-16 20-6 0,-4 14-7 0,1 11-10 15,-4 9-1-15,7 2 6 0,17-3-14 16,3-2-11-16,33-20 6 0,10-6-35 16,5-2-30-16,11-17-49 0,14-8-48 0,8-9-92 15,13-10-114-15,1-13-103 0,9-13-215 16,0-12-148-16</inkml:trace>
  <inkml:trace contextRef="#ctx0" brushRef="#br0" timeOffset="23281.05">30926 10115 1985 0,'-6'-43'92'0,"6"5"7"16,9-12 8-16,-1-2-4 0,14-4-2 0,15-10 2 16,10 0-11-16,13 4 11 0,10 5-21 15,13 1 5-15,7 9-12 0,10 1-9 16,14 20-14-16,12 1 3 0,7 10-10 0,8 6 13 15,-2 18-9-15,35 13-10 0,-8 8-7 16,-12 13 5-16,-11 9-2 0,-16 9-5 16,-14 14 3-16,-16 14-6 0,-13 13-7 15,-15 8 11-15,-23 14 0 0,-16 5-8 0,-22-17 4 16,-28 36-4-16,2 2-6 0,-24-6-2 16,-12-1-6-16,-13-11 5 0,-9-7-12 15,-11-7 11-15,-6-11 1 0,-3-8-1 0,-18-9 3 16,-9-21-22-16,-15-13 22 0,-1-9-12 15,19-26 2-15,-7-9 1 0,4-17 1 16,-4-13 3-16,10-17-10 0,-16-26 3 0,17-14-3 16,16-17 2-16,19-16-7 0,8-17 2 15,26-14 10-15,17-8-3 0,27-17 0 16,13 3-12-16,30-3-2 0,10 14-2 16,21 0 5-16,5 17-3 0,4 8 6 0,0 8-13 15,6 23 6-15,-13 24-33 0,5 9-39 16,5 17-41-16,-3 9-56 0,-17 13-88 15,-3 7-159-15,3 6-74 0,-12 15 55 0,-12 5-163 16,15 8-106-16</inkml:trace>
  <inkml:trace contextRef="#ctx0" brushRef="#br0" timeOffset="32481.95">1433 8593 1731 0,'-7'-13'-26'0,"-3"1"27"0,4 1 20 0,-5-2 24 15,5 6 23-15,-1 2 14 0,7 5 3 0,-13-13 3 16,13 13-3-16,-7-7-19 16,7 7 1-16,0 0-13 0,-7-7-2 0,7 7-10 15,0 0-1-15,0 0 10 0,0 0 7 16,7 38-3-16,3-19 13 0,3 1-7 15,-3 8-2-15,4-1-4 0,-1 4 0 0,4-6-4 16,2 0-11-16,5 0 1 0,-4-8-3 16,7-1 3-16,6 1 34 0,7-13 9 15,23-14 16-15,18-15 0 0,15-12-4 0,24-26-11 16,0-5-5-16,10-8-1 0,-10-10-8 16,4 4-1-16,-1 0-7 0,-14 0-3 15,-25 26-2-15,3 1-12 0,-11-1-4 16,-5 13 0-16,-14 2-3 0,-14 9 0 15,-10 11-4-15,-6 0-5 0,-7 10-6 0,-4 1 1 16,-6 0 1-16,4-1 0 0,-1 3-12 16,-6 4-12-16,-1-3-14 0,7 1-31 0,-13 6-33 15,10-4-5-15,-10 4-20 0,0 0-27 16,0 0-33-16,20 13-56 0,-20-13-53 16,0 15-60-16,-3-8-149 0,0 3-16 0,-4-2 53 15,4 2-154-15,-4-3-95 0</inkml:trace>
  <inkml:trace contextRef="#ctx0" brushRef="#br0" timeOffset="39865.61">9916 9700 1938 0,'-20'-10'214'0,"0"-4"-2"0,0 7 5 16,7 6 3-16,3-7-14 16,0 5-20-16,10 3-24 0,0 0-21 0,0 0-18 15,0 0-10-15,0 0-11 0,0 0-5 16,66 19-20-16,-29-8 7 0,20 12-11 15,-1 2-2-15,1 5-4 0,13-1-5 0,-7 9-9 16,-3-1 0-16,-9-5-7 0,6 10 1 16,-5 2-3-16,-8-6-9 0,-1 2-27 0,1-5-29 15,-11-1-41-15,-10-11-43 0,-3-5-39 16,-3-3-28-16,-7-11-70 0,-7-4-86 0,-3 0-119 16,3-18-61-16,-12-3 58 0,-2-12-289 15,-8-20-230-15</inkml:trace>
  <inkml:trace contextRef="#ctx0" brushRef="#br0" timeOffset="40098.15">10503 9518 2272 0,'-10'-24'160'0,"-1"10"27"0,5 2 13 16,0 4-2-16,-4-1-8 0,10 9-25 15,-11-4-16-15,11 4-14 0,-19 21-6 0,2 8 10 16,-10 18 8-16,-10 24 0 0,7 1-1 16,-6 9 4-16,3 8 5 0,-7 1-3 15,6 0 10-15,-6-5-10 0,7-2-24 0,-4-6-14 16,7-8-5-16,7-13-8 0,-1-12-17 15,8 2 0-15,5-11-18 0,5-10-37 0,-1-6-22 16,4-2-21-16,0-5-11 0,0-2-26 16,3-10-41-16,0 0-56 0,0 3-52 15,0-3-68-15,0 0-71 0,19-36-92 16,-5 13-175-16,2-4 37 0,8-11 67 0,-1-5-387 16,-2 11-370-16</inkml:trace>
  <inkml:trace contextRef="#ctx0" brushRef="#br0" timeOffset="42015.94">1067 13609 2608 0,'-21'-1'34'0,"21"1"-2"0,-17 0 3 0,17 0-7 15,0 0-6-15,0 0-2 0,-16 8 1 16,19 6-1-16,4 1 11 0,-4 2 2 16,14 5 4-16,-1 10-2 0,17 4 24 0,2-1-4 15,8-10 14-15,4 0 13 0,19-13 1 16,10-14 40-16,38-21 20 0,39-27 11 15,17-25-1-15,7-19-4 0,60-46-3 16,-5-10-8-16,2-7-10 0,-7-1-16 16,-14 5-8-16,-46 33-3 0,-10 5-16 0,-11 11-5 15,-12 1-9-15,-22 14-10 0,-8 13-10 16,-40 26-21-16,-8 1-27 0,-16 20-17 0,-13 7-30 16,0 4-43-16,-11 5-43 0,-2 9-21 15,-5 4-17-15,-9 0-25 0,0 0-38 16,10 25-34-16,-10-10-51 0,0 2-71 0,-6 5-126 15,-1 6 31-15,-7 1-251 0,5 0-225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8:1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5377 3500 266 0,'0'0'20'0,"0"0"23"0,0 0-39 16,0 0 26-16,0 0-3 0,0 0 0 0,0 0 0 16,0 0 16-16,0 0-7 0,0 0 11 15,0 0-10-15,0 0 10 0,0 0-3 0,0 0-5 16,0 0 4-16,0 0 4 0,0 0-7 15,19 20-8-15,-19-20 1 0,0 0 15 16,0 0 13-16,0 0 12 0,17 5 4 0,-7-1 0 16,-10-4 1-16,20 6-1 15,-13-2-6-15,-7-4-2 0,26 13-2 0,-13-2 0 16,1-4-5-16,-1 2-5 0,-3 4 0 16,0-1-3-16,0 1-3 0,0 2 4 15,-3-1-1-15,0 3-3 0,-4-5-5 0,-3 2 3 16,3-1-6-16,-6-1-4 0,0 6-2 15,-7-5 0-15,3 2 1 0,-6-4-3 0,3 0 1 16,-4-1 8-16,1 1 1 0,-1-10 0 16,1 8 0-16,-1-5 1 0,2 0-11 15,-6 0-2-15,18-4 3 0,-22 3-11 16,5-2-6-16,17-1 0 0,-21 0-7 16,21 0-11-16,0 0-39 0,-22-4-43 0,22 4-50 15,-11-10-34-15,8 5-42 0,3 5-92 16,3-10-375-16,-3 10-170 0</inkml:trace>
  <inkml:trace contextRef="#ctx0" brushRef="#br0" timeOffset="516.86">6139 3596 1915 0,'0'0'-30'0,"-40"-7"14"15,40 7 11-15,0 0 12 0,-12-10 13 16,12 10 8-16,-11-4 6 0,11 4 5 16,0 0 0-16,-10-5 3 0,10 5-7 15,0 0-4-15,0 0-5 0,0 0-6 0,-30 7 5 16,20 1 5-16,0 3 1 0,0 3 1 15,0 1 0-15,3-1 2 0,-3 7 1 0,4-2 0 16,3-2-5-16,-1 1 4 0,4 0-3 16,4 0 1-16,-1-1-6 0,3-5 6 15,4 1 9-15,1-2-7 0,2-4 6 16,-3-2-3-16,3 0-2 0,-13-5 2 0,27 0-12 16,-27 0-3-16,30-7 0 0,-17-2-4 15,-2 5-13-15,-2-1-44 0,1-1-54 16,-10 6-70-16,14-7-81 0,-11 4-140 15,-3 3-29-15,0 0-133 0,0 0-48 0</inkml:trace>
  <inkml:trace contextRef="#ctx0" brushRef="#br0" timeOffset="1067.2">5540 4378 1563 0,'0'0'-18'0,"0"0"18"16,0 0 1-16,0 0 20 0,0 0 14 0,0 0 8 16,0 0 12-16,0 0 3 15,0 0 9-15,0 0 8 0,0 0-2 0,0 0 5 16,-14-24 6-16,14 24 3 0,0-12 4 16,0 12-3-16,4-17 12 0,-1 3-10 15,0 3 0-15,4-4-5 0,-1-3 11 0,5 1-17 16,2-4 2-16,0 3-1 0,1 2-11 15,-1 0-14-15,0 2-4 0,0 3-7 16,1-1-7-16,2 5 1 0,2 1-4 0,-6 5 0 16,6 1-2-16,-18 0-7 15,39 4 1-15,-15 4 1 0,3 2-11 0,-8 0 0 16,1 0-8-16,0 5 6 0,0-4-5 16,0 0 14-16,-7 2 4 0,4-4-11 0,-4 2 5 15,-2-1-31-15,-1-3 19 0,-1 1-32 16,-2-2-6-16,-7-6-15 0,17 11-26 15,-11-7-33-15,-6-4-37 0,7 10-40 0,-7-10-75 16,0 0-118-16,7 0-82 0,-7 0 54 16,0 0-160-16,0 0-64 0</inkml:trace>
  <inkml:trace contextRef="#ctx0" brushRef="#br0" timeOffset="8583.98">8650 3613 915 0,'0'0'134'0,"0"0"-39"15,0 0-17-15,0 0-15 0,0 0-6 0,0 0 4 16,0 0-2-16,0 0-5 0,0 0-9 16,0 0-1-16,0 0 0 0,0 0-4 15,0 0-2-15,0 0 4 0,0 0-4 0,0 0-4 16,0 0-1-16,0 0-1 0,0 0 3 15,0 0 0-15,0 0 3 0,0 0-4 0,0 0-2 16,0 0 2-16,0 0-4 0,0 0-4 16,0 0-2-16,0 0-4 0,0 0 1 15,0 0-2-15,0 0-1 0,-27 7-6 0,27-7 1 16,0 0 0-16,-21 1-3 0,21-1 1 16,-12 0-1-16,12 0-1 0,0 0 0 15,-21-1-7-15,21 1 4 0,-13-3-4 16,7 0 4-16,6 3-3 0,-14-1 1 0,14 1 0 15,-13-6 11-15,13 6-8 0,-11-5 4 16,11 5-4-16,0 0 2 0,-16-10-4 16,16 10 5-16,-9-10 8 0,9 10-8 0,-8-11 1 15,2 7 3-15,6 4 2 0,-7-10-2 16,7 10 2-16,-9-15 2 0,4 11 0 0,5 4 3 16,-3-13-1-16,3 13-6 0,-3-12 3 15,3 12-2-15,-7-13-2 0,7 13-2 16,-3-15 1-16,3 15 5 0,-3-14-6 15,3 14 0-15,-3-8 1 0,3 8-5 16,-3-13 9-16,3 13-9 0,0-12 1 0,0 12 5 16,0 0-7-16,-5-17 0 0,5 17 4 15,0 0 0-15,0-8 0 0,0 8 5 0,0 0-5 16,5-17-2-16,-5 17-3 0,0 0 5 16,-5-8-2-16,5 8 5 0,0 0-3 0,5-13-3 15,-5 13-3-15,0 0 1 0,0 0 2 16,0-11-2-16,0 11-3 0,0 0 2 15,0 0-1-15,6-10 0 0,-6 10-3 16,0 0-3-16,0 0 6 0,3-9 1 16,-3 9-2-16,0 0 0 0,3-10-3 0,-3 10 0 15,0 0 1-15,0 0 0 0,4-10-3 16,-4 10 3-16,0 0-2 0,0 0 1 0,6-8-2 16,-6 8 4-16,0 0-5 0,0 0 3 15,0 0 1-15,8-10 5 0,-8 10-4 16,0 0 0-16,3-5-2 0,-3 5-3 0,0 0 4 15,0 0 2-15,0 0-5 0,0 0 3 16,0 0-3-16,9-7 5 0,-9 7 0 0,0 0-2 16,0 0-1-16,0 0 8 0,4-6-10 15,-4 6 4-15,0 0-2 0,0 0 2 16,0 0-2-16,0 0-3 0,0 0-1 16,0 0 0-16,0 0 1 0,0 0 1 0,0 0 4 15,0 0 4-15,0 0-9 0,6-7 4 16,-6 7 1-16,0 0-1 0,0 0 2 15,0 0 0-15,0 0-4 0,0 0 3 0,0 0 1 16,0 0-2-16,0 0 5 0,0 0-6 16,0 0 2-16,0 0-4 0,0 0 5 15,0 0-3-15,0 0 1 0,0 0 0 0,0 0-3 16,0 0 1-16,0 0 5 16,0 0-4-16,0 0 0 0,14-3 1 0,-14 3-2 0,0 0 2 15,0 0-2-15,0 0 0 16,0 0 3-16,0 0 1 0,0 0-4 0,0 0 5 15,16-4-3-15,-16 4 3 0,0 0-7 16,0 0 10-16,14-5-11 0,-14 5 1 16,0 0 2-16,0 0 2 0,10-6-1 0,-10 6 3 15,0 0-7-15,0 0 5 0,17-1 1 16,-17 1-3-16,0 0 2 0,0 0 1 0,16-3-3 16,-16 3 2-16,0 0-1 0,0 0 2 15,0 0-4-15,0 0 1 0,27 3 3 16,-27-3-1-16,0 0 0 0,0 0 0 0,17 1-1 15,-17-1-1-15,0 0 0 16,16 3-1-16,-16-3 1 0,17 3 6 0,-17-3-6 16,0 0 2-16,13 5 3 0,-13-5-6 15,10 4 1-15,-10-4-1 0,0 0 3 0,14 9 2 16,-14-9 2-16,9 8-2 0,-9-8-2 16,7 6-2-16,-7-6-1 0,17 11 2 15,-17-11 1-15,10 8 0 0,-4-2 6 0,-6-6-4 16,7 8-4-16,-7-8 7 0,10 7-1 15,-10-7 1-15,7 8-1 0,-7-8-1 0,0 0-6 16,3 7 7-16,-3-7 3 0,0 0 6 16,0 0 2-16,11 13 2 0,-11-13 1 15,0 0 5-15,0 0 2 0,3 5 5 0,-3-5-7 16,0 0 12-16,0 0-1 0,0 0-7 16,0 0-7-16,0 0 21 0,0 0-6 0,6 7-4 15,-6-7 10-15,0 0 5 16,0 0-14-16,0 0 11 0,0 0-5 0,0 0-9 15,0 0 7-15,0 0-13 0,0 0 4 16,13 6-7-16,-13-6-3 0,0 0 10 16,0 0-37-16,0 0-68 0,0 0-74 0,0 0-90 15,3-21-101-15,-3 21-155 0,5-10 46 16,-2 3-212-16,-3 7-160 0</inkml:trace>
  <inkml:trace contextRef="#ctx0" brushRef="#br0" timeOffset="11417.06">8569 3567 1815 0,'0'0'-106'16,"0"0"16"-16,0 0 18 0,0 0 4 16,0 0 0-16,0 0 11 0,0 0 11 15,0 0 1-15,0 0 5 0,0 0 8 0,0 0-7 16,0 0 1-16,0 0 21 0,0 0-7 15,0 0 14-15,0 0 11 0,0 0 3 0,11 22 3 16,-11-22-4-16,6 7 1 0,-2-1 18 16,-4-6-12-16,12 5 5 0,-4 2 7 15,-2-1 2-15,-2-1 7 0,5-1 0 16,-2 2 5-16,3-2 3 0,-3 2-2 16,6-1 5-16,-6-1 2 0,0-1 1 0,-7-3 0 0,13 7 1 15,-13-7 5-15,10 6 0 16,-10-6 0-16,0 0 2 0,23 5 1 0,-23-5 0 15,0 0-3-15,23-4-2 0,-23 4 1 16,18 4-2-16,-18-4 1 0,0 0-3 16,19-8 2-16,-19 8-4 0,14-3 0 0,-14 3-2 15,16-7-2-15,-16 7-2 0,14-5-4 16,-14 5 3-16,16-10-1 0,-10 7 3 16,-6 3-3-16,14-10-3 0,-7 6 6 0,-7 4 2 15,17-12 0-15,-7 6-2 0,-10 6-2 16,12-12-1-16,-4 5-4 0,-8 7-1 15,10-17 1-15,-7 10-6 0,3 0-4 16,-6 7 2-16,7-12-2 0,-3 5 10 0,-4 7-9 16,6-13 0-16,-6 13 1 0,0-15 0 15,4 7 2-15,-4 8-10 0,6-17-2 0,-6 9-4 16,0 8 1-16,0-14 2 0,0 14 0 16,-3-18-2-16,3 18-5 0,0-13 12 15,-3 2 2-15,3 11-2 0,-7-11 5 0,7 11-11 16,-11-10 2-16,5 5 0 0,6 5 3 15,-10-10 4-15,10 10 7 0,-9-10-12 0,9 10-12 16,-8-8 1-16,8 8 15 0,-9-4-16 16,9 4 6-16,-10-9 3 0,10 9-4 15,0 0-5-15,-11-8 5 0,11 8-2 16,0 0-4-16,-10-7 8 0,10 7-9 16,0 0 1-16,-9-7 0 0,9 7 2 0,0 0-15 15,0 0 2-15,0 0-10 0,-17-5-23 16,17 5-18-16,0 0-14 0,0 0-15 0,-16 2-21 15,16-2-29-15,0 0-38 0,0 0-30 16,0 0-22-16,0 0-42 0,-18 3-92 16,18-3-265-16,0 0-126 0</inkml:trace>
  <inkml:trace contextRef="#ctx0" brushRef="#br0" timeOffset="12368.02">8547 3370 1750 0,'-8'-3'-64'16,"8"3"20"-16,0 0 14 0,0-13 20 0,0 13 17 15,3-9 12-15,-3 9 13 16,0 0 10-16,8-10 4 0,-8 10 5 0,3-8 0 16,-3 8-10-16,3-7-2 0,-3 7-1 15,10-6-3-15,-10 6-6 0,17-4 3 16,-17 4 6-16,19-6-1 0,-19 6 0 0,24 0 2 16,-24 0-3-16,27-2-3 0,-27 2-2 15,27 0-1-15,-14 2 1 0,-13-2-5 0,30 6 0 16,-13-3 2-16,-4-2-2 0,-13-1-2 15,23 7 0-15,-10-1 0 0,7-1 0 16,-2 2 0-16,1-1-2 0,-5 3-4 0,2 1 5 16,-2-3-4-16,2 1-4 0,-2 2 0 15,-4 1 3-15,6-1-4 0,-6 0 3 16,0-3 3-16,0 4-5 0,-3-3-1 0,-4 3-1 16,1-1 6-16,-1 2-2 0,3 1-3 15,-3 2 5-15,-3-2 1 0,-3 2-5 16,0-4 1-16,3 3-5 0,0-4 7 15,0 2-10-15,-6 1 6 0,2-4 0 0,1 1 0 16,-4 1 1-16,0-1-2 0,-2 1-3 16,2 0 14-16,-7-1-7 0,1 0-3 0,-1 1 4 15,-2 1-7-15,-1-2 1 0,1-6-5 16,-1 7 2-16,1-7 2 0,2 5 4 16,1-5-7-16,-4 0 14 0,1 4-2 0,-1-5 4 15,7 3 8-15,-7-5 1 16,17-1 4-16,-30 3 1 0,17 1-4 0,13-4 10 0,-20-1 3 15,20 1 0-15,-23 0-8 16,23 0 12-16,-27-6-3 0,16 2 9 0,11 4-8 16,-19-10-6-16,5 5-4 0,8-2 5 15,-7-4-10-15,2 1-3 0,-2 0-1 16,4-2-10-16,-2 2 9 0,1-4-3 0,1 0-3 16,-2 2-3-16,4-1-6 0,4-2-13 15,0 0 21-15,-3 2-8 0,1-1-1 16,5-1-5-16,0 0-3 0,0 5 9 0,0-5-6 15,0-1-3-15,5 0-6 0,1-1 6 16,-3 3 1-16,4-1 4 0,-1 0-10 16,5 1-1-16,-5 1 7 0,1 1-5 15,7-1-8-15,-5 2-17 0,4 1-28 0,-2 1-38 16,5 2-28-16,-2-4-37 0,2 5-33 16,8 2-69-16,-11 0-40 0,4 4-99 0,-1-3-86 15,1 3 49-15,3 0-179 0,-4 0-112 16</inkml:trace>
  <inkml:trace contextRef="#ctx0" brushRef="#br0" timeOffset="13599.69">10857 3314 1711 0,'-8'-4'-59'0,"8"4"13"0,0 0 20 16,-3-8 29-16,3 8 17 0,0 0 19 15,-3-10 7-15,3 10 9 0,-7-10 8 0,7 10 6 16,0 0 7-16,0 0 5 0,-6-11-1 16,6 11-2-16,-8-7-1 0,8 7 3 15,0 0-5-15,0 0-4 0,-13-7-4 16,13 7-7-16,0 0-5 0,-17 0-13 15,17 0 1-15,0 0-7 0,-19-3-5 0,19 3-3 16,0 0 0-16,0 0-4 0,-27 13 3 16,21-9-5-16,6-4-9 0,-14 11 3 0,4-1-3 15,4 0 1-15,-5 2-6 0,5 1 2 16,-4 2-8-16,7 0 10 0,-1-2-5 16,-3 5-3-16,4-2 1 0,0 0 6 0,6-1-3 15,-6 2-3-15,3-2-2 0,0 0 2 16,3 3 5-16,0-1-4 0,1-5-1 0,-4 4-2 15,3-4-3-15,4 6 6 0,-1-5 1 16,-2-5-6-16,6 3 8 0,-3-1-1 16,2-2-1-16,-5-1-2 0,-4-7 3 15,20 10 3-15,-14-6 6 0,4 4 10 16,-10-8 2-16,20 9 15 0,-13-5-17 0,-7-4 8 16,20 0 3-16,-20 0-5 0,27 3 11 15,-27-3 6-15,24-6-3 0,-8 2-7 0,-7-2-3 16,-9 6 6-16,24-12 5 0,-14 2-10 15,0 5 5-15,3-8-4 0,-6 3-5 16,0-2-3-16,0 2 6 0,2-2-4 0,-5-1 1 16,3 2 1-16,-4 0 2 0,0-4 1 15,1 2-4-15,-4 1 6 0,6-1 0 16,-9 1-1-16,0-1 3 0,-1 1-9 16,1-4 4-16,-4 4-7 0,0-1 3 0,-2 1-3 15,-1-1-10-15,-1 4 0 0,5 2-2 16,-4-2-1-16,-4 5-5 0,1 0-12 0,-7 0-8 15,4 1-18-15,2 2-11 0,14 1-7 16,-37 0-10-16,20 0-10 0,-2 1-11 16,2-1-13-16,17 0-22 0,-30 6-19 0,14-5-23 15,5 3-34-15,-2-4-47 0,13 0-51 16,-17 2-82-16,17-2-125 0,-16 0 61 0,16 0-184 16,0 0-112-16</inkml:trace>
  <inkml:trace contextRef="#ctx0" brushRef="#br0" timeOffset="14849.51">9673 4404 1727 0,'-13'7'-39'15,"13"-7"18"-15,0 0 34 0,0 0 18 0,0 0 18 16,0 0 11-16,0 0 12 0,0 0 9 15,0 0 15-15,0 0 2 0,0 0 10 16,0 0-1-16,0 0 5 0,0 0-9 0,0 0-7 16,0 0-8-16,0 0-4 15,-3-21-7-15,3 21-4 0,0 0-8 0,3-15-10 16,-3 15 4-16,0 0-15 0,3-14-2 16,-3 14-9-16,3-11 8 0,-3 11-14 0,10-14 12 15,-7 7-13-15,5-1 0 0,-2-2-1 16,1 3-4-16,-7 7 11 0,12-12-6 15,-1 5-6-15,-4-3 5 0,2 5 3 0,2-4-6 16,-5 2 2-16,4-1 5 0,-10 8-11 16,17-11-10-16,-7 5 12 0,3-2-10 0,-3 4-16 15,-10 4 28-15,20-7-16 0,-13 1-4 16,-7 6 13-16,16-8-16 0,-16 8 14 16,14-4-11-16,-14 4 6 0,16-2-5 0,-16 2 6 15,21-4-15-15,-21 4 6 16,0 0 8-16,23 0 1 0,-23 0-5 0,20 6 8 15,-11-2-15-15,5 3-3 0,-4-3 8 16,4 4 2-16,-5-2-11 0,4 2 11 0,1 3-6 16,-4-1-4-16,4 0-2 0,-4 0 3 15,-4 2 13-15,5-4-14 0,-2 5 12 16,-2-1-11-16,2 1 16 0,2 1-11 0,-8-3-5 16,1-3 17-16,-1 6-4 0,0-4 0 15,-3 1-3-15,3 3 1 0,-3 1 0 16,0 0-1-16,0 2-8 0,0-4 7 15,-3-1 7-15,0 3 4 0,-4-2-3 16,1 2-5-16,-2 0 11 0,-1-2-13 0,-1 1-4 16,-1-2 6-16,2-1 0 0,-4-1 3 15,-1 0 10-15,-2-3-14 0,-5 1 10 0,1-1 0 16,1-4 8-16,-8 2-2 0,3-3 7 16,-2-2 6-16,2 0 1 0,-2 0-2 15,-4-7-5-15,-7 0 6 0,3-6 1 0,8 5-3 16,3-4 0-16,0-1-10 0,2-2 2 15,5 1-4-15,2-4-7 0,1 0-6 16,4-2 6-16,1 2-2 0,8 0-3 16,3 2-17-16,2-1-30 0,4-4-27 0,7 0-28 15,1 5-50-15,4 0-42 0,6-2-60 16,-8 7-81-16,8 1-120 0,-7 2-64 16,-1 4 47-16,2-4-222 0,2 3-180 0</inkml:trace>
  <inkml:trace contextRef="#ctx0" brushRef="#br0" timeOffset="19200.99">8493 2517 1952 0,'-17'-15'-39'0,"7"1"35"0,4-4 25 0,3 2 20 16,-2 0 12-16,10-8 8 0,-2-1 12 15,10-4 3-15,4-11 8 0,13-9-1 16,3 7-1-16,10-10-3 0,4 5-5 0,9 2-3 16,-9 12-7-16,16-6 2 0,15 3-11 15,-15 11 1-15,20 0 7 0,3 5 2 0,4 5-14 16,10 3 5-16,7 7-1 0,6 0-11 16,1 10 16-16,9-5 12 0,0 7 2 15,1-1-2-15,-1 6 0 0,-3 2-20 0,3 2 16 16,1 0 6-16,-4 8 1 15,-3 6-8-15,3 2-9 0,3 0-12 0,-10 4-3 16,24 16 3-16,-24-9 15 0,18 12-5 16,-8 8-8-16,-33-13-3 0,-4 1 4 0,-6 10 13 15,-4-1-5-15,5 5-6 0,-12-1-1 16,-5 1-3-16,-1 2-4 0,-6 4-4 16,-7 4 1-16,-7-3 1 0,4 9 1 0,3 1 4 15,-6 5-4-15,-8 1 3 0,-6 2-7 16,3 3-2-16,-3 1-5 0,0 4-3 0,0 4 1 15,-20-2 0-15,7 0 0 16,-1 3-5-16,-5-3-3 0,-4 0 6 0,5-4-6 0,-15 4-1 16,0-3 1-16,0-2-3 15,-4 0 0-15,1-3-4 0,-8-2 8 0,4-5-6 16,4-2 0-16,-15-3-2 0,-2-5-1 16,0 2-2-16,-11-2-1 0,8-5 8 15,-11-1-6-15,-3-2-5 0,-6-5 1 0,-8 1-1 16,-6-6-1-16,-6 0 0 0,-11-4 1 15,-3-1-5-15,-10-7-6 0,-11 3-6 0,-2-6-4 16,0-2-2-16,-4-2-2 0,-10-6 1 16,8-2-6-16,-11-8 3 0,-4 1 0 0,4-5-2 15,-3-6 0-15,-4-2 5 0,-2 0 3 16,-1-8-8-16,-11 1-10 0,-2-10 6 16,-3-5 2-16,5-6 2 0,5-2 2 15,-31-13 0-15,44 4 1 0,-37-13 3 16,19-8 5-16,8-1-7 0,4-5 4 0,35 6 1 15,-23-14 1-15,34 6 3 0,3-4-4 16,3-5 2-16,-16-21 0 0,10-2 1 0,3-7 2 16,-4-9 2-16,14 1 0 0,7-8-2 15,13-1 1-15,4-6 1 0,19 17 0 0,-3-29 0 16,13 22 2-16,14-4-5 0,-1 6 4 16,15-9 0-16,12-16 0 0,10 0-1 15,7 5 2-15,13 6-3 0,10 2-1 16,5-1 3-16,14 6 2 0,12 3-2 15,-4-2 0-15,3 5-6 0,4 5-34 0,13 14-12 16,-10 9-18-16,-20 27-34 0,0 0-26 16,-3 15-37-16,-4 9-35 0,-10 10-54 0,-6 1-62 15,3 8-87-15,-10 9-108 0,-7 4 37 16,1 3-246-16,-4 2-218 0</inkml:trace>
  <inkml:trace contextRef="#ctx0" brushRef="#br0" timeOffset="20584.15">1883 6075 2205 0,'-24'0'87'0,"8"4"17"16,6-1 17-16,10-3-9 0,-17 3 3 16,17-3 3-16,0 0 0 0,-20 5-20 0,20-5-14 15,0 0-1-15,-16 4-16 0,16 5 2 16,-4 3-2-16,1 2 14 0,6 7 6 0,1 4-3 15,-1 7 3-15,3 1-8 0,12 13 0 16,4-7-13-16,-5-4-2 0,4-10 4 16,12 9 6-16,7-11 29 0,16-5 35 0,1-13 48 15,13-16 9-15,33-21-4 16,23-23-15-16,15-12 9 0,3-16-14 0,1-6-13 16,2-7-17-16,-3-4-14 0,-14 3-5 0,0 2-10 15,-14 8-13-15,-19-1-4 0,-23 27-13 16,-8 2-4-16,-9 6-14 0,-17 15-8 15,-7 4-5-15,-12 9-30 0,-5 5-37 16,1 5-60-16,-7 2-57 0,-4 6-53 0,0 3-37 16,-6 4-36-16,0 0-28 0,0 0-27 15,5 18-44-15,-10-5-69 0,5-1-129 0,-6 4-53 16,3-7 65-16,0 4-402 0,-1-2-424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8:52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5483 7378 1890 0,'0'0'-24'0,"0"0"-1"16,0 0 35-16,0 0 18 0,0 0 5 0,0 0 14 15,0 0 7-15,0 0 14 16,-10-21 5-16,10 21 13 0,-3-10 3 0,3 10-1 16,0-12 4-16,0 12-1 0,0-10-15 15,0 10-3-15,0-15 5 0,0 15-17 16,6-16-4-16,-2 8-14 0,-4 8 1 0,6-11-8 16,0 1 3-16,-6 10-2 0,11-12-8 15,-4 3-8-15,2 5 3 0,-9 4-10 0,14-11 3 16,-4 7 3-16,3 1-8 0,-13 3-2 15,27-5 2-15,-10 5-9 0,-17 0 7 16,30 0-4-16,-11 0 3 0,-2 5 1 0,7-2-4 16,-5 1 1-16,1 2-4 0,4-1 8 15,-8 2-9-15,8 0 9 0,-4 0-11 16,-1 7 0-16,2-4 11 0,-1 5-10 16,-1-5 7-16,-5 5-7 0,-1 2 6 15,4 1-2-15,-4-3 4 0,-2 2 0 0,2 1-11 16,-3 0 2-16,-4-2 0 0,-2 0 5 15,-1 2 8-15,1-4-10 0,-1 1-1 0,-3 0-2 16,0-1 10-16,0 0-9 0,-3 1 2 16,-1-1 6-16,-3 1-2 0,4 1-2 15,-7-1 0-15,0-5-4 0,0 2 2 0,3-2 3 16,-2-2 1-16,-1 2-1 0,-4 0-1 16,1-5 4-16,-1 2-3 0,-5-1-4 15,5-2 7-15,-2 0-7 0,-1 0 7 0,-4 0 1 16,5-1-4-16,16-3 2 15,-33 0 3-15,16-3 15 0,-2 2-12 0,-2-6 10 16,1 3 4-16,0 0-6 0,3-5 1 16,-6 1 3-16,3 0 0 0,7-1-8 0,-4 0 5 15,0-1 1-15,4 0 2 0,-4 0-11 16,4-2 6-16,-1 1-9 0,5-2-3 16,-1 4 8-16,-1-1-11 0,5-4-2 0,-4 6 12 15,4-3-10-15,-2 4 12 0,2-3-18 16,0 2 12-16,6 8-8 0,-4-17-3 15,1 7 0-15,3 10 4 0,-3-18-4 16,3 7 1-16,0 11 2 0,3-17 0 0,0 8-2 16,-3 9 3-16,4-18-6 0,-4 8 2 15,6 3-4-15,-3-7-5 0,0 6-17 16,5-3-18-16,-2 1-32 0,1 3-15 0,-1-3-18 16,5 2-26-16,-5 1-32 0,7-1-33 15,-6 1-37-15,7 0-35 0,-2-4-48 0,-1 4-113 16,-1 0-224-16,3 4-153 0</inkml:trace>
  <inkml:trace contextRef="#ctx0" brushRef="#br0" timeOffset="1766.1">6473 6850 1863 0,'0'0'-37'16,"-4"-14"16"-16,4 14 24 0,0-17 9 0,0 17 11 15,4-22 8-15,-1 10 7 0,0 2 9 16,0-5 12-16,8-1 7 0,-5 1 6 16,1 1 5-16,4-4 1 0,-5 3-2 0,7-2 3 15,1-1-10-15,-1 3 3 16,4 0-10-16,-1-2-3 0,1 2-6 0,2 2 2 15,2-2-21-15,2 2-4 0,1 4 5 16,-1-4-11-16,-3 1 2 0,3 5 1 0,-3-2 1 16,-6 1-14-16,-1 4 5 0,7 0-1 15,-4 1-8-15,1 0 6 0,4 3 0 16,-2-3-1-16,4 3 0 0,1 0-8 0,-5 6 4 16,5-6 7-16,0 3-9 0,-1 1 0 15,-4 4-3-15,12-4 8 0,-8 6-7 0,1-3 5 16,2 7 1-16,-3-4 0 15,1 2 6-15,-1 2-6 0,1 0 1 0,-2 3-2 16,5 1 12-16,-10 0-12 0,7-2 9 16,-5 7-2-16,-2-5 2 0,-1 0-3 15,5 7 5-15,-4-3-15 0,-1 3 13 0,4-3-4 16,-10 6-4-16,7 0-5 0,-10-6 1 16,6 6 6-16,-7-2 0 0,1 2 2 0,-3 0-7 15,2-3 9-15,-6 1-14 0,3-1 15 16,-6 4-9-16,0-2 0 0,-4 3-7 15,4-5 7-15,-4 0-8 0,-3 3 8 0,-3 0-4 16,3-2 0-16,-3 2 0 16,-5-3-3-16,-1 3 7 0,2-3-5 0,-7-3 3 15,2 3 1-15,-2-3-2 0,-12 9-8 16,6-9 13-16,6-1-17 0,-3-5 5 0,1 1-3 16,-4 0 4-16,-13 8 3 0,9-10 7 15,8-3-8-15,-4-2 8 0,0 3-9 16,6-5-6-16,-3 0 8 0,5 5-1 0,-2-10-1 15,-3-2 0-15,0 3 2 0,4-1 1 16,0-3 0-16,3 0-3 0,-4 0 6 0,1-7 9 16,0 3-10-16,-4 0 5 0,1-5-5 15,-1 0 5-15,0-1-2 0,0-4 2 16,-3 3 2-16,0-7 7 0,3 1-10 16,-3 2 1-16,5-6 0 0,-13-5 11 15,12 1-12-15,-11-3 6 0,14 3-16 0,0 0 17 16,2 0 4-16,5-6-2 0,-11-6 2 15,10 8-2-15,1 1 6 0,2-5-3 0,1 6 0 16,7-6-7-16,-5 1 4 0,8 4-10 16,0-8 5-16,3 7-6 0,0 1 5 0,0-7-5 15,6 2-3-15,2 1-6 16,1 3 8-16,7-17-5 0,11 11-4 0,0-2 6 16,0 5-31-16,6 10-24 0,0-9-21 0,4 3-38 15,-4 9-33-15,1 4-30 16,-11 5-55-16,4 0-53 0,3 2-58 0,0 5-123 15,-7 2-7-15,1 1-232 0,-2 0-191 16</inkml:trace>
  <inkml:trace contextRef="#ctx0" brushRef="#br0" timeOffset="2932.69">7863 7311 1981 0,'0'0'-24'0,"0"0"38"0,-4-17 22 16,4 17 25-16,0-16 16 0,0 7 11 16,4 0 15-16,-4 9-3 0,0-24 13 15,3 13-16-15,1 1 4 0,2-2-22 16,-2 1-13-16,2-2 3 0,1 1-9 0,3-1-2 15,3 6-8-15,-3 0-10 0,4-1-2 16,-1 1-11-16,0 1 5 0,4 2-8 0,0 0-8 16,-1 3 4-16,-16 1 4 0,33 1-4 15,-13 3-6-15,-2-2-1 0,1 0 1 16,-2 7-3-16,-1-1-4 0,5 3 10 0,-1 3 1 16,-4 4-2-16,-2 3-8 0,-4-2-2 15,-1 2 13-15,-2 4-12 0,-3 0 3 0,-4 0 12 16,0 0-5-16,-4 0-10 15,-3 0-9-15,1 0 5 0,-1-4 6 0,-3 0 3 16,3 0-2-16,-6-5-6 0,3 0 7 16,0-1 16-16,0-8-1 0,-4 3 16 15,-2-2 8-15,2-5 6 0,-2-2 2 0,16-1-3 16,-36-1 3-16,15-2-7 0,-2-7 5 16,-4-1-19-16,-3-1 11 0,7-5-3 0,0-1-7 15,-1-3-1-15,8 4-5 0,-1-5-7 16,1 3 4-16,8-2-15 0,-1 6 0 15,6-2-5-15,-1 2-20 0,8-3-36 16,5 4-29-16,5-3-38 0,6 3-25 16,0 2-43-16,0-1-50 0,3 1-54 0,0 5-55 15,1-4-86-15,-8 9-44 0,1-2-245 16,-4 4-208-16</inkml:trace>
  <inkml:trace contextRef="#ctx0" brushRef="#br0" timeOffset="3898.28">8109 7286 2044 0,'0'0'-23'0,"0"0"30"16,0 0 28-16,0 0 21 0,8 14 22 16,-8-14 6-16,0 0 3 0,0 0 11 0,0 0-8 15,0 0 7-15,0 0-20 0,0 0 5 16,0 0 1-16,0 0-10 0,0 0-2 16,0 0-9-16,0 0 3 0,16-22-5 15,-16 22-14-15,0 0-10 0,3-11-7 0,-3 11 18 16,0 0-13-16,0 0-10 0,0 0 6 15,0 0-20-15,0 0 7 0,0 0-6 16,27 19 8-16,-24-11-7 0,-3-8-2 0,0 17 3 16,-3-3-9-16,0-4 12 0,-4 5-10 15,4-5 2-15,-5-1-8 0,2 1 4 0,0 1 8 16,-1-7 0-16,-4 5-2 0,-2-5 3 16,13-4-23-16,-26 3 21 0,26-3-2 15,-27 0-6-15,27 0 16 0,-24-10-3 16,11 4-13-16,1-2 21 0,1 0-16 15,1-3 9-15,0 1-8 0,7-3 5 0,-1-2-1 16,4 3-5-16,0-2 3 0,7 1-3 16,-3-2 7-16,2 0-13 0,4 5-5 0,1-4 8 15,-5 6 5-15,4-1-14 0,-4 5 1 16,-6 4 3-16,24-8-1 0,-24 8 2 16,23 3 4-16,-23-3-16 0,21 9 17 0,-15 0-19 15,4-1 8-15,-4 6 7 0,-3-7-3 16,2 5-1-16,-5-2-2 0,0 3 4 0,0-2-10 15,0 1 4-15,-8-2 19 0,5 1-6 16,-7 0-16-16,-4-1 13 0,5-2 0 16,-12-4 2-16,8-1-8 0,-4 0 14 15,17-3-5-15,-29-6 6 0,12 2 3 16,4-4-4-16,-4 1 5 0,4-7 0 0,3 6-4 16,0-9 0-16,7 6 1 0,-4-7 1 15,7 3-12-15,3-2 7 0,1-4-4 0,2 3 3 16,7-1-11-16,1 5 4 0,-4 1 8 15,0-2-4-15,10 1-2 0,-6 7 0 16,2 0-6-16,-2 2 5 0,2 3-7 0,-16 2 7 16,30 0 5-16,-30 0-6 0,26 10-8 15,-13-6 7-15,-2 7-4 0,2-1-1 0,-2 1 2 16,-2 3-1-16,-2 1 12 0,-1-2-6 16,-3-1-6-16,1 2-2 0,-4-1 8 15,-4-1-1-15,1 1 6 0,-3-2 13 16,-1-4-11-16,1 5 8 0,-5-6-10 15,11-6 10-15,-19 8 0 0,8-4-2 0,11-4 4 16,-19 2 5-16,19-2-2 0,0 0 3 16,0 0-10-16,-27-6 5 0,27 6-1 0,-11-8-3 15,11 8-11-15,-3-11 10 0,3 11-13 16,11-17 6-16,-2 9-6 0,-2 1 5 16,7 1-13-16,-1 2 0 0,-13 4 4 0,27 0-2 15,-27 0-4-15,26 3 3 16,-16 4 4-16,0 0-4 0,0 4 6 0,-3 1-2 0,-1 1-7 15,-6-1 4-15,3 1 3 16,-6 1 6-16,0 1-6 0,-3 3 12 0,-12-3-16 16,2-1 5-16,-4 1 11 0,1-2 3 15,-2-1 4-15,4-3 10 0,1-5 0 16,2-1 0-16,-2-2 4 0,16-1-8 0,0 0 1 16,0 0-9-16,-30-7 1 0,30 7-5 15,-6-10-2-15,6 10-16 0,3-15-41 0,-3 15-21 16,16-14-51-16,-2 6-56 0,-1 1-76 15,4-3-107-15,2 2-202 0,1 4 47 16,1-2 67-16,-2 1-260 0,2-1-198 0</inkml:trace>
  <inkml:trace contextRef="#ctx0" brushRef="#br0" timeOffset="5600.9">11099 7007 2067 0,'0'0'40'16,"-10"-7"32"-16,10 7 35 0,-6-14 14 15,6 14 19-15,-6-7 5 0,6 7 6 0,-11-4-3 16,11 4-8-16,0 0-19 0,0 0-8 16,-13-8-10-16,13 8-18 0,0 0-13 15,0 0-2-15,0 0-9 0,-17 23-12 0,10-6 0 16,1 4-2-16,-4 5-2 0,0 5-7 15,-7 12 0-15,7-6-7 0,0-2-2 0,0 0 1 16,-10 8 3-16,0-4-6 0,10-3-4 16,7-10 2-16,-7-2-1 0,-1-2 0 0,8-5-27 15,-3-2-20-15,-1 0-28 0,4-2-17 16,0-4-14-16,3 0-35 0,-3-5-61 16,3-4-63-16,0 0-54 0,0 0-34 15,0 0-137-15,0-29 16 0,6 11-219 16,4-2-163-16</inkml:trace>
  <inkml:trace contextRef="#ctx0" brushRef="#br0" timeOffset="5932.37">11009 7122 1895 0,'4'-18'-5'16,"3"0"56"-16,-4 7 31 0,3-3 26 15,-6 6 23-15,0 8 10 0,7-17-13 16,-7 17-7-16,-3-11-11 0,3 11-16 0,3-10-12 16,-3 10-17-16,0 0-1 15,0 0-3-15,0 0-12 0,0 0-8 0,30 21 4 0,-13-4-2 16,3 5-13-16,-10 6-2 15,17 9 8-15,3 2-2 0,-8-1-13 0,2 2 0 16,-4 0 6-16,-7-8 11 0,1-4 4 16,-1-3 5-16,-7-3-4 0,5 6-9 15,-1-7 2-15,-7-7 20 0,0-2 5 0,-3 1 8 16,3-1 16-16,-3-12-11 0,-12 15-4 16,-2-5-8-16,-6-4-6 0,0-5-4 0,-13 5-6 15,3-1-5-15,0-2-4 0,-4 0-7 16,8-2-3-16,6 2-23 0,-3-3-25 15,2 4-23-15,5-4-25 0,16 0-37 0,-30 6-45 16,16-6-23-16,5 2-19 16,9-2-39-16,-14 6-57 0,14-6-64 0,-10 0-112 15,10 0 22-15,0 0-228 0,0 0-167 16</inkml:trace>
  <inkml:trace contextRef="#ctx0" brushRef="#br0" timeOffset="6915.95">12397 6636 1994 0,'0'0'69'15,"3"-19"28"-15,-3 9 35 16,-3 0 10-16,6-2 18 0,-11 2 12 0,8 10 9 0,0-18-8 16,0 18-8-16,0-15-7 0,0 15-25 15,0-10-9-15,0 10-13 0,0 0-19 16,0 0-5-16,0 0-11 0,0 0-5 15,-9 29 1-15,2 0 7 0,1 3 14 0,-11 18-6 16,4 7-5-16,-8 17 4 0,-2 1 1 16,4 0 2-16,-5 1-2 0,0-2-5 15,4-8-13-15,7-10-5 0,0-3-5 0,-4-3-5 16,4-6-5-16,6-9-2 0,0-10-3 16,4 0-6-16,0-7-5 0,-4-1-2 0,1-5-1 15,2 3-8-15,4-5-14 0,-3-3-19 16,3-7-14-16,-7 14-13 0,7-14-41 0,0 0-55 15,0 0-66-15,0 0-81 0,14-40-73 16,-1 9-75-16,4-13-144 0,-1-5 28 16,8-1 57-16,-8 0-319 0,4 0-294 15</inkml:trace>
  <inkml:trace contextRef="#ctx0" brushRef="#br0" timeOffset="7301.46">12397 6694 2372 0,'3'-15'66'0,"-3"1"55"16,0 3 11-16,0 11 12 0,0-10 11 15,0 10-6-15,0-9-9 0,0 9-5 16,0 0-4-16,0 0-13 0,3-13-20 0,-3 13-11 16,0 0-10-16,0 0-3 0,0 0-11 15,30 32-3-15,-20-11-5 0,10 7-7 16,3 9-3-16,0 5-6 0,7 4-6 0,7 8-4 16,-17-7 7-16,4 2 0 0,3 1 5 15,-15-3 8-15,9 3 3 0,-5-8 0 16,-5-5-1-16,-2-1-2 0,1-7 1 0,4 2-6 15,-14-3 3-15,6-3-5 0,1-3-3 16,-4 3 0-16,0-10-2 0,-3 5-1 16,-3-5-1-16,0 2 8 0,-4-2-8 0,-7 3-1 15,-2-3-2-15,-4-1-2 0,-4-1 2 16,2-1-9-16,-5-1-6 0,0-1-1 0,-6 0-2 16,-4-1 3-16,1 1-17 0,2 1-9 15,0 2-11-15,4-6-6 0,5 1-18 16,-2 2-12-16,3-3-13 0,1 1-14 0,2-1-24 15,5-2-11-15,-4 0-29 0,0-4-11 16,7 6-39-16,-4-10-41 0,7 3-46 16,-3-5-47-16,3 0-88 0,0-3-92 15,3-3 52-15,4 5-263 0,0-6-215 0</inkml:trace>
  <inkml:trace contextRef="#ctx0" brushRef="#br0" timeOffset="8467.98">13610 7028 2134 0,'-10'-18'78'0,"2"11"36"0,2-4 27 16,3 1 18-16,-4 0 24 0,4-1 24 0,0 3 16 0,3 8 16 16,-8-18 15-16,5 11 19 15,3 7 25-15,-3-13-17 0,3 13-15 0,-10-12-27 16,10 12-21-16,-6-6-27 0,6 6-24 16,0 0-14-16,0 0-22 0,0 0-8 15,0 0-15-15,-24 25-15 0,18-11-1 0,-2 7-11 16,-5 7-10-16,4 2-4 0,-5-1-3 15,-2 17-7-15,2-4-2 0,11-2-9 0,-17 3-4 16,3-1-6-16,7-7-22 0,7-8-28 16,-4-2-27-16,-3-2-36 0,4 0-25 0,-1-3-25 15,0-2-21-15,7-4-15 0,-3-2-20 16,-1 1-1-16,4-2-12 0,-3-7-35 16,3-4-55-16,0 0-30 0,0 0-19 15,0 0-15-15,0 0-2 0,10-38 18 0,-3 19 15 16,-4-3 41-16,4-6 26 0,-4 3 38 15,7 0 30-15,-7-8 41 0,4 1 38 16,0-3 24-16,-1 2 22 0,1 1 58 0,0-3 33 16,3 2 40-16,-4 1 32 15,1 7 35-15,-1 1 22 0,2-1 19 0,-8 8 8 0,3 2-9 16,0 1-17-16,0 3-8 0,-3-1-20 16,0 12-11-16,7-14-22 0,-4 8-10 0,-3 6-8 15,0 0-13-15,0 0 1 16,0 0-5-16,47 20-7 0,-31-5-10 0,8 6-6 15,9 11-2-15,-3 0-1 0,7 5-8 16,-3 3-1-16,-5 2-1 0,-2-3-1 16,3-3-1-16,-10-5-2 0,-4-4-5 0,1-4-2 15,1-4 4-15,-9-1-5 0,1 3 3 16,-4-10 0-16,2 3-3 0,-5-4 9 0,3-1 20 16,-2 1 2-16,-4-10-3 0,-7 15-3 15,7-15-6-15,-20 10-5 0,7-4 6 0,-7-1-14 16,-4-1 0-16,-2 2 0 0,-1-2-4 15,-3 2-3-15,-6 1-9 0,6 1-27 16,-4-1-18-16,-3 3-17 0,4 1-34 16,6-3-23-16,5 6-27 0,-5-4-22 15,3-1-23-15,4 4-18 0,4-3-29 0,-1-2-32 16,4-4-32-16,2 2-68 0,8-1-82 16,3-5 6-16,-7 7-207 0,7-7-143 0</inkml:trace>
  <inkml:trace contextRef="#ctx0" brushRef="#br0" timeOffset="13982.94">11016 7300 1914 0,'0'-10'55'0,"0"10"28"0,4-15 23 16,-4 15 7-16,3-10 17 0,-3 10-5 15,3-8-8-15,-3 8-13 0,0 0-1 16,0 0-15-16,0-13-15 0,0 13-2 0,0 0-7 15,0 0-10-15,0 0-11 0,0 0 2 16,0 0-5-16,0 0-3 0,0 0 1 16,-3 48-6-16,0-30-14 0,-1 4 13 0,1 3-5 15,-1-3-5-15,1 3-4 0,-4 0-5 16,1-1 2-16,-4 1-2 0,3-6 6 0,7-1-9 16,-3-4 6-16,-1-1 11 0,4-2 2 15,-3-3 22-15,0 6 22 0,3-14 11 16,-7 10 18-16,7-10 0 0,0 0-8 0,0 0-12 15,0 0-7-15,0 0-11 16,0 0-5-16,0 0-7 0,-6-35 0 0,2 20-6 16,8-3-3-16,-1-7 3 0,4 2-9 15,-1-10-3-15,4 4-4 0,0 0-1 0,0 1-3 16,3-3-1-16,-2 4 0 0,-8 2 1 16,10 5 1-16,-10-2 1 0,4 7 0 0,0 2-2 15,-4 1-1-15,7 2-3 0,-10 0-6 16,3 2-6-16,-3 8-6 0,4-10 0 15,-4 10 1-15,0 0-3 0,0 0 1 16,0 0 2-16,0 0 1 0,0 0 0 16,4 38-2-16,-4-23 5 0,-4 2-6 0,0 6 4 15,1-2-1-15,-10 3-2 0,6-2 4 16,-3-1-1-16,3 1-1 0,-2-7-2 0,5-1 6 16,-3 1-3-16,4-5 0 0,0 1 4 15,3-11 20-15,-4 14 24 0,4-14 10 0,-3 6-8 16,3-6-8-16,0 0-5 0,0 0-8 15,0-32 0-15,3 11-6 0,4-1-2 16,3-6 2-16,0-1-12 0,0 4 2 0,-3-3-1 16,3 6-4-16,-4-2-1 0,1 10-3 15,-4-1 6-15,-3 1-4 0,8 3-3 16,-5 1-9-16,-3 2-1 0,0 8-2 0,0 0-9 16,0 0 5-16,0 0 4 0,0 0-2 15,0 0 8-15,-14 28-5 0,4-10 0 16,0 4-2-16,-3 0 4 0,3-2-1 0,0 3-3 15,0-2 6-15,3-3-5 0,-3 0-2 16,0 0 7-16,3-4-2 0,1-1 0 16,3-2 1-16,-4-3-4 0,7-8 12 0,-3 14-4 15,3-14 8-15,-4 10 7 0,4-10 2 16,0 0-6-16,0 0-2 0,0 0 2 0,20-28 1 16,-13 13 1-16,0-5-7 0,9-2-6 15,-9 0 1-15,-1-2 4 0,8-2 3 16,-1-2-9-16,1 3 12 0,-5 4-13 15,-2 3 1-15,-4 7-3 0,5-4 0 16,-5 5-3-16,-3 0-9 0,0 10-12 0,9-8 9 16,-9 8 6-16,0 0-5 0,0 0 2 15,0 0 0-15,18 28 0 0,-15-9 2 0,-3 2 12 16,3 4-8-16,-3 0-2 0,0 0 4 16,0 0-1-16,0 0 0 0,-3-6 2 0,3 2 1 15,3-4-2-15,-3 1 6 0,3-8 2 16,0-1-1-16,-3 1 9 0,0-10 10 15,0 15 21-15,0-15 12 0,10 6-5 0,-10-6-11 16,0 0 3-16,0 0-8 16,0 0 2-16,20-21-6 0,-13 11 1 0,-4-2 2 15,0 5-1-15,5-7-4 0,-2 6 16 16,-6-3-26-16,0 11-6 0,7-14 3 0,-1 5 11 16,-6 9-25-16,11-9-3 0,-11 9-11 15,0 0-4-15,0 0 3 0,0 0 5 0,0 0 1 16,0 0-8-16,0 0 13 0,0 40-4 15,-11-25-2-15,5 2 0 0,2 1 5 16,1 1 3-16,-3-2 0 0,3 1 1 0,-2-3-6 16,-1-2 6-16,3-1 0 15,-1-2-7-15,1-3 9 0,3-7 5 0,0 14 4 16,0-14 6-16,0 0 4 0,-3 10-17 16,3-10 14-16,0 0-4 0,0 0-12 0,0 0 15 15,19-28-9-15,-11 13-6 0,1 2 7 16,-5-5-6-16,2 7 7 0,2-7-10 0,-2 3 2 15,4 2 2-15,-7 1-5 0,3 5-8 16,-1-3 7-16,-5 10-9 0,6-15 1 16,-3 8-1-16,-3 7-19 0,0 0-14 0,7-9 13 15,-7 9 9-15,0 0-10 0,0 0 10 16,0 0-4-16,0 0 3 0,3 35 9 0,-6-22-3 16,-4-1 8-16,1 3 1 0,-2 1-1 15,-1-1 6-15,-1 2-3 0,-4-5 8 16,4-1-6-16,-2-1-1 0,1 0 3 15,1-1 2-15,-7 0-1 0,4-2 13 0,4-6-6 16,9-1 1-16,-24 8-2 0,10-2 4 16,14-6 0-16,-19 3 7 0,19-3-14 0,-14 4 25 15,14-4-18-15,-16 3-2 0,16-3 1 16,0 0-7-16,0 0 5 0,0 0-2 16,-17 1-10-16,17-1-4 0,0 0-1 0,0 0 10 15,0 0-10-15,0 0 4 16,0 0-5-16,0 0 3 0,0 0 1 0,0 0-1 0,33-17 2 15,-33 17 0-15,30-8 2 0,-16 4 10 16,-5 0-2-16,-9 4-9 0,21-9-2 0,-12 7 8 16,-9 2-5-16,18-7 2 15,-18 7 1-15,0 0 3 0,16-3 2 0,-16 3-13 16,0 0 10-16,0 0-4 0,14-3 0 16,-14 3 2-16,0 0-4 0,0 0-3 15,0 0 1-15,0 0 3 0,-48 13-1 0,32-11 5 16,2 4-3-16,-2-6 4 0,-4 4-9 15,3-1 3-15,-3 1 0 0,0 2-2 0,7 2 6 16,-1-5-6-16,1-2-1 0,-1 5 1 16,14-6-2-16,-12 5-3 0,12-5 3 0,-24 2-3 15,24-2-6-15,0 0 3 16,-13 5-1-16,13-5 4 0,0 0 2 0,0 0 2 16,0 0 0-16,0 0 8 0,0 0 5 15,0 0-10-15,0 0 4 0,43-22-8 0,-23 16 7 16,-3-2 3-16,0 1-5 0,-1 3 9 15,-2-6-4-15,-1 5-6 0,-3-1 2 16,-10 6 1-16,23-7 4 0,-23 7 0 0,14-5 0 16,-14 5-6-16,9-6-3 0,-9 6-1 15,10-1-3-15,-10 1 6 0,0 0 3 0,0 0-2 16,0 0 4-16,0 0-2 0,0 0-4 16,-33 25-1-16,26-18 9 0,-6 1 3 0,3-1-2 15,-3-3-9-15,3 2 12 16,10-6-10-16,-17 8-3 0,17-8 8 0,-10 7-2 15,10-7-4-15,0 0 3 0,0 0-4 16,0 0 2-16,0 0 0 0,0 0 2 16,40-21 4-16,-27 17-6 0,4-3 8 0,-4-1-7 15,4 1 3-15,-4 1-6 0,1 2 6 16,-1 4-5-16,-2-6 0 0,-11 6 1 0,12-4-6 16,-12 4 10-16,10-5-8 0,-10 5-4 15,11-3 3-15,-11 3 0 0,0 0 4 0,0 0 0 16,0 0 4-16,0 0 1 0,-30 18-1 15,19-14 1-15,-8 2-3 0,2 1 3 16,4-2 5-16,13-5-4 0,-24 7-2 16,14-4 5-16,10-3-10 0,-13 8-22 15,13-8-30-15,-7 2-41 0,7-2-25 0,0 0-47 16,-3 8-38-16,3-8-45 0,0 0-64 16,0 0-68-16,0 0-126 0,0 0-58 0,40-8 53 15,-30 2-365-15,3 2-366 0</inkml:trace>
  <inkml:trace contextRef="#ctx0" brushRef="#br0" timeOffset="16349.61">15616 7025 2608 0,'-10'-18'69'16,"7"3"44"-16,0 2 31 0,-8 1 0 0,8 2 17 16,0 3-4-16,3 7-13 0,-10-10-15 15,10 10-16-15,-7-11-15 0,7 11-8 0,0 0-13 16,0 0-4-16,0 0-13 0,-10 28 1 16,10-10-10-16,0 7 2 0,0 4 7 15,0 7-2-15,-3 3 8 0,-4 11-7 16,4-4-2-16,3-6-9 0,-3 12 0 15,-8-4-2-15,11-6-6 0,-3-7 1 0,0-2-4 16,0-5-4-16,-1-3-1 0,8-3-11 16,-1-3-23-16,-3-3-13 0,0-1-17 0,0 0-10 15,3-5-6-15,-3-10-14 0,0 15-46 16,0-15-50-16,0 0-53 0,0 0-55 16,0 0-73-16,0 0-85 0,6-37-97 0,-6 19 39 15,8-6-294-15,-5-1-265 0</inkml:trace>
  <inkml:trace contextRef="#ctx0" brushRef="#br0" timeOffset="16870.24">15536 7092 2216 0,'0'0'-34'16,"-7"-14"18"-16,7 14 18 0,-6-13 12 0,6 13 11 16,-3-11 8-16,3 11 12 0,-7-12 2 15,7 12 4-15,0-10-2 0,0 10 3 0,-3-10 4 16,3 10 1-16,0 0-1 0,-8-12 1 15,8 12-7-15,0 0-2 0,0 0-3 16,-3-13 9-16,3 13-5 0,0 0-10 0,11-11-9 16,-11 11 0-16,13-4-6 0,-13 4 4 15,20-3-6-15,-20 3-4 0,30-1-3 16,-7-2-2-16,-6 3 5 0,3-3-6 16,6 3 14-16,-6-3-11 0,4 6 12 0,3-3 3 15,-5 6-6-15,8-5-7 0,-3 5 3 16,0 1-10-16,-3 1 7 0,-1 2 11 15,-4 2 13-15,5 1-4 0,-7 5 8 0,2 4 12 16,5 0-3-16,-7 6 9 0,9 4-1 16,-15 3 11-16,-2-2-5 0,1-4 7 0,-6-4-2 15,-1 6 4-15,1-5 6 0,-4 3 1 16,-4-2 1-16,4 0 6 0,-3-2 0 0,-4 3 1 16,0-6 9-16,1 1-6 0,-4-4 7 15,-7 2-4-15,1 1 0 0,-11-1-2 16,0-3-15-16,-6-4-6 0,3 1-10 0,0-2-8 15,3-4-5-15,-9 2-6 16,9-5-2-16,0 2-5 0,0-2-9 0,4-1 2 16,0-3-8-16,6 2-2 0,0 0-1 15,1-1-26-15,3-2-7 0,-4 2-20 0,17-3-23 16,-21 3-30-16,21-3-16 0,-16 3-22 16,16-3-35-16,-14 0-48 0,14 0-56 0,0 0-51 15,0 0-40-15,-6-10-60 0,6 10-155 16,6-15 62-16,2 6 51 15,5-3-294-15,0 2-239 0</inkml:trace>
  <inkml:trace contextRef="#ctx0" brushRef="#br0" timeOffset="18116.96">17023 6429 2257 0,'-14'-12'102'0,"5"-1"38"0,-1 1 28 16,-1 2 14-16,1 3 16 0,4-1-1 0,6 8-1 16,-11-7-16-16,11 7-12 0,-9-7-18 15,9 7-16-15,0 0-20 0,0 0-11 16,0 0-6-16,-21 29 12 0,18-4 22 0,3 12 23 16,-3 22 17-16,-4 5 24 0,7 19 16 15,-3 2-7-15,3 8-2 0,0 4-9 0,-3-5-7 16,0 1-4-16,3-3-17 0,-3-8-13 15,3-11-14-15,-4-7-12 0,4 1-11 16,-4-7-10-16,4-12-11 0,4-7-8 0,-4-7-6 16,7 1-6-16,-7-5-7 0,3-10-7 15,-3 3-11-15,3-6-18 0,0-1-17 16,1 0-26-16,-1-11-50 0,-3-3-73 16,0 0-54-16,0 0-54 0,14-31-68 0,-11 3-76 15,7-16-79-15,-4-12-66 0,11-2-123 16,4-13-12-16,-2 0 76 0,-5 12-576 0,5-11-632 15</inkml:trace>
  <inkml:trace contextRef="#ctx0" brushRef="#br0" timeOffset="18705.96">16916 6665 3328 0,'-10'-12'-62'0,"-3"-1"42"0,6 5 38 16,0 1 8-16,1-1 19 0,6 8 12 15,-7-10 8-15,7 10-8 0,-7-10 6 16,7 10-4-16,0 0-4 0,7-15-14 15,3 8 3-15,0-1-8 0,7-2 0 0,13-3-10 16,0-3 3-16,10 3-7 0,13-5 4 16,4-1-4-16,0 2-1 0,-1 3 2 15,-9 2 3-15,-11 6-11 0,4-4 2 0,4 2-2 16,-4 1-4-16,-4 0-2 0,-3 2-1 16,1-1 0-16,-4 5 0 0,0-5-12 0,-3 6 8 15,-4-1-4-15,4 1-2 0,-8 1 4 16,8 2-2-16,-3 5-5 0,-1 2 7 0,1-3-2 15,-5 11 0-15,-2-3 4 16,3 10 4-16,-3 2 19 0,-4 0 6 0,7 14 0 16,-10-4 20-16,4 10 1 0,-5 3 7 15,-5 6 1-15,3 1 6 0,-4 5 11 16,-3 1 1-16,0 5 6 0,0-3 0 0,3-1-4 16,-3-1 11-16,0-2-2 0,0-3 5 15,0-2 2-15,0-8-5 0,4-9-3 0,-1-1-7 16,0-1 1-16,-3-1-5 0,0-9-1 15,0 0 4-15,0 1-8 0,0 0-1 0,0-9 11 16,-6 5-16-16,-1-2 16 0,4-5-3 16,-11 4 2-16,1-2 1 0,-1-1-17 15,-5-3 4-15,-11-1-12 0,-3 2-6 16,-5-1-1-16,-11-4-4 0,-8 6-11 0,10-13-3 16,-3-1-2-16,0-2-2 0,-20 6-5 15,17-6-4-15,-20-1 1 0,19 6-1 16,1-6-7-16,3 3-1 0,3 1-21 0,4-4 5 15,10 3-24-15,-5-2-5 0,16-1-16 16,-2 0-32-16,7 4-22 0,1-4-14 0,-1 3-20 16,1-3-16-16,16 0-44 0,-14-7-32 15,14 7-54-15,0-11-64 0,7-3-70 0,6-3-117 16,11-2-117-16,12-12 67 0,7-2-508 16,4 0-560-16</inkml:trace>
  <inkml:trace contextRef="#ctx0" brushRef="#br0" timeOffset="19250.47">18743 7197 3223 0,'-10'-18'57'16,"6"6"50"-16,1-2 34 0,-3 1 25 0,-1 2 30 16,4 1 22-16,-1 1 30 0,-3-1 0 15,7 10 14-15,-3-18-6 0,3 18-12 0,-3-13-20 16,3 13-25-16,-7-8-20 16,7 8-26-16,0 0-12 0,0 0-11 0,0 0-3 15,-17 29-9-15,11-4 5 0,-1 0-8 16,4 10-7-16,-11 15-4 0,11-8-7 0,0-2-9 15,-4 14-2-15,4-11-9 0,0-3-2 16,3 1-8-16,-4-1-5 0,0-4-4 16,12 0-5-16,-16-3-6 0,8-6-2 0,0-2-2 15,0-2-13-15,-3-3-20 0,6-9-32 16,-3 6-31-16,-3-5-32 0,3-2-31 0,0-3-41 16,0-7-44-16,0 0-43 0,0 0-40 15,0 0-56-15,0 0-40 0,14-25-46 16,-11 8-48-16,4-5-58 0,-7-6-114 15,3-1 49-15,0-4-549 0,0-3-612 0</inkml:trace>
  <inkml:trace contextRef="#ctx0" brushRef="#br0" timeOffset="19768.13">18579 7078 3277 0,'-13'-17'-37'0,"7"9"45"0,-2-3 26 16,5 1 29-16,3 10 0 0,-3-10 1 0,3 10 5 15,-7-11-25-15,7 11 9 0,-3-7-10 16,3 7 7-16,0 0-4 0,0 0-13 0,0 0-4 15,0 0-1-15,13-12-5 16,-13 12-1-16,24-6 10 0,-4 5 13 0,-1-5 1 16,8 2-13-16,3-4-2 0,11 1 1 15,-1-3 6-15,17-4-10 0,-5 0-2 16,-11 3 7-16,-11 4 5 0,3-3-2 0,-6 6 5 16,-11-1 0-16,4-1-8 0,0 2-7 15,-3 1-2-15,-4 0-2 0,-13 3 0 0,27 0-4 16,-27 0-3-16,26 9 5 0,-9-2-2 15,-4 2 1-15,4 8-4 0,3 7 3 16,-3 2 13-16,-4 5 17 0,7 12 3 0,-4 4 13 16,-5 0 6-16,2 3 4 0,1 0 5 15,-8 0 2-15,4-1-4 0,-4 1 3 0,5-13-6 16,-1-2-2-16,-4 15 6 16,2-15-15-16,-5-3 0 0,0-5 13 0,0 4-2 15,4-6 13-15,-7 3 6 0,3-3-22 16,-3-6 22-16,-10 6-16 0,10-4 0 0,-6 1 14 15,-5-2-20-15,-2 0-7 0,-4-6 0 16,-10 2-5-16,2 2 0 0,-5-3-13 0,-4-1-4 16,4-10 0-16,-10 4-13 0,6-2 11 15,-5 1-26-15,5-3-19 0,1 0-18 16,-3-4-30-16,-2 3-16 0,8-2-21 0,-3 5-19 16,6-6-26-16,1 2-18 0,6 1-27 15,3-1-35-15,4-2-36 0,-1 0-28 16,14 0-26-16,-23 0-43 0,23 0-60 15,-10-7-96-15,10 7-85 0,0-10 58 0,0 10-384 16,7-15-395-16</inkml:trace>
  <inkml:trace contextRef="#ctx0" brushRef="#br0" timeOffset="21783.98">18946 7250 2760 0,'-13'-18'121'0,"-1"8"19"0,4-2 22 15,4 2 4-15,0 2-7 0,-2 2-12 16,8 6-18-16,-13-8-12 0,13 8-13 0,0 0-5 16,-27 16-16-16,18 5-8 0,-8 4-9 15,-3 17-4-15,6 4-6 0,-2 1-7 16,-1 3-3-16,4 3-6 0,-4-3-3 0,4 0 0 15,6-9-4-15,0-3-2 0,1-5-2 16,-1-4 10-16,1-4 7 0,6-4 13 0,-7-4 24 16,3-2 36-16,1-2 41 0,0-5 5 15,3-8-8-15,0 0-21 0,-10 0 0 16,10 0-22-16,0-28-12 0,0 6-8 0,3-14-10 16,4-18 1-16,-1-9-19 15,5-16 7-15,-8 18-18 0,10 1 16 0,-6 2 8 0,0 5 16 16,-4 14-9-16,4 6 2 15,-4 8-7-15,0 8-13 0,0-1-13 0,-3 6-17 16,4 5 1-16,-4 7-4 0,0 0-2 16,0 0-6-16,10 33-2 0,-7 0-1 0,7 23 0 15,-3-2-4-15,-7 3 0 0,6 7-3 16,-2-4 1-16,-4-1-3 0,0 2 2 0,3-9-5 16,4 1-2-16,-14-13 2 0,4-8 2 15,6-7 1-15,-3-7 2 0,0 1 10 0,7-6 18 16,-4-5 5-16,-3-8-2 0,0 0-5 15,0 0 2-15,0 0-3 0,24-46 0 16,-18 17-2-16,7-18 0 0,1-6-8 16,-1-5 0-16,-7-5-5 0,5 1-2 15,-8 5-3-15,4 7 3 0,-4 10 1 0,0 9-22 16,0 9-4-16,-3 1 0 0,8 4 0 16,-5 9 0-16,-3 8 0 0,0 0 0 0,0 0 0 15,0 0 0-15,-3 54 0 0,3-16 0 16,0 16 0-16,-8 6 0 0,8 1 0 0,-3-3 0 15,3 0 0-15,0 1 0 0,3-5 0 16,8-4 0-16,-8-13 0 0,0-6 0 0,-3-12 0 16,7-2 0-16,-4-3 0 0,-3-12 0 15,0-2 0-15,0 0 0 0,0 0 0 16,33-37 0-16,-19 7 0 0,-1-23 0 16,-2-4 0-16,2-18 0 0,4-7 0 0,-7 0 0 15,-4 15 0-15,-3 8 0 0,8 3 0 16,-11 13 0-16,3 11 0 0,-3 7 0 0,3 7 0 15,1 7 0-15,-4 3 0 0,0 8 0 16,0 0 0-16,0 0 0 0,-4 37 0 16,1-9 0-16,6 9 0 0,-6 4 0 0,3 16 0 15,3 1 0-15,-3 2 0 0,0-5 0 16,-3-1 0-16,3-12 0 0,0-6 0 16,0-1 0-16,3-10 0 0,4-2 0 0,-4-3 0 15,0-10 0-15,-3-1 0 0,0-9 0 16,0 0 0-16,0 0 0 0,0 0 0 15,14-34 0-15,-7 4 0 0,-1-22 0 0,-3-8 0 16,1-8 0-16,-1-17 0 0,4 2 0 16,-7 18 0-16,3 5 0 0,7 7 0 0,-10 14 0 15,0 9 0-15,0 6 0 0,0 10 0 16,0 3 0-16,3 11 0 0,-3 0 0 0,0 0 0 16,7 36 0-16,-4-8 0 0,1 8 0 15,6 20 0-15,-4 2 0 0,4-4 0 0,-3 3 0 16,3 1 0-16,3-8 0 0,4-1 0 15,-7-12 0-15,-4-7 0 0,5-8 0 16,-8 1 0-16,4-10 0 0,-1-3 0 16,2-3 0-16,-2-7 0 0,-6 0 0 0,0 0 0 15,16-20 0-15,-13-1 0 0,8-8 0 16,-8 0 0-16,-3-7 0 0,3 1 0 16,7-15 0-16,-10 10 0 0,3 7 0 0,5 8 0 15,-5 8 0-15,-6-4 0 0,0 9 0 16,6 6 0-16,-3 6 0 0,0 0 0 0,0 0 0 15,0 0 0-15,0 39-2 0,-3-17-4 16,9 3 2-16,-6 3 2 0,3 1-3 0,1 2-1 16,-1-5 6-16,0 3-2 0,0-4-1 15,-3-5 3-15,0 0 1 0,0-6 5 16,0 2 3-16,0-8 1 0,0-1-6 0,0-7-4 16,0 0 0-16,0 0 0 0,0 0 0 15,-13-32 0-15,13 7 0 0,-9-8 0 16,1-20 0-16,-5-1 0 0,10-5 0 0,-11 1 0 15,4 4 0-15,4 7 0 0,-5 12 0 16,2 4 0-16,5 6 0 0,1 9 0 0,-3 3 0 16,-2 5 0-16,5 5 0 0,3 3-18 15,0 0-23-15,-26 21-18 0,12-10-31 16,8 7-24-16,-4 6-28 0,3-2-31 0,4 3-13 16,-1 0-21-16,4 0-14 0,0 3-25 15,-6-2-53-15,-4 2-32 0,6-3-46 16,-2 0-62-16,2-7-86 0,-2 1-157 15,-1-3 77-15,7-1-564 0,7-8-634 0</inkml:trace>
  <inkml:trace contextRef="#ctx0" brushRef="#br0" timeOffset="24216.79">7900 9535 3474 0,'-11'-23'68'0,"5"5"42"0,3 9 28 16,3-1 16-16,-7 0 1 0,7 10-5 16,-7-14-21-16,7 14-20 0,-10-1-15 0,10 1-10 15,0 0-6-15,-3 35-5 0,6-1-4 16,0 19 3-16,11 10 3 0,-4 17 8 16,7 6 4-16,-7 6-6 0,3-1-9 15,0 0 3-15,-3-1-11 0,10 0-8 16,-7-5 13-16,1-6-20 0,-1-4-7 0,-6-14 6 15,2-7-7-15,-4-12-7 0,1-9-28 16,-3-8-18-16,0-2-19 0,1-5-8 0,-1-9-7 16,-3 0-48-16,0-9-56 0,0 0-64 15,0 0-68-15,14-34-64 0,-11 9-84 0,7-22-143 16,-1-3-5-16,5-3 70 0,-1 1-355 16,1-4-346-16</inkml:trace>
  <inkml:trace contextRef="#ctx0" brushRef="#br0" timeOffset="24833.32">7946 9632 2482 0,'-10'-10'1'0,"0"6"33"0,3-4 31 0,1-1 33 15,6 9 14-15,-20-11 11 0,16 6 18 16,4 5-3-16,-9-10 1 0,9 10 4 15,-7-10-17-15,7 10-9 0,0 0-12 16,-3-10-14-16,3 10-5 0,0 0-13 0,0 0-13 16,0 0-5-16,10-15-9 0,6 7-3 15,7-2 1-15,11-2-2 0,16-11-5 16,7 4-3-16,19-12-1 0,-13 9-6 0,14-6-4 16,3 3-4-16,-17 6 0 0,-3-2-5 15,0 0 0-15,7 7 2 0,-20 2-3 0,-7 5-6 16,0-1 1-16,-3 5-5 0,-4-3-3 15,-6 6 3-15,3 0 0 0,0 6-1 16,3-3-2-16,0 5 1 0,1 6-2 0,12 4-1 16,-6 7 3-16,3 5 2 0,-3 5-4 15,-7 1 4-15,5 6 3 0,-2 0-1 0,-9 5 21 16,13 14 6-16,-10-3 0 0,-3 9 11 16,-4 0 16-16,-7-9 3 0,5 8 0 15,-8-7 10-15,-3-1-4 0,0 0 3 16,-4-2-12-16,-2-2 1 0,2 2 0 15,-2-13 2-15,-8-4-6 0,8-2-1 0,-8 1 4 16,-2-1 1-16,-1-5 6 0,-6 17 3 16,-4-15-5-16,4-6-1 0,-17 7-1 0,10-6 14 15,-17 2-4-15,1-6 1 0,-11-2-5 16,-4-6-15-16,8-5 1 0,-17-2-16 0,0-3 5 16,3 1-8-16,-12-8-6 0,15 3 7 15,2 0-16-15,1 0 11 0,1-3-16 16,10 0 0-16,4-3 0 0,-1 3-3 15,4 0-25-15,0 0-14 0,9-6-28 0,1 6-24 16,-1-2-22-16,5 2-22 0,5 0-23 16,1 0-35-16,13 0-23 0,-24-6-40 15,15 6-42-15,9 0-32 0,-14-4-45 0,10 0-57 16,4 4-96-16,10-18-48 0,4 8 58 16,2-5-350-16,11-3-339 0</inkml:trace>
  <inkml:trace contextRef="#ctx0" brushRef="#br0" timeOffset="25232.92">10373 10218 2637 0,'-3'-17'182'16,"-5"0"31"-16,5 5 43 0,-3-1 33 15,2 5 39-15,1 0 0 0,3 8 5 16,-6-17-13-16,-1 13-26 0,7 4-25 16,-4-10-28-16,4 10-29 0,0 0-25 0,0 0-25 15,0 0-16-15,0 0-15 0,-10 22-11 16,10 3-11-16,-9 9-11 0,6 3-12 15,-5 17-6-15,16 5-5 0,-12-2-5 0,8 2-7 16,-1 0-5-16,-3-1-22 0,9 0-39 16,1 2-50-16,-6-10-61 0,3-7-38 0,-7-4-32 15,3-14-28-15,0 0-20 0,0-1-12 16,4-9-20-16,-4-11-72 0,0-1-59 0,-3-3-37 16,0 0-56-16,-3-38-86 0,0 11 10 15,0-11-482-15,-4-13-520 0</inkml:trace>
  <inkml:trace contextRef="#ctx0" brushRef="#br0" timeOffset="25584.12">10319 10432 3031 0,'0'-31'22'16,"-3"12"51"-16,0-1 36 0,0 5 13 0,0 2-2 16,-1 5-1-16,4 0-12 0,0 8-11 15,-4-17-10-15,4 17-14 0,0-8-8 0,0 8-5 16,14-9-13-16,-1 5 7 0,-13 4-7 16,33-4-1-16,-6 4-2 0,-4 0-14 15,11 0 0-15,-4 0-6 0,3 4 1 0,0 0 0 16,8 5-9-16,-5-2 5 0,17 2-12 15,-12 8 7-15,5 1 0 0,-10 3-3 0,-6-4-2 16,14 10 3-16,-7 4 1 16,-10-2-5-16,-4 2 5 0,0 6 4 0,-6-5 19 15,-7 0 7-15,-7 7 11 0,0-4 7 16,-3-1 6-16,-3 7 11 0,-4 10-2 0,-2-1 10 16,-15 0 0-16,0-7-5 0,2-3-3 15,-12-5 3-15,11-4-4 0,-10-5-7 16,3-8-13-16,0-3-3 0,3-5 1 0,0 3-7 15,-13-5-7-15,10-5-17 0,-7-2-7 16,4 5-29-16,-1-6-21 0,8 0-21 0,0 0-33 16,-1 0-32-16,4-3-26 0,-1 0-52 15,5-1-52-15,-2-4-56 0,1 1-46 0,10-3-31 16,4-4-93-16,-1 3-70 0,7-3 57 16,7 3-353-16,-4-10-324 0</inkml:trace>
  <inkml:trace contextRef="#ctx0" brushRef="#br0" timeOffset="26033.52">10530 10751 2457 0,'0'0'22'15,"0"0"20"-15,0 0 1 0,0-14-3 16,0 14-5-16,0 0-2 0,9-7-3 16,-9 7 0-16,0 0-7 0,21 0-6 0,-21 0 0 15,0 0-2-15,26 14-1 16,-13-7 0-16,-3 7-1 0,1-3-4 0,-5 6-1 15,4-1 5-15,-10 1-7 0,0 1 0 16,0 6 3-16,0-2-1 0,-7 3 1 0,4-8-1 16,-7 2 11-16,0-2 15 0,3-1 15 15,1-6 10-15,-4-4 19 0,10-6-17 16,-17 0-1-16,17 0 13 0,-24-18-8 0,8 4-6 16,2-10-8-16,5-1-3 0,-4-4 10 15,5-4-6-15,5 8 6 0,0-2-4 0,6 6-15 16,0-4 0-16,2 0 0 0,1 9-11 15,4-2-11-15,-4 2 4 0,5 8-7 0,-1 1 11 16,-10 7-9-16,20 0-2 0,-20 0-7 16,0 0 2-16,19 15 3 0,-12 1-6 15,-10-4 2-15,-1 8 3 0,-2-2-8 16,-1 1 16-16,-7 5-6 0,11-5-15 16,-3-5 4-16,3 0 1 0,-4-4 10 0,7-10-2 15,0 15 0-15,0-15-6 0,0 0 4 16,0 0-15-16,0 0-19 0,0 0-26 0,37-28-25 15,-21 16-34-15,-2-6-44 0,2 1-51 16,-2-5-66-16,5-2-119 0,-2 5-98 16,0-1 54-16,3-3-240 0,0 0-169 0</inkml:trace>
  <inkml:trace contextRef="#ctx0" brushRef="#br0" timeOffset="27533.75">3843 4675 2041 0,'-17'-10'85'0,"7"2"27"16,1 4 17-16,-2-2 4 0,11 6 1 0,-10-7-25 16,10 7-3-16,0 0-15 15,-9-8-2-15,9 8-16 0,0 0-8 16,0 0-19-16,0 0 14 0,0 0-13 0,0 0-12 16,0 0 10-16,0 0-12 0,0 0 11 15,55 4 5-15,-31-4 6 0,3-1 12 0,6-5 9 16,7-1 2-16,20-8 5 0,0 0 0 15,-7-5 0-15,4-2-8 0,-3-3-1 16,-2-3 2-16,2 1-11 0,-7-3-4 0,-4 0 3 16,-3-2-12-16,-3 0-3 0,-8 3-6 15,-5 4-1-15,-4 8-3 0,-4 2-3 0,1 0-6 16,-7 5 0-16,7 0-7 16,-4 0-4-16,-5 2 1 0,1 1-6 0,-2 2-5 15,-7 5-3-15,9-10-18 0,-9 10-13 16,0 0 1-16,0 0 1 0,0 0 6 15,0 0 4-15,0 0-2 0,-33 40-4 0,11-19 0 16,-16 11 9-16,5 0 0 0,-4 0-9 16,4 1 8-16,0 2-5 0,-4-5 7 0,1-3 5 15,9-2-1-15,-3-6-8 0,7 2 11 16,-4 0-2-16,6-7 3 0,5-2-9 16,-4 1 10-16,7-2-5 0,-1-4 6 0,8 0-1 15,-1 1 0-15,7-8 12 0,-9 10 1 16,9-10-1-16,-11 7 2 0,11-7 3 15,0 0-7-15,0 0 4 0,0 0-3 16,0 0-5-16,0 0 5 0,20-38-1 0,4 16-6 16,16-13-3-16,13-8 4 0,0-4 3 15,4-3-6-15,-1 3 0 0,-12 12 5 16,-1-4-3-16,0 10 0 0,-16 8-3 0,-3 5-1 16,-12 3-1-16,2 1 1 0,-1 3-3 15,-6 2-16-15,-7 7 0 0,0 0 7 0,0 0 4 16,0 0-4-16,0 0-2 0,-34 41 5 15,4-8-3-15,-13 0 12 0,-17 10-1 16,0-1 0-16,-9 7-3 0,2-8 3 16,-7 2-1-16,11 0-9 0,10-12 6 15,6-2 5-15,14-8-14 0,6-4 7 0,11-5-1 16,-1-4 0-16,7 2 2 0,-1-6-5 16,11-4 8-16,0 0-4 0,0 0 1 0,0 0-2 15,0 0 5-15,51-22-1 0,-24 7-3 16,3 1-32-16,3-4-25 0,-3 0-47 15,16-7-56-15,-2-2-72 0,-1 4-104 0,1-4-222 16,-11 7 55-16,10-5 52 0,-10 1-236 16,-6 6-187-16</inkml:trace>
  <inkml:trace contextRef="#ctx0" brushRef="#br0" timeOffset="29333.68">1383 7347 2154 0,'-17'-15'144'15,"-3"8"24"-15,7-3 10 0,0 2-13 16,6 4-13-16,7 4-27 0,-17-6-11 0,17 6-12 15,0 0-12-15,0 0-15 0,0 31-16 16,10-17 3-16,7 5-5 0,3 2-5 0,17 7-4 16,-4-9 11-16,24-1 39 0,6-11 32 15,16-8 25-15,38-23 11 0,30-26 7 16,13-12-11-16,0-13-17 0,14-7-19 0,-5-3-17 16,-5 0 1-16,-17 2-13 0,-11 8-16 15,-9 3-8-15,-31 19-5 0,-12 6 1 16,-11 6-10-16,-23 12-13 0,-10 4-33 0,-4 7-29 15,-12 3-38-15,-4 5-47 16,-4 3-37-16,-2 3 9 0,-1 3-26 0,-13 1-14 16,21 9-14-16,-15 1-26 0,1 3-20 15,0 5-35-15,-7 0-50 0,0 1-60 0,-7 3-138 16,3 1 8-16,-5-4-290 0,2 5-281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09:3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 2429 2418 0,'-30'6'-23'0,"4"-3"24"15,5-2 26-15,5 2 16 0,-1 0 19 16,17-3-1-16,-19 1-2 0,19-1 3 15,-14 4-4-15,14-4-8 0,0 0 0 16,-21 4-11-16,21-4 10 0,0 0 23 0,0 0 3 16,38 10 5-16,-16-7-2 0,19 0 0 15,9-3 10-15,23 0-14 0,-12 0 7 16,15 0-18-16,1-6 1 0,2 2-3 0,-5-2-14 16,-1 4 9-16,-6-4-17 0,-14 2 6 15,-7 1-2-15,2 2-12 0,-12-2 4 0,-9 3-14 16,0-3-6-16,-4 0-26 0,0 1-43 15,-3 2-35-15,1-2-30 0,-5 2-29 16,-16 0-42-16,26-5-43 0,-19-1-91 16,-4 2-154-16,0-4 17 0,-9-5-218 15,3 3-173-15</inkml:trace>
  <inkml:trace contextRef="#ctx0" brushRef="#br0" timeOffset="232.15">1676 2145 2020 0,'0'0'42'0,"-7"-7"11"0,7 7-1 15,0 0-2-15,-9-6-5 0,9 6-5 0,0 0-2 16,0 0 9-16,0 0-2 0,0 0 0 16,60 20-3-16,-37-9-6 0,7 1 1 15,4 5-3-15,5 8-2 0,1 3 1 0,-4 4 1 16,-12-5-7-16,3 8 3 16,-10-3 2-16,-4-1 2 0,-7 5-4 0,-6-3-3 15,-3 6 3-15,-13 14 1 0,-1-6-3 16,-13-5-1-16,-4 1 0 0,-2-6 2 15,0-2-6-15,-5-7-7 0,-2-6-30 0,13-4-39 16,3-7-59-16,3-5-70 0,5-4-102 16,2-2-163-16,7-4 38 0,4-1-141 15,2-5-51-15</inkml:trace>
  <inkml:trace contextRef="#ctx0" brushRef="#br0" timeOffset="2932.37">10620 2646 1676 0,'-24'0'102'0,"4"6"26"0,4-4 30 0,2 1 4 16,14-3 19-16,-23 6-7 0,23-6-7 15,-17 0-5-15,17 0-15 0,-16 1-13 16,16-1-19-16,0 0-7 0,0 0-6 0,43 13 12 16,0-11 1-16,27 4-1 0,21-2-1 15,15 2-13-15,-16-6-1 0,23 1-8 0,0-1-5 16,-20 0-2-16,15-4-10 0,-22 4-7 15,-9-3-6-15,-21 2-5 0,-13 1-5 16,-5-3-2-16,-2 0-2 0,-6 3-2 16,-3-3-9-16,-4 1 4 0,0 2-6 15,-2-2-4-15,-5 2-2 0,-16 0-4 0,23-5-9 16,-23 5-28-16,21-6-43 0,-8 5-47 16,-13 1-43-16,17-9-55 0,-11 7-66 0,-6 2-86 15,7-7-130-15,-4 1-69 0,-3 6 59 16,6-7-331-16,-6 7-310 0</inkml:trace>
  <inkml:trace contextRef="#ctx0" brushRef="#br0" timeOffset="13332.92">2909 1321 2380 0,'0'0'-10'0,"-26"0"36"0,26 0 23 16,-17 0 23-16,17 0 6 16,0 0 16-16,0 0 3 0,-20 0-10 0,20 0 0 15,0 0-6-15,0 0-8 0,0 0-5 16,0 0-21-16,-20 4-8 0,20-4 9 0,0 0-15 15,0 0-8-15,40 10 11 0,-16-6 2 16,6-1 11-16,0-3-3 0,6 3 17 16,7-3-20-16,-2 1 5 0,5-2-10 0,1-2-4 15,-1 0 7-15,1 2-6 0,-10-2-7 16,-1 0 12-16,1 1-20 0,-4-1-31 0,0 1-17 16,-3-2-30-16,-3 3-19 0,-6-2-21 15,-1 3-10-15,-4-3-14 16,-2 2-33-16,-4-5-44 0,-4 1-35 0,-3-1-23 15,-3 6-13-15,-3-16-33 0,-3 6-5 16,-1-3-272-16,-4 2-81 0</inkml:trace>
  <inkml:trace contextRef="#ctx0" brushRef="#br0" timeOffset="13582.43">3453 1150 1612 0,'-10'-11'-57'0,"4"2"36"0,-2 0 24 16,8 9 23-16,-6-8 17 0,6 8 8 0,-4-11-3 16,4 11-1-16,0 0-3 0,0 0-3 15,-3-10 14-15,3 10 2 0,0 0-1 16,30-3 6-16,-30 3-4 0,30 3-4 0,-9 0-3 15,4 4-3-15,-1 4 0 0,0 1-1 16,2 1 7-16,1 6-7 0,-4 1 6 16,-3 5-2-16,0-2 4 0,-10-2-5 15,0 3 3-15,-7 1-7 0,1 0 6 16,-4 1-10-16,-14 8 0 0,5-1-6 0,-8-7-5 16,0 2-1-16,-3-3 0 0,-3-3-2 15,0-1-5-15,-1-1-3 0,7-5-7 0,-2 0-27 16,5-5-30-16,-2 0-33 0,-1-2-36 15,4-1-43-15,2-2-60 0,1 0-47 16,10-5-133-16,-9 2-233 0,9-2-128 0</inkml:trace>
  <inkml:trace contextRef="#ctx0" brushRef="#br0" timeOffset="14349.44">4289 1352 1768 0,'-16'-7'-49'16,"16"7"22"-16,-11-7 24 0,11 7 21 16,-16-6 24-16,16 6 18 0,-14-7 14 0,14 7 14 15,-9-8 11-15,9 8 2 0,-7-7 6 16,7 7 5-16,0 0-11 0,-14-5-5 15,14 5-13-15,0 0-12 0,0 0-1 0,0 0-8 16,-19-3-15-16,19 3-9 0,0 0-6 16,0 0 4-16,0 0-6 0,16 25-7 15,-2-13 6-15,-1 4-5 0,4 0 3 16,2 8-8-16,2-2 8 0,9 13-9 16,-7-7-1-16,7 6-2 0,4-2-6 0,-8-3 7 15,-3-4-8-15,1-4 2 0,-4 3 6 16,7-2 17-16,-11 0-9 0,4 2 4 15,-7-7 0-15,7 3-4 0,-2-3-8 0,-6-4 15 16,-2-1-3-16,7 1-4 0,-4-4-4 16,-5 2-2-16,-2-4 9 0,1-1 19 0,-7-6-4 15,9 12-4-15,-2-7 9 0,-7-5 0 16,14 8 0-16,-14-8-8 0,0 0-8 16,6 7 12-16,-6-7-22 0,6 7 4 0,-6-7 2 15,0 0-1-15,0 0-13 0,0 0-33 16,0 0-44-16,0 0-26 0,0 0-49 15,0 0-43-15,0 0-58 0,0 0-65 16,-3-25-117-16,-3 18-58 0,3 0 47 0,-4 1-156 16,0-5-90-16</inkml:trace>
  <inkml:trace contextRef="#ctx0" brushRef="#br0" timeOffset="14850.33">4479 1877 1746 0,'0'0'54'16,"-23"0"30"-16,23 0 24 0,0 0 12 0,-23-2 8 16,23 2 2-16,0 0-13 0,0 0-15 15,0 0-1-15,0 0-23 0,-17 0 1 0,17 0-15 16,0 0-4-16,0 0 0 16,0 0-14-16,33 30-1 0,-19-22-3 15,9 4 1-15,-3 1-8 0,0-1 5 0,4-2-12 16,-5-3 10-16,-2 1 14 0,7-1 4 15,6-4 7-15,-8 0 3 0,5-3 12 0,-6-6-2 16,5-1-3-16,-2-4-6 0,2-7-4 16,-3 2-2-16,-2-1-2 0,2-4-9 0,-3-7-1 15,6-6 1-15,-16 0-4 0,-6 5-4 16,6 1-9-16,0 6-3 0,-4 0-4 16,-3 2-7-16,-3 2 5 0,5 0-4 0,1 4-6 15,-3 3-32-15,0-1-30 16,-3 5-55-16,4 0-42 0,-4 7-14 0,0-8-14 0,0 8-21 15,0 0-37-15,0 0-44 16,0 0-52-16,0 0-116 0,0 0-5 0,0 0-199 16,-10 25-143-16</inkml:trace>
  <inkml:trace contextRef="#ctx0" brushRef="#br0" timeOffset="23050.54">10983 2113 1031 0,'0'0'150'16,"0"0"-54"-16,13 7 36 0,-13-7-13 0,0 0-1 15,0 0-6-15,0 0-3 0,0 0-6 16,0 0-16-16,0 0 4 0,0 0-2 16,0 0-1-16,0 0-6 0,0 0 1 0,0 0-3 15,0 0-6-15,0 0-5 0,0 0 6 16,0 0 1-16,0 0-6 0,0 0 3 16,0 0 20-16,0 0-20 0,0 0 5 15,0 0 12-15,0 0 4 0,0 0 10 0,0 0-2 16,0 0 6-16,0 0 0 0,0 0-6 15,0 0-13-15,0 0-11 0,0 0-3 16,0 0-6-16,0 0 3 0,-50-18-3 0,40 12-4 16,0-1 3-16,0-2-4 0,-3 0 6 15,0 1 0-15,-1-3-4 0,1-2 3 0,-1 4-7 16,-2-7 0-16,-1 4 2 0,4-1 1 16,-1-1 1-16,-2-1 2 0,-1 0 1 15,4 0 3-15,-4-2 0 0,4-1-2 0,-4 3-15 16,1-2 5-16,-1-1-7 15,4 0 13-15,-1 1-3 0,1 3 1 0,3 0-13 16,0 2 0-16,-3-1 6 0,3 1 7 16,-1-1-5-16,2 2-7 0,2 3-3 0,0-3 8 15,0 4-16-15,1 0 3 0,6 7-4 16,-10-13-7-16,10 13-10 0,-11-11 0 16,11 11-9-16,-6-7 3 0,6 7-9 0,-3-7-2 15,3 7-2-15,0 0 8 0,0 0-9 16,-13-11 1-16,13 11 15 0,0 0-16 0,-8-7-7 15,8 7-2-15,0 0-18 0,0 0-15 16,0 0-24-16,-6-7-21 0,6 7-17 16,0 0-20-16,-3-4-18 0,3 4-24 0,0 0-11 15,0 0-24-15,0 0-16 0,0 0-5 16,0 0-18-16,0 0-30 0,0 0-51 16,0 0-59-16,0 0-91 0,0 0-92 15,0 0 64-15,-10 17-312 0,10-17-296 0</inkml:trace>
  <inkml:trace contextRef="#ctx0" brushRef="#br0" timeOffset="23866.29">10443 1620 2276 0,'0'0'-65'0,"-13"-3"38"0,13 3 33 16,0 0 27-16,-11-7 24 16,11 7 13-16,0 0 7 0,0 0-1 0,0 0-11 15,-16 0-5-15,16 0-4 0,0 0-7 16,-14 15-8-16,8-5-1 0,-1 5-1 16,4-1 8-16,-8 10 1 0,8-5 0 0,-3 6-5 15,-1 0 0-15,1 0-3 0,-1 0-3 16,3-2 7-16,1-3-6 0,0 1 2 15,-1-3-16-15,1-2 1 0,0-1 8 0,3-5-9 16,0-2 3-16,0-8-4 16,0 17-3-16,-3-9 20 0,3-8-8 0,0 0 4 0,0 0-8 15,0 0-15-15,0 0-4 0,0 0 12 16,0 0 0-16,0-38-10 0,0 20 0 16,3 0-6-16,-3 4-4 0,3-6 9 15,4 3 0-15,-1-1 5 0,-2-6 5 16,6 5-14-16,-4-1 16 0,1 1-8 0,-1 2-4 15,2 3-6-15,1-1 7 0,1 3 0 16,1-1-9-16,-2 3-15 0,1 3 22 0,11-1 1 16,-4 4 1-16,-1-2-1 0,4 6-10 15,-4-2 8-15,5 2-15 0,2-3 12 16,-7 3-5-16,-16 0 10 0,40 0-1 0,-23 0-11 16,0-2 11-16,-17 2-10 0,33 0 10 15,-16 0 2-15,-17 0 0 0,26 0-12 16,-26 0 7-16,21 0 3 0,-21 0-4 15,0 0-3-15,27 0-12 0,-27 0-28 16,16 2-26-16,-16-2-40 0,0 0-41 0,23 0-67 16,-23 0-101-16,13-2-187 0,-13 2 31 15,14-5 52-15,-11-1-147 0,4 2-66 0</inkml:trace>
  <inkml:trace contextRef="#ctx0" brushRef="#br0" timeOffset="26182.81">4529 3477 1712 0,'-26'-10'87'15,"2"0"23"-15,1-1 16 0,0 3-1 0,-1-1 20 16,-2 0-1-16,3 2 9 0,-1-2-7 16,-2 1-8-16,-4 4-4 0,0 0-17 0,-1 4-15 15,-2 1-4-15,-10 5-16 0,6 3-5 16,-16 12-16-16,0 6-4 0,-4 13-9 0,0 6-9 16,0 5 4-16,8 10 1 15,8 6-11-15,5 4 1 0,2 6-9 0,4 4 3 16,4 2-1-16,13 5-2 0,9-1-5 15,8-5 0-15,5 3 2 0,8 1 1 16,7-7-10-16,5 2 5 0,8-8-3 0,3 2 1 16,11-11-3-16,-2 2-2 0,1-11 6 15,4-2-8-15,2-3 5 0,1-11 4 0,-10-6 5 16,-1-5 5-16,7-6 6 0,1-5 9 16,-1-2 4-16,-6-5 10 0,0-7 1 15,-1-3 11-15,1-3 4 0,12-10 5 0,1-1-1 16,0-11-2-16,-6-4 3 0,19-12-3 15,-13 0 15-15,3-6 15 0,-16-3 0 0,-10 8 18 16,4-13 6-16,-16 5 10 0,9-13 8 16,-11-6-3-16,-6-6 1 0,-7-6-8 15,0-5-12-15,-13 0-7 0,-4-4-6 16,-9 1-13-16,-4 0-5 0,-1 7-12 0,-6 2 1 16,-9 0-14-16,-1 4 0 0,-10 7-7 15,1 3-9-15,-4 12-2 0,0 0-10 16,-3 8-3-16,6 13-6 0,-3 5-9 0,-7 2-1 15,-3 9-6-15,-3 10-6 0,-7 6-12 16,-7 5-11-16,-19 17-12 0,-1 5-9 0,10 10-23 16,0 9-19-16,8 5-23 15,5 5-30-15,11 5-11 0,-4 5-25 0,21 2-13 0,6 6-19 16,6 0-26-16,4 2-8 0,11-3-23 16,11-7-35-16,2-4-27 0,3-1-50 15,0 1-67-15,-1-3-200 0,4-13 49 16,4-10 68-16,-1-2-337 0,6-7-337 15</inkml:trace>
  <inkml:trace contextRef="#ctx0" brushRef="#br0" timeOffset="27701.62">1369 6661 2507 0,'-16'0'213'16,"16"0"-39"-16,0 0-59 0,-20 0-35 16,20 0-32-16,-17 4-3 0,17-4-22 15,-3 14-1-15,0-1 23 0,3 5-1 0,3 7 11 16,0 0 2-16,7 5 0 0,7-3 10 16,-1 3 6-16,1-5 14 0,20 7 11 15,-1-4 29-15,15-7 44 0,15-13 28 0,14-12 19 16,27-21-14-16,7-13-24 0,28-27-15 15,8-11-6-15,-3-2-14 0,0-5-12 16,-11-2-4-16,-3 6-11 0,-2-2-28 0,-15 9 10 16,-29 16-23-16,-3 2-8 0,-18 6 5 15,-3 3-13-15,-19 8-1 0,-4 6-34 0,0 5-29 16,-10 8-28-16,-10 0-38 0,-1 5-45 16,-5 4-45-16,-1 4-29 0,-2 0-8 15,2 6-18-15,-13-1-26 0,20 11-24 16,-13-1-53-16,-4 0-62 0,-3 8-116 0,0 0-86 15,0-1 62-15,-7 5-347 0,4-3-350 16</inkml:trace>
  <inkml:trace contextRef="#ctx0" brushRef="#br0" timeOffset="31855.21">2873 10184 2411 0,'-10'-19'220'0,"10"-2"-31"0,-3 9-6 15,-4-1-37-15,0 3-28 0,0 2-59 0,7 8 7 16,0-8-12-16,0 8-14 0,0 0-5 15,0 0 2-15,0 0 32 0,4 41 7 16,3-7 15-16,3 13 11 0,-1 7 25 0,5 7 16 16,-7 2 8-16,6 13-8 0,-3-1 2 15,3 3 8-15,-6-16-3 0,-4 4-17 16,0-7-9-16,-3 1-6 0,11-3-7 0,-8-14-10 16,7 7-15-16,0-10 2 0,0-6-11 15,-10-9-8-15,6-3-14 0,1-3-43 16,4-3-44-16,-5-1-40 0,-3 0-35 15,0-2-31-15,1-6-37 0,2 0-36 0,2 1-47 16,-8-8-75-16,0 0-97 0,0 0-195 16,0 0 60-16,-14-43 56 0,4 22-317 15,-4 0-311-15</inkml:trace>
  <inkml:trace contextRef="#ctx0" brushRef="#br0" timeOffset="32150.69">2499 11150 2395 0,'-13'9'-4'0,"3"8"22"15,7-3 28-15,-4 3 18 0,4-5 24 0,0 6 4 16,3 2 7-16,9-1-3 16,-2 5 11-16,10 1-8 0,3-3 6 0,3 0 10 15,0 3 13-15,25-1 20 0,1-8 10 16,14-5 20-16,-6-9 15 0,17-9 3 16,15-14-24-16,4-8-13 0,2-10-6 0,-6-5-14 15,-2-6-12-15,-1-6-11 0,-8-2-4 16,-15-3-19-16,-3-6-7 0,-7 3-6 0,-6 0-3 15,-14-1-6-15,-3 2-18 0,-11 11-11 16,-8 4-14-16,2 11-29 0,-7 9-20 0,-1 6-32 16,-2 1-36-16,-3 10-52 15,3-3-60-15,-3 7-54 0,0 7-42 16,0 0-54-16,0 0-60 0,0 0-188 0,0 0 41 16,0 0 67-16,0 0-312 0,3 38-291 0</inkml:trace>
  <inkml:trace contextRef="#ctx0" brushRef="#br0" timeOffset="36151.42">11673 11966 2346 0,'-17'0'26'0,"17"0"30"0,-23 4 17 0,23-4 9 15,-20 2 0-15,20-2 6 0,0 0-11 16,-21 0 2-16,21 0 2 0,0 0-14 0,0 0 2 16,0 0-9-16,0 0-19 0,-3 8-4 15,3-8 27-15,0 0-3 0,33 17-4 16,-9-6 2-16,3-3-1 0,3 1-2 15,3 3 6-15,7-2-8 0,0 1-7 0,0 1 0 16,-7-5-10-16,7 6 3 0,-10-3-2 0,-3-2-9 16,6 4-5-16,-12-2-2 15,-5-3 7-15,1 3 0 0,-4-2-9 0,4 2 29 16,-7 0 12-16,0-1 12 0,-7 2 16 16,-6 2 8-16,3-1 1 0,-7 1 1 15,-9 1-5-15,-5 4-8 0,2-3-11 0,-5 2-7 16,-6 1 0-16,7 0-16 0,-7-1 1 15,6-2-6-15,5-3-7 0,-8-2-2 0,10 0-14 16,-6 1-14-16,9-7-18 0,5 4-22 16,-2-1-21-16,-2-1-24 0,13-6-23 0,-17 7-27 15,14-6-44-15,3-1-43 0,-7 6-45 16,7-6-37-16,0 0-48 0,0 0-79 16,0 0-96-16,0 0 47 0,24-32-295 15,-8 17-255-15</inkml:trace>
  <inkml:trace contextRef="#ctx0" brushRef="#br0" timeOffset="36652.08">12449 11862 2265 0,'0'0'55'0,"-27"14"26"0,27-14 20 16,0 0 2-16,0 0 7 0,-16 7 2 16,16-7-2-16,0 0-9 0,0 0-14 0,0 0-9 15,-17 4-25-15,17-4 7 0,0 0-3 16,0 0-2-16,11 21 0 0,-5-14-19 0,1 3 17 15,2 2-5-15,5 1-5 16,2 2 2-16,5-4 7 0,-4 8-2 0,2-2-9 16,8 1-7-16,0-1 6 0,-11-2-6 0,1 0 14 15,0-2-2-15,-4-1-4 16,-3 1 5-16,7 2-3 0,-11 0 2 0,4-2 6 16,-7 1 14-16,5 4 7 0,-8 0 4 15,-8 4 4-15,5 0 1 0,0 3 2 0,-10-7-9 16,-4 9-10-16,4 1-3 0,-4-3-4 15,4-5-7-15,-7 5-1 0,7-5-13 0,-1-2-2 16,1-4-4-16,3-2-18 0,0 1-27 16,0-1-25-16,3 1-24 0,1-2-32 15,-2-4-32-15,2-6-55 0,6-1-77 16,0 0-71-16,0 0-69 0,0 0-147 16,0 0 29-16,6-36 59 0,5 14-289 0,16-16-237 15</inkml:trace>
  <inkml:trace contextRef="#ctx0" brushRef="#br0" timeOffset="37017.73">13110 11850 2309 0,'0'0'149'0,"-3"-16"27"0,3 16 9 16,-8-12 3-16,8 12-12 0,0 0-12 0,0-10-15 16,0 10-18-16,0 0-11 0,0 0-21 15,0 0-8-15,0 0-15 0,0 0 2 16,0 0-13-16,44 22 0 0,-28-6-11 15,11 0-9-15,9 13-4 0,5-2-2 0,-1 1 3 16,6 2-12-16,-2-1 7 0,-8 2-10 16,7-6 2-16,-5 1-10 0,-8-1 3 0,-8-4 2 15,2 0-3-15,-4-2 11 0,-7-5 4 16,4 4 10-16,-7-2 1 0,4 0 6 16,-8 1 4-16,-2-3 7 0,-4 4-1 0,-4-3 10 15,-6 2-13-15,-3 6-5 0,0-2-3 16,-11 0-5-16,1 1-2 0,-17 9-9 0,13-6-1 15,7-7-6-15,-7-1-35 0,11-2-28 16,-1 0-29-16,7-5-35 0,1 2-47 0,-2-5-38 16,1 0-51-16,7-1-42 15,3-6-54-15,0 0-60 0,0 0-132 0,-10-22 14 16,17 6 57-16,2-3-311 0,5-9-253 16</inkml:trace>
  <inkml:trace contextRef="#ctx0" brushRef="#br0" timeOffset="37333.54">13676 11987 2324 0,'3'-7'135'16,"-3"7"27"-16,7-8-10 0,-7 8 5 16,0 0-17-16,4-13 0 0,-4 13-23 0,0 0-9 15,13-4-18-15,-13 4-7 16,0 0-11-16,36 7 2 0,-12 1-5 0,9-2-3 16,13 15-1-16,1-2 0 0,-10-1 1 15,7 6 2-15,2 1-2 0,-9 1 12 16,-1 5 5-16,-16-9 0 0,4 3 2 0,-11-3 1 15,-3 6 0-15,0 1-3 0,-7 0-4 16,-3 1-8-16,-6 17-6 0,-11-4-8 0,-6-6-2 16,0 1-8-16,-4-3 5 0,0-8-11 15,3-4-17-15,2-3-25 0,-2 0-34 0,1-1-31 16,-4-1-27-16,11-4-47 0,-5 3-40 16,4-9-45-16,1 1-56 0,-1-4-64 15,1-2-115-15,-1-2-84 0,4-1 63 0,13 0-350 16,-27-9-317-16</inkml:trace>
  <inkml:trace contextRef="#ctx0" brushRef="#br0" timeOffset="38600.47">17636 11916 2442 0,'0'0'44'0,"10"-4"29"15,-10 4 29-15,10-7 21 0,-10 7-8 16,0 0 13-16,7-8 3 0,-7 8 4 16,0 0-8-16,0 0-7 0,0 0-2 15,10-7-7-15,-10 7-17 0,0 0 5 16,0 0-1-16,0 0 7 0,-47 35 6 0,24-15 0 15,-24 11-3-15,4 5 0 0,-20 7 7 0,3 2-2 16,-8 0 0-16,2-3-8 0,6 4-5 16,4-4-6-16,9-8 1 0,-7 12-6 15,18-14-10-15,2 1 8 0,8-12-7 0,5 3-12 16,5-6-6-16,3-1-4 0,3-1-5 16,3 2-6-16,4-5-6 0,6-2 30 0,7 1 4 15,7 2 10-15,13-1 8 0,6-5-4 16,7-1-2-16,28-3-13 0,12 0-2 15,-6-4-4-15,10-4-10 0,-5 0-10 16,-1 0 3-16,-11-2-8 0,-4 1-5 0,-12 3-12 16,-15 2 5-16,-9-4-6 0,0 4 2 15,-6 0-8-15,-7-1 0 0,2-2 2 16,-5 0-2-16,-1 3-11 0,-13 0 10 0,21 3-4 16,-21-3-24-16,20 3-21 0,-20-3-19 15,10 1-30-15,-10-1-23 0,0 0-15 0,13 4-24 16,-13-4-30-16,7 5-24 0,-7-5-35 15,0 0-55-15,0 0-64 0,3 5-63 0,-3-5-65 16,0 0-169-16,0 0 67 16,0 0 65-16,0 0-430 0,0 0-425 0</inkml:trace>
  <inkml:trace contextRef="#ctx0" brushRef="#br0" timeOffset="45068.48">26333 11665 2248 0,'0'-10'-36'0,"0"10"27"15,0 0 22-15,0 0 30 0,0 0 19 0,0 0 19 16,6-10 8-16,-6 10 7 0,0 0 20 16,0 0-11-16,0 0 12 0,3-11-6 0,-3 11 6 15,0 0-7-15,0 0 4 0,0 0-2 16,0 0-11-16,0 0 2 0,0 0-6 16,0 0 2-16,0 0 8 0,-49 17-1 0,26-6-1 15,-8 2 2-15,-11 9-3 0,-6 1 0 16,-2 2-2-16,1 2-1 0,-5 1-4 15,8 2 7-15,-4-1-5 0,2 2 3 16,5-1-6-16,1-3-9 0,-2-2 3 0,14-2-15 16,7-6 6-16,3-4-14 0,-1 3-9 15,5 1 1-15,5-5-7 0,2 1 2 16,-1-1 4-16,3-2 6 0,3 0 3 0,4 0 9 16,0-10-6-16,4 15 11 0,6-5-5 15,6-1-3-15,5-2-4 0,6 2-3 0,9-4-9 16,7-1-1-16,4 2 0 0,4-5-20 15,-2 5 8-15,1-3-11 0,0-1-4 0,-6 1-2 16,-1 0 5-16,-7-2-1 16,-6-1-15-16,-6 0 4 0,-1 0-15 0,-2 3-3 15,-5-3-28-15,1 3-11 0,-1-2-22 16,-16-1-24-16,24 4-18 0,-15 1-21 16,-1-5-22-16,1 8-25 0,1-7-34 0,-10-1-34 15,11 7-35-15,-5-3-44 0,-6-4-40 16,10 5-37-16,-10-5-49 0,0 0-105 0,27-5 2 15,-15 1 56-15,9-3-344 0,2-5-319 16</inkml:trace>
  <inkml:trace contextRef="#ctx0" brushRef="#br0" timeOffset="45484.57">26983 11670 2488 0,'0'-8'71'0,"0"8"34"16,-7-12 14-16,7 12 17 0,-3-13-4 0,3 13-7 16,-3-12-15-16,3 12-9 0,0 0-11 15,-3-13-8-15,3 13-3 0,0 0-1 0,0 0-3 16,0 0-6-16,52 31-6 0,-25-15-1 16,20 8-3-16,-4 1-9 0,4-7 1 0,3 7-14 15,0 0 3-15,7-1-5 16,-8-4 1-16,5 5-3 0,-15-12-7 0,-9-1 5 15,0 1-15-15,-6-5 8 0,0 9-3 16,-5-5-2-16,-8-2 0 0,-2 1 2 16,-5 6 3-16,-4-5-5 0,-10 2 2 0,-4 3-4 15,-9 4 3-15,-7-3-6 0,-14 8 4 16,-5-1 0-16,-5 0-3 0,7 0-5 0,-2 0-1 16,2 0-1-16,1-4 7 0,9 0-8 15,10-7 1-15,-6 1-1 0,10-7-20 16,2 2-24-16,5 0-19 0,2-3-25 0,4 1-13 15,1-1-31-15,1-3-23 0,8-4-33 16,-6 11-34-16,6-11-45 0,-3 6-43 0,3-6-79 16,0 0-100-16,0 0 47 15,0 0-219-15,0 0-149 0</inkml:trace>
  <inkml:trace contextRef="#ctx0" brushRef="#br0" timeOffset="52268.54">1106 12920 1797 0,'0'0'-108'16,"-17"-8"18"-16,17 8 37 0,-16-7-2 15,10-1 10-15,6 8 5 0,-11-10 7 0,4 3 14 16,7 7 18-16,-6-15 20 16,3 5 27-16,-4 0 19 0,3-2 15 15,1 1 27-15,-4-3 12 0,4-3 11 0,0 9 13 16,-7-5 4-16,3 2 8 0,0-1 6 16,4 2 4-16,-3 3-12 0,6 7-22 15,-4-14-18-15,4 14 3 0,-7-7-21 0,7 7-14 16,0 0-17-16,0 0 6 0,20 32 18 15,1-8 6-15,9 11-6 0,3 2-6 0,0 9 0 16,4-4 6-16,-4 3-3 0,11 5 2 16,-4-11-5-16,-7-1-4 0,7-2-4 15,-4-4 4-15,-2-6 10 0,-8-5 6 0,1-3 10 16,-7-7 14-16,-4 0 18 16,5-4 10-16,-4 0 13 0,2 2 27 0,-5-7 7 15,2-4-3-15,-16 2-8 0,41-5-18 16,-19-3-16-16,-4-4-12 0,5-1-9 15,0-8-16-15,4 0-14 0,-4-2-8 0,1 1-5 16,-1-1-24-16,-3 4-30 0,-3 1-26 16,-1 0-58-16,1 4-65 0,-4 1-58 0,-2 1-72 15,-5 1-69-15,4 1-47 0,-1 0-43 16,2 3-68-16,-4-1-119 0,-1 4-74 16,0-2 70-16,-6 6-468 0,8-5-538 0</inkml:trace>
  <inkml:trace contextRef="#ctx0" brushRef="#br0" timeOffset="52717.92">1769 13525 3018 0,'-3'-9'-90'0,"3"9"21"16,-7-25 9-16,11 9 8 0,-8-4 6 0,8-2 3 16,-1-3 1-16,0 1 9 0,4-2 1 15,0 2 4-15,-1-1-2 0,1 7-17 16,-4 2-41-16,5-1-43 0,-5-1-56 15,0 3-124-15,-3-1-277 0,3 2-89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00:06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9523 3420 2201 0,'-40'-3'-3'0,"7"0"27"0,3 2 30 16,3 1 22-16,3 0 19 0,1-3 15 0,0-3 26 15,9 4-3-15,14 2-3 0,-36 0-23 16,23 0 0-16,13 0-8 0,-21 0-16 16,21 0-19-16,-20 2 0 0,20-2-13 15,0 0 4-15,0 0 0 0,44 17 12 0,2-9 8 16,38-5 3-16,36 3-5 0,16-15 1 16,14-3-4-16,34-5-6 0,9-6-5 15,-16 0-2-15,-4 1-4 0,-46 3-1 0,-7 1-11 16,-11 2-1-16,-8 1-2 0,-34 5 0 15,-7-2-7-15,-14 8-26 0,-10-5-11 0,-6 7-17 16,-6-4-16-16,-7 6-18 0,-4-1-26 16,1-2-31-16,-14 3-24 0,0 0-30 0,0 0-33 15,0 0-36-15,0 0-43 0,0 0-33 16,0 0-118-16,0 0-40 16,-30 15-208-16,19-12-173 0</inkml:trace>
  <inkml:trace contextRef="#ctx0" brushRef="#br0" timeOffset="3900.23">2980 4200 1984 0,'-21'3'6'0,"1"-2"14"0,7 2 5 15,13-3 1-15,-17 4-4 0,17-4-4 0,-13 4 1 16,13-4 3-16,0 0 4 0,0 0 11 16,0 0 16-16,0 0 8 0,27 13 13 15,-27-13 10-15,60-8 1 0,10-8-8 0,26-6-4 16,15-7-10-16,39-14 8 0,-4-2-13 15,1 1-15-15,-31 11 17 0,1-2-16 16,-10-1 3-16,-11 7-11 0,-12 4-2 16,-18 4-9-16,-12 7-4 0,-14 1 2 0,-7 2-13 15,-10 3-20-15,-2 1-28 0,-5 6-13 0,-2 1-10 16,-14 0-11-16,0 0-23 16,23 7-27-16,-23-7-44 0,4 8-49 0,-4-8-71 15,0 7-132-15,0-7-165 0,3 5-83 16</inkml:trace>
  <inkml:trace contextRef="#ctx0" brushRef="#br0" timeOffset="15384.22">4373 7075 3816 0,'0'0'202'15,"0"0"-89"-15,-13-10-30 0,13 10-32 0,0 0-32 16,0 0-7-16,0 0-4 0,0 0-4 16,0 0-4-16,0 0 7 0,10 27-3 15,-1-12 0-15,5 3-2 0,-1-3 7 0,7 2-8 16,7 1-2-16,6-7 35 0,10 3 29 16,21-10 13-16,5-4 17 0,12-10 10 0,15-6 3 15,-2-8-2-15,-4-2-8 0,0-8 6 16,-7 5-18-16,-6-7-7 0,-3 7-3 15,-22 7-4-15,-1-6-10 0,-5 7-12 0,-12 2-3 16,-8 3-24-16,-3 7-41 0,-2-4-42 16,-5 6-48-16,-2-4-59 0,-1 4-70 0,0 4-43 15,-6 1-35-15,-7 2-54 16,16-2-59-16,-16 2-128 0,0 0 48 16,14 4-348-16,-14-4-342 0</inkml:trace>
  <inkml:trace contextRef="#ctx0" brushRef="#br0" timeOffset="31018.46">1479 7317 1657 0,'-20'-2'195'15,"20"2"-39"-15,-19 0-13 0,19 0-31 16,-14-5-2-16,14 5-16 0,0 0-24 16,-20-3-13-16,20 3-16 0,0 0 1 15,0 0-4-15,-17-3-5 0,17 3-5 0,0 0-4 16,0 0 0-16,0 0 3 0,40 32 0 16,-13-14-6-16,17 6 9 0,-5 1-1 15,18 1-3-15,10 6 2 0,6 4 12 16,1-5-6-16,5-2-3 0,2-4 3 0,5 0 11 15,8 0-6-15,-4-10 16 0,16-1-7 16,1 0-7-16,6-7-7 0,0-7 12 16,-2 0-7-16,8 0-8 0,-2-7 1 0,0-3 13 15,3-5-14-15,0 1-10 0,0 0 16 16,-7-5-11-16,-6-5-10 0,-1 2 9 0,-13-3 4 16,-2-3 16-16,-11 2 6 0,-4-2 10 15,-19 3 2-15,0-6 14 0,-7 2 4 16,-10-7-1-16,7 1-2 0,-4 1-5 0,-3-9-2 15,-1 4-4-15,-9-4-8 16,0-7-6-16,-6 0 0 0,-4-6-6 0,1 5-2 16,-2-20 1-16,-2 14 4 0,-4-1 1 15,-7 2 0-15,2-1 0 0,-8 3-1 0,-4-4-3 16,0 6-2-16,-2-2 3 0,-4 3-3 16,0 1 4-16,-13 1-8 0,0-1 3 15,-11 6-11-15,-10-12-4 0,-8 6-6 0,-12 0-1 16,-9 4-1-16,-10 1-1 0,-18 4-4 15,-5 4-1-15,-11 5-5 0,-10 4-2 16,-6 3 0-16,-40 3-1 0,32 9-3 0,-1 6-2 16,-5 2 1-16,3 5 1 0,1 5-5 15,3 5-2-15,0 5-3 0,-3-1 3 16,7 7-1-16,2 4-1 0,10 0-2 16,12 7-1-16,1 3-3 0,8 2 1 0,7 6 1 15,6 5-1-15,9 10-3 0,1 4 5 16,13 8-1-16,7 5 1 0,3 7 7 0,18 1-12 15,5 3-8-15,14 3-17 16,10-4-14-16,7-1-3 0,10 0-14 0,10-8-13 0,2 2-12 16,8-7-22-16,0-9-21 0,3-16-46 15,0 0-40-15,6-9-44 0,-6-6-70 16,11-6-122-16,-5-6-94 0,-6-9 39 16,-3-7-272-16,-4 0-273 0</inkml:trace>
  <inkml:trace contextRef="#ctx0" brushRef="#br0" timeOffset="31854.35">5206 6810 2442 0,'-20'-3'168'16,"10"0"3"-16,10 3-5 0,0 0-12 16,-20-1-9-16,20 1-17 0,0 0-11 15,0 0-4-15,0 0-12 0,0 0 0 0,83-9-1 16,-13 1 1-16,10 0-1 0,27-5 4 16,0-2-9-16,2-3-7 0,-1 3-7 0,-9-2-6 15,-18 7-11-15,-12-1-3 0,1 1-5 16,-7 2-1-16,-19 1-12 0,-10 3-26 15,-4-2-39-15,-4 4-41 0,-3-4-47 16,-6 2-59-16,3-3-71 0,-7-1-85 16,1-2-79-16,-4-3-144 0,-4-2 33 0,-6 1-318 15,4-1-320-15</inkml:trace>
  <inkml:trace contextRef="#ctx0" brushRef="#br0" timeOffset="32119.55">6213 6342 2532 0,'-11'-6'125'0,"11"6"21"15,0 0 1-15,-6-7-5 16,6 7-8-16,0 0-16 0,0 0-20 0,0 0-3 0,0 0-10 16,0 0-15-16,0 0 5 0,0 0-11 15,41 0-11-15,-22 7-9 0,5 4-4 16,6 3-4-16,-4 4-2 0,11 14 1 16,-4-1-6-16,-6 6 4 0,-3 3 5 15,-8 2-1-15,-10-3 0 0,5-4-1 0,-14-1 1 16,-2 1-6-16,-8 11 1 0,-7-2 2 15,-3-2-9-15,0-3 4 0,-10-7-23 0,-4-3-17 16,7-5-34-16,-3-9-45 0,0 0-46 16,3-2-42-16,3-5-45 0,0 0-58 15,7-2-78-15,4-3-169 0,5-3 41 0,11 0-241 16,0 0-219-16</inkml:trace>
  <inkml:trace contextRef="#ctx0" brushRef="#br0" timeOffset="32953.62">7133 6472 2143 0,'0'0'16'0,"0"0"1"0,0 0-3 0,-7 10 7 16,7-10 9-16,0 15 5 0,0-15 6 15,7 18-1-15,3-5 11 0,-4-1 1 0,4 1 13 16,1-5 0-16,-2 0 8 0,1 2 7 16,4 1 14-16,-1-4 15 0,-2-1 20 15,1-2 18-15,6-4 8 0,-18 0 5 0,36-7-1 16,-12-3-2-16,-5-2-5 0,8-6 1 16,-4 0-9-16,1-5 3 0,6-11 11 0,-8-7 1 15,-1 1-4-15,-1-3 7 0,-7-3-9 16,-6-4-14-16,3 0-20 0,-10 10 10 15,3 1 6-15,-3 6 8 0,0 5 1 16,0 0 5-16,0 3-2 0,0 3-4 0,0 1-9 16,0 3-13-16,0 7-19 0,-3-3-11 15,3 6-17-15,0 8-9 0,0-17-18 16,0 17-13-16,0 0-1 0,0 0-2 0,0 0-6 16,0 0-2-16,0 0-3 0,7 46 3 15,-1-24-12-15,-3 3 10 0,1 3-9 0,2 1 8 16,5 7-6-16,-5-4-6 0,4 0 8 15,0 4-6-15,0-4-2 0,0-1 3 16,10 12 0-16,-10-11-3 0,1-6-1 0,-2-2 7 16,-2-6-9-16,2-2 9 0,2-3-4 15,-5 2 0-15,1-2-3 0,-1-4 0 16,5 0 0-16,-8-2-22 0,4 0-30 16,-7-7-38-16,17 11-50 0,-7-7-39 0,2-4-51 15,-12 0-67-15,27-4-78 0,-13-5-73 16,-1 1-69-16,1 0-105 0,-8-1-59 0,1 1 62 15,3-3-530-15,-7-3-609 0</inkml:trace>
  <inkml:trace contextRef="#ctx0" brushRef="#br0" timeOffset="33385.83">7353 6236 3307 0,'-17'4'-9'0,"4"-2"23"0,13-2 7 15,-20 2 5-15,20-2 1 0,0 0 0 0,0 0-10 16,0 0-2-16,0 0 4 0,0 0-10 16,0 0 0-16,0 0-1 0,0 0 3 15,57-22-7-15,-31 15 4 0,-2-1-9 0,16-2 5 16,-1-2-14-16,15-6-2 0,-1 5-4 16,-6 1 3-16,-8 2-6 0,-1 0 11 0,-2-1 2 15,-6 4-2-15,-3 0 3 16,-4 0-6-16,-3 2 6 0,-3 2-8 15,-1 0-9-15,-16 3 1 0,27 3 2 0,-27-3-1 16,20 10 7-16,-13 2-6 0,-1 1 7 16,1 10 2-16,-4-2-2 0,1 8 0 0,3-4 4 15,-4 2 4-15,3 3-8 0,4-5 4 16,-2-5-1-16,1 3 6 0,1-3-2 16,-4-5 15-16,5-4 30 0,-1 0 33 0,4-5 23 15,-2-5 2-15,-12-1-3 16,34-7-11-16,-11-5-9 0,4-4-3 0,6-13-9 0,-6-7-1 15,0-1-6-15,-8 5-9 0,-2-11-4 16,0 1-4-16,-11 7-7 0,-2 6-10 0,-4 8-21 16,0 0-24-16,-7 5-33 15,-3-1-42-15,0 6-36 0,-3 3-40 0,0 6-52 16,-5-3-66-16,2 5-98 0,-1 0-93 16,17 0 31-16,-16 5-181 0,16-5-131 15</inkml:trace>
  <inkml:trace contextRef="#ctx0" brushRef="#br0" timeOffset="33719.62">8512 5882 2076 0,'11'-4'234'0,"-11"4"27"15,7-8 3-15,-7 8 7 0,9-5-11 16,-9 5-17-16,0 0-26 0,0 0-27 16,0 0-28-16,14-5-19 0,-14 5-12 0,0 0-11 15,16 18-17-15,-13-10-10 0,1 10 2 16,0 3-18-16,2 4-7 0,1 7-4 0,6 14-4 15,-6-7-1-15,0-3-3 0,2 11 2 16,2 3 16-16,-1-8-10 0,-4-9 4 16,1-1 3-16,0-3-4 0,-1 0-5 0,1-8-5 15,3 3-8-15,-4-5 3 0,1 2 4 16,3-6-9-16,-3-2 2 0,-1-1-9 0,1-2 4 16,-3 0-5-16,2-5-34 0,-6-5-34 15,17 7-42-15,-17-7-55 0,0 0-76 0,26-11-104 16,-18 3-97-16,4-10-113 0,1-2-155 15,-2 2 53-15,2-1-496 0,1-6-581 16</inkml:trace>
  <inkml:trace contextRef="#ctx0" brushRef="#br0" timeOffset="35203.24">8572 6200 3161 0,'0'0'-72'0,"-16"-6"13"0,16 6 9 0,-9-8 4 16,9 8 3-16,0 0 2 0,6-14 9 15,-6 14 4-15,19-12 0 0,2 5 2 16,-1 1-1-16,10-1 4 0,0 2-7 0,10-5-15 16,0 2-10-16,20-2-6 0,-4-5 2 15,-8 5 3-15,-9-3-3 0,-2 4 2 16,3 2 5-16,-7-2 1 0,-3 0 5 0,-3 3 8 16,-7 2 3-16,0-4 8 0,-7 6 7 15,3-3 3-15,-5 2 6 0,-5 0 1 16,-6 3 2-16,13 0 2 0,-13 0 9 0,0 0 2 15,0 0 5-15,0 0 8 0,0 0 7 16,-19 31-1-16,8-19 9 0,2 6 12 0,-4-1 1 16,2 1-1-16,-2 1 4 0,3 4-3 15,7-5-3-15,-1 0-4 0,4-4-2 16,0 1-1-16,0-3 4 0,0 4 0 16,7-7 4-16,-3 1 3 0,2-3 5 15,7-1-4-15,-2-1 2 0,2-2-7 0,-13-3 0 16,30-3-4-16,-13-2-6 0,-1-5 2 15,4 0 1-15,-7-2 7 0,1-4 13 0,2-3-6 16,-2-2 14-16,-4-1 0 0,-1 0-7 16,-1-2 9-16,-2 3 5 0,1 0 12 15,-4 5 4-15,0-1-12 0,-3 9-5 0,0-3-15 16,0 11-10-16,3-14-4 0,-3 14-9 16,0 0-4-16,0 0 4 0,0 0-10 0,0 0-1 15,0 0-5-15,8 41 1 16,-2-24 3-16,-2 7-6 0,2-2-6 0,1 3 7 15,0-3-9-15,-1 2 5 0,4 1 2 16,0-6-5-16,4 3 9 0,-1-1 2 0,4-7-7 16,2 1 3-16,1-5 6 0,1-3 10 15,6-3-1-15,-5-8-1 0,11-3-1 16,18-11-7-16,-8-1 0 0,1-8 4 0,2-6-6 16,-6-5 4-16,-3-6 2 0,-1-16-7 15,-2-5-6-15,-8-3 11 0,-8 11-10 0,-9-3-1 16,4 2 12-16,-10 5 15 0,2 9 9 15,-10 6 9-15,-1 1-4 0,-1 2 1 16,1 2 1-16,0 11-3 0,-2-1-5 0,2 5-10 16,2 0-6-16,-2 10-7 15,-5 0-8-15,11 8 1 0,-16-3-6 0,16 3 0 16,-27 11-7-16,14 1 7 0,0 2-6 16,-4 11-1-16,4 3-3 0,-4 15 5 0,0 2-6 15,8 5 8-15,2-3-7 0,4-4 0 16,3-3 1-16,3-4 4 0,7 18 0 0,3-8-3 15,4 3 1-15,3-2 3 0,0-7 0 16,6-2-3-16,-5-6 2 0,-5-9 3 16,7-3-2-16,-2-5 1 0,1-5 4 0,-1-5 6 15,2-3-3-15,11-4 8 16,-4-6-3-16,3-7 1 0,14-12 1 0,-1-9-5 16,1-14 0-16,-7-12-2 0,-4-8 3 15,-6-5-4-15,4-5-1 0,-17-5-2 0,-4 10-3 16,-4 13 1-16,2 3 6 0,-11 8-4 15,-3 8 11-15,3 8 2 0,-3 3 5 0,-2 4-5 16,-1 6-3-16,3 4-9 0,-4 3-5 16,4 5-1-16,-8 3-4 0,11 7-9 15,0 0 6-15,0 0-4 0,-49 28 0 0,25 5 5 16,1 13-3-16,4 8 1 0,-2 14-1 16,1 7 8-16,10 0-7 0,0 3 2 0,3-15-3 15,7-1 4-15,0 3-2 16,7-5-5-16,0-2 8 0,6-6 1 0,4-2 4 15,-4-6-8-15,4-11 3 0,-1-8 2 16,4-2 1-16,1-8 1 0,-2-5 5 0,5-5-2 16,-7-5-6-16,5-5 4 0,5-5-2 15,-3-11 5-15,-1 0-6 0,4-16 2 16,-1-5-5-16,-9 9-3 0,3-9 1 0,-7 10 3 16,-3 7 1-16,-6 7-6 0,3 4-5 15,-4 2-6-15,-3 2-5 0,0 10 4 0,0-8-1 16,0 8-8-16,0 0-4 0,0 0 8 15,0 0 3-15,-3 48-1 0,3-28-1 16,3 5 7-16,0 0 1 0,4 0-3 0,-1 0 3 16,-2-3-2-16,9 0 6 15,0-4 8-15,1-5-2 0,10-6-1 0,-5-5 3 16,4-2-2-16,4-4 2 0,10-7 2 16,-7-3-2-16,13-11 1 0,-6-4-2 0,0 0 7 15,-11-6-5-15,-6 5 4 0,-3 5-6 16,-7 3 10-16,7 2 20 0,-11 5 5 0,1 2-2 15,-4 2-10-15,0 3-5 0,-3 8 0 16,0 0-5-16,0 0 3 0,0 0-6 16,0 0-9-16,0 0 6 0,-16 50 0 0,13-18-3 15,-4 3 11-15,0 17 13 0,0 5 22 16,-2 0 13-16,-2 7-2 0,8 15 2 16,-4-14 16-16,7 1-3 0,-3 2 3 15,-3 1-3-15,2-5-10 0,1 3-3 0,-4-3-1 16,4-3-3-16,-1-4-9 0,1 0 0 15,0-14 3-15,-11 1-5 0,4-8-2 0,4-11 5 16,-7-5-3-16,-4-5 1 0,0-8-12 16,-3-4-2-16,-3-6-14 0,-7-1-34 0,0-5-17 15,-7-3-26-15,4-5-22 0,0-13-18 16,-4-1-18-16,14 2-5 0,6-14-11 0,7 8-11 16,7-1-1-16,6 0 9 0,13-14 2 15,4 3 2-15,10-16-13 0,0 17-25 16,7 2-43-16,13-6-34 0,-10 15-37 15,0 5-43-15,-3-1-56 0,6 12-102 16,-3 3-79-16,-10 12 56 0,-3 0-333 0,3 4-323 16</inkml:trace>
  <inkml:trace contextRef="#ctx0" brushRef="#br0" timeOffset="36102.74">12326 5900 2554 0,'-7'-30'148'0,"1"7"33"16,3 4 22-16,-5 2 36 0,2 6 22 0,6-3 21 15,-7 6-2-15,4-3-20 0,0 1-20 16,3 10-31-16,-3-12-22 0,3 12-25 16,0 0-19-16,0 0 3 0,0 0-42 15,0 0-3-15,-8 41-7 0,8-10-16 0,8 9 4 16,-5 14-2-16,7 10-7 0,-7 3 5 16,0-2-3-16,-3 3-3 0,8-3-2 15,-5 2-8-15,0-5 5 0,-3-3-14 0,3-5-2 16,-3-11-4-16,-3-11 2 0,3-4-3 15,-3-9 7-15,-5-1 1 0,2-5-11 0,-10-4 0 16,2-6 0-16,-2 0-5 0,16-3-9 16,-44-10-3-16,14-2-5 0,-3-5 6 15,-7-9-12-15,7-2-2 0,6 3-1 0,-3-10-3 16,9 5-5-16,5 3 0 0,10-2-7 0,-2 4-8 16,5 0-32-16,3-1-29 15,11-5-24-15,5 5-50 0,4 1-26 0,4 1-38 16,12-2-36-16,-6 5-46 0,4 8-48 15,-8 5-27-15,-3 1-24 0,4 6-30 0,-10 1-23 16,7 1-77-16,-5 5-26 0,4 3-436 16,-2 1-459-16</inkml:trace>
  <inkml:trace contextRef="#ctx0" brushRef="#br0" timeOffset="38585.62">12579 6415 2750 0,'14'10'-86'0,"-11"-7"50"15,-3-3 53-15,17 4 46 0,-17-4 23 16,0 0 3-16,30-7 9 15,-20-3 12-15,3-2-7 0,1-5-6 0,2-2-17 16,4-6 5-16,4 0-8 0,-8-2-9 16,11-9-9-16,-10-1-11 0,-4 2-6 0,-4 3 4 15,2-3-3-15,-8-1-5 0,-3 10-8 16,-3-5 5-16,3 6 6 0,-3 6 0 0,-1 2-3 16,-6 3-8-16,0 3-9 0,1 7-1 15,-5 1-7-15,14 3 2 0,-30 7-3 16,6 7 0-16,5 6-4 0,-5 5 0 0,-3 9-6 15,11 9 9-15,9-5-6 0,-3-4 3 16,7 1 1-16,6 3-9 0,7-5 6 0,4 11-1 16,5-2 4-16,5-13-4 0,-1-9-1 15,-2-11 1-15,4-3-2 0,-1-3 2 16,9-9-3-16,8-6-1 0,-11-1 0 16,0-2-2-16,6-14 6 0,1-2-3 0,-10-5 3 15,-5 0-4-15,2 5 9 0,-10 6 19 16,-5 3 15-16,1 3 16 0,-2 2 8 0,1 3-1 15,-6 3-6-15,4-3-15 0,-4 9-2 16,0-1-10-16,-3 6 1 0,0 0-3 16,0 0-7-16,0 0 2 0,8 42-6 0,-2-17-2 15,1 4-1-15,-1 21 1 16,5 4-5-16,-5 2 8 0,1 5 2 0,2-3-1 16,5 3-3-16,-7-4-2 0,-1 0 0 15,5-1 0-15,-5-6 3 0,1-13-2 0,-7-6 1 16,3-6 1-16,3-3-2 0,-2-4 21 15,0-3 35-15,-1-5 23 0,-3-3 3 0,0-7-2 16,0 0-6-16,0 0 4 0,0 0-10 16,0 0-16-16,-3-54-2 0,3 16-7 15,-14-17-8-15,4-2 4 0,4-6-12 0,-5 2-11 16,5 1-1-16,-1 2-1 0,1 0-5 16,6 2-7-16,-4 3-3 0,8 1-5 0,-4 7 0 15,6-8 0-15,1 12-4 0,6-8 2 16,4 6-3-16,3 2-2 0,-4 13-6 15,1 6-9-15,3 2 0 0,-3 6-9 16,-4 10-1-16,7 1 0 0,4 6 1 0,-5 7 1 16,8 8 4-16,-4 4-5 0,-2 6 4 15,1 9 4-15,-5 6 2 0,4 2 4 0,-2-2-2 16,-5 1 2-16,2 1-3 0,1-5 9 16,-4-7-5-16,-2-6 5 0,2-4-19 0,-3-6-1 15,3 1 0-15,0-11 11 0,-2-3-7 16,5-4 3-16,4-4 2 0,0-6-5 15,3-8-12-15,11-14-14 0,-1-4-6 0,-10-6-4 16,4 1 3-16,-3-2 3 0,-5 2 7 16,-5 7-3-16,2 9 6 0,-5 5 1 15,-5 2 0-15,1 3-5 0,-4 8 6 16,0 2-7-16,-3 5 5 0,0 0 7 0,0 0 6 16,0 0-1-16,3 34 4 0,5-16 2 15,-2 2-3-15,4 3 8 0,4-3-3 0,-1-1 5 16,7 5-3-16,0-12 9 0,0-2 0 15,7-3 0-15,-1-7-1 0,1 0 3 0,2-10 3 16,6-8-1-16,-10 0-3 0,16-18-3 16,2-4 3-16,-13-3 3 0,0 1-4 0,3-4 4 15,-6 9-3-15,0 2 0 16,-11 10-1-16,-9 8-3 0,3 5-4 0,0 1-5 16,-7 11 6-16,-3 0-1 0,0 0 4 15,14 23 1-15,-8-6-2 0,1 5 0 0,7 6 3 16,-5 1 3-16,4 2-2 0,4-3 1 15,1-1 0-15,4-4 2 0,-8-3 5 16,2-6 2-16,11-3 3 0,-7-7 0 0,14-1-5 16,-1-8 1-16,-6-2 4 0,3-11 3 15,16-9-8-15,1-6 3 0,-4-4-5 0,7-11 1 16,-10 11-1-16,0-1 2 0,-6 6-5 16,-15 7 8-16,5 5 0 0,-11 4-1 0,-3 7-6 15,0 4-7-15,-3 1 2 16,-7 4 5-16,0 0-1 0,13 21 1 0,-9-6-1 15,-1-1-2-15,0 7 3 0,4-3-3 16,-1 2 4-16,1-4 0 0,-3 1-4 0,-1-3 5 16,3-2 3-16,4-5 1 0,-2 2 3 15,-2-7 1-15,-6-2-1 0,20 0 1 0,-20 0-6 16,29-15 1-16,-12 3-3 0,-4-5 6 16,1-1-3-16,-1 0-5 0,4-4-1 15,-4 2-5-15,1-1-1 0,2 2-10 0,-2-1-11 16,-4 0-15-16,-1 0-9 0,2 2-8 15,2-3-5-15,-3 2-1 0,-3 5 7 0,3-4 4 16,-4 5 2-16,1 1 12 16,-3 2-9-16,-1 0 19 0,7-1-2 0,-7 2 7 0,-3-1 2 15,3 0 8-15,-3-4-2 0,4 6 7 16,-1-9-1-16,-6 3 1 0,-1-4-5 16,1-1 1-16,3 1 5 0,-10-4 2 15,4-1 7-15,2 5 5 0,-3 0 4 0,4 7 7 16,0 1 5-16,0-2-1 0,-1 4-6 15,-2-1-10-15,6 9-4 0,-8-1 5 0,8 1-1 16,0 0-1-16,-16 22-3 0,13-4 1 16,0-1-1-16,3 13 0 0,0 8 3 15,0 17 8-15,0 2 7 0,6 0 4 0,-2 6 12 16,2-2 6-16,-6-3 6 16,0 3-7-16,0-5 1 0,0-12-2 0,0-5-2 15,0 3 1-15,0-9-4 0,-3 3-4 16,0-8-5-16,-4-6 1 0,0-4-7 0,0-5-23 15,-6-5-9-15,4-2-14 0,-5-6-11 16,-7 0-1-16,2-6-4 0,2-1 0 0,-7 0-1 16,11 0 3-16,-4-4 2 0,4 1 4 15,4 1 8-15,-2 2-2 0,5-4-3 0,-1 4 6 16,7 0 1-16,0-4 3 0,3 1-2 16,7 3 3-16,4-3 7 0,2 2-3 0,4-4 4 15,7 3 8-15,0 1-4 16,0 0-1-16,0-2 9 0,-2 3-3 0,2-4 5 15,3 4-4-15,0-3-2 0,10 0 6 16,-6-2 2-16,3-1-4 0,-4 1 2 16,0-5 1-16,-3 3-6 0,4-4 4 0,-8 0-3 15,1 2 4-15,0-4 2 0,-5-2 4 16,-1-3-6-16,-4-3 4 0,2-12-8 0,2-3 7 16,-12 11 1-16,-2 1 5 0,-4 6 7 15,-3 3 3-15,0 1 0 0,-3 2 1 0,-4 5-7 16,4 3-2-16,0 1-3 0,-4 3-1 15,0 2 1-15,7 5-2 0,-16 2-4 0,16-2 0 16,-24 14 4-16,11 4-4 16,-1 3-4-16,5 7 4 0,-4 1 4 0,-4 14-6 15,4 2 2-15,-1 2 3 0,4-7-5 16,10-5 4-16,-3-2 3 0,3-4-4 0,3-1 0 16,4-3 2-16,-4-3 1 0,3-1 4 15,5-6 4-15,2-8-5 0,4 0-2 0,-4-4 1 16,1-3-1-16,-14 0 3 0,30-12-3 15,-7-1-1-15,-3-9-3 0,-4-2 2 16,4 3 1-16,-2-2-1 0,-6 6-1 0,-2 2 2 16,1-3-4-16,-5 4 1 15,4-3-6-15,-4 6 1 0,5-3 1 0,-1 3-4 16,-1 1 6-16,5-1-6 0,-1 2 1 16,1 0 0-16,-1 5-5 0,1 1 2 0,-4 3 3 15,-10 0-2-15,23 11 0 0,-13-1 2 16,-1 5-6-16,5 5 9 0,-1 6 0 0,1 3-1 15,-4-4 3-15,7 2 1 0,-4-2 1 16,0 3 0-16,-3-6-3 0,3-4 3 0,1 0-1 16,-1-6 3-16,-3-2 4 0,4-6-2 15,-5-1 1-15,-9-3-4 0,21-7 3 0,-12-7-6 16,4-5 6-16,11-26-8 0,-7-5 5 16,-1-5-6-16,11-20 4 0,-3-6 0 15,-1 2-4-15,-7 1-2 0,1 2-1 0,7 5 5 16,-14 21 1-16,-4 3-4 0,8 15-1 15,-8 4 13-15,1 7 8 0,-4 3-9 0,-3 2 2 16,3 3-10-16,-3 6-2 16,7 2 4-16,-7 5-6 0,0 0 8 0,0 0-1 15,-3 37-3-15,-1-8 0 0,4 13-3 16,0 15 9-16,4 5 1 0,3 19 12 0,6-5 2 16,-10-8 7-16,7-4 7 0,-7-3 1 15,14-4 5-15,-4-7-3 0,4-4 2 0,-4-14 3 16,4-7 10-16,-4-4 14 0,-2-9 13 15,-2-7-8-15,9-3-4 0,-6-4-11 0,12-11-4 16,-5-4-4-16,2-6-6 0,9-12-8 16,0-5 1-16,-10 2-16 0,-7-5-19 15,4-1-17-15,-1 9-14 0,-5 3-4 0,-8-3-1 16,7 2 0-16,-10 4-6 0,0-2-1 16,0 1 2-16,-7-2 7 0,4-3-6 15,0 0 9-15,-11 5 5 0,8-2-3 16,-1 4 2-16,0 3 6 0,0 4-5 0,-2 2 2 15,5 4 2-15,1-1-1 0,-11 4-3 16,11 5 2-16,-3 1 2 0,-1 5 2 0,7 1-3 16,0 0 7-16,0 0 1 0,-27 7-3 15,24-2 3-15,3-5 2 0,-6 13 3 16,1-6-1-16,5-2 0 0,0-5 4 16,0 14 1-16,5-7 6 0,1 2-4 0,-3 0 2 15,4-2 1-15,-1-1-2 0,-3 5-38 16,8-3-62-16,-8 1-94 0,7-1-87 0,-7-4-83 15,0 0-163-15,8 2-44 0,-11-6 43 16,7 5-325-16,-7-5-340 0</inkml:trace>
  <inkml:trace contextRef="#ctx0" brushRef="#br0" timeOffset="38837.78">16403 5422 2582 0,'-20'10'130'0,"-4"-2"48"0,15-6 14 15,9-2-12-15,0 0-18 0,0 0-8 16,0 0-10-16,49-35-8 0,11 14 0 0,20-5-5 16,11-5 1-16,5 6-10 0,-6-1-17 15,3-5-8-15,4 4-14 0,-10 4-7 0,-24 4-4 16,-3-2-5-16,-6 4-7 0,-18 5-16 16,-6 1-21-16,-6 1-25 0,-8 3-30 0,-10 4-44 15,-6 3-42-15,8-7-58 0,-8 7-66 16,0 0-69-16,0 0-65 0,0 0-169 15,0 0 10-15,0 0 57 0,0 0-242 0,0 0-211 16</inkml:trace>
  <inkml:trace contextRef="#ctx0" brushRef="#br0" timeOffset="41652.6">10269 10057 2182 0,'-46'-6'124'0,"13"6"26"0,6-4 32 16,0 1 15-16,11 2 14 16,-1 1-19-16,17 0-9 0,-27-3-24 0,27 3-12 15,-10-3-19-15,10 3-9 0,0 0-15 16,70-3 0-16,14 3 9 0,33-2 9 0,33-4-1 15,36-2 16-15,17-3-1 0,7-3-3 16,0 1-12-16,-4-2-7 0,-15 1-5 0,-45 3-14 16,-12 3-8-16,-21-2-9 0,-6 6-6 15,-23-2-22-15,-18 1-60 0,-17 5-48 0,-5-2-53 16,-14-2-53-16,-3 4-55 0,-7 0-42 16,-7-1-45-16,-3-5-61 0,-10 6-99 15,0-4-104-15,0 4 43 0,-16-14-361 0,5 6-371 16</inkml:trace>
  <inkml:trace contextRef="#ctx0" brushRef="#br0" timeOffset="41952.94">12060 9576 2712 0,'-17'-16'143'0,"1"-1"11"0,2-1 17 16,4 5 16-16,4 1-7 0,-5-3-11 16,8 5-13-16,0 0-17 0,-1 0-19 0,4 10-9 15,13-18-15-15,1 16-14 0,13 2-8 16,9 2-8-16,24 12-8 0,0 10-5 0,20 1-8 15,0 15 2-15,-10 5-1 16,-7 5-8-16,-9 5-1 0,-8-1 1 0,-5 3-1 0,-18-7-2 16,-10 6 1-16,-13-12-3 0,-3 6-6 15,-11 0-6-15,-5-1 3 0,-8-2-2 16,-3-7-1-16,-7-2 0 0,1-12-15 16,-5 5-22-16,5-6-12 0,-1-7-30 0,10-3-28 15,4-4-31-15,-4-3-51 0,8 2-43 16,-2-3-30-16,5 4-41 0,-1-4-39 15,0 0-28-15,4 1-69 0,3-2-71 0,0-2 49 16,7 2-234-16,3-6-169 0</inkml:trace>
  <inkml:trace contextRef="#ctx0" brushRef="#br0" timeOffset="91038.84">16799 16023 1689 0,'-13'-11'49'0,"3"4"31"0,4 0 21 16,-5 1 20-16,11 6 4 16,-9-12 8-16,9 12-8 0,-7-10-5 0,7 10-14 15,-3-8-16-15,3 8 11 0,0 0-17 16,0 0 11-16,46 5-10 0,-19 2-3 16,3 6-2-16,3 2-8 0,-6 6-2 0,0-4-15 15,9 10-4-15,-12-2 2 0,-5 0-2 16,11 6-6-16,-13-2 1 0,-4-4-10 0,-10 3-7 15,-6-3 12-15,-3 5-19 0,-4 0 10 16,4 0-1-16,-8-1-9 0,-10 9-8 16,-6 2 9-16,0-7-9 0,-10-1-4 0,10-7-14 15,10-5-29-15,4-5-9 0,-11 6-35 16,10-7-18-16,-6-2-28 0,3-1-26 16,4 2-33-16,2-5-34 0,1 1-32 15,-4-1-41-15,4-4-81 0,2 0-52 0,5 2-168 16,-4-3-89-16</inkml:trace>
  <inkml:trace contextRef="#ctx0" brushRef="#br0" timeOffset="91622.66">15570 16415 1796 0,'0'0'78'0,"0"0"20"0,0 0 7 15,0 0 3-15,0 0 12 0,0 0 5 16,-14-17-5-16,14 17 0 0,17-17-1 15,-1 9 5-15,14-5-1 0,10 1-7 0,24-5 10 16,12 3-17-16,21 2-11 0,7 2 1 16,5 0-14-16,5 2-7 0,-5 4-5 0,-18-2 0 15,19 1-10-15,-1 3-10 16,-28-3-1-16,-1 2-7 0,-10-1-9 0,-13 1 5 16,-11 3-4-16,-10-3-13 0,-9 3-2 15,3-2-4-15,-13 4-25 0,10-4-13 16,-27 2-19-16,27 2 0 0,-14 1-14 0,-13-3-36 15,10 10-20-15,-10-10-31 0,3 10-24 16,-3-2-34-16,0-8-31 0,-10 14-38 0,-3-6-61 16,10-1-105-16,-8 1 12 0,5-3-174 15,-4 0-94-15</inkml:trace>
  <inkml:trace contextRef="#ctx0" brushRef="#br0" timeOffset="100689.68">17012 17931 1985 0,'-12'-7'256'0,"5"0"-2"0,7 7-6 16,-14-7-17-16,14 7-24 0,0 0-15 15,0 0-25-15,0 0-13 0,0 0 1 0,0 0 7 16,47 17-9-16,-10-7-12 0,-4 2-12 16,17 6-16-16,3 2-9 0,-6 3-10 15,7 2-9-15,-2-4-7 0,-8 4-5 0,2 0-4 16,-5 0-21-16,-8-4-34 0,-6-3-35 16,-4-7-57-16,-3 3-64 0,0-3-41 15,0-3-47-15,-10-2-47 0,0-3-67 0,0-2-97 16,-10-1-94-16,0 0 43 0,17-14-314 15,-14 3-293-15</inkml:trace>
  <inkml:trace contextRef="#ctx0" brushRef="#br0" timeOffset="100940.35">17496 17870 2488 0,'-13'-15'177'16,"-1"-1"37"-16,1 7 33 0,7-1 13 16,-5 4-3-16,8-2-16 0,3 8-19 0,0 0-12 15,0 0-4-15,-33 21 12 0,20 0-25 16,-14 12-2-16,13 6-19 0,-2 3-1 15,2 6-23-15,-5 2-7 0,5 0-17 0,-2 2-2 16,-5-2-18-16,8-2-4 0,-7 4-2 16,10 0-25-16,-10-4 9 0,14-12-11 15,-1-10-12-15,0-1-2 0,4-7-4 16,-4-4-5-16,1 3-21 0,6-9-23 0,0 3-40 16,0-11-36-16,0 0-44 0,-7 7-47 15,7-7-40-15,0 0-42 0,0 0-38 16,0 0-42-16,-3-26-47 0,3 13-52 0,-4 2-81 15,4-3-81-15,4 2 43 0,-1-5-445 16,-3 3-465-16</inkml:trace>
  <inkml:trace contextRef="#ctx0" brushRef="#br0" timeOffset="113557.1">12740 13652 3237 0,'-14'-15'208'16,"-2"5"-22"-16,5 3-70 0,8-1-28 0,-7 1-12 15,10 7-30-15,0 0-15 0,0 0-3 16,0 0-2-16,0 0-5 0,0 0-1 0,0 0-4 15,37 20 1-15,-14-5 13 0,7 3-12 16,10 7 0-16,0 0 0 0,4 0-7 0,-1 0 9 16,-7 4 0-16,-6-8-9 0,0-5 1 15,-3 1 8-15,3 1-29 0,-10-5-30 0,4 2-45 16,-8-3-51-16,-2-2-32 16,-4-3-35-16,-1-1-35 0,2-6-41 15,-11 0-49-15,10-10-72 0,-7-3-32 0,3-2-245 16,1-7-170-16</inkml:trace>
  <inkml:trace contextRef="#ctx0" brushRef="#br0" timeOffset="113773.43">13183 13525 2005 0,'-10'-28'72'0,"4"8"30"16,6 2 36-16,-11 9 18 0,11 0 0 0,-3 2-17 15,3 7-8-15,0 0 9 0,0 0-3 16,0 0 15-16,-46 28-6 0,25-6 10 16,-9 21-4-16,10-4-2 0,-10 10-4 0,3 13-8 15,8-15-10-15,-5 3-14 0,4-2-4 16,-6 0-7-16,9-2-15 0,0 0-1 0,4-9-17 15,0-9-1-15,2-3-7 16,8-5-10-16,-3-2 1 0,-1 1-13 0,4-4 2 16,0-5-7-16,3 3-7 0,-5-2-5 15,5-11-34-15,-6 12-34 0,6-12-43 0,-3 10-60 16,-4-7-70-16,7-3-52 0,0 0-66 16,0 0-75-16,0 0-157 0,0 0 39 15,-6-18 62-15,6 11-291 0,0 7-249 0</inkml:trace>
  <inkml:trace contextRef="#ctx0" brushRef="#br0" timeOffset="154809.07">28976 9500 2161 0,'-14'-15'-51'0,"14"15"3"0,-6-10 37 15,3 3 8-15,3 7 12 0,-4-18 12 16,4 11 8-16,0 7 2 0,4-24 5 16,-4 15 4-16,9-8-7 0,2 4 3 15,2-5 2-15,1 0-1 0,5-1 4 0,2 1 2 16,5-2-5-16,-2 1 5 0,6 1-1 16,-1 0-7-16,-2 1 1 0,6 2 7 0,1-3-7 15,0 4 1-15,-1-3-5 0,-3 6-5 16,3-4 3-16,0 0-3 0,4 5-1 15,2-5-5-15,-1 5-2 0,-2-3 3 0,4 2 2 16,20 0-10-16,3-3-5 0,1 6 3 16,-1-3 3-16,7 4-6 0,4 1 4 0,2-1-15 15,1 5 12-15,-1-1 0 0,8-3-5 16,-1 6 3-16,3 0 0 16,-2 0 0-16,3 0-7 0,0 4 2 0,-5 1-3 15,5 0 8-15,-6 2-1 0,-1-3-7 16,-4 7 4-16,5-1 1 0,-2 0-7 0,-2 1 6 15,13 6 4-15,0-1-8 0,-1 5 3 16,-5 0-8-16,-10-4-2 0,9 5 1 16,-13-4 0-16,6 7 1 0,-9-7-2 0,-10 7 9 15,3-3-2-15,0-2-6 16,-6 2 6-16,-2 3 3 0,2 0-3 0,-4 3 0 0,-1-6 6 16,-1 3-7-16,-9 3 6 15,12-3-4-15,-5 8 3 0,1-7-7 0,-1 6 9 16,5 2-5-16,-5-1 2 0,4-1-2 15,10 8 2-15,-17-5 0 0,1 2-2 16,2 1 13-16,-5-4-8 0,-1 8 1 0,-7 0-4 16,-3-3 5-16,-3 1-2 0,-1 6-2 15,1-7 2-15,-4 5 2 0,-3-1-5 0,0 3 5 16,-3-2 1-16,-7 4 3 0,3-4 3 16,-3 5-3-16,-3-6 0 0,0 7 2 15,2 0-1-15,-5-9 9 0,-4 0-11 0,0-1 1 16,-4 17 3-16,-2-3 2 0,6 2 2 15,-6-4-9-15,2 7 6 0,-3-9-6 16,0 1 0-16,-2-1 9 0,-2 0-7 0,1 0 4 16,1 3-9-16,-5-6 14 15,1 6-5-15,-1-6-6 0,1 4 7 0,-7-1 0 0,0 2-6 16,0-2-6-16,-4-2 6 16,2 0-6-16,-2-4-3 0,1 2 3 0,-4-4 3 15,-3-1 3-15,0 1-1 0,0-3 5 16,3-2-6-16,4 4-8 0,-10-7 9 15,3-2-6-15,0 4 15 0,0-4-20 0,0 0 6 16,3-7 3-16,-9 9-3 0,-2-1 10 16,2-7-15-16,-1 5 4 0,1-1 3 15,-1 2 0-15,0 0-5 0,1-1 8 0,-1-5 2 16,1 5-9-16,2 2-1 16,-5-4 0-16,1-1-1 0,2 1 11 0,-4 0-2 0,-4 1-14 15,4 0 7-15,-3-1 12 16,-4-1-11-16,-5 0 6 0,8 2-7 0,1 0 10 15,-4 0-2-15,-3-1-10 0,3 2 6 16,1-1 9-16,-1-3-4 0,0 3-3 16,1-2 2-16,-5 0-10 0,5-3 7 0,2 1 2 15,11-2-2-15,-10-2-9 0,0 3 11 16,13-5 2-16,0-4-14 0,3 5 15 0,0-3-2 16,4-1-8-16,-1 2-2 0,-3-1 5 15,11-2-3-15,-1 0 3 0,-5 2-3 16,1-2 5-16,1 0 5 0,4 1-13 15,-1-3 0-15,0-2 5 0,0 1-3 16,8-2 5-16,-5-4 0 0,4 0-7 0,0-2 3 16,4 2 2-16,-5-1-5 0,11-6 8 15,-9 10-5-15,9-10-2 0,-10 8-1 16,10-8 5-16,-8 7 0 0,8-7-2 0,0 0-25 16,0 0-16-16,-12 7-28 0,12-7-21 15,0 0-38-15,-14 3-46 0,14-3-65 0,0 0-88 16,-13-10-163-16,6 3 24 0,4-1 46 15,0-1-142-15,3 9-60 0</inkml:trace>
  <inkml:trace contextRef="#ctx0" brushRef="#br0" timeOffset="155392.74">31549 13062 1701 0,'4'-10'74'0,"-4"10"5"0,-7-12-4 16,7 12-4-16,-3-13-2 0,3 13-6 15,0 0-8-15,-20-5-2 0,20 5 6 0,-37 15-2 16,7 3 7-16,0 11 8 15,-10 7 6-15,7 3 2 0,-13 14 9 0,5 1-3 16,-2 5 2-16,-1-1 3 0,8-1-7 16,-11 5-5-16,11-6 5 0,16-9 6 15,-1-5-7-15,2 1-5 0,11-6-1 0,5-9 8 16,3-6 14-16,7-2 7 0,13-1-2 16,7-1-9-16,9-5-10 0,24-5-5 15,-3-5-11-15,16-3-7 0,4-9-8 0,0 0-2 16,0-4-8-16,13-5-9 15,-24 4-32-15,4-1-30 0,-13-3-37 0,-14 5-45 0,-13 1-30 16,-3 5-31-16,-4-3-40 0,-10 5-39 16,-2-2-44-16,-8 1-30 15,-3 6-72-15,0 0-68 0,0 0 31 0,0 0-139 16,-24-12-72-16</inkml:trace>
  <inkml:trace contextRef="#ctx0" brushRef="#br0" timeOffset="157293.44">19366 13845 1743 0,'-17'-8'101'0,"4"4"11"16,7-2 17-16,-8-1 17 0,14 7 13 15,-10-12 4-15,10 12 7 0,-6-9 1 0,6 9-2 16,0 0-1-16,-11-9-13 0,11 9-7 15,-10-6-11-15,10 6-13 0,0 0-21 0,0 0-1 16,0 0-10-16,0 0-10 0,0 0 9 16,0 0 5-16,0 0 12 0,27 40 2 15,-3-17 7-15,22 10 6 0,17 3 7 16,11 0-1-16,9 2-4 0,13-4 0 16,12 0-9-16,8-9 3 0,14-6 1 0,3-5-2 15,17-3-15-15,57-1-4 0,0-13-5 16,13 2-9-16,0-10-2 0,0-6-9 0,3-1-14 15,-6 1 0-15,-10-1-7 0,-1-4-10 16,-12 0 2-16,-8 1 0 0,-42 8-7 0,-8 1-6 16,-6 2 1-16,-10-1-8 0,-10 3-3 15,-27-1 2-15,-6 1-7 0,-14 4 1 0,-9 1-5 16,-14 2-2-16,-7-2 0 16,-9 3-9-16,-1-3 5 0,-4 3-4 0,-1-3-1 15,-2 3 7-15,-6-2-1 0,3 0-4 16,1 2-1-16,-14 0 6 0,20-4-5 0,-20 4-5 15,13-1 2-15,-13 1 4 0,17 0-12 16,-17 0 14-16,0 0-7 0,0 0 3 0,14 1-10 16,-14-1 11-16,0 0-2 0,0 0-9 15,0 0 10-15,-21 18-8 0,11-15 12 16,-7 7-2-16,1-2-4 0,-11 2 0 0,1-1-10 16,-14 4-2-16,-17 5-16 15,-9-1 0-15,-8-2-14 0,-23 0 0 0,-6-2-17 0,-11-1-10 16,-9 1-8-16,-10-6 0 15,-17-2 1-15,0-5-7 0,-3 6 0 0,-4-6-8 16,-3-3-2-16,-1 3-3 0,12-3-3 16,2-2 3-16,10-5-3 0,7 6-10 0,13 1-3 15,11-5-15-15,19 6-8 0,21-6-23 16,9 5-23-16,14-1-38 0,13-2-36 0,3-2-42 16,-3 1-58-16,16 3-67 0,1-6-102 15,10 2 42-15,3 1-318 0,3-3-286 16</inkml:trace>
  <inkml:trace contextRef="#ctx0" brushRef="#br0" timeOffset="162959.68">3483 12172 2434 0,'-13'-10'122'0,"13"10"40"0,-8-7-6 16,8 7 4-16,0 0-16 0,-13-8-17 0,13 8-8 15,0 0-12-15,-9-6-13 0,9 6-20 16,0 0-6-16,0 0 1 0,0 0-4 0,3 31-9 15,3-16-8-15,1 10 0 16,-4-3-7-16,5 9-1 0,-2 4 1 0,1 12 2 16,-4-3-4-16,3 10-1 0,-3 1-1 15,2 0-5-15,-2-2 1 0,0-9 2 16,0 6-1-16,-3-11-7 0,4-3 2 0,-4-4-7 16,6 0 4-16,-3-1-4 0,0-8-9 15,2-2-35-15,1 3-39 0,-3-9-30 16,4 0-46-16,-1-2-41 0,-3-5-37 0,5-2-53 15,-8-6-94-15,0 0-161 0,33-17 32 16,-17 2 58-16,5-9-188 0,2-12-118 0</inkml:trace>
  <inkml:trace contextRef="#ctx0" brushRef="#br0" timeOffset="163409.54">4120 12270 1948 0,'3'-18'135'0,"0"11"-7"0,-3 7 6 16,3-23 5-16,1 13-26 0,2-5 1 0,2 1-27 16,4-4-8-16,1 5 7 0,8-2-29 15,-7 5 2-15,5 3-4 0,-2-1-10 16,7 5-1-16,-2 3 2 0,-1 6-9 16,2 1-2-16,0 5 0 0,-3 4-4 15,-3-1-16-15,-4 4-15 0,-3 2-14 0,0 1 2 0,-6 3-16 16,-1-2 3-16,-3-3-2 15,0 0 2-15,-3-2-1 0,3-4 3 0,0-2-4 16,-4 1 11-16,8-1-3 0,-4-1 1 16,0-11-1-16,3 14 0 0,-3-14 7 15,6 13-5-15,-6-13 9 0,10 11 4 0,-3-7 2 16,-7-4 5-16,20 10 0 0,-10-5 6 16,3 2-15-16,-3 6 19 0,4-2 1 15,-1 6 2-15,7 5 10 0,-4 3 4 0,-5-6 1 16,-1 10 13-16,-4-2 6 0,-6-2-5 15,0 3 10-15,-6-3-10 0,-1 8 14 0,-10-4-16 16,1-1 7-16,-14 4-12 16,3-7-5-16,7-7 9 0,-3-6-13 0,0-2-5 15,-4-6 2-15,3 2-11 0,-3-8-35 16,-3-2-22-16,5 3-34 0,-2-6-26 16,3 4-28-16,1 0-40 0,2-4-43 0,-1-1-62 15,5 1-110-15,7 2-68 0,0-4-211 16,3 2-160-16</inkml:trace>
  <inkml:trace contextRef="#ctx0" brushRef="#br0" timeOffset="166226.6">13453 18205 2108 0,'0'0'200'0,"-24"1"22"0,24-1 12 0,-9 6 0 16,9-6-16-16,0 0-16 16,0 0-5-16,0 0-7 0,0 0-10 0,0 0-1 15,0 0 14-15,0 0 2 0,99-20 5 16,-2 1 3-16,13 1-21 0,14-2-23 0,-8 2-6 15,-3 0-19-15,1 0-19 0,-11 7-6 16,-10-4-15-16,-22 8-7 0,-15 4-10 16,-15-3-13-16,-8 6-25 0,-3 0-18 0,-8 0-13 15,-5 3 5-15,1 0-14 0,-18-3-13 16,6 4-20-16,-6-4-22 0,0 0-22 0,-17 15-23 16,1-15-32-16,2 6-21 0,-2-3-31 15,2-2-41-15,1-1-57 0,13 0-56 16,-30-4-95-16,16 1-167 0,4-4 56 15,7-1 54-15,3 8-371 0,3-22-347 16</inkml:trace>
  <inkml:trace contextRef="#ctx0" brushRef="#br0" timeOffset="166962.29">19890 18081 2544 0,'-21'6'44'16,"8"-1"31"-16,3-2 3 0,10-3 28 16,-16 4 6-16,16-4 8 0,0 0-5 15,-10 6 0-15,10-6 19 0,0 0 13 0,0 0 11 16,0 0 12-16,89-6-10 0,-18-4 3 16,22-5 0-16,7-3-18 0,-4 4-13 0,15-5-7 15,-2-2-15-15,-16 4-12 0,-15 5-6 16,-9 1-13-16,-5 1 1 0,-17 0-10 15,-11 3-9-15,-9 3 0 0,-8 0-12 0,-5 1-2 16,2 3-11-16,-16 0 6 0,0 0-5 16,18 6-5-16,-18-6 3 0,0 0-11 15,-54 12-5-15,11-5 3 0,-23 0-4 16,-5 10-2-16,-9-5-5 0,3 1 1 16,1-1 5-16,2-2-14 0,1 1-24 0,10-3-17 15,9 2-25-15,18-4-27 0,-1-5-22 16,14 5-34-16,2-4-12 0,2 1-33 0,5 0-16 15,4 0-31-15,4 1-27 0,6-4-32 16,0 0-49-16,0 0-104 0,0 0-69 16,0 0 44-16,0 0-294 0,0 0-259 0</inkml:trace>
  <inkml:trace contextRef="#ctx0" brushRef="#br0" timeOffset="193577.72">29743 12102 2208 0,'-27'-2'-23'0,"0"2"21"0,7-3 22 0,1 1 18 15,2-2 12-15,17 4 16 0,-34 0 8 16,34 0 7-16,-26-4 9 0,9 4 12 0,17 0 11 16,-23-3-7-16,23 3-4 0,-20-4 4 15,10 1-10-15,10 3-6 0,-10-5 1 16,10 5-12-16,-14-7 3 0,14 7-4 16,-9-10-4-16,9 10 1 0,-4-14 0 15,4 14-13-15,7-15-1 0,-4 5-2 0,11 2-2 16,5-9-4-16,8 6 1 0,3-7-2 15,20-3-6-15,3 2-3 0,1-2 1 16,6 4-6-16,0-1-4 0,0 3-3 0,3 4 1 16,4 4-7-16,-4-1-1 0,3-1-2 15,5 8-1-15,-14-2-1 0,13 6 0 0,6 2 6 16,1 1-1-16,-1 5 2 0,18 10-1 16,-24-4 0-16,19 9-6 0,-5 10 5 15,-4-3-4-15,0 2 9 0,-3 1-7 16,-1 6 1-16,1-3-1 0,-7 5-2 0,4-1-4 15,-8 3 3-15,1 1-3 0,-1 6-5 16,-2 0 4-16,-1-3 3 0,0 1-2 16,-6 5 0-16,0-1 3 0,-8 2-4 15,-2-4-2-15,-4 4 5 0,1 1-1 0,-4-3 3 16,-3 4 4-16,-1 2-4 0,-12-15 0 16,12 13-2-16,-9-9 1 0,-7-3 0 0,4 3 4 15,-2 0-3-15,-1-6-5 0,-4 6 0 16,-1-4 3-16,-2 0 1 0,-1 1-2 15,-4-2-3-15,2 2 4 0,-8-7 0 16,4-3 0-16,-7-2 2 0,0 18-3 0,0-7-3 16,-7 4 3-16,-3 0 3 0,6 4-6 15,-8-1 4-15,-1 2 9 0,-1 2-1 16,-2-4-5-16,-5 14 2 0,-9 1 11 16,7 0-6-16,-7-6 8 0,0 1-7 0,-7-1 2 15,1-2-1-15,-4 0-3 0,-4-5-1 16,1 5-5-16,-11-7 9 0,1-6-7 0,-4-3-6 15,1 4-4-15,-1-5 1 0,7-11 2 16,-4-2-3-16,8 1-1 0,-1-9 3 16,-2-3-6-16,-2 5-2 0,1-7-3 0,-3-2 2 15,3 0 1-15,1-5 3 0,8 0-6 16,1-2-10-16,1-1-12 0,1 0-24 16,8-3-6-16,7 3-25 0,3-3-22 15,7-1-32-15,-4-3-42 0,17 0-36 16,-27-3-50-16,18 0-43 0,-1-1-36 0,-1-4-55 15,5-5-94-15,-1-3-92 0,7-1 48 16,4-4-375-16,-1-8-382 0</inkml:trace>
  <inkml:trace contextRef="#ctx0" brushRef="#br0" timeOffset="193961.69">30883 14259 2591 0,'6'-12'-25'0,"-2"5"32"15,-4 7 25-15,6-7 13 0,-6 7 4 16,0 0-1-16,0 0 9 0,0 0 16 0,0 0 6 16,-49 16 7-16,25 7 9 0,-12 10 1 15,-5 3-4-15,-5 13-4 0,3 6 4 0,5 2-4 16,5 6-2-16,14-8-3 0,2-1 8 15,14 5-4-15,-1-5-2 16,11 0 2-16,13 0 2 0,3-9-1 0,17-2-4 16,20-2-5-16,10-6-14 0,14-10-1 15,12-4-8-15,-16-11-9 0,0-3 2 0,1-5-6 16,-9-4-8-16,1-4-3 0,-5 2-5 16,-15 0-15-16,-6-5-37 0,-11 1-23 15,-6 4-42-15,-3-3-22 0,-8 1-29 0,-2 2-28 16,-4 0-20-16,-13 4-16 0,17-4-23 15,-17 4-32-15,4 0-48 0,-4 0-66 16,0 0-97-16,0 0 30 0,0 0-179 0,0 0-117 16</inkml:trace>
  <inkml:trace contextRef="#ctx0" brushRef="#br0" timeOffset="197478.61">4860 12230 1928 0,'9'-18'125'0,"-2"1"-2"0,0-1 7 16,0 3-8-16,6-2 0 0,4 2-19 16,-4-6-12-16,10 3-8 0,-2 4-17 0,4 2 7 15,-1 2 2-15,0 7-8 0,-1 3-15 16,7 6-2-16,3 6 2 0,7 9-11 15,0 15 3-15,-13 3 14 0,-4 10 9 0,-6 2 0 16,-7 8-5-16,-4 0 19 16,-6 4 1-16,-3-1 1 0,-3-1 14 0,-5-4-9 0,1-4-9 15,7-11-5-15,0-9-5 16,3-5-2-16,0-6-2 0,0-5-8 0,0 2 3 16,3-5-3-16,0-3 10 0,1 0 20 15,6-5 8-15,-10-6-1 0,23 4-12 16,-6-4-9-16,-17 0-7 0,43-7-6 0,-20-1-4 15,8 1-43-15,5-3-56 0,0 0-64 16,8-1-80-16,13-3-91 0,-4-6-100 0,0 3-176 16,7-8-22-16,1 0 56 0,5-11-368 15,-9 9-370-15</inkml:trace>
  <inkml:trace contextRef="#ctx0" brushRef="#br0" timeOffset="198128.52">7153 11933 2705 0,'0'0'136'0,"0"0"-1"0,0 0 4 0,0 0 1 16,20 0-14-16,-20 0 0 0,0 0-14 15,0 0-7-15,0 0-5 0,0 0-20 16,0 0-8-16,-30 18-1 0,6-7-7 16,5-1-10-16,-15 8-3 0,-9 4-2 0,0 6-9 15,-8 2-2-15,1 2-2 0,1 0-4 16,-11 9-1-16,9-14-1 0,-2 4 1 16,-6 8-1-16,-1 1 5 0,9-11-4 0,4 2 3 15,4-3 0-15,3-3-5 16,10-5 0-16,4-3-6 0,5-2-4 0,2-5 9 0,-1 3-1 15,7-4 11-15,-1-2 19 0,4-1 18 16,-1 2 16-16,5-4 25 0,6-4 22 16,-13 6-10-16,13-6 3 0,0 0-11 15,-17-20-2-15,7 8-4 0,10-6-16 16,-3-10-18-16,3-1-1 0,6-27-8 0,12-5-8 16,1-14-6-16,5-4-11 0,6-3-3 15,0-1-1-15,3 6 6 0,-6 4-18 0,3 2 3 16,-7 21-3-16,-3 7 4 0,3 3-11 15,-13 12-1-15,1 3-2 0,-5 10-11 0,0-1-3 16,4 8-8-16,-2 7 8 0,-8 1-2 16,0 0-9-16,36 26 5 0,-12 13 8 15,-2 8-3-15,2 3-5 0,12 18 8 16,-9 2 3-16,-3-4-17 0,2 5 0 16,4-3 4-16,-3-1 2 0,-7-14 6 0,0-1-2 15,0-4 5-15,0 2 6 0,-3-17-14 16,-8-4 3-16,4-1 0 0,-2-6 1 0,-5-7 9 15,1-1-14-15,-1 0 0 0,-1-3-20 16,-2 0-27-16,0-4-29 0,-3-7-39 0,0 0-51 16,0 0-41-16,10 0-67 0,-10 0-61 15,0 0-50-15,6-19-68 0,-3 6-112 16,2 1-57-16,-5-1 59 0,3 1-470 0,3-3-507 16</inkml:trace>
  <inkml:trace contextRef="#ctx0" brushRef="#br0" timeOffset="202528.63">19586 17095 2998 0,'-6'-3'-13'15,"-8"-8"25"-15,4 10 13 0,10 1 10 0,-17-7-6 16,17 7 1-16,0 0-1 0,0 0 5 15,0 0 0-15,-19 17 12 0,15-5 9 16,8 3 26-16,2 10-9 0,1-2 16 16,3 7-11-16,10 6 16 0,0-2 12 15,7-1-3-15,6-1 3 0,3-6 13 0,7-8 15 16,11-5 3-16,-4-10 11 0,30-13-8 16,16-18-5-16,5-14-15 0,32-26-13 0,0-7-2 15,8-5-16-15,5-8-2 0,-13 9-10 16,-9-6-7-16,-14 5-12 0,-27 23-7 15,-9 4 6-15,-11 7-18 0,-17 14-14 0,-16 7-22 16,-3 7-34-16,-13 4-30 0,-4 9-28 16,-4 2-18-16,-6 3-17 0,0 0-22 0,7 22-18 15,-11-9-8-15,1 5-26 0,-7 1-17 16,4 5-25-16,-2 2-35 0,5-2-51 16,-3 1-79-16,3 0-102 0,-4 0 34 15,4 0-264-15,-5-3-230 0</inkml:trace>
  <inkml:trace contextRef="#ctx0" brushRef="#br0" timeOffset="203029.29">19826 17292 2221 0,'0'0'83'0,"-6"-11"27"15,6 11 3-15,-8-8-11 0,8 8-1 0,0 0 1 16,0 0-16-16,0 0 4 0,0 0 8 16,0 0-5-16,41 17 13 0,-18-9 14 0,10-4 7 15,14-1 13-15,23-10 3 0,26-14-3 16,5-8-5-16,35-24-17 0,11-15-4 15,0-4-21-15,-1-2-6 0,-12-1-2 0,-14 4-18 16,-34 16-4-16,-6-2-13 0,-10 1-26 16,-10 4-23-16,-19 11-22 0,-5 7-20 0,-9 6-24 15,-4 8-19-15,-9 2-31 0,-5 9-42 16,-5 0-31-16,-1 8-24 0,-3 1-25 16,0 0-50-16,0 0-54 0,0 0-89 15,-23 22-30-15,9-12-280 0,5 5-230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10:34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5179 4678 1668 0,'0'0'-2'0,"-23"1"8"16,23-1-1-16,0 0 2 0,-16 3-2 0,16-3 3 16,0 0-5-16,0 0-2 0,-10 8 1 15,10-8 3-15,0 0 6 0,0 0 20 16,30 21 15-16,-17-12 5 0,7 3 8 15,3 1 5-15,7 3 1 0,3 1-1 16,14 9 5-16,7 2 7 0,12 5-1 0,7 2 2 16,11-6-5-16,0 2 1 0,1-1 9 15,9 0-10-15,6-3 1 0,7 4-4 0,0-6 1 16,5-3-6-16,-1-5 6 0,15 2-5 16,4-1 16-16,7-11-3 0,0-1-10 15,3 2 3-15,10-1-2 0,-4-3-11 0,1-4 12 16,0-1-11-16,-8-5-3 0,-5 2-8 15,3-10 14-15,-11-2-5 0,1-7-2 0,-4 1 2 16,-3-3 0-16,-3-3-2 16,-14-2 10-16,4 3-7 0,-7-3 8 0,-3-2-5 15,-11-4 9-15,8 4 1 0,-7-6 3 16,-4 6 2-16,-3-5-1 0,0-5 9 16,-4 3-16-16,5-1-3 0,-12-6-3 0,1 2-2 15,1-1 2-15,-2-5-7 0,-5-2 7 16,-1-1-2-16,-6 3 1 0,0-6-10 0,-11 2 11 15,4-3-2-15,-7 2 12 0,-13 10 13 16,-6-2-4-16,-4-3-5 0,-4 1-13 0,1-1 6 16,-10 0 4-16,-1 0-3 0,1 9 4 15,-11-1-14-15,1-9-2 0,-6 2-11 16,-12-1 0-16,5 0-20 0,-7 0 1 16,-4-1 6-16,-13-9-11 0,-4 2-2 15,-2 1-1-15,-8 0-7 0,-2 1-5 0,-8 1 0 16,1-1 0-16,-10 2 8 0,7 4-16 15,-12-3-1-15,2 6 11 0,-1 1-8 0,-2 0-2 16,1 3-1-16,5 3 10 0,-10 0-11 16,2 2 7-16,5 3-15 0,-11 1 14 0,7 2-5 15,-9 1 10-15,9 1-6 0,-11 5-12 16,8 0 3-16,-7 0 2 0,1 5 9 16,15 2-12-16,-16 0-1 0,13 7 1 0,-16-4-7 15,0 2 9-15,9 2 6 16,7 7 1-16,1-3-2 0,-1-1 1 0,1 6-5 0,3-3-3 15,-5-1 0-15,5 5-2 16,-1-2 6-16,-5 3 1 0,2 0 4 0,4 3-21 16,3 1 7-16,-7 0-13 0,1 5-6 15,-1 0 3-15,4 4-1 0,-1-1 1 0,1-1 13 16,-17 9-11-16,3-2 5 0,20-4 1 16,-2 1 4-16,-1 3 0 0,-4-3 4 15,1-1 3-15,7 1-9 0,-8 2 9 0,7 0-6 16,-6-1 6-16,10 0-9 0,-8-1-1 15,5 2-6-15,2 1 1 0,-5 0 1 0,9 1-5 16,0-5 6-16,-1 4 4 16,1 3-3-16,4-4-3 0,-1 2 4 0,1 2-6 15,2 1-1-15,7 3 0 0,-10 3-2 16,8 0-3-16,-1 2 5 0,-4-1 1 0,8 5-2 16,-14 5 4-16,17-6 0 0,-8-4 2 15,9 7 1-15,-2-4-2 0,4 0 6 16,0 0-2-16,7 4-1 0,-1-1 3 0,-3-2-1 15,10 5-1-15,-3-5 1 0,-3 6 1 16,6-3-1-16,5 6 4 0,-2-3-2 0,-3-2 3 16,7 3-1-16,1 2-3 15,-2 4 10-15,5 0-3 0,2-9-1 0,5 9 2 16,-5 4 0-16,7-1-1 0,1 2 0 16,12-7-5-16,-2 11 8 0,6 0-2 0,0-1 2 15,6 5-3-15,4 10 1 0,14-5-1 16,-4 1 4-16,9-5-2 0,-1 1 2 15,11-3 2-15,2-1-4 0,9 3 0 0,9-6 0 16,1 5 2-16,-2-4 2 0,14-1-4 16,-8 3 7-16,36 11 3 0,-20-12 1 0,0-5-3 15,0-2 1-15,10-6-1 0,-4-1 2 16,2-5 2-16,1-2-2 0,-2-5 0 0,-1-5 1 16,7-2 2-16,-9-7-4 0,6 1 3 15,-23-9-2-15,10 1 2 0,-11-7-3 16,1 4 4-16,-7-5-2 0,-10 2 1 15,-13-3-4-15,-8 0 1 0,-2 0 1 16,-4 0 3-16,-6-3 2 0,3 2-5 0,-3-2 0 16,-7 0-12-16,-4 1-27 0,8-3-27 15,-4-3-31-15,0 1-42 0,3-7-53 0,-6 6-61 16,-7-5-55-16,6-2-82 0,-2-3-153 16,-4 1 9-16,-4-1 66 0,5-1-296 0,-5 2-251 15</inkml:trace>
  <inkml:trace contextRef="#ctx0" brushRef="#br0" timeOffset="3966.19">4297 2527 2270 0,'0'8'75'0,"0"-8"16"0,0 0 17 0,0 0-2 16,0 0 9-16,22-33 3 0,-15 16 1 15,7-5-6-15,-5-6 1 0,2 0 1 16,-1-4 12-16,10-14 2 0,-10 6-3 0,-4 5 2 16,1 1 5-16,0-16 6 0,-7 5-5 15,0-9-7-15,-7 0-8 0,-3 0-5 0,-3 1-8 16,-21-7-10-16,-3 2-2 16,4 12-8-16,0 2-6 0,-7 5 0 0,-20-7-12 15,-3 11-5-15,-4-1-8 0,10 15-9 16,-3 3-8-16,-3 0-4 0,0 9 0 15,-8 4-3-15,12 5-7 0,-12 2-2 0,5 6 1 16,-1 2-9-16,4 5-2 0,0 2-3 16,3 6-1-16,3 2-4 0,6 2 6 0,-1 6-10 15,8-1 3-15,7 3 2 0,-2 1-4 16,5-3 2-16,1 3 0 0,6-1 0 16,1 3 11-16,12-11-16 0,1 1 4 0,3-6-1 15,3-2 3-15,-3-1-1 16,4-1-2-16,2 0 2 0,-2-4 4 0,-2 3-28 15,5-9-26-15,6 6-24 0,-6-4-32 16,3-10-14-16,3 15-30 0,-3-15-21 0,4 11-31 16,-4-11-20-16,4 6-47 0,-4-6-64 15,0 0-94-15,13-22-138 0,-10 5 42 16,0-1-335-16,0-7-340 0</inkml:trace>
  <inkml:trace contextRef="#ctx0" brushRef="#br0" timeOffset="4300.35">2763 1596 2507 0,'-6'-19'42'0,"-5"5"41"0,11 1 38 16,-10 5 36-16,4 1 26 0,6 7 0 0,-8-14-12 16,8 14-17-16,-6-7-17 15,6 7-18-15,0 0-14 0,0 0-6 0,0 0-13 16,-30 18-11-16,23-4 1 0,1 10-15 16,0 2-6-16,1 3-1 0,-1 21-11 15,3-11-6-15,3 2-4 0,3-4-4 0,0-4 3 16,0 2-5-16,8-6 1 0,-5-1-4 15,7-3 3-15,-2-4-1 0,2-2 10 0,4-6 27 16,-1-3 25-16,1-2 8 0,7-4-2 16,9-8-6-16,-3-2-6 0,3-5-11 15,1 0-5-15,2-4-9 0,10-3-2 16,-8 1 0-16,8-5-24 0,-16 4-32 16,-3 3-32-16,-4 6-38 0,-3 1-41 0,-3-3-36 15,0 4-54-15,-1 0-49 0,-6 1-60 16,0 1-65-16,-3-1-71 0,-1 2-130 0,-2 0 49 15,-4 4-356-15,10-6-367 0</inkml:trace>
  <inkml:trace contextRef="#ctx0" brushRef="#br0" timeOffset="8150.05">9513 7660 2554 0,'-10'-16'11'0,"3"4"34"16,0-1 26-16,1 4 15 0,3-1 27 15,-1 2 14-15,4 8-2 0,-3-10-4 0,3 10-1 16,-10-13-12-16,10 13-10 15,-7-8-7-15,7 8-15 0,0 0-9 0,0 0-6 16,0 0-5-16,0 0-10 0,-6 29 0 16,6-9 2-16,0 10 16 0,3 8 7 15,-3 20-8-15,3 25 6 0,0 3 8 0,4 3-1 16,0 3 0-16,0 8 3 0,-7 4 12 16,6 0-2-16,4 2 1 0,-3-1 14 0,3-3-5 15,-7-8-5-15,-6-2-4 16,9 0 3-16,-6-5-9 0,0-16 5 0,-3-4-18 0,3-5-6 15,3-2-2-15,1-7-1 0,-8-12-9 16,8-5-7-16,-8-11-3 0,8-2-3 16,-4-7 5-16,-4 2-15 0,4-2 0 15,0-1 1-15,0-5 4 0,4 2-2 16,-4-2-3-16,0-10 3 0,0 11-46 0,0-11-51 16,0 0-45-16,0 0-50 0,0 0-64 15,0 0-84-15,-7-43-73 0,10 11-81 0,1-10-187 16,10-9 72-16,-2-6 43 0,6-17-421 15,1 2-433-15</inkml:trace>
  <inkml:trace contextRef="#ctx0" brushRef="#br0" timeOffset="9589.27">9406 7707 2714 0,'0'0'-56'0,"0"0"26"15,-20-2 31-15,20 2 20 0,0 0 8 16,0 0 10-16,0 0 1 0,0 0 8 0,0 0 2 16,0 0-1-16,-14-5-6 0,14 5-10 15,0 0 4-15,0 0 0 0,0 0-3 0,48-7 5 16,-22 7 0-16,8-3 3 0,15-1-6 15,22 0-9-15,8 0-3 0,2 1 15 16,9-4-15-16,19-1-7 0,-2-2-4 16,7-4 1-16,2 6 8 0,1-9-7 15,0 6 5-15,-4-4 6 0,0 2-13 0,-9-2-1 16,-4 5-1-16,-24 3 11 0,-9-1 1 16,-14 1-23-16,-6 4 9 0,-7-2 5 0,-4 3-13 15,-6 2-1-15,4-4 2 0,-8 4 6 16,-2 0-10-16,3 0-2 0,-1 0 15 15,-3 4-8-15,4-2 0 0,-7-2-6 0,4 2 8 16,-2 1 0-16,-5 0-1 0,1 0-11 16,-2-2 10-16,1 2-7 0,-4 0 4 15,-13-3 3-15,23 5-6 0,-13-3 3 0,-10-2-3 16,24 5 1-16,-24-5 5 0,16 10 1 16,-9-6-1-16,3 2 13 0,3 5 8 15,-6-4 8-15,3 5 9 0,3 2 6 0,-3 7 10 16,0 0 2-16,-3 1 4 0,6 6-6 15,-3 1-2-15,-3 4 5 0,6 13 2 16,-6 8 14-16,6-1 7 0,-2 4-1 0,-8 0 2 16,6 4 2-16,-5 3 3 0,-1 4 5 15,0 0 2-15,5 15 15 0,-5-12 6 0,-3 12-31 16,3-19-1-16,3 4-9 0,-6-5-3 16,7-1-2-16,-4-5-10 0,5-1-3 15,-8-9 3-15,3 3-10 0,0-10-4 16,0-2 7-16,4-6-3 0,-7-4 3 15,0-3-3-15,3 0 1 0,0-3-13 0,0-4 10 16,5 1-16-16,-8-3 10 0,0-1-17 16,0-5 5-16,0-1 13 0,0 4-21 0,3-2-3 15,0-3 5-15,-3-8-4 0,0 17-4 16,0-17-3-16,4 12 4 0,-4-12-2 0,-4 10-1 16,4-10-3-16,7 10 5 0,-7-10 0 15,0 0-8-15,0 0 17 0,-3 12-6 0,3-12-11 16,0 0 10-16,0 0 6 15,-7 13-15-15,7-13-2 0,0 0 12 0,-3 7-3 16,3-7-8-16,-14 5 3 0,1 1 0 16,-1-2 3-16,1-1-13 0,-7 4 5 0,4-4-7 15,-14 5 8-15,0-1-3 0,0 0 6 16,-10 4-3-16,-14-3 0 0,4 3-5 16,-7 7 5-16,-3-5-8 0,4 4-8 0,9-8 6 15,-10 4 14-15,11-2-18 0,5-3 6 16,2 1-9-16,-1-1 1 0,-1 0 1 0,-5-2 6 15,7 5-5-15,-2-7-5 0,-5 0 14 16,2 5 0-16,1-1-17 0,0-7 20 0,10 5-9 16,-5-5 4-16,5 8-10 0,3-7 5 15,-3 1 3-15,-4 0-4 0,4 1-1 16,6-1-8-16,-6-3 20 0,0 1-7 0,3 5 7 16,3-3-19-16,0-3 12 0,-3 5-12 15,3-2 9-15,0-3-11 0,5 1 2 16,-2 2 8-16,1 1-2 0,-4-4-5 0,4 4 1 15,-4-2 11-15,4 1-16 0,-1-1 0 16,-3 1 7-16,1 0-6 0,3-2 0 16,3 2 6-16,-7 0 1 0,3-2-3 0,2 3 0 15,-5-4 3-15,3 2-2 0,1-2 13 16,-4 0-9-16,1 0 0 0,3-2 3 0,-1-2 0 16,1 3 1-16,0 1-2 0,-4-6 11 15,4 5-15-15,-1-2 7 0,0 0 12 16,2 1-13-16,1-1-8 0,4 1 12 15,4-2 6-15,-4 0-5 0,8 1 0 0,-4 2 2 16,-1-2-2-16,1 0-1 0,3 1-4 16,10 2-6-16,-20-5 15 0,13 1-10 0,7 4 1 15,-17-1-3-15,17 1 2 0,-9-3 12 16,9 3-2-16,0 0-17 0,-14-4 13 0,14 4-7 16,0 0-6-16,-10 0 15 0,10 0-14 15,0 0 2-15,-6-8 4 0,6 8-15 16,0 0-2-16,0 0-16 0,0 0-20 0,-4-9-18 15,4 9-40-15,0 0-31 16,7-14-37-16,-4 7-29 0,0-4-41 0,4-1-36 16,0-2-32-16,3-4-23 0,3-6-50 15,-3 3-136-15,3-4-16 0,1-4 57 0,-1 3-344 16,-6 2-318-16</inkml:trace>
  <inkml:trace contextRef="#ctx0" brushRef="#br0" timeOffset="20818.5">5356 2604 2355 0,'-17'-8'-75'0,"17"8"28"0,0 0 24 16,-10-8 40-16,10 8 21 0,-6-9 21 16,6 9 14-16,-6-9 12 0,6 9-2 0,-8-7 3 15,8 7-6-15,0 0-11 0,-16-6-2 16,16 6-8-16,0 0-7 0,0 0-13 15,0 0-4-15,0 0-7 0,-17 22 0 0,20-6-1 16,-6 2-3-16,3 1-4 0,-3 9 7 16,3-3-3-16,3 0-9 0,-3 3 4 15,3-2-2-15,1-1-2 0,0-1-5 0,-4-5 7 16,0 1-1-16,3-2-1 0,-3 0-6 16,3-4 4-16,-3 4-1 0,3-9-5 15,0 4 3-15,1-3 5 0,-1 1 4 16,-3-11-15-16,3 14 9 0,-3-14-16 0,0 12-20 15,0-12-29-15,0 7-25 0,0-7-33 16,0 0-50-16,0 0-49 0,0 11-105 0,0-11-140 16,0 0 28-16,0 0-128 0,-3-28-56 15</inkml:trace>
  <inkml:trace contextRef="#ctx0" brushRef="#br0" timeOffset="21151.21">5040 2867 1646 0,'-11'4'37'0,"1"2"11"16,10-6-4-16,-9 5-3 0,9-5-5 0,0 0-8 16,-11 7 0-16,11-7 7 0,0 0 4 15,0 13 8-15,0-13 3 0,0 0 12 0,14 19-5 16,-8-11 2-16,4 1 9 16,-2-2-5-16,5 2 3 0,-4 0-1 0,2-2-3 15,2 0-8-15,-4 1 12 0,5-4 2 0,-1-1 9 16,-13-3 8-16,34 3-4 0,-14-9-2 15,3 2-6-15,7-4-11 0,0-6-11 16,10-11 0-16,-3-3-1 0,-1-3-1 16,2-2-9-16,-13 0 5 0,-4 2-7 0,-4 6-3 15,-1 0 2-15,-2 6-12 0,-4-2 2 16,-4 6-20-16,0 1-17 0,-2 3-28 16,0 4-40-16,-4 7-26 0,0 0-37 0,0 0-41 15,0 0-40-15,0 0-50 0,0 0-91 16,0 0-88-16,0 0-168 0,0 0-118 15</inkml:trace>
  <inkml:trace contextRef="#ctx0" brushRef="#br0" timeOffset="26401.03">7573 2979 1758 0,'0'0'-37'15,"0"0"13"-15,0 0 17 0,0 0 10 16,0 0 5-16,0 0 4 0,0 0 7 0,0 0 2 15,0 0-1-15,0 0-2 16,0 0-2-16,0 0-2 0,0 0 4 0,0 0 7 16,0 0-3-16,0 0 2 0,0 0 5 15,0 0 2-15,0 0 1 0,0 0-2 0,57 0-5 16,-38-2 1-16,5-4 1 0,-4 2-7 16,7 1 2-16,-8-1-7 0,-2 4 2 15,4-6-6-15,-8 6 0 0,-13 0 0 0,26-4 1 16,-13 0-3-16,-13 4 2 0,17-1-2 15,-17 1-2-15,0 0-1 0,20-3 0 16,-20 3 1-16,0 0-5 0,0 0 5 0,0 0 0 16,0 0-2-16,0 0 2 15,-64 8-4-15,42-6-2 0,-2 0 2 0,-6 1 0 16,3 0-1-16,1 0-2 0,-1-2 2 16,0 2 2-16,4 0 0 0,0-3-1 0,3 0 0 15,-4 1-3-15,8-1 0 0,16 0 5 16,-30 0 0-16,30 0-3 0,-30 0-1 15,30 0 0-15,-21 0 3 0,21 0-4 0,-19 0 1 16,19 0 0-16,0 0 1 0,-20-1 0 16,20 1-1-16,0 0 1 0,0 0 0 15,-16-3 1-15,16 3 0 0,0 0-1 0,0 0 0 16,0 0-1-16,0 0 2 0,0 0 1 16,0 0 0-16,0 0-2 0,0 0 3 15,43-10-6-15,-43 10 5 0,23-3 0 0,-10 1-2 16,-13 2 0-16,20-2 0 0,-20 2-3 15,20-4 4-15,-20 4-4 0,17-1 3 16,-17 1 3-16,0 0-1 0,20-3 0 16,-20 3-1-16,0 0 3 0,0 0 1 0,0 0 1 15,16-3 0-15,-16 3-3 0,0 0 2 16,0 0-9-16,0 0 5 0,0 0 1 0,-43-10-4 16,43 10 2-16,-33-2 2 0,16 0-2 15,1-2-4-15,-8 0 1 0,7 4 2 16,1-3 3-16,-4 3-3 0,20 0 1 0,-34-4-2 15,25 4-1-15,9 0 1 16,-24-3-1-16,24 3 4 0,0 0-3 0,-23 0 0 16,23 0-1-16,0 0 2 0,-24-3-1 15,24 3-4-15,0 0 2 0,0 0 1 0,0 0-3 16,0 0-1-16,0 0 5 0,0 0 0 16,0 0 0-16,0 0-1 0,0 0 2 15,57-9-4-15,-37 9 0 0,1-3 3 0,1 3 1 16,2-3-4-16,-4 3 5 0,3-1-2 15,0-2-1-15,1 3 2 0,-1-3-3 16,-3 3-1-16,-6 0 2 0,-14 0 2 16,26-3 0-16,-26 3-2 0,20-2 1 15,-20 2-1-15,0 0-1 0,23 2 2 0,-23-2 0 16,0 0-1-16,10 9 2 0,-10-9-1 16,0 0 0-16,-10 16 0 0,10-16 2 0,-16 17-3 15,2-6-1-15,5-1 2 0,-2 0-3 16,-2 2 5-16,3-1-4 0,0-4-1 15,0 3 1-15,4-2 1 0,6-8-2 0,-10 13 1 16,10-13 1-16,-11 7 3 0,11-7-2 16,-6 7-2-16,6-7 0 0,0 0 4 0,-7 8-2 15,7-8 6-15,0 0 3 16,0 0-2-16,0 0 0 0,0 0 0 16,0 0 2-16,60-14-2 0,-47 10-2 0,1 1-3 15,-4-1 2-15,-10 4 0 0,27-6-1 16,-18 4 1-16,-9 2-3 0,14-6-1 0,-14 6 3 15,0 0-3-15,16-1 0 0,-16 1 3 16,0 0-3-16,0 0 0 0,0 0 0 16,0 0 0-16,7 15 1 0,-7-15 3 0,0 0-2 15,-10 17-1-15,10-17 1 16,-9 12 3-16,1-5-6 0,8-7 5 0,-3 11-5 0,3-11 2 16,-3 13-11-16,3-13-25 15,-7 9-29-15,7-9-38 0,-3 10-34 0,3-10-36 16,-7 6-36-16,7-6-410 0,0 0-116 0</inkml:trace>
  <inkml:trace contextRef="#ctx0" brushRef="#br0" timeOffset="27217.71">7347 3038 1737 0,'0'0'-37'0,"-11"-11"7"0,11 11 24 16,-10-6 11-16,10 6 15 0,-6-8 12 16,6 8 3-16,0 0-5 0,-11-9-3 15,11 9-1-15,0 0-5 0,-13-4-6 0,13 4 3 16,0 0-3-16,0 0-5 0,-14 25-1 15,8-11 2-15,6 4-1 0,-7 4-1 0,4 6-2 16,-3 4 2-16,-2 0 1 0,5 4 3 16,0 2-5-16,3-1 3 0,0 2 1 15,-3-6-2-15,3-2 4 0,3-3-6 16,-3-3 0-16,0-3 2 0,0-3 4 16,3-3 2-16,-3-1 5 0,0 0 7 0,3-5 9 15,-6 1 12-15,6 0 14 0,-3-11 9 16,-3 13 21-16,3-13 20 0,-3 9-3 0,3-9-12 15,0 0-9-15,0 0-13 0,0 0-13 16,-7-34 16-16,1 14-12 0,3-3-15 16,-4-2-5-16,7-2-2 0,-4-2-7 0,-2 3-8 15,6 1-2-15,-7 0-1 0,7 1-10 16,-3 5 7-16,0-1-8 0,3 5-4 0,0 0 6 16,-4 2-8-16,4 3-6 0,-3-2 10 15,3 12-8-15,-4-15-1 0,4 15-9 16,0-10 8-16,0 10-9 0,0 0 1 15,0 0 6-15,0 0-8 0,14 29 0 16,-4-12 4-16,-4-1-4 0,5 5 4 0,-5 0-1 16,4 3 4-16,-7 1-10 0,8-3 8 15,-5 0 1-15,1 2-5 0,-1-2 3 0,2-5 12 16,-2 1-9-16,0-3-2 0,1-4-4 16,-1 3 11-16,-1-4-10 0,1-1 10 15,-3 0 0-15,0-1-4 0,-3-8 14 0,10 14 10 16,-10-14 24-16,8 3-9 0,-8-3-10 15,0 0 3-15,16-21-9 0,-10 6-6 0,5-2-3 16,-5-4-1-16,1 2 4 16,-1-5-15-16,-3 5 13 0,5 5 1 0,-2-4-7 15,-6 5 2-15,0 1 0 0,4-1 1 16,-1 2-5-16,-3 11-3 0,0-14 11 16,3 3-11-16,-3 11 0 0,0-8 0 0,0 8-9 15,0 0 1-15,0 0 0 0,0 0 11 16,0 0-6-16,0 0-6 0,0 0-2 0,0 0 2 15,6 33 0-15,-6-25-3 0,0 8 4 16,0-16 2-16,-3 18-13 0,3-11-23 16,0-7-24-16,0 18-28 0,0-18-35 15,3 12-31-15,-3-8-45 0,0-4-65 16,8 6-68-16,-8-6-130 0,0 0 30 0,16 0-175 16,-16 0-105-16</inkml:trace>
  <inkml:trace contextRef="#ctx0" brushRef="#br0" timeOffset="27884.53">7566 3532 1691 0,'0'0'-69'0,"4"13"33"16,-4-13 5-16,0 0 19 0,0 7 28 15,0-7 14-15,0 0 13 0,0 0 9 16,0 0 11-16,0 0 5 0,0 0 8 0,0 0 6 15,0 0-4-15,0 0-6 0,0 0-1 16,0 0-8-16,36-13-5 0,-36 13 0 16,10-10-7-16,-10 10-4 0,11-9-7 0,-11 9 3 15,6-6 0-15,-6 6-9 0,0 0-4 16,0 0-8-16,0 0-4 0,0 0 5 16,0 0-3-16,0 0-6 0,0 0-1 0,-27 21-2 15,14-10 5-15,-1 0-1 0,1 2-4 16,0-4-2-16,-4 4 1 0,4-3-4 0,0-2 6 15,-1 2-3-15,1-1-1 16,6-3 5-16,1 1 0 0,6-7 7 0,-17 4 12 16,17-4 10-16,-17 4-1 0,17-4 6 15,0 0-6-15,0 0-12 0,0 0-4 16,-13-15 6-16,13 15-12 0,3-21-1 0,-3 11 4 16,6-2-5-16,2-5 1 0,2 2 1 15,-1-6-8-15,2 2 0 0,2 1-7 0,-3 4 6 16,-3 1 2-16,3-2-10 0,-4 7-3 15,1-2 3-15,-4 3 6 0,4-3-5 16,-7 10 4-16,3-11-5 0,-3 11 2 0,4-7-4 16,-4 7 0-16,0 0 0 0,0 0 1 15,0 0-4-15,0 0 11 0,0 0-5 16,-44 25-3-16,24-12 5 0,0 5 0 16,4-6-2-16,-1 1-3 0,4-1 9 0,-1 1-10 15,4-5 2-15,1 0-5 0,-2-2-3 16,5 1 9-16,6-7-9 0,-13 10 3 15,13-10-1-15,-11 5-1 0,11-5 1 0,0 0 2 16,0 0 3-16,0 0-2 0,0 0 7 16,0 0-4-16,30-22 3 0,-19 14 6 0,-11 8-14 15,13-10-2-15,-13 10 11 0,9-7-18 16,-9 7-23-16,11-8-24 0,-11 8-5 16,0 0-5-16,0 0-14 0,0 0-27 0,13 12-25 15,-10-6-46-15,-3-6-27 16,6 9-36-16,2-3-75 0,-2-2-318 0,-6-4-134 15</inkml:trace>
  <inkml:trace contextRef="#ctx0" brushRef="#br0" timeOffset="28568.92">8060 3032 1875 0,'0'0'23'16,"0"0"14"-16,0 0 6 0,0 0 5 15,-3-11-7-15,3 11-2 0,0 0-7 0,0 0 1 16,0 0-6-16,0 0-2 0,0 0-1 16,0 0-1-16,0 0-5 0,-18 33 0 15,15-20-1-15,-3 5-1 0,-2-1-1 0,-1 1 0 16,-1 4-1-16,0-1-4 0,3-2 4 15,-3-5 1-15,4 3 1 0,2-5-7 0,1 1 0 16,-4-5 1-16,4 0 21 0,3-8 14 16,-4 16 18-16,4-16 20 0,-3 7 18 15,3-7-3-15,0 0-29 0,0 0-4 0,0 0-1 16,0 0-14-16,-17-31-2 16,17 14-10-16,0 1 6 0,-3-5-1 0,0 4-12 15,-1-1-10-15,1 0-2 0,0 4-3 16,3 3 1-16,-3-1-7 0,3 12 0 0,-7-13 4 15,7 13-2-15,0 0-4 0,0 0-1 16,-33 15 2-16,22-2-5 0,-2 5 16 16,-7 4-15-16,4 0 0 0,-1 1-2 0,1 0 3 15,2-3-3-15,4-1 3 0,-1-4 9 16,5-2-15-16,0-1 3 0,-4-2 10 16,7-3-9-16,-2 1 12 0,5-8 5 0,-3 10-7 15,3-10 2-15,0 0-5 16,0 0 5-16,0 0-1 0,0 0 1 0,24-29-5 15,-15 15-3-15,2 0-9 0,-4-1 4 16,2 2 3-16,2 1 6 0,-5-1 1 0,1 5-2 16,-7 8-21-16,6-8 2 0,-6 8-1 15,0 0 9-15,0 0-15 0,0 0 11 16,-9 33 4-16,5-15-7 0,-5 3-3 0,1-4-5 16,2-2 12-16,6 0 6 0,-7-2-13 15,7-4 15-15,-3 1-9 0,3-10 1 0,0 15-7 16,0-15 13-16,0 0-9 0,10 6-20 15,-10-6-25-15,0 0-24 0,0 0-45 16,20-22-53-16,-17 5-69 0,1 3-99 16,2-4-137-16,0-4 44 0,5 0-149 15,-1 2-84-15</inkml:trace>
  <inkml:trace contextRef="#ctx0" brushRef="#br0" timeOffset="29851.11">9506 2867 1686 0,'10'-7'13'0,"0"-1"36"15,-10 8 23-15,14-10 20 0,-14 6 16 16,0 4 11-16,0 0-2 0,0 0 2 0,9-11-5 15,-9 11-1-15,0 0-7 0,0 0-16 16,0 0-8-16,0 0-12 0,0 0 9 0,0 0-15 16,-50 25-1-16,20-13-14 0,4 9 0 15,-18-2-11-15,8 2-1 16,6-4 13-16,-16 8-1 0,5 3-2 0,-2-3 6 16,7 1-5-16,-5-1-2 0,-2 0-10 15,6-4 5-15,7-3 0 0,0-1-11 0,-3 1-2 16,10-3 1-16,-1-4-11 0,0 3 6 15,5-3 3-15,-1 0-11 0,7-1 5 0,-1 0-13 16,-2-2-10-16,8-4-20 0,8-4-20 16,-16 11-28-16,16-11-28 0,-13 2-54 15,13-2-56-15,0 0-60 0,0-17-29 0,4-1-73 16,5 3-90-16,1-8-204 0,1 4-160 16</inkml:trace>
  <inkml:trace contextRef="#ctx0" brushRef="#br0" timeOffset="30153.04">8849 2920 1952 0,'-3'-7'50'0,"0"-4"33"0,3 11 29 0,-4-10 2 16,4 10 11-16,0 0-5 0,0 0-12 16,-3-10-10-16,3 10-11 0,0 0 0 0,0 0-5 15,0 0-19-15,-23 28 10 0,13-11-20 16,-1 2 10-16,2 2-16 0,5 0-6 16,-2 4 4-16,6-3 1 0,-3 6-16 0,3-9 10 15,6 3-3-15,-3-1 2 0,7-1-4 16,4-2 0-16,10-4 8 0,-2-2 11 0,5-5-1 15,14-1-5-15,-2-4-11 0,7-4-4 16,2 0-1-16,-2-3-5 0,-2-2 8 16,2-2-5-16,-5 1-9 0,-5 1-11 15,-9 0-38-15,0 2-19 0,-8-1-32 0,1 5-35 16,-4-2-35-16,-5-1-42 0,-1 4-45 16,-10 0-52-16,0 0-58 0,0 0-124 15,0 0 39-15,0 0-151 0,0 0-81 0</inkml:trace>
  <inkml:trace contextRef="#ctx0" brushRef="#br0" timeOffset="32068.44">8359 3014 1589 0,'7'-18'-82'0,"-7"18"1"16,0 0 15-16,0 0 6 0,4-11 11 16,-4 11 9-16,0 0 7 0,0 0-2 0,0-14 3 15,0 14 5-15,0 0 2 0,6-7 2 16,-6 7 8-16,0 0-8 0,0 0 8 0,0 0-5 15,10-7 8-15,-10 7-5 0,0 0 4 16,0 0-6-16,0 0 6 0,0 0-2 16,0 0 5-16,0 0 7 0,0 0-10 0,0 0 11 15,0 0-3-15,3 25-1 0,-3-25-1 16,0 0 9-16,-3 13-5 0,3-13 7 0,0 0 2 16,0 0-7-16,-7 9 9 0,7-9 15 15,0 0 1-15,0 0 6 0,0 0-8 16,0 0 5-16,0 0-4 0,0 0-7 0,0 0 6 15,0 0-10-15,0 0-4 16,0 0 0-16,0 0-2 0,0 0 2 0,0 0 3 16,0 0-8-16,27-25-5 0,-27 25 8 15,7-9-1-15,-7 9-11 0,9-10 11 16,-9 10 0-16,11-6-5 0,-11 6 8 0,0 0-5 16,6-8-2-16,-6 8-2 0,0 0-5 15,0 0 14-15,0 0-16 0,0 0 16 0,0 0-8 16,0 0 0-16,0 0 7 0,0 0-3 15,0 0 3-15,-30 24 0 0,30-24-3 16,-6 5-19-16,6-5-7 0,0 0-27 0,0 0-25 16,0 0-260-16,0 0 150 15</inkml:trace>
  <inkml:trace contextRef="#ctx0" brushRef="#br0" timeOffset="32534.62">8276 3095 971 0,'0'0'0'0,"0"0"3"16,0 0 17-16,0 0 14 0,0 0 6 0,0 0 11 15,0 0 2-15,7-32 4 16,-7 32-1-16,0 0 2 0,6-13-12 0,-6 13-6 15,0 0 0-15,4-11-5 0,-4 11-1 16,0 0-8-16,0 0-1 0,0 0-6 16,0 0-2-16,0 0 5 0,0 0-7 0,0 0 2 15,-13 32-6-15,6-21 5 0,4-1-6 16,-4-2 1-16,0 2 4 0,1-3-4 16,6-7-4-16,-10 15-1 0,10-15 0 0,-8 10 3 15,8-10 1-15,-3 10-2 16,3-10 20-16,0 0 9 0,-3 8 4 0,3-8-4 15,0 0-4-15,0 0-4 0,0 0-2 16,0 0-3-16,0 0 1 0,0 0-7 0,0 0-1 16,0 0-1-16,0 0-3 0,27-22-2 15,-27 22-2-15,0 0-3 0,0 0-3 16,0 0 0-16,0 0 1 0,0 0 1 0,0 0-1 16,0 0 3-16,0 0-4 0,0 0-1 15,0 0 0-15,3 19-1 0,-3-19-16 0,0 0-28 16,3 14-27-16,-3-14-36 0,7 6-59 15,-7-6-449-15,0 0-113 16</inkml:trace>
  <inkml:trace contextRef="#ctx0" brushRef="#br0" timeOffset="32901.69">8439 3263 1753 0,'0'0'-17'16,"0"0"26"-16,13 4 17 0,-13-4-1 16,0 0 1-16,0 0-4 0,0 0-6 15,0 0 1-15,0 0-2 0,11 4-1 16,-11-4-6-16,0 0 0 0,0 0 3 16,0 0-8-16,0 0 3 0,0 0-3 0,13 8 1 15,-13-8-6-15,0 0 4 0,0 0 3 16,-3 10-5-16,3-10-2 0,0 0-4 15,-4 15 8-15,4-15-5 0,-6 10 5 0,6-10-2 16,0 0 3-16,-6 11-1 0,6-11 2 16,0 0 3-16,0 0 2 0,-8 7-1 0,8-7-2 15,0 0-3-15,0 0-1 0,0 0-2 16,0 0 3-16,0 0 0 0,0 0-3 16,27-25-3-16,-21 18 7 0,5 2-2 0,-4-2-4 15,-7 7-39-15,12-13-21 16,-1 8-34-16,-11 5-22 0,10-10-27 0,-4 4-378 15,-3-2-26-15</inkml:trace>
  <inkml:trace contextRef="#ctx0" brushRef="#br0" timeOffset="33134.93">8696 3029 1460 0,'0'0'-65'0,"0"0"14"16,0 0-3-16,0 0 9 0,0 0 5 0,0 0 11 15,0 0 4-15,0 0 3 0,0 0-2 16,0 0 4-16,0 0 3 0,10 23 9 0,-10-23-6 16,0 0 2-16,-3 15-7 15,3-15 14-15,0 0 1 0,3 15-3 16,-3-15-5-16,0 0 6 0,-3 10 9 0,3-10-14 16,0 0-3-16,0 0 10 0,0 0 6 15,10 8-1-15,-10-8-11 0,0 0 4 0,0 0-24 16,0 0-36-16,-3 13-222 0,-1-9 194 15</inkml:trace>
  <inkml:trace contextRef="#ctx0" brushRef="#br0" timeOffset="33317.76">8893 3607 835 0,'16'3'-9'0,"-16"-3"3"0,0 0-4 0,21 0-3 16,-21 0 10-16,0 0-6 0,23 0-6 16,-23 0-19-16,0 0-15 0,13 4-15 15,-13-4-148-15,0 0 72 0</inkml:trace>
  <inkml:trace contextRef="#ctx0" brushRef="#br0" timeOffset="33618.43">8890 3679 607 0,'0'0'-11'0,"0"0"9"15,0 0-1-15,0 0 1 0,0 0-8 0,0 0 3 16,0 0 5-16,0 0-1 0,0 0 6 16,0 0 6-16,0 0-7 0,0 0 6 0,0 0 4 15,0 0-12-15,0 0 4 0,36-2 1 16,-36 2-5-16,0 0 3 0,0 12 2 16,0-12 0-16,4 7-4 0,-4-7 0 0,9 8 9 15,-9-8 1-15,0 0-4 0,24 3-4 16,-24-3-1-16,20 0-3 0,-20 0-3 0,19 3 2 15,-19-3-4-15,18 3 3 16,-18-3-4-16,16 4-2 0,-16-4-2 0,14 8 7 16,-14-8 5-16,0 0-4 0,9 2 9 0,-9-2-1 15,0 0-4-15,0 0 1 16,21 5 6-16,-21-5-11 0,0 0 6 0,0 0 5 16,0 0-14-16,0 0-13 0,19-11-20 15,-19 11-157-15,4-7 67 0</inkml:trace>
  <inkml:trace contextRef="#ctx0" brushRef="#br0" timeOffset="36770.19">6333 2117 773 0,'3'-17'223'0,"-9"5"10"15,2-1 0-15,1 5 2 0,3 8-21 0,0-12-20 16,0 12-17-16,0 0-16 0,-4-10-31 16,4 10-6-16,0 0-15 0,0 0-16 15,0 0 4-15,0 0-13 0,4 47 4 0,-1-22-2 16,4 8 12-16,-4 2 14 0,4 15 12 15,-4 4 4-15,0-1 9 0,-3-7-13 0,4-7-10 16,-1 1-5-16,-3-5-9 0,7 1-12 16,-7-7-7-16,7-4-9 0,-4-3-1 15,-3-1-11-15,0-6-2 0,3-1-4 16,0-1-5-16,-3-2-1 0,4-4-9 16,-4-7-19-16,0 15-27 0,0-15-34 0,3 10-38 15,-3-10-47-15,0 0-58 0,10 0-65 16,-10 0-85-16,0 0-95 0,0-28-139 0,-3 15 62 15,-4-2-316-15,0 1-309 0</inkml:trace>
  <inkml:trace contextRef="#ctx0" brushRef="#br0" timeOffset="37035.15">6016 2579 2365 0,'-16'3'-28'0,"5"4"17"0,-2-1 22 0,3 3 24 16,4 1 26-16,-1 3 14 0,0-1 20 15,7 3-4-15,-3 2-2 16,6 4 1-16,7-3 17 0,0 1-1 0,7-3 22 15,6-1 11-15,14 0 15 0,10-8-4 16,-1-4-12-16,25-6-11 0,2-8-14 0,13-8-6 16,1-4-8-16,-4-4-12 0,-9 0-5 15,-1-3-5-15,-23-1-10 0,3 5-7 16,-12-8-8-16,-19 7-12 0,-2 0-26 0,7-9-38 16,-6 4-33-16,-12 7-43 0,1 7-29 15,-13 0-53-15,3 4-50 0,-4 3-46 0,-8 0-69 16,4 3-140-16,-2 2-15 0,4 2 50 15,6 4-205-15,-17-3-152 0</inkml:trace>
  <inkml:trace contextRef="#ctx0" brushRef="#br0" timeOffset="38168.03">880 6586 1994 0,'-27'-19'91'0,"7"5"22"16,4 1 13-16,2 2-6 0,7 4 0 15,-2 0-3-15,1 2-19 0,8 5-15 16,-13-6-9-16,13 6-22 0,0 0 16 0,0 0-3 16,0 0-8-16,21 40 10 0,-2-17 9 15,8 13-2-15,-4-10 5 0,-3-1 0 0,24 6-9 16,-5-5 5-16,12-8 21 0,9-5 30 15,19-19 18-15,28-19 2 0,40-21-14 16,-1-19-7-16,1-10-11 0,0-8-15 16,-14 1-7-16,-10-3-6 0,-19 4-10 0,-7 2-12 15,-34 17-6-15,-10-1 0 0,-6 9-5 16,-11 13-2-16,-6 0 2 0,-3 9-13 16,-3 7-7-16,-8 6-2 0,-2 1-27 15,-8 5-39-15,4 1-46 0,-4 5-54 0,2 1-17 16,-8 6-16-16,0 0-36 0,13 3-43 15,-13-3-60-15,0 15-79 0,0-8-175 0,0 3 21 16,-4 0 77-16,4 1-251 0,0 1-208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9:11:24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12890 1913 1777 0,'-7'-17'-7'16,"3"9"26"-16,-2-5 20 0,-4 2 19 16,10 2 10-16,-3-1 7 0,3-3-7 0,0 13-7 15,3-22-2-15,7 8-6 0,0 3-5 16,10-7-4-16,0 6-5 0,20-1-6 0,10-4-4 15,6 5-2-15,15 4-1 0,-5 5 0 16,7 3-6-16,4 5 0 0,0 8-5 16,13 5 6-16,-21 1-2 0,5 12 3 0,-21-9-3 15,7 18 2-15,-13-2 3 16,-14 4 16-16,-3-1-3 0,-9 5-3 0,-5 4-3 16,-5 0 22-16,-8-4 1 0,-3-7-7 15,-11 13-10-15,2 1-1 0,-12-3 2 16,2-3-9-16,-5 1 4 0,4-5-5 0,4-3 2 15,2-11-6-15,-2-1 0 0,2-7-5 16,4-2 3-16,4-6-1 0,-5 2 5 0,8-4-12 16,-4 0 0-16,4-1-4 0,-7-2-17 15,10-8-5-15,-7 14-23 0,4-8-22 16,3-6-32-16,-10 12-40 0,10-12-61 0,-10 3-80 16,10-3-170-16,-17-3 6 0,17 3-165 15,-13-15-99-15</inkml:trace>
  <inkml:trace contextRef="#ctx0" brushRef="#br0" timeOffset="367.75">13469 2277 1822 0,'-10'-7'89'0,"1"1"18"0,9 6-2 16,-14-10-11-16,14 10-10 0,-10-2-12 15,10 2-5-15,0 0-16 0,-30 30 4 0,13-8-7 16,-6 16-2-16,3 2 5 0,3 7 7 15,-6 6-2-15,3 0-2 0,7-3-2 16,10 0 3-16,-5-8-12 0,16-5 3 16,-5-1-2-16,7-7-6 0,13 9-1 0,0-10-4 15,14-3 14-15,13-6 9 0,10-8-3 16,6-4 8-16,12-12-6 0,-2-2-4 16,1-6-9-16,13-6-2 0,-11-6 0 0,-8 4-10 15,-8-1-4-15,-3 2-1 0,-10-1-8 16,-14 5 3-16,-6-1 3 0,-6 9 3 15,-4-3-3-15,-4 4 5 0,5 1-7 0,-4-1-9 16,-7 2 2-16,-1-1-13 0,2-1-2 16,-11 7-12-16,13-4-27 0,-13 4-30 0,9-6-38 15,-9 6-38-15,0 0-37 0,0 0-32 16,0 0-54-16,0 0-62 0,0 0-140 16,0 0 44-16,-22 17-132 0,14-9-62 15</inkml:trace>
  <inkml:trace contextRef="#ctx0" brushRef="#br0" timeOffset="3639.76">12776 4370 1696 0,'0'0'50'0,"-14"1"3"15,14-1-8-15,0 0-3 0,0 0 10 0,0 0 9 16,54 4 3-16,-7-1 0 0,23 1-3 16,10 6 0-16,20 2-3 0,6 5-1 15,-6 7-5-15,1 6-4 0,-11 5 0 0,-8 8-7 16,-8-1-2-16,-10 8 3 0,-11 8 7 16,-13 0 3-16,-4 3 5 0,-15-11 5 0,-8 3 9 15,-10-3 2-15,-3-8 2 16,-3-5-1-16,-10 12-3 0,2-10 6 0,-5 5-6 15,-1-1 1-15,-10-2-12 0,1-7-6 16,-1 2 1-16,4-6 1 0,3-8-5 16,-3-3-17-16,6 2-4 0,4-6-1 0,-4-1 1 15,4-3-8-15,2 2-26 0,5-3-25 16,-4-2-20-16,3-1-15 0,0 0-29 0,4 1-20 16,0-4-36-16,3-4-38 0,-10 7-52 15,10-7-52-15,0 0-116 0,-3 6-23 16,3-6-184-16,0 0-112 0</inkml:trace>
  <inkml:trace contextRef="#ctx0" brushRef="#br0" timeOffset="5266.97">13562 6025 1842 0,'0'-15'62'0,"0"8"15"15,0-1 5-15,5-2 7 0,-2 3-5 16,3-1-2-16,1-1-17 0,2 2-6 15,9 6 5-15,2-2-4 0,10 3 6 0,0 3-10 16,13 5 4-16,7 9 6 0,0 2-4 16,0 6-10-16,-4 3-3 0,-5 7 17 15,-1 5 17-15,-7 4-20 0,-3 16 14 0,-14-4-4 16,-9-1 15-16,0 2-12 0,-14 3 13 16,-3-2 7-16,-10 12-4 0,-3-2 3 0,-10-2-4 15,-7 0-3-15,-4-4 3 0,4-2-9 16,-10-7-6-16,7 2-10 0,-4-5-4 0,14-8-9 15,-4-7-2-15,4 2-2 0,3-6-6 16,9-9-8-16,-1-1-2 16,5-5 0-16,1 0-6 0,-2-7-6 0,9 1-16 0,1-3-19 15,2 7-17-15,-1-10-18 16,7-4-34-16,-9 13-31 0,6-11-46 0,3-2-33 0,0 0-54 16,0 0-73-16,0 0-111 15,0 0-75-15,22-19 39 0,-8-2-270 0,-1 3-228 16</inkml:trace>
  <inkml:trace contextRef="#ctx0" brushRef="#br0" timeOffset="5601.54">13646 6769 2238 0,'-10'-12'88'0,"4"2"9"0,-5 5 0 0,11 5-6 15,-13-6-11-15,13 6-9 0,-20-1-5 16,20 1-3-16,-30 12-23 0,6 1 5 15,8 2-2-15,-11 4-3 0,7 6-4 0,-7 13 15 16,2 2 0-16,1 3-7 0,7 2 0 16,4-1 6-16,-1-6-12 0,11-2 8 0,3-7-16 15,3 0 10-15,4 0-7 0,3 0-2 16,7-4 9-16,20 3-4 0,-4-8 0 16,3-8 4-16,18 3-1 0,-5-6-8 0,2-5 6 15,-4 0-7-15,26 0-14 16,-16-2 8-16,-8-2-7 0,-5 0 3 0,-4 0-1 0,3-2-9 15,-6 2-16-15,3-4-21 16,-13 4-35-16,-1 4-21 0,1-4-20 0,-4 2-33 16,0 0-39-16,1 4-34 0,-11-3-48 15,1-2-68-15,-8 5-122 0,1-5 50 0,-7-1-189 16,3 11-85-16</inkml:trace>
  <inkml:trace contextRef="#ctx0" brushRef="#br0" timeOffset="6635.71">14476 8157 1878 0,'-27'4'205'0,"14"3"28"15,0-7 5-15,13 0 8 0,-17 4 7 0,17-4 6 16,-14 3-5-16,14-3-5 16,0 0-7-16,0 0-13 0,0 0-10 0,0 0-30 15,0 0-20-15,21-32-17 0,2 14-18 0,7 0-8 16,10-14-10-16,7 7-27 0,6-6-1 15,-6 6 3-15,2 0-35 0,5-1-45 16,-4 5-42-16,3 2-47 0,-6 1-36 16,-7 8-50-16,-10-5-56 0,-7 8-35 0,-2 4-34 15,-5 3-32-15,-10 0-16 0,-6 0-32 16,0 0-47-16,0 15-82 0,-13 2 33 0,-10 4-273 16,-17 19-229-16</inkml:trace>
  <inkml:trace contextRef="#ctx0" brushRef="#br0" timeOffset="6817.82">14403 8400 2145 0,'-20'19'14'0,"7"-3"38"0,2-7 31 0,5 2 33 16,-1-6 20-16,7-5 24 0,-6 8 6 0,6-8 15 16,0 0 19-16,0 0 0 15,0 0-7-15,60-18-14 0,-24 3-20 0,14-2-12 16,7-8-18-16,-1-3-14 0,22-5-10 16,1 1-10-16,-19 7-30 0,0 0-33 0,13-6-35 15,-16 12-34-15,0-1-27 0,-7-3-34 16,-10 9-43-16,-13-3-27 0,-4 9-31 0,0-3-34 15,-6 4-32-15,-1-3-38 0,-9 2-90 16,0 2-82-16,-1 2 42 0,-6 4-200 16,7-4-130-16</inkml:trace>
  <inkml:trace contextRef="#ctx0" brushRef="#br0" timeOffset="11317.82">16459 7500 1991 0,'-10'-10'154'0,"7"-1"18"0,-10 1-11 15,-1 1 14-15,8-1-4 0,-11-4-15 0,4 6-12 16,0-1-13-16,-4 1-13 0,4 4-8 16,-4 0-14-16,4-2-4 0,-4 3-19 15,17 3 1-15,-30 3-7 0,9 0 4 0,9 4 10 16,-6 3-3-16,2 2 8 0,-1 6 15 15,1 2 11-15,2 7 6 0,4 4 24 0,1 1 15 16,2 3 5-16,3 5 15 16,4-3 11-16,11 19-1 0,-8 4 2 0,3-5-4 15,7 2 1-15,-2-4-9 0,5 4-14 16,-2-4-9-16,-4-2-13 0,4-1-13 0,-1-1-10 16,-1-2-13-16,-1-4-6 0,2-6-12 15,-7-6-5-15,2-6-16 0,-2 0-34 0,1-8-48 16,-1-1-55-16,1 1-55 0,0-9-36 15,-4 3-32-15,4-5-46 0,-4-5-62 16,-3-1-78-16,0 0-58 0,0 0-69 0,24-18-140 16,-21 10 18-16,0-10 66 0,0 0-519 15,4-7-554-15</inkml:trace>
  <inkml:trace contextRef="#ctx0" brushRef="#br0" timeOffset="11518.45">16320 8105 3178 0,'0'0'49'0,"-18"-5"38"0,12-2 12 0,6 7 11 16,-10-13 3-16,4 2-9 0,3 2-7 16,-5-4-9-16,5 1-9 0,6-4-10 0,0-2-4 15,8-1-8-15,5-3-12 0,5-3-26 16,12-7-40-16,0-2-71 0,4 5-73 0,-1-1-78 16,2 2-75-16,-8 6-95 0,-5 2-75 15,2 5 33-15,3-5-247 0,0 1-196 16</inkml:trace>
  <inkml:trace contextRef="#ctx0" brushRef="#br0" timeOffset="11701.49">16897 7735 2111 0,'0'9'78'0,"0"-9"24"0,-4 13 22 16,4-13 12-16,0 0 19 0,0 0 2 16,0 0-13-16,0 0-3 0,34-7-20 15,-15-7-6-15,1 6-12 0,7-10-15 0,-8 2 0 16,8 4-22-16,3-5 9 0,-3-1-26 15,3 3-66-15,-10 2-71 0,4 1-66 0,-8 5-71 16,1-1-87-16,-4 1-154 0,4 4 11 16,-7 0 49-16,-10 3-183 0,0 0-88 0</inkml:trace>
  <inkml:trace contextRef="#ctx0" brushRef="#br0" timeOffset="12118.57">17026 7903 1782 0,'-17'19'72'0,"8"-9"16"16,2 1 13-16,4-2 22 0,3-9 10 0,3 9 19 15,-3-9 11-15,0 0 4 0,0 0-16 16,57-17-12-16,-27 5-13 0,16-9-15 0,1 3-18 16,6-6-2-16,0-1-36 0,4 3-49 15,-3 0-47-15,-5-9-32 0,5 5-24 16,-7-6-13-16,-1 6 3 0,-6-4 11 0,-7 0 12 16,-6 2 5-16,-7 3 8 15,4 3 65-15,-8-3 58 0,1 0 56 0,-7 4 48 16,-4 3 47-16,5 1 45 0,-1 5 33 15,-1-1 36-15,-6 4-8 0,5 2-17 0,-2 1-36 16,-6 6-11-16,0 0 13 0,0 0 12 16,10 32 6-16,-13-1-3 0,3 3 5 0,3 22-5 15,-3 1-13-15,3 5-19 0,0 4-15 16,8 10-27-16,5-2-15 0,-2-9-14 0,2 3-143 16,-2-11-27-16,-4 0 0 0,3-9 0 15,-3-3 0-15,0-13 0 0,-3-7 0 16,-4-2 0-16,0-9 0 0,1-1 0 15,-1-2 0-15,1-10 0 0,-4-1 0 0,0 0 0 16,0 0 0-16,0 0 0 0,-11-32 0 16,8 14-124-16,-7 0-249 0,7-3-65 15,-4-8-79-15,4 0-77 0,-4 1-167 0,0 3 20 16,4-1 89-16,0 1-705 0,0 0-813 16</inkml:trace>
  <inkml:trace contextRef="#ctx0" brushRef="#br0" timeOffset="13300.72">14889 9135 3954 0,'0'0'15'0,"-19"-13"21"0,12 6 19 16,0-1 13-16,4-2-9 0,3 10 2 15,3-22-4-15,4 7-6 0,16 2-5 0,27-8-4 16,20 7-2-16,7 7-6 0,10 3-1 16,22 13-3-16,5 0 1 0,3 15-5 0,-11 2-2 15,-3 15 2-15,-13-4 18 16,-6 16 11-16,-15 7 9 0,-5 6 19 0,-24 8 4 15,-3 1 8-15,-21 1 15 0,-5 8 5 16,-22-4-5-16,-11-1 19 0,-16 3-6 16,-8 1 13-16,-17-8-12 0,3-2 4 0,-4-5 1 15,1-9-10-15,3-6-22 0,3-8-13 16,14-9-3-16,6-10-7 0,7-2-5 0,7-10-10 16,9-2 0-16,1-5-18 0,-1 4-28 15,5-4-30-15,-1-1-35 0,-1 1-28 0,11-7-25 16,-13 8-31-16,13-8-35 0,-6 4-49 15,6-4-89-15,0 0-82 0,0 0-91 0,-6-25-160 16,9 7 9-16,-3-1 69 0,3-12-495 16,-3-5-532-16</inkml:trace>
  <inkml:trace contextRef="#ctx0" brushRef="#br0" timeOffset="13604.92">15460 9957 3239 0,'-10'-10'169'0,"10"10"35"16,-11-4 26-16,11 4-21 0,0 0-17 0,-16-3-14 15,16 3-10-15,-41 19-24 0,16 4-17 16,-13 10-16-16,-2 9-12 0,-6 13-4 0,13 5-9 16,-8 5 0-16,8-2-9 0,3-4-10 15,14-3 4-15,-5-3-4 0,21-12-16 16,4 0-2-16,10 3 3 0,-5-4-7 0,15-5-5 16,6 1 0-16,6-7 5 0,14-8-6 15,3-4 4-15,7-9 0 0,10-4-10 0,-10-4 0 16,17-2-1-16,-7-5-3 15,0-6-26-15,-4-2-25 0,2 0-26 0,-5 1-30 16,-3-3-35-16,-7 0-28 0,-13 5-42 16,-6-1-60-16,-11 5-51 0,-3 1-52 0,-3-3-55 15,-1 2-88-15,-5 7-89 0,-5-2 59 16,-6 3-413-16,16 0-413 0</inkml:trace>
  <inkml:trace contextRef="#ctx0" brushRef="#br0" timeOffset="16937.5">16633 11293 2798 0,'-3'-11'112'0,"-1"1"23"16,1 0 21-16,0-1 13 0,3 11 28 15,-11-7 19-15,5 0 2 0,6 7 9 16,0 0 2-16,-10-12-21 0,10 12-11 0,0 0-17 15,-14-6-25-15,14 6-11 16,0 0-25-16,0 0 2 0,0 0-14 0,-13 32 26 0,7-14-13 16,-2 7-2-16,8 11-2 15,-3 2-19-15,0 2-4 0,3-3-3 0,0 18-4 16,0-8-10-16,0-10-10 0,0 1 0 16,0-2-12-16,3-10 0 0,-3 2 0 0,0-3-1 15,0-4-21-15,0-3 6 0,3-2-2 16,-3 1-3-16,0-4-3 0,8-1-1 0,-8-1 1 15,0-11-1-15,0 17 7 0,0-9-6 16,0-8-7-16,0 14 3 0,0-14-8 0,0 11-1 16,0-11 2-16,0 0 0 15,0 13 1-15,0-13-3 0,0 0-2 0,3 8-6 16,-3-8-6-16,0 0-15 0,0 0-13 16,0 0-25-16,0 10-18 0,0-10-32 15,0 0-10-15,0 0-29 0,0 7-32 0,0-7-37 16,0 0-42-16,0 0-78 0,0 0-56 15,0 0-53-15,3-25-61 0,-3 12-160 0,7-6 61 16,-1 1 63-16,-6-3-454 0,3-4-464 16</inkml:trace>
  <inkml:trace contextRef="#ctx0" brushRef="#br0" timeOffset="17235.56">16590 11337 2953 0,'-11'-18'88'0,"5"0"39"0,2 4 16 16,-2-4 20-16,3 8 18 0,0-2 18 15,-5 2 14-15,8-1 0 0,0 11 2 0,-13-11-12 16,10 5-27-16,3 6-8 0,-11-9-31 16,11 9-13-16,0 0-9 0,0 0-11 15,-33 19-1-15,17-4-17 0,-8 2-11 0,4 8-6 16,-13 8-4-16,7 2-10 0,-1 3 8 15,-6-2-11-15,3-7-16 0,3-1-24 0,10-6-27 16,4-4-32-16,-1 0-32 0,8-4-36 16,-1 1-42-16,4-2-48 0,-3-1-56 15,1-2-43-15,10 2-55 0,-5-1-61 16,6-5-170-16,-3 5 37 0,7-3 56 0,1-2-366 16,2 2-346-16</inkml:trace>
  <inkml:trace contextRef="#ctx0" brushRef="#br0" timeOffset="17502.09">16389 12070 2562 0,'0'14'70'0,"0"-1"26"0,-3-5 30 16,3-8 21-16,0 11 19 0,0-11 18 15,0 0 17-15,3 11 19 0,-3-11 16 16,14 6 10-16,-14-6 9 0,0 0-18 0,40-8-14 16,-17 3-17-16,8-6-26 0,2 2-19 15,16-8-6-15,11 0-13 0,-6 1-22 16,9 0-14-16,-3-6-7 0,0 5-8 0,-3-3-24 15,-8-4-29-15,2 7-24 0,-15 3-6 16,-6 2-17-16,-3 1-24 0,-7 4-24 16,0-3-25-16,-3 5-35 0,-1 0-38 0,-2 0-49 15,-4-1-61-15,0 5-48 0,-10 1-48 16,7-7-56-16,-7 7-132 0,0 0-31 0,0 0 60 16,13-1-396-16,-13 1-398 0</inkml:trace>
  <inkml:trace contextRef="#ctx0" brushRef="#br0" timeOffset="17784.5">17763 11350 2878 0,'0'0'221'0,"-14"5"35"0,14-5 23 0,0 0 12 15,-3 7 9-15,3-7-19 0,0 0-25 16,0 0-24-16,0 0-18 0,33-28-30 16,-3 13-12-16,14-10-12 0,2 0-23 15,1-1-16-15,0-5-15 0,0 1-50 16,-1 5-35-16,1 2-40 0,-4 4-36 0,-10 4-50 16,-6 2-48-16,-7 6-57 0,0 2-48 15,-3 5-47-15,-4-3-52 0,-13 3-49 0,17 8-104 16,-14-4-67-16,-3-4 63 0,3 16-403 15,-6-7-398-15</inkml:trace>
  <inkml:trace contextRef="#ctx0" brushRef="#br0" timeOffset="17985.16">17983 11518 2701 0,'-27'25'51'0,"0"-6"30"0,11-5 45 0,6 0 5 16,3-4 23-16,1-5 24 16,6-5 28-16,0 0 19 0,0 0 8 0,0 0-14 15,53-15-14-15,-20 1-19 0,17-11-11 16,0 4-25-16,-4-1 4 0,11-6-41 0,-13-1-15 15,-4 15-21-15,-4-11-38 0,-2 7-37 16,-4 6-31-16,-7-1-22 0,-6 9-26 0,-4-2-30 16,4-2-33-16,-4 1-36 0,0 3-30 15,-5-2-36-15,1 4-44 0,-9 2-36 16,7-10-60-16,-7 10-105 0,3-7-7 0,-3 7 48 16,0 0-255-16,-13-8-193 0</inkml:trace>
  <inkml:trace contextRef="#ctx0" brushRef="#br0" timeOffset="18871.96">12946 11187 2116 0,'0'0'89'0,"0"0"11"0,-20-11 7 16,20 11 14-16,-3-11 3 0,3 11-5 16,13-25 0-16,0 7 0 0,7-4-4 0,7-2-7 15,16-8-4-15,-2-3-5 0,5 8-11 16,1-5-18-16,-1 1 5 0,-5 6-13 15,-11 11 0-15,-4 2-12 0,-6-1-6 0,-3 2 4 16,-4 7-11-16,-3 1 3 0,-10 3 3 16,0 0-3-16,3 20 0 0,-13-1 1 0,-6 5-2 15,-11 16 10-15,-6-4-2 16,-11 14 3-16,-5 0 3 0,11-8 0 0,5-3 0 16,-3-2-3-16,-1-1 1 0,10-9-5 15,7-8-2-15,10-1-4 0,-10-3-2 0,14-5 0 16,-4 1 16-16,3-1 18 0,7-10 5 15,0 0-5-15,0 0-9 0,0 0-2 0,23-39-7 16,11 10-11-16,6-6-2 0,-4-1-1 16,4 0-15-16,7 3-26 0,-7 2-33 15,4-1-35-15,-8 6-41 0,-2 2-62 16,-11 6-64-16,3 1-55 0,-9 8-74 0,0-7-83 16,-4 8-116-16,0 1 53 0,-2-3-384 15,-8 8-378-15</inkml:trace>
  <inkml:trace contextRef="#ctx0" brushRef="#br0" timeOffset="21122.48">19662 9900 2663 0,'0'0'87'0,"0"0"28"16,0 0 11-16,0 0 5 0,-46 1-1 0,46-1-3 15,-30 0-7-15,13 8-6 0,-9 1-8 16,-11 5-7-16,-16 11-12 0,12 2-1 15,5 8-3-15,-4 3 3 0,1-2-13 0,12 5-1 16,3 0-8-16,10-9-6 0,14-5-8 16,11 7 14-16,5-9 18 0,22 8 7 0,5-2 5 15,13-6-5-15,4 0 4 0,4-2-4 16,-7-2 7-16,6 3 1 0,-11-5 18 0,5 5 3 16,-3 1 10-16,-18 0-11 0,4 1 9 15,-13-1-1-15,-7 0 2 0,-10-1-1 16,-3 1 0-16,-7 1-10 0,-7 6-16 15,-6-1-4-15,-11 12-5 0,-19 7-10 16,-10-6-11-16,7-12-6 0,-22 10-11 0,11-17-32 16,-2-6-36-16,2-1-40 0,10-8-46 15,4-6-21-15,-1 3-42 0,14-3-41 0,-3-8-45 16,3-3-66-16,0-5-50 0,14-1-39 16,-1 1-61-16,10-1-110 0,4 1-23 0,3-2 62 15,3-3-447-15,4-2-461 0</inkml:trace>
  <inkml:trace contextRef="#ctx0" brushRef="#br0" timeOffset="21618.91">20179 11665 2974 0,'0'0'102'15,"-19"0"-1"-15,19 0-8 0,0 0-12 0,-24 0-13 16,24 0-8-16,-23 11 3 0,2 3-12 0,-18 14-3 15,-1-1 3-15,-7 0-11 0,1 10 3 16,-5 13-11-16,21-12-10 0,-3 2-15 16,6-2-49-16,0-4-53 0,8-6-60 0,5-7-77 15,1-9-98-15,10-2-146 0,0-7 48 16,3-3 51-16,0 0-202 0,0-31-79 16</inkml:trace>
  <inkml:trace contextRef="#ctx0" brushRef="#br0" timeOffset="21953.63">20609 9594 2021 0,'-3'-19'320'0,"-10"4"-23"0,6-1-28 16,0 15-29-16,7 1-24 0,0 0-19 0,-46 32-21 16,16 8-16-16,-11 21-15 0,8 20-12 15,-3 13-16-15,-4 31-8 0,0 8-8 0,10 1-9 16,13-37-10-16,7-5-10 0,10-9-7 15,13-11 0-15,4-12-9 0,10-7-13 0,10-10 4 16,-1-10-6-16,7-12-2 0,1-11 1 16,-7-8-6-16,26-14-9 0,-10-9 0 15,-19 4-2-15,9-16 0 0,-10 1-5 0,-16 3 0 16,-1-14-2-16,-13 8-4 0,-3-1-4 16,-13 4-1-16,4 6 1 0,-5-2-8 15,-2 10-3-15,-5 5-21 0,1 5-21 16,-3 7-24-16,-10 2-38 0,-8 7-44 0,-11 8-76 15,2 2-69-15,-1-2-84 0,15 0-171 16,9-4 14-16,4 1 64 0,6-4-376 0,4 0-335 16</inkml:trace>
  <inkml:trace contextRef="#ctx0" brushRef="#br0" timeOffset="23768.66">18766 9457 2405 0,'-53'-47'-73'0,"-10"5"19"0,-11 4 4 0,-10 8 4 15,-15-1 8-15,-22 13-1 0,-12 10 10 16,-20 15-1-16,-51 12 5 0,-2 19 18 0,-10 23 12 15,-61 43 13-15,10 17 14 0,0 18 14 16,11 22 12-16,16 11 9 0,16 7 6 0,31 11-1 16,26 13 6-16,61-39 8 0,19 17-9 15,30 6-1-15,34 3 5 0,27-6-7 16,39-7 6-16,30-6-1 0,40-10-5 0,74 27 6 16,30-33-2-16,-31-60-9 0,34-15 17 15,34-20-3-15,23-20-2 0,16-19 1 16,13-12 2-16,91-25 1 0,0-23-5 15,-14-22 1-15,4-14-11 0,-17-14-7 0,-30-9-7 16,-3-27-7-16,-34-13-4 0,-13-9-10 16,-26-7 5-16,-25-28-5 0,-35 11-1 0,-64 28-9 15,-24-10-1-15,-26-19-3 0,-27-6-4 16,-33 3 6-16,-30 3 5 0,-36-6 2 0,-21 19-2 16,-36 9-3-16,-31 18-2 0,-26 15-2 15,-33 26 3-15,-31 18-10 0,-35 26 0 16,-21 17-1-16,-11 20-1 0,-15 25 0 0,-74 30 16 15,7 38-2-15,6 14 1 0,20 18-6 16,17 20 0-16,34 5-5 0,39 6 1 0,80-29-4 16,18 5 2-16,18 3-23 15,22 4-21-15,15-4-22 0,14-1-28 0,20-8-16 16,20-25-23-16,7 2-23 0,0-4-12 16,-5-2-18-16,5-5-24 0,11 0-28 0,-5-14-32 15,3-11-50-15,7-7-143 0,11-16-9 16,2-6 53-16,8-8-213 0,-1-10-114 15</inkml:trace>
  <inkml:trace contextRef="#ctx0" brushRef="#br0" timeOffset="29785.04">19439 12375 2033 0,'-27'-17'240'0,"11"4"7"0,-1 1 16 0,4 1 11 0,7 4 14 15,-5 0-11-15,5 1-2 16,6 6-30-16,-13-7-27 0,13 7-18 0,0 0 18 16,0 0 27-16,-11 32 13 0,14 0 13 15,-6 24-1-15,11 9-8 0,-8 21-5 0,3 6-11 16,-3 5-15-16,3 3-12 0,-3-3-9 16,3 3-24-16,4-5-20 0,-4-5-1 15,0-5-23-15,8-10-12 0,-5-10-13 0,1-11-79 16,-1-4-38-16,-3-11 0 0,5-10 0 15,-2-5 0-15,-6-5 0 0,7-5 0 0,-4 3 0 16,0-9 0-16,-3 0 0 0,0-8 0 16,0 0 0-16,0 0 0 0,0 0 0 15,0 0 0-15,0 0 0 0,0 0 0 16,0 0 0-16,0 0 0 0,-19-22 0 0,8 11 0 16,8 3 0-16,0-3-211 0,-4 4-62 15,7 0-31-15,-3-1-43 0,3 8-66 0,-11-10-71 16,8 3-41-16,3 7-90 0,-6-8-73 15,6 8 79-15,-3-9-657 0,3 9-726 0</inkml:trace>
  <inkml:trace contextRef="#ctx0" brushRef="#br0" timeOffset="45986.83">24589 3675 3435 0,'-23'-21'-236'0,"6"6"38"0,4 3 27 15,0-1 13-15,3 3 19 0,0 2 18 0,3 4 16 16,-3-3 6-16,10 7 14 0,-13-14 3 16,13 14 14-16,-7-7 6 15,7 7 15-15,0 0 9 0,0 0 16 0,0 0 20 16,0 0 20-16,0 0 14 0,0 0 6 16,0 0 4-16,30-7 9 0,-13 2 10 0,10-2 6 15,9-6-1-15,40-15 5 0,11-5-4 16,14 0-3-16,5-10-4 0,41-14 3 15,13-6 0-15,6 1-5 0,5-1-2 0,-2 1-7 16,-11-1-2-16,-12 2-4 0,-6 4-2 16,-4 4-6-16,-35 13-6 0,-8 1-4 0,-13 6 4 15,-3 4-3-15,-28 5 4 0,5 5-10 16,-21 6 1-16,-6 2 0 0,-7 3 3 16,0-1 0-16,0 1 3 0,-7 7-7 15,1-5 0-15,-1 2-1 0,-13 4-7 16,14-8 3-16,-14 8-11 0,12-2 0 0,-12 2 2 15,10-5-4-15,-10 5-10 0,0 0-17 16,0 0-4-16,24 0-2 0,-24 0-10 0,6 7-15 16,2-2-8-16,-5 2-19 0,0 6-17 15,0-1-34-15,0 6-26 0,1 2-46 16,2-1-92-16,2 6-108 0,1 6-149 0,-9-6-57 16</inkml:trace>
  <inkml:trace contextRef="#ctx0" brushRef="#br0" timeOffset="55770.01">12413 3929 1941 0,'-40'-4'88'0,"4"-1"22"15,6 0 5-15,6 0 3 0,4 2-8 0,7 0-14 16,13 3-3-16,-27-1-14 0,27 1-17 16,0 0-4-16,0 0 8 0,0 0-12 0,70-15-4 15,-1-2-2-15,32-4-15 0,22-9 11 16,47-8-8-16,13-2-5 0,10-6 6 15,8 2-9-15,-5-1-5 0,-6 5-3 16,-10-2 0-16,-13 2-1 0,-40 12 2 0,-18 3-5 16,-8 3-2-16,-28 4 2 0,-10 5-2 15,-23 4-3-15,-7 2-16 0,-9 4-12 16,-7 0-22-16,-17 3-27 0,6 10-31 0,-6-10-42 16,0 0-48-16,-50 35-39 0,7-12-52 15,-14 2-123-15,-12 10-25 0,-15 0-115 16,-6-1-44-16</inkml:trace>
  <inkml:trace contextRef="#ctx0" brushRef="#br0" timeOffset="55987.87">12903 4232 1560 0,'-30'18'5'0,"6"-3"11"0,5-2 19 0,5-6 11 16,4 0 16-16,4-3 4 0,6-4 23 16,0 0 24-16,0 0 12 0,30 8 7 15,6-16-5-15,21-6 7 0,33-8-26 0,13-6-5 16,11-4-2-16,2-1-20 0,37-14-2 15,-6 5 3-15,-27 6-19 0,-3 1-2 0,3-1-10 16,-7 5-2-16,-6 4-9 0,-7 2-11 16,-7 2 1-16,-23 4-20 0,-17 8-34 15,-10 1-35-15,-13 2-10 0,-3-2-20 0,-10 6-34 16,-4-7-58-16,-10 4-61 0,5-3-115 16,-16-5-81-16,-1 0-180 0,-15-5-115 0</inkml:trace>
  <inkml:trace contextRef="#ctx0" brushRef="#br0" timeOffset="56270.25">13693 3371 1767 0,'-37'-11'7'0,"7"1"37"0,7-1 27 0,3 4 11 15,4 2 8-15,5-1-6 0,-2 2-8 16,13 4-8-16,-3-7-10 0,3 7-6 0,30-8-1 16,13 2-5-16,34-1 0 0,32 0 0 15,15 2-5-15,2 3-1 0,15 2 3 16,-8 2-8-16,0 6-3 0,-10 2 0 0,-12 2 2 15,-15 6-9-15,-9 7 4 16,-30 0-1-16,-8 0-1 0,-11 10 0 0,-16 1 2 0,-8 0-6 16,-14-4 3-16,-17 21 2 15,-13 7-4-15,-19 5 3 0,-5-5 0 0,-3 3-4 16,-3-3 4-16,-10 3-11 0,4-6 4 16,-5 2-7-16,8-1-17 0,-4-5-24 15,10-1-37-15,5-2-49 0,1-2-52 0,9-13-52 16,1 0-60-16,4-3-153 0,14-9-236 15,-4-6-162-15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03:42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 2229 1810 0,'5'-15'47'0,"-5"15"6"0,0-12 13 16,0 12-10-16,0 0-5 0,0 0-6 15,-8-7-3-15,8 7-9 0,0 0-1 16,0 0 1-16,0 0 3 0,0 0 0 0,24 32 10 15,-10-17 2-15,2 0 4 0,4-1 5 16,3 0 0-16,3-3-4 0,5 3 11 0,9-3-2 16,3-5 11-16,11-4 1 0,28-11-4 15,29-9 1-15,-1-7-4 16,3-6 8-16,-3-5-4 0,0-4-18 0,21-16 3 0,-25 13-7 16,-10 2-10-16,8-1 3 0,-14 0 2 15,-4 6-7-15,-9 6 3 0,-17 2-7 16,-10 6-3-16,-3 2-8 0,-14 5-10 0,0 0-22 15,-9 6-28-15,-5 2-22 16,2 0-19-16,-4 5-20 0,-1-1-18 0,1 3-25 16,-4 0-17-16,1 5-19 0,-4 1-26 15,-1-2-21-15,-2 6-51 0,3-2-122 0,-6-1-198 16,-1 1-96-16</inkml:trace>
  <inkml:trace contextRef="#ctx0" brushRef="#br0" timeOffset="7655.1">6256 2635 1930 0,'-13'-14'195'0,"-1"6"15"15,5 2-1-15,-1-1-14 0,10 7-18 16,-14-8-12-16,14 8-35 0,-10-4-6 0,10 4-13 16,0 0-16-16,0 0-11 0,0 0-12 15,0 0 3-15,21 37-11 0,-5-12-10 0,14 10-3 16,0 0-5-16,6 2-6 0,1 1-3 15,7-1 1-15,13 6-8 0,-11-11 1 16,1 0 2-16,-1-4-4 0,1-3-2 16,-1 0 7-16,5-4-9 0,-12-5-1 15,-5 0-22-15,-8-4-29 0,1-2-49 0,-6-2-22 16,-9-6-30-16,6 0-46 0,-6-2-39 16,1-4-49-16,-5-4-18 0,-2-2-24 0,-6-2-14 15,0-6 8-15,-3-2 42 0</inkml:trace>
  <inkml:trace contextRef="#ctx0" brushRef="#br0" timeOffset="7885.26">6933 2863 1807 0,'-7'-28'-34'0,"7"3"37"0,-9 4 31 0,9 2 36 16,-5 3 21-16,2 0 22 0,3 3 15 16,0 2 6-16,-3 1-9 0,3 10-24 0,-3-15-5 15,3 15-12-15,9-7-13 16,-9 7-5-16,0 0-2 0,41 14-1 0,-17 0-6 16,-2 3-3-16,2 6-3 0,-4 2-14 0,10 10 7 15,-7 0 1-15,-6-3 3 16,-4-2-1-16,-3 2 13 0,0 4-1 0,-7-4-4 15,-3 6 7-15,-3-4-6 0,-10 14-12 16,3-11 2-16,-17 3 2 0,7-6-11 0,-6-2-12 16,-8 2-33-16,8-11-50 0,2-5-40 15,5-6-44-15,-2-2-56 0,4 0-57 0,1-5-87 16,5-5-135-16,11 0 28 16,0 0-185-16,0 0-132 0</inkml:trace>
  <inkml:trace contextRef="#ctx0" brushRef="#br0" timeOffset="8185.25">7533 3050 1952 0,'7'-4'102'0,"-7"4"4"15,0 0 1-15,3-8-2 0,-3 8-12 0,0 0-1 16,0 0-13-16,0 0-7 0,0 0-11 16,0 0-6-16,-47 25-1 0,34-11-9 0,-8 1 1 15,5 6-10-15,2-2 0 0,5 1-7 16,2 3 1-16,4-3 1 0,3 2-9 15,3 3-1-15,4-3 4 0,2 9-2 0,2-5-8 16,2-2 2-16,1 1 3 16,-1 0 2-16,-3-3-2 0,0-1 4 0,0-2-6 15,3 1 2-15,-6 3 3 0,3-2 0 16,-7-3 2-16,0 0-6 0,-6 2 0 0,3-2 1 16,-6 0 1-16,-5-2-36 0,-2 0-51 15,3-4-50-15,-7-2-64 0,-2-6-82 16,5 2-92-16,-2-6-110 0,2 0 37 0,14 0-132 15,-16 0-62-15</inkml:trace>
  <inkml:trace contextRef="#ctx0" brushRef="#br0" timeOffset="9168.12">7450 3692 1634 0,'0'0'11'0,"0"0"9"0,30-3 8 16,-30 3 6-16,26-1 8 0,-13-5 4 15,4 1 1-15,0-2 6 0,0 1 3 0,-1-1 8 16,4-5 0-16,-3 2 3 0,-1-5 2 15,8-5-7-15,-5-1 5 0,2 2 6 16,-4-3 10-16,-4 1 2 0,1-7-6 0,-5 3 3 16,1 0-11-16,-4 0-4 0,2 3 1 15,-5 1 7-15,0 4-3 0,1 2-2 0,-4-3-2 16,3 10-2-16,0-5-10 0,-3 13-5 16,-3-15-3-16,3 15-18 0,0 0-4 15,0 0 9-15,0 0-3 0,0 0-5 16,0 0-11-16,-16 36-4 0,16-15 8 15,-5 0 2-15,2 1-15 0,3 0 2 0,3 3 2 16,2-3 0-16,1 1 1 0,-3-5-6 16,4 0 6-16,2-6 1 0,-1-5 0 0,5 3 0 15,0-7 6-15,4-3-9 0,-17 0 3 16,43-13-4-16,-23 2-4 0,4-8 13 16,-5-1-6-16,1-5-2 0,-6-3-6 0,2 1 2 15,2 2 5-15,-9 2-9 0,1 4-1 16,-4 1-1-16,2 3 5 0,-5 2-2 0,3 1-6 15,-2 2 7-15,-4 10-8 0,6-10 1 16,-6 10-2-16,0 0-2 0,0 0 7 16,0 0-3-16,17 22 5 0,-14-9-10 15,4 9 2-15,-1 3 3 0,5 6-4 0,-1 1 10 16,-1 1-6-16,5 11 8 0,-1 2-7 16,1-11 1-16,-4-3-2 0,-1 1 9 15,2-4-1-15,-1 2 3 0,-7-6-4 0,7-3 4 16,-3 0-7-16,-4-5-2 0,4 1 7 15,-4-3-2-15,-3-2 10 0,3-1-6 0,-3-1-12 16,0-11-1-16,0 17-25 0,0-17-13 16,-13 10-2-16,13-10-4 0,-17 0 2 15,17 0 3-15,0 0 3 0,-43-13-1 16,29 4 3-16,-5-4 10 0,5 1-3 16,1-4-1-16,-1 1 5 0,5-3-2 0,2 1 4 15,4 1 4-15,3-5 3 0,3-1 3 16,4-3 0-16,7-6-1 0,8-6 1 0,2 2 6 15,3 3-3-15,-1 7 5 0,-2 3 2 16,2 4 3-16,-3-2-5 0,7 5 6 16,0 1-6-16,-3 10 0 0,0 0 4 0,-3 4-3 15,6 1 5-15,-5 6-1 0,-1 4 5 16,3 3-5-16,0 7 6 0,-11 0-1 16,14 11 4-16,-16-6-5 0,2-1-2 0,-6-4 1 15,7 1 3-15,-7-4-5 0,-3-4 5 16,2 0 1-16,5-4 7 0,-7-3 13 15,6-2 2-15,-13-5-12 0,0 0 13 16,33-18-1-16,-16 0-14 0,2-3 4 0,-2-4-11 16,7-12 6-16,0-5-1 0,-5 6 1 15,1 3 0-15,-4 8-5 0,2 2 4 0,-6 7 9 16,-1-2-3-16,-1 5-3 0,-4 1 9 16,1 6-17-16,-7 6 11 0,17-1-6 15,-17 1-12-15,17 19 10 0,-11 1-2 0,7 7 10 16,-2 4-3-16,-1 1 0 0,3 14 3 15,4-5-13-15,6 0 2 0,-7-9 7 0,5-7 4 16,-8-6 8-16,4 5 2 16,-1-12 36-16,1-5 11 0,-1-4-10 0,4-3-4 15,-2-7-8-15,1-8-3 0,1-9-10 16,-4-2-24-16,2-2-43 0,-2-4-47 16,-2 4-45-16,-2 0-39 0,-1 12-31 0,-8-2-52 15,-3 5-33-15,-3 2-43 0,0 3-108 16,3 2-8-16,0 6-185 0,0 0-119 0</inkml:trace>
  <inkml:trace contextRef="#ctx0" brushRef="#br0" timeOffset="11734.63">1200 4254 1899 0,'-18'6'99'0,"9"-1"15"15,9-5-4-15,-10 6-11 0,10-6-8 0,0 0-11 16,-11 8-10-16,11-8-11 0,0 0-4 15,0 16 3-15,0-16-2 0,11 15 3 16,-1-10 3-16,4 1 28 0,5-2 24 16,5-1 29-16,18-11 2 0,22-8 5 15,26-13-14-15,11-6-5 0,5-10-4 0,-6 0-24 16,26-10-4-16,-33 10-10 0,1-1-13 16,-14 5-7-16,-10-1-6 0,-4 9-8 15,-12 8 1-15,-10-3-13 0,-11 8 4 0,-10 5-10 16,0 3-10-16,-2 1-45 0,-8 1-43 15,0 3-40-15,-3-1-59 0,0 6-55 0,-10 2-19 16,17-8-37-16,-14 5-64 0,-3 3-131 16,0 0-34-16,0 0 45 0,0 0-190 15,-20-12-141-15</inkml:trace>
  <inkml:trace contextRef="#ctx0" brushRef="#br0" timeOffset="12069.89">1940 3646 1978 0,'-27'-1'117'0,"6"-2"35"0,5-1 32 16,2 1 1-16,14 3-14 0,0 0-13 16,-22 0-20-16,22 0-11 0,0 0-25 0,0 0-13 15,0 0 0-15,0 0-10 0,0 0-1 16,0 0-11-16,57 10-9 0,-14-5-4 16,26-1-11-16,-9-1-1 0,14 0 5 0,2 1-13 15,8 7 0-15,-14-4-8 16,-4 6-1-16,-9-4 2 0,0 4 1 0,-14 2-10 15,-7-5 6-15,-6 5-9 0,-6-1 6 16,-7 4-14-16,-7 0 9 0,-1 4 5 0,-1 2-2 16,-8 1-16-16,-8 7 7 0,-1-2-2 15,-15 15 6-15,-3-2-7 0,2-1-4 16,-5-2-31-16,0-4-24 0,3-3-25 0,3-5-18 16,4-6-33-16,4 2-19 0,2-6-28 15,1 1-19-15,0-2-23 0,-1 1-27 0,1-1-36 16,-1-2-60-16,5-1-93 0,-1 0-216 15,-1-4-146-15</inkml:trace>
  <inkml:trace contextRef="#ctx0" brushRef="#br0" timeOffset="23535.2">8593 5328 3079 0,'-24'-11'182'15,"8"1"-8"-15,2 0 25 0,-2 3-7 16,5 2-26-16,11 5-16 0,-12-7-29 0,12 7-26 16,-10-6-16-16,10 6-12 0,0 0-14 15,-8-7-2-15,8 7-6 0,0 0-7 0,51 0-6 16,-18-4 0-16,37 3 3 0,10-5-7 15,31-1 0-15,1-5 1 0,2 2-4 16,0 2-4-16,-5-2 3 0,-5 0-5 16,-28-1-1-16,-6 4-7 0,-13 3-25 0,-18-1-40 15,-1 2-42-15,-8-3-47 0,-4 5-42 16,-6-2-30-16,0 0-22 0,0-4-50 16,-10-4-37-16,0 0-41 0,-7-4-65 0,1-3-46 15,-8 4-261-15,-5-7-229 0</inkml:trace>
  <inkml:trace contextRef="#ctx0" brushRef="#br0" timeOffset="23785.09">9666 4886 2119 0,'-9'-14'9'16,"-2"-1"37"-16,8 3 38 0,-4 2 30 16,4 0 13-16,0 0 0 0,3 10-5 0,3-15 0 15,-3 15-12-15,6-14-16 0,-6 14-5 16,18-8-18-16,-2 8-3 0,7 1-4 0,11 6 2 16,2 7-11-16,14 11-5 0,0 0-13 15,-3 10 4-15,-4 0-6 0,-7 5-1 0,-1 0 6 16,-10 2-3-16,-1 2 4 0,-7 2 14 15,-7 1 8-15,-10-4 4 0,-7-8-7 16,1 0 1-16,-11 9-5 0,-10-1-3 0,3-5-5 16,-15-5-3-16,5-1-36 0,4-7-37 15,4-7-35-15,-1 2-52 0,0-4-37 0,-2 1-45 16,5 0-47-16,1-2-45 0,2-5-72 16,9-1-126-16,-2-2 29 0,4-1-197 15,7-3-151-15</inkml:trace>
  <inkml:trace contextRef="#ctx0" brushRef="#br0" timeOffset="25801.7">10813 5667 1862 0,'0'0'-60'0,"-7"5"8"0,7-5-4 15,0 0 6-15,-9 3 4 0,9-3 6 0,0 0 8 16,0 0-3-16,0 0-8 16,-11 4 10-16,11-4-24 0,0 0-8 0,0 0-21 15,0 0-17-15,0 0-273 0,0 0 112 16</inkml:trace>
  <inkml:trace contextRef="#ctx0" brushRef="#br0" timeOffset="31734.94">11413 5025 1322 0,'-27'-8'233'0,"27"8"-11"0,0-14-8 0,0 14-19 16,10-24-12-16,3 12-19 0,7-2-16 16,7-3-7-16,6 6-11 0,-3 3-17 15,0 1-13-15,0 0-6 0,1-1-9 0,-1 5-12 16,3 6-1-16,-3 5-14 15,0 0-2-15,3 9-11 0,-6 0-2 0,-11-2 1 16,4 10-7-16,-10-6-10 0,1 5 8 16,-11-5 0-16,0 4 0 0,-7-1-14 0,0 1-5 15,-6-3 1-15,-1-1-5 0,1-1-6 16,0-4 10-16,6 0-8 0,-6-4-3 0,6-3 4 16,1 1-4-16,6-8-2 0,-11 7 3 15,11-7-10-15,0 0 0 0,0 0-14 16,0 0 18-16,0 0-2 0,0 0 4 0,0 0-6 15,0 0-2-15,37 8 6 16,-20-6-8-16,-1 6 13 0,4-1-8 0,1 3 3 16,-2 2-5-16,-2 4 15 0,-1-1-9 15,-5 3 8-15,2-1 16 0,-10-1 0 0,-3 5 8 16,0-3 3-16,-6-1-11 0,-7 2 15 16,-1-1-6-16,-2-2 7 0,-8 0-10 0,4-5-3 15,-7-1 1-15,1-2-3 0,-1-3-6 16,4-5-4-16,-7 0-30 0,0-3-31 15,-3-3-33-15,6 5-44 0,0-5-37 0,3 2-43 16,5-1-54-16,2-4-67 0,4 5-94 16,10-3-73-16,3-1 49 0,3-2-193 0,10-5-131 15</inkml:trace>
  <inkml:trace contextRef="#ctx0" brushRef="#br0" timeOffset="32018.56">12476 5122 1989 0,'10'-11'139'0,"-10"11"2"0,7-7-9 0,-7 7-8 16,10-7-1-16,-10 7-3 0,0 0 0 15,0 0-12-15,-7-15-9 0,7 15-4 16,0 0-18-16,-20-3-8 0,20 3-6 0,0 0-2 16,-36 7 0-16,15 2-6 0,2 3-6 15,-11 6-2-15,3 4-5 0,3 1-11 0,-6 11-12 16,4 4 11-16,2 2 2 15,11-7-8-15,7-1-3 0,2 0-3 0,1-1 3 16,10 1-1-16,-1 1-23 0,4-4-25 16,4-1-43-16,5 0-38 0,-2-6-38 15,7-4-39-15,-2-7-40 0,-1-2-68 0,2-7-90 16,11-4-73-16,2-7 48 0,14-7-141 16,3-7-52-16</inkml:trace>
  <inkml:trace contextRef="#ctx0" brushRef="#br0" timeOffset="32435.26">13029 5204 1803 0,'13'-14'220'16,"-2"2"16"-16,-1-5 6 0,-7 3 1 16,3 2-2-16,2 2-3 0,-5 0-2 0,0 2-4 0,-3 8-21 15,0-15-22-15,0 15-16 16,3-10-20-16,-3 10-22 0,0 0-11 0,0 0-14 16,0 0-12-16,0 0-6 0,10 29-11 15,-10-5-6-15,0 2-2 0,-3 8-6 0,-4 3-11 16,4 16-2-16,0-2-4 0,0-1 6 15,0 4-14-15,3-12-5 0,3-4 1 0,-3-1-1 16,3-9-1-16,-3-2-8 0,3-2 3 16,-3-6 1-16,0-1 9 0,0-5 23 15,0-12 18-15,0 8-7 0,0-8 3 16,0 0-15-16,0 0-8 0,13-29-10 0,-13 15 7 16,3-5-8-16,-6-2-5 0,0-4-6 15,-7 3 1-15,4-3-11 0,-8 5-3 16,1 0 3-16,-1 0-6 0,-2 2-3 0,2 3-13 15,-5 2 2-15,-2 4-11 0,1 0-12 16,-3 5-5-16,3 4-12 0,0 3-5 0,-3 2-7 16,6 5-8-16,-3 1-1 0,-3 10-1 15,0 1 1-15,5 3-17 0,-4 16-7 0,14-8-14 16,2-1-26-16,6-6-21 0,3 5-28 16,8 2-33-16,-5-4-38 0,7-1-36 15,1-7-29-15,10-2-45 0,-5-6-60 0,8-3-122 16,3-8 38-16,0-2-312 15,6-5-300-15</inkml:trace>
  <inkml:trace contextRef="#ctx0" brushRef="#br0" timeOffset="32818.99">13586 5445 2391 0,'20'-25'49'16,"0"5"22"-16,-3-1 17 0,0 3 0 16,-4 2-1-16,4 0 13 0,-4-2-8 0,0 10-2 15,-6-5-11-15,3 5-17 0,-4 4 2 16,-6 4-23-16,10-8 5 0,-10 8-9 0,0 0-16 15,0 0 27-15,17 16-11 0,-17-2-8 16,0-3 10-16,-3 6-9 0,-4-3-9 16,0 4-1-16,-6 1 1 0,0-1-1 15,-1 2-4-15,-5-1 3 0,2-2 0 0,-10 0-1 16,0-1-8-16,-3-2 11 0,3-4-12 16,5 0 2-16,-5-5-6 0,7 2 3 15,-1-3 4-15,2 0 9 0,2-2 12 0,17-2 11 16,-23 0 23-16,23 0 11 0,-20 0 21 15,20 0 13-15,0 0 1 0,-24 0-6 0,24 0-14 16,0 0-13-16,-13 5-14 0,13-5 4 16,-7 10-16-16,7-10-4 0,11 22-3 15,-8-6-3-15,10 4-2 0,4 1-1 0,-1 4-2 16,11 9-1-16,3-1-2 16,0 0-19-16,0-8-42 0,3 6-43 0,-6-12-45 15,3-1-50-15,-3-5-68 0,0-5-52 16,-4-8-73-16,10 0-66 0,4-10-123 0,9-8 44 15,4-7-351-15,1-5-335 0</inkml:trace>
  <inkml:trace contextRef="#ctx0" brushRef="#br0" timeOffset="33221.5">14299 5432 2507 0,'3'-12'31'16,"2"-1"16"-16,-5 6 12 0,0 7-8 0,-5-14-2 16,5 14-4-16,0 0-9 0,-16-4-2 15,16 4-4-15,0 0-4 0,-44 13 4 0,25-4-4 16,-8 7-2-16,0 0 3 0,4 5 7 15,-4 0 2-15,-3 11-4 0,7-6 8 16,3 3-7-16,7-2-1 0,2 1-4 16,5 2 5-16,3-5-2 0,3-3-5 15,0-2-5-15,6 3 1 0,1-9-5 0,3 4 8 16,0-5-6-16,7-3 7 0,-1-2-6 16,1-4-7-16,3-4 5 0,-20 0-8 0,37-10 3 15,-21 3-3-15,5-5 5 0,-5-5 1 16,1 3 22-16,-1-1 18 0,-2 3 14 15,-8 2 24-15,4 0 13 0,-2 2-1 0,-2-2 2 16,0 6-7-16,-6 4-8 16,7-11-14-16,-7 11-9 0,0 0-6 0,0 0-5 15,0 0-12-15,0 0-3 0,0 0-2 0,-13 37-1 16,10-19-9-16,-5 0-2 0,5 7-2 16,3-4 1-16,-3 4-2 0,3 4-3 15,0-2-28-15,3 6-49 0,0-5-47 0,5-3-48 16,1-3-70-16,1-2-63 0,1-5-74 15,5-8-109-15,-2-2-62 0,5-5 47 16,-2-7-322-16,7-5-287 0</inkml:trace>
  <inkml:trace contextRef="#ctx0" brushRef="#br0" timeOffset="33418.44">14710 5485 2551 0,'3'-18'240'0,"0"1"40"0,4 7 25 0,-7-1 17 15,0 2 1-15,0 9-31 0,3-10-28 16,-3 10-31-16,0 0-34 0,0 0-25 15,0 0-16-15,0 0-8 0,0 30-19 0,0-3 1 16,-10 9-20-16,4 15-18 0,-5 2-11 16,-2 1-40-16,10 0-51 0,-3-4-30 0,1-11-39 15,5-3-45-15,0-9-48 0,0-2-56 16,0-6-33-16,0-5-35 0,0-4-41 0,8-5-24 16,-8-5-22-16,0 0-59 0,0 0-21 15,19-33 6-15,-8 11-382 0,2-10-323 0</inkml:trace>
  <inkml:trace contextRef="#ctx0" brushRef="#br0" timeOffset="34185.37">14826 5597 2456 0,'17'-36'52'0,"-4"10"57"16,-3 2 29-16,3 5 13 0,1-3 1 16,-4 5-3-16,10-8-17 0,-4 1-15 15,-2 6-10-15,6 2-18 0,0-4-3 0,7 6-6 16,-8 3-11-16,8 1-7 0,0 5-11 16,-4 6-3-16,4 3-5 0,-8-2-2 0,5 6-7 15,-4 2-5-15,0 0-2 0,-6 2-1 16,-1 3-2-16,-7 3-7 0,5 2 2 0,-8-1-2 15,0 2 1-15,0-1 0 16,-3 2-4-16,-3 3-3 0,0 0 2 0,-4 0-2 16,-3 3-2-16,0-3 1 0,4-3 2 15,-4 3-11-15,3-2 2 0,0-2 8 16,-3-4-9-16,4 0-1 0,2-2-3 0,0 0 3 16,1-4-4-16,3 3 6 0,0-4 2 15,0-10-3-15,11 18 4 0,-5-10 0 0,4-2-2 16,4-1 5-16,2-5 2 0,4-5-5 15,3-2 2-15,7-3-4 0,0-8-9 0,11-10 5 16,-2-4 3-16,-2 0-2 0,-7-5 5 16,-3 1-5-16,-7-2-3 0,-1 9 0 15,-1 7 37-15,-12 4 5 0,8 0 12 0,-11 4 1 16,7 1-4-16,-7 2-11 16,0 7-4-16,-3 4-2 0,0 0-6 0,0 0-2 15,0 0-4-15,0 0-2 0,-13 50-3 16,7-21 2-16,-1 3-3 0,0 7-1 0,-6 8 0 15,10 3 0-15,-8 0 1 0,8-11 0 16,0-5-1-16,0-1 1 0,3-7-2 0,0 2 0 16,-4-6-1-16,4-1 2 0,0-6 2 15,0-1 31-15,0-1 16 0,0-13 4 16,4 8-5-16,-4-8 5 0,0 0-15 0,0 0-6 16,12-47 5-16,-1-3-13 0,-8-13 2 15,7-2-8-15,-3-20-5 0,0-2 0 0,-4-1-7 16,0-2-3-16,7 0-6 15,-7 5 0-15,11 2 1 0,-1 2 1 0,-3 17-4 16,7-8-8-16,-1 14 11 0,8-9-11 16,2 3-4-16,14 6 0 0,-10 12 19 0,0 4-13 15,0 6-6-15,-3 10-4 0,-7 5 3 16,-4 6-10-16,5 5 0 0,-4 6 4 0,-1 4-3 16,1 7 4-16,3 5 3 0,3 11-5 15,-10 2 10-15,4 20 2 0,-4 5-4 16,-2 7 5-16,-5 7-4 0,4 17 3 0,-7 6 4 15,-3-1-4-15,0 2 7 16,0-5-2-16,4 3 1 0,-4-16-3 0,7 8 5 0,-1-16 0 16,1-2 14-16,-1-5-15 0,-6-10 3 15,3-12 2-15,2-5-10 0,-2-3 14 16,-3-8-2-16,0-2-1 0,0-3-10 16,0-2-37-16,0-6-39 0,0-4-53 0,0 0-68 15,0 0-81-15,0 0-73 0,0 0-92 16,-21-21-159-16,15 9 22 0,-4-5 59 15,3 1-402-15,-3-4-400 0</inkml:trace>
  <inkml:trace contextRef="#ctx0" brushRef="#br0" timeOffset="34753.04">11750 5035 2706 0,'-30'0'41'0,"3"-3"35"0,10 0 18 16,1 3 23-16,16 0-5 0,-20 0-5 0,20 0-8 15,0 0-16-15,0 0-14 0,0 0 1 16,0 0-11-16,0 0-12 0,86 16 10 0,-6-4 3 15,27-2 6-15,26 5 15 16,54 3 12-16,20 4 9 0,22-2 8 0,38-5 2 16,16 3 0-16,17-7-6 0,1 0-4 15,12-5-4-15,-3-5-7 0,-7 2-14 16,-10-3-4-16,-13-3-11 0,-26 2-1 0,-28-5-5 16,-63 4-11-16,-16 2-4 0,-17 0 4 15,-37 0-8-15,-9 0-20 0,-14 2-1 0,-17 1-16 16,-10-3-6-16,-13 3-3 0,-3-2-4 15,0 2-10-15,-7 0-8 0,4-3-23 0,-8 1-14 16,-2 3-17-16,-14-4-25 0,26 7-28 16,-19-4-34-16,-4 1-29 0,1 2-34 15,-4-6-43-15,-7 15-51 0,-3-11-58 16,3 3-143-16,-6 2 50 0,-1-4-286 16,5 2-255-16</inkml:trace>
  <inkml:trace contextRef="#ctx0" brushRef="#br0" timeOffset="41303.05">2186 5042 2575 0,'-13'-17'116'0,"-1"3"-35"0,5 6 17 0,-2-3-17 16,5 4 24-16,6 7-37 0,-13-10-18 15,13 10-9-15,-11-10-3 0,11 10-11 0,0 0-9 16,0 0-1-16,0 0-7 0,0 0 2 16,0 0 5-16,24 45-6 0,-11-30-4 15,4 2-5-15,6 2 11 0,1-2 1 16,9 0 21-16,3-8 27 0,15-6 14 16,28-7 7-16,38-21 4 0,40-18-8 0,16-7-4 15,11-10-5-15,9-5-8 0,3-9-4 16,-5 3-3-16,-9-4-5 0,-5-4-8 0,-20 8 1 15,-7 6-5-15,-23 1-7 0,-37 23 3 16,-10 6-7-16,-20 7-3 0,-23 7-7 16,-7 6 1-16,-7 5-24 0,-4 2-27 0,-5 0-44 15,-1-1-28-15,1 8-20 16,-7 1-23-16,-7 0-21 0,0 0-21 0,13 7-21 0,-13-7-27 16,0 12-30-16,-4-5-37 15,1 3-106-15,-3 1-40 0,-8-1-138 0,7-2-88 16</inkml:trace>
  <inkml:trace contextRef="#ctx0" brushRef="#br0" timeOffset="47469.76">7730 6417 1859 0,'-7'-10'157'15,"-4"3"22"-15,8-1 12 0,3 8-8 16,-10-13-5-16,10 13-7 0,-6-4-21 16,6 4-18-16,0 0-12 0,0 0-18 0,0 0-1 15,19-10-23-15,5 6-3 0,12 4-3 16,12 0 3-16,5 4 0 0,23 0 9 0,8 2 0 16,-8-2-5-16,8 2-7 0,-7 3-7 15,-7-3-2-15,-4 1-10 0,-6 1 1 0,-14-1 5 16,-5-1-13-16,-4 1-3 15,-7 0-6-15,0-2-2 0,0 2 2 0,0-1-6 16,-7-1-21-16,0 2-21 0,0 3-23 16,-2-6-28-16,-5 0-32 0,7-2-24 15,-10 0-24-15,-2 1-26 0,-11-3-36 0,16-3-42 16,-16 3-23-16,0 0-6 0,-3-16-6 16,0 5 9-16,-4-2 24 0,1-1 23 0,-11-4 29 15,7 0 25-15,-4 0 38 0,-2 1 34 16,5-2 35-16,-5 1 43 0,-1 1 47 0,7-1 36 15,-3 3 46-15,0-2 24 0,3 5 34 16,3 1 22-16,-3-2 23 0,3 6-4 16,1 0 4-16,3-4-3 0,-4 7-15 0,7 4-19 15,-10-14-19-15,6 13-17 16,4 1-22-16,0 0-13 0,0 0-17 0,0 0-11 16,0 0 0-16,0 0-6 0,40 18-7 15,-10 1-8-15,8 6-6 0,-2 6-9 0,0-2 7 16,-2 4-8-16,-1 2 0 0,-13 1-2 15,7 0-6-15,-11-4 3 0,-2-4-1 0,-7-3-1 16,-1 0-3-16,-3 0 4 0,-3-4-6 16,-3 1 5-16,-7 3 1 0,0-6-4 15,-6-2-6-15,-2 1 2 0,-4 0-13 0,2 0-19 16,-7-4-24-16,6 1-30 0,-9-2-53 16,0 2-40-16,8-2-42 0,-8-1-28 0,3 2-37 15,0 0-34-15,4-4-30 0,3-1-61 16,0 4-94-16,3-3 35 0,4 1-183 0,0-4-127 15</inkml:trace>
  <inkml:trace contextRef="#ctx0" brushRef="#br0" timeOffset="48103.21">9516 6772 1973 0,'-10'-22'149'16,"3"4"34"-16,-6 3 4 0,3 1 8 0,3 1 1 15,1 2-8-15,-1 4-9 16,-3 0-17-16,4-1-18 0,6 8-21 0,-17-4-12 16,17 4-14-16,0 0-6 0,-47 12-13 15,31 2-12-15,-5 7-9 0,5 4-3 0,-1 4-1 16,-2 14-7-16,-2 2-5 0,4-1-5 16,11-2 0-16,-1-5 1 0,1 1-11 0,9-5-1 15,3 3-3-15,7-5 2 0,4 10-22 16,4-10-29-16,6-6-27 0,-2-10-37 15,9-2-64-15,3-6-46 0,3-6-33 16,3-5-38-16,17-9-30 0,-3-6-22 16,3-6-15-16,-10 0-13 0,-1-3 37 0,2 6-337 15</inkml:trace>
  <inkml:trace contextRef="#ctx0" brushRef="#br0" timeOffset="50136.68">10003 6994 1903 0,'16'-16'32'0,"1"3"35"0,-4 2 22 16,-2 1 13-16,2 1 2 0,-7 2 6 15,5-2-9-15,-5 1-15 0,4 4-9 16,-10 4-15-16,20-7-3 0,-20 7-8 0,30 4-5 15,-17 3-1-15,1 4-5 0,2 3-2 16,-2 3-3-16,-4-1 1 0,0 7-7 0,-4-4-2 16,-2 6-6-16,-1-4 3 0,-3 0 5 15,-3-5-4-15,3 5-5 0,-4-4-7 16,1-2 3-16,-4-2-6 0,1-4 1 16,-4 1 4-16,3-3 0 0,-6-3 4 15,13-4-7-15,-24 0 0 0,24 0 5 0,-23-8-4 16,10 1 14-16,0-3 1 0,2-2 3 15,2-1 17-15,2-2-2 0,1-3 14 0,1 1 4 16,-1-6-17-16,9-2 8 0,0 2-6 16,5-2-6-16,5-2-5 0,0-4 1 15,4 5-6-15,13-12-3 0,-7 13-6 0,1 6 1 16,2 1-11-16,-6 2 2 0,7 4-1 16,0 8 0-16,-8-2-9 0,5 6-1 0,-1 0 7 15,4 7-4-15,0 4-2 0,0 6-11 16,-2 5 13-16,-4 2-2 0,-1 2-2 15,-1 12-4-15,-1-2 6 0,-9-3 5 16,-2 3-10-16,0-4 4 0,-4 6 1 16,1-2-3-16,-4-7 3 0,0 0 3 0,3 0-4 15,0-8 1-15,-3 0-5 0,3-3 8 16,-3-3 0-16,4-2 1 0,-8-5 2 0,4-8 27 16,0 17 11-16,0-17 8 0,7 8 7 15,-7-8 7-15,0 0 5 0,0 0-1 0,0 0-3 16,0 0-1-16,14-36-4 0,-11 15-7 15,3 2-5-15,4-6-1 0,-3 0 5 16,0-6 4-16,6 5-5 0,-3-2-9 0,0 7-6 16,3-1-4-16,-5 1-2 15,-2 4-7-15,4 2-7 0,-4 1 0 0,5 2-2 16,-5 3-6-16,4 1 0 0,4 4-8 16,2 1-5-16,-16 3 5 0,30 6-4 0,-13 1-13 15,2 4-5-15,-5 3-5 0,-1 4 0 16,4 1-4-16,-4 6 7 0,1 0 2 0,-4 0 2 15,-7 0-3-15,-3-1 1 0,3-2-1 16,-3 0 10-16,3-2-4 0,5-1 3 16,-8-1 0-16,0-3 1 0,0-5-2 0,0 3 7 15,0-2 3-15,0-11 4 0,-4 12 2 16,4-12 7-16,0 0 1 0,0 0 5 16,0 0 1-16,0 0-2 0,-20-25 3 15,17 10-2-15,0-3 4 0,6-3-3 0,0 2-3 16,4-12-1-16,2 2-6 0,9-3 4 15,-9 1-4-15,15-9-3 0,-1 11-3 0,-3 4 5 16,-3 0-9-16,-1 7-6 0,4 3 0 16,-2 2-1-16,-2 6-2 0,1 4-4 15,-1 3-9-15,-16 0-10 0,33 13-12 0,-16 2-20 16,-4 3-25-16,1 7-37 0,-4 2-48 16,-1 6-24-16,12 11 9 0,-8-2-35 0,4 0-27 15,0-10-22-15,-4-6-13 0,0-5-22 16,-3 0-1-16,3-9 15 0,-3 1 29 0,1-5 25 15,-2 0 60-15,-2-5 44 0,-7-3 46 16,0 0 44-16,0 0 59 0,20-15 36 16,-17 5 41-16,4-5 26 0,0 0 27 15,-4-2 16-15,7-4-2 0,-3 7-8 16,-4-4 0-16,11-1-15 0,-8-2-7 0,7 6-13 16,-2-2-14-16,-2 3-11 0,1 3-14 15,4 3-10-15,-4 2-2 0,4 5-7 0,-2 1-10 16,-12 0-2-16,27 9-4 0,-11 1-7 15,-2 8-8-15,-1 2 2 0,1 7-3 0,-4 4 2 16,-4-3-6-16,1-3-6 16,-3 1 4-16,-1-1-4 0,-3 3 3 0,3-6-3 15,1-1 1-15,-1-4-7 0,-3 1 1 16,0-9 4-16,0 0-1 0,3-2 1 16,-3-7-12-16,0 0 10 0,0 0-5 0,0 0 0 15,0 0-1-15,-3-38-3 0,3 19-2 16,3-2-2-16,0-1-2 0,4-2-1 0,3-1 2 15,-3 0 4-15,3 4-1 0,3 0-1 16,4 2-6-16,0 4 7 0,6 5-7 0,0 0 1 16,-3 5 2-16,-3 5-5 0,6 1 3 15,-3 7 0-15,4 5-2 0,-8 5 3 16,1 1-3-16,-7 4 0 0,7 4 4 16,-11-4-3-16,7 4-2 0,-2 4 2 15,2-6 1-15,-7 0 9 0,8-6-11 0,-4 2 6 16,-1-7 3-16,2-1 1 0,-1-1 3 15,0-5 3-15,0-1-4 0,0-6 4 0,-10 0-9 16,27-10 2-16,-11-5-4 0,1-2 0 16,-4-8 1-16,4-18-5 0,-4 11 5 0,-2 1-3 15,-8 9 0-15,3 0 0 0,1 1-1 16,-4 3-7-16,-6 7 2 0,-1-4-5 16,1 5-4-16,-3 2 6 0,-1 6-2 0,7 2 4 15,0 0-13-15,-23 10 6 0,9 0 7 16,1 8-2-16,-1 1-2 0,4 1 6 15,1 3-6-15,-1 2 6 0,6-4-6 16,-3 4 12-16,4-4 5 0,3-3 1 0,0-3-13 16,0-1 11-16,7-3 4 0,0-1 4 15,-1-6-6-15,7-1 8 0,4 0-5 0,0-6 1 16,0-1-4-16,-1-7-3 0,4-2-2 16,4-1 8-16,-8-4-8 0,4-4 8 15,-4 1-13-15,1 2 1 0,-4 1 6 0,1 1 1 16,-4-1 1-16,-4 5-1 0,5 1 2 15,-4 5-14-15,-4-3 3 0,0 6-1 16,-3 4 8-16,0 0 0 0,0 0-5 16,0 0 4-16,17 18-5 0,-14-7 7 0,4-1-5 15,-1 1-4-15,1 3 4 0,-3 1 8 16,6-2-4-16,-1 1-6 0,2-2-1 0,-5 1 9 16,1-1-11-16,3-1 6 0,-3-1 3 15,-1-3 3-15,4-3-7 0,3 2 4 0,-13-6-7 16,30 0 6-16,-30 0-17 0,34-10-4 15,-11 3-10-15,-6-7-2 0,-1 6 19 16,-2-1-10-16,-1 1 0 0,-7 1 13 0,-6 7-15 16,14-4 8-16,-14 4 6 15,0 0-5-15,0 0 7 0,0 0 1 0,0 0-5 0,13 15-6 16,-10-5 11-16,-3 1 0 16,8 3 1-16,-2 1 6 0,1 2-14 0,7 1 8 15,-5-7 4-15,4 6-12 0,4-1 15 16,-7-6 5-16,4 1-1 0,2-1 2 0,8-6-1 15,-1-4 2-15,-3-1-3 0,3-8-12 16,4 0 15-16,3-9-9 0,-6-5 6 16,9-11-3-16,3-4-1 0,-6-9 2 0,7-17-4 15,-4 6 0-15,0-13-5 0,-9 17 4 16,-1-13-3-16,4 0 7 0,-11 17 5 0,-2 3 22 16,-4 11 15-16,-4 7 20 0,-6 7 13 15,0 4 11-15,0 1 4 0,4 3-8 0,-1 3-1 16,-3-3-12-16,0 6-17 15,0 8-7-15,0 0-2 0,-3-11-5 0,3 11-8 16,0 0 1-16,-20 33-3 0,6-11-2 16,1 9 9-16,-4 13 2 0,4 3 11 15,-4 3 8-15,4 6 3 0,-1-2 7 0,5 2 8 16,2-5-5-16,1 3 0 0,2-9-1 16,4-5 8-16,7-8-7 0,-4 3-10 0,4-2 3 15,-1-4-9-15,5-1 3 0,2 0-9 16,0-9 3-16,1 2-9 0,-8-6 5 0,8-1-8 15,-1-3-4-15,0-1-39 0,4-3-43 16,3-3-46-16,-4-4-52 0,5-1-84 16,-5-5-85-16,1-4-96 0,2-5-141 15,-2-3-73-15,-4-7 69 0,4 0-466 16,-10-7-496-16</inkml:trace>
  <inkml:trace contextRef="#ctx0" brushRef="#br0" timeOffset="50305.2">12920 7232 3021 0,'-24'3'78'16,"7"-3"22"-16,8-6-12 0,9 6-7 0,0 0-18 16,23-25-5-16,7 11 15 0,23-7-14 15,7 5-9-15,6-2-2 0,2 2-3 0,5 0-7 16,-7 5-3-16,-2 4-2 16,-14 4-32-16,-7 0-41 0,-13 3-62 0,0 0-52 15,-10 6-48-15,-10-5-71 0,1 3-94 16,-8 0-113-16,-3-4 41 0,-14 17-178 0,-2-3-116 15</inkml:trace>
  <inkml:trace contextRef="#ctx0" brushRef="#br0" timeOffset="50721.54">10980 7986 2011 0,'-47'8'247'0,"10"-2"29"15,14-5 9-15,7 5 2 0,2-6-14 0,14 0-14 16,-16 0-26-16,16 0-28 15,0 0-24-15,39-13-15 0,28 4-10 0,46-1-15 0,27-4-19 16,73-4-9-16,18 0-8 16,12 3-9-16,23-1 0 0,8-3-15 0,-4 1-2 15,0 1-11-15,-17 2-1 0,-26 1-2 16,-34 3-20-16,-53 4 5 0,-23-1-3 0,-38 3-23 16,-11 0-22-16,-19 5-18 0,-9-6-19 15,-10 6-17-15,-6 0-10 0,-4 0-20 0,-7 3-22 16,4 0-37-16,-11-3-26 0,-6 0-41 15,7 7-20-15,-7-7-23 0,0 0-34 16,0 0-31-16,0 0-28 0,-24 11-90 0,18-10-80 16,-10-1 50-16,-1 0-243 0,-3 0-199 15</inkml:trace>
  <inkml:trace contextRef="#ctx0" brushRef="#br0" timeOffset="54470.11">1473 13147 2286 0,'-24'11'220'0,"4"-7"18"15,7 4-8-15,0-6-7 0,6 3-11 16,7-5-9-16,0 0-18 0,-13 6-16 15,13-6-27-15,0 0-11 0,0 0-15 0,0 0-5 16,50 19-7-16,-4-12-5 0,21 4-9 16,10 2-6-16,13 1-11 0,10 1-6 0,3 3-8 15,-3-3 2-15,-7-1-4 0,8-3-4 16,-19-4-2-16,2 3-4 0,-14 0-8 16,-3-5 1-16,-14 2-4 0,-6-4-9 0,-14 0-19 15,-3-2-29-15,-3 3-34 16,-11-2-45-16,5-2-43 0,-1 3-50 0,-20-3-28 15,19 2-47-15,-19-2-38 0,3 3-49 16,-3-3-48-16,0 0-102 0,0 0 19 16,0 0-332-16,-42-14-305 0</inkml:trace>
  <inkml:trace contextRef="#ctx0" brushRef="#br0" timeOffset="54753.2">2543 13158 2448 0,'-14'-21'93'16,"1"4"34"-16,3-1 24 0,3 0 31 15,1 4 19-15,-4 3 9 0,7 2-13 16,-4-1-14-16,3 3-18 0,4 7-20 0,-3-13-25 15,3 13-15-15,0 0-10 16,0 0-5-16,0 0-5 0,47 17-11 0,-17-2-3 16,20 16-12-16,13 13 12 0,-3 4 21 15,-6 2-10-15,-12 0-9 0,-8-3-8 16,-4 1 5-16,3 12-4 0,-19-7-4 0,-8-3-6 16,1 1-7-16,-17 2 2 0,-3 1-19 15,-14 10 2-15,-16-10-3 0,-4 2-3 0,-3-6 7 16,7-13-10-16,-4-5-9 0,1-1-18 15,2-5-19-15,11-8-38 0,6-3-38 16,7-2-44-16,0-5-36 0,10-1-42 0,0 0-38 16,3 0-25-16,7-1-21 15,0-6-33-15,0 0-35 0,0 0-70 0,0 0-61 16,30-2 37-16,-16-6-238 0,6 1-196 16</inkml:trace>
  <inkml:trace contextRef="#ctx0" brushRef="#br0" timeOffset="57937.24">6746 14395 2173 0,'0'-15'127'16,"7"5"31"-16,-7 2-19 0,0 8-7 15,3-10-2-15,-3 10-20 0,0 0-1 0,0 0-7 16,0 0-8-16,-37 39 2 0,1-3 5 15,-11 11 0-15,1 6-6 0,-11 3-5 0,6-2 0 16,-1 0-9-16,-12 0-14 0,1 3-2 16,-3-7 0-16,1 3-12 0,5-6-8 15,11-15 0-15,2-1-8 0,7-5 4 0,7-5-5 16,6-6-1-16,7-2-20 0,7-6-8 16,0 4-33-16,-1-4-41 0,8-6-62 0,-1 3-53 15,7-4-54-15,0 0-45 0,0 0-62 16,-6-23-108-16,12 9-24 0,1-3 54 15,-1-4-201-15,0-4-120 0</inkml:trace>
  <inkml:trace contextRef="#ctx0" brushRef="#br0" timeOffset="58220.63">5943 14602 1910 0,'0'-25'124'0,"0"6"35"16,0 2 25-16,-3 6 27 0,3 3 7 16,0 8-23-16,-4-14-18 0,4 14-19 0,0 0-17 15,0 0-12-15,-26 26-14 0,12 2-7 16,-9 25-2-16,-4 12-9 0,4 4-3 0,13-6 5 15,-4-3-5-15,8 2-9 0,6 3-4 16,9-2-12-16,5-5-4 0,7-6 0 16,8-1-7-16,8-12 4 0,6-6 1 15,7-5-4-15,7-10-4 0,2-7-5 16,1-8 1-16,11 2-17 0,-11-7-4 0,7-4 0 16,-11 3 0-16,-13-1-7 0,-3-4-16 15,-7 4-30-15,2-2-23 0,-5 2-27 0,-1-3-21 16,-6 3-44-16,-2 0-23 0,-12-2-26 15,8-1-33-15,0 2-35 0,-4 0-42 16,-6 0-56-16,3-1-99 0,-4 2-41 0,-6 4 35 16,11-8-218-16,-11 8-170 0</inkml:trace>
  <inkml:trace contextRef="#ctx0" brushRef="#br0" timeOffset="72854.25">15940 16320 2313 0,'3'-21'89'0,"-3"-1"31"0,0 5 24 16,3-1 20-16,-6 6-22 0,3 2-8 16,0 0-22-16,0 10-18 0,0-12-17 15,0 12 2-15,0 0 15 0,0 0 0 0,0 0 9 16,0 0-2-16,-3 47 4 0,6-22-8 16,0 4-5-16,7 3-2 0,4-1 0 0,5 6-10 15,8 1-1-15,6-5 14 0,11-11 12 16,9-8 13-16,4-10-6 0,17-15 1 15,35-15 1-15,35-27 10 0,12-19-14 0,17-9 5 16,7-6-16-16,0-6-7 0,10-4-5 16,-6-1-13-16,-14 8 0 0,-10 8-21 0,-10 3 3 15,-17 12-12-15,-40 17-4 16,-6 6-9-16,-17 5 3 0,-20 14-23 0,-17 7-23 0,-6 3-29 16,-3 9-9-16,-11 2-11 15,-7 4-18-15,-6 0-15 0,0 0-21 0,0 18-25 16,0-18-20-16,-16 29-32 0,-4-12-29 15,-1 8-31-15,2-4-28 0,-8 1-42 16,0-3-52-16,4 2-96 0,7-6-55 0,-1-5 50 16,-3 2-317-16,0-3-281 0</inkml:trace>
  <inkml:trace contextRef="#ctx0" brushRef="#br0" timeOffset="75554.42">4517 17249 2476 0,'0'0'136'0,"0"0"-7"0,-31 6-13 16,31-6-1-16,-10 10-3 0,7 2 8 0,-1 1-2 16,8 3-2-16,2 9 17 0,14 18 12 15,7 0 15-15,16 7 9 0,11 0-2 16,-1 3 14-16,7-6-5 0,-3 0-8 15,3-1-21-15,0-4-11 0,-17-7-11 16,-3-5-14-16,4 1-4 0,-4-5-8 0,-10-5-9 16,0-6-8-16,-7-2-20 0,0-1-52 15,0 1-45-15,-9-9-49 0,-4-1-76 16,0-3-51-16,-10 0-65 0,23-13-53 0,-16-2-55 16,-4-6-66-16,-6 0-89 0,3-8 14 15,-4 4-398-15,1-1-403 0</inkml:trace>
  <inkml:trace contextRef="#ctx0" brushRef="#br0" timeOffset="75772.06">5219 17595 2720 0,'-6'-8'40'0,"6"8"39"0,0-13 27 0,0 13 19 16,0 0 22-16,3-12-4 0,-3 12 5 15,0 0-13-15,0 0-23 0,0 0-9 0,0 0-3 16,0 0 0-16,33 19 0 0,-16-1 3 16,7 7 5-16,3 11-6 0,-2 2 1 15,2 6-2-15,-3-1 6 0,-4-1-16 0,-10 5-2 16,4-1-4-16,-8-6-10 0,-6-5-3 15,-3 1-8-15,-5 0-2 0,-11 9-8 16,-1-8 1-16,-7-1-17 0,3-9-27 0,2-4-38 16,-2-6-40-16,-6 4-42 0,10-9-32 15,-3-2-47-15,6-3-20 0,1 3-42 0,5-5-51 16,-2-2-76-16,13-3-151 16,-17 3 3-16,17-3 54 0,0 0-307 15,0 0-266-15</inkml:trace>
  <inkml:trace contextRef="#ctx0" brushRef="#br0" timeOffset="82456.16">8509 17492 2428 0,'-3'-12'161'0,"-3"-1"21"0,2 1 11 16,-2-1 5-16,6 2 1 0,-3 3-12 15,-2-3-21-15,5 11-17 0,0-14-15 16,0 14-4-16,0 0-5 0,0 0 24 0,44 17 0 15,-20 3 2-15,16 10-2 0,10 3-4 16,-1-1 9-16,11 12-11 0,4 2-16 0,-8-4-9 16,1 1-26-16,-7-11 4 0,-3-2-13 15,-1 2 7-15,-2-4-23 0,-1-6 8 16,-13-4-18-16,-3-4-47 0,-7-3-49 0,-4 2-56 16,1-4-45-16,-4 0-55 0,-2-5-50 15,-5-1-61-15,-6-3-77 0,0 0-98 0,0 0-118 16,0 0 38-16,0 0-481 15,-20-41-515-15</inkml:trace>
  <inkml:trace contextRef="#ctx0" brushRef="#br0" timeOffset="82705.38">9126 17431 3131 0,'-3'-21'93'0,"3"6"21"16,-4 1-3-16,4 7 0 0,0 7-14 15,0 0-9-15,0 0-8 0,7-7 4 0,-7 7 6 16,30 25-1-16,-10-2-5 0,10 10 12 15,-6 0-9-15,6 6-7 0,0 3-1 16,0 6-2-16,-8-2 4 0,-4 4-4 16,-2 4 9-16,-6-4 15 0,-6-5-5 15,-4-5-10-15,-7 10-7 0,-7 0-6 0,-5-3-4 16,2-2-6-16,-7-8-1 0,2 1-10 16,-8-5-6-16,3-8-16 0,10-6-17 0,1-6-26 15,-2-3-37-15,6 1-38 0,-6-4-45 16,9 0-45-16,-2-2-25 0,1 1-39 15,10-6-54-15,-13 1-63 0,13-1-83 0,0 0-99 16,0 0 35-16,0 0-363 0,0-18-352 16</inkml:trace>
  <inkml:trace contextRef="#ctx0" brushRef="#br0" timeOffset="88672.96">12729 17631 2720 0,'-27'-1'191'0,"8"-5"20"15,2 5 11-15,4-2-6 0,13 3-13 16,-17-6-18-16,17 6-14 0,0 0-21 0,27-19-4 16,26 4-12-16,37-9-1 0,24 5 8 15,16-1-3-15,39-8-23 0,8 9-7 0,0 1 5 16,-41 3-20-16,-3 5-7 0,-13 0-17 15,-9-1 0-15,-28 7-12 0,-13 1 2 16,-10 2-19-16,-17 1 3 0,-10 1-13 16,-3 2-2-16,-3 0-27 0,-3-2-23 15,-4 3-21-15,-7 1-18 0,7-3-28 0,-10 4-26 0,-10-6-35 16,13 4-36-16,-9 0-31 16,-4-4-43-16,0 14-45 0,0-14-45 0,-7 11-83 15,4-2-121-15,-4-4 47 0,4-1-371 16,3-4-360-16</inkml:trace>
  <inkml:trace contextRef="#ctx0" brushRef="#br0" timeOffset="92471.48">17053 17727 2638 0,'-41'-13'92'0,"11"4"8"0,0 2 24 0,8-2 15 16,1 1 8-16,1 1 2 0,4 3-4 16,2-2-2-16,1 4-21 0,13 2-6 15,-17-7-5-15,17 7-7 0,0 0 13 0,0 0 22 16,74 5 24-16,5-1 18 0,52-1 13 15,15-3-24-15,48-5 6 0,12-5-21 0,15 6-24 16,2-9-11-16,17 1-10 16,7-12-5-16,-5-1-17 0,9-4 0 0,-4-6-16 15,-14-2-5-15,-17-6 6 0,-6-7-13 16,-9-7-19-16,-32-1 6 0,-9-8 5 16,-10-6-9-16,-12 0-6 0,-23-10-5 0,-17-4 0 15,-32 11 1-15,4-27-1 0,-30 15-10 16,-17-9-2-16,-2-7-12 0,-21 2 0 0,-8-5 9 15,-28-34-5-15,-10 5-23 0,-21 3 9 16,-23 3-1-16,-14 13-3 0,-19 9-7 0,-17 9 5 16,-19 8 11-16,-22 10-10 0,-8 14-3 15,-18 16-10-15,-7 10 2 0,11 18 3 16,0 12 5-16,9 17 1 0,4 14-6 0,14 11 5 16,12 14 3-16,7 5 1 0,21 17 5 15,16 7-9-15,13 8-12 0,24 2-29 0,23-10-20 16,10 3-24-16,13-2-31 15,17 6-31-15,10 2-24 0,7-4-58 0,9-1-53 16,15-5-54-16,6-10-71 0,9-6-135 16,7-5-45-16,-10-20 70 0,4-2-468 0,-7-8-470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05:41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3070 4265 1573 0,'0'0'-17'16,"-14"5"14"-16,14-5 5 0,-13 1 9 15,13-1 5-15,0 0 1 0,0 0 7 0,-20 4 6 16,20-4 3-16,0 0 1 15,0 0-2-15,-13 4-5 0,13-4-1 16,0 0-7-16,0 0 4 0,0 0-1 0,0 0-7 16,0 0-2-16,0 0 1 0,0 0-3 15,0 0 3-15,0 0 4 0,0 0 14 0,0 0 5 16,27 16 9-16,-11-15 6 0,4-1 3 16,-1 4 4-16,8-1 4 0,0-2-2 15,6 2-2-15,8-3 1 0,-5 3-4 0,7-3 3 16,4 0-4-16,6 0-4 0,21-6-2 15,-4 5 2-15,7-2-10 0,-1-2-13 0,0 2 8 16,1-3-7-16,-7-1 0 0,4 6-6 16,-1-6 1-16,-3 6 1 0,1-4-10 15,-5 1-1-15,-13 4 5 0,-3-1-4 16,0 1-6-16,-7-3 1 0,5 3 1 16,-2 0 5-16,1 0-8 0,2-3 5 0,-2 3-2 15,-7-1-2-15,-3 1-5 0,10-3 0 16,-11 3 5-16,-3-4-10 0,1 4-4 15,-1-1 15-15,0 1-6 0,0 0-1 0,2-3 0 16,-2 3 0-16,-3-2-6 0,-4-2 1 16,4 4 1-16,-3 0 2 0,-1 0 4 15,-2 0-8-15,0-1 5 0,-5 1 2 16,1 0-1-16,1-3 0 0,-21 3-6 0,36 0 2 16,-17-3-4-16,-1 3 10 0,-18 0-5 15,26-1 7-15,-10 1-9 0,-16 0 3 16,21-3 4-16,-21 3 0 0,20 0 1 0,-20 0-1 15,0 0 2-15,19 0-3 0,-19 0 6 16,0 0-6-16,0 0-2 0,21-4-6 0,-21 4-1 16,0 0-17-16,10-4-25 0,-10 4-32 15,0 0-28-15,0 0-34 0,0 0-46 16,10-2-50-16,-10 2-112 0,0 0-80 0,0 0-139 16,0 0-70-16</inkml:trace>
  <inkml:trace contextRef="#ctx0" brushRef="#br0" timeOffset="19168.66">15376 4636 1695 0,'-7'-14'61'0,"1"-1"20"16,-4 5 22-16,6-1 15 0,1 3 8 16,3 8 11-16,-13-11 0 0,13 11-9 15,-10-10-12-15,10 10-22 0,-14-3-15 0,14 3 4 16,-16 21-21-16,9 1 0 0,-13 26 3 16,-3 27 8-16,-4 2 8 0,7 11 7 0,0 12-3 15,0 7 9-15,-10 30 6 16,17-21 0-16,7 0 7 0,-5 2-1 0,1-7-4 15,7-1 8-15,3-10-6 0,0-3-5 16,7-9-5-16,-4-4-3 0,0-17-8 0,0-3-5 16,0-10-13-16,5-11-3 0,-5-8-4 15,0-2 0-15,4-6-12 0,-1-4 0 16,-3-3-4-16,5-5-5 0,5-4-15 0,-4 6-25 16,9-9-32-16,-2 3-39 0,1-4-57 15,-4-4-57-15,4-3-56 0,-1-3-50 0,-2-1-60 16,2-6-90-16,1-2-97 0,-4-6 52 15,-2 2-321-15,-5 4-297 0</inkml:trace>
  <inkml:trace contextRef="#ctx0" brushRef="#br0" timeOffset="19486.29">15023 6325 2309 0,'-20'7'-46'0,"7"-3"16"0,2 7 26 0,-2-1 19 15,10 2 20-15,3-2 18 0,0 3 11 16,0 5 16-16,10 0 6 0,-1 1 15 16,15 3 6-16,-1-5 1 0,7 1 10 0,7-5 0 15,-1-1 9-15,8-6-4 16,10-6-10-16,25-6 1 0,24-13-5 0,5-6-12 16,-5-6-7-16,1-8-12 0,-8-7-15 15,-6-1 0-15,-10-3-2 0,-10-3-7 0,-10-5-6 16,-7 1-11-16,-17-5-4 0,-9 12-9 15,-3 5-39-15,-10 1-25 0,-8 8-31 0,-3 9-45 16,4 4-55-16,-7 6-61 0,-3 2-68 16,-4 5-88-16,1 5-113 0,-5 5 44 15,11 0-243-15,-30 5-193 0</inkml:trace>
  <inkml:trace contextRef="#ctx0" brushRef="#br0" timeOffset="20501.32">11376 8143 2080 0,'-7'1'31'0,"7"-1"16"0,-6 6 14 15,6-6 1-15,0 0 3 0,0 0 13 0,0 0-3 16,0 0 7-16,0 0-2 0,0 0-2 16,30-18-10-16,-3 4 0 0,12-11-1 15,9-7-16-15,1 3-1 0,5-3-12 0,-4 1 1 16,-4 5-1-16,-2 1-4 0,-11 1 4 15,-10 8-3-15,-6-1-1 0,-7 3 0 0,-4-1-7 16,1 2-1-16,-7 1-4 16,-3 5 5-16,3-3 0 0,-7 5-10 0,7 5-3 15,-20-3-7-15,3 6 7 0,-3 2-7 16,-3 8 1-16,-7 6 5 0,-6 9-15 16,-2 4 1-16,5 5 10 0,3 1-7 0,11-1 1 15,-5 4-1-15,10-7-1 0,8-3 4 16,3-6-3-16,-1 0-2 0,8-7 4 0,2 0-1 15,2 1-4-15,4-5 2 0,9-1 1 16,-5-2-8-16,4-10 13 0,1 6-9 16,-5-3 8-16,-7-2-5 0,-9-2 4 0,24 3-3 15,-24-3 21-15,17 5 7 0,-17-5 5 16,13 4 4-16,-13-4-4 0,0 0-6 16,14 7 8-16,-14-7-19 0,6 9 9 15,-6-9-8-15,-3 15-3 0,0-3-5 0,3 2 2 16,-8 3 5-16,2 8-5 0,-7 0 1 15,10 7 2-15,-5 0-2 0,8 4-5 0,0-3 2 16,8 6 6-16,5 6-5 0,7-4-2 16,10 1 1-16,7-13-14 0,2-4-32 0,1-10-46 15,4-9-44-15,-1-5-54 0,1-2-46 16,12-16-44-16,1 1-54 0,-4-7-87 16,-3-4-27-16,-7-8-235 0,-3-3-167 0</inkml:trace>
  <inkml:trace contextRef="#ctx0" brushRef="#br0" timeOffset="22101.15">12656 8111 2178 0,'0'0'253'0,"0"0"15"16,0 0 2-16,0 0-10 0,0 0-21 16,0 0-16-16,0 0-24 0,0 0-27 15,0 0-22-15,0 0-13 0,3 24-12 0,-6-8-14 16,3 8-6-16,-3 2-12 0,0 8-2 16,-4 6-12-16,3 10-3 0,1 1-7 0,-4 5-10 15,1-6-7-15,3-7 3 0,-4-8-4 16,7-5-2-16,-7-5-10 0,4-3 1 0,-1-2 0 15,1-8-1-15,3-1-5 0,0-11 0 16,0 0-4-16,0 0 3 0,0 0-7 16,-27-48-3-16,14-2-7 0,-7-22-4 0,-3-12-15 15,-4 1-2-15,1 0-1 16,2-2-4-16,1 10-7 0,-1 1 4 0,5 23 1 16,-5 1 0-16,7 18 4 0,-2-6-8 15,-2 11 0-15,4 6 2 0,4 7-4 0,1 3-7 16,-2 7-9-16,-3 4-6 0,17 0 2 15,-23 16 0-15,6 0-2 0,7 14 1 0,4 5 4 16,2 18 5-16,4 4-1 0,10 1 8 16,10-1-3-16,0-6-5 0,13 8-5 15,0-12-4-15,8-10-2 0,-1-6-5 0,10-6 4 16,-7-15 6-16,-3-8-3 0,7-7-2 16,6-15-2-16,8-5 9 0,5-12 6 0,-3-6-1 15,-6-13 1-15,-11 2 5 16,-9-7-3-16,-14 15 10 0,1 0 21 0,-8 13 34 15,-2 4 22-15,-8 4 13 0,1 3 11 16,0 6-2-16,0 4-11 0,-4-2-13 0,0 6-11 16,-3 8-5-16,0 0-5 0,0 0-4 15,10 30-2-15,-10-2 4 0,-3 11-6 0,-4 22-1 16,7 1 3-16,-3 2-2 0,6 18-5 16,0-14-2-16,1 14 2 0,10-3-13 15,-2-8-28-15,-2-15-21 0,-2-6-30 0,1-14-18 16,1-10-19-16,1-8 0 0,-8-5-32 15,3-6-21-15,-6-7-6 0,0 0-2 0,0 0 17 16,3-31 13-16,-6 15 10 0,0-4 11 16,3-1 12-16,-3 2 10 0,0-5 12 15,-2 5 8-15,5-1 6 0,-3 2 20 16,3 0 24-16,3 2 9 0,5-7 13 0,1 4 1 16,1-6 13-16,4-3-4 0,13-11 4 15,3 6-1-15,-4-9-1 0,8 2 7 16,2-3-9-16,7-10-3 0,1-2-4 0,-4 2 7 15,-7 7-8-15,-3 3-2 0,-9-3 8 16,-2 2 4-16,-8 6 3 0,-5 5 9 0,1 11 18 16,-4 2 4-16,-3 2 5 0,0 3-5 15,0 8-4-15,0 1-8 0,0 6-13 0,0 0 5 16,-27 17-4-16,17 15 1 16,-10 19-7-16,4 23-2 0,2 5 4 0,1 6 1 15,7 2 3-15,6 1-11 0,0-19 6 16,9 12-6-16,1-19 2 0,4-1 3 0,-1-11 1 15,4-5-2-15,-1-13 1 0,-2-9 15 16,2-10-3-16,-2-9 0 0,2-4 2 16,-2-7-7-16,2-8-3 0,4-5 0 0,0-9-1 15,-3-10-5-15,3-4 2 0,-7 9-3 16,0 4-1-16,-2 0-8 0,-5 6 0 0,4 5-2 16,-3 5 5-16,-4 3-4 15,4 4-4-15,-4 1-1 0,-3 6-1 0,0 0 3 16,13 16 3-16,-2-1 3 0,-2 3-3 0,1 1 2 15,4 4-6-15,2 2 4 0,1 0 2 16,-1 2-2-16,-5-7 4 0,5-1-3 16,-2-1-1-16,-1 0-3 0,1-5 1 0,-1-6 0 15,-4 1 0-15,12-5-2 0,-12-3 8 16,9 0-3-16,-2-8-6 0,4-2 7 16,-3-5-3-16,-1-1-4 0,-2-2 3 0,2 2-3 15,-6-4 7-15,4-1-7 0,-8 9 2 16,4-2 0-16,-3 1-3 0,0 2 3 0,-4 10-9 15,-3 1 2-15,7-8 3 16,-7 8 4-16,0 0 2 0,0 0-2 0,10 16 2 16,-3-7 1-16,-1-1-7 0,1-1 7 15,-1 0-8-15,5 1 2 0,-5-5 8 0,4 4-4 16,4-7 4-16,-14 0-1 0,16 0-3 16,1-3 0-16,-4-1-1 0,1-7 1 0,-1 4 4 15,-7-8-5-15,5-5 3 0,2-2-4 16,-7 1-3-16,5 0 1 0,-5 2 4 15,-2 5 0-15,2-4 1 0,-6 5-3 0,3 2-7 16,0 3 0-16,-3 8 4 0,8-11 1 16,-8 11-4-16,13-6 1 0,-13 6 0 15,0 0-5-15,43 18 7 0,-29-5-2 16,5-2 7-16,-2 3-5 0,10 5 0 0,0 2 1 16,-5-3-1-16,2 2-2 0,3 2 11 15,-7 3 0-15,4-2-4 0,-5-2 5 0,11 15 0 16,-10-4 3-16,7 6-2 0,-14-2-1 15,1-4 6-15,-8-2-4 0,4 0-1 0,-10 4 10 16,3-6-2-16,-6 0 2 0,0-3-3 16,-7-3 3-16,-4-4-3 0,8-7 1 15,-7 0 3-15,2-5-2 0,5-6 4 0,6 0-6 16,-16-21 3-16,8 4-4 0,11-12-2 16,5-4-3-16,5-17 6 0,7-8-1 0,17-12 4 15,2 2-7-15,15 1-2 16,3 5 6-16,-5 1 1 0,8 9-5 0,0 7 2 15,-3 3-10-15,-10 10-32 0,3 3-40 16,-13 15-36-16,-11-3-37 0,-6 16-28 0,1-2-16 16,-12 6-24-16,-9-3-36 0,21 1-33 15,-15 5-68-15,4-2-129 0,-4 3 34 0,5 0-201 16,-1 0-142-16</inkml:trace>
  <inkml:trace contextRef="#ctx0" brushRef="#br0" timeOffset="29285.34">19346 4340 2362 0,'-13'-5'205'15,"-1"-2"-11"-15,11-4 3 0,-7 4-32 0,7 0-17 16,3 7-33-16,-17-13 4 15,17 13-16-15,-10-11-14 0,10 11-11 16,-9-4-14-16,9 4-8 0,0 0-7 0,0 0-9 16,0 0-5-16,-14 20-1 0,10-4-6 15,1 13-1-15,3 2-5 0,-6 19 5 0,-2 4-5 16,8 0 13-16,0 7 0 0,-3 2 8 16,6-1 1-16,8 2 19 0,-11-3 0 0,3 2-7 15,4-9 1-15,-1 0 0 0,-3 0-8 16,2-15-3-16,-2-3-2 0,3-4-4 15,-3-7-5-15,-3 0-3 0,10-2-2 0,-7-7-1 16,2 2-1-16,-2-2-5 16,3-1 2-16,-3-5 0 0,1 2-4 0,-1-4-14 15,-3-8-27-15,3 14-14 0,-3-14-21 0,0 13-26 16,0-13-57-16,0 0-64 0,0 0-48 16,0 0-56-16,0 0-54 0,3-32-118 15,-6 17-35-15,3-2 46 0,-3-1-269 0,0 0-226 16</inkml:trace>
  <inkml:trace contextRef="#ctx0" brushRef="#br0" timeOffset="29936.1">19319 4470 2150 0,'11'-20'27'0,"-5"2"34"0,-6 3 33 0,7 1 23 15,-7 1 15-15,0 1 6 0,0 1-3 16,0 11-3-16,0-17-9 0,0 17-14 0,-3-10-10 16,3 10-17-16,0 0-12 0,0 0 5 15,-21 21-23-15,5 4 7 0,-14 14-4 0,0 3-8 16,-6 16-1-16,-12-4-4 0,5 2-1 15,7 4-2-15,-5-5-4 0,11-10-5 16,3-4-9-16,8 2 7 0,2-15-9 0,4-3 3 16,-1-4-9-16,1-2 9 15,-1-6 2-15,11-3-5 0,0-5-6 0,3-5-11 16,0 0 18-16,0 0 7 0,20-35-6 16,1 6 3-16,4-15-5 0,16-16-6 0,-1-2 0 15,-4-5-2-15,4-1-2 0,-3 5-1 16,-7 16-3-16,4 4 2 0,-18 11-3 15,1 10-7-15,-7 1-1 0,-1 0-3 0,5 13-1 16,-1-3-1-16,1 11 3 0,-1 3 1 16,4 2 4-16,7 5-1 0,-2 8-9 0,8 0 10 15,-3 3-4-15,6 9 9 0,7-2-10 16,-3 4 0-16,0-7 2 0,-10 3-27 16,-5-9-50-16,-5-1-44 0,7 0-40 15,-5-1-53-15,-8-4-70 0,5-1-86 0,-2-2-133 16,2 1 40-16,-2-4-222 0,-1-2-182 15</inkml:trace>
  <inkml:trace contextRef="#ctx0" brushRef="#br0" timeOffset="30284.98">20566 4842 2147 0,'4'-20'166'0,"-4"2"18"16,-4 4 18-16,4 2 17 0,0 1 1 16,0 11-1-16,0-14-21 0,0 14-18 0,0-13-26 15,0 13-24-15,0 0-15 0,0 0-14 16,0 0-6-16,0 0-11 0,7 39-8 0,-7-14-6 15,0 11-1-15,3 16-7 0,0 1-4 16,0-1-7-16,-6 4 0 0,3-12-5 16,11 9 3-16,-11 0-10 0,3-11-2 15,0-5-1-15,1-2-7 0,2 1 0 16,-6-10-5-16,3 2-29 0,1-6-33 0,-1-1-36 16,1-6-16-16,-1-2-36 0,0-5-59 15,4-2-59-15,-1-3-53 0,-6-3-65 0,0 0-107 16,7-25-66-16,-14 8 47 0,7-7-270 15,-6-5-247-15</inkml:trace>
  <inkml:trace contextRef="#ctx0" brushRef="#br0" timeOffset="30684.42">20377 5135 2176 0,'-14'0'-17'16,"14"0"35"-16,0 0 19 0,-20-6 16 16,20 6 12-16,0 0 2 0,-14-4 0 0,14 4-1 15,0 0-16-15,0 0-3 0,27-22-3 16,-3 11-2-16,-2 1-11 0,8-2 2 15,18-13 0-15,-9 8-10 0,8-4 3 0,-7 4-5 16,10-3-5-16,3 3-2 0,-15 0-2 16,-8 6 1-16,-8 1-5 0,-5 2 2 0,-4 4-10 15,1-2 3-15,-1 4-8 0,-13 2 3 16,0 0 6-16,20 9-1 0,-20 4-5 16,0 5 7-16,-3 1 0 0,0 13-2 0,-8 2 0 15,1 13 0-15,-2 1-2 0,7-6 3 16,2-7-1-16,6-5 8 0,5 1 5 15,1-5 10-15,12 2 8 0,-5-10 13 16,4-7 5-16,10 0 17 0,0-8-6 0,10-3 1 16,3-8-10-16,14-9 1 0,-7-5-8 15,4-6 4-15,-11-5-17 0,-4-6-4 16,-9-4 3-16,0-6 7 0,-16-1-16 0,-4 0-5 16,-3 9 1-16,-11 6-13 0,-9 3-22 15,3 1-19-15,-10 6-26 0,3 3-41 0,-10 4-34 16,8 6-45-16,-8 2-76 0,-3 4-78 15,10 5-148-15,-4 2 47 0,11 6-159 16,1 2-95-16</inkml:trace>
  <inkml:trace contextRef="#ctx0" brushRef="#br0" timeOffset="31218.57">22029 5347 1731 0,'-46'6'17'0,"10"-5"34"0,2 2 26 15,7 0 17-15,1-2 32 0,2-1 13 16,7 0 27-16,17 0 35 0,-33-1 1 15,33 1 8-15,-20-3-10 0,20 3-19 16,-17-10-15-16,14 3-14 0,3 7-14 0,6-25-8 16,18 2-14-16,19-8-12 0,24-2-7 15,16-5-7-15,15 5-12 0,8-4-9 0,14 2-1 16,33-3-6-16,4 2-4 0,-1 3-10 16,-19 9-6-16,3 5-2 0,-4 1-1 0,-2 5-9 15,-4 4 2-15,-16-1 1 0,-32 7-8 16,2-1-3-16,-27 4 0 0,-11 0-17 15,-5 0-35-15,-8 1-26 0,-3-1-27 0,-6 3-44 16,-5 1-54-16,1 2-31 16,-7-1-48-16,-5-2-75 0,-8-3-95 0,0 0-119 15,0 0 44-15,0 0-275 0,0 0-269 16</inkml:trace>
  <inkml:trace contextRef="#ctx0" brushRef="#br0" timeOffset="31485.39">23283 4635 2413 0,'-21'-6'160'0,"12"2"9"16,-1 1-3-16,10 3-19 0,0 0-19 16,-14-2-18-16,14 2-8 0,0 0-12 0,0 0-20 15,74 12 4-15,-4-2-10 0,33 8 1 16,-2 1-7-16,5 6 0 0,-3 0-7 16,-7 6-4-16,-6 1-6 0,-12 5-3 15,-9 9 2-15,-12-1-3 0,-24-5 8 0,-9 3-12 16,-11 1 8-16,-13-5-9 0,-13 7 6 15,-4 0-10-15,-13-4 0 0,-3-2-18 0,-4-3-24 16,-6-2-32-16,-1-6-47 0,-2 0-53 16,-4-4-53-16,-1-8-74 0,-4-2-73 15,7-5-186-15,9-2 46 0,2-6 40 0,10-4-167 16,-6 2-112-16</inkml:trace>
  <inkml:trace contextRef="#ctx0" brushRef="#br0" timeOffset="32051.3">24940 4629 1904 0,'9'-4'140'0,"-2"-4"17"15,-7 8 17-15,10-6-20 0,-10 6 0 16,0 0-22-16,0 0-5 0,10-7-11 16,-10 7-18-16,0 0-16 0,0 0-3 0,0 0-8 15,17 21 5-15,-13-6 15 0,5 6 9 16,1 8 12-16,1 1 10 0,1 17 13 16,6 1 4-16,-6-3 3 0,-2 6-6 15,4-2-6-15,-1 2-8 0,4-5-6 0,-4 1-9 16,4-4-10-16,-4-5-6 0,-3-12-8 15,4 5-7-15,2-6-4 0,1-2 1 16,3-2-10-16,-4 0-8 0,1-6 0 0,3-1-5 16,0 3-22-16,-3-9-32 0,3 3-37 15,-3-4-36-15,-1-1-36 0,1-5-58 0,-4-1-67 16,4 0-49-16,-4-4-57 0,1-6-100 16,2-5-162-16,-2-2 52 0,2-8-392 0,-2-4-424 15</inkml:trace>
  <inkml:trace contextRef="#ctx0" brushRef="#br0" timeOffset="32651.8">24786 4970 2674 0,'-17'0'-60'15,"17"0"41"-15,-19 0 33 0,19 0 14 16,0 0 18-16,-17-3 11 0,17 3 9 0,0 0 8 15,0 0-16-15,0 0-4 0,0 0-10 16,-16-7 7-16,16 7-8 0,0 0-9 16,0 0-1-16,0 0-3 0,0 0 5 15,0 0-16-15,46-6 4 0,-19 2 6 16,6-1-10-16,0-4 7 0,10 2-2 0,11-5-8 16,-7 2 3-16,-4 0-6 0,10-2-1 15,-10-1 4-15,-6 2-12 0,-3 3-3 0,2 0 4 16,-9-1-1-16,-7 2 5 0,0 3-5 15,0 1 1-15,-4-2-2 0,-2 5-8 16,-14 0 7-16,30 5 3 0,-17 2-7 0,-3 6-3 16,4 2 9-16,-5 3-5 0,1 4 3 15,4 6 5-15,-4 1-8 0,-4 2 5 0,2-1 4 16,-2 5-5-16,1 0 3 0,-4 0 2 16,6-2-3-16,2-4-5 15,-1 0 12-15,-4-4-11 0,5-1 11 0,-1-5-3 16,-4-3-3-16,4-4 0 0,4-2 5 15,-2-7-1-15,2-3-17 0,-14 0 6 0,34-5 6 16,-18-3-2-16,4 4-9 0,-3-2-1 16,-7-1 1-16,3 2-2 0,1-1 3 0,-14 6-3 15,19-7 0-15,-19 7 5 0,14-2-8 16,-14 2 2-16,0 0 0 0,16 12-3 16,-8-4 2-16,1-1 7 0,1 0-1 0,7 4 4 15,-1-1 4-15,8-3 1 0,-4-3 4 16,4 0 12-16,1-4 21 0,9-4-1 0,0 0 1 15,2-8 4-15,11-11 11 16,-4-4-8-16,0-3-10 0,-6-6 4 16,-4-1-4-16,-6-8 0 0,-3 1-4 0,-4-6-5 15,-4 4-3-15,-10 9-14 0,-2 3-11 16,-4 8-54-16,-7 2-58 0,-2 5-68 0,-1 2-77 16,-7 2-67-16,4 2-134 0,-1 8-36 15,8-1 46-15,-1 5-161 0,7 1-105 16</inkml:trace>
  <inkml:trace contextRef="#ctx0" brushRef="#br0" timeOffset="32935.87">26573 4736 1833 0,'33'-8'82'0,"-6"-3"24"15,0 1 25-15,3 3 9 0,-4-1 4 0,11 1-10 16,-4 1-3-16,4 2-13 0,-4 7-11 16,7 4-16-16,-3 5-5 0,13 16-13 15,-6 7 3-15,2 12-14 0,-19-7 8 0,-11 8-6 16,-6 2-13-16,-6-9 8 0,-8-2-8 15,-13 11-7-15,-10-5 1 0,-6-8-2 0,-3-4 4 16,-4-8-1-16,0-12-4 0,10-6-6 16,3-10-8-16,1-1 1 0,-4-13-6 15,6-8-3-15,4-14 0 0,4-8 3 16,9 0-5-16,4 4-9 0,6 3-3 16,7-8 0-16,-1 1-1 0,-5 8-1 0,3 10 4 15,6 7-23-15,-6-2-49 0,6 8-61 16,0 3-59-16,4 6-56 0,0 2-72 0,6 2-126 15,1 6-56-15,3 5 51 0,-2-4-168 16,-1 4-110-16</inkml:trace>
  <inkml:trace contextRef="#ctx0" brushRef="#br0" timeOffset="40001.68">25199 6000 1894 0,'-46'3'121'0,"10"1"16"0,9 0-5 0,0 2-12 15,7-1-6-15,4 5-9 0,2-2-8 16,7 2 7-16,4 0 23 0,3-10 5 15,27 25 16-15,16-6 10 0,17 2 2 0,36-6 2 16,18-5-7-16,19-6-1 16,17-5-9-16,7-5-7 0,46-12-4 0,3-1-15 0,1-6-4 15,-14-7-8-15,-2-6-7 16,-4-5-7-16,-11-1-11 0,-6-5-4 0,-7 2-5 16,-13 0-1-16,-6-3-7 0,-38 7-2 15,-5-2 16-15,-12-2 2 0,-5-6 9 16,-10 1 8-16,-15-7 2 0,1-2-13 0,-13-7 9 15,-4-4-2-15,-6-2-6 0,-17-5-7 16,-3 0-2-16,-8-7-17 0,-12-2-8 0,-3 1-11 16,-8-5 4-16,-13-5-7 0,-9 4 0 15,-14-21-12-15,0 28-4 0,-20-12-5 16,7 26-4-16,-8-1-8 0,-2 9 1 16,-3 3-4-16,-11 4 1 0,-36-3-4 0,26 17-7 15,-10 6-1-15,-2 5 10 0,1 4-9 16,-5 6 1-16,-3 5-11 0,2 9 2 15,7 2-9-15,18 9 4 0,-18 4-10 0,4 5 2 16,2 5-6-16,1 4 1 0,1 7 4 16,2 6-1-16,-3 1 5 0,-1 5-5 0,8 6 5 15,6 0 0-15,8 8 0 0,2 0 8 16,1 5 0-16,9 3 1 0,-4 0-4 0,8 4 4 16,10 1-3-16,-3-1 2 15,2 2 3-15,11 3-1 0,2-4 5 0,5 6-1 16,3 2 2-16,-1 5 3 0,4 0-8 15,7-1 4-15,-4 2 6 0,1 1-2 16,16 1-2-16,-7 2 5 0,4-3 3 0,9 1-6 16,8-16 3-16,2 13-1 0,8-2 2 15,6-6 10-15,3 1-12 0,7-7 1 0,3 1 0 16,14-5 12-16,-1-2-2 0,5-6-9 16,2 2 5-16,7-12 0 0,10 2 4 0,3-6 14 15,4-1-22-15,7-1 5 0,-1-8-1 16,3-5 2-16,1 0 0 0,0-7-3 15,-11-8 3-15,5-3-2 0,6-7 6 0,-5-4-5 16,19-9 5-16,-1-2 3 16,-4-7-4-16,7-6-7 0,-10-3 0 0,8-6 1 15,-4-5-4-15,-10-6 8 0,2-8-1 16,-6-5-13-16,14-22 5 0,-7-5 8 0,-6-9 2 16,-12 1-4-16,-11 21-9 0,-11-8 8 15,-4 2-8-15,-5-5 1 0,2 4-2 0,-7-2 7 16,-9-1-2-16,0 0 4 0,-10 0-10 15,-11-5 6-15,-6 0-3 0,-6-3 2 16,-11-2 4-16,-4 1-8 0,-4-2 0 0,-10 0 4 16,-17-15 0-16,1 22-10 15,-22-12 3-15,13 26 0 0,-30-10-4 0,10 23 0 0,-3 3-3 16,-10 9 0-16,-14 6-1 16,-4 11-12-16,-8 6 2 0,-4 12 0 0,-11 9-3 15,-2 16-2-15,-8 8 0 0,-25 14-2 16,1 18 0-16,8 7-7 0,10 14-9 0,3 8-7 15,11 15-9-15,19 3-10 0,14 8-8 16,13-2-8-16,24 2-17 0,15-20-16 0,15 0-21 16,6 5-37-16,13-5-26 0,1-1-38 15,12-13-36-15,1-10-66 0,10 0-126 16,2-4-63-16,8-7 33 0,-4-1-275 0,11-12-270 16</inkml:trace>
  <inkml:trace contextRef="#ctx0" brushRef="#br0" timeOffset="46002.77">1220 5267 2217 0,'-17'-17'-47'0,"17"17"34"0,-3-10 25 0,3 10 22 16,-7-12 17-16,7 12 14 0,-6-17 11 15,6 17-3-15,-8-8-3 0,8 8-10 16,-9-8-13-16,9 8-8 0,0 0-3 0,0 0-1 15,0 0-2-15,-7 25-8 0,14-10 3 16,-1 4-3-16,8 5-8 0,-1 1 4 16,4 0-8-16,-1-3 4 0,8 0 2 0,6-4 24 15,23-4 32-15,17-8-1 16,17-13 12-16,25-18-5 0,42-25 9 0,13-13-3 16,6-7-11-16,0-3-9 0,-2-2 17 15,-2 0-1-15,-12 0-17 0,-13 6 1 0,-18 11-1 16,-36 10-1-16,-6 5-7 0,-11 9-5 15,-16 6-1-15,-14 6-11 0,-10 6-11 16,-6 4-27-16,-7 5-40 0,-1 0-15 0,-1 4-20 16,-9 0-16-16,-9 3-23 0,30 3-23 15,-30-3-23-15,27 7-33 0,-17 1-39 0,0-3-41 16,-3 4-65-16,3-2-131 0,-7 7 30 16,4-4-150-16,-4 2-87 0</inkml:trace>
  <inkml:trace contextRef="#ctx0" brushRef="#br0" timeOffset="49187.21">6620 13183 1847 0,'0'0'142'0,"-13"-6"7"16,13 6-2-16,0 0-20 0,-17-5 10 16,17 5-28-16,0 0-7 0,0 0-16 15,0 0-3-15,0 0-19 0,0 0 6 0,12 25-6 16,-1-13-25-16,8 4 0 0,-1-1 0 16,-6 3-7-16,9-6 8 0,-1 2-4 15,7-1-1-15,-11-5 12 0,1-1 18 16,6-4 8-16,-3-6 1 0,4-4-9 0,6-8 5 15,3-16-1-15,0-1-14 0,-3-8-4 16,0-6 9-16,-6-5 7 0,-8-5 10 0,1-3-3 16,-10-7 7-16,-7-2 11 0,3-15 12 15,-6 0 5-15,3 17 18 0,-4 4 18 16,-2 6 13-16,2 5 19 0,0 11-1 0,1 12-4 16,-3 3-7-16,3 3-24 0,-4 6-18 15,7 4-27-15,-3-1-11 0,3 13-15 16,0 0-8-16,0 0 11 0,0 0-21 15,0 0 7-15,10 53-29 0,-7-18 0 0,10 20-1 16,1 2-1-16,-2 6-7 0,2-5 5 16,3 14 10-16,6-2-8 0,-10-12 1 0,4-5 2 15,3-3-7-15,-3 0-4 0,0-3 10 16,6-11-1-16,-3-2-17 0,-6-9-48 16,5-3-41-16,-5-7-34 0,5 0-27 0,-5-5-30 15,2-2-34-15,1-8-74 0,-7 0-54 16,-10 0-65-16,14-18-80 0,-8 3-129 0,-6-6-10 15,-3-5 63-15,-3-5-445 0,1 5-471 16</inkml:trace>
  <inkml:trace contextRef="#ctx0" brushRef="#br0" timeOffset="49721.76">6926 12825 2881 0,'-14'2'1'0,"-2"-2"36"0,16 0 33 15,0 0 5-15,0 0 1 0,-23-2-9 0,23 2 19 16,0 0-11-16,0 0-3 0,0 0-5 15,0 0-16-15,0 0 2 0,0 0-7 16,33-28-6-16,-13 18-5 0,4 0-2 16,-2-2-2-16,13-1-4 0,-6-5-5 0,18 0-17 15,-11-1 18-15,-9 5-9 0,16-10 3 16,-9 12 4-16,-5 2-16 0,-8 3 9 0,2 2-17 16,-7 5 11-16,-16 0 0 0,35 5-10 15,-19 2 8-15,1 3 1 0,-1 8-8 16,-2 1 5-16,2 6-5 0,-2 6 9 15,-1-1-11-15,7 9 7 0,-7 7 7 0,4-4-12 16,-4-6 6-16,-6-7-4 0,10 0 4 16,-1-4-4-16,-2-4 10 0,5-3-12 0,-2-8-5 15,7-3 14-15,-2-4-1 16,5-3-7-16,3-5-1 0,-3-3 3 0,3 4 1 0,-6-4-6 16,-4-1 11-16,-1 5-8 0,-5 0 6 15,-1-2 0-15,-3 4 6 0,-10 2-10 16,20-3 11-16,-20 3-5 0,0 0-9 15,20 8 3-15,-10-1-1 0,-3 3-5 16,3 2 0-16,0 4 6 0,3-1 4 0,1-3 0 16,2 2-9-16,4 0 13 0,1-4-4 15,-5-3 22-15,4-2 19 0,4-5 16 0,-2-5 12 16,5-2 19-16,3-8 0 0,-3-2 3 16,0-4 1-16,3-11-5 0,-4-3-9 15,-9 2-6-15,0-9-13 0,-1-3-6 0,-6 7-4 16,-6 1-2-16,-4-1-18 0,0 1-42 15,-4-1-46-15,1 3-55 0,-1-1-61 0,-2 11-69 16,6 0-70-16,-4 0-81 16,1 6-86-16,6 5-69 0,4-4 41 0,3 5-321 0,3 1-309 15</inkml:trace>
  <inkml:trace contextRef="#ctx0" brushRef="#br0" timeOffset="50003.28">8680 12358 2436 0,'30'-8'72'15,"-7"-1"37"-15,0 2 29 0,0 3 11 16,-2-4 15-16,-2 2-14 0,5 5-10 0,2-2-8 15,-2 6-6-15,0-2-16 0,5 10-2 16,5 3-14-16,2 15-1 0,-6 3-10 0,0 7-2 16,-7 7-4-16,-9 1-9 0,-8 6 1 15,-6 1-8-15,0-8-3 0,-13 7-3 16,-13-6-6-16,-1-1-2 0,7-17 0 16,3-7-7-16,3-9-6 0,-5-5 1 15,-1-8-4-15,3-3-4 0,-6-9-5 0,9-6-6 16,-13-17 0-16,5-5-3 0,-2-10-6 15,10 3 2-15,11 5 2 0,-3 4-5 0,6 2-6 16,0 2-8-16,-4 4-27 0,8 1-44 16,-1 4-65-16,8 0-72 0,5 6-57 0,1 2-81 15,10-1-148-15,3 6-38 0,3-4 56 16,7 7-315-16,-1 0-286 0</inkml:trace>
  <inkml:trace contextRef="#ctx0" brushRef="#br0" timeOffset="50636.91">10166 11908 2444 0,'0'0'133'0,"0"0"9"0,0 0 9 16,0 0 3-16,0 0-10 0,-46-8-19 15,46 8-30-15,0 0-1 0,0 0-15 0,0 0-7 16,0 0-14-16,0 0-1 0,0 0-6 16,49-9-3-16,-15 5 3 0,6-7-9 15,16-6 2-15,-2-2-9 0,12-13 2 0,-9 7-11 16,-3-7 4-16,-8 6-9 0,-9 2 6 15,-14-1-7-15,0 4-3 0,-6-1 1 0,-7 4 5 16,-3 3-5-16,-4-1 1 16,-3 7-10-16,-7-1 7 0,7 10-11 0,-23-7 1 0,3 11-1 15,-3 6-6-15,-20 13 5 16,-1 8 4-16,-13 19-7 0,5 7-5 0,-2 0 2 16,10 3 3-16,8-2-5 0,16-15 1 15,13 1-8-15,10-13 5 0,4-5 6 16,6 5-4-16,8-9-5 0,6-2 12 0,-2-5 0 15,5-3-3-15,0-2 4 0,-6-7 0 16,3-2-10-16,-7-5 5 0,-1 0-3 0,5-2 11 16,-10-1-7-16,-4 2 8 0,-1-2 3 15,-2-1 9-15,-7 8 14 0,4-10 1 0,-4 10-8 16,0 0 3-16,0 0-10 0,0 0-6 16,0 0 5-16,-57 18-6 0,37-1 0 15,-1 3-9-15,2 7 7 0,2 1-6 16,4 22 3-16,10-9 5 0,0-5-7 15,9 14 3-15,4 3 4 0,7-6-3 0,5 3 1 16,5-7 5-16,10-1-9 0,0-9-33 16,0-3-41-16,-11-10-70 0,4-10-88 0,-7-6-102 15,1-4-101-15,-4-4-105 0,7-10 48 16,-11-5-340-16,7-19-311 0</inkml:trace>
  <inkml:trace contextRef="#ctx0" brushRef="#br0" timeOffset="50802.88">10852 12133 2563 0,'0'-11'173'15,"5"4"11"-15,-5 7-21 0,0-13-14 16,0 13-24-16,0 0-12 0,0 0-5 16,0 0-21-16,0 0 16 0,46 31-7 15,-23-14-11-15,1 5-4 0,16 14-5 0,9-3 0 16,-8 6-8-16,19 11-5 0,0-5-9 16,-3 5-25-16,-14-13-37 0,0-4-74 15,-3-3-53-15,-3-3-48 0,-14-7-31 0,0-9-34 16,-6-7-27-16,-4-4-15 0,-13 0-21 15,17-17 4-15,-11-1 42 0</inkml:trace>
  <inkml:trace contextRef="#ctx0" brushRef="#br0" timeOffset="51003.3">11516 12341 1829 0,'-6'-41'0'16,"6"3"58"-16,-11 3 48 0,8 3 64 0,-7-4 35 15,1 7 23-15,-2 7 27 0,1-2 2 16,4 6 2-16,-1 7-31 0,-7 1-27 16,-2 5-20-16,2 5-18 0,14 0-17 15,-53 18-12-15,10 7-13 0,0 7-16 16,-4 18-4-16,-10 0-13 0,11 1-4 0,5 10-10 15,-2 3 0-15,10 4 0 0,13-12-20 16,-3-5 10-16,9 5-19 0,1-3-40 0,10-13-36 16,-1-5-37-16,8-8-60 0,-1-4-57 15,13-8-69-15,-2-5-65 0,2-10-91 0,5-5-168 16,9-10 42-16,9-24 51 0,12-15-303 16,-2-17-275-16</inkml:trace>
  <inkml:trace contextRef="#ctx0" brushRef="#br0" timeOffset="51237.61">11703 11747 2546 0,'6'-22'281'16,"1"5"35"-16,-3 2 30 0,-1 2 28 16,0 3-12-16,-3 10-14 0,0-12-43 0,0 12-27 15,0 0-31-15,4-11-36 0,-4 11-20 16,0 0-14-16,0 0-18 0,6 50-15 0,1-17-16 16,0 13-2-16,-1 12-16 0,4 5-11 15,0-1-7-15,0 16-10 0,3 1-1 16,8 5-10-16,-2-1-3 0,-2-1-6 15,0-7 3-15,3-6-38 0,-11-16-61 0,5-7-55 16,-4-14-48-16,-4-6-31 0,5-5-27 16,-5-8-44-16,1-8-90 0,-4-5-61 15,-3 0-72-15,3-22-98 0,-6-3-102 0,0-8 58 16,-10-20-562-16,-1 8-631 0</inkml:trace>
  <inkml:trace contextRef="#ctx0" brushRef="#br0" timeOffset="51486.26">11690 12215 3301 0,'-14'-7'-64'15,"11"4"51"-15,3 3 45 0,0 0 9 0,-21-8 13 16,21 8 3-16,0 0 8 0,0 0-14 16,-6-6-4-16,6 6-7 0,0 0-10 0,0 0 1 15,0 0-7-15,0 0 8 16,0 0-4-16,0 0-10 0,47-7 2 0,-24 3 3 0,7-1-14 16,0-4 7-16,0-2 5 0,3-4-6 15,1 0 1-15,12-5-6 0,-3-5 0 16,-5-5-2-16,-2 0 6 0,-6-3-9 15,-6 5 10-15,-5 3-21 0,-5 6-24 16,-4-1-50-16,-4 1-30 0,1 8-54 0,-3-3-82 16,-4 4-56-16,0 6-125 0,0 4-25 15,0 0 50-15,0-11-189 0,0 11-91 0</inkml:trace>
  <inkml:trace contextRef="#ctx0" brushRef="#br0" timeOffset="52902.84">12250 12347 1805 0,'3'18'83'0,"0"-8"15"16,0-1-4-16,4 2-4 0,-4-4 4 0,5 3-2 15,-2-2 5-15,4-1-4 0,-10-7-4 16,17 10 4-16,-11-6 13 0,7 2 10 16,1-1-13-16,-14-5 6 0,30-2-7 0,-6-3-17 15,-5-6 2-15,5-1-13 0,-1-8 4 16,10-12-14-16,-6-1-8 0,-4-7-8 0,0-7-3 15,-9-1-1-15,-4-2-11 16,-7-7 7-16,-6 2-15 0,3-1 2 0,-7 5 0 0,4 9 3 16,-4 6 10-16,0 6-1 15,1 0 0-15,-4 7-7 0,3 2 0 0,-3 7-10 16,4 3 1-16,-4 7-2 0,10 4-10 16,-20 3 7-16,6 9-9 0,1 2-7 15,-4 11 9-15,4 0-4 0,3 7 0 0,7-6 1 16,-5-2-13-16,12-2 8 0,0-2-5 15,2-4 9-15,4 5-4 0,4-8 4 0,-1-8 4 16,7-2-3-16,3-10 4 0,7 6-3 16,7-15-6-16,3-9 8 0,9-4-8 15,-5-1 7-15,-4 0 2 0,-7 0-5 0,-6 5 0 16,0 2-5-16,-10 6 5 0,-4 0 1 16,0 4 14-16,-3 5-10 0,0 4-4 15,-10 4 0-15,0 0 1 0,0 0-7 0,0 0 0 16,-16 47 2-16,12-22 3 0,-3 10-6 15,11 0 5-15,3 2 2 0,-7 1 2 16,6-4-5-16,7 8-4 0,1-3 8 0,12-2-5 16,-6-9 0-16,1-6 4 0,-5-4 3 15,4-5-1-15,4-9-3 0,-8-1 3 0,7-9 2 16,14-3-4-16,-7-7-3 0,14-13 2 16,-8-4-3-16,-6-13-7 0,7-14 11 0,-21 6-8 15,4-18 3-15,-6 15 2 0,-4 0 0 16,-7 1-4-16,0 12 1 0,-6 13 4 15,3 6-1-15,0 5-2 0,-6 3-1 16,-8 6-1-16,1 4 5 0,-1 4-3 16,14 3 1-16,-26 10-7 0,12 5 5 0,1 6-1 15,3 11-6-15,0 3 9 0,10 2-8 16,3 13 3-16,8 3 2 0,-5-2 0 0,7-1 2 16,11-4 5-16,-1-3-10 0,0-7 1 15,-3-5 1-15,4-12 1 0,-8-1-1 0,8-5 3 16,-4-5 8-16,-1-5-6 0,5-3 2 15,6-8-6-15,-3-2 5 0,9-15-1 0,5-7 0 16,-5-10-4-16,1-15 2 16,-4-2-2-16,4-4 0 0,-17 13 3 0,-1-3-3 15,2 6-2-15,-1 0 2 0,-1 7 1 16,5-1 8-16,-10 8-2 0,-1 12-7 16,-4 3 4-16,2 0 0 0,-1 8-6 0,-1 1 0 15,12 3 0-15,-8 6 0 0,4 0 8 16,-17 0-4-16,43 15-1 0,-23-2-1 0,4 10 4 15,-1 12-2-15,0 5-3 0,-3 5 2 16,-3 2 6-16,-4 6-8 0,0-6 8 0,1 3 2 16,-4-3-4-16,-1-5-6 0,2-6 7 15,-5-7-3-15,1-4 1 0,-4-1-2 16,0-6 7-16,2-6 1 0,-2-2-4 16,-3-10 3-16,0 0-1 0,0 0-4 0,0 0 2 15,0 0 1-15,-8-39-4 0,8 6-2 16,-3-9 6-16,6-15-6 0,-3-5-4 15,11-1 4-15,-5 1 4 0,4 5-2 0,4 0 3 16,2 8 9-16,1-1 10 0,-1 9-7 16,5-1 5-16,-4 16-11 0,-1 2-1 0,1 7 4 15,6 5-9-15,-6-1 2 0,3 11 6 16,-4 4-5-16,11 4-3 0,-6 5 6 0,1 13-4 16,-2 1-2-16,-7 7 5 0,4 12-1 15,-7 10 3-15,1-1-5 0,-5 1 4 16,-3 2-3-16,1-6-4 0,-1-6 6 15,0-9-7-15,0 2 0 0,2-12 0 0,-2 0 3 16,0-1 1-16,0-10 6 0,-6-2 9 16,6-5 7-16,-3-7 6 0,10 6 6 15,-10-6 4-15,0 0-6 0,14-39-5 0,-14 11 5 16,3-7-11-16,0-17 4 0,7-4-3 16,-4 3 1-16,8-5-15 0,-1 4 7 0,1 0-2 15,-4 4-6-15,7 7 8 0,-1 0-3 16,11 4-15-16,3-3-4 0,3 9 6 0,-3 8-13 15,-3 1 11-15,3 14-6 0,-11 1 6 16,11 2-9-16,-3 4 0 0,-3 6-1 16,-4 5 7-16,-1 10-2 0,2 7-2 15,-12 7 1-15,-1 7 3 0,-2 8-3 0,4 9 5 16,-10-2 5-16,10 7-6 0,4-10-1 16,-8 8-1-16,4-9 4 0,0-3-1 15,0-7 3-15,0-8 0 0,0-2-7 0,-3-7 4 16,6-1-3-16,-6-1-2 0,3-7 3 15,-4 1 6-15,1-1-4 0,-4-3 2 0,5-3-3 16,-2-2 10-16,0 1-7 0,1-6 5 16,-7-1-6-16,17 6-1 0,-17-6 1 15,13 0-4-15,-13 0 7 0,0 0-5 0,17-7-38 16,-14 0-52-16,-3 7-63 0,3-10-93 16,-3 10-104-16,0-15-112 0,0 9-189 15,0-2 40-15,-3-4 73 0,3-5-467 0,-3-1-476 16</inkml:trace>
  <inkml:trace contextRef="#ctx0" brushRef="#br0" timeOffset="54704.6">14979 12122 2810 0,'0'0'-105'0,"0"0"26"0,0 0 23 16,0 0 33-16,14 11 35 0,-14-11 22 15,27-3 31-15,-8-5 11 0,8-5 16 0,3-1 1 16,14-15 5-16,16-12-4 0,-1-8 1 15,5-7 0-15,3-2-17 0,-4-3 3 0,-3-3 2 16,-3-1-9-16,-4 2 1 0,-6-1-2 16,-8 3 4-16,-9-4-10 0,-9 14 8 15,-5 2-9-15,-5-2 0 0,-5-5 1 16,-6 12-1-16,0 6-8 0,-3 2-3 16,-5 4-5-16,5 7-1 0,0 3-5 0,-10 1-12 15,2 11 3-15,-2 2 0 0,-3 4-7 16,-4 4-9-16,20 0 2 0,-47 22 1 0,17-4-9 15,-7 14 3-15,4 6-7 0,3 5 4 16,0 4-1-16,3 6-5 0,14-2 2 16,-4 10 2-16,7-4-3 0,4 0-3 0,6 1 2 15,3-5 0-15,7-6-5 0,1-6-1 16,-2-15 5-16,4-1-2 0,1-4 8 16,2-6-4-16,11-9 5 0,0-9-3 15,6-11-2-15,24-3 3 0,-7-12-6 0,17-14 6 16,-4-4-8-16,-3-9 2 0,-11-3-6 15,-5-8 8-15,3-4-8 0,-14 2 9 0,0 1-8 16,-3 2 6-16,-10 14 0 0,1 7 1 16,-12 9 12-16,-2 7 4 0,-1 8 2 0,-6 4-3 15,-3 2-8-15,0 5-4 0,-7 2 6 16,-4 7-8-16,14 1 1 0,-36 1 0 0,9 7-1 16,4 2 4-16,3-3-14 15,3 7 1-15,4-4-6 0,7-1-2 0,6 4 5 16,6-1-4-16,11 4 3 0,13-1-3 0,16 2 7 15,11 2-5-15,10-1 1 16,-7 3 0-16,0-2-4 0,-7 4 3 0,0-4 1 16,-9 6 5-16,-1 4-8 0,-10 0 14 15,-3 2-4-15,-16-2 11 0,-11-4 2 0,1 0 2 16,-11 7-6-16,-7 0 3 0,-2 10 3 16,-1-9-1-16,-10 2-6 0,5-8 2 0,-2-2-17 15,-3-8-14-15,4 4-31 0,-1-9-38 16,11 1-38-16,-4-6-53 0,4 0-48 15,0-3-55-15,6-4-53 0,7 0-70 16,-10 7-125-16,10-7 45 0,0 0-343 0,0 0-313 16</inkml:trace>
  <inkml:trace contextRef="#ctx0" brushRef="#br0" timeOffset="57237.05">6689 14430 2384 0,'-13'-10'-23'0,"3"5"15"0,10 5 16 15,-13-10 18-15,3 7 12 0,10 3 11 16,-14-7 2-16,14 7 7 0,-13-8 4 0,13 8 1 16,-9-7-9-16,9 7-4 0,0 0-4 15,0 0-12-15,0 0-2 0,0 0 4 16,36-3 20-16,-3 3 4 0,37 0 2 15,33-7-3-15,25-4 13 0,18 1-16 0,60-15 9 16,11-2-2-16,9-8-11 0,5-7 9 16,36-6 1-16,89-22 17 0,17-2-11 0,-3 1-8 15,11-1 1-15,19 1-1 0,10-4-2 16,13 4-1-16,-3-2 0 0,3-2-12 16,1 0 0-16,-2 3-4 0,-1-3-1 0,-21 8-3 15,-16 0 7-15,-5 1-1 0,-15 3 3 16,-15 9 1-16,-82 8-1 0,-4 4 2 0,-10-3-5 15,-5 10-2-15,-15-10-4 16,-17 5 5-16,-12 1 1 0,-28 7-5 0,-42 7 5 16,-21 6 5-16,-6-6 3 0,-17 7 5 15,-27 5 17-15,-17 6 10 0,-5 0 8 0,-14 2 21 16,-5-2-21-16,-1-1-14 0,-12 3-11 16,2 0-3-16,-11 5 4 0,10-7-7 15,-10 7-11-15,0-13-11 0,0 13 0 0,0 0-13 16,-10-15-23-16,10 15-15 0,-11-5-28 15,11 5-35-15,0 0-36 0,0 0-45 0,-9-9-43 16,9 9-36-16,0 0-35 16,0 0-36-16,0 0-47 0,0 0-65 0,0 0-146 15,0 0 41-15,43 6 58 0,-26-8-298 16,-4-6-254-16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06:5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2300 3057 1775 0,'-30'0'53'0,"6"-3"31"15,4 3 28-15,1-4 34 0,1 4 10 0,18 0 13 16,-26-5 10-16,16 2 10 16,10 3-9-16,-20-3-9 0,20 3-12 15,0 0-22-15,-20-1-7 0,20 1-24 0,0 0-16 16,0 0-12-16,0 0 0 0,0 0-14 15,0 0-5-15,90 4 0 0,-7-4-5 0,31-3-15 16,29 2 7-16,11-8 9 0,52-3 9 16,7-3 5-16,10-2-3 0,-6-4 1 15,-1-1 5-15,2-3-18 0,-31-3 3 0,6 2-8 16,-13 1 0-16,-44 7-3 0,-13 0-2 16,-6 1-2-16,-14 2-8 0,-29 2 0 0,-4 2 0 15,-17 7-9-15,-16 0-2 16,-7-2 3-16,-6 3-1 0,-2 1-1 0,-5-4 2 15,4 5-7-15,-9-2 3 0,6 0-1 16,-18 3 0-16,22-1 0 0,-22 1-2 16,21-6-1-16,-21 6-3 0,16-5-1 0,-16 5 4 15,14-2-5-15,-14 2-3 0,0 0 2 16,16-5-4-16,-16 5-3 0,0 0-24 0,14-6-24 16,-14 6-34-16,9-4-45 0,-9 4-56 15,0 0-58-15,11-3-63 0,-11 3-77 0,10-5-103 16,-10 5-101-16,13-6 47 0,-3-1-349 15,0-3-364-15</inkml:trace>
  <inkml:trace contextRef="#ctx0" brushRef="#br0" timeOffset="3566.79">1706 4329 2616 0,'-16'-1'72'0,"-2"-2"37"0,9-1 13 16,9 4 11-16,0 0 6 16,-24-4 1-16,24 4 0 0,0 0 1 0,0 0-13 15,-9-2-10-15,9 2-8 0,0 0-11 16,0 0-12-16,39-36-5 0,12 10-13 16,25-12-1-16,11-2-13 0,3-3-3 0,6 1-5 15,8-6-5-15,-10 6-9 0,-1-5 2 16,-3 9 0-16,-14 2-6 0,-6 3-9 15,-13 12 3-15,-21 6-4 0,-3 1 2 0,-12 6 0 16,-4-3 1-16,-1 5-5 0,-2-1 7 16,5 3-9-16,-12-2 1 0,-7 6-6 0,14-8 5 15,-14 8-1-15,0 0-1 0,0 0 0 16,0 0-3-16,0 0-5 0,-60 17 1 16,23-9 2-16,-26 13-2 0,-18 7-5 15,-2 5 6-15,-14-1-5 0,1 4 1 16,2 3-3-16,-2-3 1 0,6 6-6 0,6-9 6 15,11 3-2-15,20-8-5 0,3-3 5 16,6-6-8-16,11-2 7 0,9-3-5 0,5-4 4 16,2-2-3-16,4-4 7 0,2 0-2 15,11-4-2-15,-12 9 4 0,12-9 6 16,0 0-5-16,0 0-1 0,36-30-1 0,-6 11 4 16,24-7-2-16,-1-4-1 0,17-6-2 15,6 2 1-15,-5-4 3 0,-11 10-3 0,13-6-4 16,-20 9 5-16,-3 1 2 0,0 3-4 15,-17 3 1-15,-2 3-20 0,-8 5-21 0,0-1-34 16,-3 3-19-16,-3-1-15 0,2 1-41 16,-5 2-27-16,-1 1-40 15,-2-1-35-15,2 2-31 0,-7 0-40 0,-6 4-80 16,17-7-106-16,-13 6 54 0,-4 1-185 16,0 0-138-16</inkml:trace>
  <inkml:trace contextRef="#ctx0" brushRef="#br0" timeOffset="26035.01">11153 5282 1823 0,'-13'-10'226'0,"-1"5"-16"15,7-2-22-15,-2 0-1 0,2-1-2 16,7 8-7-16,-17-16-14 0,11 9-24 15,-1 2-12-15,7 5-18 0,-10-7-8 0,10 7-13 16,-10-7-20-16,10 7-6 0,0 0-13 16,0 0-4-16,0 0-4 0,0 0-3 0,43 33-5 15,-20-15-2-15,4 3 6 0,16 7-4 16,1-3-4-16,2 0 4 0,5-3-9 0,-5 0-2 16,1-2-2-16,-7-2 2 0,-7-3-5 15,0-4-3-15,0 6-31 0,-9-9-42 16,3 3-38-16,-4-4-46 0,-7 0-45 0,5-1-25 15,-12-1-21-15,-1-7-46 0,-8 2-58 16,13-10-80-16,-13 0-24 0,0-4-222 16,-10-5-158-16</inkml:trace>
  <inkml:trace contextRef="#ctx0" brushRef="#br0" timeOffset="26318.75">11646 5311 1915 0,'0'-16'10'0,"-3"3"30"0,3 3 29 16,0-2 25-16,0 12 27 0,-7-15 17 15,7 15-14-15,0-10 1 0,0 10-12 0,-3-10-20 16,3 10-1-16,0 0-15 0,0 0-6 15,0 0-14-15,0 0 6 0,0 0-11 0,57 22-18 16,-38-9 3-16,8 5 12 0,0 1-1 16,-7 1-12-16,3 3 3 0,-3 2-7 15,-3 0 4-15,-4 2-8 0,-3 3 2 0,-10 1 10 16,-3 1 7-16,-17 11 6 16,-3 1-1-16,-7-6 5 0,0-3-14 0,-7-2-2 15,10-8 1-15,4-8-11 0,6-2 1 16,1 0 1-16,-2-5-4 0,9 0-7 0,-1-1-25 15,-1-2-49-15,2-1-31 0,-1-1-31 16,7 1-46-16,-5-2-39 0,8-4-34 16,-6 8-32-16,6-8-54 0,0 0-85 0,0 0-34 15,17 5-200-15,-17-5-135 0</inkml:trace>
  <inkml:trace contextRef="#ctx0" brushRef="#br0" timeOffset="30802.97">13943 5153 1938 0,'0'0'90'0,"-30"-18"24"0,30 18 23 15,-17-10 18-15,7 2-11 0,1-2 23 0,-9 3 3 16,9-1-1-16,-5-2-4 0,1 3-6 16,-4 2-7-16,4 2-14 0,-1-3-15 0,14 6-21 15,-36 6 2-15,6 9-16 0,0 3-8 16,-10 11-10-16,0 12-4 0,-7 6-12 16,1 8 6-16,5 2-14 0,8 4-1 15,3-1 0-15,17-10-13 0,-4 3 0 16,7-6-1-16,7-7 0 0,9-8-1 0,1 0-9 15,10-4-17-15,7-6-32 0,12 6-34 16,7-13-58-16,17-2-66 0,-10-13-43 0,4 0-47 16,12-13-48-16,-2-5-34 0,-1-4-72 15,0 0-35-15,-9-6-312 0,-2 0-266 0</inkml:trace>
  <inkml:trace contextRef="#ctx0" brushRef="#br0" timeOffset="31772.49">14266 5515 2231 0,'14'-18'-6'15,"-8"6"40"-15,-3-3 32 0,1 5 24 0,-1 3 19 16,-3 7 15-16,-3-18-9 15,3 18 10-15,-4-15-17 0,4 15-4 0,-3-10-15 16,3 10-12-16,-14-6-5 0,14 6-21 16,0 0 15-16,-33 18-15 0,17 0-7 0,-1 3 3 15,-13 18-3-15,7 3-4 0,3 6-5 16,-7-3-6-16,10 2-10 0,4-1 7 16,3-9-12-16,7-5-3 0,0-4 10 0,3 0-4 15,3-3 5-15,0-6-15 0,1-1 1 16,2-4-11-16,4-1 18 0,4-2-1 0,2-7 6 15,-2-1-3-15,-14-3-15 0,36-7 10 16,-19-1 5-16,6-2-4 0,-6-5-3 0,2-8-2 16,-2-2-4-16,-4-2 10 15,1-3-12-15,-1 1 1 0,-2 8 7 0,-5-4 19 16,4 5-3-16,-7-3 2 0,0 8 3 16,5 0-8-16,-5 2 2 0,0 4 0 15,-3-1-8-15,0 10-4 0,7-10-3 0,-7 10-1 16,0 0 2-16,0 0-3 0,0 0-5 15,0 40 1-15,0-20 6 0,0 2 1 0,3 0-7 16,0 3 4-16,4 0-4 16,0-1-1-16,3-2 6 0,7 0-8 0,-11-2 2 0,11-2 2 15,-7-6 2-15,3-2-3 0,4-2 5 16,-1-3-2-16,-2-5 2 0,-14 0-3 16,30-3 2-16,-14-4-3 0,2-3 8 15,-2-8-6-15,1 1-3 0,-4-6 0 16,4 1 5-16,-14-1-5 0,10 1-5 0,-7-3 1 15,5 3 2-15,-8-2-7 0,7 5 7 16,-4 1 3-16,-6 1-6 0,8 2 1 0,-5 0 3 16,-3-1-4-16,7 4 3 0,-4-1-1 15,3 1-6-15,-3 2 1 0,8 0-3 0,-1-1 5 16,-1 4 0-16,5 0-7 0,-4 2 3 16,10-1-1-16,-4 5 4 0,-16 1-5 15,38 1 0-15,-25 5 2 0,0 2 7 16,4 3-4-16,-1 6 1 0,1-3 3 15,0 5-6-15,-4 6-7 0,0-1 22 0,1 2-12 16,-1 3 1-16,1-2-2 0,-5 1 1 16,4-1 2-16,-2-4-1 0,2 4 3 0,1-2 6 15,-1-5-11-15,1-1-1 0,-1 2 3 16,-1-3 2-16,-1-3 0 0,2-1-2 16,1-3 1-16,-1-1 0 0,4-3 3 0,-1-3-4 15,-2 2 10-15,2-6-9 0,-16 0-2 16,37-6 9-16,-17-1-4 0,0-7-2 0,0-1-4 15,0-7 1-15,10-16-4 0,-6-2 4 16,-5-3 4-16,-2-3-5 0,-4-4-5 16,1 0 1-16,-8 0 3 0,-6 11-5 15,7 2 8-15,-7 2-3 0,3 0-3 0,-3 2 9 16,3 5 1-16,-3 6-3 0,0 1 11 16,0 5 9-16,-3 0 2 0,3 4 3 15,-6-2-1-15,6 3-16 0,0 11 5 0,-4-13-3 16,4 13-2-16,0 0 0 0,0 0 6 15,0 0 5-15,-14 31 8 0,8-9 13 0,3 3 21 16,-1 10 4-16,-2 18 6 0,6 2 11 16,0-2 6-16,3 1 0 0,-3-1-2 0,10-2 6 15,-4-1-18-15,5-8 3 0,-1 2-8 16,4-12 0-16,-5-1 0 0,7-5-17 16,-2-1-3-16,-1-7-5 0,1 0 6 15,2-4-5-15,1 0-4 0,-4-7-16 16,8-3-50-16,-2 0-61 0,1-4-55 0,-3-5-89 15,0-2-90-15,-4-4-87 0,0-6-117 16,1-1-85-16,-7-3 52 0,-4-4-466 0,-3-1-496 16</inkml:trace>
  <inkml:trace contextRef="#ctx0" brushRef="#br0" timeOffset="31934.94">15409 5729 2972 0,'-10'3'21'0,"10"-3"33"0,-9 3 21 16,9-3-5-16,0 0-7 0,0 0-6 15,0 0-15-15,36-32 4 0,-12 19 2 16,9-5-13-16,-3 3-1 0,13-7-28 16,-6 7-54-16,-4 5-54 0,-3-3-56 15,-3 6-64-15,-7-1-75 0,0 4-158 0,0-2 21 16,-6 4-181-16,-5 2-113 0</inkml:trace>
  <inkml:trace contextRef="#ctx0" brushRef="#br0" timeOffset="32618.28">16013 6335 2040 0,'-7'9'254'0,"7"-9"3"0,0 0-5 0,0 0-18 15,0 0-26-15,0 0-18 0,0 0-27 16,-3 13-17-16,3-13-16 0,3 12-6 16,1-2-20-16,2 8-1 0,-6 0-11 0,3 9-7 15,-6-2-10-15,0 8 2 0,-4 2-14 16,1-1-2-16,-11 8-34 0,4-6-40 16,-1-8-43-16,1-3-50 0,-1-6-58 0,5-3-56 15,-1-7-93-15,-4-3-108 0,4-6-118 16,10 0 50-16,0 0-315 0,-17-14-292 15</inkml:trace>
  <inkml:trace contextRef="#ctx0" brushRef="#br0" timeOffset="33052.51">16609 6017 2449 0,'-16'-13'121'0,"2"4"29"16,1-4 3-16,4 3 2 0,-2 5 6 16,-2-5-11-16,-4 6-10 0,7-2-4 15,-7 4-16-15,17 2-12 0,-30-3-10 0,30 3-11 16,-33 11-3-16,10-3-14 0,3 6-6 16,-7 6-9-16,0 2-1 0,0 14-9 0,5 1 1 15,-2 2-6-15,4 4-2 0,10-5-2 16,4-4-11-16,6-3-8 0,3 1-27 15,0 3-20-15,7-2-40 0,4-4-23 0,2-5-44 16,1 1-37-16,2-13-36 16,2 1-35-16,-1-12-41 0,3 2-33 0,0-7-24 0,4-5-58 15,3-7-9-15,0-2-228 16,7-13-134-16</inkml:trace>
  <inkml:trace contextRef="#ctx0" brushRef="#br0" timeOffset="34635.21">16680 6250 1860 0,'13'-21'40'15,"-7"3"36"-15,1 4 17 0,0 2 20 16,-4-1 2-16,1 6 8 0,-4 7 0 0,-4-18-14 15,4 18-12-15,0 0-17 0,-6-7-10 16,6 7-7-16,0 0-1 0,-27 17 0 0,10-2-6 16,4 3-14-16,-4 7-5 0,1 0 9 15,2 0-15-15,1 0-2 0,2 0-1 16,-2 2 1-16,10-8-5 0,0 2-5 16,0-6 5-16,3-1-6 0,0 0 7 15,3-4-7-15,-3-10-2 0,0 0-4 0,16 1 6 16,-16-1 0-16,27-17 2 0,-13 5-13 15,-4-3 2-15,-1-2-1 0,2-4 1 0,2-1 0 16,-7 1-4-16,1 2 12 0,0 5 7 16,-4-3 8-16,7 9 3 0,-10-3-5 0,0 11-10 15,0-10 2-15,0 10-6 0,0 0 5 16,0 0-3-16,0 0-1 0,-24 37-8 16,18-20 2-16,6 1 2 0,-3 0-6 0,3 2-2 15,3-2 9-15,-3 1-1 0,3-1-10 16,8-5 6-16,-8-1 5 0,10-5 8 15,1-1 3-15,2-5-3 0,-16-1-9 16,44-8 4-16,-28-3-6 0,8-2 4 0,-5-1-2 16,-2-4-2-16,0 3-3 0,-1-2 0 15,-2-1-8-15,-1 6 20 0,-10-1 5 16,7 6 1-16,-7-1-1 0,-3 8-6 0,0 0-6 16,0 0 1-16,0 0-3 0,0 0-3 15,-19 25 0-15,16-7-7 0,-4-1 9 0,7 2-3 16,0 2 3-16,7 0-1 0,-4-2 1 15,0-1-7-15,10-1 6 0,1-7-9 0,-8 1 5 16,7-10 3-16,4 2-3 16,-17-3 1-16,34-7 1 0,-14-3-6 0,-1-2 7 15,2-5-3-15,-4 3-1 0,-1-1-4 16,-2 2 1-16,-4 1 5 0,-4 5-10 16,-3 1 5-16,-3 6-1 0,0 0-2 0,0 0-1 15,0 0-7-15,0 0 4 0,0 0-2 16,0 0 8-16,-9 31 0 0,12-20-8 0,-3 3-11 15,3 1-5-15,7-5 2 0,-3 0-12 16,6-1-10-16,1-3-24 0,2-3-8 0,4-3-20 16,-20 0-11-16,40-11 12 0,-13 4 10 15,-11 1 2-15,4-1 5 0,4-4 10 16,-8 7 4-16,-2-6 6 0,2 5 8 16,-5 3 4-16,-1-3 9 0,-10 5 4 15,9-7-2-15,-9 7 6 0,0 0 1 0,14-6 4 16,-14 6-1-16,0 0 8 0,0 0 7 15,0 0-1-15,0 0 0 0,10 22 6 0,-10-22-6 16,3 10 13-16,-3-10-7 0,3 7 3 16,-3-7-1-16,0 0-5 0,21 6 7 0,-21-6-9 15,16-6-14-15,-16 6-16 0,20-11-8 16,-10 1-7-16,0-1-2 0,0-3-3 16,4-4 4-16,-8-4 8 0,4-3 3 15,-10 3-1-15,0-3 9 0,-3 1 9 16,-4-1 24-16,1 3 7 0,-5 1 10 0,5 4 4 15,-11 1 0-15,4 3 5 0,0 2-1 16,-4 1-1-16,0 6-2 0,4 0 4 0,-3 3-2 16,-5 1-6-16,4 0-2 0,-2 5 1 15,5-1 2-15,4 2-2 0,1 4 7 16,1-1-4-16,5 1 0 0,3 1-2 0,0-11-3 16,6 21 3-16,5-10-4 0,2-1 2 15,4 0-1-15,2-5-3 0,8-2 3 0,0 0-3 16,0-3 5-16,6-6-6 0,-3 1 1 15,10-5-1-15,-7 0-2 0,1-1 3 0,-4 0-2 16,-4-4 2-16,-6 2-3 16,1 1 10-16,-12 2 26 0,1 0 4 0,1 2 1 15,-11 1-8-15,0 7 7 0,-3-10-11 16,3 10-2-16,0 0-5 0,0 0-4 16,0 0 2-16,-54 13-6 0,30-1-3 0,4 1 6 15,-3 1-11-15,10 4 9 0,-4 1-6 16,4 2-4-16,6-4 9 0,1 1 4 0,2 1-16 15,4-6 11-15,0 2-1 0,7 0-1 16,-4-8 6-16,7 0 12 0,-3 1-17 16,-7-8-4-16,30 0 14 0,-30 0-5 0,34-8 17 15,-15 1-1-15,-2 0 27 0,-1 0 9 16,1-1 10-16,-4-2 17 0,-2 7 12 16,-2-1-1-16,-9 4-9 0,13-11-11 15,-13 11-9-15,0 0-8 0,0 0-10 0,0 0-12 16,0 0-2-16,11 28-3 0,-11-7-3 15,0-2-8-15,0 9-3 0,0 7-4 0,0 2-3 16,0 2-2-16,0 17 5 0,-3-1-8 16,-8-2 4-16,8 1-2 0,-7-4 0 15,-4-1 0-15,-5-2-3 0,5-11-2 0,1-5-1 16,-1-6 2-16,-2 0-9 0,-1-7-7 16,1-3-11-16,-1-8-5 0,-3 3-4 0,10-5-2 15,-6-2 0-15,16-3-1 0,-21 0-3 16,21 0 6-16,-19-8-10 0,8 1 12 0,11 7 0 15,-3-20-1-15,6 8-1 16,11-9-1-16,2-4 5 0,14-15 2 16,10 2-4-16,10-13 6 0,17-2-3 0,-1-5 1 15,5 1-1-15,-1 0 0 0,-7-2 5 16,-3 1 0-16,-9 1 1 0,-5 3-8 0,-3 1 10 16,-9 13 0-16,-8 2-2 0,-3 9 2 15,-9 6 6-15,-11 3 0 0,4 8 1 0,-10 2-2 16,-4 0 3-16,7 10-3 0,-30-5-5 15,10 10 3-15,-10-1-3 0,-7 12 4 16,-10 9-1-16,1 5 0 0,2 5-4 0,18 0 1 16,3 5-6-16,9-5 5 15,11-5 2-15,9-1 3 0,8-1 4 0,2-3-1 16,14 7-4-16,17-8 4 0,-14-8 2 16,4-6-11-16,-1-4-21 0,2-6-32 0,-8-6-44 15,0 2-55-15,-7-4-48 0,0-5-46 16,4 1-63-16,-7-2-35 0,-4-4-105 15,2 2-42-15,-12 1 47 0,-3 5-242 0,0 1-186 16</inkml:trace>
  <inkml:trace contextRef="#ctx0" brushRef="#br0" timeOffset="38686.6">18843 4522 1960 0,'-3'10'-37'0,"3"-10"20"16,0 8 16-16,0-8 3 0,0 0 14 16,3 7 4-16,-3-7 3 0,0 0 6 0,0 0 11 15,0 0 8-15,10 10 12 0,-10-10 20 16,9 3 15-16,-9-3 15 0,0 0 11 0,27 0 15 16,-27 0 5-16,47-15-1 0,-1-5-6 15,11-2-13-15,20-20-4 0,6 2-17 16,10-10-2-16,38-14-4 0,2-7-14 0,3 2-6 15,5-3-7-15,-5-3-2 0,-2 0-11 16,-1-7-1-16,-13 1 4 0,0-1-6 16,-3 2-3-16,-14-2 0 0,-6-2 3 15,-28 19-6-15,9 1-3 0,-15-1-9 0,-3 5 4 16,0 2-4-16,-3 1-3 0,-11 7-3 16,-13 11 5-16,-3 6 0 0,0-1 0 0,-3 9-5 15,-10 6 4-15,-4 4 1 0,-3 2-7 16,0 1-1-16,0-1-1 0,-3 2-5 15,3 3-9-15,-3-1-10 0,-1 1-45 0,1 4-38 16,-1-3-32-16,-2 1-47 0,-4 6-48 16,3-9-40-16,-3 9-59 0,-3-10-52 0,3 10-127 15,-14-10-23-15,5 5 62 0,-1-1-168 16,-4 5-115-16</inkml:trace>
  <inkml:trace contextRef="#ctx0" brushRef="#br0" timeOffset="39069.87">20829 2695 1804 0,'-30'-6'32'0,"8"2"26"0,4-2 26 16,2 2 18-16,2-1 29 0,5 2 15 0,9 3-3 15,-14-7 7-15,7 1-3 0,7 6-23 16,-6-9-4-16,6 9-3 0,0 0-19 0,6-24-7 16,8 13-2-16,9-4-19 0,10-1-7 15,21-9-16-15,3 0-3 0,3 3 9 16,23-6-19-16,-7 3 2 0,8 0-8 15,-5 3-5-15,-8 4 1 0,-11 4 5 16,0 2-13-16,-4 1-4 0,-9 4 8 0,-7 1-4 16,-7 6-9-16,0 3 0 0,-6 5 9 15,0 2-12-15,0 0 0 0,-4 8 2 0,1 1-6 16,-1 1 3-16,-10-1 7 0,0 6-6 16,1 4-1-16,-7 0 2 0,2 5-11 15,-5-2 12-15,2 2-2 0,-2 0-2 0,-1-1 8 16,-3 3-27-16,0-5-23 0,0 1-11 15,0-2-16-15,0-1-19 0,0 2-23 0,4-3-28 16,-1-2-25-16,-3-5-35 0,0 1-37 16,0-4-62-16,3-4-116 0,0-1-47 15,1-2-143-15,-1-4-101 0</inkml:trace>
  <inkml:trace contextRef="#ctx0" brushRef="#br0" timeOffset="48702.81">23262 1600 1826 0,'-30'-15'85'16,"18"5"24"-16,2-1 15 0,-10 2 1 0,-4-4 4 15,8-2-4-15,-8 2-7 16,4 1-26-16,-4 5-9 0,-1-3-5 0,1 5-8 16,-3 0-8-16,4 5-5 0,-4 2 0 15,4 6-12-15,-10 3-8 0,3 7-6 16,3 3-10-16,-14 11 9 0,11 6-6 0,5 3-8 16,4 2 5-16,1 3-4 0,4-1 0 15,9-5 1-15,3-8 5 0,4-2-8 0,0-5 0 16,4 0-7-16,3-5 10 0,2-2-1 15,4-11 23-15,1-2-5 16,7-7 4-16,4-3 12 0,5-10-3 0,0 0 21 16,-3-5 16-16,14-13 17 0,-5-2 18 15,-6-1 12-15,-7-3 3 0,1-1-1 0,-11 8 8 16,0 7 16-16,-3 3 9 0,-6-2 1 16,3 10-6-16,-1-1-12 0,-3 1-30 15,4 6-23-15,-4 0-12 0,-3 8-17 0,0 0-1 16,0 0-11-16,0 0-3 0,20 22-4 15,-7-3 5-15,-5 5-8 0,1 2-5 0,4 8-6 16,-2-1-9-16,5 11-46 0,5-1-33 16,-1-4-36-16,2 4-31 0,5-5-35 0,-3-8-40 15,-4-10-59-15,7-2-66 0,-1-10-76 16,-3-2-73-16,4-6-162 0,6 0 51 16,4-14-429-16,10-10-483 0</inkml:trace>
  <inkml:trace contextRef="#ctx0" brushRef="#br0" timeOffset="50303.47">24227 1567 2870 0,'0'0'-71'0,"25"4"17"0,-25-4 18 16,0 0 19-16,17 4 26 0,-17-4 21 16,24 2 8-16,-24-2 20 0,33 3 3 0,-9-6-1 15,3-3 4-15,2 2-4 0,1-3 2 16,4-3-4-16,-1-2 12 0,4-5-5 15,-11 3-10-15,1-5 1 0,-4-5 1 16,7-8 8-16,-10 2-22 0,4-8 12 16,-8 6-12-16,-5 2-6 0,-8 3-2 0,3 2 2 15,-6 0-8-15,0 7 2 0,0-1 1 16,-3 1-8-16,0 3-1 0,0 2-11 0,-5 1 3 16,8 12-11-16,-10-10 1 0,10 10 11 15,0 0-12-15,0 0-11 0,-33 25 11 16,24-6-1-16,-2 6-7 0,1 7-2 0,4 4 8 15,3 14-2-15,-8 3 6 16,8 1-5-16,3 2 6 0,-4 1-6 0,1 1 2 16,0-4-3-16,3 2 1 0,-3-12 5 15,3-6-1-15,0-1-5 0,-3-1 4 16,3-9 4-16,0 1 0 0,3-6 1 0,0-3-1 16,-3-1 19-16,0-5 4 0,3-1 37 15,-3-1 24-15,0-11-7 0,0 10-10 0,0-10-6 16,0 0-7-16,0 0-5 0,0 0-7 15,0 0-1-15,0-43-9 0,-3 31-3 16,3-5-8-16,-3 0-1 0,6 1-2 0,-3-4-6 16,3 2-3-16,0-3 2 0,4 2-3 15,4-3-5-15,5-3-5 0,4 2-1 16,4 4 5-16,-5-5-8 0,5 6-1 16,-1 7-7-16,-4-3-4 0,8 6-13 0,-3 0-5 15,-1 3-3-15,-10 1 7 0,-13 4-2 16,37 6 3-16,-20-3-4 0,-1 5 8 15,1-1-2-15,-4 3 10 0,1 5-8 0,-1 3 6 16,-2-1-5-16,-5 3 10 0,0 1-4 16,4 3 4-16,-7-2-1 0,5 0 4 0,-5-1 0 15,3-1-3-15,-2-5 4 0,-4 3-1 16,6-4 1-16,-3-3 3 0,8-4 1 16,-1-6 0-16,-10-1 1 0,0 0-2 0,39-7 5 15,-18-5-3-15,6-5 4 16,-4-4 0-16,10-13-3 0,-6-1-2 0,3-3-2 15,-7-2-1-15,-6 8 2 0,-4 2-1 16,-6 7 8-16,3-2-1 0,0 7 6 16,-7 0 4-16,-3 7 1 0,0-3-10 0,-3 7 3 15,3 7-4-15,-17-7-4 0,17 7 1 16,-30 7 2-16,10 6 2 0,-3 2-4 0,3 6-3 16,0 1 3-16,-1 3-17 0,12 4-27 15,-4-1-26-15,9-3-2 0,0 3-13 16,8-6-9-16,6 0 8 0,6 2-19 0,8-12-6 15,3 2 1-15,3-8-6 0,6-5 14 16,4-1 4-16,7-1 11 0,16-9 6 0,-6 0 7 16,-3-5 9-16,-5-3 6 15,-12 1 9-15,-4 5 14 0,-6-5 23 16,-7 3 22-16,1-1 13 0,-9 3 18 0,-2-1 2 16,-2 3-2-16,-5 3-4 0,-3 7 3 15,-3-12-9-15,3 12-16 0,0 0 6 0,-27-3-7 16,27 3 10-16,-30 11-20 0,9 0 7 15,5 3-7-15,-4 4 1 0,0 3 2 16,0 1-7-16,3-2 10 0,7-1-8 0,0 2-1 16,3-3 8-16,4-3-4 0,0-1 2 15,6-3-2-15,0-4 12 0,-3-7-3 0,27 7-5 16,-13-8-13-16,-14 1 18 16,46-13 4-16,-22 1-13 0,-1-1 27 15,-3-2 17-15,6-6 12 0,-5 2 10 0,-5 4 8 16,-5-1 11-16,-2 4 8 0,1-1 3 15,-4 4-8-15,2 0-17 0,-8 9-10 0,0 0-10 16,0 0-4-16,0 0-7 0,0 0-3 16,0 0-7-16,-38 21-20 0,32-6-22 15,-4 3-28-15,4 7-27 0,3 0-12 0,6 0-28 16,0-8-27-16,3 8-9 0,4-3-19 16,14-4-18-16,2-5-8 0,5-6-5 15,2-4 11-15,0-6 21 0,0-4 11 16,18-11 16-16,-5 1 7 0,-2-11 29 0,-5-2 42 15,-2-2 46-15,-10 4 42 0,-7 3 36 16,-7 0 41-16,1 3 36 0,-4 7 42 16,-4-1 29-16,5 2 16 0,-8 2-11 0,3 1-24 15,1 1-27-15,-7 10-20 0,6-10-21 16,-6 10-14-16,0 0-6 0,0 0-14 0,-3 32-12 16,0-4-4-16,0 7-11 0,-4 20-6 15,-4 5-2-15,2 3-1 0,-4 12 10 16,2-10-3-16,8-3-6 0,-7 1-1 0,1-4-4 15,4-3-1-15,2-12-5 16,0-9-1-16,0-7-6 0,-1-3-4 0,4-3 15 16,-3-7 21-16,0 1 28 0,3-7 5 15,0-9-9-15,0 0-13 0,0 0-8 16,0 0-8-16,0 0-8 0,0 0-14 0,-3-58-3 16,0 25-5-16,3 2-3 0,0-6-3 15,3-16-6-15,-3-1-6 0,9-4-4 0,-2-2-1 16,4 4-6-16,5 5-2 0,1-2-2 15,2 3-3-15,5 0-3 0,3 3-1 0,3 4-5 16,3 0 3-16,7 4-9 0,3 1 10 16,-6 5-8-16,3 1 6 0,-4 7-3 15,-3 7-3-15,-9 6-6 0,0 2 1 0,-4 4 1 16,-4 5-7-16,4 1 2 16,-20 0 0-16,27 8-10 0,-17 3-17 0,-4 2-9 15,-2 5-7-15,-8-1-10 0,-5 5-19 16,-5 3-16-16,-12 11-14 0,-1-10-21 0,0-2-23 15,1-5-36-15,-1 1-25 0,-7-5-38 16,1-2-46-16,0-1-43 0,-4-2-69 16,0-2-50-16,8-4-126 0,-5 3 22 0,-3 2-414 15,4-4-461-15</inkml:trace>
  <inkml:trace contextRef="#ctx0" brushRef="#br0" timeOffset="55302.9">27886 1875 2826 0,'-10'-12'-36'0,"0"1"30"0,4 1 29 16,-2-2 19-16,-1-4 29 0,-4-2 12 15,-1 2 4-15,1-1 9 0,-1-1 6 0,1 3-9 16,4-1 4-16,-2 7-7 0,1-1-16 16,-4 0-18-16,1 7-3 0,13 3 7 15,-33 6-16-15,10 6-9 0,3 2-2 0,-17 17-7 16,7 1-2-16,4 11 4 0,-1 0 2 15,7 1-14-15,7 1 2 0,2-9-3 16,2-7 3-16,5-4-12 0,4 0 8 16,0-4 0-16,7-4-7 0,2-2 13 15,2-5-8-15,5-2-2 0,5-7 4 0,5-2 2 16,4-7-10-16,7-5-1 0,6-9-2 16,1-9 8-16,-8-1 20 0,1-4 18 0,-4 3 3 15,-6 0 19-15,-4 5 8 0,-7 6 12 16,-5 5 10-16,-1-1 11 0,-1 3-3 15,2 2-7-15,-4 3-14 0,-1-1-15 0,1 7-18 16,-7 4-3-16,10-4-4 0,-10 4-10 16,0 0 3-16,0 0-12 0,20 22 4 0,-17-5-4 15,7 2-3-15,-6 6-2 16,2 0-2-16,4 6 8 0,-7 2-12 0,4-5 0 16,0-3 2-16,-4-3-7 0,7 0 2 15,-7 1-3-15,1-7 2 0,3 2-11 16,-4-2-30-16,3-4-14 0,-2 1-24 0,2-4-18 15,2-2-26-15,1-1-43 0,-9-6-41 16,13 5-54-16,1-2-54 0,-14-3-65 16,19-10-74-16,-5 2-137 0,-1-2 33 0,4 3-337 15,-1-4-363-15</inkml:trace>
  <inkml:trace contextRef="#ctx0" brushRef="#br0" timeOffset="55686.62">28466 1900 2566 0,'3'-12'9'0,"-3"12"30"16,8-13 16-16,-2 2 24 0,0 4-2 0,1-4-8 15,4 0 8-15,-2 1-13 16,4 2-8-16,1 1-15 0,-1 2 5 0,1 2 7 0,-14 3-10 16,30 5-14-16,-11 2 0 15,-2 9 6-15,-4 0-5 0,4 9-9 16,-10-1 4-16,-1 1 1 0,1 1-1 0,-7 5 4 16,-7 2-13-16,1 2 7 0,-1-5 3 15,-7-3-10-15,2 1-4 0,-1-8 10 0,-4-3 3 16,-1-2-9-16,-1-5-3 15,2-2 3-15,-2-6 0 0,-2 1-20 0,21-3 3 16,-36-9-8-16,19 8-13 0,0-5-10 0,4 2-32 16,-4-4-21-16,4 2-27 0,3 2-35 15,10 4-46-15,-20-10-70 0,16 5-80 16,4 5-112-16,0 0-223 0,4-13-174 16</inkml:trace>
  <inkml:trace contextRef="#ctx0" brushRef="#br0" timeOffset="56570.84">27783 1932 2042 0,'-4'-7'70'0,"4"7"15"0,0-12 18 0,0 12 0 16,4-24-12-16,2 15 4 0,2-7-13 16,1 4-3-16,4-2-3 0,4 1-9 15,7 1 3-15,-2 1-15 0,2 4-6 0,6 0-6 16,-3 4-4-16,0 3 1 0,3 4-11 15,6 7 7-15,-6 3-13 0,-3 7 3 0,3 11-2 16,-11 1 6-16,-5-3-8 16,-7 4-1-16,-7 2 6 0,-4 2 4 15,-8 6-11-15,-6-1 6 0,-8-1-4 0,-1-7-8 16,-6-2-4-16,3-11 7 0,3-8-3 16,1 0 6-16,-1-7-19 0,4-4-3 0,2-6-5 15,-2-1-2-15,3-5 2 0,0-3 3 16,4-3-4-16,2-2-7 0,4-1-3 15,1 3 10-15,4 1-6 0,2-4 4 0,0 5 1 16,6-2 4-16,0 5 8 16,8-2-14-16,2 2 3 0,11 2 3 0,2 1-1 0,14 0 2 15,0 1-4-15,7 1 5 16,19-2 3-16,1 1-4 0,4-1 11 16,-8-4-1-16,7 3-9 0,-10-5 21 0,3 2-14 15,-9-7-10-15,1 2 7 0,-4-4 2 16,-4-1 0-16,-7-4-1 0,-4-1-7 0,-9 1 2 15,-7 0-2-15,6-13 0 0,-9 5 9 16,-7 1-6-16,1 2 2 0,-8 5 8 16,0 0 17-16,0 5 11 0,-3 5-9 0,-3 0 0 15,3 5-13-15,0 10 2 0,-3-13 6 16,3 13-20-16,0 0 7 0,0 0 5 16,-34 39 3-16,24-5 14 0,-3 21 38 15,-7 23 10-15,0 4 4 0,6 3 17 16,5 2 9-16,-9 3-7 0,9-2-1 0,-1 2 0 15,-4-5-1-15,5-5-5 0,-1-20-3 16,-4-6-5-16,1-4-4 0,2-12 4 0,2-11 16 16,-1-6 17-16,-1-7-1 0,-5-8-18 15,-1-1-11-15,1-9-6 0,-8-3-12 16,-2-3-5-16,-1-6-3 0,0-8-18 0,4 5-4 16,0-6-3-16,-4-13-1 0,11 8-7 15,5-1-8-15,5-1-24 0,3-3-17 0,6 1-33 16,14-15-44-16,6 3-45 0,13-15-57 15,14 10-42-15,10-2-60 16,13 0-70-16,5 3-88 0,8 7-115 0,14 4-16 16,3 9 62-16,1-2-318 0,-4 7-330 15</inkml:trace>
  <inkml:trace contextRef="#ctx0" brushRef="#br0" timeOffset="58070.57">29946 1713 2490 0,'0'-13'39'0,"0"13"30"0,0 0 9 15,0 0 18-15,-13-18 13 0,13 18-5 16,-13-7-14-16,2 3-14 0,11 4 4 0,-30-1-21 16,30 1-2-16,-43 12-5 15,13 2 1-15,-3 3-14 0,-11 12-6 0,1 0-7 0,4 5 1 16,5 6-1-16,0-5-8 0,8-1 2 16,9-3-3-16,7-5 3 15,4-1-10-15,6-7-9 0,-4 0 17 0,8-5-4 16,2-3 3-16,4-2 2 0,3-7-2 15,7-1-6-15,-20 0 1 0,54-18-2 0,-21 4 3 16,7-11-7-16,-4-2 5 0,2-3-11 16,-5 0 7-16,-3-2-4 0,-7 4 23 15,-3 3 20-15,-3 7 16 0,-1 1 17 0,-2 2 8 16,-1 0-2-16,-3 2-14 16,-7 6-13-16,4-1-12 0,-7 8-5 0,0 0-4 15,0 0-3-15,0 0-4 0,4 40-3 0,-8-15-6 16,-3 10 2-16,4 18-4 15,-10 2 3-15,3 0 5 0,-4 4 1 0,5 2 3 16,-1-1 1-16,-4-3-1 0,4 1-1 16,-7-6 2-16,4-2-4 0,-1-6 2 0,5-5-2 15,-1-11 1-15,4-6 2 0,-2-3 3 16,-1-3 2-16,-1-7-5 0,-1 0-3 16,11-9-4-16,-19 0-8 0,19 0-6 0,-24-17-1 15,10 9-14-15,5-5-6 16,-4-5-8-16,5 0-6 0,8 0-7 0,-3-1 2 0,6-4-1 15,2-2 6-15,7-8-4 0,15-11 2 16,10-12-8-16,10 5 5 0,2-5-6 16,8 6 7-16,-7-1 1 0,3 5 1 15,-6 11 8-15,-1 3-1 0,-5 2-2 16,-1 5 6-16,-10 7-2 0,0 4-5 0,-7 3-3 16,4 1 7-16,-7 6 1 0,0 1 1 15,3 3-2-15,0 3 7 0,-3 4-5 16,-2 0-2-16,1 5 10 0,-2 6-1 0,-1 5-1 15,1 2 5-15,-4 5 5 0,-5 5-5 16,-5-3 4-16,0-2-6 0,0 2 13 16,-6-4-8-16,0 0 6 0,0-3 1 0,3-7-5 15,0-2 4-15,0-3 9 0,0-1 5 16,-5-3-4-16,5-9 0 0,-13 7-1 16,13-7 0-16,0 0 2 0,0 0-8 15,-23-32 3-15,16 15-3 0,4-2-7 0,0-6 2 16,6 0-3-16,-3-2-2 0,10-3 1 15,1-1-9-15,1 6-36 0,6-4-29 0,7-6-31 16,10 2-21-16,1 4-18 0,4 1-21 16,3 3-10-16,-3 3-4 0,7-2 14 15,-11 10 10-15,-6 2 20 0,3-1 13 16,-9 5 12-16,0-2 15 0,-7 3 4 0,-1 2 15 16,1 2 8-16,-7 0 13 0,-10 3 15 15,0 0 4-15,16-1 8 0,-16 1 6 16,0 0 11-16,0 0 8 0,0 0 7 15,4 19 13-15,-4-19 8 0,-17 28 18 0,7-17 1 16,-1 6 7-16,-1-3-4 0,5 4-11 16,4-3 3-16,-5-4-2 0,2 3-2 0,0 1-2 15,2-5-6-15,1 0 0 0,-3-3 2 16,6-7 9-16,0 0-6 0,0 0-4 16,13 11-4-16,-13-11-1 0,0 0 0 0,30-17-3 15,-21 9-3-15,8-9 1 0,-4 1 0 16,1-1 7-16,-1-4 0 0,1 0 1 15,-4 5-2-15,-4-4-1 0,1 2 7 16,3 6 7-16,-3-1-1 0,-1 3-12 16,-3-1 2-16,-3 11-10 0,7-4 5 0,-7 4-1 15,0 0-5-15,0 0-1 0,0 0 2 16,-10 29-3-16,10-12 2 0,0 0-5 16,0-2 4-16,-3 0-4 0,0 0 8 0,6-2-16 15,-3-5 14-15,3 3-2 0,4-1 5 16,3-6-7-16,0 2 1 0,-10-6 10 0,23 0-14 15,-3-7 1-15,0-3 4 0,1-4-1 16,-2-2-3-16,8-1-8 0,-7 0 11 16,4-2-6-16,-8 5 6 0,-2 1-8 0,-1 2 16 15,-7 4-14-15,0 0 4 0,-6 7-1 16,0 0-3-16,0 0-1 0,0 0 2 16,0 0-7-16,0 27 4 0,-3-9 0 0,0 4-2 15,-3 3-1-15,6-4 2 16,3 1 3-16,0-2 1 0,0-4-5 0,0 2 5 15,8-2 9-15,-4-8 17 0,2-4 7 16,8-1 0-16,-1-3-2 0,11-6 4 0,3-1-11 16,0-8 2-16,10-7 1 0,1-6-13 15,-5-7 1-15,-3-1-4 0,1 0 3 16,-1 1-13-16,-9 6 2 0,-8 4 14 0,-2 9 0 16,-2 0 1-16,-1 2-12 15,-1 3-6-15,-7 4 3 0,-3 7-4 0,6-7 11 0,-6 7-24 16,0 0-2-16,0 0-5 0,0 0 13 15,24 30-7-15,-21-18 4 0,4 3-9 16,0 3 7-16,0-1 2 0,2 1-1 16,1-3-1-16,-3 5 8 0,3-2 4 15,3 1-5-15,-2-1 6 0,-2-1 6 0,5 1-8 16,-1 2 5-16,-6-8 3 0,3 3-1 16,-6-5 1-16,-1 3-3 0,0 2 3 15,-9-3 4-15,2 2-2 0,-6 3-2 0,-3-5 3 16,-4 2-14-16,4-1-27 15,-4-1-37-15,0 1-18 0,4-2-20 0,0-3-24 0,-1 3-11 16,1-1-17-16,3 3-16 16,-1-5-18-16,2-4 1 0,2 4-14 0,4-3-8 15,3-5-16-15,-7 8-36 0,7-8-394 16,0 0-152-16</inkml:trace>
  <inkml:trace contextRef="#ctx0" brushRef="#br0" timeOffset="58469.83">31776 2138 1855 0,'0'0'-40'0,"0"12"26"0,0-12 19 16,0 0 19-16,0 0 16 0,0 0 7 16,0 0 6-16,0 0 8 0,-10 10 0 15,10-10 10-15,0 0 7 0,0 0 9 0,0 0 10 16,0 0 19-16,7 10 15 16,-7-10 24-16,0 0-2 0,0 0-11 0,0 0-5 15,37-18-8-15,-21 8-4 0,7-7-7 16,4-6-9-16,6-8-8 0,4-2-6 15,-1-9-12-15,2 6-3 0,-5-10-13 0,4 3-8 16,-7-1 1-16,3 5-10 0,-10 1-8 16,4 2-2-16,-11 10-8 0,-2 2 1 15,-4 10-6-15,0-1-4 0,-4 1-5 0,1 6-18 16,-3 0-15-16,-4 8-5 0,0 0-9 16,0 0-10-16,0 0-2 0,0 0-4 0,0 0 16 15,0 0-10-15,0 0 16 0,13 30-10 16,-7-15 13-16,5 2 1 15,-2 1-8-15,5 2 6 0,-1 0-1 0,0 5 12 16,1-4 3-16,-4 8-6 0,-4-8 3 16,-3 4 0-16,-3 0-1 0,-3-1 12 0,0 1 3 15,-10 1-21-15,2-5-35 0,-5 1-53 16,-1-4-35-16,-2 0-41 0,-5-1-52 16,-6-2-65-16,7-5-121 0,0 3-69 0,-1-5 46 15,-2 0-135-15,2 1-79 0</inkml:trace>
  <inkml:trace contextRef="#ctx0" brushRef="#br0" timeOffset="70790.32">3286 4917 1551 0,'0'0'64'0,"0"0"-38"16,0 0-8-16,0 0-4 0,-17 11-14 0,17-11-3 16,-13 1 3-16,13-1 5 0,-26 6-11 15,8-5 10-15,2 3 6 0,-7-2-9 16,-1 1 7-16,-3 2 0 0,2-2 1 0,-2-3 17 16,0 1 2-16,0-1 9 0,0 0 5 15,-3-1 5-15,4-2 3 0,-4-2 9 0,0 0 1 16,0-6-2-16,3 2 3 0,4-1-3 15,0-5 1-15,-1-1 2 0,0-2-1 16,8 2-7-16,-1-1-2 0,1-7-1 0,2 5-7 16,4-5-5-16,1 5-3 0,1-3-5 15,5-1-11-15,3 4 6 0,3-6-3 16,5 1-5-16,5 2 2 0,-4 0-4 0,2 2 2 16,2 0-1-16,4 0-5 15,-4 2 1-15,4 1-1 0,2 2-5 0,-5 0-4 16,6 5 5-16,-10 0 0 0,3-1-15 15,-2 3-24-15,-1 4-25 0,-10 4-9 0,20-6-23 16,-10 5-13-16,-10 1-36 0,16-3-23 16,-16 3-34-16,17 3-35 0,-17-3-397 15,13 1-125-15</inkml:trace>
  <inkml:trace contextRef="#ctx0" brushRef="#br0" timeOffset="71338.03">2716 4261 1790 0,'-3'-11'-45'0,"3"11"16"0,3-15 5 15,-3 15 0-15,11-15 2 0,-8 6 2 16,7 2 4-16,2-1 2 0,2 2-8 16,2 1 2-16,2-2 11 0,5 4 0 0,4-5 2 15,2 3 1-15,5 3-1 16,-1-4 5-16,4 2 0 0,-4 0 2 0,7 4 2 0,1 0-2 16,-5 0-1-16,-3 7 6 15,-3-3 0-15,-3 6 4 0,-4 2 3 16,0 9-1-16,-9-1 3 0,-7 2 7 0,-4 3 3 15,-3 0-1-15,-3 0 0 0,-4 3-2 16,-3-2 0-16,3 3-2 0,-6-1-3 0,3-6-2 16,0-2-3-16,0 2 2 0,-1-3-5 15,2 2 3-15,-1 0-3 0,3-7-19 16,0 1-25-16,1 0-42 0,3-1-48 0,-4 0-402 16,4-4-31-16</inkml:trace>
  <inkml:trace contextRef="#ctx0" brushRef="#br0" timeOffset="85505.4">3766 11276 1669 0,'0'-7'107'15,"0"7"-9"-15,0 0-9 0,0 0-9 0,-46 28-3 16,16-7-6-16,-4 5 0 0,-9 10-6 16,3 3-3-16,-6 12-2 0,-1-1-12 0,-1 5 3 15,-4-5-4-15,5 1-1 0,10-7-7 16,1-6 3-16,6-1-10 0,0-2-3 16,9-14 2-16,2 0-10 0,2-6-7 0,7-2-11 15,4-4-19-15,1-2-28 0,5-7-36 16,-3 9-41-16,3-9-71 0,0 0-108 0,0 0-112 15,14-35-162-15,-1 10-75 16</inkml:trace>
  <inkml:trace contextRef="#ctx0" brushRef="#br0" timeOffset="86855.15">10703 11026 1710 0,'7'-11'61'0,"-4"-3"15"0,0 7 4 0,0 6 3 16,4-8-12-16,-7 9-3 0,0 0 1 15,0 0 10-15,0 0 1 0,0 0 3 0,-33 35-4 16,13-10 6-16,-14 7-6 0,1 1 9 16,-10 8 4-16,-4 9-9 0,-3 0 11 15,0 0 1-15,-4 1-2 0,2-1 6 0,-8 4-2 16,3-8-4-16,0 4 7 16,0-6-11-16,5 1-13 0,8-5 3 0,1-8-3 15,6-1-12-15,3-4 1 0,8-5-6 16,3-6-11-16,9-2-4 0,-2-3-3 0,2-3-4 15,4 1 0-15,-3-1-1 0,6-1-9 16,0 0 8-16,1-3-2 0,6-4-2 0,-10 7-10 16,3-3 3-16,7-4-1 0,-10 4-9 15,10-4-6-15,0 0-24 0,-6 4-33 16,6-4-35-16,0 0-48 0,0 0-49 0,0 0-42 16,16-20-40-16,-9 7-56 15,6 1-127-15,4-5-41 0,-1-7 44 0,1 5-224 0,0-6-163 16</inkml:trace>
  <inkml:trace contextRef="#ctx0" brushRef="#br0" timeOffset="108622.51">7730 8750 2035 0,'0'0'99'0,"-7"-18"27"0,1 5 23 16,-5-1 13-16,1-1 11 0,1 1 15 0,-2 0 13 16,-2 3 9-16,2 3-5 0,-2-3 3 15,4 4-7-15,-5 1-20 0,1 5-19 16,13 1-19-16,-33-3-15 0,12 6-13 0,-2 5-21 15,-3 9-1-15,-15 9-10 16,8 5-12-16,0 6-8 0,9 1-3 0,-3 5-10 0,8-6-3 16,5 1-6-16,4-9-1 15,7 4-5-15,0-3-3 0,6 3-7 0,4-8-2 16,-1 7-3-16,8-7-29 0,2 1-29 16,8-1-29-16,15 6-36 0,9-8-57 15,-2-3-61-15,4-10-55 0,0-8-66 0,-3 1-70 16,19-8-150-16,2-8 21 0,-5 1 60 15,0-4-285-15,-7-3-255 0</inkml:trace>
  <inkml:trace contextRef="#ctx0" brushRef="#br0" timeOffset="109390.42">8422 8810 2344 0,'0'-13'148'0,"0"13"13"0,0-15 16 15,0 15 26-15,-3-14 1 0,3 14 5 16,-3-8-2-16,3 8-13 0,0 0-16 0,-3-13-15 15,3 13-19-15,0 0-21 0,0 0-16 16,0 0-15-16,0 0-7 0,0 0-11 16,0 0-8-16,0 35 3 0,-4-17-15 0,4 7-4 15,-3 10 1-15,3-2-8 0,-3 0-5 16,0 3-5-16,3 2-2 0,-3-3-6 0,-1 2 7 16,0-2-11-16,4-5 5 0,0 1-7 15,-3-5 3-15,3-1 7 0,0-1-14 16,0-7 1-16,-3-2-5 0,3-3 1 15,-4 2 8-15,8 0 1 0,-4-4 0 16,0-10 2-16,0 18 15 0,0-18 33 0,-4 14 11 16,4-14-3-16,0 0-9 0,0 0-8 15,0 0-5-15,0 0-5 0,0 0-1 0,0 0-15 16,0 0 3-16,-9-50-6 0,5 30 17 16,4 1-20-16,0 1 7 0,4-10 0 0,-8 0 6 15,8 2 8-15,-4-7 5 0,3-2-4 16,0-3 2-16,0 1-8 0,4-13 9 15,0 0-24-15,0 10 0 0,-1 5 6 0,7-14-4 16,1 16-15-16,-4 0 7 0,10-9-8 16,-7 11 0-16,4 4 2 0,2 4-7 15,-1 4-11-15,-1 1-7 0,2 3 13 16,-5 5-20-16,5 3-29 0,2-1-27 0,-5 8-6 16,4 2-12-16,10 5-3 0,-10 6-9 15,7 6 1-15,-17 5 0 0,10 2-6 0,-10 5 0 16,0 5 6-16,-4-10 0 0,-6 2 6 15,0 1 1-15,-3-4 4 0,3 0 6 0,-7-1 6 16,1-5 8-16,3-1 7 0,0-4 8 16,3 0 5-16,0-4 11 0,0-3-4 15,0-7 9-15,6 8 0 0,-6-8 2 0,6 3 7 16,-6-3 2-16,0 0 4 0,0 0-1 16,21 0 3-16,-21 0-4 0,0 0 2 15,19 0-7-15,-5 4 3 0,2 4 7 16,1-1 1-16,7 6 2 0,-2 2-7 0,2 2 7 15,-4 6 0-15,-4-2 5 0,-5 3 9 16,2 1 5-16,-7 1 12 0,-9-1 12 0,-3 9 9 16,-18 6 1-16,1-3-5 0,-3-5-1 15,-4-7-3-15,3-7 1 0,0-4 0 0,4-3-3 16,-4-1-3-16,0-7-5 0,1-3-12 16,-1 0-12-16,4 0-22 0,-1 1-29 15,1-2-34-15,0-5-36 0,3 5-49 16,-1 1-42-16,9-6-38 0,-1 4-42 15,-1-1-46-15,4-4-47 0,10 7-92 0,-3-7-11 16,3 7-323-16,0 0-298 0</inkml:trace>
  <inkml:trace contextRef="#ctx0" brushRef="#br0" timeOffset="121040.56">30093 5065 2310 0,'9'-15'-16'0,"-4"5"27"0,-2-1 30 16,-3 2 16-16,0 9 3 0,3-16 7 0,-3 16-10 15,0 0-10-15,0-12-4 16,0 12-11-16,0 0-5 0,0 0 3 0,-44 28-1 16,8 2-2-16,-7 5-2 0,-17 8 1 15,0 8-4-15,0-1 5 0,-4 6-5 0,-2-1-6 16,2-3 6-16,-3 3-3 0,11 1-3 16,3-5-2-16,-1-1-3 0,5-4 7 15,5-10-1-15,14-2 0 0,-4-4-13 0,11-8 9 16,13-2-10-16,-3-2-6 0,3-6-18 15,0-2-27-15,3-2-15 0,4-3-58 16,3-5-62-16,0 0-74 0,0 0-136 16,0 0-22-16,13-38-133 0,0 17-50 15</inkml:trace>
  <inkml:trace contextRef="#ctx0" brushRef="#br0" timeOffset="121361.55">29373 5245 1668 0,'-6'-17'82'0,"-2"0"18"15,-2 9 6-15,7-3 4 0,-3 4-7 0,6 7-7 16,-11-10-10-16,11 10-9 0,0 0-12 16,0 0-4-16,0 0-13 0,-27 17-5 15,18-2 3-15,-4 7-8 0,2 6-2 0,-2 1-1 16,7 5-6-16,-1 3-2 16,0 13-2-16,-6 0-2 0,16-4-3 0,0 5-5 15,7-1 2-15,4-4 4 0,-1-1 2 16,14-8-3-16,9-4 3 0,8-8-5 15,5-8-2-15,15-2 3 0,6-8-4 0,10-7 9 16,7-1-5-16,16-7-7 0,-3-2-1 16,-6-5 0-16,-18 2-5 0,-10-2 2 0,-9 1 1 15,-6-3 1-15,-12 6-8 0,-12 1 6 16,-3-1-24-16,-8 7-28 0,-2-1-27 16,-5 2-15-16,-9 3-15 0,0 0-22 0,0 0-30 15,0 0-29-15,-3 15-40 16,3-15-62-16,-13 13-379 0,9-8-159 0</inkml:trace>
  <inkml:trace contextRef="#ctx0" brushRef="#br0" timeOffset="123507.65">26066 7169 1982 0,'0'0'66'0,"0"-12"20"16,0 12 6-16,0-13 7 0,0 13 6 0,0-15 10 16,0 15-15-16,0-12-12 0,0 12-5 15,-3-10-6-15,3 10-17 0,0-13-7 16,0 13 1-16,0 0-3 0,3-9-40 0,-3 9-36 16,0 0-36-16,0 0-45 0,0 0-41 15,0 0-54-15,0 0-64 0,0 0-138 16,0 0-248-16,0 0-148 0</inkml:trace>
  <inkml:trace contextRef="#ctx0" brushRef="#br0" timeOffset="123790.75">26056 7403 1939 0,'0'0'36'16,"-6"7"13"-16,6-7 3 0,0 0 3 15,0 0-1-15,0 0-5 0,-10 5-3 0,10-5-12 16,0 0 0-16,0 0-6 0,-7 10-3 16,7-10 5-16,-10 4-7 0,10-4 2 15,-17 13-9-15,4-2 5 0,0 1-4 16,-1-2-4-16,-6 5 1 0,0-2-1 16,0 1 3-16,4-2-7 0,-1-1 4 0,1 2-2 15,2-5-1-15,1 0 0 0,-1 2-3 16,1-3-1-16,2-1 4 0,2 2-3 15,9-8 2-15,-16 7-10 0,16-7-16 0,-11 8-19 16,11-8-25-16,-10 4-23 0,10-4-31 16,0 0-42-16,-10 3-51 0,10-3-71 0,0 0-307 15,0 0-87-15</inkml:trace>
  <inkml:trace contextRef="#ctx0" brushRef="#br0" timeOffset="126007.61">12096 5850 1698 0,'4'-8'2'0,"-4"8"17"0,6-14 29 16,-6 3 8-16,0 11 10 0,3-14 2 15,1 6 1-15,-4 8-2 0,3-13-4 16,-3 13-13-16,4-10 1 0,-4 10-10 0,3-11-5 16,-3 11-6-16,0 0-4 0,7-8-39 15,-7 8-38-15,0 0-42 0,0 0-33 0,0 0-47 16,0 0-485-16,6 25-154 0</inkml:trace>
  <inkml:trace contextRef="#ctx0" brushRef="#br0" timeOffset="126223.8">12113 6020 1902 0,'-7'9'-28'0,"7"-9"8"0,-3 11 1 16,0-4 0-16,3-7 2 0,-14 20 3 15,1-9 2-15,3 1 3 0,-7 5 5 0,4 1-1 16,-7 1 1-16,4-2-1 0,2 0 2 16,1-1 0-16,-8 1 0 0,12-3 2 15,-5-3-3-15,4 6 4 0,4-5 2 0,-5-5-4 16,8 0-6-16,-7 4 7 16,7-4-22-16,3-7-34 0,-10 10-23 0,10-10-38 15,-7 8-374-15,7-8 3 0</inkml:trace>
  <inkml:trace contextRef="#ctx0" brushRef="#br0" timeOffset="153525.67">9390 8700 2836 0,'-4'-13'224'0,"1"1"-39"0,0 5-14 0,3 7-7 0,-4-18-25 15,4 18-30-15,-7-7-15 0,7 7-22 16,0 0-19-16,0-11-9 0,0 11-1 16,0 0-17-16,0 0 12 0,0 0-7 15,-13 30 3-15,10-10 5 0,3 3 7 0,-3 7-3 16,6 4 5-16,-6 7 0 0,-5 9-3 16,2 2 1-16,3 1 1 0,-4 0-3 15,7-14-1-15,-3-3-9 0,0-3-1 0,0 1-1 16,-2-7 0-16,2 4-6 0,6-12 0 15,-3 4-3-15,0-8-1 0,0 3 6 0,-3-4 11 16,3-2 20-16,-3 1 21 0,3-2 22 16,0-11 11-16,0 12 13 0,0-12-16 15,0 0-1-15,0 0-2 0,0 0-16 0,0 0-24 16,0 0-3-16,6-43 8 16,-6 25-22-16,0-1-1 0,0-1 5 0,5-9-16 15,1-3 18-15,-6 0-35 0,3-4 0 16,-3-3 4-16,4 2-1 0,-1-16-18 0,3 0 11 15,-3 9 2-15,5-6-5 0,-5 12 2 16,7 2-3-16,-4 4-1 0,5 0-4 0,-1 2-8 16,-1-1 1-16,2 6 5 0,-1 4-1 15,-1-2-14-15,2 3 19 0,-1 5-18 16,-1 0-9-16,8 5 5 0,-4 0-7 0,8 5 12 16,-2-1-7-16,5 6 1 15,2 6 7-15,4 5-11 0,0 1 7 0,4 5 2 0,9 8 5 16,1 4-8-16,-8 7 11 15,-3 2-6-15,-3 5 10 0,-9-1 8 0,-5-2-2 16,-6-3-6-16,-10-5 2 0,-3 0 3 16,-4 2-3-16,-9 13 0 0,-1-7-3 0,0-5 1 15,-9 1 4-15,2-11-11 0,4 0-15 16,-3-8-10-16,0 3-35 0,-1-7-21 0,-6 1-27 16,6-3-30-16,8-7-43 0,-4 0-52 15,1 2-53-15,-2-6-56 0,4 0-69 16,4 3-92-16,13-3-87 0,-17-3 45 0,17 3-446 15,-6-10-469-15</inkml:trace>
  <inkml:trace contextRef="#ctx0" brushRef="#br0" timeOffset="154192.5">10079 8790 3028 0,'8'-21'148'0,"-2"7"21"0,-3 2 12 0,4-5 6 16,-7 9 8-16,3 0 0 0,-3 8 0 15,6-16-24-15,-6 16-24 0,4-9-14 0,-4 9-19 16,4-9-20-16,-4 9-9 0,0 0-10 16,0 0-1-16,19 42-3 0,-12-17-11 15,-3 7-1-15,-1 5-6 0,4 19-6 16,-4-5-1-16,-3 6-4 0,0-1-1 16,3-1-9-16,-6 1-2 0,3 1 3 0,0-14-14 15,-3-4 11-15,3-3-6 0,-4-10-7 16,4 2 3-16,-3-6-5 0,3-1 8 0,0-1 0 15,0-5 42-15,0-5 48 0,0-1 26 16,0-9 0-16,0 13-7 0,0-13-13 0,0 0-14 16,0 0-6-16,0-31-15 0,0 12-9 15,0-12-6-15,0-2-6 0,0-5-6 0,0-5-12 16,0-9-1-16,0-7-4 0,3 5-2 16,-3 0-6-16,4-7-2 0,-1 5-7 15,0 5 1-15,7-5-4 0,-6 5-2 16,6-2-2-16,-1 3-8 0,-2 10 3 15,0 2 1-15,3 6-10 0,3-1-1 0,-3 4 3 16,0 1-6-16,3 6-5 0,-2 4-3 16,-5 0-8-16,4 5 3 0,4 6 1 0,-5 2 7 15,5 3-8-15,-14 2-1 0,40 7-3 16,-16 6-6-16,6 5-10 0,9 15 6 0,-2 9 6 16,-7 0 8-16,6 16-6 0,-9-8 1 15,6 8 6-15,-16-8-8 0,0 6 13 0,0-6 7 16,-8 0-9-16,1-6 3 0,1-2 15 15,-8-10-16-15,3 0 6 0,1-7-6 0,-1-2 3 16,2-3 8-16,-5-5-1 16,-3 0 24-16,6-2 33 0,-2-5 25 0,-4 1-4 15,0-9-3-15,0 0-8 0,0 0-10 16,0 0-1-16,0 0-11 0,-13-38-6 0,-1 17-5 16,-2 0-6-16,-1-4-12 0,-3 2-20 15,-3 1-22-15,-1-3-25 0,-6 8-36 16,0-1-39-16,-3 3-28 0,-4 6-28 0,4 8-28 15,-3 1-26-15,-5 5-24 0,4 2-36 16,-13 11-26-16,4 3-30 0,6 4-34 0,7-1-57 16,13-2-114-16,2 0-50 0,6 2 45 15,8-7-445-15,4-2-481 0</inkml:trace>
  <inkml:trace contextRef="#ctx0" brushRef="#br0" timeOffset="161409.72">2573 6103 2890 0,'-17'-11'-31'0,"4"4"19"16,-4 1 26-16,7 2 9 0,10 4 6 15,-17-8-6-15,17 8-8 0,-9-2-8 16,9 2 1-16,0 0-2 0,0 0 4 16,0 0-8-16,0 0-5 0,0 0 6 0,-17 13 3 15,17-13-6-15,0 0 22 0,0 0 25 16,0 0 34-16,63 0 23 0,-6-17 4 0,29-12 3 15,21-11-8-15,33-17-3 0,7-3-12 16,3-5 0-16,4-9-16 0,-4 8-3 16,-11 6-9-16,-16 0-8 0,-26 20-1 0,-13 0-6 15,-11 5 0-15,-13 7-3 0,-13 7-4 16,-14 5-9-16,-6 3-2 0,-5 3-32 0,-4 3-34 16,-1-1-39-16,-1 1-51 0,-2 4-17 15,-1 1-35-15,-13 2-39 0,16 5-56 16,-6-2-71-16,-3 1-153 0,-1 4 24 0,1-3-196 15,-7-5-167-15</inkml:trace>
  <inkml:trace contextRef="#ctx0" brushRef="#br0" timeOffset="173959.52">12060 5736 2824 0,'10'-7'238'0,"-4"-2"-26"15,0-1-16-15,-2 3-65 0,-4 7 29 16,4-17-23-16,-4 17 0 0,3-8-12 15,-3 8-26-15,3-11-7 0,-3 11-5 16,0 0-15-16,7-14-4 0,-7 14-9 0,6-6-9 16,-6 6-36-16,0 0-50 0,4-12-67 15,-4 12-73-15,0 0-69 0,0 0-53 0,0 0-37 16,0 0-90-16,0 0-88 0,0 0 37 16,0 0-236-16,10 26-206 0</inkml:trace>
  <inkml:trace contextRef="#ctx0" brushRef="#br0" timeOffset="174210.16">12130 5957 2185 0,'0'10'126'0,"0"-10"18"0,0 0 15 16,0 0-10-16,3 11-17 0,-3-11-1 16,0 0-17-16,0 0-7 0,-7 8-13 0,7-8-13 15,-3 14-6-15,-4-4-14 0,0 5-2 16,1 0-5-16,-11 5 0 0,1 5-4 15,-5-3-8-15,-9 11-14 0,11-6-24 0,-1-8-24 16,2 2-23-16,2-6-35 0,2-2-22 16,5-1-37-16,-4-5-35 0,5-1-72 0,-5-1-82 15,7-5-151-15,6 0 42 0,0 0-183 16,0 0-117-16</inkml:trace>
  <inkml:trace contextRef="#ctx0" brushRef="#br0" timeOffset="181860.69">14612 8815 1777 0,'24'-18'-16'0,"6"-3"17"15,0 5 33-15,-3-4 22 0,12-10 10 0,-1 2 22 16,-5-4 11-16,0 0 18 0,4-4 14 16,-10 4 5-16,3 0-7 0,-11 1 5 0,-2 6 1 15,7 3-8-15,-8 0-9 0,-5 4-9 16,-2-6 4-16,1 10-11 0,-7-4 4 15,5 6-8-15,-5-1-17 0,-11 4-15 0,2-1 8 16,-10 0-16-16,-5 2-2 0,-2 1-7 16,-4 0-4-16,-3-4-8 0,-6 4 1 0,2 1-2 15,-2-1-10-15,3 2-4 0,-7-1 5 16,-1-1 6-16,8 6 10 0,3-7 7 16,0 3 1-16,0-3 8 0,6-4 3 15,2 2 0-15,-5-8-1 0,10 1 1 0,4-4-9 16,3 3 4-16,0-1-7 0,0-3-5 15,3-2-8-15,7 6 3 0,-3-7-6 0,6 4-9 16,-3 4 0-16,7-3-3 0,-1 0-14 16,1 5-31-16,0-3-32 0,3 5-38 15,3 1-42-15,-6-1-53 0,3 5-37 0,-4 7-44 16,4-4-39-16,4 0-62 16,-14 5-160-16,13-3 22 0,-13 3 57 0,0 0-229 0,0 0-175 15</inkml:trace>
  <inkml:trace contextRef="#ctx0" brushRef="#br0" timeOffset="183294.72">17063 10294 2199 0,'3'-26'224'0,"-9"1"7"0,2 7 9 15,-2 2 8-15,-2 1-9 0,8 5-7 0,-3 2-26 16,3 8-27-16,0-11-25 0,0 11-16 16,0 0-3-16,0 0-21 0,0 0-8 0,3 50-9 15,5-18-1-15,-11 5-8 16,9 13 4-16,-3 6-7 0,4-2-2 0,2 2-10 0,2-5-4 16,-4 5-7-16,2-4 3 15,2-2-5-15,-8-8-3 0,4 8-6 0,6-7-4 16,0-7-22-16,-3-7-44 0,0-6-49 15,-3-4-38-15,3-1-60 0,-7-5-64 16,7-5-61-16,-3-4-71 0,-7-4-59 0,0 0-128 16,13-12 3-16,-13-1 46 0,3 1-329 15,-6-5-315-15</inkml:trace>
  <inkml:trace contextRef="#ctx0" brushRef="#br0" timeOffset="183676.94">16903 10743 2432 0,'-27'0'48'16,"7"-3"40"-16,4-3 24 0,16 6 6 0,-21-8 3 15,12 4-21-15,9 4-3 0,-11-7-19 16,11 7-10-16,0-14 6 0,14 6-13 16,2-5 1-16,14 1-11 0,20-12-14 0,1 5-13 15,12-5-29-15,0 5-25 0,4-4-11 16,-1 7-14-16,1-2 5 0,-14 2 0 0,-13 4 8 16,-10 2 2-16,-3 3 4 0,-7 2-5 15,-4 2 5-15,-5 3 1 0,-11 0 10 0,16 10 3 16,-13 2 8-16,-3 1 6 0,0 5 16 15,-3 4 13-15,0 6 7 0,-7 4 17 16,4 16 5-16,-5-2 0 0,8-4-2 0,-7-9 0 16,10-2 0-16,0-4-6 15,7 4 9-15,-1-9-13 0,8-4-1 0,-1-4 6 16,14-7 5-16,-7-7-13 0,6 0 0 16,4-7-6-16,4-5 5 0,-8-5-8 0,12-14 8 15,-8-3-13-15,-8-7 0 0,-2-3 1 16,-7-6-2-16,-2-6-10 0,-8 6-4 0,-3 9-8 15,0 5-19-15,-3 4-19 0,3 4-38 16,-3 7-46-16,-5 7-45 0,2 3-28 16,-4 4-49-16,4 6-84 0,6 1-129 0,0 0 36 15,0 0-206-15,0 0-128 0</inkml:trace>
  <inkml:trace contextRef="#ctx0" brushRef="#br0" timeOffset="184160.42">18729 10255 1981 0,'-16'-21'142'0,"6"12"11"15,0-1 10-15,-3 2-11 0,-1 1-15 0,4 1-12 16,10 6-12-16,-20-4-11 0,20 4-10 16,-30 10-8-16,14-1-13 0,-8 8-10 0,4 7-20 15,-10 10 14-15,0 7-1 0,6 2-8 16,-1-2-7-16,4 7-9 0,1 4 8 15,4 1-1-15,9-6-4 0,3 9-13 16,8-16 5-16,3 12-2 0,-1-19 5 16,4-4-7-16,0-4 14 0,0 0-3 0,7-1-5 15,-4-10-11-15,3-6 7 0,1-5-2 16,7-3-6-16,-8-11-4 0,1-2 3 0,7-1 2 16,-8-9-9-16,4-4 2 0,4-19 3 15,-8 2-2-15,1-3-8 0,-4-2 21 0,-3 10 6 16,-3 3 12-16,-7 4 18 0,3 4 11 15,1 3 11-15,-1 6 3 0,-3-2 1 16,0 3-7-16,0 7-5 0,0-3-10 16,0 14-11-16,0-8-5 0,0 8 0 15,0 0-6-15,0 0-9 0,0 0 1 0,-17 26 2 16,14-11-4-16,-1 2-5 0,4 1-5 16,0 6-2-16,4 2 0 0,6-1 2 0,-3 0-23 15,2 7-13-15,2-8-21 0,-5 1-20 16,4-3-30-16,3-1-59 0,-6-5-63 0,6-3-45 15,4-3-47-15,-4-8-48 0,8-2-32 16,-2 0-59-16,8-8-46 0,0 0-356 16,-4-5-327-16</inkml:trace>
  <inkml:trace contextRef="#ctx0" brushRef="#br0" timeOffset="184794.56">19129 10505 2449 0,'10'-25'19'0,"-3"2"35"16,0-2 48-16,-4 5 23 0,7 1 21 15,-7 1-9-15,-3 2-4 0,4 0 11 0,-4 3 4 16,3 1-11-16,1 1-19 0,-4 11-8 15,3-13-18-15,-3 13-2 0,0 0-10 0,0 0-9 16,-40 24-6-16,23 1-5 0,4 0-9 16,-4 4-5-16,-3 17-5 0,4-5 2 15,6 7-9-15,6-11 1 0,0 1-4 0,12-2-6 16,-5-3-9-16,7-2-8 0,-4-4-13 16,8 1-8-16,-7-8-1 0,2-2-15 0,8-9-6 15,-4 1-24-15,4-4-17 0,0-9-15 16,3-1 13-16,0-9-15 0,9-2 13 15,6-16 7-15,-13 2 1 0,5-7 9 16,-7 1 17-16,-10 8-7 0,4 2 22 0,-8 2 25 16,4 4 32-16,-7 1 13 0,0 3 3 15,-3 2-9-15,-3 9 0 0,3 4-2 16,0 0-13-16,0 0 3 0,0 0 4 0,-27 25 3 16,24-8-7-16,3 1-1 0,0 1-5 15,0 2-7-15,8-2 9 0,1 4-7 0,4-5 4 16,4-3-12-16,10-5 4 15,-4-5-4-15,4-5-6 0,6-4-3 0,-3-3-7 0,3-3 15 16,1 1-17-16,-5-4 11 0,1-2-2 16,-6 2 3-16,-4 4 4 0,1-4 1 15,-5 6-2-15,-7 2 10 0,2 2 1 16,-11 3-3-16,0 0 12 0,13 8-12 0,-10-1 5 16,0 6 2-16,5-1-4 0,2 1 2 15,6 5-1-15,4-4-2 0,4 4 8 16,6 0-10-16,3-6 6 0,0 1-5 0,0-9 1 15,1-1 3-15,-1-9-6 0,0 5 3 16,0-8-4-16,5 0 6 0,-12-7-10 0,-3 7 10 16,4-4-5-16,-7 2 3 0,-7 4 6 15,4-3 10-15,-4 2-6 0,-6 4-3 16,0 1 6-16,-7 3-8 0,10-4 1 16,-10 4-2-16,10-6 0 0,-10 6-14 0,0 0-8 15,26 3-3-15,-12 0-27 0,2-6-28 16,2 0-28-16,1 3-26 0,1-2-27 0,1-4-32 15,-2 2-33-15,-2 0-55 0,-1-5-78 16,-5 7-133-16,-1-5 29 0,-1 1-236 16,-9 6-180-16</inkml:trace>
  <inkml:trace contextRef="#ctx0" brushRef="#br0" timeOffset="185295.85">18946 11332 2123 0,'-30'15'117'16,"6"0"32"-16,11-5-4 0,7-6 17 15,3 4 17-15,3-8 12 0,39 3 8 0,15-8 5 16,19-2 8-16,41-9 5 0,12 0 6 16,40-9-25-16,8-6-3 0,0-5-30 0,-8 4-9 15,0 0-16-15,-45 4-19 0,9 3-1 16,-14 0-20-16,4-2-11 0,-13 2-1 0,-10 2-15 15,-13-2-4-15,-15 6-3 0,-9-3-15 16,0-2-2-16,-3-1-8 0,-4-4 3 16,-6-4-10-16,10-15-22 0,-21 14-7 15,7-23-12-15,-2-4-10 0,-12-12-8 16,1-6-7-16,-16-11 2 0,-8-10-2 0,-2-14 3 16,-11-36 5-16,-20 8 0 0,-3 1 1 15,-13-2 0-15,-13 5-3 0,-14 8-2 0,-11 5 4 16,-18 12 1-16,-12 6 1 0,-28 14 3 15,-28 17 3-15,-23 9-1 0,-24 17-4 0,-36 14 5 16,-17 15 3-16,-2 20 1 0,-18 15-3 16,-3 14 7-16,-64 31-8 0,28 9 3 0,89 0-1 15,11 3 6-15,6 13-2 16,26 13 2-16,15 6 2 0,18-1 3 0,18 11 1 16,30 2-7-16,16-4-33 0,23 7-18 15,19-3-3-15,28-23-15 0,13-3-13 0,17-4-13 16,11-3-24-16,19-5-8 0,10-2-13 15,17-12-22-15,14-1-24 0,42 9-26 0,12-17-35 16,17-4-47-16,23-8-78 0,18-3-105 16,4-11 32-16,17-12-228 0,-14-6-176 15</inkml:trace>
  <inkml:trace contextRef="#ctx0" brushRef="#br0" timeOffset="199411.85">1596 11651 2108 0,'-14'-17'146'0,"2"1"21"0,-1-1 27 16,5 11 18-16,-2-5 8 0,4 3-9 15,6 8-9-15,-11-8-24 0,11 8-20 0,-9-6-18 16,9 6-23-16,0 0-10 0,0 0-10 15,-21 28-14-15,18-6-1 0,0 13-6 16,0 18-5-16,-1 5 0 0,8 0 5 0,2 2 5 16,-6 9 0-16,8-5-4 0,-5-1-4 15,6-5 2-15,1 2-5 0,-2-5-6 16,1-3-3-16,1-2-9 0,4-6-2 0,-1-8-8 16,-7-8 0-16,5-6 3 0,-1-2-4 15,-1-2-1-15,-2 0-10 0,7-6-23 16,-8 2-35-16,4-3-35 0,0-4-46 15,3 0-61-15,-2-1-43 0,-11-6-32 0,23 1-38 16,-23-1-31-16,0 0-51 0,26-16-61 16,-22 6-77-16,-4 0-15 0,-4 0-302 15,1 2-306-15</inkml:trace>
  <inkml:trace contextRef="#ctx0" brushRef="#br0" timeOffset="199711.97">1633 12491 2341 0,'-27'9'-28'0,"14"-4"28"15,-1 2 21-15,5-3 21 0,-4 7 10 0,2-4 13 16,-2 6 13-16,10-1 12 0,-5 4 2 15,2-4 10-15,3 1-7 0,3-1 4 16,0 6 18-16,3-1-6 0,8 2-10 0,-2 2-1 16,1 0 5-16,10-4 2 15,1-1 4-15,4 2-2 0,5-2 10 0,-3-4 5 16,3-8 10-16,0 2 0 0,17-8 7 16,14-9 6-16,-6-7-2 0,-1-7-19 0,3-1-11 15,3-17-2-15,0-2-10 0,-14-5-9 16,-12 7-6-16,-11-1-11 0,0-5-10 15,-5 3 0-15,-6-4-7 0,-5 7-18 0,-1 7-11 16,-1 4-23-16,-10 7-22 0,10 3-40 16,-10 1-36-16,5 5-61 0,0 3-61 15,-3 3-25-15,3 3-20 0,0 7-32 16,0 0-37-16,0 0-26 0,0 0-44 16,0 0-121-16,0 0-8 0,0 0-300 0,0 0-311 15</inkml:trace>
  <inkml:trace contextRef="#ctx0" brushRef="#br0" timeOffset="-197532.14">1566 14195 2425 0,'-17'-15'34'16,"1"5"15"-16,5-1 25 0,2 1 5 0,-1 2 31 15,4 1-9-15,6 7-11 16,-11-10 9-16,11 10-22 0,-13-4 16 0,13 4-38 15,0 0-6-15,0 0-12 0,0 0 8 16,0 0 3-16,0 0-18 0,-6 32 1 0,9-14-2 16,0 7 5-16,3 0-15 0,1 10 14 15,-1-3-14-15,2 15-23 0,5 2-37 16,-4-10-21-16,-1-3-27 0,8 5-27 0,-2-10-30 16,-1-6-27-16,1-6-10 0,-1-2-25 15,-1-3-10-15,-1-7 2 0,-1-3 14 16,-1-4 15-16,-9 0 24 0,0 0 38 0,30-17 32 15,-19 1 27-15,-4-8 41 0,2-2 32 16,-2-8 30-16,0 0 19 0,3-15 13 16,0 10 27-16,-7 7 18 0,0 7 9 15,1 0 10-15,-1 7-10 0,-3 3-15 16,4 0-5-16,-1 5-6 0,-3 0-15 0,0 10-16 16,13-5 1-16,-13 5-1 0,0 0-9 15,23 23-11-15,-9-6 0 0,-1 4-2 16,0 4-6-16,1 7-4 0,2 8-7 0,-2-5 5 15,-1-1-19-15,1-6-9 0,-5 3-23 16,-2-5-28-16,-1-2-24 0,2-2-23 0,-5-7-1 16,0-2-16-16,-6-5-21 15,3-8-24-15,-11 11-16 0,11-11 0 0,-25-3 16 16,25 3 10-16,-41-19 17 0,8 1 11 16,-7-7 34-16,-4 0 39 0,4-3 27 15,1 3 15-15,-1 0 23 0,7 3 34 0,9 7 21 16,-3-2 17-16,7 3 2 0,1 3 4 15,5 3-7-15,4 1-11 0,-4 0-15 16,8 1-5-16,6 6-8 0,0 0-4 0,0 0-1 16,0 0-5-16,0 0-6 0,0 0-10 15,0 0 2-15,44 22 3 0,-25-12-5 16,8 1 2-16,-4-1-1 0,14 0 0 0,-4-5-3 16,0-3-4-16,8-2 3 0,-5-2 3 15,4-6-2-15,17-5-4 0,-14-2-9 16,7-4 4-16,-7-5-5 0,1-1-2 15,-14 6 0-15,-7-1 0 0,0 1 1 16,-2 2 2-16,-2 0 1 0,-5 2 3 0,-1 5-2 16,1 2-3-16,-8 1-6 0,4 0 0 15,-10 7 2-15,0 0-3 0,27 13 0 16,-21-4 0-16,5 7 4 0,-5 3-2 0,1 5-8 16,2-2 9-16,-4 0-1 0,1-2 0 15,0 3-2-15,1-9-1 0,-7-1 2 0,3-1 1 16,0-1 0-16,2 2 11 0,-5-13 9 15,3 8-4-15,-3-8 1 0,0 0-2 16,0 0 0-16,0 0-7 0,6-29-1 0,-6 12 0 16,0-6 1-16,3-2-10 15,-3-2 8-15,0-2-3 0,0 4-1 0,4 0 3 16,-4 6-4-16,3-1-9 0,0 8 5 16,0 2 2-16,2 0-4 0,-5 10-3 15,0 0 0-15,16 0-4 0,-16 0 4 0,17 17 5 16,-4-7 5-16,-4 2-9 0,5 1 1 15,2-1 5-15,5 1-11 0,-1-2 4 16,-4-7 2-16,8-1-3 0,-4-2 5 16,3-5 0-16,-3 0 2 0,1-9-6 0,5-2 5 15,-3 1 1-15,-6 0-2 0,7-5-4 16,-12 2 3-16,1 6 1 0,-2 1 6 16,-1-1-5-16,-1 1 1 0,2 8-13 15,-11 2 8-15,0 0-4 0,0 0 6 0,0 0-4 16,24 12 5-16,-18-5-6 0,1 1 8 15,-4 2-8-15,6-4-4 0,5 1 3 16,-14-7 9-16,16 8-1 0,2-4 3 0,-18-4-7 16,23-1 3-16,-10-5-4 0,4-1 2 15,-1 2 6-15,-2-5-5 0,-4 7-2 0,0-4 3 16,-10 7-4-16,10-11 6 0,-10 11-1 16,10-4 2-16,-10 4-6 0,0 0 3 15,16-3-2-15,-16 3-3 0,0 0 6 0,0 0-7 16,24 7 9-16,-24-7-9 15,0 0 2-15,17 6 2 0,-17-6-4 0,16 1 8 16,-16-1-3-16,0 0-1 0,30-4-4 16,-16 0 2-16,-14 4-3 0,13-11 4 15,-10 4-9-15,0 0-13 0,0-4-13 0,2-2-20 16,-2 1-20-16,0-2-11 0,-3-3-30 16,3 6-37-16,-9-4-65 0,3-3-140 15,-2 11-237-15,2-3-97 0</inkml:trace>
  <inkml:trace contextRef="#ctx0" brushRef="#br0" timeOffset="-196214.95">14053 14066 1756 0,'-7'-4'16'0,"-6"-6"14"16,2-2-6-16,2 2 10 0,-1-4-2 16,-4-3 22-16,1 2 7 0,-1-4 10 0,5-1 10 15,-4-1 5-15,2-1 2 0,5 0 2 16,-1-6 2-16,7 0 8 0,0-1-15 0,10-19 2 16,7-2 3-16,6 0 1 0,14-13 3 15,6-1-7-15,7 2-7 0,7-1-1 16,-1 2-10-16,7 4 1 0,5 5-10 0,11 4 2 15,5-4-5-15,6 7-3 0,7 6-12 16,2 6-9-16,8 2 0 0,3 6-6 16,-6 6 3-16,2 6 5 0,1 5-7 15,-18 8-9-15,-2 4 4 0,14 10 1 0,-12 8-11 16,-2 9 5-16,-10 8 5 0,-17 4-11 16,-3 8 2-16,-8 3 8 0,-9 3-7 0,-6 0 17 15,-11-4-2-15,-3 0 8 0,4-3 7 16,-8-3-4-16,-2 3 1 0,-1-4 5 0,-7-9-7 15,5-5 2-15,-8-1-5 0,7-6-2 16,-7-3-6-16,3 0-2 0,2-4-5 16,-5-4 2-16,0 1 3 0,4-2-6 0,-4-3-2 15,0 1-1-15,0-3 6 16,-3-8-8-16,5 17-5 0,-5-17-3 0,6 7-38 16,-6-7-39-16,7 1-61 0,-7-1-51 0,0 0-51 15,0 0-49-15,0 0-37 0,0 0-89 16,0 0-95-16,0 0 31 0,0 0-259 15,0 0-221-15</inkml:trace>
  <inkml:trace contextRef="#ctx0" brushRef="#br0" timeOffset="-195932.91">15953 13852 2140 0,'-21'6'31'16,"9"-6"27"-16,12 0 20 0,-27 1 11 16,27-1 0-16,-24 3-4 0,24-3-14 0,-13 0 2 15,13 0 15-15,-6 10 9 16,6-10 6-16,-8 11-7 0,8-11-2 0,8 16 10 15,-5-7 6-15,10-1-1 0,4 3 6 16,6-8 9-16,3 4-15 0,12-4-5 16,-2-3 1-16,7-6-9 0,8 2-6 0,-12-4-11 15,21-6-4-15,-6-3-9 0,-1-4 1 16,-9-2-8-16,-1-2-1 0,-7-6 2 0,-6-1-7 16,0 0-3-16,-6-8-7 0,-4-2-9 15,-1-3 6-15,-2-5-10 0,-7 0-3 16,1 2-3-16,-5 12-4 0,-3 4-9 0,4 7-24 15,-4 6-31-15,-3 4-30 16,0-1-61-16,0 4-56 0,0 2-44 0,0 3-33 16,0 7-34-16,-10-8-59 0,10 8-123 15,0 0-15-15,0 0 63 0,0 0-249 0,0 0-178 16</inkml:trace>
  <inkml:trace contextRef="#ctx0" brushRef="#br0" timeOffset="-190132.1">16149 16990 2190 0,'-10'-9'179'16,"10"9"-18"-16,0 0-26 0,0 0-25 0,0 0 28 15,0 0-9-15,-3 29 12 0,13-16 5 16,-4-1 11-16,18 2 12 0,6-1 22 16,11-8 24-16,28-7-9 0,38-18 1 0,46-20-7 15,24-17-12-15,9-10-8 0,21-12-12 16,10-8-12-16,63-29-20 0,-84 22-28 15,-6 4-7-15,-13 5-7 0,-17 7-6 0,-37 11 4 16,-30 19-42-16,-6 6-3 0,-40 14 3 16,3 1-17-16,-17 11-20 0,-13 4-30 0,-7 5-27 15,-8 1-22-15,-5 6-20 0,0 0-22 16,0 0-30-16,0 0-15 0,-38 38-54 0,15-20-40 16,0 4-44-16,-14 11-32 0,7-1-40 15,0-1-39-15,-3-2-89 0,13-4-28 16,-4-3 50-16,8-1-298 0,-1-1-256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11:24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6996 4692 1154 0,'0'0'4'0,"-19"0"14"0,19 0 8 16,-14 0 21-16,14 0 6 0,0 0 8 0,0 0 9 16,0 0 1-16,0 0-3 0,0 0 0 15,0 0 1-15,0 0-1 0,0 0-1 16,0 0-6-16,0 0-5 0,0 0-8 0,0 0-6 15,0 0-4-15,0 0 1 0,0 0-9 16,0 0-9-16,0 0 1 0,0 0-4 16,0 0-2-16,0 0-3 0,0 0-1 15,0 0 2-15,57 0-6 0,-31 0 1 0,11-2-3 16,-1 2 0-16,4 0 2 0,7-4-1 16,7 3 1-16,-5 1-1 0,5 0-3 15,19-6 4-15,-3 6 0 0,-10-1-3 0,13 1-3 16,0-3-2-16,-13 3 3 0,-6 0-1 15,0 0-1-15,-1 0 3 0,0-3-2 0,18 3 3 16,-11-2 2-16,9-1-4 16,-9 1-5-16,17 4 2 0,-7-2 1 0,-11 0 3 15,12-2-3-15,5 2 2 0,1-4 2 16,-4 4-1-16,-3-1 0 0,-10 1 2 16,11-3 0-16,-11 3-1 0,-11 0 2 0,5-3 1 15,0 3-4-15,18-1-5 0,1-2 8 16,1-2-4-16,-1 2-3 0,1 1 7 0,-1-3 0 15,-3 2-2-15,0 0-2 0,-17-1 2 16,-2 1 2-16,-5 1-3 0,-2-3-1 16,-8 5 1-16,1-4 2 0,-4 3-3 0,0-2-2 15,-3 3 3-15,-3-3-4 0,-3 3 1 16,-1 0 0-16,-3 0 0 0,-3 0 3 0,2 0-3 16,-2-1-1-16,0 1 2 0,-4 0 6 15,4 0 11-15,-17 0 6 0,20-3 4 16,-20 3-1-16,20 0 7 0,-20 0-8 15,0 0 9-15,24 0-9 0,-24 0 2 16,0 0-6-16,16 0 3 0,-16 0-4 0,0 0 0 16,0 0-5-16,17-5-9 0,-17 5-5 15,0 0-17-15,9 0-23 0,-9 0-27 0,0 0-36 16,0 0-35-16,10-5-44 0,-10 5-46 16,3-5-104-16,-3 5-291 0,0 0-118 15</inkml:trace>
  <inkml:trace contextRef="#ctx0" brushRef="#br0" timeOffset="10066.96">15353 3600 2668 0,'-17'-8'154'0,"8"4"36"0,-2-2-35 16,11 6-24-16,-13-5-19 0,13 5-10 15,0 0-30-15,0 0-7 0,-14-6-17 0,14 6-2 16,0 0 10-16,0 0-10 0,0 0 23 16,47-17 6-16,16 5 0 0,34-3 3 15,7-2-7-15,12-1-3 0,4-3-1 0,0 2-17 16,-6 2-1-16,-2 2-5 0,-8 2-1 16,-31 2-7-16,-3 4-5 0,-20 0 1 0,-10 2-29 15,-10-1-31-15,-6 5-32 0,-4-5-30 16,-1 5-31-16,-5 1-5 0,-4 0-20 0,-10 0-17 15,0 0-41-15,0 0-44 16,0 0-56-16,-33 8-103 0,3 0-78 0,-4-5 50 16,-5 4-184-16,-5 0-117 0</inkml:trace>
  <inkml:trace contextRef="#ctx0" brushRef="#br0" timeOffset="11117.49">1590 4636 1797 0,'-8'4'7'0,"8"-4"20"0,0 0 25 16,-22 2 8-16,22-2 10 16,0 0 5-16,0 0 0 0,0 0 1 15,0 0-8-15,0 0-6 0,0 0-3 0,0 0-11 16,0 0 2-16,0 0-5 0,0 0-9 15,56 5-3-15,-19 1-6 0,30-2 0 0,6 4 7 16,13-3 14-16,25 3 6 0,8-1-5 16,18 0-2-16,-1 1 12 0,8-5 8 15,9-2 4-15,4 2-5 0,3 0 6 0,44-2-3 16,-51-1-3-16,0-1 5 0,-9 1-15 16,2-3 7-16,-12 3-9 0,-1 0 3 0,-7-3 1 15,-9 2-1-15,0 1 1 0,-4-3-17 16,1 3-3-16,-1 0 1 0,0 0 0 15,-20 0 2-15,21 0 1 0,6 0-5 16,-3 0 2-16,3 0 4 0,0 0 1 16,-11 0-2-16,5 0-1 0,-1-3 2 0,0 3 3 15,-29-2-1-15,3-3 0 0,-5 0-2 16,2 2 1-16,-4-1-10 0,0-2 6 0,-3-1-6 16,-10 2 2-16,9-5-7 0,-26 5-3 15,17-4 1-15,-17 5-3 0,-7 0-10 16,-10-2 4-16,0 1 1 0,-3-1-5 0,4 5-3 15,-11-2 1-15,1 0-10 0,-4 2-12 16,-4 1-18-16,1-3-12 0,-17 3-9 0,30-5-17 16,-17 5-21-16,-13 0-9 15,18-3-25-15,-18 3-9 0,22-2-27 0,-14 2-20 16,-8 0-30-16,0 0-39 0,12-5-54 16,-12 5-43-16,10-3-115 0,-10 3 8 15,0 0-229-15,0 0-175 0</inkml:trace>
  <inkml:trace contextRef="#ctx0" brushRef="#br0" timeOffset="20584.54">14229 6850 2035 0,'-3'-14'101'16,"0"6"20"-16,-3-9-5 0,-5 3 15 16,1-5-15-16,1 6-6 0,-2 1-18 0,-9-6-2 15,3 5 5-15,-3-2-22 0,4 2-5 16,-1 5-4-16,-3 1-9 0,0 6-7 15,-7 2-4-15,0 5-5 0,-6 9-9 0,-3 13 2 16,-4 4 2-16,4 5-10 16,1 2 4-16,6 10-4 0,2-2-9 0,7 7 7 0,7-4-1 15,6 4-10-15,-6-8 0 16,13-4 4-16,-3-10 4 0,6-6-5 0,-3-2-6 16,6-2-3-16,1-4 4 0,3-8 4 15,0-3 1-15,7-7 4 0,6-2-2 16,7-6 1-16,0-7-5 0,11-12 6 0,-2-6-11 15,1-5 11-15,-7-2-1 0,0-3-8 16,-6-3 8-16,0 0 0 0,-7 2 1 0,0 4 11 16,-6 8 1-16,-5 4 12 0,-2 7 5 15,0 7-5-15,0-4-2 0,-4 3-14 0,3 5-7 16,-2 3 1-16,-4 7 3 16,6-5-5-16,-6 5-7 0,0 0 0 0,20 26 2 15,-13-2 3-15,4 6 0 0,-2 16-15 16,1 4 8-16,4 0-2 0,-8 4 0 15,4-2 4-15,4-4-7 0,2-3 6 0,-2-11-5 16,-1-3 5-16,-4-6-6 0,5-6 9 16,-4-2 4-16,4-3 16 0,2-10 6 0,1-1 4 15,-17-3-1-15,53-21 2 0,-20-5-2 16,4-9 1-16,10-21-2 0,-14-2-6 16,14-6 1-16,-23-5-3 0,9 1 3 0,-14 12-9 15,-2-1 0-15,3 4-5 0,-13 12-3 16,3 7 6-16,-7 9-9 0,3 3-2 15,2 4-5-15,-5 0-1 0,-3 10-3 16,0 8 1-16,-3-9-3 0,3 9-1 0,0 0-1 16,0 0-5-16,0 0-8 0,0 0 0 15,13 42 3-15,-7-24 0 0,15 7 3 0,9 7 0 16,3-1-5-16,-10 5 1 0,14-4 5 16,-7 2-1-16,6 0 2 0,1-1-8 0,-7 9 1 15,-3-9 9-15,-7 10-1 0,-1-12 3 16,-5-5 6-16,-4 3 4 0,4 0 0 15,-14-4 0-15,3 0 3 0,-6 0 1 0,-5 0 2 16,2-2-6-16,-7 0-5 0,-4-2-15 16,1 3-19-16,-1-9-32 0,-7 0-39 15,8-2-42-15,-1-1-60 0,4-5-60 16,-1-1-78-16,4-5-126 0,4 2-77 0,6-3 42 16,0 0-315-16,0 0-303 0</inkml:trace>
  <inkml:trace contextRef="#ctx0" brushRef="#br0" timeOffset="20967.95">16169 7178 2401 0,'-9'14'41'0,"9"-14"39"0,-17 8 31 15,7-5 27-15,10-3 8 0,-24 8 8 16,18-4 12-16,6-4 11 0,-14 7 0 15,14-7-7-15,0 0-9 0,-13 6-10 0,13-6-10 16,0 0-11-16,0 0-13 0,60-11-11 16,3-3-9-16,34-10-1 0,26-2-13 0,48-16 3 15,5 6-14-15,4-7-5 0,14 3-8 16,-4-2-8-16,-7-1 0 0,-10 3-7 16,-13 2-2-16,-47 12-8 0,-13 1 7 0,-16 0-10 15,-24 8-7-15,-17 6-20 16,-9 1-23-16,-15 2-34 0,-2-2-34 0,-7 5-19 15,-7-1-36-15,-3 6-27 0,0 0-27 16,0 0-31-16,0 0-36 0,0 0-63 0,0 0-43 16,0 0-125-16,-30-1-1 0,30 1 33 15,0 0-232-15,0 0-189 0</inkml:trace>
  <inkml:trace contextRef="#ctx0" brushRef="#br0" timeOffset="21284.36">19409 6582 2073 0,'-30'12'66'0,"8"-2"25"0,1-3 9 0,4 1 9 15,7 1-1-15,1-8 4 0,-2 5-11 16,11-6 9-16,0 0-5 0,0 0 12 0,0 0-14 15,71-6 1-15,2-6-8 0,37-13-3 16,9-2-10-16,39-10-10 0,5-5 0 16,-3 3-11-16,-37 7-10 0,40-5 2 15,-13-5-3-15,-39 16-9 0,-8-2-4 0,-10 0-3 16,-6 9 2-16,-30 3-11 0,-4 1 2 16,-20 3-8-16,1 5 5 0,-15 1-3 15,1 2-12-15,-7 1 4 0,1 0 5 0,-14 3-6 16,24-2-22-16,-24 2-28 0,13-2-48 15,-13 2-39-15,0 0-57 0,0 0-58 0,0 0-68 16,0 0-106-16,3 10-60 0,-3-10 30 16,0 0-222-16,0 0-160 0</inkml:trace>
  <inkml:trace contextRef="#ctx0" brushRef="#br0" timeOffset="22250.91">20556 6017 1989 0,'-20'-14'62'0,"0"1"19"0,-4-2 17 16,5 1 6-16,-8 3 6 0,0 1-4 16,-6-1-2-16,-3 2-5 0,2 4-14 15,1 1-10-15,0 4-6 0,-8 9-4 0,-12 6-14 16,7 4 2-16,3 6 3 0,5 6-12 15,2 1-7-15,6 4 1 0,6 1 6 0,5-5-10 16,8-4-8-16,5-3 8 0,2 0-4 16,4-6 8-16,10-2-5 0,4 0-7 15,-1-3-1-15,10-2-3 0,7-9 8 16,0-6-3-16,13-1-3 0,11-14 4 16,3-4-10-16,-7-2-5 0,-4-5-3 0,-2-3 9 15,-7-7 12-15,-7 6 5 0,3-5 15 16,-14 8 14-16,-5 5 9 0,-4 5 10 0,-4 5 2 15,2 0-15-15,-5 5-7 0,4 5-7 16,-7 5-9-16,0 0-7 0,0 0-4 0,0 0-1 16,0 0-5-16,-21 40-2 0,18-22-7 15,-4-1 5-15,11 5-6 0,-4-3 3 16,3 5-7-16,3 1 3 0,5-6-3 0,-4 2-2 16,5-6 3-16,6-1-6 15,2-1 1-15,2-5 1 0,-1-4-1 0,12-1 0 16,-6-7-4-16,3-2 1 0,6-6 1 15,15-8-2-15,-8-5-2 0,-7 0 7 0,-6 0-8 16,-9 4 1-16,-4 5 0 0,-4-2 3 16,3 3-1-16,-9 2 7 0,3 1-1 15,-4 3-8-15,1 1-2 0,0 0-1 0,3-1-2 16,-10 9-3-16,0 0 3 0,17-1 0 16,-17 1-4-16,0 0-3 0,26 7 1 0,-12-4 4 15,-1 2 0-15,7-1 3 0,3-1-6 16,7-3 3-16,4-3-3 0,-1-1 3 0,3-10 3 15,18-2-5-15,-11-7-4 16,1-4 8-16,-8-7-2 0,1 2-3 0,-14-5 3 16,4-2-2-16,-11-3 1 0,8 6-3 15,-11 3 1-15,-2 11 5 0,-5 2-3 16,0 5 1-16,-6 2-4 0,7 2-7 0,-4 4-1 16,-3 7 0-16,3-4-1 0,-3 4 4 15,0 0-1-15,21 28 2 0,-4-9 3 0,-4 4-1 16,4 7 5-16,10 6 0 0,2 3 3 15,1 1-2-15,0-2 3 0,0-5-3 0,-3 3 2 16,-4-5 1-16,-10-9-2 0,1 0 1 16,-8-4 2-16,-6-4-10 0,4 2-11 15,-8-1-25-15,-2 0-17 0,-4-4-24 0,-7 6-30 16,-3-5-30-16,0 1-23 16,-3-1-31-16,-1 1-30 0,-3-5-30 0,-3 6-36 15,8-7-38-15,-5 3-91 0,3-2-32 16,-2 2 34-16,5-3-162 0,-1-2-83 0</inkml:trace>
  <inkml:trace contextRef="#ctx0" brushRef="#br0" timeOffset="27485.02">16856 7807 1904 0,'-13'8'223'0,"-1"-5"-2"15,14-3 0-15,0 0-11 0,-10 7-7 16,10-7-14-16,0 0-11 0,0 0-15 15,0 0-12-15,0 0-15 0,0 0-17 16,57-18 0-16,-27 11-16 0,-6-3-10 0,6 2-11 16,-3 1-6-16,6 0-9 0,3-1-8 15,-9 3-13-15,3 0-37 0,0-1-46 0,-7 2-34 16,0-1-69-16,1 2-40 0,-8-1-40 16,4 1-52-16,-6-3-33 0,2 2-32 0,-6-1-57 15,1 2-46-15,-5-1-300 0,-6 4-232 16</inkml:trace>
  <inkml:trace contextRef="#ctx0" brushRef="#br0" timeOffset="27785.1">17270 7711 2114 0,'0'0'-18'16,"-11"7"48"-16,11-7 33 0,0 0 32 0,0 0 17 0,-19 7 17 15,19-7 4-15,0 0-12 16,-11 7-14-16,11-7-5 0,-13 11 0 0,10-4-20 16,-4 4 18-16,4 3-1 0,-1 11-4 15,-2-7 6-15,2 7 8 0,1 1-2 16,3 8 6-16,-3 6 4 0,3-3 1 0,3 15 3 15,-3-8 6-15,0-2-1 0,3-3 6 16,-6-2-1-16,3 4 0 0,-6 6-1 0,-1-4-7 16,4-11-10-16,-8-2 4 0,5-5-10 15,-1 0 4-15,1-5-3 0,-8-2 5 0,-2-6-11 16,2-5-1-16,-2-1-14 16,-1-5-9-16,1-1 0 0,16 0-13 0,-41-7-30 15,17-2-51-15,11-1-18 0,-7-3-43 16,1 1-34-16,5-3-38 0,4-1-42 15,4 4-54-15,6-2-49 0,6 1-31 0,-3-2-23 16,10 0-31-16,1-3-42 0,10 5-61 16,6-5-52-16,-8 10-405 0,8 0-419 0</inkml:trace>
  <inkml:trace contextRef="#ctx0" brushRef="#br0" timeOffset="28318.64">17396 8332 2640 0,'24'11'-85'0,"-8"-3"49"15,1 1 34-15,-1-1 28 0,-2-7 26 16,2 5 30-16,1-6 24 0,3 0-3 15,-20 0 9-15,37-7-1 0,-11-1-13 16,1-1 1-16,3-7-9 0,0-1-14 0,6-11-7 16,5-5-6-16,-11 1-5 0,0-7-1 15,0 4-15-15,-11-5-1 0,2-2-5 0,-8-1 5 16,-9 7-7-16,2 3 2 0,-6 4 4 16,-3 1-10-16,3 3 6 0,0 3 8 15,-3-1-13-15,-4 4 0 0,3 11 1 0,-2-2-2 16,-4 3-10-16,10 7 3 0,-17-1-9 15,17 1-8-15,-24 15 5 0,12 3-6 0,-1 8 3 16,-1 5 0-16,4 1 5 16,7 5 0-16,3 1-4 0,3 15 5 0,10-3 0 0,-7-3-7 15,15-4 9-15,2-3-5 16,1-12 0-16,9 1 13 0,-3-8 5 0,0-13 10 16,0-2 8-16,7-6 0 0,-1-7 0 15,4-6-7-15,10-6-3 0,-7-6 2 16,1-11 3-16,-11-3 0 0,-3-7-2 0,-3-1 3 15,-4-3-2-15,-9 1-1 0,-5 1 6 16,1 13 10-16,-6 3 9 0,-4 7 14 0,0 4 3 16,0 3-1-16,-4 3-6 0,-6-2-13 15,7 9-11-15,-10 1-6 0,13 7-7 0,-20 0-4 16,20 0-1-16,-37 19-9 16,20-3-3-16,-6 6-2 0,3 6 3 0,0 12-6 15,7 7-2-15,6-8-4 0,11 0-3 16,-1 1-1-16,4 6 9 0,13 4-3 15,-7-4-3-15,10-3 3 0,4-6-1 0,3-5-30 16,7-1-44-16,-4-6-46 0,10-6-59 16,-7-3-92-16,-6-8-83 0,5-7-79 0,-10-1-109 15,16-1-81-15,2-10 57 0,17-2-427 16,3-5-458-16</inkml:trace>
  <inkml:trace contextRef="#ctx0" brushRef="#br0" timeOffset="28953.03">20239 7711 2772 0,'11'-4'-77'0,"-8"0"32"0,4-5 27 16,-1 0 23-16,-3 2 30 0,7-3 16 15,-10-1 20-15,0 11 21 0,0-22 2 0,0 12 0 16,-10 0 8-16,7 2-4 0,-7 1-17 15,-7 1-14-15,4 4 5 0,13 2-7 0,-44 8-19 16,18-4 3-16,-3 11-4 0,-12 10-4 16,1 6 1-16,4 1 0 0,-1 11-7 15,-7 10 2-15,18-6 2 0,2-3-12 16,8 5 4-16,-1 1-5 0,7-3-7 16,7-11 2-16,3-2-2 0,3-9 7 0,0-3-20 15,14-3 17-15,-4-1 5 0,4-5-12 16,0-9 2-16,0 0 1 0,-17-4-3 0,43-14-2 15,-23 6 1-15,7-16 0 0,-8 2-5 16,1 0-3-16,7-21 7 0,-11-3-11 0,2 4 3 16,2-2 6-16,-10 12-11 0,-1-1 6 15,2 3-9-15,-5 3 6 0,-2 2 15 16,2 7 8-16,-6-2-6 0,3 5 1 16,0 1-1-16,1 3 1 0,0 1-11 15,-4 0-1-15,0 10 1 0,0 0-2 0,0 0 1 16,0 0-7-16,0 0 3 0,0 0 2 15,0 0-3-15,0 0 0 0,0 38-2 0,0-21-1 16,0 5 5-16,0 6 0 0,3-3-1 16,4 5 0-16,2 2-7 0,-6-1 5 0,5 1-3 15,-2 1 6-15,7-11 0 0,-6-1-5 16,3 4 3-16,-3-6 2 0,-4-5 0 16,7 2 9-16,-3-1 0 0,-4-5 13 15,4-2 15-15,-1 0 0 0,-6-8-7 16,7 10 0-16,-7-10-2 0,17 8-7 0,-17-8-2 15,0 0-1-15,6 6-4 0,-6-6-3 16,0 0-10-16,0 0-28 0,0 0-33 0,0 0-28 16,0 0-26-16,0 0-51 0,27-15-35 15,-24 10-38-15,-3 5-48 0,7-12-46 16,-7-1-85-16,7 2-94 0,-7 2 38 0,0-1-273 16,4-4-231-16</inkml:trace>
  <inkml:trace contextRef="#ctx0" brushRef="#br0" timeOffset="30068.5">19556 7790 2304 0,'-6'-12'185'0,"2"-5"25"16,1 6 31-16,-1-3 21 0,-6 3 21 0,7 1 14 15,3 2-12-15,-6-2-29 0,6 10-23 16,-7-12-24-16,7 12-31 0,0 0-15 16,0 0-17-16,0 0-14 0,-17 45-8 15,14-18-17-15,-7 6-11 0,3 17-4 16,4 3-4-16,-1-2-11 0,1 5-13 0,6-13 2 16,-3-4-35-16,-3-3-35 0,6-10-31 15,-3 2-32-15,4-6-17 0,-1-5 2 0,-3-3-22 16,4-7-19-16,-4-7-12 0,0 0-19 15,0 0-6-15,6-42 7 0,-6 7 1 0,-3-20 14 16,-4-13 6-16,-3-9 21 0,0 0 2 16,-7-1 7-16,4 18 16 0,3 5 3 0,0 5 17 15,-3 15 4-15,-1 4 1 16,1 12 9-16,7 1-3 0,-5 11-8 0,2-1-22 16,2 8-18-16,7 0-6 0,0 0-1 15,-11 27-8-15,16-6 6 0,4 14 11 16,4 9 8-16,14 6 11 0,0 3 9 0,3 10 5 15,6-4 12-15,1-3 10 0,-7-13 21 16,3-11 25-16,1 3 20 0,3-9 23 0,-7-7 23 16,-3-13 27-16,3 1 6 0,-8-7 13 15,15-8 4-15,10-9-6 0,-1-7 6 0,-2-2 8 16,-8-7-13-16,4-5-9 0,-7-4-11 16,-6-3-9-16,-10-5-4 0,-1 5-14 0,-8 5-6 15,-8 5 2-15,0 5-7 16,3 2-6-16,-6 6-7 0,-5 2-3 0,5 5-2 15,-7 5-8-15,1-1-5 0,-5 10 2 16,1-2-6-16,-1 3 1 0,14 0-6 16,-19 10-5-16,16-1-5 0,3 1 2 0,3 1-2 15,6 3 5-15,9 1-7 0,4 6 6 16,8-4-1-16,8 11-1 0,-5-6 13 0,3 6 10 16,4 2 17-16,-7-1 10 0,1 9 13 15,-14-10 9-15,4 9 10 0,-5-6-1 0,-5-2-12 16,-8-4 0-16,-3 3-6 0,-3-2-8 15,-3-1 0-15,-3 4-3 0,-5-8-40 16,1 0-36-16,1-2-48 0,-5-1-45 16,1-5-65-16,-1-2-78 0,-2-4-64 15,2-6-78-15,4-1-119 0,1 6-28 0,9-6 41 16,0 0-336-16,0 0-324 0</inkml:trace>
  <inkml:trace contextRef="#ctx0" brushRef="#br0" timeOffset="30852">21969 7411 2616 0,'-16'-14'163'0,"-1"-4"7"0,1 6-4 15,-5 2-11-15,8-5-10 0,-4 5-15 16,4 3-18-16,-4-1-5 0,-6 2-16 0,0 6-6 15,3 6-16-15,-7 5-6 0,-3 3-7 16,-6 19-4-16,-12 11-2 0,12-3-7 0,-7 14-3 16,3 8 4-16,3-1-9 0,14-16-6 15,6 4 2-15,14-4-4 0,-4-10-1 0,14-4-1 16,-1-2-6-16,4-10-1 0,7-2 5 16,3-4 1-16,0-11-2 0,3-3-2 15,7-7-1-15,7-6-2 0,10-9-5 16,-1-11 2-16,-13 1-4 0,11-10 22 15,-17 0 8-15,-1 1 9 0,-6-7 12 0,-6 3 11 16,-4 10 22-16,-4 4 8 0,4 12 12 16,-6-2 2-16,-1 3-5 0,1 1-19 0,-1 8-14 15,-3 9-15-15,0-7-7 0,0 7 0 16,0 0-2-16,0 0-4 0,-7 39-8 0,7-14-3 16,4 5-5-16,-1 8-4 0,3 9-5 15,4 3-4-15,4-13 1 0,2 9 2 16,4-4-5-16,-2-13-7 0,-6-4 1 0,9-4-2 15,-2-9 2-15,-2-6 14 0,-1-3-17 16,8-6 3-16,-4-4-1 0,10-11-2 16,-6-2 1-16,9-16 5 0,-7-5 5 15,-6-9-13-15,-3-3-6 0,-4 3-9 0,1-6-6 16,-4 4 9-16,-4 2-13 0,-6 12 5 16,0 9-4-16,0 7-9 0,-3 1-11 0,0 4-15 15,-3 2-9-15,-2 5-10 0,-2 2-5 16,10 4-6-16,0 4-10 0,0 0 12 15,0 0-3-15,0 0 4 0,0 0 8 0,0 0 9 16,0 0 4-16,24 22 7 0,-11-18 7 16,1 2-1-16,2-1 7 0,-2-5 8 0,2 2 3 15,1-2-2-15,2-2 8 0,2-3-2 16,-4-1 3-16,-1 2 11 0,4-4 8 16,-7 2 5-16,1 2 11 0,-1 0 5 15,1 1-2-15,-8-3 0 0,4 2-5 0,-3 0-2 16,-7 4 0-16,0 0-2 0,30 14-3 15,-17-4 5-15,-3 5-3 0,7 2 3 0,-7 6 1 16,3 2 0-16,-3 2-1 0,3 0 0 16,5 4-3-16,-6-2 2 0,1-1 0 15,-2 0-19-15,2-2-37 0,1 3-34 0,-5-8-56 16,-9 0-43-16,0-6-72 0,-6-1-79 16,-5 0-114-16,-2-4-143 0,1-1 58 0,-9-3-411 15,1-6-418-15</inkml:trace>
  <inkml:trace contextRef="#ctx0" brushRef="#br0" timeOffset="31451.54">24243 6661 2893 0,'-4'-17'164'0,"1"8"37"16,3 9 24-16,-6-13 21 0,6 13 13 0,-3-15-18 16,3 15-18-16,-4-10-21 0,4 10-32 15,-7-7-26-15,7 7-17 0,0 0-1 16,0 0-11-16,-13 42-2 0,13-13 17 0,-10 25 29 16,3 3 7-16,4 6 5 0,-1 5-13 15,-2 8-7-15,3-8-10 0,-1-4-11 0,8 3-11 16,2-9-14-16,-3-2-6 15,4-4-13-15,0-2-4 0,3-15-3 0,0-3-19 16,-4-3-40-16,5-8-49 0,-2 0-50 16,1-3-60-16,-2-8-43 0,1-5-59 0,-6-3-78 15,-3-2-82-15,0 0-85 0,13-17-94 16,-8 2-92-16,-10-5 34 0,2-3-566 0,0-2-667 16</inkml:trace>
  <inkml:trace contextRef="#ctx0" brushRef="#br0" timeOffset="32601.63">23873 7169 3424 0,'-13'-4'-67'0,"6"-1"36"0,0-2 14 16,7 7 20-16,-3-13-3 0,3 13 6 15,14-23-5-15,5 10 6 0,4 3 0 16,25-12-4-16,7 0-6 0,5 0 7 0,21-9-1 16,3 3-10-16,-5-1 5 0,-13 6 4 15,-9 3-9-15,-3 2 6 0,-11 6-3 0,-10-1-4 16,-6 9 1-16,-4-2 2 0,-9 4-6 15,-1 2 6-15,-13 0 6 0,13 8 3 16,-13-8-4-16,0 22 3 0,-6-4-5 0,-1 3 14 16,-2 10-4-16,-15 12 23 0,0 4 8 15,1-4-5-15,7-1 2 0,2-6 3 16,7-7-4-16,1-4-13 0,9-7 6 16,0-1-1-16,7-2 13 0,4-7-6 0,6-4-4 15,-4-1 8-15,11-10-10 0,6-4 9 16,15-14-7-16,-2-4-11 0,-2-6 3 15,-1-1-12-15,0-3 14 0,0-15 0 0,-13 12-24 16,4 2 12-16,-7 3-5 0,-8 6 21 16,-5 10 0-16,-8 6 7 0,-3 1-5 0,-3 6-6 15,0 8-1-15,0 0-10 0,0 0 4 16,0 0-2-16,0 0-15 0,-46 33 11 16,36-9 6-16,3-2-6 0,1 3-4 15,12 3-1-15,1-3 2 0,-1 5 3 0,11-5-8 16,7-5-1-16,-2-5 1 0,5-5 4 15,6-5-11-15,5-5 7 0,5-5-7 16,10-8 0-16,0-2 3 0,-3-2-4 0,-6-6 0 16,-7 3 6-16,-7 2 0 0,0 0-1 15,-14 1-2-15,1 8 26 0,-4-1-8 0,-7 4-5 16,-6 6 2-16,0 0-8 0,0 0 1 16,0 0 1-16,0 0 2 0,0 0-5 15,-12 42 8-15,12-21-5 0,3-3 2 0,6 4-5 16,2 0 1-16,8-1 2 0,2-7-4 15,-1-1 0-15,0-5 2 0,6-5 0 16,-2-6-3-16,9-3 4 0,4-6-4 0,-7-5 1 16,0-4 2-16,-4 5 1 0,-2-8 3 15,-5-1 14-15,2 7 19 0,-12 1 14 0,-1 2 7 16,-2 5-12-16,-9 2-5 16,3 8-7-16,0 0-8 0,0 0 0 0,-11-7-8 15,11 7 2-15,0 0-7 0,-16 36 2 16,10-16-8-16,3 6 7 0,-5 7-6 0,8 5 2 15,-6 12-2-15,-1 0-1 0,-2 3 3 16,1-3-2-16,-2-3 0 0,7-4-3 0,-3-8 2 16,-2-1-1-16,2 0-1 0,-1-2 0 15,1-7-3-15,0-3 6 0,6-4-2 16,-8-3 2-16,5-1-5 0,-4-7-2 16,-2-1-9-16,9-6-6 0,-17 2-12 15,17-2 3-15,-30-9-4 0,10-1-2 0,6-11 2 16,-2-4-2-16,-1-4-1 0,4-17 4 15,6-4-5-15,0 0 7 0,14-1 1 0,3-2-3 16,10-3 2-16,13-6 5 0,4-1-4 16,16 1 5-16,1 2 1 0,3 3 2 0,9-1 0 15,1 5-1-15,6-7-1 0,-3 6 7 16,-7-1 0-16,1-1 0 0,-4-1-1 16,-10 0-1-16,0 2 4 0,-20 6-1 0,0 13 2 15,-10 5-2-15,-7 9 14 0,-2 4-5 16,-5 6 3-16,-9-1-6 0,3 13 0 15,-14-10-5-15,14 10 2 0,-19 0-5 16,19 0 2-16,-27 17 0 0,13 0-7 0,1 8 9 16,-4 1 3-16,10 6-2 0,1 4-5 15,-1-4 4-15,7-4 3 0,0 1 2 16,0-4-2-16,7 0-2 0,3-1 5 0,0-6-3 16,3-10 4-16,0 3-3 0,4-4 2 15,-4-4 2-15,7-3-5 0,-7 3 6 0,-13-3 12 16,24 1 6-16,-24-1 4 0,17 4-8 15,-17-4-10-15,10 10 4 0,-7-3 1 0,0 3 0 16,-3 2-6-16,3 6 4 16,2 2 0-16,1 5-5 0,0 0 1 0,15 12-21 15,-5-1-18-15,1-7-29 0,6 9-28 16,-3-9-46-16,0-8-47 0,7-3-43 16,0-11-41-16,-1-3-47 0,11-5-63 0,3-6-107 15,17-10-14-15,3-8-285 0,13-8-267 16</inkml:trace>
  <inkml:trace contextRef="#ctx0" brushRef="#br0" timeOffset="33156.64">27759 6425 2358 0,'17'-14'93'0,"-4"3"21"0,-2 3 8 0,-5 1-5 0,4 1-14 15,-10 6-8-15,0 0 10 0,6-7-21 16,-6 7-12-16,0 0-2 0,0 0-9 16,0 0-4-16,0 0-5 0,-39 31-10 15,18-9-2-15,-9 14 1 0,1 6-8 16,-15 9-6-16,14-5 7 0,4 4-7 0,3-3 1 15,6 0-6-15,4-9-3 0,9-5 10 16,4-6-13-16,4-4 2 0,6-3-4 0,3-2 11 16,7-6-4-16,0-8-1 0,6-4-14 15,4-4 7-15,0-4 4 0,3-7-9 0,8-10-3 16,-5-7 6-16,-2-6-5 0,-7 1 3 16,-4-4-2-16,-10 8-9 0,-7 7 19 15,2 2 8-15,-8 5-5 0,-4 5-3 16,0 3 3-16,-2 4-9 0,6 7 5 15,0 0-4-15,0 0 0 0,-30 22-3 0,24-7 1 16,2 5-1-16,4-1 0 0,0 2-10 16,4 0 3-16,-1-2 7 0,3-5-1 15,8 4 3-15,-1-3 6 0,7-6-5 0,7-2-1 16,0-7 5-16,2-3 0 0,5-1-7 16,3-9 7-16,9-8-4 0,-2-1 1 0,-1-8-4 15,-4-8-9-15,5-16 8 0,-10-2-3 16,-4 9 5-16,-7 3-3 0,-3 1 0 0,-3 8 6 15,-8 10 1-15,-2 3-2 16,0 4-3-16,3 2 0 0,-7 7-10 16,0-1 9-16,-3 10-1 0,10-8-8 0,-10 8 5 15,0 0-1-15,0 0-3 0,27 25 0 16,-13-7 0-16,-8 7 4 0,7 5-2 0,-2 2 4 16,2 13 8-16,-4-5-1 0,5 6 5 15,-7-7-7-15,-1-6 4 0,-3-1-4 0,2-4 9 16,-2-3-5-16,-3-6-32 0,3-1-47 15,-6-4-44-15,0-3-67 0,-5-1-82 16,-5-7-123-16,-1-2-178 0,-8 3 38 0,-11-12 59 16,-1 1-250-16,-6-7-203 0</inkml:trace>
  <inkml:trace contextRef="#ctx0" brushRef="#br0" timeOffset="33652.12">29609 6067 2143 0,'0'0'93'15,"-10"-25"27"-15,10 12 16 0,-3-1 29 16,0-4 20-16,0 7 14 0,-1 0 7 0,1 3 9 15,3 8-14-15,0-17-17 16,-4 9-23-16,4 8-25 0,0 0-12 0,0 0-15 16,0 0-4-16,0 33-8 0,4-8-3 15,-1 10-5-15,4 20-8 0,-1-1-6 0,4 6-7 16,-6 5 0-16,6 16-16 0,-7-16-2 16,0-1-6-16,1-1 5 0,-4-5-23 15,3-4-52-15,-3-14-56 0,0-6-54 0,3-8-65 16,-3-5-44-16,0-10-71 0,0-5-108 15,0-6-151-15,0 0 35 0,0 0 55 0,0 0-279 16,-3-38-253-16</inkml:trace>
  <inkml:trace contextRef="#ctx0" brushRef="#br0" timeOffset="34752.17">29629 6365 2312 0,'4'-15'100'0,"-4"5"32"16,3 2 7-16,-3 8-15 0,0 0-12 0,0-13-5 15,0 13-17-15,0 0 5 0,0 0 0 16,36 35 2-16,-15-11 2 0,5 13-7 15,5 2-3-15,2-1-8 0,3 2-5 0,1 0-3 16,-7-8-8-16,0-1-1 0,-7-6-4 16,-2-7 7-16,-5-4 13 0,1-3 14 0,-4-3 15 15,4-2-7-15,-1-1-2 16,-16-5-12-16,33-7-2 0,-9-4-13 0,-1-1-10 16,4-5-4-16,7-16-8 0,2-5-3 15,-6-1-5-15,0-1 0 0,3 0-9 16,1-3-2-16,-4 4-5 0,-4-4 1 0,1 2-5 15,-3 0-3-15,-5-2 3 0,1 0-7 16,-7 5-3-16,-2-6 1 0,2 6-1 0,-10 8-7 16,5 5 2-16,-5 0-3 0,0 5-4 15,0 2-10-15,-3 6-4 0,-3 5 0 16,3 7-4-16,-14-6-1 0,14 6 7 0,0 0-8 16,-40 21 1-16,17-1 3 0,4 2 2 15,-11 14 2-15,-1-3-2 0,8 9 1 16,3-3-2-16,0 4 0 0,10-9 1 0,3 4 6 15,7-1 0-15,0-2-1 16,10-3 3-16,-3 4-3 0,9-5 4 0,1-6 3 0,3-3-3 16,3-7 0-16,1-2 4 15,3-9-3-15,0-4 3 0,3-7-3 0,3-3 1 16,13-11 2-16,1-1-2 0,-7-8 4 16,-4-2 0-16,1-3-4 0,-10-4-2 15,6 0 2-15,-19 7-3 0,5 7 2 0,-8 4 2 16,-2 5 0-16,1-1-7 0,-7 9-4 15,-3-1 6-15,0 9-4 0,0 0-4 0,0 0 2 16,0 0-4-16,0 0 5 0,0 0 2 16,-16 41-2-16,16-22 6 0,3 2-6 15,-3 4 4-15,0 4 5 0,0-1-6 0,4 1 5 16,-4 2 0-16,6-1 3 0,2-2-2 16,1-9 3-16,1 2 1 0,7-7 3 15,-1-7 3-15,5-1 5 0,5-4-5 16,4-6 3-16,10-4-6 0,-3-5-1 0,13-6 3 15,0-12 1-15,0 2-3 0,-11-7 2 16,12-14-3-16,-4 0 1 0,-11-7 3 16,-9 7 3-16,-7 0 18 0,-7 3 6 15,-3 7 13-15,0 8 4 0,-7 4 4 0,-3 3 0 16,0 3-12-16,-3 4-4 0,0 0-12 0,-4 8-8 16,1 3 0-16,6 7-5 0,-21 0-4 15,21 0-4-15,-26 17-2 0,6 2-10 16,3 5-6-16,7 6-3 0,-7 15-3 15,8 2 2-15,2-4-3 0,10-3-1 16,1 10-2-16,5 0-6 0,2-12-2 0,5 6 5 16,4-5-5-16,4-14 4 0,-5-8 3 15,11-1 0-15,0-7 6 0,4-12 5 16,5-3-4-16,18-9 11 0,0-10-3 0,0-1 0 16,6-17-2-16,-6-6 2 0,0-5-2 15,-8-9 1-15,-2-3 4 0,-4-12 2 0,-5 0 3 16,-16 3 23-16,2 3 20 0,-11 14 27 15,1 2 21-15,-8 17 15 0,-3 7 14 16,4 3 2-16,-3 4-14 0,-4 9-13 16,3-1-22-16,-3 0-14 0,0 6-12 15,0 11-7-15,-3-10-2 0,3 10-11 0,0 0-6 16,0 0 5-16,-27 32-15 0,16-4 2 16,-1 17-2-16,-2 5 0 0,7 2 11 0,-2 4 0 15,2 1-1-15,4-2-8 0,3-10 15 16,0-5-4-16,0 0 6 0,6 10-7 15,1-12-4-15,2-5 0 0,-1-8 2 0,-2 0 3 16,4 0 0-16,0-4 2 16,-3-6-8-16,3-1 3 0,0 0 4 0,-3-7-36 0,3 3-28 15,-1-5-51-15,-9-5-58 0,21 3-62 16,-21-3-77-16,19-14-75 0,-5 3-80 16,-1-7-135-16,1-4-107 0,-5-2 59 15,5-5-504-15,-1 1-597 0</inkml:trace>
  <inkml:trace contextRef="#ctx0" brushRef="#br0" timeOffset="34952.33">31836 5729 3250 0,'-33'0'-35'15,"6"0"42"-15,10 0 17 0,17 0 23 16,-19 0 3-16,19 0 4 0,0 0 3 16,0 0-9-16,0 0 18 0,73-14-4 15,-10 3-5-15,7 2 4 0,4-4-7 0,-1 1 0 16,-4-5-14-16,15-4 0 0,-14 6 8 0,-10-2-8 15,-3 2-6-15,-24 2-5 16,0 1-6-16,-6 2-15 0,-10 5-30 16,-4-5-47-16,-3 3-38 0,-3 1-37 0,-7 6-39 15,7-7-34-15,-7 7-69 0,0 0-92 16,0 0-111-16,0 0 42 0,0 0-157 0,-51 7-104 16</inkml:trace>
  <inkml:trace contextRef="#ctx0" brushRef="#br0" timeOffset="36789.96">22086 8407 1705 0,'-43'0'-49'15,"10"0"10"-15,3 0 18 0,0 0 12 16,6 0 15-16,-3-2 23 0,11 2 22 0,16 0 17 16,-30 0 9-16,30 0 3 0,-17-5-5 15,17 5-5-15,0 0-4 0,0 0-4 0,0 0-1 16,70-6-4-16,-20 6-5 0,26-1-2 16,8-5-8-16,30 1-7 0,9-5-5 15,7 6 3-15,13-7-3 0,11 1-2 16,42-5 3-16,11 1-3 0,6-7-2 15,4 0 4-15,3 2-10 0,0 2 3 0,3-12-6 16,-6 11 7-16,-11-7-5 0,-6 1-7 16,-9 2 1-16,-8 1-4 0,-50 6 1 0,-3 1-1 15,-13-1 4-15,-11 8-7 0,-13-8 1 16,-25 5-2-16,-8 3 1 0,-14-1-4 0,-13 5 1 16,-9-3 5-16,-1 5-1 0,-10 1-5 15,-13 0 3-15,0 0 1 0,0 0 0 16,0 0 3-16,0 0-4 0,0 0-1 0,-93 25-2 15,27-14 8-15,-25 4-6 0,-11 3-2 16,-12-2 2-16,-9 6-6 0,-14-7 8 16,-33 7-5-16,-1 3-5 0,-8-8-4 15,-1 7 4-15,-7-2-2 0,1 1-2 0,2-3 6 16,8-2-2-16,-5-1-3 0,34-2-1 16,2-3 8-16,-36 2-1 0,34 3-2 15,11-9-1-15,-11 6 7 0,7-4-10 0,0 0 7 16,3-2-5-16,7 0 2 0,7-2-2 15,9 2 7-15,24-5-4 0,8 1 0 0,1-1 1 16,12 2 6-16,15-3-3 0,8-2-2 16,8 3 4-16,2-3-4 0,-1 2 7 15,14-2-1-15,4 0 2 0,1 0-4 16,18 0 3-16,-23 6 8 0,23-6-4 16,0 0 7-16,0 0 0 0,0 0-2 0,80-6 10 15,-7 4 4-15,34-7-6 0,13 1-14 16,10 0 1-16,14-2-3 0,43-5 6 0,6-2-1 15,3-4 2-15,11-1 2 0,6-3-6 16,10 0-4-16,0 0-2 0,1-3-5 16,9-1 1-16,-2-3 1 0,-8-3-1 0,-10 9-2 15,4-6 8-15,-13-4-3 0,-11 5-4 16,-16 5 5-16,-41 1 0 0,-16 5 0 16,-11 0 5-16,-15 3-3 0,-27 2-3 15,-21 5 2-15,-9 2 1 0,-14 3 2 0,-6 0-6 0,-7-1-4 16,-10 6 1-16,0 0 4 15,0 0-1-15,-93 3 0 0,9 5-5 16,-25 5 0-16,-15 1 4 0,-52 11 3 0,-8 4 0 16,-2-4-8-16,-18 0 2 0,-10 8 1 15,-12-1-4-15,-3 2 4 0,-8-1 3 0,-7 0-5 16,1 1 9-16,-10 0-12 0,-5 4 0 16,-1-5 0-16,2-4 7 0,3 3-11 0,1 2 12 15,3-1-5-15,13-7 5 0,17 2-6 16,7-3 5-16,20-3 4 0,10 2-3 15,40-10 7-15,6-2-5 0,10 1-3 0,21-2-1 16,22-4 5-16,18-2 7 16,12 0 9-16,15 0 2 0,12-2 10 0,6-3-1 15,21 0-5-15,0 0-7 0,0 0-1 16,0 0 5-16,111-21 5 0,-15 6-12 0,21 1-8 16,19-4 10-16,54-7-8 0,8 0-3 15,21-3-2-15,14-1 4 0,21-4-2 16,6-2-15-16,17 4 8 0,6-6 4 0,83-8-3 15,-72 15 3-15,76-5 4 0,-97-1 3 16,0-6-18-16,-9 16 5 0,-14-10 3 0,-24 4 4 16,-19 1 3-16,-24 5-5 0,-42 2-1 15,-22 5-1-15,-21 4-2 0,-29 5 4 16,-18 3 5-16,-18-4 1 0,-17 7-17 16,-13 1 5-16,-3 3-12 0,0 0-13 15,-57 0-25-15,14 3-21 0,-26 5-27 0,-25 9-33 16,-6-2-49-16,-3 3-40 0,0 3-59 15,-1 2-133-15,-2-3-9 0,-2-2-203 0,2 0-123 16</inkml:trace>
  <inkml:trace contextRef="#ctx0" brushRef="#br0" timeOffset="40919.66">21662 8375 1946 0,'-12'7'134'0,"2"-2"14"16,10-5 8-16,-21 3-10 16,21-3-15-16,0 0-21 0,0 0-14 0,51-15-5 15,15 5 0-15,31-5 1 0,17-3-7 16,25 1-7-16,54 2-11 0,14-9 6 16,19 3-6-16,22-2-9 0,8-2-1 0,15 3-6 15,-2 6-9-15,-2-2 1 0,3 3 7 16,-17-2-12-16,-19-1-1 0,-17-1 6 0,-12-3-13 15,-18-6-9-15,-46 11 9 0,-18-4-1 16,-9 7 6-16,-18-6-6 0,-26 10 9 0,-7-4 12 16,-16 6 0-16,-7-2 5 0,-10 3 1 15,-3 3-2-15,-8-3-3 0,1 1-5 16,-2 5-4-16,-2-6-1 0,-2 3-5 16,-2 0-6-16,-2 1-3 0,-10 3 0 15,14 0-1-15,-14 0-8 0,0 0 2 0,0 0-2 16,0 0-1-16,0 0-4 0,0 0-4 15,-54-3 3-15,21 6-3 0,-14 0 4 0,-19 1-5 16,-11 0-2-16,-3 10-2 0,-29-4 2 16,-2-1 0-16,-9 4-5 0,-13-5 3 0,-1 7 4 15,-42 6-5-15,-7 3 5 0,-10-2-1 16,-5 0-6-16,-1 3 4 0,2 3-5 16,10-7 3-16,-3-3 1 0,46-3-5 0,15 2 4 15,12-9-2-15,7 1-2 16,33-1 5-16,7-1 1 0,17-2 4 0,13-3 3 15,7 1 4-15,9-2 1 0,-2-1 1 16,9 4-2-16,17-4 1 0,-23-4-5 0,23 4 2 16,0 0 0-16,0 0-2 0,50-11-3 15,20-3 3-15,39-3-6 0,25-1 4 0,66-8-5 16,16-5 6-16,21-6-3 0,20-2-3 16,19 3 6-16,102-14-2 0,-12 0 0 15,0 3-3-15,-92 6 3 0,6 2 3 0,-10-5-1 16,-14 8-4-16,-9-7 3 0,-16 1-4 15,-21 5 2-15,-27-1-5 0,-17 5 4 0,-49 11-1 16,-20 2-3-16,-24 5 3 16,-10 0 2-16,-19 5-2 0,-11 0-4 0,-3 6 2 15,-14 3-5-15,-2 1 4 0,-14 0-1 16,0 0 1-16,0 0 0 0,-36 19-3 0,-18-4 5 16,-29 6-2-16,-20 4 0 0,-24 0-3 15,-43 7-2-15,-24-4-2 0,-19 4 2 16,-21 5-2-16,-19 1 5 0,-13-2-5 0,-4-1 4 15,0 2-4-15,3 5 2 0,1-9 4 16,-8 7-2-16,7-1 5 0,14 2-4 0,19-4-5 16,5-2 5-16,25 1-4 15,25-10 5-15,48-5-4 0,19-4 0 0,18-2 5 0,41-5-2 16,5-6 0-16,15 3 1 16,10-6-2-16,16-1 2 0,7 0 1 0,0 0-6 15,63-19 6-15,31 1-1 0,19-4-4 16,17-3 1-16,54-5 2 0,-1-3-3 15,17-3 2-15,3 5-4 0,4-5 8 0,10 3 0 16,6 0 0-16,-6-1-7 0,-4 1 3 16,-6 2 0-16,-24-2-3 0,-6 1-1 0,-50 10-10 15,-10-2 1-15,-14 5-1 0,-7 1-5 16,-29 5 6-16,-7 4-1 0,-13 2-4 0,-17-2-15 16,-4 5-12-16,-6 0-26 0,0 0-7 15,-10 1-16-15,0 3-9 0,-10 0-20 16,0 0-6-16,0 0-19 0,0 0-17 15,0 0-22-15,0 0-24 0,0 0-30 16,0 0-43-16,0 0-32 0,-30 13-101 0,14-5-47 16,2-8 47-16,-9 3-158 0,3-2-76 15</inkml:trace>
  <inkml:trace contextRef="#ctx0" brushRef="#br0" timeOffset="45135.77">8806 6197 1823 0,'0'0'137'16,"-20"-12"12"-16,7 6 4 0,-1-1 0 0,-2 0-5 15,-1-1-7-15,-3 1-7 0,3 1-16 16,1 2-13-16,-1 0-11 0,-3 4-12 16,20 0-5-16,-43 8-1 0,19 5-10 15,-6 2-7-15,-6 16-19 0,6-2-1 16,0 11-11-16,3 3 4 0,4 2-1 0,3 2 3 16,6 0-12-16,4 2 3 0,4-10 3 15,3-2-15-15,3-9 8 0,3 0 1 0,-3-6-6 16,3-7 0-16,4 3 10 0,-1-4-10 15,1-7 9-15,10-1 6 0,0-6-4 16,-17 0-7-16,52-20-14 0,-11-5 13 0,-4-7 4 16,2-4-4-16,-6-1 3 0,1-2 1 15,0-3 8-15,-5-2 2 0,-5 5 2 0,-7 3 11 16,-4 9 12-16,-7 4 1 16,5 3 3-16,-5 5 5 0,1 2-10 0,-4 1-12 15,3 2-9-15,-1 3-9 0,-5 7 4 16,0 0-11-16,0 0 6 0,0 0-7 0,19 27-3 15,-16-4 1-15,0 6-4 0,2 6 12 16,-5 5-11-16,3 13 2 0,6 4-3 16,-5-4-4-16,-1 0 3 0,11-6 3 0,2-4-2 15,-5-8 2-15,-2-10-1 0,4-7 5 16,4-2 8-16,-1-6 20 0,8-4 8 0,0-6 2 16,6-6 0-16,6-6-6 0,7-15 2 15,14-13-10-15,-4-13-7 0,-2-4 0 0,-2-4-2 16,-5-3-10-16,-4 2 8 15,-7-1-9-15,-9 13-1 0,-5 0-3 0,-2 4-5 16,0 5 4-16,-7 7-4 0,-4 7 6 16,-2 10-3-16,-1-1-12 0,0 5-3 15,-3 1-7-15,0 5 10 0,0 7-5 0,-13-8-12 16,13 8-7-16,0 0-3 0,0 0-10 16,0 0-5-16,-27 23-3 0,27-13 0 0,0 5 2 15,4-2 11-15,6 3-2 0,0 1 7 16,6 7-3-16,-2-5-1 0,10 5 2 0,6 9 7 15,0 0-1-15,3-2 2 0,0 1 1 16,-10 3 2-16,7 1 2 0,-4-3 7 16,-5-2-3-16,-8-4 9 0,1 1 6 15,-5 0 2-15,-2-3 3 0,-7-6-2 16,0 4 3-16,0-4-1 0,-10 5 4 0,4-5-2 16,-4-1-4-16,-7 0-27 0,7-5-31 15,-7-5-43-15,4 3-42 0,-4-4-65 0,4 0-65 16,-1-1-67-16,5-1-89 0,-1-2-152 15,10-3 35-15,-17 0 60 0,17 0-293 16,0 0-257-16</inkml:trace>
  <inkml:trace contextRef="#ctx0" brushRef="#br0" timeOffset="53202.86">1492 7900 2318 0,'-22'-10'92'0,"5"2"28"0,1 4 1 0,8 1-4 16,8 3-9-16,-19 0-20 0,19 0-22 15,0 0-4-15,-17 25 13 0,20-7-21 16,0 7 5-16,8 1-12 0,2 5 8 0,10 5-10 15,7-3 17-15,16-2 10 0,8-12 16 16,16-3 14-16,17-16 1 0,26-17-2 16,11-11 0-16,42-27-4 0,14-4-13 15,-3-10-8-15,0-8-5 0,-11-6-4 16,-13 1-7-16,-2-1-9 0,-18 4-3 0,-17 5-8 16,-35 20 0-16,-8 4-2 0,-10 10-5 15,-23 9-1-15,-10 9-3 0,-7 7-8 0,-2 1-23 16,-8 5-57-16,-3 5-32 0,-3 0-23 15,-7 4-26-15,0 0-29 0,6 14-32 16,-6-4-33-16,-3 2-65 0,-3 2-81 0,-2 3-145 16,2 5 35-16,-1-7-238 0,-3 2-219 15</inkml:trace>
  <inkml:trace contextRef="#ctx0" brushRef="#br0" timeOffset="55191.71">6430 9018 2152 0,'0'0'33'16,"0"0"5"-16,16-3-2 0,-16 3-1 0,0 0-1 15,0 0 1-15,0 0 9 0,0 0 1 16,0 25 5-16,0-25-1 0,-16 28 7 16,5-14-1-16,-2-2-4 0,-4 9 8 0,-2-1-4 15,-8 2 8-15,0-4-3 0,-16 7 7 16,-4 0-1-16,-2-7-9 0,8-1-3 0,8-5 0 15,-4-2-1-15,7-5 20 0,3 2-5 16,4-1-11-16,-3-5 9 0,6 5-9 16,-1-3 3-16,5-3 6 0,-1 0-9 15,17 0-1-15,-30 2 1 0,17-2 9 16,13 0-11-16,-20 6-9 0,7-5-2 0,13-1-4 16,-17 3-6-16,17-3-8 0,0 0 2 15,-21 3-7-15,21-3 2 0,0 0 1 0,0 0-7 16,0 0-1-16,0 0-15 0,0 0-25 15,0 0-5-15,0 0-33 0,0 0-39 16,-16-6-40-16,16 6-53 0,0 0-66 0,0 0-73 16,24-14-150-16,-11 3-2 0,4 2 48 15,-4-1-179-15,7-5-114 0</inkml:trace>
  <inkml:trace contextRef="#ctx0" brushRef="#br0" timeOffset="87425.12">10142 11922 1927 0,'-36'-6'260'0,"9"6"29"0,8-1 11 15,2-2 13-15,4 0 17 0,13 3-6 16,-21-1-30-16,21 1-32 0,0 0-17 16,0 0-34-16,0 0-18 0,43-21-11 0,21 9-24 15,16 2 8-15,23 3-4 0,20-1-14 16,11-2-4-16,3 3-20 0,0 0-2 0,-1 6-16 16,-6 1-11-16,-7 0-3 0,-6 0-11 15,-24 0-8-15,-6 1-18 0,-11-1-54 16,-2 7-53-16,-20-7-37 0,-8 0-44 15,-13 4-36-15,4-4-50 0,-14 3-48 0,1-3-46 16,-8 0-36-16,-2 0-51 0,-8-6-83 16,-6 6-128-16,-3-18 62 0,-11 3-479 15,-5-6-503-15</inkml:trace>
  <inkml:trace contextRef="#ctx0" brushRef="#br0" timeOffset="87739.17">11386 11437 3060 0,'-7'-12'86'0,"1"5"28"0,-1-2 5 15,7 9 4-15,-10-9-5 0,10 9-10 0,0 0-18 16,0 0-6-16,20-13 7 16,-3 13-6-16,6 3-9 0,7 1-1 0,31 11 2 15,15 13-8-15,4 7 1 0,-4 5 4 16,5 7-6-16,-15 9-4 0,-6 4 2 0,-6 2-7 16,-11 2 10-16,-13 7 3 0,-10 2 5 15,-17-17-5-15,-9 8 6 0,-18 8-19 0,-2-7 1 16,-14 3-6-16,-11-5-3 0,-2-9-8 15,-7-1 1-15,0-9-9 0,-10-3-21 16,4-7-25-16,9-10-30 0,3-2-32 0,5 0-36 16,12-8-47-16,3 0-34 0,11-4-33 15,3 2-40-15,4-6-46 0,-1 1-22 16,4-2-52-16,2 0-93 0,5 0-16 16,6-5-340-16,0 0-319 0</inkml:trace>
  <inkml:trace contextRef="#ctx0" brushRef="#br0" timeOffset="92005.1">23323 13745 2423 0,'-27'-4'5'16,"11"0"19"-16,-5 1 17 0,2-1 12 15,2-2 17-15,-4 4 11 0,9 0 9 0,-6-2 1 16,18 4 12-16,-25-1 6 0,25 1-12 16,-18-3-8-16,18 3-2 0,0 0-2 15,0 0 8-15,0 0 4 0,97 4-6 0,-10 0-4 16,36-8-7-16,18 3 0 0,5-2-5 16,4-7-11-16,-3 5 1 0,-1-8-5 15,-6 3-8-15,0 1-7 0,-16-1-3 0,-7-4-3 16,-14 3-4-16,-30 3-4 0,-23 1-1 15,-10 4 2-15,-7-1 0 0,-10 1-6 0,-2 0-1 16,-15 1-3-16,-6 2-7 0,0 0 4 16,-60-3-3-16,-13 3-2 0,-34 8-2 0,-23-1-3 15,-53 8 0-15,-13-2 4 16,-15 6-6-16,1 9-2 0,17-10 1 0,-17-1 3 16,17 1 2-16,13 4-4 0,39-12-4 15,5 2 5-15,2-1-4 0,11-4 6 16,13 3-2-16,30-2 15 0,13-6 12 0,11 3 8 15,19 1-2-15,4-2 1 0,9-4 0 16,8 0-1-16,16 0-9 0,0 0 9 0,0 0-9 16,0 0 0-16,113-21-3 0,0 7-2 15,24-1 0-15,50-6 2 0,13 4-7 0,16-2-3 16,11-2 6-16,-11 3-8 0,-2-1-5 16,-7-1 2-16,-17-5-2 0,-20 6 0 15,-31-2-1-15,-18 0 0 0,-14 7 3 16,-34 2-7-16,-7-1 2 0,-19 8 11 0,-7-2 5 15,-10 0 3-15,-13 1-3 0,-1 1 0 16,-9-1-1-16,-7 6 5 0,0 0-12 16,0 0-4-16,-60-4-1 0,23 4-2 0,-2 0-2 15,2 0-17-15,-13 0-18 0,10 0-25 16,4 0-28-16,-2 0-35 0,5 3-32 0,0-3-58 16,6 1-35-16,0 3-36 0,8-2-39 15,-5 1-41-15,8-1-85 0,2 1-105 16,4-3 50-16,10 0-344 0,-10 3-324 0</inkml:trace>
  <inkml:trace contextRef="#ctx0" brushRef="#br0" timeOffset="100338.89">21276 16140 2391 0,'0'0'-46'16,"0"0"19"-16,-17 2 19 0,17-2 30 0,0 0 5 16,0 0 11-16,0 0 4 0,-22-5 19 15,22 5 5-15,0 0-4 0,0 0-7 16,0 0 5-16,0 0-8 0,0 0 7 0,0 0 4 15,0 0-9-15,36-14 0 0,-23 11 7 16,4 0-12-16,2 1 2 0,5-1 15 0,3 1-1 16,6-3-5-16,0-1-6 0,7 2-5 15,7-4-2-15,-4 2 4 0,20-1-7 16,-9 3 1-16,9-4-20 0,-9 2 7 0,-14 2-11 16,3 0 5-16,-3-2-9 0,-10 4 2 15,0-1 4-15,4 1-4 0,-11-2-5 16,1 3 5-16,-2 1-19 0,-1-3 7 15,-1 3 5-15,-20 0-6 0,30-3 1 16,-14 2 9-16,-16 1 1 0,20 0-4 0,-20 0-16 16,20-3 14-16,-20 3-15 0,20-3 19 15,-20 3-13-15,0 0 1 0,0 0 3 0,0 0 11 16,0 0-11-16,0 0 4 0,0 0-15 16,0 0 4-16,0 0 7 0,-66-7 2 0,39 7 7 15,-6 0-8-15,-4 0-7 0,-4 2-1 16,-5 1-2-16,-1-3-2 0,1 2 8 15,-1 1 5-15,-3-3-8 0,3-3 4 16,-2 9-4-16,2-6-11 0,13 0 8 0,-2-3 14 16,6 6-7-16,3-6 1 0,0 0 5 15,7 1-2-15,4 2 7 0,-8-3 15 16,24 3-1-16,-33 0 1 0,33 0-1 0,-20 0 2 16,20 0 0-16,-20 3-2 0,20-3-10 15,0 0 9-15,0 0-7 0,0 0 6 16,0 0 9-16,0 0 2 0,0 0 4 0,0 0 0 15,80-5 5-15,-43 5-1 0,9-4-8 16,8 3-1-16,19-2-7 0,1-1-1 0,-1 1-1 16,-7-5-3-16,4 6 3 0,-2-6-8 15,-19 5-2-15,-13 2-2 0,2-2 6 16,-8-2-5-16,0 2-3 0,-7 3-3 0,0-2 2 16,-6-2 1-16,-1 4-4 15,-16 0 1-15,30-1 4 0,-30 1-5 0,21 0 4 16,-21 0-8-16,16 0 7 0,-16 0-7 15,0 0-1-15,0 0 2 0,0 0 0 0,0 0-4 16,0 0 2-16,-49-10-6 0,15 7 7 16,-6 3-3-16,-13 0-3 0,-18 0-2 15,-2 0 4-15,-4 6-4 0,1-2 0 0,3-1 8 16,-1 4-4-16,8-2-4 16,12 1 8-16,8-2-9 0,5 0 3 0,1 2 3 15,7-1-7-15,6-2 2 0,8 0 2 16,-5-2 1-16,7 2 2 0,-2-3-1 0,2 3-4 15,17-3 5-15,-24 1 9 0,24-1-4 16,-13 6 1-16,13-6 0 0,0 0 3 16,0 0 9-16,0 0 8 0,54 3 1 0,-24-3 3 15,6 0 2-15,11-3-2 0,23 1-2 16,3-2 3-16,-3 0-6 0,-4 1-6 0,8-1-3 16,-7-1-6-16,-10 0 1 0,-11 0 3 15,-10 5-2-15,8-6-2 0,-10 5 0 16,-1-2 1-16,-6 3 1 0,-4-3 0 0,0 1-6 15,-6 2 0-15,-1-3 2 16,-16 3-1-16,30 0 4 0,-30 0-3 0,17-2 6 0,-17 2-9 16,0 0 8-16,0 0-10 15,0 0-5-15,0 0 7 0,-70 0-2 0,27 0-3 16,-10 0 6-16,-24 2-3 0,-4 3-6 16,2 1-1-16,-5 1-1 0,1 0 3 15,6-2 1-15,8 5 1 0,2-2-7 0,17-1 8 16,7 0-8-16,13 0-2 0,-4-1 6 15,11-3-6-15,3-1 5 0,4 1 1 0,-8 0 4 16,7 1-5-16,7 0 7 0,10-4-6 16,-9 9 2-16,9-9 3 0,0 0 17 15,33 12 0-15,-14-9 3 0,11-2-4 16,3 3 17-16,11-4-5 0,6 0 5 16,20 2-16-16,3-4 5 0,0 2-9 0,-2-4 4 15,-1 3 0-15,-17-2-2 0,0 0-11 16,-9-1-4-16,-8 1 4 0,1 1 11 0,-4-1-3 15,-6 3-7-15,-7-2-9 0,4-2 1 16,-5 4-18-16,-2-1-20 0,-17 1-16 16,27-6-29-16,-17 6-31 0,-10 0-25 0,17-1-32 15,-17 1-41-15,13-6-27 0,-13 6-27 16,0 0-34-16,6-2-39 0,-6 2-54 0,0 0-81 16,0 0-61-16,0 0 52 15,0 0-322-15,0 0-289 0</inkml:trace>
  <inkml:trace contextRef="#ctx0" brushRef="#br0" timeOffset="101772.19">21580 14197 2363 0,'-3'-31'54'0,"6"10"32"0,-3-2 24 16,0 0 16-16,0 7 6 0,3-5 8 16,0 0 11-16,0 10-7 0,-3-4-7 0,4 2-19 15,-1 6-8-15,-3 7 0 0,0 0 3 16,0 0 12-16,0 0 17 0,14 35 1 0,-11-7 9 15,7 22 2-15,-4 1 7 0,2 5 8 16,-2 3-9-16,1 4-1 0,-1 2-1 16,8 13-15-16,-11-13-11 0,0 2-10 15,7-2 3-15,-4-5-14 0,-6 0-12 0,4-5-7 16,3-2-17-16,-4-13-9 0,1-5-3 16,2-3-12-16,-3-7-29 0,-3-3-45 15,3-1-11-15,-3 1-45 0,0-8-31 0,8 0-27 16,-5-4-42-16,0-5-46 0,4-1-71 15,-7-4-70-15,0 0-61 0,0 0-121 0,0 0-57 16,3-22 60-16,-13 10-456 0,4-4-478 16</inkml:trace>
  <inkml:trace contextRef="#ctx0" brushRef="#br0" timeOffset="102108.29">21340 14922 2925 0,'0'0'20'0,"-24"-2"36"0,24 2 21 16,-13-4 25-16,13 4 1 0,-17-4-16 15,17 4 5-15,-16-4-12 0,16 4-7 16,0 0-4-16,0 0 19 0,0 0 5 16,0 0 2-16,16 29-7 0,-2-14 6 0,5 3-3 15,8-1-5-15,0 5-2 0,9 6-7 16,-2-7 0-16,6 4 1 0,-3-6-1 0,-1-6 0 16,10 5 5-16,-2-11 4 0,-4 0 5 15,0-7-12-15,4-2 5 0,19-6-12 16,-3-5 0-16,-3-3-9 0,-8-8-3 0,2-1-14 15,-1-4 10-15,-14-4-17 16,4-5-2-16,-7 1-6 0,-6-2 3 0,-3 1-6 16,-8 8 1-16,-9 2-18 0,3 7-17 15,-7 2-32-15,0 2-34 0,-3-1-32 0,0 5-42 16,7 1-33-16,-7 8-50 0,0 4-29 16,-7-11-28-16,7 11-36 0,0 0-44 0,-16 2-78 15,16-2-79-15,0 0 29 0,0 0-296 16,-14 13-278-16</inkml:trace>
  <inkml:trace contextRef="#ctx0" brushRef="#br0" timeOffset="111240.49">19556 16317 2306 0,'0'0'14'0,"-13"-2"21"0,13 2 22 16,-17-5 1-16,17 5 34 0,-13-5-5 0,13 5-4 15,0 0 7-15,-14-7-13 0,14 7-2 16,0 0 8-16,0 0-5 0,30-11 1 16,-9 9-10-16,9 2 8 0,6-4 3 0,4 3-10 15,10-2-6-15,20-1-9 0,-3 1 3 16,6-5-3-16,0 8-6 0,0-2-8 0,-5-3-7 16,-2-2 6-16,-9 1-6 15,-11 1 4-15,5 3-2 0,-12-3-13 0,-2-1 1 16,-4 2-1-16,-6 1-11 0,0 1 13 0,-7 2-14 15,-1-3 2-15,-1 3 0 16,-18 0-5-16,26-2-10 0,-9 2 17 0,-17 0-7 16,20 2 7-16,-20-2-2 0,0 0 5 15,0 0-10-15,0 0-6 0,0 0 1 0,0 0 3 16,-67 3 6-16,31-1 0 0,-11 1-11 16,-20 1 3-16,-6 2-3 0,-7-1 1 15,-4 2-4-15,11-1 6 0,-7 1 3 0,7 0-10 16,-1 1 10-16,11-4 4 15,13 3 14-15,6 2 3 0,14-7 9 0,0 5 1 0,8-4-5 16,-2 0 4-16,4 2-8 16,4-3-3-16,-1 1 3 0,7 2 5 0,10-5 19 15,-7 11 20-15,7-11 10 0,34 14 13 16,2-10-1-16,34 2 0 0,10-6-1 16,30-7-8-16,10-1-2 0,-6-9-14 0,6 0-4 15,-11 3-10-15,-2-4 4 0,-34 4-12 16,-2 2-4-16,-22 1-2 0,-12-2-2 0,0 6-6 15,-7 0 0-15,-7-1-3 0,-3 4-13 16,-7-2-3-16,1-1-6 0,-4 2-18 16,-10 5-11-16,14-10-21 0,-14 10-20 0,0 0-25 15,-5-14-22-15,5 14-30 16,-13-7-42-16,7 3-54 0,6 4-54 0,-14-8-57 0,11 6-81 16,3 2-142-16,-10-12 27 15,10 6 59-15,0 6-342 0,0 0-311 0</inkml:trace>
  <inkml:trace contextRef="#ctx0" brushRef="#br0" timeOffset="116440.38">20596 15083 2319 0,'0'0'-87'0,"-26"-13"18"16,19 9 20-16,7 4 15 0,0 0 11 0,-11-8 8 16,11 8 10-16,-6-13 12 0,0 8 6 15,2-5 3-15,4 10 6 0,-6-15 3 16,3 2 3-16,3 1 8 0,-5 2 10 0,5-5 3 15,0 2 2-15,5-5 4 0,1 0 0 16,-3-3 4-16,4-2 7 0,-4-2 3 16,3 2-10-16,5-2 5 0,-4 0 0 15,5-4-1-15,2-1 11 0,-1 2-9 0,11-10 15 16,-1 1-21-16,4 2-5 0,-7 7-4 16,3 3 16-16,10-12-19 0,4 8 8 15,-10 5-9-15,-4 2-5 0,20-6 0 0,-2 3 3 16,-5 0-4-16,7 0 3 0,-13 7-13 15,7 4-2-15,10-8 10 0,-4 7-6 0,10-3-5 16,-10 8-9-16,-2 0 12 0,2 3-10 16,-3-1 0-16,-3 4-3 0,-4 4 2 0,7 0-5 15,-7 1-4-15,10 5 0 0,-5 3-7 16,-8-3 8-16,6 4 1 0,-2 2 1 16,-1 2-6-16,-3 3 10 0,0-3-12 15,-3 4 0-15,-1 1 7 0,-3-1 3 16,-3 4 3-16,1 1 7 0,-2 0 8 0,-5 4 10 15,-4-2-5-15,-1 2 11 0,5 1 7 16,-11 0 2-16,1-3-5 0,2 3 5 0,-6-3 1 16,0-3-4-16,3 3 6 0,-3-6-5 15,5 4-9-15,-5-5-5 0,0 0 1 0,3-2-3 16,0 0-9-16,-3-4-2 0,0 1-2 16,0-4-3-16,0 4-3 0,3-3-3 15,-3-10 0-15,4 18 1 0,-4-18-17 16,-4 9-22-16,4-9-31 0,4 13-39 15,-4-13-33-15,0 8-38 0,0-8-37 0,3 7-42 16,-3-7-39-16,0 0-44 0,-7 7-38 16,7-7-73-16,-6 6-46 0,6-6 42 0,-11 1-218 15,11-1-151-15</inkml:trace>
  <inkml:trace contextRef="#ctx0" brushRef="#br0" timeOffset="116745.29">21726 14877 1895 0,'0'0'-8'0,"0"0"22"16,0 0 26-16,-20 3 11 0,20-3 11 16,0 0 4-16,0 0 12 0,-14 3 16 0,14-3 8 15,0 0 15-15,-3 12-2 0,3-12 13 16,0 0-6-16,0 0-1 0,14 21-10 0,-7-15-8 16,5 2 20-16,2-1-11 0,-1-3-3 15,4 0 6-15,7-2 3 0,-5 0-12 0,5 1-3 16,-1-6-9-16,7 1-6 0,1-5-10 15,-1 0-9-15,6-10-8 0,-6 0 1 16,16-8-7-16,-2-2-2 0,-11-5-10 0,4 0-6 16,-7-2-1-16,-7 7-1 0,-3 2-6 15,-6-2-7-15,-1 2-6 0,-3 2-5 0,3 6-23 16,-10-1-16-16,-3 3-21 16,0 1-48-16,0 3-40 0,0 11-26 15,0-13-33-15,0 13-35 0,-12-4-36 0,12 4-57 16,0 0-96-16,0 0-59 0,-24 11 41 15,21 0-224-15,-1-5-157 0</inkml:trace>
  <inkml:trace contextRef="#ctx0" brushRef="#br0" timeOffset="118708.46">23373 14465 1945 0,'0'0'19'0,"0"0"19"16,6-10 26-16,-6 10 12 0,0-10 17 0,0 10 6 15,0 0 13-15,7-11 1 0,-7 11-3 16,0 0 2-16,0 0-5 0,0-10-1 15,0 10-4-15,0 0-4 0,0 0-5 16,0 0-1-16,0 0 9 0,-37 31 6 16,18-16-7-16,-19 12 3 0,5 3 0 0,-10 2-2 15,-1 4-2-15,-11 6 5 0,7-5-15 16,2-3 2-16,-17 7-8 0,3 0-7 0,10-11-6 16,2-1-5-16,2 2-3 0,2-3-11 15,5-2-7-15,5-5-10 0,11-4 8 16,0 1-6-16,3-6-8 0,7 1-2 0,-1-1-2 15,4-2-4-15,-4-2-13 0,2 2-27 16,5-3-38-16,-4 1-33 0,5-4-13 0,6-4-41 16,-13 10-24-16,2-4-29 0,11-6-45 15,-6 1-31-15,6-1-46 0,0 0-80 16,-16-14-72-16,13 7 25 0,-2-4-269 0,2-1-208 16</inkml:trace>
  <inkml:trace contextRef="#ctx0" brushRef="#br0" timeOffset="119006.39">22432 14880 2080 0,'5'-18'13'15,"-2"3"36"-15,3 2 39 0,-6 1 26 0,4 2 13 16,-1 0 21-16,-3 10 9 0,6-15 4 16,-6 8-14-16,0 7-16 0,3-10-10 15,-3 10-6-15,0 0-21 0,0 0 6 0,-22 35-8 16,14-16-11-16,-4 2-1 0,-15 17-1 16,14-6-10-16,-1-6 8 0,4 3-7 0,1 0-4 15,1-6-4-15,5 2-5 16,3-6-2-16,3-1-3 0,8 3-2 0,-5-4 3 15,7-2 0-15,7-3-7 0,4-2 1 16,6-3-7-16,7-3-5 0,2-4-4 16,12-4-3-16,12-4-1 0,-9 2 0 0,-15 1-5 15,1-2-7-15,1 0-6 0,-8 1-15 16,-11 3-24-16,5-1-24 0,-10-1-34 0,0 2-30 16,-4 0-39-16,4 2-26 0,-17 1-18 15,0 0-30-15,26 0-27 0,-26 0-42 16,0 0-70-16,0 0-110 0,0 0 31 15,0 0-246-15,0 0-189 0</inkml:trace>
  <inkml:trace contextRef="#ctx0" brushRef="#br0" timeOffset="130257.55">21969 17842 2168 0,'-27'0'140'0,"2"-3"17"0,7 3 12 0,18 0-14 15,-30-2 6-15,30 2-13 0,-16 2-10 0,16-2 4 16,0 0-5-16,0 0 6 0,0 0 17 16,56-9 6-16,18 2 9 0,26-4-7 15,13-6 3-15,20 2-2 0,48-10-14 16,-12 1-9-16,-25 7 5 0,-7-2-32 15,-4-2-13-15,-6 3-18 0,-14 1 6 0,-16 2-8 16,-28 5-14-16,-21 2-2 0,-12 4-4 16,-6 0-14-16,-11-2-4 0,2 1-9 0,-12 5 0 15,-9 0 2-15,0 0-7 0,0 0-3 16,0 0 0-16,-52 0-13 0,-19 2-5 16,-11 1-7-16,-32 3 10 0,-13 2-9 15,-10 3-1-15,-46 7-8 0,-1-1-4 16,5 1 5-16,2 1 5 0,44-3-10 0,2-1 10 15,8 2 1-15,-7-2-12 0,13-3 5 16,14 1-5-16,4-1 2 0,18-2 6 16,15-3-9-16,15-1 7 0,21-1 12 0,0-2-10 15,8 0 8-15,1-3 1 0,15 1-1 16,6-1 9-16,0 0 3 0,0 0 13 0,0 0 7 16,93 3 3-16,-13-6 11 0,13 3 4 15,30-1 4-15,11 1 2 0,3 1 0 16,6-1-3-16,1 3-8 0,-5-6-11 0,8 3-7 15,-10 0 7-15,-11-1-3 0,-12-2-7 16,-27 0-6-16,-11-2-2 0,-9-2 1 16,-21 1-5-16,-3 5 5 0,-13 1-4 15,-6-3 3-15,-7 0-5 0,-7 0-6 0,-10 3-4 16,0 0 2-16,0 0 3 0,-57-4-7 16,-19 11-3-16,-31 0-1 0,-17 8-1 15,-9 2 1-15,-40 7-4 0,33-9-2 0,10 4 2 16,0 2 1-16,9-4-2 0,18 5 0 15,13-7 3-15,17-5-5 0,13 1 5 0,16-1-2 16,14-3-8-16,8-3 0 0,1 0-8 16,4-2 1-16,17-2-8 0,-6 2-1 0,6-2-16 15,0 0-27-15,0 0-34 0,66-15-33 16,-22 8-23-16,23-5-29 16,-1-1-20-16,11 1-17 0,-4-4-37 0,24 0-32 15,-31 3-26-15,8-5-27 0,-4 3-57 16,-7 0-83-16,1-2-97 0,-4-4 55 0,-3-1-436 15,-7 0-442-15</inkml:trace>
  <inkml:trace contextRef="#ctx0" brushRef="#br0" timeOffset="136677.72">15793 17830 2872 0,'-3'-16'75'0,"-5"4"43"0,5 5 27 0,3 7 10 16,-3-14 5-16,3 14 3 15,0 0-3-15,-7-8-6 0,7 8-4 0,0 0-17 16,0 0-11-16,0 0-10 0,0 0 9 16,0 0 28-16,10 33-6 0,-2-8 0 0,-2 8-10 15,4 13-5-15,-1 6-15 0,2-2-7 16,2 5 5-16,-2 2-26 0,-2 0-6 16,4 1-2-16,1-2-1 0,-1-3-24 0,4-2-8 15,-4-2-2-15,-7-12-10 0,5-8-36 16,-8-6-37-16,7-4-35 0,-7-1-20 0,0-5-27 15,-3-2-36-15,0-11-48 0,0 8-42 16,0-8-33-16,0 0-37 0,0 0-35 16,-6-32-40-16,-4 10-40 0,4-6-42 0,-5-1-8 15,-5-17-351-15,5 11-321 0</inkml:trace>
  <inkml:trace contextRef="#ctx0" brushRef="#br0" timeOffset="137160.28">15812 18042 2434 0,'-3'-25'7'0,"-7"3"23"16,7 1 34-16,-3 7 22 0,-2 2 19 0,5-1 1 15,-3 2 0-15,-1 1-3 0,4 2-9 16,3 8-4-16,0 0-21 0,0 0 7 16,0 0 10-16,-33 18-2 0,22-5-4 0,-2 2-3 15,0 3 2-15,3 4-9 0,-7 3 1 16,7 3-10-16,-6 0-4 0,5-3-8 0,-8 16 1 16,5-7-9-16,4-8-5 0,-6 2 0 15,5 1-7-15,2-8-3 0,2-6 3 16,4 3-10-16,-8-5 3 0,8-5 12 0,3 6 12 15,-3-7 3-15,3-7-3 16,0 0-1-16,0 0 0 0,0 0-5 0,30-25-2 16,-13 8-7-16,-1-12-7 0,14-4 1 15,0-9-3-15,0 0-5 0,3 1 3 0,-3-5 1 16,10 4-10-16,-10 2 0 0,-3 1 16 16,-3 13 0-16,-4 2 2 0,-7 7-5 15,7 2-3-15,-7 5-2 0,4 6 3 0,-1 4-2 16,-16 0 9-16,37 7-7 0,-17 6 5 15,4 5-5-15,2-2-6 0,1 7 3 16,3 7-2-16,-4-5-2 0,-6-3-2 16,1 1 2-16,1 0 0 0,2-3-4 15,-7-5-3-15,-1 0 0 0,-2-2 0 0,-4-1-8 16,-1-5 0-16,2 3-14 0,-1-2-17 16,-4-4-24-16,-6-4-27 0,14 6-45 0,-14-6-26 15,0 0-39-15,0 0-27 0,0 0-35 16,0 0-53-16,0 0-64 0,10-15-113 15,-10 15-26-15,0-16 58 0,0 16-256 0,0 0-200 16</inkml:trace>
  <inkml:trace contextRef="#ctx0" brushRef="#br0" timeOffset="145858.37">18633 15120 2062 0,'0'0'6'0,"-10"4"18"0,10-4 13 16,-14 9 17-16,14-9 9 0,-13 4 7 15,13-4 10-15,-9 8 3 0,9-8 6 0,-14 4 4 16,14-4-5-16,-16 6 1 0,16-6 15 15,-18 4 0-15,18-4-1 0,-20 6 0 0,20-6 5 16,-19-3 2-16,19 3-8 0,-24-4 12 16,10-5-14-16,-2-3-3 0,3-3 7 15,-4-5-3-15,7-2-1 0,0-6-5 16,-3-19-4-16,6 4 4 0,4 5-4 0,-1-14-7 16,8-4 25-16,-4 2 5 0,13-3-20 15,0-1-6-15,4 1-8 0,4-13-9 16,1 15 3-16,-2 5-18 0,1 0-4 0,-2 5 3 15,-5 9-13-15,-1 7-3 0,1 4-4 16,-8 3 0-16,4 4-10 0,-4 2-10 0,8 1 8 16,-14 5-6-16,10 6-3 0,-10 4-25 15,14-11-27-15,-14 11-28 0,0 0-23 16,0 0-43-16,0 0-25 0,30 13-56 0,-27-8-42 16,4 2-43-16,-1-1-46 15,-6-6-47-15,10 7-90 0,-10-7-34 0,7 5 49 16,3-2-291-16,-10-3-248 0</inkml:trace>
  <inkml:trace contextRef="#ctx0" brushRef="#br0" timeOffset="146276.21">18527 14037 2225 0,'-14'-10'53'0,"4"3"41"16,-4-1 16-16,4 4 13 0,7-5 3 0,3 9 18 15,-14-12-6-15,14 12-7 16,-9-7-17-16,9 7 0 0,-7-8-26 0,7 8 3 16,0 0-16-16,0 0 1 0,0 0-10 15,0 0-5-15,0 0-2 0,43 5-4 16,-43-5-3-16,41 6-7 0,-11-5-3 0,0 2-1 16,3 0-2-16,4-2-6 0,2 5-2 15,5-1-9-15,-14-2-2 0,0 4-6 0,-1 1 8 16,-2 2 1-16,-10 0-7 0,7-1-1 15,-11 8 7-15,-4 4 2 0,-1 1-5 16,-8 6 3-16,-8-3 7 0,2 10 1 0,-10 9 0 16,-5 2 6-16,-2-3-3 0,7-1 3 15,-8-2-3-15,4-3-9 0,4-6 3 16,5-6-3-16,-2-3-6 0,3-4-5 16,7-1 2-16,-4-2-2 0,7-1-13 0,-7-3-30 15,7-1-23-15,0 0-54 0,0-2-51 16,0-8-51-16,7 10-36 0,0-9-33 0,-7-1-48 15,0 0-70-15,0 0-88 0,0 0 41 16,23-7-264-16,-23 7-199 0</inkml:trace>
  <inkml:trace contextRef="#ctx0" brushRef="#br0" timeOffset="149261.64">4580 15333 2005 0,'0'0'-56'0,"-8"-10"16"0,8 10 7 16,-9-11 7-16,5 7 5 0,4 4-3 0,0 0 15 16,0 0-5-16,-6-10 18 0,6 10-2 15,0 0 16-15,0 0-10 0,-6-11 2 16,6 11 8-16,0 0-1 0,0 0-4 0,0 0 2 15,-11-4 1-15,11 4 6 0,0 0-4 16,0 0 6-16,0 0-5 0,0 0-3 16,0 0 6-16,0 0-5 0,0 0 13 0,0 0-3 15,0 0-2-15,-10-10 0 0,10 10-2 16,0 0 0-16,0 0-3 0,0 0-3 0,0 0-2 16,0 0-1-16,-9-7 2 0,9 7-8 15,0 0 2-15,0 0 1 0,0 0 0 16,0 0-3-16,0 0-1 0,0 0-4 15,0 0 7-15,0 0-6 0,0 0 1 16,0 0 1-16,0 0-4 0,0 0 0 0,0 0 2 16,0 0 0-16,0 0-6 0,0 0 4 15,0 0-1-15,0 0 0 0,0 0 2 16,-4-8-6-16,4 8 8 0,0 0-5 0,0 0 1 16,0 0 3-16,0 0 0 0,0 0-6 15,0 0 0-15,0 0-1 0,0 0 4 0,0 0 1 16,0 0-6-16,0 0 5 0,0 0-4 15,0 0 2-15,0 0 0 0,0 0 0 16,0 0 4-16,23 22-7 0,-23-22 1 16,20 15 5-16,-10-5-3 0,4 1 5 15,2 3-4-15,4 1 2 0,1 0-2 0,4 2-2 16,2 5 2-16,10 3-3 0,-7-4 6 16,-10 0-1-16,4-2 1 0,2 1-4 15,-9-5 13-15,3 0 4 0,0-1-4 0,-4-1 0 16,2-1 1-16,-9-1 2 0,7-1-3 15,-8-3 0-15,5 1-3 0,-4-2 10 0,-1 1-4 16,-2 0 3-16,-6-7 0 0,13 7 0 16,-13-7-1-16,8 8 0 0,-8-8-8 15,12 4 2-15,-12-4 2 0,0 0 1 0,10 6-6 16,-10-6-4-16,0 0 2 16,0 0-2-16,0 0-10 0,0 0-37 0,0 0-41 15,0 0-50-15,0 0-55 0,0 0-82 16,0 0-395-16,14-14-160 0</inkml:trace>
  <inkml:trace contextRef="#ctx0" brushRef="#br0" timeOffset="149693.1">5246 15280 2002 0,'0'0'95'0,"-23"-7"20"16,23 7 23-16,-20-7 12 0,3 6-2 16,17 1-9-16,0 0-5 0,-30 5-21 15,20-2 5-15,4 7-19 0,-4 5 1 16,2 3-8-16,2 6 4 0,3 9 5 0,0 2 11 16,-7 17 4-16,10-10-8 0,-4 14-4 15,-3-4-10-15,1-2-2 0,6-5-9 0,-3 6-6 16,3-5-12-16,-4-11-6 0,4-5-8 15,-3 8 3-15,3-6-10 0,0-4-4 16,0-3-21-16,3-3-34 0,1-7-45 0,-1 0-45 16,3-2-46-16,-3-1-36 0,8-5-36 15,-8-4-43-15,-3-3-55 0,0 0-88 0,24-17-81 16,-14-3 43-16,-1 0-262 16,5-5-202-16</inkml:trace>
  <inkml:trace contextRef="#ctx0" brushRef="#br0" timeOffset="150224.96">5377 15591 2050 0,'9'-25'10'0,"-2"4"16"0,2 0 35 0,-1 7 11 16,-5-1 9-16,4 5-1 0,-1-1-12 16,0 3 4-16,2 2-8 0,-8 6-7 15,19 0 0-15,-19 0-4 0,27 17-5 0,-13 1-3 16,2 7 0-16,-6 0-4 0,0 4-7 16,0 3-2-16,-7 2-3 0,1-1 1 15,-4-1 9-15,0-2-17 0,-7 1 3 16,1-7 9-16,-1-2-13 0,-7-3-1 15,1-1-2-15,-1-7-2 0,2-4 8 0,-6-7-14 16,18 0-5-16,-25-12 11 0,8-3-4 16,4-13-5-16,-1 1-9 0,4-6 16 0,-1-14-7 15,16 4-6-15,-5 8 7 0,6 3-5 16,0 2-11-16,4-2 12 0,-2 9-11 16,1 3-1-16,-2 7-1 0,2-2 4 0,5 8 8 15,-1 1-10-15,4 5 6 0,-17 1 3 16,37 7-7-16,-17 0 5 0,-4 1-1 15,5 5-1-15,2 2 5 0,-7-3 4 16,8 8-3-16,-4-9-2 0,0 0 4 16,0-5-4-16,-1-2-2 0,5-1 6 0,3-8-7 15,12-6 7-15,9-8-6 0,-9-6 9 16,-2-3 0-16,-3 6-8 0,-5-9 5 16,-5 6 3-16,-7 6-2 0,-1 4 11 0,-5-1 13 15,-5 7 12-15,4-1-6 0,-4 0-10 16,-2 2 2-16,-4 8-8 0,10-7-1 0,-10 7 3 15,0 0-6-15,0 0-5 0,0 0 6 16,16 28-9-16,-13-16 4 0,8 1-4 16,-5-1 7-16,1-2-14 0,-1 1 14 0,5 0-3 15,-1-3-3-15,-1 2-8 0,2-6 3 16,-11-4-32-16,16 3-51 0,-16-3-46 0,21-11-62 16,-12 3-79-16,2-5-139 15,2-5-57-15,0-1 30 0,4-4-182 16,3-2-112-16</inkml:trace>
  <inkml:trace contextRef="#ctx0" brushRef="#br0" timeOffset="151359.32">7649 14724 1795 0,'0'0'10'0,"0"0"13"0,0 0 7 16,0 0 15-16,0 0 10 0,0 0 11 15,0 0 16-15,0 0 6 0,0 0 14 16,50-16-13-16,-29 5 8 0,6-6-9 0,-2-1 8 16,13-10-5-16,2-1-19 0,-7 1 14 15,0-8-11-15,-3 4-16 0,-6 3 8 0,-8 4 6 16,-2-3-5-16,-1-2-3 0,-4-2-11 15,-1 1 2-15,-8-4-8 0,0 1 2 16,-11 2-3-16,5-4 1 0,-4 4-17 16,-4 4 10-16,4-1-6 0,1 5 7 15,-5 10-3-15,1 2-13 0,3 1-11 0,0 9 2 16,10 2 7-16,0 0-2 0,-27 17-6 16,24 1-6-16,6 1-4 0,1 9 6 0,2 7-8 15,7 18 4-15,8 2-1 0,2 15 3 16,-3 6-4-16,0-1 2 0,-1 0 2 15,5-1 8-15,-7-17-9 0,-4-2 4 0,-2 1-16 16,1-9 8-16,-2-11 3 0,-2-5-2 16,-2-8 6-16,1-6-16 0,-7 1 23 0,3-7 0 15,-3 0 2-15,0-11 2 16,0 0-15-16,0 0 11 0,0 0 5 0,0 0-13 0,-7-44 7 16,1 19-4-16,-5-6-9 15,1 1 5-15,4-5 9 0,0 0-2 16,-2-1-9-16,5 0 13 0,6-3-3 0,8 7-3 15,-8 0-1-15,7 0-3 0,-1-1 1 16,5 1-6-16,2 1 2 0,11-2 0 0,3 1-2 16,-3 7 1-16,0 7 3 0,-4 7-1 15,4 3-3-15,-1 6-2 0,-2 2 1 0,2 4 4 16,8 6 0-16,-8 8-1 0,1 4-3 16,0 16 5-16,-3 2 1 0,-8 7-9 15,-2 3 4-15,5 0-20 0,-13 0-26 16,8-2-8-16,-4-12-29 0,4-7-18 15,-4-4-8-15,-1-4-10 0,5-5-5 0,-1-6 1 16,4-3 1-16,-1-7 14 0,5-1 9 16,2-9 7-16,3-8 10 0,-2-4 6 0,6-10 5 15,-4-10 13-15,-2 6 3 0,-11 3 11 16,1 6-5-16,-8 4 10 0,-2 3 20 16,-4 2 17-16,0 4-4 0,-4 3 3 0,1 1 1 15,-3 2-7-15,6 8 3 0,-18-4 2 16,18 4-3-16,0 0 4 0,-33 15-5 15,19-5-3-15,1 2 7 0,4 1-2 16,-2-1-5-16,5-2 8 0,2 1-5 16,1-1-1-16,3-10 5 0,0 0-1 0,10 10 4 15,-10-10-4-15,0 0 5 0,60-28 2 16,-30 7-4-16,3-5 0 0,-3 2 26 0,-6 3 29 16,-1-2-5-16,1 3 9 0,-8 2 8 15,-2 0-12-15,-1 7 2 0,-3 1 1 16,0 2-7-16,-7 4-8 0,-3 4 5 0,0 0-6 15,0 0-11-15,23 22 11 0,-12-7-6 16,-8 2-8-16,7 5-10 0,-4 2-1 0,14 1 4 16,-6-6-2-16,9 3-4 0,-3-1-8 15,1-8 0-15,-2-5 10 0,1-2-10 16,1-4-6-16,1-6 14 0,-1-1-9 16,9-11-7-16,-10 1-3 0,6-4-4 0,8-12 7 15,-5 6 3-15,-5 3-12 0,-4 1 15 16,-4 4-8-16,-2 1 3 0,-1 5 6 15,-7 1-12-15,5 0 1 0,-1 7 10 0,-10 3-9 16,17-8-1-16,-17 8 10 0,19 0-12 16,-19 0 5-16,30 4-4 0,-13-2 0 0,4-2-3 15,-2 0-4-15,5 2 0 0,-1-2-11 16,0 0-29-16,-6-2-29 0,3 2-21 16,-4-2-29-16,-2-3-34 0,-4 2-39 0,0-4-41 15,-7 4-55-15,-3 3-88 0,7-7-52 16,-7 7-219-16,0 0-151 0</inkml:trace>
  <inkml:trace contextRef="#ctx0" brushRef="#br0" timeOffset="153176.35">17689 17937 2175 0,'-10'-17'254'0,"1"3"11"0,2 6-2 0,3-1-23 15,1 1-16-15,3 8-20 0,0 0-23 16,0 0 0-16,20-11-2 0,7 14-2 16,6 1-17-16,10 0-13 0,24 10-18 0,0-3-8 15,-4 6-6-15,4-1-8 0,-1 1-14 16,-2 4-17-16,-4-6-35 0,-10 3-46 15,3-4-50-15,-16 1-58 0,-7-6-47 0,0-2-36 16,-7-6-38-16,-3-1-49 16,-20 0-73-16,30-8-102 0,-17-3-77 0,-2-9 41 0,-5 1-337 15,-3-9-317-15</inkml:trace>
  <inkml:trace contextRef="#ctx0" brushRef="#br0" timeOffset="153442.28">18433 17542 2514 0,'-7'-11'118'16,"0"4"48"-16,1 0 16 0,6 7 0 0,-17-3 2 15,17 3 4-15,-23 21 15 0,-4-1 11 16,-3 14 14-16,-6 8 8 0,-11 16-11 16,-4 8-14-16,5 3 17 0,-7-1-8 0,3-4-23 15,3 4-14-15,7 3-14 0,4-10-14 16,6-12-23-16,3 1-17 0,10-7-8 0,4-14-9 16,2-4-20-16,2-4-7 0,6-7-5 15,-1-3-37-15,4-3-22 0,0-8-38 16,0 0-40-16,0 0-43 0,21-1-35 15,-21 1-38-15,16-20-40 0,-10-1-39 16,8 5-31-16,-7-5-31 0,2-1-27 0,5-2-32 16,-11 5-52-16,4-6-110 0,-1 5 11 15,5-2-404-15,-8 1-420 0</inkml:trace>
  <inkml:trace contextRef="#ctx0" brushRef="#br0" timeOffset="155360.69">25950 17824 2810 0,'-27'-12'68'0,"4"5"18"16,2 0 34-16,8 1-3 0,4 1-5 0,9 5-12 15,-18-6-20-15,18 6 2 16,0 0-9-16,0 0 15 0,-6 21 11 0,22-3 2 16,17 10 0-16,8-2-7 0,5 6 0 15,1 4-13-15,6-5-4 0,14 6-9 0,-14-12-7 16,4-4-3-16,3 3-8 0,-3-6-9 16,-10-10 4-16,-7-2-4 0,-1-4-5 15,-2-2-6-15,-1-2-8 0,2-8-3 0,-5 0-21 16,-3-8-14-16,-3-1-9 0,-8-5 6 15,-8-5 5-15,-5 0-6 0,-2-9 8 16,-4 2 4-16,0 1-9 0,-7 6 11 0,0 0-1 16,7 10 4-16,-4 2-7 0,-2 3-2 15,-7 6 8-15,2 5 6 0,11 3 14 16,-36 4 18-16,9 11 16 0,-19 8 14 16,-4 7 12-16,-17 13 11 0,-6-1 10 15,-1 4-1-15,4 4-5 0,4-6-1 0,3 1 1 16,-1-2-11-16,11 1 1 0,13-8-10 15,7-7-12-15,9-1-2 0,4-10-12 0,7-5-7 16,2-1-1-16,-2-2-2 0,10-3-8 16,3-7-9-16,0 0-25 15,0 0-34-15,0 0-34 0,0 0-37 0,0 0-36 0,0 0-36 16,0 0-36-16,0 0-32 0,27-28-17 16,-21 18-25-16,4-2-44 0,-2-3-92 15,-2-5-123-15,1 1 49 0,-1-6-378 0,5-3-366 16</inkml:trace>
  <inkml:trace contextRef="#ctx0" brushRef="#br0" timeOffset="161143.29">3380 12195 2620 0,'-7'-12'48'16,"3"1"10"-16,1 4 0 0,3 7-4 15,0 0-9-15,0 0-2 0,0 0-5 16,0 0-1-16,0 0-10 0,0 47 5 0,7-14-2 15,3 13-7-15,3 8 10 0,4-2 6 16,-4 1-13-16,4-1 2 0,-1 1 4 16,5-3-9-16,-9-3 3 0,6-2-7 0,-6-9 4 15,-1-11-9-15,-1-3-6 0,-4-7 10 16,1-5-31-16,-3-3-29 0,-4-7-35 16,0 0-24-16,0 0-28 0,-14-47-19 15,-2-2-25-15,-8-17-13 0,4-9 3 0,-7-9 4 16,-3 1 2-16,3-10 23 0,2 3 14 15,-2 2 23-15,3 10 23 0,-6 9 40 16,3 16 19-16,4 11 29 0,10 9 15 0,0 8 11 16,2 8-3-16,-2 5-7 0,3 5-5 15,10 7 8-15,0 0-4 0,-10 25-1 16,10 0-2-16,17 19-1 0,2 2 3 0,15 14 6 16,3 4 6-16,3-9-1 0,6-3 23 15,4-2 4-15,-13-17 0 0,-1 3 4 0,-1-12 5 16,-10-5 15-16,-1-8 16 0,-4-1 6 15,4-7 8-15,-5-6-9 16,5-5-5-16,-1-2-6 0,4-11 4 0,-4 0-1 16,7-16-8-16,-7-5-3 0,-13 6-8 15,-2 1-5-15,-5-2 1 0,-3 1-12 0,-3-2-4 16,3 12-4-16,-8-2 10 0,2 6-8 16,2 1-6-16,1 4 4 0,0 6-15 15,3 2 0-15,0 9 4 0,0 0-18 0,0 0-2 16,0 0 1-16,0 0-2 0,0 0-5 15,54 26-1-15,-32-11 2 0,5 3-3 16,3 3-3-16,6 4 2 0,2 4 2 16,-2-1 5-16,1 1-9 0,-7 5-2 15,0-1 3-15,-3 4 4 0,-11-2 3 0,-5-7 4 0,-2 4-7 16,1 0-2-16,-7 4 13 16,-3-3 0-16,-3 1-20 0,0 0 14 0,-7-2 0 15,-7 14-17-15,1-13-31 0,-5 5-44 16,1-12-37-16,4-5-48 0,-4-10-73 15,7-2-115-15,2-7-98 0,5-4-195 0,6 2-145 16</inkml:trace>
  <inkml:trace contextRef="#ctx0" brushRef="#br0" timeOffset="161875.35">5183 11933 1809 0,'10'-24'-67'0,"-10"2"31"0,0 1 13 16,3 2 28-16,-3-2 14 0,-3 4 22 16,-7-8 18-16,6 3 19 0,-5 0 12 0,-1 0 4 15,-1 1 6-15,5 7-5 0,-4-1-5 16,3 2-1-16,-3 5-15 0,4 6-9 16,6 2-3-16,0 0-10 0,-48 20-9 0,26 2-3 15,-2 16 5-15,-3 4-10 16,10 3-8-16,-2 5-1 0,-1-3 1 0,10 2 1 15,4-12-5-15,-2-6-4 0,8-2-6 16,0-7 1-16,8 1 2 0,-8-7-7 0,6-2 6 16,7-7-7-16,1-7 1 0,-14 0 6 15,43-17-7-15,-4-8 3 0,-1-4-4 16,-8-4 7-16,-4-5-8 0,-6-2 7 0,0 1 2 16,-7 7 14-16,-6 6-6 0,0 2 12 15,-4 5 0-15,1 4 4 0,-1 2-11 16,0 2-2-16,0 5-4 0,-3 6 0 15,0 0 5-15,0 0-15 0,0 0 2 0,7 31-4 16,-4-10 17-16,1 2-16 0,-1-2-6 16,4 4 1-16,-1-4-3 0,8 0-12 15,-4-3 1-15,6-3-7 0,-2-5 14 0,5-3-13 16,8-7-1-16,3-8 8 0,8-5-6 16,11-9 0-16,-9-3 8 0,0-6-8 15,-6 2 8-15,-8 0-3 0,-6 4-7 0,-6 7 16 16,-1 0-9-16,-3 0 3 0,0 5 5 15,-4 1 2-15,1 5-7 0,-7 7-2 16,0 0 1-16,0 0 13 0,0 0-12 0,0 0 4 16,-3 32-7-16,3-20 4 0,3 1-7 15,0-2 0-15,1-2-2 0,6 0 4 16,3-2-1-16,-13-7-10 0,44-7 6 0,-11-4 3 16,16-9-8-16,2-7 11 0,-1 2 1 15,-7-3 1-15,-13 6-1 0,-3 1-5 16,0 0 5-16,-8 7 3 0,-2 2 2 15,-4 5 2-15,-2-2 5 0,-2 1-2 0,-9 8-4 16,0 0 5-16,0 0-6 0,0 0 9 16,21 17-3-16,-18-9-8 0,0 3 4 15,0 2-4-15,4-4-4 0,-1 2 7 0,2-5-3 16,2 5 1-16,-1-5-12 0,5-2 7 16,2-1 5-16,-16-3 1 0,37-3-26 0,-14-1-27 15,4-6-26-15,0 2-43 16,-4-5-46-16,4-4-61 0,-4-3-110 0,0-4-86 15,1 6-157-15,-5-6-84 0</inkml:trace>
  <inkml:trace contextRef="#ctx0" brushRef="#br0" timeOffset="162159.93">6857 10969 1823 0,'6'-10'124'0,"0"8"9"16,-6 2-17-16,0 0-4 0,0 0-21 0,0 0-12 15,0 0 0-15,0 0 20 0,13 30-3 16,-8-2 6-16,-13 25 2 16,5 4-8-16,0 5 4 0,-4 20-4 0,-10 6 0 15,4 5-9-15,0-3-9 0,9 3-5 16,-2-8-5-16,-1-3-4 0,7-16-8 0,3-2-3 16,-3 1-7-16,0-5-5 0,0-6 2 15,4-11-7-15,2-8-24 0,-6-7-28 0,4-6-17 16,0-4-27-16,2-8-43 0,0-5-40 15,12-3-37-15,-18-2-18 0,19-17-42 16,1-8-30-16,1-21-12 0,-2-5-19 0,11-24 11 16,3-7-352-16,4 6-139 0</inkml:trace>
  <inkml:trace contextRef="#ctx0" brushRef="#br0" timeOffset="162612.2">7239 11487 1802 0,'18'-42'-54'0,"-2"12"28"0,-7 9 34 16,2 2 31-16,-5 6 23 0,-2 1 8 0,-1 5-10 15,-3 7 0-15,0 0-8 0,0 0-8 16,0 0-2-16,0 0-6 0,-30 29-6 15,17-7 2-15,2 6-3 0,-5 1-2 0,3 3-5 16,3 0 0-16,-3-2-3 0,9-5-2 16,1 0-1-16,3-5-2 0,0-2-2 0,3-4-5 15,4-3 5-15,3-10-6 0,7-1 2 16,-17 0-1-16,39-16-1 0,-9-1-5 16,-6-4 7-16,6-12-5 0,0 1 2 0,-14 0 0 15,-2-1-5-15,-1 5 5 0,1 0 13 16,-8 3 13-16,1 7 6 0,-4 4 4 15,3 3-4-15,-2 4 3 0,-4 7-8 16,0 0-2-16,0 0-7 0,0 0-6 16,4 50 4-16,2-25-8 0,4 6 0 0,7-5 1 15,-1 6 2-15,18 0-4 0,-1-2-2 16,0-10 3-16,0-9-2 0,2-3 0 0,-2-8-7 16,13-8 0-16,11-3 4 0,3-7-3 15,-7-3 9-15,-3-4-11 0,-6-1-2 16,-5-2 5-16,-2-4-6 0,-4 1 4 0,-6 9 3 15,-7 10 13-15,-7-1 11 16,1 8-16-16,-7-1 9 0,-7 6-12 0,0 0 3 16,0 0-10-16,26 11 10 0,-16-5-7 15,7 1-2-15,6-6-2 0,0 5-4 0,4-1 6 16,10-2 0-16,-4 0-3 0,0-3 1 16,0 1-22-16,-3-1-39 0,-3-1-40 15,-3-2-58-15,-4 0-76 0,-4-2-166 0,5-1-39 16,-5-2-172-16,-2-1-107 0</inkml:trace>
  <inkml:trace contextRef="#ctx0" brushRef="#br0" timeOffset="163693.23">25550 17864 1879 0,'-24'3'105'0,"24"-3"8"0,-14 0-4 15,14 0-18-15,0 0-5 0,8-19-5 0,8 2-10 16,28-9 4-16,26-9 0 15,20-5-2-15,16 2-7 0,44-9-13 0,0-6 3 16,13 10-5-16,11 0-2 0,-8 2 2 16,5 0-11-16,-5 7-1 0,-2-1-2 0,-41 10-13 15,-4-3-6-15,-5-1 12 0,-11 8-16 0,-9 0 3 16,-30 5-3-16,-4 3 8 16,-21 3-1-16,-9 3 2 0,-6 2 7 15,-5-1-12-15,-8 5-6 0,-1-5 1 0,-10 6 1 16,0 0-8-16,6-7 1 0,-6 7-1 15,0 0-3-15,0 0 5 0,0 0-1 0,-6-18-32 16,6 18-32-16,0 0-30 16,0 0-37-16,0 0-23 0,0 0-21 0,0 0-20 15,0 0-45-15,0 0-83 0,0 0-97 16,0 0-182-16,-48 7-95 0</inkml:trace>
  <inkml:trace contextRef="#ctx0" brushRef="#br0" timeOffset="169059.25">22209 17912 1850 0,'-26'2'112'15,"-1"-2"15"-15,4 0-5 0,6 3 21 16,17-3 4-16,-27 0 7 0,27 0-1 16,-16-3 8-16,16 3-3 0,-14-4 0 0,14 4-8 15,0 0 0-15,33-23 6 0,5 10 1 16,28-5-12-16,31-3 2 0,3-2-9 0,10-2-5 15,20 2-13-15,-4 1-6 0,7 3-12 16,41-5-10-16,-38 6-6 0,-2 1-13 16,-1 1-4-16,-3-1-6 0,-13 0-11 0,-6 5-4 15,-32 5-5-15,-5-3-3 0,-22 6-2 16,-11 0-6-16,-8 0 0 0,-6 1-3 16,-4-3-2-16,-6 6 0 0,-4-2-6 15,-13 2 3-15,0 0 0 0,0 0-6 16,0 0 1-16,0 0-6 0,-90 0 1 0,10 0 4 15,-10 2-6-15,-27 1-6 0,-16 4 9 16,-17-1-10-16,-36 6-1 0,-7-2 11 0,-8 2-10 16,-3 1 2-16,5 5-6 0,6-3 3 15,9-1-2-15,44 4 6 0,13-5 14 16,18-4 31-16,8 4 5 0,28-5 30 0,23-1-9 16,10-1 9-16,4-6 4 0,9 1-17 15,10-1-12-15,17 0 3 0,0 0-6 0,0 0-10 16,44-19 5-16,25 6-7 0,34-6-1 15,25-2-9-15,2-1-3 0,6 2-7 16,38-10 1-16,9 2-13 0,-7 7 11 16,-9-4-2-16,-31 8-8 0,-2 1 4 15,-7-2-10-15,-18 3 7 0,-5 5 2 0,-34 4-3 16,-7-1-7-16,-15 2 9 0,-15-1-16 16,-3 5 7-16,-11 1 1 0,-5 0-1 0,-14 0 1 15,16 5-8-15,-16-5 6 0,0 0-12 16,0 0-14-16,0 0-20 0,0 0-38 0,-43 17-38 15,26-17-39-15,1 3-39 16,-8-2-37-16,12-1-36 0,-2 0-58 0,14 0-64 16,-24-7-70-16,8 3-131 0,5-6-33 15,-2-2 60-15,1-6-496 0,-2-6-528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14:31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6640 2545 1893 0,'-11'1'115'15,"11"-1"0"-15,-16 4 6 0,16-4 9 0,0 0-14 16,0 0 4-16,0 0-15 0,0 0-9 16,0 0-14-16,0 0 4 0,0 0-20 15,0 0 4-15,49-25-18 0,5 4-11 0,6 2 12 16,17-9-16-16,12 0 2 0,1-1-3 16,4-4-6-16,-1 5-3 0,0 2-3 0,-6-2-8 15,-3 0 6-15,-21 9 1 0,-3-2-6 16,0 6-8-16,-20 1 8 0,-7 6-8 15,-6-2 8-15,-3 4-1 0,-8-1 1 0,-2 2 2 16,-2-1-13-16,2 5 7 0,-14 1-17 16,20-6 0-16,-20 6-15 0,14-4-10 15,-14 4-6-15,0 0-21 0,0 0-4 16,0 0-10-16,0 0-8 0,0 0-8 0,0 0-7 16,-60 20-5-16,26-8 1 0,-2-2 9 15,-18 5 5-15,-3 6 6 0,-6-5 10 16,-20 9 5-16,6 0 5 0,-6 0 9 0,-1 3 5 15,8-3 2-15,9-5 5 0,7-1 4 16,4-1 2-16,16-3 8 0,7-2-4 0,-2-1 11 16,10 1 1-16,1-5-3 0,7-1 8 15,1-1 10-15,2 1 10 0,4-6 3 16,10-1 11-16,-20 8 5 0,20-8 9 0,-10 6 14 16,10-6 15-16,0 0 19 15,0 0 2-15,0 0-7 0,70-22-2 0,-10-2 1 16,17-1-17-16,2-4 2 0,12-4-14 15,5 1-1-15,-3 0-3 0,5-6-10 0,-5 5-1 16,-3 4-11-16,-7-4 7 0,-3 8-7 16,-23 5-3-16,-4-1 1 0,-13 9-11 15,-13 5-24-15,-4 0-29 0,-6-1-20 0,-4 5-27 16,-2 1-25-16,-11 2-26 0,0 0-34 16,0 0-32-16,0 0-27 0,0 0-66 0,-48 13-373 15,28-12-164-15</inkml:trace>
  <inkml:trace contextRef="#ctx0" brushRef="#br0" timeOffset="400.95">7353 1846 2013 0,'-17'-1'47'0,"4"-2"6"16,13 3-6-16,-24 0-3 0,24 0-6 0,-26 4-7 15,5 7-3-15,-8 3 0 0,-11 17-6 16,-3 5 2-16,-1 1-6 16,-9 8 2-16,12-2 2 0,-1 7-8 0,-9 1 2 15,21-8-4-15,-3 0 0 0,6-1 5 16,4 1-10-16,0-7 0 0,6 0 3 0,7-5 7 16,7-6 1-16,0 0 4 0,-1-6-4 15,11 6 11-15,-1-5 2 0,8-1 5 16,2-1 17-16,8-5 4 0,12-1-8 0,7-5 12 15,4-7 3-15,23 0-16 0,4-7 1 16,6-3-14-16,13-5-2 0,-3-4 4 0,0-1 0 16,-3-3-8-16,-4 3-3 0,-19 5-1 15,-18 2-4-15,-10 5-4 0,-6 1 0 16,-3 3-21-16,-3-2-9 0,-7 2-19 16,-1 0-20-16,-2 3-5 0,-4 1-10 15,-10 0-17-15,9 7-24 0,-9-7-18 0,0 0-40 16,-13 15-52-16,7-7-54 0,-5-4-167 15,2 5-147-15,-1-5-85 0</inkml:trace>
  <inkml:trace contextRef="#ctx0" brushRef="#br0" timeOffset="22883.8">3243 7728 2559 0,'-4'-13'140'0,"4"13"-25"16,-3-12-3-16,3 12-10 0,-13-18-6 0,6 11-21 15,-6-3 14-15,0 2-26 0,-4 1 0 16,0-2 1-16,-3 5-3 16,-3 4-14-16,-7 3-2 0,-4 7 1 0,-16 15 9 15,4 4 5-15,2 7-11 0,-5 15-5 16,1 12 12-16,12 5 4 0,0 4 0 0,9 0 5 16,11 6-4-16,-2-6-10 0,18-11 12 15,-3-6-5-15,13-3 0 0,10-2 4 16,4-5-6-16,9-2 17 0,7-13 4 0,10-5 9 15,3-8 4-15,-6-7-7 0,-4-10-10 16,7-2-6-16,14-9 0 0,-4-1-5 16,-7-2-5-16,-3-4-8 0,-14 0-36 15,-6 4-33-15,-3-3-35 0,-7 9-37 0,4-5-36 16,-8 1-44-16,1 4-42 0,-4-1-53 16,1 5-42-16,-4 0-53 0,-1-4-132 15,2 5-29-15,-1-3 43 0,-1 5-274 0,-9 1-244 16</inkml:trace>
  <inkml:trace contextRef="#ctx0" brushRef="#br0" timeOffset="25533.86">1343 3663 2179 0,'-33'-3'16'0,"9"3"38"0,-2-3 32 0,5 3 31 16,21 0 14-16,-22-3 3 0,22 3 4 15,-14-4-18-15,14 4-2 0,3-18-20 16,14 0-4-16,20-14-14 0,29-11-12 0,21-4 1 16,39-18-2-16,4 2-5 0,0 3-9 15,-23 16-10-15,23-9-4 0,-37 13-1 0,-6 0-8 16,0 2 7-16,-8 6-31 0,-19 10-15 16,-6 0-51-16,-4 4-34 0,-7 2-33 15,-9 8-43-15,-8 1-34 0,-5 6-60 16,-2 1-85-16,-5 1-134 0,-4 2 47 15,-10-3-136-15,14 18-73 0</inkml:trace>
  <inkml:trace contextRef="#ctx0" brushRef="#br0" timeOffset="26601.66">4207 7744 1881 0,'-8'-14'230'0,"2"2"12"0,6 1-3 16,0 11-20-16,-7-7-25 0,7 7-25 0,0 0-27 16,0 0-10-16,0 0-5 0,0 0-24 15,-9 44-9-15,4-8-5 0,5 3-6 16,-3 24-7-16,0 5-2 0,0 0-2 0,3 0-2 15,0 18-2-15,0-18-7 16,3-1-2-16,0-2-3 0,-3-5-2 0,3-2-9 0,-3-16-1 16,5-12-2-16,-2-2 0 0,-3-8 9 15,3 0 36-15,0-6 55 16,-3-1 61-16,0-13-13 0,3 5-15 0,-3-5-14 16,0 0-18-16,0-37-11 0,-3 5-13 15,3-10-10-15,-3-16-16 0,-3-3-9 0,1-2-10 16,-4-13-1-16,5 8-13 0,1 8 3 15,3-4-12-15,0 6-2 0,0-3-5 0,0 4-7 16,7-3-3-16,-1 2-14 0,8 6 3 16,-1 2-2-16,1 2 3 0,-1 16-11 15,1 1-11-15,5 6-6 0,-5 9-1 0,2 3-9 16,4 5 3-16,4 8 3 16,2 3-12-16,4 9 1 0,4 6 5 0,9 11 9 15,-3 12-3-15,16 10-6 0,-13 7-11 16,-2 5 8-16,5 8-2 0,-5-5 9 0,-15 5-2 15,-3-4 0-15,-6-13 1 0,-4-4 0 16,4-4 7-16,-7-9 1 0,-3-9 7 0,3-7-4 16,0-2 15-16,0-5 24 0,-4-3 35 15,-6-5-3-15,0-6-7 0,0 0-8 16,0 0-8-16,0 0 0 0,0-43-11 0,-6 11-2 16,-7-17-10-16,-11 5 1 15,-3 4 1-15,-3 5-6 0,0 0-8 0,-3 5-12 16,3 6-4-16,-3 14-2 0,-4 3-27 15,4 6-1-15,0 1-23 0,-8 7-21 0,1 3-31 16,4 5-28-16,-11 4-19 0,4 5-37 16,13-2-26-16,9-5-50 0,5 2-62 0,10-2-50 15,-2-10-76-15,8 0-153 0,5-3-41 16,-5-4 81-16,0 0-474 0,0 0-515 16</inkml:trace>
  <inkml:trace contextRef="#ctx0" brushRef="#br0" timeOffset="31220.26">5656 7890 3162 0,'-7'-12'132'0,"-6"6"28"16,7-1 16-16,6 7 3 0,-7-8-15 15,7 8-14-15,0 0-24 0,0 0-14 0,0 0-14 16,0 0-12-16,0 0-7 16,-14 36-4-16,14-10-10 0,7 12-6 0,7 15-4 0,-8 5-4 15,4 4 0-15,4 15 0 16,-5 1-3-16,5-1-1 0,2 4 4 0,-9-19-3 16,-1-5-8-16,5-1 5 0,-5-6-6 15,4-17 2-15,-7 1-1 0,2-9-3 0,1-3 30 16,-3-4 30-16,-3-6 50 0,3 1 24 15,-3-8 1-15,0-5-14 0,0 0-12 16,0 0-9-16,0 0-16 0,0-37-15 0,-3 4-14 16,-3-5-4-16,-5-16-13 0,1-4-8 15,1-8-8-15,1 4-8 0,2-2-18 0,6-4 2 16,0 5-4-16,0 1 1 0,3-2-11 16,-3 4-1-16,3 2 2 0,8 1-4 0,-5 7-10 15,7 4 8-15,8 0-11 16,2 7 6-16,-2 2-8 0,12 1-3 0,-3 4-5 15,3 12 0-15,-3 5-4 0,7 5 6 16,-4 8-5-16,7 2-3 0,16 12 2 16,8 5 4-16,10 19-7 0,-5 6 6 0,1 9-3 15,-16 16 8-15,-8-1 9 0,4 8-3 16,-20 1 1-16,-3 1 8 0,-8 2 1 0,-5 0 5 16,-17-13-5-16,-8 13 2 15,-5-20-1-15,2 3-5 0,-8-5 6 0,-5-12-7 0,3-1-25 16,-9-5-11-16,-3-5-31 0,2-2-43 15,-6-6-39-15,-3-6-40 0,10-1-24 16,-1-2-25-16,8-7-17 0,-8 4-26 16,-2-1-27-16,3 1-29 0,-1-2-33 15,8-4-32-15,-5 0-41 0,11-4-103 0,0-1-51 16,4-2 60-16,6-2-366 0,-4-1-374 16</inkml:trace>
  <inkml:trace contextRef="#ctx0" brushRef="#br0" timeOffset="35752.55">7570 7985 2626 0,'0'0'50'0,"-14"-35"50"15,11 21 32-15,-1 3 20 0,-2-4 27 16,3 2 30-16,-1 1 26 0,4 2 18 0,-7-4 28 16,7 6-30-16,0 8-10 0,-6-17-35 15,6 17-19-15,-7-8-37 0,7 8-12 16,0 0-21-16,0 0-11 0,0 0-8 0,-6 47-3 16,6-15-16-16,0 11-7 0,0 12-3 15,3 5-17-15,-3 1 12 0,3 6-5 0,0-10-15 16,-3 5 3-16,4-5-9 0,-1-1 17 15,4-5-25-15,-4-8-1 0,1-11-2 16,-1-1 6-16,0-6-12 0,-3-6 0 16,0 2 16-16,0-8 1 0,0 2-12 0,0-5 8 15,3 2 42-15,-3-12 17 0,0 15 2 16,0-15-4-16,0 0-10 0,0 0-4 0,0 0-7 16,0 0-6-16,0 0-10 0,0 0-8 15,-13-44-4-15,10 19-4 0,-4 0-3 0,4-11-7 16,-1 1 0-16,4-5 1 0,-3-12 7 15,0-2 0-15,0-4-2 0,6 0 4 16,3-2 0-16,1 3 3 0,-4-6-6 0,8 2-1 16,-2 3-5-16,12 4-4 0,2-10-1 15,0 14 1-15,0 1-8 0,1 5-3 16,3 1-1-16,-5 1-6 0,5 5 0 16,-3 9-5-16,9-3-4 0,-9 12 1 0,-4 1-6 15,-1 5-3-15,2 5-18 0,5 7-10 16,-3 1-4-16,7 5-9 0,-3 5-5 0,6 5-6 15,8 14-13-15,-8 5 3 0,-3 3-8 16,-6 1-13-16,-5 3 10 0,-9 8 2 0,-3-7 1 16,-7-8 10-16,-11 19 3 0,2-7 4 15,-1-7-3-15,-7 4-1 0,4-17-6 16,2-1 1-16,5-4 5 0,-1-7 0 0,4 1 5 16,0-5 10-16,0 4 13 0,3-7-2 15,-3-3 8-15,3-4-2 0,3 11 7 0,-3-11 3 16,0 0 6-16,3 8-10 15,-3-8 4-15,10 2 2 0,-10-2-2 0,17 8 5 16,-4-4-2-16,7 3 4 0,-1 7 1 16,2-3-2-16,2 7 6 0,4 0 1 0,-7 2-2 15,3 5 12-15,-3-6 5 0,0 6-2 16,-6 6-2-16,-5-3 1 0,-2 5 4 0,-4-7 1 16,-9 10 3-16,-4-4-1 0,-7 13 2 15,-6-5 0-15,-10-2 5 0,-1-4 0 16,-3-2-3-16,-2-1-3 0,5-12 5 15,4-2-5-15,-3-9 7 0,-8 1-8 0,8-4-10 16,0-2-13-16,6-3-8 0,-6-6-19 0,7 4-18 16,-4-7-25-16,3 2-33 15,7 0-22-15,-4-4-48 0,5 3-52 0,2-3-38 0,7-2-48 16,-1-5-52-16,2 2-76 16,9-1-112-16,3-1 37 0,0-7-393 0,5 0-402 15</inkml:trace>
  <inkml:trace contextRef="#ctx0" brushRef="#br0" timeOffset="47904.03">3233 9180 2594 0,'-40'0'-91'0,"10"0"45"0,10 0 48 16,-7 2 25-16,11-2 19 0,16 0 5 15,-21 0 11-15,21 0 6 0,-20 3-9 16,20-3-5-16,0 0-9 0,-27 0-3 16,27 0-12-16,-9 5-4 0,9-5-2 0,0 0 2 15,26 28-1-15,1-11-3 0,13 8 2 16,17 2-3-16,23 5-4 0,20 4-15 16,17-6 32-16,39 10 3 0,14-10-2 15,7-5 9-15,6-5 12 0,13-2 6 0,15-10-6 16,16-2 1-16,9-6 2 0,4-7-7 15,4 0-6-15,9-11 6 0,7-6-6 0,0-1-2 16,-4 0 0-16,8-7-8 0,-1 0 10 16,-6-4-22-16,-17 4 10 0,-10-7 0 0,-10-4-8 15,-4 0-10-15,-12 0 13 16,-14 2-3-16,-16-4-1 0,-18-2-3 0,-6 4 13 16,-14-7 11-16,-36 10-5 0,-6-1 0 15,-8-2-1-15,-13-1 6 0,-5-1 7 16,-16 1-8-16,-14-2-4 0,5-7-4 0,-16 9 1 15,-14-12-9-15,4 6-3 0,-24-12-2 16,-3-1-3-16,-10-12-2 0,-10 3-5 0,-3-6 3 16,-5 9-4-16,-11-6-3 0,-1 5-2 15,-4-3 2-15,-12 1-6 0,-1-2 6 0,-23-12-7 16,-3 3 6-16,20 16-4 0,-24-14-2 16,-10 6 3-16,20 13-4 0,-19-13-2 15,-8 10 1-15,21 13 0 0,-27-10-5 16,23 12 3-16,-26-11-1 0,23 16 0 15,1 1 0-15,-2 1 2 0,-5 2-6 0,-5 4 2 16,5-3 1-16,-1 5-2 0,-3 3 2 16,0-1-3-16,0 8 1 0,0 0-4 0,-7 2 2 15,-3 7 2-15,1-2-2 0,-9 5-5 16,-5 1 4-16,-10 5 0 0,-3 1 0 16,-4 3 3-16,-10 6 1 0,3 3-3 0,-34 2-1 15,41 3 3-15,-36 9-3 0,-1-2 3 16,4 1 0-16,-7 9 1 0,3-3 2 0,-9 3-9 15,6-2 5-15,10 5 0 0,-3 2-1 16,-1-1 1-16,4 1 1 0,11 5 0 16,5-1-3-16,4 5 3 0,6-5-3 15,4 4 4-15,30-7-6 0,11 4 8 0,2 2-7 16,-20 16 3-16,31-9-6 0,-21 14 4 16,33-5-1-16,1 5-3 0,6 1-3 15,14 1 1-15,0 9 9 0,9-3-2 0,-6 6-9 16,17 0 13-16,-3 9 2 0,2-5-10 15,8-1 10-15,2 6-8 0,4-3 5 0,0 1 1 16,7 1 0-16,-4-1 0 16,4 1 4-16,3-1-3 0,3 6-6 0,4-8 4 15,0 0-7-15,13-14 4 0,0 2-6 16,19 10-1-16,8-7-5 0,10 4-21 0,13-21-14 16,13 6-26-16,7-7-11 0,23-12-25 15,11 1-18-15,15-10-39 0,5-7-52 16,6-7-56-16,3-14-93 0,4-4-128 0,0-4 43 15,-4-7-177-15,11-9-134 0</inkml:trace>
  <inkml:trace contextRef="#ctx0" brushRef="#br0" timeOffset="52436.65">823 11025 2800 0,'-23'-16'128'0,"2"8"-22"0,8 1 14 15,-1 6-61-15,8-8-17 0,6 9-25 0,-13-2 5 16,13 2-26-16,0 0 12 0,0 0 0 15,0 0 5-15,30 27-6 0,0-10 7 16,0 1 9-16,23 6-10 0,7 2 5 0,0-1 17 16,-3 0-3-16,17 7-4 0,-19-7-9 15,2 0 10-15,0 0-7 0,-7 0-2 16,3 0 1-16,-6-1 9 0,4-5-3 16,-9 5-11-16,-11-8-26 0,2 0-39 15,-6-1-34-15,-1-4-44 0,-10-3-39 0,2 1-31 16,-9-7-54-16,-2-2-79 0,-7 0-130 15,0 0 33-15,0-30-108 0,-7 9-39 0</inkml:trace>
  <inkml:trace contextRef="#ctx0" brushRef="#br0" timeOffset="52702.99">1503 11084 1602 0,'-14'-19'60'0,"4"5"34"0,1 6 18 16,1-3 4-16,2 4-4 0,6 7-18 16,-7-10-1-16,7 10-6 0,-9-8-18 15,9 8-8-15,0 0 4 0,0 0-14 0,0 0-3 16,0 0-11-16,30 33 6 15,-11-14-8-15,-5 4 0 0,5 4-9 0,5 14 8 16,-7-9-9-16,-1 11 4 0,-8-6 0 16,-5-5 1-16,-6 8 2 0,-2 10 0 15,-7 0 5-15,-6 0-11 0,2-1 1 0,-7-2 5 16,-7-2-6-16,0-5-5 0,-10-5 1 16,16-9 4-16,-9 7-10 0,3-8-3 15,3-8-27-15,0 2-30 0,8-5-26 0,-1 2-36 16,4-4-31-16,-1 1-41 0,4-4-45 15,-1 2-51-15,1-5-106 0,-1 5-257 16,7-7-133-16</inkml:trace>
  <inkml:trace contextRef="#ctx0" brushRef="#br0" timeOffset="64386.96">5480 11955 1834 0,'0'0'-24'0,"-21"3"11"16,21-3 14-16,-16 1 0 0,16-1 10 15,0 0 14-15,-33-8 11 0,33 8 8 0,-14 0 11 16,14 0 11-16,0 0-5 0,-24-1 0 16,24 1 3-16,0 0 0 0,-19-3-7 0,19 3-4 15,0 0-8-15,-17 0-2 0,17 0-5 16,0 0-11-16,0 0 3 0,0 0-6 16,-19-2-3-16,19 2-3 0,0 0 1 0,0 0-2 15,0 0-4-15,0 0 5 16,0 0-10-16,0 0 6 0,0 0-5 0,0 0 3 15,0 0-7-15,0 0 1 0,0 0 5 16,0 0 3-16,0 0-2 0,0 0 5 16,33 25 1-16,-24-23 1 0,4 2-1 0,8 0 4 15,-1-1-5-15,4 1 9 0,-5-1-5 16,8-2-2-16,3 3-8 0,3 1 5 0,0-4-3 16,1 3 5-16,6 0-9 0,-3-1 7 15,-1-3 0-15,1 4-7 0,-1-4-2 16,2 6 3-16,-5-3 0 0,3-2 2 15,1-1-5-15,-1 4 2 0,1-4-4 0,0 3-2 16,-3-3 0-16,5 0 3 0,-12 0-3 16,10 0-3-16,-1 1-1 0,-9-1 7 0,9 0 5 15,-6 3-8-15,-3-3 3 16,0 0-7-16,3 0 7 0,-7 0-7 0,4 0 4 16,-1 3-2-16,-2-6-1 0,-1 6 1 15,4-3-4-15,-3 0 1 0,-2 1 4 0,2-1 4 16,6 0-6-16,-10 0-1 0,3 4 9 15,4-4-7-15,-7 2 3 0,3-2-3 16,0 3 0-16,-3-3 2 0,4 2-7 0,-4 1 7 16,-4-3-4-16,8 3-1 0,0-3 7 15,-5 1 5-15,5-1-6 0,-1 3 5 0,1-3 3 16,-2 3-1-16,2-3-3 0,-1 1 3 16,1-1 1-16,-1 4-2 0,0-4 7 15,7 2-9-15,-10-2 5 0,7 0-5 16,-4 3 6-16,4-3 3 0,-4 0-8 15,1 0 6-15,3 0-4 0,-2 2-13 0,-1-2 12 16,3 0 6-16,-4 0-14 0,4 0-8 16,0 0 18-16,-1 0 9 0,1 0-11 15,-1 3-14-15,-2 0 8 0,3-3 7 0,-5 0-9 16,2 0-3-16,-1 1 15 0,4-1-11 16,-3 0 8-16,-2 0-9 0,2-1 16 15,3 1 3-15,-4 0 7 0,1-3-3 0,-1 3-20 16,0-3 16-16,1 3-11 0,2-2 2 15,-3-1 0-15,4 1 10 0,-4 2-6 16,4-4-17-16,-3 3 12 0,3 1-1 16,-5-3-6-16,5 0-4 0,3-1 13 0,-3 1-5 15,3 1-8-15,0-3 5 0,3 0 0 16,-3 2-8-16,0-1 4 0,0 1 4 0,3-2 7 16,-3 0-16-16,1 0 4 0,-1-1 11 15,0 5-11-15,-7-6-5 0,-4 7 15 16,5-1-7-16,-7-2 5 0,6 1-3 0,0-2-3 15,-6 3-9-15,-17 1 13 0,34 0-1 16,-11-3-8-16,3 3 6 0,-6 0-9 0,4 0 6 16,3 0-5-16,0 0 8 15,-5-3-8-15,8 3 0 0,3 0 14 16,-3 0-9-16,8 0 9 0,-5 0-17 0,4 0 2 16,2 0 11-16,1 0-4 0,1 0 7 15,5-1-14-15,4 1 10 0,-4-7-9 0,8 7 5 16,-4 0 2-16,0-1 1 0,3 1-9 15,1-3 0-15,16 6 13 0,-4-6-9 0,4-3-2 16,-13 5 11-16,-10-2-7 0,2 3 0 16,2-3 5-16,-1 3-3 15,-1-1-1-15,2 1-9 0,-8-3 9 0,7-1 4 0,-3 4 1 16,-7 4-15-16,3-8 2 16,4 4 19-16,-7 0-14 0,-4 0 7 0,11-1 6 15,3 1-4-15,0 0-6 0,-4 1 9 16,5-1 0-16,-12 0-17 0,9 0 0 0,-2 0 14 15,1 0 1-15,-7 0 7 0,0 4-17 16,6-8-1-16,-3 11-8 0,4-6 15 16,-4-1-2-16,5 0-9 0,-2 0 7 0,-2 0-9 15,-5 0 3-15,1 0 15 0,1 3-7 16,-2-3-9-16,-2 0 10 0,-1 0-6 0,2 0 5 16,-5 0-5-16,4 3 0 0,-4-3 16 15,-3 1-6-15,3 5-3 0,-6-6-13 16,3 0 2-16,-3 3 7 0,0-2 13 0,-2-1-24 15,-1 0 14-15,6 4 5 16,-3-1-3-16,-4-3-2 0,-3 4 4 0,3-1-10 16,1-2 2-16,-4 3 4 0,7-2-2 15,-8 1-4-15,5-3 3 0,-4 1 7 0,3 3-5 16,-3-1 3-16,4-2-8 0,-5-1 2 16,5 3-3-16,-1 1 2 0,1 0 4 0,-2-2-3 15,2 1 1-15,3-3 11 0,-4 1-10 16,-3 3-8-16,3-1 8 0,-2-3 1 15,2 1 4-15,-3-1-13 0,0 0 17 0,3 3-4 16,-3-3-6-16,0 0-2 0,4 0-2 16,-2 3 17-16,-1-3-10 0,2 1 3 0,1-2 12 15,-2 1-12-15,2 0 15 0,-7 0 1 16,2 0-8-16,-19 0-2 0,31 1-3 16,-14-1 5-16,-17 0 3 0,30 0 2 15,-17 4-9-15,-13-4 4 0,20 0-9 0,-20 0 8 16,0 0-7-16,23 0 9 0,-23 0-9 15,0 0 2-15,20-4-4 0,-20 4-5 16,0 0 2-16,0 0 6 0,20 0 1 0,-20 0-1 16,0 0-6-16,0 0-1 0,16-1 9 15,-16 1-2-15,0 0-4 0,0 0-27 16,0 0-32-16,0 0-34 0,8-6-48 16,-8 6-50-16,0 0-26 0,0 0-58 0,-8-12-46 15,8 12-123-15,8-10-10 0,-2 3 46 16,-3 2-138-16,1-4-46 0</inkml:trace>
  <inkml:trace contextRef="#ctx0" brushRef="#br0" timeOffset="69873.24">11156 11019 1499 0,'-16'0'-83'0,"16"0"34"16,0 0-4-16,-17 0 13 16,17 0 21-16,0 0 9 0,-13 0 9 0,13 0 3 15,0 0 16-15,0 0-8 0,-14 3 8 16,14-3-10-16,0 0 9 0,0 0-3 16,0 0-6-16,0 0-6 0,0 0 9 0,0 0-9 15,0 0 3-15,-10 4-7 0,10-4 5 16,0 0 1-16,0 0-3 0,0 0 5 0,0 0 2 15,0 0-3-15,27 11 8 0,-17-5-7 16,4-6 5-16,-2 1-1 0,9 6 1 0,1-1 0 16,2-1 10-16,6-2 9 0,0 1-3 15,3-4-5-15,4 6 5 0,3-1-3 16,-3-3 1-16,6 0-3 0,4-2-4 16,-1 6 0-16,5-3-4 0,-1-3 3 15,-4 1 2-15,4-1-2 0,0 0 0 0,0 0-5 16,4 6 5-16,-2-6-1 0,2-3-3 15,0 0-1-15,-4 6-4 0,-1-6 2 0,2 9-7 16,-2-5 6-16,1-1 4 0,-2 4-9 16,1-8-1-16,-2 8 4 0,-7-2-6 0,3-2-3 15,-6 2 4-15,9 1 1 0,-9 0 2 16,4-3-5-16,-5 3 1 0,4-6 3 16,-4 6-2-16,8-2 2 0,-4-1 3 0,-7 3-8 15,4-3-1-15,-1 3 12 16,2-3-13-16,-5 0 6 0,6 0-1 0,-2 0 0 15,-4 0-1-15,0-3 4 0,5 3-7 16,-8-3 5-16,6 3-1 0,1-1-2 0,-7-2-2 16,0 3 3-16,3 0-1 0,-3-3 0 15,0 0 2-15,0 1-4 0,0 0 5 0,7 2-8 16,-7-4 4-16,3 4 5 0,7-1-1 16,-7-5-4-16,8 2 1 0,-5-2 0 15,-3 6-2-15,1-2 2 0,-1-4 2 0,0 5-4 16,0-5 0-16,-6 5 4 0,3-5-3 15,-6 3-2-15,-1 1 4 0,4-4-1 16,-4 6 1-16,0-1 1 0,1-2-2 16,3 0-4-16,-5 3 3 0,2-1-2 0,-4 1 1 15,4-3 4-15,-5 3-6 0,-2-3 1 16,-1 0 4-16,-2 3-1 0,2 0 0 0,-2 0-1 16,-14 0 3-16,24-2 3 0,-24 2 1 15,19 2 0-15,-8 1 0 0,-11-3 6 16,13 0-3-16,-13 0 6 0,16 3-3 0,-16-3 6 15,0 0-1-15,14-6 0 0,-14 6 3 16,0 0-3-16,0 0-3 0,13 0 1 16,-13 0 1-16,0 0-2 0,0 0-5 15,0 0-2-15,0 0-19 0,0 0-51 0,0 0-39 16,0 0-50-16,0 0-471 0,0 0-121 0</inkml:trace>
  <inkml:trace contextRef="#ctx0" brushRef="#br0" timeOffset="103306.02">1676 15691 2409 0,'0'0'56'0,"-4"11"-34"16,4-11-17-16,0 0-5 0,4 14 0 0,0-6 6 15,-1 5 23-15,7 2 12 0,0-2 7 16,3 3-4-16,4 1 11 0,6 0 17 16,10-2 28-16,1 0 5 0,10-5 18 0,2-5 21 15,28-9-3-15,5-4 9 0,24-17-6 16,11-8-12-16,39-26-5 0,4-2-2 0,10-7-11 15,-1-4-2-15,8 2-7 0,-14 0-13 16,-1 0-3-16,-5-1-9 16,-11 9-7-16,-13 2-5 0,-33 17-9 0,-14 4-8 15,-6 3-5-15,-21 11 2 0,-8 3-16 16,-12 9-3-16,-12 4-5 0,-2 2-21 0,-5-2-16 16,-4 7-23-16,1 0-18 0,-14 2-14 15,0 0-29-15,16 10-28 0,-16-10-20 16,7 10-35-16,-7-10-37 0,-4 15-45 0,4-8-62 15,0-7-82-15,0 10-109 0,0-10 33 16,0 0-259-16,0 0-233 0</inkml:trace>
  <inkml:trace contextRef="#ctx0" brushRef="#br0" timeOffset="112538.92">6319 11941 2102 0,'-16'-1'-59'0,"2"1"23"16,1-3 26-16,13 3 13 0,0 0 17 0,-26-4 11 15,26 4 6-15,0 0 6 0,-13-7-2 16,13 7-4-16,0 0-7 0,0 0-4 16,0 0-7-16,-21 0-1 0,21 0-2 0,0 0-1 15,0 0-2-15,0 0-2 16,0 0 9-16,37 29-1 0,-17-22 10 0,-1 6 5 16,15-1 7-16,-1 1-4 0,24 3 4 15,-10-2-3-15,13 1 9 0,-3-1-6 0,6-1 9 16,4-5 2-16,9-1-4 0,-2 1 0 15,2-3 7-15,4-3 10 0,-3 1-16 16,-7-3 2-16,6 0-3 0,-3 0-3 0,-2-3 14 16,-8 3-15-16,-9 0 8 0,-1 0-16 15,21 0 3-15,-19 0-1 0,-1 0-3 0,-4-2-6 16,4 2 6-16,-5 0-8 0,2-3 0 16,-5 3 13-16,28-2-7 0,-22 2-1 15,-4 0-9-15,2-4 4 0,-4 8-4 16,-6-4 1-16,-3-4 3 0,3 4 1 15,-4 0-14-15,4 0 9 0,-2 0 1 0,1 0 0 16,11-1 1-16,-10 1-9 0,0 1-5 16,7-1 4-16,6 0 6 0,-6 0-1 0,-1 0-2 15,5-1-10-15,2 2 12 0,-7-2-5 16,-5 1-7-16,8 0 8 0,2-3 4 16,-2 0 1-16,5 3 0 0,-4-1 2 0,-1 1-8 15,2-3 2-15,-1 3-4 0,3 0 2 16,0 0 1-16,-2 3-7 0,-2-3 6 0,22 1-10 15,-11-1 4-15,10 6-1 16,-14-1 3-16,11-3-1 0,3 3 0 0,-10-2 1 16,-7-3 3-16,20 0 2 0,-13 3-1 0,13-3-1 15,5 0-3-15,-2 0 2 16,1 0 3-16,-1-3-2 0,1 3 0 0,-1 0-5 16,5 0 1-16,-1-3 2 0,3 1-8 15,-6-1 8-15,13 1-4 0,-11 2 2 0,8-5-1 16,3 2 2-16,-6 0-10 0,3 2 7 15,-8 1 3-15,-2 0-6 0,3 1 2 0,-6-2 2 16,-4 1 1-16,-14 0-2 0,-6 0-3 16,0 0 4-16,-3 0 1 0,6 0-3 15,-6 0 0-15,2-3 5 0,2 3 10 16,-4-3-5-16,2 1 2 0,2-1 1 16,-5 1-2-16,17-3-4 0,-6-1 5 0,-13 2-4 15,2-1-2-15,-2 2-1 0,2-3 1 16,-6 2-1-16,-3 0 3 0,0-3-6 0,-7 6-5 15,9-4-3-15,-8 0 7 0,-1 2 0 16,0-1-3-16,-7-3 1 0,7 6-1 0,-7-2 0 16,-3 1-2-16,-3-2 2 0,-17 4-6 15,23-4-4-15,-23 4-23 0,23-3-10 16,-23 3-22-16,21-1-22 0,-21 1-41 0,16-3-28 16,-16 3-28-16,7-5-32 0,-7 5-30 15,0 0-19-15,0-9-45 0,0 9-75 16,0 0-100-16,4-8 36 0,-1 0-244 15,-3 8-181-15</inkml:trace>
  <inkml:trace contextRef="#ctx0" brushRef="#br0" timeOffset="114990.53">13483 13687 1904 0,'0'0'-109'0,"-11"-7"22"15,11 7 7-15,0 0 10 0,-9-8-5 16,9 8 8-16,0 0 20 0,-10-6-32 16,10 6-15-16,0 0-313 0,-11-1 82 0</inkml:trace>
  <inkml:trace contextRef="#ctx0" brushRef="#br0" timeOffset="116906.71">4656 15865 1257 0,'-16'-5'76'0,"2"1"15"15,14 4 9-15,-19-7 12 0,19 7 1 0,-18-1 6 16,18 1-3-16,-12-6-1 0,12 6-5 16,0 0-15-16,-14-5-13 0,14 5-4 15,0 0 12-15,0 0-12 0,0 0 16 0,0 0-9 16,0 0-2-16,23 28-7 0,1-20 18 15,-5 0-11-15,5 3 1 0,-1-1-3 16,4-2 14-16,3-1-22 0,0-1 4 0,13-2 2 16,-6-4-1-16,3 0-10 0,6-4-8 15,27-7-9-15,1-3 4 0,10-10-3 16,5 2-10-16,-21 5-15 0,-2-3-4 16,-3-4 5-16,1 6 2 0,-8-6-3 0,1 2-9 15,-11 5 8-15,-9 5-11 0,-10 4 2 16,-7-1-4-16,7 1 3 0,-11 1-1 15,-5 3 10-15,2 2-7 0,-13 2-14 0,20-5 6 16,-20 5-7-16,16-6-2 0,-16 6 0 16,0 0 6-16,0 0-6 0,0 0 0 0,20 13 0 15,-20-13 10-15,0 0-3 0,-20 19-3 16,7-5 0-16,-4 1 1 0,-7-1-10 16,5-1 7-16,-11 2 1 0,-3 3 1 0,-14-1 1 15,-3 1 2-15,-3 1-2 16,-4-1-5-16,-6-4 7 0,-1 0-17 0,-2-4 6 15,15-3 2-15,5-2-1 0,-24 1 7 16,17-5-5-16,3-1-2 0,10 0-3 16,-11 0 0-16,5 0 5 0,-1-4-7 0,11 1 3 15,-11-2 6-15,4-2-4 0,3 4 6 16,7 0-13-16,-5 2 6 0,8-5 6 0,3 4-2 16,2-1-10-16,-2-3 0 0,3 6 6 15,7-1 3-15,1-2-7 0,16 3 14 16,-30 0-13-16,30 0-4 0,-24-3 10 0,24 3-7 15,-16 7-6-15,16-7 10 0,0 11-1 16,0-11 1-16,0 0-1 0,20 25-3 16,-7-15-2-16,7 0 8 0,17 2-4 0,3-1 11 15,3-4 8-15,20 0-6 0,-3-7 12 16,17-1 5-16,3-7 0 0,-3-1-5 16,23-5 0-16,-1-5-3 0,-2-2 7 15,-10-7-5-15,0 3-2 0,-10 0-2 0,-17 6-4 16,-7-6 0-16,-3 0 2 0,-7 1-3 15,-13 5 6-15,-3 5-1 0,-10 3 0 0,-1-3-7 16,-5 6 10-16,-2-1-7 0,-2 5 3 16,-7 4-11-16,0 0 6 0,9-7-9 15,-9 7-2-15,0 0-10 0,0 0-13 16,0 0-27-16,0 0-21 0,-36 21-18 0,26-13-22 16,-4 5-25-16,1-1-21 0,1 1-24 15,-6 2-19-15,2-1-13 0,-1 1-16 16,0 2-36-16,1-9-44 0,-1 6-64 15,-3-3-50-15,3-1-195 0,4 1-117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04T08:16:59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 3071 2495 0,'-23'4'118'0,"2"-4"40"0,21 0-34 0,-22 0-17 15,22 0-19-15,-24 0-13 16,24 0-19-16,-17 2-20 0,17-2 3 16,0 0-18-16,-10 5 6 0,10-5-4 0,0 0 22 15,24 25 1-15,-5-12-7 0,14 2 25 16,21 2 1-16,9 2 6 0,21 6 7 0,9-1-3 15,4-2-1-15,-1-4 7 0,4 1-6 16,1-3 1-16,-5-4-5 0,-20-2 2 16,2 0 2-16,-9-2-9 0,1-4-12 0,-16-1 3 15,-10 0-7-15,-5-3-1 0,-5 1-5 16,-1 3-7-16,-10-4-2 0,4 2-4 0,-11-2-4 16,5 2 1-16,-5-2-7 0,-16 0 5 15,23 0-8-15,-23 0 5 0,24-2-8 16,-24 2 0-16,19 0 5 0,-19 0-11 15,21 0-8-15,-21 0-18 0,14-6-30 16,-14 6-32-16,12-4-48 0,-12 4-36 0,0 0-36 16,10-10-39-16,-10 10-46 0,0-5-69 15,0 5-156-15,0 0-8 0,-19-10 55 0,8 7-221 16,1-4-176-16</inkml:trace>
  <inkml:trace contextRef="#ctx0" brushRef="#br0" timeOffset="416.2">2223 3000 2008 0,'-10'-15'34'0,"4"1"34"0,-2 6 23 15,5-3 23-15,3 11-11 0,-7-13 4 0,7 13-3 16,-3-10-16-16,3 10-5 0,0 0-8 16,0 0 0-16,0 0-14 0,0 0-1 15,54 21 7-15,-27-8 11 0,15 9-13 0,6 0-4 16,-2 3 0-16,-7 6-14 16,2-5 12-16,-1 5-6 0,-13 1-10 0,3 4 17 15,-11 3-10-15,-8-6 12 0,-5-1 3 16,-9 1 1-16,0 5-5 0,-18 12 5 15,-5-3-7-15,-8-3-6 0,-5 12-5 0,-15-9-7 16,11-8 4-16,-4-6-7 0,7 1-6 16,7-8 1-16,-3 2-10 0,9-7-7 0,6-6-23 15,1-5-34-15,7-2-13 0,0 3-45 16,-1-1-27-16,8-6-33 0,-1 4-22 16,0 1-21-16,4-2-20 0,3-7-33 0,-7 8-35 15,7-8-79-15,0 0-65 16,0 0-241-16,0 0-170 0</inkml:trace>
  <inkml:trace contextRef="#ctx0" brushRef="#br0" timeOffset="10316.28">11376 3725 1873 0,'-20'-4'162'0,"7"0"10"15,3 0 7-15,10 4-6 0,-21-6-1 16,21 6-13-16,-3-7-21 0,3 7-2 0,27-12-15 15,10-1 8-15,19-2-14 0,14 0 0 16,23-5-3-16,11-3 1 0,6 3-9 0,7-2-5 16,-7 1-11-16,10 2-4 0,-17 3-17 15,3 0 0-15,-28 5-8 0,-5 1-1 0,-3 3-9 16,-17-1-6-16,-23 6 7 16,3-2-10-16,-6 3-13 0,-10-2-29 15,-1 0-22-15,8 3-34 0,-24 0-33 0,27-1-33 16,-18-2-39-16,-9 3-48 0,11-3-53 15,-11 3-65-15,0 0-105 0,-27-18-65 0,10 8 37 16,-7-2-233-16,-6-3-189 0</inkml:trace>
  <inkml:trace contextRef="#ctx0" brushRef="#br0" timeOffset="10633.2">12280 3157 2013 0,'-11'-19'1'15,"8"2"34"-15,-4 0 32 0,4 5 21 16,-3-1 25-16,-1 1 6 0,0 2 7 0,0-1 8 15,4 4 7-15,-7 0-21 0,3 0-1 16,7 7-15-16,-26-4-22 0,-1 12-3 16,-6 2 0-16,-17 11-18 0,-23 15 1 0,-4 6-5 15,4 8 7-15,-8 7 9 0,-6 0 8 16,-12 18 0-16,23-13 1 0,5-1 4 0,4 2-3 16,10-6-9-16,2-2-1 0,20-10-8 15,13-2-3-15,-2-6-4 0,10-2-4 0,8-7-9 16,9-3 6-16,8-3-3 0,5 0 0 15,11-1-1-15,20-4 3 0,-4-2-5 16,17-5-5-16,13-2-1 0,-7-4-3 16,8-4-4-16,2-3-4 0,-2 2 3 15,-1-6-12-15,-3 3-35 0,4 2-50 0,-17 0-40 16,-11-1-49-16,-6 0-51 0,-3 3-42 16,3-3-48-16,-4 3-59 0,-6 0-81 0,0-1-79 15,-3 1 38-15,-3-3-278 0,-5-1-245 16</inkml:trace>
  <inkml:trace contextRef="#ctx0" brushRef="#br0" timeOffset="22567.28">6796 14837 4172 0,'-7'-13'284'0,"-3"4"-28"0,4 2-17 15,-1 1-25-15,7 6-58 16,-7-11-24-16,7 11-28 0,0 0-39 0,0 0-12 15,0 0-1-15,0 0-9 0,-19 31-3 16,19-12 1-16,0 17 4 0,3 3 21 0,7 15 2 16,-4 3-12-16,5 3-4 0,5 12 1 15,-2 6-11-15,-1-3 10 0,-7-10-9 16,8-2 4-16,-4-5-9 0,-4 2 0 0,5-8-1 16,-2-6-30-16,-9-4-29 0,-3-17-33 15,6-3-19-15,1-5-15 0,-8-5-44 0,8-5-45 16,-11-3-63-16,7-4-50 0,0 0-39 15,0 0-37-15,-13-36-48 0,6 11-75 16,0-4-78-16,4-6 30 0,-3-1-382 16,3-15-400-16</inkml:trace>
  <inkml:trace contextRef="#ctx0" brushRef="#br0" timeOffset="23083.69">6753 14897 2717 0,'-7'-17'57'15,"4"-4"29"-15,-4 2 4 0,7 1 33 0,-3-7 5 16,3-2 15-16,3-2 11 0,7-3 0 16,-7-3 1-16,11-9-1 0,-1 1-8 0,7 1-10 15,7 2-12-15,3 1-12 0,4 7-14 16,-12 10-9-16,2 1-8 0,3 7-14 16,-1 3-2-16,1 10-10 0,0 1-5 15,3 5-4-15,3 5-8 0,10 12 1 16,-6 9-5-16,-1 6-2 0,-12 8 0 0,2 5-5 15,-13 1-1-15,-5 5 1 0,-5-4-10 16,-9 1 4-16,6-8-13 0,-5-8-5 0,-1-1-4 16,-1-4-4-16,1 0 1 0,-5-4-5 15,5-6 4-15,-1-4 5 0,1-4-7 16,0-3 0-16,2-1 3 0,4-10 0 0,-7 8-4 16,7-8 3-16,0 0-4 15,0 0 4-15,0 0-3 0,0 0 2 0,0 0-3 0,0 0 3 16,23 2-2-16,-23-2 4 15,34 8-2-15,-14-4 1 0,4 7-2 0,9 3 2 16,7 14-4-16,2 5 3 0,2 5 7 16,6 9 4-16,-20-3 15 0,-3 6 11 0,-10 3 13 15,-11 0-6-15,-3 2 8 0,-9 0-2 16,-11-5 1-16,-6 0 1 0,-11-5-12 16,-2-6 6-16,-11-3-8 0,-6-6 2 0,-1-5-8 15,-6-9-25-15,-3-7-31 0,10-4-42 16,9-5-41-16,-5-5-53 0,5 0-10 0,1 0-41 15,7-2-25-15,9-1-22 0,3-1-31 16,1 5-36-16,7-7-61 0,5 7-123 16,1-6 28-16,10-1-319 0,0 11-293 15</inkml:trace>
  <inkml:trace contextRef="#ctx0" brushRef="#br0" timeOffset="95287.98">8512 14455 2372 0,'0'0'-33'0,"-3"-15"55"0,0 8 36 0,3 7 40 16,-3-18 31-16,3 18 7 0,-3-16 23 15,-1 8 19-15,4 8-9 0,0-8-11 16,0 8-16-16,0 0-19 0,0 0-11 0,0 0-7 15,0 0-12-15,-6 33 2 0,6 3 6 16,3 21-3-16,0 8-1 0,4 16 2 0,-4 1 1 16,3 3-4-16,-1 2-5 15,1 1 5-15,-6-5-4 0,10 2 0 0,-10-23-16 16,6 6-4-16,-6-8-6 0,8-3-4 16,-8-11-10-16,3-6-1 0,0-5-11 15,-6-10 0-15,6-1 0 0,0-4-2 0,-3-2 5 16,0-7 1-16,0 3 20 0,0-14-11 15,0 10 1-15,0-10-8 0,0 0-8 0,0 0-6 16,-20-40 5-16,14 15-10 0,-1-3 6 16,1-4-12-16,1-7-4 0,-1-12 3 15,0 1 0-15,-4-3-12 0,7 1 0 0,-8-3 0 16,11 2 5-16,-3-8-10 0,6 3 5 16,-3-3-6-16,3-2-2 0,5-1 2 0,1-11-4 15,4 0 8-15,-2 13-5 0,5-16-2 16,4 3 6-16,0 4-13 0,-3 14 8 0,0 2-11 15,2 3 12-15,-2 9-7 16,7 3 1-16,-11 11-10 0,0 4 0 0,1 8 7 16,-1 3-6-16,4-1 7 0,6 5-3 15,0 7-6-15,4 6 12 0,9 7-3 16,11 11 2-16,7 5 1 0,6 14 6 0,-1 13-5 16,1 3-1-16,-10 6 7 0,-7 9-1 15,1 8 2-15,-10 6 9 0,-11 5-4 0,-7-1 4 16,-2 1 15-16,-14 2 2 0,-3 1-4 15,-8 0 5-15,-2-4 3 0,-4 3 2 0,1-9-5 16,-4-1-2-16,-4-7 3 0,2-3-11 16,-5-11 7-16,0-11-13 0,7-4 7 15,-10-7 6-15,10-7-16 0,0-7-20 0,-4-6-18 16,1-6-15-16,-3-3-23 16,2-1-19-16,-2-6-24 0,2 0-19 0,-3-6-17 15,0-1-22-15,-3-2-38 0,5-9-42 16,-5 0-52-16,12-2-43 0,6-8-40 0,-2-5-62 15,14-4-133-15,3 1 55 0,11-20-422 16,8-1-420-16</inkml:trace>
  <inkml:trace contextRef="#ctx0" brushRef="#br0" timeOffset="95588.3">10057 14540 2776 0,'16'-31'32'0,"-10"6"27"0,2 3 30 16,-5 1-5-16,-3 7 28 0,-3 2 1 0,-5-8 5 15,2 8 3-15,-4-1-4 16,-1 2-1-16,-2 4-19 0,4 2-1 0,9 5-11 16,-33 2-10-16,12 8-2 0,-2 3 1 15,-4 6-4-15,-10 17-2 0,4 7-7 0,-7 20 14 16,7-1-1-16,0 5-4 0,9 5-12 16,1 3 1-16,7 3-10 0,5 0 0 0,11-13 0 15,6-5-6-15,5 5-4 0,8 7-5 16,5-1 3-16,9-7-5 0,8-6 0 15,8-8-14-15,8-8-21 0,0-17-34 16,0-4-47-16,6-14-52 0,-3-6-51 16,10-5-49-16,-4-10-40 0,18-10-34 0,-11-9-42 15,-7-3-22-15,2-7-41 0,-9-7-43 16,-2 0-320-16,-7 0-266 0</inkml:trace>
  <inkml:trace contextRef="#ctx0" brushRef="#br0" timeOffset="96287.32">10916 14966 2251 0,'7'-29'19'0,"-4"1"40"16,4 6 28-16,-7 0 43 0,-7 2 13 0,14-1 17 15,-10 2 4-15,3 4 17 0,-4 2 10 16,4 1 1-16,0-1-7 0,-6 6-11 0,6 7-20 16,0 0-12-16,0 0-17 0,0 0-12 15,0 0-9-15,-17 25-4 0,10 0-10 16,-7 21-3-16,5 3-11 0,2 6 1 16,1 2-7-16,-2 3-6 0,-1 0-1 15,2 8 3-15,4 0-7 0,-8 7 1 0,5-10-1 16,-4-5-10-16,7-2-2 0,-8-4-8 15,8-9 4-15,0-11-5 0,3-6-4 0,-3-3-7 16,3-4 7-16,3-3 0 0,-6-7 6 16,3-3-6-16,0-8 1 0,0 0-4 0,0 0 4 15,0 0-5-15,0-45-6 0,3 4-5 16,-3-17-14-16,6-6 8 0,-6-5 7 16,5-16-5-16,-2-1-4 0,0-3-6 0,3 3 1 15,-2 1-2-15,5 3 7 16,-4 2 6-16,1 2 0 0,7 3 7 0,1 12 10 15,-1-9-10-15,-4 11-3 0,9 3-8 16,-2-1 6-16,4 7-1 0,-3 0 3 0,10 2-11 16,-4 7 0-16,-6 7-2 0,2 15 3 15,-5 3-5-15,6 3-12 0,-4 8 6 0,5 1 0 16,1 4 2-16,5 7 1 0,6 9 5 16,5 11-7-16,5 6 14 0,-10 6-9 0,7 9-3 15,-7 14-1-15,-6 8 6 0,3 7-4 16,-13 1-2-16,-1 5 4 0,-2-1 22 15,-11 5-5-15,-6-6 7 0,6-8-2 0,-9 8 8 16,6-11 3-16,-3-4 0 16,-5 3-6-16,5-9 2 0,3 0 3 0,0-12 1 0,0-11-5 15,0-3-8-15,-7-7 4 16,7 0 20-16,4-7 33 0,-4-8 13 0,0-5-5 16,0-5-5-16,0 0-6 0,0 0-9 15,3-35-5-15,0 10-10 0,-3-15-3 0,-10-20-10 16,7-9-3-16,-10-13-7 0,3 6-3 15,-10-2-6-15,6 18 1 0,-12-5-6 0,6 18-8 16,-7 5 0-16,-9 10-3 0,-8 3-18 16,-10 8-9-16,2 9-13 0,-5 10-25 0,7 4-27 15,-23 10-43-15,-14 9-17 0,-3 8-23 16,0 7-19-16,3 3-22 0,11 1-21 16,12 6-23-16,7-4-30 0,24-2-20 15,6-2-5-15,11-4-23 0,6-3-24 16,6-3-25-16,8-3-53 0,2 0-118 0,8-3 9 15,-4-3 47-15,13-2-317 0,-7-3-297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B8F2-1F97-DA6A-5A7F-168306AD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3F66A-BEEF-386D-6F0B-86C0FFA68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5E2F-3E60-24E5-3A75-D5320EF7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E99D-5CDB-CCF1-41B2-7BD67A98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6DF6-1BAE-29CE-C0A9-EED59649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8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62CE-D5AC-76DC-DC88-5ACE6AD3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7AC24-688C-BB2B-D54E-6C5AA716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3E8E-2D80-D607-CAB8-9A8FB02B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891F-7D97-FA21-2862-2A670397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6B68-F4F1-B1FE-C975-BFBC9B00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59409-EB59-F45C-2A3E-1F20A1DE8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294DB-40EB-8A2D-B3C0-EEB94B0C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4FF7-A20F-D2AE-27C1-205ABEA0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A88D-BADE-398E-1CF5-B2E192E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3B05-ACAB-E495-1811-89F8A30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FC9F-8955-FFB4-1B32-6E9C01A3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D4ED-D164-2181-173D-DA0442B8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D474-0C5F-A02E-31E3-4FE696BE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FF05-DC56-BA97-9D03-B7024964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4257-4365-9EB2-428D-F2EDD555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2D4-3FF1-CCC1-80F3-DF88F544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3B19-3BFA-524D-9C07-9799585F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1E5A-56B7-9591-C2EA-7FFD92C0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58558-19D1-0BF9-63FC-F7A48DD5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EF14-00E0-1B46-2FE3-C66D901B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0CA-B023-FB6B-57CE-305EC47A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0D44-4728-F39F-4242-9AFF33FA9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6B33F-E107-C520-093C-3DFD1F1F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160A-610F-C592-0800-B38BA248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B9CD6-B61C-414F-B430-06814E6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C79F-B5EB-9D54-E519-02E01EB9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6768-F07E-20C0-42F9-348AB24C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8C83-4F28-D71A-0B5F-88EC6787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43733-28CE-7AE2-FCA4-6E54FE7F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C39B4-A7C6-A0C6-D9B3-3321F5B99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D8D8B-A8D3-DDC3-D271-931EA5A5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F45B6-28AA-3A4B-DDC9-405E941B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9ADCE-19CC-8902-65B7-B4DC7C3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4A763-3CED-1053-288B-2A076766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5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9994-83F4-8B01-B5FC-96AB0276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0F7B8-9205-7CAD-F1F1-AD0F49C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1821A-B624-6897-F40A-C16BAE5B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300D9-9D5A-A4E2-D21A-8527B13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2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60EE3-2728-77FB-AFD9-39E5EDE4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B85F9-815B-0384-75FE-826FAF0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D275E-6EB8-8098-52D9-631E047D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5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022A-D9EF-5E72-2F03-BAED04A5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5C71-03B0-9347-D8B4-7FC5EECD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8C23-8CED-387A-671D-D5B9C83D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E137-4291-D31B-EE01-3F6004A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CFFA-23AD-A091-2A2D-A81EDAA6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57B9-D803-F9C2-9D71-F2BD644F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1548-A740-F511-14A6-B3BD998A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1355C-6254-1F66-7458-2B031EC03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C4CE-75DF-EE98-6485-95F4C0354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0785-1CC1-F24C-4B1B-013A0287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437C-A0AF-DAE0-CA3A-9D18FE81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E7195-B534-132D-EB54-5465A59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8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AF61-B8DC-D006-E1AE-0D3C94D9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11213-88AB-C8D5-98C4-4EB63147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4978F-D0CF-80D7-5322-2A0532182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94F9-B7F4-4513-8386-48089F46DB3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7035-EA64-9F7D-BDFE-01EEE2E11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C321-242A-42A2-C3FD-2BF3F80A7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994B-87FA-4E15-9C99-B08252F9B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9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customXml" Target="../ink/ink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customXml" Target="../ink/ink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customXml" Target="../ink/ink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customXml" Target="../ink/ink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5F9B-0981-6922-6C51-B8DE91798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Cognitive Ability </a:t>
            </a:r>
            <a:endParaRPr lang="en-IN" sz="7200" b="1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DADE-9243-6E15-E126-477B310F2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129" y="3611871"/>
            <a:ext cx="9979742" cy="2798762"/>
          </a:xfrm>
        </p:spPr>
        <p:txBody>
          <a:bodyPr>
            <a:normAutofit fontScale="62500" lnSpcReduction="20000"/>
          </a:bodyPr>
          <a:lstStyle/>
          <a:p>
            <a:r>
              <a:rPr lang="en-US" sz="86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Complete Paper </a:t>
            </a:r>
          </a:p>
          <a:p>
            <a:endParaRPr lang="en-US" sz="5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r>
              <a:rPr lang="en-US" sz="5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Techie </a:t>
            </a:r>
            <a:r>
              <a:rPr lang="en-US" sz="54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CodeBuddy</a:t>
            </a:r>
            <a:endParaRPr lang="en-US" sz="5400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endParaRPr lang="en-US" sz="54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Free Placement Help !</a:t>
            </a: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01656-82E1-08D8-111A-2743C1AA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097" b="35197"/>
          <a:stretch/>
        </p:blipFill>
        <p:spPr>
          <a:xfrm>
            <a:off x="2666329" y="66952"/>
            <a:ext cx="6330187" cy="2051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53883-0A68-36D8-C937-1D496A4FE97F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8243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69587-9E39-6DA1-7D74-510A041A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3" y="323105"/>
            <a:ext cx="7984396" cy="4377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51DC5-AC05-B255-BACB-C45869BB0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4" y="1234270"/>
            <a:ext cx="4809359" cy="26400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BC0E87-2202-EEF0-C3EA-B937F2102554}"/>
                  </a:ext>
                </a:extLst>
              </p14:cNvPr>
              <p14:cNvContentPartPr/>
              <p14:nvPr/>
            </p14:nvContentPartPr>
            <p14:xfrm>
              <a:off x="398160" y="1054440"/>
              <a:ext cx="4221000" cy="468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BC0E87-2202-EEF0-C3EA-B937F2102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800" y="1045080"/>
                <a:ext cx="4239720" cy="46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0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2C5C1-968F-A139-879F-AAB289D7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5" y="296874"/>
            <a:ext cx="8140669" cy="34248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3AE667-43CC-576F-DBBE-21902A24EDF2}"/>
                  </a:ext>
                </a:extLst>
              </p14:cNvPr>
              <p14:cNvContentPartPr/>
              <p14:nvPr/>
            </p14:nvContentPartPr>
            <p14:xfrm>
              <a:off x="332280" y="1220040"/>
              <a:ext cx="7347960" cy="562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3AE667-43CC-576F-DBBE-21902A24E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920" y="1210680"/>
                <a:ext cx="7366680" cy="56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35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217E3-1B42-FEBA-96DF-3A3A8333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290000"/>
            <a:ext cx="9336892" cy="6046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C3E59C-2C5A-259E-C8C6-F76ADDDA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89" y="125361"/>
            <a:ext cx="8897866" cy="43512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8012AF-7C7C-909A-0630-DE3AEF05E525}"/>
                  </a:ext>
                </a:extLst>
              </p14:cNvPr>
              <p14:cNvContentPartPr/>
              <p14:nvPr/>
            </p14:nvContentPartPr>
            <p14:xfrm>
              <a:off x="747360" y="663120"/>
              <a:ext cx="11234880" cy="556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8012AF-7C7C-909A-0630-DE3AEF05E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000" y="653760"/>
                <a:ext cx="11253600" cy="55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09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BF654-9E4D-68A0-4126-7F3F4284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3" y="255812"/>
            <a:ext cx="9500438" cy="2214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D08C5-210F-FE50-FF8C-11CD221C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7" y="3429000"/>
            <a:ext cx="9162384" cy="2556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EDCE31-53DA-1A04-944E-8FCEAC534ED7}"/>
                  </a:ext>
                </a:extLst>
              </p14:cNvPr>
              <p14:cNvContentPartPr/>
              <p14:nvPr/>
            </p14:nvContentPartPr>
            <p14:xfrm>
              <a:off x="1505880" y="1384200"/>
              <a:ext cx="10000080" cy="465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EDCE31-53DA-1A04-944E-8FCEAC534E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6520" y="1374840"/>
                <a:ext cx="10018800" cy="46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51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E8CCE-C91B-E41C-2CDC-831AE38B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9" y="443707"/>
            <a:ext cx="8749527" cy="19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1367E-D8C4-C63C-DD08-876D1E19F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0" y="4195013"/>
            <a:ext cx="7715142" cy="22192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305912-15BF-92D7-E36C-2BD97721CCAA}"/>
                  </a:ext>
                </a:extLst>
              </p14:cNvPr>
              <p14:cNvContentPartPr/>
              <p14:nvPr/>
            </p14:nvContentPartPr>
            <p14:xfrm>
              <a:off x="291240" y="2337840"/>
              <a:ext cx="10129680" cy="351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305912-15BF-92D7-E36C-2BD97721CC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80" y="2328480"/>
                <a:ext cx="10148400" cy="35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98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E8DDA-F652-4D3F-A116-C30DEF7B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2" y="248888"/>
            <a:ext cx="7746934" cy="526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2E0F9-3303-7DDB-E228-0EC1BCCF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8" y="5518484"/>
            <a:ext cx="3526165" cy="8500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F4666-1152-FDA4-25D1-BA47DA836AFC}"/>
              </a:ext>
            </a:extLst>
          </p:cNvPr>
          <p:cNvSpPr/>
          <p:nvPr/>
        </p:nvSpPr>
        <p:spPr>
          <a:xfrm>
            <a:off x="1582994" y="1032387"/>
            <a:ext cx="1012722" cy="3071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Brother</a:t>
            </a:r>
            <a:endParaRPr lang="en-IN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339C2C-1260-2E8D-D957-4EA9CEEA532F}"/>
                  </a:ext>
                </a:extLst>
              </p14:cNvPr>
              <p14:cNvContentPartPr/>
              <p14:nvPr/>
            </p14:nvContentPartPr>
            <p14:xfrm>
              <a:off x="606960" y="599040"/>
              <a:ext cx="11314080" cy="614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339C2C-1260-2E8D-D957-4EA9CEEA53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00" y="589680"/>
                <a:ext cx="11332800" cy="61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17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B3A2E-3D79-19F8-C1AD-6737188C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5" y="533149"/>
            <a:ext cx="9629369" cy="45682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2FFFCE-7236-B425-722A-2F0D49B354E3}"/>
                  </a:ext>
                </a:extLst>
              </p14:cNvPr>
              <p14:cNvContentPartPr/>
              <p14:nvPr/>
            </p14:nvContentPartPr>
            <p14:xfrm>
              <a:off x="748800" y="1184040"/>
              <a:ext cx="10346760" cy="373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2FFFCE-7236-B425-722A-2F0D49B354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440" y="1174680"/>
                <a:ext cx="10365480" cy="37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12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4FF3A-24DE-C19E-A97C-8AF2A215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3" y="516541"/>
            <a:ext cx="7745993" cy="2680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F458B2-1DEE-FA86-90DB-9428DB00DE8C}"/>
                  </a:ext>
                </a:extLst>
              </p14:cNvPr>
              <p14:cNvContentPartPr/>
              <p14:nvPr/>
            </p14:nvContentPartPr>
            <p14:xfrm>
              <a:off x="1776960" y="1828080"/>
              <a:ext cx="5317560" cy="470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F458B2-1DEE-FA86-90DB-9428DB00D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600" y="1818720"/>
                <a:ext cx="5336280" cy="47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8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FDFCE-1708-8315-3F74-0AADBD32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3" y="298061"/>
            <a:ext cx="9272367" cy="4402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ACEBD3-CD39-BBEB-A672-EA14C80A0E4A}"/>
                  </a:ext>
                </a:extLst>
              </p14:cNvPr>
              <p14:cNvContentPartPr/>
              <p14:nvPr/>
            </p14:nvContentPartPr>
            <p14:xfrm>
              <a:off x="699480" y="1942200"/>
              <a:ext cx="10572480" cy="491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ACEBD3-CD39-BBEB-A672-EA14C80A0E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120" y="1932840"/>
                <a:ext cx="1059120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86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91805-6E26-66FF-221E-D0343127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1" y="342103"/>
            <a:ext cx="8513795" cy="5914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164BDF-37B7-46C9-A088-6396DE8DA5D0}"/>
                  </a:ext>
                </a:extLst>
              </p14:cNvPr>
              <p14:cNvContentPartPr/>
              <p14:nvPr/>
            </p14:nvContentPartPr>
            <p14:xfrm>
              <a:off x="747360" y="1305000"/>
              <a:ext cx="10297440" cy="475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164BDF-37B7-46C9-A088-6396DE8DA5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000" y="1295640"/>
                <a:ext cx="10316160" cy="47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4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2C926-EE3A-6883-342D-580B4FB0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6" y="231331"/>
            <a:ext cx="6211935" cy="3698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3F14D-A117-6FC3-7078-CC4E6D85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5" y="4519316"/>
            <a:ext cx="8192210" cy="18899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83B663-3494-C007-1ADA-4CA43EF60189}"/>
                  </a:ext>
                </a:extLst>
              </p14:cNvPr>
              <p14:cNvContentPartPr/>
              <p14:nvPr/>
            </p14:nvContentPartPr>
            <p14:xfrm>
              <a:off x="447120" y="792720"/>
              <a:ext cx="8988480" cy="532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83B663-3494-C007-1ADA-4CA43EF601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760" y="783360"/>
                <a:ext cx="9007200" cy="53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53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D8E13-11FF-9C60-1E59-8FDD7ED5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3" y="320841"/>
            <a:ext cx="8497771" cy="1707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15A9A-F3DE-57C9-3C9E-C325EA918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9" y="2635298"/>
            <a:ext cx="7474669" cy="38191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2A0370-9F44-E86F-D69C-697D8D6575CB}"/>
                  </a:ext>
                </a:extLst>
              </p14:cNvPr>
              <p14:cNvContentPartPr/>
              <p14:nvPr/>
            </p14:nvContentPartPr>
            <p14:xfrm>
              <a:off x="1346040" y="1279440"/>
              <a:ext cx="10262880" cy="532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2A0370-9F44-E86F-D69C-697D8D6575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680" y="1270080"/>
                <a:ext cx="1028160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8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45892-9CB6-71DD-D250-D8D39886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8" y="208548"/>
            <a:ext cx="7910634" cy="24634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9B5168-DC08-630C-3A78-E99A90D2B610}"/>
                  </a:ext>
                </a:extLst>
              </p14:cNvPr>
              <p14:cNvContentPartPr/>
              <p14:nvPr/>
            </p14:nvContentPartPr>
            <p14:xfrm>
              <a:off x="968040" y="1506600"/>
              <a:ext cx="7720200" cy="463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9B5168-DC08-630C-3A78-E99A90D2B6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680" y="1497240"/>
                <a:ext cx="7738920" cy="46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11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D1E3B-F274-6857-FD97-74D65B76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382269"/>
            <a:ext cx="8561819" cy="50403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05261E-875A-25BF-8319-F9EEC1565B72}"/>
                  </a:ext>
                </a:extLst>
              </p14:cNvPr>
              <p14:cNvContentPartPr/>
              <p14:nvPr/>
            </p14:nvContentPartPr>
            <p14:xfrm>
              <a:off x="219600" y="1905120"/>
              <a:ext cx="10819440" cy="402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05261E-875A-25BF-8319-F9EEC1565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40" y="1895760"/>
                <a:ext cx="10838160" cy="40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94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FB370-ECB1-0FFA-B6F4-320A8E3A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2" y="446568"/>
            <a:ext cx="6769114" cy="220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7A126-EF89-18E0-DFEF-4D2AC212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5" y="2996773"/>
            <a:ext cx="5471634" cy="35207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86E8A3-D528-5A44-5198-0315CF311C76}"/>
                  </a:ext>
                </a:extLst>
              </p14:cNvPr>
              <p14:cNvContentPartPr/>
              <p14:nvPr/>
            </p14:nvContentPartPr>
            <p14:xfrm>
              <a:off x="274680" y="653040"/>
              <a:ext cx="10625040" cy="553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86E8A3-D528-5A44-5198-0315CF311C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20" y="643680"/>
                <a:ext cx="1064376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28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23B8A-3F02-409C-44A2-E8E0C2A8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5" y="496696"/>
            <a:ext cx="4133012" cy="5740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F7A32-9B42-06A4-B609-11FD31B7D02E}"/>
                  </a:ext>
                </a:extLst>
              </p14:cNvPr>
              <p14:cNvContentPartPr/>
              <p14:nvPr/>
            </p14:nvContentPartPr>
            <p14:xfrm>
              <a:off x="868320" y="1783080"/>
              <a:ext cx="5913360" cy="363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F7A32-9B42-06A4-B609-11FD31B7D0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960" y="1773720"/>
                <a:ext cx="5932080" cy="36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4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AFEBC-F50B-FA80-73F0-FFCA1AE7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3" y="363004"/>
            <a:ext cx="5471634" cy="3436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DD446-2C79-9A65-1272-6525A91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67" y="4486940"/>
            <a:ext cx="6863242" cy="1934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0578FC-715F-6BBF-8042-0E75A732E023}"/>
                  </a:ext>
                </a:extLst>
              </p14:cNvPr>
              <p14:cNvContentPartPr/>
              <p14:nvPr/>
            </p14:nvContentPartPr>
            <p14:xfrm>
              <a:off x="142560" y="378720"/>
              <a:ext cx="11412360" cy="641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0578FC-715F-6BBF-8042-0E75A732E0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0" y="369360"/>
                <a:ext cx="11431080" cy="6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8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BE4B9-05E5-3DF8-197C-E0F21C293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99"/>
          <a:stretch/>
        </p:blipFill>
        <p:spPr>
          <a:xfrm>
            <a:off x="212850" y="327710"/>
            <a:ext cx="7496518" cy="21500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F694A5-4767-4D7D-A63F-157628D0B1E8}"/>
                  </a:ext>
                </a:extLst>
              </p14:cNvPr>
              <p14:cNvContentPartPr/>
              <p14:nvPr/>
            </p14:nvContentPartPr>
            <p14:xfrm>
              <a:off x="1948680" y="2462400"/>
              <a:ext cx="2888640" cy="61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F694A5-4767-4D7D-A63F-157628D0B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9320" y="2453040"/>
                <a:ext cx="2907360" cy="6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62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F2CD0-15F6-B5FE-4200-CECEAE72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175645"/>
            <a:ext cx="3625516" cy="1926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E1B69-F2C6-3198-B77E-B2D606229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" y="2404410"/>
            <a:ext cx="3725300" cy="3852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099193-BF92-C759-326E-4DAD8CF110D0}"/>
                  </a:ext>
                </a:extLst>
              </p14:cNvPr>
              <p14:cNvContentPartPr/>
              <p14:nvPr/>
            </p14:nvContentPartPr>
            <p14:xfrm>
              <a:off x="364680" y="999720"/>
              <a:ext cx="11627280" cy="485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099193-BF92-C759-326E-4DAD8CF11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320" y="990360"/>
                <a:ext cx="11646000" cy="48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469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B7C39E-E0CF-1F36-063D-D4457EF37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7"/>
          <a:stretch/>
        </p:blipFill>
        <p:spPr>
          <a:xfrm>
            <a:off x="263750" y="678425"/>
            <a:ext cx="6048560" cy="28529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F4E43-C402-55F6-A0F6-E7827784999E}"/>
                  </a:ext>
                </a:extLst>
              </p14:cNvPr>
              <p14:cNvContentPartPr/>
              <p14:nvPr/>
            </p14:nvContentPartPr>
            <p14:xfrm>
              <a:off x="638280" y="673200"/>
              <a:ext cx="3956400" cy="165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F4E43-C402-55F6-A0F6-E782778499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920" y="663840"/>
                <a:ext cx="3975120" cy="16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246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093C6-545E-D3F2-C55E-46AC9509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1" y="277392"/>
            <a:ext cx="5932785" cy="29363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4978BE-F9D3-B874-B2A9-A18003B375F4}"/>
                  </a:ext>
                </a:extLst>
              </p14:cNvPr>
              <p14:cNvContentPartPr/>
              <p14:nvPr/>
            </p14:nvContentPartPr>
            <p14:xfrm>
              <a:off x="466560" y="1504440"/>
              <a:ext cx="6509160" cy="250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4978BE-F9D3-B874-B2A9-A18003B375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495080"/>
                <a:ext cx="6527880" cy="25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9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D326B-8262-436F-1FD7-13EA7B10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4" y="610817"/>
            <a:ext cx="6107837" cy="5567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BA8DDC-97BF-6A05-DEE7-4843B3E5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97" y="1360842"/>
            <a:ext cx="5311600" cy="1501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C88638-E0C0-0CD7-3B99-705B2C3D9613}"/>
                  </a:ext>
                </a:extLst>
              </p14:cNvPr>
              <p14:cNvContentPartPr/>
              <p14:nvPr/>
            </p14:nvContentPartPr>
            <p14:xfrm>
              <a:off x="340560" y="397800"/>
              <a:ext cx="7764480" cy="526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C88638-E0C0-0CD7-3B99-705B2C3D96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200" y="388440"/>
                <a:ext cx="778320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712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9D4F27-76F2-28CE-C2B2-F65F466F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7" y="3858546"/>
            <a:ext cx="4465320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2492F2-E787-DFDD-7E4C-6CCB3ACA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8" y="487223"/>
            <a:ext cx="3406435" cy="2453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110617-8F4B-59EF-8ECB-2BF021CE8831}"/>
                  </a:ext>
                </a:extLst>
              </p14:cNvPr>
              <p14:cNvContentPartPr/>
              <p14:nvPr/>
            </p14:nvContentPartPr>
            <p14:xfrm>
              <a:off x="281520" y="392040"/>
              <a:ext cx="9666720" cy="447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110617-8F4B-59EF-8ECB-2BF021CE88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160" y="382680"/>
                <a:ext cx="9685440" cy="44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901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5BA96-AF45-2658-7386-B8A96E30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245980"/>
            <a:ext cx="5731510" cy="28657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6BBCDF-C84C-E238-82DD-F9E60837C635}"/>
                  </a:ext>
                </a:extLst>
              </p14:cNvPr>
              <p14:cNvContentPartPr/>
              <p14:nvPr/>
            </p14:nvContentPartPr>
            <p14:xfrm>
              <a:off x="275760" y="531000"/>
              <a:ext cx="4038480" cy="297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6BBCDF-C84C-E238-82DD-F9E60837C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400" y="521640"/>
                <a:ext cx="4057200" cy="29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956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B68A9-9875-7D69-7453-F8F12591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78" y="260800"/>
            <a:ext cx="4985791" cy="5756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132B2-DF1E-1E6D-5B45-9EF029F3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33" y="472116"/>
            <a:ext cx="2493956" cy="4896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7832FF-477C-1ABB-0EF7-46E1D305D863}"/>
                  </a:ext>
                </a:extLst>
              </p14:cNvPr>
              <p14:cNvContentPartPr/>
              <p14:nvPr/>
            </p14:nvContentPartPr>
            <p14:xfrm>
              <a:off x="4400280" y="612720"/>
              <a:ext cx="534384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7832FF-477C-1ABB-0EF7-46E1D305D8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0920" y="603360"/>
                <a:ext cx="536256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735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37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45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233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695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369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30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0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D16D94-C65A-0915-FC55-C640700C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6" y="227997"/>
            <a:ext cx="5321367" cy="3563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54DB18-DC0A-FD5C-52BD-356A8356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13" y="2885441"/>
            <a:ext cx="7387919" cy="3744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D02C03-FD0A-868E-B9B0-5FE8C3F0802D}"/>
                  </a:ext>
                </a:extLst>
              </p14:cNvPr>
              <p14:cNvContentPartPr/>
              <p14:nvPr/>
            </p14:nvContentPartPr>
            <p14:xfrm>
              <a:off x="376560" y="1158120"/>
              <a:ext cx="11688480" cy="552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D02C03-FD0A-868E-B9B0-5FE8C3F080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200" y="1148760"/>
                <a:ext cx="11707200" cy="55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71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28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88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557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753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461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595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463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05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70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42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22EF9-6072-7975-7F8D-E4584BA1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6" y="398952"/>
            <a:ext cx="6248167" cy="303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FBE8C-A7D5-C4AB-7D50-ECFF644F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2" y="4267528"/>
            <a:ext cx="7039427" cy="2191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B47A6F-9AF3-2957-E83E-93F6A3EADFFB}"/>
                  </a:ext>
                </a:extLst>
              </p14:cNvPr>
              <p14:cNvContentPartPr/>
              <p14:nvPr/>
            </p14:nvContentPartPr>
            <p14:xfrm>
              <a:off x="413640" y="630720"/>
              <a:ext cx="7233120" cy="596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B47A6F-9AF3-2957-E83E-93F6A3EAD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280" y="621360"/>
                <a:ext cx="7251840" cy="59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186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2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818F7-B406-8AC7-C465-3C0673B6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1" y="295387"/>
            <a:ext cx="10092292" cy="30574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BBBC50-A1F6-06F2-8333-BEA3445E8CF7}"/>
                  </a:ext>
                </a:extLst>
              </p14:cNvPr>
              <p14:cNvContentPartPr/>
              <p14:nvPr/>
            </p14:nvContentPartPr>
            <p14:xfrm>
              <a:off x="418680" y="1289520"/>
              <a:ext cx="9848520" cy="390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BBBC50-A1F6-06F2-8333-BEA3445E8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320" y="1280160"/>
                <a:ext cx="9867240" cy="39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6D1E7-DD9F-92BB-0802-E92746E6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3" y="463014"/>
            <a:ext cx="6893389" cy="5584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9AF3B-7FC9-802D-4F58-9513C28D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2" y="959797"/>
            <a:ext cx="5020602" cy="23422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61DDBE-0101-B7E6-EF3D-A46A8458303C}"/>
                  </a:ext>
                </a:extLst>
              </p14:cNvPr>
              <p14:cNvContentPartPr/>
              <p14:nvPr/>
            </p14:nvContentPartPr>
            <p14:xfrm>
              <a:off x="523080" y="403200"/>
              <a:ext cx="11134800" cy="574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61DDBE-0101-B7E6-EF3D-A46A845830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720" y="393840"/>
                <a:ext cx="11153520" cy="57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25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B895D-E468-2202-EB1A-9CF0BB27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1" y="281858"/>
            <a:ext cx="6724282" cy="362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A9CA18-6E5A-DEB6-3600-15CB8E05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97" y="3288633"/>
            <a:ext cx="7462448" cy="33920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251FFF-73ED-07B6-2FF6-C20B95D7403E}"/>
                  </a:ext>
                </a:extLst>
              </p14:cNvPr>
              <p14:cNvContentPartPr/>
              <p14:nvPr/>
            </p14:nvContentPartPr>
            <p14:xfrm>
              <a:off x="501480" y="1210680"/>
              <a:ext cx="11227680" cy="548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251FFF-73ED-07B6-2FF6-C20B95D74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20" y="1201320"/>
                <a:ext cx="11246400" cy="55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1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CE612-400A-2895-4BF4-CA4E5B7E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93"/>
          <a:stretch/>
        </p:blipFill>
        <p:spPr>
          <a:xfrm>
            <a:off x="212850" y="180997"/>
            <a:ext cx="5883150" cy="2206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52C028-F6CF-3E6C-E1E1-544BADE26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25"/>
          <a:stretch/>
        </p:blipFill>
        <p:spPr>
          <a:xfrm>
            <a:off x="288895" y="3658500"/>
            <a:ext cx="6835732" cy="21916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01432E-1542-8587-264B-47B569742B51}"/>
                  </a:ext>
                </a:extLst>
              </p14:cNvPr>
              <p14:cNvContentPartPr/>
              <p14:nvPr/>
            </p14:nvContentPartPr>
            <p14:xfrm>
              <a:off x="263880" y="663120"/>
              <a:ext cx="4962240" cy="507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01432E-1542-8587-264B-47B569742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520" y="653760"/>
                <a:ext cx="4980960" cy="50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20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</Words>
  <Application>Microsoft Office PowerPoint</Application>
  <PresentationFormat>Widescreen</PresentationFormat>
  <Paragraphs>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Algerian</vt:lpstr>
      <vt:lpstr>Arial</vt:lpstr>
      <vt:lpstr>Baskerville Old Face</vt:lpstr>
      <vt:lpstr>Calibri</vt:lpstr>
      <vt:lpstr>Calibri Light</vt:lpstr>
      <vt:lpstr>Office Theme</vt:lpstr>
      <vt:lpstr>Cognitive 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6</cp:revision>
  <dcterms:created xsi:type="dcterms:W3CDTF">2024-08-03T16:51:47Z</dcterms:created>
  <dcterms:modified xsi:type="dcterms:W3CDTF">2024-08-04T09:23:19Z</dcterms:modified>
</cp:coreProperties>
</file>