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0A291-0939-40B0-8900-08AEDE779ADC}" v="246" dt="2023-09-03T09:26:0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6" y="658066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Aptos"/>
                <a:cs typeface="Calibri Light"/>
              </a:rPr>
              <a:t>Welcome To</a:t>
            </a:r>
            <a:r>
              <a:rPr lang="en-US" sz="7200" dirty="0">
                <a:cs typeface="Calibri Light"/>
              </a:rPr>
              <a:t> 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898" y="3584530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cs typeface="Calibri"/>
              </a:rPr>
              <a:t>Techie </a:t>
            </a:r>
            <a:r>
              <a:rPr lang="en-US" sz="4400" dirty="0" err="1">
                <a:cs typeface="Calibri"/>
              </a:rPr>
              <a:t>CodeBuddy</a:t>
            </a:r>
            <a:endParaRPr lang="en-US" sz="4400">
              <a:cs typeface="Calibri"/>
            </a:endParaRPr>
          </a:p>
          <a:p>
            <a:r>
              <a:rPr lang="en-US" sz="4400" dirty="0">
                <a:cs typeface="Calibri"/>
              </a:rPr>
              <a:t>(Free Placement Help !)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ogo with a red blue and yellow symbol&#10;&#10;Description automatically generated">
            <a:extLst>
              <a:ext uri="{FF2B5EF4-FFF2-40B4-BE49-F238E27FC236}">
                <a16:creationId xmlns:a16="http://schemas.microsoft.com/office/drawing/2014/main" xmlns="" id="{B36EFB7A-8F05-3750-28DB-11B65F0D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908" y="4953000"/>
            <a:ext cx="2249510" cy="12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:a16="http://schemas.microsoft.com/office/drawing/2014/main" xmlns="" id="{ADD72AE0-FD3B-502B-C22C-402C8F9F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2" y="378294"/>
            <a:ext cx="10202214" cy="1153780"/>
          </a:xfrm>
          <a:prstGeom prst="rect">
            <a:avLst/>
          </a:prstGeom>
        </p:spPr>
      </p:pic>
      <p:pic>
        <p:nvPicPr>
          <p:cNvPr id="3" name="Picture 2" descr="A group of black letters&#10;&#10;Description automatically generated">
            <a:extLst>
              <a:ext uri="{FF2B5EF4-FFF2-40B4-BE49-F238E27FC236}">
                <a16:creationId xmlns:a16="http://schemas.microsoft.com/office/drawing/2014/main" xmlns="" id="{056763BE-57BD-42BE-229D-F31F1A39E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2" y="4100468"/>
            <a:ext cx="8849932" cy="9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06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E87B4102-67D3-3387-9634-077252B6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6" y="288850"/>
            <a:ext cx="9332889" cy="14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74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D76039AD-D813-FE50-F5F1-1AAC681B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2" y="170192"/>
            <a:ext cx="9064578" cy="27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2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B387D285-BD57-3AAB-C9D3-734E00F5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7" y="253389"/>
            <a:ext cx="8774803" cy="28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iz&#10;&#10;Description automatically generated">
            <a:extLst>
              <a:ext uri="{FF2B5EF4-FFF2-40B4-BE49-F238E27FC236}">
                <a16:creationId xmlns:a16="http://schemas.microsoft.com/office/drawing/2014/main" xmlns="" id="{A6058C22-A29F-9F34-7263-ED61862B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4" y="377319"/>
            <a:ext cx="7409532" cy="40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04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DE504F8-F713-2055-2307-39EC4B44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7" y="426891"/>
            <a:ext cx="4071911" cy="59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50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6305ADD9-C5E2-B2C4-7FB8-E9B9192B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8" y="154370"/>
            <a:ext cx="7111283" cy="24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1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:a16="http://schemas.microsoft.com/office/drawing/2014/main" xmlns="" id="{E93A2AB1-A127-824F-2842-567F36A1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5" y="239345"/>
            <a:ext cx="5919988" cy="30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9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:a16="http://schemas.microsoft.com/office/drawing/2014/main" xmlns="" id="{73FD356B-5FD9-7A79-A3D2-06F101A6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9" y="231612"/>
            <a:ext cx="8034270" cy="19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78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:a16="http://schemas.microsoft.com/office/drawing/2014/main" xmlns="" id="{899FCDA9-1488-3497-4BA9-E83225E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4" y="254245"/>
            <a:ext cx="6628326" cy="27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0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table with numbers and percentages&#10;&#10;Description automatically generated">
            <a:extLst>
              <a:ext uri="{FF2B5EF4-FFF2-40B4-BE49-F238E27FC236}">
                <a16:creationId xmlns:a16="http://schemas.microsoft.com/office/drawing/2014/main" xmlns="" id="{F4023974-4134-7CF2-16D3-B08D275D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547" y="116340"/>
            <a:ext cx="4827544" cy="3466605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195688F2-3007-D727-8C33-9A7E17DF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3" y="117325"/>
            <a:ext cx="7218607" cy="16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2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DE4F8D33-509D-D9C7-86AE-7D605AF3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189079"/>
            <a:ext cx="11382776" cy="18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41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ED48537C-5C14-7CD2-F887-FFAC872C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0" y="214780"/>
            <a:ext cx="10674439" cy="18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0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903EC684-F029-1C95-902B-4470C662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7" y="4238010"/>
            <a:ext cx="5953125" cy="2295525"/>
          </a:xfrm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1AC06DC8-AFF1-99F2-B75D-44ADA452C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27" y="259111"/>
            <a:ext cx="9311425" cy="16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0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graph&#10;&#10;Description automatically generated">
            <a:extLst>
              <a:ext uri="{FF2B5EF4-FFF2-40B4-BE49-F238E27FC236}">
                <a16:creationId xmlns:a16="http://schemas.microsoft.com/office/drawing/2014/main" xmlns="" id="{3B5034AA-7D2A-9A0D-0029-645D666B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3" y="259059"/>
            <a:ext cx="6896637" cy="2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xmlns="" id="{B730F666-D883-3CC3-5767-75A13D14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3" y="278929"/>
            <a:ext cx="6714185" cy="18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1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3472A066-FB11-A871-166A-39257CF9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1" y="343578"/>
            <a:ext cx="10266608" cy="14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81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xmlns="" id="{0B389D99-CC30-9E5B-0891-789A9F04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5" y="278122"/>
            <a:ext cx="7680100" cy="26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66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9</Words>
  <Application>Microsoft Office PowerPoint</Application>
  <PresentationFormat>Custom</PresentationFormat>
  <Paragraphs>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98</cp:revision>
  <dcterms:created xsi:type="dcterms:W3CDTF">2023-09-03T08:38:07Z</dcterms:created>
  <dcterms:modified xsi:type="dcterms:W3CDTF">2023-09-03T10:56:33Z</dcterms:modified>
</cp:coreProperties>
</file>