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72" r:id="rId5"/>
    <p:sldId id="271" r:id="rId6"/>
    <p:sldId id="268" r:id="rId7"/>
    <p:sldId id="258" r:id="rId8"/>
    <p:sldId id="260" r:id="rId9"/>
    <p:sldId id="261" r:id="rId10"/>
    <p:sldId id="270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16T14:38:56.6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3522 18102 1505 0,'0'0'-100'0,"0"0"7"0,0 0 21 0,0 0 4 0,0 0 5 0,-16 3 10 0,16-3 11 0,0 0-6 0,0 0 16 0,0 0-3 0,0 0-6 16,0 0 8-16,0 0 3 0,0 0 2 15,0 0-11-15,0 0-17 0,0 0-173 0,0 0 78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16T14:37:26.8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16139 4872 580 0,'0'0'76'0,"0"0"-12"0,0 0-7 0,0 0-11 0,-3-11-6 0,3 11 4 0,0 0 9 0,0 0 2 15,0 0 3-15,-3 42 4 0,3-23 13 16,0 6 5-16,0 3 11 0,0 0 0 16,0 4-5-16,3-2 0 0,-3 0-6 0,0 7-3 15,0-2-4-15,-3 2-4 0,6 1-8 16,-6 2-7-16,3-2-2 0,0-4-7 0,0 7-1 16,0-4-3-16,0-2-5 0,0 1-4 15,0-7 0-15,0 0-4 0,0 0-6 16,3-4-3-16,-3-5-7 0,0-1-38 15,3-3-43-15,1-4-42 0,-1 1-38 0,-3-5-33 16,3-4-459-16,-3-4-138 0</inkml:trace>
  <inkml:trace contextRef="#ctx0" brushRef="#br0" timeOffset="315.83">15823 5542 1823 0,'-11'-2'-30'15,"11"2"4"-15,-16-4-5 0,16 4 12 16,0 0-1-16,0 0 9 0,-9 14 2 0,9-14 3 16,3 28 8-16,3-9 14 0,4 9 4 15,4 1 10-15,8 7 5 0,2-6 11 16,6 3 5-16,-6-7-3 0,-1-5 7 0,4-4 1 16,3-2 10-16,-7-5 6 0,10-2 3 15,0-5 4-15,11-9-2 0,13-9-6 0,-5-10-1 16,19-10-10-16,-11-5-9 0,-14 8-2 15,11-14-5-15,-14 7 0 0,-5 3-2 16,-5-1-5-16,-3 2-8 0,-14 7-1 16,1 6-7-16,-7 5-13 0,-4-3-27 15,1 7-34-15,0 3-44 0,-7 3-45 0,0 7-26 16,0 0-28-16,-11-5-37 0,11 5-128 16,0 0-212-16,0 0-74 0</inkml:trace>
  <inkml:trace contextRef="#ctx0" brushRef="#br0" timeOffset="17117.05">18773 13515 1370 0,'-14'-6'25'0,"14"6"-5"15,-9-4-2-15,9 4-2 0,-14-3-3 0,14 3-8 0,0 0 2 16,0 0-9-16,0 0 8 0,0 0 3 16,53-7-6-16,-10 7 2 0,-2 0 10 0,5-4-10 15,25 0 0-15,-5 1-5 0,-9 2 13 16,13-7-7-16,-7 3 1 0,-6 0 6 16,-11 2-10-16,1-1 1 0,-7-2-5 0,-7 4 5 15,4-1 1-15,-4-3 3 16,-3 5 0-16,-6-2-6 0,-1 3-30 0,-7-3-43 0,-2 2-37 15,2 1-363-15,-2-3 21 16</inkml:trace>
  <inkml:trace contextRef="#ctx0" brushRef="#br0" timeOffset="17400.73">19159 13262 1373 0,'-20'4'-20'0,"-3"2"19"0,3 2-2 16,-3 2 15-16,3 2 6 0,-10 6 1 15,3-1 4-15,4 5 1 0,-17 9-5 0,7 1-1 16,0 1 4-16,3 2-8 0,6-5 2 16,-3 5 2-16,-3 0-4 0,17-9-2 0,-4 3-2 15,1-4-6-15,-1 2 2 0,4-2-1 16,2-6 6-16,2 2-3 0,2-3-4 15,-4-1 0-15,5-2 4 0,0 0-5 0,2-2-4 16,1-6-12-16,0 4-23 0,-8-4-41 16,8-6-36-16,3-1-364 0,-16 4 17 15</inkml:trace>
  <inkml:trace contextRef="#ctx0" brushRef="#br0" timeOffset="17667.54">18393 13527 1366 0,'-4'-12'-12'0,"4"-1"21"0,-3 2-5 16,3 3 8-16,3 0 3 0,1-1-11 0,2 2 3 16,1-2-6-16,6 0 4 0,8-2-2 15,1 1 6-15,5-2 0 0,27-9 0 16,-4 0-1-16,7 5-1 0,3 0 4 0,3 2-5 16,-4-1 1-16,-5 7-5 0,-10 2 8 15,-4 2-6-15,-4 1 3 0,-3 3-2 0,-6 3-6 16,0 1-1-16,-7 0 10 0,6 1 0 15,-6 3-5-15,1-4 4 0,-5 4-9 16,1-3 5-16,-4 3-32 0,-2-7-10 16,-2 5-36-16,4-1-19 0,-10-3-28 15,-3-2-277-15,14 0 89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16T14:25:45.1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2670 7103 851 0,'0'0'35'0,"0"0"-14"0,0 0-38 0,0 0 7 0,0 0-8 0,0 0 27 0,0 0-4 0,0 0 0 0,0 41-8 0,9-20-3 16,1-1 6-16,4-1 10 0,2 5-8 0,1-8 4 15,10 5 12-15,-4-4 1 0,7-5 20 16,4 1 4-16,-1-10 8 0,17-6 0 16,19-7 0-16,21-18 0 0,14-6-6 0,26-19-2 15,11-7-2-15,-5-1-9 0,0 0-1 16,-2 1 1-16,-7 2-7 0,-28 12-4 0,-12 4-2 16,-6 5-4-16,-12 5 7 0,-15 10-10 15,-18 5 2-15,-6 9-1 0,-7-3-1 16,-3 5 4-16,-2-1-7 0,-6 3 0 15,-2 1-2-15,-10 3-8 0,0 0-15 16,0 0-29-16,0 0-43 0,0 0-38 0,0 0-335 16,0 0 31-16</inkml:trace>
  <inkml:trace contextRef="#ctx0" brushRef="#br0" timeOffset="1798.51">2646 8932 1295 0,'-9'11'-69'0,"-2"-4"8"0,4 0 4 0,1-2 10 0,6-5 4 0,-6 13 7 15,6-13 3-15,3 12 11 0,-3-12 12 16,9 14 16-16,1-5-12 0,7-1 27 0,7-7-1 16,6 5 16-16,6-6 15 0,28-10 3 15,22-12-4-15,8-3-5 0,5-17 0 16,38-15-1-16,6-5-9 0,-2-2 2 0,2-3-8 15,-9 6-4-15,-8 3 1 0,-29 11 3 16,-11 5-7-16,-3 6-2 0,-9 4-2 0,-20 8-3 16,-15 10-6-16,-9 2-18 0,-6 5-12 15,-8-1-22-15,1 5-16 16,-4-3-22-16,-13 6-33 0,17-1-302 0,-17 1 75 16</inkml:trace>
  <inkml:trace contextRef="#ctx0" brushRef="#br0" timeOffset="4632.01">2999 10500 1204 0,'-10'-6'-11'0,"10"6"1"0,0 0-3 0,0 0 2 16,0 0-12-16,-16-1 6 0,16 1-5 0,0 0 6 15,0 0 5-15,0 0-1 0,0 0 7 16,0 0 6-16,29 25 4 0,-12-21 2 0,7 0 8 16,3 0 9-16,13-8-1 0,29-3 8 15,28-11 2-15,13-8 2 0,40-23-5 16,-3-8-3-16,13-3 3 0,-3-6-8 0,-7 3-1 16,10-5 0-16,-14 6-4 0,-9 2-1 15,-38 20-1-15,-12 2 1 0,-10 8-5 0,-24 5 6 16,-3 8-2-16,-13 3-6 0,-10 6-9 15,-4-3-15-15,-10 5-19 0,-2-1-18 16,2 3-17-16,-4-1-32 0,2 0-315 16,-11 5 73-16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16T14:26:10.2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2340 2575 1387 0,'0'0'-8'0,"3"-11"-4"0,-3 11 7 0,0 0-1 0,3-7-3 0,-3 7 0 16,0 0 1-16,0 0 2 0,0 0-4 16,0 0 2-16,0 0 11 0,0 0-4 0,33 20 4 15,-16-8 11-15,-1 3 4 0,5 1 11 16,6 2-1-16,-1-2 9 0,4 1 6 16,20 4 1-16,7-6 1 0,6-5 5 0,8-7 3 15,35-19 0-15,14-9-2 16,46-25 0-16,18-15-1 0,16-20-8 0,6-5-4 15,51-32-3-15,-60 22-3 0,0 4-3 16,2 0-2-16,-12 9 0 0,-4 1-9 16,-23 11 1-16,-13 8-3 0,-17 7 0 0,-37 15-2 15,-12 7-5-15,-25 10-7 0,-13 3-6 16,-6 7-10-16,-14 7-20 0,-5 1-16 0,-6 2-9 16,-2 1-26-16,-2 2-17 0,-8 5-35 15,0 0-21-15,0 0-372 0,0 0-34 16</inkml:trace>
  <inkml:trace contextRef="#ctx0" brushRef="#br0" timeOffset="3831.22">8319 3953 1510 0,'0'0'-28'0,"0"0"7"0,0 0 19 0,0 0 3 0,0 0 3 0,0 0 2 0,0 0 4 15,0 0 3-15,0 0 7 0,0 0-1 16,-23 17 8-16,7-8 6 0,-11 8 1 0,-16 12-2 16,-7 3 4-16,-20 11 2 0,-1 3-1 15,-2 4-4-15,-7 4-1 0,7-4-2 16,-8 0-4-16,5-4 1 0,3-2-4 0,3-2-2 16,20-13-1-16,3 0-2 0,4-4-3 15,13-8 4-15,3-2-2 0,7-2-5 16,4-6 0-16,-1 1-1 0,4-1 0 15,2-3-3-15,1 2 0 0,10-6-2 0,-13 8-1 16,13-8-7-16,-10 4-30 0,10-4-42 16,0 0-48-16,-16 6-50 0,16-6-414 0,-11 1-85 15</inkml:trace>
  <inkml:trace contextRef="#ctx0" brushRef="#br0" timeOffset="20732.61">1650 5835 773 0,'0'0'28'0,"22"1"-34"0,-22-1-6 0,0 0 15 0,0 0-5 0,11 14 13 0,-4-7 0 16,-1 3 2-16,4 2 1 0,0 1-3 15,3 5 17-15,4 0 12 0,3-6 1 16,7 5-2-16,-7-4 8 0,7-4 11 16,0-2 12-16,6-3 2 0,3-8-5 0,24-10-3 15,20-8-1-15,0-17-5 0,1-2-7 16,-5-7-4-16,11-2-3 0,-7-2-2 15,3 2-5-15,-6 2-6 0,-11 8-3 0,-15 8-2 16,-5 4-5-16,-13 10 2 0,-9 4-7 16,-5-1-16-16,-8 7-18 0,2 1-18 0,-3 1-16 15,-10 6-28-15,10-4-14 0,-10 4-49 16,0 0-345-16,0 0 6 0</inkml:trace>
  <inkml:trace contextRef="#ctx0" brushRef="#br0" timeOffset="30899.04">1646 7136 1412 0,'-4'-7'-10'0,"4"7"2"0,0 0-5 0,-6-10 11 0,6 10 3 0,0 0 0 16,0 0-14-16,0 0 10 0,0 0-1 15,0 0 8-15,0 0 3 0,0 0 3 16,44 28 19-16,-28-21 3 0,8 4 11 0,-5-7 5 15,5 2 4-15,12-3 8 0,8-9 5 16,26-12-3-16,20-11-5 0,3-11-3 16,40-20-10-16,1-12 1 0,16-3-16 0,7 0 6 15,-11-6-3-15,-9 6-4 0,-4 7-2 16,-37 18 1-16,-5 7-11 0,-18 11 3 16,-20 6-5-16,-15 9-23 0,-13 3-10 0,2 9-10 15,-13 3 1-15,-4 4-19 0,-10-2-31 16,0 15-40-16,0-15-48 0,-13 29-414 15,-1-8-81-15</inkml:trace>
  <inkml:trace contextRef="#ctx0" brushRef="#br0" timeOffset="34332.87">1723 8318 1615 0,'0'0'-66'0,"-13"7"-8"0,13-7 11 0,0 0 8 0,0 0-1 0,-11 1 11 0,11-1-6 16,0 0 8-16,0 0-1 0,0 0 14 15,0 0 0-15,0 0 18 0,47-1-16 0,-13-9 22 16,26-12-17-16,13-11 5 16,14-8 9-16,3-3-1 0,6-6 8 0,1 0-1 15,26-14-1-15,0 5-5 0,7 4 1 16,-40 15 3-16,0 5-1 0,-13 3-7 15,-24 10 16-15,-12 4-2 0,-8 4-8 0,-9 6 10 16,-8-1-5-16,1 1-1 0,-4 4-3 16,-4 2 3-16,-9 2 3 0,21-5-20 15,-21 5-29-15,0 0-31 0,17 0-172 0,-17 0 229 16</inkml:trace>
  <inkml:trace contextRef="#ctx0" brushRef="#br0" timeOffset="35749.54">8043 8026 814 0,'-10'9'67'0,"7"-4"2"0,3-5 9 0,-3 10 3 0,3-10 0 0,0 0-9 16,0 0-9-16,0 0-5 0,0 0 2 15,63-24 5-15,-11 8 0 0,26-12-2 16,1-4-3-16,5 0-6 0,9-4-4 0,3 4 0 15,-2-3-7-15,-7 2-6 0,-1 6 1 16,-25 4-6-16,-5 2-6 0,-16 10-1 0,-7-3-3 16,-12 8-4-16,2-5 2 0,-7 7-3 15,-2 0-5-15,-1 0 0 0,-13 4-3 16,17-7-4-16,-17 7-9 0,10-3-27 0,-10 3-25 16,0 0-32-16,6-3-27 15,-6 3-35-15,0 0-436 0,0 0-86 0</inkml:trace>
  <inkml:trace contextRef="#ctx0" brushRef="#br0" timeOffset="49366.99">1883 9312 1662 0,'-10'-5'-67'0,"10"5"8"0,0 0 16 0,0 0-11 0,-11-7-11 0,11 7 16 0,0 0 14 16,0 0 5-16,0 0 4 0,0 0-14 16,0 0 24-16,0 0 2 0,57 7 5 0,-40-7 9 15,7-2 26-15,12-9 1 0,14-1 5 16,7-10-3-16,23-13 6 0,-7-8-6 15,14-4-6-15,-4-6 4 0,4-3-5 16,-1 6-3-16,1-1 6 0,-7 6-6 0,-7 2 3 16,-16 16-6-16,-10 2-8 0,-10 5-1 15,-15 5-7-15,-1 8 6 0,-4-1-13 16,-8 3-25-16,4 0-18 0,-13 5-39 0,17-6-36 16,-17 6-292-16,0 0 74 0</inkml:trace>
  <inkml:trace contextRef="#ctx0" brushRef="#br0" timeOffset="50533.52">7606 9040 1185 0,'-13'3'-10'0,"13"-3"-3"0,-20 0 11 0,20 0 20 0,0 0 6 15,0 0 0-15,-20 0-4 0,20 0 8 16,0 0-5-16,0 0 6 0,0 0-4 15,0 0 8-15,74 1-2 0,-38-1 7 0,13 0 3 16,29-1 3-16,2-2 2 0,6-2 0 16,-6-5-2-16,4 4-7 0,-2-3 0 0,22-1 0 15,-7-3-6-15,-18 8 0 0,2-2-5 16,-8-6-3-16,1 8-3 0,-21-2-3 16,-7 1 1-16,-3 5 0 0,-5-5-6 0,-5 4-1 15,-10 2-6-15,3-3-17 0,-8 1-27 16,-6-2-25-16,6 3-34 0,-18 1-31 0,23-3-28 15,-16-1-353-15,-7 4-14 16</inkml:trace>
  <inkml:trace contextRef="#ctx0" brushRef="#br0" timeOffset="50967.24">8493 8718 1435 0,'-14'-8'-62'16,"4"-1"6"-16,4 2 31 0,6 7-4 0,-14-9 13 16,14 9 11-16,-6-9-3 0,6 9 6 15,0 0-5-15,-10-7 0 0,10 7-9 16,0 0 16-16,0 0-11 0,0 0 5 16,0 0 2-16,0 0 3 0,33-4 4 15,-12 7-8-15,1-2 13 0,8 5-3 0,14 1 7 16,13 5 3-16,6 4 1 0,4-1 1 15,2 0-2-15,15 5-2 0,-14-4-2 16,0 5-6-16,-7 0 3 0,0 1 5 0,-3 0-6 16,-3 3 3-16,-10 0 1 0,-4 0 6 15,-13-2-2-15,-6-3-6 0,-11 0 8 0,0-1 5 16,-3 2-1-16,-7 1-1 0,-3 1 3 16,-6 4 0-16,-4 4 0 0,-4-5 1 0,-12 15-2 15,-1-7-9-15,-13 4 5 16,4-2-1-16,-7-4-4 0,5-2 5 15,2 0-7-15,-4 0-8 0,10-8-3 0,3-2 12 16,4-2-12-16,6-3 1 0,-3-4 5 16,4 6-4-16,2-5-2 0,1 1-32 0,-1-5-14 15,5 6-24-15,-1-4-17 0,2 2-28 16,2-5-342-16,3 0 34 0</inkml:trace>
  <inkml:trace contextRef="#ctx0" brushRef="#br0" timeOffset="74584.71">1616 10365 615 0,'0'0'-69'0,"0"0"49"0,0 0 13 0,0 0-4 0,0 0 4 0,0 0-2 16,0 0 2-16,0 0 9 0,56 3-1 16,-35-3 4-16,2 0 10 0,11 0 9 0,-1-3 0 15,10-7 25-15,14-5-9 0,0-7-1 16,15-6 6-16,6-11-3 0,-5-5-7 16,10-8-1-16,4-6-19 0,33-13 5 0,-10 2 7 15,-24 13-14-15,-2 12 5 0,-1-1-4 16,-9 8 0-16,-21 6 5 0,-7 6-1 15,-9 7-5-15,-10 7-19 0,-7-3 8 16,-4 7-5-16,-2 3-2 0,-1-1 2 0,-2 2 12 16,-11 3-12-16,19-2-36 0,-19 2-25 15,0 0-242-15,20 7 177 0</inkml:trace>
  <inkml:trace contextRef="#ctx0" brushRef="#br0" timeOffset="75918.7">6863 10276 846 0,'-10'-1'-30'0,"-7"-6"18"0,11-2 14 16,-1 5 16-16,-3-4-11 0,6 4 3 15,-2-2 23-15,6 6 0 0,-7-11 6 16,0 10 0-16,7 1-14 0,-10-7-2 0,10 7-1 15,0 0 0-15,0 0 2 0,0 0-4 16,21-9-2-16,-21 9 12 0,0 0 5 16,53 10 0-16,-27-3 4 0,12 1 0 0,5 1-7 15,-1-1 3-15,15 9-8 16,3-9-6-16,-3 9 3 0,3-3 0 0,-3-2-4 0,0 1 2 16,-1-2-1-16,-9-3-8 0,0 0 1 15,-7 2 3-15,-1-3-9 0,1 1-2 16,-10 1-38-16,0-2-33 0,-6 0-28 15,-7-2-34-15,-4 1-310 0,-4-5 54 16</inkml:trace>
  <inkml:trace contextRef="#ctx0" brushRef="#br0" timeOffset="76201.34">7239 10084 1231 0,'-33'-8'-51'0,"10"4"9"0,-1 1 2 16,1 2 23-16,3 1 11 0,-3 1-9 16,10 2 0-16,-8 1 17 0,2 4-1 15,2 2 2-15,1 5 12 0,-1 2-16 0,-1 8 13 16,2-1 6-16,-1 1-1 0,1 1-5 16,2 3 2-16,-2 0-4 0,5-1 3 0,-2 0-10 15,4-3 8-15,-2 0-9 0,5-6 13 16,-4 4-9-16,4-4 3 0,2 2-8 15,0-3 3-15,4-7 2 0,-3 3-12 0,3-3 17 16,0-11-15-16,3 17-23 0,-3-17-19 16,4 7-27-16,-4-7-24 0,0 0-235 0,0 0 152 15</inkml:trace>
  <inkml:trace contextRef="#ctx0" brushRef="#br0" timeOffset="76419.49">6887 10309 928 0,'0'-22'-29'0,"0"4"2"0,-8 0 11 16,5 1 5-16,6 2 20 0,-3 3 1 0,-3-2-13 15,3-3 7-15,6-2 1 0,-1 5 15 16,1-7 11-16,4 0-8 0,4 4-3 16,2 1-2-16,1-1-4 0,10 0 2 0,3 2-7 15,-1 5-5-15,5 1 4 0,6-1 6 16,-1 2-7-16,8 2 10 0,-4 2 0 16,8 0-1-16,-5 1-1 0,1 3-15 0,-10 0 7 15,5 0 6-15,-8 3-14 0,-1-3 10 16,-3 4-10-16,-6 0-9 0,-4 2-14 0,4-4-20 15,-5 7-23-15,-2-8-26 0,-4 5-216 16,-2-5 174-16</inkml:trace>
  <inkml:trace contextRef="#ctx0" brushRef="#br0" timeOffset="81121.74">2050 11275 865 0,'0'0'-38'0,"0"0"-2"0,0 0 10 0,0 0 3 0,0 0 3 0,0 0-1 16,0 0 10-16,0 0-2 0,0 0 11 16,0 0 8-16,0 0 25 0,53 12-3 0,-20-19 16 15,24-8-7-15,9-7-10 0,18-16 22 16,9-2-24-16,37-13 6 0,1-2-7 15,-28 10-7-15,3 2 3 0,4 6-5 0,-7-1 3 16,-6 3 0-16,-17 2 2 16,1 7-4-16,-26 8-1 0,-4 1-2 0,-15 2-2 15,-6 8 1-15,-9-2-3 0,-5 1-10 16,4 7 10-16,-6-5-10 0,-4 2-25 0,-10 4-15 16,23-6-31-16,-23 6-225 0,13 0 181 15</inkml:trace>
  <inkml:trace contextRef="#ctx0" brushRef="#br0" timeOffset="91935.5">1582 12633 862 0,'0'0'-44'0,"0"0"23"0,0 0 9 0,0 0-16 0,0 0 25 15,0 0-5-15,0 0 11 0,27-11-6 16,3 4 12-16,0 1 0 0,27-13 12 16,6-1 12-16,15-16 4 0,7-1-6 0,13-10 9 15,-5-3-13-15,31-13-8 0,-31 9 0 16,20-13 4-16,-20 16 4 0,0-2-4 16,-12 6-14-16,-5 7 4 0,-13 5 9 0,-16 7 0 15,-10 11-8-15,-7 2 1 16,-10 1-2-16,-4 7-1 0,1-2 0 0,-10 4-12 0,10-6 14 15,-11 10-14-15,-6 1 11 16,21-8-6-16,-21 8-25 0,13 0-34 0,-13 0-40 16,0 0-266-16,0 0 126 0</inkml:trace>
  <inkml:trace contextRef="#ctx0" brushRef="#br0" timeOffset="94486.24">1733 13712 1046 0,'-10'8'-24'0,"10"-8"3"0,0 0-5 0,-3 10 11 0,3-10-6 15,0 0 11-15,0 0-1 0,0 0-3 0,19 11 15 16,1-11 1-16,7-1 7 0,16-6-3 16,25-10 6-16,17-9-1 0,9-6 1 0,10-6 2 15,-1-5-11-15,47-19 10 0,-3 2 7 16,-5 0-2-16,5 2-5 15,-43 16 10-15,-4 2-4 0,-3 5-1 0,-17 6-5 16,-21 10 7-16,-9-3-3 0,-10 9-17 16,-10 3-2-16,-10-1 10 0,-2 7-2 0,-2 0-4 15,-2-2 3-15,-14 6 0 0,19-5-18 16,-19 5-34-16,0 0-15 0,17 0-20 16,-17 0-248-16,0 0 156 0</inkml:trace>
  <inkml:trace contextRef="#ctx0" brushRef="#br0" timeOffset="96819.51">1859 14452 973 0,'0'0'-15'0,"-3"7"13"0,3-7 13 0,0 0-18 0,-7 11-4 0,7-11 1 0,0 0-1 16,0 0 6-16,0 0-6 0,18 13 14 16,1-12 5-16,1-1 0 0,7-1 22 0,16-8 2 15,20-3-9-15,7-5-1 0,17-6-3 16,-4-9 10-16,11 1-9 0,-14-4 13 16,6 6-7-16,1-4-4 0,-10 8 5 15,-14 3-7-15,-3 4 1 0,-20 5-15 16,-7 3 11-16,-9 2-5 0,-4 4-4 0,0 0 6 15,-10 1-6-15,-10 3 5 0,0 0-11 16,0 0-14-16,23 10-31 0,-23-10-31 16,-7 18-41-16,7-18-256 0,-12 19 115 0</inkml:trace>
  <inkml:trace contextRef="#ctx0" brushRef="#br0" timeOffset="102738.33">8210 4672 1100 0,'-17'3'38'0,"4"0"21"0,13-3 19 16,-17 1 21-16,17-1 7 0,0 0 1 0,-21 3-2 15,21-3-5-15,0 0-11 0,0 0-5 16,-16 3-11-16,16-3-8 0,0 0-4 16,0 0 5-16,0 0 9 0,0 0-3 15,50 5 4-15,-24-5 12 0,12-4-13 0,11 0 2 16,25 0-11-16,2-7-5 0,27-2-5 16,1 4 1-16,3-7-13 0,-3-2-1 15,-1 7-2-15,-4-3-8 0,-18 7 0 0,-2-2 1 16,-2 0-5-16,-4 1-9 0,-9 0 4 15,-11 3-8-15,-13 1 2 0,-7 0 1 0,0 1-11 16,-9 2-1-16,-1 1-19 0,-2-3-14 16,-2 0-9-16,-5 1-8 0,-1-1-16 15,1 3-15-15,-4-2-29 0,-10 2-36 0,9-8-43 16,-6 4-16-16,-3 4-30 0,0-13-47 16,-3 2-381-16,-6-1-152 0</inkml:trace>
  <inkml:trace contextRef="#ctx0" brushRef="#br0" timeOffset="103037.04">9473 4257 1881 0,'-14'-4'-17'0,"5"-3"24"0,-1 3 28 16,10 4 14-16,-14-7 13 0,14 7-2 0,0 0 4 15,-13-6-2-15,13 6-14 0,0 0-6 16,0 0-8-16,-7-8-6 0,7 8-2 16,0 0 0-16,0 0-1 0,0 0 6 0,40 14 6 15,-23-9-4-15,6 1 1 0,7 2-2 16,-3 3 0-16,3-5-5 0,0 8 0 15,0 1 0-15,3-4 0 0,-3 6 1 0,-10-3-1 16,3 4-5-16,-6 0 8 0,-1 0-1 16,-5 6-2-16,-1-4-8 0,-7 5 7 15,0-5-4-15,-3 2-5 0,-6 3 5 16,-4 3 0-16,-4 2-1 0,1-3-12 0,-4 3 5 16,-10 8-6-16,2-1-8 0,-13 2-26 15,5 0-18-15,-7 3-28 0,7-2-26 0,-7 0-39 16,10-8-22-16,-7-4-37 0,14-6-43 15,6-4-89-15,1-5-279 0,5-1-105 16</inkml:trace>
  <inkml:trace contextRef="#ctx0" brushRef="#br0" timeOffset="104669.52">5553 6819 1759 0,'-27'-2'-11'15,"27"2"9"-15,0 0 17 0,0 0 4 0,0 0 0 0,-20 2 9 16,20-2-8-16,0 0-6 0,0 0 2 0,0 0 5 15,0 0 16-15,50 9 4 0,-23-9-1 16,13 1 2-16,10-2 2 0,19-5-3 16,9-1 0-16,5 2 2 0,-3-2-2 15,0-2-4-15,4 0-2 0,-5 2-1 0,-5 1-2 16,-11-5-3-16,-10 10-8 0,-12-6-3 16,5 1 2-16,-16 6-4 0,-4-5 1 15,-2 3 0-15,0 2-7 0,-5-4-10 0,-2 3-24 16,-17 1-28-16,23 0-34 0,-23 0-39 15,20-6-51-15,-17 5-92 0,-3 1-352 0,0 0-119 16</inkml:trace>
  <inkml:trace contextRef="#ctx0" brushRef="#br0" timeOffset="104953.31">6330 6625 1836 0,'0'0'36'16,"-11"-8"17"-16,11 8 16 0,-9-7-4 0,9 7-1 15,0 0-6-15,-7-7-7 0,7 7-7 16,0 0-7-16,0 0 1 0,27-9-6 16,-27 9-5-16,46 0-3 0,-9 0-1 0,7 3-2 15,2 3 1-15,20-2-4 0,1 4-4 16,-14 5 0-16,1 1 1 0,-11 1 3 0,-13 0 3 16,-3 3-1-16,-7-1-4 0,-1 5 6 15,-5-1-6-15,-7 1 2 0,-4 3 2 16,-6 3-5-16,-7 1 2 0,-14 20-1 15,-6-2-4-15,0 0-1 0,-13 9-12 16,0-2-31-16,0-4-31 0,9-7-33 0,-2-1-45 16,-2-5-41-16,5-1-48 0,-3-4-117 15,-1 0-228-15,14-7-77 0</inkml:trace>
  <inkml:trace contextRef="#ctx0" brushRef="#br0" timeOffset="106354.52">8406 7869 1661 0,'-20'-4'-13'0,"20"4"30"0,-13-5 23 0,13 5 32 0,-17-3 6 16,17 3 0-16,-13-4-4 0,13 4-3 15,0 0-4-15,-14-3-6 0,14 3-5 0,0 0-9 16,0 0-2-16,0 0-3 0,0 0 0 16,44-18 3-16,-4 8 5 15,23-5 0-15,24-6 7 0,13 3-2 0,10-6-4 0,7-1-6 16,9 0 0-16,7 0-11 16,27-4 1-16,4-1-7 0,-34 6-4 0,0 3 14 15,-10 0-6-15,-6 5-11 0,-8-2-1 16,-10 2 5-16,-26 7 0 0,-6 2-11 0,-14-4 2 15,-11 5-3-15,-9 5-4 0,-6-5 9 16,3 5-3-16,-4-2 4 0,-7 0 0 16,-2 0-8-16,-14 3-5 0,27-4-26 0,-17 0-21 15,-10 4-32-15,17-1-41 0,-17 1-37 16,13-6-61-16,-13 6-80 0,0-4-150 0,0 4-209 16,0 0-147-16</inkml:trace>
  <inkml:trace contextRef="#ctx0" brushRef="#br0" timeOffset="106669.86">10090 7228 1917 0,'-17'-11'37'0,"10"4"19"16,-2 0 17-16,1-2 10 0,8 9 5 0,-10-8-9 16,10 8-2-16,-6-7-11 0,6 7-9 15,0 0-11-15,0 0 0 0,0 0-4 0,24-7-9 16,-5 4 0-16,8 3-5 0,9-2-4 15,15 0-5-15,-2 4 8 0,22 6-7 16,-2-1-3-16,-5 3-4 0,-4 5 3 0,-3 3-6 16,-8-1-1-16,-12 1-6 15,-7 0 10-15,-7 7-4 0,-3 0 0 0,-7 1-1 16,-2 5 7-16,-11-5-6 0,-3 13-1 16,-11 8 1-16,-2 3-7 0,-8-3-4 0,-3 3-12 15,-12 6-31-15,5-12-29 0,1 2-28 16,-8 8-24-16,11-12-31 0,-3-3-31 15,0-4-44-15,0-2-100 0,6-7-256 0,4-2-89 16</inkml:trace>
  <inkml:trace contextRef="#ctx0" brushRef="#br0" timeOffset="108003.14">5173 12158 1687 0,'-13'-3'-27'0,"13"3"23"0,-17-8 18 0,17 8 10 0,0 0 5 16,-7-6-5-16,7 6 9 0,0 0-1 0,0 0-8 15,0 0 0-15,17-14-1 0,6 3 2 16,14 3 8-16,26-10 6 0,8 3 6 16,22-1 2-16,7-2 1 0,3 3 5 15,7 1-4-15,-4-1-6 0,8 5 1 0,-4-2-11 16,3-1 7-16,-3 2-7 0,10 1-1 15,-4 2-3-15,-2-3 2 0,-14 4 2 16,-13 1-11-16,-7 2 2 0,-10-1-8 0,-10 2 4 16,-17 1-6-16,-3 2 0 0,-6-5-3 15,-4 5 0-15,-3-3-11 0,-5 3-11 16,-2-3-18-16,4 2-22 0,-11-2-24 0,1-1-67 16,-8-2-59-16,1 1-92 15,-7-5-343-15,0 2-134 0</inkml:trace>
  <inkml:trace contextRef="#ctx0" brushRef="#br0" timeOffset="108287.36">6823 11584 1818 0,'-27'-12'-56'0,"7"2"47"0,3-1 34 16,4 5 13-16,3-2 15 0,0-3-2 16,0 7-3-16,10 4-1 0,-10-10-7 15,10 10-6-15,0 0-6 0,0 0-2 0,17-12-2 16,-17 12-3-16,43-3-1 0,-16 3 1 15,19 3-2-15,-3 5-4 0,17 2 1 0,0 2-2 16,-6 8 5-16,-4 2-2 0,-3 3 1 16,-7 3-3-16,-3 2 3 0,-10 5 1 15,-8-3-2-15,-5-3 2 0,-8 4-4 16,1-1 2-16,-11 3-2 0,1 1-2 16,-3 2-2-16,-8 9 2 0,-5-3-3 0,-8-1-1 15,6 0-1-15,-9-5-9 0,-6-1-26 16,6-2-31-16,-3 3-41 0,-1-5-34 0,-2-7-41 15,6-2-41-15,6-7-411 0,-3-2-123 16</inkml:trace>
  <inkml:trace contextRef="#ctx0" brushRef="#br0" timeOffset="110221.32">6093 14284 1777 0,'-17'3'-41'0,"17"-3"11"0,0 0 15 0,0 0 5 0,0 0 6 0,0 0-5 16,0 0-1-16,0 0 4 0,0 0-5 15,0 0 8-15,0 0 0 0,0 0-1 16,0 0 9-16,0 0 18 0,0 0 6 0,0 0 7 16,63-4 4-16,-25 1 7 0,8 0 2 15,20-4 4-15,18-1-5 0,12-5 0 16,15 1 4-16,5-3-6 0,-3 2 1 16,4-1-8-16,0-1 1 0,3 0-6 0,-10-1-2 15,-6 4 1-15,-22 2-7 0,-1-1 1 16,-15 7-3-16,-9 1-9 0,-17-1 5 0,-7-2-5 15,0 4 2-15,-6 0-5 0,-7-2-2 16,-4 4 2-16,2-1-5 0,-2-2 1 16,-16 3 0-16,27-3-7 0,-14 2-9 0,-13 1-19 15,0 0-26-15,23-3-44 0,-23 3-68 16,0-8-49-16,0 8-456 0,-13-14-166 16</inkml:trace>
  <inkml:trace contextRef="#ctx0" brushRef="#br0" timeOffset="110553.39">7266 13783 1907 0,'-17'-6'-57'0,"4"3"46"0,13 3 24 0,-13-4 13 16,13 4 5-16,-10-5 6 0,10 5-7 0,0 0-4 16,0 0-10-16,0 0 2 0,0 0-1 15,0 0 2-15,0 0 4 0,60-7-1 0,-24 4 0 16,11 3 2-16,23 0-1 0,-7 0 0 15,14 3-4-15,0 1 2 0,-11 4-5 16,2-1 2-16,-9 6 1 0,-12-6-6 16,-7 5 7-16,-7 3-2 0,-6 1 1 15,-7-1-1-15,-1 2 1 0,-8 6-2 0,-5 2 5 16,-6 7-4-16,-6 3 0 0,-11 11 2 16,-10 1-2-16,1 0-3 0,-14 9-1 0,6-15-3 15,1 1 2-15,0 0-2 0,-4-5-7 16,7-5-4-16,7-4-18 0,2-6-24 15,5-4-33-15,2-4-50 0,1-1-36 0,1-2-50 16,4-4-455-16,2-6-162 16</inkml:trace>
  <inkml:trace contextRef="#ctx0" brushRef="#br0" timeOffset="111238.11">8049 15265 1893 0,'-16'-3'-52'0,"16"3"46"0,-33 0 31 0,33 0 21 0,-24-2 10 0,24 2 12 0,-20-2-7 0,20 2 7 0,0 0-2 0,-16 0 2 15,16 0-11-15,0 0-2 0,0 0-8 16,0 0-12-16,0 0-1 0,0 0 0 16,0 0 1-16,0 0 0 0,0 0 4 0,73-21-2 15,-13 11-3-15,23-9-2 0,-13 2 8 16,30-4-10-16,-4 3-4 0,5 0-6 0,-4-1 9 15,2 3-4-15,-21 4-10 0,15-3-1 16,-23 2 4-16,-20 6-1 0,-7 2 6 16,-7 3-8-16,-2-3-7 0,-8 2-2 0,-2 0-5 15,0 2-16-15,-8 1-15 0,-2-3-25 16,2 0-28-16,-16 3-51 0,17-7-73 0,-14-1-120 16,-3 1-120-16,-3-7-151 15,-8 0-96-15</inkml:trace>
  <inkml:trace contextRef="#ctx0" brushRef="#br0" timeOffset="111537.77">8786 14597 1794 0,'-10'-6'50'16,"1"2"17"-16,9 4 5 0,-18-4-3 0,18 4-3 16,0 0-8-16,0 0-2 0,-9-6-12 15,9 6-4-15,0 0-3 0,0 0-9 0,0 0 3 16,79 7-3-16,-32-1-5 0,17 1 6 15,-1 4-9-15,0 1 1 0,-3 1-5 16,0 1 0-16,-6 1-2 0,-5 6-2 16,-5 1 1-16,-7 0 0 0,-17-2 4 15,6 3-1-15,-16 4-5 0,0 0 2 0,0 7 2 16,-10-1 4-16,-13 13-7 0,-4 0 1 16,-6 1-1-16,0-3 0 0,-7-2-2 0,0 1-5 15,6-3 2-15,0-12-18 0,-1 5-26 16,1-6-41-16,-9 2-42 0,9-4-29 15,1-6-44-15,6-6-56 0,7-1-412 16,-3-2-156-16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16T14:28:38.7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6963 5136 1254 0,'-7'-4'13'0,"7"4"5"0,0 0-4 16,0 0-6-16,0 0-3 0,-3-7 0 0,3 7-5 15,0 0 4-15,0 0-3 16,0 0-7-16,27 0 7 0,-27 0 5 0,27 3-1 0,-14-3 9 15,7 0 18-15,-1 0 4 0,5-3 8 16,3-2 5-16,3 0 1 0,23-13 0 16,3-7 1-16,1-2-11 0,20-14-2 15,2 2 3-15,2-6-8 0,3 0-2 16,-5-1-2-16,-2 2-5 0,-4-1-5 0,-3 0 3 16,-7 4-7-16,-16 12 1 0,-4 1-1 15,-13 6-4-15,-3 4 2 0,-7 3-4 0,-4 5-9 16,-2 3-31-16,-1-3-37 0,1 5-26 15,-7-1-24-15,-1 5-18 0,-6 1-396 16,0 0-35-16</inkml:trace>
  <inkml:trace contextRef="#ctx0" brushRef="#br0" timeOffset="37018.73">7606 6569 1578 0,'0'0'22'0,"0"0"0"0,0 10 8 0,0-10 4 0,0 0-7 15,0 0-3-15,0 0-5 0,0 0 9 16,67-19 8-16,-14-5 4 0,17-8 0 16,4-3 2-16,2 1-1 0,5-7 0 15,1 4-2-15,-8 2-8 0,-4 3 1 16,-20 7-4-16,0 2-6 0,-14 6-2 0,-9 2-3 16,-4 5 0-16,-2 0 1 0,-5 2-1 15,-2 4-2-15,-1-2-3 0,-4-1-2 0,5 2 4 16,-7-1-12-16,2 5-15 0,2-5-19 15,-4 3-32-15,-7 3-46 0,9-8-56 0,-6 4-492 16,-3 4-153-16</inkml:trace>
  <inkml:trace contextRef="#ctx0" brushRef="#br0" timeOffset="38240.01">8180 6060 1883 0,'-14'-6'-23'0,"14"6"18"0,0 0 2 0,-10-7 13 15,10 7-6-15,0 0 4 0,0 0-5 0,-9-11 5 16,9 11-4-16,0 0 2 0,0 0 4 16,0 0 5-16,22-14 2 0,-11 9 6 15,5 3 1-15,8-3 6 0,-1 2 2 16,4-1 0-16,-1 1-3 0,4 3-1 16,-3-3-5-16,-1 6-1 0,4-3-2 0,-3 0 0 15,3 3 1-15,4 1-3 0,-8 0-1 16,-2 2 6-16,-5-1-1 0,2 2 0 0,-1 6 5 15,-1-1 1-15,-2 3 2 0,-4 2 2 16,1 1 1-16,-7 6-4 0,-1-5 3 16,-6 3-5-16,0 3-5 0,3 3 3 0,-9 3-6 15,6-6-2-15,-3 0 0 0,-1-3-2 16,1 3-10-16,0-6 3 0,3-2 0 0,-4 0-21 16,4-3-21-16,0-2-28 15,4-5-30-15,-4-7-18 0,3 18-34 0,0-12-31 16,-3-6-54-16,0 0-403 0,20 7-130 15</inkml:trace>
  <inkml:trace contextRef="#ctx0" brushRef="#br0" timeOffset="42634.95">9503 7653 1858 0,'0'0'-1'0,"0"0"7"0,0 0-6 0,0 0 7 0,13 4-2 0,-13-4 5 0,10 3 6 16,-10-3 5-16,14 1 10 0,-1-1 5 16,-13 0 12-16,36 0 6 0,-3-4 4 15,24-13-8-15,20-12 0 0,3-4-4 16,17-16 1-16,22-15-12 0,5-7-4 16,-7 5-3-16,6-1-2 0,-6 6-5 0,-21 15 2 15,-2 3-4-15,-17 7-23 0,-4 1-13 16,-20 12-31-16,-6 3-29 0,-14 5-44 0,-10 5-16 15,-2 3-29-15,-5 2-20 0,-9 2-416 16,0 0-101-16</inkml:trace>
  <inkml:trace contextRef="#ctx0" brushRef="#br0" timeOffset="45785.42">7563 9082 1389 0,'0'0'-67'0,"-14"3"45"0,14-3-4 0,0 0 22 15,0 0 3-15,0 0-2 0,0 0-1 0,0 0 0 16,40 12 12-16,-13-9 15 0,6-3 8 16,5 0 7-16,1 0 6 0,12 0 0 15,22-13 2-15,0 6-8 0,17-11 7 16,-13 6-7-16,16-12 0 0,0 5-3 0,1-6-5 16,-1 0-2-16,0-2 0 0,-3 2-1 15,-23 5-6-15,-7 3-4 0,-6-1 3 16,-12 3 1-16,-8 5-4 0,-11 3 0 0,-3 1 4 15,-3 4-9-15,0-7 4 0,-4 8-4 16,-13 1-1-16,20-3-3 0,-20 3 3 16,0 0-13-16,20 3-49 0,-20-3-52 0,0 7-61 15,0-7-409-15,10 11-73 0</inkml:trace>
  <inkml:trace contextRef="#ctx0" brushRef="#br0" timeOffset="46951.65">2099 9022 1772 0,'-9'-4'116'0,"9"4"-12"0,-14-8-7 0,14 8 6 0,-10-3-13 15,10 3-4-15,0 0-16 0,-16-7-5 16,16 7-6-16,0 0-6 0,0 0-7 15,0 0 4-15,0 0-9 0,56 7-6 0,-33-4 0 16,7-1-3-16,0 4 1 0,0 1-7 16,10-2-28-16,1 0-17 0,-1 3-27 15,-1-1-37-15,-9-2-28 0,7 0-33 16,-14-5-11-16,-2 2-6 0,-2-4-6 0,1-1-10 16,-3-4-3-16,-7-6-388 0,0 1-68 15</inkml:trace>
  <inkml:trace contextRef="#ctx0" brushRef="#br0" timeOffset="47135.78">2573 8868 1601 0,'-7'-31'-23'0,"0"9"31"0,-2 1 22 15,2 7 35-15,-3-1 18 0,6 1 8 16,-2 7-1-16,-1-2-14 0,0 0-9 16,7 9-13-16,-10-7-3 0,10 7-4 0,0 0-11 15,-19 25-1-15,8-1-3 16,-2 2 3-16,-1 5-6 0,-8 12-2 0,8-1 2 16,4-8-7-16,-4-3-1 0,5 1 1 15,2-7-1-15,1 0-7 0,3-2 3 16,-5-3-4-16,2-2-34 0,3-1-37 0,-4-5-35 15,4 1-41-15,3-4-57 0,-8 2-88 16,2-4-339-16,-1 0-117 0</inkml:trace>
  <inkml:trace contextRef="#ctx0" brushRef="#br0" timeOffset="50451.76">10933 10368 1850 0,'0'0'45'0,"0"0"17"0,0 0 17 0,0 0 14 0,0 0-1 0,0 0-5 0,-10 7-10 16,10-7-6-16,0 0-2 0,0 0-2 0,63-10-1 15,-23 4-5-15,23-6-5 0,1-1 2 16,-1-2-2-16,7 3-16 0,4-2 10 15,-11 1-10-15,3 1-7 0,-6 1 2 16,-9 4-4-16,-15 0-18 0,-6 4-22 16,0-3-17-16,-10 4-15 0,-3-4-26 0,0 5-14 15,-4 1-16-15,-3-6-18 0,0 2-38 16,-3-2-43-16,-7 6-34 0,-4-16-56 0,1 5-337 16,-11-2-120-16</inkml:trace>
  <inkml:trace contextRef="#ctx0" brushRef="#br0" timeOffset="50702.91">11529 10000 1775 0,'0'0'-27'0,"0"0"19"0,-6-7 3 16,6 7 15-16,0 0 5 0,0 0 2 15,0 0 0-15,0 0-4 0,-4-9 2 16,4 9-3-16,0 0-5 0,0 0 4 16,0 0 3-16,0 0-5 0,43 17 6 15,-29-9 5-15,7 1 2 0,-2 3 0 0,8 1-4 16,-7 1 4-16,-1-2 0 0,8 12-6 15,-3-8 2-15,-4 7 2 0,-7-4 1 0,0 6-5 16,1 4 3-16,-4 0-3 0,-7-4 2 16,-6 0-2-16,-1 3 1 0,-5 3-1 15,-5-2 0-15,1-1-5 0,-14 9-8 0,0-2-16 16,0-7-26-16,5-6-19 16,-2-1-33-16,-2-5-51 0,-1 1-25 0,-3 1-421 15,3-5-89-15</inkml:trace>
  <inkml:trace contextRef="#ctx0" brushRef="#br0" timeOffset="56086.09">5949 11697 1785 0,'0'0'48'0,"-9"4"-7"0,9-4-5 0,-14 8-5 0,14-8-6 15,-4 9-2-15,4-9 2 0,0 0-1 16,41 15 5-16,-11-11 3 0,16 2 5 15,2-6 4-15,31-6-4 0,-2 2 0 0,3-4-1 16,0-2-9-16,-1 3 0 0,-2-4 5 16,-23 7-10-16,-11-5 2 0,1 8-6 15,-8-6-6-15,-2 7-10 0,-8-1-19 16,1 1-29-16,-11 0-29 0,2 0-22 16,-2-3-32-16,-16 3-16 0,23-4-17 0,-23 4-444 15,10-9-104-15</inkml:trace>
  <inkml:trace contextRef="#ctx0" brushRef="#br0" timeOffset="56352.54">6659 11468 1722 0,'-13'-10'-30'0,"-1"2"24"0,5 1 4 0,2 1 35 15,7 6 10-15,-14-11-1 16,14 11 3-16,-6-7-11 0,6 7-3 0,0 0-4 16,-3-7-3-16,3 7-1 0,0 0-9 15,0 0 2-15,33 0-2 0,-33 0 1 16,36 7 3-16,-12 0-4 0,0 1-3 0,2 1 3 15,-3 3 2-15,7 3-1 0,0-2 2 16,-3 5-4-16,-7-1 5 0,1 2-3 0,-5 2 4 16,1-3-1-16,-8 6-1 0,-2 1 3 15,-4 0-5-15,-3 0 1 0,-10 1 4 16,4-1-1-16,-11 7 0 0,7-6-10 0,-10 2-1 16,1-3-1-16,-2 0-19 0,-12 4-31 15,6-4-35-15,4-1-29 0,3-5-31 16,-3-2-25-16,2-2-464 0,5 2-124 15</inkml:trace>
  <inkml:trace contextRef="#ctx0" brushRef="#br0" timeOffset="59070.45">8130 14122 1791 0,'-18'0'-27'0,"9"2"14"0,-4-2 20 0,13 0 17 0,-17-2 8 0,17 2 12 0,0 0 6 15,-13 2 4-15,13-2-6 0,0 0-4 16,0 0 1-16,0 0-10 0,0 0-2 16,0 0 3-16,0 0 4 0,0 0 1 0,0 0 12 15,63-8-5-15,-23 1 1 0,-1 0 3 16,18-5-7-16,3-1-5 0,4 1 1 0,-14 2-8 15,17-4-2-15,-14 10-4 0,7-6-6 16,-14 3-4-16,-6 2 0 0,4-1 1 16,-11 5-1-16,0-5-5 0,-3 1-8 15,0 3-20-15,-3-2-24 0,-3 3-22 16,-5-5-32-16,-5 5-34 0,-1-2-31 0,1-3-55 16,-4-2-110-16,-4 4-279 0,-6-3-102 15</inkml:trace>
  <inkml:trace contextRef="#ctx0" brushRef="#br0" timeOffset="59368.76">8733 13712 1761 0,'0'0'-12'0,"-10"-7"7"0,10 7 3 16,0 0 3-16,-7-8 9 16,7 8 1-16,0 0-1 0,0 0-7 0,0 0-5 15,0 0 5-15,30-7 7 0,-30 7 5 16,37 0 4-16,-7 5-2 0,-7-1 1 15,7 2 1-15,-3-2 3 0,0 3-3 0,-1 4 2 16,4 2-4-16,-13-1 1 0,0 1 2 16,-1 2 3-16,-2 4-5 0,-4 2 4 0,-1 0 0 15,-2 3-5-15,-4 1 2 0,-6 0-4 16,3 0 1-16,-10 5-6 0,4-5 7 16,-4 2-6-16,-7 0-13 0,0-2-18 0,4-8-25 15,-14 7-27-15,7-5-16 0,0 2-21 16,3-6-23-16,-5-2-28 0,8-1-369 15,-2-5-33-15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16T14:29:41.9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16656 3529 1811 0,'-9'3'-68'16,"1"0"11"-16,8-3 18 0,-16 4 9 0,13-1 7 0,3-3 7 0,0 0-6 16,0 0-3-16,-11 4 0 0,11-4 13 0,0 0-7 15,0 0 16-15,0 14-6 0,0-14 4 16,0 0 7-16,17 7 8 0,-4-3 4 16,4 2 6-16,10-1 9 0,6 1 1 0,7-2 1 15,17-4 5-15,19 3-4 0,8-3 0 16,6 0-2-16,20 0 0 0,9-3-3 15,6-4-1-15,-2 1 2 0,10 2-2 16,0-7 0-16,1-1-1 0,-4-1-2 0,3 1-2 16,3-2-4-16,1-3 5 0,3 6-4 15,0-3-5-15,4 0 3 0,25-5-6 0,-28 2 1 16,6 3 0-16,-5-1-3 0,5 2 1 16,-11-2-1-16,8 5-1 0,-14 1-3 15,0-1 1-15,-3 0 0 0,3 5 3 0,0-2 0 16,0 1 1-16,-4-1 2 0,-3 2 7 15,-6-5 1-15,3 0 0 0,-3 5 3 0,0 2-2 16,-11-7 0-16,-3 5 3 16,-13-2-2-16,-16 1 4 0,-1 2-2 0,-16 1 2 15,-11-2-1-15,-2-1 4 0,-14 5 3 16,4-2 3-16,-8 0 3 0,-2 2-1 16,-5-2-7-16,-2 0 2 0,0 3-8 0,-17 0 1 15,26-3-2-15,-12 1 1 0,-14 2-1 16,16 0-11-16,-16 0-3 0,17-2-24 0,-17 2-34 15,10-4-33-15,-10 4-49 0,0 0-55 16,13-1-18-16,-13 1-54 0,0 0-368 16,0 0-124-16</inkml:trace>
  <inkml:trace contextRef="#ctx0" brushRef="#br0" timeOffset="10584.62">4270 5122 1727 0,'0'0'-99'0,"3"-7"-1"0,-3 7 19 0,0 0 1 16,0 0 5-16,0 0 1 0,16 14 12 16,-5-3 27-16,-5 3 21 0,7 7 22 15,1 4 13-15,2 0 10 0,8 15 0 0,-4 2 4 16,3 1 9-16,-6 2-1 0,3 0 4 15,0 0-3-15,0-1 4 0,-4 2-2 0,4 1 4 16,1-4-5-16,-8-4-4 0,1-3-1 16,-2-6-8-16,1-5 2 0,-2 0-3 15,2-5-2-15,-2 0-2 0,-2-2-5 0,-2-6 3 16,-1 1-3-16,2-1-1 0,-5-5-2 16,3 3-3-16,-6-10 3 0,10 13-5 15,-7-8 2-15,-3-5-8 0,11 7-8 16,-11-7-38-16,0 0-47 0,0 0-68 0,22-17-439 15,-14 9-92-15</inkml:trace>
  <inkml:trace contextRef="#ctx0" brushRef="#br0" timeOffset="10899.68">4409 5910 1619 0,'-6'18'-109'15,"-1"-6"21"-15,7 1 18 0,-3-1 7 16,6-2 32-16,1 0-8 0,2-3 15 0,1 4 15 16,6-4 6-16,0 0 15 0,4 1 6 15,0-5 16-15,3-2 4 0,-20-1 2 16,40-1 8-16,-10-5 4 0,0-1-1 0,-4-4-1 16,11-3-2-16,3-9-5 0,-6 1-10 15,6-3 2-15,-4-5 1 0,-6 0-4 0,-6 2-8 16,-8 6 1-16,-2-2-1 0,-1 3 0 15,-3-4-5-15,-3 2 2 0,-4 6-5 16,-3-4 0-16,3 3-3 0,-3 7 1 0,0-4-1 16,0 5-9-16,0 0-36 0,0 10-40 15,-3-18-51-15,3 18-33 0,-3-12-383 16,0 9-41-16</inkml:trace>
  <inkml:trace contextRef="#ctx0" brushRef="#br0" timeOffset="20885.56">9093 9907 998 0,'0'0'71'0,"-20"2"21"0,20-2-24 0,-20 6 25 0,20-6-12 0,-13 3 1 15,13-3-20-15,0 0 2 0,-20 0-17 16,20 0 0-16,0 0-9 0,0 0 0 0,0 0-2 16,-7-17-6-16,7 17 0 0,23-25 1 15,-3 8-1-15,20-16-3 0,-3 1-1 0,6 0-9 16,0-5 2-16,17-12-3 0,0 5 0 16,0 5 2-16,-13 11-2 0,-4-2-5 15,1 5 0-15,-15 8 0 0,-5 0-3 0,-4 9-5 16,-4 0-1-16,-2-1-2 0,2 2-4 15,-5 6-1-15,-1-5-7 0,-10 6-4 16,14-2-14-16,-14 2-31 0,13 0-19 0,-13 0-34 16,0 0-34-16,0 0-420 0,0 0-69 0</inkml:trace>
  <inkml:trace contextRef="#ctx0" brushRef="#br0" timeOffset="23551.29">10316 11309 1626 0,'0'0'-29'0,"-20"3"8"0,20-3 15 0,-10 3 9 16,10-3 8-16,0 0 3 15,0 0 0-15,-13 0-7 0,13 0-4 0,0 0 0 16,0 0 2-16,0 0 6 0,0 0 6 16,37-8 5-16,-14 2 4 0,6-1 2 0,6-5-3 15,4-1-1-15,12-6-1 0,4-5 10 16,9-1-10-16,6-4-4 0,0 1 3 15,-10 2-4-15,-3-2-1 0,-8 3-1 0,-1 0 3 16,-12 7-6-16,-3 3 1 0,-3 2-3 16,-6 6-2-16,-8 0-3 0,1 2-3 0,-4-1-3 15,1 5-3-15,-14 1-6 0,27 0-19 16,-27 0-21-16,0 0-15 0,16 1-37 16,-16-1-27-16,6 7-25 0,2-3-355 15,-8-4-14-15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16T14:30:37.0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2226 4045 1047 0,'0'0'17'0,"-7"-10"22"0,7 10 2 0,-3-7 1 0,3 7 5 0,0 0-13 0,-3-11-6 15,3 11-4-15,0 0-5 0,0 0 1 16,-3-10-2-16,3 10-7 0,0 0-3 0,0 0 8 15,0 0-8-15,33-3 9 0,-20 2-5 16,10-6 3-16,7 1 1 0,24-17 4 16,22-15-4-16,14-12-2 0,40-22 1 0,11-14 2 15,2-6 0-15,17 1-1 0,-3-1 1 16,-7 3-9-16,-11 3 3 0,-2 7 4 0,-24 7-6 16,-29 16 2-16,-7 6-8 15,-11 11 7-15,-19 6-7 0,-7 5 5 16,-14 9-27-16,-6 6-13 0,-2 1-8 0,-6 2-34 15,-5 2-26-15,-1 2-385 0,-1 2 10 16</inkml:trace>
  <inkml:trace contextRef="#ctx0" brushRef="#br0" timeOffset="4050.98">2509 6282 1407 0,'-10'-10'1'0,"10"10"4"0,-13-7 2 0,13 7 1 0,-6-5-1 0,6 5-2 16,0 0-5-16,-17-7 3 0,17 7-8 16,0 0 4-16,0 0-3 0,-7-6 2 0,7 6-5 15,0 0 10-15,0 0 1 16,0 0-3-16,43-3 4 0,-19 1 0 0,6-5 8 0,27-11 11 16,19-9-4-16,8-10 4 0,9-12-2 15,24-20-1-15,3-12-8 16,10-3 7-16,-4-7-2 0,-2 7-5 0,-8-1-2 15,-6-3 5-15,0 11 0 0,-34 18-9 16,-2 9 2-16,-7 0-4 0,-21 18 4 0,-9 3-1 16,0 8-10-16,-18 3-14 0,-2 10-16 15,1 0-10-15,-9 5-25 0,-9 3-16 16,0 0-42-16,0 0-332 0,16 11 34 16</inkml:trace>
  <inkml:trace contextRef="#ctx0" brushRef="#br0" timeOffset="10353.45">6503 6590 1290 0,'0'0'-26'0,"-10"2"6"0,10-2 5 0,0 0 9 0,0 0 6 15,0 0 3-15,0 0 3 0,0 0-1 0,0 0-4 16,0 0-2-16,0 0-3 0,0 0 8 16,0 0 0-16,0 0 5 0,46-13 7 15,-29 13-6-15,7-1 1 0,3-2 0 16,6 3 0-16,0-3 8 0,10 0-5 0,4 3 3 16,-1 0-3-16,8-2 2 0,-5 2 3 15,25 0-3-15,-17 0-4 0,10 5 3 16,-1 1-3-16,-9-6 0 0,13 1 1 0,-13 2-5 15,-4-3 1-15,17 4 6 0,6 0-3 16,1-4 2-16,4 0 5 0,-2-4-7 0,-2 3 1 16,-1-2-4-16,2 3 0 0,-2-3-2 15,4 2 3-15,0-5 3 0,-3 3-2 16,2 3 0-16,5 0-3 0,-1-2 0 16,-3 0-1-16,-3-3-1 0,2 5-1 15,-1-3 0-15,-2 3-3 0,4-3 6 0,-7-1-5 16,4 1 4-16,-4 0-2 0,1-1 5 15,-4-4 2-15,6 8-2 0,1-7 0 0,-4 7 0 16,1-6 2-16,2 4-6 0,1-4 0 16,-4 5 1-16,0-6-1 0,5-2 1 15,-2 7 3-15,-2-5-1 0,-1 4-1 0,1-4-4 16,2 1-1-16,-7 2 3 0,18 4-2 16,-6-5 1-16,-2 2 2 0,5-1-1 15,-7-2-3-15,9 1 0 0,-6 3 3 0,4-3 0 16,-8 2 0-16,11 0 0 0,0-1-2 0,-5 1-3 15,5 3 4-15,0-5-2 16,-3 5 2-16,-5-2-3 0,5 2 1 16,-1-4 4-16,-3 4-6 0,-3 0-3 0,-1-1 7 15,1 1-2-15,-1 0-1 0,5 0 0 16,-8 1-1-16,1-1 2 0,5-1 2 0,5 1-2 16,-7-3-3-16,-4 3 2 0,6-3 1 15,-2 3-3-15,-4 0 1 0,8-1 0 0,-5-2 2 16,4 3-1-16,-2 0-1 0,1-3 1 15,-2 3-2-15,-4 3 4 0,3-3 1 16,1 0-5-16,4 3-1 0,-8-2-1 0,3 2 0 16,-2-3 4-16,5 3 1 0,-5-3-3 15,10-3 3-15,-8 6-1 0,8-3-2 16,-2 0 3-16,2-3-2 0,-4 3 7 16,0-3-11-16,-3 3 4 0,2-1 0 0,-5 1-1 15,-1-3 3-15,8-3 1 0,-8 4-5 16,1-4 3-16,2 5-3 0,-3-5 4 15,4 5-3-15,-1-2-1 0,4 0 1 0,1-2-1 16,-8 3 1-16,0 2 2 0,1-4 2 16,-14 4-5-16,13-1 4 0,-20 1-3 0,1 1 0 15,-5-1-4-15,5 0 6 0,-8 4-3 16,11-4 3-16,-7 0 3 0,23 2-4 16,-13-2-1-16,10 2 3 0,4-2-1 15,2 3-1-15,-2 0-1 0,-1-3 5 16,0 0-4-16,1 3 4 0,2-2-3 0,-16-1-2 15,-9 0 0-15,25 0 2 0,-2 3-3 16,-1-3 0-16,-4 0 2 0,5 0-3 0,-1 0 3 16,1 0-2-16,-14 0-1 0,13 0 3 15,-16 3-6-15,-8-3 4 0,8 0-1 0,17-3 2 16,-18 3 2-16,15 3-5 0,-19-3-1 16,-4 0 6-16,5 0-3 0,0 0-1 15,0 1 5-15,-2-1-5 0,22 4 0 0,-4-2 4 16,-9-2-4-16,14 2 1 0,-1 1 1 15,-6 0-3-15,4 1-1 0,-5 3-2 16,-9-7 2-16,13 4 4 0,-14-4-2 16,1 0-3-16,16 4 2 0,0-1 3 0,1-3 0 15,2 0 0-15,1 3-1 0,0-6 4 16,0 3-4-16,5-3-1 0,2 1 2 16,3 0-5-16,-3-6-3 0,1 5 5 0,6-1-2 15,12-6-3-15,-12 6 1 0,12-4-6 16,-17-1 2-16,21 5-8 0,3-8 4 0,-1 3-6 15,15 1 3-15,-11 0-2 0,4-1 5 16,0 5 5-16,-11-4-3 0,-16 4 1 0,-3-2-1 16,-7 1 4-16,-6-1 3 15,-5 6-3-15,4-4-1 0,-16 4 6 16,-13 0-1-16,-7-3 2 0,-11 3-4 0,1 0 5 16,-4-1-5-16,-3-2 2 0,-7 6-6 15,1-6-5-15,-14 3-24 0,20 0-19 0,-10-6-30 16,-10 6-58-16,3-8-314 0,-3 8 32 15</inkml:trace>
  <inkml:trace contextRef="#ctx0" brushRef="#br0" timeOffset="12002.22">12443 6497 1231 0,'60'-3'-109'0,"16"-1"8"0,8-1 12 0,26-5 12 15,7 4 3-15,10 2 10 16,12-1 13-16,8 2 1 0,0 6 6 0,3-3 4 16,6 5 10-16,-2-3-3 0,-4 3 12 15,-7 2-7-15,0 6 7 0,-3-1 8 16,-14 1 9-16,-12-2-12 0,-10 1 12 0,-1 1-13 15,-30-5 4-15,-10 0 4 0,-9 1-13 16,-15-8-81-16,-1 5 35 0</inkml:trace>
  <inkml:trace contextRef="#ctx0" brushRef="#br0" timeOffset="12851.96">14100 5210 339 0,'-11'-18'44'0,"8"4"6"0,-4-3 1 0,4 3 8 0,3 2-3 15,-3-6-16-15,3 5 4 0,6-5-10 0,-2 4 6 16,2-5-6-16,8-2-11 0,-1 0-13 16,17-11 14-16,0-2 0 0,3 0-1 15,8 1-6-15,5-3-3 0,14-3 3 0,0 1-10 16,10 1 1-16,4-1 7 0,2 2-7 16,1 7 1-16,-1 1 14 0,5 3-17 0,2 3 2 15,-16 7 4-15,23-5-2 0,0 5-3 16,13-3 0-16,6 6 1 0,5-1 8 15,6 3-11-15,0-1-7 0,7 7 1 16,-1 0 9-16,-2 4 0 0,-1 4-1 16,-16 0 13-16,6 7-17 0,-3-1 5 0,-10 5-7 15,-10 3 3-15,0 2 2 0,-30-1-2 16,7 5 4-16,-7-2 7 0,-7 6-9 0,1-2 6 16,2 5 10-16,-6-1 8 0,-4 5-1 15,-2-6 1-15,-1 3 1 0,1 2 7 16,-11-1-2-16,7-4-3 0,-10 4 2 0,3-3 0 15,-6-8-3-15,-7-3-8 0,0-1 5 16,-3-2-1-16,-1-1-8 0,1-3 1 0,-7 1-5 16,4-6 6-16,-5 4-6 15,1-4-2-15,1 3 4 0,-5-2-7 0,-3-1 0 16,7-2 3-16,-10 0-5 0,0-5 3 16,8 8-4-16,-8-8-4 0,6 7-14 0,-6-7-12 15,0 0-30-15,3 5-32 0,-3-5-63 16,0 0-368-16,0 0-18 0</inkml:trace>
  <inkml:trace contextRef="#ctx0" brushRef="#br0" timeOffset="13502.12">18506 5103 1421 0,'3'-11'-79'0,"7"-3"9"0,4-3 21 0,-1 6 0 0,4-4 29 15,-4-3-7-15,7-4 5 0,4-1 26 0,6-7-12 16,6 3 23-16,4-6-3 0,7 1 6 16,-4 2 10-16,8-4 7 0,15 1 3 0,1-3-8 15,2 1-1-15,5 0-2 0,2 3 7 16,8-4-1-16,-5 4-4 0,15 0 2 15,-1-1-7-15,5 5 7 0,1 2 0 0,11 1 18 16,-3-3-1-16,-1 6-3 0,-2-2-5 16,2 6-9-16,-3 2 1 0,8 0-5 15,2-2 0-15,-3 7-6 0,3 1-2 0,4 2-2 16,-7 1 0-16,7 2-3 0,3 2 0 16,3 6-4-16,0-6 0 0,4 7 1 15,0 7-2-15,-4-1-2 0,0 5-4 16,-6 3 4-16,0 2-1 0,0 5 3 0,-1 0-2 15,-6 1 2-15,-4 6 1 0,-8-6-7 16,-12 5 5-16,-3-1 0 0,-2 0-3 0,-18-3-2 16,-6-2 2-16,-5 0 3 0,2 0 3 15,-7 3-6-15,-14-8 2 0,10 2-1 16,-9-4 0-16,-8-3 0 0,-2 0 0 16,-5-2-1-16,-2-5 0 0,-4 1-1 15,1-1 0-15,-1-1 3 0,-2-2-3 0,-1-3 2 16,-1 6 0-16,-2-4-5 0,0-1-18 15,-7-3-9-15,10 4-38 0,-10-4-54 0,0 0-64 16,0 0-419-16,0 0-101 0</inkml:trace>
  <inkml:trace contextRef="#ctx0" brushRef="#br0" timeOffset="16218.13">2073 8668 1721 0,'0'0'-27'0,"0"0"24"0,0-13 11 0,0 13-5 0,0 0 1 16,0 0-1-16,0 0-10 0,0 0-1 16,7-11 3-16,-7 11 2 0,0 0-3 0,0 0 10 15,36 7 1-15,-16-1-3 0,10-6 12 16,7 0 4-16,27-7 18 0,9-8 6 0,26-15 0 16,48-18 10-16,7-12-4 15,15-12-2-15,11-10-6 0,7-4-7 0,10-6-2 16,-1-4 2-16,-6 2-6 0,-3 1-3 15,-10 4-3-15,-7 3 3 0,-4 11-7 16,-15 3 1-16,-25 12-1 0,-33 14 0 0,-6 7-7 16,-30 14 5-16,-4 0-6 0,-16 10 1 15,-4 0-3-15,-10 5-6 0,1 0-18 16,-11 5-23-16,4-1 0 0,-3 2-19 0,-2 4-26 16,-12 0-25-16,27 0-10 0,-27 0-21 15,30 0-16-15,-14 3-379 0,5-2-38 0</inkml:trace>
  <inkml:trace contextRef="#ctx0" brushRef="#br0" timeOffset="19719.18">3136 10994 1580 0,'0'13'7'0,"0"-13"11"15,0 0-3-15,0 0 0 0,0 0-1 0,0 0-3 0,0 0-5 16,0 0 1-16,20 0 6 0,3-17-3 0,24-16 5 15,20-19-10-15,33-27 4 0,7-3 0 16,13-11 2-16,3 1-2 0,-10 2 2 16,-6 5-1-16,-24 26-2 0,-9 3 0 0,-11 9 0 15,-17 12-3-15,-2 7-2 0,-14 9 6 16,-7 1-5-16,-6 5-4 0,-4 5 4 0,-3 0-5 16,0 2 0-16,-10 6-8 0,14-3-10 15,-14 3-27-15,0 0-49 0,0 0-35 16,13 9-388-16,-13-9-23 0</inkml:trace>
  <inkml:trace contextRef="#ctx0" brushRef="#br0" timeOffset="20886.32">8806 11069 1536 0,'-6'-4'15'0,"6"4"0"0,-3-8-4 0,3 8 2 0,0 0-5 15,0 0 3-15,0 0-5 0,0 0-2 16,42 18 7-16,-8 0 8 0,13 8 11 0,5 5 2 16,9 6 1-16,5 2 2 0,-6 7 5 15,8-3-4-15,-2 1-1 0,4-2 0 16,-10 0-4-16,3-2-4 0,0-3 3 16,-20-6-3-16,4-2 0 0,1 0-4 0,-9-1-5 15,1 0 2-15,-10-6-3 0,0-4 3 16,-3-1-11-16,0 1-21 0,-4-8-21 15,-7-1-27-15,2-1-28 0,-12-3-23 0,0-2-76 16,-6-3-386-16,0 0-73 0</inkml:trace>
  <inkml:trace contextRef="#ctx0" brushRef="#br0" timeOffset="21319.02">9257 11151 1684 0,'-24'-14'28'0,"4"3"11"0,4 4 8 16,-5 6 1-16,8-8-7 0,-1 7-5 16,14 2-6-16,-30 2-2 0,14 14 1 0,-7 3-4 15,2 6-1-15,-9 15-2 0,7 6-7 16,-7 0 2-16,7 4-4 0,6 0-1 16,7 0 6-16,-7 0-2 0,4 7-5 0,-1-10-4 15,11-7 5-15,0-9-1 0,3 1-2 16,0-14-3-16,-3 3-14 0,3-1-5 0,0-4-6 15,0-4 7-15,0-2-12 16,0-10-13-16,0 0-14 0,0 0-5 0,0 0 5 16,0 0-1-16,-7-38 7 0,4 11-6 15,-3-4 9-15,1-3 4 0,5-4 8 0,-3-2-6 16,0-12 6-16,3 0 3 0,3 2 3 16,0 8 29-16,2 9 14 0,-2 2 4 15,0-1 11-15,3 3-1 0,-9 4-8 0,10 0-3 16,-4 6-1-16,3-1-8 0,12 1 5 15,5 1-1-15,0 5-5 0,3 2-3 0,12 4 0 16,5 3 2-16,3 4 2 0,28 0-2 16,-4 3 2-16,4 4-4 0,-1-6-6 15,-7 13 4-15,-3-4 1 0,1-1-2 16,-8 4-4-16,1 2-34 0,-14-5-34 16,-10 0-33-16,-9 1-43 0,-7-4-398 0,-1 2-42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16T14:32:05.0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23273 2245 1361 0,'19'5'-97'0,"-19"-5"24"0,44-5 9 0,-4-2 8 0,14-10 15 16,9 1-4-16,3-4 15 0,15-8-3 15,-15 9-1-15,11-9 12 0,-14 6-4 16,0-2 1-16,-9 2 2 0,-7 0 15 0,-11 7-3 16,-6-1-1-16,-6 7 1 15,-1-1 0-15,-3 3 7 0,-7 1-2 0,1 1-9 16,-1-1 6-16,-3 2 8 0,0 0-28 15,0-2-29-15,0 4-152 0,-3-3 71 16</inkml:trace>
  <inkml:trace contextRef="#ctx0" brushRef="#br0" timeOffset="4868.13">28089 3038 629 0,'0'0'5'0,"0"0"6"0,-3 12-2 16,3-12-6-16,0 0 9 0,0 13-17 0,0-13 15 16,0 0-13-16,3 12 4 0,-3-12 3 15,10 7 13-15,-10-7-7 0,17 3 13 0,-17-3-14 16,33 3 13-16,-12-6 3 0,9 0 4 15,6-4 3-15,7-1-8 0,17-9 0 16,4-1 6-16,16-7-5 0,-1 0-3 0,-8 7-11 16,8-7-2-16,8 3 1 15,-9-6 9-15,-15 10-10 0,-6-1-3 0,-2 2 12 16,-11 3-10-16,-10 6-1 0,-4-3-5 16,-11 4-1-16,1 4 2 0,-3-1-3 15,0-2 2-15,-3 3-11 0,-14 3-8 0,25 0-22 16,-25 0-21-16,17 0-21 0,-17 0-214 15,0 0 187-15</inkml:trace>
  <inkml:trace contextRef="#ctx0" brushRef="#br0" timeOffset="6634.15">29513 4132 836 0,'-10'5'-35'0,"10"-5"5"0,0 0 12 0,0 0-10 0,0 0 7 0,-7 9 8 16,7-9-5-16,0 0-7 0,13 16 11 0,-6-8 6 16,3 1 8-16,0 2-8 0,3-1 16 15,4 0 5-15,0-3-12 0,3 1 10 16,3-5 15-16,14-3-8 0,7-3 1 15,25-11 10-15,18-5 2 0,-1-8 4 16,7-6-14-16,-6 4-2 0,10-7 8 0,-7-2-6 16,-3 4-10-16,-7-1 2 0,4-4-4 15,-15 3-2-15,8-3 11 0,-11 8-10 0,-16 5 3 16,-2 4 0-16,-18 5-7 0,-5 6 7 16,-4 1-5-16,-1 1 5 0,-4 2-3 15,-2-2-11-15,-4 5 4 0,-1-1-10 0,-9 5-6 16,24-6-15-16,-24 6 0 15,14 0-22-15,-14 0-8 0,0 0-222 0,0 0 201 16</inkml:trace>
  <inkml:trace contextRef="#ctx0" brushRef="#br0" timeOffset="34051.5">2486 11826 1038 0,'17'4'-42'0,"9"-8"26"0,-5 3 1 0,2-8 7 0,23-10 12 16,24-13-7-16,11-8 13 0,2-9-17 16,10-1 20-16,28-11-16 0,-32 8 3 15,1 3 11-15,3 0-1 0,-3 3-6 0,-9 7-6 16,-1-3 6-16,-10 5 3 0,-21 13-6 15,-5 6-4-15,-8 1-1 0,-9 4 3 16,-6-3 1-16,-9 10-3 0,-2 3 4 16,1-2-11-16,2-2 2 0,-13 8-3 0,9-7-12 15,-9 7-27-15,14-4-9 0,-14 4-225 16,0 0 197-16</inkml:trace>
  <inkml:trace contextRef="#ctx0" brushRef="#br0" timeOffset="35385.37">10863 11276 896 0,'-14'-1'59'0,"8"-5"-16"0,6 6-11 0,-10-1 7 0,10 1-4 0,0 0-12 0,0 0-6 15,0 0 1-15,-6-6-5 0,6 6-2 16,0 0-1-16,0 0 1 0,46 6 0 0,-26-5-8 15,10 6 20-15,3-7 4 0,14 6-3 16,-4-6 7-16,10-2 5 0,24-9 7 0,29-14 1 16,11-1 1-16,37-23-13 0,-1-2 4 15,0-5 2-15,1-5-8 0,-14 7 0 16,3 0-5-16,-13-2-8 0,-23 13 5 16,23-8-6-16,-37 9 1 0,-3 6 0 0,-13-3-4 15,-4 7 4-15,-19 10-6 0,-18 7-2 16,-6 1-19-16,-6 3-21 0,-5-2-44 15,-5 6-29-15,-1-4-38 0,-3 7-356 0,0 0-2 16</inkml:trace>
  <inkml:trace contextRef="#ctx0" brushRef="#br0" timeOffset="36167.65">18952 11294 1427 0,'0'0'-45'0,"-6"-1"4"0,6 1-5 0,0 0 18 0,0 0 3 15,0 0-5-15,17 16 9 0,-4-7 25 16,4-1-1-16,13 3 15 0,10-4 24 16,20 0 10-16,16-7 8 0,31-8-1 0,20-16-4 15,43-19 3-15,9-14-9 0,5-5-4 16,-1-5-6-16,7-5 0 0,-2-2-3 0,-6 6-4 16,-15 1-5-16,-4 9-4 0,-22 8 2 15,-35 14-5-15,-6 3 1 0,-10 2-2 0,-27 12-3 16,-9 2-3-16,-18 7 0 0,-6-1-7 15,-6 7-2-15,-1 1-12 0,-7 3-11 16,-2 6-23-16,-1-5-22 0,-2 10-22 16,-1 2-42-16,-1-1-32 0,-5 2-338 15,-1-1-2-15</inkml:trace>
  <inkml:trace contextRef="#ctx0" brushRef="#br0" timeOffset="37268.25">26916 10701 1419 0,'0'0'-49'0,"0"0"5"0,0 0-10 0,0 0 0 0,0 0 13 0,0 0-1 0,0 0 2 0,0 0 2 0,-3 18 6 16,3-18 4-16,10 21 9 0,-4-10-1 0,11 6 7 15,7-1-4-15,3 1 10 0,3 1 7 16,13 6 3-16,13-8 26 0,8-6 2 15,9-3 4-15,13-8-1 0,38-12 5 16,9-6-4-16,31-15-4 0,2-6-5 0,-6 3-7 16,-10-2-3-16,-3-4 0 0,-30 8-3 15,-5 0 2-15,-8-1-8 0,-7-1 6 16,-10 5-4-16,-5 0 3 0,-25 7 1 0,0 0-3 16,-7 4-1-16,-16 6-1 0,-4 2-2 15,-11 3 1-15,-2 2-5 0,-4 0-1 0,1 2-5 16,-1 3 3-16,-2-1 1 0,-11 4-29 15,19 2-16-15,-8 3-17 0,-2 1-31 16,-2 1-290-16,-1 0 104 0</inkml:trace>
  <inkml:trace contextRef="#ctx0" brushRef="#br0" timeOffset="-182000.23">18846 3742 1753 0,'16'-28'-131'0,"1"-1"19"0,4-10 15 0,9 0 6 0,-8-4 27 0,8-1 0 16,-3 1 22-16,-3-2 13 0,3 1-2 0,-14 8 8 15,0 5 11-15,0 5 10 0,1-5-1 16,-1 6 14-16,-10 3 1 0,4 1 0 0,0 4 1 16,-4 2-7-16,4 1 13 0,-4 2-2 15,0-1-11-15,-3 2-6 16,0 4 11-16,0 0-10 0,7-4-26 0,-7 4-33 15,0 7-13-15,7-11-272 0,-7 7 144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16T14:32:51.0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7777 2589 1408 0,'0'0'-53'0,"0"0"-3"0,0 0 9 0,0 0 4 0,0 0 4 0,0 0 15 0,0 0-3 16,55-18 11-16,-7 1 5 0,1-8-1 16,19-8 7-16,4-6 8 0,1-5 4 15,5-2 1-15,1-7 2 0,-2 6 0 16,-7 0 0-16,-4-2 2 0,-12 8 0 0,-10 6-8 15,-1 0 2-15,-7 10 6 0,-9 3-1 16,-3 4 5-16,-8 8 3 0,1 0-3 16,-4 2 2-16,-2 1-8 0,-5 2 1 0,0-4-7 15,-6 9-2-15,13-7-18 0,-13 7-26 16,14-1-30-16,-14 1-37 0,0 0-244 0,0 0 133 16</inkml:trace>
  <inkml:trace contextRef="#ctx0" brushRef="#br0" timeOffset="683.12">7953 3828 1061 0,'-13'1'24'0,"13"-1"0"0,0 0-8 0,0 0-1 0,-21 0-4 16,21 0-8-16,0 0 5 0,0 0 2 16,0 0-5-16,0 0-7 0,0 0 5 0,0 0 13 15,0 0-6-15,60-16 12 0,-26-1-6 16,19-4 0-16,1-9 0 0,19-5 0 15,4-8 0-15,-1-3-7 0,-3-4-2 0,8 4 7 16,-5-4-13-16,4 4 8 16,-3 5 1-16,-7-1-4 0,-13 16 2 0,-11 1-1 15,-2 1 0-15,-14 10-1 0,-8 2 0 16,-1 2-13-16,-4 2 7 0,-7 2-2 0,3 2-1 16,-13 4 3-16,17-4 0 0,-17 4 0 15,0 0-11-15,0 0-16 0,13 12-14 16,-13-12-38-16,6 10-17 0,-6-3-289 0,0-7 104 15</inkml:trace>
  <inkml:trace contextRef="#ctx0" brushRef="#br0" timeOffset="1366.37">8633 4829 1171 0,'0'0'37'0,"-4"11"-1"0,4-11-2 0,0 0 1 0,0 0 2 16,0 0 2-16,0 0-2 16,0 0-4-16,0 0-2 0,0 0-3 0,41-8-1 15,-15-7 2-15,21-7-4 0,2-3-7 16,5-3 6-16,0-3-3 0,15-5-2 0,-2 1 1 16,0-2-4-16,-17 9-5 0,3 0 3 15,-10 3 0-15,4 3-4 0,-17 7-1 16,-3 0-2-16,-8 5-3 0,-1 3 3 0,-2-1-6 15,-9 3-1-15,6 0 0 0,-13 5-1 16,17-6 1-16,-17 6-3 0,13-1 6 0,-13 1-17 16,0 0-3-16,0 0-20 0,0 0-20 15,33 7-8-15,-33-7-22 0,10 7-18 16,-3-2-15-16,0-2-319 0,-1 1 51 0</inkml:trace>
  <inkml:trace contextRef="#ctx0" brushRef="#br0" timeOffset="2767.57">9806 6529 1337 0,'0'0'41'0,"0"0"-9"0,0 0-2 0,0 0-4 0,14-12-1 0,-5 6-2 16,5-2 3-16,6-5-3 0,23-16-5 0,7 0 3 15,3 0-4-15,1-2-4 0,9-9 0 16,10 5-1-16,-9-2-1 0,-14 6-6 0,7 5 6 15,-8-2-4-15,-2 7 0 0,-10 3 0 16,-7 7 1-16,-7-3-5 0,-3 7-2 16,-6 0 6-16,2 0-7 0,-6 2 8 0,0-1-3 15,0 2-8-15,4-2 6 16,-14 6 0-16,13-4-16 0,-7 0-12 0,-6 4-25 16,14-4-40-16,-14 4-35 0,10-3-364 15,-10 3 5-15</inkml:trace>
  <inkml:trace contextRef="#ctx0" brushRef="#br0" timeOffset="3266.56">8939 7544 1434 0,'17'0'-5'0,"-17"0"3"0,0 0-7 0,37-12 7 0,-24 5-5 0,4-3 13 0,10-5-3 15,16-7 2-15,-3-6 1 0,6-5-8 16,2-5 10-16,7-5-3 0,-7 10 0 15,12-10-2-15,-14 11 5 0,-2-2 0 0,-1 1 3 16,4 4-10-16,-4 4 6 0,-10 4-2 16,-6 7 3-16,-4 2 0 0,-3 2-2 15,-3-4-6-15,0 7 0 0,-1 3 2 16,-6-2-2-16,4 4-8 0,-1 0-20 0,-13 2-37 16,20-4-18-16,-10 4-18 0,-10 0-317 15,23 6 73-15</inkml:trace>
  <inkml:trace contextRef="#ctx0" brushRef="#br0" timeOffset="3750.36">9290 9093 1277 0,'0'0'41'0,"0"0"-7"0,19-13 3 0,-5 2-5 0,-1 2-5 0,7-8-2 15,4-7-4-15,19-2-6 0,3-5 10 16,8 1-5-16,-1-2-5 0,17-8-4 0,7 6 3 16,-4 1 1-16,-16 8-5 0,0 0-4 15,0 1 3-15,-8 6 1 0,-13 10-7 0,-6-3 7 16,-3 4 0-16,-3 1-4 0,-7 2-1 15,-1-1-3-15,-2 2 4 0,-1-3-4 16,0 5 0-16,-3-5-2 0,3 5 7 16,-13 1-2-16,17 0-2 0,-17 0 0 0,13-6-6 15,-13 6-26-15,0 0-38 0,0 0-32 16,17 3-415-16,-17-3-18 0</inkml:trace>
  <inkml:trace contextRef="#ctx0" brushRef="#br0" timeOffset="6300.61">7473 3810 1511 0,'0'0'0'0,"0"0"-1"0,0 0 1 0,0 0 2 0,0 0 8 0,0 0 7 0,0 0 7 16,53-21 6-16,-26 3-3 0,16-8 4 15,4-5 4-15,0 2-1 0,2-2 4 0,14-9-2 16,-12 11-2-16,-4-4-4 0,-4 2-1 15,-7 5-2-15,-2 2 0 0,-11 7 1 16,1 5-1-16,-8-1-2 0,-2 4-1 0,-1 2-2 16,1 1 2-16,-5-1-8 15,-2 2 3-15,-1-1-5 0,5 2 0 0,-11 4-2 0,10-8 0 16,-10 8 0-16,6-7-4 16,-6 7-3-16,10-3-11 0,-10 3-28 0,7-4-31 15,-7 4-38-15,0 0-40 0,10-6-39 16,-10 6-386-16,6-7-70 0</inkml:trace>
  <inkml:trace contextRef="#ctx0" brushRef="#br0" timeOffset="6867.7">7780 2827 1695 0,'-14'11'32'0,"14"-11"-8"0,-10 7 10 0,10-7 5 0,0 0-1 0,-6 7-2 16,6-7-6-16,0 0-4 0,0 0 0 0,0 0-4 15,46-17-2-15,1-5 1 0,-1-3-1 16,8-3-2-16,12-7 1 0,4-5-2 16,1 1 0-16,2-3-4 0,-3 2 0 0,0 5-2 15,0-2-2-15,-16 9 0 0,-5 2 2 16,-5 2-8-16,-8 6 3 0,-9 1 3 15,-7 8-2-15,-3-1-1 0,-1 2 3 0,-2 2-4 16,-1 2 0-16,-3-3 2 0,-10 7-5 16,16-6-10-16,-2 2-12 0,-14 4-23 15,0 0-38-15,0 0-33 0,43 13-47 0,-27 1-462 16,8 9-122-16</inkml:trace>
  <inkml:trace contextRef="#ctx0" brushRef="#br0" timeOffset="7517.83">9279 6636 1786 0,'8'-17'-37'0,"-2"2"5"0,4-4 6 0,20-13 8 0,3-10 17 0,21-4 7 0,6-4 0 16,9-5 2-16,9-1 1 0,1-1 3 0,1-4 2 0,3 3 3 15,1-3 2-15,-4 4 3 16,-7 4 3-16,-6 3 5 0,-4 8 3 0,-23 9 4 15,-3 5 9-15,-7 9 9 0,-6 4 6 16,-8 2 3-16,-7 6-1 0,5-1-4 16,-4 1-1-16,-4 1-2 0,-1 2-9 0,-5 4 0 15,9-8-10-15,-9 8-4 0,0 0-17 16,0 0-27-16,0 0-37 0,0 0-35 0,-20 33-47 16,10-18-49-16,-4 2-78 0,-5 5-370 15,-11 10-126-15</inkml:trace>
  <inkml:trace contextRef="#ctx0" brushRef="#br0" timeOffset="8216.04">8166 7536 1818 0,'-6'6'-16'0,"-1"-1"-2"0,7-5 4 0,-3 6 5 0,3-6 9 0,0 0 1 16,0 0 0-16,0 0 0 0,0 0 8 16,22-18 9-16,-1 2 4 0,18-11 8 0,2 0 3 15,2-3 5-15,4-5 0 0,12-8 2 16,-2 1-5-16,-10 9-3 0,-1 1-5 16,-2 1-3-16,-1 4 0 0,-6 0 0 0,0 9-5 15,-14 3-3-15,-3 5 3 0,-4-1-6 16,1 4-3-16,-4 0 1 0,1 0-3 15,-7 2-6-15,2-1-1 0,-9 6-14 0,11-10-20 16,-11 10-16-16,10-4-27 16,-10 4-34-16,14 0-15 0,-14 0-45 0,0 0-402 0,0 0-73 15</inkml:trace>
  <inkml:trace contextRef="#ctx0" brushRef="#br0" timeOffset="19152.96">15880 5886 1698 0,'-24'6'13'0,"10"-1"-2"0,1-2 16 0,7 1 13 0,6-4-3 0,-11 3 0 15,11-3 1-15,0 0 15 0,0 0 10 0,0 0 4 16,68-4-1-16,-32-7-4 0,28-3 4 15,2-4 0-15,1-2-2 0,16-9-8 16,7 0-5-16,-3 0-4 0,-4-2-4 16,-20 9 0-16,8 0-6 0,-8 4-2 0,-3 0-7 15,-3 4 3-15,-17 1-9 0,-7 5-5 16,-10 1-19-16,0 4-26 0,-3 1-17 16,-2-1-23-16,-2 3-37 0,4-2-44 0,-10 2-37 15,-10 0-28-15,20-4-98 0,-20 4-270 16,0 0-81-16</inkml:trace>
  <inkml:trace contextRef="#ctx0" brushRef="#br0" timeOffset="19484.41">16683 5357 1683 0,'-20'-4'-8'16,"10"-2"23"-16,-1 1 19 0,11 5 7 15,-12-7 6-15,12 7 2 0,-10-6-6 0,10 6-7 16,0 0-6-16,0 0-1 0,16-19-2 15,1 13-1-15,10-1-6 0,3 2 1 16,3-1-6-16,13 5 8 0,-6 1 0 0,10 0-1 16,-7 5 4-16,17 5-5 0,-6 5 0 15,-7 6-2-15,-4 3 3 0,-3 6-2 0,-10 2 3 16,-10 6-1-16,-7 5-7 0,1 4 4 16,-11-5 0-16,0-5-2 0,-6 19-2 15,-7-5-1-15,0 3-3 0,-3-4 0 16,3-8-3-16,0 5 1 0,-3-1 1 15,3-11-3-15,-4-5-1 0,8-5 2 0,-4-4-5 16,3 3-13-16,3-6-17 0,1-6-19 16,0 1-26-16,-7-1-32 0,10-2-19 0,-3-3-9 15,-5 1-36-15,5-1-458 0,3-7-124 16</inkml:trace>
  <inkml:trace contextRef="#ctx0" brushRef="#br0" timeOffset="26234.91">21393 2410 1845 0,'-3'-10'24'0,"-1"2"12"0,4 8 2 0,-7-13-5 16,7 13-1-16,0 0-7 0,0 0-5 15,0 0 0-15,0 0 1 0,0 0 9 0,4 48 3 16,6-18 4-16,13 20-5 16,-3 6 8-16,7 8-5 0,9 1 4 0,-9 0 5 15,3-1-6-15,0 0-2 0,0-4 5 16,-3-10-4-16,6 12 5 0,-6-15 0 0,-8 3-2 16,8-8-7-16,-3 4 2 0,-1 0-2 15,0-5-2-15,-9-6-7 0,-1-7 1 16,1 1-4-16,2-4-2 0,-6-1 2 0,-3-5 1 15,6-1-1-15,-6-4-1 16,3 0-8-16,-4-4 5 0,-2-1-21 0,5 0-25 16,-4-2-48-16,-5-7-76 0,0 0-91 0,0 0-157 15,0 0-32-15,0 0-130 0,0 0-63 16</inkml:trace>
  <inkml:trace contextRef="#ctx0" brushRef="#br0" timeOffset="26501.94">21439 3471 1566 0,'-6'17'-64'16,"6"-1"31"-16,3 7 27 0,0 2 17 15,7 5 17-15,10 13 10 0,4-5 8 16,9-5 12-16,7 0 4 0,7-5 3 0,2-6 6 16,5-5 6-16,9-3-2 15,-9-9 0-15,-8-7 0 0,25-8-8 0,-5-11-1 16,14-11-6-16,-6-8-4 0,-11 0-6 15,-3-9-11-15,-3-1 5 0,-18 11-9 16,-5-5-1-16,-11-5-4 0,1 2-4 0,-11-3 0 16,-4 3-12-16,-1 6-15 0,-8 12-20 15,3 4-34-15,-6 0-29 0,-1 4-38 0,0 5-29 16,1 3-61-16,-3 2-48 16,-4 7-347-16,-1 1-107 0</inkml:trace>
  <inkml:trace contextRef="#ctx0" brushRef="#br0" timeOffset="32118.34">12822 13109 1783 0,'-9'-9'20'0,"9"9"12"0,0-9 13 0,0 9 8 15,0 0 2-15,0-19 0 0,0 19 6 0,9-17-3 16,-1 7-3-16,-2-1-3 0,1 4-2 16,10-5-2-16,-1 5 0 0,8-1-2 15,-8 3-3-15,4 5-4 0,4-4-2 16,-1 8-4-16,3 1 3 0,1 4-1 15,0 2 1-15,-1 9-3 0,1-1-7 0,3 12 7 16,0 4-6-16,-6 2-2 0,-8-4 1 16,-6-1-3-16,-3 0 3 0,-4-4 4 0,-3 1-13 15,0-4 12-15,-6 9-10 0,-2-12 8 16,-4 6-8-16,-6-3 9 0,2-9-4 0,-7 1-3 16,-1-3-2-16,5-6 14 0,-5-4-8 15,4 2 2-15,-7-6-6 0,1 0-1 16,-1-6 4-16,1-1-7 0,-1 0-8 0,3-5 10 15,1-6-14-15,0-2-1 16,9-3-20-16,-2-2-26 0,-1-2-31 0,14-2-28 16,-7 4-22-16,7-7-39 0,3 6-47 15,0-5-48-15,0 4-99 0,3 2-58 0,7 0-138 16,-1 2-55-16</inkml:trace>
  <inkml:trace contextRef="#ctx0" brushRef="#br0" timeOffset="32736.28">13336 12877 1677 0,'0'0'87'0,"-3"-19"24"0,3 19 13 0,0 0-3 0,0 0-16 15,-10-11-4-15,10 11-8 0,0 0-20 16,0 0-8-16,0 0-10 0,0 0-1 0,0 0-3 15,0 0-8-15,0 0 19 0,20 30-12 16,-14-10 20-16,8-1-6 0,-1 12-1 16,14 12 17-16,-4 1-14 0,1 2-1 0,6 4 12 15,-3 0-20-15,-5-3-2 0,5 3-6 16,3-5-3-16,0 5-6 0,-3-7-7 0,-4 0 2 16,1-4-2-16,-5-6-9 15,8 2-1-15,-7-9 9 0,-3-1-14 0,0-7 3 16,-4 0 3-16,-7-5-5 0,5-4-3 15,-5 4 8-15,1-5 2 0,-4-1-1 0,-3-7 12 16,6 7 2-16,-6-7-2 0,0 0-11 16,0 0 0-16,0 0-3 0,0 0 2 15,-13-29-8-15,1 11-1 0,-6-4-10 0,-5-16 8 16,3-2 1-16,-3 0-3 0,-7-7-5 16,3-3 1-16,7 2 5 0,-14-14-11 0,15 12 5 15,-8 0-3-15,4 1-2 0,-1-2 13 16,5 1 4-16,-2 0-5 0,-2 1-3 0,16 13-3 15,-2-11-1-15,-2 9 0 0,11 5 1 16,0 5-15-16,0-1 4 0,3 4 6 16,5 0-10-16,-2 3 5 0,4 1-8 15,4 4 10-15,2 2-1 0,-2 1-7 16,2 7-4-16,1 3 1 0,-4 1 8 0,7 3 3 16,-4 6-7-16,5 1 7 0,-4 3-3 15,2 2 0-15,-5 6 0 0,-1 2 10 0,1 7-6 16,-8 4 2-16,-2-2 2 0,-11 9 3 15,0 14-10-15,-9 1-22 0,2 0-36 0,-6-6-49 16,3 0-37-16,4-4-38 0,-4-11-35 16,8-7-40-16,-4-2-31 0,2-7-72 15,1 2-124-15,4-2 58 0,-2-7-171 16,5 2-98-16</inkml:trace>
  <inkml:trace contextRef="#ctx0" brushRef="#br0" timeOffset="33319.07">13826 13202 1654 0,'27'0'-74'0,"-17"-2"31"0,4-1 26 0,-14 3 23 0,25-2 21 0,-11-2 13 16,7-3 18-16,-2 0 4 0,-5 0 8 16,2-8-3-16,4 0 2 0,4-9-4 15,-8 3-4-15,1-8 0 0,-4 3 1 0,0-5-7 16,-6-1 3-16,0 5-5 0,-7-7 6 15,0 1-5-15,-10-3-3 0,-4 5-8 16,1 2-4-16,-4 1 1 0,1 2-10 0,-1 2 3 16,1 2-1-16,-1 5-4 0,-4 5-4 15,12 1-8-15,-4 5-3 0,-1 5 5 0,14 1-4 16,0 0-1-16,-30 12-1 0,20 1-5 16,4 5-6-16,6-1 9 0,-8 8-4 0,8 0-4 15,8 2-3-15,1 4 4 0,4 1 0 16,8 8-2-16,2 0 1 0,4-5-4 15,0-7 0-15,-8-6 4 0,5-5 2 16,-4 1-2-16,-4-3 3 0,8-5-1 16,-8 0 1-16,1-5 2 0,-4-1 4 0,4-4-5 15,-17 0 7-15,30-7-1 0,-17 2 2 16,4-8-3-16,-7 4 5 0,4-4 3 0,-8 1-2 16,1-4 0-16,-1 2 7 0,2-4-3 15,-5-1-3-15,3-5-2 0,-3 5-4 16,4-5 1-16,-4 3-2 0,0-4 7 0,5 5-15 15,-8-5 8-15,3 2-1 0,4-2-1 16,-1 3-5-16,0 0-5 0,2 4-1 0,-5 3-3 16,0-1 9-16,7 4-11 15,-4-1-2-15,5 1 8 0,2 6-5 0,1 5 5 16,-14 1-5-16,19-3 8 0,-19 3-5 16,27 13 5-16,-7-1-6 0,0 3 4 0,0 5 8 15,-3 8-7-15,-1-6-11 0,-2 6-34 16,2-3-38-16,5 0-46 0,-5-3-44 15,-2-4-61-15,-5-3-97 0,-2-5-90 0,7-3-183 16,-8-2-101-16</inkml:trace>
  <inkml:trace contextRef="#ctx0" brushRef="#br0" timeOffset="33951.94">14876 12502 1793 0,'-6'-11'28'0,"2"4"14"0,4 7 6 0,-7-14-5 0,7 14-2 0,-3-8-5 15,3 8-6-15,0 0-1 0,0 0-6 16,0 0-1-16,0 0-6 0,-30 15-1 0,23-2-2 16,1 2 3-16,-4 2-3 0,-1 2 3 15,5 6-2-15,3 0 1 0,-7 6 5 16,7-3-3-16,-5-3-2 0,5 2-1 0,6-2 2 16,1 0-1-16,0-5-3 0,-1-1 5 15,4-1-5-15,-1-2-1 0,0-4-1 0,8 1 6 16,-4-5-2-16,0-1-3 0,-10-7 2 15,17 0 1-15,-17 0-2 0,30-13-1 16,-27 2-2-16,4 3-2 0,-1-5-1 16,-6-7 3-16,0 0-2 0,-3-5 1 15,0-3-1-15,-4 3-4 0,-3-5 3 0,7 5-1 16,-4 5 6-16,0 1 5 0,1 2 5 16,3 3 1-16,-1 2-2 0,-2 5-6 0,6-4-4 15,0 11 0-15,0 0 0 0,-4-10-2 16,4 10 0-16,0 0-4 0,0 0 0 0,0 0 1 15,20 40-6-15,-7-27 6 16,1 5-3-16,9 1-2 0,-3 4 5 0,0-3-1 16,4 0 3-16,-2-1-4 0,-1-3-1 0,-1-1-1 15,-4-5 3-15,4-2 0 16,1-4 6-16,-5-4-2 0,-16 0 8 0,36-10-9 16,-12-1 7-16,-7 0 0 0,-1-11 13 15,-2-6 6-15,-4-2 16 0,-7 2-14 0,-6-7 3 16,-4-15 6-16,-10 0 11 0,-2 4 11 15,2 2 7-15,-7-1 5 0,8 5 16 16,-1 11 2-16,4 5 6 0,-1 5 6 0,-2-1 2 16,5 8-14-16,5-1-17 0,-4 1-3 15,7 1-18-15,3 11-8 0,-3-6-1 0,3 6-3 16,0 0-6-16,0 0-5 0,16 34-8 16,-10-14 4-16,8 5-2 0,-1 5 2 15,11 11-10-15,-1 5-7 0,1-6-30 0,-2 8-16 16,2-7-55-16,-7 2-50 0,-4-7-63 15,-3-9-62-15,-6-2-62 0,2-6-107 16,-6-1-89-16,0-2 61 0,-6-7-242 16,-1-2-194-16</inkml:trace>
  <inkml:trace contextRef="#ctx0" brushRef="#br0" timeOffset="34951.55">14876 12565 2065 0,'0'0'26'0,"-17"-7"6"0,17 7 5 0,-3-11-5 0,3 11 1 15,0-13-7-15,0 13-3 0,10-25 1 0,10 6-4 16,0-5-1-16,13-5-3 0,-3-3 0 16,0-1 2-16,-3 8-8 0,-3 3 0 15,-5 2 0-15,5-1 0 0,-4 2-1 0,-7 1-1 16,1 8-5-16,-1-2 2 0,-7 2-2 16,5 4 0-16,-5 5-2 0,-6 1 1 0,13 0 0 15,-13 0-2-15,21 14 0 0,-12 1-2 16,2 6 5-16,-5 1-2 0,11 6 2 0,-4-3 13 15,0 1-4-15,4 2 1 16,3-3-2-16,-3 0 8 0,-1 0-8 0,1-7 6 16,-1-3 9-16,-5-2 19 0,2-6 16 15,1-6 8-15,-14-1 7 0,0 0-13 16,27-11-13-16,-21 1-9 0,-3-5 10 0,1 1-4 16,-4 0-9-16,-4-1-8 0,1-6 3 15,3 5-20-15,-6-1 4 0,1-1-15 0,2 0-29 16,3 1-33-16,-3-1-33 0,3 1-35 15,-7-1-32-15,4 0-37 0,0 0-8 16,3 2-5-16,3-4 10 0,-3 2 15 0,3 1 24 16,4-3 33-16,-4 0 21 0,8-1 29 15,-5 2 21-15,4 4 32 0,-4-2 33 0,5-1 31 16,2 3 13-16,1 2 18 0,-4 1 12 16,2 3 4-16,9 2 6 0,-4-1 3 15,2 7-2-15,8 1 3 0,0 1 1 16,6 3 0-16,0 6-6 0,4 1 3 0,13 8-2 15,-7 2-5-15,4 3-2 0,-7 2-2 16,-10-2-7-16,-3-2 4 0,-7 3-9 16,3-3 1-16,-3 2-9 0,-3-2 1 0,-7-2 3 15,-4-4 11-15,-6-2-4 0,-3-3 0 16,0 0-14-16,-11-4-3 0,4 0 0 0,-6-3-23 16,16-4 11-16,-30 0-3 0,10-4-12 15,-7-3 0-15,3 0 3 0,5-4-2 16,-1-3-6-16,-1-1-6 0,5-6-6 0,2 2 2 15,8-6-3-15,3 3-6 0,-1-3-32 16,11-3-23-16,-1 1-32 0,8-3-24 16,-1 5-24-16,4-3-22 0,-1 3-18 15,8 4-9-15,-4 0-14 0,0 9 21 0,0-1 5 16,-3 2 17-16,3 3 3 0,-3 4 20 16,-4 2 7-16,0-2 2 0,0 4 20 0,5-1 8 15,-18 1 2-15,22 1 18 0,-8 3 12 16,-1-4 25-16,-13 0 23 0,20 0 37 0,-20 0 20 15,24-4 18-15,-15 3 9 0,1-2 2 16,4-1-6-16,-1-7-7 0,1 1-7 16,2-2-6-16,-2-5-3 0,-1-1-6 15,0-2-3-15,-3 0-2 0,0-4-5 16,-4-1-1-16,5 4-5 0,-11-8-2 0,0 4-2 16,0 0-4-16,-3 0-1 0,-8 4-2 15,5-1 0-15,-4 1-2 0,3 4 0 0,-6-3 2 16,3 4 1-16,4 4-1 0,-5-1-4 15,8 5-3-15,-4 2-4 0,4 1 1 0,3 5 1 16,-6-10-1-16,6 10-1 0,0 0 1 16,0 0 1-16,0 0 5 0,0 0 8 15,36 10 7-15,-20-3 14 0,8 4-3 0,-4 1 7 16,3 1 4-16,-3 5-7 16,7 3 3-16,-4 0 2 0,7 8-13 0,1 7 3 15,-9-1-3-15,-2-6 0 0,-2 0-4 16,-9 3-5-16,1 0-2 0,-7-5-9 0,-6 3-42 15,-4-1-47-15,1 7-50 0,-18 3-69 16,-2 1-81-16,-8 2-157 0,-2-5-191 16,-8-2-122-16</inkml:trace>
  <inkml:trace contextRef="#ctx0" brushRef="#br0" timeOffset="36206.44">15333 13699 1816 0,'0'-12'10'0,"0"2"19"0,0 10 11 0,-6-12 9 0,6 12 7 0,-4-13-3 16,4 13 1-16,-4-11-1 16,4 11-4-16,-10-7-10 0,10 7-1 0,0 0-3 15,0 0-7-15,-36 7-4 0,22 2 2 16,1 0-8-16,-3 2 1 0,-1-1 0 0,4 0-1 15,-1-3 0-15,-2 4-4 0,2-3-1 16,-2 3-1-16,5-5 0 0,5 1 5 16,-7-2-9-16,2 2 1 0,11-7 1 0,-16 7 1 15,16-7-3-15,-11 7-4 0,11-7 0 16,-13 8 13-16,13-8 2 0,-6 6 1 0,6-6-5 16,0 0-6-16,-14 7-6 0,14-7 3 15,0 0 1-15,0 10 1 0,0-10 19 16,11 18 18-16,-8-9 9 0,10 7 6 0,1 3 12 15,2 6 31-15,11 13-16 0,0 2 22 16,-1 6 5-16,8-5-1 0,-1 7 1 16,0-4-14-16,0 2-8 0,-3-3-4 15,-3-3-3-15,3-1-8 0,3 1-7 0,-6-2-12 16,-3-10 3-16,-8-6-4 0,1-1-2 16,-4-5-6-16,-3-6-4 0,-3 3-4 0,3-1 2 15,-4-5 1-15,5 4-12 0,-8-5-21 16,0-2-35-16,-3-4-76 0,0 0-51 15,0 0-48-15,0 0-54 0,0 0-38 16,0 0-24-16,-30-22-27 0,20 15-36 16,0-4 5-16,-3 1-374 0,-4-3-239 0</inkml:trace>
  <inkml:trace contextRef="#ctx0" brushRef="#br0" timeOffset="36334.97">15399 14366 2080 0,'-12'-14'-70'0,"1"2"22"0,1-6 35 16,4 4 13-16,-1-3 3 0,-3-2 13 15,3-1 3-15,4-5-3 0,0 6-3 16,3-5-5-16,0-1-1 0,3-1 2 0,0 1-3 15,7 0 0-15,-7 1-4 0,8 2-20 16,-2 1-38-16,1 4-39 0,4 1-38 0,-4-1-463 16,-1 6-96-16</inkml:trace>
  <inkml:trace contextRef="#ctx0" brushRef="#br0" timeOffset="37152.58">15866 14262 1647 0,'14'15'-80'0,"-4"-2"7"0,-1-1 35 16,-2-5 3-16,0-1 18 0,0-1 22 16,-1-1 13-16,-6-4 29 0,10 6 24 15,-10-6 3-15,0 0-6 0,0 0-7 0,0 0-6 16,0 0-5-16,14-25-5 0,-14 11-6 16,-4 0 0-16,1-4-5 0,-4-4 1 0,-3-7 5 15,-3 1-3-15,-4-3-7 0,-2-9 2 16,-2 11-5-16,4-2-1 0,1 6 3 0,-1 3 7 15,4 3 7-15,-1 1-1 16,8 5 3-16,-4 1-9 0,-1-1 0 0,8 2-5 16,0 7-5-16,3 4-6 0,0 0 2 15,0 0-4-15,0 0-5 0,0 0 1 16,0 0-1-16,0 0-4 0,30 35 4 0,-13-17-3 16,-1-3-2-16,4 2 3 0,4 1-3 15,-5-6-3-15,2 1 1 0,2-4 3 0,-7 0 6 16,-2-8-10-16,2-1 9 0,5-7-2 15,-4 0-4-15,-1-5-1 0,-3-5-2 16,4 0 3-16,-7-2-1 0,-3-3-4 16,0 1 0-16,-4 0 6 0,0 4 1 0,-6 1-7 15,6 3 0-15,-3 1 7 0,-3 1-3 16,3 11-4-16,3-17-4 0,-3 17 1 16,0-10 2-16,0 10-1 0,0 0-2 0,0 0-1 15,0 0 1-15,0 0-2 0,0 0 3 16,27 25 3-16,-21-15-2 0,4 0-2 15,-6-1-1-15,3 0 5 0,-1-2-3 0,4 0 1 16,-10-7 2-16,17 5 3 0,-17-5-6 16,24-15-4-16,-15 5 3 0,4-8 1 0,1 0-3 15,-4-3 6-15,-4-2-6 0,2 6-3 16,-5-4 9-16,-3 3 0 0,3 4-2 16,-3-1 7-16,3 2 0 0,-3 4-4 15,0 9 3-15,0-13-8 0,0 13-1 16,0 0 0-16,0 0 2 0,0 0-2 0,0 0 2 15,37 32 0-15,-31-17 2 0,5-2 1 16,2 2-3-16,0-1 4 0,1 0 0 0,-5-4 1 16,5-1 2-16,-4-3-2 0,-10-6 5 15,20-6-3-15,-7-3 3 0,4-7-1 16,6-6 0-16,-13-3-1 0,3 6-3 0,-3-6-4 16,1 0 0-16,-5 1 12 0,-3 6 13 15,4-1 1-15,-4 6 15 0,-3 1 4 0,0-1-11 16,3 4-2-16,-3 9-13 0,8-13 1 15,-8 13 4-15,0 0-1 0,3-4-8 0,-3 4 3 16,0 0-6-16,16-8 6 16,-16 8-9-16,0 0 4 0,11-10 2 0,-11 10-1 15,6-13-12-15,-3 2 8 0,7-3 1 16,1-4-26-16,-5-1-39 0,1 1-52 16,-1-4-69-16,-3 5-81 0,5-1-109 0,-5 3-86 15,4 6 36-15,-4 8-136 0,-3 1-51 16</inkml:trace>
  <inkml:trace contextRef="#ctx0" brushRef="#br0" timeOffset="37685.1">16866 15545 1590 0,'10'10'-4'0,"0"-3"24"0,4-3 28 0,-5 3 16 0,-9-7 12 0,27 0 15 15,-27 0 0-15,27-11 5 0,-11 1 9 0,1-5-13 16,7-10-1-16,-8-2-7 0,-2 0-5 16,5-19 3-16,-5 7-3 0,-11-11-8 0,-3-3 11 15,0-5-12-15,-14 4-10 0,-5-17-3 16,-11-4 3-16,-6 4-15 0,-5 0 2 16,1 3-2-16,-7 6-10 0,4 2 2 15,13 14-1-15,-3 9 0 0,-4 5 13 0,17 4-17 16,4 11 26-16,2 2-14 0,1 1-1 0,-1 10-8 15,11-3 2-15,3 7-9 0,0 0-1 16,0 0-8-16,-27 28 8 0,24-6-5 16,3 6 5-16,3 9-19 0,8 13 4 15,5 0 0-15,1 4 1 0,13 9-16 16,13-5-1-16,4-4 13 0,-10-13-2 0,2-1-3 16,5-8-27-16,-1-4-42 0,-10-9-38 15,1-4-40-15,-7-6-48 0,-4-5-49 0,4-4-34 16,-8-3-49-16,8-4-65 15,-7-4-31-15,0 0-160 0,-3-4-80 0</inkml:trace>
  <inkml:trace contextRef="#ctx0" brushRef="#br0" timeOffset="37955.9">17279 14820 1716 0,'7'-18'43'0,"-4"6"23"0,0-1 7 16,-3 2 9-16,8 4-1 0,-8 7-13 16,6-14 3-16,4 6-9 0,1 1 0 0,-2 1 2 15,-9 6-6-15,27-2-6 0,-27 2-2 16,37 11 5-16,-14-3 2 0,-7 9 7 15,11-1-1-15,-10 7 0 0,-1 0-9 0,1 2 7 16,-4-5-5-16,1 2-15 0,-11 3 0 16,4-7 2-16,-4-1 8 0,-6 1-20 0,-4-3 2 15,-3-4-1-15,-6 3-8 0,-5-7 9 16,-6-3 3-16,1 0-17 0,-8-8-5 16,4 0-3-16,0-3 2 0,-3-8-17 15,3 2-19-15,4-2-22 0,6-7-25 16,6-2-25-16,4 3-20 0,7-8-23 0,6-3-15 15,7-3-28-15,4-9-15 0,2-2-23 16,4 2-28-16,7 3-419 0,3 0-161 0</inkml:trace>
  <inkml:trace contextRef="#ctx0" brushRef="#br0" timeOffset="38202.31">17673 14322 1889 0,'19'-10'-20'0,"-2"3"21"0,7 1 15 16,-8 2 14-16,1 4 17 0,-17 0 2 15,27 2 5-15,-11 6 4 0,8-1 5 0,-4 5-2 16,7 5 8-16,-4 1 10 15,-3 3 0-15,-3 1-7 0,-1 6 0 0,-3 0-9 16,-6-2-6-16,3 6-2 0,-10-7-13 16,3 0 3-16,-6-4 5 0,3 4-20 15,-6-7 3-15,-1-3 0 0,-7-2-8 0,-2-5 2 16,-1-2-5-16,-3-4 3 0,-3-4-5 16,0 0-3-16,-1-9-12 0,-6 1-6 0,6-2-12 15,5-3-19-15,2 1-18 0,1-7-20 16,2 0-33-16,4 0-28 15,4-4-51-15,6-4-34 0,3 3-63 0,3-9-105 0,4 2-197 16,7-9-81-16</inkml:trace>
  <inkml:trace contextRef="#ctx0" brushRef="#br0" timeOffset="39019.29">18006 14016 1668 0,'10'-7'-8'0,"-10"7"24"0,17-1 21 0,-17 1 15 15,0 0 14-15,0 0 12 0,26 7-1 16,-15 0 12-16,2 1 8 0,4 7 9 0,-1 5-12 15,-2 2 12-15,13 13 2 0,-2 2-4 16,2 6 6-16,0 2-13 0,-3 3-5 16,-1-3 2-16,7 2 2 0,-7 0-18 0,0-1-4 15,4 7-13-15,-7-14-9 0,7 4 2 16,-4-3-8-16,-3-4 2 0,-7-7-13 0,4-12 6 16,-4 1-1-16,-5-7-4 15,1 3-2-15,-6-4-11 0,4-9 11 0,-7-1-1 16,0 0-26-16,0 0 9 0,0 0 9 15,0 0-3-15,0 0-11 0,-19-42 8 0,11 26-1 16,-5-5-15-16,-1-4 5 0,-2-3-2 16,2 2-2-16,-5-16-8 0,-5 3 16 15,4-1-4-15,7 5-2 0,0 5 2 0,-1-5-12 16,8 3 0-16,-4-15 1 0,3 11-2 16,-3 1 5-16,7-3-7 0,-4 4 3 0,7 3 5 15,0 5 4-15,4-2-10 0,-1 3 7 16,3 3-11-16,1 1 5 0,3 0-9 15,0 10 13-15,3 1-15 0,4-1 3 16,0 4 13-16,-1 4 3 0,2 6-20 16,4 0 6-16,-2 7 6 0,7 2 4 0,-3 6-15 15,-5 3 9-15,14 15 15 0,-6-1-9 16,0-2 5-16,0 5 1 0,0-5-4 0,-7-4-13 16,-1-4 11-16,-5-4 0 0,2-3-11 15,-2 0 9-15,-1-5 7 0,0-6-5 0,-2-2 10 16,-11-5-16-16,0 0 8 0,36-18 3 15,-23-1 8-15,1-5-5 0,-1-5-10 16,7-18 19-16,-4-9 3 0,2-1-8 0,-12-8-9 16,-6 0-13-16,0-2-14 15,-3 3 0-15,9 6 3 0,-9 12-5 0,3 11 5 16,-3 7-2-16,-4 4 8 0,4 7-5 16,-8 4 6-16,5 5 2 0,-1 4 8 0,7 4-12 15,0 0 13-15,0 0-8 0,0 0 0 16,0 0-4-16,-17 19 5 0,17-19 7 0,11 20-5 15,-5-8 6-15,4 1-7 0,7 2-7 16,-1 3 12-16,8 1-3 0,0 2 3 16,15 4 3-16,-5-5 4 0,-4-2-8 0,10 7 3 15,-10-6 1-15,0-1 9 0,-4 3-8 16,1 3 19-16,3 8 2 0,-10-2-8 0,-7-5 7 16,-2-3-5-16,-5 3-1 15,-6-4 6-15,-3-1-8 0,-8 5 3 0,-8 0 5 16,-14 7-5-16,-5-2 1 0,-8-2-3 15,-7-9-1-15,0-2-4 0,3-9 7 0,-1-2-16 16,5-9 6-16,-14-4 6 0,0-5-10 16,3-6-6-16,11-6-5 0,2-2-7 15,4-9-32-15,20 7-30 0,4 3-26 0,5 3-38 16,5 0-31-16,6 1-42 0,6-1-50 16,5-2-135-16,8-1-53 0,5 4 55 0,19-2-150 15,1 3-52-15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16T14:33:41.9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4706 1364 1277 0,'-3'-9'88'0,"-4"0"-5"0,3 5-5 0,4 4-8 0,0 0-4 15,0 0-12-15,0 0-7 16,0 0-5-16,0 0 3 0,0 0-4 16,0 0 1-16,11 35 16 0,-4-12 4 0,2-2 3 15,2 10-1-15,2-1-3 0,-4 2 1 16,9 11-3-16,-5-8-2 0,0-2-4 0,0 12 0 15,1-2-3-15,-4-10 2 0,6-2 2 16,-2-6-8-16,-8 0-1 0,8-2-8 16,-7-3-2-16,-1-5-6 0,1 0-7 0,-4-1-3 15,0-1 14-15,1-1-13 0,3-1 7 16,-4-1-7-16,-3-10 6 0,10 11-6 0,-10-11-6 16,6 9-3-16,-6-9-14 15,11 8-37-15,-11-8-46 0,0 0-50 0,0 0-55 16,0 0-66-16,0 0-125 0,9 0-296 15,-9 0-172-15</inkml:trace>
  <inkml:trace contextRef="#ctx0" brushRef="#br0" timeOffset="333.68">4533 2000 1970 0,'0'0'-2'0,"0"0"11"16,0 0 6-16,-20 2-3 0,20-2-1 0,0 0-5 16,0 0 2-16,-10 11 0 0,10-11 11 15,17 19 8-15,-4-5 6 0,7 3 12 0,7 0 12 16,-5-2 1-16,8 0 3 0,18 2 1 16,-9-5 9-16,-6-5 7 0,11-1-5 15,-4-12 13-15,20-8-6 0,10-4-4 0,10-16-9 16,4-4-6-16,2-8-2 15,-3 0-5-15,-2-2-4 0,-8 1-14 0,-4 2-5 0,-21 10 2 16,-9-1-3-16,-2 4 2 16,-10 7-9-16,-7 6-13 0,-4 6-12 0,-2 1-25 15,-4-1-33-15,-4 5-42 0,-3 4-45 16,-3 4-31-16,0 0-50 0,0 0-73 16,0 0-144-16,0 0-188 0,0 0-129 0</inkml:trace>
  <inkml:trace contextRef="#ctx0" brushRef="#br0" timeOffset="4485.64">2012 5129 1811 0,'0'0'-45'0,"0"0"3"0,0 0 9 0,0 0 7 0,0 0 9 16,0 0 6-16,0 0 2 0,18 24 12 0,-9-16 10 16,5 3 3-16,2 2 14 0,1-3 7 15,3 2-1-15,0-4-1 0,7-3 6 16,0-3 3-16,9-4 5 0,4-7 4 0,13-7 2 15,24-18-10-15,3-2 3 0,-10-4-8 16,7-3-1-16,-4-2-6 0,1 2 0 16,-11 0-4-16,-10 11-2 0,-6 3-1 0,-7 4-6 15,-4 0 1-15,-6 10-2 16,-10 0-1-16,-2 5-6 0,-6 3-4 0,-2 1-19 16,4-1-22-16,-7 2-33 0,-7 5-20 15,12-7-23-15,-12 7-23 0,14-6-30 0,-14 6-471 16,13 0-129-16</inkml:trace>
  <inkml:trace contextRef="#ctx0" brushRef="#br0" timeOffset="18733.48">12873 8200 1869 0,'-13'-14'34'0,"-1"10"20"0,8-3 18 0,-1 1 11 0,0 5 8 15,-3-6-4-15,10 7 4 0,0 0-9 16,-10-4-7-16,10 4-6 0,-6-6-7 16,6 6-8-16,0 0-7 0,0 0 1 0,0 0-6 15,0 0 2-15,46 17 0 0,-22-10 1 16,-1 3-9-16,7 5 2 0,7-4 1 0,9 10-7 16,-2-2 2-16,2-1 1 0,1 6-9 15,-7-10 4-15,-7 1-2 0,0 0-7 0,-3-2-5 16,-6-1 0-16,-1 1 8 0,7-6-2 15,-7 4-12-15,-6-3-2 0,10 1 3 16,-14-1-3-16,1-4 0 0,2 0-2 16,-2 2-1-16,-5-1-8 0,1 1-14 15,1-2-13-15,-2-1-21 0,-9-3-18 0,7 7-17 16,-7-7-25-16,11 3-18 0,-11-3-23 16,0 0-41-16,0 0-43 0,0 0-107 0,0 0-58 15,0 0-152-15,0 0-55 0</inkml:trace>
  <inkml:trace contextRef="#ctx0" brushRef="#br0" timeOffset="19233.84">13156 8532 1601 0,'-13'3'-1'0,"13"-3"7"0,-11 5 6 0,11-5 7 15,-6 4 8-15,6-4 6 0,0 0 1 0,0 0 4 16,-10 6 8-16,10-6 1 0,0 0 2 16,0 0 3-16,0 0 6 0,0 0 4 0,0 0 7 15,0 0 4-15,0 0 3 0,0 0-2 16,37-25-10-16,-23 12 0 0,8-6-3 0,5-5 0 16,6-5-12-16,8-4 0 0,-1-2-7 15,-1 0-9-15,1-1 5 0,1 7-9 16,-11 7-4-16,-8-2 2 0,2 5-2 15,-4 5-8-15,-4-3 0 0,-2 6 4 0,-4-3-11 16,4 6 3-16,-4 0 0 0,-1-1-2 16,2 2 1-16,-8-1-3 0,-3 8-6 15,10-10-7-15,-4 6-10 0,5 0-4 0,-5-3-16 16,4 6-11-16,-10 1-26 0,14-3-19 16,-14 3-24-16,16-2-23 0,-16 2-40 0,17-5-30 15,-7 5-81-15,-10 0-348 0,16 5-133 16</inkml:trace>
  <inkml:trace contextRef="#ctx0" brushRef="#br0" timeOffset="28950.79">2150 8326 1164 0,'13'-1'-22'0,"-13"1"20"0,0 0-13 0,6-7 6 0,-6 7-4 0,0 0 17 16,0 0-7-16,11-6-1 15,-11 6-2-15,0 0 5 0,0 0-3 0,0 0-9 16,0 0 12-16,0 0-6 0,0 0 3 16,0 0 6-16,0 0 2 0,0 0 6 15,0 0-8-15,0 0 7 0,0 0-5 0,13 20 4 16,-13-20 2-16,0 12 3 0,0-12 4 15,0 0-2-15,-7 18-2 0,4-11 2 16,3-7 1-16,-10 13-8 0,10-13 10 0,-4 11 2 16,4-11 13-16,-10 7 3 0,10-7 7 15,-9 7-5-15,9-7-6 0,0 0-3 0,0 0 6 16,-14 3 1-16,14-3-5 0,0 0-1 16,0 0-4-16,0 0-5 0,0 0 0 15,-13-20-7-15,13 12 0 0,0 8 3 16,3-25-3-16,0 11-3 0,-3-4 5 15,7 3-7-15,-4-2 0 0,1 0 1 0,3 9-3 16,-4-5-1-16,0 2-1 0,4 2-5 16,-4 0 2-16,-3 9-3 0,10-8 0 15,-10 8 1-15,7-8 3 0,-7 8-3 0,0 0 2 16,0 0 4-16,0 0-3 0,20 22 4 16,-13-10 1-16,-7 4-2 0,0-1-1 15,6 3 1-15,-6-1 0 0,-3 3-1 0,0-3 1 16,3 1 0-16,-3-1 0 0,3-6 0 15,-4 3 4-15,0-3 7 0,4-3 1 0,0-8-2 16,-3 18 10-16,-4-12 0 16,7-6 3-16,-6 12 2 0,6-12-5 15,-10 7 2-15,10-7 6 0,0 0-3 0,0 0-3 16,0 0-3-16,0 0-4 0,0 0 1 16,-27-18-4-16,24 10-5 0,3 8-4 0,0-24 4 15,3 12-2-15,1-1-3 0,-4 1-4 16,3-2 2-16,0 1-3 0,0 2-3 15,4 2-1-15,-4 0-2 0,-3 9 1 16,7-8-5-16,-7 8 8 0,10-6-3 0,-10 6-3 16,0 0 5-16,0 0 0 0,24 13 1 15,-24-13-1-15,6 18 5 0,-3-4-5 0,-3-2 5 16,-3 6 1-16,0-4-1 16,0 4-4-16,-4 0 6 0,0-4-4 0,-3 3 2 15,4-3 2-15,-5-2 2 0,1 1-4 16,4-5-1-16,-4-4 8 0,10-4 0 0,-20 6-1 15,20-6-4-15,0 0 0 0,0 0-3 16,-33-13-7-16,26 8-1 0,4-5-11 16,3 10-17-16,0-15-23 0,0 15-27 0,3-17-24 15,-3 17-39-15,10-15-42 0,0 8-430 16,0 4-115-16</inkml:trace>
  <inkml:trace contextRef="#ctx0" brushRef="#br0" timeOffset="37568.54">1716 10884 1504 0,'0'0'32'0,"0"0"-35"0,0 0 4 0,0 0 7 0,0 0-16 0,0 0-4 0,10-8 9 16,-10 8 7-16,0 0-9 0,24-1 8 16,-11-2 1-16,-13 3 1 0,26-3-4 15,-8 2-5-15,-2-2 11 0,-16 3-3 16,36 0 8-16,-12 0-9 0,-1 0-5 15,-2 3 2-15,1-2 4 0,2 5 2 0,-1 1 4 16,4-2-10-16,0 2 4 0,-4 0 2 16,3 4-18-16,-5-1-31 0,-2-2-46 15,1-1-38-15,-6 0-319 0,-1-1 46 0</inkml:trace>
  <inkml:trace contextRef="#ctx0" brushRef="#br0" timeOffset="37851.08">2106 10801 1350 0,'0'0'47'0,"0"0"6"15,-20-1-2-15,20 1-2 0,0 0-12 0,0 0-5 16,-23 5-2-16,23-5-5 0,-7 14 2 16,4-7-7-16,0 10 2 0,-1-3-3 0,0 1 2 15,-5 7-8-15,2 3 1 0,1 0-2 16,-2-1 3-16,5 1-2 0,-3 0-1 15,3 0-5-15,-1 0 3 0,-2 0-3 0,6-9-1 16,-3 5 0-16,3-4 2 0,-5 1-4 16,2-7 3-16,3 6-2 0,-3-5 0 15,3-2-2-15,0-10-1 0,-3 17-1 0,3-17-11 16,0 12-18-16,0-12-20 0,0 0-48 16,6 7-16-16,-6-7-37 0,0 0-358 15,0 0-12-15</inkml:trace>
  <inkml:trace contextRef="#ctx0" brushRef="#br0" timeOffset="43953.08">2083 12212 1486 0,'0'0'-12'0,"0"0"10"0,0 0 15 0,0 0-7 0,0 0 6 0,0 0-4 0,-20-3-1 0,20 3-6 16,0 0 2-16,0 0 3 0,0 0 0 15,0 0 2-15,0 0 3 0,0 0 5 16,43 13 2-16,-43-13 9 0,33-2 10 0,-13-2 9 16,10-4 2-16,18-13-1 0,4-4 2 15,-1-4 0-15,18-14-10 0,-2-6-6 0,0 3-1 16,0-4-2-16,-10 2-2 0,3 2-3 15,-14 15-1-15,1 3-4 0,-14 6 1 16,-13 3-4-16,3 8-5 0,-3-3 1 0,-7 6-1 16,-3 2-19-16,-3-1-17 0,3 2-10 15,-10 5-6-15,17-3-25 0,-17 3-29 16,0 0-40-16,0 0-39 0,29 11-380 16,-21-7-55-16</inkml:trace>
  <inkml:trace contextRef="#ctx0" brushRef="#br0" timeOffset="46852.46">12762 12175 1629 0,'0'0'9'0,"0"0"-3"0,0 0 4 0,0 0 13 0,0 0 5 0,0 0 9 0,0 0-1 16,0 0-3-16,0 0-5 0,35-13 0 0,-16 1-3 15,25-13 0-15,5-5-4 0,5 0 5 16,12-9-5-16,4 0-3 0,1-1-2 15,-5 2 0-15,1 1-2 0,-17 10 2 0,-4 2-5 16,-3 2 1-16,-8 9-1 16,-13-2-5-16,2 7 2 0,-7 1 2 0,-1 1 0 0,-5-2-5 15,2 5-3-15,-4 0-6 16,2 0-12-16,-5 2-19 0,-6 2-29 0,0 0-14 16,16 0-43-16,-16 0-29 0,0 0-419 15,14 5-70-15</inkml:trace>
  <inkml:trace contextRef="#ctx0" brushRef="#br0" timeOffset="57037.76">7219 8293 1614 0,'8'-8'-45'0,"-8"8"31"0,6-13 25 0,-3 3 10 0,0 3 12 0,4-1 5 16,-7 8 3-16,11-15 6 0,-5 8 3 0,-6 7 4 15,6-14-2-15,-6 14-5 0,7-6-1 16,-7 6-7-16,3-8-4 0,-3 8-3 16,0 0-5-16,0 0 0 0,8-11-4 15,-8 11-6-15,0 0 1 0,0 0-4 16,0 0 2-16,0 0-1 0,0 0-1 0,0 0 0 15,0 0 2-15,0 0 1 0,0 0-4 16,0 0-2-16,-18 36 0 0,12-28-4 0,0-1 1 16,-5 0 0-16,4 0 0 0,7-7-3 15,-9 14 0-15,9-14 4 0,-7 10-4 0,7-10 6 16,-10 1 3-16,10-1 2 0,-10 6 8 16,10-6 5-16,0 0 0 0,0 0 1 15,0 0-2-15,0 0-3 0,0 0 0 0,-24-14-9 16,24 14 6-16,-3-18-11 0,3 18 1 15,3-13-1-15,-3 13-3 0,7-15-1 16,-4 4-1-16,-3 11 0 0,14-11 0 16,-8 4-3-16,8-1-2 0,-7 3 1 0,-7 5-1 15,19-12 2-15,-8 5 0 0,2 6-4 16,-13 1-2-16,17-3-4 0,-17 3 6 16,0 0-1-16,27 8 2 0,-21-4-1 0,0 7 3 15,1-1 0-15,-4 1 0 0,-3 6-4 16,3-3 4-16,-3 4 4 0,0-6-1 0,-3 8-3 15,-3-2 0-15,-1-3 0 0,-2 0 1 16,-5-1 1-16,7-1 3 0,-2-1-5 16,-5-1 3-16,4-4-2 0,-4 0 2 15,1-1 0-15,4-5 0 0,9-1 1 16,-24 4-3-16,24-4 2 0,-24-11 0 0,15 7-7 16,2-4 5-16,-3 1 1 0,3-11-6 15,4 5 0-15,3 1 1 0,0-1 2 0,0-5-2 16,3 2 4-16,0-1-7 0,4-1 2 15,0 5 0-15,0-5-3 0,-1 6 0 16,1-1 0-16,-1 1 0 0,1 5-4 0,0 0 2 16,3-1-3-16,-10 8 5 0,17-9 0 15,-4 8 0-15,-13 1 3 0,0 0-2 0,39 7 1 16,-28 1-2-16,2-1 0 0,1 3 5 16,-1 1-3-16,-7 3-2 0,5-2 0 15,-8 6 2-15,4-4 2 0,-1 4 3 16,-3-2 2-16,-3-1-1 0,-3 0-2 15,0 2 3-15,0-5 1 0,-4 1 3 0,1-1-2 16,-2-1 2-16,2-4-3 0,-4 0 4 16,-1 0-2-16,2-1-1 0,9-6-3 0,-30 5-2 15,20-5 3-15,10 0 1 0,-27-5 0 16,27 5 2-16,-23-7-2 0,16 0-3 16,1-4 0-16,2-2 1 0,-3 1-4 0,4-1 4 15,6-5-5-15,1 4-2 0,-4-4 3 16,7 4-3-16,-1-1-1 0,1 0 0 0,3 0 0 15,0-1 2-15,-7 7-2 16,7-1 0-16,4 4 0 0,-8-2-4 0,-6 8 4 16,21-4-2-16,-21 4 3 0,19-2-2 15,-19 2 1-15,23 6 2 0,-13 1-2 16,4 1 1-16,-7 2 3 0,2 4 4 0,-1-2-3 16,-5 2 0-16,-3 4 0 0,3 0 0 15,-3 0 3-15,-3-1-4 0,0 1 7 0,-5-1-3 16,2-5 0-16,-1 4 2 0,-2-7 3 15,-2 2-3-15,1-4 4 0,1-1-1 16,-2-2 1-16,11-4 5 0,-24 3-9 0,24-3 3 16,0 0 0-16,-30-7 1 0,21-1-1 15,-1-1-3-15,0 1-7 0,3-3 4 0,0-2-2 16,4 4-2-16,3-7 2 0,0 4 2 16,3-1-5-16,1 1-1 0,-4 5-1 15,6-3-4-15,2 2 0 0,-8 8 6 16,12-7-4-16,-12 7-4 0,18 0 1 15,-18 0-1-15,22 7 6 0,-22-7-1 0,17 11-1 16,-7-4 3-16,-4 0-1 0,-1 4 5 16,-2-3-4-16,3 6 7 0,-6-4-5 0,0 2 2 15,0 1 7-15,-6 5 0 0,3-10-2 16,-5 3-2-16,2 2 5 0,-1-6 3 16,-2 4-4-16,1-7-2 0,8-4 2 0,-16 4-1 15,16-4-10-15,-20 0-2 16,20 0-13-16,0 0-28 0,-27-8-26 0,17 2-27 15,10 6-41-15,-17-7-48 0,14 2-49 16,3 5-94-16,0 0-236 0,0 0-69 0</inkml:trace>
  <inkml:trace contextRef="#ctx0" brushRef="#br0" timeOffset="59219.47">7126 16537 1566 0,'7'-10'-79'0,"0"6"-2"0,-7 4 11 0,9-11 10 0,-9 11 0 0,4-7 13 0,-4 7-2 15,0 0 4-15,0 0 14 0,10-6-4 0,-10 6 14 16,0 0 9-16,0 0 6 0,0 0 3 16,0 0 6-16,0 0-1 0,16 18 5 15,-16-18 17-15,4 10-16 0,-4-10 2 0,0 13 14 16,0-13 3-16,-7 16-2 0,4-7-3 16,3-9 4-16,-14 15-7 0,8-8 0 0,-1 1-1 15,-3-1 0-15,10-7 0 0,-13 10 0 16,6-5-7-16,7-5 4 0,-10 10 14 15,10-10-1-15,-13 4 2 0,13-4-7 16,0 0-2-16,0 0-5 0,-17 0 2 16,17 0-2-16,0 0-1 0,-6-16-4 0,6 16 0 15,0-16-3-15,-4 7 0 0,4 9-5 16,4-23 6-16,-1 12-3 0,0 3-3 16,-3 8 6-16,4-21-7 0,-1 11-4 0,-3 10 5 15,6-12-4-15,-2 5 5 0,-4 7-8 16,7-8 5-16,-7 8-3 0,16-5 1 0,-16 5 1 15,20-4-1-15,-20 4 4 0,0 0 2 16,27 4-10-16,-27-4 7 0,13 2-5 16,-13-2 10-16,20 8-2 0,-10-4-2 15,-3 2-1-15,3 1 3 0,-3 1-1 0,-1 2 0 16,-3 0 5-16,1-1-2 0,-1 4 2 16,-3-1-3-16,0-1 1 0,0 2-2 15,0-1 3-15,0-2 2 0,-3 1-3 16,-1 0 4-16,-2-1-1 0,6-10 4 0,-10 18-10 15,0-8 5-15,3-5 1 0,-3 2 1 16,0-1-1-16,0-2-9 0,10-4 7 0,-27 8-3 16,27-8 1-16,-20-4 0 0,20 4 1 15,-23-7-3-15,13 6 4 0,-3-7-9 16,3-1-3-16,3 2 0 0,-3-2-2 16,0-1-4-16,0 0 16 0,6 0-7 15,1-1-4-15,0 2-3 0,3 9 4 0,-3-20-3 16,3 12 9-16,0 8-1 0,6-17-8 15,-3 9 0-15,1-2 5 0,-4 10-1 0,7-10-3 16,-7 10 5-16,10-7 2 0,-10 7-5 16,17 0-4-16,-17 0 7 0,0 0 6 15,33 2-8-15,-20 3 6 0,-3 2 0 0,0 0 0 16,0 2 2-16,-3 0 3 0,-1 2-2 16,5-1-1-16,-5 1 3 0,1 3 0 15,-4-4 3-15,0 0 2 0,1-1 6 0,-8 4-1 16,4-13 0-16,-6 18 2 0,2-11-1 15,-2 1 2-15,-4-1 2 0,10-7 2 16,-20 8 5-16,10-6-1 0,10-2-2 16,-27 3-3-16,27-3-4 0,-26 0-1 0,26 0-7 15,-27-9 2-15,14 8-1 0,2-6-6 16,-5-1 1-16,10-1-2 0,-2 1-1 16,5-5 0-16,3 2 0 0,-3-1-6 0,0-1 2 15,3 1-1-15,3 2 2 0,3-2-4 16,-3 2 4-16,5 0 0 0,-5 0-2 0,4 2 1 15,2 1-5-15,-9 7 3 0,17-8-4 16,-17 8 3-16,20-2-2 0,-20 2 6 16,0 0-3-16,30 7-2 0,-16 0 7 0,2 0-4 15,-6 4-1-15,0 2 0 16,3 2 0-16,-2 0 0 0,-5 2 2 0,4-2 2 16,-3 3 2-16,-4-1-6 0,1 1 4 15,-1-1 1-15,-3-5 1 0,-7 6 0 16,4-4 0-16,-1-3 3 0,-2-1-1 0,-4 0-1 15,-4 1 2-15,4-4-1 0,-3-2-2 16,0-3-1-16,13-2 0 0,-27 3-2 0,27-3 1 16,-23-5-5-16,12 0 2 0,-1-2-1 15,-6-1-4-15,9-2 4 0,-1-3-1 16,4 1-2-16,1-1 3 0,5-2 1 0,-3 3-3 16,3-1 2-16,0 1 0 15,3-1-3-15,2-2 0 0,-2 2-1 0,3 1 5 16,-2 2-6-16,5-2 2 0,-2 3 0 15,7 1-4-15,-5 0 4 0,8-1 0 16,-7 5 1-16,4 1-4 0,-14 3 2 0,26 0 6 16,-26 0 0-16,27 6 0 0,-10-1 0 15,-4 5 1-15,-3 1 2 0,0 3 0 0,0 1-2 16,-4-1 0-16,-2 2 0 0,3 0 3 16,-4 2 0-16,-3-5 1 0,-3 5 2 15,3-3 3-15,-3-4 0 0,-1 3 3 0,-3-3 4 16,0 0-2-16,-2-4 1 15,-5 0 1-15,4-1 4 0,-3-1-2 0,-4-2-4 0,17-3 1 16,-23 3-4-16,23-3 1 16,-23-8-2-16,12 3 0 0,11 5-6 0,-27-15-6 15,18 5-7-15,6-1-17 0,-4-1-24 16,0-2-25-16,3 1-25 0,1-2-39 16,6 1-38-16,-3 3-459 0,0-3-130 0</inkml:trace>
  <inkml:trace contextRef="#ctx0" brushRef="#br0" timeOffset="61119.8">5693 15416 1791 0,'0'0'-62'0,"-3"-17"23"0,0 9 17 0,3 8 13 15,0-18 5-15,3 5 15 0,0 2 0 0,0 2-5 16,0-1 3-16,-3 10-4 16,4-14 6-16,-4 14 2 0,3-11-5 0,-3 11-1 15,0-7 0-15,0 7 4 0,0 0 1 16,0 0 1-16,17-7-1 0,-17 7-1 15,0 0 0-15,0 0 3 0,0 0-5 0,13 24 8 16,-10-16 1-16,-3-8 0 0,0 14 1 16,0-14-2-16,-3 15 9 0,3-15-1 0,-7 14 3 15,1-3-3-15,-5-1-1 0,2-2 0 16,2-4-5-16,-2 5 3 0,-2-5 4 16,11-4 4-16,0 0 4 0,-20 11 0 0,20-11-5 15,-17 1 0-15,17-1-8 16,0 0 0-16,-23-12 1 0,16 8-9 0,-2-5 1 15,2 0-2-15,3-4-3 0,1 1 0 0,3-1-2 16,-3-2-2-16,3 2 2 16,0-1-2-16,0 2-3 0,0-1 1 0,0 1-1 15,3 1 2-15,0-2-2 0,1 4-1 16,-1 2-1-16,4-3-1 0,3 2 3 0,-10 8-3 16,17-10 2-16,-4 7 3 0,-13 3-5 15,20-3 6-15,-20 3-4 0,0 0-1 16,30 9 4-16,-20-5-2 0,4 4-1 0,-8-1 1 15,4 3-1-15,-1 2 4 16,-4 1-4-16,1 2 5 0,-3-1 3 0,-3 7 1 0,0-3-3 16,-3 0 1-16,0-1 3 0,-8-2 0 15,5 3-4-15,-1-6 2 16,-2 1-2-16,-2-1 6 0,-2-2-3 0,-1-3-2 16,4 1 2-16,-3-6 2 0,0 2-9 15,13-4 0-15,-20 0 2 0,20 0 3 0,-20-8-8 16,10-1 1-16,0 0-3 0,0-4 1 15,3-2 0-15,1-2-6 0,6 2 4 16,0-3 0-16,-4 1 1 0,8-1 2 0,-1 3-3 16,-3 5 0-16,3-2 1 0,1 2-1 15,-1 0-2-15,-3 10 0 0,13-15 1 16,-6 9-1-16,-7 6 2 0,16-4 2 16,-16 4-2-16,0 0 3 0,27 10 4 15,-14 0-4-15,-2 2 3 0,-2-2-3 0,-2 5 6 16,4-1-1-16,-8 0 3 0,0 4-2 15,0 0 2-15,-6 1 4 0,3-5 2 0,-3-1 9 16,-4 2 2-16,-3-2 2 0,-3-4-7 16,-1 2 0-16,-2-6 1 0,2 0-10 15,1-5 1-15,13 0 2 0,-40-10-6 0,23 2-5 16,-3-3-19-16,4 3-21 0,2-9-9 16,1 9-23-16,3-9-30 0,3 6-32 15,3-7-40-15,4 4-26 0,0-1-60 0,0-2-360 16,8 3-116-16</inkml:trace>
  <inkml:trace contextRef="#ctx0" brushRef="#br0" timeOffset="62335.74">6280 11820 1806 0,'0'0'-5'0,"12"-4"12"0,-12 4 2 15,0 0-4-15,14-4 0 0,-14 4-3 0,0 0-2 16,0 0 2-16,0 0-8 0,0 0 3 16,20 8 8-16,-20-8 2 0,10 6 1 15,-10-6-3-15,7 8 3 0,-7-8-1 0,13 7 7 16,-13-7 2-16,10 9 3 16,-10-9-1-16,4 12 5 0,-4-12-1 0,6 10 10 15,-6-10-3-15,0 12 6 0,0-12 2 16,-6 11 0-16,6-11-3 0,-11 14-1 15,5-8 0-15,6-6-1 0,-13 10 0 0,13-10-6 16,-7 8 4-16,7-8 2 0,-14 1 0 16,14-1-4-16,0 0-2 0,0 0-1 0,0 0 1 15,0 0-7-15,0 0 1 0,0 0-6 16,-19-14 2-16,19 14 1 0,3-20-4 16,0 10 3-16,-3-4-3 0,7 0-4 0,-1 2-2 15,1-4-2-15,3 4 7 0,-6-1-3 16,2 5-6-16,1-1-4 0,-1 1-1 15,-6 8 3-15,17-9 0 0,-10 4 2 0,-7 5-5 16,0 0 4-16,0 0 3 16,33 10-9-16,-26 0 9 0,3 0-5 0,-4 2 6 15,-2 2-2-15,-1 1-3 0,0 6 7 16,1-3 0-16,-4 2 2 0,-4 0-3 0,1 0 11 16,-7-1-3-16,0-2-2 0,-3 2 2 15,-4-5-2-15,0 2 0 0,1-7 7 16,2-3 5-16,-2-1-9 0,-4-3-4 0,20-2 2 15,-30-6-4-15,13 2-3 0,1-3-4 16,3-3 6-16,-1-1 0 0,7 2-10 16,1-4-5-16,3 2-20 0,-2 1-30 0,5 10-27 15,8-25-32-15,-2 14-30 16,4-3-44-16,1 3-42 0,2 1-108 0,-1 2-266 16,2 1-105-16</inkml:trace>
  <inkml:trace contextRef="#ctx0" brushRef="#br0" timeOffset="63653.35">6569 4878 1723 0,'0'-11'-57'0,"3"5"10"0,2-1 8 0,-5 7 9 0,0 0 6 15,6-7-3-15,1 2 4 0,-7 5 13 0,0 0 4 16,17 0 1-16,-17 0 7 0,0 0 0 15,19 8 9-15,-19-8 5 0,14 10-4 0,-11-3 3 16,0 4 7-16,1-3-6 0,-1 3 2 16,0 3 1-16,-6 0 5 0,3 3-2 15,-3-2 9-15,-1-2-4 0,-2 2-3 16,-2 0 5-16,2-5 1 0,0 0 8 16,-1-1 8-16,1-2 2 0,-5 2 1 0,5-1 5 15,6-8 5-15,-18 4-2 0,18-4-2 16,0 0-1-16,0 0-5 0,-30-7-3 0,24-3-7 15,6 10-4-15,-10-18 0 0,7 7-6 16,6-3-5-16,-3 2-1 0,3-3 0 16,1-2-6-16,-1 0 3 0,3 1-5 0,2 0-4 15,5-2 0-15,-4 2 1 16,2 3-1-16,-1 1-9 0,4 2 2 0,-1 0 0 0,-1 2 1 16,2 2-6-16,-1 5 3 0,4-2-3 15,-17 3 3-15,30 3-4 0,-20 2 5 16,7 0 0-16,-1 7 3 0,-6-2-4 15,1 2 3-15,2 1-2 0,-10 2 4 16,4 3-2-16,-4-3 2 0,-3-1-3 0,0 4 12 16,-3-4-2-16,-1 3 7 0,-6-3 1 15,4-2 6-15,-4 1 0 0,-7-2 0 0,4-4-3 16,-4-2-3-16,4 0-2 0,-4-5 2 16,17 0 0-16,-33-3-10 0,16-3 9 15,7-1-12-15,-3 0-4 0,2-5-6 0,5-1-16 16,0 1-24-16,6-1-30 0,-4 1-28 15,8-1-24-15,-1 1-29 0,3-1-28 0,5 1-36 16,-1 2-72-16,2 5-332 16,2-4-118-16</inkml:trace>
  <inkml:trace contextRef="#ctx0" brushRef="#br0" timeOffset="77489.2">18103 4645 1733 0,'3'5'-106'0,"-3"-5"19"0,13 15 13 0,-10-5 16 0,8 0-4 0,-8 0 27 0,10 2-8 0,-2 1 12 0,2 2 9 0,1-3-2 0,5 2 9 16,-2 0 3-16,2 1 7 0,-1-8-16 15,2 3 11-15,-1-2 6 0,2-3-1 0,2-3-1 16,-7-2 17-16,11-2 0 0,0-7 6 16,0 2 0-16,6-2-1 0,-6-7-2 15,-5 7-3-15,5-4 2 0,-6 1 2 0,5-1-3 16,-10 6 1-16,-2-1-2 16,-4 1-17-16,0 1-24 0,-10 6-22 0,14-1-24 15,-14 1-24-15,0 0-244 0,0 0 142 0</inkml:trace>
  <inkml:trace contextRef="#ctx0" brushRef="#br0" timeOffset="77920.85">18173 5017 1059 0,'0'0'45'0,"-10"8"12"16,10-8-5-16,0 0-4 0,-11 10-12 0,11-10 1 16,0 0-1-16,0 0-9 0,0 0 1 15,14 12-9-15,-14-12 4 0,16 6-5 16,5-5 4-16,-1-2 3 0,10-2 6 0,0-2 5 15,23-11 6-15,0-3 0 0,7-6-3 16,18-6-1-16,-2-6-3 0,7-5-6 0,4-4 5 16,-1-1-7-16,-5 0 1 0,2-3-6 15,-10 0 3-15,-6 5-4 0,-4 0-4 16,-3 0 2-16,-16 15-4 0,-8 0-1 0,-6 10 1 16,-6 3 1-16,-8 4 2 15,-6 2-3-15,0 2 1 0,3 0-1 0,-6 5-5 16,-7 4 1-16,10-11-2 0,-10 11-4 15,7-10-13-15,-7 10-24 0,6-7-19 0,-6 7-25 16,0 0-25-16,4-4-39 0,-4 4-27 16,0 0-378-16,0 0-47 0</inkml:trace>
  <inkml:trace contextRef="#ctx0" brushRef="#br0" timeOffset="86153.86">18203 7125 1543 0,'6'-6'-56'0,"-6"6"-4"0,0 0 7 0,11-2 20 0,-11 2 21 16,0 0 8-16,19 11 3 15,-5-7 13-15,-4 4 11 0,7-1 7 0,2 0 1 0,5 4 8 16,6-1-2-16,0-6 17 16,3 3 0-16,13-3 4 0,-2-4 1 0,26-5 2 15,-7-11 0-15,24-9 0 0,3-8-6 0,0-3-4 16,10-11 0-16,23-21-4 15,-6 0-8-15,-11 1-3 0,-8 14-2 0,-19-4-2 16,2 9-7-16,-12 6 0 0,-15 11-6 16,-8 4 3-16,-13 7-4 0,-6 2-1 0,-10 6-4 15,3 2 0-15,-10 3-2 0,7-1 1 16,-11 6-2-16,-6 2 0 0,14-5-3 16,-14 5-1-16,0 0 0 0,0 0 2 0,0 0 0 15,0 0-11-15,0 0-7 0,0 0-17 16,0 0-21-16,0 0-22 0,0 0-20 0,0 0-26 15,0 0-21-15,13-3-10 16,-13 3-19-16,0 0-401 0,7-3-67 0</inkml:trace>
  <inkml:trace contextRef="#ctx0" brushRef="#br0" timeOffset="90504.51">18179 8432 1641 0,'-13'0'-16'0,"-1"3"0"0,8-1 5 0,6-2-5 0,0 0 0 16,-10 6 2-16,10-6 11 0,0 0 12 16,0 0 4-16,0 0 5 0,67-6 2 15,-31 4 4-15,8-1-2 0,19-7-1 0,7-2 2 16,23-4-4-16,7-3 14 0,7-5 6 15,-4-5-1-15,14-3 1 0,-3-7-3 0,-1 3-3 16,0-4-3-16,1 0-4 0,-5-1-3 16,-12 2 1-16,-1 2-6 0,-9 1 2 0,-16 4-3 15,-15 10 0-15,-12 1-3 16,-8 7 0-16,-9-1-3 0,-3 5 1 0,-2-1 0 16,-5 4-5-16,-1 1-14 0,-5 2-16 0,2 0-14 15,-13 4-12-15,20-4-19 16,-20 4-18-16,16 4-29 0,-2 3-54 0,-1 0-385 15,4 0-55-15</inkml:trace>
  <inkml:trace contextRef="#ctx0" brushRef="#br0" timeOffset="92454.34">20903 8226 1602 0,'-27'-1'-4'0,"7"1"12"0,7 0 17 0,-1-3 1 0,14 3 8 15,-16 3 3-15,16-3-3 0,0 0-3 16,-17 0-2-16,17 0-4 0,0 0 6 0,0 0 9 16,0 0 6-16,0 0 0 0,0 0 0 15,33 18-3-15,-16-14 0 0,4 0-6 16,1 2 5-16,2-1 3 0,-1-2-3 16,14 0 0-16,-4-3-2 0,0 0 1 15,4-8-3-15,7-1 2 0,8-5 3 0,2-5-4 16,-4-2-6-16,10-7-4 0,-6 2 3 15,-1-6-3-15,-3 6-1 0,-10 2-4 0,-7 10-5 16,-3 2-8-16,-10 2-4 0,-4-4-13 16,5 8-14-16,-4 1-13 0,-1-1-16 0,-10 9-27 15,-6-3-16-15,14 4-10 0,-7 5-26 16,-7-9-25-16,3 12 5 0,-3-4-25 16,0-2-447-16,0-6-119 0</inkml:trace>
  <inkml:trace contextRef="#ctx0" brushRef="#br0" timeOffset="92787.65">21267 7857 1768 0,'-17'0'-42'0,"17"0"12"0,-34 4 13 16,20 3 6-16,-2 0 20 0,-1 11 15 15,-9 0 4-15,-8 15 13 0,-6 5 7 0,10-2 0 16,-6 7 3-16,6 3 4 15,6-2 1-15,5 6 4 0,-1 0 1 0,2 6-3 16,9-3-5-16,6-12-8 0,-1-2-2 16,8-4-3-16,-1-3-5 0,6 4 0 15,2-4-6-15,2-7-4 0,4 0 0 0,2-7-2 16,2-6 0-16,2-5-2 0,7-1 0 16,4-6-1-16,-1-3-4 0,7-5 2 0,-1 1 1 15,5 0-5-15,2-10 4 0,11 1-13 16,-16 0-11-16,-8 4-14 0,-3-1-14 0,3 1-21 15,-10 2-15-15,-3 0-17 0,4-1-6 16,-8 4-26-16,-2 6-18 0,2-10-12 16,-2 5-22-16,2 5-439 0,-5-2-110 15</inkml:trace>
  <inkml:trace contextRef="#ctx0" brushRef="#br0" timeOffset="95488.4">18626 9500 1769 0,'7'1'-24'0,"2"5"6"0,-9-6-7 0,27 0 11 0,-3-2 2 0,-1-2 3 0,14 3 7 16,-1-6 14-16,24-10 3 0,4 6 6 0,2-4-6 15,21-9 3-15,-3-2 7 0,-2-2-15 16,5 0 5-16,-3 3-1 0,-4-1-1 0,-17 8-4 16,1-6 5-16,-4 8-5 0,-11-1-4 15,-8 6 2-15,-8 1-3 0,-6 0 6 0,-8 5-6 16,-2-2 3-16,3 4-9 0,-3-1 0 16,-1 4-15-16,1-6-11 0,0 4-20 15,-4 2-33-15,0-3-20 0,1 3-40 16,-1 0-360-16,1-2-6 0</inkml:trace>
  <inkml:trace contextRef="#ctx0" brushRef="#br0" timeOffset="112022.54">17806 7307 1812 0,'0'0'27'0,"0"0"8"0,0 0 0 0,0 0-6 0,0 0 1 0,17-17-10 0,2 2 2 0,22-10 0 0,5-6-1 0,11-2-5 0,6 0 3 16,4-3-3-16,-17 5-2 0,4 5-1 0,-5 1 1 15,-2 1-1-15,-10 7-8 0,-7 5 6 16,-10 5-1-16,-7-3-3 0,4 5 5 0,-4-2-4 16,0 1 0-16,-13 6 0 0,14-5-3 15,-11 3 2-15,-3 2-3 0,0 0 6 16,0 0-1-16,0 0-1 0,-14 20 3 0,1-11-5 16,-7 4-1-16,-3-1 3 0,-7 4-6 15,-3 2-2-15,0-4 4 0,-14 9 1 0,-7-2 0 16,5 3-1-16,-5-5 0 15,4 2-4-15,7-11 5 0,10-1-2 0,6 0-2 16,0-2 21-16,7-6 5 0,0 5 3 16,0-4 6-16,0 4-5 0,7-6 2 15,13 0 4-15,-24 0-2 0,24 0-7 0,-16-10 2 16,10 2 2-16,6 8-13 0,3-17-3 16,-3 5-3-16,6-5 2 0,7 0 0 0,4 1-5 15,7-2-3-15,-5 2 1 0,8 0 2 16,3-2-2-16,-3 8-9 0,0 0 7 15,-1 2-6-15,1 4 6 0,-11-2-5 0,8 6 3 16,-8 0-4-16,-16 0 5 0,30 6 0 16,-13 1 1-16,-7 2 2 0,1 1-3 15,-5 3-1-15,-3-1 3 0,-3 3 1 16,-6 1 2-16,-5 6-4 0,-2-4 6 0,-7 7-2 16,-7-8-5-16,5 2 3 0,-2-2 0 15,-6-3-1-15,3 1-6 0,7-5 4 16,0-2 2-16,0-5 0 0,7-2 1 0,-7 5 5 15,3-6 2-15,17 0-5 0,-23-3 8 16,9-1-5-16,8-5 0 0,-4-3-4 0,4 2-3 16,1-5 9-16,5-6-10 0,5 4 0 15,1-8 4-15,10 0-8 0,-2 0 3 16,5 0-3-16,2 0-2 0,-1 3-1 0,3 0 3 16,-6 7 3-16,-1-1-2 15,-2 8-1-15,-1 1-10 0,1 0 14 0,-5 4-9 16,-9 3-1-16,24 0 5 0,-24 0 0 15,16 13 0-15,-8-3 5 0,-5 2-1 0,0 6-3 16,-3 0 2-16,-3 3 4 0,-5 3-6 16,-1-2 6-16,-4 6 3 0,2-9 0 15,-12 5-3-15,6-5 3 0,1-5-3 0,-1 3 5 16,4-9-4-16,-4 3 2 0,1-4 0 16,2-4-5-16,1 0 18 0,13-3-19 0,-30-3 8 15,16-1-3-15,1-7 5 0,-1 1-6 16,8-5 6-16,3 1-7 0,-4-4-4 15,4-2 8-15,3-1-9 0,3 2 6 0,10-3-7 16,-2-2 5-16,2-2-8 16,-4 2 9-16,12 2-10 0,-4 5 6 0,-7-1-4 15,6 6-2-15,-2 2 9 0,2 0-13 16,-2 5 3-16,2-1 1 0,-16 6 3 0,20 3-7 16,-20-3 6-16,20 18 7 0,-13-7-1 15,-4 7 0-15,0 3-6 0,-3 1 10 16,0 6-9-16,-6 4 11 0,-4 1-7 0,-7 12 0 15,4-11-4-15,-4-6 7 0,7-6-1 16,-7 1 7-16,4-5-5 0,3-3 6 0,-3-8 4 16,-4 1 0-16,4-4-2 0,13-4 0 15,-24 0 1-15,24 0-4 0,-19-9 0 16,8-1-4-16,5-5 3 0,-1-3-11 16,4 1 16-16,0-1-10 0,6-4-3 15,4-2-1-15,-1 7-2 0,-3 2-2 0,8-4 6 16,-5 9-14-16,1-4 7 0,2 6-2 15,2-1 0-15,2 1 2 0,1 7-12 0,-14 1 4 16,0 0 6-16,30 7 2 0,-27 1 5 16,4-1-9-16,-4 5 7 0,-10 1-4 15,1 8 0-15,-5-5 19 0,-2 1-5 0,-4 4-11 16,-2-3 4-16,2-7 4 0,1 3 1 16,-5-4-8-16,4-3-2 0,4-2-19 0,4-2-14 15,9-3-34-15,-24-6-16 16,13-2-26-16,5 1-20 0,-1-3-29 0,4-2-28 15,3 2-36-15,0-2-58 0,3-6-151 16,4 5-190-16,-1-6-119 0</inkml:trace>
  <inkml:trace contextRef="#ctx0" brushRef="#br0" timeOffset="113806.04">18280 9285 1818 0,'0'0'4'0,"0"0"3"0,0 0 3 16,0 0 6-16,16 5-4 0,-16-5-1 0,0 0-2 15,0 0-3-15,10 4 2 0,-10-4-1 16,0 0-1-16,10 6 1 0,-10-6-3 0,0 0 5 16,7 10 0-16,-7-10 1 15,0 0 3-15,3 9 7 0,-3-9-9 0,0 0 3 0,-13 21 0 16,10-11-4-16,-8-3-2 15,5 4 5-15,-1-4-4 0,1 3 1 0,-5-2 3 16,5-1-2-16,-4 0 0 0,10-7 6 16,-14 11-1-16,14-11 1 0,-19 7 5 15,8-7 5-15,11 0 4 0,0 0-2 0,-19 0-1 16,19 0 1-16,0 0-1 0,-17-13-1 16,10 2-4-16,7 3 0 0,0 8-1 0,-3-18-5 15,6 3 1-15,1-1 2 16,-1 4-1-16,3-2-7 0,5-4-3 0,-1 5 1 15,-4 1 2-15,8-1-6 0,-8 1 0 0,7 5 2 16,-2-1-5-16,2-1 0 16,-13 9-1-16,20-4 1 0,-20 4 0 0,23 0-1 15,-23 0 1-15,17 8 4 0,-7-1-3 16,-4 3-1-16,1 3 0 0,0 2 4 0,-4-3-2 16,4 2 0-16,-4 4 2 0,-3 0 0 15,-3 0 1-15,-1 2-2 0,-2-2 3 16,-4 1-5-16,6-5 0 0,-6 3 3 0,4-3 8 15,-4-3-4-15,-4-4-4 0,-2 0 5 16,2-4-4-16,1-1 3 0,-1 4-1 0,14-6-1 16,-30-6 2-16,30 6 3 15,-22-7-7-15,8 2 1 0,8-2-2 0,-1-1 5 16,1-2-3-16,1 0 0 0,2-4-4 16,3 6 3-16,0-5 0 0,3 1 1 15,5 1-4-15,-5-2 3 0,0 4 0 0,7-7-9 16,4 7 6-16,-8-1-1 0,7 3-6 15,1-4 2-15,-1 5 3 0,4-1-8 0,-4 6 7 16,-13 1-4-16,20-6 2 0,-20 6 0 16,20 3 0-16,-20-3 1 0,20 10 3 0,-13-3 0 15,3 4-2-15,-7 1 3 16,1 1 0-16,-1 4 0 0,-6-1 1 0,-1 8-2 16,1 1 3-16,-4-6-1 0,0-1 0 0,-6 5-2 15,7-3 0-15,-5-3 5 16,-2 1 2-16,-1-3 5 0,5-2-6 0,-1-5 2 0,-4 6 4 15,5-10 0-15,-1 3 9 16,-4-7-5-16,14 0 0 0,0 0 3 0,-27-7-10 16,21 0 7-16,6 7-9 0,-10-19 2 15,13 2-3-15,-3 3 3 0,4-4-3 16,-1 4-8-16,6-6 1 0,-1 3 2 0,-2-1-5 16,4 3 6-16,-4 2-8 0,5 1 2 15,2-1-5-15,-7 6 7 0,5-1-7 0,2 2-1 16,-13 6 3-16,17-1 7 15,-17 1-5-15,0 0-4 0,27 15 14 0,-24-5-5 16,0 0-6-16,-3 5 4 0,-3 3 6 16,0 7 4-16,-8-6-4 0,5 12 4 15,-7-6-2-15,-7 0 0 0,-1-6 9 0,5-1 0 16,-1-4-2-16,-7 2 0 0,8-8 2 16,-11 0-2-16,10-2-4 0,1-6-3 0,16 0 8 15,-30-10 0-15,16 3-10 0,-2-7-4 16,10-2-3-16,-1 0-10 0,0-2-17 15,7-1-24-15,3-1-27 0,1 1-37 0,9-5-40 16,-3 6-62-16,4 2-51 0,-1 6-158 16,1-3 11-16,-5 11-140 0,4-1-56 0</inkml:trace>
  <inkml:trace contextRef="#ctx0" brushRef="#br0" timeOffset="114756.6">17996 10684 1621 0,'7'-15'-10'0,"6"5"29"0,-10 2 15 0,7 1 4 0,-6 0 1 0,-4 7-2 0,13-11-4 0,-13 11-5 16,7-4-5-16,-7 4 0 0,9-4 6 15,-9 4-6-15,0 0 4 0,0 0-3 0,0 0 0 16,0 0 5-16,24 14-1 16,-24-14-7-16,0 15 3 0,0-5-2 0,0-10-3 15,-10 18 0-15,4-9 5 0,3 1-3 16,-5-3 2-16,-2 4 5 0,4-4-4 0,-8 0 3 16,1-3-1-16,13-4-3 0,-23 4 2 15,6-4 0-15,17 0-4 0,-30-4-2 16,20 0 4-16,-3-3-9 0,0 0 6 0,2 0-5 15,-2-4-1-15,7 1 2 0,-5-2-1 16,8-1 1-16,0-2-4 0,3 3 6 0,0-2-8 16,3-4 2-16,7-2 1 0,-3-1-2 15,6 5-1-15,1-2-1 0,2 0 1 0,1 1-1 16,-1 3-5-16,1 0 3 16,-4 3 0-16,4 4-5 0,0 3-1 0,0-2 4 15,-8 4 3-15,-9 2-8 0,27 2 6 16,-27-2-3-16,24 9 9 0,-15-2-3 15,1 2 4-15,1 7 1 0,-5-4-3 0,1 1-1 16,-4 5 1-16,0-4 1 0,-3 5 4 16,0-1-7-16,-3-3 5 0,-4 2 2 0,1 1 2 15,0-3 3-15,-2-2 3 0,-5-1 4 16,7-2-7-16,-5-4 6 0,-2 1 8 16,-4 1 0-16,4-5-6 0,0-2-8 0,13-1 9 15,-27-1-11-15,27 1-1 16,-20-13 5-16,14 5-11 0,-1 1 4 0,0-1 4 15,0-5-12-15,4 1 0 0,3-1-1 16,3-5-2-16,4 1 4 0,3 1-1 0,0-2-3 16,3 0 7-16,-6 4-8 0,3 3-1 15,7-2-4-15,-7 3-1 0,3 2 2 16,1 4-3-16,-1 1 0 0,4 2-4 0,-17 1 13 16,22 7-12-16,-5-2 7 0,-7 5 8 15,4 1-7-15,-4 6 6 0,-7-3-4 16,0 5-1-16,5 5-4 0,-5-6 18 0,-11-2-4 15,5 9 1-15,-3-8 9 0,-4 1 7 16,-4 3-3-16,1-10 21 0,-7 3-5 16,4-10-7-16,-5 7-6 0,1-7 13 15,7-1-13-15,13-3-3 0,-33-3-1 0,9-5-4 16,8 1-4-16,6-3 1 0,-3-2-10 16,3-1-3-16,-1 1-7 0,8-1-29 0,0 1-28 15,6-1-42-15,-3 4-48 0,10-7-44 16,-6 7-71-16,2 2-111 0,4-2-107 0,3 7 49 15,1 0-172-15,-1-2-103 0</inkml:trace>
  <inkml:trace contextRef="#ctx0" brushRef="#br0" timeOffset="116305.63">18283 12484 1828 0,'10'-7'53'0,"-10"2"-9"0,3-1-4 0,-3 6-2 0,7-4-9 0,-7 4-2 0,0 0-5 0,0 0-3 16,10 15 2-16,-7-8 1 0,1 0-4 0,2 10 1 16,-3-5-1-16,-3 5 1 0,0 1-2 15,0-3-2-15,-3 2 1 0,3-2 1 0,-10-1 3 16,7 3-4-16,-4-9 0 0,-3 6 6 16,-3-4-3-16,2-3-1 0,2-2 4 0,-4 1 6 15,-4-2 5-15,4-1 6 0,-4-3-3 16,17 0 7-16,-24-6 8 0,11 2-11 15,-1-1 3-15,5-4 0 0,2 1 0 0,1-3-3 16,-2 1 3-16,5-5-9 16,0 2 4-16,3 4-2 0,-3-4-7 0,3 3-3 15,3-2-5-15,0-1 1 0,5 2 2 16,-5 4-5-16,3-2-6 0,4 0 6 0,-10 9-14 16,17-8 3-16,-4 5-3 0,1 0-3 15,-14 3 6-15,33 6 3 0,-20-5-1 16,4 6-11-16,-1 2 13 0,5 0-4 0,-8 4 0 15,4-1-7-15,-4 1 8 0,-3 2-3 16,0-2-2-16,-4 2 4 0,1 0 4 0,0-4-5 16,-7 3 4-16,0-3-1 0,0 3 7 15,-10 1-1-15,3-5-5 0,-6 5 1 16,-1-5-6-16,-9 0 0 0,3-3-1 16,3-2 14-16,-6 1-8 0,0-6-4 0,9 1-3 15,14-1 1-15,-36-1-3 0,23-2 14 16,-8-2-10-16,9 2 7 0,1-3-11 15,1-1 4-15,4-2-7 0,-2-1 1 0,13-3 13 16,-2 1-8-16,3-3 5 0,1-1-1 16,-1 2-13-16,5 3 19 0,-2-1-9 0,4 2-6 15,1 3-8-15,-1 2 6 0,1 2-3 16,-14 3 4-16,30 3 4 0,-17 2-10 0,1 2 5 16,2 3 3-16,-2 2-1 15,-4 6 9-15,-1 2 2 0,-2 3-2 0,-3 2-6 16,-4 0 1-16,0-4 8 0,-11 10-9 15,5-1-4-15,-4 1 7 0,-4-5 0 16,-2-2 4-16,-4 1 17 0,7-8 0 0,-11-1-1 16,4-2 11-16,-7-7 5 0,11-3-8 15,-8 0-2-15,7-4-8 0,17 0 11 0,-36-8-2 16,17 1-15-16,1-1 11 0,2-5-12 16,2 1 8-16,5-2-5 0,2-3 1 0,7 1-10 15,0 0 9-15,0 2-16 0,3-4 11 16,7 0-10-16,3 4-2 0,1-1-8 15,-8 1-3-15,4 6 10 0,-6 0 3 0,9-2-3 16,-3 4-7-16,-10 6-1 16,17-1-8-16,-17 1 14 0,0 0-2 0,0 0-3 15,24 14 10-15,-21-6-13 0,0 2 13 16,-3-10-11-16,0 19 14 0,-3-8-9 0,0-1 3 16,-5 0-1-16,2-3 7 0,-4 1-3 15,-1-1 1-15,11-7-3 0,-19 8 6 0,9-8-11 16,10 0-12-16,-23 0-31 0,23 0-30 15,-21-8-28-15,15 4-32 0,-1-4-22 0,7 8-29 16,-3-13-21-16,3 6-37 0,3-3-39 16,7 2-116-16,-3 4-46 0,3-2-168 15,6 4-111-15</inkml:trace>
  <inkml:trace contextRef="#ctx0" brushRef="#br0" timeOffset="117489.55">17936 15140 1876 0,'4'-16'77'0,"2"1"2"0,1 3 14 0,-4-1-7 0,7 3-3 0,-3 2-10 0,-7 0-8 15,10-1-7-15,-4 5-3 0,-6 4-6 16,24-11-3-16,-18 10-9 0,-6 1-6 16,27-3-1-16,-27 3-2 0,0 0-5 15,30 10 1-15,-20-3 1 0,-4 1 1 0,2 2-5 16,-5 2-4-16,0 1 6 0,-3-1-7 15,0 1 2-15,-6 2-13 0,-2-5 3 0,2 2 2 16,-4 1 0-16,-4-4-5 0,-2 1 2 16,3-4-4-16,-1-1 9 0,1-2 1 15,-4-2-4-15,1 2-8 0,16-3 2 0,-30-4 2 16,13-3-3-16,4 3 14 0,-1-6-7 16,1-2 0-16,-1-4-5 0,8 0 12 0,-4-2-7 15,7-2 1-15,3-1 8 16,3-4 1-16,1 0 0 0,5-8-5 0,2 4 10 15,8-11-7-15,-2 9-2 0,3 6-4 16,-3 0 6-16,-1 8-12 0,1 2 12 16,0 1-5-16,-4 6-3 0,4 4-3 0,-1-5-7 15,2 9 5-15,4 6-2 0,-5 1 2 16,-4 3-2-16,4 5 10 0,-4 6-10 16,-2 1 1-16,-1 0-2 0,-4 6 15 0,-3 0-9 15,-3-2 6-15,-6 5 4 16,-1-1-5-16,-7-1-4 0,1-1 0 0,4 0-3 15,-8-9 12-15,1-3 5 0,-5-1 2 16,-2-4 4-16,3-5-17 0,0-1 10 0,-4-2 1 16,4-6 3-16,-3-2 0 0,3-5-8 15,-7 0-7-15,11-5 14 0,-1-2-20 16,4-4 2-16,2 2 11 0,5-3-7 0,3-2 7 16,0 5-11-16,3-1 5 0,3-1-9 15,-3 5 12-15,3-2-20 0,0 8 17 0,8-4-17 16,-5 7 14-16,4 3-13 0,-10 4 1 15,20-3 0-15,-20 3 5 0,27 7 3 16,-14 4 4-16,1 2-3 0,-4 1-11 0,-1 4-1 16,5 1 1-16,-4 2 3 0,-7-4 9 15,0 2-8-15,1 2 4 0,-8 0 17 0,1-2-6 16,3-1 10-16,-13-1 9 16,-1-2 7-16,1-1 8 0,-4 0-1 0,1-10-1 15,-1 2-3-15,-7-5-5 0,5-1-6 16,-1-1-1-16,-4-5 3 0,8-1-4 15,-8-4 3-15,4 0-5 0,7 1-14 0,-4-5 2 16,11 1-4-16,-1 0-12 0,4-4 3 16,0 4 1-16,6-4-11 0,3-1-16 0,4 1-34 15,7 2-26-15,-4 1-21 0,1 5-31 16,-1 2-35-16,-7 4-38 0,8 0-40 16,-1 1-64-16,-13 3-168 0,14 0 18 0,-14 0 46 15,13 10-135-15,-7-5-54 16</inkml:trace>
  <inkml:trace contextRef="#ctx0" brushRef="#br0" timeOffset="118424.68">18127 13747 1694 0,'9'-13'85'0,"-6"6"14"0,7-4 7 0,-7 4 0 0,-3 7 0 0,8-10-15 16,-8 10-10-16,6-4-16 0,-6 4-3 15,13-8-8-15,-13 8 1 16,0 0-8-16,24 3-7 0,-24-3-2 0,20 9 1 0,-10-3-5 15,-1 1-1-15,2 1-4 16,-8 5-2-16,1-5-4 0,2 6 0 0,-6-3 4 16,-3 3-2-16,-4 3 3 0,1-2-7 15,-5-3-1-15,-5 5-7 0,2-6-2 0,-5 2 7 16,2-6-7-16,-4 1 2 0,5-4-2 16,-1-1 5-16,-2 0 5 0,-2-2 6 15,1-1-3-15,20 0 3 0,-36-4-5 0,19-3 12 16,7 1-9-16,-3-2 2 0,-1 0 2 15,11-3 0-15,-4-2 5 0,4 3-13 16,0-2 6-16,6-5-13 0,0 2 14 16,4-3-15-16,0 1-1 0,3-1 4 0,3 0-2 15,-3 6-10-15,3 2-3 0,8-3-4 16,-5 4 4-16,1 2 0 0,-1 4 6 16,-2 0-1-16,-14 3-10 0,33 0-1 0,-20 7 10 15,4 4-1-15,-1 3-2 0,-5 4 6 16,2 0 6-16,-7 3-4 0,2 4 3 0,-8 0-9 15,-4 4 9-15,-3-2-9 0,-2 3 8 16,-9 1-4-16,2-5 3 0,-1-1 13 16,-5-4 9-16,-2-2-2 0,0-9-4 15,4-4 4-15,-6-1-4 0,9-5-6 0,-6 0 2 16,-1-4 1-16,1-3-2 0,3 3-2 16,4-10 4-16,2 6-10 0,1-9 10 15,-1 6-19-15,8-4 5 0,3-1-11 0,3 1-7 16,0 3-17-16,6-2-22 0,0 1-41 15,8 1-35-15,-1 3-37 0,1 0-31 0,2 3-37 16,-2 5-50-16,-1-2-117 0,-13 3-65 16,27 4 37-16,-21 2-136 0,8 1-62 15</inkml:trace>
  <inkml:trace contextRef="#ctx0" brushRef="#br0" timeOffset="124457.94">22136 6035 1613 0,'-6'9'-26'0,"6"-9"5"0,-8 9 13 0,8-9 0 0,0 0 6 16,0 0 9-16,0 0-1 15,18 8 5-15,-18-8 2 0,39-7-5 0,-9 3 6 16,10-6-7-16,17-5 4 0,-4-3-6 15,1-3 4-15,-5 5-4 0,2-1 0 16,-8 0 0-16,-10 6 1 0,1-3-2 0,-8 6-3 16,1 0 4-16,-7-1-2 0,-4 5-6 15,-2 0-12-15,-1 1 0 0,-13 3-11 0,24-3-23 16,-24 3-32-16,0 0-29 0,23 3-358 16,-23-3 26-16</inkml:trace>
  <inkml:trace contextRef="#ctx0" brushRef="#br0" timeOffset="133540.29">1873 17290 1591 0,'0'0'-87'0,"0"0"41"0,0 0 0 0,0 0 22 0,0 0 17 0,-11-5 14 0,11 5 10 0,0 0 2 0,0 0 8 0,0 0-6 16,0 0-2-16,0 0-3 0,0 0 4 15,0 0-12-15,0 0 3 0,0 0 6 16,0 0-15-16,0 0 8 0,0 0-41 0,0 0-26 16,0 0-57-16,0 0-353 0,0 0 25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A680F-02F8-4577-610B-6D02BBCF3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EB4E8-B8B2-48A4-B2A0-1232FB5C4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120F8-2B69-7F2F-6C42-E30AF118D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9FC5-A16F-4BD7-8D70-5EFA04AAF4D5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856FD-FA31-8223-4FC8-83DBE7BCB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6FF97-E530-4F80-02E3-899423818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17EC-9CE5-4A70-B76B-64033D901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726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FBDC3-7C32-BF15-FD6E-1299650B3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E3C4C6-C314-4F2E-6508-36AEEE5DD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2C9DC-D764-27B3-152B-9EDF14DB8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9FC5-A16F-4BD7-8D70-5EFA04AAF4D5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3F6FA-615E-174D-7CCE-E327A3638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0E914-1BA2-EBDD-FD3E-C71A0EE2F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17EC-9CE5-4A70-B76B-64033D901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383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199953-062A-5987-BCBD-E341A7F686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3B7D9-506B-1F70-787D-72617BE8A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7C665-2245-BD2C-CE43-27305B235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9FC5-A16F-4BD7-8D70-5EFA04AAF4D5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74FD8-4772-D277-F4FF-F4E5BE84F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A3C06-C128-415B-075D-24B8A838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17EC-9CE5-4A70-B76B-64033D901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7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A4629-A59E-F25C-8CFB-A0EAD8146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E006C-8D6B-92DB-CDD9-5F62C1BBA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BEE3D-FE92-7B1E-6A33-4EDE673E4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9FC5-A16F-4BD7-8D70-5EFA04AAF4D5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4DBEE-A51E-41F8-3D2F-560B5FBEB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CFC98-6CC3-2E98-D2FF-519C9E0A5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17EC-9CE5-4A70-B76B-64033D901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909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E3B43-88C2-1159-2E0D-F63FE5B02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BEB20-F532-DACE-AAA3-7576446C4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5793C-D381-D84B-F38F-1C7FBDE42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9FC5-A16F-4BD7-8D70-5EFA04AAF4D5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624D2-3B4B-B714-34D1-5003420B0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32FC1-6268-5F83-ABA1-9C0204B56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17EC-9CE5-4A70-B76B-64033D901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326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8C27A-5EFA-7EB9-C981-3100A6110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0A996-009D-AA39-D79C-57654CD856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7E6F5-18E1-9DE7-4372-E86EAA9FD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C5B9C-F90A-CC22-668A-35643FD85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9FC5-A16F-4BD7-8D70-5EFA04AAF4D5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49A24-8D4D-93A8-509B-F58BEA533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718D2-9321-7510-E3E9-BF6058194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17EC-9CE5-4A70-B76B-64033D901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89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F8B33-8FB7-7F80-CC1D-D672317B2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FE940-18D7-F19C-70AF-9F820DA68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F330F-C729-F76F-FD90-F829CE1C6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43D4D3-2D7C-3639-36D3-E9725D81E6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6801E7-1F15-C64F-13C0-CFBF18EF4A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C3E356-8F4A-3086-5626-7253820D4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9FC5-A16F-4BD7-8D70-5EFA04AAF4D5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5AF746-767E-AACA-37BA-1D75072A2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26BE02-6942-9540-D719-EC7FFF80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17EC-9CE5-4A70-B76B-64033D901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780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DEA19-523D-7A55-D693-965422768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45B373-799B-A84E-1588-39FC333E2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9FC5-A16F-4BD7-8D70-5EFA04AAF4D5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593DD7-2F35-8C34-69A9-53D3DE85E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C95653-755B-1747-8BE9-451761286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17EC-9CE5-4A70-B76B-64033D901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183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F94CBE-150C-5FC9-8D2F-CCA38EB50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9FC5-A16F-4BD7-8D70-5EFA04AAF4D5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90B182-80CE-EA99-0CAC-E42CCF6E3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90D9D6-185F-A2BC-96E9-01968FD01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17EC-9CE5-4A70-B76B-64033D901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367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02632-2516-89BF-BCC9-639DC340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A766A-FF15-3DDF-9117-684C3322C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6576C4-6D28-FF79-6802-5F25A34E8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F6B9C-1A9E-D46A-FDFE-35B72D3D3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9FC5-A16F-4BD7-8D70-5EFA04AAF4D5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0B0CF3-8566-6445-D61A-CD85CDD7D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BB747-1DD3-0BD8-67DD-2005F657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17EC-9CE5-4A70-B76B-64033D901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847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04E4B-7FA7-8792-0453-0CF18DA97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83D08A-6902-2818-1891-F4B90F215C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04C91-F0D8-D7C5-DA9F-C08EB2251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6C9AF-71E0-FE07-B7F2-DC3D17A46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9FC5-A16F-4BD7-8D70-5EFA04AAF4D5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0F633-7F2F-C64F-94F1-08D81FF20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9418C-B9C3-5556-EF9D-9D97069F3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17EC-9CE5-4A70-B76B-64033D901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053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4811AF-05F7-30DF-6EDD-194A742F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DAC58-9DF6-4127-0D8B-3A3270B03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14378-EF1A-9424-05EB-4C34E01B18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89FC5-A16F-4BD7-8D70-5EFA04AAF4D5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89921-E3F2-6BEB-1FC2-81BFE86746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E7BBC-E8F3-6B78-F98B-74C5B17741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C17EC-9CE5-4A70-B76B-64033D901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198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5" Type="http://schemas.openxmlformats.org/officeDocument/2006/relationships/hyperlink" Target="https://creativecommons.org/licenses/by-nc/3.0/" TargetMode="External"/><Relationship Id="rId4" Type="http://schemas.openxmlformats.org/officeDocument/2006/relationships/hyperlink" Target="https://apdsi.pt/topico/google-cloud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customXml" Target="../ink/ink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customXml" Target="../ink/ink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customXml" Target="../ink/ink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7E086-915D-F19B-4A80-CF562B8A8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2109" y="2235200"/>
            <a:ext cx="9144000" cy="2387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Calisto MT" panose="02040603050505030304" pitchFamily="18" charset="0"/>
              </a:rPr>
              <a:t>Complete Syllabus Accenture Drive 2025</a:t>
            </a:r>
            <a:endParaRPr lang="en-IN" b="1" dirty="0">
              <a:solidFill>
                <a:srgbClr val="7030A0"/>
              </a:solidFill>
              <a:latin typeface="Calisto MT" panose="0204060305050503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3F357B-EE2F-0A68-1074-AADE8CB58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781" y="4868503"/>
            <a:ext cx="9144000" cy="1655762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b="1" u="sng" dirty="0">
                <a:solidFill>
                  <a:schemeClr val="accent5">
                    <a:lumMod val="50000"/>
                  </a:schemeClr>
                </a:solidFill>
                <a:latin typeface="Bahnschrift Light" panose="020B0502040204020203" pitchFamily="34" charset="0"/>
              </a:rPr>
              <a:t>Techie </a:t>
            </a:r>
            <a:r>
              <a:rPr lang="en-US" b="1" u="sng" dirty="0" err="1">
                <a:solidFill>
                  <a:schemeClr val="accent5">
                    <a:lumMod val="50000"/>
                  </a:schemeClr>
                </a:solidFill>
                <a:latin typeface="Bahnschrift Light" panose="020B0502040204020203" pitchFamily="34" charset="0"/>
              </a:rPr>
              <a:t>CodeBuddy</a:t>
            </a:r>
            <a:endParaRPr lang="en-US" b="1" u="sng" dirty="0">
              <a:solidFill>
                <a:schemeClr val="accent5">
                  <a:lumMod val="50000"/>
                </a:schemeClr>
              </a:solidFill>
              <a:latin typeface="Bahnschrift Light" panose="020B0502040204020203" pitchFamily="34" charset="0"/>
            </a:endParaRPr>
          </a:p>
          <a:p>
            <a:r>
              <a:rPr lang="en-US" b="1" u="sng" dirty="0">
                <a:solidFill>
                  <a:schemeClr val="accent5">
                    <a:lumMod val="50000"/>
                  </a:schemeClr>
                </a:solidFill>
                <a:latin typeface="Bahnschrift Light" panose="020B0502040204020203" pitchFamily="34" charset="0"/>
              </a:rPr>
              <a:t>( Free Placement Help )</a:t>
            </a:r>
            <a:endParaRPr lang="en-IN" b="1" u="sng" dirty="0">
              <a:solidFill>
                <a:schemeClr val="accent5">
                  <a:lumMod val="50000"/>
                </a:schemeClr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1026" name="Picture 2" descr="Techie CodeBuddy - YouTube">
            <a:extLst>
              <a:ext uri="{FF2B5EF4-FFF2-40B4-BE49-F238E27FC236}">
                <a16:creationId xmlns:a16="http://schemas.microsoft.com/office/drawing/2014/main" id="{C843D01C-AA54-4413-3B79-CF551020F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9355" y="4455355"/>
            <a:ext cx="2402645" cy="240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FEE2B2-D039-E040-B2D4-39809EE131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27813" b="34190"/>
          <a:stretch/>
        </p:blipFill>
        <p:spPr>
          <a:xfrm>
            <a:off x="778535" y="333735"/>
            <a:ext cx="7234755" cy="23623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D7404D-47E7-9C41-FA63-6B23D6E60FDA}"/>
              </a:ext>
            </a:extLst>
          </p:cNvPr>
          <p:cNvSpPr txBox="1"/>
          <p:nvPr/>
        </p:nvSpPr>
        <p:spPr>
          <a:xfrm>
            <a:off x="2105891" y="6858000"/>
            <a:ext cx="79802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4" tooltip="https://apdsi.pt/topico/google-cloud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5" tooltip="https://creativecommons.org/licenses/by-nc/3.0/"/>
              </a:rPr>
              <a:t>CC BY-NC</a:t>
            </a:r>
            <a:endParaRPr lang="en-IN" sz="9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058FE8E-637B-A779-E63E-AC2B411C79AF}"/>
                  </a:ext>
                </a:extLst>
              </p14:cNvPr>
              <p14:cNvContentPartPr/>
              <p14:nvPr/>
            </p14:nvContentPartPr>
            <p14:xfrm>
              <a:off x="1262160" y="6516720"/>
              <a:ext cx="6120" cy="1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058FE8E-637B-A779-E63E-AC2B411C79A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52800" y="6507360"/>
                <a:ext cx="24840" cy="2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9007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BF33E-3935-1368-E468-951145DE9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Where</a:t>
            </a:r>
            <a:r>
              <a:rPr lang="en-US" dirty="0"/>
              <a:t> </a:t>
            </a:r>
            <a:r>
              <a:rPr lang="en-US" b="1" dirty="0">
                <a:solidFill>
                  <a:srgbClr val="7030A0"/>
                </a:solidFill>
              </a:rPr>
              <a:t>to Prepare ?</a:t>
            </a:r>
            <a:endParaRPr lang="en-IN" b="1" dirty="0">
              <a:solidFill>
                <a:srgbClr val="7030A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59D885-5A4A-6DCC-1127-EE93E9585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571" y="1690688"/>
            <a:ext cx="8680418" cy="4351338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8317EA3-7FD6-7A26-172B-2F111520A6C5}"/>
                  </a:ext>
                </a:extLst>
              </p14:cNvPr>
              <p14:cNvContentPartPr/>
              <p14:nvPr/>
            </p14:nvContentPartPr>
            <p14:xfrm>
              <a:off x="5683320" y="1749960"/>
              <a:ext cx="1400400" cy="3243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8317EA3-7FD6-7A26-172B-2F111520A6C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73960" y="1740600"/>
                <a:ext cx="1419120" cy="326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7046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DBD335-3B9D-5413-87DD-34A964DB9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35" y="501445"/>
            <a:ext cx="11583888" cy="565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74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F205C-2BBC-201A-AB33-A01538B2A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i="1" u="sng" dirty="0">
                <a:solidFill>
                  <a:srgbClr val="7030A0"/>
                </a:solidFill>
              </a:rPr>
              <a:t>Accenture Exam Syllabus for Freshers </a:t>
            </a:r>
            <a:endParaRPr lang="en-IN" sz="4800" b="1" i="1" u="sng" dirty="0">
              <a:solidFill>
                <a:srgbClr val="7030A0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1CC38DB-2912-BA03-552C-C1C2B155C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16148" cy="4351338"/>
          </a:xfrm>
        </p:spPr>
        <p:txBody>
          <a:bodyPr/>
          <a:lstStyle/>
          <a:p>
            <a:pPr marL="0" indent="0">
              <a:buNone/>
            </a:pPr>
            <a:endParaRPr lang="en-US" sz="3600" b="1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endParaRPr lang="en-US" sz="3600" b="1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33F29E-3CDE-DFFA-A988-CB2AECFCC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165" y="1790557"/>
            <a:ext cx="9684255" cy="435133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3B5187C-5F36-CCC8-F282-5914036EB2BE}"/>
                  </a:ext>
                </a:extLst>
              </p14:cNvPr>
              <p14:cNvContentPartPr/>
              <p14:nvPr/>
            </p14:nvContentPartPr>
            <p14:xfrm>
              <a:off x="938520" y="2392920"/>
              <a:ext cx="898920" cy="1398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3B5187C-5F36-CCC8-F282-5914036EB2B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9160" y="2383560"/>
                <a:ext cx="917640" cy="141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0136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FB0827-18C4-3DB5-DCD9-DF452966F3F9}"/>
              </a:ext>
            </a:extLst>
          </p:cNvPr>
          <p:cNvSpPr txBox="1"/>
          <p:nvPr/>
        </p:nvSpPr>
        <p:spPr>
          <a:xfrm>
            <a:off x="727587" y="462117"/>
            <a:ext cx="10264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7030A0"/>
                </a:solidFill>
                <a:latin typeface="Calisto MT" panose="02040603050505030304" pitchFamily="18" charset="0"/>
              </a:rPr>
              <a:t>  Detailed Syllabus of Verbal Ability</a:t>
            </a:r>
            <a:endParaRPr lang="en-IN" sz="4000" b="1" dirty="0">
              <a:solidFill>
                <a:srgbClr val="7030A0"/>
              </a:solidFill>
              <a:latin typeface="Calisto MT" panose="0204060305050503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CB4553-B9EB-0DA9-0420-C47C6696C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97" y="1459165"/>
            <a:ext cx="2959510" cy="510695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9A0CDC7-36FC-4D64-C34C-C1055C4222AB}"/>
                  </a:ext>
                </a:extLst>
              </p14:cNvPr>
              <p14:cNvContentPartPr/>
              <p14:nvPr/>
            </p14:nvContentPartPr>
            <p14:xfrm>
              <a:off x="569520" y="505800"/>
              <a:ext cx="3298320" cy="5036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9A0CDC7-36FC-4D64-C34C-C1055C4222A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0160" y="496440"/>
                <a:ext cx="3317040" cy="505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8316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FB0827-18C4-3DB5-DCD9-DF452966F3F9}"/>
              </a:ext>
            </a:extLst>
          </p:cNvPr>
          <p:cNvSpPr txBox="1"/>
          <p:nvPr/>
        </p:nvSpPr>
        <p:spPr>
          <a:xfrm>
            <a:off x="727587" y="462117"/>
            <a:ext cx="10264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7030A0"/>
                </a:solidFill>
                <a:latin typeface="Calisto MT" panose="02040603050505030304" pitchFamily="18" charset="0"/>
              </a:rPr>
              <a:t>  Detailed Syllabus of Critical Reasoning </a:t>
            </a:r>
            <a:endParaRPr lang="en-IN" sz="4000" b="1" dirty="0">
              <a:solidFill>
                <a:srgbClr val="7030A0"/>
              </a:solidFill>
              <a:latin typeface="Calisto MT" panose="0204060305050503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C83026-3354-FFA4-95E8-09513C3C7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71" y="1524481"/>
            <a:ext cx="3790081" cy="487140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1161900-E070-D626-E046-D66A55E05DD6}"/>
                  </a:ext>
                </a:extLst>
              </p14:cNvPr>
              <p14:cNvContentPartPr/>
              <p14:nvPr/>
            </p14:nvContentPartPr>
            <p14:xfrm>
              <a:off x="738000" y="1621080"/>
              <a:ext cx="3512520" cy="3492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1161900-E070-D626-E046-D66A55E05D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8640" y="1611720"/>
                <a:ext cx="3531240" cy="351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7553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FB0827-18C4-3DB5-DCD9-DF452966F3F9}"/>
              </a:ext>
            </a:extLst>
          </p:cNvPr>
          <p:cNvSpPr txBox="1"/>
          <p:nvPr/>
        </p:nvSpPr>
        <p:spPr>
          <a:xfrm>
            <a:off x="727587" y="462117"/>
            <a:ext cx="10264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7030A0"/>
                </a:solidFill>
                <a:latin typeface="Calisto MT" panose="02040603050505030304" pitchFamily="18" charset="0"/>
              </a:rPr>
              <a:t>  Detailed Syllabus of Abstract Reasoning</a:t>
            </a:r>
            <a:endParaRPr lang="en-IN" sz="4000" b="1" dirty="0">
              <a:solidFill>
                <a:srgbClr val="7030A0"/>
              </a:solidFill>
              <a:latin typeface="Calisto MT" panose="0204060305050503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B78B96-20C9-F50B-213C-5949A003C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62" y="1938334"/>
            <a:ext cx="4272979" cy="369554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6BC3B54-D24E-81A5-5A87-620151CD672F}"/>
                  </a:ext>
                </a:extLst>
              </p14:cNvPr>
              <p14:cNvContentPartPr/>
              <p14:nvPr/>
            </p14:nvContentPartPr>
            <p14:xfrm>
              <a:off x="1537200" y="1150200"/>
              <a:ext cx="6483600" cy="2923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6BC3B54-D24E-81A5-5A87-620151CD672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27840" y="1140840"/>
                <a:ext cx="6502320" cy="294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5402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15C9D-FFE2-0EF9-781A-D5A185AC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7030A0"/>
                </a:solidFill>
                <a:latin typeface="Calisto MT" panose="02040603050505030304" pitchFamily="18" charset="0"/>
              </a:rPr>
              <a:t>Technical Section</a:t>
            </a:r>
            <a:endParaRPr lang="en-IN" b="1" u="sng" dirty="0">
              <a:solidFill>
                <a:srgbClr val="7030A0"/>
              </a:solidFill>
              <a:latin typeface="Calisto MT" panose="02040603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7A88CA-7B44-61F8-3A1E-60151EA73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92" y="1559964"/>
            <a:ext cx="8732712" cy="254008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C8624A8-D939-9C46-D361-3B0BFCDF8B91}"/>
                  </a:ext>
                </a:extLst>
              </p14:cNvPr>
              <p14:cNvContentPartPr/>
              <p14:nvPr/>
            </p14:nvContentPartPr>
            <p14:xfrm>
              <a:off x="746280" y="1023120"/>
              <a:ext cx="7769160" cy="32270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C8624A8-D939-9C46-D361-3B0BFCDF8B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6920" y="1013760"/>
                <a:ext cx="7787880" cy="324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1782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5113627-DE0D-1416-FE23-CA84E7378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83" y="278376"/>
            <a:ext cx="10401300" cy="2781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8481A5-5D5C-50CF-8442-1772CE3A6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82" y="3499371"/>
            <a:ext cx="10805185" cy="150524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BC372AA-25F6-E82A-BF51-F7107C1177BC}"/>
                  </a:ext>
                </a:extLst>
              </p14:cNvPr>
              <p14:cNvContentPartPr/>
              <p14:nvPr/>
            </p14:nvContentPartPr>
            <p14:xfrm>
              <a:off x="894960" y="693000"/>
              <a:ext cx="10287000" cy="35661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BC372AA-25F6-E82A-BF51-F7107C1177B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5600" y="683640"/>
                <a:ext cx="10305720" cy="358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3172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FB2FA49-E353-8ED0-F0D3-910C267F4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27" y="377763"/>
            <a:ext cx="3552108" cy="353795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F783928-9850-3988-9E31-37EDBCF6C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056" y="1234563"/>
            <a:ext cx="3849794" cy="2383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A7E6DB6-F054-D807-EEE6-71238DB8E81D}"/>
                  </a:ext>
                </a:extLst>
              </p14:cNvPr>
              <p14:cNvContentPartPr/>
              <p14:nvPr/>
            </p14:nvContentPartPr>
            <p14:xfrm>
              <a:off x="2690280" y="697680"/>
              <a:ext cx="5411160" cy="4908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A7E6DB6-F054-D807-EEE6-71238DB8E81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80920" y="688320"/>
                <a:ext cx="5429880" cy="492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2918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A78480-68AA-89FD-5EAC-22F7FC618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27" y="699557"/>
            <a:ext cx="5450986" cy="54588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6870B4-7D4F-68BC-1D53-AE30202E3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762" y="699557"/>
            <a:ext cx="5159187" cy="530398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F62273B-4E8D-C9F7-032E-C0C42D079D34}"/>
                  </a:ext>
                </a:extLst>
              </p14:cNvPr>
              <p14:cNvContentPartPr/>
              <p14:nvPr/>
            </p14:nvContentPartPr>
            <p14:xfrm>
              <a:off x="617760" y="483120"/>
              <a:ext cx="7585560" cy="57416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F62273B-4E8D-C9F7-032E-C0C42D079D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8400" y="473760"/>
                <a:ext cx="7604280" cy="576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9329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51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Bahnschrift Light</vt:lpstr>
      <vt:lpstr>Calibri</vt:lpstr>
      <vt:lpstr>Calibri Light</vt:lpstr>
      <vt:lpstr>Calisto MT</vt:lpstr>
      <vt:lpstr>Office Theme</vt:lpstr>
      <vt:lpstr>Complete Syllabus Accenture Drive 2025</vt:lpstr>
      <vt:lpstr>Accenture Exam Syllabus for Freshers </vt:lpstr>
      <vt:lpstr>PowerPoint Presentation</vt:lpstr>
      <vt:lpstr>PowerPoint Presentation</vt:lpstr>
      <vt:lpstr>PowerPoint Presentation</vt:lpstr>
      <vt:lpstr>Technical Section</vt:lpstr>
      <vt:lpstr>PowerPoint Presentation</vt:lpstr>
      <vt:lpstr>PowerPoint Presentation</vt:lpstr>
      <vt:lpstr>PowerPoint Presentation</vt:lpstr>
      <vt:lpstr>Where to Prepare 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Anshika Chaudhary</dc:creator>
  <cp:lastModifiedBy>Anshika Chaudhary</cp:lastModifiedBy>
  <cp:revision>4</cp:revision>
  <dcterms:created xsi:type="dcterms:W3CDTF">2024-07-16T09:43:30Z</dcterms:created>
  <dcterms:modified xsi:type="dcterms:W3CDTF">2024-07-16T14:42:13Z</dcterms:modified>
</cp:coreProperties>
</file>