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0T05:07:22.7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2853 4790 1968 0,'0'0'42'0,"0"0"17"0,0 0 14 0,0 0-1 16,0 0 11-16,0 0 0 0,0 0-12 15,0 0 1-15,0 0-7 0,0 0 1 16,0 0-7-16,0 0 4 0,0 0-5 0,0 0-7 15,0 0-5-15,0 0-13 0,0 0 4 16,0 0-4-16,-30-20-4 0,30 20-3 16,-14-5 9-16,1 0 14 0,-1-1 4 15,5-1-7-15,-7 2 9 0,-1-8 2 0,4 1-3 16,-4-1-9-16,-1-5 11 0,-1 4-5 16,5-5-12-16,1-2 16 0,-4-1-16 15,7-2 20-15,-6-1-11 0,6 4-11 0,-3-4 7 16,2 2 3-16,5-8-13 0,-1 6 2 15,1-1 8-15,2 1-11 0,1 0 2 0,3 0-3 16,0 1 0-16,0 5 5 0,0-6-9 16,3 4-4-16,1 0-9 0,-1 0 4 15,0 2-1-15,0-1 1 0,1 1-6 0,-1 5 0 16,4-1-2-16,0 1-5 16,-1 1-3-16,1 1 2 0,-1-1-4 0,-2 2 6 15,3 3-3-15,-7 8 6 0,13-11-8 16,-4 5-6-16,-9 6 4 0,14-8 3 0,-14 8-6 15,16-1-4-15,-16 1 3 0,0 0 6 16,0 0-8-16,30 8 8 0,-30-8-1 16,21 7-1-16,-15-2-2 0,5 1-2 0,-5 2 5 15,1 5 4-15,2-1-17 0,-4 4 9 16,1-1-4-16,-3 4 5 0,4 2-1 0,-1 4-2 16,-3-4 2-16,5 4 3 0,-8 0 3 15,3 4-10-15,0-1 9 0,-3-3-2 16,0 0-1-16,0 0-1 0,0 1 6 15,0-1-12-15,-3-4 14 0,0 4-6 16,-1-3 5-16,-3 3-9 0,4-2 6 0,-7-1 4 16,4 1-4-16,-5-2 1 0,5 3-3 15,-4-2-9-15,-4 0 11 0,5 2-2 0,-1 5 5 16,-7-1-15-16,4-3 14 0,-1-6-4 16,-2 6-3-16,2 3 8 0,-2-7 0 15,5-2-9-15,1-5-2 0,-2 7 1 0,-2-3 12 16,4-1-8-16,-4 2 0 0,4-1-1 15,4 3-1-15,-4-6 6 0,6 2-9 0,-6 1 6 16,4-1-10-16,3-5 4 16,-4 6 11-16,7 0-13 0,-3-4 4 0,-1 4-1 15,4-4 5-15,4 4 7 0,-1 0-11 16,0 0-1-16,1-4 8 0,5 2-8 16,-2 0 5-16,3-2 1 0,0-3-7 0,3 3 15 15,1-4-7-15,-4 0 4 0,10-2-1 16,-4-1 4-16,1-6 4 0,4-1-6 0,-2 4 3 15,4-8-6-15,8 0 11 0,-1-3-1 16,6-3 1-16,-3-5 3 0,1-3-10 16,16-7-3-16,-10 0 4 0,-4-4 2 0,-3 1-3 15,-3 3-2-15,5-8 0 0,-13 6 16 16,-1-2 1-16,-4 3-2 0,-8-2-1 16,4 0-7-16,-6 2 1 0,3-2 1 15,-3 3-7-15,-1 0 0 0,1 0 5 0,-3 3-3 16,-4 1 7-16,3 4-6 0,-3-1 3 15,0 3 5-15,0 3-2 0,0-1 2 16,0 3 1-16,0 10-3 0,-7-19 0 0,3 11-2 16,-2-2-1-16,6 10-6 0,-16-10-5 15,2 7 3-15,14 3 1 0,-27-2-2 0,27 2-7 16,-27 5 2-16,11-1-3 0,2 2 2 16,1-1-5-16,1 2 6 0,-2 0-1 15,1 6-4-15,-1-2 6 0,1 3-1 16,-4 1-1-16,4 3 4 0,-1-1-8 15,4 6-1-15,1-2 3 0,2 0 3 0,-3 4-2 16,0-4 3-16,3 4 1 0,-3-3-3 16,7 0 4-16,-4 3-3 0,-3-7 0 0,7 2 5 15,0-2-2-15,-1 1-2 0,4-1 1 16,-7-1 3-16,4 1-1 0,3-7-1 16,-3 3 3-16,3-3-2 0,-3 6 1 0,3-5 3 15,-4-2 0-15,4 1-4 0,0-11-1 16,0 18 0-16,0-11-6 0,0-7-7 0,-3 17-9 15,3-17-28-15,0 8-21 16,0-8-30-16,0 0-59 0,0 0-61 0,0 0-75 16,3 6-92-16,-3-6-174 0,0 0 30 15,0 0 75-15,0 0-259 0,17-22-207 16</inkml:trace>
  <inkml:trace contextRef="#ctx0" brushRef="#br0" timeOffset="1648.88">2757 6582 2035 0,'0'-10'-35'16,"0"-2"19"-16,-5 2 24 16,5 10 25-16,0-18 19 0,0 18 21 0,0-13 11 15,-3 4 13-15,3 9 5 0,0-16 0 16,0 16-3-16,0-15 2 0,0 15 8 15,-3-12-14-15,3 12 0 0,-6-13-5 0,6 13-4 16,0-7-9-16,0 7-9 0,0 0 1 16,-4-12-15-16,4 12-9 0,0 0-2 0,0 0-5 15,-6-10-16-15,6 10 17 0,0 0-8 16,0 0-6-16,0 0-3 0,0 0-6 16,0 0 7-16,0 0-22 0,0 0 18 0,6 40-11 15,-6-27 6-15,4 1-2 16,-1 4-9-16,0 0 13 0,-3-2 2 0,3 5-12 15,0 0 2-15,2 4 16 0,-2 0-2 16,-3 0 2-16,3 0-4 0,0 4 5 0,-3-2-6 16,4 0 1-16,-4 1 5 0,0 3-13 15,0-5 10-15,3 2-10 0,0 1 6 16,-3 2-2-16,3 5-7 0,11 11 10 0,-17-12 7 16,6-3-9-16,-3-5 7 0,3 1-8 15,-3 0-1-15,0-3 13 0,4 3-5 0,-4-2-10 16,3 2-5-16,0 0 4 0,-6-3 9 15,6 0 4-15,0 1 4 0,0-1-2 16,-3-4-3-16,4 4-2 0,-8-3-3 0,8-1-2 16,-4 1 0-16,0-2 2 15,0 3-1-15,4-3-1 0,-8-1 6 0,8 2-2 16,-4-3 6-16,0-1-2 0,0 3-2 16,0-7 2-16,0 1-4 0,0-2 5 0,-4 1 4 15,4-13-3-15,4 18 4 0,-4-11 2 16,0-7 4-16,0 15 6 0,0-15 6 15,0 10-6-15,0-10-3 0,0 0 0 0,0 11-6 16,0-11 3-16,0 0-8 0,0 0-30 16,0 0-39-16,0 0-51 0,0 0-52 0,0 0-67 15,0 0-69-15,0 0-95 16,0 0-141-16,10-24-60 0,-7 15 68 0,0 2-357 16,-3-3-348-16</inkml:trace>
  <inkml:trace contextRef="#ctx0" brushRef="#br0" timeOffset="2848.18">2727 9126 2546 0,'9'-8'43'16,"-9"8"17"-16,0 0 22 0,0-11 8 0,0 11 16 15,0 0 8-15,0 0-6 0,0 0-1 16,0 0-13-16,0 0-11 0,-6-14-9 0,6 14-4 16,0 0-24-16,0 0 7 0,0 0-8 15,0 0 4-15,-20 42-14 0,7-27 5 16,2 4-9-16,1 5-3 0,1 2 3 0,-5 5-10 15,1-1 1-15,2 0 4 0,1 3-6 16,1-1-4-16,-2 0-13 0,1-4 17 16,1-1-5-16,2-4-8 0,-3-3 8 15,6 1-14-15,-2-4 17 0,3-5-17 0,-1 1 17 16,4-5 17-16,-3 1 7 0,-1 0 13 16,4-9 4-16,-6 13 11 0,6-13 10 15,0 12 6-15,0-12 5 0,0 0-11 0,0 0-3 16,0 0-17-16,0 0 1 0,0 0-7 15,0 0-3-15,0 0-6 0,13-34-2 16,-9 17-11-16,2-7 1 0,4 5-4 0,1-6-5 16,-5-3-3-16,4 0 1 0,0 2-3 15,-3 1-1-15,2-6 1 0,1 9 15 0,-2 0 9 16,-2 1 9-16,-3-1 5 16,4 7 3-16,-4-1-11 0,0 4-7 0,5-1-1 15,-5 4-12-15,0-1-1 0,0 0-5 16,-3 10-10-16,7-14-8 0,-7 14 1 15,0 0-4-15,17-1 1 0,-17 1-2 0,19 18-1 16,-5-4 3-16,5 4-4 0,-1 4 1 16,2 0 5-16,6 14-4 0,-3-1 1 0,-2-6-5 15,-8-4 8-15,7 0-1 0,0 0-1 16,-7-7-4-16,-3 2 8 0,4-2 2 16,-5-8-6-16,1 5 8 0,-2-5-3 0,-2-2 2 15,0-1-4-15,1 0 0 16,-7-7-15-16,11 11-23 0,-11-11-30 0,6 7-40 15,-6-7-42-15,0 0-80 0,16 1-82 16,-16-1-90-16,0 0-140 0,20-14-98 0,-13 7 72 16,4-4-426-16,-8 4-463 0</inkml:trace>
  <inkml:trace contextRef="#ctx0" brushRef="#br0" timeOffset="3748.51">3636 4885 2895 0,'-13'1'37'16,"13"-1"31"-16,-23-1 27 0,23 1 21 15,0 0 12-15,0 0 10 0,0 0-6 16,-21-3-3-16,21 3-14 0,0 0-14 0,0 0-12 16,0 0-9-16,0 0 0 0,71-12 1 15,-8 2 7-15,10 3 1 0,0-4 3 16,20-3-11-16,-15 1-4 0,-2 1-4 16,-5-1-6-16,2 1-9 0,-7-6 2 0,-9 3-6 15,0 2-7-15,-11 3-7 0,-9-1 0 16,0 3 4-16,-15 0-31 0,2 3-39 15,-4 1-33-15,-4 0-55 0,2 0-42 0,-6 1-54 16,2 0-44-16,-4 1-48 0,-10 2-50 16,10-9-70-16,-10 9-100 0,0 0 42 0,-10-14-306 15,0 7-274-15</inkml:trace>
  <inkml:trace contextRef="#ctx0" brushRef="#br0" timeOffset="4015.19">4376 4435 2394 0,'-13'-7'108'15,"6"-1"25"-15,7 8 8 0,-10-13 5 16,10 13-6-16,-6-11-5 0,6 11-10 0,-7-6-23 16,7 6-10-16,0 0-12 0,0 0-8 15,0 0-4-15,0 0-5 0,57 13-10 16,-34-1-3-16,7 8 1 0,-4-1-13 0,8 13 0 16,2 2-6-16,-6 3 1 0,-3-2-3 15,0 5-3-15,-7 0-5 0,-7-5 12 0,-7-6-8 16,5 7-1-16,-8-4 0 15,-3-4-5-15,-3 7-1 0,-8-2 4 0,-5 12-4 16,-7-5-5-16,-4 3 2 0,-3-10-15 16,0 1-46-16,0-9-49 0,7-5-51 15,3 0-63-15,0-2-77 0,3-4-72 0,4-3-155 16,0-3 24-16,6 1 53 0,10-4-186 16,-3-5-120-16</inkml:trace>
  <inkml:trace contextRef="#ctx0" brushRef="#br0" timeOffset="4816.02">5342 4411 1968 0,'0'-11'166'0,"0"1"16"0,0 10 25 15,-6-19 3-15,6 13-1 0,0 6-7 16,-3-12-15-16,3 12-25 0,0 0-14 16,-4-11-21-16,4 11-21 0,0 0-8 0,0 0-8 15,0 0-17-15,0 0 1 0,7 40-12 16,-4-22-1-16,0 2-5 0,2 5-1 0,-2 8-6 16,3 0-6-16,-3 3-2 0,7 12-4 15,-2-11-1-15,-2-2 0 0,0 1-8 16,-6-3-1-16,10 1-5 0,-7-1-1 15,5-4-1-15,-5-7 4 0,0-1-10 16,4-4 4-16,-4-2 2 0,-3-2-3 0,3-1 5 16,0 1 2-16,2-4 21 0,-5-2 25 15,0-7 8-15,3 14-3 0,-3-14-2 0,0 0-12 16,0 0-7-16,0 0 1 0,0 0-5 16,3-33-2-16,-3 19 4 0,0-3 2 15,-3 1 0-15,3-4 0 0,-8-8 9 0,5 3 9 16,3-5-1-16,-6-5-5 0,3-2-8 15,-1-1 10-15,1 1-5 0,-3-13 6 0,1 8-6 16,5 4-7-16,0 1-12 16,5-5-4-16,-5 6 3 0,3-3-14 0,3 3 5 15,4 1-4-15,-4 2-6 0,5 1-8 16,2-1 1-16,1 6-4 0,2 2-7 0,4 2 0 16,4 6-7-16,-1 5 4 0,0 2-11 15,1 3-5-15,-5 7-6 0,5 4-1 16,-1 6-18-16,1 1-16 0,-2 10-6 0,-5 2-11 15,1 4-2-15,-9 2-5 0,-2 3-6 16,-1 0 0-16,-6-2-2 0,0 5 0 0,-6-6-2 16,2-1-3-16,1 0-4 0,-3-3-10 15,6-7 2-15,0-1 19 0,-3-2-1 16,3-3 11-16,-5 1 4 0,5-3 6 16,-3-1 15-16,3-2 1 0,3 2 12 0,-3-9 0 15,8 16 5-15,1-5-11 0,4-4 16 16,1 6-1-16,2-1 6 0,8 1-8 15,-7 5 16-15,10 0-4 0,-5 1 5 0,-1 1 5 16,-4 3-1-16,-4-3 6 0,0 2-4 16,-6-1 9-16,-4-2-7 0,-3 6 1 0,-3 0 6 15,-7-5-2-15,-7 5-4 0,-16 8-10 16,3-13-37-16,7-4-42 0,-7 1-60 0,6-9-58 16,-6-2-55-16,6-6-67 0,8 0-121 15,-7-2-55-15,7-6 56 0,5 4-278 16,1-7-221-16</inkml:trace>
  <inkml:trace contextRef="#ctx0" brushRef="#br0" timeOffset="5432">6126 4535 2267 0,'13'-7'142'0,"-5"4"8"0,-8 3-16 16,12-5 0-16,-12 5-29 0,0 0 0 15,0 0-15-15,24 2-12 0,-24-2 5 0,19 10-14 16,-8-2-13-16,2 6-5 0,1 2 8 15,-4 4-9-15,-4 5 26 0,0-4 6 16,5 4 7-16,-8 4 7 0,-3-2-4 0,4 1-3 16,-1-1-4-16,-3-7-10 0,0 3-3 15,6-3-4-15,-6-5 14 0,0-4 31 16,3 3 39-16,-3-14 25 0,4 7-25 16,-4-7-13-16,0 0-16 0,0 0-7 0,4-37-20 15,-4 12-5-15,0-16-4 0,-8-18-7 16,-1-21-11-16,-4-6-13 0,-7-1-9 15,-4 5-10-15,0 7 2 0,8 1-12 0,-4 24-8 16,4 4-4-16,-1 2-10 0,-4 15-21 16,5 7-20-16,3 9-20 0,-1 1-14 0,-2 5-6 15,-1 4-24-15,4 6-13 0,3 5-14 16,0 6-19-16,7-3-34 0,6 8-36 16,0 4-23-16,10 4-20 0,1-2-12 15,2 2 7-15,4-4 14 0,7-2 5 0,0-3 14 16,-3-5 20-16,1-2 0 0,2-7 26 15,0-1 10-15,0-9 35 0,0 2 17 0,-1-4 51 16,-2 1 43-16,-1-7 54 0,-3 3 52 16,-4 1 52-16,-2 0 38 0,-1-1 31 15,1 2 19-15,-5 4 14 0,-2 0-4 0,-7 5-9 16,14-10-15-16,-14 10-19 0,13-5-18 16,-13 5-26-16,0 0-10 0,0 0-17 15,23 22-8-15,-16-4-14 0,-1 4-5 0,5 7-6 16,-5 5-3-16,10 11-6 0,-2 1 0 15,-4 3-2-15,4-2-8 0,-1 3 6 16,4-3-12-16,-4-4-7 0,4 2-2 0,-4-9 2 16,-7-10-5-16,8 2 7 0,-4-6-11 15,-4-1-7-15,1-6-20 0,0-2-22 16,3-5-22-16,-4 3-23 0,-2-5-54 0,-1-5-60 16,-3-1-76-16,0 0-63 0,0 0-69 15,7-26-78-15,-10 9-127 0,-4-2 42 0,-6-3-403 16,6-3-422-16</inkml:trace>
  <inkml:trace contextRef="#ctx0" brushRef="#br0" timeOffset="5982.1">6313 4507 2763 0,'-10'0'38'16,"10"0"20"-16,0 0 4 0,0 0-3 0,0 0-11 15,-7-21-3-15,7 21-11 0,17-16 10 16,-4 6-4-16,4-3-9 0,3-2 3 15,3 3-13-15,0-4-10 0,4 4 4 0,3-2-15 16,0 1-4-16,3 1 0 0,-3-1-1 16,-6 5-2-16,6-3 4 0,-7 5-7 0,-6-2 3 15,3 4 3-15,-7 1 3 0,4-1-7 16,-17 4-3-16,27 0 1 0,-11 4-6 16,-3 0 6-16,1 7 0 0,-1-1-2 15,-3 0 1-15,0 5 11 0,3 2-4 16,1 2-5-16,-8-1 10 0,1 6 6 0,0-2-2 15,0 0 8-15,2 1-8 0,1-3 0 16,-2 0 5-16,1-1-8 0,1 2 4 0,-4-4 0 16,-1-2 0-16,1-2-2 0,-3-5 2 15,0 0 6-15,-3-8-2 0,10 17 6 16,-2-13 1-16,-8-4-1 0,13 10-6 0,-13-10-2 16,9 3 7-16,-9-3-6 0,0 0 2 15,0 0 0-15,0 0-8 0,24-3-1 16,-24 3-1-16,0 0 1 0,0 0-3 15,0 0-3-15,17 5-4 0,-17-5 6 0,10 10-9 16,-4 0 4-16,-3 1 3 0,8-3 1 16,-1 3 8-16,-1-1 3 0,5 0 14 15,-7-2 34-15,2-1 19 0,5-3 20 0,-14-4 18 16,26 0 13-16,-26 0-8 0,37-11-8 16,-20-3-8-16,0-2-10 0,2-7-12 0,-2-4-3 15,-7-3-11-15,1-3-6 0,-5-4-8 16,0-13-8-16,-2 8-22 0,-1 4-44 15,0 9-39-15,-6 0-70 0,0 7-79 0,-1 2-84 16,-2 5-66-16,6 1-134 16,0 7-20-16,3 3 59 0,-3 4-266 0,13-5-212 15</inkml:trace>
  <inkml:trace contextRef="#ctx0" brushRef="#br0" timeOffset="6832.16">7513 4270 2277 0,'13'-5'197'0,"-13"5"7"0,0 0-1 15,7-8-15-15,-7 8-14 0,0 0-22 16,0 0-21-16,0 0-13 0,0 0-9 0,16 22-8 16,-12-6-14-16,2 4-13 15,-2 5-3-15,3 0-4 0,-4 2-6 0,3 9 1 16,-2-4-13-16,-1 3-3 0,4-2-2 0,0-8-5 16,-7 0-1-16,3-8-1 15,3-1 7-15,-2-5 1 0,-1-4-4 0,-3-7-7 16,0 0 0-16,0 0-11 0,0 0 2 15,-3-47-3-15,-7-6-15 0,-4-22-15 0,-5-9-34 16,-2-1-21-16,1 4 2 0,-3 12-3 16,6 16 2-16,1 3 13 0,-4 10-5 15,7 15 3-15,2 4-6 0,-2 10-3 16,3 4 7-16,-3 8 2 0,13-1 6 0,-21 17 1 16,15 4 1-16,0 7 6 0,2 5 5 0,1 4 3 15,3 2 7-15,10 14 6 16,7-3 0-16,-7-3-1 0,13-5 5 0,-4-3 3 15,5-7 2-15,-4-9 1 0,4-3 2 16,2-5 5-16,4-8 6 0,0-3 9 16,3-4-7-16,0-4 5 0,5-7-6 0,11-7 3 15,-5-7 3-15,-7-7-4 0,2 1-6 16,-9-5 4-16,-6-3-3 0,-4 9-1 0,-7 2-1 16,0 6 10-16,-2 2-18 0,-5 1 10 15,-3 8-13-15,1 1 3 0,-4 2-9 0,0 8 10 16,0 0 0-16,0 0 1 0,0 0-7 15,0 0-8-15,0 0 6 0,0 0 10 16,0 0-8-16,0 0 2 0,0 0 7 16,3 43 1-16,4-28-9 0,-3 0 10 15,2-2-10-15,0 4 15 0,4 3-14 0,1 0 9 16,2-1 3-16,4 6-5 0,-1-1-3 16,4 1 6-16,-7-3-7 0,8 3 2 0,-9 0 6 15,6 0-2-15,-2 3 4 0,1-3-7 16,3 0-3-16,-4-3 10 0,5 0-1 15,-8-2 0-15,7-2 0 0,-4 0 5 0,4-4-6 16,-3-2 4-16,3-5 17 0,-3-1 0 16,7-3-7-16,-5-3 0 0,1-5 9 0,4-6-11 15,-2-3-3-15,16-15-5 16,-16 3 9-16,5-9-8 0,-3-8 5 0,-4-3-1 16,-4 0-10-16,-9-8 7 0,-3 3 9 15,-1 8-5-15,0 8 10 0,-3 7 5 16,-3-1-1-16,0 7 10 0,-4-2-5 0,-3 5-3 15,3 4-4-15,-3-1-1 0,3 8-4 16,-2 2-5-16,-1-2-2 0,10 8-2 0,-24 0-11 16,24 0 7-16,-30 14 5 0,13 0-2 15,4 4-11-15,-1 7 11 0,1 4-5 0,7 4-1 16,6-2-3-16,3 8 7 0,7 5-2 16,-4-3 2-16,12 4 2 0,5-3 8 15,4 1-9-15,3-11-26 0,0-3-35 0,-4-4-59 16,4-8-92-16,-3-9-99 15,-1-4-164-15,-2-4-75 0,6-11 79 0,3-3-321 16,7-16-271-16</inkml:trace>
  <inkml:trace contextRef="#ctx0" brushRef="#br0" timeOffset="7648.04">10500 4185 2333 0,'-18'-18'63'0,"2"1"25"0,-1-4 17 15,1 5 14-15,-4-7-3 0,-14-7 13 0,4 8 3 16,4 4-1-16,-1 1-4 0,7 4-2 16,-3 1-14-16,6 4-11 0,-3 3-12 15,-3 7-9-15,-1 2-12 0,-3 7 2 0,-3 7-14 16,-3 11 2-16,0 9-20 0,6 2 9 16,11 7-9-16,2-1 3 0,8 0-12 0,2-6 4 15,8-5-2-15,2 1-6 16,5-7 4-16,2 5 2 0,10 3-5 0,1-12 1 15,-2-4 1-15,5-7 5 0,-3-3-2 0,6-7-1 16,-7-4-1-16,1-3 7 16,5-6-9-16,1-1 8 0,-3-8 6 0,10-9 11 15,-8-9 9-15,-2-1 0 0,-3-5-1 16,-7 2 7-16,-1-3 5 0,-5 8-1 0,-2 6 10 16,-2 4 0-16,-4 1 0 0,0 7 9 15,0 0-6-15,2 4-17 0,-2 2-14 16,-3 5-11-16,0 6-2 0,0 0 2 0,0 0-1 15,0 0-9-15,16 38-7 0,-6-12-4 16,0 6-34-16,14 14-25 0,-8 0-38 0,11-4-38 16,-4 3-37-16,4 0-41 15,6-5-63-15,4-4-48 0,-7-5-59 0,-3-12-72 0,3-5-147 16,-8-7 39-16,-1-3 59 16,-4-4-334-16,2-1-304 0</inkml:trace>
  <inkml:trace contextRef="#ctx0" brushRef="#br0" timeOffset="8049.12">10890 4217 2484 0,'-14'-25'113'0,"11"0"19"0,-4 3 6 16,7-3-2-16,0 0 4 0,0 0-2 0,7-5-23 15,-1 5-6-15,5-5-3 0,2 5-21 16,-4 5 4-16,9 1-16 0,2 5-7 16,-4 3-8-16,4 5-6 0,3 6-13 15,4 2 6-15,10 9-9 0,-3 1 3 0,8 15-3 16,1 2-10-16,-5 4 0 0,-2 8-2 15,-9-1-6-15,0 3 5 0,-14-1-7 16,7-1 0-16,-7-6 0 0,-3-3-13 0,-3-7 9 16,-7 0 1-16,0-7-2 0,3 1 2 15,1-5 7-15,-4-3 17 0,0-11 15 16,-7 10 3-16,7-10 2 0,0 0 2 0,0 0 0 16,-20-30-2-16,13 6-5 0,1-2 6 15,2-8 2-15,4-2 4 0,0-3-2 0,4-10 0 16,6 0-12-16,6-1-1 0,-2 2-7 15,2 3-4-15,11 7-10 0,-10 6 1 16,2 7-5-16,-2 7-1 0,7 6-10 16,-8 2 1-16,4 7-5 0,4 6 1 0,-8 4-4 15,8 8-6-15,-1 6-26 0,4 11-28 16,6 4-33-16,-10 8-41 0,0-2-57 16,1 4-56-16,-8-4-46 0,11 0-55 0,-13-12-40 15,2-5-101-15,-2-6-56 0,2-2 60 16,-2-5-304-16,2-2-272 0</inkml:trace>
  <inkml:trace contextRef="#ctx0" brushRef="#br0" timeOffset="8432.39">12413 3840 2359 0,'17'-33'103'0,"-11"8"38"16,1 3 17-16,-1 4 10 0,-3 1 11 16,1 5 9-16,0-5-4 0,-1 9-4 15,-3-3-12-15,0 11-17 0,3-14-20 0,-3 14-21 16,0-9-9-16,0 9-12 0,0 0-9 15,0 0-7-15,0 0-7 0,-10 42-7 16,6-18-6-16,4 2 0 0,4 13-7 0,0 14 0 16,2 4-5-16,1 5-1 0,-1 1 2 15,5 13-1-15,-5-12-2 0,1 1 5 0,-1-5 4 16,1-3-1-16,-7-13-3 0,-7-2-3 16,11-9 5-16,-8 3-12 0,1-11 0 0,-3-2 6 15,-1-8-5-15,-7-3 1 16,-2-2-1-16,-4-6-8 0,-1 0-3 0,-1-8-3 15,-5 3-6-15,-3-6-2 0,0-4-2 16,0-3 0-16,3-7 2 0,0 4-11 16,11-8-2-16,-1 0-2 0,11 0 0 0,-1 0-4 15,7 0-10-15,0-4-8 0,3 4-28 16,7 0-36-16,3 0-46 0,4 0-66 0,7 4-70 16,-2 1-70-16,2 7-87 0,-4 1-196 15,13-1 68-15,-2 9 64 0,2 1-353 0,0-1-328 16</inkml:trace>
  <inkml:trace contextRef="#ctx0" brushRef="#br0" timeOffset="9016.07">3156 7643 2588 0,'-10'-11'147'0,"10"11"28"15,0-13 10-15,0 13-1 0,0-15-12 0,6 8-11 16,8-5-4-16,10-1-7 0,9-2-14 15,23-6-12-15,8 0-13 0,30-2-9 16,2 0-4-16,4 7-17 0,-4-8-4 16,-6 6-35-16,-17 7-56 0,-2-3-73 0,-4 6-80 15,-7-3-84-15,-7-6-108 0,-3 2-192 16,-6-1 23-16,-19 1 57 0,2-4-299 16,0-1-258-16</inkml:trace>
  <inkml:trace contextRef="#ctx0" brushRef="#br0" timeOffset="9265.26">4210 6917 2414 0,'-14'-6'185'16,"1"2"16"-16,13 4 3 0,-14-4-8 15,14 4-16-15,-10-6-22 0,10 6-11 16,0 0-23-16,0 0-16 0,0 0-8 0,0 0-15 16,37 22-5-16,-4-5-5 0,-6 4-2 15,20 12-8-15,6 12 1 0,-6 5-5 16,-4 1 1-16,-16-2-6 0,-4-2-1 0,-6 3-7 15,-4 3-3-15,-6-3-3 0,-7-6-5 16,0-4-2-16,-13 16 0 0,-8-12-3 0,-2 2-27 16,-7-4-48-16,4-5-47 0,-8 1-50 15,8-13-74-15,6-7-88 0,2-11-133 16,6 1-142-16,2-5 49 0,10-3-372 0,0 0-381 16</inkml:trace>
  <inkml:trace contextRef="#ctx0" brushRef="#br0" timeOffset="9981.93">5853 6815 2835 0,'0'0'228'0,"-21"-18"15"0,21 18 7 0,-9-11 1 15,9 11 15-15,-7-7-16 0,7 7-23 0,-6-7-33 16,6 7-23-16,0 0-23 16,-14-5-18-16,14 5-19 0,0 0-9 0,0 30-12 15,3-10-5-15,5 10-9 0,1 17-6 16,7 3-5-16,2 6-6 0,-2-2-5 0,4 2-2 16,-3 1 0-16,-1-5-13 0,-2 1-1 15,-1-6-1-15,-3-9 6 0,-3-9-13 16,3 0-6-16,-4-4-3 0,1-5 3 0,0-2-5 15,0-4 12-15,-4-3-3 0,0-3 6 16,0 0-6-16,-3-8 5 0,0 0-4 0,0 0-4 16,0 0-3-16,0 0 10 0,0 0-11 15,-3-33 9-15,3 19-1 0,-3-5 3 16,0-6 1-16,-1-3 2 0,1-5 9 16,-4-5 8-16,0-12-6 0,4-1 4 0,-3-2-11 15,-1 3-5-15,7 3 1 0,-3 9-7 16,3 1 2-16,3-16 2 0,0 13-4 15,1 5-4-15,2 0-10 0,-3 6 2 0,1 4-1 16,-1 4-1-16,4-4-8 0,3 4-4 16,-7 5-4-16,7 3 2 0,-3 1-9 0,6 3 3 15,0 5-12-15,-13 4-20 16,30 2-21-16,-10 6-20 0,1 3-14 0,-2 6-13 0,1 5-12 16,1 0-1-16,-5 6-5 0,-2-3 7 15,-4 3 14-15,2-2 4 0,-4-1 10 16,-2-1 6-16,1-2 4 0,-4-5 0 15,0-5 4-15,4 3 5 0,-3-2 6 16,-1-3 3-16,4 1 10 0,-4-3 0 0,3 0 8 16,1 2 1-16,3-3 6 0,0 1 7 15,0 1-8-15,4 3 7 0,2 2 1 0,1 4 6 16,-1 0-2-16,4 3 9 0,-6 4-1 16,-1 4 4-16,-3-2 0 0,-3-2 9 0,-7 2-3 15,0-2 2-15,-4 6 5 0,1-9-1 16,-10 6-3-16,-1-9-33 0,-5 6-56 15,-2-4-95-15,-2-1-89 0,0-11-96 0,3 0-146 16,7-5-46-16,-1-4 60 16,14 0-350-16,0 0-338 0</inkml:trace>
  <inkml:trace contextRef="#ctx0" brushRef="#br0" timeOffset="10348.17">6640 7036 2625 0,'10'-14'161'0,"2"2"9"16,-4 5-16-16,-2-4-7 0,-2 5-9 0,-4 6-15 15,0 0-19-15,0 0-20 0,16-1-1 16,-16 1 0-16,17 18-11 0,0-2-10 0,-1 9 4 16,-3 6-9-16,-2-2-1 0,5 17-3 15,-6-6 5-15,-3-5-3 0,6-6-7 16,-2-1 0-16,-8 0-2 0,6-9-6 16,-2 2 5-16,-4-6 24 0,5-1 47 15,-5-3 55-15,-3-11-21 0,6 4-18 0,-6-4-9 16,0 0-14-16,0 0-12 0,-3-54-2 15,0 6-24-15,-14-12 1 0,1-22-18 0,-11-1-1 16,0-2-9-16,0 6-5 0,-3 4-1 16,3 8-8-16,0 16-9 0,5 8 4 0,-2 5-17 15,4 12-4-15,7 5-4 0,-7 8-5 16,7 5 13-16,-8 7-19 0,1 2-14 16,4 10-27-16,-1 3-29 0,7 10-33 0,4 1-15 15,3 1-37-15,12 10-39 16,12 9-27-16,1-2-23 0,16-3-15 0,1-4-11 15,-2-7-32-15,10-9-33 0,-7-11-56 16,-1-3-80-16,1-9 8 0,1-2-296 0,-2-8-260 16</inkml:trace>
  <inkml:trace contextRef="#ctx0" brushRef="#br0" timeOffset="10584.46">7176 6694 2341 0,'13'-16'151'0,"-6"-1"35"0,-3 9 38 16,-1-3 30-16,3 5 5 0,-6 6 6 15,4-8-11-15,-4 8-39 0,0 0-9 0,0 0-38 16,0 0-8-16,0 0-24 15,0 0-15-15,0 0-6 0,17 37-10 0,-11-10-14 0,1 6-8 16,7 14 17-16,-2 3 3 16,-2 6-2-16,4-5-1 0,-1 5-14 0,1-6 1 15,2 0-9-15,-2-3-13 0,-4-10 2 16,-1-6-6-16,2-6-3 0,-5-3-2 0,4-2-2 16,0-1-10-16,-6-2-4 0,2-5-35 15,-2-2-36-15,2-3-30 0,-3 1-37 16,4-4-59-16,-7-4-75 0,0 0-90 0,0 0-86 15,0 0-122-15,-10-34-121 0,0 10 58 16,-7-2-549-16,-2-2-608 0</inkml:trace>
  <inkml:trace contextRef="#ctx0" brushRef="#br0" timeOffset="10748.99">6846 7085 3316 0,'-16'-3'9'15,"16"3"29"-15,0 0-1 0,-11-13 2 0,11 13-3 16,14-19-6-16,-1 1-3 0,14 1 10 15,20-8-13-15,-4 2-1 0,10 0-25 0,1 4-39 16,5-2-54-16,1 3-56 0,3-1-68 16,-6 2-43-16,-6-4-48 0,-1 3-76 15,-10 4-28-15,-4 2-177 0,-6-1-90 0</inkml:trace>
  <inkml:trace contextRef="#ctx0" brushRef="#br0" timeOffset="11148.54">7726 6715 1812 0,'0'0'114'0,"0"0"23"16,10-5 12-16,-10 5 0 0,0 0-2 0,0 0-13 15,14-3-5-15,-14 3-20 0,0 0-9 16,0 0-16-16,10 21-10 0,-7-5-6 16,3 1-2-16,-3 7 1 0,5 1-4 0,2 5-7 15,-4 2-1-15,4 0-7 0,4 11 5 16,2-8-14-16,-2-6-1 0,-1 2-8 0,0-6 12 16,-3-6 0-16,0 2-5 0,0-9-3 15,0 1-4-15,0-5-3 0,0-4-5 0,-10-4-6 16,23 0-3-16,-23 0-1 0,20-8 3 15,-20 8-11-15,21-11 9 0,-15 3-4 16,1 2 1-16,-1-1-8 0,-6 7 1 0,11-7-2 16,-11 7-12-16,0 0-3 15,9-5 3-15,-9 5 2 0,0 0 1 0,0 0-1 16,13 15 2-16,-13-15-3 0,14 12 2 16,-11-3 7-16,-3-9-2 0,13 8 11 0,-13-8 19 15,11 8 10-15,-11-8 30 0,10 6 14 16,-10-6-5-16,0 0 0 0,20-14-8 15,-10 6-7-15,-4-5-5 0,8-5-4 0,-7 0-7 16,-1 0-5-16,-3 1-6 16,0 1-17-16,5-8-39 0,-5 5-36 0,0 1-52 0,1-2-48 15,2 5-51-15,4-2-56 0,7-6-54 16,3 0-56-16,7 4-86 0,9-9-8 16,4 3-300-16,0 0-259 0</inkml:trace>
  <inkml:trace contextRef="#ctx0" brushRef="#br0" timeOffset="11982.38">8626 6669 2318 0,'10'-4'102'0,"-3"0"24"15,-7 4 6-15,0 0-11 0,0 0-17 16,0 0-5-16,0 0 2 0,23 18-3 0,-19-5-10 16,-4 2 2-16,0 7-6 0,3 3-5 15,-3 3 1-15,3 7-1 0,1 1-13 0,2-4 6 16,-3-6-9-16,1-1 6 0,-1 0 0 16,0-1 3-16,1-5 20 0,-1-1 31 15,1-5 53-15,-1-6 31 0,-3-7-36 16,0 0-12-16,0 0-17 0,0 0-9 15,0 0-19-15,-14-52-12 0,1 4-13 0,0-4-8 16,-14-19-15-16,4 2-9 0,-1 1-3 16,5 15-17-16,-8 2-9 0,4 8-17 0,-1 5-10 15,8 10-23-15,-1 9-21 0,4 9-13 16,-1 2-2-16,-2 8 0 0,2 4-2 0,1 7-3 16,-1 9 2-16,4 3 7 0,1 6 6 15,5 2 0-15,8 1 9 0,-1 3 1 16,10 9 5-16,-2-5 1 0,1-10 11 0,6 2-3 15,1-6 5-15,1 0 2 0,1-6 6 16,1-1 4-16,-1-11 5 0,-1 0 0 16,2-7 0-16,5-1 2 0,0-6-4 15,6-4 4-15,1-3 1 0,13-11 0 0,-11 0-1 16,1-3-3-16,-11 0 1 0,-2 6-2 16,-8 1 3-16,-2 3 1 0,-4 7-3 0,-1-4 3 15,2 2-13-15,-1 6-3 0,-7-1-6 16,-3 8-7-16,0 0-9 0,6-4 1 0,-6 4 1 15,0 0-1-15,0 0 3 0,0 0 1 16,0 0-1-16,0 0 2 0,0 0 1 16,30 16 5-16,-22-7-4 0,-2-2 9 0,4 2-3 15,7 4 7-15,-1 2-3 16,1-2 4-16,6 6 2 0,-3-4 5 0,7 6-3 16,0-4 5-16,0 4 2 0,0-2 6 15,-2-5 0-15,5 4-2 0,-6 6 3 0,3-5 2 16,-7 1-1-16,-4-2-7 0,5-3 7 15,-9 0-1-15,6 2-1 0,-9-2 1 0,5-2-2 16,-4-1 3-16,-4-2-1 0,5-2 7 16,-1-4 7-16,-1 2 15 0,1-3-3 0,-10-3 3 15,24 1 5-15,-11-2 4 0,4-8-3 16,6 1 1-16,-2-6 2 0,4-5-11 16,16-9 3-16,-1-3-6 0,-1-2-4 0,-1-3 0 15,-2-4 2-15,-2-3-8 16,-4-2-3-16,-7-2-1 0,0 4 1 0,-6 1-2 15,-7 6-1-15,0 11 7 0,-3 6 7 16,-4 1-2-16,-3 5-4 0,0 1-3 0,-3 5-2 16,0 0-4-16,-5 1-2 0,8 6-1 15,-19-3 0-15,19 3-1 0,-24 10 1 0,11 1 0 16,3 2-5-16,-3 6 2 0,6 3 3 16,0 1-5-16,4 10 0 0,3-4 2 0,3 7 3 15,4 2-4-15,9 6 7 0,5-1-7 16,5-1-16-16,1-7-36 0,2-5-51 15,-2-8-72-15,-3-5-87 0,-4-3-90 16,-1-10-168-16,2-5-59 0,-7-2 67 0,2-7-415 16,-7-2-405-16</inkml:trace>
  <inkml:trace contextRef="#ctx0" brushRef="#br0" timeOffset="12932.79">11266 6375 2685 0,'0'-10'18'0,"0"-2"29"0,4 1 18 0,-4-2 13 16,3 3 6-16,0 1-9 15,7 2-11-15,0-2 1 0,3 7-1 0,4 0-17 0,7 4-3 16,-5 3 7-16,8 2-20 16,3 11 18-16,-3 2-10 0,6 13-2 0,-3 2-13 15,-6 5 13-15,-11-8-10 0,-4 1-3 16,-4-1-3-16,-5 3-3 0,-8-2 1 0,-2-1 3 16,-10 7 4-16,4-8-9 0,-8-6-2 15,1 0 8-15,-4-10 3 0,1-3 1 16,-1-3-9-16,1-9 7 0,2-3-9 0,-3-5 7 15,-3-6-1-15,0-4-3 0,8-6-6 16,1-1-2-16,7-1 13 0,1-5 3 0,7 2-2 16,-5-2 10-16,11 4 6 0,8-5 2 15,-2 0-3-15,4-2-2 0,4 5 5 0,8-8 0 16,5-1-2-16,6 1 3 16,8 6 3-16,2 3-8 0,4 6-4 0,6 0 2 15,0 7 0-15,4 2-10 0,7 6-4 16,-11 3 3-16,-7 8-9 0,1 0 2 15,10 9 4-15,-1 2-4 0,-2 5-9 0,-7 5 9 16,-4 8-4-16,-4-4-3 0,-8 9-1 16,-8 2 2-16,-6-7 3 0,-1 9-4 0,-9-9 5 15,-4-1-3-15,-3-7-1 0,-3 3 6 16,-10 0-7-16,-4-2 5 0,1-1-5 16,-8-4 7-16,0-2-4 0,-6-3-1 15,11-9 3-15,-1-2 0 0,4-5-1 0,2-3 1 16,1-5-5-16,2-3-1 0,8-7 3 15,3-3-3-15,6-8-4 0,18-13 4 0,3-4 0 16,3 2-1-16,9-12 1 0,9 4-1 16,-2 0 1-16,1 2-8 0,-4 10 4 15,1 1 3-15,-8 6-4 0,7-1-5 0,-6 7-16 16,-11 4-28-16,-2 8-57 0,-7 5-75 16,-1 1-51-16,-5 6-47 0,2 0-81 0,0 2-130 15,-13 1-88-15,20 4 63 0,-7-1-352 16,1 2-345-16</inkml:trace>
  <inkml:trace contextRef="#ctx0" brushRef="#br0" timeOffset="13515.21">3900 9851 2587 0,'-8'-4'96'16,"-1"-3"31"-16,9 7 38 0,-10-8 11 16,10 8 4-16,0 0 2 0,-11-7-11 0,11 7-22 15,0 0-22-15,-3-10-15 0,3 10-4 16,21-8-15-16,2 1-4 0,10-3-13 0,10-4-6 15,17 3-5-15,4-4-6 0,2 0 0 16,-3 5-8-16,2-5-17 0,-2-1-44 16,0 7-61-16,0-7-70 0,-7 7-79 15,4-8-82-15,-6-1-76 0,-4-2-173 16,0 5 30-16,-20-3 54 0,0 6-253 0,-16-4-211 16</inkml:trace>
  <inkml:trace contextRef="#ctx0" brushRef="#br0" timeOffset="13766.04">4632 9301 2164 0,'-19'-8'99'0,"-1"-3"26"0,7 1 29 16,-4 0 14-16,7 5 3 0,-1-2 12 0,2 0-15 16,-1 1-13-16,10 6-21 0,-14-5-11 15,14 5-19-15,0 0-18 0,0 0-10 0,0 0-1 16,0 0-1-16,20 36-15 16,1-17-6-16,12 13 2 0,0 0-5 0,1 4-9 15,-4 2 4-15,0-1-2 0,-7 2-8 16,-7 7 2-16,-2 0 0 0,-7-4-2 15,-7-8-3-15,-4 7-6 0,-6 9 2 0,0-3-10 16,0-10-7-16,0-5-30 0,-3 1-40 16,0-2-47-16,-1-3-45 0,-2-3-45 0,-4 0-68 15,7-9-73-15,-5-3-147 0,6-3-36 16,-2-8 56-16,14-2-238 0,-13 0-196 16</inkml:trace>
  <inkml:trace contextRef="#ctx0" brushRef="#br0" timeOffset="14065.78">6083 9068 2258 0,'0'0'216'0,"0"-11"-11"15,0 11-6-15,4-7-22 16,-4 7-17-16,0 0-19 0,6-7-21 0,-6 7-13 0,30 1-14 16,-3 6-2-16,9 4-10 15,15 9-12-15,4 3 2 0,23 7-10 0,-2 0-2 16,7 5 2-16,-5 0-7 0,-2-2-1 16,0 0-10-16,-2 3-11 0,-11 2-36 15,-12-13-57-15,-5 0-77 0,-3 0-72 0,-13-7-95 16,0-4-130-16,-7-3-80 0,1-11 41 15,-1 1-278-15,0-5-241 0</inkml:trace>
  <inkml:trace contextRef="#ctx0" brushRef="#br0" timeOffset="14316.22">7163 8897 2499 0,'-23'-12'336'0,"6"2"18"15,4 3 7-15,-1-1-9 0,1 5-24 16,13 3-36-16,-13-7-28 0,13 7-35 0,0 0-30 15,-27 18-10-15,4-1-15 0,-4 17-29 16,-3 7-9-16,-4 6-14 0,1 8-4 0,0 9-20 16,0 0-6-16,-4 6-14 0,7-4 1 15,0 8-13-15,7-5-5 0,-1-1-1 16,8-12-17-16,-1-6-63 0,4-3-52 16,2-12-52-16,8-9-51 0,3-1-40 15,-3-7-58-15,6-2-40 0,-3-4-33 0,6-8-74 16,-6-4-91-16,0 0-117 0,34-16 64 15,-11-1-461-15,18-19-500 0</inkml:trace>
  <inkml:trace contextRef="#ctx0" brushRef="#br0" timeOffset="14599.96">7613 9090 2982 0,'30'-28'28'0,"-10"9"36"0,-1-5 25 16,-2 6 8-16,1 4-10 0,-5 2-2 0,4-3-20 15,-4 5 3-15,7 3-11 0,-1 1-6 16,2 6-16-16,2 6-3 0,7 1-2 0,0 8 7 15,7 13-9-15,-11-3 3 16,-6 1 0-16,0 12-12 0,-7-2 6 0,-10-4-5 16,2-7 3-16,-10 1 1 0,-4 5-3 15,-7-3 12-15,-15 12 15 0,-19-14-3 16,-3 5 9-16,0-12-10 0,-7-8 14 0,9-4-4 16,9-7 1-16,1-7-12 0,-12-8-5 15,6-7 2-15,14 7-7 0,6-8-10 0,11-2-12 16,5 3-14-16,8 0-30 0,9-6-39 15,2 0-51-15,22-12-48 0,3 3-65 0,13-13-76 16,18 2-112-16,10-2-89 0,-1 6 41 16,3-2-293-16,4-1-255 0</inkml:trace>
  <inkml:trace contextRef="#ctx0" brushRef="#br0" timeOffset="15132.88">8500 8569 2284 0,'0'0'77'15,"12"13"45"-15,-7-2 24 0,1 3 9 16,-3 4-12-16,1 7 13 0,-1 7 2 15,3 4-1-15,2 15 5 0,-5 5 3 0,3 4 6 16,1-1 8-16,-1 4-6 0,-3 2-16 16,8 18-13-16,-8-16 0 0,4-2-17 0,-1 3-15 15,1-5-8-15,-3-1-7 0,-1-7-6 16,-3-10-16-16,3-10-2 0,-3-10-3 0,7 0-8 16,-7-8 3-16,0-2 2 15,0-5-10-15,0-10 1 0,0 0-8 0,0 0-1 16,0 0-9-16,0 0-1 0,-13-64-3 15,5 11-6-15,-1-5-2 0,-1-6 4 0,3-3-5 16,3 1-12-16,4-4-1 0,-3-13 1 16,3 19 0-16,3-4 0 0,8-7-4 15,-4 15 2-15,9 2 1 0,-2 1-3 0,-5 7 3 16,15 0-5-16,-4 7 1 0,0 11-4 16,-3 8 1-16,2 5-6 0,1 5-6 0,1 3 2 15,-2 5-3-15,-5 6 6 0,2 6-6 16,-2 6 0-16,-8 4-7 0,1 6-23 0,-4 6-18 15,-3 5-10-15,-10 14-8 16,1 0-1-16,-12 1-2 0,-9-1-13 0,4-4 5 16,-1-6-3-16,0 1-6 0,11-12-8 15,3-2 0-15,-1-6 4 0,8-4-2 0,-1-3 5 16,0 1 9-16,7-2 15 0,0 0-2 16,7 0 10-16,6-1 4 0,1 2 12 15,2-4 7-15,11 0-3 0,0-1 7 0,3 4 5 16,6-1 10-16,15 7-2 0,-2 4 2 15,1 0 7-15,4 5-3 0,-8-3 7 0,1 0-4 16,-4 9 0-16,-6-5-61 0,-4-2-57 16,-13-2-50-16,4-1-66 0,-11-7-86 0,1-3-172 15,-1-4 16-15,-4-6 47 0,-1-1-227 16,-8 0-162-16</inkml:trace>
  <inkml:trace contextRef="#ctx0" brushRef="#br0" timeOffset="16482.65">2363 8969 1928 0,'0'0'-19'0,"-20"-1"11"0,20 1 15 16,-16-11 11-16,8 4 24 0,8 7 7 16,-13-13 20-16,7 6 17 0,3-4 7 0,-2 4 4 15,5 7 6-15,-6-19-1 0,3 8-3 16,-1-3 10-16,4 3-1 15,0-3-19-15,4-4 6 0,-1 3 9 0,3-2-38 16,2-1 4-16,-2 3 0 0,7-2-15 16,1-1 4-16,2 0-13 0,5 4 8 0,-1 1-8 15,10-2-7-15,-8 1 9 0,5 6-9 16,3-3-3-16,0 1-6 0,0 6 10 16,4-4-9-16,-1 5-11 0,3 3 0 0,2-2 2 15,5 4 6-15,4 1-7 0,-4-1 2 16,3 5-17-16,11 6 5 0,-4 2 0 0,1 0 10 15,-5 5 3-15,-5-1-5 0,2 5 1 16,-8 2 0-16,2-1 0 0,-4 6 3 16,4-3-2-16,1 5-2 0,-5-1-3 0,-6 0 6 15,-6-4-6-15,6 2 0 0,0 2 4 16,-8-4 1-16,2 9 4 0,-4-6-2 16,0-5 4-16,-3 5 7 0,-1 9 2 15,1-5-2-15,-7-9 6 0,0 5-16 16,0 2 3-16,-4 2-1 0,-2 0 1 0,-4-1-3 15,3 2-7-15,-3-1 2 0,0-6-3 16,-3 7 2-16,-4 2-5 0,1-5 4 0,-1 1-5 16,-3 0 0-16,-7 12 5 0,0-1-8 15,1-4 5-15,-4 1 3 0,-7-9-1 16,-3 6-2-16,-3-4-6 0,3-5 2 0,0-5-4 16,-10 4 5-16,0-4 1 0,-4-2-6 15,8-5-2-15,-1-9 4 0,-3 1 3 0,-16 3 7 16,6-8 4-16,-1-2-6 15,5-3 5-15,-21-6 1 0,0-3 8 0,4-9-2 16,-1-2-2-16,4-2 7 0,5 0-3 16,-2-6 2-16,-7-11 3 0,21 6 2 15,-4-3-3-15,-3-12-2 0,7-6 4 0,2-7-10 16,8 2 4-16,6-4-6 0,11 6-8 16,7-7 3-16,1 0 7 0,8 2-14 0,11-3 0 15,-2-10-9-15,12 2-15 0,-2 5-41 16,11 4-45-16,8 3-47 0,-8 17-53 15,6 4-56-15,4 5-61 0,-7 0-83 0,10 7-102 16,4 9-83-16,4 1 62 16,-9 5-342-16,-2 11-347 0</inkml:trace>
  <inkml:trace contextRef="#ctx0" brushRef="#br0" timeOffset="23883.63">6779 13255 2514 0,'0'0'15'0,"0"0"33"0,0 0 17 15,4 11 8-15,-4-11 4 0,0 0-7 16,0 0-11-16,0 0 3 0,0 0 14 0,0 0-19 16,0 0 11-16,0 0-3 0,0 0-2 15,0 0-7-15,0 0-1 0,0 0-7 0,0 0-7 16,-17 11-2-16,17-11-4 0,-17 3 9 16,17-3-11-16,-19 3 9 0,19-3-1 15,-27 1-2-15,27-1 15 0,-27-1 2 0,13-2 13 16,-5-2-14-16,-1 0 11 0,-4-3-1 15,2-2-12-15,-2-5 4 0,-3 0-6 16,-3-2-3-16,7-4 1 0,-4 2 0 16,4-6 6-16,-4-7-4 0,-3-1-4 0,10 3 6 15,4 5 6-15,-8-12-2 0,7 4 2 16,8 3 6-16,-5 1-10 0,7 0 5 16,-2 0-7-16,5 4-2 0,-2-8-3 0,6 5 0 15,0-3-10-15,0 6-4 0,0-1-6 16,3-2 2-16,4 3-5 0,2 0-6 0,2 3 0 15,-1 2-2-15,2 0-4 0,2 0-4 16,-1 2-2-16,-2 3-1 0,2 2 4 16,-3 4-7-16,3 0-2 0,0 5-4 0,1 1 4 15,-14 3-9-15,30 3 10 0,-14 5-4 16,5 2-3-16,-2 7 3 0,1 2 2 16,4 5-2-16,6 8 6 0,-6-2-11 15,-11-2 5-15,-1 4 2 0,-1 14 4 0,-1-2-4 16,-4-1-5-16,-6-4 6 0,-6 17 0 15,-1 1-2-15,-7 4 5 0,-2 11-6 0,-7-2 2 16,-4-4 3-16,0 1-1 0,8-13-2 16,-5 11 3-16,1-12-5 0,-1 1 3 15,5-4 2-15,-2 3-2 0,5-6 1 0,2 3 0 16,5-1-1-16,2-12 2 0,4-2 4 16,3 0-4-16,0-9 11 0,3 3 1 0,0-4 14 15,1-5 16-15,-1-2 16 16,3-2 2-16,1 0 12 0,0-4 11 0,0 1-4 15,2-6-4-15,1-5-11 0,-10-2 11 16,24-2-20-16,-24 2-1 0,40-14-37 16,-17 1-61-16,7-2-80 0,0 0-74 0,3-1-103 15,18-6-113-15,2-6-139 0,4 1-113 16,-4-4 62-16,13-2-566 0,5-3-634 0</inkml:trace>
  <inkml:trace contextRef="#ctx0" brushRef="#br0" timeOffset="24583.15">7712 13262 3335 0,'0'0'-61'0,"-19"0"23"16,19 0 20-16,0 0 10 0,0 0 12 16,-20 3 13-16,20-3 4 0,0 0 13 15,0 0 7-15,0 0 6 0,0 0 6 0,0 0-6 16,-24-3 11-16,24 3-3 0,0 0 0 15,0 0-7-15,-19-3 0 0,19 3-3 0,-17-1 2 16,17 1 10-16,-20-8-3 0,6-1-1 16,1 2 4-16,-4-2-1 0,-3-4-1 15,1-2-3-15,-2-5 2 0,-2-2 3 16,0 0 6-16,0-2-1 0,-7-13 0 16,6 2-5-16,-3-2-3 0,11 3 8 0,-1 8 6 15,4-2-2-15,2-1 3 0,2-4 3 16,2-1-2-16,4 2-5 0,-3 3-9 0,6-1-9 15,0 5-1-15,-5-3-9 0,10 3-1 16,-2 3-4-16,3-3-4 0,7 5-2 16,1-1-4-16,2 7 1 0,4 2-9 0,1-1-6 15,-5 5 0-15,1 5 0 0,-1 3-1 16,-16 0-5-16,37 13 0 0,-17-1-4 0,0 9 2 16,-3-1-1-16,-4 5 6 15,0 5-4-15,-6 2 1 0,0 3-1 0,-4 2-4 16,-3 4 2-16,0 11 1 0,-3 4 0 15,-4 2 0-15,-3 3-1 0,-3 12 3 0,-4-1 0 16,-3 1-2-16,4 2 3 0,-5-5-1 16,-6 2 1-16,8-7 0 0,-1-8 5 15,4-1-11-15,-2-6 6 0,9 0 1 0,-2 0-5 16,8-13 4-16,3-2 3 0,3-7 1 16,-3-2-2-16,3-1 2 0,8-1 5 0,-5-5 0 15,7-1 8-15,5 0 23 16,-1-11 15-16,5 0 10 0,5-4 1 0,3-6-6 15,10-7 9-15,13-6-3 0,4-9-9 16,10-6-11-16,2-6-5 0,-1-4-1 16,-8 1-9-16,-14 8 7 0,-3 0 1 0,-5-1-10 15,-5 1 0-15,-11 7-17 0,-5 3 1 16,1-3 1-16,-9 4 2 0,-2 0-3 0,-4 2-22 16,-3 5-28-16,-3-4-21 0,-4 5-43 15,-2 2-44-15,-9 3-45 0,6 0-49 0,-9 3-57 16,1 0-53-16,4 6-62 0,-5-1-75 15,5 4-144-15,2-2 59 0,1 1-458 16,13-3-499-16</inkml:trace>
  <inkml:trace contextRef="#ctx0" brushRef="#br0" timeOffset="24950.12">8819 13430 3175 0,'-22'4'223'0,"8"-4"55"16,1 3 39-16,13-3 6 0,-21 3 9 0,21-3-10 15,0 0-12-15,0 0-21 0,0 0-34 16,0 0-25-16,0 0-22 0,43-28-21 16,22 11-17-16,24-12-19 0,18 4-14 0,7-1-11 15,6-5-12-15,3 2-11 0,-4 4-7 16,-2-5-12-16,-10 7-16 0,-7 1-44 0,-13 1-47 16,-24 7-60-16,-6 2-89 0,-14 4-65 15,-13-1-58-15,-3 5-72 0,-11 1-52 16,-2-1-67-16,-5-4-74 0,-2 1-120 0,-3 0 62 15,-4-4-600-15,-4-3-682 0</inkml:trace>
  <inkml:trace contextRef="#ctx0" brushRef="#br0" timeOffset="25199.22">9997 12705 3613 0,'-14'-5'82'16,"1"0"30"-16,5 0 3 0,8 5-8 0,0 0-5 15,0 0-18-15,-13-3-9 0,13 3-6 16,0 0-9-16,0 0-5 0,0 0 4 0,48 28-12 15,-18-10-1-15,16 8-4 0,-3 5 2 16,1 4 0-16,-1 2-2 0,4 13-6 16,2 3 3-16,-8 4-1 0,-19-4 2 0,-1 2 0 15,-12-1-4-15,-4 3 3 0,-5-1 4 16,-14-1-6-16,-2 2-8 0,-18 6-1 16,-3-2 0-16,-13-4-6 0,-6-6-21 15,-1-5-55-15,11-11-45 0,-2-2-54 0,1-5-72 16,8-3-62-16,5-11-77 0,8-2-86 15,6-1-93-15,0-4 40 0,3 0-373 16,1-7-360-16</inkml:trace>
  <inkml:trace contextRef="#ctx0" brushRef="#br0" timeOffset="25999.24">12133 12965 2508 0,'0'7'-26'0,"6"1"32"0,1-1 28 16,0 3 19-16,6-5 33 0,0 5 19 0,4-6 7 16,3 2 16-16,0-1 5 0,3-2 16 15,1-3 13-15,-5-3 3 0,11-4 9 16,8-5 2-16,-8-6 6 0,16-7-11 0,-10-7 4 16,2-10-11-16,-2 1-7 0,-9-7-15 0,3-17-11 15,-7 0 2-15,-6 5-6 16,-11-2-24-16,1-5-15 0,-14-14-2 0,-2-1-12 15,-12-1 1-15,1 4-4 0,-6 5 2 16,-1 6 8-16,4 17 9 0,-4 6-5 0,3 5-1 16,5 11 13-16,-1 4-17 0,3 11-13 15,-3 3-6-15,0 7-15 0,1 4 9 16,-5 8-14-16,-3 9-1 0,-9 12-7 0,6 10-1 16,3 5-8-16,10 6-4 0,1 6 13 15,5 9-13-15,8 2 6 0,10 19 2 0,6-4-7 16,7 0-3-16,7 1-22 15,2-8-35-15,6-5-25 0,4-5-33 0,1-10-27 16,7-5-30-16,-14-15-47 0,14-7-46 16,3-9-76-16,-7-9-70 0,-2-10-91 0,-2-4-145 15,28-9 1-15,-4-5 66 0,0-7-475 16,11-11-512-16</inkml:trace>
  <inkml:trace contextRef="#ctx0" brushRef="#br0" timeOffset="26300.25">13373 12391 3050 0,'-10'-11'49'0,"7"3"43"15,-8 1 17-15,5 0 13 0,6 7-3 16,-13-11-3-16,13 11-14 0,-14-2-14 0,14 2-18 16,0 0-3-16,-30 17-4 15,17 1-9-15,3 2-7 0,-1 7-2 0,2 5 0 0,2 0-11 16,7 4 3-16,7-4-4 16,-7 0 2-16,9 2-3 0,5-4-4 0,-1-5-1 15,4 0 6-15,0-8 3 0,0-5 12 16,-1-1 16-16,-2-6 11 0,2-3 4 0,-16-2 1 15,27-7-5-15,-13-4-4 0,-5-7-13 16,4 2-5-16,-2-7-5 0,-8-2-4 16,3-5-6-16,-6 3 0 0,-3-9-11 0,0 4 0 15,0 5-2-15,-5 4-26 0,8 5-34 16,-3 0-52-16,0 2-53 0,3 6-66 16,0 3-48-16,-7-1-53 0,4 3-62 0,3 5-126 15,7-12-60-15,2 4 65 0,8-1-341 16,7 1-318-16</inkml:trace>
  <inkml:trace contextRef="#ctx0" brushRef="#br0" timeOffset="27800.86">13976 12202 2480 0,'10'-7'79'0,"-7"2"17"15,-3 5 15-15,7-10 14 0,-7 10-6 0,0 0-5 16,0 0-17-16,0 0-6 0,0 0-8 16,0 0-14-16,0 0-2 0,0 0-8 0,-34 17-13 15,28 1 5-15,0 1-12 0,-1 6-3 16,1 6-5-16,-2 1-2 0,5-2-6 0,6 5 11 15,0 0-4-15,5-5 0 16,-2-5-9-16,4 6 2 0,-4-12 1 0,5-5-8 16,2 0 0-16,1-10-7 0,-4-1 13 15,-10-3-7-15,26-4-7 0,-13-7 3 0,4-2-5 16,-4-1 3-16,1-6 19 0,-4 0 15 16,0-2 9-16,-4 4 17 0,1-6 4 15,0 8 14-15,-4-1 8 0,0 4-5 0,4 5-4 16,-7-2-6-16,0 10-10 0,10-15-10 15,-10 15-9-15,0 0-2 0,0 0-3 0,0 0-9 16,13 38-5-16,-6-16 1 0,-4 14 2 16,8 8-6-16,-2 9 3 0,4 1 11 0,4 20 7 15,1-16-1-15,-2 16 4 0,4-2 1 16,-7-12 3-16,1-2-4 0,-11 2-6 16,4-5-5-16,-4 0-4 0,-6-15 0 15,-1-5-5-15,-2-5-2 0,-8-1-4 16,-2-4-5-16,-8-4-2 0,-3-4-7 0,-3-2-11 15,0-5-3-15,0-2-8 0,7-4-15 16,-4-4-7-16,-2-4-14 0,-1-4-7 0,0-5-9 16,10-1-3-16,-1-6 1 0,8-3 6 15,7 1-5-15,-2-6 4 0,8-2 8 0,11-5 3 16,2-12 3-16,4-6 8 0,10 3-6 16,3 3 3-16,6-9 2 0,1 9 5 0,-7 5 8 15,3-1-3-15,0 6 6 16,4 2 2-16,-14 7-3 0,4 10 4 0,-3-1-4 15,-5 4 0-15,2 6 1 0,-1 2 5 16,-4 7-2-16,-2-1-1 0,-14 1 3 0,26 8 1 16,-12 3 3-16,-1-1-1 0,-3-2 5 15,0 5 2-15,0-1-4 0,-4 1 9 16,1-5-7-16,3 3 7 0,-3-1 3 0,-1-6 13 16,-6-4 18-16,7 9-4 0,-7-9-1 15,0 0-5-15,0 0 4 0,10-23 10 0,-13 5-8 16,-4-7 4-16,0-12 1 0,-9-19-4 15,-4-15-6-15,-3-8-6 0,-4 3-1 16,0-5-2-16,4 6-1 0,-4 7-2 0,3 17 3 16,2 2 6-16,-5 9 4 0,-3 15-1 15,6 7-4-15,-2 0-5 0,-1 8 3 16,4 6-7-16,3 4-1 0,-4 7 1 0,4 5-6 16,4 5-16-16,9 4-15 0,7-3-13 15,10 15-12-15,17 8-16 0,16 9-6 16,4-10-13-16,7 10-17 0,6-7 6 0,3-10-10 15,-3-4-14-15,-1-9 9 0,12-5 4 16,-5-8 5-16,-9-4 16 0,6-9 9 0,-3-3 3 16,-10-1 13-16,0-8 2 0,-10 5 6 15,-7-1 5-15,-9 2 14 0,-7-5 39 16,-4 10 20-16,-4-2 16 0,-1-1 15 16,-8 10 2-16,-8-13-1 0,8 13 1 0,0 0 0 15,-30 0-8-15,30 0-8 0,-43 14 0 16,23 3-1-16,-3 0-6 0,3 8 4 0,3 0-6 15,4 5-2-15,7 5-1 0,2-5-5 16,11-5 1-16,3 20-16 0,10-2-18 16,3-10-37-16,4-4-36 0,-1-9-54 0,1-2-32 15,3-6-33-15,0-7-27 0,-3-3 4 16,9-9 3-16,18-8 27 0,3-7 14 0,-4-6 23 16,7-11 7-16,-7 7 25 0,-6-2 27 15,-4-4 55-15,-10 3 36 0,8 3 46 16,-22 3 35-16,-5 8 39 0,-1 1 21 15,-10 4 0-15,-3 4-8 0,-3 5-8 0,3 7-8 16,-13-13-16-16,-1 11 1 0,14 2-9 16,-33 5-16-16,17 2-8 0,-8 6 0 15,1 2-6-15,-4 4-8 0,3 2-13 0,5 1 7 16,2 3-11-16,4 3-2 0,10-6 3 16,0-4 2-16,6 2 2 0,3-1-13 0,4-3 5 15,4-4-5-15,2-4-4 0,1-1 9 16,2-7-8-16,2-2-6 0,-1-3-3 0,7-7 11 15,-8-1-7-15,8-5 7 0,-10 0-1 16,-1-1 3-16,1-1 10 0,-7 2 12 16,3 3-3-16,-6 0 5 0,0 2 1 15,-4 1 0-15,4 2-12 0,-7 10-1 0,6-10-2 16,-6 10-3-16,0 0-4 0,0 0-3 16,0 0 2-16,0 0-6 0,4 32 0 15,-1-21-7-15,4 3 1 0,-1 7-1 0,4-10-2 16,4 0 3-16,-1-1 2 0,4-2-4 15,-4-1 1-15,4-4 2 0,10-6-1 0,0-2 1 16,9-5 0-16,10-11 1 0,1-4-1 16,6-4-6-16,-6-6 3 0,7-12 1 0,-5-8-3 15,-2-8-1-15,-1-12 3 16,-2-4-6-16,-7-13 1 0,-7 1 2 0,-7-8-3 0,-3 3 0 16,-10-1 13-16,-6 7 12 15,-8 9 16-15,-3 20 9 0,-6 4 7 0,3 20-50 16,-3 6 44-16,-4 20 2 0,-3 3-17 15,-7 8-9-15,-25 12-4 0,1 20 1 0,-9 17 2 16,3 6-1-16,21 12-2 0,6 11-4 16,16 2 0-16,18 2 0 0,19 1-3 0,10-2 0 15,11-6-5-15,2 0 0 0,8-6-5 16,-4-9-15-16,7-7-33 0,-8-6-37 16,-2-15-57-16,-4-11-83 0,5-2-72 15,-9-6-83-15,1-12-98 0,-10-1-145 16,0-4 62-16,3 0-468 0,8-4-492 0</inkml:trace>
  <inkml:trace contextRef="#ctx0" brushRef="#br0" timeOffset="28299.44">18190 11762 2980 0,'-11'-15'16'16,"5"2"21"-16,-7-3 17 15,-1 6 19-15,1-1-1 0,-1 1-10 0,1-1 2 16,-1 7 5-16,1 0-21 0,1-2-10 16,12 6 7-16,-34 3-3 0,14 4-1 0,-7 4-10 15,-3 6 3-15,-10 9-11 0,4 6-4 16,-5 2-2-16,5 7 1 0,2-4 0 0,1 5-7 16,6-3 8-16,4 5 3 0,0-5-1 15,9 7-13-15,8-11 10 0,3-5-7 16,6-5 2-16,0-5 3 0,0-1 4 0,7 2-7 15,1-10 1-15,-2 0-4 0,4-1 0 16,1-7 3-16,2-3 2 0,-16 0-4 0,38-6-3 16,-22-1 5-16,4-8-5 0,7-2-3 15,6-13-2-15,4-2 0 0,-7-4 0 0,0-2-2 16,0-5 1-16,-7 3 5 16,0 1 15-16,-3-1 13 0,-7 9 12 0,-2 5 12 15,-8 6 24-15,4 1 21 0,-4 5 3 16,0 2 4-16,0-1-13 0,5 2-18 15,-8 2-7-15,0 9-7 0,0 0-10 0,0 0 0 16,0 0-8-16,0 0-8 0,0 0 2 16,9 38-8-16,-5-17-1 0,-1 4-3 0,3 7-6 15,5 1 0-15,5 10-5 0,-2 3-22 16,-4-6-30-16,-1-10-34 0,2 3-49 16,2-1-63-16,1-2-67 0,-1-3-64 0,-4 1-82 15,5-8-126-15,-4-6-32 0,-4-1 66 16,8-5-364-16,-7-1-332 0</inkml:trace>
  <inkml:trace contextRef="#ctx0" brushRef="#br0" timeOffset="28733.77">18313 12065 2453 0,'-3'-28'5'0,"-1"0"33"0,1-1 26 0,-1 0 30 16,4 4 5-16,7-6 15 0,0-5 4 16,-4 3 8-16,7 2-3 0,3-14-10 15,7 7 7-15,-3 9-15 0,3 4-17 0,-3 1-8 16,-1 12-5-16,-2 2-8 0,5 6-10 15,2 1-1-15,2 7-7 0,-2 9 0 0,4 8-8 16,10 11 0-16,-10 2-5 16,2 8 0-16,0 2-5 0,-7 1-9 0,-7-1 3 15,1 6-7-15,-7-9 5 0,2 6-6 16,1-10-2-16,-6-9-2 0,-1 0 0 0,4-9-2 16,-7 2 7-16,0-4 0 0,3-2-1 15,-3-5-1-15,0-2 9 0,0-8-8 16,0 0-9-16,0 0 15 0,0 0 5 0,0 0-6 15,0-43-1-15,0 18 1 0,3-10 1 16,7-17 2-16,1-7-3 0,-2 5 4 0,12-3-2 16,9-7 5-16,-3-1 13 0,9 11 2 15,-6 8-9-15,3 7 0 0,1 2-1 16,-1 5-9-16,-10 11-1 0,4 7-7 16,-7 6 5-16,3 5-3 0,-10 3-3 0,11 11-1 15,-4 3 1-15,0 7-4 0,3 6 2 16,-3 15 2-16,4 1-16 0,-5 3-40 0,1 4-40 15,1-4-45-15,-2-2-61 0,-2-1-61 16,-4-11-47-16,4-7-76 0,-4-4-156 16,1-8-8-16,2-4 62 0,-2-3-321 0,2-6-281 15</inkml:trace>
  <inkml:trace contextRef="#ctx0" brushRef="#br0" timeOffset="29084.33">20176 11362 2386 0,'17'-43'109'0,"-1"-1"45"0,1 9 15 15,-10 7 23-15,-4 3 12 0,0 6 9 0,-3-5-3 16,0 10-15-16,0 2-24 0,0-1-21 16,0 13-11-16,0-11-18 0,0 11-9 15,0 0-10-15,0 0-12 0,0 0-5 0,-3 56-10 16,3-22 0-16,3 19-9 0,1 4-10 16,-1 11-5-16,-6 17-7 0,-1 1-5 0,1-1 4 15,-3-3-8-15,-4-6 1 0,-4 3-5 16,4-18-2-16,-7-5-5 0,-2-2-5 0,-8-3 2 15,-3-8 1-15,-3-5 3 16,-11-12-7-16,-9-2 0 0,-7-5-6 0,10-13-13 16,-1-9-6-16,-9-11-3 0,8-2-8 15,1-12-7-15,15-3 0 0,3-2 2 16,12-9 3-16,8 6-1 0,13 1-1 0,0-2 0 16,13-13 3-16,1 4 3 0,9 4 0 15,-3 5 1-15,7 1-8 0,-3 9-13 0,-2 4-41 16,2 2-60-16,-1 10-84 0,1-3-78 15,-5 3-101-15,8 1-188 0,0 2 37 0,-4 4 64 16,0-2-351-16,11 3-322 0</inkml:trace>
  <inkml:trace contextRef="#ctx0" brushRef="#br0" timeOffset="31033.4">6723 15477 2064 0,'-4'-15'241'15,"1"-2"-24"-15,0-8-16 16,0 0 4-16,-4-4 10 0,0 0-22 0,3 4 1 15,-2 0 3-15,3 3 6 0,-4 5 14 16,4 2 19-16,-4 2-1 0,7 1-23 16,-4 3-23-16,4 9-17 0,0 0-8 0,0 0-9 15,0 0 11-15,-3 49 6 0,6-10-4 16,1 29-3-16,6 18-3 0,-6 13-5 0,2 1-3 16,-3 1-13-16,0 7-11 0,8-1-9 15,-11-3-4-15,7-8-8 0,2-3-12 0,-2-7-10 16,3-9-9-16,3-16-1 15,-3-4-12-15,-3-17-5 0,0-8-7 0,-1-3-19 16,1-5-25-16,-4-6-19 0,1-4-25 16,-4-2-40-16,3-6-62 0,-3-6-60 15,0 0-51-15,0 0-54 0,0 0-66 0,0-32-68 16,4 8-89-16,2-10-115 0,1-1-54 16,16-15 79-16,-2-3-592 0,9-12-672 0</inkml:trace>
  <inkml:trace contextRef="#ctx0" brushRef="#br0" timeOffset="31316.11">7252 15477 3554 0,'-9'-29'54'0,"-1"1"46"0,4 6 35 15,-2 4 34-15,5 0 24 16,0 5 33-16,-4-1 23 0,4 3-20 0,0 3-17 16,-4 0-24-16,7 8-21 0,0 0-23 15,0 0-13-15,0 0-8 0,0 0-10 16,10 57-7-16,3-7-1 0,4 8 5 0,2 17 16 15,-2 4 8-15,1 6-11 0,-6 2-3 16,6 4-9-16,-9-1-8 0,1-3-6 16,4-5-13-16,-4-4-4 0,-4-13-6 0,0-8-8 15,5-1-7-15,-4-9-5 0,-1-9 0 0,0-11-15 16,-2-4-26-16,0-7-28 0,-1 1-29 16,-3-9-59-16,0-2-84 0,0-6-83 15,7 5-78-15,-7-5-99 0,0 0-92 16,23-30-218-16,-4 10 65 0,19-16 79 15,11-10-622-15,5-9-696 0</inkml:trace>
  <inkml:trace contextRef="#ctx0" brushRef="#br0" timeOffset="31584.05">8416 15899 3713 0,'-7'11'134'0,"-2"-6"40"0,2 0 16 15,7-5 16-15,0 0 6 0,-10 7-3 0,10-7-21 16,0 0-4-16,0 0-8 16,44-15-37-16,8 1 2 0,32-11 4 0,16 0-24 15,20-3-7-15,3 3-3 0,34-14-9 16,-1 3-11-16,-29 11-2 0,-4-5-9 0,-6 5-35 16,-10 1-33-16,-17 3-49 0,-23 3-52 15,-11 3-43-15,-13 5-54 0,-9 6-42 0,-8-4-67 16,-5 1-80-16,-15-2-75 0,1 0-109 15,-7-1-57-15,-7-4 57 0,-7 0-478 16,-2-3-512-16</inkml:trace>
  <inkml:trace contextRef="#ctx0" brushRef="#br0" timeOffset="31816.46">9673 15170 3034 0,'-10'-11'53'16,"-4"1"31"-16,8 2 21 0,-1 4 6 15,7 4-14-15,0 0-4 0,0 0-13 0,0 0-2 16,0 0 5-16,0 0 7 0,51 22 5 15,-8-1-8-15,3 8 11 0,1 3-2 0,3 4 7 16,0 10-1-16,0 4-7 0,-7 1-6 16,-10-2-2-16,-6-2-7 0,0 6-8 0,-10-2-3 15,-7 2-3-15,-10-7-10 0,-4 4-5 16,-6 0 1-16,-3-3-16 0,-17-2-15 16,-4 0-29-16,-16 7-37 0,-10-2-61 15,0-2-56-15,-3-3-84 0,-1-10-94 16,15-8-123-16,5-7-130 0,8-5 67 0,9-7-418 15,8-6-422-15</inkml:trace>
  <inkml:trace contextRef="#ctx0" brushRef="#br0" timeOffset="32549.53">12146 15662 2700 0,'-10'8'-38'0,"7"-4"26"15,3-4 18-15,-7 11 5 0,7-11 20 16,0 0 22-16,0 0 17 0,13 14 12 0,-13-14 22 16,14 7 17-16,-1-1 11 0,0-3-9 0,-13-3 10 15,30 0 8-15,-10-9 12 16,4 1 4-16,12-20-6 0,1-5-6 0,-4-6-6 15,0-4-9-15,-3-7-9 0,0-14 9 16,-6 10 5-16,-10-6-1 0,-1-18 8 16,-13-5-32-16,0 0 1 0,-10-9-1 0,-7 0 3 15,-10 2 0-15,-3 3-8 0,-6 6 13 16,-1 10 7-16,1 9 1 0,3 13 9 0,6 12-7 16,-7 5-8-16,11 7-27 0,3 12-9 15,0 2-13-15,0 15-8 0,0 0-4 0,-7 12-3 16,7 9-12-16,-3 19 0 0,-1 24-6 15,8 10-4-15,10 12-4 0,6 2 4 0,6 4-7 16,7 1-12-16,14 0-38 16,6-2-27-16,11-1-32 0,5-11-13 0,2-5-24 15,9-6-22-15,3-11-30 0,0-11-33 16,4-11-62-16,-14-18-67 0,-3-14-63 16,-6-7-78-16,2-7-119 0,14-8-45 0,17-17 63 15,-7-6-493-15,-7-10-540 0</inkml:trace>
  <inkml:trace contextRef="#ctx0" brushRef="#br0" timeOffset="32800.21">13283 15024 3101 0,'-10'-12'9'0,"-3"2"26"0,-4-1 39 0,0 4 5 15,-3 0 10-15,-3 2 2 0,-1 3 8 16,5 2-16-16,-8 2 4 0,0 3-9 16,0 8-13-16,4 5-3 0,7 4-5 15,-11 13 2-15,7 5-4 0,0 2 7 0,13-5-5 16,7-5-2-16,3 4-1 0,8-3 6 15,12 5-9-15,-7-13 14 0,8-7 4 0,-5-4 6 16,5-4 14-16,-4-9-1 0,4-5-2 16,3-3-8-16,-8-7-8 0,1 0-9 15,4-3-4-15,-8-6-7 0,1-4 0 0,-7-3-7 16,7-13-31-16,-11 3-49 0,1 5-50 16,-7-3-60-16,3 4-71 0,4 2-75 15,0-2-71-15,3 5-102 0,-1 0-107 0,8 4 68 16,3 0-402-16,0 6-387 0</inkml:trace>
  <inkml:trace contextRef="#ctx0" brushRef="#br0" timeOffset="34333.68">13932 14547 2693 0,'0'0'48'16,"0"0"9"-16,0 0 5 0,0 0-10 0,0 0-5 16,-49 11-3-16,32 1 4 0,4 5-6 15,-7 4 0-15,4 4-9 0,-2 4-10 0,9 4 0 16,-5-1 10-16,11 6-13 0,-7 9 6 15,10-7 1-15,0-5-5 0,0 0-9 16,3-8 3-16,7 4 0 0,4-6 0 16,2-3 5-16,4-8 6 0,1-3-8 15,1-5 0-15,5-5-5 0,-3-2-1 0,2-10 2 16,4 1 5-16,0-5-6 0,-6-2 6 16,2-5 25-16,-9-2 25 0,-1-1 10 0,-2 3 22 15,-8 1 13-15,1 2 16 0,-4 2 1 16,1 3 4-16,-1 3-15 0,-3 3-13 15,0 8-14-15,0 0-7 0,0 0-7 0,0 0-5 16,0 0-3-16,-17 27-4 0,14-2 3 16,0 6 9-16,3 5 0 0,3 20 10 0,0 2 7 15,7 2 10-15,-3 5 4 0,6 15 3 16,-3-3-5-16,4 2-9 0,-4 3-10 16,-4-20-7-16,8-2-3 0,-11-3-10 15,0 1 2-15,1-6-13 0,-1-12-6 0,-3-11-5 16,0-5-18-16,0-6-10 0,-7-4-25 15,1-6-26-15,-8-1-17 0,4-4-21 0,-3-3-8 16,13 0-4-16,-33-7-5 0,13-1 3 16,3-5 3-16,-6 1-2 0,6-4-1 15,4-2 6-15,-1-3 6 0,8-4 9 0,-1-8 1 16,11-4 9-16,-1-13 2 0,14-5 10 16,-1 0-3-16,4-1 7 0,17-6 7 0,-7-1 0 15,0 13 2-15,-3 3 2 0,3 5 4 16,-8 5 0-16,2 5 5 0,-7 7 0 15,-4 8 0-15,7 2-3 0,1 3 3 16,-2 5 0-16,-2 4 1 0,-1 6 1 0,8 2 5 16,-7 2-3-16,2 3 8 0,2 2-1 15,-2 5-6-15,-5 8 10 0,-1-8-4 0,-3 2 3 16,0-5-1-16,3 3-1 0,-9-2 8 16,6-3-1-16,-7-2 12 0,4-6 0 15,-4-1 1-15,-3-3-2 0,0 0-2 0,0 0 1 16,0-19-1-16,-10-4-2 0,4-7-3 15,-11-17-4-15,-3-9 3 0,-7-24-2 16,-6-1 0-16,3 2-1 0,-3 1-2 16,3 9 11-16,0 12 21 0,3 11 7 0,3 6 13 15,7 13-7-15,-2 6-6 0,-5 6-1 16,7 5-6-16,1 6-7 0,-4-1 1 0,4 6-5 16,2 7-8-16,1 5-11 0,3 8-13 15,6 4-13-15,8 7-4 0,19 8-16 0,4 4-3 16,6 4-24-16,14 2-11 0,10-7-6 15,-5-11 13-15,9-5-3 0,2-6-6 0,0-7-17 16,0-8 6-16,-6-6-11 0,-10-6 8 16,10-6 10-16,0-5 10 0,-21 2 3 15,7-9 12-15,-13 7 9 0,-9 1 24 0,-5-1 32 16,-5 6 31-16,-5 1 8 16,-3-1 17-16,0 4-1 0,-3 7 1 0,-9-11 3 15,9 11 2-15,-24 4-6 0,7 0-7 16,-2 9-7-16,-8 8 1 0,3 1-6 0,-2 14-4 15,-1 0-4-15,7 3-2 0,10-3-4 16,6-4-17-16,8-4-17 0,6 5-42 0,14 6-50 16,2-3-31-16,7-7-45 0,4-1-35 15,0-10-41-15,-1-8 27 0,7-6-35 0,11-4-6 16,9-11-2-16,8-3 14 0,-12-8 18 16,15-10 33-16,-17 4 43 0,-8-4 39 15,-2 2 43-15,-7-2 48 0,-3-2 37 16,-14 5 48-16,-6 4 37 0,-4-4 22 15,-13 8 18-15,3 0-7 0,-6 2 0 0,0 4-9 16,-4-1-2-16,0 1-9 0,-6 5-14 16,7 6-7-16,-4 4-20 0,10 0-2 0,-30 7-7 15,10 6-8-15,-1 2 5 0,5 7-5 16,-7 6-3-16,-1 7-11 0,11-1 5 16,2-3-7-16,11-6 3 0,0 0 3 0,8 0-10 15,-2-3 4-15,7-2 0 16,1-5-6-16,2-5-8 0,1-2 8 0,3-4-13 0,-3-5 8 15,0-2 0-15,-1-5-6 16,1-2 6-16,-1 0-13 0,-2-5 1 0,-1 0 1 16,-3-5 9-16,-7 2 3 0,1 4 23 15,-1-4 6-15,4 6 12 0,-7 2 1 0,0-4-12 16,0 7-4-16,0 7-4 0,0 0-4 16,0 0-1-16,0 0-15 0,0 0 9 15,0 0-3-15,-3 31-6 0,9-16-7 0,4 4 10 16,0 2-13-16,7-1 7 0,0-2-6 15,2-4 5-15,-2 4 3 0,10-9 0 0,-8 1 7 16,11-4 2-16,-3-6-8 0,6-3 0 16,5-4 7-16,8-11-7 0,1-7-6 0,-1-3 1 15,-9-9 5-15,-1-5-5 16,5-16 0-16,-8-5 7 0,-3-5 1 0,-3-8 0 16,-11-6-1-16,-2-4 0 0,-4-12 4 15,-10 1 17-15,0 7 6 0,-10 5 16 16,-1 20 20-16,2 5 2 0,-4 7 10 0,-4 9-11 15,1 13-4-15,-5 9-8 0,1 10-5 16,-7 2-15-16,8 10-1 0,-8 3-16 0,-3 9 1 16,-3 20 0-16,6 11-6 0,7 9-3 15,7 9-1-15,16 5 0 0,13 19-7 0,14 5 3 16,11 2 1-16,16 16-5 0,-8-24-15 16,11-9-23-16,-3-6-24 0,6-9-40 15,-3-7-44-15,3-13-58 0,-9-11-74 16,-8-11-85-16,-5-12-112 0,-11-6-214 0,0-9 78 15,-11 0 55-15,8-11-457 0,6-16-467 16</inkml:trace>
  <inkml:trace contextRef="#ctx0" brushRef="#br0" timeOffset="35199.87">18803 14177 2905 0,'4'-19'32'0,"-1"6"17"0,3-2 19 0,1 5 2 15,-1-1-8-15,2 4-10 0,1 0-3 16,-2-1-2-16,7 4 11 0,-14 4-9 0,33 1 2 15,-17 5 0-15,4 3-1 0,4 4-7 16,-5 8 0-16,-2 1 2 0,-4 6-13 16,-2 1-4-16,-5-4 8 0,-6 4-12 0,0 2-2 15,-14 2 2-15,-2 11-4 0,-10-6 3 16,-1-1-4-16,-10-3 2 0,1-8-2 0,-5-2 0 16,8-10-9-16,6-3-8 0,4-10 2 15,0-1 7-15,-1-4 3 0,5-4-11 16,-5-5-2-16,7-1 5 0,1-4 4 15,2-7-11-15,5-5-1 0,5 3 8 0,4-9 3 16,0 1-15-16,7-2 5 0,6-13 11 16,4 0 3-16,3 4 7 0,3 2 8 15,0 2 14-15,1 3-7 0,-4 10 5 0,10-6-4 16,-4 10 0-16,1 6-6 0,3 1 9 16,14-6-3-16,-4 10-1 0,-4 7 0 0,4-1-1 15,7 5-9-15,3 2 1 0,13 8 1 16,4 8-1-16,-7 2-9 0,-3 6 1 0,9 12-2 15,-2 1-2-15,-21 3 0 16,1 15 7-16,-14-14-7 0,-8 6 8 0,-5-1-5 16,-7-1 2-16,-7-8-7 0,-6-4 9 15,-7 0 5-15,7 0-7 0,-8-1-1 16,-5-4-4-16,-4-4 8 0,-3 0-11 0,-4-6 1 16,4-5 7-16,-1-2-6 0,-6-3 1 15,3-3 2-15,5-4-2 0,-2-5 7 0,4-8-8 16,4 1 2-16,5-12 0 0,11-2-7 15,11-23 0-15,11-1 3 0,22-11 3 0,13-3-3 16,3 3 6-16,13-4-3 0,27-13-4 16,-23 21 0-16,-4 1-2 0,-3 6 5 0,-7 9-7 15,-13 7 3-15,-2 5-6 16,-5 4 1-16,-17 4-3 0,-2 6-1 0,-8 5-29 16,4 6-19-16,-10-1-19 0,-10 5-31 15,14 1-30-15,-14-1-59 0,6 11-49 16,-6-4-46-16,0 0-60 0,0-7-109 0,0 24-90 15,-3-15 65-15,0 4-333 0,3-3-297 16</inkml:trace>
  <inkml:trace contextRef="#ctx0" brushRef="#br0" timeOffset="41750.25">1413 5282 2389 0,'0'0'31'15,"0"0"17"-15,0 0-1 0,0 0-4 16,0 0 3-16,0 0 11 0,-3-29 0 0,26 8 9 16,14-8-7-16,2-4 12 0,12 3 1 15,12-7-11-15,4-1 0 0,-1 2-3 0,-15 10-3 16,-2 1-12-16,-2 1 10 16,-7 10-14-16,-10-1-2 0,-3 5 1 0,-11 2-8 15,1 1-15-15,0-1 10 0,-4 2-9 16,0 5 0-16,-13 1-5 0,20-7 11 15,-20 7-4-15,13 0-26 0,-13 0-13 0,0 0-35 16,0 0-27-16,4 14-40 0,-4-14-34 16,-10 19-54-16,3-2-29 0,1-9-113 15,-1 9-90-15,4 0-200 0,-1 3-139 0</inkml:trace>
  <inkml:trace contextRef="#ctx0" brushRef="#br0" timeOffset="42167.65">1763 7750 1961 0,'-10'15'98'0,"3"-5"5"16,0-3 2-16,7-7-7 0,-6 8 15 16,6-8-19-16,0 0 8 0,0 0 11 0,0 0 0 15,40-22 10-15,3-10-3 0,3-1 6 16,14-13-17-16,0 0-3 0,0 0-23 0,1-2-1 15,-8 6-2-15,-10 7-18 0,-2-1-1 16,-2 10-9-16,-12 2-4 0,0 5 3 16,-8 3-16-16,-1 4-9 0,-2-1-33 0,-6 4-45 15,0 2-54-15,4 4-27 16,-14 3-39-16,19 0-50 0,-19 0-68 0,7 25-147 16,-3-6-42-16,-8 15 65 0,-6 17-182 15,-3 2-96-15</inkml:trace>
  <inkml:trace contextRef="#ctx0" brushRef="#br0" timeOffset="42417.26">1936 10082 1840 0,'-27'36'99'16,"7"-10"6"-16,7-2 7 0,4-8 2 15,1 0 7-15,2-7-6 0,2-3 0 16,4-6-2-16,0 0-9 0,34-21 5 0,-1-8-10 16,14-18 0-16,6-6-26 0,11-3-5 15,2-10-11-15,4-5 4 0,17-16-27 16,3-8-70-16,0 5-62 0,4-3-84 0,-12 1-122 16,2-4-169-16,-1 3 31 0,-23 17-206 15,-17-5-143-15</inkml:trace>
  <inkml:trace contextRef="#ctx0" brushRef="#br0" timeOffset="54368.07">5606 5485 1531 0,'-33'7'107'0,"3"-4"-2"16,6-1 17-16,1 1 6 0,7-3-6 16,-5 0 3-16,21 0-21 0,-33-3 4 15,17 3-12-15,16 0-7 0,-33 0 13 0,19-2-3 16,14 2-11-16,-30 2 1 0,30-2-19 16,-16 0-7-16,16 0-13 0,-21 0 1 0,21 0-2 15,0 0-11-15,0 0-1 16,-20 0 7-16,20 0-10 0,0 0 6 0,0 0 24 15,71-7-4-15,-8-5 20 0,27-9-8 16,10 0 8-16,17-4 1 0,3-1-13 16,-11-2-2-16,11 0-5 0,0-1-5 0,4 1-6 15,-4-2-12-15,6 3 8 0,-6 2-6 16,-3 5 2-16,-7-3-6 0,0 5-9 0,-13 0 1 16,-18 10-1-16,1-5 0 0,-7 2-3 15,-2 7-4-15,-4-11-4 0,-11 5 0 0,4 2 4 16,-10 1-6-16,-9 0 1 0,-2-1-3 15,1-1-5-15,-7 5 7 0,-3-3-4 16,4 2-3-16,-11 2 2 0,-3-3-1 0,3 2 3 16,-6 1-12-16,0 2 6 15,-1-2-6-15,-2 0-6 0,-14 3 5 0,23 0 4 16,-23 0-4-16,0 0 1 0,23 3-6 16,-23-3 1-16,7 7 3 0,-7-7-2 0,0 0-2 15,-19 18 3-15,-5-8-2 0,-6 5-3 16,-27 2 4-16,-6 1-3 0,-24 7-5 15,0 0 1-15,-6 1-2 0,-10-2 1 0,0 2-3 16,-14-1 0-16,0-1-1 0,0 1 1 16,-3 0 1-16,4 0-4 0,-1 0 4 0,4-3 4 15,-4 0-4-15,7-1-5 0,0-1 6 16,4 0 5-16,5 0 1 0,8-5 0 16,20 0-4-16,9-2 5 0,4-5 2 15,14 3-6-15,9-4-4 0,10-1 4 0,4-1 8 16,3 0 5-16,4-3-12 0,2 1 6 15,4 0-2-15,10-3 0 0,-3 4 0 16,3-4 2-16,0 0-1 0,80-7 7 0,-3-7 1 16,29-2 0-16,17-7-1 0,37-9 1 15,23-4-2-15,12-3 2 0,7-4-2 0,5 3-4 16,-7 3 7-16,-14 3-2 0,-15 8-1 16,-48 1 0-16,-20 5-5 0,-13 2 10 0,-27 6-4 15,-12 5 3-15,-15-1-3 0,-9 3-5 16,-3 0-5-16,-8 5-8 0,-2 0-11 15,-14 0-18-15,0 0-35 0,13-6-25 16,-13 6-41-16,0 0-45 0,0 0-55 16,0 0-68-16,0 0-125 0,0 0-40 0,-54 6 56 15,44-6-201-15,10 0-122 0</inkml:trace>
  <inkml:trace contextRef="#ctx0" brushRef="#br0" timeOffset="61718.5">16220 7825 1831 0,'0'0'196'0,"16"0"-25"16,-16 0-12-16,0 0-5 0,0 0-12 0,0 0-4 15,17-10-5-15,-17 10-13 0,0 0-15 16,3-8 5-16,-3 8-6 0,0 0-3 0,0 0-12 16,0 0-5-16,0 0-14 0,0 0 3 15,0 0-14-15,0 0-8 0,0 0-3 0,0 0-2 16,0 0-5-16,0 0-4 0,0 0-1 16,0 0-2-16,-60 18-6 0,30-8-7 15,-3 2 6-15,-3-2-11 0,-15 8 7 0,-2 0-7 16,3-1 7-16,3 3-4 15,1 0-3-15,5-9 8 0,8 4-2 0,0-1 2 16,3-3-11-16,3 6-7 0,0-9 15 16,4 2-5-16,3 4-2 0,0-7-9 0,4 4 3 15,6-4 4-15,-4-6-7 0,1 5-2 16,2-2 5-16,11-4 28 0,-19 11 14 0,19-11 17 16,-11 4 11-16,11-4 18 0,0 0-12 15,0 0-19-15,-22-1 4 0,22 1 0 16,-11-14-14-16,8 8-5 0,3-6-1 0,-3-5-7 15,3 1-1-15,3-1-7 16,-3-7-6-16,3-2 3 0,8-6 2 0,-5-1-13 16,10-13 13-16,-5 8-7 0,5-6 5 15,1 1 11-15,-4 5 11 0,1 12 1 0,-1-6 7 16,-3 11 36-16,-3-4-12 0,3 7 20 16,-7 0 13-16,4 4-2 0,-4 2-3 0,0 1-20 15,1 1-13-15,-4 10-14 0,3-13-18 16,-3 13-10-16,0 0 6 0,0 0-3 15,0 0-11-15,23 25 2 0,-16-2-6 0,3 10 2 16,3 17-4-16,-6 7-3 0,3 5 9 16,3 19 5-16,-9 1 2 0,6-4 1 0,-7-12-4 15,7 13 5-15,1-16-4 0,-5-5-1 16,0 1-4-16,1-7 6 0,-4-13-7 16,5-5-4-16,-5-7 3 0,0-2-3 15,0-5 2-15,-3-2-10 0,3-6-23 0,4 1-23 16,-4-6-41-16,-3-7-81 0,0 3-73 15,0-3-87-15,0 0-104 0,14-28-98 0,-1 14-129 16,1-7-85-16,2-1 89 0,14-10-647 16,3-1-743-16</inkml:trace>
  <inkml:trace contextRef="#ctx0" brushRef="#br0" timeOffset="62318.45">16816 7944 3646 0,'-10'11'-85'0,"10"-11"31"0,-7 6 19 0,7-6 9 15,-10 7 8-15,10-7 11 0,0 0 5 16,-9 7-3-16,9-7 1 0,0 0 8 16,0 0-3-16,-24 0 19 0,24 0 20 15,-16 1-1-15,16-1 6 0,-27 0 13 0,27 0 16 0,-30-1 13 16,16-2 1-16,-2-1 11 15,2-3-2-15,-2 3-5 0,-4-9-5 0,-1 1 0 16,5-2-1-16,-1-4-5 0,1-2-8 16,5 0 5-16,-2-5-6 0,4-3-4 15,-2 3 0-15,5-4-5 0,-1 1-7 0,7 3-6 16,0-6-3-16,3 2 0 0,4-4-9 16,0 4-7-16,3 1-3 0,-4 3-3 0,7 0 2 15,1 3-8-15,-1-2-2 0,1 10-2 16,2-1-4-16,-2 1 0 0,-1 6-5 0,1-1-1 15,-1 7-3-15,-13 2 2 0,20 2-4 16,-20-2-6-16,23 13 3 0,-16-1 2 16,3 4 2-16,-7 3-1 0,-3 2-3 0,-3 4 3 15,-4 7-4-15,4 1 2 16,-14 12 2-16,4 2 2 0,-1 3-4 0,1 0 0 16,4 0 2-16,-2 4 1 0,-2 3 1 15,10-6 0-15,0 5 0 0,-5-5 2 0,8-5 2 16,0-11-4-16,3-2 0 0,8-4-1 15,-5-4 7-15,4-1 6 0,1-7 0 0,5-2 3 16,1-8 16-16,-1-2-1 0,11-2-4 16,-10-6 8-16,10-2-7 0,-4-5-3 15,0-2 5-15,1-4-5 0,-1-2-8 0,-7 2 1 16,8-4-7-16,-11 5-23 0,1 0-32 16,-5 2-43-16,1 1-38 0,1 3-57 15,-5 2-66-15,-3 3-71 0,-3-4-76 0,0 8-136 16,10-7-45-16,-10 0 49 0,14-1-381 15,-1-2-388-15</inkml:trace>
  <inkml:trace contextRef="#ctx0" brushRef="#br0" timeOffset="62918.77">17953 7417 2686 0,'6'-7'55'15,"1"0"26"-15,-7 7 4 0,7-11-3 16,0 4 0-16,-7 7-10 0,9-10-11 16,-9 10-15-16,7-8 4 0,-7 8-8 15,0 0 4-15,7-7-15 0,-7 7-2 0,0 0 1 16,0 0 2-16,0 0-5 0,0 0-9 16,0 0 0-16,0 0 9 0,0 0-4 0,-57 22-5 15,34-14 3-15,-4 2-2 0,-13-6-13 16,4 7 7-16,-5-1 3 0,-2-6-2 15,10 2-11-15,-11 1 2 0,4 1 5 16,7-4-2-16,3 2 1 0,0-1 1 0,0-1-7 16,3 5-9-16,8-5-1 0,-8 0 4 0,10 4-3 15,1-2 10-15,-5 4 0 16,4-1-7-16,1 4 6 0,2-3-6 0,-2 8 4 16,10-3 14-16,-5 2-11 0,1 6 19 15,7-6 5-15,3 4-7 0,3 1 8 16,4-4 1-16,-1 0-5 0,8 7 15 0,10-1-4 15,-5-2 11-15,11-4 0 0,0 0 0 16,7-6 5-16,0-2 5 0,3-3 4 0,-4-4 0 16,4-3 2-16,-6 0 3 0,6 0 4 15,-4-3-1-15,-2-1-5 0,2 4-5 0,-6-7-5 16,0 7-6-16,-3 0-7 0,0 0-5 16,-7 7-3-16,10-3-2 0,-7 6-5 15,-3 1 1-15,-3 3-2 0,-1 4-2 16,-6 4-1-16,-2 0-4 0,-8 2 3 15,-4 1 0-15,-10 1 1 0,1 5-6 0,-7-6 2 16,0 0-1-16,-3-6 3 0,-7 2-6 16,0-6 1-16,-3-5-15 0,3 0-30 0,0-9-23 15,0 5-38-15,-3-3-33 0,3-2-33 16,6 6-39-16,-3-7-46 0,4 0-51 0,-1 1-72 16,1-1-90-16,10 0-80 15,6 6 62-15,7-6-313 0,0 0-274 0</inkml:trace>
  <inkml:trace contextRef="#ctx0" brushRef="#br0" timeOffset="63919.3">16433 8760 2375 0,'0'0'106'0,"0"0"21"0,0 0 4 0,0 0 1 15,0 0 1-15,0 0-4 0,43-35-6 16,-16 20 2-16,9-10-7 0,12 2-7 0,-2-2-18 16,4 0-8-16,-4 6-7 0,-2-6-10 15,2 4-4-15,-9 6-6 0,-7 1-1 16,-7 3-15-16,-2 4-2 0,-5 1-5 0,-2-1 0 16,-5 5-6-16,-9 2-6 15,0 0 1-15,0 0-1 0,0 0-3 0,0 0 3 0,-50 34-7 16,7-10-3-16,-14 1 3 15,1 0-5-15,-5 0 5 0,1 0-5 0,8 0-7 16,-2-6 6-16,18-1-2 0,9-5-2 16,0-5 1-16,10 1 9 0,7-7-8 0,1 4-8 15,9-6 1-15,0 0-20 0,0 0-39 16,0 0-45-16,0 0-42 0,43-21-45 16,-23 14-47-16,0-3-75 0,6-1-105 0,1 4-93 15,-4-4 53-15,4 4-258 0,-3 0-208 16</inkml:trace>
  <inkml:trace contextRef="#ctx0" brushRef="#br0" timeOffset="67719.89">15396 9390 2115 0,'-14'4'63'15,"11"2"40"-15,3-6 26 0,0 0-2 0,-19 1 9 16,19-1-14-16,0 0-15 0,0 0-11 15,0 0-6-15,19-32-10 0,-5 20 0 0,5-2 1 16,8-4-6-16,0 0 2 0,17-4-10 16,-11-1-9-16,-3 8 1 0,0 0-16 0,-4 1 3 15,-6 6 0-15,1-1-15 16,-5 2-6-16,-6 3 1 0,3-1-2 0,-13 5-2 16,21-3-6-16,-21 3 2 0,0 0-7 15,0 0-3-15,0 0 1 0,0 0-22 16,19 11-40-16,-19-10-34 0,0-1-33 0,11 6-31 15,-11-6-36-15,16 1-33 0,-2-1-66 16,5 0-154-16,8 0 5 0,6-1-245 0,11-5-174 16</inkml:trace>
  <inkml:trace contextRef="#ctx0" brushRef="#br0" timeOffset="68085.77">17983 8905 2060 0,'-27'5'93'0,"0"-3"28"0,8 1 14 15,2 0 15-15,17-3 8 0,-27 1-7 16,27-1-6-16,-13 0 1 0,13 0-5 15,0 0-14-15,0 0-7 0,0 0-17 16,0 0-10-16,46-32-8 0,11 13-15 0,24-9 3 16,-15 6-17-16,10-9 0 0,5 6-7 15,-18 6-4-15,-3-2-5 0,-10 4-8 16,-7 5 0-16,-16 1-4 0,-3 4 0 0,-5 0-4 16,-5 1-8-16,2 1-7 0,-10-1-6 15,-6 6-12-15,0 0-21 0,0 0-36 0,11-1-43 16,-11 1-54-16,0 0-44 0,0 0-54 15,0 0-70-15,0 0-164 0,-41 7 28 0,41-7 53 16,-9 8-211-16,9-8-123 0</inkml:trace>
  <inkml:trace contextRef="#ctx0" brushRef="#br0" timeOffset="70052.09">21640 8519 1950 0,'-30'6'143'0,"9"-1"32"0,4-3 15 0,4 3 1 16,13-5 10-16,-17 6-10 0,17-6-6 15,0 0-4-15,-16 0-1 0,16 0-3 0,0 0-13 16,0 0-9-16,0 0-14 0,43-17-9 15,-10 9-7-15,27-10-14 0,0 3-12 16,8-1-5-16,-9 2-17 0,9-1 0 16,-13 0-12-16,5 0 2 0,-16 5-12 15,-1 0-3-15,-9 0-14 0,-1-1-6 0,0 4-34 16,-6 2-46-16,-4-1-61 0,-2 2-70 16,-2 1-66-16,1 2-43 0,-7 1-65 0,1-3-73 15,-14 3-131-15,13 3 46 0,-13-3-350 16,3 7-344-16</inkml:trace>
  <inkml:trace contextRef="#ctx0" brushRef="#br0" timeOffset="70269.49">21836 8726 2501 0,'-27'18'11'0,"8"-2"27"0,2-8 36 16,4 0 35-16,5 1 28 0,8-9 10 16,-12 5 11-16,12-5 2 0,0 0 15 15,0 0 2-15,0 0-1 0,0 0-4 0,63-15-10 16,-27 0-12-16,24-2-13 0,-3-7-15 15,7 5-19-15,-4 1-4 0,3-2-14 16,-3 2-9-16,-7 0-9 0,3 4-31 0,-15 2-48 16,-5 5-53-16,-9-1-73 0,3 3-75 15,-10 0-43-15,3-1-49 0,-2-1-68 0,-5 2-132 16,1-5-17-16,0 0 61 0,-11-1-295 16,7-3-246-16</inkml:trace>
  <inkml:trace contextRef="#ctx0" brushRef="#br0" timeOffset="70586.16">22206 8105 2292 0,'-30'-12'104'0,"0"1"30"0,6 1 29 0,2-1 25 15,2 7 17-15,2-2 11 0,2-1 0 16,2 6-21-16,2-6-18 0,12 7-19 16,-21-4-17-16,21 4-19 0,0 0-17 0,0 0-5 15,0 0-8-15,0 0-12 16,68 29-6-16,-16-5-6 0,8-2-9 0,21 14-6 15,-5-7 0-15,1 6-12 0,-4 1-2 0,-6 3 2 16,-7-2-8-16,-17 1 2 0,0-1-9 16,-6 4 1-16,-10-1 0 0,-4 3-4 15,-7-1-1-15,-8-2 0 0,-8-8 2 0,-8 4-5 16,-8 8 0-16,-7 4-4 0,-1-7-1 16,-9 1-12-16,3 0-22 0,0-8-26 15,-3 4-34-15,3-2-33 0,7-11-29 0,-1-8-48 16,7 3-38-16,1-6-39 0,2 2-40 15,1-4-49-15,3 1-98 0,6-5-68 0,-2-1 52 16,3-2-288-16,0 0-249 0</inkml:trace>
  <inkml:trace contextRef="#ctx0" brushRef="#br0" timeOffset="83003.06">25882 9200 2254 0,'0'0'54'16,"0"0"21"-16,0 0 8 0,-25-25 5 0,25 25-4 15,-14-6-4-15,14 6-15 0,0 0 5 16,-16-1-11-16,16 1-10 0,0 0 2 0,-27 14-8 15,16-6 2-15,5 3-9 0,-1 6 4 16,1 5 8-16,3 0 2 0,3 1-9 16,-4 4-4-16,11 5 7 0,2-1-2 0,1 1 0 15,4-4 1-15,2-3-2 16,4-3 3-16,1-3-5 0,6-2 11 0,-2-9 1 16,5 1-9-16,0-4-7 0,0-5-6 15,-3 0 7-15,3-5-18 0,-3-4 12 0,0 2-4 16,0-2-2-16,-4-4-4 0,-3 1 3 15,-3 2-4-15,-4-3-2 0,-4 1-4 0,2-3-6 16,-5 5 5-16,-2-3-13 0,-4 2 3 16,0 3-2-16,-7-5 6 0,4 2-10 15,-8 2 2-15,2-1 0 0,-4 3-9 0,-11-6-2 16,4 1 4-16,-3 4-1 0,-4-2-8 16,1-3 6-16,-1 2 6 0,0 3 0 0,3 0-2 15,2-2 1-15,-5-3 1 0,4 2 3 16,2 3 1-16,2-10-4 0,2 3 9 15,1-1-6-15,-2-2 1 0,9 2 7 16,-2-9-7-16,8 0 8 0,0 0-7 16,3 0 1-16,3-3-9 0,0-4 12 0,5 7 1 15,1-6-8-15,-2 6 9 0,-1 6-11 16,2 1-4-16,-2 4 9 0,0 3-6 0,4 4 10 16,-10 7-15-16,17 0 11 0,-17 0-2 15,21 10 5-15,-15 5-2 0,1-3-11 16,-1 6 6-16,-3 3-10 0,0 4-4 0,-3 6-13 15,-3-1-12-15,-3 8-19 16,3-3-23-16,-1-2-24 0,1 0-34 0,0 1-36 16,6-7-41-16,-3-2-48 0,10-2-116 15,3-3-50-15,10 0-222 0,10-5-154 0</inkml:trace>
  <inkml:trace contextRef="#ctx0" brushRef="#br0" timeOffset="83769.92">28300 9080 1905 0,'0'0'1'0,"3"-11"26"0,-3 11 23 16,0 0 18-16,0 0 12 0,0-9 3 15,0 9 0-15,0 0-11 0,0 0-7 16,0 0-7-16,-13-10-4 0,13 10-9 0,0 0-5 16,-24 1 6-16,24-1-15 0,-30 6 3 15,10-3-5-15,1-1-4 0,-5 4 2 16,-9 1-3-16,6-2-2 0,-3 2-5 0,0 0-2 16,-3 6-6-16,-4-2 3 0,7-4 6 15,0 0-6-15,3-2-1 0,1 5-4 16,2-6 3-16,5 5-2 0,-2-7 1 0,4 4-4 15,-2-2-1-15,5-1 2 0,1 4 3 16,-1-4 11-16,14-3 12 0,-26 8 15 16,16-8 10-16,10 0 3 0,-17 1 27 15,17-1-13-15,-17 3-8 0,17-3 9 0,0 0-3 16,-20-4 4-16,20 4-12 0,-13-17 2 16,10 10 0-16,0-2-8 0,-4-4-7 15,7-2 2-15,0-5-6 0,0 1-11 0,3-6 2 16,4-3 1-16,-1-5-3 0,8-14 4 15,-1 5 16-15,-3 6 6 0,0 5 17 0,-3 6 19 16,3 0 25-16,-4 6 21 0,2 2 0 16,-5 2-2-16,0 0-10 0,0 5-25 15,0 3-8-15,-3 7-22 0,0 0-5 16,0 0-1-16,0 0-12 0,0 0-8 16,18 32-9-16,-12-6-1 0,-3 8 2 0,4 16-6 15,-1 2 12-15,2 4-11 0,-2 1-4 16,-3-2-1-16,0 0 4 0,4 0-6 0,-1-1-3 15,2 2-6-15,1-6 8 0,-5-7-7 16,2-14 8-16,-3-1-16 0,5-6-33 0,-2-4-36 16,1-7-36-16,-1 6-30 0,2-10-79 15,1-2-96-15,4-5-135 0,4-11-213 16,7 2-13-16,2-14 57 0,11-9-499 0,6-5-567 16</inkml:trace>
  <inkml:trace contextRef="#ctx0" brushRef="#br0" timeOffset="84402.74">29643 8875 3135 0,'10'-15'-66'0,"3"5"26"16,1 0 22-16,-1 2 8 0,-4 1 8 16,5 0-1-16,-4 1 5 0,4 1-1 15,2-1-9-15,1 5 7 0,-17 1 1 16,33 5 4-16,-17 0-5 0,2 3 6 0,-2 0 1 15,1 9 2-15,-7-3-5 0,0 4 6 16,-3 7 4-16,-7-7 0 0,0 8 2 16,-7-1 0-16,-3 6 7 0,0 1-8 0,-3-4 10 15,-1 5-8-15,-2-8 6 0,2 1 9 16,1-2-3-16,2-5 1 0,2 1 3 16,-1-2 1-16,4-6 0 0,-2 1 13 0,2-3 2 15,3-1 6-15,3-9 12 0,-10 18 1 16,10-12 17-16,0-6 10 0,-8 8 1 15,8-8 0-15,0 0-7 0,0 0-10 16,21 14-8-16,-21-14-6 0,36-5 0 0,-9-4-10 16,6 8-38-16,8-6-71 0,-1-1-74 15,3-2-77-15,17-3-84 0,-7 1-122 16,-2 5-133-16,-12-4 40 0,4 4-279 0,-2-3-273 16</inkml:trace>
  <inkml:trace contextRef="#ctx0" brushRef="#br0" timeOffset="84803.53">31566 8740 2511 0,'-3'-8'239'0,"0"-5"28"0,3 13 16 16,0-18 0-16,0 18-8 0,-7-14 6 0,7 14-29 15,-4-11-22-15,4 11-36 0,0 0-32 16,0 0-1-16,0 0-23 0,0 0-11 0,-3 34-14 16,6-9-15-16,-3 0 1 15,4 5-22-15,0 5 8 0,-1 2 0 0,0 13-10 16,3-5-1-16,-2-9-7 0,-4 1 1 15,3-2-4-15,0 0-15 0,5 0 9 0,-5-2-9 16,0-8-6-16,0 0-9 0,4-3 7 16,-4-5-16-16,-3-5-30 0,3 4-26 15,0-4-15-15,-3-2-22 0,0-10-19 0,5 12-53 16,-5-12-68-16,3 3-60 0,-3-3-51 16,0 0-50-16,0 0-47 0,0 0-59 15,13-25-99-15,-13 15-4 0,0-1-450 16,0 3-503-16</inkml:trace>
  <inkml:trace contextRef="#ctx0" brushRef="#br0" timeOffset="90736.72">27813 10787 2893 0,'-4'-12'-95'0,"1"2"46"16,-3-4 44-16,3 7 25 0,-2-3 32 15,-1 1 25-15,3-1 29 0,3 10 15 16,-13-18 24-16,10 11 19 0,-5-1 5 0,8 8-2 16,-10-13-17-16,10 13-14 0,-9-4-13 15,9 4-10-15,0 0-9 0,-24 25-3 0,15-6 9 16,-2 4 1-16,-2 4 2 0,3 7 2 15,0 16 4-15,0 0-1 0,0-3-8 0,3 3-3 16,7-10-12-16,-3-2 8 0,3-6-13 16,0 0 8-16,3-5-13 0,-6 1-9 15,3 0 0-15,3 0-14 0,-3-9 2 16,0 1-10-16,0-1 0 0,0-2-6 16,0-3-7-16,0-3 7 0,0-3-9 0,0 6 15 15,0-14-9-15,0 15-4 0,0-15-9 16,0 10-35-16,0-10-55 0,0 0-50 0,0 4-55 15,0-4-68-15,0 0-79 0,10 6-59 16,-10-6-56-16,0 0-54 0,17 1-155 16,-17-1 41-16,13 0 75 0,-13 0-404 0,20 0-401 15</inkml:trace>
  <inkml:trace contextRef="#ctx0" brushRef="#br0" timeOffset="92987.13">29826 10976 2683 0,'-16'-7'7'16,"16"7"34"-16,-18-10 23 0,18 2-1 15,0 8 3-15,-3-11-3 0,3 11-3 0,3-21-8 16,5 17-1-16,2-10-12 0,2 13 0 16,6-5-3-16,2 6-3 0,3 0-5 15,3 11-1-15,4 2-4 0,0 3 5 16,4 19-1-16,-8 3 3 0,-5-1-4 15,-5 9-6-15,-13-10-3 0,-6 0 3 0,-7-4 17 16,-7 17-23-16,1-8 1 0,-11 1-2 16,-3-9 21-16,0-5 2 0,3-10 16 0,4-5 11 15,-3-5 10-15,2-4-13 0,1-8 6 16,-4-3-9-16,0-7-4 0,0-7-6 16,8-1-2-16,2-6-9 0,-2-12 4 0,5-4-7 15,7 6-1-15,4 2-9 0,3 10 7 16,3-6-14-16,0 4-14 0,4 0-30 15,-4 3-42-15,8 3-55 0,2 1-45 16,4 7-50-16,2 2-68 0,2 1-67 0,5 4-165 16,8 0 44-16,-1-2-262 0,10 5-228 15</inkml:trace>
  <inkml:trace contextRef="#ctx0" brushRef="#br0" timeOffset="93570.32">31677 10644 2144 0,'0'0'-1'0,"13"-19"5"0,-4 9 21 16,2 0 9-16,2-1 4 0,0 1-10 0,4 2 12 16,-4 7-7-16,1-5 1 0,-14 6 10 15,33 0-2-15,-20 6-3 0,7 1-2 16,-3 5 11-16,-1 3-4 0,-2 2 0 0,-1 4-9 16,-3 8 4-16,-3-4-6 0,-4 6 1 15,-6 2 2-15,-1 2 2 0,-6-1-7 0,-3 8 5 16,0-9-4-16,3-2 3 0,-7-6 12 15,4-6 11-15,0-9 15 0,-1 1-6 16,-6-4 1-16,4-4-16 0,-8-6-2 16,4 0 5-16,-6-5-12 0,-1-9-2 15,7 2 5-15,4-3-9 0,-5-1 3 0,7-4-14 16,5 4 4-16,2-3-7 0,4 1-10 16,3-1-33-16,0-2-48 0,3 3-50 15,7-2-64-15,-4 0-94 0,5 1-143 0,-5 3-79 16,7-5 64-16,1 5-172 0,-1 3-104 15</inkml:trace>
  <inkml:trace contextRef="#ctx0" brushRef="#br0" timeOffset="94436.57">25723 11037 1767 0,'-4'-5'15'0,"4"5"28"15,-3-13 19-15,3 6 17 0,0-4 10 16,0 4 15-16,0 7 2 0,3-18-3 0,4 10-4 15,-4-1-5-15,1 0-18 0,6 3-1 16,0-1-3-16,4 2-9 0,2 5-3 0,-16 0-14 16,39 8 2-16,-12 2-2 0,-3 5-9 15,3 4 0-15,-4-2-9 0,-4 8 3 0,-1 6-2 16,-6-4 6-16,-1 4-10 0,-8-2-1 16,-3-1-3-16,-3 0 1 0,0-2-5 15,-8-2 0-15,-2 2 2 0,-4-2 1 0,-10-5 3 16,8-4 2-16,-8-5-5 15,4-3 16-15,-1-1-4 0,-3-6 8 0,5 0-2 16,-5-10 5-16,3 3-10 0,4-8 11 16,1-9-11-16,2-1-11 0,4-1 1 0,3-5 2 15,6 6 0-15,1-10 0 0,3 8-9 16,0 2-1-16,3 0-3 0,-3 5-23 16,4 2-47-16,-1 4-43 0,4 3-52 0,2 1-51 15,-2 10-109-15,3-2-193 0,-10 2 35 16,27 0 56-16,-7 2-166 0,0 7-81 0</inkml:trace>
  <inkml:trace contextRef="#ctx0" brushRef="#br0" timeOffset="98805.67">27723 12347 1748 0,'-16'-10'74'16,"8"6"21"-16,8 4 25 0,-19-13 14 15,15 8 4-15,4 5 0 0,-13-10 25 0,13 10-5 16,-13-10-1-16,13 10 2 0,-11-5-17 16,11 5 0-16,0 0-12 0,-13-6-14 0,13 6-3 15,0 0 16-15,-10 21 10 16,7-6-2-16,3 5 5 0,-4 6 14 0,1 10-8 16,3 3 2-16,-3 20-6 0,3 0-1 15,0 2-6-15,0-1-8 0,0 0-7 16,0-5-7-16,3 2-16 0,-3 0-10 0,0-11 4 15,0-10-12-15,0 3 0 0,0-11-2 16,0 1-4-16,3-7-14 0,-3 2-11 0,0-7 3 16,0-2-5-16,0-3 0 0,-3-2-6 15,3-10-16-15,0 13-23 0,0-13-42 0,0 0-49 16,0 0-51-16,0 0-56 0,0 0-52 16,0 0-70-16,0-38-60 15,3 21-91-15,4 2-157 0,3-6 27 0,-3 2 75 0,6-1-440 16,-3-3-440-16</inkml:trace>
  <inkml:trace contextRef="#ctx0" brushRef="#br0" timeOffset="99570.23">31856 12295 2756 0,'-10'-12'-31'16,"4"-1"36"-16,-1 1 29 0,4 1 20 0,-1-2 27 16,-3 4 28-16,4 0-3 0,3 9 26 15,-6-19 18-15,6 12-7 0,0 7-9 0,-4-13-11 16,4 13-6-16,0 0-20 0,0 0 5 16,0 0 3-16,0 0 13 0,0 0 8 15,10 63 6-15,-3-31-5 0,3 18 2 0,0 3 13 16,0-1-8-16,-4 4-3 15,1-2-3-15,0-1 2 0,3-2-15 0,0-2-9 16,-3-9-8-16,-4-8-20 0,3 1 0 16,-2-8-14-16,-1 0 6 0,0-5-13 15,1-5-5-15,-4 2-18 0,3-5-8 0,1 1-13 16,-4-2-23-16,0-11-36 0,3 12-48 16,-3-12-46-16,0 0-68 0,0 0-43 15,-3 7-51-15,3-7-52 0,0 0-76 0,0 0-153 16,0 0-23-16,0 0 61 0,-14-27-386 15,11 17-410-15</inkml:trace>
  <inkml:trace contextRef="#ctx0" brushRef="#br0" timeOffset="102037.23">29659 12662 2667 0,'-3'-12'-33'0,"3"-1"37"16,0 3 23-16,3-8 12 0,-3-1 14 0,4-1 14 16,2 0 22-16,2 0-2 0,-5 2 6 15,3 3-9-15,-3 1-5 0,4-3-15 16,-1 6 7-16,5-3-13 0,2 6-5 0,1 2 0 16,2 1-12-16,4-1 6 0,4 10-4 15,2-2-8-15,4 6-7 0,-3-1 3 16,3 8-4-16,3 3-3 0,-6-1 3 15,-1 4-4-15,8 8 5 0,-11-4-15 0,-2 0 9 16,-9-4-11-16,-2 5 4 0,-2-1 7 16,-5-1-15-16,-3 1 7 0,-3 0-2 15,-5 0-1-15,2-3 2 0,-7 3 8 0,-1 0 5 16,-5-3-8-16,1-4-8 0,2-4 8 16,-4-3-16-16,-7-4 16 0,4-1-12 0,-4-2 13 15,4-4-1-15,-4-3 8 16,-3-4-8-16,0 0-2 0,0-5 5 0,0-5 6 15,3-2-8-15,4-1 0 0,4 1 3 0,-2-6-5 16,4 1 0-16,4-1-3 16,0-1 2-16,6 1-3 0,0 1-12 0,4-1-43 15,0 3-45-15,0-3-47 0,6 4-46 16,0 0-42-16,4 1-40 0,3 3-71 0,0-4-118 16,3 6-38-16,1 1 53 0,2-4-182 15,1 3-115-15</inkml:trace>
  <inkml:trace contextRef="#ctx0" brushRef="#br0" timeOffset="102837.22">25767 12741 1809 0,'0'-11'36'0,"0"-4"32"0,-4 0 19 15,4-1 10-15,0-2 11 0,0 2 2 16,4-1 3-16,-1-1-10 0,0 0-8 0,3 4-1 16,4 1-13-16,-2-2-1 15,1 7-11-15,7 1-10 0,1 1 7 16,1 9-9-16,1 1-2 0,1 5-6 0,1 3-11 16,1 9 15-16,-5 4-17 0,10 14 11 15,-17-3-6-15,-4-3 1 0,1 3-8 0,-11 2-8 16,-2 12 2-16,-4-6-9 0,-7 2-2 15,4-11-1-15,-4-9 4 0,-2-1 6 0,-8-1 7 16,0-9-5-16,4-4-10 0,-4-2 23 16,0-7-17-16,1-4 9 0,-4-7 4 15,-4-5 8-15,-6-11-18 0,4-11 5 0,9 0-5 16,-3-10-3-16,14 3-3 0,-1-3 1 16,10 6-4-16,4 5-2 0,3 6 3 15,3 3-27-15,4-6-4 0,-1 8-56 16,8 2-62-16,-1 1-64 0,4 5-93 0,-7 6-90 15,7 0-137-15,-4 5 50 0,4 0-247 16,2 0-204-16</inkml:trace>
  <inkml:trace contextRef="#ctx0" brushRef="#br0" timeOffset="103720.42">24806 14162 2026 0,'0'0'-51'0,"-7"-13"2"0,7 13 17 16,-6-8 14-16,6 8 13 0,-3-8 11 16,3 8-4-16,-4-13 3 0,4 13 9 0,0 0 4 15,7-12 6-15,-7 12 0 0,9-9 12 16,2 5 7-16,5-1-1 0,1-1 5 0,7 2-1 16,2-2 1-16,7 2 1 0,8-1 12 15,25-5 3-15,7 4-1 0,4 2-1 16,33-7 5-16,7 1-3 0,17 1 8 15,5-4-6-15,5-2-6 0,39-6-8 0,-4 2-3 16,19 5 3-16,1-7-2 0,8-1 0 16,0-2-13-16,13-1 12 0,6 0-10 15,-2 4 2-15,-4-2-14 0,0-2-6 0,6 8-10 16,-6-5 10-16,0 1-6 0,-2 0 4 16,1 2-10-16,-2-3-1 0,-3 5-2 15,-5-1 1-15,-15 3-3 0,2-2 15 0,-6 0-6 16,-4 6 5-16,-39 1-2 0,-3 2-1 15,-8-2 3-15,-2-1-4 0,-7 3-10 0,-4-3 3 16,-7 1-10-16,-2-2 1 0,-7-1 3 16,-1 3 3-16,-3-2-6 0,-2 2-4 15,-25 0 12-15,21-2-5 0,-23 4-5 16,-2 3 11-16,-5 0-1 0,3-1-9 16,-20 2 9-16,0-1-3 0,-3 2 8 0,16-3-20 15,0-1 3-15,-9 6 8 0,9-7-3 16,-9-1-33-16,-11 5-27 0,17-6-38 15,-13 3-49-15,-11-1-52 0,1-2-82 0,-7-2-173 16,-7-1 9-16,-2-2-153 0,-12 0-100 16</inkml:trace>
  <inkml:trace contextRef="#ctx0" brushRef="#br0" timeOffset="167207.44">32086 10893 2339 0,'0'0'-53'0,"-6"-11"23"16,6 11 13-16,-11-13 26 0,11 13 13 15,-10-10 24-15,7 2 7 0,3 8 11 16,0-17 3-16,0 17-2 0,10-19 0 15,4 5 4-15,2-3 2 0,11 2 10 16,6-3-2-16,14-1-2 0,-7 6 2 0,3 3-9 16,-2 2 8-16,1 7 7 0,9 1-23 15,-8 1-3-15,4 7 9 0,5 9-11 16,-1 8 1-16,-5 0-4 0,-2 0 2 0,-4 8-1 16,-4 2-12-16,2 5 13 0,-8 2-4 15,0 4 2-15,-11 4 12 0,-2 3-2 16,-1-2 6-16,-9-1-2 0,-11 8 10 0,-5-2 3 15,-4 1 2-15,-4 4-1 16,-13 3 3-16,-10 7-1 0,-1-13-7 0,-5 6-8 16,-1-9-2-16,-2 0 3 0,-2-4 3 15,-2-2 8-15,10-12-11 0,3-2-8 16,-1-2 4-16,5-5 0 0,-1 4-7 0,7-13 7 16,10-1-8-16,-3 2 2 0,3-5-17 15,0-2-6-15,4 2 4 0,2-5-4 0,-2 5-3 16,6-8-1-16,-1 5-5 0,2-6-7 15,9-6-1-15,-14 7 7 0,14-7-3 16,-10 8 12-16,10-8 14 0,-13 4-10 0,13-4 1 16,-11 6-4-16,11-6 5 0,0 0-3 15,0 0-11-15,-16 5 2 0,16-5 5 16,0 0-22-16,0 0 6 0,-9 5-14 16,9-5 1-16,0 0-18 0,0 0-45 15,0 0-34-15,0 0-44 0,0 0-56 0,0 0-64 16,0 0-73-16,0 0-71 0,22-23-126 15,-11 16-142-15,2-4 76 0,0 2-502 16,4-4-563-16</inkml:trace>
  <inkml:trace contextRef="#ctx0" brushRef="#br0" timeOffset="186158.98">27319 7190 2676 0,'-26'-5'-13'0,"26"5"40"15,-20-10 37-15,10 7 23 0,10 3 24 16,-13-11 0-16,13 11-7 0,-14-4-7 16,14 4-14-16,0 0-9 0,0 0-12 15,-20 21 10-15,17 1 2 0,0 10 16 0,-4 5-1 16,7 22 9-16,-4-2 5 0,1 8 3 16,3-4 8-16,-3 7-3 0,3 14 3 0,3-13 0 15,-6-5-3-15,3 2-3 0,3-1-1 16,-3-8-11-16,3 1-8 0,-3-16-7 15,4-6-6-15,3-4-7 0,-7-6-7 0,3-2-4 16,-3-6-3-16,3-1-3 0,-3-2-6 16,4-3-6-16,-1 1-15 0,-3-6-8 15,0-7-34-15,3 12-54 0,-3-12-75 16,3 6-68-16,-3-6-85 0,0 0-85 0,0 0-87 16,0 0-143-16,-13-24 55 0,10 17-415 15,3 7-451-15</inkml:trace>
  <inkml:trace contextRef="#ctx0" brushRef="#br0" timeOffset="186525.72">26790 8357 2814 0,'-21'-7'-6'0,"21"7"20"16,0 0 2-16,-16-3-1 0,16 3 1 15,0 0 5-15,0 0 18 0,0 0 10 0,0 0 13 16,16 29 4-16,-2-12 11 15,2-3-1-15,11 4 4 0,-7-3 7 0,0-4 2 16,0 6 1-16,7 0-6 0,-7-8 2 16,3 4 12-16,0-2-2 0,4-3 14 15,-6-2 10-15,4-3 13 0,-1-1 12 0,3-4-4 16,3-7 4-16,3 1 0 0,4-3-9 16,10-14-7-16,-1-6-6 0,-2-2-11 0,-5-9-10 15,9-9-7-15,-5-6-2 0,-1-4-17 16,-12 15-9-16,-3 3-10 0,-6 0 2 0,-2 11-10 15,-5 7-4-15,-4 4-23 0,0 0-31 16,-3 10-43-16,-4-2-48 0,3 4-61 16,-2-2-47-16,-1 7-37 0,-3 4-38 15,0 0-47-15,0 0-65 0,0 0-76 16,0 0-111-16,0 0 38 0,0 0-372 0,0 27-397 16</inkml:trace>
  <inkml:trace contextRef="#ctx0" brushRef="#br0" timeOffset="189610.31">24140 7225 2679 0,'0'0'22'16,"9"-21"48"-16,-2 7 5 0,0-1 8 16,0 0 0-16,-1-1 17 0,1 1 6 0,3 3 4 15,-7 2 11-15,1 0 0 0,-1-1-11 16,-3 11-5-16,6-11-8 0,-6 11-5 16,0 0-8-16,0 0-16 0,-20-8 7 15,20 8-14-15,-33 12-3 0,0 1-9 0,-17 5-5 16,0 4 1-16,-7 3-5 0,-3 3-8 15,-13 4 5-15,16-5-6 0,-13 7-2 0,-4-2 2 16,19-6-10-16,-16 7 1 0,25-5 3 16,-5-3-11-16,-2-5 3 0,16-1 0 15,7-5-1-15,3-3-3 0,8 3 0 0,2-10 11 16,-7 7 14-16,8-7 11 0,2 5 7 16,1-5 10-16,13-4 7 0,-17 8 13 0,17-8 8 15,-13 0-4-15,13 0-9 16,0 0-6-16,0 0-6 0,-20-11 1 0,10 1-10 15,10-2-2-15,-3-5 4 0,3-8-9 16,0-4 0-16,3-4 4 0,7-17-9 0,4-3-8 16,-8-5 3-16,7 1-1 0,4 1 10 15,-4 2 17-15,5 1 12 0,-6 3 14 16,6 6 10-16,-9 6 1 0,5 8 5 0,-7 5 3 16,2 1-4-16,-2 10-13 0,0-1-16 15,0 2-10-15,-1 4-16 0,-6 9-4 0,17 0-6 16,-17 0-2-16,30 25-2 15,-4 9-3-15,4 12-3 0,4 11-2 0,-8 11-2 0,1 3 5 16,-4 4 2-16,4 4-1 16,-6-4 5-16,4-5-5 0,-11-13 5 0,7 12-1 15,-2-13 2-15,-13-6-3 0,12-6-6 16,-9-5-2-16,2-9-4 0,-5-7 2 0,1-1-6 16,-4-7-4-16,0-2-20 0,-3-1 0 15,3-2 0-15,1-3 0 0,-4-7 0 0,7 11 0 16,-7-11 0-16,0 0 0 0,7 7-129 15,-7-7-88-15,0 0-54 0,0 0-60 16,0 0-87-16,20-18-90 0,-17 11-92 0,4-3-159 16,-4 2 59-16,7-5 77 15,0 1-613-15,0-2-699 0</inkml:trace>
  <inkml:trace contextRef="#ctx0" brushRef="#br0" timeOffset="-186868.27">32243 13862 1866 0,'-13'-7'72'0,"-1"-3"18"0,1 2 8 15,-1 1 22-15,5-1 21 0,-1-2 11 0,-4 0 13 16,4-1 15-16,4 4 3 0,-2 0 5 16,-1 0-3-16,9 7-13 0,-13-11-14 0,13 11-14 15,-8-7-10-15,8 7-11 0,0 0 6 16,0 0 21-16,0 0 9 0,-12 25 0 16,12-12 15-16,0 12-2 0,3 0-1 0,-3 7-2 15,6 5 0-15,2 16-8 0,-5 0 2 16,0 2-8-16,0-3-9 0,1 6 1 15,2-1-4-15,0 1-3 0,-2-4-4 0,3 2-10 16,-4 1-8-16,4-4-7 16,6-2-3-16,-6-9-12 0,-4-10-14 0,4 2-12 15,-4-11 1-15,0 0-8 0,-3-3-9 16,7-2-2-16,-3-4-7 0,-1 1 3 0,-3-3-5 16,3-2-3-16,1 3-5 0,-4-13-1 15,0 15-3-15,3-5-4 0,-3-10-1 16,0 0-26-16,0 0-19 0,-3 12-20 0,3-12-25 15,0 0-29-15,0 0-52 0,0 0-55 16,0 0-54-16,0 0-70 0,0 0-43 16,-7-26-40-16,4 17-48 0,-1-3-62 0,1 2-121 15,3-2-34-15,0 12 73 16,0-24-524-16,0 13-591 0</inkml:trace>
  <inkml:trace contextRef="#ctx0" brushRef="#br0" timeOffset="-184951.32">30086 11394 3177 0,'0'0'-81'0,"0"-12"38"16,0 12 21-16,-3-13 11 0,3 13 11 15,3-10 15-15,-3 10 8 16,21-12 6-16,-9 8 18 0,6 1-6 0,-2 3 2 15,7 3 1-15,4 1 8 0,3 6-2 16,3 2 22-16,7 13-13 0,-3 7-5 0,-4 10 9 16,-6-1-1-16,-4 12 6 0,-7 5 1 15,-8-2 10-15,-5 11-6 0,-9-5 0 16,-5 3 1-16,-5 6-4 0,-5 4 5 0,-5-4-6 16,-1-6-3-16,4-12 0 0,-10 8-5 15,-1 0-7-15,4-18-4 0,7-1-4 16,-4-4-3-16,10-11-6 0,1-7-6 15,10-2 1-15,-5-6-1 0,4-2-5 16,4 0 4-16,-3 2-2 0,3-5 2 0,3-7-5 16,-5 11-1-16,5-11-10 0,0 0-7 15,-13 6-20-15,13-6-35 0,0 0-51 0,0 0-40 16,0 0-53-16,0 0-48 0,-6-28-52 16,3 20-63-16,3 1-138 0,-3 0-35 15,3-4 58-15,0 1-264 0,-5 3-224 0</inkml:trace>
  <inkml:trace contextRef="#ctx0" brushRef="#br0" timeOffset="-183800.65">30096 14216 2136 0,'-10'-14'22'0,"7"-1"18"0,-3-2 12 16,6 2 25-16,0 1 16 0,3-3-4 15,0 2 3-15,7-4 7 0,-4-1-12 16,8-1 9-16,5 2-7 0,5-3-1 0,3 1-13 15,0 4 0-15,6 5 2 0,0 1-13 16,-3 4-13-16,0 1 8 0,-3 6-12 16,3 6 0-16,6 6 0 0,-9 1 3 15,13 17-6-15,-13 8 10 0,-4-1-4 16,-10 8-8-16,-2 2 3 0,-5 3-1 0,-6-4 0 16,-6-9-6-16,-8 15 11 0,-2-4-12 15,-4-3-2-15,2-11 4 0,-1 7 12 16,-1-11 1-16,-1-10 5 0,2-5 5 0,-5-8-6 15,-6-3-4-15,4-4-1 0,2-4-4 16,-5-11 0-16,2-2-6 0,-10-16-2 0,14 8-3 16,3-2-6-16,-1-13-1 0,12 1-1 15,2 7-3-15,4 0-4 0,0-5-2 16,3-1-6-16,6 2-6 0,1 3-33 16,-4-1-44-16,3 7-44 0,2-4-50 15,-2 10-41-15,4-2-54 0,4 6-84 0,-1-1-136 16,0 8-63-16,1 3 60 0,2 2-284 15,1-1-256-15</inkml:trace>
  <inkml:trace contextRef="#ctx0" brushRef="#br0" timeOffset="-182850.71">27729 11276 2286 0,'0'-11'78'0,"-3"-3"28"16,0 7 7-16,3 7-3 0,-7-10-11 15,7 10-8-15,0-9-13 0,0 9-3 16,0 0-2-16,0 0 5 0,67 19-3 0,-20 6 2 15,2 7-1-15,15 14-2 0,-1 8 0 16,-6 7 3-16,-10 3 2 0,-1 11-8 16,-10 7 0-16,-6 0 4 0,-9 3-5 15,-12 2 0-15,-4 1 2 0,-16-4 5 16,-5 2 3-16,-11-9-8 0,-3 1-4 0,0-6 0 16,0-7-6-16,3-18-7 0,0 2-6 15,4-10-5-15,7-9-2 0,2-5-1 0,4-7-7 16,4-1-1-16,-4-4-3 0,3-1-3 15,3-2-7-15,-2 1-3 0,-1-4 2 0,7-7-2 16,-10 7-8-16,10-7-5 0,0 0-26 16,-10 11-30-16,10-11-33 0,0 0-46 15,0 0-46-15,0 0-59 0,0 0-69 16,-10-17-110-16,10 17-141 0,-3-11 47 16,3 3-351-16,0 8-344 0</inkml:trace>
  <inkml:trace contextRef="#ctx0" brushRef="#br0" timeOffset="-181967.7">27786 14309 2556 0,'-13'-14'73'0,"7"2"33"16,-5 3 40-16,4 1 11 0,1 1 3 0,6 7-1 15,-11-7 3-15,11 7-8 0,0 0 7 16,0 0 29-16,0 0 14 0,-9 20-4 16,12-5 6-16,-3 6 16 0,3 4-4 0,5 7-12 15,1 18 0-15,1 0-9 0,1 1-7 16,1 7-12-16,6-2-11 0,-6 1-3 0,1 1-17 16,-2-4-9-16,-4 2-16 0,-1-6-11 15,5 0-9-15,-8-14-9 0,0-5-11 16,0-4-8-16,1-2-8 0,-1-4 0 0,0 0-11 15,-3-7-4-15,3 1-14 16,-3-2-6-16,0-13-19 0,-3 14-30 0,3-14-32 16,0 0-48-16,-6 5-54 0,6-5-42 15,0 0-47-15,0 0-57 0,0 0-51 0,-27-18-60 16,24 8-68-16,-4 1-110 0,4-4-80 16,0 1 65-16,3-1-564 0,0-2-631 15</inkml:trace>
  <inkml:trace contextRef="#ctx0" brushRef="#br0" timeOffset="-181133.79">25019 11487 3330 0,'-22'-25'-34'0,"1"3"41"16,1 1 32-16,4 3 32 0,-5 1 2 0,-2 2 22 16,3 3-5-16,-3 2-9 0,-1 10-3 15,-6 4-14-15,-27 17-4 0,-3 25 1 0,-9 16-2 16,-11 34 15-16,9 12-5 0,8 9-4 15,11 7 4-15,11 6-1 0,14 2 5 0,17-19-2 16,7 2 1-16,19 28 0 0,8-10 2 16,12-2-2-16,12-12-4 0,-9-27-6 15,8-9-2-15,3-9-3 0,3-6-7 0,1-10-4 16,0-9 3-16,6-9-10 16,-11-15 11-16,-2-5-11 0,-4-8-2 0,-10-8-4 0,-3 0-8 15,0-8-1-15,-6 0 2 16,3-3-5-16,-8-3-10 0,1-2-25 0,-10-6-39 15,7 0-36-15,-7-4-49 0,1 2-50 16,-8 2-55-16,0 1-60 0,-3-1-80 0,-3 6-115 16,3 2-60-16,-3 2 56 0,3 1-376 15,0 7-361-15</inkml:trace>
  <inkml:trace contextRef="#ctx0" brushRef="#br0" timeOffset="-180100.19">25999 14758 2585 0,'3'-13'41'16,"1"-2"14"-16,3-3 19 0,3-3 13 16,0 0 2-16,7-4-1 0,-1 4 9 15,1 2-2-15,3-3-5 0,10 4-10 0,-4 2 3 16,4 7-5-16,-3 2 12 0,6 7-10 15,5 7-3-15,1 5 2 0,4 13-3 0,-2 10-4 16,2 18-13-16,-13-3 3 16,-17 5 4-16,-3 2-13 0,-10 7-9 0,-7 0-4 15,-9 11-2-15,-8 0-3 0,-9-6-2 0,-13-3 8 16,2-8-3-16,-10-4 1 16,-1-11-3-16,7-15 2 0,5-16-4 0,3-7-2 0,7-10-1 15,-4-7-5-15,-9-16-5 16,-1-19 6-16,4-14-6 0,16-10-4 0,7-5 2 15,7-2-10-15,2-1 8 0,11 16-12 16,8 2 3-16,-2 7-4 0,7 4-11 16,4 7-45-16,-7 8-60 0,7 10-61 0,-1 7-53 15,8 0-73-15,-1 4-109 0,4 7-140 16,3-1 50-16,6 5-382 0,1 2-362 16</inkml:trace>
  <inkml:trace contextRef="#ctx0" brushRef="#br0" timeOffset="-176133.93">27563 15945 2543 0,'-21'3'0'0,"5"-3"27"0,16 0 10 0,-20 4 2 15,20-4-5-15,0 0 2 0,0 0 4 16,0 0 8-16,30-28 13 0,20 6 3 0,27-10 2 16,13-3 22-16,9-9-21 0,9 2-6 15,21-9 1-15,-32 8 1 0,7 3-11 16,-25 5-18-16,-15 13 10 0,-14-3 4 0,-10 12 14 15,-10 1-6-15,-7 3 10 16,-7 5 0-16,-8-1-9 0,-8 5-9 0,0 0 2 16,0 0-1-16,-74 33-4 0,1-4-7 15,-17 6-9-15,-21 2 11 0,-25 12-9 16,29-7 0-16,1-2 5 0,9 3-8 0,4-4 4 16,9-2-1-16,18-5-6 0,15-8-3 15,15-5-3-15,6-6 4 0,11-2-6 0,1-3 4 16,12-2-5-16,6-6 1 0,0 0 0 15,0 0 4-15,0 0-7 0,57-14 7 16,-24 1-6-16,20-7 1 0,-3 3-5 0,4-1 3 16,-15 5-7-16,-9 2-1 0,-6 3-1 15,0 2 2-15,-8-1 0 0,-2 3-8 0,-14 4 1 16,12-1 6-16,-12 1-6 16,0 0 4-16,0 0-3 0,-47 32 4 15,22-17-13-15,-2 3 3 0,-3-1-12 0,6-5-14 16,1-1-28-16,3-4-44 0,3 0-41 15,7-1-38-15,10-6-27 0,-6 5-49 0,6-5-78 16,0 0-176-16,36-15 31 0,11-6 44 16,9-4-197-16,25-4-131 0</inkml:trace>
  <inkml:trace contextRef="#ctx0" brushRef="#br0" timeOffset="-175484.47">32036 15585 1912 0,'-16'2'72'15,"2"-4"1"-15,14 2-7 0,0 0-10 0,-10-15-2 16,10 15-10-16,16-22 1 0,1 7-10 16,7-2 0-16,16-9-6 0,-4 1 1 15,8 1-6-15,-11 6-4 0,-6 5-4 16,-4 2 5-16,-6 3-2 0,-4 2 0 15,1-2-4-15,-5 5 4 0,-9 3-7 0,0 0 7 16,0 0-2-16,-33 28 3 0,6-10 13 16,-19 10 15-16,-17 11 17 0,-5 1-1 15,-1-1 7-15,-4 5 7 0,2-5 2 0,1 3 12 16,13-13-2-16,15-4-21 0,5-8-8 16,10-5 2-16,10-1 1 0,7-6-1 0,10-5-4 15,0 0-7-15,0 0-4 0,97-42-11 16,-37 18 1-16,14-5-9 0,5-1-8 15,-1-4 2-15,-23 13-7 0,-4 2-12 16,-12 2-35-16,-9 5-36 0,-9 5-13 16,-4 0-18-16,-4 0-15 0,-13 7-9 0,17 0-26 15,-17 0-43-15,0 0-55 0,0 0-108 16,0 0-106-16,0 0 47 0,0 0-137 16,-71 7-53-16</inkml:trace>
  <inkml:trace contextRef="#ctx0" brushRef="#br0" timeOffset="-174396.52">27563 10151 1653 0,'0'0'66'15,"-24"0"25"-15,24 0 14 0,0 0 12 16,-6-8-15-16,6 8-6 0,0 0-12 15,20-25 6-15,3 4-4 0,17-7-11 0,3 2 6 16,11-5-5-16,19-5-6 0,4 3-2 16,-4-3-21-16,-13 13 7 0,-3 4-8 0,-11-3 2 15,-5 9-11-15,-14 2 0 0,-5 4 4 16,-5 2-9-16,-4 5-1 0,-13 0 0 16,0 0-9-16,0 0 11 0,0 0-5 0,-40 36-8 15,-10-11 3-15,-10 1 4 16,-13 12-8-16,-3-2-1 0,-4-3 0 0,10 6 8 15,-4-4-1-15,21-9-11 0,3-1 7 16,7-4 3-16,13-6-5 0,10-5 1 0,2 0 11 16,6-8 4-16,-1 4 13 0,2-3-8 15,11-3 13-15,0 0-7 0,0 0-2 16,0 0-10-16,44-42-6 0,-1 17 1 0,4-4-3 16,2 0-5-16,8-2 0 0,10-5-4 15,-14 11 4-15,-7 4-13 0,-8 6 3 0,-12 1 2 16,-3 6 3-16,-6-1-8 0,-7 5 3 15,0 0-2-15,-10 4 4 16,0 0-6-16,0 0 4 0,-46 25-2 0,-2 4 3 16,-18 6-2-16,-4 1-3 0,-7 3-4 15,1 3 4-15,-1-5 0 0,1 9 4 0,3-10 5 16,-1-3 1-16,17-10-1 0,20-5-12 16,11-6 11-16,6-2-4 0,3-6-3 0,11 4-5 15,6-8 5-15,0 0-7 0,0 0-7 16,60-19-17-16,-7-3-59 0,11-2-60 15,18-5-75-15,2-4-116 0,9-6-228 0,10 3 49 16,1-6 55-16,5-1-242 0,2 1-192 16</inkml:trace>
  <inkml:trace contextRef="#ctx0" brushRef="#br0" timeOffset="-173798.63">31113 9930 2075 0,'0'0'34'16,"-17"-11"-6"-16,17 11-2 0,10-19-2 15,14 1-2-15,22-14-4 0,17-8-3 0,18-2-2 16,5-7 3-16,11 6-3 0,-1 2-4 15,-2 0 0-15,-7 7-1 0,-8 0 0 16,-19 9-2-16,-13 6-3 0,-10 6 12 16,-7 6 5-16,-10 0 8 0,-7 3 2 15,-13 4 9-15,0 0 11 0,0 0 15 0,-43 34 11 16,-14-9 13-16,-23 9 15 0,-14 7 6 16,-2-1 29-16,3 3 3 0,-17-4 5 15,3 5 1-15,10-2-13 0,7-9-8 0,17-2-14 16,20-12-9-16,13-2-12 0,10-9-2 15,10 0-12-15,7-2-8 0,13-6 0 0,0 0-8 16,0 0-10-16,73-35-8 0,-16 14 1 16,19-12-7-16,1 7-5 0,-1-6-4 15,-13 8 0-15,-6 5-7 0,-3-5-10 0,-4 3-26 16,-13 6-37-16,-7 1-26 16,-11 7-29-16,-2 3-28 0,-4-4-20 0,-2 2-31 15,-1 6-27-15,-10 0-44 0,0 0-60 16,0 0-89-16,0 0-98 0,0 0 47 0,0 0-192 15,0 0-145-15</inkml:trace>
  <inkml:trace contextRef="#ctx0" brushRef="#br0" timeOffset="-171484.14">18690 16656 2046 0,'0'0'160'15,"6"-26"19"-15,-6 26 6 0,0-18 6 0,-3 5-4 16,3 13 3-16,-7-19-2 0,4 9 1 16,3 0-6-16,0 10-16 0,-14-18-11 0,11 13-10 15,-7-1-14-15,10 6-21 16,-30 0-8-16,10 11-11 0,-13 2-6 0,-18 12-12 16,2 1-6-16,-18 16-10 0,4-3-1 15,-11 5-8-15,5 2-5 0,-1 0-6 16,-1 1 5-16,-2 0-12 0,13-4-3 0,14-8-4 15,2-6 0-15,14-8 5 0,3-1-12 16,11-8 5-16,-1-2 4 0,1-2 19 0,5-5 4 16,11-3-11-16,0 0 1 0,-33-13 12 15,17-2-11-15,5-3 2 0,1-7 9 16,4-7 11-16,-4-7 2 0,6-12 1 0,1-6 13 16,3-4 27-16,0-2 9 15,3 4 14-15,-3-4 15 0,4 9 7 0,-1-2 8 16,-3 12-1-16,0 2 3 0,4 16-9 15,-1 1-3-15,0 1-15 0,-3 8-17 0,0 0-15 16,0 4-15-16,3 2-16 0,-3 10-7 16,10-7-9-16,-10 7-4 0,24 22-1 0,-4 3-6 15,10 14-1-15,3 25-19 0,7 8-23 16,-4 6 0-16,-6 7 0 0,8 5 0 16,-5 7 0-16,-3 1 0 0,-4-1 0 0,8-4 0 15,0 1 0-15,-9-6 0 0,5-2 0 16,0-7 0-16,-3-7 0 0,-10-16 0 15,-1-6 0-15,8-7 0 0,-4-6 0 16,-7-10 0-16,1-9-31 0,-4-3-182 0,-4-8-41 16,5-4-69-16,-11-3-72 0,19-16-82 15,-9-3-106-15,4-9-181 0,-1-16 55 0,7-9 74 16,0 0-660-16,14-15-753 0</inkml:trace>
  <inkml:trace contextRef="#ctx0" brushRef="#br0" timeOffset="-171150.18">19186 16027 3834 0,'-6'-21'89'16,"-1"10"53"-16,-3 1 55 0,6 2 32 16,-2 1 3-16,6 7-5 0,-10-10-24 0,10 10-20 15,0 0-24-15,0 0 36 0,0 32 3 16,3 6 11-16,10 17 7 0,1 25 2 15,-1 4-1-15,14 12-12 0,-8 1-2 0,-2 6-22 16,17 25-16-16,-11-21-5 0,-2-6-18 16,1 3-16-16,8-8-10 0,-3 0-8 15,-3 0-71-15,-1-9-37 0,-7-7 0 0,8-6 0 16,-8-18 0-16,-2-6 0 0,-1-8 0 0,-3-9 0 16,0-8 0-16,-3-8 0 0,-1-2 0 15,-2-5-102-15,-4-5-110 0,0-5-64 16,0 0-69-16,0 0-68 0,0 0-74 15,7-36-107-15,-7 10-178 0,6-24 68 16,4 0 89-16,-3-3-634 0,6-7-709 0</inkml:trace>
  <inkml:trace contextRef="#ctx0" brushRef="#br0" timeOffset="-170167.2">20769 16062 3457 0,'0'0'-177'0,"8"-10"40"0,-8 10 20 16,3-12 25-16,-3 12 20 0,6-10 24 16,-6 10 17-16,3-10 3 0,-3 10 4 15,0 0 14-15,0-14 3 0,0 14 3 16,0 0 9-16,0 0 0 0,0 0 0 16,0 0-2-16,0-8 2 0,0 8 1 0,0 0-1 15,0 0 0-15,0 0 1 0,0 0-3 16,0 0 2-16,0 0 1 0,0 0-4 0,0 0 4 15,0 0-5-15,10-8 4 0,-10 8-6 16,0 0 3-16,0 0 2 0,0 0-5 16,0 0 3-16,0 0-2 0,0 0 3 0,0 0 0 15,0 0 2-15,0 0-3 0,0 0 4 16,0 0-5-16,0 0-1 0,0 0 1 0,0 0 1 16,0 0 1-16,0 0-8 0,0 0 5 15,0 0-2-15,0 0-2 16,0 0 8-16,0 0-9 0,0 0 5 0,0 0-17 15,0 0-19-15,0 0-18 0,0 0-23 16,0 0-18-16,0 0-17 0,-13 33 8 0,13-33-3 16,-6 7 13-16,6-7 8 0,-8 7 9 15,8-7 11-15,0 0 9 0,0 0 5 16,0 0 4-16,-3 11 23 0,3-11 11 0,0 0 13 16,0 0 5-16,0 0 19 0,0 0 26 15,0 0 36-15,0 0 25 0,0 0 23 0,0 0 18 16,0 0 4-16,-16-24 3 15,16 24-17-15,-14-4-22 0,14 4-1 0,0 0-21 16,0 0-4-16,-40 4-8 0,20-1-12 16,4 1-11-16,-8 2-2 0,5-1-4 15,-5 2-14-15,-2 0 5 0,-1 2-7 0,0-1-9 16,0 0-1-16,0 3-9 0,5-1 3 16,-5 0-1-16,-3 2 1 0,3-1-5 0,0-1-9 15,-3 1 9-15,7 0-8 0,-3 2 4 16,-4 2 1-16,3 2-7 0,0 1 2 15,-9 8-2-15,12 3 0 0,4-8 2 0,1 4 0 16,1 0 5-16,6 6-8 0,1-3 9 16,8-3-1-16,6 5 6 0,3-8 8 15,5 6 8-15,5-3-3 0,17 7 3 16,2-10 11-16,-2-6 0 0,0-1 2 0,7-3 4 16,17 1 4-16,-8-6 6 0,-2-2-5 15,-4 2-2-15,4-4 4 0,-1-3 5 16,5 4-5-16,-4-4-3 0,-1 6-8 0,1-1 4 15,-1 2-3-15,11 4-9 0,-3 3-1 16,-11-1-7-16,-13 5 9 0,6 8 9 0,-6 8 8 16,-9-7 8-16,-12 1 0 0,1 4 2 15,-16 3-4-15,-17 9-6 0,-7 5-9 16,-24 1 5-16,-6-6-10 0,0-3-3 0,3-14-3 16,4-4-20-16,0-7-17 0,9-2-35 15,11-11-43-15,0-6-55 0,6-5-60 0,0 1-89 16,5-6-95-16,8-5-137 15,4-4-113-15,13 0 67 0,0-9-491 0,18-12-519 16</inkml:trace>
  <inkml:trace contextRef="#ctx0" brushRef="#br0" timeOffset="-169914.8">21823 16552 3293 0,'10'4'270'0,"-10"-4"52"16,6 9 35-16,-6-9 8 0,0 0-24 15,0 0-28-15,30-13-30 0,-13 1-28 0,26-11-29 16,17-4-22-16,24-14-21 16,3 2-18-16,13-9-14 0,36-8-19 0,1 2-15 15,6 0-9-15,-3 5-21 0,-33 15-22 16,-11 4-31-16,-16 0-36 0,-20 10-39 0,-12 8-62 16,-15-1-55-16,-3 5-32 0,-11 5-36 15,-5 6-42-15,-14-3-46 0,10 8-38 0,-13-1-45 16,-7 6-55-16,-7 2-53 0,-10 5-111 15,-19 5 53-15,-8 5-486 0,-12 2-522 16</inkml:trace>
  <inkml:trace contextRef="#ctx0" brushRef="#br0" timeOffset="-169700.15">22299 16635 3083 0,'-30'17'46'16,"0"-4"51"-16,10-1 34 0,4-2 36 15,3 1 32-15,2-7 24 0,2 0 4 0,2 2 18 16,7-6 23-16,0 0 10 0,0 0-4 15,0 0-21-15,0 0-19 0,67-14-18 0,-10-7-22 16,6-1-17-16,10-10-23 0,7-1-12 16,3 3-13-16,0 0-11 0,1-1-25 0,-5 2-38 15,-22 7-38-15,-6 1-60 0,-12 6-56 16,-9 2-42-16,-6 4-55 0,3-1-56 16,-8-3-70-16,-2 2-83 0,-7 3-90 0,-4-5-128 15,-1 2-19-15,-5-3 70 16,-5-4-527-16,-4-4-568 0</inkml:trace>
  <inkml:trace contextRef="#ctx0" brushRef="#br0" timeOffset="-169400.5">22736 15823 3244 0,'-16'-21'76'0,"2"9"35"0,1 3 31 16,3 1 31-16,3 1 26 0,7 7 9 0,-10-6-3 16,10 6-23-16,-10-8-18 0,10 8-18 15,0 0-16-15,0 0-10 0,0 0-6 0,0 0-3 16,61 18 2-16,-25-8-9 0,24 12 6 15,3 3-9-15,10 4 0 0,-3 10 2 16,1 6 0-16,-8 0 4 0,-9 5-11 16,-11 7-3-16,-7 7-1 0,-12-10 7 15,-15 1-17-15,-5 4 1 0,-1-2-8 0,-13 4-11 16,-10 9-3-16,-3-2-4 0,-7-3-5 16,7-12-9-16,-14 9-4 0,1-7-9 0,9-8-39 15,-6-10-36-15,3 1-43 0,6-10-30 16,4-6-39-16,10-3-42 0,-7-1-48 0,4 0-63 15,6-5-62-15,1-8-57 0,-1 0-71 16,7-5-153-16,0 0 59 0,0 0 58 16,13-25-442-16,10-3-456 0</inkml:trace>
  <inkml:trace contextRef="#ctx0" brushRef="#br0" timeOffset="-168867.19">24420 15930 2984 0,'9'-13'122'0,"-2"1"7"16,-3 2 14-16,-1 2 8 0,0-2 9 0,-3 10-11 16,0-15-11-16,4 5-20 0,-4 10-15 15,3-12-8-15,-3 12-3 0,0-13-10 0,0 13-9 16,0 0-11-16,-13-7-5 0,13 7-3 16,-27 3-7-16,27-3-3 0,-41 7-6 15,8-2-5-15,-3 5-7 0,-7-3-4 16,-14 8-4-16,-3-2 1 0,0 2-2 15,-3 0 3-15,-1 2-11 0,1 1 3 0,3 2 2 16,3 0-6-16,0 0-3 0,8 2 1 16,2 0-4-16,17-4 2 0,3 0-11 0,8-1 12 15,1 4-4-15,6-4 0 0,7 3-5 16,5 0 4-16,8-1-2 0,8 6 10 16,20 7 7-16,5-1 7 0,8-3 1 0,12-3 10 15,12 2 6-15,10-2 3 0,-2 0 7 16,-12-11-1-16,2 3-10 0,-5-5 5 0,-2 2-7 15,2 4-1-15,-2 0 1 0,-8-1-11 16,-6 1 0-16,-6-3 1 16,-14 2 2-16,0 1 9 0,-7-1 10 0,-3 6 7 15,-14-3 8-15,-2-1 14 0,-4 5 2 16,-10 2 1-16,-17 15-5 0,-10-1-11 0,-16 4 6 16,-7-3-7-16,-10 6-9 0,-6-14 1 15,-1-1-7-15,13-10-14 0,4-4-13 0,3-4-24 16,15-3-10-16,2-5-23 0,7-5-26 15,6 2-16-15,0-6-28 0,7 2-40 16,4-2-40-16,2-2-49 0,7 0-54 0,4-3-54 16,-4-2-69-16,14 3-124 0,-1-5-54 15,1-1 57-15,4-2-468 0,5-3-478 16</inkml:trace>
  <inkml:trace contextRef="#ctx0" brushRef="#br0" timeOffset="-165466.91">4009 11059 2836 0,'-57'9'-68'0,"8"-8"33"16,13 6 13-16,9-1 2 0,3-4 7 15,7 4 0-15,4-2 5 0,7 2 13 16,6-6 11-16,-3 15 14 0,12-4 12 0,4 0 14 16,17 3 8-16,27 11 12 15,6-4 1-15,34 1-1 0,10 2 4 0,16-2 5 16,24-12 0-16,56 5 2 0,17-5 4 15,26-9 9-15,9-8-11 0,7-5 2 0,15-13-1 16,6-2-6-16,77-23-5 0,-10-8-1 16,-89 12-5-16,-11-8-11 0,-7 0-4 15,-20-7-7-15,-19-2 0 0,-8 1-6 0,-30-5-4 16,-19 2-1-16,-10-1-4 0,-51 12-3 16,-9-1 14-16,-13-1 11 0,-17 2 2 0,-17 7-7 15,-7-2 6-15,-6 6 2 0,-11 10-5 16,-3-1-7-16,1 9-6 0,-1-2-3 15,-6 4 0-15,-1-2-1 0,-2 9-13 0,6-1-3 16,-3 0-11-16,6 8-26 0,-6-1-42 16,3 10-35-16,-4-14-35 0,4 14-67 15,0 0-57-15,0 0-71 0,0 0-67 16,0 0-159-16,-10 36 26 0,7-23 57 0,-4-1-326 16,-3 1-279-16</inkml:trace>
  <inkml:trace contextRef="#ctx0" brushRef="#br0" timeOffset="-156199.71">2046 13255 1891 0,'0'0'95'15,"-20"-8"21"-15,10 2 1 0,10 6 3 16,-16-7 7-16,6 3 18 0,10 4 0 0,-17-8-2 16,17 8-2-16,-10-6-9 0,10 6-5 15,-11-4-7-15,11 4-12 0,0 0-17 16,0 0-5-16,0 0-2 0,-33 10-15 0,17 1-8 16,2 6-9-16,-2-1 3 0,-4 8-13 15,-4 1-2-15,-6 7 1 0,-3 1-2 16,3-1-10-16,0-3-2 0,4-5-2 0,6-5 1 15,2-3-1-15,-1 0-1 16,2-2-8-16,4-3 1 0,-1 0 3 0,1-1 2 16,4 0 9-16,-2-5 16 0,4 2 13 15,-2-1 6-15,9-6 5 0,0 0 7 16,-21 1-3-16,21-1 0 0,0 0-3 0,-26-11-5 16,16-3-5-16,4 3 5 0,1-7-6 15,-1-4 8-15,3-2 0 0,-4-2 0 0,4-9-4 16,3 0-1-16,-3-5-7 0,6 0-5 15,-6 0 1-15,3-13-2 0,3 14 4 16,-3 1 14-16,0 8 22 0,3 2 8 0,0 3 6 16,-3 8 6-16,4-1-8 15,-4 3-23-15,3 5-8 0,-3-1-8 0,0 11-12 16,0 0-10-16,14-4 2 0,-14 4 5 16,0 0-14-16,27 29 3 0,-11-5 7 15,1 6-4-15,2 9 0 0,-2 11 2 0,-4 0 3 16,1 0-3-16,-4 3-5 0,3-3 0 15,4-3-1-15,-8 3-10 0,2-4-3 0,2 1 1 16,-3-15 6-16,4-1-4 0,-1-1-7 16,-6-9-3-16,3 3-22 0,-4-5-23 15,1-1-36-15,3 0-36 0,-7-5-45 0,1-1-44 16,2-2-50-16,-3 0-54 0,4-5-57 16,0-1-58-16,-7-4-81 0,0 0-145 15,30-15-31-15,-14 1 59 0,2-4-495 16,-2-4-570-16</inkml:trace>
  <inkml:trace contextRef="#ctx0" brushRef="#br0" timeOffset="-155763.16">2193 12980 3248 0,'-10'-18'58'0,"3"6"24"16,0-1 26-16,4 3 11 0,3 10 12 0,-3-12-3 15,3 12-9-15,-7-7-7 0,7 7-16 16,0 0-10-16,0 0-10 0,0 0-8 15,0 0-6-15,0 0-6 0,-6 33-3 0,6-12-8 16,0 7-2-16,0-2-4 16,3 13 5-16,0-3-11 0,0 14-2 0,1-7 3 15,-4-2-5-15,3-4 3 0,0-2 1 16,1-2-5-16,-1-5-1 0,1-3-3 16,-4-3 10-16,3-5 2 0,-3-5 33 0,3 1 33 15,0-5 6-15,-3-8 15 0,0 0 2 16,0 0-2-16,0 0-10 0,0 0-6 0,0 0-12 15,0-53-2-15,-6 26-7 0,6-8-10 16,0-3-4-16,-7-14-13 0,0 2-10 16,4 0 5-16,0 9-11 0,-1 7 0 0,4-1 2 15,0 4 9-15,4 6-6 0,-4 0-2 16,3 3-12-16,-6 7-4 0,3 2-16 16,3 1 6-16,4 6-4 0,-7 6-1 15,16-7-4-15,-16 7 9 0,0 0-9 16,48 24-6-16,-32-7-11 0,7 5-27 0,10 11-38 15,-2 3-47-15,2 6-51 0,0-3-72 16,-6 1-68-16,6 0-69 0,-6-8-70 0,-4-7-126 16,-3-7-102-16,0-4 65 0,1-5-542 15,-2-7-619-15</inkml:trace>
  <inkml:trace contextRef="#ctx0" brushRef="#br0" timeOffset="-155362.72">3092 12875 3446 0,'0'-16'75'0,"-3"2"5"16,0-1-1-16,0 0-19 0,-1 0 6 0,4 2-12 16,0 1-5-16,-3 2-6 0,3 10-3 15,-6-18 0-15,-2 11-8 0,8 7 0 0,-13-3-7 16,13 3-4-16,-33 10-1 0,13 2 11 16,-7 6-15-16,1 2 3 0,3 3-6 15,-1-2 3-15,4 0-9 0,0 4-3 0,3-3 1 16,4-4-2-16,3 2-1 0,6-5 1 15,1 0-5-15,0-1 11 0,3 3-3 16,3-3 0-16,8 1 11 0,-1-2-7 16,6 2 4-16,4 0 3 0,7 2 2 15,3 1 8-15,-3 1 8 0,12 6 11 0,1 6 2 16,1-5 2-16,-5 8 1 0,-2-4 12 16,-11-1 5-16,-4-4 11 0,-1 0 5 0,-2 0 0 15,-9-1 1-15,0 1-12 0,-11-6-9 16,1 4-1-16,-4-3-8 0,-6-3 2 15,-4-2-11-15,1-2-23 0,-5-1-36 0,-6-5-46 16,-3-1-49-16,8-5-44 0,-2-1-49 16,4-4-35-16,7 0-39 0,-4-4-38 0,4-2-50 15,3-5-81-15,6-1-90 16,4-3 43-16,4-6-288 0,0 0-267 16</inkml:trace>
  <inkml:trace contextRef="#ctx0" brushRef="#br0" timeOffset="-155148.66">3527 12970 2504 0,'0'0'267'0,"0"0"52"16,22 2 44-16,-22-2 18 0,0 0-4 0,17-13-20 15,-1 4-31-15,-2-8-31 0,10-7-30 16,16-2-15-16,-7-10-23 0,3 1-27 16,1 6-20-16,-1-4-17 0,-6 8-35 15,5-3-44-15,-10 6-60 0,-1 6-91 0,-4 2-76 16,-4 6-75-16,5 4-72 0,-8-2-54 15,1 4-50-15,-5 2-61 0,-9 0-64 16,14 9-95-16,-14 2 38 0,0 3-475 0,-3 10-524 16</inkml:trace>
  <inkml:trace contextRef="#ctx0" brushRef="#br0" timeOffset="-154966.77">3783 13037 2950 0,'-14'25'-84'0,"-2"-4"54"0,10-7 42 16,-5-3 49-16,8-3 31 0,-1-2 49 15,4-6 37-15,0 0 23 0,0 0 25 0,43-13-3 16,-19 4-6-16,6-7-18 0,-3-2-17 15,3 2-19-15,0-1-26 0,9-8-8 16,-9 1-20-16,-6 6-40 0,3 2-55 0,0 0-54 16,-4 4-57-16,-7-1-63 15,1 4-52-15,-7 0-48 0,3 2-52 0,-2 0-75 16,-2 2-159-16,-2-1 13 0,4-1 78 16,-5 3-289-16,-6 4-235 0</inkml:trace>
  <inkml:trace contextRef="#ctx0" brushRef="#br0" timeOffset="-99211.98">1642 15573 1848 0,'-16'-3'278'16,"16"3"17"-16,-20-5 6 0,20 5-11 15,-10-3-13-15,10 3-24 0,0 0-26 16,0 0-32-16,0 0-23 0,0 0-12 0,-9 15 8 16,9-15-3-16,9 22-2 0,4-5-9 15,4 8-2-15,10 11 11 0,0 3-13 16,-1 5-18-16,4 2-3 0,-7 0 0 16,1 4-4-16,3-3-8 0,0 2-7 15,-8-2-4-15,1-2-12 0,1-5-5 0,-9-8-16 16,-2-7-10-16,-7-7-2 0,8 0-1 15,-8-4-12-15,4-2 6 0,-1-1-5 0,-3-1-7 16,5 0-12-16,-5-3-21 0,-3-7-24 16,0 0-47-16,0 0-56 0,0 0-66 15,0 0-65-15,0 0-74 0,16-14-61 0,-5-3-79 16,-5 3-129-16,4-8-72 0,4-6 65 16,-1 1-516-16,10-15-584 0</inkml:trace>
  <inkml:trace contextRef="#ctx0" brushRef="#br0" timeOffset="-98879.31">2740 15377 3327 0,'0'-7'52'0,"3"-3"2"15,3-1 7-15,-6 11-2 0,14-14-9 0,-7 6-2 16,2 1 4-16,5 3-7 0,-14 4-2 15,33 0 6-15,-6 8-5 0,3 8 0 16,7 9 9-16,6 5 2 0,-17 5 7 16,4 8-2-16,-3-4 10 0,-6 9 2 15,-2-3 0-15,-8 5 1 0,-5-10 3 0,-3-5 2 16,-6-3 6-16,-3-4 1 0,-8-3 10 16,4-3 9-16,-10-7 3 0,-4-5-15 0,-3-5-7 15,5 1-5-15,-12-12-3 0,8-5-4 16,-8-3-12-16,-9-8-13 0,6-8-2 15,7-5-9-15,11 3-6 0,-5-10-7 0,10-2-45 16,8 6-61-16,3 1-70 0,6-1-88 16,14-12-112-16,16-12-140 0,7 2-156 0,10-1 62 15,10 3-487-15,13-1-545 16</inkml:trace>
  <inkml:trace contextRef="#ctx0" brushRef="#br0" timeOffset="-98579.3">4063 14715 3137 0,'13'1'29'0,"1"3"22"16,-14-4 29-16,23 7 7 0,-7 0 7 16,8 4 4-16,3 2 7 0,3 6 5 0,10 6 2 15,-4 7 2-15,0 4-1 16,-6-1 5-16,-3 7-1 0,-6-2 12 0,-8 3 2 16,-3-7 0-16,-10 3 2 0,-3-4-7 15,-4-3-7-15,-6 12-13 0,-8-12-4 16,5-7-12-16,-7-3-7 0,2-7 1 0,-6-5-13 15,8-7-4-15,-11-6-2 0,-11-9-13 16,-8-9-5-16,5-6-7 0,1-3-8 0,3-5 3 16,0-1-13-16,6 1-6 0,15 6-14 15,-1 0-37-15,10 10-42 0,-1-6-50 16,8 5-69-16,11-5-59 0,5 0-86 0,-1-3-107 16,9 6-174-16,9 3 19 0,0 2 69 15,3 3-422-15,4 2-434 0</inkml:trace>
  <inkml:trace contextRef="#ctx0" brushRef="#br0" timeOffset="-96563.3">2536 16981 3041 0,'-20'-7'287'0,"13"3"48"0,7 4 31 0,-19-3-19 16,19 3-29-16,0 0-24 0,0 0-30 15,-24 0-27-15,24 0-33 0,3 14-14 16,1 4-14-16,3 7 1 0,9 18-16 15,4 2-1-15,-3 5-21 0,16 18-4 0,-6 0-9 16,3-4-9-16,3 5-13 0,-6 2-12 16,6-3-1-16,0-1-11 0,0-6-8 15,-9-14-7-15,-4-5-31 0,0-2-27 0,-3-11-41 16,-1-5-38-16,-5-6-65 0,-5-6-55 16,-3-5-69-16,1-1-110 0,-4-6-110 0,0 0-133 15,0 0-142-15,10-50 82 0,0 19-696 16,3-22-823-16</inkml:trace>
  <inkml:trace contextRef="#ctx0" brushRef="#br0" timeOffset="-96279.14">3603 16945 4015 0,'10'-8'22'0,"0"2"20"16,3 2 8-16,1 0 11 0,2 1 14 0,1 0-6 15,6 3-17-15,0 3-3 0,7 1-3 16,-3 7-3-16,6 2-2 0,7 12 6 15,-10 0 13-15,0 7 2 0,-9-2 4 0,-5 0 6 16,-2-3 14-16,-8-2 11 0,-3 6 5 16,-9-5 10-16,-1 6-11 0,-7-1-2 15,-2-3 1-15,-17 2-5 0,10-10-7 16,-8-8-6-16,8-4-6 0,-1-6-6 16,2-8-7-16,-2-2-12 0,-3-10-8 0,7-6-25 15,4-2-15-15,-4-17-54 0,13 5-55 16,4 4-66-16,0-19-79 0,12 1-93 15,5-6-104-15,9-9-213 0,10-1 38 0,8 0 63 16,11 0-441-16,19-3-476 16</inkml:trace>
  <inkml:trace contextRef="#ctx0" brushRef="#br0" timeOffset="-96012.53">4740 16117 3090 0,'16'-2'211'0,"-16"2"69"0,0 0 38 15,0 0-10-15,0 0-6 16,0 0-21-16,0 0-29 0,14 9-28 0,-14 7 33 15,3 0 7-15,7 15-5 0,-3 2-8 16,3 17 6-16,6 4-8 0,11 12-19 16,-1-1-26-16,4 0-20 0,0-4-12 0,0 3-19 15,0-3-16-15,0 6-9 0,1-20-6 16,-11-2-64-16,-1 0-58 0,5-6 0 0,-11-3 0 16,1-9 0-16,-5-8 0 0,2-1 0 15,-5-2 0-15,1-1 0 0,-1-3 0 0,-2-2 0 16,-1-2 0-16,-3-8-28 0,0 0-287 15,0 0-58-15,0 0-82 0,-20-23-81 16,14 10-95-16,-5 1-141 0,5 2 58 16,-1 0 87-16,1-1-645 0,-2-3-732 15</inkml:trace>
  <inkml:trace contextRef="#ctx0" brushRef="#br0" timeOffset="-94547.08">993 16230 3593 0,'-13'-15'-95'0,"-1"2"53"0,1 1 30 16,-4 3 41-16,7 2 29 0,0 3 18 0,10 4-5 16,-20-3-4-16,20 3-1 0,-36 14-15 15,15 7-7-15,8 7-4 0,-1 4 3 16,-2 16-11-16,7 4 1 0,9 6-7 0,3-1 1 16,10 1 3-16,7-1-6 0,-1-1 5 15,19 1-5-15,-12-14 2 16,1-6 1-16,-4-7 0 0,1-10 2 0,-5-6 8 15,1-3 21-15,4-9 15 0,-5-8 4 16,8-2 3-16,0-10-2 0,3-13-6 0,-3-6-1 16,-10-2-6-16,-7 1-6 0,-7 1-5 15,-6-1-3-15,3 1-6 0,-13-16-2 16,-4 6-13-16,-10 1-4 0,6 14-29 0,5 4-39 16,-7 9-70-16,2 8-63 0,8 9-42 15,13 2-34-15,-23 14-66 0,10 4-113 16,6 5-152-16,7 4 50 0,7 8-346 0,6 12-361 15</inkml:trace>
  <inkml:trace contextRef="#ctx0" brushRef="#br0" timeOffset="-94191.56">1970 17956 2632 0,'-18'14'75'16,"2"-3"-6"-16,-1 3 6 0,4-3-16 15,-4 6 16-15,4 2-9 0,4 3-6 16,1 3 2-16,5 0-10 0,3 10 7 0,3 3-4 16,11 12 6-16,5 0 7 0,2-2-2 15,2-6 4-15,7-5 3 0,-3-2-2 16,6-3 9-16,-9-11 3 0,-1-11 2 0,3-8-1 15,-2-6 2-15,-4-11-4 0,3-6-9 16,0-16-7-16,1-2 0 0,-8-4-10 16,-8 5-2-16,-8 2-7 0,-5 0-4 15,-8-10 1-15,-3 7-15 0,-1 3-14 0,4 10-25 16,-1 8-36-16,-2 0-82 0,2 8-37 16,1 6-35-16,6 1-38 0,7 3-41 0,-16 3-105 15,16-3-152-15,-17 8 46 16,17-8-281-16,-10 14-259 0</inkml:trace>
  <inkml:trace contextRef="#ctx0" brushRef="#br0" timeOffset="-91795.44">1152 16098 2293 0,'-13'-6'61'0,"13"6"2"0,0 0 4 16,-17-2-5-16,17 2-6 0,0 0-8 15,-9 16 19-15,5 2 3 0,-2 10 16 16,3 10 10-16,-8 14 22 0,-5 8 8 0,13 5 8 16,-11 13 5-16,1 4 5 0,-4-3 1 15,1 0-11-15,-5-4-7 0,5 5-10 16,-4-8-4-16,0-3-2 0,7-13-11 0,6-3-8 15,-3-6-5-15,0 1-12 0,0-9-13 16,10-7-3-16,-3-7 1 0,-1 4-6 16,0-8-3-16,1-3-5 0,3 0-4 0,-3-4-6 15,3-3-8-15,0-1-7 16,0-10-11-16,0 13-12 0,0-13-18 0,0 0-37 16,0 0-49-16,0 0-58 0,0 0-52 15,0 0-45-15,30-23-56 0,-20 12-77 16,-3 0-182-16,9-3 46 0,5 0 61 0,-5 2-241 15,7-8-204-15</inkml:trace>
  <inkml:trace contextRef="#ctx0" brushRef="#br0" timeOffset="-88862.12">2229 17849 2191 0,'0'0'159'0,"-10"-4"24"16,10 4-3-16,0 0-2 0,-12-8-14 15,12 8-10-15,-14 19-8 0,4 10 12 0,-7 16-9 16,1 5 4-16,-1 22 1 0,-7 3-3 16,1-3-5-16,6 6-9 0,-2 0-10 15,-1-3-8-15,10-13-9 0,6-5-13 0,-6 0-12 16,7-7-6-16,0-8-6 0,3-10-13 15,3-7-1-15,-3-6-10 0,0 2-7 16,0-10-17-16,3 3-14 0,-3-7-21 0,0-7-55 16,0 0-72-16,0 0-60 0,0 0-80 15,0 0-82-15,27-40-195 0,-21 17-26 16,11-18 57-16,7-8-374 0,-8 2-379 16</inkml:trace>
  <inkml:trace contextRef="#ctx0" brushRef="#br0" timeOffset="-88226.54">5810 17292 2622 0,'0'0'8'16,"0"0"18"-16,0 0 2 0,0 0 3 0,0 0 9 15,0 0 5-15,0 0 7 0,0 0 7 16,0 0-1-16,-33-5 14 0,33 5 3 0,0 0-8 16,-24 0-2-16,24 0-1 0,-27 8 4 15,4 2 14-15,-7 8-11 0,-20 4 4 16,-7 7-6-16,-13 9 5 0,-3 10 6 16,-8 4-2-16,-8 3 7 0,-18 15 9 15,20-12 0-15,-25 11 10 0,1 2 3 0,27-14 6 16,-1 0 10-16,-10-1 8 0,-21 12-5 15,3 1-3-15,-7-5-3 0,-4 7-9 16,-2-6-6-16,-1 3 4 0,10-8-7 0,-9 5 4 16,3-2-6-16,23-19-9 0,10 6-13 15,-37 6 7-15,26-9-9 0,8-3 9 0,0 4-2 16,-4-4 0-16,10-8-8 0,5 3 0 16,8 0-5-16</inkml:trace>
  <inkml:trace contextRef="#ctx0" brushRef="#br0" timeOffset="-87078.4">5149 14752 3043 0,'0'0'-87'0,"-6"7"12"0,6-7 8 15,-10 6 11-15,10-6 0 0,0 0 7 0,0 0 4 16,0 0 3-16,0 0 11 0,0 0-3 16,0 0 1-16,0 0-44 0,0 0-73 0,0 0-106 15,0 0-419-15,0 0-171 0</inkml:trace>
  <inkml:trace contextRef="#ctx0" brushRef="#br0" timeOffset="-84878.36">4740 15037 1970 0,'-24'0'18'0,"24"0"26"16,-20-4 28-16,20 4 14 0,-20-13 12 15,11 5 18-15,-2-2 6 0,5-2 3 0,2-1 3 16,1-2 0-16,3-2 0 0,7-6-5 16,-4 6-1-16,6-5-6 0,9-6-10 0,2 3-6 15,10-8 1-15,6 6 1 0,1-2-11 16,6 8 0-16,1 0-6 0,-1 6-3 16,-7 3-3-16,8 2-2 0,2 6 1 0,1 1-6 15,0 6-11-15,0 4-4 0,16 5-6 16,0 8 0-16,10 13 3 0,-6 2 6 15,-3 2 10-15,-5 8 8 0,-2 3 5 16,0 4-1-16,-7 0 7 0,-7 7-4 16,-10-2-3-16,-3 5-13 0,-9-9 11 0,-5 4 11 15,-9-3-2-15,-7 3 13 0,0 0 3 16,0-2-6-16,-7-3 0 0,0 1-5 0,1-6-4 16,-4-10-9-16,3-5-6 0,-6-1-15 15,6-2-5-15,-2 3 1 0,-5-6-10 16,4 5-1-16,-4-6-4 0,4-3-6 0,-2 3-4 15,-2 3 6-15,1-3-14 0,-4 1 6 16,7-5-8-16,-7 1-8 0,4-1 4 0,3-4-2 16,-4 2-2-16,5-1 4 0,-2-5-8 15,5 2 3-15,-4-2-4 0,3 2 5 16,0-3 0-16,-3 1-4 0,4-3-1 16,3-2-1-16,-4-1 2 0,7-7 5 15,-7 15-6-15,0-11-5 0,7-4 4 0,-6 11 5 16,6-11 5-16,-7 7 0 0,7-7 7 15,0 0 1-15,-6 10 1 0,6-10 4 0,0 0 4 16,0 0 6-16,0 0-3 0,-4 8 2 16,4-8 3-16,0 0-9 0,0 0-3 0,0 0-1 15,0 0-2-15,0 0-6 0,0 0-5 16,0 0 4-16,0 0-7 0,0 0-1 16,0 0 2-16,0 0 0 0,0 0-4 15,0 0 2-15,0 0-5 0,10-40 0 16,0 26-1-16,-3 0 3 0,6-5-7 0,0-2 0 15,8-1 4-15,-5-6-4 0,11-7 1 16,-4-2-9-16,-2 6 2 0,-5 2 3 0,4-11 0 16,-1 8-2-16,-8 1-4 0,-1 1 7 15,-4-5-1-15,2-1-4 0,-2-14 10 16,-9 8 4-16,3 3-6 0,-11-16 2 0,1 2-1 16,-7-4 2-16,-2 3-2 15,-1 3-4-15,-7-2-3 0,-3 6-2 0,7-2 1 0,-4 3 3 16,-3 3 0-16,0 3-4 0,0-2 4 15,4 6-4-15,-8-1 1 0,1 2 2 16,0 3-2-16,-8-3 0 0,1 2-3 16,4 4 4-16,-8 1-7 0,4 3 4 0,7 4-3 15,-13-1-1-15,-1 1-2 0,7 7 1 16,10 2 1-16,3 5-3 0,-6-2-7 16,3 5-2-16,-3-1 4 0,6 2-8 0,0 3 1 15,0 0 1-15,1 0-9 0,-5 4-2 16,5 0-2-16,-11 6 5 0,10 0 3 0,-6 2-9 15,3 1-1-15,0 5 0 0,3-4 12 16,2 4-6-16,-2 0 2 0,0-2 3 0,10-3 4 16,-3-1-2-16,3 1 2 0,4-3 8 15,3 1-2-15,0-4-5 0,0 0 7 16,4-2 2-16,-2 1 0 0,-1-2 4 16,6 4-2-16,3-8 5 0,-14 7-8 15,14-7 12-15,-4 6-4 0,4-6-5 0,-6 4 10 16,6-4 1-16,0 0 0 0,-6 3 3 15,6-3 2-15,0 0-13 0,0 0 4 0,0 0-7 16,0 0 6-16,6-24 5 0,-3 13-4 16,4-3 2-16,7-3 1 0,2-5-5 0,1 3-2 15,0-6 7-15,-1 1 4 0,8-1-6 16,-1 3-8-16,14-6-3 0,-1 2 4 16,-3 2 3-16,15 5-2 0,-2-1 3 0,7 5-1 15,-7 1 5-15,-2 7-5 0,3 6-2 16,0 2 3-16,16 6-4 0,3 10 0 15,-5 5 5-15,8 14-6 0,-2 10 12 16,-4 7-8-16,0 4 3 0,-6 5 2 0,-6 3-2 16,-9 2 3-16,-1 0-1 0,-11-1 8 15,-4 5-6-15,-2-1 10 0,-14-11-4 16,-7 0-1-16,-6-5 6 0,-4 8-12 0,-3-6 10 16,0-5 5-16,-7-1-11 0,1-1 7 15,-4-5-1-15,7-8-6 0,-1-9-2 16,-2 1-2-16,5-6-5 0,5-3 8 0,-4-2-3 15,3-5 4-15,3 1-1 0,1-5-2 0,-3 3-5 16,-1-4-20-16,4 0 1 16,0-1-14-16,0 2-12 0,3-8-7 0,-8 11-5 15,5-5-11-15,3-6 0 0,-6 11 0 16,6-11 7-16,-4 4-2 0,4-4-6 16,0 0 5-16,0 0-6 0,-6 4-6 0,6-4-3 15,0 0-1-15,0 0-10 0,0 0 4 16,0 0-6-16,0 0-8 0,0 0-17 0,0 0-29 15,0 0-28-15,0 0-40 0,0 0-35 16,0 0-53-16,3-25-63 0,0 18-133 16,-3-2 0-16,4-1 60 0,-1 0-282 0,-3-8-219 15</inkml:trace>
  <inkml:trace contextRef="#ctx0" brushRef="#br0" timeOffset="-83560.41">6003 17642 2267 0,'-7'-11'169'0,"7"11"28"16,-7-17 15-16,1 9 27 0,2 0 21 0,4 8 1 15,-9-18-2-15,2 11-4 0,7 7-9 16,-7-11 10-16,7 11-26 0,-3-10-17 0,3 10-24 16,0 0-15-16,0 0 16 0,0 0-2 15,0 0 23-15,23 46 7 0,1-7 3 16,-5 4-9-16,8 1-8 0,-4 5-4 0,7-2 8 16,-3 3-11-16,0 0-17 15,0-3-4-15,-5 0-2 0,2-5-18 0,-4 1-127 16,0-3-29-16,-3-12 0 0,-8-6 0 15,2-5 0-15,-4 0 0 0,-1-5 0 0,1-2 0 16,0 0 0-16,-4-5 0 0,-3-5 0 16,7 7 0-16,-7-7 0 0,0 0 0 15,0 0 0-15,0 0 0 0,0 0 0 0,0 0 0 16,0 0 0-16,0 0 0 0,3-28 0 16,-3 28 0-16,0-8 0 0,0 8-217 15,0-7-264-15,0 7-66 0,0-10-66 16,0 10-92-16,0 0-55 0,-3-12 69 0,3 12-730 15,-4-13-871-15</inkml:trace>
  <inkml:trace contextRef="#ctx0" brushRef="#br0" timeOffset="-82578.42">2983 15673 3926 0,'0'0'-197'0,"0"0"57"16,0 0 43-16,0 0 37 0,-37-18 47 16,27 8 29-16,10 10 26 0,-16-8 31 0,12 2 11 15,4 6 6-15,-13-7-10 16,13 7-7-16,0 0-13 0,0 0-2 0,0 0-8 16,-10 17 0-16,10-17 16 0,23 40 0 15,4 3 8-15,-1-2 5 0,18 17 8 16,-4-1 14-16,7 5 2 0,9 8 2 0,-6 3 12 15,4-6 21-15,-1 5 0 0,0-1-15 16,-6-6 1-16,2-1-3 0,2-3-5 0,-1 2 1 16,-10-9 1-16,-10-8-9 0,0-9-15 15,-7-10-5-15,-10-2-4 0,4-6-10 16,-4-2 6-16,-3-3 2 0,1-3 14 0,-5-3 12 16,-3 3 7-16,1-4 3 15,-4-7-1-15,3 11-1 0,-3-11-4 0,11 13-5 16,-11-13-10-16,0 0-12 0,6 7-11 15,-6-7-7-15,0 0-4 0,0 0-6 0,0 0-6 16,0 0-10-16,0 0-20 0,0 0-22 16,0 0-33-16,0 0-31 0,0 0-59 15,0 0-72-15,0 0-68 0,0 0-73 0,0 0-65 16,0 0-63-16,0 0-91 0,0 0-168 16,-11-31 32-16,11 31 75 0,14-14-575 15,-7 6-656-15</inkml:trace>
  <inkml:trace contextRef="#ctx0" brushRef="#br0" timeOffset="-81295.19">5062 18130 3440 0,'18'-6'-25'0,"-18"6"18"15,0 0 20-15,3-19 12 0,-3 9 22 16,3-4-14-16,7 3-2 0,0-4-5 16,6-1 7-16,8 0-5 0,9-1 11 0,1 3 6 15,-1 2-7-15,-3 5-2 0,3 1 4 16,8 6 8-16,2 6-5 0,-4-2 1 0,12 14 7 16,-4 1-4-16,-1 9 1 0,-9-3 0 15,-1 7 0-15,-6 0 3 0,-6-3-2 16,-10-8 7-16,-5 4 3 0,-6-1 10 0,-6-2 8 15,-6 3 4-15,-2-4 5 0,-12-2 0 16,0 1-3-16,-7-5 2 0,-4-3-9 0,1-6 1 16,3-6-1-16,-3 0-9 15,-1-6-1-15,-3-2-9 0,1 0-1 16,-15-13-7-16,18 4-10 0,7 2 1 0,6 0-6 16,0-1-9-16,3 1-23 0,7 3-38 15,-3-5-62-15,0 2-73 0,2-5-69 0,11 8-73 16,0-6-92-16,0 2-194 0,4 0 18 15,3-1 54-15,-1-4-390 0,-2 0-397 16</inkml:trace>
  <inkml:trace contextRef="#ctx0" brushRef="#br0" timeOffset="-80595.7">2096 16377 2584 0,'-20'-12'-56'0,"4"-1"49"0,2 1 46 16,-2 2 37-16,6-3 48 0,-4 2 17 0,1 3 35 15,2 0 16-15,-1-1 12 0,5 5-4 16,7 4-17-16,-17-10-16 0,11 5-18 16,6 5-20-16,0 0-17 0,0 0-3 0,-18 23-8 15,23-3 5-15,4 6 22 0,7 20 12 16,2 4 1-16,12 15 1 0,3-1-2 0,0 0-7 16,7-3-9-16,-10-12-14 15,14 16 0-15,-17-20 1 0,6-4-17 0,-11-2-3 16,-1-11-16-16,-1-6-5 0,-7-5 5 15,-2-2-4-15,-5-2 0 0,4-4 1 16,-4-2-3-16,2-1-10 0,-8-6 0 0,0 0-8 16,0 0-17-16,0 0-50 0,0 0-58 15,0 0-66-15,13-22-74 0,-13 12-93 16,0 0-78-16,-4-4-107 0,8 7-176 0,-4 7-13 16,3-12 73-16,-3 12-519 15,9-7-596-15</inkml:trace>
  <inkml:trace contextRef="#ctx0" brushRef="#br0" timeOffset="-77778.05">8956 17460 1885 0,'0'0'154'0,"0"0"0"0,-17 7-17 15,17-7-6-15,0 0-20 0,0 0-22 0,0 0 2 16,0 0-13-16,-16 0-36 0,16 0-63 15,0 0-66-15,0 0-76 0,0 0-129 16,0 0-128-16,0 0-223 0,0 0-139 0</inkml:trace>
  <inkml:trace contextRef="#ctx0" brushRef="#br0" timeOffset="-75861.25">4722 12180 1906 0,'0'0'47'0,"0"0"24"0,0 0 24 0,0 0 13 15,0 0 6-15,0 0 9 0,-33-3-1 16,33 3 8-16,0 0 5 0,0 0 2 16,0 0 2-16,0 0-2 0,-16-5-13 0,16 5-7 15,0 0-13-15,0 0-4 16,0 0-7-16,0 0-18 0,0 0-10 0,-3 25-4 15,6-10-2-15,7 6-7 0,10 16 5 16,-4 5 5-16,8 5 4 0,-7 2 4 0,6 2 7 16,3 12 2-16,-2-13 17 0,-1 0 6 15,-3 0 6-15,0-2 10 0,-3-6-1 16,-1-7 1-16,-6-5 6 0,-2-7-3 0,-2-1 8 16,-3-4-3-16,4 0 12 0,-1-4 14 15,-6-3 17-15,0-3 10 0,0-8 19 0,3 17 5 16,-3-17 4-16,5 7-16 0,-5-7-13 15,0 0-14-15,0 0-22 0,0 0-12 16,0 0-9-16,0 0-14 0,-30-31-10 16,16 19-11-16,1-1-41 0,2-1-45 0,-2-6 0 15,-7-3 0-15,4-2 0 0,-8-12 0 16,4 5 0-16,-6-10 0 0,-1 1 0 16,0-1 0-16,1 0 0 0,-4-2 0 0,6 5 0 15,-3-3 0-15,8 13 0 0,2 1 0 16,4 9 0-16,-1-1 0 0,4 5 0 0,4 0 0 15,-5 5 0-15,5 0-173 0,-1 5-109 16,7 5-8-16,0 0-10 0,0 0-20 0,0 0-43 16,13 30-41-16,-2-10-40 0,-2 2-68 15,9 7-139-15,-2 0-5 0,1-2 78 16,-4 1-517-16,4-3-564 0</inkml:trace>
  <inkml:trace contextRef="#ctx0" brushRef="#br0" timeOffset="-74627.9">4656 12333 3114 0,'0'0'-59'0,"0"0"36"16,-24 0 22-16,24 0 22 0,0 0 11 15,0 0 14-15,-16 1-1 0,16-1-10 0,0 0-3 16,0 0-1-16,0 0-8 0,-14 7 1 16,14-7-10-16,0 21 3 0,5-11 0 0,1 8 4 15,0 4 8-15,4 7-1 0,4 2 8 16,2 17 7-16,8-2 12 0,-7 3 0 15,2-2 9-15,2 3 3 0,2-3 4 0,0-1 2 16,-6-4-7-16,6-2-2 0,-10-12 8 16,1-3-11-16,-7-6 6 0,2-3 1 15,-2-1 9-15,-4-3 14 0,8 1 21 0,-5-6 22 16,1 4 36-16,-7-11 20 16,3 8 10-16,-3-8-17 0,0 0-23 0,0 0-8 15,0 0-17-15,-30-25-13 0,10 4-9 16,0-8-13-16,-3-10-13 0,-7-5-9 0,7-12-5 15,-7-12-8-15,-4 4-4 0,11-1-11 16,3 12-4-16,-1 3-6 0,5 6-1 0,2 11-11 16,1 10 1-16,7 4-11 0,0 2-4 15,1 6-15-15,-1 1-14 0,6 10-3 16,0-8-1-16,0 8 5 0,0 0-2 0,0 0-7 16,27 22 11-16,-10-1 2 0,-1 4-11 15,4 3-19-15,10 11-3 0,0 1-21 16,4-2-23-16,-8 2-10 0,8-3-18 15,-8 1-23-15,8 2-22 0,-8-5-28 0,-3-5-34 16,-6-5-35-16,-1 0-35 0,1 0-35 16,-7-8-52-16,1 1-66 0,-5-3-131 0,1-1 35 15,-1-3-396-15,-3-1-417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0T05:09:24.5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4183 3357 1702 0,'0'-12'-37'0,"0"-1"14"16,0 2 13-16,0 0 17 0,-3 1 9 15,3-1 21-15,3 4 14 0,-6-4 24 16,3 11 5-16,0-14 11 0,0 14-8 0,-3-12-3 16,3 12-8-16,0-10-13 0,0 10-6 15,0 0-9-15,0 0-7 0,0 0 1 16,0 0-4-16,0 0-2 0,0 0-5 0,6 35-8 16,-3-13 8-16,0 3-10 0,4 10 7 15,-4 13-1-15,8 6 0 0,-5 2-5 16,-3 5-1-16,4 18-5 0,-1 0 9 0,5 5 2 15,-4-1-2-15,2 3 2 0,-6-1 6 16,8 1 7-16,-1-4 0 0,-1 3-6 16,2-2 5-16,2-4 1 0,4 4-1 15,-7 2-5-15,3-7 6 0,-3 5-2 0,0 3-6 16,-3-1 4-16,-4 3 5 0,4-1-4 16,-4 1-12-16,4 2 3 0,-1-3 5 0,5 2-7 15,-8 0-1-15,4-4 1 0,2 0 8 16,5-2-12-16,-1 0 0 0,0 1 9 15,4-1-3-15,-4-4 5 0,1 4-4 0,2-1 2 16,-5-4-3-16,2 4 1 16,-4-7-1-16,2-13-7 0,-5 5 0 0,4-3 8 15,1 14-15-15,-2-16 3 0,1 15 3 16,-2-15-11-16,1 1 7 0,1-1 1 0,4-1-3 16,-4 2 2-16,-1-5-3 0,-2 9 4 15,3 8-14-15,-3-13 12 0,-4 1-7 16,0 2 2-16,0-1-4 0,5 4 4 0,-8-7-6 15,3 5 7-15,0 0 7 0,1-8-8 16,2 6 7-16,-3-4-6 0,4 2-2 0,-3-2 2 16,2 0-2-16,1 2 0 15,3-5 3-15,-7 2-1 0,1 0-10 0,2-2 6 16,1-1-2-16,-1-3 11 0,8-6-8 16,-7-7-3-16,-1-5-7 0,4 15 4 0,0-14 6 15,0-4-7-15,-3 0 7 0,6 1-1 16,0 12-8-16,-3-5 12 0,1-8-9 15,-5-4 2-15,4 2 2 0,1-8-15 0,-5 1-12 16,0-8-12-16,1 3-23 0,-1-11-38 16,2-2-41-16,-8-5-46 0,0 0-58 0,0 0-97 15,0-37-135-15,-11 4 41 0,-8-26-229 16,-14-17-158-16</inkml:trace>
  <inkml:trace contextRef="#ctx0" brushRef="#br0" timeOffset="866.84">2283 5332 1885 0,'-13'4'-46'0,"13"-4"16"0,0 0 17 15,-17 0 8-15,17 0 17 0,0 0 5 16,-13 6 10-16,13-6 13 16,0 0-1-16,0 0-3 0,0 0 0 0,0 0-5 0,0 0 4 15,0 0 7-15,0 0 4 0,0 0 5 16,63 0 11-16,-17-2 6 0,28-2 6 15,26-4 0-15,23-9 14 0,57 1 7 16,31-18-7-16,31-2 0 0,19-10-10 16,99-11 11-16,-1-11 0 0,11 6-2 0,3-1-7 15,-16 4 6-15,-13-4-12 0,-101 17 2 16,7 0-7-16,-10 1-11 0,-20 0-8 0,-13 6 3 16,-24 0-11-16,-20 7 0 0,-49 7-5 15,-27 5 3-15,-21 4-4 0,-19 7-4 16,-7 0-12-16,-14 2-8 0,-2 3-20 0,-7 0-18 15,-1 3-22-15,-16 1-24 0,17 0-21 16,-17 0-40-16,6-3-49 0,-6 3-59 16,0 0-60-16,0 0-185 0,0 0 35 0,0 0-212 15,-33-13-159-15</inkml:trace>
  <inkml:trace contextRef="#ctx0" brushRef="#br0" timeOffset="2533.13">2879 1667 2006 0,'-3'-10'86'0,"-7"3"25"16,10 7 8-16,-10-11 5 0,10 11 10 0,-6-7-16 15,6 7-23-15,0 0-1 0,-11-7-15 16,11 7-10-16,0 0-4 0,0 0-9 16,0 0-5-16,0 0-5 0,0 0-1 0,11 39 4 15,-1-14 1-15,6 18 7 0,-6 5-17 16,0 4 1-16,0 8 12 0,4 0-3 15,-5 2-9-15,5 1 7 0,-7-1-5 16,6-1 9-16,-3-9-9 0,0 0-2 0,0-4-1 16,-1-12-10-16,-1-7 1 0,-5-8-2 15,3-2 4-15,1-5 20 0,-7 3 26 16,0-5 42-16,3-2 31 0,-3-3 43 0,0-7-14 16,0 0-15-16,0 0-20 0,0 0-15 15,0 0-13-15,-3-40-8 0,0 15-11 0,-7-7-15 16,4-18-1-16,-5 1-16 0,4 7 0 15,-2-10-17-15,-2 0-13 0,1-2-1 16,4 3-8-16,-4 1 2 0,6-3-13 16,-6 3 6-16,7 0 1 0,0 4-2 15,3 7-11-15,3-13-1 0,7 2-4 0,-3 9 9 16,-4 7-9-16,7-1-6 0,-3 4 6 16,-4 5-4-16,8 2 3 0,-8 5-6 0,3 1 8 15,1 4-21-15,2 3 28 0,5 1-23 16,-4 3-3-16,10 4 14 0,-7 6-12 0,14 1-2 15,0 7 0-15,6 6 2 0,11 12-8 16,-1 5 10-16,-3 6 6 0,7 10-2 16,-8 10-3-16,-2-1 0 0,-4 7 4 0,-3-1-2 15,-13-10 2-15,-1 0 0 16,-5-3 3-16,-1-4 0 0,-4-11 0 0,2-8 2 0,-5-5 0 16,0-5 7-16,4-1-4 15,-4-4 16-15,0-3 58 0,-3-1 28 0,0-10-7 16,0 0-8-16,0 0-10 0,0 0-6 15,0 0-9-15,-19-53-6 0,2 10-8 0,-13-1-4 16,3 2-7-16,-3-5-10 0,-7 5 0 16,4 6-18-16,-4 3-8 0,-3 2-22 15,7 10-8-15,6 6-17 0,-3 0-17 0,7 8-9 16,0 1-8-16,5 1 2 0,-1-1-17 16,2 6-7-16,-2 6 4 0,1-1 2 0,1 2 7 15,4 4 13-15,1 2 3 16,1 4-3-16,4-1 4 0,7-2-1 0,-3 1 11 15,6 2 2-15,4 4 4 0,4-2 7 16,-2-5 3-16,4 3 5 0,1 0-2 0,2-5 13 16,-2-2-5-16,2 1 6 0,1-7 5 15,-4 0 5-15,8 2 1 0,-5-6 8 16,-16 0 1-16,37-6-3 0,-10-2 0 0,-4-3 2 16,7-6 0-16,-4-1 7 0,1-3-1 15,0 2-1-15,0-1 4 0,-5 2-4 0,-1-1 1 16,-1 4-4-16,-4-2-4 0,8-1 10 15,-4 3-8-15,-1-1-1 0,2 4 1 16,-1-1 2-16,-4 6-3 0,8 0-1 16,-1 2 7-16,1 5-7 0,-1 0 4 15,7 5-4-15,-4 5 0 0,8 0 2 0,-4 5-5 16,0 2 2-16,0 2 4 0,-7 5-2 16,1-5 4-16,-5 6 1 0,2 3-3 0,-5-6 1 15,-2 2 1-15,-2-5-3 0,-1 1 1 16,-4-5 1-16,2 0-4 0,2-2 8 0,-5 2-5 15,-2-5 4-15,2 0 6 0,-3-2 3 16,4-7 0-16,-7-1-4 0,0 0 1 16,0 0 4-16,0 0 0 0,-16-19 4 0,9 4-2 15,-3-1 3-15,0-3 3 16,0-5-6-16,3-1-2 0,0 0 6 0,4-1-1 16,0-5-6-16,3 2 5 0,3-6-9 15,-3 2 0-15,17-14-1 0,-1 4 1 0,11 4-3 16,-3 3 4-16,-1 5-1 0,-3 10-10 15,3 1 2-15,4 3 0 0,-8 6 3 0,8 4-2 16,-3 1-7-16,-4 6 4 0,4 6-9 16,-2 1-7-16,2 5-4 0,-4 9-13 15,-1 4-17-15,8 10-27 0,-13-3-44 0,2-4-55 16,-2 2-61-16,-1 2-52 0,0 14-57 16,-2-14-78-16,5-7-136 0,-2 0 60 0,5-3-371 15,25 3-358-15</inkml:trace>
  <inkml:trace contextRef="#ctx0" brushRef="#br0" timeOffset="2949.73">5216 1289 2640 0,'3'-29'100'0,"1"7"22"0,-8 1 20 16,4 4-1-16,0 5 18 0,4-1 1 0,-4 2-4 15,0 11-16-15,0-18-13 0,0 18-8 16,-4-11-17-16,4 11-16 0,0 0-12 0,0 0 3 15,0 0-17-15,0 0 0 16,0 0-7-16,-10 50-6 0,17-22-3 0,-7 5-10 16,7 16-2-16,-7 2 0 0,7 5-4 15,-1 2 2-15,4-4-2 0,0 3 2 16,-3-1 2-16,-1 2 4 0,1-4-6 0,4 3 5 16,-8-3-6-16,0-12-5 0,-3-7 4 15,0-7 0-15,0-3-3 0,-6 0 5 0,2-3-3 16,-6-4 1-16,-7-3-1 0,0-8 4 15,-6 3-11-15,0-7-1 0,-10-1 5 0,-5-2-4 16,2-7-1-16,0-4-1 0,-12-8 2 16,18 1-5-16,0-2 0 15,-6-10-2-15,13 5 3 0,6 0-8 0,7-2 0 0,0-2-5 16,7 3 5-16,6-2-13 16,0 0-5-16,8 2-12 0,-2-2-41 0,8 3-36 15,6 3-35-15,1 4-48 0,2 3-42 16,8 5-52-16,-8 3-45 0,8 1-57 0,-1 6-141 15,-6 3-19-15,3 1 61 0,-3 7-275 16,-1-1-243-16</inkml:trace>
  <inkml:trace contextRef="#ctx0" brushRef="#br0" timeOffset="3350.03">2740 3071 2305 0,'-24'14'144'0,"5"-4"31"0,5-5 16 0,4-1 10 16,4-1-5-16,6-3 0 15,0 0-14-15,0 0-16 0,0 0-13 0,49-25-22 16,35-7-8-16,55-16-13 0,38-9-9 0,33-3-6 16,24-12-9-16,76-21-11 15,0 0-4-15,-4-2 2 0,-2 1-9 0,-75 23-5 16,-2 4-5-16,-27-6-9 0,-20 9 1 16,-26 6-7-16,-48 13-6 0,-19 6-4 0,-11 7-5 15,-26 10-5-15,-7 0-14 0,-13 7-29 16,-9 2-27-16,-1 9-39 0,-13-4-47 15,-4 8-37-15,-3 0-43 0,0 0-37 0,0 0-60 16,0 0-75-16,0 0-162 0,0 0 35 16,-33 20 59-16,23-10-229 0,-7 0-181 15</inkml:trace>
  <inkml:trace contextRef="#ctx0" brushRef="#br0" timeOffset="4933.45">2782 4063 2139 0,'-12'-10'145'0,"12"10"7"0,-7-7 9 15,7 7-5-15,0 0-6 0,-11-6-17 0,11 6-5 16,0 0-26-16,0 0-6 0,0 0-12 15,0 0-4-15,-9 27 15 0,9-6 7 0,9 8 12 16,-1 7-7-16,-5 1-1 0,4 15 7 16,-1 1 3-16,4 5-1 0,-3-4-8 15,3 0-15-15,-4 0-5 0,1-2-6 16,3-2-5-16,3-2-10 0,-2-10-5 16,-5-6-5-16,1-2 0 0,-1-5-6 0,-2-5-3 15,-1-2 0-15,4-4 44 0,-4-2 27 16,-3-1 28-16,7-1 29 0,-7-10 7 0,3 11-21 15,-3-11-12-15,0 0-14 0,0 0-16 16,0 0-11-16,0 0-8 0,0 0-4 0,-10-51-8 16,7 27-14-16,-7-5-7 0,6 1-3 15,-2-6-8-15,-4-1-3 0,3-3-14 16,0 2 3-16,1-14-6 0,-1 9 3 0,-3-9-13 16,3 9-2-16,-2-6-2 0,-1 10-3 15,6 2-2-15,-3 0-4 0,1 2 4 0,3-2-5 16,-4-1 3-16,7 5-1 15,-3 1-6-15,6-1-4 0,-3 2 0 0,0 0 3 16,3 3 0-16,7-4-10 0,-4 5 1 16,2 0 1-16,-2 5-4 0,7-4-1 0,1 6 2 15,2 0-2-15,5 0-2 0,-5 4-7 16,7 3-7-16,-2 4-1 0,-2 4 0 16,1 0-3-16,1 6 1 0,6 3-2 0,-5 2 0 15,5 11 8-15,9 6 1 0,-6 10-1 16,-3 5 8-16,3 5-4 0,-6 5 9 0,-4 5-4 15,3 9 0-15,0 7 2 0,-9-14-2 16,2-3 3-16,-2 0 4 0,-7-4 0 16,2 0 6-16,-2-12-2 0,0-6 0 15,-4-7-2-15,4-3 6 0,-4-1 14 0,4-7 29 16,-4 1 33-16,0-5 31 0,-3-5 5 16,0-5-14-16,0 0-8 0,0 0-9 0,0 0-6 15,0 0-12-15,-3-37-3 0,-4 13-9 16,-2-8-9-16,-12-11-47 0,8 2 0 15,-10 0 0-15,3 12 0 0,3 4 0 0,-6 3 0 16,-1 4 0-16,5 3 0 16,-8 5 0-16,-3 4 0 0,7 5 0 0,-11 1-77 0,4 1-58 15,-6 10-36-15,3 2-28 16,2 1-30-16,1 1-33 0,4 6-18 0,2-3-33 16,4 3-41-16,7-2-30 0,3 2-24 15,-1 0-58-15,5-7-86 0,0 4-96 0,6-3 62 16,0-4-478-16,0 0-535 0</inkml:trace>
  <inkml:trace contextRef="#ctx0" brushRef="#br0" timeOffset="8149.67">5100 3667 3198 0,'-14'-13'112'0,"-2"4"33"16,5 3 1-16,11 6 3 0,-16-4-14 15,16 4-19-15,0 0-16 0,0 0-14 0,0 0-8 16,-14 15-13-16,11-2 2 0,3 6-12 16,6 6-1-16,-1 10 0 0,1 12 4 0,7 4 3 15,-7 1 7-15,5 6 10 0,2-4 3 16,-3 2 15-16,0-3-7 0,3-1-5 16,-2-6 2-16,-5-7-5 0,1-7-7 0,-4-7-7 15,0 0-3-15,4-3-7 16,-3-5-1-16,-4-2-5 0,3-1 0 0,-3-3 0 15,0-1-6-15,0-10 2 0,3 19-3 16,1-14 0-16,-4-5-4 0,3 9-23 0,-3-9-22 16,0 0-57-16,0 0-54 0,0 0-53 15,0 0-56-15,0 0-59 0,0-29-55 16,0 8-61-16,3-1-62 0,-3-3-118 0,7-3 29 16,0 2-421-16,-1-2-449 0</inkml:trace>
  <inkml:trace contextRef="#ctx0" brushRef="#br0" timeOffset="8999.49">5043 3764 2829 0,'0'0'8'0,"-30"-7"28"15,30 7 20-15,-11-15 8 0,5 5 2 16,6-2 5-16,0-4 1 0,3 1-12 0,8-4 6 16,2-5-5-16,4-2-5 0,-7 8-8 15,7 1 2-15,-4 2-11 0,7 2 4 16,-1 8-4-16,2-2-6 0,-1 1-3 0,-1 6-1 15,5 3-7-15,3 5-2 0,-4 5-2 16,7 1 0-16,-4 9 3 0,-6-3-7 16,-2 6 0-16,-2 5 5 0,-2-4-12 15,-8 8 6-15,-3-7-2 0,-3-3 0 0,0 3-15 16,0-2 6-16,-3-2-4 0,-3-2 3 16,1-1-8-16,2-5 7 0,0-3 2 0,0-1 0 15,-1-1 4-15,4-11-8 0,-3 13-4 16,3-13 5-16,0 0-4 0,0 0-3 15,0 0 16-15,0 0-9 0,0 0-4 0,0 0 9 16,0 0-2-16,33-7 3 0,-33 7-7 16,0 0-1-16,40-1 7 0,-16 2-3 15,-4 3-6-15,7 6 10 0,3 5-1 16,0 2-8-16,10 12 12 0,-17 0-6 0,0 6 1 16,-6-3 3-16,-11-3 7 0,-2 0-10 15,-4-1 0-15,-10 4 11 0,0-2 2 0,-4-3-3 16,-6-2-3-16,1-2-7 0,-8-6 12 15,3-4-8-15,1-5-29 0,0-4-18 16,-4-4-27-16,4 0-35 0,-1-3-34 0,-3 2-31 16,8-6-47-16,-8 1-69 0,4-2-137 15,7 1-38-15,5 2 45 0,1-5-175 0,7 0-89 16</inkml:trace>
  <inkml:trace contextRef="#ctx0" brushRef="#br0" timeOffset="9719.66">6857 3089 1836 0,'-18'-7'137'15,"6"2"18"-15,1-1 3 0,11 6-13 0,-16-4-9 16,16 4-19-16,-11-3-7 0,11 3-22 16,0 0-10-16,0 0-9 0,-10 15-8 15,10-2-1-15,4 8-12 0,-4 5 3 16,0 12-4-16,10 20 4 0,-3 9-12 16,6 13 15-16,1 5-4 0,2 5-3 0,4 7-2 15,7-1 8-15,-5 8-1 0,5 2 4 16,0 24 0-16,3-3 10 0,-3-24-9 0,-4-2 2 15,7 28-5-15,4-1-2 0,-15-24-5 16,11 25 7-16,4 0 4 0,-8-27-7 16,-2 3-2-16,-1 1-1 0,-2-5-1 0,4 5-4 15,-1-5-2-15,17 24 2 0,-25-29-5 16,11 4 3-16,-7 0-3 0,-1 0-3 0,5-3 0 16,-7 2 0-16,-1-2 2 15,4-5-1-15,-3 1-5 0,0 0 4 0,-4-4-9 16,7-3 2-16,-4-7-4 0,4-1 2 15,-7-19-8-15,1 0 4 0,-1-8 0 0,1-2-2 16,-4-10-4-16,4 4-1 0,-5-9 1 16,-2-6 0-16,-1-6-1 0,2 1-4 15,-2-5 3-15,-6 0 2 0,3-4-3 0,1-2-6 16,2 1-15-16,-6-2-25 0,6 1-19 16,-1 1-25-16,1 3-21 0,-3 0-19 0,4 6-18 15,-1 1-15-15,5 4-19 0,-5-2-20 16,1 0-28-16,2-2-37 0,-1-6-34 15,-2-4-43-15,4-1-92 0,0-6-25 0,0-6 46 16,-10 0-232-16,0 0-131 16</inkml:trace>
  <inkml:trace contextRef="#ctx0" brushRef="#br0" timeOffset="10550.39">7763 3046 1899 0,'-3'11'66'0,"3"-11"20"0,0 0 13 16,0 0 2-16,0 0 4 16,0 0 1-16,0 0 8 0,12-28 1 0,-1 19 0 15,2-1-3-15,1-5-6 0,5 2-7 16,-2 1-7-16,3-1-6 0,0 2-3 16,-3 4-16-16,9 3 3 0,1 1-20 0,-4 3 7 15,14 3-1-15,-4 1-11 0,8 7 1 16,-5 2-11-16,10 9 16 0,2 3-13 0,-5 7-3 15,-3 3 0-15,-3 8 2 0,-4 0-3 16,-6 1-1-16,-5 6-1 0,-5 3-3 16,1 0 0-16,-9 1-7 0,1-1 9 15,-10-10-11-15,0-6-4 0,-7 13 7 16,-10-8-10-16,8-5 11 0,-18 1-5 0,4-10 1 16,-7-9-1-16,-4-4-1 0,-22 1 9 15,6-11 14-15,3-2 2 0,-20-11-7 0,4-5 2 16,-4-6 2-16,7-5 6 0,4-2-1 15,6-5 0-15,-10-12 4 0,19 6-6 16,5-1 0-16,9-5-1 0,-3 4-6 0,7-4-3 16,10 6-4-16,0-8-6 0,13 5 0 15,3 8-6-15,7-1-12 0,0-2-37 0,10-5-44 16,0 9-66-16,-1 6-62 0,5 6-57 16,-1 2-59-16,-2 3-49 0,6 7-116 0,-8 6-49 15,5 1 58-15,-4 4-270 16,2 6-237-16</inkml:trace>
  <inkml:trace contextRef="#ctx0" brushRef="#br0" timeOffset="11333.69">7456 4579 2093 0,'-10'-1'-81'16,"10"1"22"-16,-20-8 25 15,7 5 15-15,13 3 22 0,-17-7 19 0,7 1 19 16,10 6 11-16,-14-4 16 0,14 4 17 16,-16-5 1-16,16 5 5 0,0 0 4 0,-17-5 3 15,17 5-11-15,0 0 8 0,-10-5-7 16,10 5-3-16,0 0-6 0,0 0 6 16,27-15-2-16,0 5-5 0,19-8 0 0,18-2 3 15,19-5-3-15,10-1-5 0,10 1-3 16,5-4-1-16,1-3-4 0,5 1-7 15,3 2-4-15,-1-1-4 0,5-4-3 0,2 2-3 16,-4 3-4-16,-9-1-3 0,1 0-12 16,-5 0 0-16,-6 5 3 0,-4-6-8 15,-6-2-3-15,-12 7 6 0,-18 2-2 16,-4 6-6-16,-9-3-2 0,-8 6 6 0,-9 5-11 16,-6 3 3-16,-7-1 7 0,-1 1-3 15,-2 4-10-15,-1 0-5 0,-13 3-11 0,24-1-36 16,-24 1-37-16,16-3-41 0,-16 3-45 15,14 3-47-15,-14-3-68 0,0 0-88 16,0 0-127-16,0 0 52 0,0 0-256 0,-37-8-196 16</inkml:trace>
  <inkml:trace contextRef="#ctx0" brushRef="#br0" timeOffset="13100.9">2996 5807 2118 0,'-7'-7'96'16,"-2"-1"22"-16,2 2 18 0,7 6 15 16,-10-7-2-16,10 7-12 0,0 0-15 0,0 0-10 15,0 0-17-15,0 0-7 0,0 0-13 16,0 0 0-16,-13 24 12 0,9-10 9 15,1 5 9-15,-1 6 6 0,1 4 5 0,6 3 10 16,-6 6 21-16,0 2 8 0,-1 14 15 16,8 2 8-16,-4-1-6 0,-4-3-5 0,4-9-16 15,0-3-13-15,0-5-8 0,0-3-18 16,-3-5-6-16,0-2-13 0,0-2-9 0,3-5 6 16,0 0-9-16,-4-6 1 0,4 1-3 15,0-1-6-15,0-12-1 0,-3 13-15 16,3-13-35-16,0 0-71 0,-4 7-66 15,4-7-55-15,0 0-78 0,0 0-105 16,0 0-98-16,7-32-121 0,0 21-80 0,3 1 47 16,3 0-503-16,-3-2-577 0</inkml:trace>
  <inkml:trace contextRef="#ctx0" brushRef="#br0" timeOffset="16117.42">5553 5657 3233 0,'0'0'6'0,"-31"-10"13"16,31 10 4-16,-3-15 8 0,3 5-3 15,7-5 5-15,0-2-6 0,6-1 8 16,4 0-2-16,3-1 3 0,3 1 2 16,1 4 2-16,-1 3-5 0,0 1-12 0,0 6 10 15,4 1 1-15,3 6-3 0,0 1 3 16,4 9-25-16,12 9 9 0,-9 6 12 15,0 2-9-15,-4 5-3 0,-6 0-3 0,-4 6 9 16,-10-5-13-16,4 7 9 0,-10-5 3 16,-7-9-9-16,-3 4 8 0,-8-3 8 0,-9-3 15 15,-3-4 2-15,-4-1 14 0,-6-7 5 16,0-2-7-16,-7-5-7 0,2-8 2 16,2 0-5-16,-10-8-1 0,-14-8 0 15,6-2-3-15,4-3-6 0,10-4-1 0,4-5-1 16,2-1-4-16,14 5-6 0,7-2-3 15,-1 3-7-15,5-5-35 0,9 2-55 16,3 3-50-16,0 3-78 0,8-3-81 0,2 0-100 16,10 0-195-16,4 5 52 0,9-5 61 15,4 7-275-15,14 1-229 0</inkml:trace>
  <inkml:trace contextRef="#ctx0" brushRef="#br0" timeOffset="18534.37">8343 5067 2182 0,'3'-14'45'15,"4"-3"23"-15,-1 1 20 0,8-4 5 0,-4-1 7 16,7 2 7-16,-1 1-5 0,1 1-4 15,-1 3-4-15,4 3-7 0,-2 3-5 0,4 2-2 16,2 6-5-16,-1 4-8 0,4 6-13 16,0 5 3-16,16 12-2 0,-7 9-7 15,-6-4-3-15,-3 11-2 0,-3 1-2 16,-8 6-1-16,-2 0 5 0,-5 3-4 16,-9-8-7-16,-9 7 17 0,-5-2 5 0,-5-2 10 15,-5-7 11-15,-6-2-2 0,0-11 3 16,3-11 2-16,-6-2 0 0,0-8 0 0,-1-7-9 15,-5-7-5-15,-12-13-6 0,1-9-8 16,4-3-5-16,5-5 1 0,5-5-4 16,2-4-12-16,15-1 0 0,2-3-6 0,4 0-3 15,9 8-18-15,4 5-34 0,0 1-44 16,10-14-64-16,3 8-71 0,4 7-79 0,0 6-94 16,3 4-182-16,3 4 24 0,7 1 65 15,-3 4-318-15,3-2-281 0</inkml:trace>
  <inkml:trace contextRef="#ctx0" brushRef="#br0" timeOffset="20416.99">3100 7686 2307 0,'0'0'33'0,"0"0"15"0,3-18 3 16,-3 18 0-16,3-15 9 0,4 6 5 0,-1 1-6 15,-6 8 2-15,14-11-2 0,-7 5-9 16,-7 6 11-16,30-4-13 0,-30 4-6 15,30 4-1-15,-10 2-1 0,3 4 6 0,-3 5-4 16,7 0-8-16,-4 5 13 16,3 14-9-16,-6-3-1 0,1-3 2 0,-8 1 4 15,-4 4 8-15,2-1-15 0,-8 1 13 16,4-6-2-16,-7 1 4 0,0-3 8 0,-7 0 6 16,1-3 22-16,-5-4 11 0,-2 1-3 15,-7-3-4-15,0-1-10 0,-6-8-1 16,-1-3-11-16,-3 0-3 0,-3-8-4 0,-4-2 3 15,-4-6-11-15,8 1 3 0,0-3-9 16,-7-11-1-16,1 0-9 0,12-3-1 0,10 3-6 16,0-4-3-16,4 0-4 0,3 0 0 15,3-5-15-15,11 8-17 0,-4-2-42 16,6-5-38-16,4 4-52 0,4-5-70 16,5 8-70-16,8-10-82 0,-4 8-148 15,17 2-24-15,-10 8 44 0,3 8-285 0,5-4-265 16</inkml:trace>
  <inkml:trace contextRef="#ctx0" brushRef="#br0" timeOffset="21100.87">5873 7225 2350 0,'-14'-22'107'16,"5"-2"43"-16,-4 5 9 0,5 1 14 0,2 4 27 16,-1-3 13-16,1 3 16 0,-2 2 3 15,2 2-2-15,3 0-8 0,3 10-24 16,-10-15-26-16,10 15-25 0,0 0-19 0,0 0-13 15,0 0-9-15,0 0-7 0,13 60-12 16,1-13-4-16,5 6-4 0,5 15 38 0,-1-2 24 16,4 1 12-16,3 1-10 0,-10-12-12 15,-3-5-25-15,2-1-2 0,1-4-4 0,-3 0-18 16,-4-14-6-16,-3-6 1 0,1-5-9 16,-8-3-7-16,3-7 4 0,-2 6-7 15,2-5-1-15,-2-2 4 0,-4-10-10 16,0 7-31-16,0-7-63 0,0 0-65 15,0 0-46-15,0 0-54 0,0 0-57 0,0 0-89 16,-17-21-100-16,11 13-131 0,6-2-114 16,-3-1 67-16,6-2-609 0,0-1-702 0</inkml:trace>
  <inkml:trace contextRef="#ctx0" brushRef="#br0" timeOffset="21918.19">8659 6765 3538 0,'-9'-15'-51'0,"2"1"36"15,0 3 18-15,7-4 22 0,-7-1 4 0,11-3 8 16,-4 1 12-16,3 1 7 0,1-1-6 16,-4 0 7-16,6 4-6 0,1-1-5 15,-1 1-4-15,1 0-3 0,3 3-9 0,3 3-1 16,8 2 7-16,-2 1 5 15,5 3-12-15,2 6-5 0,4 5 5 0,-3-1 0 0,3 9 0 16,-3 2-8-16,13 12-3 16,-4-2 0-16,-9 6-1 0,-3 2 3 0,-8-1 0 15,-6-7-4-15,0 2 7 0,-3-3-6 16,-4-2-1-16,-10 6 1 0,7-3 0 16,-3-2-1-16,-7 3-8 0,-3-5 9 0,-7 0-5 15,0-3-3-15,-4-5-1 0,-6 0 4 16,0-5-5-16,0-2 8 0,0-6 2 0,0-1 5 15,0-3 10-15,-3-3 0 0,3-7 3 16,0-2-1-16,-13-10 1 0,13-2-3 16,6 3-8-16,-6-16 2 0,3 1-5 15,2-2 2-15,11 3-4 0,1 8-17 0,2-4-14 16,5 2-43-16,2 1-54 0,4 3-59 16,4 0-65-16,5 3-73 0,2 1-88 15,5 4-160-15,5 1 44 0,5 5 57 0,8-2-267 16,5 6-212-16</inkml:trace>
  <inkml:trace contextRef="#ctx0" brushRef="#br0" timeOffset="22818.18">3250 9451 2144 0,'0'-14'40'0,"6"2"11"0,1 5 1 0,3-4 30 15,3-2 4-15,7 4-14 0,3-1-2 16,7 4-6-16,0 5 3 0,4 1-2 0,-1 1-8 16,-3 6-13-16,6 10 3 0,8 5 4 15,-10 7 1-15,-4 2 10 0,-4 6-8 16,-13-5 2-16,-3 0 5 0,-6-3-2 0,-4 1 5 15,-7 3-1-15,-6-4 7 0,-14 9-5 16,-6-5 6-16,6-8-2 0,-3-8-6 16,-6-5 2-16,-4-2-16 0,-4-7 11 15,11-3-12-15,-10-9 5 0,-11-7-6 16,4-4-1-16,10-5-11 0,-3-5-11 0,10-4 2 16,6 2 4-16,7 3-14 0,7 4-1 15,10 0-12-15,3 0-43 0,6-8-56 0,10 2-78 16,14-8-91-16,11-4-118 0,15 0-170 15,11-3 55-15,9 3-288 0,5 6-273 16</inkml:trace>
  <inkml:trace contextRef="#ctx0" brushRef="#br0" timeOffset="23185.72">5669 8794 2420 0,'0'0'121'16,"30"-1"-11"-16,-9 1 13 0,1 1-22 15,5 5 4-15,6-1-13 0,8 8-3 0,8 4-9 16,2 5-9-16,-1 6-7 0,-4 5 0 16,-2 4-5-16,-10 2-5 0,-4 4 2 0,-8 2-1 15,-5-2 5-15,-7 7 8 16,-7-10-1-16,-6-4 6 0,-3 14-2 0,-18-1 4 15,-3-6 0-15,-6-1-3 0,-7-5 3 16,-7-9-2-16,1-3-4 0,3-15 1 16,2-10 0-16,8 0-9 0,-7-16-8 15,-13-9-5-15,7-7-5 0,5-5-4 0,4-1-3 16,4-6-8-16,6 2-1 0,4 1-2 0,3 0-4 16,10 7-12-16,3 4-26 15,7 1-65-15,7 0-68 0,13-11-81 0,10 2-106 16,7 1-136-16,13 2-94 0,13-5 49 15,13 2-365-15,-2 4-367 0</inkml:trace>
  <inkml:trace contextRef="#ctx0" brushRef="#br0" timeOffset="23750.81">9036 8422 2658 0,'0'0'110'0,"0"0"12"15,-16-22-8-15,16 12 6 0,0 10-9 16,13-28-2-16,-3 16-10 0,3-6-3 0,0 1-5 16,4 2-12-16,7 2-3 0,-5 2-7 15,5 4-3-15,2 6-6 0,1 1-3 0,6 1-8 16,7 6 4-16,11 11-2 15,-1 7-10-15,-4 6-5 0,-3 6 2 0,-2 2-7 16,-8 10-4-16,-9-2 4 0,-8 3-3 16,-2 0 0-16,-11 3-4 0,-3-10 2 0,-11 8-4 15,-2-2 2-15,-10-5-3 0,-20 12-3 16,2-23 3-16,-5-2 1 0,-5-8-12 16,5-10 5-16,13-12-1 0,0-1 2 0,-5-9-2 15,5-7-1-15,-10-10-2 16,3-12 2-16,7-2-8 0,3-6 0 0,7 2-2 0,13-1 4 15,-1 2-2-15,8 11-5 0,3 2-15 16,3-2-10-16,8-1-54 0,-5 3-92 16,7 0-102-16,1-1-110 0,2 6-183 15,8 0 50-15,9-1 48 0,-3 1-302 0,13 0-259 16</inkml:trace>
  <inkml:trace contextRef="#ctx0" brushRef="#br0" timeOffset="25050.68">3780 10934 2503 0,'-11'-15'281'0,"5"5"28"0,-1 2 18 16,7 8-7-16,-6-7-34 0,6 7-43 16,0 0-24-16,0 0-16 0,0 0-6 0,9 57 3 15,12-11 14-15,-2 4 4 0,5 18-2 16,2 4-7-16,1 6-14 0,3 1-8 0,-6 3-16 15,-5 1-10-15,5-2-17 0,-7-3-12 16,-1-6-16-16,-2-17-4 0,-1 0-12 0,0-5-12 16,-3-13-6-16,-6-8-7 0,-1 0-16 15,3-4-20-15,-2-5-30 0,-4-2-35 16,3-4-43-16,0-3-59 0,-3-3-48 0,4 3-60 16,-1-5-77-16,-3-6-85 0,0 0-106 15,17 0-121-15,-4-11-105 0,7-2 92 16,7-6-645-16,9-13-742 0</inkml:trace>
  <inkml:trace contextRef="#ctx0" brushRef="#br0" timeOffset="25541.32">6710 10630 3815 0,'-10'-11'76'0,"-1"-3"43"16,5 2 13-16,-1-5 31 0,1 9 20 0,2-3 6 16,0 4 9-16,4 7-11 0,-6-16-36 15,6 16-16-15,0 0-2 0,0 0-19 16,0 0 34-16,0 0 23 0,17 60 17 16,-4-14 7-16,-3-2-2 0,4 15-8 0,2 17 4 15,-2-1-10-15,5-1-19 0,1-2-8 16,-6-11-14-16,2 10-15 0,-2-11-11 15,6 8-8-15,-3-17-15 0,-4-1-4 0,-7-6-6 16,5-13-13-16,-8 2-26 0,3-8-40 16,-2-8 0-16,-1 4 0 0,3-6 0 0,-9-2 0 15,3-5 0-15,3-1-42 0,-3-7-136 16,0 0-64-16,0 0-54 0,0 0-74 16,0 0-97-16,-9-25-99 0,9 7-169 0,3-3 12 15,3-4 85-15,2-4-700 0,5-18-794 16</inkml:trace>
  <inkml:trace contextRef="#ctx0" brushRef="#br0" timeOffset="26233.98">9356 10026 3978 0,'-10'-17'92'0,"6"1"44"16,-2 5 45-16,3 4 43 0,0-3 27 0,3 10 4 15,-10-10-12-15,10 10-22 16,0 0-20-16,0 0-23 0,0 0-9 0,0 0-13 15,0 35 5-15,6-6 11 0,14 24 0 16,3 18 3-16,1 4-5 0,3 1-2 0,-1 5 2 16,1 1-12-16,3-5 8 0,-7-2-20 15,4 3-11-15,-1-6-22 0,-5-13-113 16,-2-8 0-16,-2-8 0 0,-4-8 0 0,-2-7 0 16,-1-6 0-16,-7-4 0 0,3-7 0 0,-3 3 0 15,2-10 0-15,-2 2 0 0,-3-6 0 16,0 0 0-16,0 0 0 0,0 0 0 0,0 0-116 15,-8-35-222-15,2 20-80 0,3-1-86 16,-7 0-94-16,7-2-188 0,-5 0 52 16,2 1 90-16,-1-4-735 0,-2 2-831 15</inkml:trace>
  <inkml:trace contextRef="#ctx0" brushRef="#br0" timeOffset="30534.38">3883 12759 3920 0,'-16'3'-77'0,"-5"-3"37"0,7 3 37 0,14-3 41 16,-25-3 28-16,25 3 19 0,-24 0 15 15,24 0 2-15,0 0 1 0,0 0-7 16,-27 0 1-16,27 0-10 0,0 0-9 0,0 0-10 15,16-21 7-15,11 7 0 0,20-8 8 16,20-13-14-16,6-8-6 0,14 3-1 0,-1-6 0 16,1 5-13-16,3-1 0 15,-6 0-2-15,2 6-3 0,-26 11-7 0,-7 0-2 16,-2 4-3-16,-18 9 0 0,-6-1-4 16,-8 4-11-16,-5 4 4 0,-1 0-8 15,-13 5 7-15,10 0-4 0,-10 0 0 0,0 0-2 16,-30 25-5-16,-10 1-3 0,-26 16 6 15,-7 0-2-15,-11 3-4 0,-6 7 2 0,0-4-7 16,0-3 1-16,6-1-1 0,18-6 8 16,9-10-10-16,11-6-7 0,12-7-16 15,8-2-19-15,5-4-28 0,12-3-47 0,9-6-48 16,3 1-37-16,-3-1-57 0,33-8-81 16,0-3-97-16,21-9-178 0,6-2 68 0,13-18 58 15,7-5-332-15,7-3-308 0</inkml:trace>
  <inkml:trace contextRef="#ctx0" brushRef="#br0" timeOffset="31051.6">6726 12309 2530 0,'-30'16'159'16,"7"-1"26"-16,3-5 19 0,7-1-3 15,-1-2 8-15,8-1-9 0,6-6 5 0,-10 5-10 16,10-5-20-16,0 0-21 0,40-19-13 15,33-14-8-15,17-5-9 0,17-4-23 16,29-12-5-16,4 4-8 0,-3-1-7 16,-27 8-10-16,0 5-6 0,-11 4-6 15,-15 4-6-15,-18 10-4 0,-12 3 2 0,-14 0-8 16,-10 10-8-16,-3-1-6 0,-10 4-11 16,-8 2 5-16,-9 2-2 0,0 0-7 0,0 0 5 15,-43 21-1-15,-7 3-7 0,-26 6 0 16,-11 8-5-16,-9-1 0 0,-42 20-3 15,2-1 2-15,-4-2 1 0,37-8-4 0,3-7 4 16,10-3-6-16,9-3 0 0,21-12 2 16,7 1 1-16,16-9 3 0,7-2 1 0,14-7-7 15,9-1-17-15,7-3-17 0,0 0-30 16,0 0-34-16,47-25-51 0,-4 5-49 0,7-3-66 16,10 3-82-16,-3-2-83 0,13-11-183 15,-13 11 57-15,-4-3 52 16,-3-3-366-16,-3 1-352 0</inkml:trace>
  <inkml:trace contextRef="#ctx0" brushRef="#br0" timeOffset="32537.3">9209 11762 2560 0,'-17'3'49'0,"1"-1"32"0,3 1 34 0,13-3 16 15,-20 0 12-15,20 0 1 0,0 0 0 16,-20 2-11-16,20-2 4 0,0 0-6 16,0 0-12-16,0 0-8 0,0 0-10 0,20-27-4 15,20 2 1-15,13-2-7 0,17-8-2 16,17-5-3-16,6-3-6 0,7-6-2 0,-4 6-3 16,8-6-10-16,-1 8 0 0,-9-5-5 15,-4 6-7-15,-7 2-10 0,-13 6-3 16,-13 7 7-16,-21 7-5 0,-6 6 4 15,0-2-3-15,-6 5 9 0,-8 0-10 0,1 3 2 16,-4 2-6-16,-2-2-9 0,-11 6 11 0,0 0-11 16,0 0-2-16,0 0 0 15,0 0-9-15,0 0 1 0,-51 41 3 0,4-16-11 16,-2 1 0-16,-21 16 4 0,-4-5-10 16,-5 8 1-16,-8-5-5 0,7 0 8 0,0 2 16 15,3-2-5-15,4-2 16 0,2-4 14 16,16-9-2-16,4 3 12 0,8-7 3 15,-1 1 14-15,18-5 0 0,3-6 6 0,6-4 6 16,4 0-11-16,2-3 4 0,2 3 2 16,9-7-3-16,0 0 0 0,0 0-5 15,0 0-13-15,0 0-6 0,30-36-2 16,16 9-13-16,21-10-2 0,6-3-6 0,11-2 1 16,9-1 0-16,0-3-3 0,1 2-3 15,-1 2-4-15,-9 0-4 0,-5 8-2 0,-25 6 0 16,-5 6-3-16,-15 4-6 0,-4 5-1 15,-14 3-7-15,-3 2-10 0,-2 1-3 0,-1 6-8 16,-10 1-17-16,0 0-13 0,0 0-15 16,0 0-14-16,-30 22-25 0,6-11-16 0,-9 6-28 15,3-1-25-15,-13 7-26 0,10-4-46 16,3-1-45-16,3 0-51 0,3-4-44 16,5-3-57-16,2-1-85 0,7-2-86 0,4-1 57 15,-2-1-465-15,8-6-496 16</inkml:trace>
  <inkml:trace contextRef="#ctx0" brushRef="#br0" timeOffset="84889.37">18440 7769 1697 0,'0'0'130'0,"0"0"24"0,-7-19-4 16,7 9 6-16,0 10-7 0,13-30-8 0,3 6 1 15,8-1-18-15,6-4 2 0,3 0-10 16,0 11-9-16,-3 0-8 0,11 5-5 0,-1 9-12 15,-7 4-3-15,14 4-4 0,6 17 1 16,-3 4 5-16,-4 10-7 0,-11 8-9 16,-13 7 2-16,2 16 4 0,-18-7 4 15,-12 6-6-15,-18 3-3 0,-3 6-2 16,-12-2 9-16,-7-4 2 0,-11-6 2 0,-14-5-2 16,-2-4 2-16,-3-13 4 0,5-8 5 15,8-14-2-15,10-12 4 0,6-9-11 0,-10-15-4 16,-3-10-12-16,8-15-9 0,4-14-4 15,12-2 3-15,6-8-7 0,16 9-7 16,4-2-4-16,7 3-8 0,6-1 5 0,7 5-23 16,7 1-38-16,7 4-56 0,3 6-74 0,12 2-90 15,4 5-94-15,28-5-98 16,2 5-185-16,7 2 62 0,6 5 62 16,1 6-369-16,6-3-357 0</inkml:trace>
  <inkml:trace contextRef="#ctx0" brushRef="#br0" timeOffset="85471.78">19433 7329 2674 0,'0'0'167'0,"6"-4"36"0,-6 4 17 0,0 0-3 16,0 0-16-16,0 0-25 0,0 0-21 15,0 0-12-15,3 25-11 0,-3 0-10 16,4 11 1-16,0 20 6 0,-4 5 2 0,0 3-5 16,0 22-9-16,0-4 0 0,-4 8-9 15,8 3-6-15,-8-4-3 0,0 1-11 16,4-1 8-16,-3 5-23 0,-3-6-1 15,-1-6-12-15,4-14-6 0,-8-10-2 0,8-2 10 16,3-12-21-16,-6-10-2 0,6-7 8 16,0-4-3-16,-3-8 15 0,-1-5 16 0,-2-5-6 15,6-5-11-15,0 0-9 0,-20-40-8 16,13-10-1-16,1-7-2 0,-5-24-6 16,1-6-3-16,4-3-13 0,-2-5 1 0,8 5-2 15,-3-3 9-15,6 4-7 0,-3 1-3 16,0 18 1-16,21-12 1 0,-12 7-2 0,12 0 9 15,-12 16-14-15,9 1-7 16,2 7 1-16,2 2-1 0,5 5 3 0,3 6-9 16,7 9 4-16,-4 7 1 0,-3 9-13 15,0 5-9-15,-3 8-17 0,6 8 1 0,0 5-9 16,8 12-3-16,-8 8-1 0,-9 9-4 16,-14-5 4-16,-1 9 7 0,-9-3-5 0,0-3 5 15,-13 10 3-15,-7-1 5 0,-7-2 1 16,-3-5 6-16,-3-6-4 0,-4 1-3 0,14-12 0 15,-1-5 9-15,5-9-4 0,2 0 8 16,4-3-5-16,-1-3 4 0,1-4 0 16,3-1-2-16,10 0 6 0,0 0 3 0,0 0-3 15,-10-8-1-15,10 8 8 0,0 0-4 16,0 0 0-16,33-10-2 0,-16 11 7 16,13 5-5-16,3 1 2 0,21 11 1 15,0 1 1-15,-2 5 10 0,5 2-17 0,-7 6-31 16,0 2-27-16,-6 0-34 0,-8 4-43 15,-3-5-54-15,-6 2-66 0,-6-10-75 0,-5-6-93 16,-7-1-168-16,-1-5 66 0,-2-3 63 16,-6-2-349-16,0-8-316 0</inkml:trace>
  <inkml:trace contextRef="#ctx0" brushRef="#br0" timeOffset="86270.72">17640 10212 2433 0,'-7'-22'25'0,"0"-3"33"0,0 4 31 15,4 3 13-15,0 4 33 0,-4 2 6 16,4-1 4-16,-1 2-17 0,-2 4-8 15,6 7-15-15,-7-10-14 0,7 10-6 0,0 0-13 16,0 0-5-16,0 0-9 0,3 35-6 16,7-3-4-16,1 18-2 0,5 8 6 0,-2 23 4 15,5 5 4-15,1 14 7 0,-2 8 3 16,-6 40 9-16,9 4 7 0,1 11 2 0,-5 9 6 16,-4 3 3-16,1 3-3 15,-1-3 10-15,-2 4 1 0,-5 7 12 0,4 2 11 16,-7-1 1-16,-3 6 9 0,-3-1-8 15,0-5 1-15,6 6-13 0,-3 0 1 16,-3-11-6-16,3 0-13 0,6-1-1 0,1-6-4 16,0 0-5-16,9-10-4 0,8-4 9 15,-11-7-1-15,7-2-9 0,-3 6 3 0,-14-8 1 16,4 3-9-16,-10-5-5 0,6 2-7 16,-3 0-5-16,-7-26-4 0,4-6-11 0,0 1 0 15,-1-1-3-15,1-5-5 0,6-6-4 16,-3-2-7-16,4-10 0 0,-1-10-2 15,4-2-5-15,-1-19-1 0,1-3-15 0,3-10-14 16,-7-13-17-16,4-2-34 0,-4-11-24 16,-3-6-21-16,3-1-8 0,4-8-29 15,-7-3-42-15,0-7-45 0,0 0-67 16,10-25-95-16,-13-12-112 0,-4-41-156 0,-9-22-27 16,-18-35 59-16,-13-19-630 0,-2-14-717 15</inkml:trace>
  <inkml:trace contextRef="#ctx0" brushRef="#br0" timeOffset="86704.69">14936 12915 3598 0,'-50'1'-59'15,"0"5"17"-15,14-3 26 0,-2 2 21 16,8-2 14-16,8-2 6 0,-5 2 0 0,10-3 3 16,4 3-3-16,13-3 11 0,0 0 1 15,0 0 11-15,93-25 6 0,64-10 5 16,36-12 4-16,47-14 0 0,110-20-7 15,23-2 7-15,27-5 8 0,30 1-9 0,11-5-2 16,8 3-6-16,11-4-2 0,14-1-10 16,-18-5-5-16,-6-1 1 0,-32 10 0 0,-36 4-6 15,-21 1-4-15,-32 6-2 0,-98 23-3 16,-21 5-2-16,-24 0-3 0,-26 2-6 16,-54 17 5-16,-16 4-7 0,-22 12-3 0,-25 3-23 15,-16 2-42-15,-11 4-42 0,-16 4-59 16,0 3-63-16,0 0-65 0,-70-2-89 0,7 13-159 15,-7-3 29-15,-23 9 59 0,12-10-243 16,-5 0-185-16</inkml:trace>
  <inkml:trace contextRef="#ctx0" brushRef="#br0" timeOffset="87603.93">15456 11309 2216 0,'-3'-15'225'16,"3"5"18"-16,-6-2-1 0,-2 8-20 15,8 4-12-15,-10-17-25 0,10 17-29 0,0 0-8 16,0 0-9-16,-6 31-7 0,12-6 10 16,1 11-7-16,4 14 6 0,-2 8-4 0,4 17 3 15,4 7-10-15,-4 0-6 0,4-2-10 16,-7-3-8-16,4 1-4 0,-4-19-14 15,-1 4-7-15,2-5-8 0,-5-4-4 16,1-11-3-16,-4-11-11 0,4-1-2 0,-4-9 1 16,1-1 34-16,-1-7 51 0,-3-3 6 15,0-11-11-15,0 0-14 0,0 0-5 16,0 0-5-16,-14-56-11 0,1 6-6 0,-4-22-12 16,1-8-10-16,-1-5-6 0,1-5-7 15,2-1-5-15,-2 2 0 0,5 6-10 0,5 1-5 16,-4 20-10-16,7-5-3 0,3 6-2 15,0 1-1-15,3 2-4 0,7 4-6 0,-1 4-1 16,12 4 0-16,-4 6-8 0,-1 9-1 16,1 6 4-16,6 8-12 0,0 8-1 0,4 6-2 15,3 6 2-15,13 6 1 0,4 8 0 16,16 25 2-16,-6 5 3 0,0 7-4 16,0 11 4-16,-11 2 5 0,-3 7-2 15,-2 2 3-15,-8 6-2 0,0-3 0 0,-3-1 1 16,-6-3 0-16,-2-6 1 0,-4-13 0 15,-1-6 1-15,-11-10 4 0,4-12-5 0,-4-3 4 16,1-7 7-16,0-3 1 0,-7-6-2 16,0-9-2-16,0 0 0 0,0 0-3 15,-7-25 1-15,-3 0-1 0,-14-16 1 0,-1-3-10 16,-13-13-6-16,-8 0-5 0,6 21-4 16,-4-3-13-16,1 13-7 0,-7 9-4 15,10 6-13-15,0 7-6 0,0 4-12 16,0 4-27-16,4 8-21 0,-15 12-27 0,8 1-21 15,3 7-36-15,0 4-38 0,0 3-64 16,10-3-62-16,4 0-77 0,16-3-129 0,-4-8-111 16,14-5 84-16,3-5-591 0,8 0-654 15</inkml:trace>
  <inkml:trace contextRef="#ctx0" brushRef="#br0" timeOffset="88454.19">19030 10682 3502 0,'-4'-23'85'0,"-2"8"46"0,2-3 51 16,-3 7 76-16,7-3 39 0,-3 7-2 15,3 7-6-15,-3-18-19 0,3 18-30 0,-7-8-33 16,7 8-27-16,0 0-12 0,0 0-19 15,0 0-13-15,24 50-11 0,-5-11-13 16,-5 9-8-16,2 6-11 0,8 24-11 0,-4-3-1 16,-4 6-12-16,1 1-2 0,3 0-8 15,-6-5 0-15,5 4-9 0,-8-20-4 16,8 10-5-16,-8-17-1 0,-5 0-3 0,-3-14-7 16,7-9-2-16,-7-6 2 0,5-1 3 15,-5-6 4-15,-3-3 24 0,3-3 29 16,-3-6-7-16,0-6-12 0,0 0-7 0,0 0-8 15,0 0-2-15,0 0-8 0,-6-39-1 16,-2 17-36-16,-1-3-9 0,2-7 0 0,1-4 0 16,-2 1 0-16,-1-15 0 0,2 0 0 15,1-3 0-15,-1 1 0 0,-3-5 0 0,3 1 0 16,1-1 0-16,-1 2 0 0,3-2 0 16,1 1 0-16,6 5 0 0,-3 2 0 0,7-1 0 15,0 7 0-15,-4 7 0 0,7-10 0 16,4 2 0-16,2 1 0 0,7 5 0 0,4-1 0 15,3 3 0-15,7 1 0 16,2 10 0-16,-9 9 0 0,0-1 0 0,-3 10 0 16,-3 6 0-16,-1 2 0 0,0 2 0 15,1 9-102-15,-1 4-23 0,4 6-15 0,-11 3-13 16,-2 4 3-16,-4 2 2 0,-7 5 5 16,-3-3 18-16,0 3 10 0,-10-4 11 0,4 0 6 15,3-3-12-15,-2-8 7 0,2 4-1 16,3-1 3-16,0-6 9 0,3-2 7 15,2 0 9-15,-2-4 7 0,3 2 2 0,4 3 13 16,4-1 0-16,-5 7 8 0,12 2 8 16,1 11 5-16,5 5 0 0,0 1 12 0,0 1 10 15,-4 3 5-15,-10 1 13 16,-2-8 11-16,-11 0 3 0,0-3 2 0,-11 14 6 16,-2-4 1-16,-7 2-7 0,-7-9 4 15,-9-1-5-15,-15-2-14 0,8-10-31 0,-3-1-44 16,-4-8-65-16,6-9-90 0,1-5-86 15,0-6-99-15,-1-6-130 0,-2-11-81 0,5-5 67 16,11 3-479-16,14-3-504 0</inkml:trace>
  <inkml:trace contextRef="#ctx0" brushRef="#br0" timeOffset="88988.46">21426 9775 2907 0,'0'-40'-48'16,"0"6"45"-16,0 8 46 0,-3 2 45 16,3 5 26-16,-3 2 9 0,3 3-19 0,-4 3-9 15,4 11-12-15,0-8-4 0,0 8-15 16,0 0 1-16,0 44-8 0,10 12 1 0,3 30-6 16,-3 18 0-16,4 42 3 0,2 12 4 15,1 17 4-15,4 14 17 0,-9 15 24 0,9 21 11 16,1 74 21-16,-1-74 21 0,5 72 12 15,-5-62 11-15,-2-1 1 0,8 73-10 16,-7-73 1-16,17 61-17 0,-7-70 0 0,16 60-12 16,11-13-2-16,-13-62 1 0,5-2-8 15,35 55-4-15,-21-63-6 0,17 57-3 16,7-7-8-16,-14-55-10 0,21 51-9 16,-18-60-4-16,4-13-12 0,-3-8-6 0,-7-18-7 15,-3-18 0-15,-1-12-9 0,-22-41-10 16,-18-23-25-16,-3-10-18 0,-6-15-16 0,-10-16-59 15,-10-12-57-15,3 0-67 0,-40-45-62 16,-14-15-67-16,-26-35-96 0,-7-13-100 0,-13-17-139 16,-6-10-45-16,2-8 79 0,-5-11-632 15,5-4-720-15</inkml:trace>
  <inkml:trace contextRef="#ctx0" brushRef="#br0" timeOffset="89705.41">22639 9932 3527 0,'-9'-23'-116'15,"5"4"54"-15,1-3 31 0,3 4 27 16,0-2 26-16,3 0 10 0,7-5 19 0,3-3 16 16,7-11-7-16,10 6 5 0,7 5-3 15,13-3 0-15,4 12-10 0,6 2-7 0,3 12 4 16,-3 5-3-16,13 8 3 16,11 17-5-16,-5 14-2 0,-8 5 4 0,-8 15-4 15,-13 7-2-15,-17 13 4 0,-16 6 2 16,-11 1 1-16,-18 3 3 0,-12 1-3 15,-16-5 2-15,-37 15-7 0,-3-8 0 0,7-27 0 16,-11-11-9-16,-6-4 4 0,1-11-6 16,5-20 0-16,18-9-3 0,9-11-5 0,-6-23-3 15,-1-11 6-15,11-17-9 0,13-12-2 16,13-11-1-16,10-9 0 0,17-3-6 0,3-1-1 16,15 4-3-16,5 2 1 0,4-2-12 15,3 9-36-15,3 10-39 0,0 6-70 0,4 17-84 16,-4 9-79-16,13-1-106 0,1 18-156 15,10-1 62-15,-7 14-357 0,0 0-356 16</inkml:trace>
  <inkml:trace contextRef="#ctx0" brushRef="#br0" timeOffset="91888.51">15962 13241 2591 0,'-16'-16'78'0,"-1"3"26"15,4 3 30-15,3-1 19 0,0 7 0 0,0-3-9 16,10 7-1-16,-14-10-7 0,8 5-9 15,6 5-6-15,-13-7-8 0,13 7-11 0,0 0-11 16,0 0 15-16,0 0-1 0,-14 26 5 16,17-2 9-16,2 8 4 0,-2 8-8 15,7 17 5-15,-4 3 1 0,8 15-6 16,-4 3-3-16,-1-3-3 0,5 5-7 16,-4-15 1-16,-7-2-16 0,11-5-6 0,-11 0-13 15,4-5 0-15,-4-14-6 0,0-6-4 16,-3-8-3-16,3-2-7 0,0-5 11 0,-3-3 0 15,4-4 3-15,-4-11-15 0,-4 11-16 16,4-11-26-16,0 0-35 0,0 0-34 0,0 0-46 16,0 0-47-16,-6-30-51 0,6 17-74 15,3 1-70-15,8-2-59 0,-8 1-87 16,10-5-117-16,1 6 49 0,2-4-504 16,-3 0-543-16</inkml:trace>
  <inkml:trace contextRef="#ctx0" brushRef="#br0" timeOffset="92857.45">20173 12727 3087 0,'-21'-12'-24'0,"12"-1"29"16,2-5 15-16,4-1 15 0,6 1 14 15,4-2 14-15,6-5-3 0,7 0 5 0,4 3 2 16,2 0-7-16,4 1 2 0,4 9-15 16,-8 2 3-16,11 4-1 0,-4 9-4 15,0 7-3-15,10 15 1 0,1 11-4 0,-7 3 1 16,-14 11-7-16,1 5-5 0,-18 2 6 15,-6 9-6-15,-6 17 1 0,-18-4-4 0,-6 0 0 16,-14-4 0-16,1-1-6 16,-13-12 1-16,-8-6 1 0,-2-9-3 0,-1-12-2 15,14-16-2-15,2-12 1 0,15-8 5 16,-4-12-4-16,-7-14-6 0,4-11-2 0,3-19 8 16,7-7-11-16,6 3 8 0,17 3-14 15,3-2 2-15,1 0 8 0,12-2-9 0,-3 5 6 16,11 4-4-16,-1 3-14 0,4 4-22 15,6 3-49-15,7 10-48 0,4 0-59 16,-4 10-45-16,13 1-63 0,3 4-88 0,-2 6-118 16,2 3 51-16,2 5-239 0,2 0-185 15</inkml:trace>
  <inkml:trace contextRef="#ctx0" brushRef="#br0" timeOffset="93788.37">23123 12001 2092 0,'-11'-17'99'0,"2"-1"39"0,-1 2 41 15,4 3 25-15,-2 2 27 0,-5 1-1 0,7 3-3 16,6 7-24-16,-11-9-16 0,11 9-24 16,0 0-14-16,0 0-2 0,-10 26 7 0,10-1 8 15,7 11 8-15,0 14 13 0,3 4-6 16,6 21-3-16,-2 0 2 0,2 4-1 0,-5-16-11 16,-2 12 7-16,4-13-13 0,-2-5-9 15,-1-1-7-15,-1-6-15 0,2-13-17 16,-1-5-8-16,-4-7-5 0,5-2-11 0,-5-7-5 15,1 2-1-15,-7-7-5 0,3 2-2 16,0-9-5-16,0 0-8 0,-3-4-23 16,0 0-36-16,0 0-55 0,0 0-56 15,8-29-51-15,-5 17-44 0,-3-1-45 0,3 3-70 16,1-5-61-16,-1 3-72 0,0-1-67 16,0-2-153-16,0 5 48 0,8-5 63 0,-4 2-488 15,-1-1-523-15</inkml:trace>
  <inkml:trace contextRef="#ctx0" brushRef="#br0" timeOffset="94854.13">15916 15358 2942 0,'0'-13'-90'0,"0"13"40"0,4-22 36 16,-1 7 26-16,-3-2 25 0,3-1 11 16,0 0 15-16,8-4 14 0,-5 1 4 0,14-1-1 15,0-2 0-15,-3 7 1 0,6 1 0 16,7-1-2-16,0 6-1 0,7 1-2 0,3 5 3 16,-4 5-12-16,7 5 1 0,17 8-10 15,-3 9 1-15,-6 6-3 0,-8 5-5 0,7 17-6 16,-20-1 3-16,0 16-12 0,-17-5 2 15,-13 2 0-15,-3 2-13 0,-10 11 5 16,-11-4-8-16,-3-2 4 0,-12-5-1 16,-2-7-9-16,1-17 7 0,4-5-7 15,-15-7-1-15,12-16 2 0,-1-5-4 0,7-8-1 16,-24-16 2-16,7-9-6 0,-10-17 2 16,3-14-7-16,11-8 4 0,12-2-3 0,4-8 4 15,3 4-5-15,10-1-2 0,14 16-6 16,0 2-13-16,3 11-24 0,6-4-52 15,15 7-45-15,6 2-55 0,9 2-62 0,4 4-80 16,13 6-167-16,11 2 5 0,16-2 48 16,13-2-253-16,-3 3-197 0</inkml:trace>
  <inkml:trace contextRef="#ctx0" brushRef="#br0" timeOffset="95437.84">20010 14433 2223 0,'-17'-21'196'0,"7"0"30"0,-4 10 19 0,4-3 29 15,-3 6 9-15,6-1-19 0,-3 1-22 16,10 8-26-16,-9-11-17 0,9 11-26 0,0 0-4 16,0 0-7-16,0 0-2 0,-11 35 25 15,15-3 16-15,9 16-1 0,-3 4 8 0,-3 6-16 16,6 3-9-16,-3 0-15 0,-3 2-12 15,0-4-14-15,-1-3-14 0,1-3-9 16,-4-9-13-16,-3-9-8 0,0-7-11 0,3-3-13 16,-3-6-3-16,3 2-8 15,-3-4-8-15,0-5-13 0,0-1-21 0,0-11-31 0,0 10-36 16,0-10-74-16,0 0-40 16,0 0-47-16,0 0-58 0,0 0-79 0,-6-31-88 15,6 19-99-15,3-3-194 0,0-2 59 16,2-1 68-16,-2-3-568 0,0 0-631 0</inkml:trace>
  <inkml:trace contextRef="#ctx0" brushRef="#br0" timeOffset="96422.48">23463 13891 3349 0,'-20'-26'-22'16,"20"26"42"-16,-10-13 56 0,3 2 18 0,4 4 22 15,-4 0 19-15,7 7 10 16,-10-12 2-16,10 12 0 0,-10-7-3 0,10 7-19 16,0 0-9-16,0 0 38 0,0 0 0 15,7 33 22-15,-1-4 20 0,11 16 2 16,-7 5 3-16,7 1-8 0,3 7-6 0,0-5-12 16,-4 0-6-16,1-3-14 0,-4-3-6 15,4-2-8-15,-7-9-11 0,4-7-13 0,-8-7-12 16,4 2-11-16,-4-5-6 0,2-1-8 15,-2-5-2-15,-2-1-13 0,-1-2-4 0,0 1-4 16,0 0-1-16,0-4-5 0,-3 0-6 16,0-1-3-16,0-6-16 0,8 12-14 0,-8-12-18 15,3 7-24-15,-3-7-39 16,0 0-58-16,0 0-51 0,0 0-46 0,0 0-55 16,0 0-67-16,0 0-75 0,0 0-73 15,3-29-101-15,1 14-106 0,-1-2 54 16,3-4-656-16,-3 2-760 0</inkml:trace>
  <inkml:trace contextRef="#ctx0" brushRef="#br0" timeOffset="97557.57">16413 16912 3756 0,'3'-14'-33'0,"-3"-4"45"0,10-7 12 0,-3 1 14 16,6-1 14-16,0 4-5 0,4-2-10 16,0 6-1-16,9 2 2 0,-6 8 1 15,1 1 2-15,-2 9-5 0,8 4 7 16,6 6 3-16,4 14-11 0,-3 11 3 16,-12 2-1-16,-1 5-4 0,-4 10-5 0,-7 2-4 15,-1-3-3-15,-5 7 5 0,-11-5-5 16,-3-2-7-16,-3-1 1 0,-4-6 1 0,-9-4 6 15,-1-8 12-15,-3-10 1 0,3-7-3 16,-3-14 2-16,3-1-8 0,-13-13 4 16,-13-11-8-16,0-5-2 0,-10-23 3 0,13-2-7 15,2-2-3-15,15 6-2 0,14-2 3 16,-8 5-4-16,13 1-5 0,11 8-10 0,0 7-32 16,9 6-57-16,8-3-51 15,13 4-63-15,13-4-71 0,13 0-104 0,30 0-172 16,10 4 39-16,17-4 59 0,11-5-287 15,35-8-236-15</inkml:trace>
  <inkml:trace contextRef="#ctx0" brushRef="#br0" timeOffset="97938.7">19706 16087 2407 0,'10'-31'219'16,"-4"20"-7"-16,12-7-5 0,2 1-14 16,13-12-23-16,7 10-20 0,6 2-5 15,-2 3-19-15,-1 7-6 0,-7 6-17 0,11 5-9 16,14 11-4-16,-5 10-5 0,-10 7-6 16,5 21 4-16,-11 1-6 0,-17 2 10 0,-13 2-7 15,-7 3-9-15,-13 3-5 0,-10 8 2 16,-13 1-7-16,-17-3-2 0,-16-6-8 15,-18-3 1-15,-3-6-4 0,-6-14-1 0,0-10-2 16,3-12-7-16,20-13 5 0,4-13-7 16,9-11-5-16,3-13-1 0,4-15-4 15,10-12 0-15,27 8-10 0,-1-7 1 16,17-3-2-16,5 2-6 0,5 4-7 0,7-2-20 16,7 6-39-16,6 6-44 0,4 6-51 15,2 2-41-15,15 7-66 0,-5 1-66 0,8 6-76 16,3 4-156-16,0 3 8 0,7 8 55 15,-4 0-349-15,-13 1-328 0</inkml:trace>
  <inkml:trace contextRef="#ctx0" brushRef="#br0" timeOffset="99071.36">23766 15687 2439 0,'0'0'-8'16,"7"-21"32"-16,-7 11 21 0,6-6 21 15,1 0-3-15,7-2 6 0,-5 7 6 0,9-2 1 16,1 4 1-16,8 1 11 0,-4 5-7 16,7 7-9-16,7 7 14 0,7 14 5 15,-8 3 6-15,1 7-12 0,-11 6 6 16,-6 2-1-16,-3 6-3 0,-14-7 6 0,-3-2-12 16,-3 11-1-16,-7-1-3 0,-7 0-2 15,-6-4-6-15,0 0 5 0,-7-9-6 16,-3-2 3-16,-5-7 2 0,5-11-1 0,0-5-6 15,3-8 5-15,3-5-8 0,-10-6 2 16,-13-17-12-16,7-5-3 0,0-10-6 16,10-5-7-16,-5-19 2 0,16 9-8 0,8-6-2 15,4 5-8-15,4-1 4 0,6 12-8 16,0 9 1-16,3 0-10 0,-3 10-35 0,6 2-35 16,7 2-37-16,8 7-26 15,-4 3-26-15,5 1-39 0,12 6-31 0,0 7-34 16,2-3-53-16,1 1-65 0,-1 3-139 15,-2 1 14-15,-1 0 50 0,-3-2-231 16,-7 1-173-16</inkml:trace>
  <inkml:trace contextRef="#ctx0" brushRef="#br0" timeOffset="99722.47">16723 18081 2145 0,'-10'-25'172'0,"-1"8"50"16,5 5 15-16,3 2 10 0,-7-1-17 16,10 11-18-16,-3-8-25 0,3 8-13 0,0 0 21 15,0 0 0-15,3 44-3 0,0-16 1 16,4 8-14-16,2 18-19 0,2 0-14 0,-8 6-14 16,10 3-13-16,1-2-2 0,-4 1-20 15,3-2-1-15,1 0-5 0,-1-9-22 16,0-1-26-16,0-1-43 0,-3-15-43 0,7-3-58 15,-7-12-58-15,-7-2-62 16,4 0-85-16,3-9-85 0,-7 0-179 0,7-5-46 16,1-3 69-16,-11 0-438 0,19-15-462 15</inkml:trace>
  <inkml:trace contextRef="#ctx0" brushRef="#br0" timeOffset="100089.16">19722 17567 3067 0,'-6'-15'200'0,"0"5"17"0,2-1 18 16,-2 7-14-16,6 4-13 0,-11-7-22 15,11 7-22-15,0 0-16 0,0 0 4 0,-3 36 14 16,6-3 23-16,0 5 6 0,5 20 1 16,-2 2-10-16,10 15-4 0,-8-15-13 0,2 16-20 15,2-2-3-15,-4-9-20 16,-8-4-11-16,6 3-9 0,-6 1-8 0,10-11-12 16,-7-1-11-16,0-14-31 0,5-8-25 15,-5-8-37-15,0-3-27 0,1-2-43 16,-1-10-51-16,0 3-75 0,0-8-82 0,-3-3-110 15,0 0-134-15,0-35-181 0,3 6 56 16,5-21 74-16,-5-7-539 0,4-7-598 0</inkml:trace>
  <inkml:trace contextRef="#ctx0" brushRef="#br0" timeOffset="100721.85">24252 16974 3280 0,'0'-14'-8'0,"-3"-1"46"16,0 1 33-16,0 3 31 0,-4 1 28 15,7 10 25-15,-3-15 7 0,3 15 2 0,-3-14-18 16,3 14-8-16,0 0-9 0,0 0 25 15,0 0 26-15,13 31 2 0,-4-6 5 16,5 19 11-16,2 6 1 0,1 6-7 0,-4-3-6 16,1-1-10-16,-4 1-23 0,1 0-3 15,-2-6-13-15,-2-5-10 0,-4-9-11 0,0-4-17 16,-3-4-6-16,3 0-7 0,-3-4-10 16,0-4-7-16,5 1-12 0,-2-3-26 15,-3 2-26-15,3-6-44 0,-3-3-47 0,3 0-59 16,-3 1-50-16,0-9-60 0,0 7-61 15,0-7-94-15,0 0-125 0,0 0-199 16,0 0 65-16,0 0 70 0,20-25-550 16,-10 12-615-16</inkml:trace>
  <inkml:trace contextRef="#ctx0" brushRef="#br0" timeOffset="104721.62">13453 15090 3346 0,'-17'7'9'15,"7"-2"39"-15,4 1 26 0,6-6 9 0,-14 1 5 16,14-1 2-16,0 0-12 15,0 0-5-15,0 0-11 0,0 0-5 0,33-39 1 16,21 9-13-16,23-11-5 0,13-6-9 16,37-14 1-16,-1 4-2 0,10-3-7 0,8 1 2 15,-8 2-7-15,1-2 3 0,-34 19-2 16,0-3-5-16,-13 10 2 0,1-1-4 0,-11 0 5 16,-26 10-3-16,-5 3-6 0,-8 6-3 15,-16 1-4-15,-1 7-4 0,-4 0-19 16,-7 0-40-16,1 2-31 0,-1 2-40 0,-7-1-29 15,-6 4-41-15,11-3-28 0,-11 3-51 16,0 0-70-16,0 0-119 0,0 0 32 16,0 0-236-16,13 10-170 0</inkml:trace>
  <inkml:trace contextRef="#ctx0" brushRef="#br0" timeOffset="108438.53">25336 12830 1907 0,'-63'-10'-57'0,"13"5"5"0,-13-2 9 15,12 1 17-15,11-1 5 0,1 2 15 16,9-1 17-16,0 2 13 0,6 1 27 0,1 1 24 15,3-3 22-15,3 0 18 0,4 2 13 16,13 3 6-16,-23-4 8 0,13-2-6 16,10 6-16-16,-17-2 5 0,17 2-13 0,-10-5-9 15,10 5-7-15,0 0-6 0,13-23 1 16,7 13-12-16,14-7 5 0,15-12-25 0,8 3 10 16,23-12-4-16,1 2 0 15,4 0-1-15,2-4-3 0,3 5 3 0,-3-4-13 16,3 7-4-16,-6-2-3 0,-1 4-1 15,-23 5-4-15,-4 0-2 0,-2 5-5 16,-17 3 1-16,-4 4 10 0,-10 2 13 0,-3 2 7 16,-3 0 8-16,-1 2-2 0,-5 3-8 15,-5-4-1-15,1 6-6 0,-4-3-8 0,-3 5-1 16,0 0-4-16,0 0-9 0,-10-13-3 16,10 13-4-16,-6-5 1 0,6 5-5 0,0 0-1 15,-11-6-4-15,11 6 0 0,0 0-9 16,0 0 2-16,-6-7-1 0,6 7 0 15,0 0-3-15,0 0-2 0,0 0 1 0,0 0-4 16,0 0 2-16,0 0-5 16,0 0-8-16,0 0-22 0,0 0-18 0,0 0-12 15,0 0-11-15,10 24-16 0,-10-24-14 16,3 8-14-16,-3-8-21 0,0 11-16 0,0-11-17 16,0 7-19-16,0-7-22 0,0 11-8 15,0-11-30-15,-3 7-11 0,3-7-67 0,-17 3-145 16,17-3 45-16,-10 3-165 0,10-3-93 15</inkml:trace>
  <inkml:trace contextRef="#ctx0" brushRef="#br0" timeOffset="109739.71">15629 16660 1716 0,'-29'2'-22'16,"2"3"32"-16,-3 2 12 0,3 0 12 0,-6 10 16 15,-14 8 12-15,-2 4 1 0,-2 6 15 16,-6 13 1-16,4 7 0 0,3 3 11 16,0 4-1-16,7 1-1 0,10 1-6 0,3-2-11 15,9-9-10-15,4-3-2 0,8-3 1 16,2-9-4-16,4-5-10 0,3-5-4 0,0-2 1 15,10-2-3-15,-1-8-9 16,2 1-6-16,5-6-9 0,1-1-47 0,10-6-49 16,3-4-68-16,0-4-87 0,27-11-191 15,3-5 10-15,-1-2-174 0,18-17-90 16</inkml:trace>
  <inkml:trace contextRef="#ctx0" brushRef="#br0" timeOffset="110156.67">21869 15645 1794 0,'0'0'62'0,"0"11"2"16,0-11 5-16,0 0 6 0,-6 21 13 15,-1-7-2-15,-13 10 8 0,0-2 0 16,-13 15 2-16,-20 12 3 0,-7 2-13 15,-11 10-5-15,-5 2-10 0,-38 19-12 16,-9 3 5-16,-7-1-18 0,-3-2 0 0,-1-1-9 16,-2-8 6-16,6-2-7 0,34-21-8 15,12-4-4-15,14-3-3 0,10-15-36 0,16-6-51 16,14-5-48-16,11-9-74 0,8-4-101 16,8-4-160-16,3 0 39 0,0 0-179 15,33-22-90-15</inkml:trace>
  <inkml:trace contextRef="#ctx0" brushRef="#br0" timeOffset="110756.63">26766 14972 1826 0,'0'0'104'0,"0"0"13"0,0 0 4 0,0 0 3 15,-76 5-8-15,46 2-5 0,-11 4 5 16,-8 6-13-16,-8 1 11 0,-6 4-8 0,-21 6 15 16,-3 4-4-16,-6 5 13 0,0-2-2 15,-10 4 5-15,-5 3-5 0,9 1-10 16,-38 7-4-16,8 8-10 0,28-9 4 0,1-2-10 16,0-1-9-16,4-2-5 0,-2-1-8 15,5-3-12-15,14-5-5 0,6-3-9 0,16-4-1 16,3-3-8-16,11-3 0 0,9-1-8 15,8-7 2-15,6-2-10 0,3-5-11 16,1 4-24-16,6-5-25 0,-1-2-42 16,11-4-42-16,-13 8-53 0,13-8-69 15,0 0-75-15,0 0-145 0,20-25-93 0,-3 7 58 16,-4-9-333-16,14-14-314 0</inkml:trace>
  <inkml:trace contextRef="#ctx0" brushRef="#br0" timeOffset="111072.87">25082 15027 2533 0,'-6'-7'106'0,"-4"-1"5"16,-4 4 5-16,14 4-19 0,-22 1-4 15,1 5 10-15,-12 9 0 0,-14 4-8 16,1 12 8-16,-14 11 6 0,0 6 2 16,3 6 5-16,-3 7 6 0,7 3-2 0,3 3 1 15,7 4-10-15,5-3-12 0,19 0-8 16,2-10-7-16,11 1-5 0,6 0-7 0,9 2-4 15,8-6-8-15,7-3-4 0,16 4-1 16,9-6-2-16,-2-17-6 0,10-4 0 16,22 1-8-16,-8-18-3 0,9 1-4 0,0-11-2 15,4-2 0-15,-2-5-12 0,15-9-19 16,-20-3-38-16,10-2-38 0,-21 2-35 0,-2-4-24 16,-8 2-27-16,-6-1-23 15,-10 5-19-15,-13 1-21 0,-7 3-24 0,-7 3-33 16,-3-2-50-16,-3 3-80 0,-4 4-62 15,-3 3 42-15,0 0-225 0,0 0-154 16</inkml:trace>
  <inkml:trace contextRef="#ctx0" brushRef="#br0" timeOffset="158958.32">27169 2225 1263 0,'0'0'94'0,"4"-18"28"0,-4 18 13 15,0-12 11-15,0 12-5 0,-4-10-4 0,4 10-19 16,0-10-4-16,0 10-15 0,0 0-13 15,0 0 0-15,0 0 1 0,0 0 0 16,54 21 12-16,-27 0 2 0,19 12 1 0,11 9 5 16,-1 4 0-16,5 1-11 0,-5 3-4 15,1 3-4-15,3-2-6 0,-7 5-6 16,4-1-1-16,-4-3-1 0,-7 0-13 16,2-2-4-16,-18-9-6 0,3-4-12 0,-6-2-29 15,-1-7-37-15,-9-6-50 0,0-4-41 16,-1-3-48-16,-2-2-51 0,-5-9-82 15,1-1-122-15,-10-3-56 0,14-13 44 0,-4-2-178 16,-7-10-111-16</inkml:trace>
  <inkml:trace contextRef="#ctx0" brushRef="#br0" timeOffset="159191.7">28137 2292 1870 0,'-8'-22'110'0,"2"4"20"0,2 5 29 15,-5 1 11-15,6 5 7 0,-5 0-25 16,8 7-14-16,-6-8-8 0,6 8-19 15,0 0-9-15,-50 22-2 0,23-3-15 0,-13 14-4 16,-3 5-7-16,-4 12-9 0,-3 8 7 16,-3 2-7-16,-1 5-4 0,1 2-9 0,10-2-6 15,3-2 1-15,-3-1-5 0,-1-5 3 16,8-1-3-16,12-13-5 0,0-2-21 16,11-13-19-16,7-3-34 0,0-5-39 0,-2-5-28 15,8-5-32-15,3-2-59 0,-3-8-91 16,11 3-107-16,-11-3-113 0,30-17 49 15,-6-2-219-15,15-8-170 0</inkml:trace>
  <inkml:trace contextRef="#ctx0" brushRef="#br0" timeOffset="159991.72">28619 2345 2029 0,'30'-20'61'0,"-6"5"9"0,-4 1 10 15,-1 6-4-15,-1 5 1 0,2 0-2 16,6 6 9-16,-3 7-12 0,7 5 5 0,7 10 1 15,-1 10-8-15,-6-1 1 0,-6 12-3 16,-10-1 11-16,-1 6-11 0,-10-8 6 16,-6-5 9-16,-13 12 2 0,-8 0 8 0,-3-2 5 15,-9-6 3-15,-5-7 2 16,-5-5-9-16,3-8-3 0,-1-6-7 0,11-11-1 16,0-5-14-16,3-4-1 0,-4-7-12 15,4-7-6-15,-3-14-3 0,3-8-18 16,6-5-3-16,11-3-15 0,10 6-22 0,6 2-40 15,7-10-30-15,14 0-38 0,12-7-28 16,18 1-12-16,6 6-18 0,10 6-29 0,6 6 15 16,1 2 14-16,-7 4 12 0,-13 5 15 15,-4 4 17-15,-4 4 8 0,-11 6 20 16,-9-2 53-16,-9 10 20 0,1 0 21 0,-8 1 27 16,4 4 30-16,-17 0 33 15,27 14 25-15,-15 1-4 0,-2 5 11 0,1 10 4 16,5 12 8-16,-5 11-6 0,1 4-6 15,1 18-1-15,-5-10-1 0,-2 13-11 16,7-2-4-16,-2 5-6 0,2-6-7 0,-7-13-14 16,-3 1 3-16,2-5-8 0,-2-4-8 15,0-14 7-15,-3-5 0 0,0-10-5 0,3 0 15 16,1-1 26-16,-1-10 27 0,-3-3 11 16,0-4-8-16,0-7-14 0,0 0-11 15,0 0-14-15,0 0 0 0,-16-53-14 0,5 3-4 16,5-7-15-16,6-8-2 0,0-3-3 15,0 1-12-15,3-1 3 0,11-10-3 16,2 3-3-16,-3 18-4 0,10 2-10 0,1-9 1 16,3 11-8-16,9-5 1 15,1 16-2-15,10-8-1 0,-4 11 0 0,1 7-2 16,-1 7-6-16,-4 11-7 0,-6 6-7 16,-6 8-4-16,3 4-10 0,-6 7 2 0,3 7-8 15,-14 2-9-15,-3 5-6 0,-14 1-12 16,1 10-5-16,-10 9-3 0,-14-1-5 15,-6 2 5-15,-18 1 0 0,-4-1 7 0,-10-6 7 16,13-11 1-16,5-4-1 0,7-8 5 16,10-3 4-16,10-4 9 0,3-5 1 0,3-1-6 15,5-1 4-15,9-3 7 16,0 0-3-16,-17 3 6 0,17-3 0 0,0 0 3 16,0 0 5-16,40 15 0 0,-13-5 4 15,6 5-1-15,14 6 7 0,6 4-4 16,4 0 7-16,13 11-3 0,-1-1 6 0,2 5-11 15,-11-2-38-15,-10-12-45 0,-6 7-43 16,-8 1-42-16,-3-5-60 0,-17-7-104 0,2-1-169 16,-9-4-5-16,-6-5 64 0,-6-1-270 15,3-11-216-15</inkml:trace>
  <inkml:trace contextRef="#ctx0" brushRef="#br0" timeOffset="160658.57">28119 4279 2139 0,'-6'-14'32'15,"3"2"0"-15,0 4-1 0,-5-1-8 16,8 9-2-16,0 0-2 0,0 0 0 16,0 0 12-16,3 46 7 0,8-17 8 0,-1 21 4 15,4 10 14-15,2 23 0 0,1 10 7 16,5 13-4-16,2 36 8 0,3 10 2 15,3 8 2-15,0 12-1 0,0 10-4 0,3 10 9 16,-3 0-3-16,0 16-4 0,-3-1 15 16,-7 5-7-16,6-2-3 0,-12-2 11 0,5 2-10 15,-8-6-2-15,2 2-2 0,-2-5-3 16,-2 6-5-16,-9 0 4 0,7-6-1 16,-1 5-8-16,2-1-6 0,1 2 2 0,-5 6-7 15,2-2-9-15,8-3 1 16,-4 1-3-16,2-1-8 0,2-17-4 0,10 0 0 15,-5-9-3-15,5-9 3 0,-1-9-7 16,7-8-1-16,-3-19-3 0,-1-5-8 0,-6-36 3 16,4-11-9-16,0-10-10 0,-15-17-15 15,1-15-16-15,4-7-14 0,-11-15-35 16,-3-14-54-16,0-7-63 0,0 0-61 0,-36-47-95 16,6-3-142-16,-11-21-24 0,-2-4 64 15,0-10-306-15,5-9-254 0</inkml:trace>
  <inkml:trace contextRef="#ctx0" brushRef="#br0" timeOffset="161108.51">25686 7332 2187 0,'-16'-4'-39'0,"16"4"17"15,0 0 17-15,0 0 8 0,0 0 4 16,19-17 0-16,41 0 9 0,34-10 5 0,23-5 10 16,66-18-7-16,24-7-1 0,32-4 0 15,95-21-4-15,23 1 1 0,13-4 7 0,23-5 11 16,17 8 16-16,17-4-2 0,-8 7-3 16,-8 4 5-16,-14 4-12 0,-24 7 2 15,-27 3-4-15,-93 17-6 0,-6 2-2 16,-16-5-8-16,-32 1-1 0,-29 9-3 15,-46 9 1-15,-21 3-6 0,-16 5-3 0,-31 2-9 16,-16 6-49-16,-13 2-52 0,-14 0-49 16,-10 3-71-16,-3 7-136 0,-27-15-71 15,-12 7-123-15,-28 1-51 0</inkml:trace>
  <inkml:trace contextRef="#ctx0" brushRef="#br0" timeOffset="162030.62">26203 5803 1738 0,'-6'-17'150'0,"1"6"25"15,2 1 12-15,-3-1 6 16,6 11-10-16,-4-9-20 0,4 9-12 0,-6-9-15 15,6 9-15-15,0 0-13 0,0 0-8 16,10 42 10-16,-1-10-4 0,2 18-6 16,2 7 4-16,4 16-5 0,-1 2-4 0,-2 10-2 15,-1 0-3-15,1-9-9 0,-1 5-6 16,1-4-6-16,-8-21-6 0,1 1-2 0,2-7-9 16,-2-10 2-16,0-8-7 0,0-4-5 15,-4-7 2-15,3-5 24 0,-6-3 14 16,3-9-15-16,-3-4-7 0,0 0-4 0,0 0-4 15,0 0-7-15,-16-58-7 16,6 8-3-16,0-11-1 0,-6-14-2 0,-1-6-8 16,-4 2-1-16,9 1-3 0,2 3 16 15,-4-1-1-15,11 9 0 0,-1 6 7 0,1-3-6 16,6 7-4-16,4 0-6 0,4 7-1 16,2 0-4-16,-1 3-3 0,6 7-4 15,2 8-1-15,-4 7-1 0,4 1-5 0,0 10-5 16,3 6-1-16,1 5-4 0,-1 6 2 15,7 5 2-15,10 19-4 0,-3 9 3 0,13 15 7 16,-4 10-1-16,-5-1 0 0,-5 10-1 16,-6 0 3-16,0-3-3 0,-3 1 2 15,-7-15 5-15,-10-2 4 0,3-8-8 16,-3-8-2-16,-3-7 3 0,-4-6 2 0,1-1 1 16,-1-9 1-16,0-5 1 0,-3-7-1 15,0 0 3-15,0 0-5 0,0 0 2 16,0 0-3-16,-30-40-6 0,10 18 0 0,-10-10 6 15,-4-4-8-15,-2 5-1 0,-4 5-5 16,7 6-4-16,0 5 0 0,6 7-10 0,-9 2-25 16,6 5-18-16,-4 6-20 0,4-1-28 15,-3 9-25-15,-1 2-26 0,-3 10-30 0,4 7-42 16,6-4-48-16,11 0-75 16,2-9-132-16,8 6-91 0,3-4 49 15,9 1-399-15,5 0-407 0</inkml:trace>
  <inkml:trace contextRef="#ctx0" brushRef="#br0" timeOffset="162909.96">28730 5385 2713 0,'-4'-18'32'16,"1"4"38"-16,0-3 43 0,-1 6 30 0,4 1 32 16,0-1 11-16,0 11 11 0,-4-18-2 15,4 18-11-15,-6-8-22 0,6 8-19 16,0 0-17-16,0 0-11 0,0 0-14 16,0 0-6-16,6 33-9 0,5-8-4 15,-4 9-5-15,6 16-13 0,7 5-9 0,-4 2-4 16,1 14-3-16,0-14 0 0,-4-2 0 15,-3 0-4-15,4-5-7 0,-1-3-4 16,-7-4-1-16,5-13-5 0,-5 0 2 0,-3-5-7 16,4-3 6-16,-1-3-3 0,-1-1 0 15,-2-5-1-15,3 2-1 0,-3-3 6 0,-3-3 14 16,0-9 8-16,0 12 0 0,0-12-5 16,0 0-7-16,0 0 1 0,0 0-8 15,0 0 6-15,-12-40-9 0,7 22-4 0,-1-7 5 16,-4-4-11-16,4-2 6 0,-1-5 0 15,0 3 3-15,0-3 9 0,1-2 4 16,-4-9 19-16,3 7 7 0,4 2-6 16,-1 4 0-16,4-4-1 0,0-2 2 0,0 5-7 15,4-2-10-15,-1-1-5 0,4 3-4 16,-3-1-4-16,5 4 0 0,-2 3-2 0,7-1-5 16,-2 0-5-16,1 5-2 0,4 0-4 15,1 10-2-15,1 0-22 0,-5 5-1 0,-1 2-9 16,4 2-12-16,-4 6-18 15,-13 0-23-15,30 17-15 0,-13-3-13 0,-4 4-19 16,0 7-12-16,7 1 0 0,-13-2 1 16,0 2 12-16,-7 5 7 0,0-3 11 15,0-1 10-15,0-7-6 0,3-1 6 0,-3-1 3 16,7 0 11-16,-4 0 4 0,7-5 6 16,0 1-4-16,3-2 16 0,-6 4 9 0,3-1 1 15,3 4 2-15,4 6 3 0,-4 0 2 16,0 6 4-16,-2-1 7 0,-2 0 1 0,-2 4 3 15,-1-2 4-15,-1 4 3 0,-10-1 11 16,-1-2 3-16,-4-3-1 0,-3 0 3 16,-7-5 1-16,0 0 5 0,-4-3-2 0,1-4 1 15,0-5-2-15,-1-5-25 0,5-2-67 16,2-6-86-16,-4-6-98 0,2-2-111 16,-1-5-193-16,7-8 47 0,2-1 70 15,5-3-294-15,12-2-244 0</inkml:trace>
  <inkml:trace contextRef="#ctx0" brushRef="#br0" timeOffset="163358.76">30023 4365 2248 0,'3'-15'67'0,"-3"0"25"0,-3 8 15 0,3 7-3 16,-3-17-12-16,3 17-8 0,0 0-11 16,0 0-6-16,0 0-5 0,0 0-11 0,0 0 8 15,22 59-4-15,-5-9 9 0,10 22 4 16,-3 15 12-16,6 13 8 0,3 38 6 15,7 5 8-15,-10 17-5 0,3 6 3 16,4 5-3-16,3 4 0 0,0 4 0 16,-4 14-3-16,-2 3-3 0,-1 4-3 0,0 10 1 15,0-1 5-15,-6 7 1 0,3-1 2 16,-3 7-5-16,0-8-1 0,0 7-4 0,-1-3-9 16,8-6-4-16,-11-6-9 0,3-6-10 15,1 0-3-15,3-13-2 0,-7-12 3 16,-5-15-9-16,7-18-12 0,-7-31-5 0,2-17-17 15,-1-12-33-15,-2-21-47 0,-4-15-38 16,-6-17-60-16,-3-15-80 0,-1-11-91 16,-3-3-134-16,-17-32-152 0,1-21 72 15,-14-33-466-15,-8-8-494 0</inkml:trace>
  <inkml:trace contextRef="#ctx0" brushRef="#br0" timeOffset="164093.01">31133 4654 2964 0,'6'-26'2'0,"1"1"22"0,3 1 9 0,10-2 0 16,-3 2 7-16,7-1-5 0,-2 6-3 16,8 4-8-16,0 5 7 0,8 10 1 15,8 7 2-15,17 11-5 0,14 19 2 0,-10 11 1 16,-4 10-2-16,-14 11 5 0,-8 12 3 15,-22-2-6-15,-11 6 8 0,-22-5-9 16,-6 1 12-16,-3-5-1 0,-13-5-4 0,-18-6 9 16,-3-8 12-16,-3-9 7 0,-6-14 8 15,9-16-8-15,3-12 4 0,8-6-10 0,-11-18-4 16,4-13-2-16,-7-19-9 0,23-12-5 16,4-19-1-16,12-1-7 15,12-2-7-15,12-4-3 0,7 6-5 0,7-1-3 16,10 6-14-16,9 4-36 0,-6 9-33 15,-6 14-60-15,3 7-65 0,-2 11-78 0,-1 7-97 16,-1 7-172-16,-2 8 40 0,6 5 56 16,-5 2-213-16,5 3-155 0</inkml:trace>
  <inkml:trace contextRef="#ctx0" brushRef="#br0" timeOffset="166059.35">26643 7682 2030 0,'-7'-13'113'16,"4"5"30"-16,-3 2 17 0,6 6-6 16,0 0-5-16,-8-12-6 0,8 12-18 0,0 0-9 15,0 0-4-15,0 0-4 0,0 0-2 16,0 0 13-16,3 42 9 0,2-17 0 16,1 5 6-16,7 16 3 0,-2 4 7 15,2 7-8-15,4-6 6 0,-4 5 5 16,3 1-5-16,-6-7 6 0,6 3-17 0,-5-3 0 15,-1-3-15-15,3-10-12 16,-9-6-6-16,2-6-17 0,-2-3-5 0,2-1 0 0,-3-7-11 16,1-2-5-16,-1 1 1 0,1-2-3 15,-4-11-12-15,3 8-27 0,-3-8-44 0,0 0-49 16,0 0-47-16,0 0-55 16,0 0-57-16,10-25-67 0,-4 17-62 15,1-9-88-15,3 6-180 0,0-4 63 0,3-3 58 16,4-2-389-16,3 1-379 0</inkml:trace>
  <inkml:trace contextRef="#ctx0" brushRef="#br0" timeOffset="167242.68">29433 7461 2638 0,'3'-26'33'0,"4"2"13"16,-1 5 10-16,1 2 1 0,0 2 0 0,6-1-1 16,1 7-6-16,-1 3-6 0,0 2 9 15,-13 4-6-15,37 10 1 0,-14-1-18 16,4 12 13-16,3 8-2 0,0 5-8 0,-10 5 9 15,-4 1-13-15,-8-3 3 0,-5 1 1 16,-3-2-4-16,-8 3-10 0,-1 9 10 0,-12-3-4 16,-1-5 1-16,-8-5-8 0,3-10 1 15,0-7 8-15,0-8-3 0,-3-6 2 16,-3-1 0-16,3-6 5 0,-10-4-7 0,-10-15-4 16,13 4 14-16,-2-10-14 0,12-4-4 15,3 4 7-15,11 0-13 0,6 3-1 0,7-1 1 16,7-6-8-16,6-10 11 0,8 2-11 15,1 5-13-15,5 6-30 0,6-1-43 16,-3 6-43-16,-3 7-55 0,3 1-89 16,-3-1-119-16,3 6-95 0,-6 1 39 15,-4 5-205-15,-1-2-147 0</inkml:trace>
  <inkml:trace contextRef="#ctx0" brushRef="#br0" timeOffset="168092.32">31453 6861 1956 0,'0'0'75'0,"-4"-21"23"0,1 13 26 16,3 8 0-16,-6-13-6 0,6 13-10 16,0-12-5-16,0 12-14 0,0 0 16 15,0 0 2-15,0 0 7 0,0 0-5 0,9 43 13 16,-2-24-2-16,0 4 0 0,6 10 3 15,-3-4 4-15,7 17-4 0,-4-2 6 16,4 4-9-16,-4-4-8 0,1 2-12 0,-5-9-7 16,1-6-4-16,-7-3-9 0,2-3-10 15,1-3-4-15,-3 3-3 0,4-10-5 0,-4 2-5 16,3-2-5-16,-1-2-2 16,1-4 3-16,-6 0-7 0,0-9-4 0,6 12-16 15,-6-12-22-15,7 10-38 0,-7-10-40 16,0 0-60-16,0 0-45 0,0 0-49 15,0 0-71-15,27-6-87 0,-27 6-186 0,0 0 36 16,14-8 51-16,-14 8-285 0,0 0-264 16</inkml:trace>
  <inkml:trace contextRef="#ctx0" brushRef="#br0" timeOffset="169860.14">26940 9532 2249 0,'0'0'19'16,"6"-39"26"-16,4 26 22 0,4-5 14 15,-1-1 17-15,7-2 3 0,-4 0 9 0,1 7-5 16,-1-1-3-16,2 3-10 0,5 2 8 16,-4 3-8-16,5 7 4 0,0 1-21 15,2 10 11-15,4 6-14 0,7 11-16 0,-7 9 11 16,-6 2-6-16,-5 7-4 0,-8 1-6 15,-8-4-5-15,-6 10 0 0,-5 0-4 16,-5 4-3-16,-7-6-2 0,-7-1-8 16,-3-1 2-16,-6-6 2 0,-4-10 4 0,0-4 1 15,-4-8 4-15,11-4 4 0,-4-10 2 16,7-10-5-16,0-4 2 0,-3-8-7 0,-10-16-7 16,9-4 0-16,5-5-9 0,9-3 1 15,6-8-5-15,14-5-1 0,4 5-4 16,2 1-3-16,4 0-12 0,7 4-19 0,3 4-40 15,3 2-45-15,7 1-51 0,10 7-74 16,1 3-81-16,1-1-101 0,6 5-125 0,1 8 43 16,-2-7-305-16,3 5-287 0</inkml:trace>
  <inkml:trace contextRef="#ctx0" brushRef="#br0" timeOffset="170526.65">29486 9093 2409 0,'-7'-25'89'0,"1"1"27"15,-1 5 44-15,4 1 18 0,-4 4 23 0,7 1 9 16,-4 2-7-16,1 2-15 0,3 9-17 16,-3-10-18-16,3 10-14 0,0 0 6 15,0 0 2-15,17 40 5 0,-10-12 0 16,2 4-4-16,5 18-14 0,-1 1-5 16,4 8-6-16,-7-1-11 0,6-7-2 0,-5 5-10 15,-2-6-10-15,1 0-7 0,1-13-8 16,-5-5-11-16,1-4-1 0,-1-6-8 15,1 2-7-15,0-7 2 0,-4-1-6 0,0-2-2 16,1-4-1-16,-4-10-29 0,3 7-29 16,-3-7-50-16,0 0-56 0,0 0-61 0,0 0-63 15,7-32-70-15,-3 17-74 0,-4-2-99 16,3 0-167-16,6 3 63 0,-2-1 74 16,4-2-408-16,-2-1-409 0</inkml:trace>
  <inkml:trace contextRef="#ctx0" brushRef="#br0" timeOffset="171376.81">31773 8525 2717 0,'-7'-18'26'16,"7"8"51"-16,-4-2 51 0,4 12 25 0,-6-16 13 15,6 16 4-15,-3-7-10 0,3 7-19 16,0 0-14-16,0 0-8 0,0 0 10 0,0 0 6 16,0 38 1-16,3-12-4 0,7 23 3 15,0 2-8-15,0 8-3 0,0-1-6 16,0 0 0-16,3 3-8 0,-2-1-7 0,-5 0-12 16,4-5-4-16,-7-2-12 0,4 0-6 15,3-3-10-15,-6-18 2 0,-1 0-13 16,3-9 3-16,-2-2 2 0,-1-4 2 0,-3-3-10 15,0-6 0-15,0-8-22 0,7 7-26 16,-7-7-48-16,0 0-51 0,0 0-59 16,20-35-71-16,-10 16-59 0,0-6-57 0,-4-6-81 15,1 9-147-15,0-3-33 16,3 4 77-16,-7 3-413 0,0 10-425 0</inkml:trace>
  <inkml:trace contextRef="#ctx0" brushRef="#br0" timeOffset="172576.64">30980 9694 2640 0,'-7'-9'-105'0,"7"9"44"0,-7-10 31 0,3 0 36 16,4 10 26-16,-3-15 30 0,0 5 12 16,0 0 28-16,3 10 4 0,-3-15 12 15,-1 7-7-15,4 8-9 0,0 0-6 0,-6-14-16 16,6 14 1-16,0 0-12 0,0 0-5 15,0 0 6-15,0 0-13 0,0 0-1 0,19 37-3 16,-8-7 4-16,5 10-8 0,1 7 0 16,2 7 1-16,-1 20-2 0,-2 6-11 15,-6 8 0-15,0 6 2 0,3 6-2 16,-9 7-13-16,3 11 1 0,-1 32 0 16,11 3 1-16,-4 7 8 0,4 5 18 0,-1 7 1 15,2 0-4-15,7 2 3 0,13 1 2 16,-2 1 1-16,4 6-2 0,0-3 1 15,4-2-12-15,2 3-1 0,1-5 1 0,-1-2-1 16,-2-7-8-16,-1 1-1 0,4-5-5 16,-7-10 1-16,13-4-6 0,-6-10 2 0,-7-12 2 15,0-2-10-15,-7-30 5 0,4-5-8 16,-7-3-1-16,0-14 0 0,-4-9-3 16,-5-13-13-16,-5-17-12 0,-2-6-12 15,-4-8-20-15,-4-5-59 0,0-11-56 16,-6-3-44-16,0 0-54 0,0 0-77 0,-12-43-112 15,-12-2-103-15,-6-17 51 0,-7-1-351 16,-5-12-336-16</inkml:trace>
  <inkml:trace contextRef="#ctx0" brushRef="#br0" timeOffset="173258.88">28809 11650 2421 0,'0'0'-41'0,"-3"-16"46"0,3 16 32 0,0-14 29 16,0 14 5-16,-3-11 0 0,3 11-10 15,0 0-4-15,0 0 3 0,0 0 9 16,23 24 25-16,-10 8-10 0,7 21 13 15,7 21 3-15,6 10-5 0,-3 15 1 0,10 34 6 16,1 6-1-16,-1 5-5 0,-1 6-9 16,1 6-9-16,4 5-1 0,-11-3-5 0,7 6 6 15,1 1 14-15,-5 2 12 0,4 5 14 16,-4-7-1-16,8-5 3 0,-4 1-9 16,3-9-7-16,-3-4-11 0,3-10-4 0,0-12-17 15,-8-27-4-15,-5-10-5 0,3-9-1 16,-6-2-10-16,-2-17-14 0,-1-15-15 0,-10-10-29 15,-1-10-19-15,-3-9-15 16,-3-3-41-16,-4-11-65 0,-3-3-36 16,0 0-47-16,0 0-48 0,-3-34-62 0,-8 9-67 15,5-4-146-15,-4-25 28 0,3 3 49 16,-3-12-266-16,-3-17-232 0</inkml:trace>
  <inkml:trace contextRef="#ctx0" brushRef="#br0" timeOffset="174276.5">27436 11597 2216 0,'7'-25'57'0,"-4"0"23"0,8 0 19 15,2 0 1-15,3-2 3 0,1 4 4 16,0 1-5-16,-1 6 0 0,8 7-4 0,-1 2-6 16,0 7-1-16,7 4-1 0,-3 11-20 15,9 16-5-15,-6 6-2 0,-3 5-3 0,-10 8 4 16,-11 4-18-16,-2 4-2 0,-8 1 2 16,-2-2-7-16,-8-2-14 0,-5-2 15 0,-5-3 0 15,-3-7-8-15,-3-3 5 0,0-4 6 16,4-13-3-16,3-8 11 0,-4-8 3 15,4-7-3-15,2-2-5 0,-12-13-7 0,0-15 1 16,6-15-5-16,3-9-4 16,5-14-6-16,13 1-3 0,6 2-11 0,3 1 4 15,19-11-22-15,5 6-28 0,0 1-49 16,6 19-60-16,14-1-76 0,3 0-100 0,20 17-190 16,7-1-14-16,6 7 65 0,11 4-292 15,9 7-242-15</inkml:trace>
  <inkml:trace contextRef="#ctx0" brushRef="#br0" timeOffset="174676.97">30180 11284 2297 0,'9'-15'104'0,"5"3"14"0,2-1-5 0,-2 3-6 16,2 2 3-16,1 1-7 0,3 3-16 15,-3 7 9-15,6-2-8 0,0 12 4 0,4 5-7 16,-4 4-1-16,7 15-10 16,-6 5 1-16,-8 8-7 0,-8 0 3 15,-5 11-15-15,-11-5 1 0,-5 1 5 0,-13 8-3 16,-11-4 3-16,-10 0 4 0,-6-11 3 15,9-17-8-15,-2-6-4 0,-1-8 5 0,11-10-3 16,2-12-8-16,11-4-2 0,-4-17-3 16,11-2-9-16,-1-19-6 0,10-3-3 15,11 2-5-15,2-8 1 0,2 2-8 0,8 2 0 16,1 0-15-16,-1 2-38 0,4 2-34 16,-4 3-52-16,5 11-64 0,-4 7-71 0,-4 6-85 15,7 2-146-15,3 2-46 16,0 2 73-16,4 2-307 0,-7 4-257 0</inkml:trace>
  <inkml:trace contextRef="#ctx0" brushRef="#br0" timeOffset="176026.86">32012 10987 2214 0,'-9'-11'-19'16,"5"3"18"-16,1-5 16 0,3 2 16 16,0 11 7-16,0-25 12 0,7 13 7 15,2-2 18-15,8-3 9 0,4 0 14 0,6 1 10 16,3-1 1-16,-1 9-7 0,5-3-2 15,-4 4-2-15,3 1-9 0,-7 9 2 0,8 1-6 16,3 10-2-16,2 5-1 0,-2 15-3 16,-7-1-2-16,-6 10-7 0,-12 6 2 15,-4 1-10-15,-8 1-8 0,-11 5 6 16,-8-1-16-16,-2-1 3 0,-12 6 2 16,-17 1-6-16,4-7 0 0,-5-8-3 0,-2-11 2 15,7-10-3-15,-5-6-2 0,15-6 1 16,2-10 4-16,8-8-9 0,-4-7-2 15,6-6-3-15,1-4-4 0,0-20-3 0,6 3 2 16,4-5-10-16,6 6 5 0,0-10-5 16,4 9-6-16,3 3-6 0,7 4-14 0,0-3-28 15,-1 4-51-15,4 6-40 16,0-2-56-16,0 7-53 0,3 2-51 16,4 4-99-16,4-1-147 0,1 7 47 0,2 1-298 0,-1 1-278 15</inkml:trace>
  <inkml:trace contextRef="#ctx0" brushRef="#br0" timeOffset="176593.42">27773 13752 2431 0,'-17'-28'142'0,"7"6"21"0,4 4 38 15,-2 4 15-15,2 2 9 0,-1 1-17 16,4 5-13-16,3 6-11 0,0 0 23 0,0 0 25 16,0 0 13-16,33 49 12 0,-6-2-8 15,6 15-9-15,7 11-10 0,1 0-19 0,2 6-23 16,-10-1-13-16,0 7-20 16,4-6-16-16,0 4-13 0,-8 5-8 0,1-9-17 15,-3 0-26-15,-3-8-43 0,-4-15-62 16,-4-8-71-16,-2-6-57 0,2-13-52 15,-5-5-54-15,-1-9-87 0,-1-8-82 0,2-7-138 16,-11 0-95-16,26-21 57 0,-6 0-599 16,4-19-672-16</inkml:trace>
  <inkml:trace contextRef="#ctx0" brushRef="#br0" timeOffset="176942.64">30283 13255 3673 0,'3'-21'158'0,"-6"7"28"16,6 2 43-16,-3 1 17 0,0 11 18 15,4-14-12-15,-4 14-21 0,0 0-20 16,0 0 1-16,0 0 0 0,36 39-15 0,-13 4-16 15,1 7-10-15,2 1-13 0,-5 3-13 16,1 17-17-16,5 0-12 0,-3 1-9 0,-4-16-7 16,-10 3-12-16,10 16-9 0,-7-16-7 15,1-5-5-15,-1-4-18 0,0-3-25 16,-6-9-21-16,0-8-45 0,-4-10-36 16,-3-2-43-16,3-3-48 0,0-4-61 15,-3-11-73-15,-6 8-61 0,6-8-78 0,0 0-104 16,-13-29-176-16,9 11 65 0,4-4 73 15,0-9-539-15,0 4-591 0</inkml:trace>
  <inkml:trace contextRef="#ctx0" brushRef="#br0" timeOffset="177659.48">32683 12941 3221 0,'-4'-14'-35'0,"1"2"31"0,0-1 26 15,3 1 20-15,0-6 28 0,3 5 19 16,4-5 4-16,-1-1 13 0,8-1 11 16,-1-5 3-16,7 3 3 0,-4-6-1 0,22-2-12 15,-5-2-4-15,-3 12-13 0,0 5-3 16,0 7-7-16,3 1-3 0,4 8-8 15,3 5-7-15,10 12-7 0,0 7-1 0,-7 5-5 16,0 9-1-16,-13 4-7 0,-3 5-8 16,-10 4 3-16,-4 8-5 0,-7-2 3 15,-15 6-1-15,-1-1-7 0,-7 10-1 16,-7-3-2-16,-6-5 1 0,-13-4-3 0,-7-11 1 16,10-8-1-16,-10-13 4 0,7-1-3 0,-3-10 1 15,5-10-3-15,5-4 1 16,2-9 2-16,-2-5-8 0,3-4-2 0,3-2 0 15,-7-12 1-15,7-7-2 0,7-5-4 16,-1-2-1-16,14-4 2 0,4 7-4 16,6-1-1-16,0 0-6 0,13-10 1 0,-3 1-17 15,0 13-37-15,3-10-49 0,0 12-65 16,1 0-70-16,-1 5-54 0,-3 1-52 16,0 6-73-16,0 0-129 0,4 4-10 0,-1 4 49 15,4-3-338-15,-4 9-327 0</inkml:trace>
  <inkml:trace contextRef="#ctx0" brushRef="#br0" timeOffset="181726.4">27452 12683 2535 0,'-22'0'78'0,"-2"0"41"0,-6 0 17 16,7 0 9-16,7 1 17 0,16-1 13 15,-27 0 11-15,27 0 6 0,-21 0 1 16,21 0 9-16,0 0 2 0,-16-1-12 0,16 1 0 16,20-24 2-16,24 2 2 0,22-13-3 15,17-5 1-15,14 3-6 0,13-4-7 0,-6 4-16 16,-1 2-17-16,-4 3-15 0,-9 7-10 16,-23 4-20-16,-10 3-5 0,-13 4-10 0,-11 7-10 15,-7-1-11-15,-3 4-4 16,-9 4-8-16,-7 1-4 0,-7-1-9 0,0 0 1 15,-51 25-3-15,-12-4-4 0,-27 8-3 16,-13 3 1-16,-11 7-6 0,-25 8 2 16,28-12-11-16,-9 3-1 0,3-4 1 0,11 2-3 15,-1-1 1-15,10-7 1 0,4-2-7 16,11-1 1-16,25-7-2 0,13-5-1 0,14-3 2 16,4-2-11-16,6-4-13 0,10 0-10 15,-1 0-15-15,11-4-11 0,0 0-31 0,0 0-32 16,0 0-32-16,37-11-42 15,-4 7-44-15,21-14-73 0,9 3-81 0,20-7-99 16,8-6-154-16,2-3-47 0,7-5 67 16,10-7-571-16,3 3-652 0</inkml:trace>
  <inkml:trace contextRef="#ctx0" brushRef="#br0" timeOffset="182376.55">29920 12308 3427 0,'-47'8'-16'0,"7"1"41"16,7 0 37-16,9-3 32 0,4-1 16 0,1 0 5 15,1-3 8-15,6 1 4 0,12-3 4 16,0 0-16-16,0 0-6 0,0 0-9 16,33-22-12-16,24 1-8 0,22-8 1 15,18-2-19-15,-4 1-1 0,0 3-9 0,-6-2-6 16,-7 3-5-16,-20 6-8 0,-4 5-1 15,-12 1 0-15,-10 6-6 0,-8 0 3 16,-5 3-7-16,-2 0 0 0,-5 2-9 0,-14 3-3 16,0 0 2-16,0 0 3 0,0 0-3 15,0 0-3-15,-44 29 4 0,-16-8 9 16,-23 7 9-16,-7 2 9 0,-7 2 17 0,-10 3 3 16,5 0 2-16,5 1-3 0,3-4-18 15,14-6-4-15,20-2 2 0,10-6 1 0,13-1 4 16,7-9 12-16,7 4 3 0,3-5 11 15,7-1 9-15,3-2 0 0,10-4 9 16,0 0 6-16,0 0-1 0,0 0-2 16,53-7-10-16,-13-7-6 0,23 0-6 0,4-4-12 15,23-1-3-15,0-6-5 0,-20 7-8 16,-4 1 6-16,-9 2-11 0,-13 2-3 16,-11 6 0-16,-9-1-5 0,-2 5-11 0,-8 2-6 15,-7 2-2-15,-7-1-1 0,0 0 2 16,-33 24-1-16,-15-5 4 0,-4 6-4 0,-19 7-15 15,-8 0-21-15,19-8-37 0,0 1-32 16,6-6-41-16,14-6-34 0,7-1-35 0,9-6-41 16,7-1-55-16,8 0-67 15,5-5-95-15,4 0-138 0,0 0-68 16,37-13 85-16,-4-2-536 0,5 2-591 0</inkml:trace>
  <inkml:trace contextRef="#ctx0" brushRef="#br0" timeOffset="184293.65">31960 12084 3214 0,'-24'0'-41'0,"4"0"35"0,0 0 31 16,20 0 41-16,-26 0 31 0,26 0 28 16,-21 0 18-16,21 0 12 0,-13-4 9 15,13 4-4-15,0 0-18 0,-6-14-13 0,6 14-10 16,29-26-7-16,12-5-20 0,22-6-8 15,13-1-6-15,1-6-7 0,7 1-10 0,2 1-7 16,7-1-6-16,-3 6-2 0,-3-1-1 16,-10 6-3-16,-14 10-1 15,-7 1-3-15,-15 6 3 0,-11 2-10 0,-3 5 0 16,-11 2 0-16,1 1-4 0,-7 5-1 16,-10 0-2-16,0 0-3 0,0 0 1 0,-27 30-1 15,3-13-4-15,-22 8 2 0,-4 6 5 16,-10 9 1-16,-7-5-2 0,-6 5 6 15,7-1 1-15,-8 1-3 0,-2-1 0 0,2 5-7 16,-2-6 5-16,6-1-4 0,2-2 1 16,13-7-12-16,4-2 1 0,8-2 6 15,9-5 6-15,8-6 0 0,6-1 18 0,-1-5 13 16,9 0 16-16,-2-1 17 0,14-6 1 16,0 0-12-16,0 0-7 0,0 0-12 0,23-27-1 15,14-2-7-15,10 3-5 16,16-14-13-16,7-1 2 0,10-6 0 15,4 0-8-15,2-2-1 0,1-2-2 0,3 1-7 16,-10 3 1-16,-4 1 1 0,1 7-7 16,-7 3 10-16,-30 14-7 0,-7 5 0 0,-6 2 2 15,-10 5-6-15,-4-1-1 0,1 9-1 16,-14 2-4-16,0 0 4 0,0 0-3 16,0 0 0-16,-44 48 6 0,1-19-13 0,-14 17 6 15,-6-2 5-15,-7 3-1 0,-1 3 3 16,-1-8-6-16,-6 7 4 0,2-9-5 15,6-4-4-15,20-4 7 0,4-7-8 16,8-6 3-16,13-6 9 0,7-3-9 0,1-2-1 16,8-4-4-16,9-4-18 0,0 0-36 15,0 0-39-15,0 0-51 0,0 0-55 16,47-22-57-16,-20 15-62 0,6-4-79 0,3 1-102 16,14-5-201-16,3-6 59 0,-5 11 70 15,-12 2-485-15,0-3-531 0</inkml:trace>
  <inkml:trace contextRef="#ctx0" brushRef="#br0" timeOffset="185444.34">28252 15627 3039 0,'-49'8'-38'0,"2"-3"46"16,10 0 32-16,4-1 33 0,0-1 27 0,9 0 34 15,4-3 15-15,1 1 3 0,2 3-5 16,17-4 1-16,-23 0-9 0,23 0-13 0,0 0-9 16,3-15 16-16,13 0 5 15,18 0-1-15,19-10 5 0,20-7 3 0,8-2-4 16,2 0 0-16,7-1-10 0,0 0-10 15,-1 2-27-15,-5 4-2 0,-10 1-10 16,-18 6-7-16,-9 4-13 0,-11 2-6 0,-9 7 14 16,-3 4-3-16,-8 0-6 0,-2-1 1 15,-14 6-5-15,0 0-9 0,0 0-12 0,0 0 2 16,-33 24-5-16,-15-7-11 0,-12 8 2 16,-13 5-4-16,-4 5 4 0,-5 1-3 15,-2 0 4-15,0 3-10 0,5 0-6 0,-1-3 17 16,10 0-1-16,-1-3-11 15,18-8 4-15,16-11 6 0,11 2-2 0,6-7 5 16,0-2-3-16,7 2 10 0,-1-8-3 16,14-1-2-16,0 0 5 0,0 0-7 0,0 0 4 15,50-29-6-15,-3 2-4 0,13-2-1 16,10-7-3-16,6-1 1 0,5-6-1 16,5 2-8-16,-3 2-1 0,-9 2-1 0,-17 13 4 15,-8-1-5-15,-12 9 4 0,-14 6-6 16,-2 2-7-16,-8 3 7 0,-13 5-4 0,0 0 1 15,0 0 7-15,-50 31 0 0,-7-2-1 16,-30 6 0-16,1 12-1 0,-34 13 0 0,20-10-1 16,6 3-2-16,8-6 2 15,6-7-4-15,13-1 1 0,21-10-13 0,12-9-30 16,11-5-39-16,7-5-3 0,5-9-23 16,11-1-41-16,0 0-38 0,60-10-42 15,0-11-54-15,20-8-75 0,11-7-98 0,5-4-139 16,-3-9-71-16,24-17 72 0,-4-4-576 15,1-1-635-15</inkml:trace>
  <inkml:trace contextRef="#ctx0" brushRef="#br0" timeOffset="186011.07">30333 14808 3411 0,'-24'16'36'0,"8"-6"45"0,-1 3 35 15,7-5 20-15,0-1 14 0,10-7 2 16,-10 3-6-16,10-3-10 0,0 0-13 15,0 0-8-15,54-35-17 0,-8 7-3 0,31-9-25 16,2-4-6-16,8 1 1 16,0 3-11-16,-3-1-4 0,-8 6-8 0,-16 7-4 15,-10 3-3-15,-13 4-6 0,-7 5 5 16,-10 1 3-16,-4 8-9 0,-5-2-1 16,-11 6-3-16,0 0 0 0,0 0-4 0,-38 38 3 15,-11-12 7-15,-17 17 11 0,-12 6 14 16,-5 2 6-16,-33 14 4 0,2 1 8 15,21-11 8-15,0-1-2 0,6-4 9 0,6-4-4 16,18-8-17-16,14-12-3 0,16-5-2 16,9-6-7-16,10-8-3 0,14-4 6 0,0-3-5 15,50-18-5-15,20-11-5 16,20-9-8-16,11-5-5 0,2 0-3 0,-10 6-6 16,-3-2 1-16,-17 8-3 0,-19 9 2 15,-8 1 0-15,-12 11-8 0,-14 1-10 16,-14 6-1-16,-6 3-2 0,0 0-14 0,0 0 5 15,-60 35-10-15,7-10-7 0,-3 0-18 16,-17 12-23-16,-5-1-26 0,2 2-28 0,-1-5-37 16,24-8-62-16,6-4-57 0,21-3-53 15,12-3-60-15,10-8-101 0,12-4-160 16,-8-3 53-16,56-8 62 0,7-6-412 0,21-11-428 16</inkml:trace>
  <inkml:trace contextRef="#ctx0" brushRef="#br0" timeOffset="186610.38">33123 14552 2680 0,'-53'18'-72'0,"2"-1"29"0,8-2 33 16,10-5 23-16,-4 0 18 0,11-2 18 0,2 2 14 16,7-5 25-16,1-3 22 15,16-2-2-15,0 0-10 0,-14-14 8 0,14 14-8 16,51-46 5-16,-5 18 1 0,18-11-6 16,12-7-7-16,5-1 4 0,-2 4-14 15,5-4-3-15,-4 1-6 0,-4 2-3 16,-9 2-1-16,-17 9 10 0,-7 8 9 0,-13 5 8 15,-10 9-3-15,-10 3-9 0,-7 5-9 16,-3 3-6-16,0 0-5 0,0 0-7 0,-82 19-9 16,22 2-5-16,-24 8-3 0,-6 5 4 15,0-1 1-15,-4 3-4 16,4-1 1-16,4 0-3 0,9 1-6 0,17-11-4 16,10-3 2-16,10-5-8 0,13-2-6 15,4-7-4-15,3 2-13 0,10-3-4 0,3-3-9 16,7-4-24-16,0 0-35 0,0 0-47 15,21 14-46-15,-21-14-48 0,30-3-41 16,-30 3-49-16,36-11-65 0,-9 4-132 0,9-3-41 16,-12 2 56-16,3 0-283 0,-5-3-258 15</inkml:trace>
  <inkml:trace contextRef="#ctx0" brushRef="#br0" timeOffset="195361.03">27030 3632 2138 0,'-71'-11'-84'0,"-5"3"35"15,6-3 22-15,3-2 25 0,3 6 20 0,15-4 19 16,13 7 9-16,6 0 14 0,3-2-2 15,3 1 6-15,7-1-2 0,4 5-8 16,13 1-5-16,-13-10-5 0,13 10-5 0,33-18-7 16,4 5 2-16,56-6-9 0,24-6 1 15,53-8-4-15,16-2 5 0,28-5-6 0,13 1 2 16,6-3-8-16,10 3 0 0,-6-4-3 16,2 4 1-16,-5-1-5 15,-24 5 3-15,-17 2-3 0,-22 5 0 0,-55 10-1 16,-19 7 0-16,-27-3 2 0,-20 10-9 15,-16 0 2-15,-18 4 1 0,-10 4-2 0,-6-4 0 16,-40 18 5-16,-46 7-2 0,-24 7-5 16,-46 14 6-16,-15-2-2 0,-25 9 4 15,-21 1-9-15,-4 9 2 0,5-5-2 0,10-4 3 16,22-4-1-16,14-4 4 0,24-4 1 16,45-12 2-16,14-5-5 0,27-11 2 0,4 4 2 15,26-7 1-15,10-7-3 0,10-1 3 16,10-3 5-16,0 0-2 0,83-28-8 15,18-1 1-15,55-14 0 0,25-1 0 16,18-9-3-16,8-3 4 0,10 4-1 16,-1 2 1-16,-6 2 1 0,-13 7-5 0,-24 5 2 15,-52 13 0-15,-25 4-1 0,-26 5-3 16,-23 10 2-16,-21 1-2 0,-19 6 0 16,-7-3-2-16,-44 18 6 0,-38 14-6 0,-26 3 2 15,-48 13-1-15,-15 4 5 0,-5 3 0 16,0 1-1-16,12-9-1 0,51-12 0 0,20-10 2 15,12-3-21-15,32-4-19 0,25-7 0 16,18-3-25-16,15 1-40 0,-9-9-57 16,60 0-57-16,13-6-154 0,28-9-289 0,9 2-155 15</inkml:trace>
  <inkml:trace contextRef="#ctx0" brushRef="#br0" timeOffset="196360.7">26119 9007 3020 0,'-46'11'241'16,"9"-3"11"-16,7 1-18 0,4-7-5 16,6 4-43-16,6-6-38 0,14 0-38 0,-16-8-21 15,16 8-19-15,20-28-6 0,26-4-10 16,31-8-7-16,17-2-1 0,9-7-8 15,33-2 0-15,1-7-4 0,-1 8-5 16,-29 12-2-16,0 3-2 0,-11 5-2 0,-9 5-7 16,-27 5 3-16,-16 8-8 0,-8 5-2 15,-13-1-2-15,1 8 0 0,-14 2-2 16,-10-2 0-16,0 13 1 0,0-13 3 0,-40 32 15 16,-7 1-11-16,-23 9 2 0,-16 1-6 15,-7 4 5-15,-8 0-1 0,-2-1 0 0,9-4-1 16,8-6-3-16,26-11 0 0,10-3-9 15,13-7-19-15,17-8-11 0,14-1-32 0,6-6-45 16,0 0-49-16,73-28-74 0,0-7-106 16,10-8-156-16,8-1-95 0,32-17 61 15,10 5-387-15,7-2-394 0</inkml:trace>
  <inkml:trace contextRef="#ctx0" brushRef="#br0" timeOffset="196860.63">29349 8175 2736 0,'-23'10'91'16,"4"-2"44"-16,5-1 19 0,7-6 17 0,7-1 9 16,0 0-12-16,0 0-17 0,0 0-15 15,0 0-12-15,54-33-19 0,-2 8-6 16,26-11-4-16,5 4-17 0,0 4-8 0,-20 6-7 16,0 2-8-16,-9 1-3 0,-18 8-7 15,-5 4-8-15,-8 7-6 0,-6 1 3 0,-7 6-3 16,-13 10-2-16,-14 0-2 0,-23 17-2 15,-30 12 10-15,-10 0 9 0,-14 11 18 16,-32 7 24-16,-15-3 3 0,2-3 12 16,2 1 6-16,34-18 11 0,9 1-11 15,14-16 3-15,27-2-9 0,17-7-4 0,6-8 1 16,10-3-6-16,10-6-4 0,10 0-13 16,0 0-8-16,73-43-1 0,7 5-16 0,14-5 11 15,35-8-19-15,4 1-15 0,0 0-40 16,-25 7-56-16,-5 4-54 0,-7-3-60 15,-9 9-52-15,-13 1-65 0,-18 14-50 0,-19 0-32 16,-14 3-56-16,-6 5-66 0,-7 4-109 16,-7 5 62-16,-3 1-430 0,0 0-458 15</inkml:trace>
  <inkml:trace contextRef="#ctx0" brushRef="#br0" timeOffset="197694.1">31307 7905 2810 0,'-18'10'-35'15,"12"0"29"-15,-5 0 27 0,5-2 16 16,-1-1 9-16,4 3 7 0,0-1 22 0,3-9 13 16,0 13 23-16,0-13 18 0,16 8 9 15,1-5 7-15,10-10-3 0,13 3 5 16,23-10-8-16,24-10-8 0,9-2-13 16,1-6-8-16,3-1-6 0,4-5-9 15,-8-2-7-15,-2 1-3 0,-8-7 8 0,-6 3 10 16,-6-4 7-16,-8 0 18 0,-9-6-4 15,-8-3 4-15,-5-2 19 0,-17 8-7 0,-7-4-14 16,-3 1-12-16,-8-9 9 0,-9-1-13 16,-6 3-11-16,-14-17-6 0,-7 4-9 15,-13-2-10-15,-6 9-14 0,-14 5-3 0,-14 1-10 16,-13 10-4-16,-6 4-5 0,-7 13-6 16,-3 2-5-16,3 6-2 0,-1 10-4 0,-2 2-5 15,23 11-3-15,4 4 9 16,-1 4-7-16,4 4-8 0,-8 15 15 0,5 5-15 15,13 9 0-15,3 11-4 0,9 6 2 16,2 6 0-16,8 8-8 0,11 7 3 16,5 7 7-16,1 3-4 0,0 1 1 0,7-1 0 15,11 5 0-15,3-9-1 0,6-1-9 16,8-1-13-16,1-23-23 0,1 3-24 0,8-8-18 16,-1-9-29-16,13-2-29 0,10-9-40 15,1-2-66-15,6-12-76 0,-3-6-116 0,-4-10-177 16,4-3-62-16,-4-7 57 0,20-6-561 15,-3-5-647-15</inkml:trace>
  <inkml:trace contextRef="#ctx0" brushRef="#br0" timeOffset="198310.73">27106 10815 3434 0,'-40'7'1'0,"7"-3"60"0,6-4 28 0,7 6 32 16,7-6 6-16,13 0-8 0,-20-10-9 16,20-3-10-16,6-6-13 0,24-16-1 15,27-19 0-15,17 3 2 0,32-23 1 0,14-1-4 16,20 0-5-16,0 6-3 0,1 5-9 16,-15 3 1-16,-33 22-14 0,-20 5-3 0,-19 9-3 15,-14 10-8-15,-10 5-4 0,-10 10-3 16,-20 0 0-16,-6 21-1 0,-38 8-2 0,-36 21-3 15,-40 16 1-15,-17 2-2 16,-10-2-4-16,-6 7 2 0,-4-4-2 0,4 2 0 16,10-9 4-16,13-2-13 0,43-20 1 15,17-9 4-15,20-12-11 0,17-6-17 16,19-5-4-16,17-6-20 0,-3-2-41 0,74-23-35 16,29-10-47-16,51-9-66 0,23-5-91 15,9-8-117-15,21-5-195 0,2-5 56 0,8-8 60 16,-10 1-356-16,-7 4-348 0</inkml:trace>
  <inkml:trace contextRef="#ctx0" brushRef="#br0" timeOffset="198594.8">29466 10151 2542 0,'-10'11'33'0,"0"-5"25"0,7 1 32 0,3-7 23 16,-10 5 17-16,10-5 7 0,0 0 8 15,0 0 2-15,0 0-11 0,0 0 2 0,67-23-11 16,-11 0-14-16,8-2-11 0,18-8-11 16,8 1-3-16,-9 6-10 0,-5-5-11 15,-12 12-7-15,-11 1-3 0,-17 2-6 0,-6 7-7 16,-6 2-9-16,-7 4-7 0,-4 3-1 16,-13 0-4-16,0 0-3 0,6 11 0 0,-6-11 1 15,-30 25-6-15,5-4 2 16,-2 0-15-16,-14 4-29 0,1 4-48 0,10-7-45 15,10-4-54-15,7-4-50 0,10 0-93 16,9-10-182-16,8 2-44 0,12-12 56 16,15 2-292-16,16-11-267 0</inkml:trace>
  <inkml:trace contextRef="#ctx0" brushRef="#br0" timeOffset="199111.57">31443 9932 2349 0,'-24'19'79'0,"1"-2"26"0,7-3 16 16,-2-3 4-16,2-3-11 0,7 0-16 0,1-2-4 16,-1-2 0-16,9-4-5 0,-4 13 4 15,4-13-8-15,0 0-11 0,34 11 4 16,-4-11-11-16,3-3-13 0,20-3-9 0,17 6-1 15,11-8-2-15,4 1-3 0,13-5-11 16,2-2 0-16,-7-3-3 0,-17 6-2 16,-2-4 9-16,-11-3 2 0,-3-2-4 0,-10-2-2 15,0-3-3-15,-4-3 4 16,-11-4 1-16,-5-5 3 0,-8-6 16 0,2-13 6 16,-7 2 7-16,-1-18 5 0,-6-11-4 15,-6-9-7-15,-12-8 0 0,2-8-10 16,-14 5-5-16,-3-7-1 0,-21-19-3 0,-8 12-1 15,-13 16-5-15,6 26-5 0,-34-10-4 16,6 27-5-16,-39 1-3 0,12 19-2 0,-6 13-1 16,-16 13-3-16,2 12-6 0,-3 12 4 15,-30 19 1-15,10 11-4 0,15 16-2 16,8 14 1-16,28 13-1 0,9 2 1 16,31 19 1-16,22-24-10 0,24 5-11 0,24 2 2 15,18 10-7-15,19-6 1 0,32 14-2 16,17-7 0-16,13-13-9 0,17-6-8 15,6-12-25-15,8-13-44 0,-21-19-53 0,1-7-53 16,-4-5-77-16,-10-13-92 0,-21-8-194 16,-1-4 65-16,-12-7 67 0,-3 0-243 15,-9-12-185-15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0T05:13:24.4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3669 8843 1997 0,'17'0'180'0,"-17"0"2"0,0 0 13 15,0 0-2-15,0 0-6 0,0 0-2 16,0 0-8-16,0 0-6 0,0 0-12 15,0 0-11-15,0 0-20 0,0 0-9 0,0 0-11 16,-63 0-7-16,36 7-10 0,-6 5-8 16,-20 8-7-16,-8 5-2 0,-15 5-4 15,-4 2-7-15,7 6-7 0,-4-2-1 0,1-3-7 16,5 1-1-16,18-1-3 0,0-8-7 16,6-8 2-16,13-1 6 0,7 1 11 15,8-9 17-15,5 1 24 0,1-4 11 0,4-1 33 16,9-4-2-16,-21-1-18 0,21 1-8 15,-27-13-8-15,21 1 5 0,-5-13-11 16,2-6-5-16,-1-13 3 0,7-14 3 16,6-8 1-16,0-16 2 0,7 5 2 0,-7 17 18 15,5-3 13-15,-2 2 4 0,4 4 13 16,-7 13-4-16,0 12 7 0,0 4-1 0,-3 6-20 16,5 4-11-16,-5 0-30 0,3 5-88 15,3 12-6-15,-6 1 0 0,0 0 0 0,27 25 0 16,0 8 0-16,-5 17 0 0,8 17 0 15,-3 0 0-15,10 5 0 0,-4 3 0 16,-6-6 0-16,3 6 0 0,-3-1 0 0,9-5 0 16,-6 2 0-16,11-1 0 0,-5-8 0 15,-9-15 0-15,3-1-92 0,3-1-237 16,1-11-50-16,-1-2-67 0,-6-11-58 16,-4-8-84-16,3-8-119 0,-2-5-20 0,9-3 74 15,8-8-628-15,11-5-740 0</inkml:trace>
  <inkml:trace contextRef="#ctx0" brushRef="#br0" timeOffset="399.67">4156 9132 3690 0,'13'-25'-27'0,"-2"3"37"0,-5 5 35 0,1-1 14 0,-4 3 7 15,0 5 8-15,0-3 11 0,-3 1 9 16,0 12 2-16,5-18 4 0,-5 11 3 16,0 7-3-16,-8-13 5 0,8 13 9 0,-13-12 1 15,4 5 1-15,-5-1 7 16,-6-8 17-16,0 7 2 0,-10-8 7 0,6-1 2 15,-2 0-4-15,-11-9 0 0,1-3-11 16,-1-10-7-16,7 5-8 0,10-8-5 0,-4 1-8 16,8-5-17-16,2-3-7 0,8 0-7 15,-4 1-7-15,10 10-6 0,3 2-1 16,-3 1-5-16,3 4-11 0,7 0-1 0,-10 7-13 16,8 4-7-16,-2 6-5 0,0 2-10 15,4 12-2-15,-10 1 1 0,0 0 5 0,41 25-5 16,-28 1 0-16,-4 6-2 15,9 18-4-15,-9 6 9 0,2 6-9 0,-8 4 5 0,-3 4 3 16,-7 10-2-16,3-14 6 16,-8 13-2-16,5-16 1 0,0-9-2 0,7-1 3 15,0-6-2-15,4 3 4 0,2-10-13 16,7-8-34-16,1-1-38 0,-1-5-39 16,11-2-31-16,2-5-35 0,4-3-48 0,10-8-55 15,-3-8-67-15,7-3-64 0,11-11-87 16,5-2-112-16,18-12-4 0,8-4 50 0,5-3-614 15,-6-5-640-15</inkml:trace>
  <inkml:trace contextRef="#ctx0" brushRef="#br0" timeOffset="816.21">5186 8693 3346 0,'14'-24'-45'15,"-5"5"42"-15,-5 4 23 16,-1 5 33-16,0 0 9 0,-3-4 13 0,0 14-10 16,0-11-10-16,0 11 7 0,-13-15-12 15,3 9-7-15,-3 5-5 0,13 1 8 0,-30-6-3 16,13 4 9-16,17 2 0 0,-33 0 11 15,10 0 10-15,-4-3 9 0,6 3 9 16,2 0 11-16,-5 0 11 0,4-6 8 0,-7-1 3 16,2 0 0-16,1-4 10 0,4 3 0 15,-4-13 3-15,1 0-6 0,3 2-8 0,0-6-2 16,7 0-21-16,3 0 1 0,-1-7-2 16,8 7-16-16,0-6-4 0,3 5-13 15,6-7-6-15,-2 5-13 0,3 3 5 16,0 0 2-16,2 3-16 0,2 9-20 15,2 1-5-15,-3 9-1 0,-10 3-1 0,0 0 9 16,43 23-7-16,-26-2 2 0,0 10-3 16,-1 12-8-16,1 8 1 0,-4 5 3 0,-2-1 3 15,-8 8-5-15,0-3 7 0,3-1-1 16,-2 2 4-16,-8-4 0 0,11-1-6 0,-4-5 3 16,5-1-2-16,-2-9 5 0,0-8-44 15,-2-7-38-15,5 2-30 0,12-3-33 0,-4-7-29 16,2-8-43-16,5 0-51 15,-1-8-60-15,4-4-55 0,0-7-52 0,19-10-37 16,11-20-83-16,9-14 34 0,12-5-17 16,18-24-387-16,7-6-389 0</inkml:trace>
  <inkml:trace contextRef="#ctx0" brushRef="#br0" timeOffset="1116.75">6256 8001 2626 0,'14'-26'-6'0,"-1"1"36"0,-10 7 21 15,0 4 23-15,0 1 10 0,1 1-4 16,-4 12-8-16,-7-11-1 0,7 11-11 15,-16-2 1-15,16 2-7 0,-44 14 5 0,1 10 4 16,-7 2 6-16,1 5-7 16,1 4 0-16,5-2-10 0,-4-1-4 0,17-6-4 0,7 3-1 15,16-8 3-15,4 3-7 16,3-6-1-16,6-1-3 0,8 8 7 0,10-3 17 16,-5 3 9-16,15 5 6 0,2 8 9 15,5-6 15-15,-5 5 15 16,15 12 17-16,-12-10 4 0,7 11 11 0,2 0 13 0,-15-6-8 15,0 2-8-15,-6 0-1 0,-4-4-15 16,-6-2-16-16,-7-5-10 0,-7-2 1 0,-6-1-10 16,-7-6-3-16,-17 10-14 0,0-11-37 15,-2-5-60-15,-5-8-50 0,4 4-59 16,-7-8-62-16,1-1-87 0,-7 0-82 0,-1-4-88 16,4 2-143-16,4-2-20 0,2-2 74 15,11 5-452-15,-1-5-468 0</inkml:trace>
  <inkml:trace contextRef="#ctx0" brushRef="#br0" timeOffset="1549.72">4366 10294 3250 0,'-17'-14'396'0,"4"2"34"15,3-1 8-15,3 1-1 0,1 3-17 16,-1 1-32-16,7 8-40 0,-6-8-37 0,6 8-41 15,0 0-27-15,0 0-18 0,0 0-20 16,0 0-14-16,19 47-2 0,-2-19-10 0,3 13-1 16,3 1-85-16,4 8-93 0,-3-1 0 15,-1 2 0-15,3 13 0 0,-9-11 0 16,4-3 0-16,-5-3 0 0,1-3 0 16,-4-9 0-16,4-4 0 0,-11-12 0 0,4 5 0 15,-4-8 0-15,2 0 0 0,-5-7 0 16,3 0 0-16,-2-2 0 0,-4-2-86 0,0-5-460 15,0 0-110-15,-21 2-174 0,21-2 30 16,-19-6 76-16,2 5-823 0,1-2-991 16</inkml:trace>
  <inkml:trace contextRef="#ctx0" brushRef="#br0" timeOffset="1799.21">4113 11065 4437 0,'-14'11'-48'15,"8"3"36"-15,-1-10 31 16,7 9 37-16,0-13 27 0,10 19 35 0,3-2 46 15,7-5 35-15,4-2 37 0,3 0 14 16,9-1 10-16,-2-3 3 0,2-3-5 0,11-9-9 16,-4 1-24-16,17-9-10 0,17-14-6 15,-7-5-23-15,-3-5-20 0,-7-1-13 0,0-4-14 16,-17 6-14-16,-10-6-13 0,-3 1-23 16,-3-4-49-16,-7-4-40 0,-4 6 0 15,-13 3-9-15,5 7-76 0,-8 3-38 0,-3 6-51 16,-2 0-43-16,2 6-60 0,3 3-66 15,-3 4-76-15,3 5-83 0,-3-1-113 16,3 8-125-16,6-13 77 0,-3 12-706 16,-3 1-822-16</inkml:trace>
  <inkml:trace contextRef="#ctx0" brushRef="#br0" timeOffset="4399.87">3966 7015 4098 0,'-23'-11'113'0,"6"7"19"16,7-2-6-16,-3 4-15 0,13 2-17 15,-17-2-14-15,17 2-13 0,0 0-8 0,-6 14-7 16,6-14-1-16,12 24 1 15,-1-8 7-15,2 1 9 0,4 4 9 0,-4-3 5 16,4 7 0-16,-4-6 4 0,1 2-12 16,2 6 3-16,1-2-7 0,-4 0-4 15,4 2-4-15,-4 1-7 0,0 0-11 0,1 1 0 16,-4-1-3-16,0 1 0 0,3 2 1 16,8 9-15-16,-5-7-46 0,-2-4-44 0,2 2-53 15,-2-3-64-15,2-3-60 0,1 0-75 16,-7-9-86-16,2 0-99 0,-1-7-122 15,-4 2 47-15,-4-6-480 0,0-4-527 0</inkml:trace>
  <inkml:trace contextRef="#ctx0" brushRef="#br0" timeOffset="4700.21">3966 7718 3143 0,'-30'4'83'0,"10"-1"23"0,1 2 11 15,2-3-2-15,7 1-2 0,10-3-5 16,-21 1-14-16,21-1-7 0,0 0-9 0,-17 8-6 15,17-8-9-15,0 0-1 0,14 17 12 16,2-9 18-16,8-2 6 0,6 1 10 16,10-4 2-16,7-6 17 0,16-1 6 0,4-9 0 15,-4 1 4-15,-3-6 16 0,0-6 16 16,-3-1 7-16,-7-4-8 0,0-3-13 0,-10-3-18 16,0-2-11-16,-10-1-10 15,0-2-11-15,-11-3-7 0,-5-3-22 0,-4 10-14 16,-4 1-36-16,-1 2-27 0,-5 8-63 15,0 3-53-15,0 2-56 0,0-1-67 0,-5 9-87 16,-1 8-61-16,3 1-68 0,3 3-112 16,0 0-87-16,0 0 66 0,-16 19-514 15,16-6-572-15</inkml:trace>
  <inkml:trace contextRef="#ctx0" brushRef="#br0" timeOffset="23017.97">3343 9922 3145 0,'0'0'-56'0,"0"0"27"0,0 0 18 15,0 0 16-15,7-7 12 16,-7 7 14-16,0 0 2 0,0 0 6 15,0 0 4-15,0 0 2 0,0 0-10 0,0 0 8 16,0 0-3-16,0 0 10 0,-34 19-16 16,8-2 15-16,-4 0 7 0,-14 9 3 0,1-1-3 15,0 6 13-15,2-1 1 0,-2-1-5 16,7 2 6-16,-5-2-2 0,8 2 7 16,6-6-1-16,4-6-2 0,0 5-1 0,-1-8-7 15,8 0-2-15,5-4-11 0,2-2 1 16,-1-2-9-16,-1-4 3 0,2 5-3 0,9-9 3 15,-10 7-4-15,10-7-1 0,0 0-1 16,27-24-2-16,9-2-4 0,7-6-3 16,1-2 6-16,9-10-8 0,0-2-6 15,-5 14 0-15,-2-4 3 0,-7 4 18 16,2 6 17-16,-14 1-11 0,-4 4 2 0,-6 6 8 16,-1 2-14-16,-2 3 3 0,-1 2 1 15,-7 0-11-15,1 5-2 0,-7 3 2 0,0 0-11 16,0 0-6-16,0 0 6 0,-37 36-6 15,-6-3 6-15,-23 15-13 0,-4 2 1 16,-4 2-3-16,1 1 0 0,6-3-3 0,7-3-4 16,4-1-2-16,19-17 8 0,1 2-8 15,12-12-28-15,7-2-23 0,4 0-28 16,2-9-16-16,5 3-19 0,3-4-22 0,3-7-33 16,-4 15-38-16,4-12-51 0,0-3-77 15,0 0-84-15,0 0-213 0,0 0 76 16,43-12 55-16,-26-4-313 0,7-3-295 15</inkml:trace>
  <inkml:trace contextRef="#ctx0" brushRef="#br0" timeOffset="23784.16">6457 9780 2425 0,'-21'0'89'15,"4"2"32"-15,4 1 18 0,13-3 15 0,0 0 8 16,-23 0 4-16,23 0-3 0,0 0-1 15,0 0-9-15,0 0-16 0,0 0-8 16,0 0-18-16,13-20-11 0,17-1-8 0,13 2-11 16,8-9-7-16,1 0 1 0,29-1-7 15,-24 1-8-15,9-4-5 0,-9 7-6 0,-11 2-1 16,-8 3-4-16,-5 5-9 0,0 3 3 16,-14 2-1-16,-5 3-8 0,-1-1 5 15,1 5-6-15,-14 3-4 0,0 0 0 16,0 0 3-16,0 0-10 0,-74 37 6 0,4-5-4 15,-10 10 9-15,-13 5 8 0,-34 7 17 16,1 3 2-16,26-14-2 0,0-2 5 16,10-7 0-16,16-3 0 0,28-13 8 0,9-4-1 15,11-3-3-15,2-4 12 0,14-6-14 16,10-1-3-16,0 0-8 0,0 0-3 0,30-25-12 16,4 8-4-16,12-8-27 0,7 1-35 15,1-4-32-15,0 1-46 0,-5 2-56 0,1 0-86 16,0 0-84-16,0 5-90 0,-13 3-132 15,-7 0-72-15,-7 6 70 0,-2-4-462 16,-9 8-495-16</inkml:trace>
  <inkml:trace contextRef="#ctx0" brushRef="#br0" timeOffset="26234.01">3062 10901 3017 0,'-13'-21'62'0,"4"0"45"15,-2 6 23-15,5 3 40 0,-1-1 26 0,4 9 15 16,-3-4-5-16,6 8-21 0,-8-10-11 16,8 10-32-16,0 0-10 0,0 0-13 0,-16 29-1 15,19 0-3-15,-3 25 4 0,0 13-2 16,10 22 10-16,-7 11 19 0,14 3 3 16,-1 5 5-16,8 25 11 0,6 1 8 0,-10-32 2 15,7-2 3-15,0-5-15 16,-8-9-17-16,5-4-10 0,-4-7-13 0,0-8-14 15,-7-12-7-15,0-5-9 0,4-5-8 16,-7-11-8-16,3-9-6 0,-2-4-25 0,-2-4-34 16,-5-5-40-16,6 1-40 0,-3-5-48 15,-4-5-69-15,-3-3-73 0,0 0-74 0,24-13-74 16,-18 2-74-16,-6-1-66 0,0-1-127 16,-6-1-4-16,-5 3 67 0,4 4-537 15,-2 2-613-15</inkml:trace>
  <inkml:trace contextRef="#ctx0" brushRef="#br0" timeOffset="26467.46">3113 12677 3189 0,'0'25'-129'16,"3"-2"54"-16,0-7 47 0,5 2 35 15,-2-2 26-15,1-1 30 0,5 3 19 0,2-10 20 16,10 6 14-16,-2-4 23 0,-1-9 18 16,6-1 16-16,12-4 14 0,15-13-4 0,3-12-13 15,6-7-4-15,-6-14-18 0,-5-3-16 16,-1 1-12-16,-11-3-8 0,-7 10-15 15,-13-5-9-15,1 5-6 0,-15 5-9 0,4 5-18 16,-10 2-59-16,-4-2-71 0,1 10-73 16,0 4-92-16,-3 5-109 0,-2 6-87 15,2 4-190-15,6 6 61 0,0 0 61 16,-24 28-345-16,8-3-333 0</inkml:trace>
  <inkml:trace contextRef="#ctx0" brushRef="#br0" timeOffset="26768.19">3453 13187 2792 0,'-13'3'332'16,"13"-3"28"-16,0 0 4 0,0 0-8 16,-21 0-29-16,21 0-31 0,0 0-36 15,-12 10-25-15,12 2-20 0,0 6-25 16,3 7-13-16,0 3-10 0,7 16 4 0,7 6-6 15,-4 7-2-15,1-1-4 0,2 1-7 16,7 11-17-16,-7 1-2 0,11 2-7 0,-13-17-14 16,2-1-8-16,5 0-7 0,-8-6-10 15,7-7-12-15,0-1-34 0,0-10-43 0,-7-8-62 16,-3-4-62-16,0-5-45 0,-7-8-47 16,4 2-76-16,-7-6-75 0,0 0-75 15,-7-31-92-15,-6 6-117 0,-14-12-47 16,4-1 79-16,0 4-601 0,-4-1-685 0</inkml:trace>
  <inkml:trace contextRef="#ctx0" brushRef="#br0" timeOffset="27184.88">3429 13834 3475 0,'0'0'-65'15,"-16"6"39"-15,16-6 37 0,0 0 27 0,0 0 20 16,0 0 20-16,0 0-11 0,-17-7-6 16,17 7-11-16,3-17-2 0,-3 17-8 0,11-19 4 15,-2 5-6-15,1-7-5 0,7 4-2 16,4-8-1-16,-5 2-6 0,1 0 3 15,2-1-9-15,5 1-2 0,-4 1-1 0,3 1-3 16,-3 3 4-16,-3 2-1 0,3 0-6 16,-3 4-5-16,2-1 4 0,-2 4-9 15,-4-1 1-15,4 4 5 0,4 2-1 16,-2 4-4-16,1 0-6 0,7 4 11 16,3 7-2-16,3 3-1 0,1 4 7 0,-1 10-2 15,0 4 12-15,0 8 1 0,-6-2-2 16,-3 5-5-16,-8-10-2 0,4 9 8 0,-3-3-6 15,-4-6 3-15,-3-5 0 16,-7-9 0-16,8 1 0 0,-11-2 0 0,3-6 7 16,-3-2 2-16,-3 0-6 0,3-10 10 0,-11 8 4 15,11-8 7-15,0 0 5 0,0 0 0 16,-43-21 4-16,33 7 2 0,-3-4-5 16,9-1 4-16,-5-6 1 0,12-3 1 0,-6-3-7 15,6-2-1-15,7-17-7 16,-4 11-6-16,8-8 0 0,6 1-14 0,0-1-38 15,3 1-78-15,4 2-89 0,16-13-103 16,4 0-170-16,-7-4-157 0,13-3 77 0,-6-10-459 16,3-10-476-16</inkml:trace>
  <inkml:trace contextRef="#ctx0" brushRef="#br0" timeOffset="27650.39">6499 10132 2966 0,'-12'-25'87'0,"4"2"29"0,2 4 50 16,2 5 35-16,-2 3 19 0,3 1 5 16,-4 2-5-16,7 8-28 0,-7-7-23 0,7 7-17 15,0 0-6-15,3 35 30 0,5-3 32 16,1 20 5-16,12 19-1 0,1 6-23 0,2 0-8 15,-1 7-6-15,4-1-3 0,-3 3-8 16,5 2-8-16,-3 5-12 0,-2-10-8 16,3 0-16-16,-4-8-9 0,11-2-5 0,-18-15-15 15,7-5-4-15,-2-6-9 0,-8-11-25 16,1-7-52-16,-2-2-59 0,-5-8-66 0,-1-2-49 16,5-2-31-16,-1-4-60 0,-7-5-115 15,-3-6-97-15,0 0-102 0,0 0-151 16,-33-38 60-16,13 19 69 0,-3-5-549 15,2 12-617-15</inkml:trace>
  <inkml:trace contextRef="#ctx0" brushRef="#br0" timeOffset="27867.72">6476 11543 3320 0,'-13'29'-19'0,"3"-4"38"0,3-2 20 16,4-3 22-16,6-1 4 0,4 2 24 16,3-4 19-16,6 1 21 0,8 0 17 0,6-8 26 15,3-6 3-15,8-6 7 16,18-9 2-16,-2-3 3 0,9-9-2 0,5-9-2 15,-5-8-34-15,-9-5-1 0,-17 8-27 16,7-16-6-16,-14 8-15 0,-7-6 2 16,1 1-14-16,-10-1-18 0,-4-2-49 0,-10 7-61 15,-3 11-70-15,0 8-68 0,-3 4-94 16,-4 8-91-16,1 1-79 0,3 10-173 0,3 4 11 16,0 0 63-16,-17 33-471 0,10-8-486 15</inkml:trace>
  <inkml:trace contextRef="#ctx0" brushRef="#br0" timeOffset="28151.05">7317 11915 3178 0,'-24'-3'271'0,"24"3"44"16,-27-7 29-16,18 3 5 0,9 4-5 0,-14-6-12 15,14 6-30-15,-13-4-32 0,13 4-28 16,0 0-25-16,-7 17-27 0,3 0-15 15,12 9-10-15,8 23-14 0,-2 6-7 0,8 12 0 16,-2 13-16-16,14 2-2 0,-11 4-15 16,4-1-10-16,3-6-6 0,0-4-6 0,-3-1-11 15,-4-7-7-15,-3-17-6 0,-7-5-29 16,1-10-38-16,-8-7-49 0,1-9-49 0,-1-5-58 16,-6-3-78-16,0-5-83 15,0-6-84-15,0 0-105 0,-36-11-107 0,16-3-132 16,-3-7 59-16,-1 4 68 0,0-3-600 15,2 0-682-15</inkml:trace>
  <inkml:trace contextRef="#ctx0" brushRef="#br0" timeOffset="28584.72">7196 12702 3529 0,'0'0'0'0,"-13"-11"40"16,6 7 16-16,1-8 10 0,2 2 10 16,4-3 4-16,-3-6-7 0,6 1-4 15,7-6-13-15,0-2-2 0,4-2-6 0,5 0-5 16,-2 2-7-16,10-10 3 0,3 14-4 15,6-6-9-15,-5 6-3 0,-1 6 0 0,-7 7-4 16,7 0-4-16,3 5-1 16,-3 1 0-16,4 6 2 0,-1 0 0 0,3 4-11 15,4 4-1-15,-2 1 6 0,-5 5-2 16,10 11 5-16,-4 2-2 0,-1 5-1 0,-12 1 1 16,1 0-3-16,-14-4-3 0,4-1 1 15,-7 1-1-15,-7-2 5 0,1 1 0 16,-4-2-3-16,-7 4-10 0,-7-1 5 0,-2 11 1 15,-7-5-5-15,6-9 2 0,4-8-1 16,-1-9 2-16,1-2-3 0,0-7 1 0,13-3 1 16,-27-11-5-16,16-6 5 0,8-4 0 15,-6-8 1-15,5-10 17 0,4 0 32 16,7-18 28-16,2-1 20 0,9 1 21 16,5-14 10-16,7 2 2 0,0 4-4 15,0 2-13-15,3 3-8 0,4 3-15 0,-7 9-12 16,6 6 3-16,4 3-15 0,-7 3-2 15,-3 3-46-15,0 11-46 0,-6 5-50 0,0 4-51 16,-8 5-32-16,4-3-32 0,-6 11-52 16,-4 0-53-16,-10 0-75 0,16 8-110 0,-9-2-92 15,-7-6 47-15,3 11-451 0,-6 0-455 16</inkml:trace>
  <inkml:trace contextRef="#ctx0" brushRef="#br0" timeOffset="29217.68">3960 14737 3028 0,'-24'-10'179'0,"10"-1"33"16,2 7 0-16,5 0-12 0,7 4-26 0,-11-6-21 16,11 6-21-16,0 0-10 0,0 0-14 15,41 18-4-15,-11-5-14 0,23 6-3 16,4 3-6-16,3 1-6 0,3 2-8 15,14 2 1-15,-17-6-9 0,0 4-1 16,0-4-12-16,-7 0-26 0,0 1-53 0,-2-1-69 16,-15-11-70-16,-2-1-66 0,-4 0-84 15,-14-8-107-15,1-2-164 0,-4-2 50 0,1-3 54 16,-5 2-312-16,5-7-288 0</inkml:trace>
  <inkml:trace contextRef="#ctx0" brushRef="#br0" timeOffset="29684.85">4819 15565 2474 0,'-10'-20'180'15,"-3"2"44"-15,7 6 51 0,-5-1 47 0,5 2 18 16,-1 5 14-16,7 6-15 0,-10-11-35 16,10 11-29-16,0 0-29 0,0 0-9 0,0 0 8 15,-10 31-7-15,13-6-7 0,0 3-13 16,1 9-18-16,6 9-21 0,3 4-16 16,4 4-13-16,6-4-12 0,-6 3-18 15,0-2-40-15,6-2-48 0,0-7-62 16,1-1-67-16,-8-7-71 0,1-9-50 0,-4-5-59 15,1-6-58-15,-1-7-75 0,7-1-97 16,-4-13-179-16,11-6 4 0,6-19 73 0,11-18-597 16,10-12-669-16</inkml:trace>
  <inkml:trace contextRef="#ctx0" brushRef="#br0" timeOffset="30067.61">7739 13790 3639 0,'-3'-24'129'0,"3"7"38"0,-3 1 40 15,3 3 28-15,-3 5 31 0,-1-2-10 0,4 10-24 16,0 0-29-16,0 0-16 0,0 0-4 15,0 0 13-15,27 28 14 0,-14 1 7 0,11 17-13 16,12 19-9-16,-9 6-1 0,3 3-5 16,0 2-12-16,0 3-10 0,0 0-15 0,0 2-10 15,3-2-17-15,-9-1-10 16,3-6-8-16,-11-15-12 0,1-3-93 0,2-4-2 16,-2-5 0-16,-10-13 0 0,-1-7 0 15,5-7 0-15,-8-6 0 0,0-2 0 0,1-6 0 16,-1 0 0-16,-3-4-99 0,0 0-154 15,-7-25-53-15,7 7-62 0,-3-4-80 16,-4-3-90-16,3-3-86 0,-5-4-129 0,2-1 71 16,4 5-719-16,3 2-854 0</inkml:trace>
  <inkml:trace contextRef="#ctx0" brushRef="#br0" timeOffset="33588.64">5666 15670 2917 0,'-36'-22'194'0,"-8"-2"4"16,4 2-12-16,10 5 18 0,3-2-11 16,8 8 11-16,-1-3-1 0,2 6-15 15,2-2-44-15,2 2-15 0,1 1-9 16,10 1-22-16,3 6-8 0,0 0-7 0,34-15-5 15,8 11 21-15,26-2-4 0,8-1 16 16,8 2 20-16,22-8 5 0,1 2 2 0,-1-6-6 16,2 1 10-16,-5-7-7 0,3-4 4 15,-6-4-11-15,-6-6-9 0,-4-5-11 16,-4-4-10-16,1-7-9 0,-13-1-7 0,-5-8-4 16,-12-1-11-16,-8-5 3 0,-8 6-11 15,-14 9-10-15,-8-1-2 0,-9 1-7 16,4 6-2-16,-11 9-4 0,-3 8-1 15,3 5-5-15,-3 5-6 0,-3 2 0 0,0 0-6 16,3 4-7-16,0 2-2 0,0 1-2 16,0-2-7-16,0 13-3 0,3-18-3 0,-3 18-6 15,0-11 8-15,0 11-10 0,0 0 3 16,0 0 2-16,0 0 3 0,0 0-1 16,0 0 3-16,0 0 0 0,-17 47 5 0,11-22 1 15,-14 14-2-15,3 10 2 16,-13 1 1-16,-3 7 1 0,-10 5-2 0,-1 1 3 15,-2-2-3-15,-8-3 2 0,1 3 8 16,-7-4-10-16,-1-4-7 0,-5 0-16 0,-1-2-5 16,1-2-10-16,-4-2-9 0,3-4-2 15,14-13-7-15,-18 5 1 0,16-7 7 16,4-11 3-16,-2-2-2 0,10-4 9 0,-1-3-2 16,4-2 9-16,7-3-2 0,0-1 6 15,3-2 9-15,6 2-1 0,-6-2-6 0,11 0 9 16,-2 0-3-16,21 0-2 0,-30 0-12 15,21 3 4-15,9-3 5 0,-11 8 1 0,11-8 4 16,7 17 2-16,-7-17 5 0,34 20 1 16,-9-10 6-16,13-3 4 0,8-7 3 15,20 6-7-15,2-12 3 0,5-5 7 16,11-10 6-16,1-8-3 0,2-7 0 16,-3-4 2-16,-4-9 2 0,-4-1-2 0,-6 0-2 15,-3-7 5-15,-3-3-5 0,-11-2 0 16,-6-3 6-16,-4 1-6 0,-10 1-11 0,-10 15-4 15,-2 3-45-15,-8 9-34 0,1 10-35 16,-5 2-39-16,4 7-49 0,-5 2-56 0,-2 5-39 16,1 6-15-16,-4 0-24 0,-3 4-43 15,0 0-34-15,0 0-91 0,13 14-65 16,-13-14 55-16,10 15-356 0,-6-5-359 0</inkml:trace>
  <inkml:trace contextRef="#ctx0" brushRef="#br0" timeOffset="34201.85">9687 13322 2662 0,'-21'8'139'0,"4"-5"31"0,1-2 26 16,16-1 23-16,-20 3 16 0,20-3 26 16,0 0 18-16,0 0 15 0,0 0-7 0,-13-12-11 15,19-4-11-15,10-9-15 0,22-9-23 16,5-7-18-16,14-6-17 0,6 0-17 0,3-3-23 16,4 0-11-16,-2 1-9 0,-2 5-19 15,-3 5-7-15,-9 8-27 0,-14 1-43 0,3 5-63 16,-13 5-77-16,-4 8-66 15,-2 2-62-15,-8 5-65 0,1 5-53 0,-4 2-41 16,1 4-50-16,-4-2-29 0,-7 6-64 16,-3 5-56-16,-3 3 49 0,-7 4-462 15,-10 6-478-15</inkml:trace>
  <inkml:trace contextRef="#ctx0" brushRef="#br0" timeOffset="34385.16">10003 13358 2869 0,'-27'29'-21'0,"7"-7"35"15,7-1 34-15,3-10 31 0,0 3 21 16,0-4 22-16,7-3 24 0,3-7 28 15,0 0 27-15,0 0 12 0,46-10-3 16,-13-7-18-16,11-16-11 0,16-9-17 16,0-1-7-16,7-4-29 0,-7 0-13 0,3 1-8 15,-17 9-23-15,11-5-49 0,-16 9-50 16,-2 3-56-16,1 0-79 0,0-1-68 0,-7 2-68 16,1-1-88-16,3 0-127 0,2 5-58 15,1-4 52-15,-2 3-390 0,-8 2-379 0</inkml:trace>
  <inkml:trace contextRef="#ctx0" brushRef="#br0" timeOffset="36502.03">12003 11500 2756 0,'-11'-13'163'0,"2"1"28"16,-1 5 21-16,4-2 20 0,6 9-3 16,-14-9 1-16,14 9-18 0,-7-5-30 15,7 5-22-15,0 0-6 0,0 0-16 0,0 0 7 16,0 0 37-16,24 39 35 0,-8-11 36 16,14 18 23-16,6 16 9 0,-2 5 4 0,3 5-5 15,3 3-26-15,-7 3 1 0,0 0-7 16,1-2-16-16,-4-1-17 0,0-1-42 0,0-2-177 15,-3-4 0-15,-4-18 0 0,-4-5 0 16,5-5 0-16,0 0 0 0,-8-12 0 0,-2-6 0 16,-1-5 0-16,0-5 0 15,-3-1 0-15,0-9 0 0,0-2 0 0,-10 0 0 16,27-14 0-16,-17-4 0 0,3-6 0 16,-6-2 0-16,3-5-482 0,-4-3-150 0,-2-4-104 15,-8 1-84-15,4 2 69 0,-6 0-871 16,-4 2-1062-16</inkml:trace>
  <inkml:trace contextRef="#ctx0" brushRef="#br0" timeOffset="36685.48">12000 12105 4655 0,'-24'3'-41'0,"7"-6"45"16,1-2 15-16,5-5-3 0,5-3 9 16,3-5-4-16,6-4-1 0,11-7-5 0,8-17 1 15,8-1-4-15,11-9 5 16,5 9-17-16,-9 10-21 0,0 2-73 0,-4 4-82 15,-3 12-91-15,-7 4-93 0,4 8-161 16,-4 4-14-16,4 3 67 0,3 7-327 0,0 5-283 16</inkml:trace>
  <inkml:trace contextRef="#ctx0" brushRef="#br0" timeOffset="37303.05">12789 12272 2372 0,'14'11'88'0,"-4"-10"33"0,-10-1 13 0,30-9 3 15,-17 0 6-15,4-5-14 0,6-5-3 16,-3-5-16-16,3-13-9 0,1-1-11 16,-4-5-8-16,-7-1-7 0,-3 6 5 0,-3-12-9 15,-7 7-4-15,-4-8-7 0,-6-6-9 16,-6 0-3-16,-14-7-13 0,3-1 3 0,7 19 7 16,0 4-2-16,0 13 5 0,6 4 1 15,-2 4-2-15,10 5-6 0,-11 3 0 16,4 5-8-16,-1 4-6 0,4 1-2 0,10 3-1 15,0 0-1-15,-30 11-2 0,27 3-3 16,0-3 0-16,3 6-4 0,3-1 1 0,7 1 1 16,4 2-2-16,-1-5 1 15,7-1-6-15,-4-5 1 0,11-4 0 0,3 2 1 16,0-9-6-16,3-1 5 0,4-7-9 16,-4 1 3-16,0-2-5 0,-3-4 5 0,-3 2-3 15,3-5 8-15,-13 8-12 0,-1 1 4 16,-2 0-1-16,2 2-4 0,-2 4 0 0,-14 4-2 15,0 0 3-15,23 10 2 16,-19-2-3-16,2 11 2 0,4 4 4 0,4 4-2 16,-1 3 0-16,10 7-2 0,-3-6 1 0,10 2 1 15,-10-8-2-15,7-4 5 0,0-6 0 16,-8-7-1-16,5-2 3 0,2-2 0 0,1-8 1 16,3 3-3-16,-3-4-6 15,-8 0 6-15,2-2-3 0,-1-1 3 0,-4-2-6 16,1 3 3-16,-4-4 1 0,-2 4 4 15,-1 1 8-15,-10 6-9 0,16-1-2 0,-16 1 4 16,0 0-2-16,0 0 4 0,17 18-3 16,-11-1 1-16,1-2-1 0,3-1-3 15,3 4 6-15,1 0-1 0,6-4 1 0,0-2 2 16,7 1-4-16,-11-9 0 0,1 4 0 16,2-5 0-16,5-3 0 0,-4-3-6 0,4 2-4 15,-8-7-28-15,8-5-30 0,-8-2-52 16,1 1-60-16,0-1-61 0,-7-2-54 15,-4-1-62-15,4 3-123 0,-3-2-38 0,3 3 52 16,-4 2-296-16,1-4-247 0</inkml:trace>
  <inkml:trace contextRef="#ctx0" brushRef="#br0" timeOffset="37735.32">14883 10519 2353 0,'0'-29'187'0,"6"-2"33"0,-2 12 32 16,-1 4 38-16,4-1 19 0,-7 8-3 0,0 8-30 16,0-11-22-16,0 11 5 0,0 0 28 15,0 0 8-15,16 44-4 0,-9-13-1 16,0 4-6-16,9 16-8 0,4 7-19 0,7 15-18 16,3 2-20-16,-3-2-18 0,3-2-18 15,-3 0-2-15,-1-3-30 0,-6-15-7 16,-3-6-16-16,2-3-69 0,-5-10-59 0,-1-9 0 15,-2-6 0-15,-5-5 0 0,1 4 0 16,-1-11 0-16,1 1 0 0,-7-5 0 16,0-3 0-16,0 0-133 0,0 0-190 0,0 0-70 15,0 0-80-15,0 0-67 0,0 0-81 16,10-19-128-16,-10 19 63 0,4-11 68 0,-4 11-625 16,3-14-705-16</inkml:trace>
  <inkml:trace contextRef="#ctx0" brushRef="#br0" timeOffset="40669.25">17186 8419 3657 0,'-20'-14'56'0,"7"2"46"0,3 4 32 0,0 5 19 15,10 3 9-15,-13-7-6 0,13 7-19 16,-10-6-14-16,10 6-12 0,0 0-8 0,0 0 12 15,0 31 2-15,3-13 8 0,7 7 8 16,-4 4-4-16,8 0-3 0,-1 20-10 16,4 1 1-16,-4 0-3 0,4 0-14 0,-4-3-4 15,4 0-6-15,-7 3-8 0,-4-9-9 16,4-14-8-16,-2 5-29 0,-2-8-43 16,0 1-46-16,4-8-40 0,1-1-25 0,-5-2-27 15,-3-10-61-15,4-1-77 0,-7-3-58 16,0 0-37-16,3-35-30 0,-6-1-22 15,-7-22-50-15,-10-25-20 0,-3-8 10 0,0-2-393 16,-4 2-366-16</inkml:trace>
  <inkml:trace contextRef="#ctx0" brushRef="#br0" timeOffset="40768.87">17033 8019 2487 0,'-24'-44'-52'15,"-3"9"34"-15,8 6 29 0,2 12 12 0,4 3-5 16,-1 2-5-16,1 4-2 0,7 8-2 16,6 0 0-16,0 0-1 0,0 0-8 0,-3 34-59 15,15-9-56-15,18 13-76 0,18 12-121 16,4-7-315-16,11 1-124 0</inkml:trace>
  <inkml:trace contextRef="#ctx0" brushRef="#br0" timeOffset="41219.14">17736 8410 1806 0,'16'-10'-5'16,"1"-3"23"-16,1 1 28 0,-5-1 14 0,-1-5 12 16,2 6 4-16,-1-8-9 0,1 2 4 15,-1 0-7-15,4-7-7 0,-4 0 1 0,-3 0-1 16,0-1-5-16,0 1-4 0,0-6 6 15,-6 12 6-15,-4-5 10 0,0 5 10 16,0-3 9-16,-11 5 7 0,8 0 4 16,-7 2-13-16,4 1 10 0,-5 2-12 0,5 7-5 15,-7 2-10-15,13 3-5 0,-30 8 4 16,10 7-5-16,-1 4 17 0,2 22-1 16,-2 6 1-16,4 14 9 0,11 3 11 0,6 22 13 15,6 6 22-15,5 5 4 0,2 3 7 16,11 0 5-16,-1-2 6 0,7-3 7 15,0-2-16-15,-3-1 14 0,-8-2-3 0,-2 0-11 16,-4-5-9-16,-6-5-12 0,-4-17-11 16,-13-5-8-16,10-2-12 0,-6-3-6 0,-7-12-10 15,-4-7-3-15,0-7-8 0,1-4 4 16,-8-7-9-16,-3-5-7 0,-3-5-5 0,11-5-2 16,-14-2-8-16,-8-10-4 15,-5-6-6-15,2-13-2 0,7-5 0 0,4-3-5 0,6-5-7 16,8 0-2-16,2 2-4 15,7 0 0-15,7 9-12 0,3-5-7 0,3 2-22 16,10-12-25-16,7-2-33 0,14 5-39 16,2 4-37-16,18-8-48 0,-5 12-63 0,-2 3-87 15,13-3-104-15,-6 5-149 0,-5 5-69 16,5 1 66-16,-8 1-601 0,4 5-681 16</inkml:trace>
  <inkml:trace contextRef="#ctx0" brushRef="#br0" timeOffset="41885.67">18970 7586 3564 0,'-13'-19'54'0,"-1"6"28"0,-2 1 19 15,5 6-12-15,-2 6-7 0,13 0-5 16,-44 29-11-16,11 10 6 0,-7 22 3 15,4 10-2-15,-1 23 9 0,10 8-1 16,-3 34-3-16,13 7-1 0,8 8-8 0,12 5-3 16,20-9 0-16,17 0-5 0,17-4-2 15,3-5-6-15,6-6 4 0,15-14-22 0,5-11-37 16,-3-10-42-16,-5-26-60 0,1-17-66 16,-2-8-69-16,-1-13-58 0,-6-15-53 0,-6-11-133 15,-5-8-57-15,6-12 60 0,-10-9-340 16,5-18-306-16</inkml:trace>
  <inkml:trace contextRef="#ctx0" brushRef="#br0" timeOffset="42518.7">21036 8385 2538 0,'0'0'156'16,"0"0"23"-16,0 0 8 0,0 0 1 16,0 0 2-16,0 0 2 0,-30-20-5 0,30 20-9 15,-13-5-10-15,13 5-15 0,-27 2-16 16,4 4-20-16,-7 1-5 0,-7 3-11 0,-13 12-13 16,-7 3-8-16,-13 5-8 0,-3 2-10 15,3 0-6-15,-3 4-3 0,3-1-3 16,16-6-6-16,1-4-9 0,0 0-3 15,9-1-4-15,1-5 0 0,13-3-4 0,7-4 3 16,2-2 13-16,8-5 36 0,1 1 35 16,1-5-4-16,11-1-6 0,-24-9 8 15,18-4 8-15,-1-2-10 0,4-10 1 0,-3-7-2 16,12-24 3-16,4-1 1 0,7-18 6 16,2-2 2-16,5-1 5 0,-4 6 15 0,7 5 21 15,-11 14 22-15,1 6 16 0,-4 11 6 16,-2 5-11-16,-5 12-91 0,1-2-101 0,-4 10 0 15,0-3 0-15,8 13 0 0,-11 1 0 16,0 0 0-16,30 33 0 0,-14 6 0 0,4 5 0 16,3 10 0-16,-3 16 0 0,4 5 0 15,6 0 0-15,-3 5 0 0,-5 0 0 16,8 0 0-16,0-2 0 0,0-3 0 16,0-6 0-16,0-6 0 0,-3-13 0 0,0-7-346 15,-7-14-98-15,0-8-73 0,10-7-74 16,-7-11-123-16,4-3-42 0,6-3 78 15,21-14-732-15,3-5-861 0</inkml:trace>
  <inkml:trace contextRef="#ctx0" brushRef="#br0" timeOffset="43319.44">21466 8582 4067 0,'3'-14'-37'16,"-3"-4"36"-16,0 5 23 0,-3 1 17 0,3 2 13 16,-3 0 4-16,-4-1-2 0,4-1 4 15,-11 5 6-15,1-8-2 0,3 5-6 16,0-3 12-16,-3 1 1 0,-1-1 12 15,-2 1 6-15,-7-12 0 0,2 5 1 16,-9-12 8-16,-6-2-10 0,9 0 15 0,-3-8 15 16,3-2 5-16,1 2 2 0,3 0 10 15,2-3 3-15,8 1 4 0,6 4-3 0,1-1-4 16,2 5-9-16,4-1-3 0,0-2-11 16,14-6-6-16,-11 4-13 0,7 10-2 0,0 0-15 15,0 5-2-15,3 0-14 16,1 7-11-16,-1 1-9 0,0 2-3 0,1 5-9 0,2 5-6 15,-2 5-3-15,5 5-2 16,-1 5 0-16,-6 7 1 0,6 9-5 0,-1 16 11 16,-8 8-9-16,-2 8-3 0,-4 6 7 15,-6 4 0-15,-4 14-5 0,-10-3 2 0,4 4-2 16,-1-2 0-16,5-6 1 0,-1-18 5 16,4 4-6-16,1-3-18 0,5-4-28 15,8-4-41-15,2-12-35 0,-1-6-28 0,8-6-34 16,7-2-33-16,12 1-43 0,4-13-58 15,0-6-56-15,0-6-35 0,3-3-10 0,21-11-5 16,2-2 8-16,1-4 32 0,7-10 29 16,-5-4 38-16,1 2 32 0,1-2 51 0,-22 0 33 15,-2 2 43-15,-1 0 40 16,-5 2 31-16,-8-2 23 0,4 0 45 0,-14 11 32 16,-10 0 27-16,5 7 25 0,-9 2 3 15,-6 2 1-15,1 0-9 0,-4-1-8 16,0 11 2-16,-4-12 7 0,4 12-4 0,-3-13 9 15,3 13 5-15,-13-7 10 0,13 7 5 16,-20-7 6-16,10 2 14 0,-4-1 12 0,1 2 5 16,-4-4 2-16,-2 1 8 0,-5-7 2 15,-6 3 4-15,7-9 11 0,-1-3 6 0,-9-9-2 16,9 1-4-16,-1-6 0 0,-2-2 6 16,6-2-6-16,4-1-5 0,4 7-9 15,7 3-4-15,0-4-3 0,6 4-15 16,-4 1-12-16,8-3-5 0,2-1-20 15,0 3-2-15,7-1-8 0,1 2-8 0,-4 9-19 16,1 1-6-16,-2 10-9 0,7-3-2 16,-5 10-12-16,2 4 0 0,-13 0-7 0,27 18 6 15,-13 1-4-15,-5 6 3 0,-5 9-10 16,-4 3-1-16,-4 16 0 0,-2 9 2 0,-5-2-2 16,5 3 7-16,-4-1-4 0,7-2-1 15,0 0 5-15,-2-1-7 0,2-2-14 16,6-1-45-16,-3-1-49 0,11-2-34 0,2-6-38 15,7-2-33-15,-7-15-42 0,4-5-44 16,-4-7-43-16,4-5-39 0,7-6-41 16,-8-10-38-16,8-1-72 0,9-14-47 15,13-14 49-15,17-17-407 0,5-8-407 0</inkml:trace>
  <inkml:trace contextRef="#ctx0" brushRef="#br0" timeOffset="43635.94">23112 7640 2739 0,'17'-25'45'16,"-4"10"18"-16,-5 0 10 0,-5 5 11 15,0 0 10-15,-3 10-20 0,-6-12 8 0,6 12-2 16,-21-3-6-16,21 3-11 0,-33 3-6 16,6 1-1-16,4 6-10 0,-7 2-5 0,3 1-9 15,4 2-2-15,6 0 1 16,1-1 1-16,2 5 2 0,1-6-10 0,10 4 13 16,-4 1-6-16,11-2 14 0,-1 5 8 15,4-4 3-15,6 4 15 0,0 1 1 0,7 3 14 16,13 5-4-16,-3 1 10 0,0 2 8 15,0 5 6-15,3-2 6 0,-3 1-1 16,-3 1 1-16,-6 1 6 0,-12-3 14 0,2-4-10 16,-11-7-10-16,0 5-7 0,-14 0-8 15,8 3-11-15,-12-8-5 0,-4 0-15 0,-22 1-45 16,7-8-45-16,7-4-63 0,-6-3-64 16,6-4-72-16,0-4-95 0,6-3-96 0,1-4-131 15,7-2-71-15,-2-1 55 16,6-4-467-16,2-1-501 0</inkml:trace>
  <inkml:trace contextRef="#ctx0" brushRef="#br0" timeOffset="44135.8">25036 7175 3049 0,'0'0'86'16,"7"-35"26"-16,-4 24 7 0,-3 11 14 16,3-14 25-16,-3 14-8 0,0-11-11 0,0 11-21 15,0 0-8-15,0 0-13 16,0 0-10-16,-19 38-3 0,11-5-4 0,-17 11-4 16,-2 23 11-16,-7 4 7 0,-3 1 7 15,-3 6 21-15,4-3 6 0,-1 3-9 16,11-3 8-16,-4-7-17 0,17-14-6 0,5-1-3 15,8-11-1-15,3-9 5 0,18 7-3 16,9-5 5-16,6-5-2 0,21-9-4 0,3-2-16 16,3-6-2-16,4-5-8 0,-1 1-6 15,-15-1-9-15,-8-7-4 0,4 5-8 0,-11-6-53 16,-2 0-51-16,2 1-42 0,-2 5-51 16,0-3-37-16,-4 5-58 0,0-1-73 15,-8-7-94-15,2 5-125 0,-1-3-132 0,1-2 57 16,2 3-582-16,1-3-656 0</inkml:trace>
  <inkml:trace contextRef="#ctx0" brushRef="#br0" timeOffset="44668.86">27176 6832 3488 0,'-20'-13'39'0,"0"5"30"0,4 1 27 0,-1 3 8 16,4 1 0-16,13 3-8 0,-51 10-3 15,25-2-5-15,-4 6-11 0,-10 14-2 16,-7 7-6-16,-6 20-7 0,9 8 3 16,11 12 5-16,3 5 7 0,17 2 0 0,-4 0 0 15,7 0-3-15,10 1 6 0,10 1-6 16,7-9-4-16,-4-18-5 0,7-2 1 0,0-9-8 15,10-7 0-15,7-7-2 0,3-7 0 16,-4-14 1-16,1-11-1 0,-1-11-6 16,2-2-6-16,2-12 3 0,-4-1-12 0,-12-2 3 15,-12 3-8-15,-8-4-2 0,-4 3-6 16,-10-4-5-16,0 0-4 0,-10 2-3 16,1 6-21-16,-5 0-23 0,4 9-34 15,-1 5-39-15,-4 1-35 0,4 7-44 0,4 0-46 16,-2 4-44-16,5 3-57 0,-2 1-65 15,5 1-104-15,5-2-75 0,2 2 69 0,4-9-362 16,10 13-352-16</inkml:trace>
  <inkml:trace contextRef="#ctx0" brushRef="#br0" timeOffset="45219.47">28493 7300 2650 0,'0'0'103'0,"0"0"-13"0,0 0 1 0,0 0-25 15,0 0 14-15,0 0-3 0,0 0-16 16,-43-21 1-16,26 21-9 0,-7 3-6 16,1-3-2-16,-3 3-8 0,-8-3 0 0,8 1-4 15,-8-1-3-15,8 4-6 0,-4-8 4 16,-4 0 16-16,1 1 11 0,-3-7 10 0,-5-2 10 15,8-1 16-15,-14-3 4 0,17-5 4 16,-6-7 2-16,12 3-5 0,4-1-8 16,7-5 2-16,10-5-11 0,3 0-8 0,6-14-14 15,10-3-1-15,5 3-3 16,9 0-2-16,3-11-5 0,0 22 5 0,-6 2-3 16,6 5-9-16,-12 8-8 0,-5 5-7 15,-2 6-2-15,-1 10-5 0,1 3 7 16,-14 0-10-16,19 21-2 0,-16-4 1 0,0 11-2 15,-3 9 3-15,-3 20-2 0,-7 6-4 16,-2 14 4-16,-2 7-2 0,4-1 3 0,-10 0 10 16,0-2 25-16,3-2-5 0,7-16 2 15,3-5-3-15,7-1 4 0,4-4-1 0,6-9 3 16,6-1 17-16,4-10 12 0,-2-10 14 16,4-7 27-16,5-3 11 0,3-9-8 15,-3 0-5-15,6-9-10 0,7-2-6 0,-6-3-9 16,12-14-4-16,-16 5-14 15,7-12-12-15,-4-3-20 0,-6-1-43 0,-7-5-54 16,-4-3-44-16,-5 8-39 0,-2 6-36 16,-2 5-34-16,-1 5-43 0,-1 1-65 0,1 8-51 15,-3 0-50-15,-3-1-67 0,3 7-143 16,-3 4 40-16,4-7 61 0,-4 7-376 16,0 0-383-16</inkml:trace>
  <inkml:trace contextRef="#ctx0" brushRef="#br0" timeOffset="45769.28">29356 7319 2763 0,'3'-9'110'0,"-3"9"-8"0,8-10 0 16,-8 10-13-16,3-14-9 0,-3 14 2 0,0 0-8 15,0 0-2-15,0 0-10 0,0 0 0 16,0 0 0-16,-17-8 0 0,17 8-4 16,0 0 2-16,0 0-13 0,-43 16-2 15,29-10-9-15,-5-2 1 0,-5 3 0 16,4-1-2-16,-4-1 21 0,1-2 10 0,0-3 16 16,-4-6 4-16,-6-3-2 0,3-7-4 15,0 0-6-15,-10-12 0 0,7-7-3 0,3-1-2 16,3-3 6-16,3-7 6 0,4-1-9 15,4-3-16-15,2 0-2 0,4-3 0 16,10-1-1-16,0-1-4 0,4 2-3 0,2 11 1 16,8-6 1-16,-1 3-8 0,4 5-1 15,7 5-8-15,-2 5 6 0,-2 7-13 0,4 4 0 16,-5 4-9-16,5-1 0 0,-4 12-4 16,4 4-6-16,2 4 4 0,4 13-10 15,-3 16 3-15,3 9 2 0,-10 12-1 16,-7 3 1-16,-13 6-1 0,3 5 2 15,-6 14 5-15,3 2-1 0,-3 1 4 0,-7-4 10 16,-4-5 8-16,4-9 2 0,1-10-3 16,-2-2 0-16,11-10-4 0,0-8 2 0,0-5-5 15,4 0 3-15,6-1-13 0,-7-6-21 16,7-6-15-16,0-2-29 0,3-9-38 0,1 0-41 16,6-2-58-16,-6-9-59 0,5-4-81 15,8-8-103-15,3-6-173 0,6-8 6 16,11-4 55-16,-1-5-398 0,11-6-421 0</inkml:trace>
  <inkml:trace contextRef="#ctx0" brushRef="#br0" timeOffset="46152.57">29960 6554 2841 0,'6'-25'99'0,"4"6"8"0,-3-5 5 0,9 3 3 0,5-2-4 16,-2 0-12-16,14-10-11 0,-3 12 2 15,0 3-14-15,-6 6-4 0,0 2-12 16,-4 7-3-16,2 9-8 0,-1 2-3 16,-4 13 2-16,-7 8 4 0,-4 27 8 15,-9 6 14-15,-14 19 5 0,-6 3 0 0,-10 0 5 16,-5 5-2-16,-1-3 2 0,2-10 0 15,4-5-7-15,13-18-9 0,10-3 2 0,4-17-6 16,12-4 5-16,0-9 2 0,4-5 9 16,10-4-3-16,7-3-6 0,0-2-6 15,3-6-7-15,3-6-9 0,1 4-3 0,-1-4 1 16,-3 2-7-16,0-3-14 0,-3 1-34 16,-1-2-47-16,4 4-63 0,-7-3-80 0,4-1-70 15,-4 1-86-15,1 0-117 0,0-4-153 16,1-2 63-16,5 1 59 15,-3-5-371-15,-6-1-357 0</inkml:trace>
  <inkml:trace contextRef="#ctx0" brushRef="#br0" timeOffset="46402.56">30937 5975 2779 0,'6'-21'211'0,"1"7"-11"0,5 6-19 16,6 5-17-16,-18 3-16 0,50 28-13 16,-14 10-9-16,11 20-13 0,-11 21-8 0,2 17-8 15,-2 37-5-15,-17 9-10 0,2 9-4 16,-15 6-5-16,-9 1-8 0,3-5-7 0,-13-8-41 16,-4-33-33-16,-13 19-41 0,-3-31-56 15,-4-10-42-15,-10-12-54 0,-12-12-91 16,-12-7-147-16,-2-19-97 0,-7-8 46 0,13-14-313 15,1-11-299-15</inkml:trace>
  <inkml:trace contextRef="#ctx0" brushRef="#br0" timeOffset="49335.93">20546 9585 2551 0,'-16'-9'191'0,"-4"2"23"0,2 6 13 0,9-2 1 0,9 3-17 16,-21-8-18-16,21 8-22 0,-13-6-18 15,13 6-14-15,0 0-21 0,0 0-5 0,0 0-15 16,0 0-8-16,0 0-8 0,54 31-5 15,-21-19-15-15,24 9-4 0,3-6-32 16,7 2-36-16,20 4-46 0,-18-4-54 16,4-8-68-16,-2 2-67 0,-1-4-43 15,-10-1-50-15,-14-6-60 0,1 1-104 0,-4-1 12 16,-7 0-322-16,5 0-299 16</inkml:trace>
  <inkml:trace contextRef="#ctx0" brushRef="#br0" timeOffset="49752.27">22616 8993 2420 0,'0'-24'64'16,"3"5"42"-16,4 4 33 0,-7-2 27 15,0 0 22-15,0 9 11 0,0 8 5 0,0-17-11 16,0 17-18-16,-7-8-16 0,7 8-15 16,0 0 2-16,-46 26-4 0,3 6 4 15,-17 11 2-15,-8 10-17 0,-5 1-12 16,-7 7-8-16,-23 20-15 0,19-23-8 15,-12 23 0-15,23-19-17 0,-1-5-8 0,11-1 11 16,7-12-24-16,18-5-4 16,2-11-6-16,12-6-6 0,5-11-15 0,5 3-7 0,1-7-7 15,10-3-25-15,3-4-32 0,0 0-32 16,0 0-51-16,0 0-61 0,0 0-89 0,27-36-88 16,-18 14-99-16,12-3-146 0,-2-3 62 15,11-11-463-15,-3 6-493 0</inkml:trace>
  <inkml:trace contextRef="#ctx0" brushRef="#br0" timeOffset="51503.27">21563 10400 3014 0,'-40'-16'73'15,"7"1"48"-15,-1 3 38 0,14-1 24 16,0 6 23-16,0-4 4 0,7 4 1 0,-4-3-16 15,3 6-17-15,5-1-22 0,9 5-13 16,0 0-21-16,0 0-11 0,60 9-9 0,-10 8-11 16,14 8-3-16,8 8-10 15,12 2-7-15,-5-3-8 0,2 10-31 0,-8-3-47 16,-7 1-45-16,2-3-56 0,-19-6-60 16,-2-6-87-16,-17-6-73 0,0-3-87 15,-7-7-153-15,-6-3 16 0,-4-3 59 0,-2-3-377 16,-11 0-361-16</inkml:trace>
  <inkml:trace contextRef="#ctx0" brushRef="#br0" timeOffset="51919.45">21749 10693 2678 0,'-13'1'122'0,"-1"2"27"0,14-3 18 16,-16 4-6-16,16-4-2 0,-6 8-11 0,6-8-11 16,-14 10-3-16,14-10-2 15,-6 13-4-15,2-5 1 0,4-8-4 0,0 10 1 0,0-10-5 16,0 0 15-16,0 0 19 0,0 0 15 15,0 0 6-15,60-24-27 0,-17-2-8 16,4-5-16-16,13-13-15 0,1-5-6 16,-9-1-20-16,-1-4 0 0,-1 1-10 0,-17 9-13 15,-3 1 1-15,-3 4-24 0,-1 3-2 16,-3 11-41-16,-6 2-21 0,-4 4-46 0,-3 5-37 16,1 6-45-16,-5-1-43 0,-3 1-29 15,7 8-32-15,-10 0-38 0,0 0-26 16,0 0-10-16,8-4-22 0,-8 4-20 0,0 0-12 15,0-10-3-15,0 10 29 0,-5-12-477 16,10 5-323-16</inkml:trace>
  <inkml:trace contextRef="#ctx0" brushRef="#br0" timeOffset="52118.92">22350 10034 2345 0,'6'-15'-73'0,"4"5"52"15,-4-5 44-15,2 5 40 0,-5 2 25 16,-3 8 15-16,6-8 4 0,-6 8-9 16,0 0 0-16,0 0 16 0,0 0 8 15,10 32-2-15,-10-10 0 0,3 11-7 0,8 17-7 16,-1 2-4-16,-7 0-12 0,3 7-6 15,5-9-10-15,-4 1-1 0,2-11-11 0,2-9-6 16,2-3 1-16,0-3-6 0,4-11-4 16,0-6-6-16,2-4-1 0,5-5-6 0,-1-8-4 15,7-7-20-15,13-18-38 0,-6-3-60 16,7-17-88-16,2-14-89 0,-13-13-134 16,8 5-133-16,5-8 57 0,14-24-346 15,-10 26-308-15</inkml:trace>
  <inkml:trace contextRef="#ctx0" brushRef="#br0" timeOffset="52603.26">28309 8340 2509 0,'-30'-14'144'0,"11"6"22"0,5-3 13 15,1 4 5-15,2 1-23 0,8-1-8 16,3 7-19-16,0 0-18 0,24-12-1 15,3 12-14-15,6 0-10 0,33 5-6 0,8 8-9 16,20 1-5-16,5 5-5 0,4 10-3 16,1-4-24-16,-1 2-69 0,-6-2-84 0,-1 3-80 15,-6-6-90-15,-20-10-125 0,-7-5-137 16,-9-1 52-16,-10-6-316 0,-8-7-298 16</inkml:trace>
  <inkml:trace contextRef="#ctx0" brushRef="#br0" timeOffset="52820.71">29789 8030 2517 0,'-9'-23'222'0,"-1"6"45"16,2 3 23-16,2 6 2 0,-4-3-34 16,-7 11-24-16,-5 0-20 0,-13 4-11 0,-21 20-15 15,-14 9-20-15,3 6-17 0,-2 5-9 16,2 6-16-16,1 9-9 0,9-1-13 0,6-1-15 16,5-7-1-16,9 7-11 0,7-13-9 15,7 5-20-15,6-6-15 0,7-6-28 16,4-10-18-16,3-2-20 0,3-6-33 0,-5 2-20 15,5-6-30-15,0-2-20 16,0-3-43-16,0-2-68 0,0-8-74 0,0 0-87 16,0 0-134-16,21-25-40 0,-15 7 59 15,5-2-378-15,-1-3-383 0</inkml:trace>
  <inkml:trace contextRef="#ctx0" brushRef="#br0" timeOffset="53188.5">28592 9307 2801 0,'-25'-27'183'16,"4"7"34"-16,4-3 39 0,4 11 30 16,-1-3 13-16,8 6-11 0,-4 2-27 0,4 0-30 15,6 7-23-15,-14-2-20 0,14 2-20 16,0 0-10-16,-3 34-17 0,9-9-8 0,-2 13-6 16,3 15-17-16,6-1-10 15,4 11 0-15,-1-6-10 0,-2 4-10 0,5-4-12 16,5 8-26-16,-1-15-52 0,1 0-46 15,2-8-61-15,8-6-58 0,-8-11-69 16,4-6-85-16,-7-6-98 0,1-12-123 0,-11-1-120 16,4-7 68-16,-7-3-539 0,0-9-609 15</inkml:trace>
  <inkml:trace contextRef="#ctx0" brushRef="#br0" timeOffset="53436.74">28532 9710 3297 0,'-33'16'-27'0,"0"1"23"16,6-3 14-16,4-2 7 15,-3 1 14-15,5-2 2 0,2-4 0 0,5 0 4 16,4 1 9-16,10-8 15 0,-14 3-3 16,14-3-6-16,0 0-7 0,27-42 1 15,13 6-13-15,20-19 6 0,3-5-13 0,8-5-3 16,38-10 2-16,-25 15-7 0,0 0-2 16,-11 2-31-16,-4 6-10 0,-5 7-9 0,-17 11-11 15,-7 8-6-15,-10 2-13 0,-10 10-21 16,0 3-22-16,-7 4-5 0,0 6-15 15,-2-5-16-15,-2 6-22 0,-9 0-40 16,0 0-57-16,27 13-118 0,-20-6-39 0,7 11-151 16,-5 1-72-16</inkml:trace>
  <inkml:trace contextRef="#ctx0" brushRef="#br0" timeOffset="53769.31">29356 9869 1693 0,'3'13'58'0,"-6"-11"28"0,3-2-1 0,0 0 9 15,0 0-9-15,14-33-4 0,-4 8-9 16,7-16-10-16,2-1-3 0,5-8-2 16,-4 1 1-16,-1-2-10 0,2-2 6 0,-5 6 10 15,-2 14 10-15,-5 8 7 0,1 2-2 16,-6 5-3-16,3 9-12 0,-7 6-7 0,0 3-7 16,0 0-4-16,0 0-4 0,13 30 2 15,-7-5 4-15,5-2-14 0,5 2-8 16,1 0 7-16,7 0-3 0,-5-3 5 15,4-3-8-15,4-2 9 0,-3-10-13 16,3-6 6-16,3-2-7 0,3-6-7 0,3-10 8 16,7-9-7-16,-3-5-3 0,-6 2 0 15,-4-6-3-15,-1-1 11 0,-8 4-16 16,-7 5-1-16,-5 4-4 0,1 4 3 0,-7-2-21 16,0 4-25-16,2-1-32 0,-2 6-47 15,0-1-38-15,-6 8-46 0,0-2-65 0,-8 1-114 16,11 6-61-16,-27-1 38 0,27 1-137 15,-43 7-47-15</inkml:trace>
  <inkml:trace contextRef="#ctx0" brushRef="#br0" timeOffset="54419.9">23276 9260 1771 0,'-26'-13'190'0,"5"3"-18"0,5 3-18 16,5 7-14-16,11 0 6 0,-3 20 6 16,17 5-8-16,19 37-6 0,13 2 4 0,18 10-9 15,37 13-7-15,14-5-11 0,23-1 5 16,9-12-6-16,6-8-10 0,13-15-10 0,14-4-4 16,4-17-4-16,15-13-14 0,8-16-9 15,16-10-5-15,5-14-12 0,-9-13 2 16,8-12-8-16,-17-12-1 0,-3-3-1 15,-27-7-9-15,-23-7-5 0,-31-6-1 16,-3-5-4-16,-20-1-4 0,-19-12 1 0,-17-3-8 16,-17-1-2-16,-17 20-1 0,-3 5 6 15,-7 10-9-15,-9 19 1 0,-1 6-2 0,-7 16 1 16,1 6-5-16,0 8-3 0,-1 8-7 16,-2 5 3-16,2 7 2 0,-6 0 5 15,8 19 0-15,-5 6 2 0,-14 7-2 0,1 21 5 16,-10 5-2-16,-10 12 2 0,1-1-2 15,-15 5 2-15,1 5 2 0,-17 0 0 16,-24 20 3-16,-19-5-3 0,-1 5 7 16,-22-5-5-16,-27-1-2 0,-17-8 2 0,-7-6-2 15,-3-8 1-15,-3-11-5 0,2-10 2 16,18-10-4-16,37-21-9 0,6-3-4 0,14-7-2 16,19-6-2-16,16 0 0 0,15-3-8 15,12-6-13-15,11 4-37 0,9-4-40 16,5 5-45-16,5-5-49 0,5 2-41 0,2-2-56 15,4-2-79-15,3 8-105 0,3-11 50 16,10 3-277-16,-2-5-212 0</inkml:trace>
  <inkml:trace contextRef="#ctx0" brushRef="#br0" timeOffset="56419.28">17292 9797 2056 0,'-29'-22'-13'0,"2"-2"30"16,-3 13 6-16,7-10 22 0,-4 12 7 0,7-4 1 16,4 6-3-16,-2-1-6 0,9 2-6 15,-4 6-2-15,13 0-5 0,-24 14-4 16,18 3-3-16,-8 11 1 0,8 5-6 0,2 18 1 15,11 14 1-15,2 20 2 0,5 11 4 16,6 7 3-16,6 23-1 0,15 12 3 16,2 6 17-16,11 5 5 0,9 1-3 15,7-6 0-15,10 6 4 0,20 0 6 0,6-4-9 16,17-6 6-16,11-5 4 0,9-13 4 16,21-8 2-16,9-7-10 0,18-18 16 0,21-6-3 15,19-8 1-15,15-15-2 0,7-16-2 16,0 2-8-16,2-6 0 0,4-15 0 0,5-5-7 15,-11-1-7-15,-3-6-4 16,-3-8-11-16,-18-2 7 0,-19-3-14 0,-53-3 6 16,-10-4-2-16,-17-1-5 0,-14 1 1 15,-32 2 0-15,-27 2-8 0,-14 1-1 0,-7-2 2 16,-6 3 2-16,0-5-4 0,-9 6 4 16,-5-4-7-16,-2 1-6 0,-5-2-3 15,-9 5-7-15,14-6-36 0,-11 2-59 0,-3 4-52 16,0-15-58-16,-3 2-81 0,-4-5-96 15,-3 2-132-15,0-12 62 0,-7-14-313 0,-3-5-259 16</inkml:trace>
  <inkml:trace contextRef="#ctx0" brushRef="#br0" timeOffset="56703.42">21996 11792 2318 0,'-16'-8'79'16,"5"0"8"-16,1 4-11 0,10 4-6 0,0 0 8 15,27-14 2-15,-3 7 9 0,12 7-5 16,14 0 10-16,27 11-5 0,16 7-6 0,0 10-12 16,7 5 5-16,-3 9-3 0,-4 5-7 15,-3 10 4-15,-13 8-7 0,-7 8-5 16,-13 2 5-16,-14 8-5 0,-16 9 18 0,-14-1-4 16,-20 9-12-16,-6-4-9 15,-27 25 2-15,-13-7-2 0,-14-2-6 0,-7-9-6 16,-2-6 0-16,13-22-7 0,3-9-6 15,-3-8-9-15,12-11-26 0,12-15-33 0,12-7-34 16,3-10-55-16,8-5-51 0,5-2-50 16,5-6-49-16,-1-2-60 0,7 0-117 0,0 0-8 15,21-14 54-15,-12 1-186 0,9-5-96 16</inkml:trace>
  <inkml:trace contextRef="#ctx0" brushRef="#br0" timeOffset="66403.12">15236 14759 1897 0,'0'0'162'0,"0"0"24"0,0 0 7 0,-36-7-2 16,36 7-14-16,-17-7-9 0,4 3-3 15,13 4-12-15,0 0-7 0,-27-4-15 0,27 4-9 16,-30 4-13-16,3 2-10 0,-9 6-9 16,-21 12-4-16,3 1-10 0,-12 8-10 15,-7 6 2-15,-1 1-6 0,1 5-6 0,2-5-4 16,5 2-12-16,13-12 3 0,6 1-1 16,1-5-9-16,5-1 3 0,8-7 0 0,9-4 17 15,5 0 10-15,2-7 12 16,4 1 10-16,-1-4 7 0,1-1-7 0,13-3 0 15,-20 0 3-15,20 0 4 0,-20-12-14 16,13-1 2-16,-3-6 6 0,7-9-16 0,3-11-1 16,3-15-7-16,4-11-4 0,10-16 9 15,-1-2 4-15,1-3 14 0,7 5 18 16,-8 2 21-16,-2 19 13 0,-1 7 21 0,-4 3 21 16,-1 10 13-16,-5 14-14 0,3 1-16 15,-2 4-12-15,-1 6-21 0,-3 2-24 0,6 6-9 16,-6 7-7-16,0 0-13 0,21 18-2 15,-12 2-9-15,12 23-20 0,-4 7-45 0,-1 22 0 16,4 7 0-16,-3 2 0 16,3 3 0-16,-7 1 0 0,1 3 0 0,5-8 0 15,1 1 0-15,-6-5 0 0,-1-15 0 16,4-4 0-16,-4 1 0 0,-3-10 0 0,7-4 0 16,-4-11 0-16,4-8 0 0,-7-11-196 15,-1 3-74-15,5-9-60 0,-1-2-96 0,4-3-102 16,-4-12-120-16,11 0-130 0,3-8 84 15,9-15-776-15,8-1-917 0</inkml:trace>
  <inkml:trace contextRef="#ctx0" brushRef="#br0" timeOffset="66970.05">15643 14337 4300 0,'-20'-29'36'15,"3"4"53"-15,0 4 48 0,4 4 54 0,-1-4 68 16,5 5 30-16,-4-1 0 0,2 9-5 15,5-1-35-15,-1 0-28 0,1 3-26 0,6 6-25 16,0 0-18-16,0 0-11 16,0 0-8-16,-11 31-3 0,19-5 1 0,-2 10 5 15,7 21 7-15,4 17 1 0,-4 2 8 16,1 10-16-16,2 2-52 0,-2 1-84 0,2 5 0 16,-3-8 0-16,4 2 0 0,-4-1 0 15,1-2 0-15,2 1 0 0,-9-1 0 0,0-20 0 16,3-3 0-16,-4-7 0 0,-2-12 0 15,0-10 0-15,-1-8 0 0,0 0 0 0,0-6 0 16,-3-2 0-16,3-7 0 0,1-2-33 16,-4-8-288-16,0 0-78 0,0 0-84 15,17-29-86-15,-11-2-101 0,4-5-95 16,4-11 77-16,-1-6-762 0,7-5-899 0</inkml:trace>
  <inkml:trace contextRef="#ctx0" brushRef="#br0" timeOffset="67270.09">16026 14284 4182 0,'0'-35'-11'0,"-3"10"54"16,-4 0 38-16,10 9 45 0,-6-2 23 15,3 5 33-15,0 2 15 0,0 3 5 0,0 8-21 16,-3-17-26-16,3 17-15 0,0 0-4 16,0 0 26-16,13 43 4 0,1 6 8 15,2 5 11-15,-6 21-8 0,13 4-2 16,1 7-9-16,-4 7-9 0,-1-4-11 15,8 1-11-15,-7-2-8 0,4-3-15 0,-8-5-9 16,-2 1-9-16,-1-5-8 0,4-19-13 16,-7 0 0-16,-4-10-8 0,5-7-28 0,-5-10-35 15,1-10-33-15,-4 0-22 0,0-5-24 16,0-5-37-16,-3-3-56 0,8-3-48 0,-8-4-58 16,0 0-51-16,0 0-65 0,0 0-61 15,6-25-79-15,-2 8-133 0,2-2-10 0,8-3 68 16,-8-9-613-16,7 2-684 15</inkml:trace>
  <inkml:trace contextRef="#ctx0" brushRef="#br0" timeOffset="68420.5">17333 14155 3525 0,'0'0'-36'0,"0"0"22"0,0-14 22 0,0 14-2 16,0 0 7-16,0-11 3 0,0 11-5 15,0 0 2-15,0 0 5 0,-6-10-3 16,6 10 3-16,0 0-2 0,0 0 14 0,0 0-2 16,0 0-2-16,0 0 2 0,0 0-1 15,-38 13-1-15,19-9-17 0,2 0 15 0,-3 2-10 16,0-1 0-16,-10 1 1 0,0-5 1 16,-3 5-6-16,-4-1-2 0,-4 2-18 0,5 3 14 15,-4-2 5-15,7 6-10 0,-3 1 10 16,-12 8 1-16,9 2-4 0,-1 2-7 15,13-2 6-15,7-2-3 0,7-5 2 16,-1 1 0-16,8 5 6 0,-1-2 4 0,7-3 3 16,3 2 12-16,7 4 8 0,-4-5-2 15,12-1 10-15,2 2 10 0,3-2-5 16,0-2 1-16,10 0 3 0,4-9 12 0,0 3-3 16,0-5 3-16,-4-5 5 0,7-1 1 15,-1 3 1-15,-5-3-6 0,3 0 1 0,-4 3-4 16,4-2-7-16,-4 5-4 0,4 2-5 15,-1 2-3-15,-6 5-5 0,8 13 8 0,-13-3 19 16,5 8 22-16,-9-4 0 16,-8-2 4-16,-6 3 6 0,0-5 1 0,-4 3-7 15,-10-3-9-15,4 0-6 0,-11-3-2 16,-2 0-7-16,2-5-9 0,-5-3-20 16,-8-3-27-16,3-5-32 0,-2-4-37 0,-1-2-39 15,-6-4-37-15,-1 0-36 0,1-3-39 16,3 6-61-16,0-5-39 0,-3 1-38 0,3 3-50 15,6-2-70-15,8 3-105 0,2 1 47 16,1-3-403-16,13 3-407 0</inkml:trace>
  <inkml:trace contextRef="#ctx0" brushRef="#br0" timeOffset="79337.82">14549 16067 2878 0,'-16'-12'177'0,"-1"2"-1"0,4 2-10 16,-1 2-20-16,14 6-15 0,0 0-15 0,0 0-11 15,0 0-8-15,60 59-5 0,3-9-6 16,11 2 4-16,13 4 1 0,33 2 0 0,10-2-1 16,6-3-6-16,-19-19-7 0,6-3-2 15,7-12 3-15,0-3-8 0,-2-14-5 16,-2-4-2-16,-10-11-1 0,-6-8-8 0,-13-5-4 16,-7-14-1-16,-10-5-6 0,-7-2-4 15,-13-3-4-15,-9-3-3 0,-8-5-5 0,-20 11 8 16,-7-1-8-16,-2-2-6 0,-1 6-2 15,-10 6-9-15,5 8-16 0,-8 5-31 16,3 5-43-16,-3 2-65 0,0 7-59 16,0 7-41-16,0 4-41 0,0 0-71 15,0 0-100-15,0 0-98 0,0 0 35 0,0 38-383 16,3-23-385-16</inkml:trace>
  <inkml:trace contextRef="#ctx0" brushRef="#br0" timeOffset="81370.84">18813 15545 2829 0,'-37'4'226'0,"7"-1"35"0,7-3 24 0,6-3 13 16,-3-5-18-16,3 2-25 0,4-2-14 15,7 1-27-15,6-8-24 0,3-3-11 0,13 1-16 16,21-18-17-16,26-2-16 0,14-6-8 15,10 0-11-15,10 5-5 0,2 1-21 0,12-1-2 16,-8 5-15-16,-10 7-21 16,-6-2-38-16,-24 11-32 0,-3 2-46 0,-14 7-61 15,-8 6-48-15,-11 2-52 0,-8 2-54 16,-13 6-34-16,5 2-34 0,-14 2-45 16,-5 2-21-16,-8 10-36 0,-20 10-42 0,-2 1 6 15,-14 11-357-15,-11 1-331 0</inkml:trace>
  <inkml:trace contextRef="#ctx0" brushRef="#br0" timeOffset="81588.83">18976 15702 2477 0,'-40'21'41'0,"10"-7"49"16,10-3 45-16,1-4 40 0,5 0 31 16,4-3 31-16,10-4 32 0,0 0 33 15,0 0 13-15,0 0 10 0,63-21-6 16,-6-1-11-16,30-11-21 0,6-8-24 0,7 7-23 16,0 1-23-16,-1-1-24 0,2 1-19 15,-4 5-20-15,-15 3-36 0,-11 4-44 0,-11 7-50 16,-14 2-56-16,-12 5-59 0,-8-3-40 15,-5 7-48-15,-2-2-27 0,-2 5-28 0,-1-3-24 16,-2 6-28-16,-14-3-24 0,10 8-12 16,-10-1-20-16,0-7-31 0,-13 11-50 0,-1 3-83 15,1-4-11-15,-1-1-413 0,-2 7-409 16</inkml:trace>
  <inkml:trace contextRef="#ctx0" brushRef="#br0" timeOffset="87587.98">21056 7415 2629 0,'-10'-23'-63'16,"-3"3"48"-16,3-2 36 0,10 1 30 15,-7 3 25-15,0-1 25 0,4 2 29 16,3 3 8-16,-3 0 17 0,-4 2 1 0,7 2-9 16,-3 0-9-16,3 10-16 0,-7-8-17 15,7 8-10-15,0 0 1 0,4 33 7 0,-1 2 13 16,0 19 1-16,-3 14 8 0,13 21 0 15,-6 11 8-15,10 14-3 0,-4 30-5 16,4-3 4-16,-1 0-1 0,11 1-3 0,-7-35-5 16,-3 0-2-16,-1-7 0 0,8 0-2 15,-5-7-7-15,-2-8-21 0,7-2-5 16,0-8 0-16,-11-18-12 0,-1-7-5 16,-1-6-5-16,-1-6-4 0,-1-10-4 0,5-3-5 15,-10-5-1-15,-1-6-3 0,0-1-3 16,0-1-3-16,0 1 7 0,5-2-7 0,-8-11 1 15,6 7-10-15,-6-7-23 0,0 0-39 16,0 0-44-16,0 0-47 0,10-32-48 0,-7 14-73 16,1-6-84-16,3-1-102 0,-1-7-95 15,7-12-186-15,4-9 89 0,-4-1 63 0,14-20-503 16,0-2-534-16</inkml:trace>
  <inkml:trace contextRef="#ctx0" brushRef="#br0" timeOffset="87954.17">21956 7215 3110 0,'-6'-23'18'16,"-5"6"37"-16,8 2 26 0,-4 5 8 0,4-5 5 15,0 5-4-15,3 10-3 0,-3-10-14 16,3 10 0-16,0 0-12 0,0 0 3 0,0 0 0 15,13 39 17-15,4 11 18 16,5 18 7-16,8 13 6 0,-3 8 13 16,6 38 16-16,8 14 22 0,-8 2-5 0,4 4-1 15,-4 3 8-15,0-3 4 0,-3 0-2 16,0-6 2-16,-3-8-9 0,-14-26-16 0,1-7-8 16,-4-3-15-16,-4-1-12 0,-3-2-6 15,-3-6-11-15,5-23-5 0,-5-11-12 0,3-11-7 16,-3-11-31-16,0-4-43 0,0-3-32 15,3-4-23-15,-3-13-37 0,0-2-69 16,0-6-65-16,0 0-84 0,0 0-94 0,3-56-113 16,-3 17-177-16,7-23 81 0,2-19 61 15,12-6-522-15,2-10-551 0</inkml:trace>
  <inkml:trace contextRef="#ctx0" brushRef="#br0" timeOffset="88555.19">27716 6529 3162 0,'0'-39'37'0,"0"2"45"0,-3 6 36 15,0 9 33-15,3 1 15 0,-3 3-8 0,-1 4-13 16,4 3-24-16,0 11-12 0,0 0-10 15,0 0-10-15,26 39-3 0,-2 11 4 0,15 28 12 16,5 9 8-16,13 38 9 0,-4 13 25 16,0 1 18-16,1-2 4 0,-11 9 1 0,7-4 2 15,-10 1-12-15,-4 0-4 16,-1-10-11-16,-2-1-8 0,-14-31-17 0,2 2-11 16,-5-6-4-16,4-6-12 0,-10-4-10 15,4-12-32-15,-5-21-53 0,-2-12-62 16,-4-13-47-16,1-1-33 0,-1-13-45 0,4-11-87 15,-1-4-93-15,-6 0-104 0,21-39-155 16,-8-15-38-16,10-25 80 0,1-11-547 0,-5-17-604 16</inkml:trace>
  <inkml:trace contextRef="#ctx0" brushRef="#br0" timeOffset="88805">28823 6628 3427 0,'0'-31'120'16,"-10"6"24"-16,3 7 4 0,0 8-6 15,4 1-19-15,3 9-10 0,0 0-6 16,0 0 7-16,-10 55 0 0,7 5 2 0,3 26 3 16,13 20-4-16,-3 9-1 0,13 35 0 15,7 0-9-15,13 4-6 0,-2 2-7 0,-1 2-5 16,-1-11-8-16,2-4-1 0,-11-3-6 16,-3-8-7-16,-14-29-10 0,-7-11-8 0,1-6-16 15,-7-22-30-15,-3-6-41 0,3-16-40 16,0-12-28-16,3-7-60 0,-10-8-62 15,1-5-85-15,-7-13-91 0,-7-7-119 16,-4-12-96-16,-6-21 71 0,0-7-436 16,-10-20-462-16</inkml:trace>
  <inkml:trace contextRef="#ctx0" brushRef="#br0" timeOffset="89488.43">16043 10475 2864 0,'-20'-6'-36'0,"7"6"7"16,13 0 1-16,-7 13 4 0,17-1 0 15,17 20 3-15,26 18 13 0,17 11 13 16,36 28 12-16,35 10 6 0,28 8 3 0,85 20-4 15,33-17 15-15,19-10 9 16,17-18 11-16,20-21-1 0,32-23 13 0,17-20 8 0,-68-24 1 16,106-16 10-16,6-24-2 15,12-22 18-15,-9-7 0 0,-5-17-4 0,-25-10-5 16,-12-12-12-16,0-10 0 0,-4-19-8 16,-16-1-5-16,-34-12-13 0,-9-5-4 0,-31-11-8 15,-10 1-2-15,-29 0-10 0,-21 10 5 16,-13-4-8-16,-20 8-2 0,-60 39-7 15,-14 3-5-15,-2 10-2 0,-28 10-2 0,-3 11 1 16,-35 26-6-16,-8 9-25 0,-20 15-30 16,-14 9-43-16,-6 8-59 0,-13 6-30 15,-4 5-30-15,-3 6-24 0,0 0-28 16,-40 11-43-16,10 2-105 0,-16 9-66 0,-8 6 61 16,-19 4-166-16,-1 5-80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0T05:15:10.3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3956 8418 1828 0,'0'0'31'0,"0"0"32"0,20-6 26 15,-20 6 21-15,10-5 2 0,-10 5 18 0,0 0 4 16,7-7 3-16,-7 7 4 0,0 0 1 0,0 0-6 16,0 0 0-16,13-6-6 15,-13 6-7-15,0 0-14 0,0 0-2 16,0 0-5-16,0 0-6 0,0 0-6 0,0 0 1 16,0 0-10-16,0 0-8 0,0 0 0 15,-43 18-5-15,16-5-11 0,-6-1-4 0,-17 8-5 16,-10-2-8-16,6 1 3 0,-2 5-7 15,-1-2-5-15,1-2-5 0,5 2 0 16,2 3 0-16,16-7-9 0,-2 0-2 0,2-4 4 16,10-2-6-16,0 1-2 0,3-2 5 15,-4-4-4-15,11 3 2 0,-3-2-3 0,2-1 9 16,1-2 16-16,2 0 18 0,11-5 18 16,-12 8 23-16,12-8 0 0,0 0 12 15,-21 0 3-15,21 0-21 0,0 0 4 16,-23-17-10-16,16 9 0 0,-2-10 3 15,5 0-12-15,-5-2 5 0,4-5-5 0,2-5-9 16,0-2-8-16,3-6 1 0,3 1 2 16,5-12 6-16,1-1 5 0,1 4 6 0,-4 6 10 15,-2 1 1-15,10-5 8 0,-5 6 7 16,2 12 8-16,-5 1 0 0,1 1-7 16,-4 10-15-16,0-1-14 0,4 1-15 0,-3 10-11 15,-4 4-6-15,0 0-6 0,0 0 0 16,33 21-3-16,-20-3-4 0,7 21-1 0,0 11-3 15,3 0-3-15,-2 19 0 0,-2 5-2 16,1-2 3-16,-2 3-1 0,-9-14 3 16,1 6-1-16,1-9-2 0,1 1-2 15,-5-4-2-15,-1-2-1 0,5-14-1 0,-4-3 2 16,-1-10 0-16,0 2-6 0,-1-7 0 16,1-4-1-16,-6-2-11 0,7 3-16 0,-7-10-17 15,3 3-28-15,0 2-30 0,-3-8-31 16,3 0-67-16,-3-5-62 0,0 0-68 15,0 0-88-15,30-16-108 0,-13 4-135 16,10-5-107-16,6-13 78 0,7 0-690 0,7-7-822 16</inkml:trace>
  <inkml:trace contextRef="#ctx0" brushRef="#br0" timeOffset="915.47">4903 8426 3848 0,'0'0'-116'0,"0"0"32"16,-13 6 26-16,13-6 19 0,0 0 22 15,0 0 18-15,-7 11-3 0,7-11 8 0,0 0 2 16,0 0 0-16,-10 4 6 0,10-4 5 15,-17 3 12-15,17-3-2 0,0 0 12 16,-20 0 7-16,20 0 4 0,-30 0 1 0,30 0 5 16,-30-6 7-16,10 5 6 15,-3-10-1-15,-4 4-1 0,7-6-6 0,-4 1 10 16,2-6 5-16,-2-2 6 0,1 1 1 16,-1-2 4-16,8-1-1 0,-4-2 4 15,7 5-1-15,-1-8-3 0,1-2-2 0,-1 3-4 16,8-6 0-16,2 7-8 0,1-7-8 15,3 7 0-15,0-1-11 0,3-2-3 0,1 3-6 16,-1 0-4-16,4 0-6 0,0 8-3 16,-1-4-6-16,1 7-6 0,3-1-7 0,3 5-2 15,-6 2-2-15,7 4-4 0,-14 4 1 16,22 1-2-16,-22-1 2 0,27 16-1 16,-13-1-2-16,-1 4-1 0,-4 12-3 0,-1 1 10 15,5 16-10-15,-7 4 3 0,2 1-1 16,-5 6-1-16,-6 4 0 0,3-2 0 15,0 6 5-15,0-1-1 0,0 5 0 16,-5 0-4-16,5-7 0 0,-3-3 2 0,3-7-3 16,8-1 3-16,-5-10-3 0,3-11 6 15,4-2 1-15,-4-5-1 0,2-5 8 16,2-5 7-16,-1-4 2 0,5 0 10 0,5-5 24 16,5-6 5-16,3-8-4 0,6-2-15 15,-6-8 1-15,13-13 0 0,-7-2-3 0,-3 0-9 16,0-2-8-16,-7-5 0 0,-5 12 0 15,-5 3-2-15,-7 3-16 0,5-1-29 0,-5 5-45 16,1 4-43-16,-1-4-53 16,-3 7-63-16,0 3-70 0,5-9-77 0,-5 9-92 15,7-9-147-15,3 9-12 0,4-5 68 16,6 1-449-16,-3 1-480 0</inkml:trace>
  <inkml:trace contextRef="#ctx0" brushRef="#br0" timeOffset="1566.04">6866 8157 3006 0,'13'-7'81'0,"-13"7"38"15,8-7 3-15,-8 7-2 0,0 0 2 16,6-13-8-16,-6 13 2 0,3-8-7 0,-3 8 0 15,0 0-14-15,0 0-1 0,0 0-17 16,0 0-5-16,0 0-16 0,0 0 1 0,0 0-7 16,-39 13-6-16,18-4-2 0,-2 4 0 15,-1 5-12-15,-6 0 1 0,4 4-3 0,-21 6-4 16,1-3-1-16,-1 1 0 0,4 5-12 16,-8-5 7-16,9 5 0 0,1-3-1 15,-5-3-6-15,6 0 0 0,10-9-1 16,3 2 3-16,4-2-5 0,2-4 4 15,2-2 5-15,2 1 8 0,4-4 13 0,-1 0 12 16,1-2 13-16,2 2 16 0,11-7 23 16,-13 13 23-16,4-10 25 0,9-3-2 0,0 0 3 15,-24-3-6-15,24 3-6 0,-13-13-10 16,3 1-5-16,3-2-10 0,7-10-9 0,0-2-12 16,3-24-8-16,1-6-7 0,6-5-9 15,0 0 1-15,3-22-15 0,4 8-4 16,-1 0-2-16,1 3 2 0,-1 15 5 0,-5 4 16 15,2 3 21-15,-2 11 18 16,-5 13 4-16,1 2-10 0,-4 10-14 0,0-1-15 16,0 2-11-16,0 9-8 0,-3 4-5 15,0 0-5-15,0 0-36 0,21 25-11 0,-12-4 0 16,2 12 0-16,2 17 0 0,1 25 0 16,-1 0 0-16,-7-12 0 0,-2 5 0 0,9 7 0 15,-9-14 0-15,2 21 0 0,1-24 0 16,-4 9 0-16,4-10 0 0,0 0 0 0,-1-7 0 15,1-7 0-15,-1-11 0 0,1-4 0 16,-3-3 0-16,5 0 0 0,-5-9 0 0,-1 2 0 16,0-2 0-16,1-1 0 15,-1-5 0-15,1-1 0 0,5 2-286 0,-2-4-76 16,7-1-92-16,-1-2-103 0,1-1-160 16,2-6-67-16,1-1 82 0,5-4-770 15,8-9-921-15</inkml:trace>
  <inkml:trace contextRef="#ctx0" brushRef="#br0" timeOffset="1949.7">8213 8176 4247 0,'-23'17'-9'0,"13"-10"55"0,-4-2 26 15,8 0 38-15,6-5 26 0,-7 9 28 16,7-9 15-16,0 0 9 0,0 0-12 0,0 0-18 15,40-26-14-15,10 1-14 0,0-7-12 16,23-4-4-16,4-7-17 0,0 4-6 16,-4-3-14-16,0 9-5 0,-20 5-31 15,-9 3-41-15,6 3-65 0,-24 9-81 0,1 2-78 16,-11 10-73-16,-2 2-59 0,-14-1-100 16,13 9-153-16,-13-2-18 0,0-7 73 0,-13 25-472 15,-7-3-501-15</inkml:trace>
  <inkml:trace contextRef="#ctx0" brushRef="#br0" timeOffset="2116.23">8443 8382 2995 0,'-10'11'47'0,"4"-4"49"0,6 0 23 0,0-7 29 15,0 0 20-15,0 0 9 0,0 0-5 16,73-22 0-16,-26 5-19 0,5-7-10 0,2-1-19 16,6 0-9-16,-6 0-13 0,-2 6-8 15,-2-6-43-15,-7 10-51 0,-2 5-62 0,-11 4-78 16,-3 2-76-16,-4-1-67 0,-6 5-85 15,2-3-143-15,-5 3-20 0,-14 0 57 16,16 3-305-16,-16-3-269 0</inkml:trace>
  <inkml:trace contextRef="#ctx0" brushRef="#br0" timeOffset="10050.57">4013 9565 2286 0,'-23'-10'40'0,"9"6"19"0,14 4 2 15,-33 0 5-15,12 6 2 0,-1-3 2 0,-11 6-8 16,-2 7-5-16,2-1 0 0,-13 4-8 15,6 6-6-15,0 3-4 0,-3 1-10 0,3 5 4 16,2-4-5-16,2-1-1 16,3 3-5-16,12-7-1 0,2 0-11 15,5-1-34-15,4-5-41 0,4 5-50 0,0-8-64 16,1 0-70-16,13-7-169 0,1 7 6 16,4-7-155-16,8-3-67 0</inkml:trace>
  <inkml:trace contextRef="#ctx0" brushRef="#br0" timeOffset="10383.31">6876 9443 1757 0,'3'7'121'15,"-3"-7"12"-15,0 10 0 16,0-10 3-16,-13 15-3 0,7-5 11 0,-1-1-16 15,-10 7 4-15,0 0-6 0,-2 5-3 16,-15 8-8-16,1 10 2 0,-14-3-15 0,-7 13-8 16,-9-5-11-16,3 5-3 0,0 1-13 15,-10 0-6-15,1 0-7 0,-1 0-3 16,-1-6-15-16,11-5 3 0,14-8 0 0,6-4-3 16,6-10-4-16,11 0 3 0,3-9-8 15,4 0-1-15,2 2-3 0,4-3-7 0,0-3-7 16,10-4-38-16,-10 4-42 0,10-4-50 15,0 0-60-15,0 0-84 0,0 0-98 16,36-16-157-16,-15-1 58 0,2-2-285 16,0-4-238-16</inkml:trace>
  <inkml:trace contextRef="#ctx0" brushRef="#br0" timeOffset="17967.5">22273 9235 2318 0,'-10'-10'155'15,"3"3"28"-15,0 1 11 0,7 6 9 0,-13-5-14 16,13 5-3-16,0 0-14 0,-13-7-21 16,13 7-22-16,0 0-11 0,0 0-6 0,-14 18-4 15,14-4 8-15,4 4 8 0,-4 8 4 16,0 30 14-16,6-3 0 0,-9 5-11 0,3 4-1 15,3 1-4-15,-6 4-3 16,3-1-3-16,-3 1-21 0,3-3-5 0,0-2-5 16,-4-5-14-16,4-1 12 0,0-13-23 15,4-9-9-15,-1-3-37 0,-3-6-29 0,7-6-25 16,-4-3-28-16,1-1-29 0,5-8-54 16,-5-3-79-16,-4-4-73 0,0 0-77 15,26-19-70-15,-8 5-135 0,1-11-5 0,4 1 61 16,11-8-390-16,-1-4-397 0</inkml:trace>
  <inkml:trace contextRef="#ctx0" brushRef="#br0" timeOffset="18334.93">23343 9487 2677 0,'6'-11'9'16,"4"3"20"-16,1-3 15 0,-2-2 26 0,1 4 3 15,1-1 2-15,2 3-7 0,0-4-5 16,7 4-1-16,-3 1-11 0,2 6 0 16,5 3-6-16,-1 1-2 0,1 7 5 0,6 9-11 15,3 10 5-15,4 2 8 0,-10 9-2 16,-7 4 0-16,-7 1 6 0,-10-3 3 0,-3-2 3 16,-10 9 5-16,-7 5-1 15,-6-8 6-15,-7 0 17 0,-7-5-5 0,-3 0 4 16,4-9 4-16,-11-8-2 0,1-4-3 15,5-9-3-15,5-12-2 0,2 0-6 0,-2-9-9 16,-7-15-1-16,2-5-9 0,1-6-3 16,4-2-8-16,9-4-3 0,0 0-4 15,11-2-9-15,2-7 2 0,8 10-4 0,3 5-1 16,6 3-12-16,10-17-20 0,7 12-46 16,13-2-53-16,4 3-80 0,10 4-87 0,13-8-103 15,16 6-163-15,11 8-23 0,3-6 50 16,4 7-380-16,5 1-375 0</inkml:trace>
  <inkml:trace contextRef="#ctx0" brushRef="#br0" timeOffset="18667.41">25223 9094 2710 0,'17'-9'97'16,"-4"0"4"-16,0 2 0 0,1 3-15 15,-1-1 1-15,-13 5-3 0,26-3 10 0,-9 1 0 16,6 4-5-16,7 3-1 0,20 8-8 15,1 6-6-15,-2 12-1 0,-5 4-6 16,-4 5-3-16,-10 3-3 0,0 21 1 0,-17-11 8 16,-10 6 5-16,-6-2-6 15,-7 4 9-15,-20 3-1 0,-6 0 1 0,-12-10-2 16,-15-5-4-16,-7-10-4 0,-3-6-7 16,13-14 0-16,0-3-3 0,7-15-8 0,10-8-2 15,-11-7-9-15,4-9 0 0,7-12-9 16,-1-18 1-16,8-1-9 0,12 7-4 0,8-3-2 15,3 0-4-15,2 8-2 0,11 9-11 16,0 2-28-16,-3 4-40 0,6 2-54 16,4-3-75-16,7 3-84 0,-1 0-109 0,7 0-176 15,7 3 4-15,22 5 59 0,5-1-361 16,6 3-349-16</inkml:trace>
  <inkml:trace contextRef="#ctx0" brushRef="#br0" timeOffset="19834.3">22596 11172 2720 0,'-10'-21'212'0,"3"4"29"0,1 2 13 0,-1 11 5 0,4-4-15 15,3 8-23-15,-10-10-27 16,10 10-20-16,0 0 5 0,-7 25-4 0,7-3 4 15,0 9-2-15,3 9-3 0,1 17-5 16,3 8-9-16,-4 17-17 0,0 7-15 0,-3-4-10 16,0 2-13-16,0-17-1 0,7 13-13 15,-7-16-26-15,3-1-49 0,0-6-36 16,1-2-52-16,2-5-46 0,1-13-62 0,-3-12-68 16,5-8-68-16,5-8-86 0,-7-8-88 15,6-4-166-15,-13 0 56 0,44-26 67 0,-11-9-442 16,6-15-453-16</inkml:trace>
  <inkml:trace contextRef="#ctx0" brushRef="#br0" timeOffset="20100.61">23553 11419 2863 0,'27'-11'22'0,"-5"-3"25"16,-4 7 19-16,2 4 5 0,-1 3 3 16,2 6-5-16,2 5-2 0,4 6 7 0,6 10-5 15,0 11 3-15,-10 4-3 0,-6 8 1 16,-10 1-4-16,-7 10-7 0,-7-5 3 0,-2 1-7 15,-22 5 3-15,-2 1 6 0,-14-12 2 16,-7 3-1-16,-1-12-1 0,1-12 4 0,-3-7 0 16,18-11-2-16,-2-8-5 15,11-5-2-15,0-12-6 0,4-9-7 0,-4-21-11 16,16-11-11-16,14-7-40 0,17-20-49 16,10 2-63-16,9 7-67 0,7 2-58 15,14 0 5-15,0 3-84 0,10 9-99 0,9 2-65 16,14 6 43-16,17 7-246 0,40-7-193 15</inkml:trace>
  <inkml:trace contextRef="#ctx0" brushRef="#br0" timeOffset="20384.07">25482 10951 2075 0,'14'0'56'16,"-7"8"23"-16,2 2 16 0,-1 5 20 0,-2 1 8 15,-2 3 19-15,-1 12-3 0,-6 3-4 16,-1 1-4-16,-13 18-1 0,-2 1-6 0,-11 13 2 15,-14-9-3-15,-9 9-2 0,-11-10-1 16,5-6-2-16,-5-5-10 0,18-10-4 16,-2-11-3-16,12-11 13 0,6-6-4 0,7-8-15 15,6-8-7-15,0-9-10 0,4-4-9 16,-7-18-7-16,17-5-9 0,-1-7 0 0,8-5-6 16,-1-1-5-16,7-4-7 0,7 4-2 15,-4 7-10-15,4 0-10 0,3 6-31 0,7 3-38 16,-5 8-59-16,2 7-73 0,-1 10-86 15,-2 7-106-15,1 3-185 0,5 9 7 16,6 7 62-16,1 8-365 0,6 8-344 0</inkml:trace>
  <inkml:trace contextRef="#ctx0" brushRef="#br0" timeOffset="20650.87">21942 13240 2657 0,'-66'35'143'16,"16"-13"15"-16,17-7 20 0,6-7 3 16,21-6 1-16,6-2 7 0,0 0 8 0,139-47 9 15,24-3 4-15,44-13-2 16,107-33-22-16,16 5-3 0,33-9-10 0,-10-3-17 16,14 8-2-16,-21 8-13 0,-12 2-9 15,-10 5-21-15,-101 25-8 0,-13 1-2 0,-23 3-14 16,-34 11-29-16,-47 12-23 0,-22 8-30 15,-24 2-34-15,-17 6-44 0,-16 5-45 0,-14 4-43 16,-13 6-54-16,0-3-59 0,-30 18-56 16,-10 4-71-16,-13 7-114 0,-18 9-73 15,-5 6 50-15,-7 5-446 0,-4 2-460 0</inkml:trace>
  <inkml:trace contextRef="#ctx0" brushRef="#br0" timeOffset="21000.25">22886 13477 3047 0,'-3'-40'179'0,"0"3"39"0,-1 2 43 0,1-3 54 16,3 11 37-16,0-3 12 0,-3 5-9 16,-5 5-26-16,8 3-35 0,0 4-37 15,0 13-25-15,0 0-21 0,0 0-21 0,0 0-16 16,4 63-18-16,0-9-13 0,-1 9-8 16,-3 20-15-16,0 4-11 0,3 1-14 0,-3 3-36 15,0 5-53-15,0-8-59 0,0-5-70 16,4-15-70-16,2-7-73 0,0-9-92 0,5-16-72 15,2-14-83-15,7-12-143 0,4-9-27 16,2-9 54-16,21-20-628 0,16-25-719 16</inkml:trace>
  <inkml:trace contextRef="#ctx0" brushRef="#br0" timeOffset="21267.18">24293 13284 3703 0,'36'-25'37'0,"-2"7"2"15,-7 7-11-15,-4 3 18 0,-4 2 7 0,2 6 15 16,-1 6 4-16,0 6 5 0,13 19 2 15,-3 6 5-15,-3 6-1 0,-17 3 2 16,-3 10-7-16,-7-1 0 0,-7 8 4 0,-13 6-6 16,-10 5-1-16,-10-8-4 0,-10 1 0 15,-10-6-4-15,-10-8-10 0,-4-11 5 0,-9-12-10 16,20-10-1-16,6-20-6 0,-6-10 0 16,3-11-4-16,10-11-5 0,4-18-8 15,15 0-10-15,24-4-12 0,7-4-32 16,24-12-35-16,20 2-38 0,11 0-52 15,16 7-41-15,8-3-44 0,35-5-45 0,3 5-55 16,13 3-60-16,6 4-88 0,14 7-36 16,0 7 63-16,4 4-310 0,-31 8-256 0</inkml:trace>
  <inkml:trace contextRef="#ctx0" brushRef="#br0" timeOffset="21536.12">25960 12891 2342 0,'33'-1'111'0,"-6"1"18"0,-7 0-16 0,-1 5 11 15,-2-3-2-15,0 6 5 0,-4-1 2 16,7 8 1-16,-6-1-16 0,5 10-8 0,-2 6-12 15,4 9-19-15,-2 11 4 0,-8 3-12 16,-5 5 0-16,-12 2-9 0,-8-3-3 16,-7 14-3-16,-12-9-12 0,0-2 3 15,-7-6-8-15,4-16-9 0,2-5 8 16,1-8-3-16,3-14 0 0,-3-5-4 0,6-6 0 16,-14-13-10-16,-5-12 2 0,3-9-4 15,-1-25 1-15,5-7-4 0,5-9-8 0,11-9 1 16,2 2 2-16,15 18-8 0,3 3 1 15,6 4-24-15,-3 0-30 0,6 17-35 0,-2 7-57 16,3 11-56-16,-4 5-68 0,10-4-91 16,1 11-177-16,2-1 58 0,8 10 54 15,6 1-218-15,3 5-140 0</inkml:trace>
  <inkml:trace contextRef="#ctx0" brushRef="#br0" timeOffset="22953.31">26336 9435 1992 0,'-19'-5'126'0,"2"0"13"0,10-2-19 0,7 7-7 16,0 0-3-16,24-17 5 0,12 16-11 15,37 1 14-15,34 7-6 0,12 12-3 0,15 6 1 16,26 17-6-16,-13 0-7 0,-14 16-3 16,-19 9 4-16,-35-5-6 0,2 34 0 0,-15 11-7 15,-36-10-4-15,-10 7-6 16,-16 10-3-16,-21 28 3 0,-20-9 0 0,-23-4 5 15,-10 3 6-15,-4-1-3 0,-25-13 0 0,-8-9 3 16,0 0-6-16,7-9-13 16,14-10 0-16,22-28-8 0,11-7 3 0,16-12-15 15,7-10-7-15,8-8-12 0,8-8-9 16,10-10-28-16,8-6-51 0,-4-1-65 0,0 0-82 16,39-25-103-16,-15 0-117 0,9-11-159 15,-3-4 50-15,0-9 62 0,10-5-363 0,4 1-323 16</inkml:trace>
  <inkml:trace contextRef="#ctx0" brushRef="#br0" timeOffset="24367.62">23300 14224 2366 0,'-8'35'-53'0,"12"1"25"0,3-7 26 0,6 5 26 15,14 5 25-15,16 1 15 0,14 6 18 16,23-9 17-16,10-2 3 0,16-6 11 16,11-4-13-16,19-10 7 0,5-6-6 0,15-12 5 15,51-7-9-15,10-15 3 0,0-8-4 16,6-14-7-16,10-9 5 0,-6-12-5 0,-1-7-10 16,-12-14-2-16,49-30-7 0,-83 23 3 15,-17-11-14-15,-16-14 2 0,-34-13 4 16,-9-7 6-16,-25-3-7 0,-28-12-4 15,-15-1-3-15,-32-4-1 0,-35 3-4 16,-8 5-7-16,-21 3-6 0,-16 7 0 0,-11 15-6 16,-13 24-1-16,-20 14-7 0,-3 20 1 15,-31 20-2-15,-16 20-3 0,26 23-2 0,-13 11-2 16,-36 21-1-16,-3 10-11 0,9 9-17 16,14 12-32-16,16 2-30 0,21 3-33 0,8 0-31 15,43-8-28-15,7-3-48 0,15 3-41 16,9-2-35-16,15-8-48 0,9 2-113 15,9-5-34-15,5-7 62 0,10-6-252 16,-2-2-169-16</inkml:trace>
  <inkml:trace contextRef="#ctx0" brushRef="#br0" timeOffset="27017.37">5216 12341 2091 0,'-26'-21'129'0,"6"1"7"15,-4 4 5-15,-6-2 20 0,0 4-17 16,-3 2 2-16,-4-1-8 0,14 6-6 15,-4-1-14-15,0 5-12 0,5 3-11 0,-5 7-8 16,-3 11-15-16,-7 14 2 0,7 14-14 16,0 17-5-16,10 12-3 0,3 5-8 15,7 2 1-15,4 6-7 0,12-1-1 0,0 1 1 16,2-5-7-16,11-8 4 0,-2-21-2 16,3-4-6-16,-3-7 4 0,-1-8 4 0,-2-13 10 15,6-7 13-15,0-8 4 0,3-11 5 16,4-14-3-16,9-14 0 0,1-11-13 15,7-19 2-15,-11-5 14 0,-6-14 5 16,-11-5 1-16,-2 3-7 0,-1 2 4 16,-7 19 15-16,1 2 17 0,-3 10 23 0,-4 10 19 15,0 9-3-15,-4 9-24 0,4 1-21 16,4 13-20-16,-4 8-4 0,0 0-4 0,0 0-9 16,33 51-2-16,-10-1-6 0,14 16 3 15,6 0-7-15,0 9 1 0,4 4-3 0,4 3-17 16,1 0-42-16,2 0-32 0,3 2-43 15,16 13-44-15,-13-28-49 0,0-2-54 16,0-13-57-16,3-7-100 0,7-11-187 0,-13-16-86 16,-1-15 78-16,-8-10-547 0,31-19-604 15</inkml:trace>
  <inkml:trace contextRef="#ctx0" brushRef="#br0" timeOffset="27484.82">7266 12700 3489 0,'-14'-17'152'16,"-2"4"-9"-16,7 2-13 0,-2 2-12 16,1-1-8-16,4 3-14 0,-8-1 1 15,4 3-8-15,10 5-12 0,-27-11-7 0,18 10-6 16,-12-2-10-16,-2 0-3 0,0 1-8 16,-7-1-3-16,-3 1-2 0,-11-6-6 0,1 1-4 15,-17-8-1-15,13 5 4 16,-13-8-2-16,7-3 8 0,3 0 5 0,-1-2 4 15,8-8 2-15,1 2 5 0,7-6 7 16,6-2-13-16,6-12 0 0,6 3-7 0,0-9-2 16,14-8 0-16,6 1-7 0,4-6-5 15,3-13-2-15,0 6-5 0,6 17-1 16,-2 1 5-16,-1 11-11 0,0 11-3 0,-5 8-2 16,4 9-9-16,1 11-4 0,1 4 1 15,-14 3 0-15,46 36-1 0,-16 13 4 0,0 21-1 16,-6 11 1-16,3 9-1 0,-7 9 3 15,-10 2-3-15,-7 10 10 0,-3 3-1 16,0 3 0-16,-6-3 3 0,-8-3 13 16,10-10 0-16,1-8 1 0,6-8 3 15,1-22-5-15,3-8 0 0,3-5-3 0,3-14 1 16,4-7 3-16,-1-8-4 0,4-3 3 16,7-7 2-16,0-9-27 0,3 1-25 0,3-8-55 15,24-6-61-15,6-7-69 0,-3 2-99 16,17-12-95-16,3-3-138 0,-1-2-74 0,5-10 71 15,6-7-474-15,30-13-498 0</inkml:trace>
  <inkml:trace contextRef="#ctx0" brushRef="#br0" timeOffset="28051.8">8689 12175 2958 0,'0'0'11'16,"0"0"44"-16,0 0 34 0,0 0 19 0,0 0 22 16,0 0 0-16,0 0-1 0,0 0-3 15,0 0-9-15,-26 15-3 0,26-15-10 16,-17 5-12-16,17-5-6 0,-23 5-6 0,10-3-3 16,-1 1-1-16,14-3 0 0,-24 3 6 15,24-3-5-15,-30 0-1 0,30 0 5 16,-33-6 3-16,14 1-1 0,-5-5-13 15,-6-5 0-15,0-5-3 0,-10-10-7 0,0-5-5 16,0-7 0-16,4 2-7 0,-12-15-4 16,2 0 3-16,10 0-3 0,-5-1-5 0,5-3-6 15,12 10 2-15,-2 6-4 0,3-3 3 16,-4 4-9-16,7-2 0 0,7 13-5 16,3 4-6-16,-1 3 1 0,-2 6-2 0,7 1-2 15,-1 2-1-15,3 5-4 0,1 1-1 16,-3-1-2-16,2 2-11 0,4 8-17 0,-6-14-1 15,6 14-4-15,-11-6 2 0,11 6 3 16,0 0 1-16,0 0 0 0,0 0 0 16,0 0 2-16,0 0-2 0,0 0-1 15,0 0-9-15,0 0-4 0,0 0 5 16,0 0-3-16,0 0 4 0,-9 22 2 0,9-22 4 16,0 0-1-16,0 0 6 0,0 0 2 15,-4 10 0-15,4-10-2 0,0 0 7 0,0 0 1 16,0 0-1-16,0 0 3 0,0 0 3 15,0 0 2-15,0 0-1 0,0 0 1 0,0 0-11 16,0 0-30-16,0 0-56 16,0 0-63-16,0 0-24 0,7 18-17 0,-4-8-29 15,7 5-31-15,-3-1-41 0,6 10-32 16,4 2-113-16,10 10-47 0,2 3 55 16,8 3-215-16,3-5-157 0</inkml:trace>
  <inkml:trace contextRef="#ctx0" brushRef="#br0" timeOffset="28617.8">8596 12122 2049 0,'0'0'139'15,"0"0"21"-15,0 0 9 0,0 0-1 16,-16-32-20-16,5 17 9 0,2-5-11 16,2 2 0-16,1-3-9 0,-11-5-3 15,-1-2-4-15,-4-9-3 0,-5-1-9 16,-3 1-1-16,-6-4-16 0,-8 2-9 0,-13-6 0 15,-7 3-9-15,1-1-4 0,14 15 5 16,-2 3-4-16,15 8-8 0,3 5-7 0,3 5-12 16,6 6-4-16,-6 2-10 0,0 10-3 15,-16 7-7-15,8 14 0 0,2 11-3 16,6 17-4-16,0 5-2 0,11 6 0 0,1 12-6 16,15 3 5-16,6 6-3 0,4 5-6 15,-1 2 8-15,11 1 2 0,7-8-3 0,6-1-1 16,7-7 2-16,5-4 6 0,9-13-3 15,-5-6-1-15,8-11-1 0,-15-17-3 16,8-8 3-16,-4-8 0 0,-8-10-2 16,1-10 2-16,17-12-4 0,0-7 2 15,-16-12-4-15,-4-7 1 0,11-19-2 0,-17-14-2 16,-8-1 3-16,-8-8-4 0,-11-5 0 16,0-5 4-16,-3 6 14 0,-5-1 19 0,-2 11 31 15,-2 17 25-15,-2 7 24 0,7 16 15 16,1 7-10-16,3 7-12 0,-1 2-22 0,0 11-13 15,1 6-12-15,3 4 2 0,0 0-13 16,0 0-3-16,23 53-10 0,-2-9-19 16,12 17 4-16,-6 6-8 0,9 11 3 15,4 2-2-15,7-3-1 0,6 6 3 0,0-8-5 16,1-3-1-16,-5-2-14 0,-2-8-22 16,7-5-27-16,-21-11-30 0,4-8-34 15,-4-5-33-15,-9-8-38 0,-1-8-30 0,-10-5-47 16,-3-4-87-16,0-6-86 0,-3-2-125 15,-7 0-104-15,6-13 61 0,-9 1-598 0,0-2-655 16</inkml:trace>
  <inkml:trace contextRef="#ctx0" brushRef="#br0" timeOffset="29200.66">7609 15159 3540 0,'-23'-14'56'0,"3"-7"8"16,7 2 4-16,6-3-4 0,7 1 1 0,3-7 5 15,18-11-8-15,12-1 5 16,13 5-15-16,8 10-8 0,12 2-4 16,5 10 1-16,-8 13-7 0,7 11 2 0,14 9-7 15,-8 14 3-15,1 8 0 0,-14 16-2 16,-13 9 0-16,-17 4 7 0,-16 7-3 0,-11 5 6 15,-12 2 0-15,-18-3-6 0,-9 1 2 16,-10-8-5-16,-10-7-5 0,-1-7 5 16,0-11-7-16,11-17-5 0,-4-12-9 0,4-10-15 15,7-11-35-15,3-12-35 0,12-1-46 16,8-6-41-16,7-17-47 0,12-14-37 0,11-6-37 16,16-13-41-16,0-6-55 0,11-4-62 15,2-5-25-15,4 0-237 0,17-22-197 16</inkml:trace>
  <inkml:trace contextRef="#ctx0" brushRef="#br0" timeOffset="29385.03">8439 14759 2144 0,'4'-22'129'16,"-1"5"21"-16,-3 6 2 0,0 4-9 0,0 7-2 16,0 0-2-16,-24 31-4 0,2 8-6 15,-5 13 7-15,-3 14-9 0,-7 6-6 0,4 6-3 16,10 4-10-16,2 4-15 0,15-4-6 16,6-12-8-16,17 7-7 0,9-6-7 15,11-6-15-15,19-8-28 0,12-6-30 0,11-8-46 16,14-7-43-16,7-11-52 0,10-11-26 15,11-7-50-15,-11-15-77 0,3-13-113 0,-3-7-76 16,-4-6 47-16,-6-11-230 16,-2-5-168-16</inkml:trace>
  <inkml:trace contextRef="#ctx0" brushRef="#br0" timeOffset="29835.32">9970 15162 1994 0,'-11'-21'56'16,"5"4"18"-16,-7 5 7 0,2-1 5 0,1 4-12 15,4 2-8-15,-4-2-2 0,0 1-2 16,0 4-2-16,0-3-5 0,-4 1-5 0,-2 2 2 15,-4 0-7-15,3 0 7 0,-6 1 6 16,0 2-2-16,-7 1-1 16,0-6 16-16,6 6-1 0,-3-3 3 0,-3 1 12 0,0-4-5 15,8-1 7-15,-5 0 4 0,0 0 4 16,-3-1-1-16,-13-14-1 0,13-2 5 16,-8-2-9-16,8-9 0 0,5 0-3 15,1-2 3-15,-3-5-7 0,7 3-4 16,4 9-7-16,5 3-5 0,5 4-13 0,-1-2 2 15,4 0-8-15,-3 2-3 0,1-2-7 16,2 6 1-16,6-2-10 0,-3 2-1 0,5-6-3 16,-2 7 0-16,0-7 0 0,3 5-5 15,1 2 0-15,-4 4-4 0,5-1-4 0,1 0 2 16,-2 2-4-16,2 6 1 16,-1-4-5-16,-2 7-4 0,-6 4-1 0,13-14-1 15,-13 14 2-15,14-8 1 0,-7 5-1 16,-7 3-3-16,0 0 2 0,20-6-7 15,-20 6-9-15,16-2 0 0,-16 2-9 0,0 0-16 16,0 0-5-16,20 11-10 0,-13-4-13 16,-7-7-12-16,13 12-13 0,-6-5-20 0,0 0-7 15,-4 4-11-15,3-1-29 0,5 2-18 16,-8-3-25-16,4-2-19 0,-1 2-35 16,-3-3-35-16,1-2-75 0,3 3-92 0,-7-7 38 15,10 4-172-15,-10-4-93 0</inkml:trace>
  <inkml:trace contextRef="#ctx0" brushRef="#br0" timeOffset="30234.5">9540 14365 1766 0,'0'0'33'16,"0"0"12"-16,0 0 17 0,9-13 13 0,-9 13 13 16,0 0 10-16,-3-15 10 0,3 15 2 15,-6-13-1-15,6 13 6 0,-3-12-5 16,3 12 4-16,0-13 0 0,0 13-12 0,0-15-5 15,0 15 12-15,0-12-14 0,0 12-7 16,3-10-7-16,-3 10-4 0,0 0-13 0,0 0-9 16,3-10-1-16,-3 10-6 0,0 0-6 15,0 0 5-15,24 32-9 0,-15-14 5 16,1 7-3-16,4 6 7 0,-5 16 7 16,1 3 4-16,1 11 10 0,-11 0 7 0,6 7 6 15,-9 2 7-15,-3 10 11 0,-2 2-1 16,5-14 0-16,-4 14-5 0,4-18-2 15,3 4-2-15,-3-4 6 0,3-2-13 0,3 1-6 16,-3-9-4-16,10-1-5 0,-7-6-12 16,8-9 10-16,-5-8-10 0,1-5-8 0,-4-4-5 15,8-6-2-15,-5-1-5 0,4-3 4 16,4 3-13-16,2-10-8 0,-3-4-20 16,-13 0-42-16,44-14-55 0,-14-5-53 15,6-12-87-15,4-2-102 0,-7-9-94 16,5-2-123-16,11-10-49 0,1-3 71 0,7 7-439 0,3-6-453 15</inkml:trace>
  <inkml:trace contextRef="#ctx0" brushRef="#br0" timeOffset="30401.27">10729 14705 2771 0,'8'-22'-77'16,"-2"4"9"-16,-3 2 20 0,-3 1 3 0,0 3 7 16,-3 2 7-16,3 10 4 0,-3-17-1 15,0 6 2-15,-2 1 5 0,2 2 0 0,3 8-1 16,-10-17 7-16,7 8-2 0,3 9 3 15,-6-13 3-15,6 13-3 0,-11-11-3 16,11 11 6-16,-6-8-2 0,6 8-27 16,0 0-33-16,-10-9-40 0,10 9-50 15,-3-4-456-15,3 4-116 0</inkml:trace>
  <inkml:trace contextRef="#ctx0" brushRef="#br0" timeOffset="30934.95">10553 14395 1823 0,'0'0'54'0,"-14"-15"42"16,11 7 34-16,-3 1 21 0,6 7 28 0,-14-13 0 16,10 6 4-16,4 7 2 0,-6-11-6 15,6 11-5-15,-3-10-13 0,3 10-11 16,-7-8-20-16,7 8-12 0,0 0-9 16,0 0-3-16,0 0-8 0,40 24 1 0,-16-6 1 15,-1 7 5-15,10 14 0 0,1 9 2 16,2 9-5-16,-6 6 6 0,-3 2-8 0,-11-11-1 15,-2 3-8-15,-8-1-13 0,-6-1-7 16,0-10-4-16,-6 3-7 0,-5-9-1 0,5-7-8 16,3-3 5-16,-4-8-9 0,1-4-8 15,3-1-6-15,-5-6-10 0,2-3-7 16,2 1-6-16,4-8-7 0,-9 9 3 16,9-9-17-16,0 0-5 0,0 0-4 15,0 0 3-15,-11-34-5 0,11 18 1 0,11-18 13 16,-8 0-9-16,7-16 1 0,4-6 3 15,8-19 1-15,2 0 6 0,-1-1-8 0,7-5 6 16,-14 1 2-16,14-1-2 0,-6 6 6 16,-7 18-1-16,2 3-4 0,-5 4 1 0,-7 15 1 15,6 5-6-15,-13 6 5 0,7 3 2 16,-4 6 0-16,-3 1-6 0,4 7 0 16,-4 7 1-16,0 0 3 0,0 0 0 0,0 0 0 15,-14 46 6-15,4-14 2 0,7 21 5 16,0 6 7-16,-1 8 10 0,-2 16 0 0,16 1 3 15,-1-2-2-15,8-7 2 16,10-7-4-16,3-6-7 0,7-5 2 0,-4-18-9 16,7 0-12-16,4-10-27 0,-5-1-29 15,-2-13-31-15,-1-8-58 0,-6-7-76 0,-3-4-95 16,-3-6-99-16,2-8-147 0,4-14-8 16,-3-8 45-16,-1-6-421 0,-2-1-427 15</inkml:trace>
  <inkml:trace contextRef="#ctx0" brushRef="#br0" timeOffset="31501.95">10052 11900 2835 0,'-30'5'89'15,"5"-1"34"-15,4-1 27 0,7-3 13 0,14 0 3 16,-22 3 0-16,22-3-8 0,0 0-14 16,-14-14-16-16,21-3-10 0,9-8-15 0,32-26-10 15,15-6-9-15,13 3-24 0,11-3-60 16,23-13-82-16,-24 20-100 0,4 0-107 15,-6 5-94-15,-1 4-188 0,-19 22 69 0,-12 4 41 16,-14 9-257-16,-16 13-210 16</inkml:trace>
  <inkml:trace contextRef="#ctx0" brushRef="#br0" timeOffset="31617.42">10590 11901 2071 0,'-44'46'-4'0,"7"-10"22"0,1-4 18 16,9-10 6-16,11-1 11 0,2-9 12 15,7-7-2-15,7-5 3 0,0 0-13 16,73-41-5-16,11-3-9 0,39-24-16 0,18-3-90 15,5-5-102-15,7-2-147 0,11 1-81 16,2 0-156-16,-12 4-54 0</inkml:trace>
  <inkml:trace contextRef="#ctx0" brushRef="#br0" timeOffset="32017.76">12516 10775 1702 0,'-13'-10'108'0,"3"-5"11"0,-4 5 10 0,1 2-6 16,-1 1-4-16,-2 0-20 0,-1-2 4 15,1 9-6-15,16 0-10 0,-41 6-14 0,11 4-7 16,-9 12-2-16,-4 11-11 0,-14 21 0 16,10 2 7-16,-6 11-3 0,3 2-4 15,7 10 3-15,5-2-8 0,13-2 0 0,4 0-3 16,15-14-12-16,6-9 4 16,6-2-2-16,7-5 3 0,4-13-6 0,-1-11 8 0,8-13-7 15,-4-4-10-15,10-8 11 0,7-10-5 16,6-15-5-16,-3-9-6 0,0-12 6 15,0-12 9-15,-10-3 11 0,-13-9 6 16,-4 17 9-16,-2-5 12 0,-8 2 5 16,-3 4 15-16,0 12 17 0,0 9 8 0,0 6 6 15,-8 4-9-15,8 8-16 0,-3 8-12 16,3 9-11-16,0 0-10 0,0 0-6 0,20 51 6 16,1-1-14-16,9 24-2 0,13 1-4 15,10-3-2-15,7 6-9 0,23 12-21 0,-20-15-28 16,24 15-23-16,-27-23-34 0,0 1-37 15,-6-11-51-15,-18-17-56 0,1-5-73 0,-17-10-99 16,1-10-168-16,-12-2 15 0,1-8 59 16,-10-5-347-16,0 0-315 0</inkml:trace>
  <inkml:trace contextRef="#ctx0" brushRef="#br0" timeOffset="32317.67">12606 14402 2603 0,'-13'10'199'0,"3"-2"16"0,3-4-1 16,7-4-9-16,0 0-19 0,0 0-20 16,0 0-17-16,14-41-12 0,22 7-11 0,24-10-15 15,13-2-19-15,11 2-45 0,3-1-69 16,3-1-85-16,-3 6-102 0,-5 1-107 0,-5 9-114 16,-17 10-105-16,-17 8 59 0,-9 6-325 15,-11 6-289-15</inkml:trace>
  <inkml:trace contextRef="#ctx0" brushRef="#br0" timeOffset="32450.87">12890 14605 2439 0,'-41'25'107'0,"8"-6"10"16,6-2 4-16,11-6 0 15,5-4-12-15,8-4-15 0,3-3-1 0,0 0-6 16,87-50-10-16,-7 8-31 0,17-8-103 16,33-25-110-16,0-4-134 0,10 0-171 0,7-6 39 15,-11-1-241-15,-6 3-169 0</inkml:trace>
  <inkml:trace contextRef="#ctx0" brushRef="#br0" timeOffset="32917.55">14443 13584 2174 0,'-37'-4'219'15,"37"4"10"-15,-14-14-8 0,8 7-19 16,6-5-16-16,0-1-14 0,0-5-14 0,10-1-8 16,4-3-22-16,6 2-9 0,6 2-15 15,-6 8-12-15,10 5-5 0,-3 3-12 0,6 9-3 16,21 11-12-16,-8 7-4 0,-13 10-1 15,0 1-13-15,-3 10 4 0,-6 0-10 0,0 1-1 16,-8 7-4-16,-12-4-2 0,6 3-1 16,-10-13-8-16,-4-2 5 0,1-1-1 15,0-5-8-15,-8 0 1 0,-2-1-5 0,7-12 3 16,-5-2-3-16,5-5 5 16,-4-8-6-16,10-4-3 0,0 0 1 0,-20-19-2 15,17 1 6-15,-1-10-9 0,11-9 2 0,2-19-1 16,15-19-1-16,3 0 1 0,6-7-2 15,4-2-2-15,6-1 5 0,-6 4-7 16,3 2-3-16,-7 8-1 0,-16 20 7 0,7 5-1 16,-8 14-4-16,1 4 8 0,-14 9-5 15,10 6 0-15,-13 8 0 0,0 5 9 16,0 0 2-16,0 0 17 0,0 47 4 0,0-12 2 16,-6 18 14-16,2 2 0 0,4 2 1 15,4-3-2-15,2 2-10 0,8-8 4 0,5-3-2 16,8-5 2-16,3-5-6 0,3-3 5 15,-6-14-14-15,3-6 1 0,3-5-2 0,-6-4-7 16,0-6-20-16,3-7-32 16,0 1-49-16,0-11-60 0,0-10-68 0,-3-10-85 15,-5-1-83-15,-1-6-117 0,-8 1-89 16,-6 7 48-16,-4 7-453 0,1 2-466 16</inkml:trace>
  <inkml:trace contextRef="#ctx0" brushRef="#br0" timeOffset="36185.03">4333 7379 2765 0,'-7'-4'-126'0,"-6"-2"34"0,3-2 21 16,-7 1 8-16,1 0 7 0,-4-5 8 15,-4 5 20-15,-3-4 5 0,0 4 2 0,-9 0 2 16,6 4 5-16,-3-3-6 0,-4 4 18 16,-3 2 0-16,-7 2-1 0,-16 7 1 0,0-2-2 15,3 8 3-15,0-4-2 0,0 10-2 16,-1 0 3-16,1 4 0 0,-13 7 0 15,7 2 1-15,3 4-2 0,3 8 0 0,-7 1-2 16,4 6 5-16,3 5 0 0,3 11 7 16,0 6 3-16,-13 25 3 0,14-19 8 0,-1 27 6 15,-3 3 4-15,17-23 2 0,-1 4 2 16,11 3 3-16,-1-3-1 0,4 1 0 16,7-1-2-16,3-2-3 0,7-2 1 0,0 2-4 15,13 3 0-15,0-1-6 16,6-1 0-16,8 8-1 0,2-5-3 0,8 5 2 15,6 1-7-15,19 16 11 0,-2 1-8 16,20-9 6-16,6 1 2 0,7-9-5 16,7-9 2-16,3-3 0 0,13-9 0 0,11-5 7 15,6-12-7-15,16 2 4 0,8-6-4 16,-2-8 5-16,22-8-1 0,-4-9-6 0,17 2 0 16,3-11-5-16,-1-8 5 0,-32-7-6 15,7-8 4-15,2 5 0 0,4-12-4 16,27-4 3-16,-34 6-4 0,-6-7-1 0,0 1 0 15,0 1-4-15,-8-7 4 16,2 7-2-16,-8-7-3 0,-10 1 2 0,-3-3-3 16,3-3 6-16,-6-2-6 0,-3-2 1 15,-11-6 1-15,-3 5 4 0,-10-12-4 0,-10 1 8 16,-4-6 4-16,-9-5-4 0,4-2 0 16,-11-9-2-16,-5-9 5 0,-4-7 5 15,-8-6 4-15,-6-5 11 0,-4-10-8 0,1-4-1 16,-15-1-9-16,-2-16-1 0,-7 6-1 15,-7-11-1-15,-16-34-14 0,-4 1-5 0,-13-8 4 16,-13 12 14-16,3 1 0 0,-16 0 0 16,-14 1 8-16,-4 15 5 0,-13 0-5 15,-9 8-3-15,-11 3-2 0,-6 6-4 16,-7 4-2-16,-1 2 0 0,-12 7-3 16,-3 7-1-16,-17 6 4 0,-11 12-14 0,-12 6 3 15,-7 16-2-15,-12 8 5 0,2 13-3 16,-14 15 0-16,-9 11-6 0,-1 19 1 0,-12 13 4 15,-15 13-13-15,7 16 10 0,1 16-11 16,9 8 2-16,14 4 4 0,13 6-7 16,17 8 0-16,12 8 1 0,21 6-19 0,24-6-21 15,23 5-20-15,16-5-22 0,17-2-34 16,30-19-41-16,10-3-58 0,13-19-87 16,17-4-168-16,7-16 41 0,6-8-190 15,7-7-127-15</inkml:trace>
  <inkml:trace contextRef="#ctx0" brushRef="#br0" timeOffset="45101.87">11113 7500 1869 0,'0'0'50'0,"0"0"18"16,0 0 11-16,0 0-1 0,0 0 3 0,0 0-6 16,0 0-2-16,0 0-3 15,0 0-5-15,0 0-3 0,-24-8-5 0,24 8-4 16,0 0-8-16,-50 12 11 0,24-6-10 15,-4 1 2-15,-3 4-5 0,-8 1-1 0,-16 5-8 16,8 4-1-16,-1 1-3 0,4 0-3 16,-8 0-3-16,10 9-7 0,-2-6 9 15,-1 3-7-15,4-3-6 0,0 0 1 0,10-9-1 16,6 1 12-16,3-3 8 0,4-3 8 16,7 0 15-16,-4-1 17 0,4-2 12 0,-1-4 12 15,4 2 20-15,-3-3-5 0,13-3 0 16,0 0-4-16,0 0-5 0,-36-17-7 0,25 6-7 15,-2-7-2-15,3-7-11 0,-3-7 1 16,10-21-11-16,3-8-8 0,9-18-3 16,5-3-6-16,2-3-6 0,5 5-5 15,-2-1-1-15,5 9 7 0,-1 5 5 16,-6 13 13-16,-1 10 13 0,-2 9 5 0,-4 7-6 16,-4 10-1-16,-2 1-16 0,-1 8-14 15,3 3-7-15,-6 6 0 0,0 0-4 0,27 36 5 16,-7 9-7-16,-2 10-9 15,-2 22 7-15,4 6 0 0,-4 2-9 0,1 2 0 0,-4-2 3 16,1 2-2-16,-4-1 0 16,-1-6 1-16,2-4-1 0,-1-12 0 0,0-7 0 15,-3-4 2-15,3-6-2 0,-4-7-2 16,4-5 1-16,-10-12 2 0,3-2-2 16,4-3-18-16,-3-2-23 0,-4-1-21 0,3-5-25 15,0-2-51-15,-3-8-93 0,0 0-110 16,0 0-103-16,0 0-187 0,7-49-10 0,-7 23 62 15,-4-16-475-15,1-9-510 0</inkml:trace>
  <inkml:trace contextRef="#ctx0" brushRef="#br0" timeOffset="45635.96">2883 9932 3029 0,'-14'12'2'0,"11"1"8"0,-3-5 10 16,2-5-3-16,4-3-5 0,0 0 9 16,0 0 9-16,0 0-5 0,77-34 3 0,-24 12-1 15,17-10-9-15,17-5 4 0,9-6-1 16,11 0-1-16,36-14-9 0,-2 1-47 0,1 5-55 15,2 1-62-15,-4-6-88 0,0 6-126 16,0 6-87-16,-30 2-217 0,0 9-165 16</inkml:trace>
  <inkml:trace contextRef="#ctx0" brushRef="#br0" timeOffset="45885.49">5603 9360 1892 0,'0'8'-64'0,"0"-8"6"0,13 7 14 16,-13-7 1-16,33-6 9 0,5-6 2 0,38-19 1 16,14-2 12-16,13-9-3 0,34-15-1 15,13-2 4-15,10 0 10 0,14 1-3 16,-5-3 6-16,5 5 3 0,-21 5-10 0,-47 19-23 16,-9 4-26-16,-26 10-12 0,-25 8 4 15,-16 10 5-15,-17 3 7 0,-9 4 3 16,-4-7 10-16,-24 28 8 0,-2-10 16 0,-17 7 7 15,8-8 8-15,10-2-8 0,4-5 10 16,7-2-11-16,5-7-27 0,5-1-245 16,4 0 196-16</inkml:trace>
  <inkml:trace contextRef="#ctx0" brushRef="#br0" timeOffset="48835.25">16916 7893 1021 0,'0'0'208'0,"0"0"12"15,0 0 16-15,0 0 6 0,0 0-19 16,0 0-4-16,0 0-10 0,0 0-16 0,0 0-8 16,-30-18-11-16,30 18-19 0,-13 0-8 15,13 0-16-15,-14-3-18 0,14 3-9 0,-30 8-10 16,7 2-11-16,-10 5-9 0,-14 5-4 15,4 2-4-15,-4 7-8 0,-20 6-4 16,17-2-8-16,-10 5 1 0,-3 5-3 16,13-13-6-16,3 0-5 0,-2 0-1 0,8-2-5 15,-2-3 0-15,16-3-3 0,7-7-1 16,1-2 0-16,5-5 11 0,-2 1 17 16,2-1 16-16,4-7 11 0,-3-1-6 0,13 0-6 15,-27-4-3-15,17-4-5 0,-3-5-7 16,0-5 3-16,-1-7-11 0,1-4-3 0,-4-18 0 15,4-9-6-15,2-2-3 0,5-2 3 16,6-5 1-16,0-2 13 0,3 3 6 16,11-11 16-16,-4 14 25 0,-1 7 16 0,2-1 23 15,-1 6 18-15,-7 16 11 0,0 5-2 16,-3 6-18-16,0 5-16 0,3 6-18 0,-3-3-19 16,4 7-7-16,-4 7-11 15,0 0-4-15,27 24-3 0,-17 2-7 0,6 23-3 0,8 23 1 16,-8 6 1-16,-2 9 2 15,-1 9 2-15,4 4-3 0,-4 7-5 0,1-6-1 16,-5 5-3-16,1-6-4 0,4-6-3 16,2-6-3-16,-2-8-4 0,2-5 2 0,8-5-13 15,-7-20-43-15,-1-7-52 0,-2-11-53 16,5-9-61-16,2-9-57 0,2-1-80 0,-3-10-98 16,3-8-112-16,10-10-157 0,14-15-54 15,9-15 82-15,1-10-703 0,6-5-819 16</inkml:trace>
  <inkml:trace contextRef="#ctx0" brushRef="#br0" timeOffset="49302.38">17706 7861 3956 0,'0'0'-17'16,"-36"17"24"-16,36-17 1 0,0 0 6 15,0 0-1-15,-37-10 2 0,23 2 1 0,5 5 9 16,-5-7 5-16,4 3 13 0,0-3-3 15,-7-2 10-15,1 1-1 0,-4-3 3 0,-7-7 8 16,0-1 1-16,-9-3 9 0,-1-6-1 16,4 2 3-16,-8-4 5 0,11 1 10 0,-3-1 9 15,14 2 4-15,-5-5-1 16,4 3-2-16,7 1-3 0,3 0-3 0,3-17-14 16,0 6-9-16,11 7-7 0,-1-3-10 15,14-11-3-15,-1 0-8 0,1 6-4 16,10 2-3-16,0-1-3 0,0 3-8 0,-5 13 1 15,2 6-10-15,2 6-4 0,1 11 2 16,0 4 5-16,0 7-12 0,6 21 2 0,0 12 3 16,-9 10 3-16,2 19-1 0,-16 6-4 15,0 6-2-15,-10-12-2 0,0 16 4 0,-3-3-2 16,3 7 3-16,-10 1 6 0,3-5 21 16,-6 1 2-16,3-4 6 0,7-18-5 15,-8-2-9-15,8-1 3 0,3-6-2 16,0-4-3-16,3-5-4 0,11-2-2 15,-4-8-1-15,-4-5-3 0,11-6-3 0,3 0-11 16,3-11-19-16,-2-2-26 0,9-5-41 16,-8-7-41-16,16-1-63 0,-2-6-73 0,10-18-70 15,8-8-109-15,3-17-160 0,3 0-28 16,-3-10 57-16,6-8-483 0,0-3-525 0</inkml:trace>
  <inkml:trace contextRef="#ctx0" brushRef="#br0" timeOffset="49604.25">18746 7404 3095 0,'10'-19'43'16,"-3"1"36"-16,-1 1 23 0,8-1 6 16,-8-3 3-16,8 4-3 0,6-2-9 15,0 4-9-15,-1 2-11 0,-2 6-6 0,10 3-1 16,-3 4-8-16,6 8-9 0,6 5-3 16,7 12-1-16,-9 8-1 0,-1 6-3 15,-10 4 1-15,4 4-5 0,-14 6 4 0,-6 3-6 16,-7-5 2-16,-7 6 0 0,-6 4 4 15,-23 7 6-15,-1-8 2 0,-10-7 4 0,7-13-7 16,1-14 1-16,-5-2-3 0,4-16-2 16,4-8-4-16,-2-7-5 0,-11-12-6 15,5-12-1-15,4-6-6 0,7-9 1 16,-4-21-5-16,4-2-2 0,9-6-5 0,7 0-2 16,14 10-3-16,0-1-10 0,6 7-27 15,8 2-50-15,5 7-62 0,11 4-86 16,9 6-90-16,5 5-117 0,2 3-185 0,17 10 61 15,24-2 63-15,12 6-344 0,4 7-322 16</inkml:trace>
  <inkml:trace contextRef="#ctx0" brushRef="#br0" timeOffset="49821.47">20329 7336 2529 0,'-3'14'121'0,"0"-7"45"16,-4 1 37-16,7-8 36 0,0 0 24 15,-3 10-9-15,3-10-18 0,0 0-23 0,37-25-21 16,12-6-23-16,19-9-14 0,17 1-20 16,12-1-18-16,1-3-21 0,-2 3-41 0,-3 2-72 15,-3 9-78-15,-17 4-103 0,-13 4-103 16,-17 9-105-16,-5 5-152 0,-8 4 1 16,-14 3 58-16,-5 3-356 0,-5 4-338 0</inkml:trace>
  <inkml:trace contextRef="#ctx0" brushRef="#br0" timeOffset="49953.29">20663 7515 2492 0,'-30'20'-4'0,"6"-5"23"0,11-4 41 0,13-3 23 16,0-8 11-16,0 0 1 0,60-9-5 15,7-9-10-15,12-5-6 0,-11 4-5 16,8-9-7-16,-13 6-12 0,-3 1-25 0,0 2-61 16,-6 1-78-16,-11 4-72 0,-13 1-79 15,-6 2-135-15,-7 4-22 0,-1 0-213 0,-7-1-132 16</inkml:trace>
  <inkml:trace contextRef="#ctx0" brushRef="#br0" timeOffset="51002.36">23079 6753 1954 0,'-3'-38'123'16,"6"1"31"-16,5 1-5 0,8-12-3 15,10 1-13-15,17-8-7 0,-2 17-12 16,16-5-7-16,-1 18-10 0,11 8-8 0,6 5-8 16,3 15-4-16,14 15-4 0,-3 14-2 15,-10 18 2-15,-7 12-2 0,-16 16-2 0,-18 8-3 16,-20 14 0-16,-11 6 7 0,-26-1-2 15,-26 17 8-15,-19-9 14 0,-28-9 6 16,-15-11 8-16,-22-18 0 0,-5-14 1 16,22-22 2-16,5-15-5 0,5-17-2 0,24-14-9 15,-3-24-13-15,7-24-4 0,16-22-11 16,12-38-17-16,32 12-20 0,9-9-26 16,18-1-22-16,28-24-11 0,7 17-8 0,-5 33-8 15,5 13-27-15,8 6-41 0,6 18-28 16,-10 21-30-16,-4 7-24 0,8 12-47 0,-11 10-41 15,17 10-58-15,6 5-108 0,15 20-60 16,3 2 50-16,1-2-280 0,5 0-230 0</inkml:trace>
  <inkml:trace contextRef="#ctx0" brushRef="#br0" timeOffset="53252.2">19159 8737 2169 0,'7'-36'32'16,"-4"10"31"-16,1 1 24 0,-4 5 24 0,7 2 6 15,-11 6 9-15,4-3-5 16,0 6-10-16,0 9-12 0,0 0-9 0,0 0-9 16,-33 18 2-16,-11 20-4 0,-13 12-1 15,1 8-4-15,-3 9 3 0,-22 23-4 16,15-18 12-16,-15 24-2 0,-2-10-8 0,24-15-5 16,2-6 1-16,6-1 0 0,12-5-4 15,9-22-9-15,9-8-6 0,5-11 4 0,2 3 6 16,8-10 7-16,-1-5 1 0,7-6-11 15,0 0-2-15,34-52-4 0,-1 7 0 0,13-22 0 16,8-14 5-16,15-21 0 0,12-7 3 16,-11 8 5-16,-14 19 3 0,1 1 2 15,-6 4 1-15,-5 10 8 0,-7 0 5 16,-12 23-4-16,-3-1 12 0,-7 18 6 16,-4 2-6-16,-7 9-19 0,5 4-17 0,-8 10-3 15,-3 2-4-15,0 0 0 0,-11 32-9 16,-8 16-1-16,-14 18-2 0,-8 8-2 0,-5 11 0 15,-4-2 2-15,-17 24-2 0,-3-6 14 16,17-15-24-16,-14 14 0 0,23-27 4 0,1-7-3 16,13-17-1-16,7-6-4 0,7-14 0 15,2-7 5-15,7-9 8 0,7-10-6 0,0-3 0 16,0 0-2-16,51-50-5 0,-15 8 4 16,7-14-7-16,8-6 2 0,-9-1-3 15,2 2-11-15,-1 3-29 0,-13 8-41 16,4 1-34-16,-8 10-47 0,-13 6-58 0,4 5-70 15,-4 9-67-15,1 4-61 0,-7-1-57 16,2 7-125-16,5 6-43 0,-1-3 63 16,-2 5-491-16,-11 1-525 0</inkml:trace>
  <inkml:trace contextRef="#ctx0" brushRef="#br0" timeOffset="62453">26937 2770 1807 0,'-8'-13'98'0,"8"13"23"0,0-12 0 16,0 12 10-16,0-18-8 0,0 18 5 16,0-14 4-16,0 3-4 0,0 11 6 15,0-14 11-15,0 14 8 0,4-13 9 0,-4 13 2 16,-4-12-6-16,4 12-6 0,-3-9-14 15,3 9-13-15,0 0-10 0,-10-8-14 0,10 8-3 16,-27 0-17-16,27 0-4 0,-46 11-10 16,19-4-8-16,-9 4-3 0,-2 2-9 15,-8 3-4-15,-1 5-4 0,11-4-3 16,2-2-4-16,4 3-2 0,-3-4-4 0,0 4-5 16,0-4-3-16,3 4 6 0,-4-3-8 15,4 1 0-15,0-1-2 0,7-5-1 16,-1 2-1-16,5-2 0 0,2-2-2 15,1-1 7-15,5-1 15 0,1-2 24 0,10-4 19 16,-17 8 31-16,17-8 9 0,0 0-29 16,0 0-9-16,0 0 2 0,-26-15-11 0,22 5 0 15,1-5-7-15,3-3-1 0,0-7-1 16,0 0 2-16,0-3-1 0,7-7 6 16,6-12-14-16,0-3 0 0,4 0-2 15,-1 0 6-15,5 0 5 0,-1 0 0 16,-1 6 7-16,-1 1 6 0,-6 8 17 0,2 13 1 15,-4-9 5-15,0 13-3 0,0 0-5 16,-6 4-9-16,2 3-9 0,0 3-15 0,-2-1-10 16,-4 9-9-16,0 0-4 0,0 0 1 15,0 0-3-15,30 31-1 0,-16-2-3 16,-1 20-2-16,0 9-2 0,4 17 1 0,-4 6-1 16,-3-1 0-16,3 5 1 0,-6-6 6 15,3 0 0-15,-3-15-4 0,-4 1 3 0,8-2-5 16,-8-3-4-16,3-5 3 0,1-2-2 15,-4-9-2-15,3-10 1 0,-1-8-1 16,-2-1-1-16,-3-7-1 0,3 2-24 16,-3-8-19-16,3 1-28 0,-3-5-45 0,3-5-83 15,-3-3-66-15,0 0-66 0,0 0-60 16,21-18-76-16,-12 5-71 0,1-5-57 16,4 0-142-16,2-7 50 0,1-1 63 0,13-6-515 15,-6-10-591-15</inkml:trace>
  <inkml:trace contextRef="#ctx0" brushRef="#br0" timeOffset="63070.18">27726 2379 3220 0,'0'0'-30'0,"-7"-15"33"0,7 8 29 0,0 7 34 15,-6-15 26-15,6 15 20 0,0-13 15 16,0 13 14-16,-3-9 4 0,3 9-8 0,0 0-14 16,-7-7-14-16,7 7-10 15,0 0-9-15,0 0-1 0,-27 32-12 16,14-13-8-16,-4 9-2 0,-6 12-2 0,-1 5-9 15,-6 3 1-15,11-3-6 0,-5 5-2 16,-2-3-3-16,5-1-3 0,-6-2-5 0,11-5-1 16,-4 3-7-16,7-13-1 0,2-4-2 15,2-3-5-15,2-4 2 0,1-4 2 16,3 0 12-16,-2-3 31 0,2 0 29 0,3-11 43 16,-6 13 33-16,6-13 14 0,-4 5-11 15,4-5-4-15,0 0-15 0,0 0-14 0,0 0-10 16,0 0-11-16,10-48-11 0,-2 17-9 15,1-1-9-15,7-12-9 0,-2-6-7 16,7 0-14-16,-2 0-4 0,-2 5-5 0,2-3-9 16,5 3-5-16,-10 13 0 15,5-8-7-15,-2 9 0 0,0 4-5 0,-7 7-1 16,0 5-7-16,0 0-8 0,-4 5-5 16,5 3-3-16,-2 1-2 0,-9 6 2 0,0 0-2 15,44 17-2-15,-24 1 3 0,0 3 0 16,4 4 3-16,-2 11 1 0,5 3-3 0,0 1 2 15,0-2-2-15,-4 1 3 0,4-2-1 16,-11-6 0-16,1-6 2 0,-1 0-2 16,-2-6-2-16,-4 2-34 0,0-2-42 15,0-6-59-15,0 2-62 0,0-2-54 16,0-4-56-16,-3 1-55 0,-1-3-66 0,4 1-59 16,-3-2-109-16,3-6-142 0,-10 0 68 15,20 0-631-15,-7-6-754 0</inkml:trace>
  <inkml:trace contextRef="#ctx0" brushRef="#br0" timeOffset="63389.02">28459 2650 3740 0,'14'-12'-46'15,"-1"-1"30"-15,3 2 17 0,1-3-1 16,1 2 3-16,-2-5 0 0,4 6-3 0,-1-3 4 16,2 6 7-16,-1-1-8 15,-1 5 7-15,2 4-5 0,2 2 1 0,7 9 6 16,-3 5 0-16,6 15 0 0,1 5 5 15,-4 7 3-15,-3 6 6 0,-8 2 1 16,-5 2-2-16,-5-3 1 0,-9-4-1 0,-3-9 6 16,-3-2-3-16,-11 9-4 0,-7-6 4 15,-2-5 13-15,-4-8 15 0,0-11 8 0,-3-3 3 16,-1-9 3-16,0-4 2 0,4-10-7 16,0-6-4-16,-6-13-3 0,3-12-7 15,12-3-1-15,2-8-14 0,8 4-3 0,5-1-5 16,6 8 0-16,3 5-6 0,0 1 1 15,11-8-22-15,-1 8-48 0,1 9-82 0,5 3-73 16,16-4-111-16,-10 5-157 16,9 10-114-16,0 2 66 0,6 1-366 0,-1 1-368 15</inkml:trace>
  <inkml:trace contextRef="#ctx0" brushRef="#br0" timeOffset="63736.12">29746 2763 2749 0,'-14'1'166'0,"8"5"17"15,6-6-10-15,0 0-15 0,0 0-15 16,0 0-14-16,0 0-9 0,0 0-17 16,0 0-7-16,63-24-5 0,-36 16-2 0,27-10-8 15,-1 2-4-15,-3 0-6 0,6-1-9 16,-2 0-2-16,0 5-7 0,-11-1-9 16,-7 1-39-16,-3 8-81 0,-9 1-73 0,-1 3-58 15,-6 0-50-15,-17 0-71 16,23 4-91-16,-23-4-102 0,10 7 36 0,-10-7-267 15,-7 14-243-15</inkml:trace>
  <inkml:trace contextRef="#ctx0" brushRef="#br0" timeOffset="63920.34">29946 2875 2178 0,'-13'10'-11'0,"0"-3"19"16,6-3 28-16,7-4 20 0,0 11 23 0,0-11 19 16,0 0-2-16,33 7-6 0,-10-8 10 15,1-2-11-15,3 0-18 0,6-2-13 16,-3-1 11-16,3 2-20 0,-3-3 1 0,0 1-4 15,0 4-9-15,4-4-15 0,-8 2-26 16,-2 1-19-16,-1-1-21 0,-3 1-24 16,0 0-21-16,-7 1-21 0,0 0-24 15,-13 2-17-15,24-5-39 0,-24 5-23 16,14-6-42-16,-14 6-405 0,0 0-156 0</inkml:trace>
  <inkml:trace contextRef="#ctx0" brushRef="#br0" timeOffset="74020.39">26266 4240 2969 0,'0'0'184'0,"-20"-15"-7"0,17 1 11 0,6 3-46 16,0-4-22-16,5-5-17 0,1-3-21 0,4 1-15 16,11-6-9-16,9-7-6 0,3 3-2 15,8 2-8-15,-1-2-2 16,1 7-3-16,-1 2-5 0,-3 4-4 0,-10 8-2 16,-7 1-2-16,-5 2-3 0,-5 1-2 15,-1 1-11-15,-12 6 2 0,0 0 1 0,0 0 0 16,5 21 12-16,-19-4 13 0,-23 12 6 15,-2 7 4-15,-18 3 8 0,-7 5-2 16,-6-2 1-16,3 4 5 0,-2-4-1 0,-1-5 3 16,6 2-2-16,17-7-3 0,-2-6 0 15,5 2-8-15,14-6-2 0,6-6-6 0,8-4 3 16,2-2 6-16,5-2 5 0,2-1 32 16,7-7 27-16,0 0 23 0,0 0 3 15,37-22 3-15,6-10-15 0,21-17-7 16,6-1-13-16,12-1-11 0,-1-6-6 15,-1 6-5-15,-4 2-8 0,-6 3-4 0,-7 3-6 16,-19 14-4-16,-4 1-1 0,-10 7 0 16,-6 9-6-16,-8-1-12 0,-2 5-4 0,-5 2-7 15,-2 4-10-15,-7 2 5 0,0 0-3 16,0 0-4-16,-23 37 1 0,-10-5-4 0,-21 15 0 16,-9 3 1-16,-11 6 1 0,-2-1-7 15,-5 1 5-15,5 2-3 0,-1-2-3 16,11-9-1-16,6 0 1 0,17-11-3 15,3-6 3-15,10-10-1 0,10-3 0 0,2-7 13 16,12-5-2-16,6-5 1 0,0 0-3 16,0 0 2-16,63-44-5 0,-16 11-2 15,20-17-2-15,-1 1 0 0,1-1-1 0,7 0-3 16,-11 4 0-16,0-1-1 0,-6 7-1 16,-11 6 1-16,-6 5-6 0,-13 8 7 15,-7 5-3-15,-4-1-3 0,1 6-16 0,-4 1-25 16,-5 2-42-16,2 1-53 0,-4 1-36 15,-6 6-25-15,11-8-32 0,-5 7-29 0,-6 1-46 16,10-3-61-16,-10 3-56 0,9-4-88 16,-1-2-162-16,2 2 13 0,2-3 75 0,6 1-484 15,12-9-536-15</inkml:trace>
  <inkml:trace contextRef="#ctx0" brushRef="#br0" timeOffset="74970.56">32333 2746 3055 0,'0'0'-20'0,"0"0"34"15,-14 4 33-15,14-4 32 0,0 0 28 0,-13 4 25 16,13-4 20-16,0 0 14 0,0 0 8 16,0 0 0-16,-17 6-9 0,17-6-11 15,0 0-19-15,-23 0-21 0,23 0-18 16,-36 0-8-16,12 0-12 0,-9 4-8 16,-8 3-10-16,-1 1-5 0,-22 5-4 0,1-1-4 15,0 4-7-15,-1-1-4 0,-2 0-5 16,-2 5 0-16,5-2-4 0,0 1 0 0,-7-1-1 15,7-4-5-15,6 4 3 0,3 0-6 16,11-8-1-16,13 0 0 0,0-3 2 16,13-2 19-16,-2 1 20 0,2-2 26 0,4-1 17 15,-4-2 15-15,17-1 18 0,-23 4 14 16,23-4-1-16,-17 0-7 0,17 0-18 0,-13-8-10 16,13 8-9-16,0-21-14 0,7 7-7 15,9-11-8-15,7-15-8 0,7-2-8 16,10-13-5-16,14-2-5 0,-4-6-7 15,7 2-3-15,-4 7-3 0,0 1 4 16,-10 0 8-16,-2 19 15 0,-14 6 14 0,-5 6 6 16,-5 2 3-16,-4 5-11 0,1 1-9 15,-4 3-11-15,-4 3-10 0,5 2-11 0,-11 6 1 16,0 0-5-16,27 18-1 0,-18 0-5 16,-2 7-1-16,2 25-1 0,2 3 4 15,-4 8-6-15,-1 3 1 0,4 1-1 0,-3-1-17 16,0 1 0-16,-1-2 0 0,0 2 0 15,2-5 0-15,2-6 0 0,-4-4 0 16,-3-11 0-16,1-7 0 0,-1-7 0 16,1-4 0-16,-4-5 0 0,3 0 0 0,0-7 0 15,1 4 0-15,-1-3 0 0,-3-10 0 16,6 11 0-16,-6-11-83 0,7 1-124 16,-7-1-70-16,0 0-52 0,27-14-40 0,-14 6-58 15,4-2-47-15,0-2-56 0,-1-1-106 16,1 2-68-16,-1 4 64 0,-2-3-556 0,2 2-659 15</inkml:trace>
  <inkml:trace contextRef="#ctx0" brushRef="#br0" timeOffset="81270.92">27422 5520 3411 0,'8'-9'-44'0,"-8"9"51"15,6-8 33-15,-6 8 29 16,4-8 13-16,-4 8 6 0,0 0 3 0,0 0-2 16,0 0-6-16,0 0-9 0,0 0-11 15,0 0-5-15,0 0-4 0,0 0-6 16,0 0-3-16,-51 16-6 0,32-2-3 0,-14 3-5 16,-15 8-1-16,5 3-5 0,-7-1 1 15,0 1-3-15,0 1 0 0,0 3-5 0,1-1 0 16,1-1-3-16,-5 1 0 0,7-5 4 15,-1 5-3-15,4-5 7 0,3-1-6 16,10-4 10-16,3-3 4 0,7-8 11 0,4 0 15 16,-2-1 22-16,1-2 15 0,11-1 32 15,-4-1 23-15,10-5-12 0,0 0 1 16,0 0 10-16,-33-15-5 0,23 0-4 16,6-2 7-16,1-8-4 0,3-5 0 0,3-8 0 15,8-16 0-15,-2-2-2 0,1-1-8 16,14-16-5-16,2 1 5 0,4 2-12 15,-3 2 4-15,0 6 4 0,-4 12 6 0,0 5 2 16,-6 12 11-16,-4 8-13 0,1 5-53 16,-7 2-81-16,-1 4 0 0,1 10 0 0,-7 4 0 15,0 0 0-15,33 31 0 0,-23-1 0 16,7 20 0-16,0 10 0 0,-4 19 0 0,0 5 0 16,0 0 0-16,-3 2 0 15,-2-4 0-15,-2 0 0 0,-6-16 0 0,13 11 0 16,-2-17 0-16,1-2 0 0,-5-6 0 15,4-4 0-15,-2-10-133 0,4-12-211 0,-2-8-66 16,5-8-82-16,4-2-90 0,4-12-149 16,-2-7-14-16,26-17 64 0,2-8-704 0,13-18-839 15</inkml:trace>
  <inkml:trace contextRef="#ctx0" brushRef="#br0" timeOffset="81686.96">28059 5157 4094 0,'-6'-21'48'0,"3"10"17"16,-4-3 9-16,7 7 25 0,0 7 19 16,-7-9 0-16,7 9-11 0,-3-10-13 0,3 10-18 15,0 0-3-15,0 0-8 0,0 0-7 16,-24 25-5-16,14-6-4 0,1 5 2 0,-1 8-12 16,-10 15-1-16,3 0-4 0,4 6-1 15,-8 0-5-15,5-2-1 0,-1 5 1 16,-2-3 2-16,5-3-3 0,1-5 2 0,2-13-5 15,1-4-3-15,7-6 2 0,-3-4 6 16,3-4 28-16,3-3 47 0,-5 2 51 0,5-13 19 16,-3 7 7-16,3-7-16 0,0 0-10 15,0 0-15-15,14-50-12 0,-4 18-16 0,-1-21-8 16,2-2-12-16,5 0-11 16,5-18-6-16,-1 16-9 0,2-13-8 0,-1 15-4 15,-1 2 2-15,3 6-2 0,-3 2-8 16,4 5-2-16,-8 12-8 0,-2 6-9 15,-5 4-2-15,5 8-4 0,-1 3-6 0,3 7 1 16,-16 0-1-16,38 17-2 0,-8 12-2 16,3 10-15-16,-6 8-22 0,0 3-43 0,2 14-66 15,1 4-71-15,10 0-58 0,-6 0-68 16,2-5-80-16,-9-13-98 0,3-8-116 0,0-5-109 16,6-8 71-16,1 0-679 15,10-8-799-15</inkml:trace>
  <inkml:trace contextRef="#ctx0" brushRef="#br0" timeOffset="82187.67">29659 5415 3947 0,'0'0'25'0,"0"-15"-5"0,0 15 4 0,0-10 7 16,0 10 2-16,0 0 15 0,0 0-5 15,-3-11-1-15,3 11-3 0,-17-1-7 0,17 1-2 16,0 0-1-16,-46 12-5 15,22-2-3-15,-12 5-6 0,-7 6 6 0,-7 3-8 16,-4 1-1-16,8 1 8 0,-5 3-2 16,1 1 4-16,1-5 2 0,2 5 1 15,-3-2-2-15,6-3 6 0,1-6-1 0,10 1 10 16,6-8 9-16,4 1 23 0,7-5 28 16,2-1 32-16,4-3 22 0,10-4 8 15,-20 4-8-15,20-4-12 0,-20-11-4 16,10-1-5-16,3-2-11 0,1-11-1 0,2-8-8 15,1-5-10-15,-1-16 0 0,11-7-20 0,0-20-7 16,6 6 3-16,-2 11 7 0,5-8 14 16,1 14 11-16,-8 8 21 0,9 5 0 0,-9 9 0 15,-2 11-11-15,-1 4-8 16,-3 6-14-16,5 1-19 0,-5 7-11 0,-3 7-9 16,0 0-4-16,0 0-5 0,27 38 0 15,-8 2-5-15,-5 13 0 0,-1 4-5 0,7 21-14 16,0 2-25-16,-3 5 0 0,3 2 0 15,3-2 0-15,-3 0 0 0,-3 1 0 16,-1-4 0-16,1-2 0 0,-7-20 0 0,3-6 0 16,1 2 0-16,-4-9-81 0,0-10-167 15,3-9-55-15,-3-6-62 0,4-9-111 0,-1-9-151 16,4-4-170-16,2-8 53 16,11-9 98-16,8-15-682 0,5-3-784 0</inkml:trace>
  <inkml:trace contextRef="#ctx0" brushRef="#br0" timeOffset="82370.92">29966 5685 4043 0,'0'0'152'0,"0"0"-2"0,0 0-16 16,0 0-13-16,20-32-9 0,0 11-13 16,7 0-5-16,17-8-14 0,5 1-7 0,17-6-8 15,-9 6-12-15,10-4-43 0,-10 8-74 16,-10 5-97-16,-4 5-85 0,-10 3-87 0,-9 4-94 15,-4 1-136-15,-7 6 12 16,1 3 69-16,-14-3-321 0,9 8-289 16</inkml:trace>
  <inkml:trace contextRef="#ctx0" brushRef="#br0" timeOffset="82537.42">30056 5900 2365 0,'-6'11'63'0,"9"-2"29"0,-3-9 22 16,36 2 0-16,-6-4-3 0,1-8-4 0,22-3 0 15,7-5-28-15,3 0 8 0,-6-1-16 16,2 2-15-16,-2-4-38 0,-3 3-60 16,-11 7-76-16,10-7-84 0,-12 3-115 15,-12 2-149-15,8 1 45 0,-6 2-198 16,-6 0-116-16</inkml:trace>
  <inkml:trace contextRef="#ctx0" brushRef="#br0" timeOffset="83138.06">31483 5286 1985 0,'-7'-11'183'0,"4"-4"21"0,0 2 4 16,-4 1 12-16,7-1-5 0,0-2 1 16,0 5-1-16,3-2-2 0,1-6-1 15,-4 5 7-15,0 1-22 0,0 12 3 0,0-20-23 16,-7 13-11-16,4-4-22 0,3 11-18 15,-4-12-11-15,4 12-17 0,-13-2-15 16,13 2-6-16,0 0-5 0,-40 5-10 16,17 4-1-16,-1 2-8 0,-6 6-12 15,0 1-6-15,-7 10 0 0,-2 5-1 0,2 3-7 16,3 2-1-16,1 6 3 0,6 2-4 16,8 4-3-16,-2 0 6 0,12 4-9 0,5 2-7 15,4-1 6-15,4-3-1 0,9-4 4 16,7-2-1-16,3-3-5 0,11-5 8 0,5-2 15 15,1-10-7-15,7-2-3 0,7-7 4 16,-5-8 7-16,-5-6-11 0,2-6-2 16,-2-4 6-16,12-11 1 0,1-4-6 15,3-18 9-15,-16 2-5 0,-1-16-5 0,-7-10 0 16,-2 0-3-16,-14-8-6 0,-4-6 1 16,-19 9-4-16,-4-14 4 0,-9 5-2 15,-7 8-13-15,-1 18-5 0,-6 4-2 0,3 8-34 16,-12 11-49-16,8 5-42 0,1 15-58 15,7 6-51-15,-4 3-55 0,5 11-55 16,-5 1-69-16,6 1-124 0,5 4-110 0,6-1 62 16,3 8-495-16,4-5-554 0</inkml:trace>
  <inkml:trace contextRef="#ctx0" brushRef="#br0" timeOffset="85454.32">29430 8262 3306 0,'-24'-18'175'0,"4"6"47"0,7-2 48 0,-1 3 27 16,1 5 3-16,4 5-22 0,9 1-27 15,-11-14-24-15,11 14-29 0,0 0-22 0,0 0-13 16,0 0-14-16,-10 25-15 0,13-1-8 15,7 6-14-15,7 12-1 0,-7 8-12 16,4 0-9-16,-1 11-4 0,1-4-11 16,-5 3-4-16,7 12-6 0,2 1-2 15,-9-16-14-15,5-1-37 0,-4-6-54 0,3 0-65 16,4-8-59-16,-7-2-58 0,3-14-71 16,-3-2-76-16,0-5-78 0,4-3-104 0,-5-8-134 15,5-7 62-15,-1-2-595 0,-13 1-682 16</inkml:trace>
  <inkml:trace contextRef="#ctx0" brushRef="#br0" timeOffset="85757.05">30123 8660 3542 0,'27'-25'-8'0,"-1"0"27"0,8-3 24 16,-8 3 2-16,-2 11 0 0,-8-3 0 16,-2 9-2-16,2 2 0 0,-3 1-7 0,-13 5 1 15,34 11 17-15,-18-3-3 0,5 9 5 16,-5 8-5-16,-2 7-3 0,2 11 3 0,-5-4 5 15,-8-3 5-15,-6 1 2 0,-8 9 3 16,-2 3 3-16,-7-6 9 0,0-6 8 16,-14-5-3-16,1-1 3 0,-4-5 2 0,4-10 3 15,6-7-1-15,4-3-2 0,-3-12-12 16,6 2-8-16,-4-11-5 0,0-10-11 16,-1-13-11-16,4-5-22 0,7 9-41 15,11-1-40-15,6-3-42 0,8-6-40 16,8-6-48-16,5 4-24 0,17 4-12 0,8-8-10 15,14 0-53-15,1 2-3 0,6 1-59 16,6-3-66-16,8 2-62 0,3 4 12 0,-1-5-216 16,1 12-178-16</inkml:trace>
  <inkml:trace contextRef="#ctx0" brushRef="#br0" timeOffset="86004.89">31302 8022 1983 0,'30'-4'0'0,"0"-4"28"0,-6 5 20 16,-4 6 13-16,0-2 1 0,7 7-5 15,-7 5 3-15,0 5 5 0,10 14 5 16,0 5-3-16,-7 9 19 0,-6 0 0 0,-7 3 17 15,-4 1 13-15,-9 5 13 0,-4-2 1 16,4-11 4-16,-14 5-4 0,1-3 7 16,-4-2 2-16,-4-13 2 0,1-7 0 15,0-4 0-15,-4-8 2 0,4-7-15 0,0-3-10 16,-1-10-9-16,-6-8-10 0,-3-17-12 16,3-8-9-16,6-7-6 0,4-1-11 15,7-7-7-15,4-1-7 0,1 1-7 0,5 8-26 16,-4 0-37-16,7 14-52 0,0 9-78 15,4 7-61-15,2 4-63 0,-3 8-91 16,11 7-180-16,-1 1-16 0,11 8 53 16,6 6-316-16,9 11-313 0</inkml:trace>
  <inkml:trace contextRef="#ctx0" brushRef="#br0" timeOffset="86371.72">29843 9907 2631 0,'-7'-13'250'0,"4"6"28"15,0-4 31-15,-1 3-17 0,-6-1-13 16,10 9-21-16,-10-8-36 0,10 8-19 16,0 0-20-16,0 0-15 0,-20 33-19 0,10-8-13 15,7 9-3-15,-3 16-7 0,6 7-22 16,3-6-10-16,0 10 5 0,4-4-12 0,5 0-7 16,-4 1-13-16,5-8-38 0,0 0-46 15,-6-12-44-15,0-10-54 0,-1-2-53 16,0-8-54-16,2-5-64 0,-2-2-80 0,1-11-81 15,-7 0-104-15,0 0-43 0,27-24 47 16,-18 5-407-16,12-6-431 0</inkml:trace>
  <inkml:trace contextRef="#ctx0" brushRef="#br0" timeOffset="86637.93">30366 10059 2724 0,'40'-40'-36'0,"-4"5"39"16,8 2 20-16,-4 7 13 0,-13 2 6 15,-4 7 6-15,-7 2 0 0,2 14 13 0,-2-2 6 16,-16 3 2-16,27 4 5 0,-14 7 10 15,-3 2-3-15,0 3 9 0,-6 7 4 16,-4 2-9-16,-4 0 0 0,-12 15 1 0,2 3 1 16,-12-7 6-16,-8 3 0 0,-6-7-5 15,-3-3-4-15,-1-4-6 0,8-7-7 16,-1-5-3-16,14-5-10 0,-4-8-7 0,11-6-10 16,-8-9-24-16,11 3-16 15,3-11-32-15,6-2-19 0,11-8-19 0,7 4-24 16,12-13-26-16,4-1-5 0,23-10-19 15,1 6-23-15,3-3-24 0,6 6-17 16,7-9-27-16,10 0-24 0,-1-2-34 0,11 10-24 16,-3 1 21-16,3 1-388 0</inkml:trace>
  <inkml:trace contextRef="#ctx0" brushRef="#br0" timeOffset="86870.63">31466 9400 1997 0,'37'-7'24'0,"-7"1"37"0,0 6 25 0,-11 6 29 16,2 1-1-16,-1 5 18 0,-7 8-6 15,1 5-2-15,-1 3-18 0,-10 2 9 16,-3 6 1-16,-3 23-23 0,-10-4 14 15,-4-2 13-15,-4-2-3 0,-1 2-5 0,-5-6-5 16,0-1-4-16,0-10-11 0,4-5-4 16,10-12-5-16,-4-2-7 0,1-10-3 15,-1-6-7-15,4-2-8 0,-5-12-2 0,2-5-7 16,-7-17-8-16,7-6-1 0,-1-9-9 16,10 12 0-16,1-12-5 0,1 10-3 0,5 1-9 15,5 13-7-15,-10-2-30 0,13 6-40 16,-2-2-62-16,4 5-40 0,4 6-54 15,2 4-73-15,4-1-107 0,0 3-139 0,10 4 29 16,4 0-306-16,-5 3-302 16</inkml:trace>
  <inkml:trace contextRef="#ctx0" brushRef="#br0" timeOffset="87354">29476 11305 2608 0,'-27'10'243'0,"11"-6"26"0,5-4 15 0,11 0-31 16,0 0-20-16,41-43 1 15,32 1-2-15,60-23 9 0,31-4 0 0,32-5-9 16,21-2-4-16,93-30-16 0,0 13-16 15,0 7-15-15,-70 15-21 0,-6 11-22 16,-14-5-10-16,-18 5-12 0,-11 16-12 0,-31 1-13 16,-54 15-8-16,-16 9-15 0,-33 3-31 15,-10 7-31-15,-21 3-18 0,-9 5-27 0,-10 2-35 16,-7-1-30-16,0 0-30 0,-34 15-26 16,8-6-36-16,-11-1-29 0,1 9-43 15,-1-9-53-15,0 3-43 0,0-4-61 0,7 0-147 16,3 1-41-16,5 1 71 0,5-8-400 15,1 2-421-15</inkml:trace>
  <inkml:trace contextRef="#ctx0" brushRef="#br0" timeOffset="91437.91">32263 8243 2717 0,'-7'14'-43'0,"7"-14"16"0,-3 11 13 0,3-11 10 16,-10 4 12-16,10-4 18 0,-3 15 18 16,3-2 18-16,3-3 10 0,3 6 11 0,4 8 2 15,1 8 2-15,8 11 6 0,-2 12-7 16,7 15 8-16,-8 5-1 0,-5 5-3 16,-8 2-6-16,-6 6 7 0,-2-3-2 0,-4 5-10 15,-11-3-6-15,-7 2 2 0,-10-5-15 16,1-1 1-16,-4-7-5 0,0-2-6 15,7-10-7-15,0-3-3 0,3-17-5 16,6-5-1-16,0-8-7 0,7-6-17 16,8-6-41-16,-1-1-23 0,0 6-37 0,0-2-28 15,0-3-32-15,10 6-36 0,-3 3-47 16,-4 4-66-16,10-1-160 0,-6 9-34 16,6-4 59-16,10 13-213 0,5-6-143 0</inkml:trace>
  <inkml:trace contextRef="#ctx0" brushRef="#br0" timeOffset="91821.51">32156 11143 2008 0,'0'0'125'15,"0"0"5"-15,0 0 6 0,0 0 3 0,0 0-4 16,33-24 6-16,-19 17-6 0,6 0-22 16,-3 3 1-16,2 0-3 0,1 7-7 0,4 6-3 15,0 1-8-15,-2 14 1 16,-2 1-9-16,-7 1-5 0,1 6-3 16,-11 1-3-16,1 8-2 0,-17 10-8 0,-4-1 0 0,-7 0-2 15,-9-4-3-15,-13 4-2 16,2-13-2-16,-9-9-6 0,0-6-3 0,5-11-1 15,9-9 4-15,9-6-2 0,-4-6-6 16,8-14-4-16,6-1-4 0,6-8-10 16,11 0 1-16,3-9-9 0,10-8-21 0,0-1-54 15,3 2-55-15,8 5-61 0,-2-1-52 16,5 2-61-16,-10 8-102 0,2 6-167 16,4-8 50-16,-1-9 48 0,2 6-236 0,-1-2-190 15</inkml:trace>
  <inkml:trace contextRef="#ctx0" brushRef="#br0" timeOffset="92320.86">30477 9151 2131 0,'-14'-8'119'0,"4"2"27"16,10 6 20-16,-14-11-2 0,14 11 2 0,-13-1-11 0,13 1-21 16,0 0-1-16,-20 19 5 15,10 5-7-15,0 1-9 0,0 7-10 16,0 0-5-16,4 5-10 0,2 12-11 0,1-7-3 15,3-5-13-15,0-2-3 0,7 1-9 16,-1-4-1-16,-3-6-11 0,4-1-4 0,0-1-2 16,3-2-5-16,0-1-24 0,0-4-45 15,-3-2-47-15,2-5-61 0,4 2-62 16,-2-8-82-16,2 2-128 0,1-6-135 0,2 3 47 16,1-6-316-16,-17 3-304 0</inkml:trace>
  <inkml:trace contextRef="#ctx0" brushRef="#br0" timeOffset="92754.35">30976 11570 2535 0,'0'0'158'15,"-3"-33"7"-15,10 21-6 0,-1-4 9 16,-3 7-5-16,4-4-16 0,3 1-7 16,-3-1-16-16,2 6-12 0,2 2-11 0,-11 5-12 15,27 0-6-15,-8 9-11 0,5 7-7 16,-8 9-3-16,1 1-6 0,3 20-8 15,-10 2 2-15,0 4-7 0,-10-6-5 0,-7 6 0 16,-13-2 0-16,4-4-4 0,-14 0-1 16,-10-7-5-16,3 0 2 0,-3-13 9 15,7-5 7-15,3-11 8 0,6-7 2 0,2-6 0 16,-2-10-10-16,0-12-3 0,-2-12-1 16,19-2-10-16,1 1-3 0,12-16-4 15,7 3-2-15,4-2-6 0,10 9-13 16,-14 6-41-16,4 9-55 0,7-7-69 15,-2 8-58-15,-1 11-81 0,-9-2-94 0,2 11-182 16,-1-2 18-16,1-3 56 0,-1 2-332 16,-7 3-320-16</inkml:trace>
  <inkml:trace contextRef="#ctx0" brushRef="#br0" timeOffset="93121.19">29659 9450 2258 0,'-12'-6'-177'0,"-2"6"20"15,14 0 9-15,0 0 0 0,-20 13-10 16,16-8-342-16,4-5-6 0</inkml:trace>
  <inkml:trace contextRef="#ctx0" brushRef="#br0" timeOffset="93454.44">29683 10659 1435 0,'-6'10'-27'0,"-8"5"4"0,10 1 6 16,1-7 2-16,6 7-3 0,1-1 0 15,-1 2 2-15,8 2 8 0,1 12-14 0,1-4 25 16,11 15 18-16,0 1 17 0,2-3 8 15,1 8 8-15,-4-4 7 16,0 6-2-16,-2 0 2 0,-5 4-1 0,-2 0-2 16,-5-1-1-16,-2 4 1 0,0-4-4 15,-4 5-3-15,1-13-6 0,-1-8-2 0,0-6-7 16,0 1-5-16,1-7 1 0,-4-3-5 16,3-4-11-16,0 0-35 0,1-6-51 15,-1-6-87-15,-3 1-502 0,0-7-154 0</inkml:trace>
  <inkml:trace contextRef="#ctx0" brushRef="#br0" timeOffset="93789.27">30243 11772 2102 0,'0'0'175'0,"0"0"-8"16,3 8-5-16,-3-8-6 0,0 0-27 15,0 0-8-15,0 0-11 0,6 10-15 0,-6-10 5 16,4 11-2-16,3 0-21 0,3 3-1 16,-4 5-5-16,5 1 8 0,-5-1-21 15,1 6 0-15,-7 6-10 0,0-5 3 0,-7 8-5 16,-6-4-6-16,-4 15 6 0,-9-4-9 16,-11-7-2-16,1-4-1 0,-2-13 1 0,5-2 11 15,0-11 2-15,-1-5 0 16,-2-9-5-16,-11-18 0 0,7-15-10 15,0-21 1-15,10-16-9 0,13-1 3 0,4-2-10 16,13 16 2-16,13-12-10 0,4 8-28 16,13 5-78-16,0 18-50 0,10 11-61 0,0 4-84 15,4 8-125-15,-5 12-134 0,1 8 49 16,-2 7-308-16,5 8-295 0</inkml:trace>
  <inkml:trace contextRef="#ctx0" brushRef="#br0" timeOffset="94139.8">29960 13115 2503 0,'-14'19'139'0,"1"-3"20"15,3-4 0-15,13-2 21 0,7-5 27 16,17-2 11-16,19-11 8 0,47-9 1 0,18-11-12 15,49-16-15-15,13-14-17 0,17-12-20 16,20-8-13-16,70-27-16 0,-63 17-8 16,56-19-19-16,-70 17-11 0,-2 3-8 0,2 3-9 15,-13-2-7-15,-14 6-11 16,-9 2-8-16,-23 7 1 0,-25 7-10 0,-29 22-5 16,-19 6-4-16,-22 10-4 0,-15 8-3 15,-11 3-15-15,-13 5-15 0,-13 3-36 0,3 7-43 16,0 0-44-16,-47 0-38 0,14 4-37 15,-8 4-23-15,-11 5-33 0,-5 5-38 16,10 1-36-16,4-5-62 0,10 2-125 0,3-1-27 16,6-4 59-16,-3 8-311 0,8-6-283 15</inkml:trace>
  <inkml:trace contextRef="#ctx0" brushRef="#br0" timeOffset="95221.38">30369 6022 2246 0,'-16'14'-56'16,"-1"3"39"-16,7-5 26 0,7-2 31 16,-1 0 21-16,4-10 33 0,17 22 13 0,3-14 13 15,10 2 12-15,37 1 0 0,12-5 1 16,42-6-4-16,13-6-7 0,49-8-4 0,10-5-12 16,10-6-8-16,4-6-9 0,-14 1-7 15,-10-2-9-15,-16 1-3 16,-43 6-14-16,-12 3 0 0,-22 7-8 0,-30 1-2 0,-16 3-5 15,-7 5-4-15,-17 6-1 0,-7 6-7 16,-10 5-1-16,-3-11 0 0,-60 47-7 16,-16-2-3-16,-50 14 0 0,-31 6 1 15,-14 1-5-15,-22 6 1 0,-10 7-1 16,-4-5 0-16,-16 1 4 0,-4-3-5 0,11-7-15 16,9-5 13-16,23-2 5 0,21-8 8 15,50-18 8-15,19-1 6 0,28-12 15 0,16-1 9 16,7-8 13-16,19-7-3 0,11-3-7 15,13 0-7-15,0 0-4 0,67-43-6 16,23 5-5-16,13-5-1 0,50-17-7 0,14-5-6 16,17 3 1-16,9-2 5 0,9 3-11 15,-4 4 0-15,-12 4-2 0,-16 6-3 16,-44 16 4-16,-18 6-12 0,-22 6-3 16,-26 9-2-16,-20 4 2 0,-23 9-6 0,-17-3 4 15,-20 18-1-15,-40 3 0 0,-40 22-2 16,-50 14 0-16,-27 7 5 0,-10 1 0 15,-16-1-3-15,-14 7-2 0,4-10-1 0,10 3 3 16,13-10-1-16,20-1 2 0,53-18 1 16,17-2-5-16,24-11 2 0,19-8 9 0,27-8-8 15,13-12-4-15,17 6 1 16,53-33-7-16,31-3-6 0,49-16-13 0,30-3-22 16,8-2-31-16,6 4-42 0,9 6-52 15,-10-2-56-15,-9 10-97 0,-7 2-129 16,-37 6-157-16,-6 6 51 0,-20 0-426 0,-27 7-461 15</inkml:trace>
  <inkml:trace contextRef="#ctx0" brushRef="#br0" timeOffset="98388.97">26766 6950 2864 0,'-60'0'9'15,"14"3"39"-15,8-3 22 0,13 1 11 16,1-1 12-16,4 0 12 0,0 0-3 15,20 0-8-15,-17-4-11 0,17 4-13 0,40-18-4 16,26 1-5-16,48-12-9 0,66-7-2 16,24 1-1-16,32 2-15 0,11-5 5 0,10 4-3 15,-1-1-10-15,-3-4-2 0,-9 10 1 16,-7-9-9-16,-14 5 5 0,-10 8-6 16,-20 0-2-16,-59 6 2 0,-18 6-4 0,-12-1 1 15,-31 3-6-15,-13 4 2 0,-9 2-24 16,-15-1-31-16,-9 2-37 0,-5 1-29 0,-1 6-53 15,-7-3-67-15,-14 0-91 0,6 4-199 16,-6-4 50-16,0 0 47 0,0 0-184 16,0 0-109-16</inkml:trace>
  <inkml:trace contextRef="#ctx0" brushRef="#br0" timeOffset="98791.32">26690 4450 1964 0,'-41'0'173'16,"11"-5"-2"-16,8 5-3 0,1-3-12 0,12 1-17 16,9 2-14-16,0-15-14 0,19 1-12 15,52-15-16-15,41-11 0 0,72-16-3 0,39-2 0 16,107-24-23-16,7 3-1 0,20 0-1 16,10 1-7-16,3 6-4 0,6-9-3 15,-23 9-1-15,-20 7-11 0,-83 15 0 16,-6 5 1-16,-11-1-11 0,-16 9 2 15,-30 5-4-15,-51 10 4 0,-22 4-4 0,-21 2-8 16,-27 7-23-16,-15 2-46 0,-15 1-18 16,-6 9-30-16,-14 0-53 0,-5 1-78 0,-11 4-109 15,-3 5-158-15,-14 1 36 0,-10 5-204 16,-22 6-169-16</inkml:trace>
  <inkml:trace contextRef="#ctx0" brushRef="#br0" timeOffset="99372.29">14146 10272 2032 0,'-20'21'60'0,"7"-9"18"0,13-5 25 16,0-7 1-16,40-3 3 0,43-22-7 15,27-12 4-15,63-26-15 0,24-12 0 16,23-8-4-16,87-25-4 0,-10-10-9 0,-8 11 5 16,-9 4-20-16,-60 23 14 0,71-23-6 15,-78 28-14-15,1 0 4 0,-15 8-8 0,-3 3-20 16,-19 6 12-16,-27 9-3 0,-47 15-5 16,-16 9-2-16,-20 2-5 0,-14 5 0 15,-16 6-7-15,-7-1-7 0,-6 12 2 0,-7-7-3 16,-11 8-25-16,-6 0-58 15,0 0-65-15,0 0-85 0,0 0-101 0,-71 15-160 16,35-8 40-16,-34 4 56 0,-6-7-185 16,-25 6-76-16</inkml:trace>
  <inkml:trace contextRef="#ctx0" brushRef="#br0" timeOffset="99972.22">3443 11169 1780 0,'-41'7'125'0,"12"-3"5"16,2-2-7-16,10-2-6 0,8-7-14 16,9 7-9-16,43-43-11 0,34-9-6 15,65-19-5-15,35-16-4 0,100-34-12 0,36-5-1 16,30-17-1-16,27-5-5 0,8 4 1 15,11-3-8-15,2 5 8 0,-18 10 0 16,-19 10-10-16,-25 18 2 0,-35 5-6 16,-98 31 4-16,-26 14-7 0,-30 7-6 0,-50 15 1 15,-13 7-4-15,-27 7 3 0,-10 3-8 16,-10 5 5-16,-17 4-3 0,-6 6-18 16,-7 0 2-16,0 0-22 0,0 0-46 0,-43 31-52 15,19-13-56-15,-16 8-73 0,4 6-116 16,6 11-90-16,3 3 40 0,4 4-174 0,-1-3-85 15</inkml:trace>
  <inkml:trace contextRef="#ctx0" brushRef="#br0" timeOffset="100371.79">5200 15202 1820 0,'43'18'118'0,"23"-15"10"0,41-21 11 15,56-25-12-15,21-22-13 0,29-23-5 16,81-47-10-16,22-6 8 0,15-15-17 15,9-6-10-15,6 5 2 0,4 4 0 16,7 3-21-16,-17 10-3 0,-4 5-13 0,-19 5 8 16,-14 13-12-16,-80 36-2 0,-16 9-4 15,-10 4-4-15,-27 14 2 0,-17 8-6 0,-43 18-13 16,-17 6 4-16,-30 10-4 0,-12 3-5 16,-15 9 0-16,-9 4-5 0,-10 1 3 15,-7 3-16-15,3 0 15 0,-6 6-11 0,-4-7-31 16,-3 6-35-16,-3-1-31 15,3 1-31-15,-7-1-42 0,0-4-67 0,1 2-58 16,-1-3-138-16,4 1 39 0,3-8-176 16,0 0-75-16</inkml:trace>
  <inkml:trace contextRef="#ctx0" brushRef="#br0" timeOffset="125806.2">16693 15470 1963 0,'-13'-22'161'0,"5"-2"-3"15,12-2 1-15,0 1 3 0,12-21-9 16,8 4-5-16,2 2-15 0,11 3-15 0,-1 1-9 16,-6 5-8-16,7 10-16 0,-7 9-5 15,-7 3-9-15,1 7-1 0,6 7-10 16,0 5-3-16,-11 5-6 0,11 17-10 0,-12 4-1 15,-2 6-11-15,-6-5-2 0,-13-3 3 16,3 3-9-16,0-2-1 0,-11 0-2 0,11-9-1 16,0-1-2-16,0-1-2 0,8-6 3 15,-5-3-8-15,0-8-6 0,10 3 4 0,1-2 2 16,2-1-6-16,-2 0-1 0,-1-3 1 16,-3 3-4-16,0 2 2 0,0 4 6 15,-3-2 1-15,-1 6 6 0,-2 0 3 16,-4 5 3-16,-4 3 7 0,-9 4-2 15,-7 11-3-15,-6 2-1 0,-8-9-2 0,-3 6 2 16,7-10 1-16,0-4-6 0,3-4-2 16,5-1 2-16,-2-5-10 0,4-8-42 0,1-2-58 15,1-5-97-15,9-2-108 0,-2-8-152 16,5 0-63-16,9-8 46 0,14-10-331 16,16-9-288-16</inkml:trace>
  <inkml:trace contextRef="#ctx0" brushRef="#br0" timeOffset="126306.87">18530 15172 2466 0,'9'0'128'0,"-9"0"6"15,0 0 3-15,0 0-1 0,0 0-7 16,13 5-15-16,-13-5-17 0,0 0-11 0,0 0-7 16,0 0 0-16,-33 18-20 0,20-11 4 15,-14 3-11-15,7 5-8 0,-23 6 0 0,10 1-4 16,-14 3 2-16,-6 4-11 0,-4-4-6 15,4 6 1-15,-1-1 0 0,2 1 15 0,1-2 5 16,1-4 5-16,0-4 6 0,14-2 14 16,9-5 5-16,0-3 15 0,10-5 9 15,8 2 15-15,-1-2 20 0,-4-4-4 16,14-2-11-16,0 0-2 0,-33-12-2 16,26 0-17-16,-2-5 4 0,1-8 2 0,8-4 10 15,0-23 12-15,11-6 7 0,-5-3 2 16,1-18-3-16,13-3 4 0,-4 4 3 0,8 0 2 15,-4 12 2-15,-4 13 1 0,-2 7-7 16,-1 14-2-16,-7 10-16 0,2 1-20 0,-5 7-11 16,-3 3-17-16,7 7-3 0,-7 4-9 15,0 0-3-15,0 0-7 0,36 29-2 16,-19-4-1-16,-1 15-11 0,8 8 1 0,-4 2 0 16,-4 8-7-16,5 14-2 0,-2 0-5 15,-2 3 4-15,-4 3-5 0,-2-3-22 16,5 0 0-16,-2-15 0 0,-5 1 0 15,12-4 0-15,-8-6-24 0,4-5-75 0,-4 0-44 16,-4-14-41-16,9-6-36 0,-6-5-31 16,2 0-41-16,-4-7-65 0,4-2-45 0,-8-1-58 15,7-6-97-15,-2 0-139 0,2-2 52 16,3-3 66-16,-16 0-539 0,27-11-586 16</inkml:trace>
  <inkml:trace contextRef="#ctx0" brushRef="#br0" timeOffset="127156.84">16449 16690 3386 0,'-36'20'125'0,"9"-6"16"0,-3-3 0 16,17-4-11-16,-1 0-7 0,5 0-9 0,2 2-1 15,7-9 21-15,13 15 16 16,17-5 16-16,17-5 15 0,29-2-4 0,38-9-8 15,19-1-15-15,11-5-14 0,49-13-25 16,3-6-5-16,25-6-13 0,-12-8-10 0,8-5 3 16,-20-5-7-16,-7-2-12 0,-13-10 12 15,-14 1-8-15,-23 0-16 0,-21 2 3 16,-29 10-8-16,-9 0 24 0,-15-3 16 0,-15-8 5 16,-15-9-2-16,-6-2-1 0,-14-9-5 15,-16-11-9-15,-13-1-10 0,-4-3-6 0,-5-3-7 16,-15-22-7-16,-10 0-6 15,14 28 4-15,-18-18-3 0,12 27 0 0,-12 1-9 16,2 5-3-16,-8 4-5 0,-23-15-5 16,10 24-2-16,-3 1-2 0,-14 11-2 0,-30-13-4 15,-3 9-3-15,11 22-2 0,-38-1-2 16,20 15-7-16,1 7-2 0,-5 5-1 0,-2 9-1 16,3 8-3-16,4 9 3 0,-1 9 1 15,10 14-4-15,-23 18-3 0,7 12-2 0,6 10 2 16,1 17-1-16,9 13 2 0,0 9 3 15,0 7-1-15,11 0 3 0,9 6 1 16,11 3-6-16,5 1 3 0,11 1-1 16,17-8 1-16,0 4 8 0,20-4-8 0,19-17 4 15,4-1-2-15,17-1 0 0,2 1 1 16,22-7-1-16,19 18 0 0,13-14-1 16,0-32 1-16,31 14 3 0,-14-29 2 0,6-7-1 15,4-7-1-15,11-11 2 0,2-12-2 16,7-8-3-16,3-5-16 0,4-8-47 0,-4-5-42 15,0-6-38-15,-6-5-40 0,-4-5-41 16,-6-3-40-16,-7-6-57 0,-13 4-66 0,-4-8-68 16,-19 7-98-16,-4-4-131 0,-10-1 62 15,-1 1-617-15,-5-3-704 0</inkml:trace>
  <inkml:trace contextRef="#ctx0" brushRef="#br0" timeOffset="132389.9">25620 15640 3476 0,'-18'-10'-115'0,"6"0"27"15,-2 0 29-15,-2 5 25 0,6-2 6 16,-1 0 15-16,-2 3 6 0,13 4-8 0,-17-5 8 16,17 5 0-16,0 0 4 0,-27 8-2 15,18 0-5-15,-1 6 7 0,-4 1 4 0,4 7 6 16,4 3 1-16,3 0 5 0,3 6 3 16,3 1 0-16,7 4 3 0,-1 8 0 15,15-1-9-15,-4-4 1 0,7-3 9 0,-3-9-2 16,1-4 0-16,19-2-2 0,-10-4 8 15,2-9-1-15,-3-2-10 0,1-1 3 16,2-5-1-16,-3-2-2 0,2-3-4 0,-2-7 1 16,-3 4 3-16,-4-9-1 15,0 0 0-15,-2-2-3 0,-4-3-7 0,-7 2 3 16,-2-1-7-16,-8 2 1 0,0-1 6 16,-3 0 2-16,-3-5-7 0,3 8-2 0,-7-1 4 15,0 3-6-15,-2-5-3 0,-1 2-1 16,-7 3 3-16,0 1-2 0,-3-3 7 15,0 6 2-15,-4-7-4 0,5 3 0 0,-5 2 0 16,1 4 2-16,-1-7 6 0,-1 2-2 16,4 2-3-16,1 1-2 0,0-3 2 0,0 1-4 15,0-2-4-15,-6-3 9 0,2 1 3 16,7 2-2-16,-2-3-3 0,5 1-2 16,-2 2-1-16,2-6 3 0,1 5-2 15,2-5-2-15,5 4 8 0,0 2 6 16,-1-3-11-16,4 1 7 0,3 2-7 0,0 1 4 15,0-3-4-15,3 3 1 0,4-1 4 16,-4 3-3-16,3-1-1 0,5 1 1 16,-5 2-8-16,7 2 7 0,-2 1-8 0,-1 1 9 15,2 3-2-15,-12 3-8 0,31 3 10 16,-31-3-6-16,30 7 1 0,-17 4 6 0,4-4 0 16,-4 7-8-16,4 3 3 0,-4-1-7 15,-3 8 2-15,0-2 1 0,-3 10-10 16,0 1-21-16,-7-3-7 0,0 3-17 0,3-1-24 15,-3 3-38-15,0-5-38 16,0-2-62-16,0-2-109 0,3-1-101 0,7 0-200 16,1-4-131-16</inkml:trace>
  <inkml:trace contextRef="#ctx0" brushRef="#br0" timeOffset="133107.5">28523 15420 1817 0,'0'0'-31'0,"0"0"37"0,0 0 13 15,30-8 15-15,-30 8 9 0,0 0 10 0,3-10 11 16,-3 10 6-16,0 0-1 0,0 0-1 16,0 0-4-16,0 0-8 0,0 0-5 15,0 0-4-15,-37-11-6 0,20 15-1 16,17-4-8-16,-43 10 0 0,17-3-3 15,2 1-5-15,-6-1-2 0,-3 3-2 0,-1 1-2 16,1 3-7-16,0-2 5 0,-16 9-3 16,8-6-1-16,8-1-3 0,-13 10 0 15,8-10 3-15,8 1-8 0,1-1 4 0,5 0 4 16,4-4-4-16,0 2 1 0,4-4 1 16,6-3-5-16,-7 3 23 0,7-4 9 0,-4-1 9 15,14-3-10-15,0 0-1 0,0 0 4 16,-33-7-5-16,23-1 7 0,4-1-6 15,6 9 3-15,-11-21-7 0,8 2 1 16,0 1 2-16,3-7-9 0,3-3 2 16,0-5 0-16,0-2 3 0,8-12-9 0,-1-3 6 15,4 0-2-15,-1 3 6 0,-1 4 1 16,2 5 9-16,-7 6-2 0,6 2 9 16,-6 5 4-16,3 1 2 0,-4 5-5 0,1 5-3 15,-3 1-8-15,-1 1-6 0,0 3-3 16,-3 9-10-16,0 0 5 0,0 0-5 0,0 0 1 15,34 23 5-15,-28 0-1 0,4-2-3 16,4 25 4-16,-8-9 2 0,11 12-1 16,-7 2 1-16,-4 2-5 0,8 0 4 0,-4 4-2 15,3-3 0-15,-2 0-5 16,-5 0 6-16,7-5-2 0,-2-2-6 0,-5-7 1 16,4-10-7-16,-4 0-4 0,2-9-38 15,-5 0-53-15,3-2-49 0,1-5-63 0,2-4-109 16,-1-5-166-16,-8-5-70 0,0 0 62 15,36-12-269-15,-20-5-238 0</inkml:trace>
  <inkml:trace contextRef="#ctx0" brushRef="#br0" timeOffset="133590.28">29380 14952 2111 0,'9'-7'-74'0,"2"2"10"0,-1-2 3 0,6 1 7 16,1-1 7-16,0-1 6 0,2 4 3 15,5-2 4-15,-1 3 7 0,-3 3-1 16,0 3 5-16,0-3 5 0,0 7 2 16,3 0 6-16,-2 4-5 0,-5 2 2 15,1 6 2-15,-4-1 8 0,1 2-7 0,-1-1 3 16,-7 5-3-16,-3-2 9 0,2 3 4 16,-5 0 8-16,-5 0 7 0,5 3 14 15,-9 6 14-15,2-3 10 0,-2 1 10 0,-2 1 6 16,-8 9 2-16,1-2-4 0,-2-1-1 15,1 3-5-15,5-13-7 0,4-1-3 0,0-8-9 16,7-3 3-16,-1-3-2 0,1 0 7 16,-4-3 7-16,7 3 1 0,0-14 4 15,0 10-1-15,0-10-8 0,17 5-5 16,-17-5-5-16,30 3-1 0,-7-10-2 16,1 3-13-16,6-2-3 0,0-1-34 0,6-5-54 15,18-2-73-15,-7-7-139 0,2 4-188 16,2-2 47-16,-5 1-126 0,1-7-44 15</inkml:trace>
  <inkml:trace contextRef="#ctx0" brushRef="#br0" timeOffset="133940.06">31326 14783 1798 0,'0'0'234'0,"-6"-13"4"0,6 13-10 15,-7-5-25-15,7 5-23 0,0 0-22 0,0 0-11 16,0 0-11-16,0 0-13 0,-14 32-8 16,17-7-4-16,2 0-5 0,1 8-12 0,4 2-10 15,4 9-7-15,-5 5-7 0,7-2-4 16,-5 3-6-16,-1-3-4 15,-1 3-6-15,2-11-3 0,-1-6-2 0,0-5-10 16,-3 5 2-16,-4-8-8 0,4 2-2 16,-4-9-10-16,0 1-27 0,0-6-21 0,1-2-34 15,3-4-60-15,-1 0-62 0,-6-7-62 16,0 0-91-16,0 0-177 0,27-14-5 16,-17 3 62-16,-4-3-243 0,1-4-195 0</inkml:trace>
  <inkml:trace contextRef="#ctx0" brushRef="#br0" timeOffset="135574.32">30929 13840 1282 0,'0'-20'75'0,"0"9"-18"0,3-1 31 16,5-1-30-16,-2 1-4 0,1 2-5 15,2-3-15-15,-5 4-3 0,3 2-8 0,-7 7-6 16,10-13 5-16,-10 13 1 16,17-4-5-16,-17 4 0 0,0 0 4 0,26 14-1 15,-16-4 0-15,-3-1-4 0,-4 7 2 16,4 2 0-16,-4 1-1 0,-3 3-1 16,4 3 4-16,-8 3 3 0,-3 4 9 0,4-7 0 15,-7 6 8-15,7-5-2 0,-4-1-5 16,0 0 3-16,1-1 7 0,3-2-3 15,-1-4-1-15,-2-3 1 0,6-2 8 0,-4-5 3 16,0 0 9-16,4-8 4 0,-3 16 0 16,3-16-7-16,7 12-2 0,-7-12-11 15,0 0 1-15,17 3-6 0,-17-3-4 0,0 0-1 16,40-14-8-16,-23 7-34 0,-1-3-53 16,1 1-65-16,-1-7-111 0,1 1-178 15,-4 1-34-15,4-1-156 0,0 0-104 16</inkml:trace>
  <inkml:trace contextRef="#ctx0" brushRef="#br0" timeOffset="136107.95">31386 13327 1708 0,'0'0'-40'0,"10"-12"21"16,-6 5 9-16,-4 7 25 0,6-13 2 16,-6 13 6-16,4-11-4 0,-4 11 0 0,6-7-5 15,-6 7 5-15,10-7-1 0,-10 7 0 16,14-4-2-16,-14 4-2 0,0 0-1 16,33 9 1-16,-23-1 4 0,3-1-5 0,0 3 1 15,-6 2-2-15,7 3 4 0,-8-1-1 16,-3 3-1-16,1-3-3 0,-1 1 4 0,-3-2 1 15,-3 2-4-15,-4 0 4 0,1 0 2 16,-1-2 1-16,-3-1 7 0,-3-2 2 16,2 0 0-16,-2-3-3 0,3-4 0 0,10-3 6 15,-26 5-4-15,12-5-3 16,14 0-5-16,-23-8 0 0,9 2-2 0,5 2-1 16,-1-6-4-16,-1-1 0 0,5 3-1 15,-4-3 1-15,4-2-4 0,1 6 2 16,2-4-20-16,3 11-44 0,0-19-53 0,0 6-73 15,0 1-126-15,8 2-293 0,-8 10-98 16</inkml:trace>
  <inkml:trace contextRef="#ctx0" brushRef="#br0" timeOffset="137024.23">29213 14070 1734 0,'7'-15'-2'0,"-1"1"12"0,-3 3 12 16,1-3 13-16,-4 7 7 0,0 7 2 0,6-19-4 15,2 12-8-15,-5-2 0 0,6 1-5 16,-2 1 1-16,-7 7-1 0,20-7-2 0,-20 7 3 16,24 0-5-16,-24 0 0 0,22 7-1 15,-8 0-4-15,2 4-2 0,-5 2 0 16,2 2 1-16,-2 2-3 0,-2 2 1 0,-2 5-1 16,-1 1-3-16,-6 0 2 0,3 1-2 15,-9-1 1-15,3 4-3 0,-10-2-2 0,5-2 0 16,-1-2 1-16,-1-3 3 15,-1 2 1-15,5-7 4 0,-1-1 0 0,1 0 5 16,0-3 7-16,1 0 2 0,-1-4 12 16,3 0 7-16,3-7 11 0,-10 17 0 15,10-17 12-15,0 8 1 0,0-8 2 0,0 0-4 16,-6 8-1-16,6-8-2 0,0 0-14 16,0 0-9-16,0 0 2 0,0 0-7 15,0 0-7-15,39-16-2 0,-29 10-4 0,4 1 6 16,-1-2-12-16,4 0-2 0,-7 1-15 15,2-5-29-15,6 4-38 0,-6 3-61 0,2-6-75 16,-4 2-108-16,7-2-183 0,-7 5 37 16,3-2-175-16,1-3-127 0</inkml:trace>
  <inkml:trace contextRef="#ctx0" brushRef="#br0" timeOffset="137508.98">29636 13602 1802 0,'0'0'-19'0,"-3"-18"35"16,-4 11 33-16,4 0 14 0,3 7 16 16,-7-15 14-16,4 7 3 0,3 8-5 0,-7-10-9 15,7 10-6-15,0 0-12 0,-3-10-5 16,3 10-8-16,0 0 0 0,0 0-3 15,0 0-2-15,0 0-3 0,0 0 6 16,13 35-3-16,-9-20 2 0,2-1-11 16,-3 4 3-16,4 6-4 0,4-2-5 0,-5-3 0 15,4 4-2-15,-4-5-1 0,2 4-5 16,-5-7-9-16,3 3 9 0,1-4-3 16,-4-1-9-16,0-2 2 0,0 1 2 0,2-5 4 15,-5-7-10-15,6 18 0 0,-3-14 4 16,-3-4-19-16,7 10-26 0,-7-10-40 0,0 0-52 15,0 0-59-15,9 0-78 0,-9 0-148 16,0 0-44-16,0 0-157 0,11-22-110 16</inkml:trace>
  <inkml:trace contextRef="#ctx0" brushRef="#br0" timeOffset="138274.25">27553 14333 1767 0,'0'-9'-7'0,"0"0"14"0,3-4 10 0,1 6 5 16,2-4 2-16,4 1 4 0,-3 1-1 15,3-4 2-15,-4 6-2 0,4-1-3 16,1 4 5-16,-11 4-5 0,16-6-1 16,-16 6 3-16,23 0 1 0,-23 0 2 0,21 10 0 15,-8-2-2-15,-3 5 3 0,-3 1-1 16,-1 4 4-16,-6 0-1 0,0 1-1 0,-6 3-5 15,3 3 2-15,-5 0-1 0,2 0-1 16,-4-2 3-16,0 4 5 0,3-4-5 16,0-5-3-16,4 0 6 0,-3-4-5 15,2-2-3-15,1 1-3 0,-1-2 7 0,4-3 3 16,0-8 5-16,-10 17 7 0,10-17 5 0,-3 8-6 16,3-8 13-16,0 0-5 0,7 14-2 15,-7-14-10-15,13 4-1 16,-13-4 0-16,0 0-10 0,34-4-4 0,-34 4-1 15,33-8-2-15,-14 2-1 0,5-1-33 16,3 3-43-16,-4-6-47 0,1-1-66 0,-5 1-92 16,-2 1-170-16,3-4-5 0,0 1-172 15,-3 2-109-15</inkml:trace>
  <inkml:trace contextRef="#ctx0" brushRef="#br0" timeOffset="138726.07">27943 13783 1757 0,'0'0'-12'15,"3"-17"13"-15,1 10 8 0,-4 7 5 16,10-12 9-16,-1 5 2 0,2 1 5 0,-11 6 4 16,23-7-1-16,-13 4 3 15,-10 3-4-15,23 0 3 0,-23 0-1 0,23 10-1 16,-9-3-3-16,-4 4 0 0,0 2-6 16,-1 2 2-16,2 4-3 0,-1 2 0 15,-7-4-4-15,-3 5 0 0,0 3 2 0,-3-1-6 16,-1-2-3-16,-2-5 3 0,6 2-1 15,-3-1-4-15,0-3 2 0,-2-5 3 0,5 3-1 16,0-13-3-16,5 15 0 0,-5-15 3 16,6 10 0-16,-6-10-2 0,16 2-2 15,-16-2-1-15,20 3-1 0,-20-3-4 0,37-7-1 16,-17 2 6-16,-4-1-6 0,5 5 4 16,-7-8-1-16,2 7-19 0,-3 0-33 0,-13 2-53 15,23-11-65-15,-12 7-72 16,-5 1-434-16,4 0-165 0</inkml:trace>
  <inkml:trace contextRef="#ctx0" brushRef="#br0" timeOffset="139406.89">25183 14772 1913 0,'10'-14'-33'0,"-1"-3"23"16,2 3 22-16,-1 2 9 15,-1-1 7-15,2 2 4 0,-1 3 4 0,0-1-1 16,0 1-2-16,-3 4 0 0,-7 4 3 15,23-7 2-15,-23 7-3 0,0 0 2 16,23 10 2-16,-20-1-2 0,1 4-1 0,-1 5-3 16,-6 1-2-16,3 4 8 0,-7 2 5 15,4 0 1-15,-4 2-3 0,4-2 3 0,-7-4-3 16,3 0 2-16,4-3 0 0,-1 0 0 16,-2-4 2-16,6 0-1 0,-3-4 1 15,3 2 8-15,0-12 1 0,3 14-2 0,3-8-2 16,-6-6 0-16,0 0-5 0,24 5-8 15,-24-5-3-15,33-7-9 0,-16-1-6 16,6-2-13-16,0-1-72 0,7-3-86 16,-9-1-131-16,1 0-211 0,-1 1 58 0,-1-3-231 15,-1 3-162-15</inkml:trace>
  <inkml:trace contextRef="#ctx0" brushRef="#br0" timeOffset="139774.54">25756 14090 1932 0,'-3'-13'1'0,"-1"6"22"0,4 7 5 0,-6-12-4 15,6 12-4-15,-3-9-1 0,3 9-2 16,0 0 2-16,0 0 0 0,0 0-2 0,0 0-2 15,30 31-2-15,-21-20-2 0,1 3 1 16,1-3-2-16,-2 3 3 0,1 1-2 16,1-2-4-16,-5-1-1 0,4 1 2 0,1-5-3 15,-2 0 0-15,1 1-1 16,-4-1 2-16,8 3-2 0,-4-1-2 0,1 0 3 0,-2-2 3 16,1 3 3-16,0 3 6 0,4-3 2 15,-8 6 5-15,0-1 4 0,-6 0-3 16,-3 2 1-16,-3 4 0 0,-11 3-5 15,-6 0 0-15,-10 4-3 0,3-4-1 16,6-7-4-16,1-5-13 0,-1-1-36 0,2-5-60 16,1-4-68-16,4-3-124 0,4-3-374 15,13 3-158-15</inkml:trace>
  <inkml:trace contextRef="#ctx0" brushRef="#br0" timeOffset="141040.7">24690 15437 1920 0,'0'0'-15'16,"0"0"13"-16,0 0 15 0,0 0 17 15,-21 3 10-15,21-3 11 0,0 0-2 0,0 0-2 16,-33-5 0-16,33 5 8 0,-36 0-2 16,9 0-1-16,-10 0 2 0,1 2 2 0,-14-2-7 15,-20 4 3-15,-4 0 1 0,-9 3-7 16,-21 6-4-16,-2-4 3 0,-1 8-2 16,1-6 3-16,-11 11-7 0,-7-5 5 15,4 7-2-15,-3 1 4 0,3 0-9 0,-7 0 8 16,7 0 0-16,-6 0 1 0,2-3-4 15,4 1 7-15,-3-2-4 0,0 3-1 16,-4-6-2-16,7 0 9 0,6 3-6 16,2-6 9-16,4 0-13 0,-12-2-5 0,11 2 2 15,9-4-1-15,17 0-4 0,5-1-2 16,5 0 5-16,4 1-8 0,-2-4-5 0,8 0 3 16,10-2-10-16,9 1 12 0,1-5 4 15,10 5-4-15,-3-5-2 0,9 3-8 0,0-2 0 16,3 1 6-16,8-3-13 0,16 0 5 15,-30 0-7-15,13 2-10 0,17-2-29 16,-20 0-9-16,20 0-43 0,0 0-35 16,-10 6-66-16,10-6-86 0,0 0-123 0,0 0-111 15,0 0 57-15,0 0-246 0,50-11-187 16</inkml:trace>
  <inkml:trace contextRef="#ctx0" brushRef="#br0" timeOffset="143007.64">22726 15072 2011 0,'0'0'9'0,"0"-13"22"0,0 13 14 16,0-14 7-16,3 6 9 0,-3 8-2 0,7-21 5 16,-1 10-9-16,5-4 13 0,5-1-6 15,-2 1 0-15,5 1-1 0,5 2 6 16,0 1-6-16,-1-2-6 0,0 6-3 16,0 0-7-16,-2 3 7 0,-1 4-5 0,-20 0-11 15,43 8 11-15,-27 2-9 0,-2 3-1 16,-1 5-2-16,-2 4-8 0,-8 3 1 0,0 3-3 15,-6-3 5-15,-4 7-13 0,0 4 0 16,-13 5 5-16,7 5-3 0,-7-1-1 16,10-8-3-16,0-6 0 0,-3-6-3 15,2-3 0-15,-2-3-3 0,10 2 3 0,-4-4 3 16,7-5-2-16,-3 1 10 0,-1-2 12 16,1-4 0-16,3-7 7 0,0 15 4 0,0-15-3 15,14 4-1-15,-14-4 5 0,0 0-12 16,30-4-2-16,-30 4-1 0,36-8-8 15,-19 4-5-15,3-5-68 0,4 0-90 0,-5-1-97 16,1-4-160-16,10-3-124 0,3 1 48 16,1-12-264-16,5 0-226 0</inkml:trace>
  <inkml:trace contextRef="#ctx0" brushRef="#br0" timeOffset="143607.76">23936 14395 2142 0,'0'0'6'0,"0"0"28"15,-10-11 10-15,10 11 3 0,0 0 0 0,-17-1-8 16,17 1-5-16,-22 0-2 0,22 0 6 15,-30 4-1-15,9 4-2 0,-2-1 5 16,-11 6-2-16,1-4-6 0,-3 7 6 0,2-4 6 16,-13 10-7-16,1-5-9 0,5 1 4 15,8-3-2-15,3 1-9 0,-3-4-2 0,3 2 2 16,7-3-1-16,-4-1-2 0,7 0 0 16,0-2 15-16,4 2 5 0,-2-5 7 15,6-1 13-15,-6 2 13 0,18-6 4 0,-19 7 10 16,8-7-5-16,11 0 1 15,0 0-2-15,-19 3 0 0,19-3 2 0,-17-7-12 16,17 7-13-16,-10-18 2 0,7 5-5 16,-3-5-7-16,9-4-5 0,0-3-9 0,-3 0-2 15,10-10 1-15,-1 3-4 0,2-14 11 16,-1 6 7-16,-1 8 12 0,-1 7 12 16,-5 3 12-16,4 0 2 0,-1 4 0 0,-3 2-4 15,0 1-14-15,1 3-8 0,0 2-11 16,-4 10-7-16,0 0 2 0,0 0-6 0,0 0-1 15,0 0-6-15,22 29 0 0,-8-5-6 16,3 2-4-16,-7 5 7 0,6 12-4 0,5 0-2 16,-5 1-1-16,4-1-1 0,-7 3-4 15,4-4 0-15,0-1-2 0,-7-7 0 16,0-8-3-16,-4-2-6 0,2-2-20 0,-2-7-27 16,0-1-20-16,4-3-28 0,-7-1-31 15,2-6-76-15,-5-4-72 0,12 0-98 16,-12 0-141-16,10-12-65 0,1 2 63 15,-5-5-350-15,1-8-348 0</inkml:trace>
  <inkml:trace contextRef="#ctx0" brushRef="#br0" timeOffset="144290.74">20246 15352 2469 0,'23'-19'-34'0,"-23"19"30"0,14-18 19 0,-11 5 14 16,7 1 3-16,0-5 10 0,7-1-6 16,-1 3 0-16,4-5 0 0,1 2-4 15,1 6-1-15,2 5-4 0,-4-4 8 0,1 5-7 16,-2 6 3-16,-19 0 6 0,33 11-1 15,-19-1-2-15,-4 2 0 0,-1 9 7 0,-1 0-7 16,-5 4 4-16,-3 7-2 0,-7 0 7 16,-6 12 13-16,0 5 1 0,-11-2 3 15,10-2-4-15,2-11-3 0,-1-3 4 0,-8 9-9 16,4-11-8-16,7-4 0 0,-2-1-4 16,7-10 0-16,-1 4 5 0,-1-8-3 0,4 2 1 15,3-4 7-15,-3 2-2 16,3-10 13-16,-3 17-3 0,3-17 0 0,9 4 1 15,-9-4 2-15,0 0-15 0,43-6-3 16,-22 1-7-16,12-9 4 0,0 4-4 16,0-1-27-16,5-4-72 0,-8 5-88 0,3-4-78 15,-3-2-101-15,0 3-179 0,0-2 3 16,-1 1 50-16,1 1-259 0,8-2-210 0</inkml:trace>
  <inkml:trace contextRef="#ctx0" brushRef="#br0" timeOffset="144824.94">21086 14462 2034 0,'0'-13'-36'0,"0"13"26"15,0-12 17-15,0 12 16 0,0 0 8 16,-3-13 5-16,3 13 2 0,0 0 1 16,-7-8-6-16,7 8-1 0,0 0-3 0,-20-1-4 15,20 1 2-15,-30 5-4 0,10 2-3 16,-7 0-2-16,0 4 4 0,-3 2-1 0,0 1 4 15,0 4 1-15,0-3-8 0,8 2-3 16,-5-2 1-16,7 0 1 0,7-1-5 16,-1 3 1-16,4-5 1 0,7-2 4 0,3 0 7 15,0-1 1-15,0-9 9 0,10 23 8 16,0-11 5-16,3-1 0 0,0-4 6 0,7 6 4 16,1-1-2-16,-2-2 1 15,1 0-6-15,4 2 3 0,-5 1-10 0,2 2 5 0,-1 6-2 16,-1-2 3-16,-5 1-4 15,-1 3-6-15,-2 2-2 0,-8-4-2 0,-6 4 2 16,-11 0-5-16,-13 14 1 0,8-11-8 16,-5-3-2-16,-12 1-2 0,6-5-1 15,3-6-5-15,0-5-6 0,0 0-42 0,7-5-55 16,1-3-31-16,-2 0-54 0,-2-2-74 16,7-2-95-16,2 0-121 0,1-2 30 0,3 0-189 15,0-3-119-15</inkml:trace>
  <inkml:trace contextRef="#ctx0" brushRef="#br0" timeOffset="145441.23">18552 15948 1860 0,'-3'-11'46'16,"3"-6"8"-16,11 2 8 0,-5-9-1 15,10 3 3-15,11-2-2 0,-6 1-7 0,15-6 1 16,8 7 0-16,-8 11 1 0,-6 6-1 16,-3 7 0-16,-1 4 1 0,1 8 2 15,-7 7-3-15,-7 6-2 0,-10-3 11 0,-3 4 6 16,-3 10 0-16,-7 11-2 0,-7 0 14 16,-2 3-6-16,-5-3 9 0,8-3 0 15,-1-5 2-15,4-9-5 0,3-4-13 16,3-8-6-16,1-4-2 0,-1-2-5 0,3 0-5 15,1-5 1-15,3-10-4 0,7 13-8 16,-7-13 1-16,23 0-4 0,-23 0-1 16,37-13-2-16,-11 1-8 0,4-4-1 0,3 4-12 15,18-13-52-15,-12 0-71 0,12 0-103 16,-21 3-145-16,13-3-180 0,4-5 38 0,-7 0 46 16,-1-2-232-16,-1-4-178 0</inkml:trace>
  <inkml:trace contextRef="#ctx0" brushRef="#br0" timeOffset="145791.51">19246 14774 2074 0,'-27'-22'94'0,"11"7"21"15,-1 2-1-15,4 4-13 0,-4 3-8 0,0 9-14 16,-9 5-5-16,-1 6-3 0,-6 17-5 15,3 9 0-15,-14 13 2 0,8 4 1 16,-4 2 1-16,10 8-5 0,3 1 1 0,18-12-2 16,-2 2-4-16,4-8-3 0,14-7-6 15,-1-7 3-15,11 3-8 0,10-10 5 0,-11-9-6 16,8-8 1-16,6-4-9 16,0-3 1-16,3-8 0 0,-6-1-1 0,0-2-20 0,-7-6 9 15,-4-1 1-15,1-2-4 16,-4-2-1-16,-6 2-7 0,-4-3 0 0,-6 1-10 15,-4 2-15-15,7 1-30 0,-6 3-23 16,-1 4-39-16,0-1-36 0,7 8-37 16,-10-7-55-16,-3 7-61 0,13 0-109 0,0 0-58 15,-10 12 43-15,10-12-176 0,0 13-91 16</inkml:trace>
  <inkml:trace contextRef="#ctx0" brushRef="#br0" timeOffset="152809.2">22802 16180 1855 0,'-13'-18'149'0,"7"4"29"16,0-3 9-16,-2 6 12 0,2-7 12 15,2 8 2-15,1 3-10 0,0-4-11 0,3 11-16 16,-3-12-18-16,3 12-18 0,0 0-14 16,0 0-14-16,0 0 0 0,0 0 2 0,3 43-4 15,0-21-4-15,0 11-8 16,4-1-7-16,-1 3-7 0,-1 18-4 0,1-3 1 15,-3 1-14-15,4-1-7 0,2-1-5 16,-1-9-2-16,-2-5-11 0,-6-9-15 16,7 3-21-16,-1-4-31 0,-3-4-33 0,5 0-38 15,-8-6-42-15,6-2-41 0,1-6-53 16,2-2-54-16,2-5-74 0,-11 0-108 0,30-12-91 16,-7-1 60-16,4-6-312 0,9-12-299 15</inkml:trace>
  <inkml:trace contextRef="#ctx0" brushRef="#br0" timeOffset="153259.46">23426 15990 2260 0,'0'-13'-100'0,"0"6"17"0,0 7 22 16,7-14 23-16,-7 14 26 0,0-8 22 0,0 8 20 16,0 0 20-16,0 0 14 0,-7-13 13 15,7 13 15-15,0 0 3 0,-10-8-5 0,10 8-1 16,0 0-10-16,0 0-3 0,0 0-4 15,0 0 1-15,0 0-3 0,-40 22-1 16,27-4 5-16,-4 7-10 0,1 6 1 0,-1 11 4 16,-4 5-11-16,9-3-7 15,2 5 11-15,6-6-7 0,-3 4-1 0,7-2-1 16,3 7-5-16,5-9 0 0,-8-8 4 16,10 15 3-16,-7-10-10 0,10 5-7 15,1-13 11-15,-5-2-14 0,-2-7 1 0,7-3-1 16,-1-3 0-16,0 1 5 0,7-3 6 15,0-10-6-15,0 0-6 0,3-5 1 0,4-5-6 16,-7 0 0-16,7-6-6 0,-8-1 2 16,2-1-4-16,-4-5 1 0,-7 2-2 15,-1 0-1-15,-1-2-3 0,-5 4 3 0,-3-1-5 16,-3 0-2-16,-2 2-7 16,-4 4 4-16,-1-1-4 0,4 3-4 0,-12-1 6 15,1 5-10-15,1-3-25 0,-7 5-32 16,2 1-31-16,2 1-32 0,-5 3-36 0,4-2-30 15,1 3-41-15,-2 1-49 0,8-5-79 16,-7 6-111-16,7-3 9 0,-1 3-256 16,5-1-209-16</inkml:trace>
  <inkml:trace contextRef="#ctx0" brushRef="#br0" timeOffset="154259.03">19676 16765 2110 0,'10'-28'15'0,"-4"8"16"0,5-2 10 15,-1 4-3-15,-1-3 1 0,5 5 3 16,-1 0-8-16,4 2-4 0,-4 3 3 16,4 7 1-16,-4 1-2 0,-13 3-3 0,30 6 0 15,-13 6-5-15,3 2 0 16,-3 10 0-16,-1 2-4 0,-2 2-4 0,-1 0-1 16,-6-3 3-16,-4 0-4 0,7-3-5 15,-3 0 0-15,3-4 4 0,-3-4-2 16,-1 0-1-16,4-4 0 0,4-3 1 0,-5-2-4 15,-9-5 1-15,30 3 1 0,-9-3 0 16,-5 0-2-16,-16 0 6 0,33 4 4 0,-19-4 1 16,2 6 10-16,5 1 5 0,-9 4-4 15,6 1 8-15,-6 5 6 0,-1 4 1 16,-8 4-3-16,-3 0 2 0,0 4-6 0,-6 0 2 16,-5 7 0-16,-2 7-10 15,-17-8-4-15,7-6-1 0,2-4 3 0,-9-1-2 16,14-10-4-16,-11 1-10 0,7-7 3 15,-7-1-58-15,8-7-48 0,2 0-49 16,-6-7-67-16,6-5-79 0,0-5-124 0,4 1-20 16,10-1-191-16,0-1-120 0</inkml:trace>
  <inkml:trace contextRef="#ctx0" brushRef="#br0" timeOffset="154641.22">20343 16602 1799 0,'23'-17'-6'0,"-6"-1"6"0,2 3 17 0,-2 3 12 16,1 2 1-16,-2 3-1 0,4 1 6 16,-4 1-2-16,1 5 7 0,7 3-3 15,-5 5 0-15,5 0 4 0,-1 10-5 0,1 6 0 16,5 8 4-16,-12 3 0 0,0 6 3 16,-10 1 2-16,-1-5 8 0,4 18 4 0,-13 3 5 15,-1-4-3-15,-5-4 4 0,-2 0-5 16,8-7 5-16,-4-11-15 0,4-4-2 15,3-3-3-15,3-6 8 0,-3-1-5 0,7-5 7 16,-4-3-2-16,11-5-3 0,6-1 1 16,0-1-2-16,3-6 5 0,4 2 9 0,9-7-3 15,-6 3 1-15,7-6 0 16,-1 2-10-16,2-1-8 0,-19 0 1 16,11 2-11-16,0-5 2 0,0 9 2 0,-13 1-9 15,3-4-7-15,3 3-8 0,-2 3 8 16,-8-5-16-16,-13 6-27 0,26 0-36 0,-26 0-20 15,24 0-27-15,-11 6-27 0,-13-6-44 16,17 5-56-16,-10-3-51 0,-7-2-102 16,6 5-56-16,-6-5-212 0,6 6-150 0</inkml:trace>
  <inkml:trace contextRef="#ctx0" brushRef="#br0" timeOffset="158175.04">20256 17845 2062 0,'-10'7'163'0,"0"3"15"15,10-10-4-15,0 0-7 0,0 0-8 16,0 0-10-16,0 0 4 0,0 0 13 16,63-23-12-16,-29 8-6 0,19-4-6 0,4-5-5 15,22-5-14-15,-5 0-11 16,9-5-11-16,-9 5-9 0,-11 6-11 0,-6 3-7 16,0 1-9-16,-21 2 4 0,-6 6-13 15,-6 3-2-15,-5 1-9 0,2 1-12 0,-2 2 2 16,-8 1-5-16,2 0-8 0,-13 3 4 15,20-8 0-15,-20 8-7 0,0 0-13 16,6-4-21-16,-6 4-28 0,0 0-50 0,0 0-46 16,0 0-66-16,10-10-76 0,-10 3-120 15,4-4-169-15,6 1 37 0,6-5 66 16,4-3-307-16,7-7-262 0</inkml:trace>
  <inkml:trace contextRef="#ctx0" brushRef="#br0" timeOffset="159709.07">20849 18152 2258 0,'0'-7'11'0,"0"7"32"0,-6-15 15 16,6 15 26-16,-11-10 14 0,11 10 17 15,-3-8-11-15,3 8 7 0,0 0-13 0,-6-7 1 16,6 7-11-16,0 0-8 0,0 0-10 16,0 0 4-16,0 0 3 0,0 0 5 15,0 0 9-15,9 40 12 0,-1-23 6 16,-5 6 7-16,3 2 3 0,4 7 11 16,7 11-2-16,-7 3 11 0,4 3-5 0,2-2-10 15,-2-1-8-15,2-5-8 0,-10-6-15 16,8-4-10-16,-10-6-5 0,2-6-7 0,0 2-9 15,5-6 0-15,-11-2-1 0,0-1-5 16,0-2 0-16,3 0-2 0,1-3 1 16,-4-7-7-16,6 11-8 0,-6-11-5 0,0 0-11 15,0 0-24-15,0 0-35 0,0 0-34 16,0 0-54-16,0 0-44 0,0 0-41 0,-10-34-41 16,10 34-49-16,-3-12-67 0,6 2-96 15,-3-1-124-15,0 3 53 16,7-5-405-16,-4 1-415 0</inkml:trace>
  <inkml:trace contextRef="#ctx0" brushRef="#br0" timeOffset="160625.43">30042 16624 2746 0,'-9'-7'66'0,"-1"2"24"16,10 5 17-16,-10-10 16 0,10 10 3 16,0 0-11-16,-14-4-14 0,14 4-12 15,0 0-12-15,0 0 16 0,0 0 21 0,0 0 22 16,18 32 7-16,-6-14 1 0,1 11 3 15,1 0 14-15,7 20-6 0,-9 2-2 16,12 17-4-16,-8 6-6 0,-2-17-13 0,2 0-5 16,-5 4-18-16,2-7-2 0,0-4-7 15,-3-4-2-15,-3-7-15 0,2-9-13 16,-1-5-4-16,-2-5-5 0,-2-2-9 16,-1-6 5-16,0 2-1 0,3-3-9 15,2-1-5-15,-8-10-4 0,0 10-31 0,0-10-53 16,0 0-57-16,0 0-72 0,0 0-82 15,0 0-57-15,-11-35-66 0,8 23-87 0,0-4-183 16,6 2 40-16,-3-4 63 0,3 3-413 16,0-2-439-16</inkml:trace>
  <inkml:trace contextRef="#ctx0" brushRef="#br0" timeOffset="161341.84">23449 17756 2776 0,'8'-19'-27'16,"4"5"21"-16,-8 1 13 0,5 5 7 0,-1 4 9 16,-8 4 4-16,22-3 6 0,-22 3 2 15,38 17 9-15,-11 2-6 0,3 17 0 16,-5 2-3-16,-1-1-4 0,-7 8 9 0,-4-2 6 16,-7 7-1-16,5 0 2 15,-14-6 0-15,-5 5-4 0,-1-2-6 0,-4-3 9 16,-4-9-1-16,0-10 11 0,4 0 9 15,-3-7 13-15,2-5-1 0,-2-6 3 16,-2-5-5-16,-5-4-9 0,-1-8-6 0,-1-5-10 16,1-8-3-16,-6-11-3 0,13 3-5 15,-3-8-2-15,7-7-2 0,9 9-5 0,1-1-9 16,6 1-21-16,1 2-46 0,2-1-60 16,5 4-41-16,8-7-53 0,8 3-54 15,9 4 25-15,8 2-165 0,7 3-108 0,4 2 52 16,19-11-229-16,9 7-174 15</inkml:trace>
  <inkml:trace contextRef="#ctx0" brushRef="#br0" timeOffset="161692.93">25896 17267 2115 0,'0'0'114'16,"0"0"-4"-16,0 0-1 0,37-12 1 0,-17 6-2 16,3 6-15-16,3 0-11 0,5 3-5 15,5 5-3-15,1 6-5 0,3 11-1 16,0 7 2-16,-7 2-1 0,-9 6 4 16,-4 3-10-16,-13-4 2 0,-4 13-7 0,-3-10 3 15,-10 8-5-15,-10 0-2 0,-4-1-14 16,-6-5 8-16,-19 6-11 0,5-18 1 15,4-3-1-15,0-12 0 0,7-7 2 0,6-8-5 16,4-4-3-16,-1-11-3 0,2-6-1 16,-8-19-13-16,12-2 4 0,1-7-10 15,17 4-43-15,0-13-24 0,11 5-29 0,8-2-55 16,11-7-66-16,5-2-135 0,11 6-186 16,7-3 47-16,0 0 56 0,14 5-191 0,-3 0-116 15</inkml:trace>
  <inkml:trace contextRef="#ctx0" brushRef="#br0" timeOffset="162109.03">28210 16777 1867 0,'0'0'66'0,"26"-7"6"0,-10 2 5 16,-2 5 0-16,2-3 1 0,-16 3-5 0,44 3-5 15,-14 5 2-15,-3 4-6 0,13 9-3 16,-7 13-4-16,-3 0-3 0,-6 7 1 15,-11-7-4-15,-7-2-1 0,-3 4-8 0,-3-1-2 16,-13 8-8-16,-4 2 23 0,-8-4-12 16,-13-5-11-16,5-5-3 0,3-9 7 0,7-11 6 15,3-2-7-15,3-9-5 16,17 0 4-16,-20-17 1 0,10-1-12 16,3-7-4-16,4-7 1 0,6-6 1 0,-6-16-18 15,6 0-38-15,8 1-13 0,5 3-62 16,4 6-61-16,0 1-130 0,3-2-188 0,7 8 49 15,0 2-178-15,4 5-117 0</inkml:trace>
  <inkml:trace contextRef="#ctx0" brushRef="#br0" timeOffset="162525.85">32072 16420 1855 0,'-9'-18'36'0,"9"18"-4"16,0 0 5-16,27-21-4 0,-10 17 4 15,5 0-6-15,5 5-1 0,13 5 2 16,-6 6 1-16,9 13-4 0,-3 3-2 16,-17-3 2-16,-10 4 3 0,1 3-5 0,-11 2 2 15,-6-1-1-15,-11 11 3 0,-8 1 1 16,-19-5 8-16,-9-7 4 0,-20-1 1 16,3-12 6-16,-3-8 7 0,17-9 5 0,7-10-2 15,-8-14-11-15,14-5-1 0,10-16-10 16,10-4-5-16,20-8-5 0,10-7-5 15,17-11-28-15,9-2-17 0,14 6-13 0,7 7-23 16,6 8-44-16,1 9-59 0,-11 13-125 16,-3 4-176-16,-13 10-180 0,3 9-138 15</inkml:trace>
  <inkml:trace contextRef="#ctx0" brushRef="#br0" timeOffset="167525.76">14296 2282 2739 0,'0'0'171'0,"-16"-5"-55"0,16 5-47 15,0 0-18-15,-14-6-16 0,14 6-8 0,0 0-12 0,0 0-5 16,0 0-4-16,0 0 3 16,0 0 1-16,0 0 3 0,6 33-4 15,5-16 8-15,-5 0 5 0,4 9-5 0,4 2-6 16,-1 0 7-16,-7 2-8 0,5 5 4 16,2 9-2-16,-7-6 0 0,-2-5-1 0,0 2-1 15,-1-6-2-15,0-4-3 0,-3 3 3 16,7-3 4-16,-4-4-7 0,0 1-6 15,0-7-17-15,5-1-27 0,-8-3-35 0,6-4-52 16,-6-7-63-16,13 3-79 0,-13-3-156 16,24-21-14-16,-4 9-187 0,3-11-127 0</inkml:trace>
  <inkml:trace contextRef="#ctx0" brushRef="#br0" timeOffset="168009.66">15006 2352 1794 0,'0'0'-59'0,"0"0"5"0,0 0 7 0,0 0 5 15,-24 25 0-15,21-17 18 0,3-8-4 16,-13 10 2-16,4-3 5 0,1 1 3 0,-5-4-1 16,3 2 2-16,10-6 25 15,-23 9-2-15,9-6 15 0,4 3 12 0,10-6 6 16,-23 4-1-16,23-4-6 0,-23-3 16 15,23 3-2-15,-23-7-3 0,9 2 10 16,1-5 5-16,0 0-6 0,-1-5 2 0,1-2 2 16,2-4 3-16,2 2-6 0,-1-3 0 15,-1-9-5-15,8 12 2 0,0-6 0 0,3 4-6 16,0 4-2-16,-3-3-9 0,3 3-4 16,3 0 0-16,3 6-3 0,2 3-4 15,2 2-4-15,-10 6-1 0,26-1 0 0,-26 1-1 16,40 10 1-16,-7 2-5 0,-3 6 2 15,17 7 0-15,-17 0-2 0,10 7-3 16,-7 1 2-16,-3 2-2 0,0 1-1 16,-9-3 4-16,-11-2-1 0,-4-6 4 15,-3 7-1-15,0-4 4 0,2-2 4 0,-13 3 4 16,5-2-2-16,-3-2 3 0,-4-2 3 16,-4 2-12-16,-10-5 5 0,5 2 2 0,-5-4-9 15,4-3 0-15,-2-5-5 0,-2 5 4 16,10-8-9-16,-2 3 2 0,-1-2-36 15,4-4-33-15,3-1-37 0,10-3-37 0,0 0-47 16,-14 3-62-16,14-3-120 0,0 0-290 16,24-25-149-16</inkml:trace>
  <inkml:trace contextRef="#ctx0" brushRef="#br0" timeOffset="168225.6">15357 2588 1971 0,'0'0'88'0,"0"0"27"15,0 0 5-15,0 0-2 0,0 0-5 16,0 0-1-16,0 0-9 0,52-21-8 16,-5 0-8-16,13-4 0 0,-3 0-14 0,3 0-7 15,-4 0-4-15,4 0-13 16,-6 4 4-16,-7 3-9 0,-14 3 0 0,-3 2-18 0,-3 4-15 16,-8 2-40-16,5-2-40 0,-7 7-48 15,-4-4-47-15,0 2-58 0,-6 0-57 16,-4-2-112-16,-3 6-46 0,-3-18-151 15,-7 8-89-15</inkml:trace>
  <inkml:trace contextRef="#ctx0" brushRef="#br0" timeOffset="168460.54">15659 2089 1756 0,'0'0'54'0,"0"0"15"0,-13-1 6 16,13 1-3-16,0 0 6 15,0 0 0-15,0 0 2 0,0 0 2 0,43 8-6 0,-16 3-4 16,6 3-8-16,11 11-5 15,-1 4 8-15,1 3-4 0,-4 3 2 0,-4 5 2 16,-6 3-9-16,-10 2-9 0,3 2-2 16,-16-7 2-16,3 10-13 0,-7-5-1 15,-3-8 3-15,-6 13-4 0,-1-7-8 0,-13 2 2 16,7-9-7-16,-4-10-2 0,4-1-23 16,-4-1-43-16,-3-8-46 0,0 0-49 0,0-4-63 15,-4 1-75-15,8-6-177 0,-4 1 41 16,7-4-153-16,-1-1-71 0</inkml:trace>
  <inkml:trace contextRef="#ctx0" brushRef="#br0" timeOffset="170027.95">16736 1167 1675 0,'-7'-7'18'0,"7"7"14"16,0 0 0-16,0 0-2 15,-6-5-4-15,6 5-8 0,0 0 3 0,0 0-4 16,0 0 4-16,0 27 15 0,0-14 6 16,0 5 6-16,3 1 5 0,0 6 6 0,0 3 2 15,5 4 0-15,-2 3-5 0,7 9-2 16,-6-1-5-16,0-7-3 0,-4 2-6 16,10 6-2-16,-3-6-1 0,-6-6-7 0,6 1 0 15,-10-5-6-15,3-3 2 0,0-3-1 16,4-2-1-16,-7 0-5 0,3-3 7 15,-3-4-1-15,0-1-5 0,4-2 3 0,-1 1-7 16,-3-11-23-16,7 7-31 0,-7-7-39 16,0 0-41-16,0 0-42 0,20-15-56 0,-10 2-95 15,-4-4-346-15,8-3-153 16</inkml:trace>
  <inkml:trace contextRef="#ctx0" brushRef="#br0" timeOffset="170377.28">17166 1292 1874 0,'0'-12'-25'0,"0"-1"25"0,-7 6 24 16,7 7 15-16,-3-10 18 0,3 10-4 0,0 0-6 15,0 0-6-15,0 0-4 16,0 0-7-16,0 0-1 0,-27 32-2 0,21-9-3 0,-7 4 1 16,2 4-5-16,8 1-1 15,0 3 0-15,3 5-5 0,3 10 1 0,7 0 3 16,0-6-1-16,10 2 2 0,-3-11-3 15,-4-5 1-15,4-3 1 0,-1-8 0 16,-2 2 0-16,6-6 2 0,3-2 1 0,-3-8 3 16,-4-3 1-16,1-4-5 0,-17 2 2 15,40-11-4-15,-26 2-6 0,2-1 1 16,-8-5-1-16,-2 2 0 0,-3-2-4 0,-6 1 0 16,0-3-1-16,-8 3-3 0,1 2-2 15,-2-1-3-15,-6 2 0 0,1 4-2 0,1 3-18 16,-1 1-23-16,17 3-27 15,-30 3-28-15,30-3-46 0,-26 4-72 16,26-4-139-16,-7 3-250 0,7-3-104 0</inkml:trace>
  <inkml:trace contextRef="#ctx0" brushRef="#br0" timeOffset="171176.9">19286 1442 1740 0,'0'0'-30'15,"0"0"27"-15,0 0 18 0,0 0 16 0,-24-3 14 16,24 3 11-16,0 0 2 0,0 0 3 16,-22-4-6-16,22 4-8 0,0 0-5 15,-24 3-3-15,24-3-2 0,-20 4-6 0,10 4-3 16,-3 2-2-16,-1 0-6 15,8 5-2-15,-4 0-2 0,0 2 2 0,3 4-3 16,1 1 4-16,2-5-4 0,1 2 2 16,6-1 0-16,4 3 0 0,-1-4 1 0,4-2-2 15,7 0 6-15,0-1-6 0,-1-5 3 16,8-4 2-16,-5-1-1 0,8-1-5 16,-3-3 1-16,2 0 2 0,5-4-6 0,2-4 1 15,-3 3-5-15,0-7 2 16,-3 1 1-16,-1-3 0 0,4 1-5 0,-10-2 0 15,0 1 3-15,-7 6-2 0,1-5-3 16,-4 1-1-16,0 1 2 0,-6-2-4 16,-1 4-3-16,-3-1 5 0,0 10-8 0,-14-20 5 15,7 12-2-15,-2-2-3 0,-5-1 2 16,1 0 1-16,-7-3 2 0,0 3 0 0,3 1-1 16,-3-1-1-16,0-1-1 0,-3 2 3 15,-1-2 2-15,5 2-2 0,-5-3-3 16,1 2 6-16,2 0-4 0,5-3 3 0,-4 0-2 15,-4 2 9-15,2-6 3 0,1 4 4 16,5-3 0-16,2 1 4 0,-9-7 3 16,10 5 1-16,3 0-3 0,0-1-2 0,0-3-2 15,3 6 2-15,0-2-5 16,7 2-2-16,0 0-2 0,0 2-2 0,4 2 2 16,3-1-5-16,-1 2-1 0,7 4 0 15,1 2 3-15,-1-1-1 0,4 6-7 0,-17 0 6 16,33 6-6-16,-17-1-1 0,11 5 1 15,-7 3 8-15,7 7-7 0,-6 0 3 16,-2 5-3-16,-2 1-3 0,-1 5 3 0,1 9-14 16,-4-7-18-16,1-6-16 0,-1 3-33 15,-7-5-26-15,5-2-50 0,2-7-48 16,1 2-61-16,-1-7-119 0,7-4-196 0,-4 0-80 16</inkml:trace>
  <inkml:trace contextRef="#ctx0" brushRef="#br0" timeOffset="171659.52">21046 970 1713 0,'0'0'6'0,"17"-10"12"0,-17 10 17 0,6-5 8 16,-6 5 10-16,10-10 12 0,-10 10 4 16,11-13 1-16,-2 6 2 0,-2 2-1 15,-7 5-9-15,17-13-5 0,-11 11-4 0,-6 2-2 16,21-5-7-16,-21 5 0 0,22 5-5 15,-8 0-4-15,-1 5-2 0,1 8-6 0,-1-1-2 16,1 3-1-16,-8 7-3 0,1 6 6 16,-4-1-5-16,-3-3-4 0,-3 7 3 15,-4 2 6-15,-7 9-3 0,1-1 5 0,7-9-6 16,-5-5 1-16,-2-4-5 16,1 0-1-16,7-9-4 0,-1 4 7 0,3-7-2 15,-1 1-7-15,1-5 2 0,3-2 0 16,0-10 0-16,-3 17 9 0,3-17-6 15,3 12 1-15,-3-12-1 0,13 7 5 0,1-7-6 16,-14 0-7-16,36-4-22 0,-12 1-44 16,6-4-70-16,3 0-79 0,4-5-105 0,-1-1-153 15,15-5 40-15,2-4-124 0,6 1-50 16</inkml:trace>
  <inkml:trace contextRef="#ctx0" brushRef="#br0" timeOffset="172926.42">22029 1400 1587 0,'0'0'-11'0,"0"0"12"0,0 0 12 0,17-5 8 0,-17 5 13 16,0 0 11-16,0 0 2 16,0 0 1-16,0 0-10 0,0 0-3 0,0 0-3 15,0 0 0-15,0 0-8 0,-57 10-2 16,37-5-2-16,-2 2-3 0,-5 3-1 16,-7 2-3-16,1 4 1 0,-4-1 2 0,-13 3-7 15,14-4 1-15,2-2 1 0,0 1 1 16,1-2-4-16,0 1 1 0,3 1-2 15,3-5 1-15,-3 3-4 0,7-4 14 0,-3-1 2 16,2 1 0-16,-3 1-3 0,8-4 4 16,-5 2 3-16,10-5 3 0,-2 5-5 0,-1-6 7 15,1 3 1-15,16-3-5 16,-33 2 7-16,33-2-3 0,-24-2 7 16,24 2 4-16,-27-3-4 0,15 1-2 0,12 2 3 15,-24-8 0-15,10 1-1 0,4 2-1 16,1-5-1-16,-5 0 1 0,7-4 0 0,-6 3 5 15,10-4 3-15,-7-5-11 0,3-3 9 16,1-2 3-16,2 0 1 0,-3-7-3 16,1 0 4-16,2-4-1 0,1 4 2 0,0-3 1 15,-4 2 4-15,7-2-4 0,0 0-5 16,-3-1 3-16,3 10-6 0,0-2-10 16,3 3 1-16,1 3 10 0,-4 2-4 15,3 2-10-15,-3 3-11 0,3 0 11 16,-3 2-6-16,0 6 2 0,0 7-14 0,0 0 15 15,3-15-13-15,-3 15-2 0,0 0-1 16,0 0-3-16,0 0 5 0,37 29-9 0,-27-11 3 16,3 6 2-16,-3 2 2 0,17 15 1 15,-7 0 1-15,4 2-7 0,-5 6-4 16,8-5 6-16,-10 6 7 0,2-2-5 0,5-1-1 16,-7 1 7-16,-1-3-7 0,5-1 1 15,-5-8 4-15,-6-6-1 0,3-3 0 0,4 4-1 16,-4-9 4-16,4 3-1 0,-7-8 4 15,-3-2-7-15,3-2-8 16,-7-1 1-16,4-4-17 0,-1 2-10 0,-2-3-19 16,-4-7-24-16,10 8-36 0,-10-8-46 15,0 0-40-15,0 0-52 0,29-11-47 0,-21 4-95 16,1-8-77-16,4-2 39 0,4-12-149 16,4 4-71-16</inkml:trace>
  <inkml:trace contextRef="#ctx0" brushRef="#br0" timeOffset="173476.49">23463 871 1700 0,'-3'14'35'0,"3"-14"-4"0,0 0 11 15,0 0-4-15,0 0 4 0,0 0 1 0,0 0 9 16,0 0 9-16,0 0 8 0,0 0 2 16,33-22 2-16,-20 19-9 0,-2-2-3 15,-11 5-10-15,30-5 3 0,-18 5-6 0,-12 0-6 16,40 7-2-16,-23-1 1 0,-1 2-11 16,2 6 2-16,-6 3 2 0,6 1-7 15,-9 4-4-15,-6 6 3 0,1-2-2 0,-8 3 0 16,1 3-3-16,-3 0 3 15,-7-1 4-15,2-1-7 0,-2-3-2 0,3 1-1 16,3-6-2-16,1 3-1 0,3-6 0 16,-4-1 3-16,4 0 1 0,-5-4-3 0,5 3 5 15,-3-5-2-15,3-2 11 0,-1-3-3 16,4-7-2-16,-3 15-2 0,3-15 6 16,7 10-2-16,-7-10-1 0,20 4-2 0,-20-4-8 15,40-4-15-15,-10 1-22 0,9-6-63 16,-2-1-81-16,13-8-109 0,4-4-224 15,-5-3 42-15,2 2-183 0,-9-2-136 0</inkml:trace>
  <inkml:trace contextRef="#ctx0" brushRef="#br0" timeOffset="173792.22">24936 689 1974 0,'0'-9'101'15,"0"9"2"-15,0 0 0 0,0-16-15 0,0 16-4 16,0-9-15-16,0 9-3 0,0 0 5 16,0 0 14-16,0 0 14 0,-7 30 8 0,1-10 9 15,9 5 8-15,0 0-8 0,1 12-11 16,9 10-5-16,-10 6-6 0,7-3-13 16,-3 0-5-16,-3-10-9 0,5 8-9 0,5-7 3 15,-1-5-2-15,-3-8-4 0,-4-6-7 16,5-2-5-16,-11-2-4 0,6-3-6 15,-6-5 2-15,4 0-27 0,-4-10-32 16,0 15-43-16,0-15-45 0,0 0-47 16,-7 7-44-16,7-7-65 0,-14 0-87 0,14 0-173 15,0 0 56-15,-19-14-236 0,13 6-200 16</inkml:trace>
  <inkml:trace contextRef="#ctx0" brushRef="#br0" timeOffset="178311.81">17093 2413 2029 0,'0'0'-23'0,"0"0"17"15,0 0 5-15,-30 7 8 0,30-7 19 0,0 12 11 16,0-12 6-16,-7 18 7 0,7-8 5 15,0 5-1-15,0-1 12 0,0 4 6 16,0 4-2-16,0 3 4 0,4 3 2 0,-1 3 9 16,0 1 8-16,-6 5-9 0,6 1 15 15,-3-1-7-15,0 1 2 0,-3 2 5 0,3-4-4 16,-3 3-1-16,-1-4-4 0,4-5-3 16,0-3-8-16,-3-2-1 0,3 0-10 15,-3-7 2-15,0 0-2 0,3-4 0 0,0-3-2 16,0-3 1-16,0-8-5 15,3 17-3-15,-3-17 1 0,3 7-8 0,-3-7-9 16,0 0-9-16,0 0-13 0,0 0-40 16,0 0-45-16,0 0-33 0,13-28-49 0,-7 18-51 15,5-1-55-15,-8 3-60 0,7-3-104 16,-4 1-88-16,5 0 44 0,-8-1-244 16,7 3-197-16</inkml:trace>
  <inkml:trace contextRef="#ctx0" brushRef="#br0" timeOffset="179293.23">23793 1871 1999 0,'10'-7'-32'0,"-4"3"30"16,-6 4 21-16,0 0 15 0,10-8 6 15,-10 8 3-15,0 0 9 0,0 0-2 0,0 0 5 16,0 0 8-16,0 0 15 0,0 0 16 15,0 0 7-15,0 0 1 0,4 30 4 16,-4-20 5-16,4 8 7 0,-1-1 10 0,0 11 14 16,-3-3 1-16,6 8-5 0,1 0 4 15,-7 6 1-15,3-4-2 0,-3 0-2 0,4-1-9 16,-4-3-8-16,0-5-9 0,4-1-9 16,-1-1-11-16,0-5-4 0,-3-1-10 15,3-4-6-15,4 0-3 0,-7-4-6 0,3-1-2 16,-3-9-4-16,6 17-2 15,-6-9-9-15,0-8-2 0,8 10-17 0,-8-10-24 16,0 0-42-16,3 11-51 0,-3-11-63 16,0 0-61-16,0 0-71 0,0 0-75 15,24-4-96-15,-24 4-134 0,19-14 57 0,-5 7-377 16,-1-4-391-16</inkml:trace>
  <inkml:trace contextRef="#ctx0" brushRef="#br0" timeOffset="179809.97">25397 1830 2614 0,'0'-10'-21'0,"0"10"23"0,0-13 16 16,0 13 22-16,0 0 21 0,-4-15 28 15,4 15 18-15,-4-10 23 0,4 10 13 0,0 0 10 16,-3-11-14-16,3 11-14 0,0 0-9 16,0 0-18-16,0 0-15 0,0 0-9 0,0 0 0 15,0 0-12-15,0 0-5 0,-7 43-8 16,4-18 0-16,3 7 2 0,3 4-5 16,1 17-3-16,-1-13 7 0,-3-2-4 0,3 1 0 15,-3-2-6-15,4-1-1 16,3-1-3-16,-7-7-4 0,6-2-2 0,-3-2 1 15,-3-5-1-15,4-1-2 0,-1-4 0 16,0-1 3-16,-3-2 0 0,0-11-5 16,3 12-4-16,-3-12-24 0,0 0-41 0,0 0-65 15,0 0-52-15,0 0-52 0,0 0-60 16,21-33-69-16,-18 20-80 0,-3-3-137 0,0-1 59 16,0 0-294-16,0 2-282 0</inkml:trace>
  <inkml:trace contextRef="#ctx0" brushRef="#br0" timeOffset="181710.02">19659 2767 2285 0,'14'-15'-23'0,"2"1"14"16,1-3 11-16,-1 6 2 0,-2 3 10 0,-1-2-1 16,4 6 6-16,-4 1 0 0,-13 3 1 15,41 4 5-15,-22 3 2 0,5 7-1 16,-4 1 5-16,-4 2 2 0,-6 5 1 16,-3 3 7-16,-3 3-7 0,-8 1 9 15,1 2 7-15,-17 9 1 0,-7-3 10 0,-3-3-2 16,0-9 5-16,3-6 1 0,0-1 7 15,5-5 0-15,-2-6 0 0,-3-6-7 0,4-1-6 16,-4-4 4-16,1-9-10 0,3-2 0 16,2-7-16-16,8 1 6 0,6-8-11 15,4 1 0-15,6 2-16 0,4-10 0 0,20-6-42 16,10 3-36-16,20-7-51 0,12 6-55 16,15 0-76-16,9-3-75 0,7 4-149 15,0-3 19-15,13 9-172 0,4-3-118 16</inkml:trace>
  <inkml:trace contextRef="#ctx0" brushRef="#br0" timeOffset="182010.01">21743 2357 1783 0,'17'7'-8'0,"-1"4"24"16,1-1 22-16,-4 0 6 0,7 2 8 0,-3 6 1 15,3 2 6-15,-4 2 3 0,4 6-3 16,1 9-2-16,-12-2 3 0,-2-2 1 15,-7 5-1-15,-7-5-2 0,1 16 4 16,-11-2-3-16,-10-4 13 0,1-3 6 16,-8-8 0-16,1-4-2 0,3-9 8 0,-4-9-24 15,12-4 15-15,-16-6-12 0,8-6 2 16,-6-6-13-16,-13-13-8 0,5-7-4 0,7-9-3 16,4-3-6-16,9 1 1 0,5-3-7 15,5 10 0-15,11 1-8 0,3-1-9 16,3 10-38-16,7-8-42 0,13 0-51 0,4 9-50 15,10-6-68-15,7 9-124 0,-8 7-107 16,0 2 50-16,7 6-136 0,1 4-59 16</inkml:trace>
  <inkml:trace contextRef="#ctx0" brushRef="#br0" timeOffset="182744.63">24523 2352 1507 0,'13'-6'-123'0,"-13"6"15"15,10-8 10-15,-10 8 12 0,10-9 3 0,-7 7-261 16,-3 2 143-16</inkml:trace>
  <inkml:trace contextRef="#ctx0" brushRef="#br0" timeOffset="193560.36">3467 10112 1071 0,'-41'18'77'0,"4"-4"4"16,4 1 10-16,3 1 5 0,7-7 0 0,-1 0 4 16,1-1 1-16,6 0 1 0,8 1-6 15,2-8-7-15,7-1-3 0,0 0-2 0,0 0-5 16,60-19-9-16,30-13 0 0,59-17-7 15,32-2-1-15,5-10-6 0,21-2-2 16,13 3 9-16,14-9 4 0,2-2-1 16,1 9-5-16,-7-2 0 0,-13-4-7 15,-11 8-12-15,-20 5 6 0,-18 5-15 0,-15 8 4 16,-40 14-3-16,-20 3-8 0,-25 10 6 16,-16 0 0-16,-11 5 4 0,-11 3-5 0,-14 7-5 15,-10 0 5-15,-6 0 1 0,0 0-1 16,-39 26-7-16,5-10-9 0,-13 4 0 15,11-3 5-15,3-2-8 0,3-2 5 0,3-1-5 16,4-2-3-16,3-2-2 0,3-1 4 16,-3 0-15-16,6 0-9 0,-2 2-26 15,7-1-25-15,-5-1-30 0,-2 0-29 0,5 1-42 16,-2-4-65-16,-1 3-65 0,1 2-161 16,-4-7 38-16,1 4-163 0,2-6-82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3A4E-693B-D023-1CFF-9D7D98FAA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C26D4-A241-1234-AF4B-B23C55AB4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5D121-5EA3-8D33-F2CE-39D1F9BC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216E-A539-4C0F-8B58-58F009EC10A1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0C7B9-4415-0E1D-2F99-01E81F9E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C309E-F47A-E279-CA7E-B4E97759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2E38-488D-4DCE-90AA-62AFC92E3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97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2C6FB-8D42-376D-CDA9-8433B05C8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99EA6-3527-F49B-F325-E652DE687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3E587-9D94-1372-DCDF-DB656042F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216E-A539-4C0F-8B58-58F009EC10A1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DE6B9-1C4D-3B3B-4E8A-999CB4470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FA771-457A-4021-0B1A-393EDDF2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2E38-488D-4DCE-90AA-62AFC92E3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23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5A559F-27B1-4AAC-6FF5-E09EC6444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2ED01-B880-055D-EBD0-4786CE262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EF410-D49B-04D7-C4B4-B81B5F102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216E-A539-4C0F-8B58-58F009EC10A1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DD93C-1DDB-D358-980C-5600D4553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874A3-B1A1-7BE6-5471-FB9D6884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2E38-488D-4DCE-90AA-62AFC92E3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20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5EA0-33E3-04B8-41E2-2AADA78F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36B9C-A2B4-016A-6461-CB59A53DE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EC2AB-2A4B-4D43-0A87-D608ADD4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216E-A539-4C0F-8B58-58F009EC10A1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6D076-B681-676E-EC3D-9E60AD3D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A5FE8-CD18-FEB4-BFF2-8DF27A32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2E38-488D-4DCE-90AA-62AFC92E3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95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49D8-C0C9-2C45-C2CC-0FD67A6B7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3BD9E-B4AD-25F0-E1D6-4E0370228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7549D-78DE-5EEC-1261-1CB3E587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216E-A539-4C0F-8B58-58F009EC10A1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8F7B-F580-6760-0B34-949CA7C9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8CC75-0340-7C53-6EAF-1A8571C9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2E38-488D-4DCE-90AA-62AFC92E3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77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5D48-DFDD-5EA6-B8DD-47D20F87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1FE42-ACF5-B001-5A8E-F838CF69F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5EAE3-ABEE-A85A-A8DE-A0945694A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85974-4599-DDF0-BC51-7C33DCFC5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216E-A539-4C0F-8B58-58F009EC10A1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98D8E-7F66-8929-6774-78750DB0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51D6C-A222-5F17-71B7-D44241A5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2E38-488D-4DCE-90AA-62AFC92E3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37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6B86A-2C21-1C0E-4BBA-D960846BE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44529-E15E-EB1C-3BA0-C89B4297D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56A07-34EE-0A1D-01E1-B9660887D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2BD62-2FB5-1362-B43B-602ACA33A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1D7B98-15BF-DED6-993E-8B926255C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937920-6262-1D58-5831-B4639379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216E-A539-4C0F-8B58-58F009EC10A1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EA3147-4686-A3D5-BB83-F712F635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A7D1B-0F32-4DD2-A1B4-0287200E1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2E38-488D-4DCE-90AA-62AFC92E3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01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3634-8363-03E3-DB2A-3EE5A0753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76062-3665-4A99-B9DA-487B1F844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216E-A539-4C0F-8B58-58F009EC10A1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7EC6E-0E23-E449-01F1-0A70BF4E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DDAC6-DB91-A193-3B12-0D56A711A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2E38-488D-4DCE-90AA-62AFC92E3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43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40480-D05A-338E-EB80-789419EC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216E-A539-4C0F-8B58-58F009EC10A1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A533CD-7606-2BB9-ADEC-A9889BC1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0AD17-8F2D-5BD7-22B6-4877B7A5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2E38-488D-4DCE-90AA-62AFC92E3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3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6826-1EBE-79D9-CFFE-70775B9DF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AF550-E6A0-FD30-FB70-3C86E9283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6ED9D-6DC4-3689-2376-632614518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661CB-726E-F01B-542A-D2F1364C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216E-A539-4C0F-8B58-58F009EC10A1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91941-0E2A-9580-E491-8BF6A7B5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B2055-3569-3C72-9254-071A4E2BB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2E38-488D-4DCE-90AA-62AFC92E3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78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813A-DBA7-E028-143E-2B778CEEB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B80D0-6559-9A64-609E-391F9F575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2C825-DA44-BD16-A644-A4C2C8A50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F4948-2C46-8C71-A967-B1F96F2B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216E-A539-4C0F-8B58-58F009EC10A1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4A91F-4242-2BC3-F3CB-08BEDD97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4980A-2C16-0D2E-5804-CCD8AD0F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2E38-488D-4DCE-90AA-62AFC92E3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8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46F540-7D3D-8A6A-9019-E7BCCE26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BDA96-E1EC-6B64-2CF1-09964ABA5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731E7-C393-6FC8-F669-D7872D416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0216E-A539-4C0F-8B58-58F009EC10A1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8B934-34E2-D7A5-F350-8246C735F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0A9BD-9B92-0BB0-D804-1EB3BF645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A2E38-488D-4DCE-90AA-62AFC92E3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81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35A1-CD76-9825-F927-38D61F2C8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4917"/>
            <a:ext cx="9144000" cy="2387600"/>
          </a:xfrm>
        </p:spPr>
        <p:txBody>
          <a:bodyPr>
            <a:noAutofit/>
          </a:bodyPr>
          <a:lstStyle/>
          <a:p>
            <a:r>
              <a:rPr lang="en-US" sz="9600" b="1" dirty="0">
                <a:latin typeface="Algerian" panose="04020705040A02060702" pitchFamily="82" charset="0"/>
              </a:rPr>
              <a:t>How to Solve Pseudo Codes</a:t>
            </a:r>
            <a:endParaRPr lang="en-IN" sz="9600" b="1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D3258-02EA-C27B-E089-94915A6A2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5845" y="5027716"/>
            <a:ext cx="9144000" cy="1655762"/>
          </a:xfrm>
        </p:spPr>
        <p:txBody>
          <a:bodyPr>
            <a:normAutofit/>
          </a:bodyPr>
          <a:lstStyle/>
          <a:p>
            <a:r>
              <a:rPr lang="en-US" sz="8800" b="1" u="sng" dirty="0">
                <a:latin typeface="Candara Light" panose="020E0502030303020204" pitchFamily="34" charset="0"/>
              </a:rPr>
              <a:t>Quickly &amp; Correctly</a:t>
            </a:r>
            <a:endParaRPr lang="en-IN" sz="8800" b="1" u="sng" dirty="0"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45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62BF66-3CC6-0555-87A5-788801B78BB1}"/>
                  </a:ext>
                </a:extLst>
              </p14:cNvPr>
              <p14:cNvContentPartPr/>
              <p14:nvPr/>
            </p14:nvContentPartPr>
            <p14:xfrm>
              <a:off x="283320" y="1315440"/>
              <a:ext cx="11700000" cy="5541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62BF66-3CC6-0555-87A5-788801B78B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960" y="1306080"/>
                <a:ext cx="11718720" cy="555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1120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EA8D99B-E664-F98A-0CEA-F92E7515A059}"/>
                  </a:ext>
                </a:extLst>
              </p14:cNvPr>
              <p14:cNvContentPartPr/>
              <p14:nvPr/>
            </p14:nvContentPartPr>
            <p14:xfrm>
              <a:off x="806400" y="408600"/>
              <a:ext cx="11314800" cy="6383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EA8D99B-E664-F98A-0CEA-F92E7515A0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7040" y="399240"/>
                <a:ext cx="11333520" cy="640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9886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0F70882-3D86-45D2-94B0-B91574989A1B}"/>
                  </a:ext>
                </a:extLst>
              </p14:cNvPr>
              <p14:cNvContentPartPr/>
              <p14:nvPr/>
            </p14:nvContentPartPr>
            <p14:xfrm>
              <a:off x="942840" y="2134440"/>
              <a:ext cx="10314360" cy="3812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0F70882-3D86-45D2-94B0-B91574989A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3480" y="2125080"/>
                <a:ext cx="10333080" cy="383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150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D037902-14B0-DEF8-717B-BDE5FA96EBCE}"/>
                  </a:ext>
                </a:extLst>
              </p14:cNvPr>
              <p14:cNvContentPartPr/>
              <p14:nvPr/>
            </p14:nvContentPartPr>
            <p14:xfrm>
              <a:off x="885600" y="235800"/>
              <a:ext cx="11137320" cy="6504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D037902-14B0-DEF8-717B-BDE5FA96EB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6240" y="226440"/>
                <a:ext cx="11156040" cy="652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565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109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Algerian</vt:lpstr>
      <vt:lpstr>Arial</vt:lpstr>
      <vt:lpstr>Calibri</vt:lpstr>
      <vt:lpstr>Calibri Light</vt:lpstr>
      <vt:lpstr>Candara Light</vt:lpstr>
      <vt:lpstr>Office Theme</vt:lpstr>
      <vt:lpstr>How to Solve Pseudo Codes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Anshika Chaudhary</dc:creator>
  <cp:lastModifiedBy>Anshika Chaudhary</cp:lastModifiedBy>
  <cp:revision>3</cp:revision>
  <dcterms:created xsi:type="dcterms:W3CDTF">2024-08-09T17:57:57Z</dcterms:created>
  <dcterms:modified xsi:type="dcterms:W3CDTF">2024-08-10T05:24:26Z</dcterms:modified>
</cp:coreProperties>
</file>