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70" r:id="rId11"/>
    <p:sldId id="264" r:id="rId12"/>
    <p:sldId id="265" r:id="rId13"/>
    <p:sldId id="268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27A31-5A40-4563-8412-C24E83675E64}" v="4" dt="2023-09-17T16:58:48.280"/>
    <p1510:client id="{6AAF60B4-EC0E-42C1-9507-36B3A71D600F}" v="149" dt="2023-09-11T05:01:36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46558EE8-3C4E-60E7-531C-F447C063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5" y="281928"/>
            <a:ext cx="9863013" cy="5464502"/>
          </a:xfrm>
          <a:prstGeom prst="rect">
            <a:avLst/>
          </a:prstGeom>
        </p:spPr>
      </p:pic>
      <p:pic>
        <p:nvPicPr>
          <p:cNvPr id="5" name="Picture 4" descr="A close up of a test&#10;&#10;Description automatically generated">
            <a:extLst>
              <a:ext uri="{FF2B5EF4-FFF2-40B4-BE49-F238E27FC236}">
                <a16:creationId xmlns="" xmlns:a16="http://schemas.microsoft.com/office/drawing/2014/main" id="{773405D9-2300-7E01-35DD-9C537D2B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7" y="4785977"/>
            <a:ext cx="1457325" cy="1428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8FAB733B-55DE-8368-0707-AECE6031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2" y="265377"/>
            <a:ext cx="8603876" cy="3447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183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AC89038D-96AB-D53D-64DE-7464EA64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5873"/>
            <a:ext cx="5544670" cy="4674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636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1B6E1D39-509D-A97F-DDA6-60FF3505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" y="118605"/>
            <a:ext cx="5298141" cy="3427113"/>
          </a:xfrm>
          <a:prstGeom prst="rect">
            <a:avLst/>
          </a:prstGeom>
        </p:spPr>
      </p:pic>
      <p:pic>
        <p:nvPicPr>
          <p:cNvPr id="3" name="Picture 2" descr="A test with a circle and a cursor&#10;&#10;Description automatically generated">
            <a:extLst>
              <a:ext uri="{FF2B5EF4-FFF2-40B4-BE49-F238E27FC236}">
                <a16:creationId xmlns="" xmlns:a16="http://schemas.microsoft.com/office/drawing/2014/main" id="{990C2950-DE5C-35BC-2B24-E54A56DE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534335"/>
            <a:ext cx="1721223" cy="1929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676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70CB3E9B-7EDE-AE63-A4D3-323E098A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" y="186090"/>
            <a:ext cx="3695700" cy="3751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139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4CEEC5E-F501-57FF-70B2-582AE151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4" y="525664"/>
            <a:ext cx="3953435" cy="4719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67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97E3DB5-9B30-69C3-F45E-8FB9BE2E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5" y="317236"/>
            <a:ext cx="5289884" cy="5381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213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1F6E3B62-50A7-7066-B674-76D293F9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8" y="233834"/>
            <a:ext cx="10892716" cy="43917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06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79F1D28C-13EF-F81F-08A8-E2ACA2F2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4" y="324799"/>
            <a:ext cx="9955368" cy="4072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84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DA079706-3F62-5B8D-FF38-A938346F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316104"/>
            <a:ext cx="10464052" cy="4623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315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BC283BCD-7DC2-D400-9CCB-EA06730B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182062"/>
            <a:ext cx="9903758" cy="2504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933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C56D5B14-4369-E973-C1CA-3FC626C0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8370"/>
            <a:ext cx="11405346" cy="2427993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7FE50798-D6A9-E290-3B00-1F3B650C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3573815"/>
            <a:ext cx="6631641" cy="25566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204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22E150CE-24C9-76F9-1708-43DEC2CF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8" y="196277"/>
            <a:ext cx="8032376" cy="56586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77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EBD12ADB-2FA5-A192-DABF-95F11901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61886"/>
            <a:ext cx="11808758" cy="221996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BE61789F-8053-C085-18A6-5364663A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5" y="3131362"/>
            <a:ext cx="11819964" cy="3004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608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37537D6-03BD-05D1-4993-D728DBB7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2371"/>
            <a:ext cx="9892552" cy="3073052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C782FEF7-59F5-2D9A-D8E6-075F9C60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55973"/>
            <a:ext cx="6967816" cy="22819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948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71</cp:revision>
  <dcterms:created xsi:type="dcterms:W3CDTF">2023-09-11T04:42:28Z</dcterms:created>
  <dcterms:modified xsi:type="dcterms:W3CDTF">2023-09-18T02:47:03Z</dcterms:modified>
</cp:coreProperties>
</file>