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60" r:id="rId6"/>
    <p:sldId id="257" r:id="rId7"/>
    <p:sldId id="258" r:id="rId8"/>
    <p:sldId id="259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27A31-5A40-4563-8412-C24E83675E64}" v="4" dt="2023-09-17T16:58:48.280"/>
    <p1510:client id="{6AAF60B4-EC0E-42C1-9507-36B3A71D600F}" v="149" dt="2023-09-11T05:01:3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1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55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jpeg"/>
          <p:cNvPicPr>
            <a:picLocks noChangeAspect="1"/>
          </p:cNvPicPr>
          <p:nvPr/>
        </p:nvPicPr>
        <p:blipFill>
          <a:blip r:embed="rId3">
            <a:lum bright="20000"/>
          </a:blip>
          <a:srcRect t="48990"/>
          <a:stretch>
            <a:fillRect/>
          </a:stretch>
        </p:blipFill>
        <p:spPr>
          <a:xfrm>
            <a:off x="190123" y="190120"/>
            <a:ext cx="6874599" cy="2630030"/>
          </a:xfrm>
          <a:prstGeom prst="rect">
            <a:avLst/>
          </a:prstGeom>
        </p:spPr>
      </p:pic>
      <p:pic>
        <p:nvPicPr>
          <p:cNvPr id="7" name="Picture 6" descr="2.jpeg"/>
          <p:cNvPicPr>
            <a:picLocks noChangeAspect="1"/>
          </p:cNvPicPr>
          <p:nvPr/>
        </p:nvPicPr>
        <p:blipFill>
          <a:blip r:embed="rId4">
            <a:lum bright="20000"/>
          </a:blip>
          <a:srcRect l="9124" r="5162" b="51501"/>
          <a:stretch>
            <a:fillRect/>
          </a:stretch>
        </p:blipFill>
        <p:spPr>
          <a:xfrm>
            <a:off x="5815194" y="3385996"/>
            <a:ext cx="5248141" cy="22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.jpeg"/>
          <p:cNvPicPr>
            <a:picLocks noChangeAspect="1"/>
          </p:cNvPicPr>
          <p:nvPr/>
        </p:nvPicPr>
        <p:blipFill>
          <a:blip r:embed="rId3"/>
          <a:srcRect l="6807" r="4827" b="25337"/>
          <a:stretch>
            <a:fillRect/>
          </a:stretch>
        </p:blipFill>
        <p:spPr>
          <a:xfrm>
            <a:off x="135802" y="128294"/>
            <a:ext cx="10659985" cy="50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8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40" y="334680"/>
            <a:ext cx="39782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49" y="217912"/>
            <a:ext cx="4724860" cy="36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644" y="312423"/>
            <a:ext cx="4753408" cy="54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.jpeg"/>
          <p:cNvPicPr>
            <a:picLocks noChangeAspect="1"/>
          </p:cNvPicPr>
          <p:nvPr/>
        </p:nvPicPr>
        <p:blipFill>
          <a:blip r:embed="rId3"/>
          <a:srcRect l="25743" r="39449" b="74085"/>
          <a:stretch>
            <a:fillRect/>
          </a:stretch>
        </p:blipFill>
        <p:spPr>
          <a:xfrm>
            <a:off x="271605" y="236937"/>
            <a:ext cx="5646451" cy="236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93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jpeg"/>
          <p:cNvPicPr>
            <a:picLocks noChangeAspect="1"/>
          </p:cNvPicPr>
          <p:nvPr/>
        </p:nvPicPr>
        <p:blipFill>
          <a:blip r:embed="rId3"/>
          <a:srcRect l="8571" t="5157" r="61912" b="24711"/>
          <a:stretch>
            <a:fillRect/>
          </a:stretch>
        </p:blipFill>
        <p:spPr>
          <a:xfrm>
            <a:off x="153910" y="172016"/>
            <a:ext cx="2879002" cy="38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06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eg"/>
          <p:cNvPicPr>
            <a:picLocks noChangeAspect="1"/>
          </p:cNvPicPr>
          <p:nvPr/>
        </p:nvPicPr>
        <p:blipFill>
          <a:blip r:embed="rId3"/>
          <a:srcRect l="11634" t="4497" r="40656" b="6559"/>
          <a:stretch>
            <a:fillRect/>
          </a:stretch>
        </p:blipFill>
        <p:spPr>
          <a:xfrm>
            <a:off x="126749" y="217283"/>
            <a:ext cx="3626089" cy="38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84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.jpeg"/>
          <p:cNvPicPr>
            <a:picLocks noChangeAspect="1"/>
          </p:cNvPicPr>
          <p:nvPr/>
        </p:nvPicPr>
        <p:blipFill>
          <a:blip r:embed="rId3"/>
          <a:srcRect l="5322" r="42048" b="12830"/>
          <a:stretch>
            <a:fillRect/>
          </a:stretch>
        </p:blipFill>
        <p:spPr>
          <a:xfrm>
            <a:off x="172016" y="178806"/>
            <a:ext cx="4517679" cy="42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1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eg"/>
          <p:cNvPicPr>
            <a:picLocks noChangeAspect="1"/>
          </p:cNvPicPr>
          <p:nvPr/>
        </p:nvPicPr>
        <p:blipFill>
          <a:blip r:embed="rId3"/>
          <a:srcRect l="11448" t="4497" r="44276" b="51114"/>
          <a:stretch>
            <a:fillRect/>
          </a:stretch>
        </p:blipFill>
        <p:spPr>
          <a:xfrm>
            <a:off x="162962" y="162962"/>
            <a:ext cx="4318503" cy="24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77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89</cp:revision>
  <dcterms:created xsi:type="dcterms:W3CDTF">2023-09-11T04:42:28Z</dcterms:created>
  <dcterms:modified xsi:type="dcterms:W3CDTF">2023-09-28T04:25:19Z</dcterms:modified>
</cp:coreProperties>
</file>