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471A1-FD61-45E3-AE58-623FA52F45BF}" v="180" dt="2023-10-31T12:42:3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9972" autoAdjust="0"/>
    <p:restoredTop sz="94660"/>
  </p:normalViewPr>
  <p:slideViewPr>
    <p:cSldViewPr snapToGrid="0">
      <p:cViewPr varScale="1">
        <p:scale>
          <a:sx n="34" d="100"/>
          <a:sy n="34" d="100"/>
        </p:scale>
        <p:origin x="-77" y="-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173" y="36246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Bookman Old Style"/>
                <a:ea typeface="Calibri Light"/>
                <a:cs typeface="Calibri Light"/>
              </a:rPr>
              <a:t>Welcome to</a:t>
            </a:r>
            <a:endParaRPr lang="en-US" sz="8000" b="1" dirty="0">
              <a:latin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8169" y="2962238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ook Antiqua"/>
                <a:ea typeface="Calibri"/>
                <a:cs typeface="Calibri"/>
              </a:rPr>
              <a:t>Techie </a:t>
            </a:r>
            <a:r>
              <a:rPr lang="en-US" sz="4800" b="1" dirty="0" err="1">
                <a:solidFill>
                  <a:srgbClr val="002060"/>
                </a:solidFill>
                <a:latin typeface="Book Antiqua"/>
                <a:ea typeface="Calibri"/>
                <a:cs typeface="Calibri"/>
              </a:rPr>
              <a:t>CodeBuddy</a:t>
            </a:r>
            <a:endParaRPr lang="en-US" sz="4800" b="1" dirty="0">
              <a:solidFill>
                <a:srgbClr val="002060"/>
              </a:solidFill>
              <a:latin typeface="Book Antiqua"/>
              <a:ea typeface="Calibri"/>
              <a:cs typeface="Calibri"/>
            </a:endParaRPr>
          </a:p>
          <a:p>
            <a:endParaRPr lang="en-US" sz="4800" b="1" dirty="0">
              <a:solidFill>
                <a:srgbClr val="002060"/>
              </a:solidFill>
              <a:latin typeface="Book Antiqua"/>
              <a:ea typeface="Calibri"/>
              <a:cs typeface="Calibri"/>
            </a:endParaRPr>
          </a:p>
          <a:p>
            <a:r>
              <a:rPr lang="en-US" sz="4800" b="1" dirty="0">
                <a:solidFill>
                  <a:srgbClr val="002060"/>
                </a:solidFill>
                <a:latin typeface="Book Antiqua"/>
                <a:ea typeface="Calibri"/>
                <a:cs typeface="Calibri"/>
              </a:rPr>
              <a:t>(Free Placement Help ! )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diamond with white text&#10;&#10;Description automatically generated">
            <a:extLst>
              <a:ext uri="{FF2B5EF4-FFF2-40B4-BE49-F238E27FC236}">
                <a16:creationId xmlns:a16="http://schemas.microsoft.com/office/drawing/2014/main" xmlns="" id="{9C280857-6DF3-13C7-8046-4A955BFE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3" y="138158"/>
            <a:ext cx="5801931" cy="29756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1648338-4774-148F-A12E-15ED49EB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026" y="3204926"/>
            <a:ext cx="7792800" cy="32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15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game&#10;&#10;Description automatically generated">
            <a:extLst>
              <a:ext uri="{FF2B5EF4-FFF2-40B4-BE49-F238E27FC236}">
                <a16:creationId xmlns:a16="http://schemas.microsoft.com/office/drawing/2014/main" xmlns="" id="{7B652D96-7BA1-D1C4-1097-A85B6539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27" y="212528"/>
            <a:ext cx="9311425" cy="3674718"/>
          </a:xfrm>
          <a:prstGeom prst="rect">
            <a:avLst/>
          </a:prstGeom>
        </p:spPr>
      </p:pic>
      <p:pic>
        <p:nvPicPr>
          <p:cNvPr id="3" name="Picture 2" descr="A group of black letters&#10;&#10;Description automatically generated">
            <a:extLst>
              <a:ext uri="{FF2B5EF4-FFF2-40B4-BE49-F238E27FC236}">
                <a16:creationId xmlns:a16="http://schemas.microsoft.com/office/drawing/2014/main" xmlns="" id="{C5E3326E-CD92-DE03-9971-8F285D05A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7" y="3790749"/>
            <a:ext cx="977721" cy="639516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61737260-9596-3962-464D-D2DB31653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836" y="4778412"/>
            <a:ext cx="8452833" cy="18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61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6C20721-4A75-A8A4-8B29-9206CB780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0" r="-333" b="300"/>
          <a:stretch/>
        </p:blipFill>
        <p:spPr>
          <a:xfrm>
            <a:off x="195330" y="275315"/>
            <a:ext cx="10061809" cy="58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37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15" y="143220"/>
            <a:ext cx="8917663" cy="649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525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8" y="177360"/>
            <a:ext cx="7071282" cy="291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434" y="534154"/>
            <a:ext cx="10184327" cy="42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31" y="552261"/>
            <a:ext cx="10359936" cy="31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6238"/>
            <a:ext cx="9113310" cy="553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229" y="395586"/>
            <a:ext cx="8682273" cy="5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11" y="542139"/>
            <a:ext cx="6805612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F47BFB95-6CD5-6270-18A2-996DC73D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6" y="63428"/>
            <a:ext cx="7336664" cy="2094750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D7F4B5B4-FDFC-AFC3-6F3A-4F6B2553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643" y="2522831"/>
            <a:ext cx="9257762" cy="38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71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blue text&#10;&#10;Description automatically generated">
            <a:extLst>
              <a:ext uri="{FF2B5EF4-FFF2-40B4-BE49-F238E27FC236}">
                <a16:creationId xmlns:a16="http://schemas.microsoft.com/office/drawing/2014/main" xmlns="" id="{6394BF06-F27B-28F8-316B-C840424B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2" y="140311"/>
            <a:ext cx="8549426" cy="63163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3BC56082-3D5D-9AB7-DEE1-2CBBA4BE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86" y="901445"/>
            <a:ext cx="5458495" cy="5473672"/>
          </a:xfrm>
          <a:prstGeom prst="rect">
            <a:avLst/>
          </a:prstGeom>
        </p:spPr>
      </p:pic>
      <p:pic>
        <p:nvPicPr>
          <p:cNvPr id="4" name="Picture 3" descr="A group of black text&#10;&#10;Description automatically generated">
            <a:extLst>
              <a:ext uri="{FF2B5EF4-FFF2-40B4-BE49-F238E27FC236}">
                <a16:creationId xmlns:a16="http://schemas.microsoft.com/office/drawing/2014/main" xmlns="" id="{2715A16C-BA79-3FC3-1165-BF689C27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360" y="3097101"/>
            <a:ext cx="3388351" cy="1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21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owerpoint presentation&#10;&#10;Description automatically generated">
            <a:extLst>
              <a:ext uri="{FF2B5EF4-FFF2-40B4-BE49-F238E27FC236}">
                <a16:creationId xmlns:a16="http://schemas.microsoft.com/office/drawing/2014/main" xmlns="" id="{17CCCBCF-F7BE-D5B0-8506-800625E2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7" y="357850"/>
            <a:ext cx="8313312" cy="59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16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931EE33F-F869-DD17-AF5A-B6DF242D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1" y="206218"/>
            <a:ext cx="9204100" cy="896913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4B0D4B8-0245-0B53-0353-59AC8311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54" y="1131682"/>
            <a:ext cx="7154202" cy="55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69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D46B0AE-DCD4-9C44-6EA0-24253D5B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273042"/>
            <a:ext cx="9472410" cy="58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4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hat&#10;&#10;Description automatically generated">
            <a:extLst>
              <a:ext uri="{FF2B5EF4-FFF2-40B4-BE49-F238E27FC236}">
                <a16:creationId xmlns:a16="http://schemas.microsoft.com/office/drawing/2014/main" xmlns="" id="{F67AB499-2FF2-BA6D-9D52-94C4DB23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4" y="406944"/>
            <a:ext cx="8989453" cy="59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93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paper with black text&#10;&#10;Description automatically generated">
            <a:extLst>
              <a:ext uri="{FF2B5EF4-FFF2-40B4-BE49-F238E27FC236}">
                <a16:creationId xmlns:a16="http://schemas.microsoft.com/office/drawing/2014/main" xmlns="" id="{C1C5ACDA-8CBA-E381-6B8A-A5A68438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176" r="-3118" b="-1819"/>
          <a:stretch>
            <a:fillRect/>
          </a:stretch>
        </p:blipFill>
        <p:spPr>
          <a:xfrm>
            <a:off x="655739" y="2897109"/>
            <a:ext cx="10199366" cy="3376942"/>
          </a:xfrm>
          <a:prstGeom prst="rect">
            <a:avLst/>
          </a:prstGeom>
        </p:spPr>
      </p:pic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xmlns="" id="{C1C5ACDA-8CBA-E381-6B8A-A5A68438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218"/>
          <a:stretch>
            <a:fillRect/>
          </a:stretch>
        </p:blipFill>
        <p:spPr>
          <a:xfrm>
            <a:off x="491267" y="299572"/>
            <a:ext cx="9890973" cy="6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70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xmlns="" id="{0C9C1F10-7ABE-E878-82C7-9198891D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2" y="359610"/>
            <a:ext cx="8817734" cy="60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04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10</Words>
  <Application>Microsoft Office PowerPoint</Application>
  <PresentationFormat>Custom</PresentationFormat>
  <Paragraphs>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Welcome to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/>
  <cp:lastModifiedBy>pu12123@gmail.com</cp:lastModifiedBy>
  <cp:revision>84</cp:revision>
  <dcterms:created xsi:type="dcterms:W3CDTF">2023-10-31T12:16:22Z</dcterms:created>
  <dcterms:modified xsi:type="dcterms:W3CDTF">2023-10-30T23:26:00Z</dcterms:modified>
</cp:coreProperties>
</file>