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1A1F4-A482-403B-858E-9E7F7500C824}" v="313" dt="2023-08-30T04:27:08.693"/>
    <p1510:client id="{7C793AC1-E6A9-4F50-BFDD-B2D3FA50C231}" v="67" dt="2023-08-30T04:46:4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0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811A1F4-A482-403B-858E-9E7F7500C824}"/>
    <pc:docChg chg="modSld">
      <pc:chgData name="" userId="" providerId="" clId="Web-{0811A1F4-A482-403B-858E-9E7F7500C824}" dt="2023-08-30T03:39:59.477" v="4" actId="20577"/>
      <pc:docMkLst>
        <pc:docMk/>
      </pc:docMkLst>
      <pc:sldChg chg="modSp">
        <pc:chgData name="" userId="" providerId="" clId="Web-{0811A1F4-A482-403B-858E-9E7F7500C824}" dt="2023-08-30T03:39:59.477" v="4" actId="20577"/>
        <pc:sldMkLst>
          <pc:docMk/>
          <pc:sldMk cId="109857222" sldId="256"/>
        </pc:sldMkLst>
        <pc:spChg chg="mod">
          <ac:chgData name="" userId="" providerId="" clId="Web-{0811A1F4-A482-403B-858E-9E7F7500C824}" dt="2023-08-30T03:39:59.477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nshika Chaudhary" userId="4323c8e05764f08a" providerId="Windows Live" clId="Web-{0811A1F4-A482-403B-858E-9E7F7500C824}"/>
    <pc:docChg chg="addSld modSld">
      <pc:chgData name="Anshika Chaudhary" userId="4323c8e05764f08a" providerId="Windows Live" clId="Web-{0811A1F4-A482-403B-858E-9E7F7500C824}" dt="2023-08-30T04:27:07.818" v="264" actId="14100"/>
      <pc:docMkLst>
        <pc:docMk/>
      </pc:docMkLst>
      <pc:sldChg chg="addSp modSp mod setBg">
        <pc:chgData name="Anshika Chaudhary" userId="4323c8e05764f08a" providerId="Windows Live" clId="Web-{0811A1F4-A482-403B-858E-9E7F7500C824}" dt="2023-08-30T04:27:07.818" v="264" actId="14100"/>
        <pc:sldMkLst>
          <pc:docMk/>
          <pc:sldMk cId="109857222" sldId="256"/>
        </pc:sldMkLst>
        <pc:spChg chg="mod">
          <ac:chgData name="Anshika Chaudhary" userId="4323c8e05764f08a" providerId="Windows Live" clId="Web-{0811A1F4-A482-403B-858E-9E7F7500C824}" dt="2023-08-30T04:26:28.270" v="26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shika Chaudhary" userId="4323c8e05764f08a" providerId="Windows Live" clId="Web-{0811A1F4-A482-403B-858E-9E7F7500C824}" dt="2023-08-30T04:26:10.551" v="25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nshika Chaudhary" userId="4323c8e05764f08a" providerId="Windows Live" clId="Web-{0811A1F4-A482-403B-858E-9E7F7500C824}" dt="2023-08-30T04:25:39.456" v="252"/>
          <ac:spMkLst>
            <pc:docMk/>
            <pc:sldMk cId="109857222" sldId="256"/>
            <ac:spMk id="8" creationId="{FFD48BC7-DC40-47DE-87EE-9F4B6ECB9ABB}"/>
          </ac:spMkLst>
        </pc:spChg>
        <pc:spChg chg="add">
          <ac:chgData name="Anshika Chaudhary" userId="4323c8e05764f08a" providerId="Windows Live" clId="Web-{0811A1F4-A482-403B-858E-9E7F7500C824}" dt="2023-08-30T04:25:39.456" v="252"/>
          <ac:spMkLst>
            <pc:docMk/>
            <pc:sldMk cId="109857222" sldId="256"/>
            <ac:spMk id="10" creationId="{E502BBC7-2C76-46F3-BC24-5985BC13DB88}"/>
          </ac:spMkLst>
        </pc:spChg>
        <pc:spChg chg="add">
          <ac:chgData name="Anshika Chaudhary" userId="4323c8e05764f08a" providerId="Windows Live" clId="Web-{0811A1F4-A482-403B-858E-9E7F7500C824}" dt="2023-08-30T04:25:39.456" v="252"/>
          <ac:spMkLst>
            <pc:docMk/>
            <pc:sldMk cId="109857222" sldId="256"/>
            <ac:spMk id="12" creationId="{C7F28D52-2A5F-4D23-81AE-7CB8B591C7AF}"/>
          </ac:spMkLst>
        </pc:spChg>
        <pc:spChg chg="add">
          <ac:chgData name="Anshika Chaudhary" userId="4323c8e05764f08a" providerId="Windows Live" clId="Web-{0811A1F4-A482-403B-858E-9E7F7500C824}" dt="2023-08-30T04:25:39.456" v="252"/>
          <ac:spMkLst>
            <pc:docMk/>
            <pc:sldMk cId="109857222" sldId="256"/>
            <ac:spMk id="14" creationId="{3629484E-3792-4B3D-89AD-7C8A1ED0E0D4}"/>
          </ac:spMkLst>
        </pc:spChg>
        <pc:picChg chg="add mod">
          <ac:chgData name="Anshika Chaudhary" userId="4323c8e05764f08a" providerId="Windows Live" clId="Web-{0811A1F4-A482-403B-858E-9E7F7500C824}" dt="2023-08-30T04:27:07.818" v="264" actId="14100"/>
          <ac:picMkLst>
            <pc:docMk/>
            <pc:sldMk cId="109857222" sldId="256"/>
            <ac:picMk id="4" creationId="{04DC085F-BCFD-3BA1-A20C-0302F9832271}"/>
          </ac:picMkLst>
        </pc:picChg>
      </pc:sldChg>
      <pc:sldChg chg="addSp delSp modSp new">
        <pc:chgData name="Anshika Chaudhary" userId="4323c8e05764f08a" providerId="Windows Live" clId="Web-{0811A1F4-A482-403B-858E-9E7F7500C824}" dt="2023-08-30T03:55:26.585" v="24" actId="14100"/>
        <pc:sldMkLst>
          <pc:docMk/>
          <pc:sldMk cId="2342768768" sldId="257"/>
        </pc:sldMkLst>
        <pc:spChg chg="del">
          <ac:chgData name="Anshika Chaudhary" userId="4323c8e05764f08a" providerId="Windows Live" clId="Web-{0811A1F4-A482-403B-858E-9E7F7500C824}" dt="2023-08-30T03:53:56.551" v="4"/>
          <ac:spMkLst>
            <pc:docMk/>
            <pc:sldMk cId="2342768768" sldId="257"/>
            <ac:spMk id="2" creationId="{7CA20863-5A0F-E5C8-6BBF-6A5ED6ECF0DE}"/>
          </ac:spMkLst>
        </pc:spChg>
        <pc:spChg chg="del mod">
          <ac:chgData name="Anshika Chaudhary" userId="4323c8e05764f08a" providerId="Windows Live" clId="Web-{0811A1F4-A482-403B-858E-9E7F7500C824}" dt="2023-08-30T03:53:59.535" v="6"/>
          <ac:spMkLst>
            <pc:docMk/>
            <pc:sldMk cId="2342768768" sldId="257"/>
            <ac:spMk id="3" creationId="{CC6816BD-B6A2-2FCD-380A-B8086FD4CAC2}"/>
          </ac:spMkLst>
        </pc:spChg>
        <pc:picChg chg="add mod ord">
          <ac:chgData name="Anshika Chaudhary" userId="4323c8e05764f08a" providerId="Windows Live" clId="Web-{0811A1F4-A482-403B-858E-9E7F7500C824}" dt="2023-08-30T03:55:26.585" v="24" actId="14100"/>
          <ac:picMkLst>
            <pc:docMk/>
            <pc:sldMk cId="2342768768" sldId="257"/>
            <ac:picMk id="4" creationId="{CCAA1965-21CF-2033-8581-EAC679F88D73}"/>
          </ac:picMkLst>
        </pc:picChg>
        <pc:picChg chg="add mod">
          <ac:chgData name="Anshika Chaudhary" userId="4323c8e05764f08a" providerId="Windows Live" clId="Web-{0811A1F4-A482-403B-858E-9E7F7500C824}" dt="2023-08-30T03:55:23.960" v="23" actId="1076"/>
          <ac:picMkLst>
            <pc:docMk/>
            <pc:sldMk cId="2342768768" sldId="257"/>
            <ac:picMk id="5" creationId="{D590F6F8-13AF-3061-2BB5-D76F2E85991B}"/>
          </ac:picMkLst>
        </pc:picChg>
        <pc:picChg chg="add mod">
          <ac:chgData name="Anshika Chaudhary" userId="4323c8e05764f08a" providerId="Windows Live" clId="Web-{0811A1F4-A482-403B-858E-9E7F7500C824}" dt="2023-08-30T03:55:12.507" v="19" actId="1076"/>
          <ac:picMkLst>
            <pc:docMk/>
            <pc:sldMk cId="2342768768" sldId="257"/>
            <ac:picMk id="6" creationId="{5ECA7082-D4C0-99E9-82D6-52DBC37359C9}"/>
          </ac:picMkLst>
        </pc:picChg>
      </pc:sldChg>
      <pc:sldChg chg="addSp delSp modSp new">
        <pc:chgData name="Anshika Chaudhary" userId="4323c8e05764f08a" providerId="Windows Live" clId="Web-{0811A1F4-A482-403B-858E-9E7F7500C824}" dt="2023-08-30T03:57:20.636" v="40" actId="1076"/>
        <pc:sldMkLst>
          <pc:docMk/>
          <pc:sldMk cId="3518834207" sldId="258"/>
        </pc:sldMkLst>
        <pc:spChg chg="del">
          <ac:chgData name="Anshika Chaudhary" userId="4323c8e05764f08a" providerId="Windows Live" clId="Web-{0811A1F4-A482-403B-858E-9E7F7500C824}" dt="2023-08-30T03:55:32.070" v="26"/>
          <ac:spMkLst>
            <pc:docMk/>
            <pc:sldMk cId="3518834207" sldId="258"/>
            <ac:spMk id="2" creationId="{5C6D9CB9-95D2-93A2-8405-4D3DBECDB223}"/>
          </ac:spMkLst>
        </pc:spChg>
        <pc:spChg chg="del">
          <ac:chgData name="Anshika Chaudhary" userId="4323c8e05764f08a" providerId="Windows Live" clId="Web-{0811A1F4-A482-403B-858E-9E7F7500C824}" dt="2023-08-30T03:56:09.508" v="27"/>
          <ac:spMkLst>
            <pc:docMk/>
            <pc:sldMk cId="3518834207" sldId="258"/>
            <ac:spMk id="3" creationId="{C47E9B87-F334-F1CD-72A7-BAF9E55FE587}"/>
          </ac:spMkLst>
        </pc:spChg>
        <pc:picChg chg="add mod ord">
          <ac:chgData name="Anshika Chaudhary" userId="4323c8e05764f08a" providerId="Windows Live" clId="Web-{0811A1F4-A482-403B-858E-9E7F7500C824}" dt="2023-08-30T03:56:13.180" v="29" actId="14100"/>
          <ac:picMkLst>
            <pc:docMk/>
            <pc:sldMk cId="3518834207" sldId="258"/>
            <ac:picMk id="4" creationId="{BD883EAA-5CCE-76F4-6EF8-C9D90E8BE699}"/>
          </ac:picMkLst>
        </pc:picChg>
        <pc:picChg chg="add mod">
          <ac:chgData name="Anshika Chaudhary" userId="4323c8e05764f08a" providerId="Windows Live" clId="Web-{0811A1F4-A482-403B-858E-9E7F7500C824}" dt="2023-08-30T03:57:20.636" v="40" actId="1076"/>
          <ac:picMkLst>
            <pc:docMk/>
            <pc:sldMk cId="3518834207" sldId="258"/>
            <ac:picMk id="5" creationId="{6DB5D5B2-18FA-ED2A-DDA5-4B0BCAF4ED31}"/>
          </ac:picMkLst>
        </pc:picChg>
        <pc:picChg chg="add mod">
          <ac:chgData name="Anshika Chaudhary" userId="4323c8e05764f08a" providerId="Windows Live" clId="Web-{0811A1F4-A482-403B-858E-9E7F7500C824}" dt="2023-08-30T03:57:18.604" v="39" actId="14100"/>
          <ac:picMkLst>
            <pc:docMk/>
            <pc:sldMk cId="3518834207" sldId="258"/>
            <ac:picMk id="6" creationId="{7E8817F0-AF8D-5B06-33CB-9C7BD185493B}"/>
          </ac:picMkLst>
        </pc:picChg>
      </pc:sldChg>
      <pc:sldChg chg="addSp delSp modSp new">
        <pc:chgData name="Anshika Chaudhary" userId="4323c8e05764f08a" providerId="Windows Live" clId="Web-{0811A1F4-A482-403B-858E-9E7F7500C824}" dt="2023-08-30T04:01:58.910" v="82" actId="14100"/>
        <pc:sldMkLst>
          <pc:docMk/>
          <pc:sldMk cId="1397272195" sldId="259"/>
        </pc:sldMkLst>
        <pc:spChg chg="del">
          <ac:chgData name="Anshika Chaudhary" userId="4323c8e05764f08a" providerId="Windows Live" clId="Web-{0811A1F4-A482-403B-858E-9E7F7500C824}" dt="2023-08-30T04:00:34.829" v="63"/>
          <ac:spMkLst>
            <pc:docMk/>
            <pc:sldMk cId="1397272195" sldId="259"/>
            <ac:spMk id="2" creationId="{38D2390D-1C87-A76A-4968-BE152D0E8A6A}"/>
          </ac:spMkLst>
        </pc:spChg>
        <pc:spChg chg="del">
          <ac:chgData name="Anshika Chaudhary" userId="4323c8e05764f08a" providerId="Windows Live" clId="Web-{0811A1F4-A482-403B-858E-9E7F7500C824}" dt="2023-08-30T04:00:36.220" v="64"/>
          <ac:spMkLst>
            <pc:docMk/>
            <pc:sldMk cId="1397272195" sldId="259"/>
            <ac:spMk id="3" creationId="{939A5E66-1546-5D95-CD13-5821D7C1DF58}"/>
          </ac:spMkLst>
        </pc:spChg>
        <pc:picChg chg="add mod ord">
          <ac:chgData name="Anshika Chaudhary" userId="4323c8e05764f08a" providerId="Windows Live" clId="Web-{0811A1F4-A482-403B-858E-9E7F7500C824}" dt="2023-08-30T04:01:51.004" v="79" actId="14100"/>
          <ac:picMkLst>
            <pc:docMk/>
            <pc:sldMk cId="1397272195" sldId="259"/>
            <ac:picMk id="4" creationId="{36EC483D-092C-BE20-0430-CDF3F057D6FC}"/>
          </ac:picMkLst>
        </pc:picChg>
        <pc:picChg chg="add mod">
          <ac:chgData name="Anshika Chaudhary" userId="4323c8e05764f08a" providerId="Windows Live" clId="Web-{0811A1F4-A482-403B-858E-9E7F7500C824}" dt="2023-08-30T04:01:55.394" v="81" actId="14100"/>
          <ac:picMkLst>
            <pc:docMk/>
            <pc:sldMk cId="1397272195" sldId="259"/>
            <ac:picMk id="5" creationId="{D8CAF6B6-EB57-32DD-5E34-4EA3E7965C34}"/>
          </ac:picMkLst>
        </pc:picChg>
        <pc:picChg chg="add mod">
          <ac:chgData name="Anshika Chaudhary" userId="4323c8e05764f08a" providerId="Windows Live" clId="Web-{0811A1F4-A482-403B-858E-9E7F7500C824}" dt="2023-08-30T04:01:58.910" v="82" actId="14100"/>
          <ac:picMkLst>
            <pc:docMk/>
            <pc:sldMk cId="1397272195" sldId="259"/>
            <ac:picMk id="6" creationId="{E4F4A7A5-A80F-B442-2C0A-AA4C32A00CBC}"/>
          </ac:picMkLst>
        </pc:picChg>
      </pc:sldChg>
      <pc:sldChg chg="addSp delSp modSp new">
        <pc:chgData name="Anshika Chaudhary" userId="4323c8e05764f08a" providerId="Windows Live" clId="Web-{0811A1F4-A482-403B-858E-9E7F7500C824}" dt="2023-08-30T04:00:08.532" v="62" actId="14100"/>
        <pc:sldMkLst>
          <pc:docMk/>
          <pc:sldMk cId="490529289" sldId="260"/>
        </pc:sldMkLst>
        <pc:spChg chg="del">
          <ac:chgData name="Anshika Chaudhary" userId="4323c8e05764f08a" providerId="Windows Live" clId="Web-{0811A1F4-A482-403B-858E-9E7F7500C824}" dt="2023-08-30T03:57:35.277" v="43"/>
          <ac:spMkLst>
            <pc:docMk/>
            <pc:sldMk cId="490529289" sldId="260"/>
            <ac:spMk id="2" creationId="{F6EA4274-A32C-5865-7647-06E2C349E821}"/>
          </ac:spMkLst>
        </pc:spChg>
        <pc:spChg chg="del">
          <ac:chgData name="Anshika Chaudhary" userId="4323c8e05764f08a" providerId="Windows Live" clId="Web-{0811A1F4-A482-403B-858E-9E7F7500C824}" dt="2023-08-30T03:58:00.699" v="44"/>
          <ac:spMkLst>
            <pc:docMk/>
            <pc:sldMk cId="490529289" sldId="260"/>
            <ac:spMk id="3" creationId="{57B34721-EBDD-BE6A-35B1-2CD407197241}"/>
          </ac:spMkLst>
        </pc:spChg>
        <pc:picChg chg="add mod">
          <ac:chgData name="Anshika Chaudhary" userId="4323c8e05764f08a" providerId="Windows Live" clId="Web-{0811A1F4-A482-403B-858E-9E7F7500C824}" dt="2023-08-30T03:59:34.546" v="55" actId="1076"/>
          <ac:picMkLst>
            <pc:docMk/>
            <pc:sldMk cId="490529289" sldId="260"/>
            <ac:picMk id="4" creationId="{13F40C68-4E2F-5566-BF98-148A5733CDAB}"/>
          </ac:picMkLst>
        </pc:picChg>
        <pc:picChg chg="add mod">
          <ac:chgData name="Anshika Chaudhary" userId="4323c8e05764f08a" providerId="Windows Live" clId="Web-{0811A1F4-A482-403B-858E-9E7F7500C824}" dt="2023-08-30T03:59:37.499" v="56" actId="1076"/>
          <ac:picMkLst>
            <pc:docMk/>
            <pc:sldMk cId="490529289" sldId="260"/>
            <ac:picMk id="5" creationId="{D48C3046-2929-995F-036D-AE7D29FB8F15}"/>
          </ac:picMkLst>
        </pc:picChg>
        <pc:picChg chg="add mod">
          <ac:chgData name="Anshika Chaudhary" userId="4323c8e05764f08a" providerId="Windows Live" clId="Web-{0811A1F4-A482-403B-858E-9E7F7500C824}" dt="2023-08-30T04:00:08.532" v="62" actId="14100"/>
          <ac:picMkLst>
            <pc:docMk/>
            <pc:sldMk cId="490529289" sldId="260"/>
            <ac:picMk id="6" creationId="{129B25A6-819F-77C3-9EE5-4FB09F0BC393}"/>
          </ac:picMkLst>
        </pc:picChg>
      </pc:sldChg>
      <pc:sldChg chg="addSp modSp new">
        <pc:chgData name="Anshika Chaudhary" userId="4323c8e05764f08a" providerId="Windows Live" clId="Web-{0811A1F4-A482-403B-858E-9E7F7500C824}" dt="2023-08-30T04:04:24.399" v="103" actId="1076"/>
        <pc:sldMkLst>
          <pc:docMk/>
          <pc:sldMk cId="2816578567" sldId="261"/>
        </pc:sldMkLst>
        <pc:picChg chg="add mod">
          <ac:chgData name="Anshika Chaudhary" userId="4323c8e05764f08a" providerId="Windows Live" clId="Web-{0811A1F4-A482-403B-858E-9E7F7500C824}" dt="2023-08-30T04:03:15.506" v="90" actId="1076"/>
          <ac:picMkLst>
            <pc:docMk/>
            <pc:sldMk cId="2816578567" sldId="261"/>
            <ac:picMk id="2" creationId="{7DC2B976-4BA0-C1CB-7ED0-4F4D3F1E8B04}"/>
          </ac:picMkLst>
        </pc:picChg>
        <pc:picChg chg="add mod">
          <ac:chgData name="Anshika Chaudhary" userId="4323c8e05764f08a" providerId="Windows Live" clId="Web-{0811A1F4-A482-403B-858E-9E7F7500C824}" dt="2023-08-30T04:03:50.226" v="95" actId="1076"/>
          <ac:picMkLst>
            <pc:docMk/>
            <pc:sldMk cId="2816578567" sldId="261"/>
            <ac:picMk id="3" creationId="{BDA8F40B-5A80-D42D-44AE-35EC0A68E765}"/>
          </ac:picMkLst>
        </pc:picChg>
        <pc:picChg chg="add mod">
          <ac:chgData name="Anshika Chaudhary" userId="4323c8e05764f08a" providerId="Windows Live" clId="Web-{0811A1F4-A482-403B-858E-9E7F7500C824}" dt="2023-08-30T04:04:24.399" v="103" actId="1076"/>
          <ac:picMkLst>
            <pc:docMk/>
            <pc:sldMk cId="2816578567" sldId="261"/>
            <ac:picMk id="4" creationId="{FE7D4FA5-93B1-AA4E-2DBA-807AAC8181F7}"/>
          </ac:picMkLst>
        </pc:picChg>
      </pc:sldChg>
      <pc:sldChg chg="addSp modSp new">
        <pc:chgData name="Anshika Chaudhary" userId="4323c8e05764f08a" providerId="Windows Live" clId="Web-{0811A1F4-A482-403B-858E-9E7F7500C824}" dt="2023-08-30T04:05:21.995" v="111" actId="1076"/>
        <pc:sldMkLst>
          <pc:docMk/>
          <pc:sldMk cId="2208882325" sldId="262"/>
        </pc:sldMkLst>
        <pc:picChg chg="add mod">
          <ac:chgData name="Anshika Chaudhary" userId="4323c8e05764f08a" providerId="Windows Live" clId="Web-{0811A1F4-A482-403B-858E-9E7F7500C824}" dt="2023-08-30T04:04:51.650" v="106" actId="1076"/>
          <ac:picMkLst>
            <pc:docMk/>
            <pc:sldMk cId="2208882325" sldId="262"/>
            <ac:picMk id="2" creationId="{5DB9205D-0950-C66D-89E8-BD4D5DEAECB3}"/>
          </ac:picMkLst>
        </pc:picChg>
        <pc:picChg chg="add mod">
          <ac:chgData name="Anshika Chaudhary" userId="4323c8e05764f08a" providerId="Windows Live" clId="Web-{0811A1F4-A482-403B-858E-9E7F7500C824}" dt="2023-08-30T04:05:21.995" v="111" actId="1076"/>
          <ac:picMkLst>
            <pc:docMk/>
            <pc:sldMk cId="2208882325" sldId="262"/>
            <ac:picMk id="3" creationId="{C6449DE8-F4CF-47F7-3C68-79138DE5B3D6}"/>
          </ac:picMkLst>
        </pc:picChg>
      </pc:sldChg>
      <pc:sldChg chg="addSp modSp new">
        <pc:chgData name="Anshika Chaudhary" userId="4323c8e05764f08a" providerId="Windows Live" clId="Web-{0811A1F4-A482-403B-858E-9E7F7500C824}" dt="2023-08-30T04:06:37.622" v="121" actId="1076"/>
        <pc:sldMkLst>
          <pc:docMk/>
          <pc:sldMk cId="4233446408" sldId="263"/>
        </pc:sldMkLst>
        <pc:picChg chg="add mod">
          <ac:chgData name="Anshika Chaudhary" userId="4323c8e05764f08a" providerId="Windows Live" clId="Web-{0811A1F4-A482-403B-858E-9E7F7500C824}" dt="2023-08-30T04:06:37.622" v="121" actId="1076"/>
          <ac:picMkLst>
            <pc:docMk/>
            <pc:sldMk cId="4233446408" sldId="263"/>
            <ac:picMk id="2" creationId="{0CAEF08C-28BB-34EB-8CEC-CDA10222592A}"/>
          </ac:picMkLst>
        </pc:picChg>
        <pc:picChg chg="add mod">
          <ac:chgData name="Anshika Chaudhary" userId="4323c8e05764f08a" providerId="Windows Live" clId="Web-{0811A1F4-A482-403B-858E-9E7F7500C824}" dt="2023-08-30T04:06:37.591" v="120" actId="1076"/>
          <ac:picMkLst>
            <pc:docMk/>
            <pc:sldMk cId="4233446408" sldId="263"/>
            <ac:picMk id="3" creationId="{0DF3F787-C6C6-CC65-C81F-48284882F5D4}"/>
          </ac:picMkLst>
        </pc:picChg>
      </pc:sldChg>
      <pc:sldChg chg="addSp modSp new">
        <pc:chgData name="Anshika Chaudhary" userId="4323c8e05764f08a" providerId="Windows Live" clId="Web-{0811A1F4-A482-403B-858E-9E7F7500C824}" dt="2023-08-30T04:07:56" v="138" actId="1076"/>
        <pc:sldMkLst>
          <pc:docMk/>
          <pc:sldMk cId="2439270703" sldId="264"/>
        </pc:sldMkLst>
        <pc:picChg chg="add mod">
          <ac:chgData name="Anshika Chaudhary" userId="4323c8e05764f08a" providerId="Windows Live" clId="Web-{0811A1F4-A482-403B-858E-9E7F7500C824}" dt="2023-08-30T04:07:51.750" v="136" actId="1076"/>
          <ac:picMkLst>
            <pc:docMk/>
            <pc:sldMk cId="2439270703" sldId="264"/>
            <ac:picMk id="2" creationId="{333E09DF-93E1-7874-11FF-4BAD85A0183E}"/>
          </ac:picMkLst>
        </pc:picChg>
        <pc:picChg chg="add mod">
          <ac:chgData name="Anshika Chaudhary" userId="4323c8e05764f08a" providerId="Windows Live" clId="Web-{0811A1F4-A482-403B-858E-9E7F7500C824}" dt="2023-08-30T04:07:56" v="138" actId="1076"/>
          <ac:picMkLst>
            <pc:docMk/>
            <pc:sldMk cId="2439270703" sldId="264"/>
            <ac:picMk id="3" creationId="{49429EA4-CE01-209C-EA9A-4C0C0A946C99}"/>
          </ac:picMkLst>
        </pc:picChg>
      </pc:sldChg>
      <pc:sldChg chg="addSp modSp new">
        <pc:chgData name="Anshika Chaudhary" userId="4323c8e05764f08a" providerId="Windows Live" clId="Web-{0811A1F4-A482-403B-858E-9E7F7500C824}" dt="2023-08-30T04:12:05.320" v="152" actId="1076"/>
        <pc:sldMkLst>
          <pc:docMk/>
          <pc:sldMk cId="565483370" sldId="265"/>
        </pc:sldMkLst>
        <pc:picChg chg="add mod">
          <ac:chgData name="Anshika Chaudhary" userId="4323c8e05764f08a" providerId="Windows Live" clId="Web-{0811A1F4-A482-403B-858E-9E7F7500C824}" dt="2023-08-30T04:10:50.396" v="144" actId="1076"/>
          <ac:picMkLst>
            <pc:docMk/>
            <pc:sldMk cId="565483370" sldId="265"/>
            <ac:picMk id="2" creationId="{7186C156-229C-B67B-7296-E8CA5328DB8B}"/>
          </ac:picMkLst>
        </pc:picChg>
        <pc:picChg chg="add mod">
          <ac:chgData name="Anshika Chaudhary" userId="4323c8e05764f08a" providerId="Windows Live" clId="Web-{0811A1F4-A482-403B-858E-9E7F7500C824}" dt="2023-08-30T04:11:25.788" v="149" actId="1076"/>
          <ac:picMkLst>
            <pc:docMk/>
            <pc:sldMk cId="565483370" sldId="265"/>
            <ac:picMk id="3" creationId="{7C5DCE18-03A7-68E2-A1E4-4088A378D762}"/>
          </ac:picMkLst>
        </pc:picChg>
        <pc:picChg chg="add mod">
          <ac:chgData name="Anshika Chaudhary" userId="4323c8e05764f08a" providerId="Windows Live" clId="Web-{0811A1F4-A482-403B-858E-9E7F7500C824}" dt="2023-08-30T04:12:05.320" v="152" actId="1076"/>
          <ac:picMkLst>
            <pc:docMk/>
            <pc:sldMk cId="565483370" sldId="265"/>
            <ac:picMk id="4" creationId="{91009FE3-D8F8-BE8E-7D82-F9DDB5D3754C}"/>
          </ac:picMkLst>
        </pc:picChg>
      </pc:sldChg>
      <pc:sldChg chg="addSp modSp new">
        <pc:chgData name="Anshika Chaudhary" userId="4323c8e05764f08a" providerId="Windows Live" clId="Web-{0811A1F4-A482-403B-858E-9E7F7500C824}" dt="2023-08-30T04:13:31.214" v="163" actId="1076"/>
        <pc:sldMkLst>
          <pc:docMk/>
          <pc:sldMk cId="3457176796" sldId="266"/>
        </pc:sldMkLst>
        <pc:picChg chg="add mod">
          <ac:chgData name="Anshika Chaudhary" userId="4323c8e05764f08a" providerId="Windows Live" clId="Web-{0811A1F4-A482-403B-858E-9E7F7500C824}" dt="2023-08-30T04:12:48.228" v="158" actId="1076"/>
          <ac:picMkLst>
            <pc:docMk/>
            <pc:sldMk cId="3457176796" sldId="266"/>
            <ac:picMk id="2" creationId="{FC097D12-76C9-722D-9F27-7F4F3BD3AE72}"/>
          </ac:picMkLst>
        </pc:picChg>
        <pc:picChg chg="add mod">
          <ac:chgData name="Anshika Chaudhary" userId="4323c8e05764f08a" providerId="Windows Live" clId="Web-{0811A1F4-A482-403B-858E-9E7F7500C824}" dt="2023-08-30T04:13:31.214" v="163" actId="1076"/>
          <ac:picMkLst>
            <pc:docMk/>
            <pc:sldMk cId="3457176796" sldId="266"/>
            <ac:picMk id="3" creationId="{4175B9D0-BF6A-2D17-490D-035AA9F91E00}"/>
          </ac:picMkLst>
        </pc:picChg>
      </pc:sldChg>
      <pc:sldChg chg="addSp modSp new">
        <pc:chgData name="Anshika Chaudhary" userId="4323c8e05764f08a" providerId="Windows Live" clId="Web-{0811A1F4-A482-403B-858E-9E7F7500C824}" dt="2023-08-30T04:15:28.061" v="177" actId="1076"/>
        <pc:sldMkLst>
          <pc:docMk/>
          <pc:sldMk cId="3848420074" sldId="267"/>
        </pc:sldMkLst>
        <pc:picChg chg="add mod">
          <ac:chgData name="Anshika Chaudhary" userId="4323c8e05764f08a" providerId="Windows Live" clId="Web-{0811A1F4-A482-403B-858E-9E7F7500C824}" dt="2023-08-30T04:14:49.841" v="173" actId="14100"/>
          <ac:picMkLst>
            <pc:docMk/>
            <pc:sldMk cId="3848420074" sldId="267"/>
            <ac:picMk id="2" creationId="{9DBFFB7E-6F6D-7551-8BB0-664F7341F70E}"/>
          </ac:picMkLst>
        </pc:picChg>
        <pc:picChg chg="add mod">
          <ac:chgData name="Anshika Chaudhary" userId="4323c8e05764f08a" providerId="Windows Live" clId="Web-{0811A1F4-A482-403B-858E-9E7F7500C824}" dt="2023-08-30T04:15:28.061" v="177" actId="1076"/>
          <ac:picMkLst>
            <pc:docMk/>
            <pc:sldMk cId="3848420074" sldId="267"/>
            <ac:picMk id="3" creationId="{453A2D4A-9783-1449-BEFC-A20171182596}"/>
          </ac:picMkLst>
        </pc:picChg>
      </pc:sldChg>
      <pc:sldChg chg="addSp modSp new">
        <pc:chgData name="Anshika Chaudhary" userId="4323c8e05764f08a" providerId="Windows Live" clId="Web-{0811A1F4-A482-403B-858E-9E7F7500C824}" dt="2023-08-30T04:17:02.658" v="187" actId="1076"/>
        <pc:sldMkLst>
          <pc:docMk/>
          <pc:sldMk cId="2232554665" sldId="268"/>
        </pc:sldMkLst>
        <pc:picChg chg="add mod">
          <ac:chgData name="Anshika Chaudhary" userId="4323c8e05764f08a" providerId="Windows Live" clId="Web-{0811A1F4-A482-403B-858E-9E7F7500C824}" dt="2023-08-30T04:16:14.406" v="182" actId="1076"/>
          <ac:picMkLst>
            <pc:docMk/>
            <pc:sldMk cId="2232554665" sldId="268"/>
            <ac:picMk id="2" creationId="{283A6765-7063-98FB-E2EA-D350FFDA7ED0}"/>
          </ac:picMkLst>
        </pc:picChg>
        <pc:picChg chg="add mod">
          <ac:chgData name="Anshika Chaudhary" userId="4323c8e05764f08a" providerId="Windows Live" clId="Web-{0811A1F4-A482-403B-858E-9E7F7500C824}" dt="2023-08-30T04:17:02.658" v="187" actId="1076"/>
          <ac:picMkLst>
            <pc:docMk/>
            <pc:sldMk cId="2232554665" sldId="268"/>
            <ac:picMk id="3" creationId="{218A346C-9471-55E4-0388-FA1AAC893410}"/>
          </ac:picMkLst>
        </pc:picChg>
      </pc:sldChg>
      <pc:sldChg chg="addSp modSp new">
        <pc:chgData name="Anshika Chaudhary" userId="4323c8e05764f08a" providerId="Windows Live" clId="Web-{0811A1F4-A482-403B-858E-9E7F7500C824}" dt="2023-08-30T04:20:05.539" v="216" actId="1076"/>
        <pc:sldMkLst>
          <pc:docMk/>
          <pc:sldMk cId="4017226767" sldId="269"/>
        </pc:sldMkLst>
        <pc:picChg chg="add mod">
          <ac:chgData name="Anshika Chaudhary" userId="4323c8e05764f08a" providerId="Windows Live" clId="Web-{0811A1F4-A482-403B-858E-9E7F7500C824}" dt="2023-08-30T04:19:37.054" v="211" actId="1076"/>
          <ac:picMkLst>
            <pc:docMk/>
            <pc:sldMk cId="4017226767" sldId="269"/>
            <ac:picMk id="2" creationId="{C28C5972-0AB6-3C4F-BB82-029BE70F4011}"/>
          </ac:picMkLst>
        </pc:picChg>
        <pc:picChg chg="add mod">
          <ac:chgData name="Anshika Chaudhary" userId="4323c8e05764f08a" providerId="Windows Live" clId="Web-{0811A1F4-A482-403B-858E-9E7F7500C824}" dt="2023-08-30T04:20:05.539" v="216" actId="1076"/>
          <ac:picMkLst>
            <pc:docMk/>
            <pc:sldMk cId="4017226767" sldId="269"/>
            <ac:picMk id="3" creationId="{027A4A4E-1ECB-A7B0-8EC9-6B740DDFD766}"/>
          </ac:picMkLst>
        </pc:picChg>
      </pc:sldChg>
      <pc:sldChg chg="addSp modSp new">
        <pc:chgData name="Anshika Chaudhary" userId="4323c8e05764f08a" providerId="Windows Live" clId="Web-{0811A1F4-A482-403B-858E-9E7F7500C824}" dt="2023-08-30T04:19:01.662" v="208" actId="1076"/>
        <pc:sldMkLst>
          <pc:docMk/>
          <pc:sldMk cId="3327974105" sldId="270"/>
        </pc:sldMkLst>
        <pc:picChg chg="add mod">
          <ac:chgData name="Anshika Chaudhary" userId="4323c8e05764f08a" providerId="Windows Live" clId="Web-{0811A1F4-A482-403B-858E-9E7F7500C824}" dt="2023-08-30T04:17:56.675" v="196" actId="14100"/>
          <ac:picMkLst>
            <pc:docMk/>
            <pc:sldMk cId="3327974105" sldId="270"/>
            <ac:picMk id="2" creationId="{3E2FD4B1-9341-E1B6-C272-A289F38A6BFB}"/>
          </ac:picMkLst>
        </pc:picChg>
        <pc:picChg chg="add mod">
          <ac:chgData name="Anshika Chaudhary" userId="4323c8e05764f08a" providerId="Windows Live" clId="Web-{0811A1F4-A482-403B-858E-9E7F7500C824}" dt="2023-08-30T04:18:32.130" v="202" actId="14100"/>
          <ac:picMkLst>
            <pc:docMk/>
            <pc:sldMk cId="3327974105" sldId="270"/>
            <ac:picMk id="3" creationId="{31E123DC-9AC7-7BBA-7F60-6F29B2591D1B}"/>
          </ac:picMkLst>
        </pc:picChg>
        <pc:picChg chg="add mod">
          <ac:chgData name="Anshika Chaudhary" userId="4323c8e05764f08a" providerId="Windows Live" clId="Web-{0811A1F4-A482-403B-858E-9E7F7500C824}" dt="2023-08-30T04:19:01.662" v="208" actId="1076"/>
          <ac:picMkLst>
            <pc:docMk/>
            <pc:sldMk cId="3327974105" sldId="270"/>
            <ac:picMk id="4" creationId="{A55E878C-56B3-AD1F-2C2A-E40BEFBE6FB5}"/>
          </ac:picMkLst>
        </pc:picChg>
      </pc:sldChg>
      <pc:sldChg chg="addSp modSp new">
        <pc:chgData name="Anshika Chaudhary" userId="4323c8e05764f08a" providerId="Windows Live" clId="Web-{0811A1F4-A482-403B-858E-9E7F7500C824}" dt="2023-08-30T04:21:24.354" v="226" actId="1076"/>
        <pc:sldMkLst>
          <pc:docMk/>
          <pc:sldMk cId="4056006789" sldId="271"/>
        </pc:sldMkLst>
        <pc:picChg chg="add mod">
          <ac:chgData name="Anshika Chaudhary" userId="4323c8e05764f08a" providerId="Windows Live" clId="Web-{0811A1F4-A482-403B-858E-9E7F7500C824}" dt="2023-08-30T04:21:00.306" v="222" actId="1076"/>
          <ac:picMkLst>
            <pc:docMk/>
            <pc:sldMk cId="4056006789" sldId="271"/>
            <ac:picMk id="2" creationId="{DCEBE556-A591-C92B-FC1A-707DBD3C3CA7}"/>
          </ac:picMkLst>
        </pc:picChg>
        <pc:picChg chg="add mod">
          <ac:chgData name="Anshika Chaudhary" userId="4323c8e05764f08a" providerId="Windows Live" clId="Web-{0811A1F4-A482-403B-858E-9E7F7500C824}" dt="2023-08-30T04:21:24.354" v="226" actId="1076"/>
          <ac:picMkLst>
            <pc:docMk/>
            <pc:sldMk cId="4056006789" sldId="271"/>
            <ac:picMk id="3" creationId="{68E75F78-B97C-78FD-2A01-AE4A380FF5AF}"/>
          </ac:picMkLst>
        </pc:picChg>
      </pc:sldChg>
      <pc:sldChg chg="addSp modSp new">
        <pc:chgData name="Anshika Chaudhary" userId="4323c8e05764f08a" providerId="Windows Live" clId="Web-{0811A1F4-A482-403B-858E-9E7F7500C824}" dt="2023-08-30T04:24:06.656" v="242" actId="1076"/>
        <pc:sldMkLst>
          <pc:docMk/>
          <pc:sldMk cId="2873415149" sldId="272"/>
        </pc:sldMkLst>
        <pc:picChg chg="add mod">
          <ac:chgData name="Anshika Chaudhary" userId="4323c8e05764f08a" providerId="Windows Live" clId="Web-{0811A1F4-A482-403B-858E-9E7F7500C824}" dt="2023-08-30T04:24:02.031" v="239" actId="14100"/>
          <ac:picMkLst>
            <pc:docMk/>
            <pc:sldMk cId="2873415149" sldId="272"/>
            <ac:picMk id="2" creationId="{B7763F35-9F1F-DBCA-FDE4-851AEC559850}"/>
          </ac:picMkLst>
        </pc:picChg>
        <pc:picChg chg="add mod">
          <ac:chgData name="Anshika Chaudhary" userId="4323c8e05764f08a" providerId="Windows Live" clId="Web-{0811A1F4-A482-403B-858E-9E7F7500C824}" dt="2023-08-30T04:24:06.656" v="242" actId="1076"/>
          <ac:picMkLst>
            <pc:docMk/>
            <pc:sldMk cId="2873415149" sldId="272"/>
            <ac:picMk id="3" creationId="{02223324-3F8B-6AC2-A4A7-005F4456706C}"/>
          </ac:picMkLst>
        </pc:picChg>
      </pc:sldChg>
      <pc:sldChg chg="addSp modSp new">
        <pc:chgData name="Anshika Chaudhary" userId="4323c8e05764f08a" providerId="Windows Live" clId="Web-{0811A1F4-A482-403B-858E-9E7F7500C824}" dt="2023-08-30T04:25:16.486" v="251" actId="14100"/>
        <pc:sldMkLst>
          <pc:docMk/>
          <pc:sldMk cId="525535852" sldId="273"/>
        </pc:sldMkLst>
        <pc:picChg chg="add mod">
          <ac:chgData name="Anshika Chaudhary" userId="4323c8e05764f08a" providerId="Windows Live" clId="Web-{0811A1F4-A482-403B-858E-9E7F7500C824}" dt="2023-08-30T04:23:58.640" v="238" actId="1076"/>
          <ac:picMkLst>
            <pc:docMk/>
            <pc:sldMk cId="525535852" sldId="273"/>
            <ac:picMk id="2" creationId="{B9988ED5-93FC-EB80-FD36-B4E16FBC022A}"/>
          </ac:picMkLst>
        </pc:picChg>
        <pc:picChg chg="add mod">
          <ac:chgData name="Anshika Chaudhary" userId="4323c8e05764f08a" providerId="Windows Live" clId="Web-{0811A1F4-A482-403B-858E-9E7F7500C824}" dt="2023-08-30T04:24:39.844" v="247" actId="1076"/>
          <ac:picMkLst>
            <pc:docMk/>
            <pc:sldMk cId="525535852" sldId="273"/>
            <ac:picMk id="3" creationId="{B2E807EC-E6AD-523F-28A7-E7EFBA61A9BC}"/>
          </ac:picMkLst>
        </pc:picChg>
        <pc:picChg chg="add mod">
          <ac:chgData name="Anshika Chaudhary" userId="4323c8e05764f08a" providerId="Windows Live" clId="Web-{0811A1F4-A482-403B-858E-9E7F7500C824}" dt="2023-08-30T04:25:16.486" v="251" actId="14100"/>
          <ac:picMkLst>
            <pc:docMk/>
            <pc:sldMk cId="525535852" sldId="273"/>
            <ac:picMk id="4" creationId="{D649AD50-608D-2FEB-3DFB-69198537B699}"/>
          </ac:picMkLst>
        </pc:picChg>
      </pc:sldChg>
    </pc:docChg>
  </pc:docChgLst>
  <pc:docChgLst>
    <pc:chgData name="Anshika Chaudhary" userId="4323c8e05764f08a" providerId="Windows Live" clId="Web-{7C793AC1-E6A9-4F50-BFDD-B2D3FA50C231}"/>
    <pc:docChg chg="addSld delSld modSld">
      <pc:chgData name="Anshika Chaudhary" userId="4323c8e05764f08a" providerId="Windows Live" clId="Web-{7C793AC1-E6A9-4F50-BFDD-B2D3FA50C231}" dt="2023-08-30T04:46:49.048" v="59" actId="1076"/>
      <pc:docMkLst>
        <pc:docMk/>
      </pc:docMkLst>
      <pc:sldChg chg="new del">
        <pc:chgData name="Anshika Chaudhary" userId="4323c8e05764f08a" providerId="Windows Live" clId="Web-{7C793AC1-E6A9-4F50-BFDD-B2D3FA50C231}" dt="2023-08-30T04:37:48.285" v="1"/>
        <pc:sldMkLst>
          <pc:docMk/>
          <pc:sldMk cId="1736544594" sldId="274"/>
        </pc:sldMkLst>
      </pc:sldChg>
      <pc:sldChg chg="addSp delSp modSp new">
        <pc:chgData name="Anshika Chaudhary" userId="4323c8e05764f08a" providerId="Windows Live" clId="Web-{7C793AC1-E6A9-4F50-BFDD-B2D3FA50C231}" dt="2023-08-30T04:40:27.601" v="24" actId="14100"/>
        <pc:sldMkLst>
          <pc:docMk/>
          <pc:sldMk cId="3679526303" sldId="274"/>
        </pc:sldMkLst>
        <pc:picChg chg="add del mod">
          <ac:chgData name="Anshika Chaudhary" userId="4323c8e05764f08a" providerId="Windows Live" clId="Web-{7C793AC1-E6A9-4F50-BFDD-B2D3FA50C231}" dt="2023-08-30T04:39:33.147" v="18"/>
          <ac:picMkLst>
            <pc:docMk/>
            <pc:sldMk cId="3679526303" sldId="274"/>
            <ac:picMk id="2" creationId="{34AEBCCE-7EA0-C0AF-D656-B382FD8057AE}"/>
          </ac:picMkLst>
        </pc:picChg>
        <pc:picChg chg="add mod">
          <ac:chgData name="Anshika Chaudhary" userId="4323c8e05764f08a" providerId="Windows Live" clId="Web-{7C793AC1-E6A9-4F50-BFDD-B2D3FA50C231}" dt="2023-08-30T04:40:27.601" v="24" actId="14100"/>
          <ac:picMkLst>
            <pc:docMk/>
            <pc:sldMk cId="3679526303" sldId="274"/>
            <ac:picMk id="3" creationId="{932179C5-A903-177E-28D2-CECCEFDB701F}"/>
          </ac:picMkLst>
        </pc:picChg>
      </pc:sldChg>
      <pc:sldChg chg="addSp modSp new">
        <pc:chgData name="Anshika Chaudhary" userId="4323c8e05764f08a" providerId="Windows Live" clId="Web-{7C793AC1-E6A9-4F50-BFDD-B2D3FA50C231}" dt="2023-08-30T04:41:19.665" v="34" actId="14100"/>
        <pc:sldMkLst>
          <pc:docMk/>
          <pc:sldMk cId="3499648637" sldId="275"/>
        </pc:sldMkLst>
        <pc:picChg chg="add mod">
          <ac:chgData name="Anshika Chaudhary" userId="4323c8e05764f08a" providerId="Windows Live" clId="Web-{7C793AC1-E6A9-4F50-BFDD-B2D3FA50C231}" dt="2023-08-30T04:41:19.665" v="34" actId="14100"/>
          <ac:picMkLst>
            <pc:docMk/>
            <pc:sldMk cId="3499648637" sldId="275"/>
            <ac:picMk id="2" creationId="{48063293-A5A6-49F8-AAB1-D1341E3FB74A}"/>
          </ac:picMkLst>
        </pc:picChg>
      </pc:sldChg>
      <pc:sldChg chg="addSp modSp new">
        <pc:chgData name="Anshika Chaudhary" userId="4323c8e05764f08a" providerId="Windows Live" clId="Web-{7C793AC1-E6A9-4F50-BFDD-B2D3FA50C231}" dt="2023-08-30T04:42:11.182" v="40" actId="1076"/>
        <pc:sldMkLst>
          <pc:docMk/>
          <pc:sldMk cId="4278527560" sldId="276"/>
        </pc:sldMkLst>
        <pc:picChg chg="add mod">
          <ac:chgData name="Anshika Chaudhary" userId="4323c8e05764f08a" providerId="Windows Live" clId="Web-{7C793AC1-E6A9-4F50-BFDD-B2D3FA50C231}" dt="2023-08-30T04:42:11.182" v="40" actId="1076"/>
          <ac:picMkLst>
            <pc:docMk/>
            <pc:sldMk cId="4278527560" sldId="276"/>
            <ac:picMk id="2" creationId="{AF33FA5C-E6A2-86C0-AF4F-5D00B5E91834}"/>
          </ac:picMkLst>
        </pc:picChg>
      </pc:sldChg>
      <pc:sldChg chg="addSp modSp new">
        <pc:chgData name="Anshika Chaudhary" userId="4323c8e05764f08a" providerId="Windows Live" clId="Web-{7C793AC1-E6A9-4F50-BFDD-B2D3FA50C231}" dt="2023-08-30T04:44:58.045" v="47" actId="14100"/>
        <pc:sldMkLst>
          <pc:docMk/>
          <pc:sldMk cId="741318788" sldId="277"/>
        </pc:sldMkLst>
        <pc:picChg chg="add mod">
          <ac:chgData name="Anshika Chaudhary" userId="4323c8e05764f08a" providerId="Windows Live" clId="Web-{7C793AC1-E6A9-4F50-BFDD-B2D3FA50C231}" dt="2023-08-30T04:44:58.045" v="47" actId="14100"/>
          <ac:picMkLst>
            <pc:docMk/>
            <pc:sldMk cId="741318788" sldId="277"/>
            <ac:picMk id="2" creationId="{00B56F1D-4D10-E234-EEB4-5550D1F3B4E6}"/>
          </ac:picMkLst>
        </pc:picChg>
      </pc:sldChg>
      <pc:sldChg chg="addSp modSp new">
        <pc:chgData name="Anshika Chaudhary" userId="4323c8e05764f08a" providerId="Windows Live" clId="Web-{7C793AC1-E6A9-4F50-BFDD-B2D3FA50C231}" dt="2023-08-30T04:45:44.796" v="51" actId="1076"/>
        <pc:sldMkLst>
          <pc:docMk/>
          <pc:sldMk cId="3805027796" sldId="278"/>
        </pc:sldMkLst>
        <pc:picChg chg="add mod">
          <ac:chgData name="Anshika Chaudhary" userId="4323c8e05764f08a" providerId="Windows Live" clId="Web-{7C793AC1-E6A9-4F50-BFDD-B2D3FA50C231}" dt="2023-08-30T04:45:44.796" v="51" actId="1076"/>
          <ac:picMkLst>
            <pc:docMk/>
            <pc:sldMk cId="3805027796" sldId="278"/>
            <ac:picMk id="2" creationId="{4FF70E92-256B-38DC-3AA7-CB1AC9ED284D}"/>
          </ac:picMkLst>
        </pc:picChg>
      </pc:sldChg>
      <pc:sldChg chg="addSp modSp new">
        <pc:chgData name="Anshika Chaudhary" userId="4323c8e05764f08a" providerId="Windows Live" clId="Web-{7C793AC1-E6A9-4F50-BFDD-B2D3FA50C231}" dt="2023-08-30T04:46:49.048" v="59" actId="1076"/>
        <pc:sldMkLst>
          <pc:docMk/>
          <pc:sldMk cId="1735597640" sldId="279"/>
        </pc:sldMkLst>
        <pc:picChg chg="add mod">
          <ac:chgData name="Anshika Chaudhary" userId="4323c8e05764f08a" providerId="Windows Live" clId="Web-{7C793AC1-E6A9-4F50-BFDD-B2D3FA50C231}" dt="2023-08-30T04:46:49.048" v="59" actId="1076"/>
          <ac:picMkLst>
            <pc:docMk/>
            <pc:sldMk cId="1735597640" sldId="279"/>
            <ac:picMk id="2" creationId="{91F0A228-BFC7-1D34-7D94-4BEF00FF13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8800" b="1" dirty="0">
                <a:solidFill>
                  <a:srgbClr val="002060"/>
                </a:solidFill>
                <a:cs typeface="Calibri Light"/>
              </a:rPr>
              <a:t>Welcome To </a:t>
            </a:r>
            <a:endParaRPr lang="en-US" sz="8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1589" y="3953062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Century"/>
                <a:cs typeface="Calibri"/>
              </a:rPr>
              <a:t>Techie </a:t>
            </a:r>
            <a:r>
              <a:rPr lang="en-US" sz="3600" b="1" err="1">
                <a:latin typeface="Century"/>
                <a:cs typeface="Calibri"/>
              </a:rPr>
              <a:t>CodeBuddy</a:t>
            </a:r>
            <a:endParaRPr lang="en-US" sz="3600" b="1">
              <a:latin typeface="Century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logo with a light bulb and text&#10;&#10;Description automatically generated">
            <a:extLst>
              <a:ext uri="{FF2B5EF4-FFF2-40B4-BE49-F238E27FC236}">
                <a16:creationId xmlns:a16="http://schemas.microsoft.com/office/drawing/2014/main" xmlns="" id="{04DC085F-BCFD-3BA1-A20C-0302F98322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924" y="-4482"/>
            <a:ext cx="2182906" cy="21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7186C156-229C-B67B-7296-E8CA5328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3" y="261981"/>
            <a:ext cx="5477434" cy="2905037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7C5DCE18-03A7-68E2-A1E4-4088A378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2" y="4290656"/>
            <a:ext cx="10340788" cy="1941011"/>
          </a:xfrm>
          <a:prstGeom prst="rect">
            <a:avLst/>
          </a:prstGeom>
        </p:spPr>
      </p:pic>
      <p:pic>
        <p:nvPicPr>
          <p:cNvPr id="4" name="Picture 3" descr="A screenshot of a cell test&#10;&#10;Description automatically generated">
            <a:extLst>
              <a:ext uri="{FF2B5EF4-FFF2-40B4-BE49-F238E27FC236}">
                <a16:creationId xmlns:a16="http://schemas.microsoft.com/office/drawing/2014/main" xmlns="" id="{91009FE3-D8F8-BE8E-7D82-F9DDB5D37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959" y="533622"/>
            <a:ext cx="3090582" cy="23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548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FC097D12-76C9-722D-9F27-7F4F3BD3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7" y="374458"/>
            <a:ext cx="6284258" cy="281455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4175B9D0-BF6A-2D17-490D-035AA9F91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4" y="3561181"/>
            <a:ext cx="5656729" cy="27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17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9DBFFB7E-6F6D-7551-8BB0-664F7341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3" y="294386"/>
            <a:ext cx="8133229" cy="3456551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453A2D4A-9783-1449-BEFC-A2017118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88" y="4444219"/>
            <a:ext cx="8267700" cy="17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842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283A6765-7063-98FB-E2EA-D350FFDA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235827"/>
            <a:ext cx="7247964" cy="327111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218A346C-9471-55E4-0388-FA1AAC89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5" y="3759611"/>
            <a:ext cx="6844552" cy="2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255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C28C5972-0AB6-3C4F-BB82-029BE70F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7" y="578839"/>
            <a:ext cx="8334935" cy="1509322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027A4A4E-1ECB-A7B0-8EC9-6B740DDF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42" y="2590182"/>
            <a:ext cx="7976346" cy="15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722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DCEBE556-A591-C92B-FC1A-707DBD3C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83302"/>
            <a:ext cx="7987552" cy="3465807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68E75F78-B97C-78FD-2A01-AE4A380F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35" y="4544677"/>
            <a:ext cx="7124700" cy="13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60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3E2FD4B1-9341-E1B6-C272-A289F38A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6" y="415079"/>
            <a:ext cx="8872818" cy="1668756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31E123DC-9AC7-7BBA-7F60-6F29B259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7" y="2699219"/>
            <a:ext cx="9399493" cy="1762122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A55E878C-56B3-AD1F-2C2A-E40BEFBE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83" y="5126881"/>
            <a:ext cx="8514228" cy="14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797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B7763F35-9F1F-DBCA-FDE4-851AEC55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503088"/>
            <a:ext cx="7819464" cy="2299558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02223324-3F8B-6AC2-A4A7-005F44567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" y="3580878"/>
            <a:ext cx="8390964" cy="22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341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B9988ED5-93FC-EB80-FD36-B4E16FBC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167760"/>
            <a:ext cx="5892052" cy="2174596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B2E807EC-E6AD-523F-28A7-E7EFBA61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4" y="2554134"/>
            <a:ext cx="7808258" cy="1536819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D649AD50-608D-2FEB-3DFB-69198537B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47" y="4702199"/>
            <a:ext cx="7169523" cy="16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553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32179C5-A903-177E-28D2-CECCEFDB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311404"/>
            <a:ext cx="5823396" cy="60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95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CCAA1965-21CF-2033-8581-EAC679F88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27" y="391654"/>
            <a:ext cx="9753063" cy="1767222"/>
          </a:xfrm>
        </p:spPr>
      </p:pic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xmlns="" id="{D590F6F8-13AF-3061-2BB5-D76F2E859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0" y="2834302"/>
            <a:ext cx="9783650" cy="1554299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5ECA7082-D4C0-99E9-82D6-52DBC3735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0" y="5104959"/>
            <a:ext cx="9526073" cy="15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2768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48063293-A5A6-49F8-AAB1-D1341E3F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0" y="363301"/>
            <a:ext cx="6220494" cy="5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964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F33FA5C-E6A2-86C0-AF4F-5D00B5E9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1" y="443569"/>
            <a:ext cx="6542467" cy="58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852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0B56F1D-4D10-E234-EEB4-5550D1F3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308929"/>
            <a:ext cx="7283001" cy="59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1318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naire&#10;&#10;Description automatically generated">
            <a:extLst>
              <a:ext uri="{FF2B5EF4-FFF2-40B4-BE49-F238E27FC236}">
                <a16:creationId xmlns:a16="http://schemas.microsoft.com/office/drawing/2014/main" xmlns="" id="{4FF70E92-256B-38DC-3AA7-CB1AC9ED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2" y="492092"/>
            <a:ext cx="6220495" cy="57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5027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xmlns="" id="{91F0A228-BFC7-1D34-7D94-4BEF00FF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2" y="350595"/>
            <a:ext cx="8302580" cy="58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559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BD883EAA-5CCE-76F4-6EF8-C9D90E8B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10" y="290367"/>
            <a:ext cx="9777479" cy="1798078"/>
          </a:xfr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6DB5D5B2-18FA-ED2A-DDA5-4B0BCAF4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6" y="2592378"/>
            <a:ext cx="9032382" cy="1673244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E8817F0-AF8D-5B06-33CB-9C7BD1854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82" y="5125981"/>
            <a:ext cx="9366664" cy="13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883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6EC483D-092C-BE20-0430-CDF3F057D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20" y="173925"/>
            <a:ext cx="10419790" cy="1962150"/>
          </a:xfr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D8CAF6B6-EB57-32DD-5E34-4EA3E796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8" y="2519523"/>
            <a:ext cx="8973669" cy="1706895"/>
          </a:xfrm>
          <a:prstGeom prst="rect">
            <a:avLst/>
          </a:prstGeom>
        </p:spPr>
      </p:pic>
      <p:pic>
        <p:nvPicPr>
          <p:cNvPr id="6" name="Picture 5" descr="A white background with black dots&#10;&#10;Description automatically generated">
            <a:extLst>
              <a:ext uri="{FF2B5EF4-FFF2-40B4-BE49-F238E27FC236}">
                <a16:creationId xmlns:a16="http://schemas.microsoft.com/office/drawing/2014/main" xmlns="" id="{E4F4A7A5-A80F-B442-2C0A-AA4C32A00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3" y="4725719"/>
            <a:ext cx="9298640" cy="18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72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13F40C68-4E2F-5566-BF98-148A5733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6" y="171385"/>
            <a:ext cx="9298640" cy="1898407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D48C3046-2929-995F-036D-AE7D29FB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7" y="2306139"/>
            <a:ext cx="8805581" cy="1595779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129B25A6-819F-77C3-9EE5-4FB09F0B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6" y="4553892"/>
            <a:ext cx="9119345" cy="14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052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email&#10;&#10;Description automatically generated">
            <a:extLst>
              <a:ext uri="{FF2B5EF4-FFF2-40B4-BE49-F238E27FC236}">
                <a16:creationId xmlns:a16="http://schemas.microsoft.com/office/drawing/2014/main" xmlns="" id="{7DC2B976-4BA0-C1CB-7ED0-4F4D3F1E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250022"/>
            <a:ext cx="5567082" cy="2178160"/>
          </a:xfrm>
          <a:prstGeom prst="rect">
            <a:avLst/>
          </a:prstGeom>
        </p:spPr>
      </p:pic>
      <p:pic>
        <p:nvPicPr>
          <p:cNvPr id="3" name="Picture 2" descr="A screenshot of a white background&#10;&#10;Description automatically generated">
            <a:extLst>
              <a:ext uri="{FF2B5EF4-FFF2-40B4-BE49-F238E27FC236}">
                <a16:creationId xmlns:a16="http://schemas.microsoft.com/office/drawing/2014/main" xmlns="" id="{BDA8F40B-5A80-D42D-44AE-35EC0A68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5" y="3357752"/>
            <a:ext cx="5970493" cy="2316438"/>
          </a:xfrm>
          <a:prstGeom prst="rect">
            <a:avLst/>
          </a:prstGeom>
        </p:spPr>
      </p:pic>
      <p:pic>
        <p:nvPicPr>
          <p:cNvPr id="4" name="Picture 3" descr="A white text on a white background&#10;&#10;Description automatically generated">
            <a:extLst>
              <a:ext uri="{FF2B5EF4-FFF2-40B4-BE49-F238E27FC236}">
                <a16:creationId xmlns:a16="http://schemas.microsoft.com/office/drawing/2014/main" xmlns="" id="{FE7D4FA5-93B1-AA4E-2DBA-807AAC818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548" y="253994"/>
            <a:ext cx="5410199" cy="27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657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hite text&#10;&#10;Description automatically generated">
            <a:extLst>
              <a:ext uri="{FF2B5EF4-FFF2-40B4-BE49-F238E27FC236}">
                <a16:creationId xmlns:a16="http://schemas.microsoft.com/office/drawing/2014/main" xmlns="" id="{5DB9205D-0950-C66D-89E8-BD4D5DEA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340859"/>
            <a:ext cx="5936876" cy="2612810"/>
          </a:xfrm>
          <a:prstGeom prst="rect">
            <a:avLst/>
          </a:prstGeom>
        </p:spPr>
      </p:pic>
      <p:pic>
        <p:nvPicPr>
          <p:cNvPr id="3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C6449DE8-F4CF-47F7-3C68-79138DE5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" y="3674261"/>
            <a:ext cx="4905934" cy="24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888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CAEF08C-28BB-34EB-8CEC-CDA10222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5" y="356507"/>
            <a:ext cx="5690346" cy="248066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DF3F787-C6C6-CC65-C81F-48284882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5" y="3793711"/>
            <a:ext cx="5275729" cy="21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344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hite text&#10;&#10;Description automatically generated">
            <a:extLst>
              <a:ext uri="{FF2B5EF4-FFF2-40B4-BE49-F238E27FC236}">
                <a16:creationId xmlns:a16="http://schemas.microsoft.com/office/drawing/2014/main" xmlns="" id="{333E09DF-93E1-7874-11FF-4BAD85A0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599701"/>
            <a:ext cx="5757581" cy="2689039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49429EA4-CE01-209C-EA9A-4C0C0A94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30" y="3991421"/>
            <a:ext cx="6183405" cy="23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27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Office PowerPoint</Application>
  <PresentationFormat>Custom</PresentationFormat>
  <Paragraphs>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Welcome To 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157</cp:revision>
  <dcterms:created xsi:type="dcterms:W3CDTF">2023-08-30T03:39:45Z</dcterms:created>
  <dcterms:modified xsi:type="dcterms:W3CDTF">2023-09-02T17:40:21Z</dcterms:modified>
</cp:coreProperties>
</file>