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7" r:id="rId11"/>
    <p:sldId id="308" r:id="rId12"/>
    <p:sldId id="309" r:id="rId13"/>
    <p:sldId id="310" r:id="rId14"/>
    <p:sldId id="311" r:id="rId15"/>
    <p:sldId id="312" r:id="rId16"/>
    <p:sldId id="31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1369" autoAdjust="0"/>
    <p:restoredTop sz="94608" autoAdjust="0"/>
  </p:normalViewPr>
  <p:slideViewPr>
    <p:cSldViewPr snapToGrid="0">
      <p:cViewPr varScale="1">
        <p:scale>
          <a:sx n="79" d="100"/>
          <a:sy n="79" d="100"/>
        </p:scale>
        <p:origin x="-446" y="-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266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E3FDE-CA37-C64E-B1FA-F9D58CE15F61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721E1-6F01-EE4D-B1F5-800B00DA9E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91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EDC4EF-C7D1-8197-D28F-F8D555C04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F47360D-A08B-FF55-3222-B32313776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1FC3C7-8CD8-8D02-2241-79D27DC41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6601-F959-244A-9E69-137196E3900A}" type="datetime1">
              <a:rPr lang="en-IN" smtClean="0"/>
              <a:pPr/>
              <a:t>07-06-2024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40E011-F3A1-3981-FF46-2E857C3D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OnlineStudy4U.. A Complete Placement Solution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FA4137-66F0-5BAC-6A43-575359DE7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A46DF-F0C6-CD49-885B-BAC1159820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121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218464-C147-A3AD-7A7E-1B14EE025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4E61914-4E50-D1B1-841A-833122A6E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4AEE0E-5C70-1678-D9C9-1C5FDCF65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1728-07C7-B44B-BF69-A33F0FC3DBAA}" type="datetime1">
              <a:rPr lang="en-IN" smtClean="0"/>
              <a:pPr/>
              <a:t>07-06-2024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4517C8-AC58-7ED6-1BA0-FBF9F293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OnlineStudy4U.. A Complete Placement Solution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D77DA4-75EF-7361-1BDB-1B224439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A46DF-F0C6-CD49-885B-BAC1159820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883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CBB8379-7A08-72B4-C3A1-87D0D155A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BE1DDCD-CD5B-281A-0BA0-3D10F3896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0124E2-3F86-968E-3CA8-CCDD11979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3853-98B8-3B49-AE9B-CFE8970691F5}" type="datetime1">
              <a:rPr lang="en-IN" smtClean="0"/>
              <a:pPr/>
              <a:t>07-06-2024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66DF18-C3B0-BF17-65BF-96C843FF0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OnlineStudy4U.. A Complete Placement Solution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83216B1-3E53-734E-325C-21832765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A46DF-F0C6-CD49-885B-BAC1159820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815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DD888-6818-5BB4-E5B7-F3FB30868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589920-0151-32EC-2F49-5CF259DC8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05E045-F199-76CB-9FDD-B3E22039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E7B5-CBFC-9B41-86C2-9898BB9868B5}" type="datetime1">
              <a:rPr lang="en-IN" smtClean="0"/>
              <a:pPr/>
              <a:t>07-06-2024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9B2193-261B-3E48-F7C8-290FBFC3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OnlineStudy4U.. A Complete Placement Solution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10DE20-B80C-7A85-D4B6-EBD1D59FE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A46DF-F0C6-CD49-885B-BAC1159820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580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76D009-516E-269C-67B8-E1F1136F3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56036F6-F722-EF8F-2502-85F63D1CD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41EC94F-6B18-CE4E-2F3B-1F65CF4F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A98A-2116-6940-8C3C-17EC2FD53BB0}" type="datetime1">
              <a:rPr lang="en-IN" smtClean="0"/>
              <a:pPr/>
              <a:t>07-06-2024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88A104-B67D-B028-1A73-7CA256EB5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OnlineStudy4U.. A Complete Placement Solution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C00CBE-68BA-98EE-535A-065A663A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A46DF-F0C6-CD49-885B-BAC1159820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403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DF0649-BF17-E753-8471-81C11AFB3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ACA91B-6379-5440-FF4F-666FD00BA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854149A-59D6-6C62-468D-8FEB32B09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0A25E4F-5354-7730-6296-E4829E78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20015-9184-0A46-824D-0836E8103741}" type="datetime1">
              <a:rPr lang="en-IN" smtClean="0"/>
              <a:pPr/>
              <a:t>07-06-2024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CF4E8CB-487B-D820-5CD7-088F7821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OnlineStudy4U.. A Complete Placement Solution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19F7266-6912-C3C3-216C-E6EFACD96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A46DF-F0C6-CD49-885B-BAC1159820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660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F3C578-801D-ED6B-EB20-4406B147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BB69A49-9851-4224-6510-5E9C319CC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18AD233-7782-A7B5-06CF-8510D0A6F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BEB69D3-C00A-DAD1-EAA5-A351449F7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167EABD-52DE-CE43-0CCA-6863AAE80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8522D3A-7DED-F8AF-CECB-3B8A6E71D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6EFA-B6DD-3341-A4B4-A5A92E74F774}" type="datetime1">
              <a:rPr lang="en-IN" smtClean="0"/>
              <a:pPr/>
              <a:t>07-06-2024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980B719-555B-2994-F092-80CDA62C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OnlineStudy4U.. A Complete Placement Solution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AF0288D-49B5-7C7D-B791-CBE18279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A46DF-F0C6-CD49-885B-BAC1159820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706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E9A371-025B-C913-C84F-EF90C3A0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C93FA52-5A4F-A201-4B2E-1E830C4E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E422E-43B3-4C44-A4EA-2C28AACA4B55}" type="datetime1">
              <a:rPr lang="en-IN" smtClean="0"/>
              <a:pPr/>
              <a:t>07-06-2024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6077BFC-5116-2ED8-1439-D63184815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OnlineStudy4U.. A Complete Placement 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97B008E-982D-1692-09DB-A2D3CE570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A46DF-F0C6-CD49-885B-BAC1159820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1249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38C0721-CA7C-0652-7AB8-72CDB77A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9359-CC31-E44C-A46F-290E9C82A367}" type="datetime1">
              <a:rPr lang="en-IN" smtClean="0"/>
              <a:pPr/>
              <a:t>07-06-2024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AEFF059-7427-DA7D-B6B5-0811360B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OnlineStudy4U.. A Complete Placement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6AE1B0-6D8B-87AD-ACD9-8425B661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A46DF-F0C6-CD49-885B-BAC1159820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432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E0CB67-0437-86F6-EE56-D67E12802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253AF2-D9B3-987B-4E10-11045F33A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E637146-F659-C2AA-1BE6-7ADBD93AD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3D852AA-C585-3B70-2CD9-AE0DB749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BCA1-2C3E-A748-B05C-934363E20266}" type="datetime1">
              <a:rPr lang="en-IN" smtClean="0"/>
              <a:pPr/>
              <a:t>07-06-2024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3448F3C-48FF-3DE1-4973-12C4CF42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OnlineStudy4U.. A Complete Placement Solution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3305D3E-308A-6ADA-FEC9-A4B0C99E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A46DF-F0C6-CD49-885B-BAC1159820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754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938318-EA78-A4FA-E2CB-D000B603A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7268F3-8C51-B809-F117-9789B485F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40345A2-8703-FDFF-D73A-BCC153919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965823C-E29F-FFCC-A2D6-0FBDBBCDB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BF06-C36B-FA4A-B248-70D76AF76F35}" type="datetime1">
              <a:rPr lang="en-IN" smtClean="0"/>
              <a:pPr/>
              <a:t>07-06-2024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564870F-9212-66B7-B817-A7855495B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OnlineStudy4U.. A Complete Placement Solution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1879CD2-0A09-895C-2985-88D455C0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A46DF-F0C6-CD49-885B-BAC1159820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195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570FB1D-ECD3-1568-4120-8A0B00C74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3DAA9D3-705A-EE0E-0AF9-441F0FC45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B5D664-0BFD-7141-EC50-DBD30BF8E4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7F3F2-780B-3448-8F50-46A3B50CF406}" type="datetime1">
              <a:rPr lang="en-IN" smtClean="0"/>
              <a:pPr/>
              <a:t>07-06-2024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6D80814-F2A9-66EF-B806-81D30B190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OnlineStudy4U.. A Complete Placement Solution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B90A4B-75D1-5D14-55A1-BCA6314B9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A46DF-F0C6-CD49-885B-BAC1159820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087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074" y="20149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astellar" pitchFamily="18" charset="0"/>
              </a:rPr>
              <a:t>Important CSE Subjects to prepare for Interview</a:t>
            </a:r>
            <a:endParaRPr lang="en-US" sz="3600" b="1" dirty="0">
              <a:latin typeface="Castellar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Programming Language- C/C++/JAVA/Python</a:t>
            </a:r>
          </a:p>
          <a:p>
            <a:r>
              <a:rPr lang="en-US" dirty="0" smtClean="0"/>
              <a:t>OOPs</a:t>
            </a:r>
          </a:p>
          <a:p>
            <a:r>
              <a:rPr lang="en-US" dirty="0" smtClean="0"/>
              <a:t>DBMS</a:t>
            </a:r>
          </a:p>
          <a:p>
            <a:r>
              <a:rPr lang="en-US" dirty="0" smtClean="0"/>
              <a:t>SQL </a:t>
            </a:r>
          </a:p>
          <a:p>
            <a:r>
              <a:rPr lang="en-US" dirty="0" smtClean="0"/>
              <a:t>Operating System</a:t>
            </a:r>
          </a:p>
          <a:p>
            <a:r>
              <a:rPr lang="en-US" dirty="0" smtClean="0"/>
              <a:t>Computer Networks</a:t>
            </a:r>
          </a:p>
          <a:p>
            <a:r>
              <a:rPr lang="en-US" dirty="0" smtClean="0"/>
              <a:t>Software Engineering</a:t>
            </a:r>
          </a:p>
          <a:p>
            <a:r>
              <a:rPr lang="en-US" dirty="0" smtClean="0"/>
              <a:t>Machine Learning</a:t>
            </a:r>
          </a:p>
          <a:p>
            <a:r>
              <a:rPr lang="en-US" dirty="0" smtClean="0"/>
              <a:t>HTML, CSS, JS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067" y="19187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lgerian" pitchFamily="82" charset="0"/>
              </a:rPr>
              <a:t>Topics to be covered in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72665"/>
            <a:ext cx="10769867" cy="49666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 smtClean="0"/>
              <a:t>Queue</a:t>
            </a:r>
          </a:p>
          <a:p>
            <a:r>
              <a:rPr lang="en-US" sz="3200" dirty="0" smtClean="0"/>
              <a:t>Creation, Operations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b="1" dirty="0" smtClean="0"/>
              <a:t>Algorithms :</a:t>
            </a:r>
          </a:p>
          <a:p>
            <a:pPr>
              <a:buNone/>
            </a:pPr>
            <a:r>
              <a:rPr lang="en-US" sz="3200" dirty="0" smtClean="0"/>
              <a:t>SEARCHING , SORTING</a:t>
            </a:r>
          </a:p>
          <a:p>
            <a:pPr>
              <a:buNone/>
            </a:pPr>
            <a:endParaRPr lang="en-US" sz="3200" dirty="0" smtClean="0"/>
          </a:p>
          <a:p>
            <a:r>
              <a:rPr lang="en-US" sz="3200" dirty="0" smtClean="0"/>
              <a:t>Linear Search</a:t>
            </a:r>
          </a:p>
          <a:p>
            <a:r>
              <a:rPr lang="en-US" sz="3200" dirty="0" smtClean="0"/>
              <a:t>Binary Search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OnlineStudy4U.. A Complete Placement Solution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067" y="19187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lgerian" pitchFamily="82" charset="0"/>
              </a:rPr>
              <a:t>Sorting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72665"/>
            <a:ext cx="10769867" cy="4966636"/>
          </a:xfrm>
        </p:spPr>
        <p:txBody>
          <a:bodyPr>
            <a:normAutofit/>
          </a:bodyPr>
          <a:lstStyle/>
          <a:p>
            <a:r>
              <a:rPr lang="en-US" dirty="0" smtClean="0"/>
              <a:t>Bubble Sort</a:t>
            </a:r>
          </a:p>
          <a:p>
            <a:r>
              <a:rPr lang="en-US" dirty="0" smtClean="0"/>
              <a:t>Insertion Sort</a:t>
            </a:r>
          </a:p>
          <a:p>
            <a:r>
              <a:rPr lang="en-US" dirty="0" smtClean="0"/>
              <a:t>Quick Sort</a:t>
            </a:r>
          </a:p>
          <a:p>
            <a:r>
              <a:rPr lang="en-US" dirty="0" smtClean="0"/>
              <a:t>Merge Sort</a:t>
            </a:r>
          </a:p>
          <a:p>
            <a:r>
              <a:rPr lang="en-US" dirty="0" smtClean="0"/>
              <a:t>Selection Sort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OnlineStudy4U.. A Complete Placement Solution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067" y="19187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Trees And Graphs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72665"/>
            <a:ext cx="10769867" cy="4966636"/>
          </a:xfrm>
        </p:spPr>
        <p:txBody>
          <a:bodyPr>
            <a:normAutofit/>
          </a:bodyPr>
          <a:lstStyle/>
          <a:p>
            <a:r>
              <a:rPr lang="en-US" dirty="0" smtClean="0"/>
              <a:t>Basic Terminologies</a:t>
            </a:r>
          </a:p>
          <a:p>
            <a:r>
              <a:rPr lang="en-US" dirty="0" smtClean="0"/>
              <a:t>Tree Traversal </a:t>
            </a:r>
          </a:p>
          <a:p>
            <a:r>
              <a:rPr lang="en-US" dirty="0" smtClean="0"/>
              <a:t>Types of Trees, Use Cases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OnlineStudy4U.. A Complete Placement Solution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067" y="19187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lgerian" pitchFamily="82" charset="0"/>
              </a:rPr>
              <a:t>topics to be covered In machine Learning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72665"/>
            <a:ext cx="10769867" cy="49666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 is ML, Applications</a:t>
            </a:r>
          </a:p>
          <a:p>
            <a:r>
              <a:rPr lang="en-US" dirty="0" smtClean="0"/>
              <a:t>Types with Example</a:t>
            </a:r>
          </a:p>
          <a:p>
            <a:r>
              <a:rPr lang="en-US" dirty="0" smtClean="0"/>
              <a:t>Supervised VS Unsupervised</a:t>
            </a:r>
          </a:p>
          <a:p>
            <a:r>
              <a:rPr lang="en-US" dirty="0" smtClean="0"/>
              <a:t>AI </a:t>
            </a:r>
            <a:r>
              <a:rPr lang="en-US" dirty="0" err="1" smtClean="0"/>
              <a:t>vs</a:t>
            </a:r>
            <a:r>
              <a:rPr lang="en-US" dirty="0" smtClean="0"/>
              <a:t> ML</a:t>
            </a:r>
          </a:p>
          <a:p>
            <a:r>
              <a:rPr lang="en-US" dirty="0" smtClean="0"/>
              <a:t>Regression</a:t>
            </a:r>
          </a:p>
          <a:p>
            <a:r>
              <a:rPr lang="en-US" dirty="0" smtClean="0"/>
              <a:t>Classification</a:t>
            </a:r>
          </a:p>
          <a:p>
            <a:r>
              <a:rPr lang="en-US" dirty="0" smtClean="0"/>
              <a:t>Confusion Matrix</a:t>
            </a:r>
          </a:p>
          <a:p>
            <a:r>
              <a:rPr lang="en-US" dirty="0" smtClean="0"/>
              <a:t>Random Forest</a:t>
            </a:r>
          </a:p>
          <a:p>
            <a:r>
              <a:rPr lang="en-US" dirty="0" smtClean="0"/>
              <a:t>KNN</a:t>
            </a:r>
          </a:p>
          <a:p>
            <a:r>
              <a:rPr lang="en-US" dirty="0" smtClean="0"/>
              <a:t>Decision Tree</a:t>
            </a:r>
          </a:p>
          <a:p>
            <a:r>
              <a:rPr lang="en-US" dirty="0" smtClean="0"/>
              <a:t>K Means Clustering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OnlineStudy4U.. A Complete Placement Solution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067" y="19187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lgerian" pitchFamily="82" charset="0"/>
              </a:rPr>
              <a:t>topics to be covered in HTML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72665"/>
            <a:ext cx="10769867" cy="496663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Introduction, what, when , who</a:t>
            </a:r>
          </a:p>
          <a:p>
            <a:r>
              <a:rPr lang="en-US" dirty="0" smtClean="0"/>
              <a:t>HTML elements</a:t>
            </a:r>
          </a:p>
          <a:p>
            <a:r>
              <a:rPr lang="en-US" dirty="0" smtClean="0"/>
              <a:t>HTML Tags</a:t>
            </a:r>
          </a:p>
          <a:p>
            <a:r>
              <a:rPr lang="en-US" dirty="0" smtClean="0"/>
              <a:t>HTML Paragraphs</a:t>
            </a:r>
          </a:p>
          <a:p>
            <a:r>
              <a:rPr lang="en-US" dirty="0" smtClean="0"/>
              <a:t>Headings</a:t>
            </a:r>
          </a:p>
          <a:p>
            <a:r>
              <a:rPr lang="en-US" dirty="0" smtClean="0"/>
              <a:t>Comments</a:t>
            </a:r>
          </a:p>
          <a:p>
            <a:r>
              <a:rPr lang="en-US" dirty="0" smtClean="0"/>
              <a:t>Color</a:t>
            </a:r>
          </a:p>
          <a:p>
            <a:r>
              <a:rPr lang="en-US" dirty="0" smtClean="0"/>
              <a:t>Block and inline</a:t>
            </a:r>
          </a:p>
          <a:p>
            <a:r>
              <a:rPr lang="en-US" dirty="0" smtClean="0"/>
              <a:t>Div , ID, Class</a:t>
            </a:r>
          </a:p>
          <a:p>
            <a:r>
              <a:rPr lang="en-US" dirty="0" smtClean="0"/>
              <a:t>Links</a:t>
            </a:r>
          </a:p>
          <a:p>
            <a:r>
              <a:rPr lang="en-US" dirty="0" smtClean="0"/>
              <a:t>Table</a:t>
            </a:r>
          </a:p>
          <a:p>
            <a:r>
              <a:rPr lang="en-US" dirty="0" smtClean="0"/>
              <a:t>List</a:t>
            </a:r>
          </a:p>
          <a:p>
            <a:r>
              <a:rPr lang="en-US" dirty="0" smtClean="0"/>
              <a:t>HTML FORMS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OnlineStudy4U.. A Complete Placement Solution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067" y="19187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lgerian" pitchFamily="82" charset="0"/>
              </a:rPr>
              <a:t>topics to be covered In </a:t>
            </a:r>
            <a:r>
              <a:rPr lang="en-US" sz="3600" dirty="0" err="1" smtClean="0">
                <a:latin typeface="Algerian" pitchFamily="82" charset="0"/>
              </a:rPr>
              <a:t>css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72665"/>
            <a:ext cx="10769867" cy="4966636"/>
          </a:xfrm>
        </p:spPr>
        <p:txBody>
          <a:bodyPr>
            <a:normAutofit/>
          </a:bodyPr>
          <a:lstStyle/>
          <a:p>
            <a:r>
              <a:rPr lang="en-US" dirty="0" smtClean="0"/>
              <a:t>What is CSS, types</a:t>
            </a:r>
          </a:p>
          <a:p>
            <a:r>
              <a:rPr lang="en-US" dirty="0" smtClean="0"/>
              <a:t>CSS Selectors </a:t>
            </a:r>
          </a:p>
          <a:p>
            <a:r>
              <a:rPr lang="en-US" dirty="0" smtClean="0"/>
              <a:t>Box Model</a:t>
            </a:r>
          </a:p>
          <a:p>
            <a:r>
              <a:rPr lang="en-US" dirty="0" smtClean="0"/>
              <a:t>Margin , Padding</a:t>
            </a:r>
          </a:p>
          <a:p>
            <a:r>
              <a:rPr lang="en-US" dirty="0" smtClean="0"/>
              <a:t>Text, LINK, icon, font, color</a:t>
            </a:r>
          </a:p>
          <a:p>
            <a:r>
              <a:rPr lang="en-US" dirty="0" smtClean="0"/>
              <a:t>Z-index property</a:t>
            </a:r>
          </a:p>
          <a:p>
            <a:r>
              <a:rPr lang="en-US" dirty="0" smtClean="0"/>
              <a:t>Animations</a:t>
            </a:r>
          </a:p>
          <a:p>
            <a:r>
              <a:rPr lang="en-US" dirty="0" smtClean="0"/>
              <a:t>CSS </a:t>
            </a:r>
            <a:r>
              <a:rPr lang="en-US" dirty="0" err="1" smtClean="0"/>
              <a:t>Resonsiveness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OnlineStudy4U.. A Complete Placement Solution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067" y="19187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lgerian" pitchFamily="82" charset="0"/>
              </a:rPr>
              <a:t>topics to be covered In JS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72665"/>
            <a:ext cx="10769867" cy="4966636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Syntax and Basics</a:t>
            </a:r>
          </a:p>
          <a:p>
            <a:r>
              <a:rPr lang="en-US" dirty="0" smtClean="0"/>
              <a:t>Let, Const, </a:t>
            </a:r>
            <a:r>
              <a:rPr lang="en-US" dirty="0" err="1" smtClean="0"/>
              <a:t>var</a:t>
            </a:r>
            <a:endParaRPr lang="en-US" dirty="0" smtClean="0"/>
          </a:p>
          <a:p>
            <a:r>
              <a:rPr lang="en-US" dirty="0" smtClean="0"/>
              <a:t>Data types, objects, strings</a:t>
            </a:r>
          </a:p>
          <a:p>
            <a:r>
              <a:rPr lang="en-US" dirty="0" smtClean="0"/>
              <a:t>Events</a:t>
            </a:r>
          </a:p>
          <a:p>
            <a:r>
              <a:rPr lang="en-US" dirty="0" smtClean="0"/>
              <a:t>DOM</a:t>
            </a:r>
          </a:p>
          <a:p>
            <a:r>
              <a:rPr lang="en-US" dirty="0" smtClean="0"/>
              <a:t>JS Functions</a:t>
            </a:r>
          </a:p>
          <a:p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smtClean="0"/>
              <a:t>Classes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OnlineStudy4U.. A Complete Placement Solution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lgerian" pitchFamily="82" charset="0"/>
              </a:rPr>
              <a:t>Topics to be covered in Programming Language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 (Who, When, Where )</a:t>
            </a:r>
          </a:p>
          <a:p>
            <a:r>
              <a:rPr lang="en-US" dirty="0" smtClean="0"/>
              <a:t>Basic Syntax, Comments</a:t>
            </a:r>
          </a:p>
          <a:p>
            <a:r>
              <a:rPr lang="en-US" dirty="0" smtClean="0"/>
              <a:t>Features, Applications</a:t>
            </a:r>
          </a:p>
          <a:p>
            <a:r>
              <a:rPr lang="en-US" dirty="0" smtClean="0"/>
              <a:t>Variable, Data-types, Keywords</a:t>
            </a:r>
          </a:p>
          <a:p>
            <a:r>
              <a:rPr lang="en-US" dirty="0" smtClean="0"/>
              <a:t>Operators</a:t>
            </a:r>
          </a:p>
          <a:p>
            <a:r>
              <a:rPr lang="en-US" dirty="0" smtClean="0"/>
              <a:t>Control Statements  - If , if-else, switch, </a:t>
            </a:r>
          </a:p>
          <a:p>
            <a:r>
              <a:rPr lang="en-US" dirty="0" smtClean="0"/>
              <a:t>Loops ( While, For, Do-while , For each )</a:t>
            </a:r>
          </a:p>
          <a:p>
            <a:r>
              <a:rPr lang="en-US" dirty="0" smtClean="0"/>
              <a:t>Break, Continue, Pass</a:t>
            </a:r>
          </a:p>
          <a:p>
            <a:r>
              <a:rPr lang="en-US" dirty="0" smtClean="0"/>
              <a:t>Functions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OnlineStudy4U.. A Complete Placement Solution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Topics to be covered in 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is OOPs?</a:t>
            </a:r>
          </a:p>
          <a:p>
            <a:r>
              <a:rPr lang="en-US" dirty="0" smtClean="0"/>
              <a:t>What is the need of Oops ?</a:t>
            </a:r>
          </a:p>
          <a:p>
            <a:r>
              <a:rPr lang="en-US" dirty="0" smtClean="0"/>
              <a:t>Basic Terminologies (Class, Objects, etc)</a:t>
            </a:r>
          </a:p>
          <a:p>
            <a:r>
              <a:rPr lang="en-US" dirty="0" err="1" smtClean="0"/>
              <a:t>Pillers</a:t>
            </a:r>
            <a:r>
              <a:rPr lang="en-US" dirty="0" smtClean="0"/>
              <a:t> of OOPs –</a:t>
            </a:r>
          </a:p>
          <a:p>
            <a:r>
              <a:rPr lang="en-US" dirty="0" smtClean="0"/>
              <a:t> Encapsulation,</a:t>
            </a:r>
          </a:p>
          <a:p>
            <a:r>
              <a:rPr lang="en-US" dirty="0" smtClean="0"/>
              <a:t> Polymorphism, </a:t>
            </a:r>
          </a:p>
          <a:p>
            <a:r>
              <a:rPr lang="en-US" dirty="0" smtClean="0"/>
              <a:t>Inheritance,</a:t>
            </a:r>
          </a:p>
          <a:p>
            <a:r>
              <a:rPr lang="en-US" dirty="0" smtClean="0"/>
              <a:t> Abstraction</a:t>
            </a:r>
          </a:p>
          <a:p>
            <a:r>
              <a:rPr lang="en-US" dirty="0" smtClean="0"/>
              <a:t>Abstract Class and Interface</a:t>
            </a:r>
          </a:p>
          <a:p>
            <a:r>
              <a:rPr lang="en-US" dirty="0" smtClean="0"/>
              <a:t>Constructor , Destructor</a:t>
            </a:r>
          </a:p>
          <a:p>
            <a:r>
              <a:rPr lang="en-US" dirty="0" smtClean="0"/>
              <a:t>Access </a:t>
            </a:r>
            <a:r>
              <a:rPr lang="en-US" dirty="0" err="1" smtClean="0"/>
              <a:t>Specifiers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OnlineStudy4U.. A Complete Placement Solution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449" y="143744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lgerian" pitchFamily="82" charset="0"/>
              </a:rPr>
              <a:t>Topics to be covered in DBMS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9293"/>
            <a:ext cx="10515600" cy="461767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DBMS, RDBMS</a:t>
            </a:r>
          </a:p>
          <a:p>
            <a:r>
              <a:rPr lang="en-US" dirty="0" smtClean="0"/>
              <a:t>File System </a:t>
            </a:r>
            <a:r>
              <a:rPr lang="en-US" dirty="0" err="1" smtClean="0"/>
              <a:t>vs</a:t>
            </a:r>
            <a:r>
              <a:rPr lang="en-US" dirty="0" smtClean="0"/>
              <a:t> DBMS</a:t>
            </a:r>
          </a:p>
          <a:p>
            <a:r>
              <a:rPr lang="en-US" dirty="0" smtClean="0"/>
              <a:t>DDL, DML, DCL, TCL</a:t>
            </a:r>
          </a:p>
          <a:p>
            <a:r>
              <a:rPr lang="en-US" dirty="0" smtClean="0"/>
              <a:t>Transaction, States of Transaction</a:t>
            </a:r>
          </a:p>
          <a:p>
            <a:r>
              <a:rPr lang="en-US" dirty="0" smtClean="0"/>
              <a:t>ACID Properties</a:t>
            </a:r>
          </a:p>
          <a:p>
            <a:r>
              <a:rPr lang="en-US" dirty="0" smtClean="0"/>
              <a:t>Normalization and its type</a:t>
            </a:r>
          </a:p>
          <a:p>
            <a:r>
              <a:rPr lang="en-US" dirty="0" smtClean="0"/>
              <a:t>What are keys and Types of Keys</a:t>
            </a:r>
          </a:p>
          <a:p>
            <a:r>
              <a:rPr lang="en-US" dirty="0" smtClean="0"/>
              <a:t>DBMS Architecture</a:t>
            </a:r>
          </a:p>
          <a:p>
            <a:r>
              <a:rPr lang="en-US" dirty="0" smtClean="0"/>
              <a:t>Data Models</a:t>
            </a:r>
          </a:p>
          <a:p>
            <a:r>
              <a:rPr lang="en-US" dirty="0" smtClean="0"/>
              <a:t>Schema</a:t>
            </a:r>
          </a:p>
          <a:p>
            <a:r>
              <a:rPr lang="en-US" dirty="0" smtClean="0"/>
              <a:t>ER Model (Imp)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OnlineStudy4U.. A Complete Placement Solution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Topics to be covered in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Introduction, Syntax,</a:t>
            </a:r>
          </a:p>
          <a:p>
            <a:r>
              <a:rPr lang="en-US" dirty="0" smtClean="0"/>
              <a:t> Data Types, Operators</a:t>
            </a:r>
          </a:p>
          <a:p>
            <a:r>
              <a:rPr lang="en-US" dirty="0" smtClean="0"/>
              <a:t>CREATE, DROP, RENAME ,SECLECT</a:t>
            </a:r>
          </a:p>
          <a:p>
            <a:r>
              <a:rPr lang="en-US" dirty="0" smtClean="0"/>
              <a:t>SQL Joins</a:t>
            </a:r>
          </a:p>
          <a:p>
            <a:r>
              <a:rPr lang="en-US" dirty="0" smtClean="0"/>
              <a:t>SQL Order Keys</a:t>
            </a:r>
          </a:p>
          <a:p>
            <a:r>
              <a:rPr lang="en-US" dirty="0" smtClean="0"/>
              <a:t>Aggregate Functions</a:t>
            </a:r>
          </a:p>
          <a:p>
            <a:r>
              <a:rPr lang="en-US" dirty="0" smtClean="0"/>
              <a:t>SQL injection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OnlineStudy4U.. A Complete Placement Solution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067" y="19187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lgerian" pitchFamily="82" charset="0"/>
              </a:rPr>
              <a:t>Topics to be covered in Operating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72665"/>
            <a:ext cx="10769867" cy="496663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What is Operating System</a:t>
            </a:r>
          </a:p>
          <a:p>
            <a:r>
              <a:rPr lang="en-US" dirty="0" smtClean="0"/>
              <a:t>Types of OS</a:t>
            </a:r>
          </a:p>
          <a:p>
            <a:r>
              <a:rPr lang="en-US" dirty="0" smtClean="0"/>
              <a:t>Process and Thread</a:t>
            </a:r>
          </a:p>
          <a:p>
            <a:r>
              <a:rPr lang="en-US" dirty="0" smtClean="0"/>
              <a:t>Process States</a:t>
            </a:r>
          </a:p>
          <a:p>
            <a:r>
              <a:rPr lang="en-US" dirty="0" err="1" smtClean="0"/>
              <a:t>Kernal</a:t>
            </a:r>
            <a:endParaRPr lang="en-US" dirty="0" smtClean="0"/>
          </a:p>
          <a:p>
            <a:r>
              <a:rPr lang="en-US" dirty="0" smtClean="0"/>
              <a:t>Context Switching</a:t>
            </a:r>
          </a:p>
          <a:p>
            <a:r>
              <a:rPr lang="en-US" dirty="0" smtClean="0"/>
              <a:t>CPU Scheduling</a:t>
            </a:r>
          </a:p>
          <a:p>
            <a:r>
              <a:rPr lang="en-US" dirty="0" smtClean="0"/>
              <a:t>Process Synchronization</a:t>
            </a:r>
          </a:p>
          <a:p>
            <a:r>
              <a:rPr lang="en-US" dirty="0" smtClean="0"/>
              <a:t>Deadlocks</a:t>
            </a:r>
          </a:p>
          <a:p>
            <a:r>
              <a:rPr lang="en-US" dirty="0" smtClean="0"/>
              <a:t>Deadlock Condition</a:t>
            </a:r>
          </a:p>
          <a:p>
            <a:r>
              <a:rPr lang="en-US" dirty="0" smtClean="0"/>
              <a:t>Deadlock Prevention</a:t>
            </a:r>
          </a:p>
          <a:p>
            <a:r>
              <a:rPr lang="en-US" dirty="0" smtClean="0"/>
              <a:t>Paging</a:t>
            </a:r>
          </a:p>
          <a:p>
            <a:r>
              <a:rPr lang="en-US" dirty="0" smtClean="0"/>
              <a:t>Segmentation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OnlineStudy4U.. A Complete Placement Solution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067" y="19187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lgerian" pitchFamily="82" charset="0"/>
              </a:rPr>
              <a:t>Topics to be covered in Networking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72665"/>
            <a:ext cx="10769867" cy="49666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Introduction, Types of Networks</a:t>
            </a:r>
          </a:p>
          <a:p>
            <a:r>
              <a:rPr lang="en-US" dirty="0" smtClean="0"/>
              <a:t>Topologies</a:t>
            </a:r>
          </a:p>
          <a:p>
            <a:r>
              <a:rPr lang="en-US" dirty="0" smtClean="0"/>
              <a:t>Peer to Peer Network Architecture</a:t>
            </a:r>
          </a:p>
          <a:p>
            <a:r>
              <a:rPr lang="en-US" dirty="0" smtClean="0"/>
              <a:t>Client Server Network Architecture</a:t>
            </a:r>
          </a:p>
          <a:p>
            <a:r>
              <a:rPr lang="en-US" dirty="0" smtClean="0"/>
              <a:t>OSI Model   (use of Every Layer )</a:t>
            </a:r>
          </a:p>
          <a:p>
            <a:r>
              <a:rPr lang="en-US" dirty="0" smtClean="0"/>
              <a:t>TCP/IP model</a:t>
            </a:r>
          </a:p>
          <a:p>
            <a:r>
              <a:rPr lang="en-US" dirty="0" smtClean="0"/>
              <a:t>IP address, MAC address</a:t>
            </a:r>
          </a:p>
          <a:p>
            <a:r>
              <a:rPr lang="en-US" dirty="0" smtClean="0"/>
              <a:t>VPN</a:t>
            </a:r>
          </a:p>
          <a:p>
            <a:r>
              <a:rPr lang="en-US" dirty="0" smtClean="0"/>
              <a:t>DNS</a:t>
            </a:r>
          </a:p>
          <a:p>
            <a:r>
              <a:rPr lang="en-US" dirty="0" smtClean="0"/>
              <a:t>Protocols (TCP, UDP, SMTP, POP3, FTP, HTTP, ARP)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OnlineStudy4U.. A Complete Placement Solution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565" y="162994"/>
            <a:ext cx="11251131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lgerian" pitchFamily="82" charset="0"/>
              </a:rPr>
              <a:t>Topics to be covered in Software Engineering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203" y="1472665"/>
            <a:ext cx="10769867" cy="4966636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, </a:t>
            </a:r>
          </a:p>
          <a:p>
            <a:r>
              <a:rPr lang="en-US" dirty="0" smtClean="0"/>
              <a:t>Need</a:t>
            </a:r>
          </a:p>
          <a:p>
            <a:r>
              <a:rPr lang="en-US" dirty="0" smtClean="0"/>
              <a:t>SDLC</a:t>
            </a:r>
          </a:p>
          <a:p>
            <a:r>
              <a:rPr lang="en-US" dirty="0" smtClean="0"/>
              <a:t>Software Development Models </a:t>
            </a:r>
          </a:p>
          <a:p>
            <a:r>
              <a:rPr lang="en-US" dirty="0" smtClean="0"/>
              <a:t>Risk Management</a:t>
            </a:r>
          </a:p>
          <a:p>
            <a:r>
              <a:rPr lang="en-US" dirty="0" smtClean="0"/>
              <a:t>Testing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OnlineStudy4U.. A Complete Placement Solution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067" y="19187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lgerian" pitchFamily="82" charset="0"/>
              </a:rPr>
              <a:t>Topics to be covered in DATA </a:t>
            </a:r>
            <a:r>
              <a:rPr lang="en-US" sz="3600" dirty="0" err="1" smtClean="0">
                <a:latin typeface="Algerian" pitchFamily="82" charset="0"/>
              </a:rPr>
              <a:t>STructure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72665"/>
            <a:ext cx="10769867" cy="49666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 smtClean="0"/>
              <a:t>Arrays</a:t>
            </a:r>
          </a:p>
          <a:p>
            <a:r>
              <a:rPr lang="en-US" dirty="0" smtClean="0"/>
              <a:t>Declaration, Initialization, Definition</a:t>
            </a:r>
          </a:p>
          <a:p>
            <a:r>
              <a:rPr lang="en-US" dirty="0" smtClean="0"/>
              <a:t>Operations</a:t>
            </a:r>
          </a:p>
          <a:p>
            <a:pPr>
              <a:buNone/>
            </a:pPr>
            <a:r>
              <a:rPr lang="en-US" sz="3200" b="1" dirty="0" smtClean="0"/>
              <a:t>String</a:t>
            </a:r>
          </a:p>
          <a:p>
            <a:r>
              <a:rPr lang="en-US" dirty="0" smtClean="0"/>
              <a:t>String Manipulation</a:t>
            </a:r>
          </a:p>
          <a:p>
            <a:pPr>
              <a:buNone/>
            </a:pPr>
            <a:r>
              <a:rPr lang="en-US" b="1" dirty="0" smtClean="0"/>
              <a:t>Linked List</a:t>
            </a:r>
          </a:p>
          <a:p>
            <a:r>
              <a:rPr lang="en-US" dirty="0" smtClean="0"/>
              <a:t>Creation, Operations</a:t>
            </a:r>
          </a:p>
          <a:p>
            <a:pPr>
              <a:buNone/>
            </a:pPr>
            <a:r>
              <a:rPr lang="en-US" sz="3200" b="1" dirty="0" smtClean="0"/>
              <a:t>Stack</a:t>
            </a:r>
          </a:p>
          <a:p>
            <a:r>
              <a:rPr lang="en-US" dirty="0" smtClean="0"/>
              <a:t>Create, Operations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OnlineStudy4U.. A Complete Placement Solution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599</Words>
  <Application>Microsoft Macintosh PowerPoint</Application>
  <PresentationFormat>Custom</PresentationFormat>
  <Paragraphs>190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Important CSE Subjects to prepare for Interview</vt:lpstr>
      <vt:lpstr>Topics to be covered in Programming Language</vt:lpstr>
      <vt:lpstr>Topics to be covered in OOPs</vt:lpstr>
      <vt:lpstr>Topics to be covered in DBMS</vt:lpstr>
      <vt:lpstr>Topics to be covered in SQL</vt:lpstr>
      <vt:lpstr>Topics to be covered in Operating System</vt:lpstr>
      <vt:lpstr>Topics to be covered in Networking</vt:lpstr>
      <vt:lpstr>Topics to be covered in Software Engineering</vt:lpstr>
      <vt:lpstr>Topics to be covered in DATA STructure</vt:lpstr>
      <vt:lpstr>Topics to be covered in</vt:lpstr>
      <vt:lpstr>Sorting</vt:lpstr>
      <vt:lpstr>Trees And Graphs</vt:lpstr>
      <vt:lpstr>topics to be covered In machine Learning</vt:lpstr>
      <vt:lpstr>topics to be covered in HTML</vt:lpstr>
      <vt:lpstr>topics to be covered In css</vt:lpstr>
      <vt:lpstr>topics to be covered In JS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info.onlinestudy4u@gmail.com</dc:creator>
  <cp:lastModifiedBy>pu12123@gmail.com</cp:lastModifiedBy>
  <cp:revision>75</cp:revision>
  <dcterms:created xsi:type="dcterms:W3CDTF">2023-08-13T05:26:54Z</dcterms:created>
  <dcterms:modified xsi:type="dcterms:W3CDTF">2024-06-07T14:52:41Z</dcterms:modified>
</cp:coreProperties>
</file>