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2B9872-0C44-4D09-9A47-A75198DB685E}" v="22" dt="2023-08-26T14:11:58.300"/>
    <p1510:client id="{5523B39E-7B3D-48D1-AD39-47A1BD0619A0}" v="267" dt="2023-08-26T13:22:03.244"/>
    <p1510:client id="{B33C73C5-5165-45C2-980D-770F45F73956}" v="3" dt="2023-08-26T12:42:30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-302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b="1" dirty="0">
                <a:latin typeface="Candara" pitchFamily="34" charset="0"/>
                <a:cs typeface="Calibri Light"/>
              </a:rPr>
              <a:t>Welcome To</a:t>
            </a:r>
            <a:r>
              <a:rPr lang="en-US" dirty="0">
                <a:cs typeface="Calibri Light"/>
              </a:rPr>
              <a:t>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739" y="360203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dirty="0">
                <a:latin typeface="Bahnschrift Light" pitchFamily="34" charset="0"/>
                <a:cs typeface="Calibri"/>
              </a:rPr>
              <a:t>Techie </a:t>
            </a:r>
            <a:r>
              <a:rPr lang="en-US" sz="3600" b="1" dirty="0" err="1">
                <a:latin typeface="Bahnschrift Light" pitchFamily="34" charset="0"/>
                <a:cs typeface="Calibri"/>
              </a:rPr>
              <a:t>CodeBuddy</a:t>
            </a:r>
            <a:r>
              <a:rPr lang="en-US" sz="3600" b="1" dirty="0">
                <a:latin typeface="Bahnschrift Light" pitchFamily="34" charset="0"/>
                <a:cs typeface="Calibri"/>
              </a:rPr>
              <a:t> </a:t>
            </a:r>
          </a:p>
          <a:p>
            <a:r>
              <a:rPr lang="en-US" sz="3600" b="1" dirty="0">
                <a:latin typeface="Bahnschrift Light" pitchFamily="34" charset="0"/>
                <a:cs typeface="Calibri"/>
              </a:rPr>
              <a:t>(Free Placement Help!)</a:t>
            </a:r>
          </a:p>
        </p:txBody>
      </p:sp>
    </p:spTree>
    <p:extLst>
      <p:ext uri="{BB962C8B-B14F-4D97-AF65-F5344CB8AC3E}">
        <p14:creationId xmlns=""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words&#10;&#10;Description automatically generated">
            <a:extLst>
              <a:ext uri="{FF2B5EF4-FFF2-40B4-BE49-F238E27FC236}">
                <a16:creationId xmlns="" xmlns:a16="http://schemas.microsoft.com/office/drawing/2014/main" id="{B4683B42-6F4D-0F35-6A57-CF38131B2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73" y="460151"/>
            <a:ext cx="1600200" cy="2095500"/>
          </a:xfrm>
          <a:prstGeom prst="rect">
            <a:avLst/>
          </a:prstGeom>
        </p:spPr>
      </p:pic>
      <p:pic>
        <p:nvPicPr>
          <p:cNvPr id="3" name="Picture 2" descr="A close up of words&#10;&#10;Description automatically generated">
            <a:extLst>
              <a:ext uri="{FF2B5EF4-FFF2-40B4-BE49-F238E27FC236}">
                <a16:creationId xmlns="" xmlns:a16="http://schemas.microsoft.com/office/drawing/2014/main" id="{EC883F1D-65FD-01E3-481E-854EADB1F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5709" y="431576"/>
            <a:ext cx="1571625" cy="2152650"/>
          </a:xfrm>
          <a:prstGeom prst="rect">
            <a:avLst/>
          </a:prstGeom>
        </p:spPr>
      </p:pic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="" xmlns:a16="http://schemas.microsoft.com/office/drawing/2014/main" id="{7FFBAFE7-15A4-7D69-C0AF-4172A3CFB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0818" y="381537"/>
            <a:ext cx="1847716" cy="2102477"/>
          </a:xfrm>
          <a:prstGeom prst="rect">
            <a:avLst/>
          </a:prstGeom>
        </p:spPr>
      </p:pic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="" xmlns:a16="http://schemas.microsoft.com/office/drawing/2014/main" id="{F14BCC9E-DE32-1E54-4462-18E4367473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541" y="3684415"/>
            <a:ext cx="4363791" cy="2022014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="" xmlns:a16="http://schemas.microsoft.com/office/drawing/2014/main" id="{471E4245-3F69-C72C-5349-2E7129AED4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1680" y="3558392"/>
            <a:ext cx="2266950" cy="22955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2347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="" xmlns:a16="http://schemas.microsoft.com/office/drawing/2014/main" id="{CDACF2CB-0F37-5E50-5CB3-DBAD538C2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46" y="281927"/>
            <a:ext cx="2448461" cy="3385668"/>
          </a:xfrm>
          <a:prstGeom prst="rect">
            <a:avLst/>
          </a:prstGeom>
        </p:spPr>
      </p:pic>
      <p:pic>
        <p:nvPicPr>
          <p:cNvPr id="3" name="Picture 2" descr="A group of black text&#10;&#10;Description automatically generated">
            <a:extLst>
              <a:ext uri="{FF2B5EF4-FFF2-40B4-BE49-F238E27FC236}">
                <a16:creationId xmlns="" xmlns:a16="http://schemas.microsoft.com/office/drawing/2014/main" id="{4BA87B52-25CB-7AD0-7418-E31B201DB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911" y="4527595"/>
            <a:ext cx="1962150" cy="1924050"/>
          </a:xfrm>
          <a:prstGeom prst="rect">
            <a:avLst/>
          </a:prstGeom>
        </p:spPr>
      </p:pic>
      <p:pic>
        <p:nvPicPr>
          <p:cNvPr id="4" name="Picture 3" descr="A white background with black text&#10;&#10;Description automatically generated">
            <a:extLst>
              <a:ext uri="{FF2B5EF4-FFF2-40B4-BE49-F238E27FC236}">
                <a16:creationId xmlns="" xmlns:a16="http://schemas.microsoft.com/office/drawing/2014/main" id="{BB98420C-4778-3196-A907-92E65C3140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7808" y="1173001"/>
            <a:ext cx="6027311" cy="2183067"/>
          </a:xfrm>
          <a:prstGeom prst="rect">
            <a:avLst/>
          </a:prstGeom>
        </p:spPr>
      </p:pic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="" xmlns:a16="http://schemas.microsoft.com/office/drawing/2014/main" id="{B3828F7F-66CA-29EA-36FE-B7D01A98FC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3977" y="4346890"/>
            <a:ext cx="3569594" cy="19205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3142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="" xmlns:a16="http://schemas.microsoft.com/office/drawing/2014/main" id="{4F66206E-DDEB-2EF0-1C39-A6B7DEC9D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67" y="1876419"/>
            <a:ext cx="4127678" cy="2568543"/>
          </a:xfrm>
          <a:prstGeom prst="rect">
            <a:avLst/>
          </a:prstGeom>
        </p:spPr>
      </p:pic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="" xmlns:a16="http://schemas.microsoft.com/office/drawing/2014/main" id="{A0C81E9E-0CDD-0BFB-B8C1-C85FA8CD4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6653" y="1957026"/>
            <a:ext cx="5769734" cy="19780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6121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white text&#10;&#10;Description automatically generated">
            <a:extLst>
              <a:ext uri="{FF2B5EF4-FFF2-40B4-BE49-F238E27FC236}">
                <a16:creationId xmlns="" xmlns:a16="http://schemas.microsoft.com/office/drawing/2014/main" id="{90B377D0-1693-371A-8B6E-C677A4DD1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99" y="1182293"/>
            <a:ext cx="5082861" cy="3752878"/>
          </a:xfrm>
          <a:prstGeom prst="rect">
            <a:avLst/>
          </a:prstGeom>
        </p:spPr>
      </p:pic>
      <p:pic>
        <p:nvPicPr>
          <p:cNvPr id="3" name="Picture 2" descr="A screenshot of a white background with black text&#10;&#10;Description automatically generated">
            <a:extLst>
              <a:ext uri="{FF2B5EF4-FFF2-40B4-BE49-F238E27FC236}">
                <a16:creationId xmlns="" xmlns:a16="http://schemas.microsoft.com/office/drawing/2014/main" id="{C95EDBE0-3E06-E815-6D9A-088BE2774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2888" y="1334036"/>
            <a:ext cx="2744675" cy="35996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6406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="" xmlns:a16="http://schemas.microsoft.com/office/drawing/2014/main" id="{D2FD87A6-FD94-B775-9EA8-F447D054A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99" y="729032"/>
            <a:ext cx="4900411" cy="3532499"/>
          </a:xfrm>
          <a:prstGeom prst="rect">
            <a:avLst/>
          </a:prstGeom>
        </p:spPr>
      </p:pic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="" xmlns:a16="http://schemas.microsoft.com/office/drawing/2014/main" id="{5EB274CA-EDE6-ABA9-A666-86F5518C1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00" y="894113"/>
            <a:ext cx="3880833" cy="28589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6295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="" xmlns:a16="http://schemas.microsoft.com/office/drawing/2014/main" id="{15A2DC1A-8857-6201-1BB5-E7A2C54F0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55" y="580541"/>
            <a:ext cx="4632101" cy="1972777"/>
          </a:xfrm>
          <a:prstGeom prst="rect">
            <a:avLst/>
          </a:prstGeom>
        </p:spPr>
      </p:pic>
      <p:pic>
        <p:nvPicPr>
          <p:cNvPr id="4" name="Picture 3" descr="A white text with black text&#10;&#10;Description automatically generated">
            <a:extLst>
              <a:ext uri="{FF2B5EF4-FFF2-40B4-BE49-F238E27FC236}">
                <a16:creationId xmlns="" xmlns:a16="http://schemas.microsoft.com/office/drawing/2014/main" id="{ED897564-26B2-8E51-7074-0EC08E396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7604" y="784635"/>
            <a:ext cx="4714362" cy="1861850"/>
          </a:xfrm>
          <a:prstGeom prst="rect">
            <a:avLst/>
          </a:prstGeom>
        </p:spPr>
      </p:pic>
      <p:pic>
        <p:nvPicPr>
          <p:cNvPr id="5" name="Picture 4" descr="A white text with black text&#10;&#10;Description automatically generated">
            <a:extLst>
              <a:ext uri="{FF2B5EF4-FFF2-40B4-BE49-F238E27FC236}">
                <a16:creationId xmlns="" xmlns:a16="http://schemas.microsoft.com/office/drawing/2014/main" id="{B50F05FB-3DE1-0898-676B-1BE8926B1A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161" y="3921668"/>
            <a:ext cx="5039932" cy="2137790"/>
          </a:xfrm>
          <a:prstGeom prst="rect">
            <a:avLst/>
          </a:prstGeom>
        </p:spPr>
      </p:pic>
      <p:pic>
        <p:nvPicPr>
          <p:cNvPr id="6" name="Picture 5" descr="A screenshot of a computer game&#10;&#10;Description automatically generated">
            <a:extLst>
              <a:ext uri="{FF2B5EF4-FFF2-40B4-BE49-F238E27FC236}">
                <a16:creationId xmlns="" xmlns:a16="http://schemas.microsoft.com/office/drawing/2014/main" id="{21090A08-6C71-A22C-6AE5-728F1EA2CD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5865" y="3759826"/>
            <a:ext cx="2047875" cy="2171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3337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830" y="383565"/>
            <a:ext cx="5447042" cy="3863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77079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screen with white text&#10;&#10;Description automatically generated">
            <a:extLst>
              <a:ext uri="{FF2B5EF4-FFF2-40B4-BE49-F238E27FC236}">
                <a16:creationId xmlns="" xmlns:a16="http://schemas.microsoft.com/office/drawing/2014/main" id="{8F16F5B3-87AA-AE4D-FB16-49D52BBD7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85" y="259932"/>
            <a:ext cx="2600325" cy="20669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8696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21B08C2A-FF1D-7A9A-F8EE-E47B88494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84" y="48780"/>
            <a:ext cx="4265504" cy="40080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ECE146C-D290-88F5-EAE9-665D8133C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89" y="3988132"/>
            <a:ext cx="5308242" cy="24070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9440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2601CB-3E56-EDB9-1F57-A582B9EB9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4331" y="234783"/>
            <a:ext cx="6053890" cy="1325563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Mock Test ( Reasoning )</a:t>
            </a:r>
            <a:endParaRPr lang="en-US" b="1" dirty="0"/>
          </a:p>
        </p:txBody>
      </p:sp>
      <p:pic>
        <p:nvPicPr>
          <p:cNvPr id="4" name="Content Placeholder 3" descr="A screenshot of a test&#10;&#10;Description automatically generated">
            <a:extLst>
              <a:ext uri="{FF2B5EF4-FFF2-40B4-BE49-F238E27FC236}">
                <a16:creationId xmlns="" xmlns:a16="http://schemas.microsoft.com/office/drawing/2014/main" id="{28473677-D9F3-8561-D527-14D42D3E3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1803" y="1652880"/>
            <a:ext cx="7664405" cy="1430226"/>
          </a:xfrm>
        </p:spPr>
      </p:pic>
      <p:pic>
        <p:nvPicPr>
          <p:cNvPr id="5" name="Picture 4" descr="A screenshot of a test&#10;&#10;Description automatically generated">
            <a:extLst>
              <a:ext uri="{FF2B5EF4-FFF2-40B4-BE49-F238E27FC236}">
                <a16:creationId xmlns="" xmlns:a16="http://schemas.microsoft.com/office/drawing/2014/main" id="{9E412DDB-E3DC-108A-A214-42EFB5CB9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55" y="4395496"/>
            <a:ext cx="7122016" cy="14369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343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questionnaire with black text&#10;&#10;Description automatically generated">
            <a:extLst>
              <a:ext uri="{FF2B5EF4-FFF2-40B4-BE49-F238E27FC236}">
                <a16:creationId xmlns="" xmlns:a16="http://schemas.microsoft.com/office/drawing/2014/main" id="{0FDFD8C3-B54C-DD97-39CC-C1290B7AA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2173" y="348206"/>
            <a:ext cx="6786311" cy="1801728"/>
          </a:xfrm>
        </p:spPr>
      </p:pic>
      <p:pic>
        <p:nvPicPr>
          <p:cNvPr id="5" name="Picture 4" descr="A questionnaire with black text&#10;&#10;Description automatically generated">
            <a:extLst>
              <a:ext uri="{FF2B5EF4-FFF2-40B4-BE49-F238E27FC236}">
                <a16:creationId xmlns="" xmlns:a16="http://schemas.microsoft.com/office/drawing/2014/main" id="{A902A0C1-EBBA-4498-F769-9ACB648C4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92" y="4944897"/>
            <a:ext cx="6488805" cy="14436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5868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questionnaire&#10;&#10;Description automatically generated">
            <a:extLst>
              <a:ext uri="{FF2B5EF4-FFF2-40B4-BE49-F238E27FC236}">
                <a16:creationId xmlns="" xmlns:a16="http://schemas.microsoft.com/office/drawing/2014/main" id="{E38FB830-9E1F-41AC-1337-2507A29FB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07" y="394978"/>
            <a:ext cx="7465453" cy="1957537"/>
          </a:xfrm>
          <a:prstGeom prst="rect">
            <a:avLst/>
          </a:prstGeom>
        </p:spPr>
      </p:pic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="" xmlns:a16="http://schemas.microsoft.com/office/drawing/2014/main" id="{F94987B9-6164-9D94-82A2-8AEFE100E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780" y="4090339"/>
            <a:ext cx="5340439" cy="22297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6047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="" xmlns:a16="http://schemas.microsoft.com/office/drawing/2014/main" id="{341D3404-25E8-EB29-46B0-FA66254FB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07" y="372934"/>
            <a:ext cx="6563931" cy="2291398"/>
          </a:xfrm>
          <a:prstGeom prst="rect">
            <a:avLst/>
          </a:prstGeom>
        </p:spPr>
      </p:pic>
      <p:pic>
        <p:nvPicPr>
          <p:cNvPr id="3" name="Picture 2" descr="A screenshot of a questionnaire&#10;&#10;Description automatically generated">
            <a:extLst>
              <a:ext uri="{FF2B5EF4-FFF2-40B4-BE49-F238E27FC236}">
                <a16:creationId xmlns="" xmlns:a16="http://schemas.microsoft.com/office/drawing/2014/main" id="{71A6B8C3-CD75-057C-8358-0E9B2653C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358" y="3817271"/>
            <a:ext cx="5823397" cy="22177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2587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questionnaire&#10;&#10;Description automatically generated">
            <a:extLst>
              <a:ext uri="{FF2B5EF4-FFF2-40B4-BE49-F238E27FC236}">
                <a16:creationId xmlns="" xmlns:a16="http://schemas.microsoft.com/office/drawing/2014/main" id="{6972C075-6959-5E5E-205B-D5A6B0DD0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45" y="316356"/>
            <a:ext cx="6145369" cy="2222104"/>
          </a:xfrm>
          <a:prstGeom prst="rect">
            <a:avLst/>
          </a:prstGeom>
        </p:spPr>
      </p:pic>
      <p:pic>
        <p:nvPicPr>
          <p:cNvPr id="3" name="Picture 2" descr="A screenshot of a white background&#10;&#10;Description automatically generated">
            <a:extLst>
              <a:ext uri="{FF2B5EF4-FFF2-40B4-BE49-F238E27FC236}">
                <a16:creationId xmlns="" xmlns:a16="http://schemas.microsoft.com/office/drawing/2014/main" id="{167C4EE4-6180-119E-DD45-BFEB7E343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175" y="3300972"/>
            <a:ext cx="4192073" cy="28425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4199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question&#10;&#10;Description automatically generated">
            <a:extLst>
              <a:ext uri="{FF2B5EF4-FFF2-40B4-BE49-F238E27FC236}">
                <a16:creationId xmlns="" xmlns:a16="http://schemas.microsoft.com/office/drawing/2014/main" id="{9ECB4F29-FD1B-54E3-8324-9A608BDD9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31" y="497155"/>
            <a:ext cx="3827171" cy="3395238"/>
          </a:xfrm>
          <a:prstGeom prst="rect">
            <a:avLst/>
          </a:prstGeom>
        </p:spPr>
      </p:pic>
      <p:pic>
        <p:nvPicPr>
          <p:cNvPr id="3" name="Picture 2" descr="A questionnaire with black text&#10;&#10;Description automatically generated">
            <a:extLst>
              <a:ext uri="{FF2B5EF4-FFF2-40B4-BE49-F238E27FC236}">
                <a16:creationId xmlns="" xmlns:a16="http://schemas.microsoft.com/office/drawing/2014/main" id="{EB890CAE-1C8C-E58E-D23A-7D3FD3B05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9837" y="689531"/>
            <a:ext cx="5544354" cy="1357698"/>
          </a:xfrm>
          <a:prstGeom prst="rect">
            <a:avLst/>
          </a:prstGeom>
        </p:spPr>
      </p:pic>
      <p:pic>
        <p:nvPicPr>
          <p:cNvPr id="4" name="Picture 3" descr="A white background with black text&#10;&#10;Description automatically generated">
            <a:extLst>
              <a:ext uri="{FF2B5EF4-FFF2-40B4-BE49-F238E27FC236}">
                <a16:creationId xmlns="" xmlns:a16="http://schemas.microsoft.com/office/drawing/2014/main" id="{1D2AE782-3FF2-5DE9-1C43-A6868F0858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161" y="4598120"/>
            <a:ext cx="5705340" cy="162201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6401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questionnaire with black text&#10;&#10;Description automatically generated">
            <a:extLst>
              <a:ext uri="{FF2B5EF4-FFF2-40B4-BE49-F238E27FC236}">
                <a16:creationId xmlns="" xmlns:a16="http://schemas.microsoft.com/office/drawing/2014/main" id="{F503F703-A282-1E09-6463-709BF0E36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07" y="477628"/>
            <a:ext cx="6596129" cy="2157138"/>
          </a:xfrm>
          <a:prstGeom prst="rect">
            <a:avLst/>
          </a:prstGeom>
        </p:spPr>
      </p:pic>
      <p:pic>
        <p:nvPicPr>
          <p:cNvPr id="3" name="Picture 2" descr="A questionnaire with black text&#10;&#10;Description automatically generated">
            <a:extLst>
              <a:ext uri="{FF2B5EF4-FFF2-40B4-BE49-F238E27FC236}">
                <a16:creationId xmlns="" xmlns:a16="http://schemas.microsoft.com/office/drawing/2014/main" id="{C92CF210-F0C0-3B70-7FE4-C58182898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907" y="4150174"/>
            <a:ext cx="6907369" cy="16593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8240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="" xmlns:a16="http://schemas.microsoft.com/office/drawing/2014/main" id="{51E8AADE-0188-6CA6-95D7-A124CF08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43" y="528581"/>
            <a:ext cx="6027311" cy="2162554"/>
          </a:xfrm>
          <a:prstGeom prst="rect">
            <a:avLst/>
          </a:prstGeom>
        </p:spPr>
      </p:pic>
      <p:pic>
        <p:nvPicPr>
          <p:cNvPr id="4" name="Picture 3" descr="A white background with black text&#10;&#10;Description automatically generated">
            <a:extLst>
              <a:ext uri="{FF2B5EF4-FFF2-40B4-BE49-F238E27FC236}">
                <a16:creationId xmlns="" xmlns:a16="http://schemas.microsoft.com/office/drawing/2014/main" id="{2F9742E6-B49E-50E3-60C5-73C88EA12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245" y="1366715"/>
            <a:ext cx="5565819" cy="2300061"/>
          </a:xfrm>
          <a:prstGeom prst="rect">
            <a:avLst/>
          </a:prstGeom>
        </p:spPr>
      </p:pic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="" xmlns:a16="http://schemas.microsoft.com/office/drawing/2014/main" id="{E3AB66B5-8259-81F0-F3BB-49B742977A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893" y="4750228"/>
            <a:ext cx="10105622" cy="83484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2093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9</Words>
  <Application>Microsoft Office PowerPoint</Application>
  <PresentationFormat>Custom</PresentationFormat>
  <Paragraphs>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Welcome To </vt:lpstr>
      <vt:lpstr>Mock Test ( Reasoning )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pu12123@gmail.com</cp:lastModifiedBy>
  <cp:revision>156</cp:revision>
  <dcterms:created xsi:type="dcterms:W3CDTF">2023-08-26T12:37:13Z</dcterms:created>
  <dcterms:modified xsi:type="dcterms:W3CDTF">2023-08-26T16:26:04Z</dcterms:modified>
</cp:coreProperties>
</file>