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3" r:id="rId4"/>
    <p:sldId id="257" r:id="rId5"/>
    <p:sldId id="263" r:id="rId6"/>
    <p:sldId id="258" r:id="rId7"/>
    <p:sldId id="260" r:id="rId8"/>
    <p:sldId id="261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4T14:05:23.3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1570 1060 1643 0,'0'0'-135'0,"0"0"31"0,0 0 42 16,0 0 2-16,23 22 45 0,-16-9 6 16,-1 5 20-16,0 1 16 0,5 6 16 15,-4 6 5-15,-1-6 9 0,0 7-2 0,2 0-1 16,-2 4 1-16,1-3 2 0,-4 1 6 15,3-4-5-15,-2-2-10 0,0-2-3 16,-1-1-5-16,0-7-5 0,1 2-3 16,2-2 3-16,-3-6 0 0,-3 1-6 0,0-3 0 15,4-1-9-15,-4-9 5 0,3 16 3 16,1-8-6-16,-4-8-1 0,0 0-17 16,-4 12-43-16,4-12-54 0,0 0-76 0,0 0-489 15,0 0-153-15</inkml:trace>
  <inkml:trace contextRef="#ctx0" brushRef="#br0" timeOffset="548.17">1250 1095 1879 0,'3'-24'-43'0,"0"5"14"0,1-3 1 0,8 2 7 15,6-5 8-15,-5 0 11 0,17-14-3 16,-10 13 4-16,13-5 4 0,0 2 7 15,7 1 1-15,4 1 1 0,2 4-2 0,-2 11 1 16,-7-1-2-16,5 2-4 0,-1 7-1 16,-1 1 2-16,6 6 8 0,1 1 1 0,10 10 12 15,0 6-2-15,-11 5 7 0,1 8 2 16,-10 0 3-16,-7 10-4 0,-7 7 1 16,-3 0-1-16,-14 6 4 0,-2 1 3 0,-4 1-5 15,-14 2 6-15,1-3-4 16,-17 11 1-16,0-6 0 0,-6-2-2 0,-8 0 2 15,-2-7-2-15,5-13 3 0,-5-5 2 16,2-2 7-16,1-7-5 0,-4-8 9 16,7-4 5-16,-3-5-3 0,7-12 7 0,-11 1-12 15,4-6-12-15,-20-9-1 0,12-8-6 16,-2-8 2-16,6-2-3 0,-3-9-10 16,17-2 0-16,6-1-3 0,-9-13-2 0,15 10-3 15,11-3 4-15,4 1-6 16,6-3-6-16,6 0-20 0,1-1-34 0,13 5-32 15,10-12-43-15,7 2-40 0,-7 11-69 16,3 6-145-16,4 6-60 0,-7 6-136 16,-4 9-78-16</inkml:trace>
  <inkml:trace contextRef="#ctx0" brushRef="#br0" timeOffset="10682.16">1040 4636 2075 0,'-24'-1'154'0,"24"1"5"0,0 0-6 15,0 0-9-15,-20 0-30 0,20 0-6 16,0 0-11-16,0 0-10 0,0 0-9 0,0 0-20 16,0 0 8-16,0 0-10 0,50-13 6 15,-20 8-21-15,3-5 9 0,4 3-15 16,4-1 3-16,-5-2-7 0,1 0 0 0,-4-1-30 15,3 3-43-15,1-5-39 0,-7 2-48 16,0-1-62-16,-7 2-62 0,-2-2-78 0,-8-1-130 16,-4 3 35-16,-4-1-161 0,-2 3-86 15</inkml:trace>
  <inkml:trace contextRef="#ctx0" brushRef="#br0" timeOffset="10982.59">1296 4250 1786 0,'-6'-14'85'15,"6"6"11"-15,0 8-2 0,-4-11-8 16,4 11-19-16,0 0-2 0,0 0-3 0,10-10-4 16,-10 10-7-16,24 0-6 0,-24 0-6 15,36 4-3-15,-9 5 3 0,6 0-3 16,4 7 10-16,10 4 4 0,-1 1-7 0,-5 4 10 16,-5 4 1-16,-6 2 3 15,-3 5 2-15,-8 2 13 0,-8-5-2 0,-5-1-1 16,-2-6-2-16,-8 5-1 0,-6 17-3 15,0-3-19-15,-3-10 10 0,-7 5-5 16,3-10-1-16,-3-3-5 0,3-2-6 0,-2-2-5 16,5-3-10-16,-2-5-25 0,-1 5-43 15,1-8-42-15,2-2-49 0,4 1-59 0,-7-3-76 16,10-2-138-16,1 2-70 0,0-4 52 16,6-4-145-16,0 0-73 0</inkml:trace>
  <inkml:trace contextRef="#ctx0" brushRef="#br0" timeOffset="37116.6">12606 4860 2112 0,'7'1'333'0,"-7"-1"-21"16,0 0-38-16,0 0-25 0,0 0-22 15,0 0-29-15,23-7-17 0,-23 7-48 0,0 0-71 16,0 0-74-16,7-4-104 0,-7 4-102 16,0 0-87-16,0 0-106 0,0 0-113 0,0 0 65 15,0 0-234-15,0 0-186 0</inkml:trace>
  <inkml:trace contextRef="#ctx0" brushRef="#br0" timeOffset="54068.6">1100 6653 1919 0,'0'0'94'0,"-21"0"4"16,21 0 0-16,0 0-3 0,-17 1-1 0,17-1-3 16,0 0-10-16,0 0-3 0,0 0-14 15,0 0-1-15,0 0-6 0,0 0 2 16,51-26 10-16,-21 17-24 0,3-3 7 0,3-3-6 16,15-2-4-16,6-4-7 0,-4 3 3 15,3-1-4-15,-2 2-7 0,6-1 4 0,-13 1-10 16,-4 5-3-16,-7 1-1 0,-6-2 1 15,-3 6-16-15,-3-4-28 0,-1 7-22 16,-10-3-29-16,0 4-34 0,-2-2-33 16,-11 5-44-16,13-7-57 0,-13 7-83 15,0 0-108-15,0 0-171 0,-24-10-105 0</inkml:trace>
  <inkml:trace contextRef="#ctx0" brushRef="#br0" timeOffset="54417.52">1437 6236 1844 0,'-11'-11'97'0,"1"1"23"0,4 5 2 0,-1-2 13 16,7 7 5-16,-10-9 1 0,10 9-9 15,-7-9-24-15,7 9-7 0,0 0-14 16,-3-7-13-16,3 7-15 0,0 0-1 0,0 0-4 16,0 0 2-16,0 0-16 0,57 12-5 15,-27-2 5-15,9 0 0 0,15 9-2 16,3 6-14-16,-5 3 0 0,-1 5 1 15,12 5-1-15,-23-5-9 0,1 9-1 0,-16-3 4 16,-1 4 12-16,-7 0-8 0,-7-4 12 16,-7-3-6-16,-6-3-1 0,-10 13 5 15,-4 0 2-15,-7-7 2 0,-9-2-11 0,0-5-1 16,-7 1-2-16,0-5-7 0,0-6 7 16,9-1-13-16,1-7 1 0,11-1-18 0,-4-2-16 15,5-3-55-15,6 0-38 16,-1 1-35-16,2-1-37 0,1 3-38 0,4-4-46 15,-2 4-83-15,2-4-114 0,6-1 33 16,0-6-143-16,0 0-79 0</inkml:trace>
  <inkml:trace contextRef="#ctx0" brushRef="#br0" timeOffset="62019.56">15593 7454 2253 0,'7'13'255'0,"-1"-2"22"0,1-7 1 0,-7-4-20 16,3 8-26-16,-3-8-23 0,0 0-28 16,0 0-46-16,0 0-85 0,0 0-113 15,0 0-125-15,7-23-135 0,-7 23-205 0,-7-17 32 16,4 7 45-16,-7-2-256 0,0-1-201 15</inkml:trace>
  <inkml:trace contextRef="#ctx0" brushRef="#br0" timeOffset="72021.42">27370 7872 1922 0,'-8'-12'47'0,"8"12"5"15,5-20 2-15,-2 10-9 16,3-2 2-16,7-1-5 0,4-2-1 0,7 3-4 16,-5 2-1-16,5-1-7 0,-1 4-3 15,-3 0 7-15,0 7-7 0,0 1-3 0,4 5-1 16,-8 1-2-16,1 4 2 0,-1 3-8 15,-6 7 2-15,-3 1 3 0,0-3-5 16,-7 5 9-16,-3 1-7 0,-4 0-9 0,-3 0 10 16,3-7-6-16,-3 3 5 0,0-3-7 15,3-7-1-15,-2 8 5 0,5-6 1 0,1-5 1 16,0 2 4-16,3-10-6 0,0 14 6 16,0-14-9-16,0 0 9 0,6 7 7 15,-6-7-5-15,13 3 4 0,-13-3-1 16,21 8 6-16,-8-7-5 0,4 6 8 15,2 3-4-15,1 4-4 0,1 1 3 0,-5 2 3 16,4 6 1-16,-4-2-4 0,-5 3 2 16,-1 1-2-16,-4 1-2 0,-6-1 7 0,-3 6-1 15,-7-6-3-15,-7 3-3 0,1-3 5 16,-8-3-7-16,-6-3 2 0,-3-2-8 16,-3-5-4-16,2-10-24 0,-13-4-38 0,1-3-36 15,-20-8-44-15,1-5-38 0,10-1-34 16,1-6-38-16,7-6-38 0,10 5-111 0,10 1-278 15,11 0-159-15</inkml:trace>
  <inkml:trace contextRef="#ctx0" brushRef="#br0" timeOffset="72319.45">28116 7504 2043 0,'16'-10'105'0,"-2"6"8"0,-4-4-7 15,4 4-11-15,-5 1-2 0,-9 3-16 16,37 4-2-16,-13 3-10 0,12 7-1 0,8 8-14 16,-11-2-2-16,7 13 3 0,3 2 7 15,-6 5 0-15,-3 4 13 0,-1 5 13 16,-11 1 7-16,-1 7 7 0,-4 12 4 16,-7-8 5-16,-7-1-8 0,-6 0-9 15,-4 0-10-15,-7-1-6 0,-5-3-8 0,-2-1-4 16,-2-5-4-16,-4-5-11 0,1-5-45 15,-8-5-46-15,1-9-51 0,0-2-46 0,6-9-63 16,1-5-69-16,2-9-85 0,1-1-168 16,10 0 51-16,-4-7-245 0,7 0-212 15</inkml:trace>
  <inkml:trace contextRef="#ctx0" brushRef="#br0" timeOffset="72619.52">28696 7718 2151 0,'20'-18'36'0,"3"4"-4"0,-2 6 3 16,2 2-3-16,-7 2-7 0,1 4 1 15,-17 0-6-15,40 7-2 0,-16 4 1 0,-5 3 0 16,5 5-1-16,-7 6 1 0,-4 0 6 16,-4 9 12-16,-1-2 8 0,-2 1 7 0,-6 2 5 15,-3 5 1-15,0-7 10 0,-11 17-4 16,14-8 4-16,-3-10-7 0,-1-7 5 15,1 0-18-15,3-6 1 0,0-2-4 16,0 2-1-16,0-6-1 0,3 1 13 16,1-3 1-16,-1-3 1 0,3 1 10 0,12-1-7 15,-1-4-7-15,2-1-11 0,5-2-10 16,2-1 2-16,4-1-40 0,0-6-75 0,0 1-66 16,10-1-62-16,-3-5-80 0,13-9-181 15,4-1-5-15,-2-3 51 0,-1 0-139 16,-5-6-64-16</inkml:trace>
  <inkml:trace contextRef="#ctx0" brushRef="#br0" timeOffset="72886.13">30236 7435 1899 0,'-3'-13'258'16,"3"2"4"-16,0 11-17 0,-3-11-26 15,3 11-23-15,0 0-25 0,0 0-13 16,-38 17-17-16,22 2-16 0,-14 20-14 0,0 1-8 15,3 6-14-15,4 11-6 0,-4 11-5 16,11 15-4-16,2 5-9 0,11-1 2 0,6 4-7 16,8 0-3-16,11 2 0 0,-1-2-10 15,5-1 1-15,1-14-5 0,3 3-3 16,0-9 0-16,-3-20-8 0,-4-7-12 0,0-10-21 16,-2-9-37-16,-1-12-70 15,-4-6-69-15,-6-6-72 0,-10 0-95 0,20-18-154 16,-7-6-62-16,-2 5 61 0,-2-12-288 15,5 5-276-15</inkml:trace>
  <inkml:trace contextRef="#ctx0" brushRef="#br0" timeOffset="74685.8">29016 9044 2337 0,'27'-19'27'0,"-4"4"5"16,1-2 0-16,-1 4-9 0,0 1 1 16,1 1-6-16,-1 4-2 0,0 4 2 0,-6 3-4 15,-1 3 2-15,1 7 5 0,-7-1 2 16,1 9 5-16,-5 5 12 0,-3 4 3 16,-6 5 14-16,-8 6 17 0,-22 17 11 0,10-2-1 15,-17 8 27-15,3 3-2 0,-9-4 6 16,16-10 3-16,-3-7-9 0,13 4-10 0,-4-12-11 15,0-9-1-15,18-2-11 16,-4-9-3-16,10-4-4 0,7-2-3 0,7-1-12 16,2-7-4-16,14-1 4 0,6-1-9 15,8-7-1-15,16-5-8 0,0-2-2 16,4-2-5-16,-4 3 4 0,-8-2 0 0,-11 3-9 16,-5 6-3-16,-9-1 3 0,-4 2-5 15,0-1-11-15,-2 3 0 0,-2-1-12 0,1 2-19 16,-6-3-21-16,-14 6-23 0,26 0-20 15,-26 0-39-15,20-1-32 0,-13-2-34 16,-7 3-42-16,14-3-55 0,-14 3-67 0,9-4-163 16,-9 4 50-16,4-8-239 0,-4 8-200 15</inkml:trace>
  <inkml:trace contextRef="#ctx0" brushRef="#br0" timeOffset="85436.64">1646 6454 1534 0,'0'0'-56'0,"0"0"4"0,0 0 17 16,0 0 17-16,0 0 15 0,0 0 17 15,0 0 3-15,0 0 8 0,0 0 3 16,0 0 9-16,0 0 4 0,0 0-3 0,0 0-7 16,0 0 4-16,0 0-8 0,0 0 4 15,0 0-6-15,-43 11 0 0,27-4-2 0,2 3 0 16,-2 2-5-16,-5 1 6 0,-2 5-3 16,-4-1 2-16,3 2-5 0,-1 5 5 15,-13 6 1-15,12-5-6 0,-4 4 6 16,-3 2-4-16,9-6-5 0,4 0 2 15,0 0-1-15,-14 7 0 0,9 5-3 0,-2 1 1 16,0-1 8-16,7 5 0 0,-7 0-2 16,3-3 4-16,2 1-6 0,-2 3-1 15,4-7-6-15,4 3 4 0,5-11 1 0,-8 11-10 16,9-3 2-16,-4-10 0 0,4 5 1 16,4-1-4-16,2-5 3 0,-9 2-6 0,6 0 5 15,1 1 1-15,-2-3 0 0,8 3-7 16,-6-3 1-16,6 3 1 0,-3-1-1 15,0-2-1-15,3 2 5 0,0-2-5 16,-4 3-1-16,4-3 0 0,0 1 10 16,0-1-9-16,0 0 2 0,0-1 0 0,0-2 0 15,0 3-3-15,0-4 4 0,0 1 2 16,0-3-7-16,4 5 5 0,-1-6-1 16,-3 3-2-16,3 4-4 0,7-6 10 0,-10 5-5 15,7 1-5-15,-4-3 7 0,4 3 1 16,3-3 1-16,-3 3-4 0,-1-1-2 0,4 1 3 15,0-6 2-15,0 4-3 0,-3-1 4 16,3 3-8-16,-4-6 4 0,5 2 2 16,-2 1 2-16,-2-1-5 0,0-4 7 0,3 2-5 15,-4 5 9-15,4-5-10 0,-2 5 13 16,1-5-4-16,1 4 0 0,1-1 6 16,-2-3 2-16,-2 5-6 0,2-6 5 15,5 1 0-15,-1 1 0 0,1-2-1 16,2 0-1-16,-2-1 4 0,-1-2-4 0,1-3 6 15,-1 1-1-15,1-3-7 0,-1 2 11 16,-1-2 0-16,-4-2-2 0,8 2-8 16,-6-3 5-16,4 1 2 0,-5-4-10 0,2 2 0 15,-1 1 7-15,3-4-1 0,-13-3-10 16,17 9 3-16,-17-9-1 0,16 7 2 0,-9-1-2 16,-7-6 4-16,13 5-9 15,-13-5-2-15,10 6 5 0,-10-6-3 0,0 0 6 16,17 7-1-16,-17-7-13 0,0 0 1 15,10 1-6-15,-10-1-28 0,10 4-32 16,-10-4-24-16,0 0-28 0,0 0-51 0,0 0-43 16,0 0-52-16,0 0-110 0,4-12-189 15,-4 12-67-15</inkml:trace>
  <inkml:trace contextRef="#ctx0" brushRef="#br0" timeOffset="85819.84">1310 8697 1634 0,'-7'-10'0'0,"7"10"21"0,-4-11 15 16,4 11 13-16,0 0-4 0,-6-8-7 15,6 8-1-15,0 0 0 0,0 0 12 16,0 0 11-16,0 0 3 0,20-8 7 0,-20 8 1 16,0 0-5-16,37 8 1 0,-24-7 5 15,7 6-5-15,3 4-8 0,0 2-6 16,7 2-4-16,-3 2-1 0,0 1 2 0,-1 1 4 15,-2 5-7-15,6 5-1 0,-3-4-2 16,-11-3 4-16,1 3-4 0,-4-1 7 16,-3 1-4-16,0-6-3 0,-3 4 4 0,-1 2 2 15,-6-9-1-15,4 8 1 16,-8-6 10-16,-2 1-7 0,-4 1 1 0,-4-2 1 16,1 0-6-16,-7-6-7 0,4 1-3 15,-8 1-7-15,1-3 4 0,2-3-1 0,2 3-8 16,-1-4-4-16,7 0-9 0,-4-1 3 15,4-1-41-15,-1-2-29 0,14-3-33 16,-23 10-42-16,23-10-40 0,-10 5-49 0,10-5-46 16,0 0-47-16,0 0-131 0,0 0-12 15,0 0-145-15,0 0-96 0</inkml:trace>
  <inkml:trace contextRef="#ctx0" brushRef="#br0" timeOffset="95686.56">13869 12315 1775 0,'11'-7'47'0,"-5"1"25"16,1 1 8-16,-7 5 21 0,0 0 8 0,9-13-8 15,-9 13 3-15,8-7-6 0,-8 7-7 16,0 0-3-16,0 0-11 0,0 0-6 15,0 0-8-15,0 0 3 0,0 0-14 0,0 0-3 16,-47 10 5-16,26-2-12 0,2 2 7 16,-11 1-5-16,-3 7-4 0,-1-2-9 0,1-4-3 15,0 6 0-15,3-1-1 0,-14 8-13 16,11-6-7-16,-1-2 14 0,1 0-4 0,6-2 2 16,-3 0-6-16,7-4-10 15,10 0 15-15,-7-1-2 0,7 0 9 0,-1-2 13 16,4-1 6-16,0-3 8 0,10-4 9 15,-10 6 6-15,10-6 2 0,0 0-4 16,-16 5-3-16,16-5-10 0,0 0-5 0,0 0 2 16,-21-15-1-16,21 15-9 0,0-17-10 15,-3-1 8-15,6-1-6 0,4-5 1 0,0-5-3 16,6-1-5-16,4-15-8 0,6 5 3 16,-6-3 10-16,-4 8 16 0,-3 7 9 0,0 3 15 15,-3 3 12-15,-4 0 10 0,4 7-8 16,3-1-7-16,-10 4 3 0,3 2-14 0,0 0-12 15,4-1-11-15,-7 11-6 0,11-7-4 16,-11 7-5-16,0 0 0 0,25 16-6 16,-11-1 1-16,-1 4-2 0,-2 9 10 15,5 1-3-15,-2 20-2 0,2-2 4 16,-5 7-2-16,-2-4 4 0,1 4-1 0,4-4-1 16,-8 0-9-16,1-11 8 0,-4-3-3 15,3-4 2-15,-2-4-4 0,0-3-10 0,-1 0-38 16,4-8-36-16,-1 1-36 0,-3-3-31 15,1-4-47-15,-1-2-76 0,1-1-68 0,-4-8-62 16,10 1-87-16,-10-1-120 0,26-7 48 16,-6 0-390-16,0-4-409 0</inkml:trace>
  <inkml:trace contextRef="#ctx0" brushRef="#br0" timeOffset="96220.89">14633 12272 2840 0,'3'-7'131'0,"3"0"-2"16,-1-1 8-16,-5 8-9 0,6-10 0 0,-6 10-14 16,6-7-11-16,-6 7-12 0,0 0-9 15,0 0-13-15,0 0-9 0,0 0-2 0,0 0-2 16,0 0-8-16,0 0-10 0,-36 17 4 16,22-9-5-16,-2 0-1 0,-4 3-4 15,-4-1-7-15,1 0-4 0,0 1 3 16,6-4-7-16,1 0 2 0,-1-2-6 15,4 1 7-15,-1-5 1 0,14-1-1 0,-26-1-10 16,26 1 2-16,-30-8 0 0,16-1 1 16,1 2 3-16,-1-5-3 0,8 2-1 0,-4-5 1 15,4 1-2-15,-2-4-3 0,8 0 4 16,0-2-7-16,3-7 4 0,5 2-5 0,2-5 3 16,-4 1-6-16,8 0 2 0,2 1 0 15,-10 6 6-15,5 0-1 0,-1 4-5 16,-4 4 6-16,5 1-2 0,-8 2-15 0,7 3 8 15,0 7-10-15,-10 1 13 0,0 0-4 16,37 9-1-16,-11 2 1 0,-9 3 7 16,13 10-1-16,0 5 10 0,0 6 6 15,-3 2 3-15,3 1 10 0,-8-1 7 0,-1 6 1 16,-4 0 6-16,-4-11 6 0,-7 3 3 16,8 12-2-16,-4-6 3 0,-10-8-8 0,0-4-2 15,-7 4-3-15,1 2 0 0,-2-6 0 16,-1 2 1-16,-12-5-3 0,9-1-10 0,-12-1 6 15,-13 2-7-15,1-5-25 0,6-8-21 16,0-1-33-16,0-2-32 0,0-2-23 16,3-1-27-16,0-3-32 0,8 2-46 15,-5-1-36-15,4-2-43 0,4-3-64 0,2 3-89 16,1-3-116-16,13 0 44 0,-17-6-336 16,7 1-332-16</inkml:trace>
  <inkml:trace contextRef="#ctx0" brushRef="#br0" timeOffset="113354.33">1266 15124 2391 0,'0'0'-68'0,"0"0"34"0,-3-12 19 0,3 12 17 15,0 0 4-15,0 0 1 0,0 0 1 16,0 0 9-16,0 0 11 0,0 0 7 0,0 0 8 15,0 37 0-15,6-21 7 0,5-1-1 16,-1 4-9-16,6 5 9 0,-2-7-12 16,2 1 0-16,1-6 8 0,-4 1 3 15,10-5 12-15,1 0 13 0,3-8 16 16,3-1-1-16,9-7 10 0,15-12-18 0,3-1-15 16,3-4 12-16,6-9-9 0,-13 3-5 15,15-6-10-15,1-1-3 0,-12 1 0 16,-8 5-4-16,-5 4-11 0,-4 0-3 0,-7 6 4 15,-6 7-10-15,-3 2-2 0,-8 1-2 16,1 2 5-16,-1 0-15 0,1 3-15 16,-4-1-34-16,-2 4-37 0,-2-2-40 0,-9 6-24 15,13-5-44-15,-13 5-44 16,0 0-41-16,0 0-90 0,0 0-121 0,27 5 51 16,-27-5-148-16,8 10-75 0</inkml:trace>
  <inkml:trace contextRef="#ctx0" brushRef="#br0" timeOffset="175041.87">28466 12227 955 0,'0'-15'129'15,"0"15"-40"-15,3-15 45 0,-3 15-1 0,4-13-20 16,-4 13 5-16,0-12-5 0,0 12-10 16,0-13-3-16,0 13 3 0,4-9 2 15,-4 9-11-15,3-9-3 0,-3 9-9 0,0 0-3 16,0 0-15-16,0 0 3 0,0-11-11 15,0 11-10-15,0 0-8 0,0 0-6 0,0 0 9 16,0 0-13-16,0 0 8 0,0 0 3 16,0 0 6-16,3 29-2 0,-3-16 2 15,0-1-1-15,0 4-4 0,0-1 5 16,0 0-18-16,0 5 0 0,0 2 3 16,0 3-6-16,0 5 8 0,0-5 3 0,0 10-4 15,0-6-1-15,-3 2 3 0,0 5-6 16,3-3 9-16,0-4 0 0,0 3-13 0,0-1 9 15,0-5-9-15,0 5 4 0,0-1 3 16,3-3-13-16,0 1 7 0,0-1-8 16,0-4 7-16,1 2-1 0,-1-5-5 0,0-3 5 15,5 1-3-15,-5-1-7 0,3-5 1 16,-3 1-10-16,4-2 16 0,-4 1-11 16,5-5 16-16,-2 0 7 0,7-1 2 0,-13-6-6 15,23 5 5-15,-23-5-14 0,34-8 1 16,-17 4-3-16,-1-7 2 0,1-2-6 15,2-1 9-15,-1-1-10 0,-6-6 5 16,6-4 4-16,-9 6-9 0,2-5 7 0,-5-2-4 16,-2 2-13-16,-4 5 13 0,3-1-9 15,-6 2 9-15,-4 4-9 0,4-1-5 0,-11 0 11 16,8 5-7-16,-8 0-19 0,1 5-7 16,3-2-37-16,-4 4-15 0,-2-2-23 15,16 5-24-15,-23-3-25 0,5 3-26 0,18 0-29 16,0 0-39-16,-33 3-30 0,27-1-57 15,6-2-95-15,-13 0-30 0,13 0-142 0,0 0-93 16</inkml:trace>
  <inkml:trace contextRef="#ctx0" brushRef="#br0" timeOffset="175275.07">28997 12616 1874 0,'0'0'136'0,"19"-1"-10"0,-19 1 0 16,17-7-26-16,-4-4-7 0,4 5-8 15,2-5-5-15,2-3-14 0,6 6-10 16,-4-3-1-16,0-2-9 0,4 4-1 0,-4-1-5 16,4 3-15-16,-8 1-43 0,-2-1-44 15,4 2-43-15,-8-1-49 0,4 5-65 16,-8 1-75-16,-9 0-130 0,18-3-147 0,-18 3-71 15</inkml:trace>
  <inkml:trace contextRef="#ctx0" brushRef="#br0" timeOffset="175441.34">29126 12730 1704 0,'-13'7'51'0,"3"1"21"16,3-3 9-16,7-5 13 0,-10 5 2 15,10-5 1-15,0 0-9 0,0 0-8 16,0 0-5-16,0 0-9 0,0 0 0 15,47-15-10-15,-27 8-15 0,6-1-8 16,4-5-49-16,0 3-55 0,3-2-74 0,14-13-88 16,1 5-184-16,-2-3-202 0,-10 9-116 15</inkml:trace>
  <inkml:trace contextRef="#ctx0" brushRef="#br0" timeOffset="175677.27">29900 12237 2052 0,'-4'-7'263'16,"4"7"9"-16,0-14-18 0,0 14-26 16,0-11-25-16,0 11-22 0,0 0-24 15,0 0-13-15,0 0-13 0,0 0-19 0,0 0-8 16,0 0-12-16,-13 36-9 0,9-15-5 16,1 1-6-16,0 6-10 0,0 7 1 15,-1 5-2-15,1-2-8 0,3 2-4 0,0 0-29 16,-3-4-65-16,3 0-60 0,0-4-69 15,3 4-66-15,0-9-70 0,-3-8-82 0,4-1-164 16,-1-2 40-16,3-7-299 0,1-3-302 16</inkml:trace>
  <inkml:trace contextRef="#ctx0" brushRef="#br0" timeOffset="175975.25">30356 12366 2477 0,'10'-14'92'0,"3"2"0"15,-2 2-1-15,-5 5-24 0,4 2 5 0,-10 3-16 16,0 0 3-16,36 8-10 0,-22 3 3 16,-1 6-11-16,-2 5 2 0,-2-2-16 15,-2 2 15-15,-1 11-12 0,-6-1-10 16,-3 1 13-16,3-3-8 0,-10 3 4 16,-2 9 3-16,-6-9 11 0,1-7-11 0,-2-2 1 15,-5-2 6-15,8-11-8 0,-4-2 15 16,0-4-12-16,0-8-15 0,0-8 0 0,0-5-9 15,7 0-4-15,-5-10-13 0,2 1 8 16,6-6 0-16,0-1-8 0,4-1 7 16,-1 1-10-16,0 2-8 0,7 5-25 0,0-3-40 15,4 3-38-15,-1 3-51 0,-3 2-71 16,7 5-83-16,-1 0-155 0,0 6 30 16,2 5-155-16,-8 4-105 0</inkml:trace>
  <inkml:trace contextRef="#ctx0" brushRef="#br0" timeOffset="176641.65">28967 14065 1820 0,'-8'-18'69'0,"2"11"9"15,2-3 22-15,-2 2 4 0,-5-5 6 16,2 3-18-16,-1 1 9 0,-4-1-9 16,1 2-8-16,4 2-9 0,9 6-11 0,-27-7-3 15,10 6-12-15,17 1 5 0,-40 8-6 16,16 3 6-16,5 2-7 0,-5 6-1 0,1 2 7 16,-1 1-15-16,15 6 1 0,-9 1 4 15,9 2-5-15,2 3-10 0,1-3-4 16,6-2 8-16,6-1-8 0,-2-3 5 15,5 3-7-15,5-2-1 0,5-5-2 16,-5-6-6-16,6-5 6 0,0-2 0 0,4-6 1 16,2-8-7-16,-3-1 3 0,1-3-3 15,2-9 0-15,-2-3-5 0,9-14 11 16,-6-2-11-16,-3 1-10 0,-8 6 6 0,-2 6 7 16,-8 4 24-16,4 0 10 0,-4 5 10 15,5 3 13-15,-11 1-9 0,0 1 1 0,6 4-17 16,-6 7-3-16,7-13-3 0,-7 13-10 15,0 0 6-15,0 0-2 0,0 0 0 16,0 0 8-16,3 31 1 0,-3-17-1 16,-3 5 4-16,3 2-7 0,0 1-1 15,3 6-10-15,0-3 6 0,8 8-3 0,-1-6-7 16,-1 6-13-16,2-5-41 0,2-2-54 16,0-2-63-16,-3-2-63 0,3-5-74 0,1 1-84 15,-1-9-184-15,0 1 44 0,4-4 53 16,-4-5-214-16,-13-1-168 0</inkml:trace>
  <inkml:trace contextRef="#ctx0" brushRef="#br0" timeOffset="176825.24">29579 14162 2162 0,'4'-10'196'0,"-4"-2"-17"0,3-1-8 0,4-2-19 15,3 0-9-15,3-5-19 0,7 1-11 16,3 1-13-16,4 0-5 0,0 4-19 15,0-4-18-15,-5 5-41 0,8 1-48 0,-6-1-51 16,3 6-53-16,-7-1-54 0,3 1-63 16,-3-1-104-16,-6 2-111 0,-1 5 37 0,0-2-129 15,-3 3-62-15</inkml:trace>
  <inkml:trace contextRef="#ctx0" brushRef="#br0" timeOffset="177007.65">29716 14255 1804 0,'-14'10'163'0,"5"-1"-3"16,2 0 1-16,1-8-15 0,6-1-4 16,0 0-3-16,0 0-3 0,0 0-29 0,0 0-18 15,0 0-5-15,0 0 14 0,0 0-32 16,49-18-3-16,-32 11-28 0,4 0-57 0,1-4-55 16,2 4-49-16,6-7-52 0,-3-7-78 15,-1 5-107-15,1-5-96 0,-1-1-192 16,1 2-146-16</inkml:trace>
  <inkml:trace contextRef="#ctx0" brushRef="#br0" timeOffset="177408.28">30346 13784 1927 0,'17'-10'41'0,"-4"2"17"0,1 4 7 16,-1 0-6-16,-13 4 4 0,20-6-6 0,-20 6 5 16,0 0-8-16,27 10 1 0,-18 2-10 15,1-2 2-15,-2 5-6 0,-2 2 0 16,-3 8-10-16,-3-1-5 0,0-2 1 0,0 6-1 15,-3-2-12-15,0-1 0 0,0-1-11 16,-5-2-3-16,5-1 2 0,0-7-3 16,3-2 5-16,-4-1-1 0,4-11-7 15,4 13 8-15,-4-13-8 0,3 8-1 16,-3-8 7-16,0 0 14 0,20 4 10 0,-20-4 5 16,16 2 11-16,-16-2 7 0,21 0 7 15,-21 0-5-15,23 5-6 0,-7 1 8 16,5-2 6-16,-4 6 5 0,-1 5-8 0,8 0 8 15,-11-1 5-15,4 4-2 0,-8 6-6 16,8-2-2-16,-10 0-5 0,-1 0-3 16,-6-1 3-16,0-1-15 0,-3-2 5 0,-7 1-9 15,0 1-1-15,-6-2-6 0,-1-3 3 16,-6 2-2-16,3-5-8 0,-4 1 6 0,-3-1-9 16,5-5-3-16,-2 1-10 0,0-2-21 15,1-3-25-15,4 1-13 0,-2-4-35 16,4 0-33-16,17 0-38 0,-33 0-41 15,20-4-69-15,-1-2-113 0,4 1-116 16,1-1 49-16,9 6-171 0,-14-14-119 0</inkml:trace>
  <inkml:trace contextRef="#ctx0" brushRef="#br0" timeOffset="201460.17">8216 3671 1846 0,'-3'-4'238'0,"-8"-3"10"0,11 7 3 16,-9-6-4-16,9 6-20 0,0 0-13 0,0 0-28 15,0 0-18-15,0 0-23 0,0 0-17 16,0 0-9-16,0 0-12 0,-7 28-11 16,11-8-4-16,-1 5-5 0,0 8-8 15,3 2-4-15,-2 15-7 0,0 5-7 0,-4 2 3 0,0-4-5 16,3 2-4-16,0-3-5 15,1-9-31-15,-4-7-39 0,0-3-43 0,0-5-49 16,0-7-55-16,3-3-45 0,-3-3-34 16,0-1-59-16,0-7-66 0,3-4-124 15,-3-3-8-15,0 0 44 0,0 0-213 0,24-24-168 16</inkml:trace>
  <inkml:trace contextRef="#ctx0" brushRef="#br0" timeOffset="201710.2">8560 3900 1974 0,'20'-21'28'15,"-1"2"23"-15,-2 4 11 0,0 5-6 0,-4 3 3 0,0 0 0 16,8 3 0-16,-5 2-1 16,-16 2 10-16,33 5-17 0,-9 4 7 0,-7 7 5 15,-1-4 0-15,1 9 0 0,-11-3-1 16,-2 7 11-16,-1 0-6 0,0 4-2 16,-6-1-3-16,-7 1 2 0,-4 2-15 0,-2-6 7 15,-1 0 9-15,1-9 5 0,-4-3-16 16,0-1 7-16,-3-6-3 0,6-6-11 0,-3-3-7 15,-3-4-7-15,5-3-13 0,-1-2 2 16,2-9-27-16,4 4-50 0,2-3-53 16,8-5-67-16,3 0-90 0,11-5-131 0,-1-3-96 15,20-9 42-15,3 2-160 0,7-3-110 16</inkml:trace>
  <inkml:trace contextRef="#ctx0" brushRef="#br0" timeOffset="202009.04">9440 3500 1941 0,'10'10'147'0,"-10"-10"-4"0,0 0-11 0,6 7-8 16,-6-7-13-16,0 0-7 0,10 8-11 15,-10-8-19-15,17 13 1 0,-4-5-12 16,4 0-2-16,3 2-4 0,3 3-4 0,4-2 4 16,3 1-10-16,-4-2-12 15,11 0 3-15,-10-1-1 0,0 0-2 0,-1-2-10 0,-6 2 1 16,0 0-1-16,-3-2-7 15,-1 0-1-15,-6 5-3 0,1 3-8 0,-2 1 4 16,-5 3 16-16,-1 2 11 0,-3-2 3 16,-7 9-3-16,1 3 1 0,-4-2 2 0,0 4-3 15,-10 7-2-15,3-9 2 0,-3 11-12 16,4-13-1-16,-2-4 1 0,2-2-13 16,2-3-31-16,5-5-67 0,2-3-66 0,-2 1-57 15,1-9-99-15,5 2-139 0,3-6-38 16,0 0 49-16,0 0-190 0,0 0-123 0</inkml:trace>
  <inkml:trace contextRef="#ctx0" brushRef="#br0" timeOffset="202292.37">10449 3620 2018 0,'27'-20'183'0,"-7"2"-7"16,0 3-8-16,0 5-24 0,0-1-9 15,0 4-11-15,7 6-19 0,-4 1 4 16,1 4-16-16,2 11-10 0,-3 5-5 0,1 5-1 15,-1 11-7-15,-10-3-1 0,-5 3-4 16,-5 2-9-16,-3-1 0 0,-11 16-7 0,-5-3 12 16,-8-6-3-16,-6-2-3 0,-6-6-5 15,6-14-1-15,0-9-3 0,3-5-1 0,0-12-6 16,-6-4-6-16,-13-15-14 0,16 0-21 16,3-16-8-16,7-4-27 0,7-2-40 15,5-5-39-15,8-5-30 0,8 2-20 16,5 6-24-16,4 0-32 0,2-2-52 15,5 6-89-15,6 11-114 0,3 3 36 0,0 7-169 16,-6 4-108-16</inkml:trace>
  <inkml:trace contextRef="#ctx0" brushRef="#br0" timeOffset="207043.96">8256 5365 1958 0,'-13'5'181'0,"13"-5"10"16,0 0-14-16,-11 5-4 0,11-5-20 15,0 0-15-15,0 0-11 0,0 0-13 0,0 0-18 16,0 0-7-16,0 0-14 0,0 0 3 16,0 0-10-16,74-14-8 0,-34 6-4 0,14-10-4 15,-2 3-12-15,8-2-26 0,-6-4-50 16,6 0-72-16,-10 2-65 0,0-1-89 15,-3-2-113-15,-11 8-118 0,-12 6 51 16,-8 2-222-16,-5 1-159 0</inkml:trace>
  <inkml:trace contextRef="#ctx0" brushRef="#br0" timeOffset="207226.4">8419 5479 1933 0,'-10'11'13'0,"1"-4"28"0,2 0 12 16,7-7 8-16,-10 7 14 0,10-7 3 0,0 0-6 15,0 0 0-15,0 0-7 0,0 0 0 16,0 0 2-16,0 0-6 0,60-7-6 0,-30 0-6 16,6-5-6-16,18-6-3 0,3 1 1 15,-4-1-15-15,0-3-39 0,0 5-49 16,-5 0-44-16,1-3-53 0,-16 1-76 16,-3 4-137-16,-6 3-296 0,-4 1-163 15</inkml:trace>
  <inkml:trace contextRef="#ctx0" brushRef="#br0" timeOffset="209909.59">10123 4920 2124 0,'0'-13'188'0,"0"1"20"0,0 12-8 16,-3-13-10-16,3 13-16 0,0-7-11 0,0 7-18 15,0 0-22-15,0 0-8 0,0 0-15 16,0 0-11-16,0 0-4 0,0 0-8 0,10 32 9 16,-7-10 4-16,3 3 7 0,1 0-9 15,0 11 1-15,0-4-9 0,-1 3-6 0,-3 0-3 16,4 1-10-16,3 8 1 0,-3-6-6 16,-4-3-7-16,0-8-15 0,4-2-41 15,0 0-54-15,-4-7-48 0,1-1-63 16,-1-2-47-16,0-5-61 0,0-6-69 15,-3-4-103-15,14 4-80 0,-14-4 52 0,0 0-288 16,26-12-257-16</inkml:trace>
  <inkml:trace contextRef="#ctx0" brushRef="#br0" timeOffset="210193">10759 4911 2241 0,'20'-14'10'0,"-7"2"12"15,-2 2-3-15,2 2 2 0,-2 6 0 16,-11 2 4-16,25 2 10 0,-7 6 6 15,-2-1 3-15,4 6 4 0,-6 3 15 0,-4 2 2 16,-1 10-4-16,-6 5 7 16,1-6 2-16,-4 3 4 0,-4 5-13 0,-5 11 7 15,-4-9-3-15,2-7 4 0,-5-3-2 16,2-4 8-16,1-7 12 0,-1-2 6 0,5-7-9 16,-15 1 1-16,8-12-21 0,16 4 0 15,-33-8-5-15,9-5-5 0,4-5-13 0,4-1 5 16,-5-5-13-16,8-5-6 0,0 7-1 15,6-3-22-15,4 0-18 0,3 4-42 16,3 4-53-16,4-3-45 0,6 0-37 0,10 2-54 16,1-3-61-16,6 7-129 15,3 3-39-15,24 0 62 0,3-4-168 0,-3 5-80 0</inkml:trace>
  <inkml:trace contextRef="#ctx0" brushRef="#br0" timeOffset="210493.31">12280 4560 1994 0,'3'-10'308'0,"-3"10"6"16,3-10-11-16,-3 10-10 0,3-11-25 16,-3 11-26-16,0 0-23 0,0 0-23 15,0 0-29-15,0 0-16 0,0 0-17 0,0 0-3 16,4 32-3-16,-4-11 4 0,-4 7 10 15,-2 9 6-15,0 19-4 0,-5-2-6 16,1 6-6-16,4 2-3 0,-1-1-12 0,0 2-18 16,4-5-5-16,-4 3-8 0,4-5-3 15,3-14-37-15,0-9-44 0,0-4-82 0,0-4-49 16,0-4-50-16,-3-9-91 0,-1-5-102 16,-3-7-86-16,7 0-166 0,0 0-11 0,-26-30 79 15,-1-9-477-15,4-10-507 0</inkml:trace>
  <inkml:trace contextRef="#ctx0" brushRef="#br0" timeOffset="210627.05">11913 4828 3231 0,'-14'-13'212'0,"4"2"3"0,1 4-12 0,6 2-21 15,3 5-22-15,-11-10-19 0,11 10-18 16,-3-7-71-16,3 7-78 0,0 0-68 0,0 0-96 16,0 0-86-16,0 0-139 0,47 11-145 15,-31-2 57-15,11 0-332 0,0 2-321 16</inkml:trace>
  <inkml:trace contextRef="#ctx0" brushRef="#br0" timeOffset="210793.65">12629 5070 2709 0,'7'2'283'0,"-7"-2"-1"0,0 0 5 16,0 0-19-16,0 0-29 0,17 0-22 16,-17 0-26-16,0 0-19 0,0 0-19 15,0 0-44-15,0 0-60 0,0 0-66 0,0 0-71 16,19-7-75-16,-19 7-65 0,0 0-76 15,8-5-75-15,-8 5-195 0,9-6 39 0,-9 6 61 16,7-7-273-16,-1 0-239 0</inkml:trace>
  <inkml:trace contextRef="#ctx0" brushRef="#br0" timeOffset="211293.36">13466 4547 2369 0,'0'-12'175'16,"3"5"0"-16,5-4-14 0,-5 1-7 15,6-2-24-15,1-1-12 0,7 1-5 16,7-1-19-16,-8 1-10 0,14-1-10 16,-6 6-4-16,2 2-14 0,1 5 0 0,-4 0-10 15,4 5 2-15,-1 5-7 0,-2 2-18 16,-4 8 10-16,-4 5-5 0,-6 3 6 16,-2 2 0-16,-8 2-8 0,-8 3 1 0,-5 20 3 15,-4 1-9-15,-13 8 14 0,-3 1-8 16,0-2 2-16,6-18 1 0,1-3-4 0,6-4 4 15,-1-8-9-15,12-10 2 0,2-4-9 16,-4 1 13-16,5-3 18 0,3-2 26 0,-4-1 16 16,4-4 8-16,3-7 2 0,0 0-5 15,19 7-9-15,-19-7-8 0,41-4-2 16,-8-4-12-16,4-2-7 0,16-5 1 16,0 1-11-16,4-3 0 0,-13 6-34 15,-1-3-32-15,7 3-38 0,-10-4-45 0,-7 5-45 16,-6 5-77-16,0 0-51 0,-8 0-55 15,-5 2-64-15,2 0-142 0,-2 3-10 0,-14 0 60 16,13 6-300-16,1-5-277 0</inkml:trace>
  <inkml:trace contextRef="#ctx0" brushRef="#br0" timeOffset="211576.34">14626 4800 2499 0,'0'0'208'0,"-3"10"9"0,3-10-3 16,0 0-16-16,0 0-8 0,0 0-18 0,0 0-23 16,0 0-15-16,0 0-12 0,49-18-11 15,-22 8-14-15,6 0-13 0,8-1-2 0,-4 3-9 16,2-3-1-16,1 1-11 0,14-5-11 15,-15 2-5-15,-1 4-22 0,-8 0-43 0,3 1-49 16,-9-3-72-16,-2 4-63 16,-1-6-61-16,-9 2-78 0,2 3-104 15,-4 0-90-15,-7-2 54 0,0 0-297 0,-3 0-268 16</inkml:trace>
  <inkml:trace contextRef="#ctx0" brushRef="#br0" timeOffset="211776.97">14893 4232 2430 0,'-14'-11'153'15,"14"7"11"-15,0 4-9 0,0 0-18 0,0 0-13 16,0 0-3-16,0 0-5 0,0 0 7 16,0 43 9-16,10-18 1 0,-10 5-4 0,17 16-6 15,-10 4-14-15,6 4 2 0,-3 6-12 16,3 0-6-16,-2 2-6 0,-2 13-5 0,12-2-30 16,-15-14-45-16,10-2-56 15,-2-3-89-15,-4-4-72 0,4-15-73 0,-5-10-98 16,12-8-169-16,-8-6 38 0,-4-7 54 15,9-7-256-15,2-9-207 0</inkml:trace>
  <inkml:trace contextRef="#ctx0" brushRef="#br0" timeOffset="212161.39">15723 4436 2205 0,'7'-26'134'0,"-4"6"3"0,-3 1-1 0,-3 8-23 15,-4 1-17-15,0 5-7 0,7 5-6 0,-27-3-8 16,27 3-12-16,-43 15-3 15,16 3-8-15,-9 10-8 0,-1 5-3 0,1 6 1 16,6-3-4-16,0 6-14 0,3 0-2 16,10-9-4-16,4-4 1 0,10-1-2 0,3-3 2 15,3 0 9-15,7-3 3 0,7-1-11 16,-1-7 2-16,8-3-1 0,2-7-7 0,1-4 8 16,6-3-5-16,4-6-9 15,9-8 22-15,1-4 5 0,-14-1 8 0,7-6 1 16,-7-4 21-16,-9 4 5 0,-7 3 2 15,-4 0 9-15,4-2-1 0,-7 7 6 0,-4-1 4 16,5 7 3-16,-8-1 0 0,4 5-12 16,-1-1-17-16,-6 11-6 0,0-9-4 15,0 9-8-15,0 0 1 0,0 0-4 0,0 0-7 16,-13 40-5-16,13-22 1 0,0 4-2 16,0 6-4-16,3 5 1 0,4 3-1 15,2 12-1-15,5 4 2 0,10-4-11 0,-5-3-46 16,2-6-54-16,2-1-89 0,0-10-89 15,-3-8-97-15,0-7-141 0,-3-5-95 0,3-2 66 16,-4-3-399-16,4-12-409 0</inkml:trace>
  <inkml:trace contextRef="#ctx0" brushRef="#br0" timeOffset="212327.3">16960 4554 2857 0,'16'-14'152'0,"-2"2"10"16,-4-6-11-16,7 3-11 0,5-2-14 0,2-7-14 15,15-5-11-15,9 4-9 0,1-5-14 16,5 2-30-16,-1 3-74 0,-2 0-93 0,-5 4-89 16,-13 3-98-16,-3 5-154 0,-13 8-42 15,-7 2 56-15,-4 6-218 0,-6-3-160 16</inkml:trace>
  <inkml:trace contextRef="#ctx0" brushRef="#br0" timeOffset="212478.12">16976 4728 1961 0,'-10'12'55'15,"7"-5"25"-15,3-7 10 0,0 0 2 0,0 0-7 16,73-19-6-16,-26 1-3 0,10-6-8 16,-8 5-11-16,5-1-4 0,-5-2-1 15,5 1-13-15,-7 2 0 0,-4 1-35 0,-10 5-44 16,-3 1-49-16,-3-1-63 0,-3 4-72 16,-5 0-120-16,-5 5-330 0,-8 1-169 0</inkml:trace>
  <inkml:trace contextRef="#ctx0" brushRef="#br0" timeOffset="-213119.28">19012 4200 2129 0,'27'-29'137'0,"-3"4"-2"0,12-4-11 15,-6 8-4-15,4 4-18 0,2 5-3 0,-3 2-8 16,8 10-9-16,2 6 7 0,14 9 0 16,-7 2 10-16,0 16-9 0,-10 1 2 15,-7 7 3-15,1 2 3 0,-18 6-7 0,-2-2 2 16,-14-4 0-16,-3 7-10 16,-8 1-4-16,-5-2 4 0,-11-5-6 0,-10-1-3 15,-23 0-3-15,10-13-7 0,-7-3-2 16,-3-13 0-16,14-5-4 0,-1-12-4 0,-16-10-2 15,13-6-10-15,-3-9-5 0,16-9-5 16,7-8-2-16,16-5-7 0,-2-3-6 16,5-2-7-16,8-1-1 0,3 2-7 0,11 0-16 15,2 4-26-15,7 4-36 0,-1 1-31 16,8 8-49-16,6 7-56 0,1 13-53 16,-4 2-70-16,7 5-138 0,-7 10-60 0,10 0 49 15,0 7-290-15,13 8-262 0</inkml:trace>
  <inkml:trace contextRef="#ctx0" brushRef="#br0" timeOffset="-210518.51">20013 4445 2407 0,'-24'-5'145'0,"24"5"10"0,0 0 1 0,-20 0-14 15,20 0-12-15,0 0-9 0,0 0-12 16,0 0-12-16,0 0-3 0,0 0-19 15,0 0-5-15,47-12-8 0,13-1-5 16,10 1-3-16,-4-1 6 0,-2-2-16 16,23-7 5-16,-18 5-16 0,-1 1-9 0,-5-1-38 15,-10-4-61-15,4 4-67 0,-4-2-52 16,-20 2-82-16,-6 3-71 0,-6 2-124 0,-12 1-6 16,-2 4-233-16,-7-3-204 0</inkml:trace>
  <inkml:trace contextRef="#ctx0" brushRef="#br0" timeOffset="-210252.77">20530 3950 2191 0,'-8'-12'159'0,"5"-1"35"15,-3 3 25-15,-1 5 6 0,7 5-11 0,-6-10-16 16,6 10-26-16,0 0-17 0,0 0-24 16,0 0-1-16,-17 35 17 0,10-5 11 15,1 5 3-15,3 5-4 0,-5 12-12 0,2 2-9 16,6 3 28-16,3-3-18 0,-3 4-8 15,-7-13-10-15,7-9-28 0,0 4 1 0,-3 2-12 16,3-9-10-16,0-4-18 0,0-2-33 16,0-4-36-16,0-6-31 0,3 4-18 0,-3-9-35 15,0 1-27-15,0-6-68 16,0-7-79-16,-3 7-60 0,3-7-64 0,0 0-100 16,0 0-113-16,0 0 57 0,7-35-408 15,-1 20-431-15</inkml:trace>
  <inkml:trace contextRef="#ctx0" brushRef="#br0" timeOffset="-209319.13">21506 3720 2860 0,'0'-10'60'0,"7"0"-8"0,0-5 4 15,-1 5-17-15,4-1 5 0,4 4-9 0,2 2-3 16,4 3-2-16,4 2-3 15,-2 0-1-15,5 4-7 0,0 9 1 0,0 2-3 16,-4 5-3-16,1 5 2 0,-8 2-1 16,-6 1 7-16,-3 5 5 0,-4-6-16 0,-9 6 5 15,-1-5 4-15,-10 1-4 0,11-7 2 16,-2-1-7-16,-1-1-6 0,2-8 4 16,1-2 3-16,-2 1-10 0,8-11-10 0,-3 7 12 15,3-7-12-15,0 0 6 0,0 0 2 16,27 3-4-16,-27-3-2 0,27 0 4 15,-10 2 2-15,-1 0-4 0,4 6 8 0,3 2 4 16,-3 1 7-16,7 8-1 16,-3 4 13-16,-5-1 8 0,-2 3 16 0,-4 1 5 15,-10-1 19-15,-3 4-10 0,0-4 2 16,-6 5-6-16,-4-4-6 0,-7 3-5 0,-2-4 4 16,-5-4-13-16,-3 0 2 0,4-3-3 15,-10-6-5-15,-4-2-11 0,7-2-19 0,0-8-28 16,-6 0-42-16,6-4-28 0,3-3-43 15,3 0-47-15,-3 0-54 0,14-4-75 16,1-1-132-16,4-2-64 0,5 1 55 0,9-2-184 16,5-7-134-16</inkml:trace>
  <inkml:trace contextRef="#ctx0" brushRef="#br0" timeOffset="-209102.7">22589 4032 2103 0,'17'0'229'16,"-17"0"-20"-16,0 0-12 0,27-7-22 15,-11-3-24-15,4-1-15 0,10-1-17 0,21-10-10 16,1 2-6-16,-1-1-13 0,6 2-12 16,-7-1-17-16,3 0-27 0,-17 7-51 0,-3 1-55 15,-6 5-62-15,-7 1-66 16,1 2-52-16,-12-3-58 0,4 7-100 0,-13 0-54 15,0 0-194-15,8 17-155 0</inkml:trace>
  <inkml:trace contextRef="#ctx0" brushRef="#br0" timeOffset="-208919.34">22750 4261 1954 0,'-27'25'54'0,"3"-7"18"0,15-2 18 16,-2-7 12-16,1-2 11 0,4 2 5 0,6-9-4 15,0 0-1-15,0 0-12 0,0 0-3 16,0 0-8-16,60-16-12 0,-14-3-5 0,1-5-10 15,-1 3-8-15,8-4 7 16,-7 2-32-16,-1 1-34 0,2-2-66 0,-12 6-60 16,-6 0-98-16,-6 3-102 0,-2 2-145 15,2 1 35-15,-7 5-140 0,-1-3-79 16</inkml:trace>
  <inkml:trace contextRef="#ctx0" brushRef="#br0" timeOffset="-208368.15">23586 3579 1861 0,'13'-12'156'0,"1"-3"-6"0,-1 2-15 0,4 1-8 16,2 2-21-16,2 0-8 0,6 3-6 15,-4 2-17-15,0 2-7 0,0 3 0 16,1 3-10-16,-4 9 4 0,0 2-15 15,0 10-1-15,-14-2 2 0,1 3-17 0,-7-4-3 16,-7 5 2-16,1-2-12 0,-4 1-17 16,0-3-6-16,0-3-7 0,0 2-3 0,6-7 4 15,-2-1-3-15,2-2 1 0,4-3-1 16,0-8 4-16,0 0 1 0,10 14 12 16,-10-14 15-16,20 3 13 0,-20-3 8 0,24 2-1 15,-11 3 10-15,4-4 0 0,-1 6-4 16,4 0-5-16,4 8 11 0,0 2 8 0,-5 4 3 15,-2 1 6-15,-7 3 6 16,-4 0-7-16,-3 3-8 0,-3-3-11 0,-3 2 6 16,-3 4-3-16,-4 1-8 0,-4-6-12 15,-2-1-5-15,-4-4-35 0,-10-4-36 16,0 1-26-16,0-7-29 0,0-3-32 0,-4-2-41 16,4-6-40-16,-3-3-45 0,0-1-49 15,-7-3-99-15,13 3-53 0,-3-3 49 0,7 0-132 16,7-1-45-16</inkml:trace>
  <inkml:trace contextRef="#ctx0" brushRef="#br0" timeOffset="-204235.43">10520 6461 1864 0,'13'-17'276'16,"-4"5"1"-16,-5 2-10 0,0 3-25 0,-4 7-22 15,6-8-27-15,-6 8-22 0,0 0-21 16,0 0-8-16,7 29-9 0,-7-4-20 0,0 4 0 16,3 9-8-16,0 13-11 0,4 6-5 15,-7 4-3-15,4-1-11 0,6 2-8 16,-4-2-5-16,14 8-14 0,-13-11-45 0,6-4-51 16,-3-6-58-16,-3-15-67 15,3-3-51-15,-7-8-38 0,0-7-46 0,1-7-81 16,3-4-142-16,-7-3 52 0,0 0-293 15,13-32-262-15</inkml:trace>
  <inkml:trace contextRef="#ctx0" brushRef="#br0" timeOffset="-203719.03">10556 6532 2220 0,'-10'-10'-54'0,"3"-1"7"16,4 7-2-16,3 4 0 0,0 0 0 0,0 0 13 15,0 0 0-15,0 0 2 0,27-4-14 16,-27 4-11-16,33 8-20 0,-9 0 2 15,-1 2-15-15,7 5 0 0,0-2 6 16,7 5 2-16,6 4 10 0,4-4 9 16,-7-4 6-16,-7-3 3 0,-3-1 2 0,0-3 15 15,-7-3 48-15,0-4 6 0,1-1-2 16,-4-6 0-16,7-10 23 0,-8-2 6 0,14-16-7 16,-9-3 16-16,-4 1 3 0,-4 5 26 15,-2-1 34-15,-7 2 12 0,-7 6 17 16,3 0 21-16,-6 6-8 0,3 2-10 0,0 2-10 15,0 2-26-15,0 13-10 0,-10-7-7 16,10 7-12-16,0 0-6 0,-30 29 13 16,19 2 2-16,-5 16 9 0,10 10-2 15,3 0-5-15,6 11-6 0,6 20-1 0,1 2 6 16,7 7 4-16,4 2 10 0,-2-8 8 16,1 5 6-16,7-7 2 0,-8-1-7 0,2-2-3 15,-12-11 0-15,2-13-2 0,2-5-11 16,-10-4-9-16,4-10-5 0,-7-11 4 15,-7-4-7-15,1-3-3 0,-7-9-9 0,-14 0-4 16,4-7-12-16,-11-3-3 0,1-6-5 16,-11-6-1-16,4-3-7 0,-13-7-10 0,3-3 1 15,10-3-10-15,-3-3-7 16,13-6-5-16,3 3-3 0,11 3-5 0,-1 0-6 16,7 0-10-16,10 0-20 0,0-2-25 15,10-5-25-15,13-11-31 0,20-9-50 0,8 4-70 16,9 0-51-16,3 4-74 0,10-3-101 15,7 4-89-15,4-2 61 0,2 5-352 16,-6 1-330-16</inkml:trace>
  <inkml:trace contextRef="#ctx0" brushRef="#br0" timeOffset="-203486.29">12383 6436 2663 0,'3'-19'212'0,"0"6"38"0,-3 6 7 0,0 7-14 16,0-12-17-16,0 12-35 15,0 0-20-15,0 0-19 0,-13 32-9 0,-4 11-11 16,-5 22-4-16,-5 14-7 0,-6 11-6 16,6 10-11-16,3 9-12 0,11 3-6 0,13-2-9 15,7 0-2-15,12-3-6 0,11 20-10 16,0-27 10-16,8-4-39 0,-5-11-38 0,3-3-55 16,1-17-66-16,-7-19-86 0,-3-7-91 15,-4-20-114-15,-3-10-213 0,0-8 29 16,-4-7 79-16,-2-13-415 0,2-7-418 0</inkml:trace>
  <inkml:trace contextRef="#ctx0" brushRef="#br0" timeOffset="-201819.29">13333 7132 2714 0,'10'-21'-25'16,"-4"7"9"-16,1-1 4 0,6 2 2 15,1 5 1-15,2 0 1 0,8-3 1 16,-5 4 4-16,8 1 2 0,0 5 3 15,0 2 2-15,6 6 3 0,-3 7-1 16,3 1 0-16,8 10-1 0,-11 4 3 0,-4 2 5 16,-9-3-3-16,-4 1-2 0,-6 0 5 15,-4 2-6-15,1-6 6 0,-4 2-6 0,-4-4-2 16,1 2-1-16,-4-7-4 0,7 0 4 16,-7-4-1-16,4-2-3 0,3-1 1 15,-3-1-3-15,3-3-3 0,3 1 3 0,-3-8 2 16,10 7-4-16,-3-4 4 0,-7-3 4 15,23 4-5-15,-12 2 13 0,-11-6 8 16,25 9 14-16,-8 0 12 0,-4-1 6 0,4 9 10 16,-4-3 13-16,1 5 9 0,-4-2 13 15,-7-1-1-15,0 5 2 0,-6-1 2 16,0 2-7-16,-13 6-12 0,-1-3-8 0,-4 0 1 16,-1-3-9-16,-19 3-5 0,8 0-2 15,6-14-7-15,-2-1-19 0,2-6-34 16,-3-4-56-16,-3-4-46 0,-5-5-38 0,5-5-36 15,0-5-38-15,6 1-43 0,5-6-54 16,4-2-113-16,9-2-26 0,6-1-212 0,6 4-160 16</inkml:trace>
  <inkml:trace contextRef="#ctx0" brushRef="#br0" timeOffset="-201535.26">15083 6986 2177 0,'3'-7'253'0,"10"0"34"0,-5 2 11 16,-8 5 21-16,9-7 4 0,-9 7-2 0,0 0-31 15,10-6-33-15,-10 6-40 0,0 0-14 16,0 0-19-16,3 28-9 0,-6-6 2 16,-3 16-1-16,-1 14-5 0,-4 7-4 0,5-1-14 15,-7 17-6-15,-1 0-19 0,8-7-8 16,-1-3-9-16,4 1-10 0,0 2-9 15,-11 7-12-15,7-17-50 0,4-1-42 16,0-18-66-16,3-3-54 0,0-11-40 0,-3-7-64 16,-5-2-108-16,2-11-87 0,-4-5-69 15,10 0-140-15,-33-29 1 0,3-13 49 0,0 0-493 16,3-2-553-16</inkml:trace>
  <inkml:trace contextRef="#ctx0" brushRef="#br0" timeOffset="-201417.76">14696 7478 3176 0,'-13'-24'37'0,"-1"5"27"16,1 1 22-16,7 5-3 0,-2 1-8 15,5 2-8-15,0 0-16 0,3 10-19 16,0-18 11-16,3 14-45 0,8-2-98 16,5 4-92-16,11 2-142 0,9-2-166 0,15 2 46 15,-1 0 58-15,-1 2-195 0,21 6-90 16</inkml:trace>
  <inkml:trace contextRef="#ctx0" brushRef="#br0" timeOffset="-201284.55">15766 7475 1933 0,'0'0'186'0,"0"0"-11"16,0 0-23-16,0 0-5 0,0 0-28 0,-17-28-84 16,17 28-102-16,0-12-123 0,0 5-172 15,3-2-55-15,5 0-165 0,-5-1-83 16</inkml:trace>
  <inkml:trace contextRef="#ctx0" brushRef="#br0" timeOffset="-200966.85">16299 7053 1863 0,'14'-6'165'0,"-14"6"-25"0,13-5-9 16,-13 5-11-16,0 0-14 0,20 2-3 15,-20-2-16-15,20 21-2 0,-10-4-10 0,0 5-4 16,-10 6-5-16,0 0-8 0,0 2-5 16,-3 5-6-16,0-3-2 0,-4 1-10 0,7-6 2 15,-3-2-6-15,3-2-9 16,3-3 4-16,0-2-5 0,7-2-1 0,0 0-6 15,0-4 1-15,3-2 3 0,-3 2-8 16,7-2 12-16,-4 5 6 0,4-2 5 0,0 5 12 16,-4-1 10-16,3 1-2 0,-5 1 18 15,-5 5 7-15,1-2-1 0,-10 3 4 16,-1 0-3-16,-2 5-8 0,-11-3-8 0,-10 9-6 16,-3-4-2-16,-3-2-4 0,3-10-17 15,0-2-41-15,-4-6-45 0,-2 1-64 0,3-6-56 16,0-2-54-16,6-5-83 0,3-2-75 15,5-4-120-15,2-1 31 0,7-1-260 16,10-6-226-16</inkml:trace>
  <inkml:trace contextRef="#ctx0" brushRef="#br0" timeOffset="-200768.22">17292 7407 2356 0,'14'0'239'0,"-14"0"0"0,24-4-18 15,-15-2-23-15,15 1-21 0,0-2-15 0,12-3-16 16,21-11-17-16,3 7-9 0,3-7-29 16,4 2-52-16,-4 4-64 0,-3-5-78 0,-11 5-71 15,-5-3-91-15,-14 3-78 0,0 2-181 16,-3 6 51-16,-11 2 57 0,-2 3-194 16,-7 2-110-16</inkml:trace>
  <inkml:trace contextRef="#ctx0" brushRef="#br0" timeOffset="-200602.91">17526 7640 1905 0,'-30'17'126'16,"14"-5"3"-16,-1 1-3 0,7-5 9 15,3-4-14-15,7-4-4 0,0 0-9 16,0 0-7-16,0 0-4 0,53 0-11 0,-12-9-4 16,-1 2-14-16,16-11-19 15,14-2-84-15,6-5-85 0,-5-5-129 0,5-1-219 0,5 2 22 16,-2-2-211-16,-5-2-154 15</inkml:trace>
  <inkml:trace contextRef="#ctx0" brushRef="#br0" timeOffset="-200435.9">18960 7300 2190 0,'0'0'249'0,"0"0"-22"15,0 0-21-15,0 0-20 0,46-25-19 16,-10 10-23-16,18-5-11 0,3-1-15 0,0 2-42 15,3-3-59-15,0 1-84 16,-4 4-85-16,-3-1-86 0,-9 3-145 0,-14 5-114 16,-7 3 57-16,-6 2-219 0,-4-1-154 15</inkml:trace>
  <inkml:trace contextRef="#ctx0" brushRef="#br0" timeOffset="-200283.17">19330 7450 2064 0,'-21'17'148'0,"12"-6"14"0,-5-3 3 15,11-2-4-15,3-6-13 0,0 0-22 16,0 0-13-16,26 8-13 0,-26-8-16 0,48-6 5 16,-12 2-25-16,7-4-74 0,17-5-96 15,0-2-70-15,3-3-128 0,7-1-163 0,7-12 28 16,0-1-215-16,-4 0-150 16</inkml:trace>
  <inkml:trace contextRef="#ctx0" brushRef="#br0" timeOffset="-199984.18">20726 6953 2064 0,'24'-13'166'0,"-5"1"9"0,14-1 16 16,-6-2 9-16,6 0 7 0,18-5-4 0,-12 5-14 15,2 1-11-15,-8 3-14 0,10 3-16 16,-13 2-20-16,7 5-8 0,-7 2-17 16,0 7-8-16,-7 2-3 0,4 8-12 0,-6 4-5 15,-15 3-6-15,-6 6-6 16,-11 16-2-16,-8 3-8 0,-14 10-9 0,-11-6-2 15,-6 2-5-15,0-8-4 0,7-13-9 16,2-6-13-16,11-8-1 0,4-11-10 0,3-5-16 16,3-9-6-16,-1-3-5 0,5-11-12 15,-1-7-1-15,4 0-9 0,7-4 6 0,-5-3 6 16,11 1 0-16,3-9 2 0,5 5-5 16,8-6-27-16,-2 3-44 0,13-5-48 15,6 6-54-15,3 2-41 0,4-5-61 16,17-9-102-16,-4 3-96 0,-3 10 53 0,-3 1-265 15,10-9-217-15</inkml:trace>
  <inkml:trace contextRef="#ctx0" brushRef="#br0" timeOffset="-199785.99">21966 6335 2252 0,'30'-10'157'16,"-3"-4"37"-16,-4 7 16 0,1 3 24 16,-5-2 8-16,5 4-8 0,-4 0-6 0,3 4-14 15,7 9 0-15,0 5 3 0,7 15-18 16,-7 9 10-16,-4 12-14 0,-6 3-24 0,-13 5-16 15,-4 11-7-15,-6 11-22 0,-16 8-3 16,-11 0-43-16,-18-2-56 0,-12 24-67 0,-16-10-82 16,-17-12-95-16,-8-3-105 0,-15-14-119 15,-7-5-217-15,-18-13 64 0,28-20 68 16,-41 8-451-16,35-25-458 0</inkml:trace>
  <inkml:trace contextRef="#ctx0" brushRef="#br0" timeOffset="-196284.77">16356 9160 2867 0,'17'-28'2'0,"-4"6"23"16,4 5 6-16,6-4 2 0,-3 6 0 15,0 1-1-15,11 6 0 0,-9 5 3 16,8 6 1-16,0-1 3 0,21 16 6 16,-5 7-7-16,-6 5 20 0,3 10-15 15,-9 0 37-15,-4 10 1 0,-17 0 0 0,-3 3 4 16,-16 1 0-16,-11-1 8 0,-3-2 1 16,-17 5-8-16,0-13 5 0,-2-8-5 0,-4-5 0 15,2-5-5-15,-2-14-9 0,10-5-11 16,0-8-2-16,-5-9-1 0,-15-7-11 0,13-8-1 15,0-5-7-15,10-3-16 0,14-1-16 16,5 3-34-16,5-1-19 0,3 5-43 16,6-7-57-16,3 0-61 0,15-8-47 0,5 0-54 15,11 2-83-15,16-1-143 16,14-1 46-16,-1 5-294 0,18 2-272 0</inkml:trace>
  <inkml:trace contextRef="#ctx0" brushRef="#br0" timeOffset="-196101.53">17706 9069 2388 0,'0'0'116'0,"0"16"20"15,0-16-5-15,10 8-5 0,-10-8-8 0,0 0-17 16,20 0-10-16,-20 0-5 16,57-17-15-16,3 1-3 0,-3 0-5 0,6-3-48 0,-3-1-74 15,-4 0-70-15,1 0-74 16,-10-1-86-16,-7 9-179 0,-17 2 29 0,1 6-215 15,-8-2-151-15</inkml:trace>
  <inkml:trace contextRef="#ctx0" brushRef="#br0" timeOffset="-195951.88">17839 9285 2037 0,'-39'25'129'0,"5"-9"5"16,11 1-6-16,10-9-7 0,-1 3-1 15,4-4-15-15,4-1-9 0,6-6-16 16,0 0 3-16,39 5-17 0,18-17-14 0,16-5-73 15,21-8-103-15,-1-1-124 0,3-6-204 16,2-4 24-16,-5-2-211 0,-7 6-136 16</inkml:trace>
  <inkml:trace contextRef="#ctx0" brushRef="#br0" timeOffset="-195784.93">19076 8950 2074 0,'0'0'205'0,"0"0"2"16,0 0 0-16,0 0-18 0,0 0-18 15,0 0-20-15,30-7-16 0,-20-1-10 0,13-2-46 16,7-3-55-16,-3 2-75 0,3 3-58 16,-7-3-63-16,4 4-65 0,0 0-101 15,-8-1-125-15,2 8 38 0,-4-3-178 0,-1 6-102 16</inkml:trace>
  <inkml:trace contextRef="#ctx0" brushRef="#br0" timeOffset="-195651.48">19169 9232 1863 0,'-40'25'118'0,"10"-6"11"0,7-2-12 16,3-5-6-16,6-5-6 0,5-1-10 16,2-2 1-16,7-4-21 0,0 0-5 0,54-12-53 15,-18 2-71-15,17-5-67 0,-3-10-79 16,7 2-74-16,-3-4-133 0,-2 2-185 0,-1-3-92 16</inkml:trace>
  <inkml:trace contextRef="#ctx0" brushRef="#br0" timeOffset="-195400.07">20220 8737 1789 0,'36'-12'75'0,"-6"5"17"0,0 1 5 0,-3 4-3 16,-1 4 6-16,-6 4 14 0,10 8 1 15,-3 5 3-15,3 15 13 0,0 0-13 0,-17 4 7 16,-10 12 1-16,-6-10-10 0,-6 10-7 16,-12 3-13-16,-6-3-9 0,-16 0 0 0,-7 0-5 15,-6-7-8-15,6-14-4 0,-1-7-6 16,18-6-4-16,-3-11-7 0,6-10-18 15,-4-5-6-15,-5-18-11 0,1-1-27 0,22-4-3 16,-4-9-18-16,10 6-4 16,7 1-23-16,3-2-12 0,3 2-14 0,10-10-31 0,-2 8-38 15,8-5-59-15,-2 10-59 16,13-5-128-16,0 5-62 0,0 8 42 0,-3 8-180 16,6 0-97-16</inkml:trace>
  <inkml:trace contextRef="#ctx0" brushRef="#br0" timeOffset="-193751.68">5516 7650 2037 0,'-6'10'268'16,"6"-10"-22"-16,0 0-18 0,-7 5-23 0,7-5-19 15,0 0-12-15,0 0-21 0,43-15-16 16,-6 0-9-16,23-5-11 0,0-3-15 0,17-4-13 16,-17 4-4-16,0-2-17 0,-7 8-22 15,-6-5-34-15,-14 9-25 0,-3 2-38 0,-10 1-48 16,-4 6-44-16,-3-1-51 0,-2-1-38 16,-5 5-52-16,1-2-56 15,-7 3-153-15,3-14 34 0,-3 14-212 0,-6-11-167 16</inkml:trace>
  <inkml:trace contextRef="#ctx0" brushRef="#br0" timeOffset="-193485.27">5816 7111 2081 0,'-20'-14'142'0,"7"-4"20"0,-1 6 12 0,4 2-3 16,4 3-4-16,0-1-7 0,6 8-18 16,-11-13-19-16,11 13-15 0,0 0-10 0,0 0-6 15,33-10-19-15,-6 16 4 0,30 4-10 16,0 8-9-16,3 4-4 0,-4 6-4 15,14 9-9-15,-13 5 4 0,-8 4-4 16,-8-7-6-16,-11 5-2 0,-3-1 3 16,-8 3 4-16,-8 4-5 0,-8-14 0 0,-3 3-4 15,-14 11-4-15,-2-6-8 0,-7-3 11 16,-1-1-19-16,0-8-14 0,8-7-41 0,-4-7-40 16,-4 4-50-16,8-1-43 0,-4-4-40 15,7 5-38-15,-4-4-41 0,4-3-69 16,3 0-113-16,3-2 31 0,0 1-219 15,4-3-162-15</inkml:trace>
  <inkml:trace contextRef="#ctx0" brushRef="#br0" timeOffset="-192101.76">16683 11668 2989 0,'3'-9'7'0,"7"1"4"0,0 7-7 15,-10 1-1-15,34-3 5 0,-11 6 1 16,10-2 3-16,4 13 1 0,-4 1-9 0,14 6 4 15,0 12-3-15,-14 0 2 0,-6-3 8 16,-8 7-8-16,-5-1-6 0,-11-9 4 16,1-2-5-16,-8 0 0 0,-2-6 7 15,-5 5-6-15,-2-5 2 0,7-3 1 0,-5-4-4 16,5 1 4-16,-4-5-9 0,10-8-1 16,0 7 0-16,0-7 3 0,0 0-4 0,0 0 5 15,0 0 11-15,27 7 10 0,-27-7 6 16,22 3 15-16,2 2 6 0,3 5 11 15,-7 2 3-15,10 6 5 0,-3 3 1 0,2 13 2 16,-9-4 9-16,-3-2 1 0,-7 1 3 16,-7 6-1-16,-3-5-6 0,-3 2-5 15,0 0-4-15,-7-1-4 0,-7-6-2 0,0-2-13 16,-6-6-1-16,3-4-6 0,-16 2-10 16,-1-8-32-16,-4-4-50 0,5-6-54 0,-1 1-46 15,1-3-47-15,3-1-56 0,-4-1-48 16,10-4-99-16,7 3-91 0,3 0 50 15,4-1-216-15,3 2-155 0</inkml:trace>
  <inkml:trace contextRef="#ctx0" brushRef="#br0" timeOffset="-191718.25">16149 12758 2184 0,'0'-11'248'0,"0"11"-10"15,0 0-19-15,0-14-24 16,0 14-24-16,0 0-12 0,0 0-18 0,0 0-15 16,0 0-5-16,-13 32-22 0,7-10-6 15,-8 7-20-15,-2 17-62 0,-8 1-83 0,-3 2-97 16,-3 1-116-16,0-6-190 0,0-5-24 15,-6 3 55-15,-1-13-282 0,4-8-218 0</inkml:trace>
  <inkml:trace contextRef="#ctx0" brushRef="#br0" timeOffset="-188268.69">18506 12580 2429 0,'0'0'288'0,"0"0"-17"15,0 0-9-15,0 0-7 0,-30 25-16 0,10-5-25 16,-3 5-20-16,-7 9-17 0,0 9-23 16,-7 2-27-16,7 3-56 0,-10 9-67 0,10-12-100 15,3-2-113-15,-9-6-139 0,2 1-235 16,1-8 60-16,-11 0 52 0,1 0-364 16,-7-5-321-16</inkml:trace>
  <inkml:trace contextRef="#ctx0" brushRef="#br0" timeOffset="-186418.14">1666 7835 2415 0,'-16'-5'-20'0,"2"0"18"0,14 5 8 0,-24-6 5 16,24 6 2-16,-25 6 7 0,4 1 0 15,-6 1 7-15,-12 17 11 0,-2 0 4 16,-22 13 5-16,20-5 0 0,-7 16 2 15,-3 1-1-15,20-9-5 0,-5 18-5 0,-8 0 6 16,10 7-4-16,-2 0-8 0,-2 8 4 16,4 2-1-16,3 3-7 0,3 1 10 0,0-3 4 15,0 5-4-15,6-1 3 0,5-5-4 16,-5 5-2-16,7-3-3 0,1-3-6 16,-1 0-2-16,1-3-10 0,11-10 13 0,-1-1 0 15,3-1-5-15,-1-6-4 16,4 3-3-16,-3 2-3 0,10-4-1 0,-1-2 16 15,5-3-20-15,-5 0 1 0,1 0 12 16,13-9-14-16,-10 0 7 0,10 2 8 16,-7-10-14-16,4-2 7 0,-1-4-1 0,8-2-1 15,-4 0-11-15,0-4 17 0,6 0 22 16,1-4-8-16,0-3-13 0,6-2 9 0,-3 3-4 16,-3-6 0-16,0 3-10 0,0-5 1 15,-5 0 5-15,5 0-2 0,-3 1-6 16,-1 1-2-16,-4-2 0 0,-1 0-1 0,-2-2 0 15,-2 1-3-15,2-5-30 16,-2 2-39-16,-14-3-29 0,23 4-42 0,-13-5-56 16,-10 1-67-16,10-13-77 0,-10 13-122 15,0-18-13-15,-7 6-196 0,1-1-160 16</inkml:trace>
  <inkml:trace contextRef="#ctx0" brushRef="#br0" timeOffset="-186167.75">1182 10090 1972 0,'0'0'25'0,"0"0"0"16,0 0 18-16,11-8 26 0,-11 8 3 0,16-2 7 15,-16 2-10-15,0 0 16 0,44 13-7 16,-25-6 11-16,5 5-4 0,0 6-8 16,-1 3 0-16,3 12 2 0,1 8 4 15,-7-1-3-15,-7 4 18 0,-5-3-3 16,-5-7 0-16,-3 7-14 0,-11 9-3 0,5-10-11 15,-4 4 0-15,-7-2-8 0,-6 0-8 16,3-16-19-16,6-1-44 0,-5-10-53 0,2 2-48 16,-6-9-61-16,6 1-87 0,-4-8-100 15,-1-2-144-15,22 1 49 0,-27-9-178 16,16 1-131-16</inkml:trace>
  <inkml:trace contextRef="#ctx0" brushRef="#br0" timeOffset="-185585.35">4646 10632 2077 0,'-9'2'251'15,"9"-2"7"-15,-18 6 5 0,18-6 2 16,0 0-1-16,0 0 0 0,0 0-25 0,0 0-24 16,0 0-8-16,0 0-22 0,0 0-9 15,0 0-18-15,0 0-19 0,0 0-13 16,43-14-12-16,-19 6-11 0,3-3-6 0,0-2-9 16,-4 3-20-16,4 1-51 0,2-7-50 15,5 7-59-15,-11-1-90 0,0 2-93 0,-5 2-76 16,-9 2-64-16,4 1-120 15,-13 3-47-15,0 0 67 0,0 0-367 0,0 0-366 16</inkml:trace>
  <inkml:trace contextRef="#ctx0" brushRef="#br0" timeOffset="-185400.42">4629 10859 2646 0,'-10'10'92'0,"4"-3"19"0,3 1 1 0,3-8 3 15,-3 10 4-15,3-10-10 0,0 0-4 0,0 0-12 16,0 0-18-16,52-19 5 0,-19 6-16 15,5 1-2-15,11-6-3 0,8 1 0 16,-17 2-18-16,-3-1-10 0,0 4-36 16,-10 5-44-16,-2-3-52 0,-1 5-30 0,-4-1-43 15,-4 5-38-15,-2-2-46 0,-4 3-85 16,-10 0-124-16,0 0 31 0,17 4-175 16,-10-1-111-16</inkml:trace>
  <inkml:trace contextRef="#ctx0" brushRef="#br0" timeOffset="-183818.18">6346 10184 3997 0,'-10'-12'145'0,"7"5"-44"16,3 7-30-16,-3-10-35 0,3 10-6 0,0 0-14 0,0 0-11 16,0 0 10-16,0 0-7 15,0 0 2-15,-4 35 0 0,8-16 0 0,-1 4 4 16,4 4 3-16,-1 4-7 0,1 1 0 16,-1 3 10-16,5-2-4 0,2 11-1 15,-7-9 4-15,1-3 6 0,3 4-20 0,0-4-32 16,0-4-43-16,-3-3-36 0,-4-3-44 15,0-4-37-15,4 0-35 0,-4-4-29 0,1-3-37 16,-4-7-74-16,0-4-117 0,0 0 13 16,4 6-213-16,-4-6-175 0</inkml:trace>
  <inkml:trace contextRef="#ctx0" brushRef="#br0" timeOffset="-183533.61">6879 10282 2050 0,'20'-14'66'0,"7"3"12"0,-11-2-6 0,5 9 11 15,-4-2-1-15,-1 6-4 0,4 0-7 16,0 3 13-16,0 4-15 0,4 8 11 16,-8 1-7-16,1 2 0 0,-4-2 4 0,4 12-22 15,-7 0 2-15,-4 0 4 0,-6-3 3 16,0 0-6-16,-6 0 0 0,-4 1-2 0,-7-1-4 16,-3-1 7-16,0-8-6 0,4 0 2 15,-8-7 1-15,-2-3-14 0,2-2 1 16,0-5-9-16,2-5-8 0,1 1 2 15,-2-5 1-15,4-3-15 0,5 4-3 16,-2-7-7-16,8 7-35 0,-5-9-28 0,7 1-35 16,6-1-40-16,3-3-43 0,7 2-38 15,0-6-51-15,16-7-71 0,7 0-117 0,2-2 27 16,8 9-171-16,-1-2-97 0</inkml:trace>
  <inkml:trace contextRef="#ctx0" brushRef="#br0" timeOffset="-183233.97">7753 9922 2034 0,'-11'-7'305'0,"5"-1"17"0,-4 1-15 16,10 7-21-16,-9-7-30 0,9 7-27 0,0 0-30 15,0 0-18-15,0 0-11 0,-18 37-17 16,18-12-7-16,-3 10-1 0,0 18 4 0,0 4 4 15,3 2 6-15,-3 1-3 0,3 5-24 16,0-5-20-16,0 3 6 0,0-5-23 16,0-1-14-16,0-10-6 0,6 3 2 0,-6-12-12 15,3-11-27-15,0-2-28 0,-3-8-37 16,0 0-37-16,4-9-59 0,-1-4-81 16,-3-4-88-16,0 0-99 0,17-21-88 15,-7 2-176-15,4-6 57 0,5-3 64 0,5-15-414 16,2 6-426-16</inkml:trace>
  <inkml:trace contextRef="#ctx0" brushRef="#br0" timeOffset="-182784.09">8623 9918 2811 0,'20'-17'61'0,"-4"6"5"0,-2 3-8 16,-4 1 9-16,-4-3-4 0,4 4 1 15,-10 6-4-15,14-8-12 0,-8 1-8 16,-6 7 3-16,0 0-10 0,17-4-3 15,-17 4 3-15,0 0-4 0,0 0 10 0,0 0-10 16,0 0-1-16,0 0 0 0,0 0-12 16,0 0 1-16,-40 29-8 0,20-22 6 0,3 4-2 15,-9-1 3-15,3 2-7 0,-7 5 2 16,-3 0-4-16,-8 9 5 0,4-1-9 0,-2 3 3 16,9-6 2-16,6 2-13 15,4-10 2-15,7 1 3 0,3-3-3 0,3-2 3 16,4 3 0-16,6-5-7 0,-3-8 12 0,17 15-7 15,-4-8 6-15,7-1 2 16,1 1 6-16,9-6 0 0,-5 7 16 0,19-2-1 0,-4-2 1 16,-7 3 6-16,0-1 15 15,5-1-5-15,5 2 8 0,-10 0-7 0,-3 7-1 16,0-3-4-16,-6 0 3 0,-5 3-13 16,1 3 10-16,-7-3-6 0,4 4 14 15,-10 0-5-15,4 4 8 0,-8-3 0 0,-11 6-12 16,-1-2 8-16,-7 2-3 0,-5 0-6 15,-2-6-5-15,-1 5 3 0,5-12-16 0,-8 1-21 16,3-4-32-16,-2 1-22 0,3-3-53 16,3-7-46-16,-1 4-43 0,5-4-37 0,-1-4-52 15,1 0-52-15,8-3-74 16,2-1-82-16,9-2 38 0,0-3-228 0,8-2-179 16</inkml:trace>
  <inkml:trace contextRef="#ctx0" brushRef="#br0" timeOffset="-182615.45">9300 10151 2094 0,'26'-8'112'0,"-6"-1"20"0,-3 1 21 0,0 0-12 16,-4-1-4-16,4 1-17 0,2 0-7 15,5-9-12-15,-1 9-11 0,4-5-19 16,3-2-6-16,4 0-44 0,-1-3-59 0,0 4-68 16,0-3-67-16,-6 9-62 0,-8-3-73 15,2 4-102-15,-4 0-4 0,-4 7-153 16,-7 0-68-16</inkml:trace>
  <inkml:trace contextRef="#ctx0" brushRef="#br0" timeOffset="-182434.09">9676 10201 1737 0,'-19'25'98'0,"-2"-4"16"15,4 0 16-15,4-7 6 0,-1-2-9 0,5 3 12 16,2-6-17-16,-2-1-13 0,4-2 0 16,5-6-3-16,-6 11-13 0,6-11 1 0,0 0-17 15,0 0-2-15,41-3-5 0,-16-7 2 16,5-2-21-16,14-12 2 0,-4 6-26 15,4-7-64-15,-11 8-54 0,-3-2-59 0,0 1-55 16,-7 1-57-16,4-1-103 0,-1 0-83 16,-5 6-226-16,1-2-169 0</inkml:trace>
  <inkml:trace contextRef="#ctx0" brushRef="#br0" timeOffset="-181834.78">10416 9919 2141 0,'6'-14'185'0,"-1"3"-16"0,-2 7-32 0,0-10 0 15,7 3-17-15,-1-3-13 16,5 6-13-16,2-9-11 0,5 9 2 0,-1-3-17 15,-1 5 4-15,2-1 0 0,-4 7-15 16,-17 0 5-16,26 7-15 0,-9 2 6 16,-7 0-15-16,3 7-7 0,0 0 5 0,-6 8-5 15,-4-2 2-15,-3 3 5 0,-3 4 5 16,-4 4-7-16,-6 15 24 0,-4-4-3 0,-3 5 5 16,4-6 4-16,-1-2-7 0,4-7-2 15,0-8-5-15,2-2-2 0,11-5-10 0,-6-5-1 16,3 4-4-16,6-5 6 0,0-2-5 15,3-3 10-15,8-4 11 0,-1 0-7 16,-13-4 1-16,40-4-5 0,-13-1-6 16,6-8-3-16,5 1-2 0,8-6-3 15,-7 4-4-15,-4-3-7 0,-5 6-2 0,3-3 7 16,-7 6-14-16,-3-3-1 0,-6 4-10 16,3 0-23-16,-10-2-23 0,3 7-22 0,1-4-36 15,-14 6-29-15,16 0-46 0,-16 0-32 16,0 0-38-16,0 0-51 0,7 8-71 0,-7-8-157 15,0 0 32-15,-13 16 47 0,6-9-231 16,-3-5-175-16</inkml:trace>
  <inkml:trace contextRef="#ctx0" brushRef="#br0" timeOffset="-180765.29">4896 11637 2086 0,'-10'6'124'0,"10"-6"18"0,-13 7 1 16,13-7-3-16,0 0 4 0,-7 5-5 15,7-5-11-15,0 0-4 0,0 0-9 0,0 0-6 16,0 0 0-16,0 0-3 0,0 0-12 15,0 0-6-15,73-18-10 0,-40 7-1 0,11 3-12 16,-4-2-4-16,14-3-5 0,-8 2-34 16,-6 2-59-16,-3 2-76 0,-1-2-77 15,-9 1-77-15,-3 4-80 0,-5 0-124 0,-5-2-20 16,-8 3 48-16,-6 3-166 0,0 0-109 16</inkml:trace>
  <inkml:trace contextRef="#ctx0" brushRef="#br0" timeOffset="-180617.65">5032 11897 1767 0,'-6'11'17'0,"3"-7"33"0,3-4-7 0,0 0-8 16,0 0 4-16,0 0-10 0,53-25-2 0,-23 10 2 15,0-2-5-15,4 3-1 0,5-1-2 16,-5 5-7-16,-1-1 4 0,3 1-6 16,-6 2-2-16,-3-3-2 0,0 7-48 15,-7-1-54-15,-4-3-51 0,2 0-497 0,-6 4-139 16</inkml:trace>
  <inkml:trace contextRef="#ctx0" brushRef="#br0" timeOffset="-176768.04">7540 11701 2006 0,'0'0'130'0,"0"0"9"16,0 0-4-16,0 0-2 0,0 0-12 16,0 0-1-16,0 0-12 0,0 0-2 0,0 0-15 15,0 0-4-15,0 0-12 16,0 0-4-16,-54-6-9 0,27 16 4 0,-6 5-1 15,-13 5-6-15,-8 7 1 0,-12 6-7 16,6-7-8-16,-7 7 7 0,14-2-6 0,2-5-9 16,2 5 0-16,5-3-7 0,1-6-7 15,13 1 2-15,6-10 7 0,1-1 2 16,10-5-12-16,-1 0 12 0,4-1 14 0,1-1 3 16,9-5 6-16,-11 5 10 0,11-5-5 15,0 0-2-15,0 0-10 0,0 0-8 0,-19-23 0 16,19 4-3-16,3-5 0 0,3-10-7 15,-2-4 1-15,13-19 6 0,-1-1 4 16,1-2 7-16,3-7 13 0,6-2 15 16,-9 19 13-16,7 7 23 0,-5 0 2 15,-8 11 15-15,-5 8-9 0,1 5 1 0,-1 4-15 16,-3 2-29-16,5 8-10 0,-8 5-1 16,0 0-15-16,27 23-14 0,-11 5 13 0,4 15 12 15,7 24 12-15,-1 2 5 0,4 2 3 16,0-3-11-16,-3 6-10 0,-1-4 0 0,1-7-2 15,-6-9-11-15,1-7 1 0,-5-1-5 16,-4-14 2-16,4-4-2 0,-1-3-3 16,-5-6-24-16,-1 2-23 0,-1-10-28 0,-4 0-40 15,1-4-52-15,1-1-68 16,-7-6-61-16,0 0-111 0,0 0-106 0,20-13-174 16,-17 6-52-16,0-1 81 0,4-2-598 15,-7 10-676-15</inkml:trace>
  <inkml:trace contextRef="#ctx0" brushRef="#br0" timeOffset="-175384.47">29280 15555 3216 0,'-3'-20'120'0,"3"5"-4"0,0 3 69 16,0 2-30-16,0 10-31 0,0-15-12 0,0 15-38 15,-5-10-23-15,5 10-9 0,0 0-6 16,0 0-5-16,0 0 5 0,0 0-10 0,0 0-5 16,-3 43 6-16,3-18 11 0,0 7 5 15,0 7 7-15,0 1 12 0,0 14 5 16,3 5 0-16,5 3 3 0,-8 1-6 0,3 2 1 16,0 0-1-16,7 0 1 0,-7-2-8 15,5-6-5-15,1 0-2 0,4-4-1 0,1-3-1 16,2-5-8-16,-5-10-3 15,-1-7 0-15,-1-6 1 0,2-5-6 0,-5 1 3 16,4 1-1-16,0-6 17 0,-3-2 32 16,0-7 23-16,-7-4 21 0,20 4-6 15,-20-4-11-15,33-11-7 0,-10-7-12 0,14-11-3 16,0-9-10-16,-4-7-7 0,3-10-1 16,-6 7-14-16,-6-2-7 0,0 5-4 0,-15 8-6 15,1 5-8-15,-4 7 3 0,-6 0-17 16,-3 4 0-16,0 4-3 0,-10-1-10 15,-4 3 1-15,-2 3-16 0,-2-1-25 0,-6 6-12 16,1-1-21-16,-4 6-31 0,6-2-25 16,-12 4-19-16,2 0-22 0,11 6-34 15,-3-1-24-15,-4 2-43 0,10 6-24 16,-1-2-21-16,5 3-17 0,2 4-22 0,8-8-48 16,2 2-123-16,4-2-38 0,0-10 55 15,7 15-273-15,4-7-267 0</inkml:trace>
  <inkml:trace contextRef="#ctx0" brushRef="#br0" timeOffset="-175200.69">30126 16037 2348 0,'14'-10'77'0,"2"-2"-12"0,1 3 2 0,2 2-16 15,5-2 5-15,0-1-5 0,2 0-15 16,8 0 0-16,-8-1-5 0,1-1-38 0,-1 5-56 15,1 0-71-15,-7-1-84 0,1 3-125 16,-5 0-77-16,-7 2-136 0,-9 3-57 16</inkml:trace>
  <inkml:trace contextRef="#ctx0" brushRef="#br0" timeOffset="-175033.94">30159 16180 1665 0,'-27'18'52'15,"5"-6"6"-15,8-2 6 0,4-3 9 0,1-3 12 16,9-4-6-16,0 0 8 0,0 0-7 15,0 0-5-15,52-1-8 0,-22-5-9 16,7-3-4-16,3-1-7 0,0-3-7 16,-3 2-14-16,-1 3-47 0,1-5-52 0,0 1-76 15,-1-1-119-15,-2-2-165 0,10-6-134 16,-8 3-68-16</inkml:trace>
  <inkml:trace contextRef="#ctx0" brushRef="#br0" timeOffset="-174284.04">30983 15599 1833 0,'3'-14'179'16,"0"-5"-9"-16,4 2-22 0,0 5-26 15,6-1-2-15,4-1-23 0,10-1-10 0,-4 3 5 16,0 3-15-16,7 1-3 0,-3 4-7 16,-3 2-20-16,-2 4 5 0,2 6-9 15,-7 2-2-15,2 5-15 0,-8 6 3 0,2 8 5 16,-10-1-6-16,-3-2 1 0,-3 10-10 15,-10 9 7-15,-1-1 1 0,-2 2 22 16,-1-4-7-16,-4-2 8 0,2 3-2 16,-5-8-4-16,8-5 4 0,12-5-9 15,-2-8 0-15,6-2-12 0,-4-2 7 0,4-1 4 16,4-2 3-16,9 0 17 0,0-2 4 16,5-4 7-16,4-1-6 0,5-3-4 15,-4 0-2-15,4-3-3 0,0 3-5 0,0-4-3 16,-1 1-10-16,-3-2-5 0,4 3 2 15,-3-2-8-15,-4 4-19 0,-1 0-42 0,2-1-25 16,-21 1-60-16,33 1-39 0,-20-1-39 16,1 6-35-16,-8-1-57 0,-6-5-89 15,7 7-140-15,-7-7 28 0,-4 7-229 0,4-7-214 16</inkml:trace>
  <inkml:trace contextRef="#ctx0" brushRef="#br0" timeOffset="-172917.47">30167 17270 2117 0,'0'0'30'0,"-5"-18"23"16,5 18 19-16,0-12 11 0,0 12 4 16,-9-10 9-16,2 3 5 0,1-4 15 15,-2 4 8-15,-1-3 15 0,-4-4 5 0,2 7-6 16,-2-2 5-16,-1 4-18 0,-2 0-2 15,-4 5-5-15,-7 0-15 0,-3 7-7 16,-10 4-7-16,-6 8 1 0,-1 1-9 0,4 3-3 16,2 2-6-16,5 2-11 0,9-2-1 15,8-2-8-15,5 4-10 0,4-4 2 0,7 4-1 16,0-2-3-16,6 0-9 16,3 0 3-16,4 2-5 0,7-4 3 0,-1 0 1 15,8-3-8-15,0-8 0 0,2-2-1 16,4-7 1-16,4-6-4 0,5-4-5 15,-5-3 3-15,13-13-1 0,-8-2-6 0,-2-6 7 16,-10-2-7-16,-1-5-4 16,-8 5-2-16,-6 4 3 0,-2 1 8 0,-2 6 32 15,-2 1 15-15,1 6 11 0,-4-2-1 0,0 3-14 16,0 3 1-16,0 1-12 0,-3 10-5 16,5-12-15-16,1 6-6 0,-6 6 1 15,0 0 0-15,0 0-1 0,0 0-3 0,0 0-11 16,16 28 5-16,-13-11 3 0,5 2 3 15,-5 6 0-15,7 4-6 0,-1 3 2 0,5-1-20 16,-1-2-43-16,-2-1-53 16,2 2-79-16,4-3-62 0,2-4-64 0,-5-6-61 15,6-2-111-15,-7-8-147 0,0-1 37 16,-3-6-425-16,-10 0-486 0</inkml:trace>
  <inkml:trace contextRef="#ctx0" brushRef="#br0" timeOffset="-172750.28">30753 17290 3034 0,'3'-20'63'0,"4"2"9"0,6 1-10 16,-2 2-3-16,-2-6-3 0,7 3-5 15,5-3-3-15,2 1-8 0,1 0-32 16,3 5-61-16,-2 5-54 0,5-8-62 16,-6 11-71-16,-4-1-107 0,-4 1-129 15,5 4 54-15,-11 0-149 0,-10 3-73 0</inkml:trace>
  <inkml:trace contextRef="#ctx0" brushRef="#br0" timeOffset="-172617.36">30950 17306 1748 0,'-24'21'96'0,"14"-8"-1"0,-4-4 11 15,8-3-6-15,3-1 3 0,3-5-9 0,0 0-11 16,0 0-14-16,0 0-5 0,0 0-5 16,0 0-34-16,66-20-49 0,-36 7-50 15,17-4-55-15,-7-1-44 0,3-7-80 16,7 3-424-16,1-3-171 0</inkml:trace>
  <inkml:trace contextRef="#ctx0" brushRef="#br0" timeOffset="-172117.23">31953 16974 2011 0,'13'-1'53'0,"-13"1"23"16,0 0-5-16,0 0 0 0,0 0-10 15,0 0-4-15,0 0-12 0,0 0-3 0,0 0-2 16,0 0-3-16,-27 22 11 0,11-7-2 15,-1-1 13-15,-10 10-6 0,4-5 4 16,-17 6 3-16,10-2 21 0,-10 7-1 0,1-2-11 16,-2-3 11-16,1 1-12 0,10-5 1 15,3-1-6-15,4-4-16 0,0 1 11 16,3-3-23-16,0-2 9 0,3-1-8 16,-3-1 10-16,10 0 23 0,-3 0 16 15,6-5 20-15,-3-1 20 0,10-4 2 0,0 0-12 16,0 0-8-16,0 0-8 0,-23-14-10 15,20 2-5-15,3-6-6 0,0-10-15 16,6-4-2-16,0-3-4 0,5-1-6 0,5-7-1 16,-2-1 8-16,2-1 7 15,1 9-1-15,-4 4 6 0,1 6 9 0,-4-2 0 16,0 3-4-16,0 4-11 0,-3 7-5 16,-1-1-10-16,1 7-11 0,-1 2-2 15,-6 6-7-15,0 0-1 0,27 21 3 0,-16-3-11 16,5 24-6-16,1 1 17 0,-1 4-9 15,-2 3 2-15,2 3 10 0,1-6-14 16,-1 3 2-16,-2-3-7 0,2 2 1 0,-2-16 8 16,-4-2-28-16,-4-6-25 0,1-2-26 15,0-3-25-15,-4-5-25 0,4 0-31 0,-4-2-50 16,-3-9-60-16,3 0-60 0,-3-4-50 16,0 0-90-16,0 0-178 0,0 0 53 15,0 0 52-15,0 0-308 0,0 0-313 0</inkml:trace>
  <inkml:trace contextRef="#ctx0" brushRef="#br0" timeOffset="-170850.6">28543 15527 2488 0,'3'-28'104'0,"-9"9"18"0,3 1 7 15,-2 5-10-15,2 4 3 0,3 9-29 16,-3-5-21-16,3 5 0 0,0 0 12 0,-16 55 8 16,13 0 9-16,3 12 9 0,-5 23 17 15,5 14 5-15,0 10 4 0,8 6 8 0,5 25 11 16,1 0 3-16,-5-30 5 0,4 0-8 15,1 27 1-15,-1-29 2 0,4-4-14 16,-1-3-9-16,1-5-9 0,-1-2-12 16,2-5-7-16,-2-6-12 0,-6-8-2 15,10-5-13-15,-10-22-11 0,-3-3-2 0,3-10-10 16,-3-11 2-16,-1-1-16 0,-2-8-38 16,2-2-21-16,1-3-35 0,-4-5-32 0,4-9-67 15,3-1-70-15,-10 0-66 0,23-19-72 16,-16-4-106-16,6-24-194 0,4-8 31 15,-4-22 71-15,-2-9-436 0,1-3-469 0</inkml:trace>
  <inkml:trace contextRef="#ctx0" brushRef="#br0" timeOffset="-169951.36">28516 15573 2808 0,'-9'-21'-70'16,"1"4"29"-16,2-2 24 0,2 2 17 0,-2 5 30 15,3-1 9-15,0 1 6 0,-1 2-5 16,4-1-1-16,0 11 3 0,4-21-4 16,2 11-14-16,4-1 0 0,4 3-3 0,19-3-5 15,3-3 11-15,28-4-10 16,32-3 4-16,4 2-12 0,7-6 9 0,16 0 1 15,14 1-4-15,30-1 2 16,2-1-2-16,-25 8-11 0,33 0 6 0,-38 8 5 16,2-3-5-16,-5 4 0 0,-9 3-6 0,-4-1-2 15,-13 0 2-15,3-1-1 0,-3-2 4 16,-7-1-2-16,-2 4-7 0,-21 0 1 16,0 0 1-16,4 2-4 0,-8-2 7 0,-3 1-3 15,-10 6 3-15,-13 0 0 0,1 0-1 16,-2 3-4-16,-2 1 6 0,-4 2-5 0,4 1 0 15,-7 1-4-15,0 2 0 0,0-1 0 16,-3 1 8-16,-1 3-3 16,12 5-4-16,-12 0 6 0,-6-2-5 0,-3 1 1 0,9 15 1 15,-6 0 32-15,0 3 6 16,-3 2 17-16,-7-4 1 0,3 15 21 0,1-1-3 16,-2 3-11-16,5 15 17 0,-7-11-6 15,7 12 3-15,-3-11 8 0,-5 2-9 16,8 8 7-16,-7 3-3 0,0 2 9 0,0-1-2 15,4 2 16-15,-4-4-6 0,-7-9 0 16,3-1 4-16,-5 1 3 0,2-1-2 0,-7 3-3 16,5-6 0-16,-5 5-8 15,1-7-5-15,-1 4-10 0,8-5-8 16,-8-1 0-16,1-7-5 0,0 7-6 0,-3-11-2 0,-1-3-6 16,3-1 0-16,-3-2-13 15,4 2 6-15,-7-3-1 0,0-3-4 0,0 2-6 16,0-3 6-16,-3-1-5 0,-4 8-4 15,4-6-6-15,-11 5 9 0,1-4-9 16,0-1 10-16,-1 2-18 0,-12 9 5 0,-1 0 2 16,-3-5-5-16,-4 1-4 0,-2 3-1 15,-4-7 5-15,-4-3-1 0,1 4 5 0,-7-5-5 16,1 0-9-16,-2-3 1 0,-5 4 3 16,-5-4 0-16,1 0 4 0,-13 7 6 15,13-7-6-15,-16 8-7 0,16-10 7 16,-3-4-5-16,0-2-8 0,-8-3 2 15,-2-2 2-15,-7 1-2 0,3-2 6 0,-27 1-4 16,5-2 2-16,-8 1-10 0,-3 0 6 16,4 2-2-16,-11 2 0 0,3 2 6 15,2-5-1-15,1 3-7 0,5-5 9 0,2 1-18 16,20-4 14-16,8-1-8 0,-4-6-6 16,7 0-25-16,3-6-11 0,7-5-19 0,9 7-28 15,-9-3-19-15,16-1-26 0,14 2-22 16,6 2-29-16,1 0-52 0,9-2-38 15,4 1-36-15,2-1-41 0,2-1-87 0,5-3-165 16,1 1 63-16,3-4-412 0,0 13-435 16</inkml:trace>
  <inkml:trace contextRef="#ctx0" brushRef="#br0" timeOffset="-167867.14">1776 11845 2691 0,'0'0'-100'0,"-20"5"20"0,20-5 18 16,-23 1 25-16,10-1 13 0,13 0 10 15,-27 0 12-15,27 0 13 16,-33-1 9-16,12-2 9 0,2-4-1 0,-1 1 10 15,-1-2 2-15,-1 2 7 0,-5-2 1 16,0-4-9-16,-3-1 5 0,-3 1 0 0,-11-12-4 16,-6-1 0-16,3-1-2 0,4-6-9 15,-1-2-2-15,-8-13-6 0,1-7 1 16,4-3-3-16,4-7 2 0,-3 2 0 0,6-1 21 16,3-2-4-16,-3 0-3 0,7 1-12 15,-8 1-2-15,5-2 3 0,3 1-6 16,-4 3 2-16,1-4 5 0,2-3 4 0,1-5-22 15,0 1 4-15,-1-3 3 0,4-3-9 16,0 3 7-16,7-4-4 0,0 0-7 16,-4 4 9-16,0 0-7 0,0-1-6 15,-3-5 4-15,4 6-3 0,-4 7 14 16,0-1-8-16,0-1 1 0,0 5-14 0,7 11 14 16,-4-13 3-16,6 16-2 0,-1-19-9 15,5 9-2-15,-4-8 3 0,15 4 9 16,3 5-11-16,0-5 16 0</inkml:trace>
  <inkml:trace contextRef="#ctx0" brushRef="#br0" timeOffset="-167800.89">3 8769 3427 0,'0'-62'-4'0,"6"-1"-3"16,-3 1 2-16,2-2 2 0,-5 3 7 0,0-2-3 16,0 4-3-16,0-1-4 0,-5 0 2 15,-1 2 9-15</inkml:trace>
  <inkml:trace contextRef="#ctx0" brushRef="#br0" timeOffset="-167316.95">9 6325 3412 0,'27'-46'-5'0,"0"2"-5"0,3 1 10 0,0-2-10 16,6 1 12-16,4-15-5 0,-3 5 6 15,-3 6-5-15,9-8 4 0,-4-1 4 16,2 0-1-16,-8 13-5 0,1 1 1 0,-4-2 1 16,6 5-7-16,-3 1 3 0,-9 3 9 15,3 8-9-15,-8 3 2 0,15-2 6 16,-8-1-6-16,1 8 7 0,-7 1-7 0,7 1-1 16,-3 0 3-16,-2-2-5 0,22-7 3 15,-7-1 2-15,-4 11 0 0,-3-1-3 0,16-4-2 16,-8 2 11-16,-8 2-12 0,3 3-4 15,0 0 10-15,-6-2-6 0,3-1 0 16,-3 3 13-16,-2-2-9 0,2 3-3 16,-3 3 7-16,-4-3-12 0,3 6 10 15,-6 0 8-15,-4-1-14 0,4 2 9 0,-7 0-4 16,0 5-5-16,-10 2 4 0,20-10-2 16,-14 7-2-16,-6 3-2 0,20-4-3 15,-20 4-3-15,18-3-8 0,-18 3-18 0,0 0-14 16,25 0-17-16,-25 0-24 0,17 0-14 15,-17 0-22-15,0 0-29 0,24-3-29 16,-24 3-25-16,0 0-28 0,13-5-118 0,-13 5-227 16,3-13-84-16</inkml:trace>
  <inkml:trace contextRef="#ctx0" brushRef="#br0" timeOffset="-166983.62">1236 4900 1662 0,'-13'-5'-25'15,"13"5"29"-15,-20-9 25 0,13 5 14 0,7 4 9 16,-14-7-2-16,14 7 1 0,0 0-7 16,-6-10-2-16,6 10-5 0,0 0-5 15,30-18-3-15,-6 7 1 0,6-3-6 0,23-4 3 16,3 0-5-16,4 2-5 0,8-4 2 16,-5 5 1-16,7 2-2 0,-10 2-4 15,-11 4-4-15,-12 6 6 0,-3-2-5 16,-4 6 2-16,-8 1 7 0,5 4 5 15,-7 6 5-15,-7 4 7 0,1 2 6 0,-7 5 5 16,-4 8-1-16,-6 20 1 0,-10-2-1 16,-1 5 2-16,-2-1-12 0,-5-3 8 0,-2 1-12 15,10-1-2-15,-7-4-3 0,7-1-1 16,2-11-4-16,1-10-6 0,4-2-11 16,6-5-35-16,-7 1-30 0,4-2-41 0,-1 0-47 15,1-6-62-15,0 1-97 0,-4-5-116 16,1 3-143-16,-1-1-66 0</inkml:trace>
  <inkml:trace contextRef="#ctx0" brushRef="#br0" timeOffset="-163367.45">9859 1796 1721 0,'7'-19'64'0,"7"-3"-3"16,2 2-9-16,4-2-2 0,4-2 0 16,19-2-7-16,4 1-3 0,-1 1-4 0,-6 12-8 15,0 5 2-15,-10 4 1 0,-3 3-7 16,-1 8 8-16,1 2 13 0,-4 7 20 16,1 6 5-16,-11 2 16 0,1 7 14 0,-8 3-3 15,-9 0 18-15,3 5-6 0,-10 13-3 16,-4-3-2-16,5-3-5 0,-5 0-18 0,4-11-1 15,0-4-6-15,7-9-5 0,-4-1-9 16,4-4 2-16,-1-3-13 0,4-4-2 16,0 3-17-16,0-14 17 0,7 17-5 15,3-14-8-15,7 2 0 0,0-5-4 16,-17 0-16-16,46-8-27 0,-10-2-56 0,2-2-80 16,8-5-79-16,1-7-97 0,-1-2-182 15,5-2 3-15,-8 0 65 0,4-2-166 0,-8-1-103 16</inkml:trace>
  <inkml:trace contextRef="#ctx0" brushRef="#br0" timeOffset="-163099.72">10857 1695 1854 0,'-5'-7'102'16,"5"7"3"-16,0 0 1 0,-3-13-13 16,3 13-8-16,0 0-10 0,0 0-8 15,0 0-5-15,0 0-6 0,24-4-8 0,-24 4-5 16,36 6 5-16,-6-1-10 0,-3 2-8 15,3-1 1-15,0 4-8 0,0 2 0 0,3 3 3 16,-9-2 10-16,-5 2 13 0,5 5 6 16,-4 2 13-16,-4 3-2 0,-5-2 19 15,-1 2-10-15,-7 7-2 0,-3-4-3 0,-3 7-4 16,-10 9-7-16,-1 2 2 0,-2-1-10 16,-8-5-13-16,15-5 3 0,-5-8-35 0,4-5-61 15,0-1-67-15,0-4-66 16,0-5-80-16,0-3-134 0,6-8-83 0,4-1 39 15,0 0-183-15,0 0-126 0</inkml:trace>
  <inkml:trace contextRef="#ctx0" brushRef="#br0" timeOffset="-162816.28">11816 1677 1928 0,'27'-25'100'0,"-4"5"12"0,-3 5-1 15,4 3-16-15,-5-1-6 0,5 1-8 16,-1 3-10-16,1 5-12 0,3 4 3 15,-5 4-7-15,2 5 7 0,3 11-22 0,-7 1 8 16,-4 8 0-16,-2 1-2 0,-11 3 0 16,0 4 20-16,-6 1 4 0,-4 9-8 15,-13 0 4-15,-3-8 2 0,-7 0-10 16,-10-7 13-16,10-10-11 0,-3-11 0 0,9-9-5 16,1-2-6-16,-4-13-9 0,-3-1-3 15,0-19-16-15,7 5-10 0,9 2-14 0,8-7-8 16,-1-2-18-16,7 3-16 0,4-1-20 15,2-1-28-15,4 2-36 0,4 6-48 16,2-5-61-16,-2 4-75 0,9 2-168 0,0 5 33 16,0 2-170-16,1 3-115 0</inkml:trace>
  <inkml:trace contextRef="#ctx0" brushRef="#br0" timeOffset="-157116.6">19839 13749 1890 0,'0'0'95'0,"0"0"13"16,-23-16-5-16,23 16 3 0,4-18-15 16,2 2-2-16,4 1 7 0,10-4-11 15,3-5-10-15,14-8-4 0,6 6-6 0,0-2 3 16,-2 3-13-16,-8 7-3 0,-3 6-3 15,-3 3 3-15,-8 8-16 0,2 1 2 0,-4 5 2 16,2 2 5-16,-5 7 6 0,2 10-3 16,-2 1 11-16,-11 1-4 0,-3 10 2 0,0-1 7 15,-3 19 1-15,-7 0-4 0,-3 0-5 16,-1-6 6-16,-6 0-3 0,3 4 1 16,-2-8-2-16,-5 5 1 0,4-6-5 15,4-2-8-15,5-13-1 0,-2-3-8 16,-1-5-3-16,11-5 7 0,0 0-6 0,0-2 7 15,-1-4-3-15,4-9 7 0,0 13 5 16,0-13 4-16,0 0 3 0,18 4-5 0,-18-4-5 16,19 0-5-16,-19 0-5 0,27-4 2 15,-7 0-4-15,-4-5-4 0,14 5-19 0,-3-4-43 16,3 1-35-16,3-7-52 0,1 3-64 16,16-7-63-16,-1 1-66 0,-5-6-70 15,-1-2-162-15,1 2 34 0,-7 7 57 0,-4-1-291 16,10-8-233-16</inkml:trace>
  <inkml:trace contextRef="#ctx0" brushRef="#br0" timeOffset="-156817.15">21292 13475 2229 0,'0'-25'91'0,"-6"0"30"15,6 0 26-15,-3 8 19 0,0 0 22 16,-1 6 5-16,4-3 19 0,0 6-5 0,0 8 3 15,-3-18-20-15,3 18-16 0,3-10-19 16,-3 10-10-16,0 0 18 0,0 0 6 16,0 0 24-16,0 0 18 0,-6 45 1 15,6-23-18-15,0 8-5 0,0 8-12 0,3 12-7 16,0 5-15-16,1 2-15 0,-1 0-13 16,-3 6-7-16,3-1-15 0,0 1-4 15,5-5-10-15,-2-5-34 0,-3-2-47 0,7-13-63 16,-10-8-67-16,6-5-56 0,-2-3-34 15,-8-6-77-15,4-7-98 0,-3-3-81 0,3-6-160 16,0 0-58-16,-43-25 76 0,10-10-547 16,0 2-623-16</inkml:trace>
  <inkml:trace contextRef="#ctx0" brushRef="#br0" timeOffset="-156683.05">20892 13733 3397 0,'-19'-11'30'15,"5"4"42"-15,1 1-5 0,7 2-3 16,-5-4-1-16,11 8-7 0,-13-7-6 0,13 7-10 15,0 0-24-15,0 0-69 0,24-7-72 16,-15 4-65-16,4 0-92 0,14-2-161 0,0 3-36 16,6 2 57-16,-3-4-211 0,17 0-131 15</inkml:trace>
  <inkml:trace contextRef="#ctx0" brushRef="#br0" timeOffset="-156565">21692 13666 1959 0,'0'0'118'16,"14"-1"1"-16,-14 1-12 0,0 0-5 15,0 0-4-15,16-3-23 0,-16 3-32 0,11-3-59 0,-11 3-41 16,0 0-63-16,13-4-65 16,-7-1-68-16,8 2-424 0,-4-3-172 0</inkml:trace>
  <inkml:trace contextRef="#ctx0" brushRef="#br0" timeOffset="-156282.98">22140 13391 1938 0,'23'-19'-8'0,"-3"5"38"16,0-3 31-16,-4 6 31 0,-2 1 12 0,-1-1 8 15,-3 2-8-15,0 4-15 0,3 0-3 16,-13 5-3-16,0 0 2 0,33 15-6 16,-25 0 16-16,1 6-7 0,-2 4 5 15,-4 11-8-15,0 3 0 0,-6 17 1 16,-7-3-8-16,-2 2 17 0,-2 5-7 0,1-3-7 16,-1-2-7-16,4-2-1 0,4-11-8 15,2-9-3-15,4-5-14 0,0-9 5 0,4 1-6 16,2-5-4-16,1-5 1 0,7-2-8 15,2-5-1-15,1-2-9 0,-17-1 3 0,36-7-4 16,-12 0-1-16,-2-4-9 0,8-1-14 16,4 2-42-16,0-7-66 0,-8-1-64 15,14-7-68-15,-10 6-101 0,13-9-134 16,-16 6-23-16,10-9 39 0,-1 3-257 16,-3-1-208-16</inkml:trace>
  <inkml:trace contextRef="#ctx0" brushRef="#br0" timeOffset="-156082.91">23156 13508 2257 0,'0'0'176'0,"0"0"28"0,0 0 5 0,0 0-12 15,0 0-22-15,13-13-20 0,-5 5-16 16,5-2-18-16,-1-1-14 0,9-3-10 0,2 2-4 16,1 2-10-16,6-5-12 0,-4 5-20 15,4-4-41-15,7 3-53 0,-7 3-54 16,-4 1-55-16,4 0-47 0,-10 1-71 15,1-1-50-15,-2-1-113 0,-2 1-35 16,-7-1 45-16,-4 1-169 0,-1 0-92 0</inkml:trace>
  <inkml:trace contextRef="#ctx0" brushRef="#br0" timeOffset="-155898.58">23283 12987 1941 0,'-21'-12'223'0,"9"7"6"0,5-3-11 0,-4 5-29 16,11 3-22-16,0 0-7 0,0 0-19 15,-19 24-12-15,16-7-18 0,0 10-5 0,3 11-12 16,3 19-6-16,3 1-11 16,4 7-10-16,7 10-18 0,2-5-46 0,-1-13-48 15,5 11-52-15,0-18-43 0,4-6-48 16,3-1-66-16,0-8-93 0,0-13-124 16,0-9 26-16,3-8-237 0,0-2-177 0</inkml:trace>
  <inkml:trace contextRef="#ctx0" brushRef="#br0" timeOffset="-155516.15">24200 13112 2132 0,'0'-17'138'0,"-4"2"-4"0,-3 5-15 0,4 5-10 15,3 5-18-15,-16-3-3 0,16 3 2 16,0 0-21-16,-34 21-1 0,21-7-22 16,-4 11 12-16,4 3-14 0,-14 13 5 15,7 8-7-15,-3-5 0 0,7 5-4 0,2-5-5 16,7-6 3-16,7-12-6 0,0-5 4 15,7 1-9-15,2-9 5 0,9-2 2 16,-2-7-6-16,1-4-7 0,6-12-3 0,-3-1-4 16,3-9 1-16,7-16 2 0,-3-5 5 15,-3 4 15-15,-8-6 23 0,-2 7 12 0,-8 9 23 16,1 1 14-16,-4 6 11 0,0 4-3 16,5 3-15-16,-8 2-13 0,3 6-10 15,-3 7-3-15,0 0-3 0,0 0 14 0,0 0 3 16,16 29-1-16,-13-5-1 15,0 1-7-15,8 8-5 0,-1 13-10 0,7 1-2 16,-4 2 3-16,10-7-9 0,-2-1-16 16,4 1-24-16,-7-9-46 0,-6-2-53 0,6-3-61 15,-6-8-62-15,-4 0-75 0,2-8-63 16,-7-5-121-16,0-1-117 0,-3-6 44 0,0 0-425 16,0 0-442-16</inkml:trace>
  <inkml:trace contextRef="#ctx0" brushRef="#br0" timeOffset="-154800.42">22459 14584 2877 0,'14'-39'67'16,"-11"27"15"-16,4-5-1 0,2 3-6 0,5-4-4 16,2 4-20-16,5-1 1 0,-1 5-2 15,6-1-10-15,4 7 5 0,-3 7 2 0,3-2-1 16,0 12-6-16,14 10-3 0,-5 4 6 15,-5 9 5-15,-11 8 4 0,-7 3 3 16,-5 1 3-16,2 0-5 0,-13-6 9 16,-3-5-5-16,-7-2 1 0,-7 8 9 15,-7-5 3-15,-12-6-11 0,9-9 1 0,-3-10-8 16,-3-9 5-16,6-4-7 0,-16-4-12 16,3-9-2-16,-3-10 3 0,3-2-14 0,3-7 3 15,4-6 0-15,6-2-4 0,0 0-5 16,15 5-1-16,1 6-15 0,4-2-15 15,7 3-38-15,0 3-41 0,10 0-45 0,7 0-56 16,4 3-40-16,18-6-63 16,4 1-53-16,4 4-118 0,6 7-29 0,4-1 48 0,-4 6-253 15,-2 3-192-15</inkml:trace>
  <inkml:trace contextRef="#ctx0" brushRef="#br0" timeOffset="-154550.18">23373 14472 2200 0,'0'0'149'15,"-10"11"12"-15,10-11-3 0,0 0-14 16,0 8-11-16,0-8-10 0,0 0 15 0,0 0-13 16,43-4-5-16,-13 0-11 0,10-5-1 15,13-6-9-15,11 1-11 0,-7-1-7 0,3 0-8 16,-4 2-7-16,-13 2-7 15,-6 3-8-15,-7-1-21 0,-3 1-30 0,-7 4-60 16,-4 0-57-16,-2 1-55 0,-1-3-69 16,-2-2-78-16,-5 7-141 0,-6 1-20 0,0 0 39 15,-3-10-214-15,3 10-151 0</inkml:trace>
  <inkml:trace contextRef="#ctx0" brushRef="#br0" timeOffset="-154316.33">23659 14234 2115 0,'0'0'208'0,"-16"-4"18"0,16 4 12 0,-11-6 2 16,11 6-17-16,0 0-17 16,0 0-24-16,0 0-7 0,-9 17 18 0,12 1 8 15,0 6-7-15,4 5 3 0,3 8 6 16,0 13-13-16,0 6-16 0,4-2-7 0,-2 2-15 16,2-1-11-16,3-1-18 0,0-1-9 15,-1 3-3-15,1-12-30 0,-4-9-37 0,-3-6-63 16,0 0-54-16,0-9-41 0,-3-2-38 15,3-10-59-15,-4-2-77 0,1-6-56 16,-7 0-71-16,11-14-119 0,-5-3-59 0,-3-2 52 16,7-12-416-16,-4-1-436 15</inkml:trace>
  <inkml:trace contextRef="#ctx0" brushRef="#br0" timeOffset="-153550.6">24730 14462 2854 0,'20'0'73'0,"-20"0"12"0,0 0 11 16,0 0 0-16,0 0-8 0,0 0-6 0,0 0-10 16,0 0 1-16,0 0-9 0,0 0-12 15,0 0-5-15,0 0-1 0,0 0 2 0,-33 21-7 16,12-9-3-16,1 1-7 0,-4 3 7 15,-1 7-1-15,-2-4-1 0,0-1 15 16,7 0-13-16,-4 2 5 0,1-1-7 0,3-2-3 16,7-5 4-16,-1-2 3 0,5 1-12 15,-5-3 7-15,7 1 3 0,1-2 7 0,6-7 18 16,-13 7-3-16,13-7 1 16,0 0-8-16,0 0-7 0,-11-20-8 0,11 8 5 15,3-6-9-15,1-9-2 0,3-6-2 16,3-14-6-16,-1-3-3 0,5 0 1 0,-4 0 18 15,-4 0 24-15,5 9 21 16,-4 7 22-16,-1 3 16 0,1 5-8 0,-4 2 6 16,1 6 7-16,-1 4-13 0,0 2-14 0,1 2-26 15,-4 10 2-15,0 0 8 0,0 0 12 16,0 0 4-16,33 32-5 0,-23-10-5 0,3 9-3 16,0 13-1-16,8 6-15 0,-2 3-7 15,-2 0-7-15,4-2 2 0,-5 5-7 0,4-1-20 16,-4-2-52-16,-2-3-54 15,-4-6-56-15,7-9-59 0,-7-3-57 0,-4-8-76 16,0-2-71-16,5-4-74 0,-1-3-111 16,-4-8-90-16,-3 3 62 0,5-7-553 15,-2-2-623-15</inkml:trace>
  <inkml:trace contextRef="#ctx0" brushRef="#br0" timeOffset="-153366.36">25153 14583 3526 0,'7'-17'138'16,"-1"0"13"-16,0 2 10 0,5 1-15 0,2-4-9 15,4 0-17-15,10-1-16 0,-1 1-10 16,14-9-15-16,0-2-40 0,3 8-43 0,-5 6-47 16,-8 0-55-16,3-1-72 0,-6 7-66 15,-5 2-78-15,-1-2-92 0,-5 7-121 16,-2 0 53-16,-2 2-321 0,-12 0-289 0</inkml:trace>
  <inkml:trace contextRef="#ctx0" brushRef="#br0" timeOffset="-153182.72">25379 14712 2448 0,'-20'22'117'0,"1"-4"17"0,5-4 33 0,1-3 22 0,6-4 2 16,4-1-9-16,3-6-14 15,0 0-20-15,0 0-15 0,0 0-8 0,46-25-18 16,-19 9-13-16,13-6-38 0,7 0-66 15,-4-3-50-15,4-3-67 0,10 6-59 0,-4-6-81 16,-3 0-81-16,7 1-143 0,0 0 13 16,-2 2 50-16,2-4-206 0,10-7-132 15</inkml:trace>
  <inkml:trace contextRef="#ctx0" brushRef="#br0" timeOffset="-152666.18">26652 14099 2040 0,'0'0'166'0,"8"-12"-1"0,-8 12-1 0,6-10-8 16,-6 10-16-16,0 0-21 0,0 0-5 16,0-11-15-16,0 11-17 0,0 0-8 0,0 0-2 15,0 0-15-15,-36 31 6 0,22-19-4 16,1 6-11-16,-4-4-3 0,-7 10-7 16,2-2-7-16,-5 0-2 0,3 2-1 0,-2-2-1 15,-11 6-2-15,1-2 2 0,-1 2 14 16,7-6-6-16,-14 3-7 0,11 3-4 0,-7 0 7 15,10-6-7-15,3-4 1 0,1-1-3 16,-4-2-9-16,10 0 2 0,0-2-4 16,3-4 7-16,4 0 9 0,3-2 5 15,-1-2 13-15,11-5 9 0,-16 7-4 16,16-7 5-16,-14 3-2 0,14-3 1 0,0 0-1 16,0 0-2-16,-6-22 5 0,9 9 0 15,0-5-2-15,5-1-1 0,-2-6-5 0,7-6-3 16,4-13 3-16,0-6 14 0,3 1 9 15,-4-1 10-15,1-1 15 0,-4 2 13 0,1 14 8 16,-4 2 11-16,-4 12 7 16,1-4-6-16,0 7-14 0,-4 0-13 0,4 6-16 15,-4 2-6-15,-3 10-10 0,7-3-7 16,-7 3-4-16,0 0-2 0,26 38-1 0,-12-11 2 16,5 15-9-16,5 4-2 0,-4 1-5 15,1 3 3-15,4 3-7 0,2 9 0 16,-6-12-7-16,-1-2 2 0,-1 0-17 0,-5-3-36 15,2-11-44-15,-9-9-40 0,3-2-24 16,-3-5-34-16,-1-3-20 0,1-4-26 16,-4-3-41-16,-3 1-50 0,0-9-50 0,0 0-49 15,0 0-86-15,0 0-144 0,0 0 57 16,0 0-503-16,-26-21-544 0</inkml:trace>
  <inkml:trace contextRef="#ctx0" brushRef="#br0" timeOffset="-144399.28">7870 14284 3074 0,'10'-7'-38'15,"-10"7"29"-15,9-7 23 0,-9 7 21 16,4-11 24-16,-4 11 5 0,3-7 22 15,-3 7-22-15,0 0 7 0,4-11-12 0,-4 11 7 16,0 0-17-16,0 0-5 0,0 0 5 16,0 0-5-16,0 0-2 0,0 0-12 0,-47 29-9 15,26-16 15-15,-1 6-3 16,-22 9 4-16,8 1-2 0,-1-1 5 16,-4 0-5-16,-8 6-5 0,9-3 4 0,0 4-10 15,3-3 2-15,-3 4 2 0,0-4-12 16,6 0 7-16,-2-2-4 0,17-8-1 0,-2-5-9 15,12 0 11-15,-5-3-4 0,-7-2 0 16,12-1-2-16,2-1-3 0,-6-6 4 16,6 3 20-16,7-7 16 0,0 0-5 0,0 0-2 15,0 0-15-15,0 0 3 0,-16-21-2 16,16 6-3-16,-4-7-8 0,4-6 0 0,0-7 0 16,0-2-3-16,0-19-5 0,7 1 2 15,-1-5-1-15,4-3-5 0,4 4 0 0,-1 2 14 16,1 4 10-16,2 0 21 15,-2 10 13-15,-5 11 23 0,-2 7 4 16,-1 3-7-16,-1 7-7 0,-2-3-5 0,0 5-17 16,0 3-14-16,0 6-7 0,-3 4-5 15,0 0 2-15,0 0-2 0,51 32-1 0,-25 6-5 16,0 5 10-16,-2 8 4 0,6 14 5 16,0 6 12-16,-3 0 2 0,0 3 1 0,-4 1 4 15,0-6 0-15,0-1-9 0,-2-11 3 16,-2-4-7-16,1-6-3 0,-2-1-6 15,-5-14 5-15,-1-7-13 0,-4-4-11 0,2-5-27 16,-4-3-19-16,-3-3-28 16,5-2-75-16,-5-8-79 0,-3 0-82 0,13-14-81 15,-7 0-82-15,5-5-146 0,5-6-39 16,-2 0 68-16,5-3-471 0,5-7-512 0</inkml:trace>
  <inkml:trace contextRef="#ctx0" brushRef="#br0" timeOffset="-144096.42">8863 13980 3177 0,'-3'-15'144'0,"3"5"18"15,0 0 12-15,0 10 12 0,-8-15 3 0,8 15-8 16,-6-10-11-16,6 10-25 0,0 0-20 15,0-11-12-15,0 11-12 0,0 0-9 0,0 0-1 16,0 40 4-16,0-19 19 0,3 14 19 16,-3 0-17-16,8 2-6 0,-5 19 4 15,0 1-27-15,3 5 6 0,1-2-18 0,-4 2-6 16,0-2 5-16,8 1-3 0,-4-1-15 16,-1-3-26-16,-3-14-52 0,0-7-58 0,2 0-46 15,-2-8-59-15,-3-9-53 16,3-6-105-16,-14-5-117 0,2-6-194 0,9-2 30 15,-30-20 75-15,9-5-474 0,-9-11-496 16</inkml:trace>
  <inkml:trace contextRef="#ctx0" brushRef="#br0" timeOffset="-143966.15">8560 14355 3059 0,'-18'-15'76'0,"9"2"16"0,-1 2 9 0,4 3-7 16,1 2-11-16,5 6-11 0,-9-12-18 15,9 12-22-15,0 0-43 0,6-6-59 0,-6 6-72 16,0 0-82-16,44 6-117 0,-21-1-147 15,3-3 35-15,5 0-205 0,6 1-154 16</inkml:trace>
  <inkml:trace contextRef="#ctx0" brushRef="#br0" timeOffset="-143833.02">9323 14309 2108 0,'0'0'165'15,"0"0"-21"-15,3-10-9 0,-3 10-15 0,0 0-21 16,0 0-19-16,4-9-79 0,-4 9-101 15,3-6-87-15,-3 6-96 0,6-7-139 0,1 2-211 16,3-2-130-16</inkml:trace>
  <inkml:trace contextRef="#ctx0" brushRef="#br0" timeOffset="-143465.18">9673 13912 1953 0,'6'-10'107'16,"-3"3"-7"-16,-3 7-14 0,14-8-6 0,-14 8-6 15,16-3-4-15,-16 3-10 0,24 7 1 16,-10 4-15-16,-4-1-1 0,2 5-7 16,-1 5-3-16,-1-1-4 0,-4 6-3 0,-2 0-7 15,-1 4 1-15,-3-4-1 0,0 2-5 16,0-8 0-16,4 2-1 0,-4-3-11 0,3-1 1 16,4-5 1-16,-1-1-1 0,1-1 2 15,3-3 2-15,3-4-6 0,0 2 9 0,1-1 8 16,-1-1 17-16,4 3 7 15,-1 1-2-15,8 2 14 0,-4 7-1 16,4 2 3-16,-2 4 14 0,-2 3 0 0,-2 3 9 16,-5-2 2-16,-4 5-4 0,-1-1-8 15,-2 2 2-15,-6-4-4 0,3 0-12 0,-3 1-8 16,-3-1-3-16,-8 2 6 0,5-9-13 16,-7 0-20-16,-1-3-35 0,-5-7-46 0,-5 0-40 15,-6-5-36-15,7-5-34 16,-4-1-26-16,-3-4-13 0,7-2-23 0,-4 2-2 15,7-4-55-15,4 4-89 0,2-7-34 16,4 5-163-16,7-2-78 0</inkml:trace>
  <inkml:trace contextRef="#ctx0" brushRef="#br0" timeOffset="-143214.08">10860 14297 1927 0,'13'2'250'16,"-13"-2"12"-16,0 0-9 0,0 0-23 0,0 0-22 15,27-15-16-15,-18 11-17 0,15-10-23 16,3 0-15-16,19-8-13 0,-6-3-7 0,13 4-15 16,-3-4-11-16,4 3-16 15,-5 1-31-15,2 0-55 0,-8 0-55 0,-6 5-84 16,-11 3-71-16,-6 2-86 0,-3 1-136 15,0 2-75-15,-7 4 55 0,-3 1-272 0,-7 3-226 16</inkml:trace>
  <inkml:trace contextRef="#ctx0" brushRef="#br0" timeOffset="-143047.84">11146 14420 2206 0,'-27'21'71'0,"4"0"5"0,10-9 12 0,3-2-1 15,3-3 3-15,-3-1 3 16,10-6-7-16,0 0-1 0,0 0-2 0,0 0-12 15,40 0-12-15,-10-7 0 0,6-3-11 16,18-8-53-16,3-3-76 0,0-4-68 16,-4 0-106-16,3 0-178 0,-2 0 0 0,-1-1-195 15,1 1-126-15</inkml:trace>
  <inkml:trace contextRef="#ctx0" brushRef="#br0" timeOffset="-142882.49">12096 14040 2004 0,'0'0'172'15,"0"0"19"-15,20-3-5 0,-20 3-16 16,0 0-24-16,20-13-8 0,-6 9-15 0,5-8-16 16,5-1-5-16,9 1-26 0,-3-1 6 0,7-2-44 15,-7 1-57-15,0 0-54 0,3-1-59 16,-3 2-61-16,-3-3-80 0,-7 5-121 16,3 4-45-16,-6 1 50 0,-4 2-163 0,-9 4-55 15</inkml:trace>
  <inkml:trace contextRef="#ctx0" brushRef="#br0" timeOffset="-142732.34">12269 14240 1670 0,'-16'22'57'16,"2"0"10"-16,8-7 6 0,-1-5 3 15,4 1 8-15,3-7 7 0,0-4-4 16,13 9-11-16,-13-9-9 0,0 0-8 0,60-17 0 16,-27 6-11-16,5-3-27 0,11-3-49 15,-5-2-56-15,5-3-54 0,-12 1-69 16,13-1-152-16,-7-2-226 0,-2 3-85 0</inkml:trace>
  <inkml:trace contextRef="#ctx0" brushRef="#br0" timeOffset="-142399.52">13296 13762 1751 0,'13'-7'52'0,"1"-3"23"15,9-2 20-15,0-6 1 0,17-7 2 0,-2 5 1 0,4-3-7 16,1 1 0-16,-2 2-2 0,-8 6-8 15,-3 6-11-15,0-3-6 0,0 5 4 16,-7 5-8-16,4 2 1 0,3 8-9 16,0 0 1-16,-3 7-9 0,-4 4 4 15,1 7 3-15,-8 0-11 0,-13 7 7 0,8 17-15 16,-14-8 5-16,-8 7 13 0,-13 0-17 16,2-5 1-16,-5-5 3 0,3-11-14 0,1-5 16 15,-4-6-14-15,1-10 9 0,-1-2-11 16,4-6-5-16,-10-7 3 0,-1-6-4 0,-10-12 5 15,1-5-19-15,13-2 3 0,0 0-8 16,13 1 8-16,11 6 2 0,-1 0-9 16,4-3-11-16,6 3-38 0,4 3-39 15,-4 4-40-15,8-4-47 0,-2 1-75 16,1 10-108-16,4 1-103 0,-1 2 36 0,4 4-199 16,-1-2-121-16</inkml:trace>
  <inkml:trace contextRef="#ctx0" brushRef="#br0" timeOffset="-140481.68">9790 15435 2057 0,'0'0'212'0,"0"0"-19"0,0-15-15 16,0 15-18-16,0 0-15 0,0 0 8 16,16 32 5-16,-6-4 15 0,13 19 6 0,4 3 9 15,0 14 7-15,6 1 7 16,-3 3 15-16,-7 3-6 0,1-4-2 0,-5-12 2 15,-5 2-20-15,7-4-9 0,-8-3-11 16,-1-3-21-16,-1-11-17 0,-4-6-6 0,-1-8-9 16,-3-4-15-16,0 0 0 0,1-6-6 15,0-5-4-15,-4-7-38 0,6 6-49 16,-6-6-48-16,0 0-57 0,0 0-59 0,10-31-46 16,-7 16-56-16,4 0-51 0,-3-2-42 15,2 2-63-15,1 0-51 0,-1-2-151 0,1 0 44 16,7 1 71-16,-1-4-370 0,4-1-355 15</inkml:trace>
  <inkml:trace contextRef="#ctx0" brushRef="#br0" timeOffset="-140198.84">10843 15795 2724 0,'0'0'178'0,"0"0"10"0,0 0 15 16,0 0-10-16,0 0-5 0,0 0-9 16,0 0-12-16,0 0-10 0,0 0-18 15,0 0-13-15,0 0-10 0,0 0-7 16,39-22-12-16,5-2-13 0,6-2-6 16,10-12-10-16,7 1-2 0,-14 5-5 0,4 3-10 15,-4 2-2-15,-3 0-12 0,0 6-51 16,-3 0-61-16,-10 4-72 0,-7 8-64 0,-3 2-67 15,-8 1-77-15,1 2-84 0,-7 1-129 16,1-1 53-16,-14 4-389 0,0 0-384 0</inkml:trace>
  <inkml:trace contextRef="#ctx0" brushRef="#br0" timeOffset="-140031.91">11216 15942 2755 0,'-27'18'126'0,"0"-5"3"0,14-5 13 16,1 3-1-16,1-5 1 15,4-2-5-15,7-4-11 0,0 0-17 16,-3 10-10-16,3-10-7 0,0 0-14 0,0 0-1 16,54-20-29-16,-2-2-43 0,2-3-66 15,3-3-83-15,9-9-67 0,1-6-96 0,-14 16-156 16,11-10-46-16,-14 9 61 0,-10-2-254 16,-1 2-195-16</inkml:trace>
  <inkml:trace contextRef="#ctx0" brushRef="#br0" timeOffset="-139898.45">11836 15765 1977 0,'0'0'-98'16,"0"0"-56"-16,0 0-433 0,0 0-87 0</inkml:trace>
  <inkml:trace contextRef="#ctx0" brushRef="#br0" timeOffset="-139632.53">12329 15535 1815 0,'3'13'117'0,"-3"-13"18"16,0 0 7-16,0 0 1 0,8 10-16 0,-8-10-12 15,0 0-1-15,0 0-17 0,36-13 3 16,-15 1-23-16,-2-1-4 0,8 3 2 0,-4-1-19 16,4-1-1-16,6-1-6 0,-6-1 8 15,-4 2-22-15,0 1-10 0,1-2-22 0,0 4-29 16,-8 2-43-16,1-2-39 0,-4 1-47 16,-4 4-50-16,-4 2-66 0,-5 2-111 15,0 0-35-15,0 0-188 0,0 0-103 0</inkml:trace>
  <inkml:trace contextRef="#ctx0" brushRef="#br0" timeOffset="-139464.15">12319 15848 1901 0,'-9'17'130'0,"-2"-2"5"16,8-5-4-16,3-5 1 0,0-5-3 16,17 4 5-16,-17-4-18 0,49-7-2 0,-11-4-11 15,18-5-13-15,8-4-19 0,-8-2-42 16,4-3-82-16,14-8-76 0,-11-5-95 0,0-4-151 15,-16 13-64-15,6-15-240 0,-13 9-173 16</inkml:trace>
  <inkml:trace contextRef="#ctx0" brushRef="#br0" timeOffset="-139198.87">13537 15140 2075 0,'19'-13'107'0,"1"2"6"0,4 3 5 15,-5-1-12-15,5 5-12 0,-1 0 9 0,7 8-17 16,0-2 0-16,7 10-12 0,9 12 8 15,1 8 6-15,-10 1-5 0,-4 6 0 16,-6 7-10-16,-10 1 6 0,-7-3-8 0,-7-2-2 16,-6-6-4-16,-11 14-7 0,-9-4 1 15,-10-4 7-15,-5-8-6 0,-5-6-4 16,7-14-15-16,-1 0 1 0,0-9 0 0,8-9-6 16,-15-7-4-16,-10-11-10 0,15-6-15 15,2-5-12-15,17 6-11 0,7-3-13 16,2-2-14-16,5-1-37 0,6 3-43 15,6-3-51-15,-1 5-57 0,-2-5-70 0,3 4-140 16,7 2-25-16,1 2 42 0,2 6-203 16,5 5-125-16</inkml:trace>
  <inkml:trace contextRef="#ctx0" brushRef="#br0" timeOffset="-131614.06">6512 8987 1906 0,'-6'-18'81'16,"6"6"15"-16,-3-2 3 0,3-3-10 0,0 1-7 15,6 0-4-15,2-2-9 0,1 2-3 16,4-1-9-16,4 4-3 0,-1 1-9 16,5 1-2-16,-1 1-8 0,-1 6-5 0,2-2-1 15,-4 6-6-15,-17 0 9 0,30 7-9 16,-11-1-3-16,-2 4 5 0,-4 2 8 15,-6 3 4-15,3 5 7 0,-6 5 11 0,-4 0-2 16,0 3 11-16,-7 5-5 0,-3-1 11 16,0 0-13-16,-10 11 7 0,3-3 0 0,7-11-12 15,0 2-7-15,0-6 3 16,4-10-7-16,2 2 3 0,-3-2 2 0,4-2-9 16,0-1-5-16,3 1-1 0,-3-5 3 15,3-8-1-15,0 17-4 0,0-17 11 16,3 9 2-16,-3-9 7 0,17 6 7 0,-17-6-5 15,0 0 0-15,46-13-4 0,-29 8-9 16,9-5-2-16,-9 0-1 0,7-2-3 0,6-1 2 16,-7 2-5-16,0 3-5 0,-3-3-2 15,-7 4 1-15,1 1-9 0,-4 2-12 0,-1-1-8 16,-9 5-28-16,21-9-43 0,-21 9-29 16,17-1-58-16,-11-2-44 0,-6 3-60 15,10-3-68-15,-10 3-148 0,17-7-28 0,-7 2 59 16,3-2-238-16,1-6-185 15</inkml:trace>
  <inkml:trace contextRef="#ctx0" brushRef="#br0" timeOffset="-131380.1">7273 8960 2132 0,'0'0'114'0,"0"0"9"16,0 0-12-16,-10 8-8 0,10-8-9 0,0 0-6 15,0 0-7-15,0 0-7 16,0 0-10-16,0 0-9 0,0 0 1 0,0 0-5 16,46-11-7-16,-22-2-3 0,3 4 2 15,-1-1-29-15,4-3-44 0,4 1-49 16,-4-6-46-16,0 1-46 0,-4-1-41 0,1-3-54 16,-4 5-77-16,0-1-64 0,-5-1-156 15,-2 3-65-15</inkml:trace>
  <inkml:trace contextRef="#ctx0" brushRef="#br0" timeOffset="-131098.42">7893 8519 1671 0,'7'-12'56'0,"3"-1"32"0,-4 1 32 0,-3 2 25 15,1 0 13-15,-4 10 14 0,6-11-10 0,-6 11 5 16,4-7-15-16,-4 7-20 16,0 0-15-16,0 0 7 0,0 0 4 0,0 0 17 15,10 38-1-15,-10-15 6 0,0 7-4 16,3 4-2-16,0 7-9 0,1 11-14 15,2-2-10-15,1 0-6 0,0 0-7 0,-1-12-14 16,1-3-8-16,4-2-9 0,-8-8 2 16,3-6-8-16,-3 4-1 0,1-8-7 0,-1 3 3 15,0-6 1-15,0-2-3 0,2 0-4 16,-2-3 2-16,-3-7-7 0,0 0-27 16,0 0-57-16,0 0-60 0,0 0-66 0,9-20-69 15,-5 8-58-15,-4-1-72 0,0 1-68 16,3-3-143-16,0-2 31 0,0-1-391 15,-3 3-415-15</inkml:trace>
  <inkml:trace contextRef="#ctx0" brushRef="#br0" timeOffset="-130881.79">8449 8632 2832 0,'0'0'116'0,"11"5"-2"0,-11-5-11 15,0 0-2-15,0 0-7 0,0 0-12 16,0 0-3-16,0 0-8 0,40-15-16 0,-20 5-6 16,-4 3 2-16,4-5-2 0,14-5-8 15,-4 3 1-15,3-1-13 0,0 0-18 16,4 1-57-16,-7-3-63 0,-4 9-74 16,-2-3-88-16,-5-2-81 0,-2 6-139 0,-4 2 34 15,-5 5-227-15,-8 0-178 0</inkml:trace>
  <inkml:trace contextRef="#ctx0" brushRef="#br0" timeOffset="-130715.15">8640 8760 2002 0,'-17'16'29'0,"4"1"20"0,2-10 12 15,5 3 12-15,3-5 10 0,3-5 0 16,0 0-7-16,0 0-5 0,0 0 0 0,0 0-7 16,0 0-3-16,39-21-10 0,-18 9-10 15,5-1-13-15,4-1-31 0,0 2-27 16,20-12-39-16,0 5-39 0,-4 1-68 0,2-4-57 15,-2 5-109-15,-2-8-298 0,-1 1-138 16</inkml:trace>
  <inkml:trace contextRef="#ctx0" brushRef="#br0" timeOffset="-130431.64">9429 8140 2038 0,'-3'-10'195'0,"-3"2"22"0,2-3 2 0,4 11-9 16,-6-11-21-16,6 11-15 15,0 0-26-15,0 0-14 0,0 0-17 0,0 0-3 16,0 0-3-16,-4 44 4 0,8-19 8 16,2 11 0-16,1 2-1 0,6 12-3 0,-3 1-2 15,3-1-8-15,-3 6-5 0,1-5-8 16,-2-2-12-16,1-9-1 0,-3-5-11 16,3-3 1-16,-3-7-8 0,-1 0-8 0,5-6-3 15,-8-1-9-15,0-2 9 0,0-1-16 16,1-5-16-16,-1-2-23 0,-3-8-57 0,0 0-49 15,0 8-74-15,0-8-64 0,0 0-54 16,0 0-64-16,0 0-73 0,0 0-154 16,0 0 57-16,0 0-395 0,0 0-408 0</inkml:trace>
  <inkml:trace contextRef="#ctx0" brushRef="#br0" timeOffset="-127563.83">11406 17473 2736 0,'-7'-13'35'0,"1"5"18"15,-1 1 4-15,-3 2 12 0,10 5-12 0,-13-9 7 16,13 9-11-16,0 0 1 0,0 0 3 16,-27 6-8-16,11 2 7 0,-4 2-7 0,-7 5 1 15,-3 4 13-15,-13 12-2 0,-11-2 1 16,7 2-8-16,1 1-9 0,-1 1 3 15,-3 2-1-15,10-3-5 0,-3-5-22 0,13-4 13 16,3-5-5-16,11-6 7 0,-5 1-17 16,1-1 5-16,7-2 6 0,4-6-11 0,-2 4-1 15,1-2 2-15,10-6 10 16,-13 10 8-16,13-10 5 0,-14 1-4 16,14-1-5-16,0 0-5 0,-13-19-3 0,10 5-5 15,-1-7-4-15,1-4 0 0,3-4 9 16,3-24-10-16,1-3-4 0,6-3-4 0,-7-4 8 15,4 2 12-15,-7 3 10 0,3 0 12 16,0 3 3-16,-3 12 0 0,0 11 4 16,0 7 14-16,4 2-4 0,-8 6-5 0,4-4-1 15,0 12-20-15,0 0-6 0,0 9 2 16,0 0-9-16,0 0 2 0,14 29-2 0,-8-8 0 16,4 13-6-16,7 18 0 0,-1 4 0 15,14 13 0-15,5 4-2 0,1-3 0 16,-3-3-12-16,4-2-29 0,-1-5-44 15,1-2-45-15,-4-13-45 0,1-8-49 16,-4-5-42-16,7-1-50 0,-15-16-46 0,-1-5-72 16,-1-5-132-16,-1-9 50 0,2-3-330 15,-4-5-313-15</inkml:trace>
  <inkml:trace contextRef="#ctx0" brushRef="#br0" timeOffset="-127165.16">11703 17310 2377 0,'6'-23'-18'0,"-3"9"31"0,1-3 22 15,-8 6 17-15,4 1 11 0,0 10-4 16,-3-15 0-16,3 15-3 0,-9-5-12 16,9 5 4-16,0 0-6 0,0 0-10 0,-37 9 5 15,26-2-10-15,2 2 5 0,-4-4-13 16,2 2 13-16,11-7-6 0,-22 8 9 16,8-6-4-16,14-2-5 0,-34-2 6 15,17-3-7-15,-5-5-12 0,-2-4 9 0,4-5-5 16,-3-1 5-16,3-2 0 15,3-6-6-15,1 3 0 0,5 0-2 0,1-5 7 0,4 8-1 16,6-3 0-16,0 2-2 0,0 4 3 16,6-5 1-16,4 6-5 0,4-1 1 15,2 2 0-15,8 7 3 0,2 5 3 16,8 2 18-16,2 6 7 0,5 7 4 16,11 10 3-16,2 10 8 0,-7-3-9 0,-1 12 9 15,-9 4 10-15,-10 3-2 0,-4 1-1 16,-6 1-15-16,-4 4 5 0,-3 1-10 0,-10 4-1 15,-13-3-11-15,3 10 2 0,-4-4-35 16,-6-5-52-16,1-5-52 0,-5-5-76 16,4-5-66-16,-3-12-91 0,9-9-150 0,1-6-42 15,3-6 65-15,6-2-256 0,4-5-207 16</inkml:trace>
  <inkml:trace contextRef="#ctx0" brushRef="#br0" timeOffset="-126980.18">12280 17431 2187 0,'13'-8'111'16,"-7"2"11"-16,-3 1-23 0,-3 5-2 16,0 0-12-16,17-6-10 0,-17 6-10 0,0 0 1 15,13 18-8-15,-5 0 5 0,-5 0-9 16,-3 7-4-16,6 7-3 0,-2 3-16 0,-4 0-30 16,0 5-58-16,6-5-48 0,-3 2-66 15,-3-9-69-15,0-3-133 0,8-4-58 16,-8-9-193-16,0-5-122 0</inkml:trace>
  <inkml:trace contextRef="#ctx0" brushRef="#br0" timeOffset="-126665.27">12762 16912 1894 0,'18'-35'58'0,"-6"7"-5"15,6 6-3-15,2 0-7 0,-1 2-10 0,-2 5 2 16,7 5-2-16,-11 2-2 0,0 5-4 15,-13 3 2-15,30 6-4 0,-20 4-6 16,0-1 3-16,-7 7-5 0,4-1 2 0,-7 4-7 16,0-1 5-16,-3 5-7 0,6-7-1 15,4 2 5-15,0 0-9 0,-1-4 1 16,4 0 7-16,-3-4-8 0,6 0 6 16,0 2 0-16,1 1 17 0,-1-1 4 15,7-2 10-15,1 5 12 0,-2 0 11 0,5 8-6 16,-4-3 15-16,-4 0 0 0,1 6 6 15,-1-2-10-15,-5-2 2 0,2 3-9 0,-13-3 5 16,0 6-22-16,3-3 5 0,-6 0-10 16,-4-3-50-16,1 2-72 0,-8-7-98 15,-2-2-131-15,2-5-186 0,1-5 50 0,2-2-200 16,5-2-143-16</inkml:trace>
  <inkml:trace contextRef="#ctx0" brushRef="#br0" timeOffset="-126465.23">13709 17227 2035 0,'10'-4'141'0,"4"-2"-5"16,-14 6 4-16,0 0-19 0,13 0-14 0,-13 0-12 15,0 0 1-15,0 0-1 0,14 20-19 16,-11-9-4-16,0 1-6 0,0 2 4 16,-3 2-7-16,0 0-18 0,-3 8 5 0,0 1-23 15,-7 0-42-15,3 5-49 0,-6-3-49 16,-1 1-65-16,1-12-82 0,0-2-149 15,10-4-30-15,-4-10-227 0,7 0-161 0</inkml:trace>
  <inkml:trace contextRef="#ctx0" brushRef="#br0" timeOffset="-126231.56">14269 16570 2210 0,'14'-22'261'15,"-11"4"9"-15,4 5-22 0,-4 6-23 16,-3 7-22-16,6-4-25 0,-6 4-4 0,18 24 7 15,-6 1 8-15,2 5-3 0,10 15-5 16,-5 2-8-16,11 13-14 0,-3 5 0 16,0-12-25-16,-4 12-17 0,-3-15-13 0,0-3-7 15,-7 1 2-15,4-7-14 0,-4-10-4 16,-5-3 3-16,-2-8-48 0,-6-3-17 0,0-4-19 16,0-8-79-16,0 2-68 0,0-7-64 15,0 0-67-15,0 0-80 0,-24-21-97 16,18 5-159-16,3-1 30 0,-4-1 75 15,3 0-382-15,1-2-372 0</inkml:trace>
  <inkml:trace contextRef="#ctx0" brushRef="#br0" timeOffset="-122264.7">10539 11915 2660 0,'-6'5'86'16,"6"-5"20"-16,-7 6 10 0,7-6 0 16,-6 8 4-16,6-8-10 0,0 0-1 15,0 0-6-15,0 0-9 0,0 0-10 0,0 0-15 16,0 0-5-16,30-22-5 0,-11 10-8 15,8-8-9-15,13-9-2 0,-3 4 1 0,9-1-1 16,-6 1-10-16,4 1 8 0,-14 6-11 16,0 5-39-16,-11 1-43 0,5 1-50 15,-7 4-49-15,-1 0-37 0,1 0-41 0,-4 7-46 16,-6-1-25-16,-7 1-72 16,0 0-77-16,17 9 53 0,-17 0-162 0,-7 3-63 15</inkml:trace>
  <inkml:trace contextRef="#ctx0" brushRef="#br0" timeOffset="-122097.35">10770 11990 1657 0,'-11'11'48'0,"5"3"27"0,2-9 21 0,4-5 22 16,0 10 16-16,0-10 0 0,0 0 8 0,0 0-23 15,0 0-8-15,0 0 1 0,0 0-20 16,0 0-8-16,48-22 5 0,-26 9-10 0,11 2-15 16,-3-3-6-16,4 2-28 0,3-5-45 15,-7 2-58-15,3-2-62 0,-6-1-72 0,3-1-76 16,10-8-161-16,0 2 24 15,-7 5-147-15,-6-4-67 0</inkml:trace>
  <inkml:trace contextRef="#ctx0" brushRef="#br0" timeOffset="-119831.73">11406 11012 1801 0,'0'-18'132'0,"-3"-1"2"15,3 1-22-15,3 4 0 0,0 1-5 0,1 1-21 16,-1 1-4-16,4-2-14 0,6 3-6 16,-6 2-1-16,6 1-9 0,4 3-3 15,-1 1-6-15,-16 3-9 0,30 3 7 0,-9 1-15 16,-5 3-1-16,4 7-3 0,-7-3 8 16,1 7-8-16,-1 6 4 0,1 1 3 0,-8 0 8 15,1 0 12-15,-7 1-9 0,-3 2 0 16,-4 1 1-16,4 2 0 0,3-4 8 0,-3-2 6 15,-5 0-4-15,5 0-6 16,0-2 0-16,-4-4-10 0,4-1-8 0,3-5 5 16,-3-1 1-16,3 1 4 0,-3-2 11 0,3-11-5 15,-5 14 13-15,5-14-1 16,0 0-1-16,0 0 2 0,8 11-9 0,-8-11 1 16,0 0-10-16,36-17-8 0,-20 13 0 15,5-3 2-15,2-1 4 0,-3-5-18 0,10 9-42 16,-7-10-59-16,4 7-65 0,3 3-55 15,-3-4-67-15,0 1-78 0,0 0-195 0,-8 1 57 16,1 1 56-16,4-2-206 0,-8 0-133 16</inkml:trace>
  <inkml:trace contextRef="#ctx0" brushRef="#br0" timeOffset="-119480.77">12163 10665 1987 0,'0'0'145'0,"-7"-15"15"15,7 15 8-15,0-13-14 0,0 13-14 16,-3-11-16-16,3 11-18 0,0 0-6 0,0 0-8 16,0 0 21-16,0 0 8 0,10 33 24 15,-7-10 22-15,7 2 19 0,-3 11 9 0,3 14 15 16,3 1 1-16,-10 10 0 15,4-4-5-15,-3 0-9 0,2 0-20 0,1-1-14 16,-1-1-13-16,5-5-6 0,-5-3-19 16,4-12-8-16,-7-3-4 0,8-8-12 15,-8-5-28-15,0-1-31 0,0-4-28 0,-3-3-21 16,4-3-54-16,-1-6-54 0,-3-2-53 16,0 0-55-16,0 0-67 0,0 0-50 0,0 0-46 15,14-22-39-15,-11 6-110 0,3 1-51 16,1-3 46-16,-4-1-372 0,5-6-393 0</inkml:trace>
  <inkml:trace contextRef="#ctx0" brushRef="#br0" timeOffset="-118960.45">12849 10601 2659 0,'11'-7'7'0,"-5"3"22"16,-6 4 2-16,10-10 6 0,-10 10-2 15,10-5-4-15,-10 5-11 0,0 0 4 0,7-6-8 16,-7 6 8-16,0 0-10 0,0 0 12 16,0 0-5-16,0 0-3 0,0 0 2 15,0 0-2-15,0 0 2 0,-17 32 3 0,7-24-2 16,-7 2-10-16,4 1 1 16,-10 2-4-16,2-5 1 0,-4 9 0 0,-2-9 0 15,3 10 6-15,1-5-4 0,-1-1-12 16,2 9 9-16,-2-4-8 0,7-2 6 0,-6 0 0 15,6-1-6-15,4 3 5 0,3-3 5 16,0-2 1-16,3-1 4 0,4 2 1 0,0-5 9 16,-1 6-5-16,4-14 17 0,10 19-3 15,0-10 16-15,3-2 5 0,4 0-9 16,0-2 15-16,6 1-6 0,7 1-6 0,0-2-3 16,6-1 2-16,5 2-3 0,-1-2 2 15,-1 3-2-15,-1 1 1 0,-2 1-6 16,1-1-4-16,-14 6-3 0,7-3 5 15,-7 6 7-15,-9-3-2 0,2 4 0 0,-5-3 1 16,-5 2 4-16,-3 1-4 0,-3-3-8 16,-6 2 3-16,-8 1-1 0,-2 0-7 0,-8 1-5 15,1-5 3-15,-4 0-5 0,1-4-3 16,-4-1-3-16,3-3-3 0,4-3-6 0,-4-2-10 16,0-1-9-16,8 0-29 0,-5-4-27 15,4-4-43-15,4 1-47 0,2-3-49 16,1-5-43-16,10-1-52 0,-5 1-80 0,8-4-122 15,5 3 29-15,1 1-267 16,0-3-230-16</inkml:trace>
  <inkml:trace contextRef="#ctx0" brushRef="#br0" timeOffset="-118547.52">14030 10859 2487 0,'-20'-2'321'0,"20"2"-4"0,0 0-7 16,0 0-22-16,-21-7-26 0,21 7-32 16,0 0-24-16,21-24-21 0,-1 10-20 0,13-4-19 15,13-4-9-15,8-3-19 0,3 4-37 16,-8-4-33-16,8 6-47 0,-21 2-45 15,2 3-40-15,-8 6-76 0,-7-3-64 0,-3 5-67 16,-4 5-26-16,-9-5 1 16,-7 6-25-16,0 0-46 0,10 7-86 0,-10-7-2 15,-10 25-270-15,-7-7-236 0</inkml:trace>
  <inkml:trace contextRef="#ctx0" brushRef="#br0" timeOffset="-118380.33">14179 10990 2176 0,'-16'19'23'0,"2"-9"43"0,8-3 37 0,2-1 16 16,4-6-12-16,0 0-2 0,0 0-4 15,0 0 3-15,51-32-12 0,-21 14-9 16,3-13 0-16,3 6-3 0,1 6-18 0,-10-4-6 16,0 8-2-16,-1-3-11 15,-2 10-11-15,-1-3-2 0,-3 1-52 0,-4 6-38 16,1-2-31-16,0 3-40 0,-1 3-37 16,-2 0-52-16,-14 0-43 0,23 6-129 0,-17-2-35 15,2 2-167-15,-8-6-93 0</inkml:trace>
  <inkml:trace contextRef="#ctx0" brushRef="#br0" timeOffset="-116797.08">15306 10701 1872 0,'-13'-25'140'0,"16"17"6"15,4-9-5-15,-4 3-6 0,4-4 8 16,3-1-15-16,0 1-18 0,6 1-1 0,1-1-16 16,10-3-14-16,-8 10-2 0,8 1-9 15,0 2-7-15,6 5-3 0,-6 3-7 0,6 6-5 16,4 3 10-16,10 8-6 0,-4 8-5 15,-10 0 10-15,0 8 6 0,-6 2-7 16,-3 5 1-16,-15-6-1 0,2-5 1 0,-8 0-2 16,-6 4 2-16,0 1-3 15,-8-5 9-15,-2-1-3 0,-4-3 7 0,-5-3-5 16,-5-1 4-16,0-13-8 0,-3-2-5 16,3-4 5-16,-6-4-9 0,-10-5-3 0,2 0-5 15,-8-17-5-15,-2 5-3 0,9-5-1 16,8 5-9-16,14-4 4 0,-20-6-4 0,20 4-11 15,3 2 10-15,4 6-7 0,0-4-11 16,6-1-26-16,0 5-40 0,10-4-54 0,4 5-61 16,0-5-62-16,9 4-68 15,1 2-89-15,6 1-162 0,11 3 57 0,6 1-352 16,3 5-340-16</inkml:trace>
  <inkml:trace contextRef="#ctx0" brushRef="#br0" timeOffset="-108513.68">20119 11225 2500 0,'-27'-20'10'0,"5"5"23"16,-2 0 10-16,-3-3 17 0,-3 1 4 15,7 3 9-15,0 6 10 0,0-3-17 0,-1 5-9 16,-3 6 0-16,1 6-17 0,-8 6 11 16,-9 12-4-16,-1 5 8 0,1 8-3 15,-7 13-2-15,7 9-6 0,7 3 3 16,2 1-13-16,17-9 12 0,1 4-7 16,6-1-5-16,6-11-2 0,11-7 2 0,-3-2 7 15,9-4-3-15,0-3-17 0,4-2 3 16,6-8 5-16,0-6 8 0,4-3 1 0,3-6 1 15,3-8-3-15,0-10-6 0,21-9-6 16,-4-7 0-16,0-7 12 0,0-14 2 0,-7-2 4 16,-9 7 16-16,-5 0 12 0,-5-1 1 15,-7-1 17-15,-1 11 4 0,-5 10 10 0,-5 2 8 16,-3-1 7-16,4 8-11 0,-4 2-8 16,0 1-17-16,5 2-12 0,-5 1-9 15,-3 11-2-15,0 0-12 0,10-6 1 0,-10 6-6 16,0 0-1-16,17 33-10 15,-11-16-6-15,4 7 5 0,4 6-2 0,-4 2-2 0,10 14 1 16,-7-3-5-16,17 3-2 16,-13-3-14-16,2 1-45 0,-2-2-40 0,3 0-49 15,-3-10-69-15,-1-7-71 0,-5-3-71 16,-2-7-79-16,-2-2-185 0,0-4 35 0,6-3 65 16,0-6-366-16,7-7-352 0</inkml:trace>
  <inkml:trace contextRef="#ctx0" brushRef="#br0" timeOffset="-108330.64">20892 11409 2656 0,'0'-15'126'15,"0"3"11"-15,0-2-5 0,0 1-15 0,0 2-9 16,11-7-8-16,-8 7-15 0,24-10-9 16,6-5-12-16,1 8-10 0,12-7-3 0,4 0-19 15,-3 0-26-15,6 1-55 0,-3 7-55 16,-10 2-49-16,-10 5-62 0,-3 2-58 15,-7 7-120-15,-4-5-65 0,-5 6 48 0,-11 0-165 16,13 7-75-16</inkml:trace>
  <inkml:trace contextRef="#ctx0" brushRef="#br0" timeOffset="-108143.91">21136 11537 1790 0,'-7'10'120'0,"4"-2"7"0,0-1 10 16,3-7-3-16,0 0 9 0,0 0-17 0,24 3-12 15,-24-3-14-15,42-14-2 0,-12 3-18 16,7-3-10-16,-4 0 3 0,0-1-12 0,11-6-11 16,-4 4-17-16,-7 1-25 0,-3-1-39 15,-3 0-34-15,-3 8-37 0,-5-4-36 0,1-2-30 16,-7 5-46-16,1-1-47 0,-1 4-120 16,-5 0-267-16,-2 4-144 0</inkml:trace>
  <inkml:trace contextRef="#ctx0" brushRef="#br0" timeOffset="-106411.77">22437 10669 1934 0,'19'-1'52'0,"-13"-2"21"15,-6 3 10-15,18-3 0 0,-18 3-6 16,9-3-6-16,-9 3-13 0,0 0 1 15,0 0-11-15,14-2 1 0,-14 2-9 0,0 0-2 16,0 0 4-16,0 0-2 0,0 0-14 16,0 0 0-16,-23 23-2 0,5-16 6 0,2 0-11 15,-7 0 3-15,-4 1-3 0,0-2-2 16,-3-2-2-16,0 3-4 0,0 1 5 16,0 1-8-16,0-2 2 0,1 0-6 15,-1 4 0-15,3-4-1 0,0 2 3 16,1 1 2-16,2-3 2 0,0 7-2 0,5-3 4 15,-1 3 0-15,-1-3 7 0,8 0 5 16,4 7 6-16,-2-4-1 0,1 4 14 0,7 0-5 16,-3-1-1-16,6 4 8 0,-3-5-7 15,6 1 15-15,-3 1-20 0,6 3 9 0,4-4-9 16,1 1 13-16,1-3-10 0,12-4 4 16,3 0-3-16,3-4 2 0,3-7-7 15,7-4-22-15,0 4 29 0,3-6-2 0,14-6-3 16,-11 5-4-16,-6-1-14 15,-7 2 11-15,5-1-6 0,-5 6 1 0,4-8-9 16,-4 7 5-16,-6 2 1 0,-1 2-10 0,1 8 7 16,-4-3 2-16,4 7 6 0,-10-4-6 15,6 5 8-15,-10 4-2 0,0-2 15 16,-10 8-5-16,2 0 7 0,-10 4 2 0,2 3-2 16,-10-1 0-16,-7 8-2 0,-3-2-1 15,-4 2-6-15,-3-7-2 0,-3-2 0 0,-8-5-2 16,8-8-1-16,0-3-3 0,0-3-8 15,-1-3-4-15,4-3-1 0,0-4-13 16,4 3-10-16,-1-1-29 0,0-6-29 0,4-1-45 16,-7 0-52-16,4 0-52 0,2-5-51 15,0 0-78-15,5 2-146 0,2-3-3 16,4 2 52-16,-1-5-242 0,1 2-180 16</inkml:trace>
  <inkml:trace contextRef="#ctx0" brushRef="#br0" timeOffset="-99313.27">5946 4242 1884 0,'10'23'-83'0,"-6"-2"19"15,-1-3 29-15,-3-1 16 0,-3 2 22 16,3-5 13-16,-4-1 15 0,-3 2 8 0,1-2 19 15,-1-1 6-15,1-4 18 0,-5 2 3 16,-2 0 2-16,3-3 5 0,-6-2-1 0,-2 2-7 16,-4-4-5-16,2 0 0 15,-4-3-12-15,0 0-8 0,2 0 2 0,-2-3-10 16,1-1-9-16,3 1 1 0,0-2 3 16,3 0-11-16,-3 0-2 0,7-2-10 15,0 0 1-15,6-3 5 0,0 2-5 0,7-5-8 16,0 1-12-16,7-5 8 0,3 1-12 15,3-1-26-15,4-1-32 0,6-6-23 16,4 5-34-16,10-12-43 0,2 2-56 0,1 0-65 16,7-3-155-16,-7 7-171 0,4 0-103 15</inkml:trace>
  <inkml:trace contextRef="#ctx0" brushRef="#br0" timeOffset="-98597.29">6330 3888 1820 0,'-20'2'75'15,"20"-2"26"-15,0 0 12 0,-24 0 3 0,24 0-9 16,0 0-3-16,0 0-13 0,-24-2-10 15,24 2-8-15,0 0-10 0,0 0 0 16,0 0-8-16,0 0-16 0,0 0-3 0,-9 7 1 16,9-7-8-16,0 0-2 15,23 20 0-15,-10-10-4 0,4-3-1 0,3 3 6 16,7 2-11-16,-4-1 6 0,7-1-5 16,0 0 4-16,-3-3-4 0,3 4-4 15,0-4 2-15,-6-2-5 0,1 5-3 0,-1-3-3 16,-7 1 3-16,-4-3 6 0,4 0-9 15,-7 2-2-15,-1 3 10 0,2 1-10 0,-4-1 2 16,-7 5 6-16,0 2 6 0,-7 8-13 16,-4 1 3-16,-11 13 0 0,-2-3 5 15,-2 4-6-15,-1 2-3 0,-3-5 0 0,0 1-1 16,3-6 6-16,0 3 4 0,8-8-4 16,2-4 5-16,4-3-9 0,2 0-13 15,5-8-17-15,-1 2-25 0,7-3-19 0,0-11-31 16,7 10-40-16,-7-10-60 0,17-3-56 15,-4-4-113-15,10-8-77 0,-2-2-158 0,15-13-103 16</inkml:trace>
  <inkml:trace contextRef="#ctx0" brushRef="#br0" timeOffset="-98212.86">7189 3871 1777 0,'14'-8'30'0,"-4"-1"18"0,0 0 19 16,-3 2 8-16,2-2-7 0,1 5-5 16,1-4-11-16,-2 4-5 0,4 1-2 15,-13 3-2-15,35-3-4 0,-16 6-14 16,1 0 10-16,7 1-5 0,0 7-6 0,-1 3 0 16,0 1 0-16,-2 6 3 0,-4 1-5 15,-7 6 7-15,-9-3-2 0,-1 1 7 0,-10 8 5 16,-2-2 8-16,-15 13-6 0,-3-3 1 15,-6-4 9-15,-10-4 1 0,2-6 5 16,-2-3-3-16,4-11-12 0,6-6 11 0,2-5-8 16,5-3 5-16,-1-7-11 0,0-8-11 15,-3-3 8-15,10-7-6 0,0 0-6 16,10-2 5-16,6-1-15 0,1 4 3 0,6-1-7 16,5 0 1-16,2 2-14 0,2 3-6 15,6 3-37-15,2 2-27 0,6 2-36 16,1 3-30-16,3 2-54 0,3 4-55 15,0-3-79-15,8 7-118 0,-5 0-193 0,1 0-134 16</inkml:trace>
  <inkml:trace contextRef="#ctx0" brushRef="#br0" timeOffset="-92413.1">9893 17235 1998 0,'-17'-12'133'0,"7"-1"9"0,3 5-7 0,1 1-5 16,6 7-18-16,-10-3-28 0,10 3-3 15,0 0 14-15,0 0-7 0,10 45-10 16,0-17 8-16,16 17 8 0,8 15 6 0,-8 5 2 16,4 5 6-16,0 5 2 0,4-3-12 15,-4 3-2-15,-7-4-4 0,7-5-9 16,-3 0-5-16,0-1-2 0,-11-15-10 0,4-3-10 15,-7-16-11-15,1-2 2 0,-1-1-4 16,-3-9-12-16,0-1-20 0,-3-5-31 0,-4-4-58 16,-3-9-84-16,0 0-76 15,0 0-83-15,0 0-126 0,-6-37-84 0,-5 15 55 16,-2-9-281-16,0 2-247 0</inkml:trace>
  <inkml:trace contextRef="#ctx0" brushRef="#br0" timeOffset="-91629.88">9682 17152 2301 0,'-19'-7'82'0,"2"4"3"16,7 1 0-16,10 2 1 0,-14-5-13 0,14 5 4 16,0 0-8-16,0 0-14 15,0 0 1-15,27-20-2 0,11 7-5 0,21-4-1 16,28-13-3-16,6-1-10 0,14-1 1 15,36-12-4-15,-3-2 7 0,10-1-4 0,10-3-6 16,0 1-5-16,10-1 10 0,0 0 1 16,4 6-7-16,-8 2 2 0,-2 3-10 15,-11 0 11-15,-34 7-11 0,-5-1 5 0,-4 1-5 16,0 2 4-16,-9 0 1 0,5 0-7 16,-3-2-7-16,1 4 18 0,-1-5-20 15,4 6 5-15,-1 4 10 0,-3 1 2 0,4 2-10 16,3-2-3-16,-3 9-10 15,-4-5 5-15,-10 6-5 0,-9 5 7 0,-4-4-1 0,0 4-7 16,-3 0 5-16,-4 4 2 16,-7-2 0-16,-9 2-2 0,-7-3-4 0,-7 5-5 15,-3 2-4-15,1-1 4 0,-8 0 12 16,0 6 2-16,4-3-3 0,-4 2-6 16,-6-1 6-16,3 7 7 0,0-1 10 0,0 1-3 15,6 7 14-15,4 3-3 0,-2-1-2 16,1 7 2-16,4 1 5 0,-2 0-2 0,-8 1 0 15,7 0-4-15,-7 2 9 0,0-1-15 16,1 2-1-16,-1-1-1 0,-3 1 4 16,6-2 1-16,2 5-1 0,-5 0 10 0,0 2-3 15,-3 4 1-15,0-1 1 16,-6 3-4-16,2-1 7 0,-3 5 7 0,1 1-1 16,-8 2 3-16,1 0-8 0,-4 0 4 15,-2 0-1-15,-2 0 4 0,-2 2 4 0,-4-2 1 16,-3-6-5-16,0 10-2 0,-3-2-5 15,-7-2 2-15,1-2-4 0,-9-3-8 0,-5-1 6 16,-7-1-5-16,-23 2-3 16,3-1-2-16,-10-2 2 0,-10-5-5 0,-14 1-5 15,-2-1-4-15,-11-8 2 0,-9 6 1 0,-11-3 3 16,-33 10-14-16,-7-3 11 16,4-2-14-16,-4 3 3 0,10 1-3 0,-9-1-1 15,39-12 3-15,-3 1-3 0,7-4 0 16,3 0-3-16,7-4 3 0,6-5-1 0,4 5-4 15,19-8-1-15,4-6-3 0,1 0-8 16,-2-2-1-16,11-5-8 0,7 3-20 16,0-6-17-16,-1 3-20 0,8 3-21 0,-5-6-24 15,1 3-26-15,7-3-27 0,3-1-38 16,4 0-29-16,2 0-37 0,4 0-52 0,1-7-63 16,8 5-145-16,-2-2 37 0,10-1-336 15,-1 0-324-15</inkml:trace>
  <inkml:trace contextRef="#ctx0" brushRef="#br0" timeOffset="-84995.68">4602 17245 2484 0,'0'0'41'0,"5"-14"14"0,-5 14 7 15,0 0 2-15,0 0-11 0,0 0-18 0,-11-11 4 16,11 11 1-16,0 0-6 0,-37 15-4 16,17-2 1-16,-2 4-9 0,-16 13 6 0,5 5-12 15,-4 0-1-15,-2 5-1 0,5 0 7 16,1 2-7-16,-3 2-5 16,6-2-4-16,-5-3 1 0,10 1 7 0,1-11-6 15,10-4-6-15,4-7 9 0,1 0-7 16,-2-4 12-16,5 0 8 0,-1-4 14 0,4-3 23 15,-7 1 10-15,10-8-5 0,0 0-8 16,0 0-15-16,0 0 5 0,-30-28-9 16,20 6-8-16,0-9 9 0,3-2-9 0,-3-17-8 15,0-1-4-15,7-5 5 0,0-3 4 16,-1-1 10-16,4 4-3 0,0 12 27 0,0 12 3 16,0 4 1-16,-3 7 4 0,6 3-16 15,-6 2-10-15,3 0-9 0,0 9-5 16,0 7-10-16,0 0 10 0,0 0-8 15,0 0 6-15,40 23-10 0,-20 2 4 0,6 15 2 16,4 4-3-16,8 17 3 0,-5 2-1 16,6 1 0-16,-2 1-4 0,7-3-19 15,-8-2-46-15,1-4-36 0,-4-13-46 16,0-6-39-16,4-5-40 0,-7-10-47 0,-3-9-45 16,-4-9-99-16,-2 0-102 0,1-12 41 15,2-7-219-15,3-5-173 0</inkml:trace>
  <inkml:trace contextRef="#ctx0" brushRef="#br0" timeOffset="-84595.49">4953 17348 2019 0,'0'-21'45'0,"-6"6"17"0,6 2 8 15,0 4 1-15,-5-1-4 16,5 10-5-16,-3-13-5 0,3 13-2 0,-3-11-12 16,3 11 6-16,0 0-11 0,-3-11-6 15,3 11 0-15,0 0 5 0,0 0-12 0,0 0 1 16,0 0 1-16,0 0-5 0,0 0 4 15,-34 7-2-15,34-7 5 0,0 0-3 16,-20 8 4-16,20-8 3 0,0 0 1 0,-23 0 7 16,23 0-12-16,-20-15 6 0,10 1-5 15,-7-2-4-15,8-7 1 0,-1-4-5 16,3-1-9-16,-3-7 1 0,3 0 12 16,4-2 6-16,0-1-3 0,3 1 13 15,6 2-4-15,-6 7-11 0,0 1-1 0,4 2 2 16,2 5 6-16,-3 2 3 0,4 6-17 15,7-1 1-15,-1 10 3 0,7 3-6 16,7 6-4-16,3 6 2 0,13 16 6 0,-4 1 16 16,12 17 17-16,-1 7 5 0,-17-9 4 15,4 13 0-15,-7-7-12 0,-7 3 0 0,0-3 0 16,1 3-6-16,-7-6-6 0,-4 0-13 16,1-1-33-16,-8-11-48 0,-3-5-53 15,-3-9-57-15,-3 3-60 0,-7-5-95 16,3-1-128-16,0-5-66 0,-6 5 57 0,6-6-222 15,1-5-172-15</inkml:trace>
  <inkml:trace contextRef="#ctx0" brushRef="#br0" timeOffset="-84396.24">5866 17415 2115 0,'14'0'136'0,"-14"0"-11"0,16-5-5 16,-16 5-6-16,0 0-10 0,0 0-22 15,0 0-7-15,17 13 4 0,-17-1-16 16,0 1 1-16,0 1-2 0,0 4-9 0,0 7-11 16,-7 1 2-16,1 5-6 15,-2-1-40-15,2 2-40 0,0-1-51 0,-4-6-65 16,-1-6-85-16,2-4-163 0,-1-5-47 16,2 1-200-16,8-11-149 0</inkml:trace>
  <inkml:trace contextRef="#ctx0" brushRef="#br0" timeOffset="-83978.7">6147 16692 1950 0,'3'-22'38'15,"0"0"3"-15,0 1-8 0,0 0 5 0,7 2 2 16,1 2-3-16,-1-4-2 0,2 7-5 15,-4 2-2-15,5-1 1 0,1 5 0 16,-5 1 2-16,4 4-3 0,-13 3-8 0,0 0 1 16,37 10 4-16,-23 0 0 0,-1 5-4 15,0 3-5-15,-6 2 2 0,6 0 7 0,-3 1-1 16,-3 3-1-16,-1-5 3 0,-2 2-9 16,6-1 4-16,-7-8-13 0,4 1 1 15,-4-4-4-15,7 4 4 0,-7-5-4 0,8-1-3 16,-2-3 8-16,-9-4 13 15,24 9 3-15,-14-4 11 0,4-2 6 0,-2-2-6 16,9 5 5-16,-5-1 10 0,1 0 3 16,-1 4 4-16,5 4-2 0,-4 2 5 15,2 0 8-15,-9-5-10 0,4 8-7 0,2 4-9 16,-2 6-4-16,-5-6 0 0,-6 1-3 16,1 2-19-16,-8 0-28 0,4-3-55 15,-3 1-65-15,-3-6-68 0,-4 4-109 0,-1-9-180 16,5-2 50-16,0 0-222 0,2-5-156 15</inkml:trace>
  <inkml:trace contextRef="#ctx0" brushRef="#br0" timeOffset="-83790.63">7123 16956 2095 0,'0'0'162'0,"0"0"-10"0,23 6-12 0,-23-6-15 15,7 11 2-15,-4 1-3 0,0 1-11 16,1 4-16-16,-1 3-9 0,1 1 2 15,-1 8 0-15,0 1-16 0,4 3-14 0,-1-7-48 16,-2 5-47-16,3-5-70 0,-1-1-66 16,1-1-77-16,-1-5-153 0,-2-3-70 0,-8-1 45 15,4-5-150-15,0-2-76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4T14:11:24.5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980 1425 1818 0,'0'0'27'16,"9"-11"-1"-16,-9 11-4 0,0 0-4 15,0 0-3-15,0 0 8 0,0 0 20 0,0 0 10 16,0 0 10-16,24 24 5 0,-11-16 5 15,-2 6 3-15,5 3-3 0,-2 2 1 16,5 6-9-16,1-1 2 0,10 6-1 0,-3-3-7 16,0-8 8-16,13 6-6 15,2-11 11-15,2-11 1 0,26-11 17 0,23-15-20 16,10-14-4-16,31-28 4 0,-7-8-16 16,-7-9-6-16,-7-1 7 0,-9-2-8 15,-11 5-4-15,-23 16-11 0,-10-3 8 0,-3 13-23 16,-4 4 13-16,-23 10-10 0,4-2 4 15,-15 14-8-15,1 9 7 0,-7 2-15 0,-2 3-20 16,-2 2-23-16,-2 5-32 0,4 4-24 16,-11 3-24-16,0 0-28 0,0 0-43 15,0 0-36-15,9 20-54 0,-9-8-174 16,-6 1 8-16,3-1-142 0,-8 6-84 16</inkml:trace>
  <inkml:trace contextRef="#ctx0" brushRef="#br0" timeOffset="25151.79">10183 1730 1710 0,'-3'-10'103'0,"3"10"24"16,-4-10 19-16,4 10 9 0,0 0 11 15,-7-14-9-15,7 14-16 0,0 0-10 16,-3-7-11-16,3 7-13 0,0 0-22 16,0 0 0-16,0 0-18 0,0 0-3 15,0 0-1-15,3 43 17 0,4-23 5 0,-3 10 12 16,-1 5-2-16,0 3 1 0,4 12-3 15,-4-5-10-15,0-7 2 0,4-5-11 16,-7 9 0-16,7-5-14 0,-4-2 0 0,-3-3-9 16,4-3-2-16,-1-4-2 0,0-4-3 15,-3 0-6-15,3-5-1 0,-3 1-2 0,7-6-9 16,-7-1-18-16,0-10-54 0,0 10-51 16,0-10-65-16,0 0-73 0,0 0-66 15,0 0-79-15,0 0-159 0,0-32 22 0,0 16 52 16,0 0-216-16,0-9-176 15</inkml:trace>
  <inkml:trace contextRef="#ctx0" brushRef="#br0" timeOffset="25501.09">10250 1777 2048 0,'-7'-7'72'0,"7"7"20"0,-7-18 6 16,7 11 1-16,0 7-8 0,-7-20-6 15,7 9-7-15,0-1-2 0,4 2-11 0,-1-2-3 16,7-1-9-16,0 1-6 0,3-1 4 16,7-2-5-16,1 2-12 0,2 4-1 15,3-1-5-15,-2 4-3 0,-1 2 6 16,4 4-11-16,-3 0 5 0,6 4-7 0,-1 3 9 16,-6 4-7-16,-2 2 11 0,-1 2 10 15,-7 2 4-15,0 1 5 0,-10 7 4 16,1-3 1-16,-11 11-1 0,-3-6 3 0,-10 16-4 15,0-13-23-15,-10 8 12 0,-6-6-1 16,9-6 0-16,0-2-12 0,4-6-12 0,2-4-13 16,2-3-29-16,-1 1-39 0,7-5-44 15,-8 0-38-15,12-1-42 16,9-6-55-16,-17-3-48 0,17 3-120 0,0 0-60 0,-4-12 53 16,4 12-128-16,10-16-47 0</inkml:trace>
  <inkml:trace contextRef="#ctx0" brushRef="#br0" timeOffset="25700.46">10920 1913 1764 0,'13'7'189'16,"-13"-7"8"-16,0 0 9 0,0 0-9 16,13 1-17-16,-13-1-19 0,23-7-15 15,-2 0-16-15,-2 0-10 0,1-1-15 0,7-2-12 16,3-1-13-16,0 0-10 15,7-3-7-15,-1 6-11 0,2-3-49 0,17-2-72 16,-11 6-76-16,-7-4-72 0,-7 7-53 16,-7-3-88-16,-3 4-133 0,-3 1 51 0,-11 4-161 15,-6-2-100-15</inkml:trace>
  <inkml:trace contextRef="#ctx0" brushRef="#br0" timeOffset="25867.1">11103 2077 1805 0,'-30'19'73'16,"7"-2"14"-16,2-5 5 0,8-5 2 15,3 0-10-15,-3 0 3 0,6-3-9 0,7-4-7 16,-10 10-9-16,10-10 5 0,0 0-4 16,0 0-11-16,30 4-1 0,-3-8-11 15,6 1-2-15,11-4-41 0,-1-1-48 16,17-2-54-16,0-2-41 0,0-3-50 0,-3-5-93 16,-1 2-126-16,0-3-143 0,-5 5-59 15</inkml:trace>
  <inkml:trace contextRef="#ctx0" brushRef="#br0" timeOffset="26168.1">12106 1738 1761 0,'14'-13'145'0,"-1"5"6"0,-7 1-2 0,1 2-7 15,-7 5-12-15,17-10-17 0,-17 10-3 16,16-3-18-16,-16 3 0 0,27 3-19 0,-7 4 5 16,4 5-9-16,-5 4-7 0,5 4 0 15,2 18-9-15,-2 1 17 0,-5 4-5 16,2 4 7-16,-15 0 5 0,-3-9-7 15,-3-2 3-15,-6-4-14 0,0 0 4 16,-4-2-2-16,-4-7 11 0,-2 2 4 0,2-9-3 16,-10-2-7-16,8-10-3 0,-7-1-6 15,-1-6 0-15,-6-4-8 0,0-8-9 0,7-6 0 16,0 0-12-16,-7-12-1 0,9 1-12 16,12 2 0-16,-4 0-23 0,9-3-28 15,0 1-47-15,8 4-41 0,6-4-65 0,3 2-51 16,11-8-67-16,-4 8-93 15,3 8-141-15,0 5 51 0,7 0-242 0,0 6-224 16</inkml:trace>
  <inkml:trace contextRef="#ctx0" brushRef="#br0" timeOffset="27334.21">14923 1589 2175 0,'0'0'56'0,"-20"-22"16"16,6 7 17-16,-2 1 0 0,2-4 7 15,-2 0-4-15,-8-2-4 0,8 2 9 16,-1 4-6-16,-3-1 0 0,0 0-5 0,3 8-10 16,-2 1-15-16,5 6 0 0,14 0-12 15,-46 13 1-15,16 5-10 0,-8 11 2 0,9 4-6 16,-5 6 2-16,8 4-4 16,6 7 5-16,3 0-4 0,4 3-24 0,6 0 12 15,7-9 5-15,7-9-11 0,3 12 7 16,0-9-3-16,3-10 6 0,0-6 4 15,7-7-4-15,-3-5-8 0,3-2 3 0,0-1 13 16,7-7-1-16,3-12-6 0,3-1 6 16,18-12 2-16,-12-7 1 0,1-1 13 0,-3-6 12 15,-7 1 1-15,-4-5 8 0,-2 7 18 16,-8 7 9-16,1 1 10 0,-4 9 10 16,-13 4 9-16,11-1-19 0,-8 4-9 0,3 2-20 15,-2 3-16-15,-4 7-7 0,0 0 0 16,0 0-8-16,0 0 6 0,14 32-13 15,-8-10-3-15,0 9-5 0,4 16 1 16,-2 7 7-16,-5 2 2 0,0 2 12 0,0-1 11 16,7 1 3-16,-4-3 6 0,5-3-10 15,-5-2 7-15,4-5-12 0,1-12 4 16,-8-5-5-16,10-6-14 0,-7-3 8 0,5-3 6 16,-4-7-6-16,5 0 4 0,-1-8-2 15,-11-1-8-15,30-4-4 0,-11-4-2 0,2-5-21 16,-1-6-51-16,3-5-69 0,0 3-51 15,14-15-54-15,-7-1-76 0,3 2-70 0,-6 0-47 16,3-2-46-16,0-1 6 16,6 2-70-16,2 3-91 0,-8 0 48 0,3-2-373 15,-3 11-405-15</inkml:trace>
  <inkml:trace contextRef="#ctx0" brushRef="#br0" timeOffset="27501.84">15836 1802 2740 0,'0'0'58'0,"17"-6"25"0,-17 6-6 0,0 0 8 15,13-8-2-15,-13 8-15 0,14-11-1 0,-8 4-2 16,4 1-7-16,4-3-6 0,2 0-10 16,1 2-8-16,10-2-5 0,-1-1 2 0,1 0-8 15,-1 2-1-15,1 1-25 0,3 0-56 16,-3-1-55-16,-3 5-47 0,-2 1-70 16,-5-2-48-16,-1 4-100 0,-2 0-79 0,-14 0-200 15,21 9-153-15</inkml:trace>
  <inkml:trace contextRef="#ctx0" brushRef="#br0" timeOffset="27667.75">16149 1870 1933 0,'-19'18'45'0,"-2"-4"25"16,5-2 8-16,6-1-3 0,3-4 5 0,1 0-7 15,-1 4 7-15,7-11-13 0,-4 7 7 16,4-7-4-16,0 0-11 0,0 0 1 0,27 10-7 16,-10-10-3-16,7-3-4 0,6-4-14 15,-5 0-37-15,10-1-60 0,1-2-63 16,-3-8-81-16,4 4-98 0,13-9-124 15,-17 3-181-15,7-5-112 0</inkml:trace>
  <inkml:trace contextRef="#ctx0" brushRef="#br0" timeOffset="27970.64">16879 1530 1923 0,'14'-9'132'16,"2"5"-7"-16,-6 0-5 0,4-2-11 15,-14 6 1-15,16-5-16 0,-16 5-6 0,27 8-9 16,-13-4-10-16,-1 7-2 0,-4 6 7 15,2 4-5-15,-11 4 9 0,7 1-24 16,-11 15 22-16,4-4 0 0,-6 13 3 0,-8 3 4 16,-2 2-8-16,-1-5-3 15,1-4-14-15,5-7-2 0,4-10-7 0,4-5-11 0,0-5 5 16,0-1-7-16,3-1-1 16,3-4 10-16,7-8-7 0,-1-1-3 0,15 2-9 15,-4-5-4-15,10-5-2 0,0 1 5 16,0-1-6-16,0-1-2 0,10-5-1 15,-7 0 3-15,-3 2-5 0,-3 1-15 0,3 0-34 16,0-4-45-16,-6 4-46 0,3 1-53 16,-8 5-46-16,-2-5-59 0,-1 6-53 0,-5-2-126 15,-11 2-14-15,0 0-223 0,13 5-192 16</inkml:trace>
  <inkml:trace contextRef="#ctx0" brushRef="#br0" timeOffset="28717.81">19616 1635 2144 0,'13'-10'94'0,"-2"-5"2"16,5 5-9-16,1 2-5 0,10 1 11 15,6-1-13-15,0 6 1 0,10 2-8 0,4 2-7 16,13 6-5-16,4 7-9 0,-12 2-1 15,-1 5 11-15,-4 6-1 0,-11 1 4 16,-6 5 9-16,-3 0-1 0,-11-2 3 0,-2 2-1 16,-11-9-1-16,-3 5-13 0,-3 2 9 15,-11 1-11-15,-5 9 5 0,-5-13-6 0,-2 5-1 16,2-9-5-16,5-5 6 0,-2-7 7 16,7-6 0-16,-5 0-2 0,2-7-14 15,17 0-2-15,-27-10 2 0,14 0-6 16,-1-8-9-16,8-1 1 0,-1-1-3 15,4-9-5-15,6 4-5 0,1 0-7 0,10-4-7 16,11-11-23-16,5 2-33 0,14-1-53 16,-1 3-61-16,4 2-69 0,-4 6-62 0,8-3-88 15,-2 5-184-15,8 1 58 0,3 7-292 16,-3 1-288-16</inkml:trace>
  <inkml:trace contextRef="#ctx0" brushRef="#br0" timeOffset="28900.7">20973 1664 2493 0,'0'0'155'16,"0"0"-4"-16,0 0-18 0,0 0-13 15,0 0-7-15,0 0-19 0,43-12-2 16,-26 2-21-16,10 3-10 0,-4-3-33 0,10-2-67 16,-10 4-65-16,4-2-62 0,-4 3-69 15,-2 1-66-15,-2 1-121 0,-5 3-24 16,2-2-166-16,-16 4-110 0</inkml:trace>
  <inkml:trace contextRef="#ctx0" brushRef="#br0" timeOffset="29034.87">21139 1839 1799 0,'-3'11'33'0,"-4"-4"21"16,7-7 15-16,0 0 2 0,0 0-6 0,0 0-12 16,0 0-2-16,0 0-5 15,54-15-6-15,-35 5-12 0,11-1-44 16,0-3-53-16,8-1-58 0,2-7-68 0,6-2-452 15,1 3-144-15</inkml:trace>
  <inkml:trace contextRef="#ctx0" brushRef="#br0" timeOffset="29504.65">22113 1489 1965 0,'13'-4'83'0,"-13"4"5"15,0 0-8-15,14-3-7 0,-14 3-8 16,0 0 1-16,0 0-13 0,0 0 0 15,0 0-9-15,0 0-13 0,0 0 5 16,0 0-4-16,-30 28-2 0,16-21-6 0,-2 3 6 16,-2 1-14-16,-4 1 5 0,-2-2-4 15,4 0 4-15,-4 0-3 0,8-2 1 16,-4-4-2-16,4 0-2 0,-1 2-1 0,0-3 3 16,0-1-5-16,17-2 1 0,-23-5 0 15,10-1 8-15,-1 2-4 0,4-6-1 0,1-2 1 16,5-1-5-16,-2-2-4 0,2-6 7 15,4 0-4-15,4-2 1 0,2-4 1 16,-2 4 2-16,9-8-1 0,-3 6 0 0,6 0 5 16,1 0 11-16,-4 9-2 0,4-1-7 15,-7 6-3-15,0 5 1 0,7 6 24 16,-17 0 3-16,36 14 34 0,-9 6 18 16,-6 5 3-16,12 12 10 0,-6 6 4 15,-2 2 14-15,-1 5 1 0,-4 0 4 0,0 2-8 16,-3-2-12-16,-4-2-4 0,-3-1-16 15,-3-7-11-15,-4-5-2 0,0-7-10 16,-3 2-4-16,-3-5-1 0,-3-3 0 0,-1 1-15 16,-10-3-7-16,-10-3-38 0,-3 1-57 15,0-1-57-15,-6-5-69 0,-21 4-81 0,8-1-89 16,1-8-114-16,5 1-146 16,3-1 54-16,0 1-362 0,4-3-396 0</inkml:trace>
  <inkml:trace contextRef="#ctx0" brushRef="#br0" timeOffset="30534.02">1443 2863 2769 0,'-14'1'114'0,"14"-1"29"16,-13 6 17-16,13-6 16 0,0 0-6 15,0 0-8-15,0 0-20 0,0 0-19 0,0 0-10 16,37-41-14-16,10 16-8 0,5 0-12 16,22-8-3-16,6 1-8 0,-3 6-9 0,-1-2-7 15,-16 7 0-15,3 3-7 0,-6 1 0 16,0 2-13-16,-14 5-33 0,-6 1-50 16,-6 2-49-16,-6-2-56 0,-4 5-46 15,-1-1-37-15,-7 2-34 0,-2-4-53 16,-11 7-129-16,9-14-53 0,-12 7 54 0,3 7-228 15,-17-19-177-15</inkml:trace>
  <inkml:trace contextRef="#ctx0" brushRef="#br0" timeOffset="30784.8">1933 2292 2026 0,'-3'-13'46'0,"0"4"22"0,3 9 3 16,-5-16 3-16,5 16-1 0,5-9-14 15,-5 9-3-15,0 0-1 0,22 0 0 0,-22 0-5 16,30 5-7-16,-9 2-3 0,2 6 0 0,4 5 10 15,9 8-5-15,1 6 6 16,-7 4-1-16,-3 2-1 0,0 6 8 16,-8 2-9-16,-13 4-1 0,2 0 7 0,-8-6-8 15,-8 6-1-15,-5 0-14 0,-3-4 4 16,-1-1 5-16,-3-13-6 0,4-5-15 0,-1-4 0 16,-7 0-30-16,8-9-53 0,-4-1-55 15,3-2-55-15,0-7-78 0,1 4-120 16,2-6-88-16,1-2 50 0,13 0-139 0,-20 2-52 15</inkml:trace>
  <inkml:trace contextRef="#ctx0" brushRef="#br0" timeOffset="31901.76">4542 2632 1727 0,'-13'6'149'0,"4"-2"21"0,2 0 7 15,7-4 9-15,0 0-4 0,-14 6 0 16,14-6-11-16,0 0-13 0,0 0-5 0,0 0-22 15,0 0-12-15,0 0-7 0,0 0-10 16,0 0-11-16,57-20-6 0,-33 8-3 16,9-1-6-16,16-2-7 0,2-2-11 15,-1-1-4-15,-10 6-2 0,-4 2-7 0,-2 0-7 16,2 2-35-16,-9 1-51 0,0-1-66 16,-4 6-67-16,-2-2-65 0,-9 0-71 15,1 1-100-15,-5 3-105 0,-8 0 56 0,0 0-235 16,0 0-195-16</inkml:trace>
  <inkml:trace contextRef="#ctx0" brushRef="#br0" timeOffset="32084.38">4643 2739 2206 0,'-6'6'169'0,"-2"-5"5"0,8-1 5 0,-10 8-5 16,10-8-11-16,0 0-13 0,0 0-18 16,0 0-18-16,0 0-6 0,0 0-15 0,0 0-12 15,51-8 0-15,-21 1-9 16,10 0-8-16,-1 0-3 0,5-1-14 0,-4-2-21 15,17-1-29-15,-14 0-35 0,-10 1-34 16,-3 2-47-16,-6 1-48 0,2-1-45 16,-10 1-64-16,-2-6-78 0,2 6-127 0,-8 2 30 15,-5-1-203-15,-3 6-149 0</inkml:trace>
  <inkml:trace contextRef="#ctx0" brushRef="#br0" timeOffset="34584.68">5649 2495 1898 0,'0'0'12'0,"-13"1"22"15,13-1 27-15,0 0 9 0,0 0 12 16,0 0 4-16,0 0-5 0,0 0-7 16,0 0 1-16,0 0-4 0,-23-1-5 15,23 1 2-15,0 0-10 0,0 0-6 16,0 0 1-16,0 0-10 0,0 0-3 0,40-20 2 16,-17 12-13-16,4 1 4 0,6-3-14 15,-3 2 5-15,3 1-8 0,-6-1 0 0,0 2 7 16,-7 2-11-16,-1 0-3 0,-1-2-3 15,-2 6 6-15,-16 0-1 0,30 6-5 16,-16-2 4-16,-1 6 0 0,-3 1 6 0,0 3 17 16,-4 4 2-16,1 4 15 0,0 3 15 15,-4 0 2-15,-3 3 0 0,4 2 15 16,-4-3-9-16,-4 9 2 0,4-10-8 16,-7 2-9-16,4-3-2 0,0 3-2 15,-1-6-3-15,1 3-6 0,0-7-2 0,3 1-3 16,-3-2-5-16,3 1-2 0,3-3-11 15,0 1-30-15,0-4-31 0,1 1-50 0,2-4-59 16,-2-3-66-16,3-2-109 0,-7-4-177 16,0 0-8-16,0 0 57 0,0 0-226 15,0 0-171-15</inkml:trace>
  <inkml:trace contextRef="#ctx0" brushRef="#br0" timeOffset="34735.24">5870 2863 2069 0,'0'0'105'0,"0"0"0"0,-20 1-6 16,20-1-2-16,0 0-4 0,0 0-18 16,0 0-1-16,0 0-17 0,0 0-15 0,36-25-26 15,-9 15-48-15,3-2-47 0,0-1-60 16,3 1-56-16,-3-5-101 0,3 2-130 16,-3 1-141-16,-6 6-67 0</inkml:trace>
  <inkml:trace contextRef="#ctx0" brushRef="#br0" timeOffset="34934.91">6416 2696 1766 0,'10'8'111'0,"-10"-8"3"15,0 0-9-15,0 0-6 0,23-2-7 16,-23 2-17-16,27-7-3 0,-4 1-8 0,-2 2-6 16,6-2-9-16,3 2-4 0,-5-1 4 15,-1-1-6-15,9 2-8 0,-9 1-9 16,-1 0-34-16,-3 1-29 0,3 2-34 0,-6-2-57 15,0-2-54-15,0 3-68 0,-8-5-169 16,-2 5-162-16,-7 1-82 0</inkml:trace>
  <inkml:trace contextRef="#ctx0" brushRef="#br0" timeOffset="35184.83">6616 2467 1865 0,'-14'-7'164'0,"14"7"-3"0,-9-6-10 16,9 6-10-16,0 0-23 0,0 0-9 15,-24 16 3-15,21-1-7 0,-4 7 0 16,1 10-4-16,6 6 6 0,-3 2 7 0,-5 13-2 16,16 2-5-16,-8-10-8 0,6-8 1 15,-6 1-12-15,0-4-3 0,7 1-10 0,-1-3-7 16,5-3-7-16,-8-4-2 0,4-4-4 16,-4-3-2-16,3-3-6 0,-3-2-20 15,5-5-15-15,-8-8-45 0,6 4-59 16,-6-4-56-16,0 0-68 0,0 0-75 15,16-29-70-15,-12 14-146 0,3-3 16 0,-4 1 55 16,4-4-185-16,-1 2-120 0</inkml:trace>
  <inkml:trace contextRef="#ctx0" brushRef="#br0" timeOffset="35951.57">7299 2663 1934 0,'0'0'125'0,"0"0"3"15,-6-28-4-15,9 14-4 0,7 3-10 0,1 1-3 16,1-5-8-16,6 1-16 0,-5 3 5 16,7 3-24-16,-1 1 0 0,2 4-12 0,2 3 1 15,4 8-4-15,-1 2-6 0,4 7 2 16,-3 2-5-16,3 14-3 0,-10-2 10 15,-7-2 3-15,-2 2-7 0,-2 1 0 0,-9 1 2 16,3-5-5-16,-6-2 8 16,-10 6 17-16,-1-7 3 0,-6-1 8 0,4-6 0 15,-8-6 0-15,1-5-6 0,-7-1-2 16,4-6-12-16,2-6-3 0,-2 1-4 0,-1-8-7 16,-3 1-1-16,0-5-1 0,6-1-17 15,8 1-6-15,2-4-4 0,1 5-21 16,7-8-26-16,3 6-38 0,6-1-53 0,3-4-53 15,10-4-41-15,11-8-55 0,3 0-56 16,8 3-136-16,1 3-33 0,-5 8 53 0,-4 3-188 16,3 3-131-16</inkml:trace>
  <inkml:trace contextRef="#ctx0" brushRef="#br0" timeOffset="36118.25">7956 2507 1952 0,'0'0'114'0,"17"3"8"0,-17-3 9 15,0 0-3-15,0 0-14 0,24-3-13 16,-24 3-10-16,25-11-8 0,-8 7-2 0,10-6-13 16,6-5 3-16,4 2-19 0,-1 1-4 15,12-9-31-15,-5 10-63 0,-10 1-49 0,0-2-63 16,-9 1-83-16,-4 4-98 0,0 1-97 16,-7 5-196-16,-6 1-130 0</inkml:trace>
  <inkml:trace contextRef="#ctx0" brushRef="#br0" timeOffset="36284.99">8120 2646 1913 0,'-17'17'76'16,"1"-5"13"-16,5-8 9 0,1 5-4 0,10-9-7 15,-9 4-5-15,9-4-4 0,0 0-3 16,0 0-14-16,0 0-6 0,0 0-4 16,55-4-6-16,-20-7-12 0,4-2-11 0,11-5-70 15,0-1-74-15,4-6-76 0,-1-2-125 16,-10 2-113-16,0 0-153 0,-2-4-90 15</inkml:trace>
  <inkml:trace contextRef="#ctx0" brushRef="#br0" timeOffset="36567.98">8646 2189 1899 0,'0'0'175'0,"-6"-19"-9"0,9 4-1 15,-3 2-13-15,3-2-11 0,1-2-11 16,2 2-19-16,4 0-12 0,-3-1-8 0,3 4-6 15,3-2-9-15,1 3-6 0,-5 4-11 16,12 1-7-16,-8 5-10 0,7 2-2 0,-20-1-1 16,40 11 8-16,-20 2-10 0,7 6 25 15,3 12-1-15,-8-2 16 0,-4-1-9 16,8 12 13-16,-2 0 6 0,-5 2-9 16,-2-2-3-16,0 3-5 0,-7-5-4 15,-3-9-6-15,-1 4-7 0,1-1-1 0,-1 0-3 16,-2-7-3-16,-4-1-26 0,0-5-32 15,7-1-44-15,-7-4-42 0,-4-3-45 0,1-1-87 16,-4-6-93-16,7-4-112 0,-20-1-119 16,20 1 64-16,-33-13-306 0,16 5-284 15</inkml:trace>
  <inkml:trace contextRef="#ctx0" brushRef="#br0" timeOffset="36752.35">8770 2539 2531 0,'0'0'204'0,"-11"-7"1"0,11 7-4 16,0 0-17-16,-6-12-21 0,6 12-14 15,10-16-21-15,0 8-12 0,9-3-10 16,2 1-13-16,2-2-5 0,7-5-26 16,0 3-35-16,-6 3-43 0,2 0-51 0,0 3-48 15,1-2-49-15,-3 3-44 0,-7-1-41 16,-1 1-49-16,-3 0-52 0,1 1-111 0,-4 3 11 16,-4 1-189-16,-6 2-137 0</inkml:trace>
  <inkml:trace contextRef="#ctx0" brushRef="#br0" timeOffset="38335.15">22342 1589 2380 0,'-3'-19'185'16,"-7"1"10"-16,7 5-72 0,-3 1 38 15,3 2-35-15,-5 3-17 0,8 7-22 0,-10-14-22 16,10 14-16-16,-12-4-2 0,12 4-7 16,-34 18 5-16,7-1 10 0,-20 19 10 0,-13 11 4 15,0 7 9-15,0 9-1 0,-10 6 3 16,7 5-5-16,-7-5 4 0,10 5-15 16,0-2-1-16,7-2-5 0,2-8-5 0,5 0-7 15,6-9 0-15,10-14-4 0,10-8-5 16,4-6 0-16,5-7-10 0,2-3-14 0,2-4-16 15,4-3-19-15,3-8-44 0,0 0-56 16,6 3-77-16,-6-3-75 16,24-12-92-16,-5-1-181 0,-2-2 2 0,6 0 80 15,-3 1-238-15,1 1-197 0</inkml:trace>
  <inkml:trace contextRef="#ctx0" brushRef="#br0" timeOffset="38901.75">21536 2939 2195 0,'0'0'158'0,"-19"3"8"15,19-3-13-15,0 0-3 0,0 0-9 16,0 0-16-16,0 0-10 0,0 0-17 0,0 0-7 16,0 0-6-16,0 0-16 0,42-21-4 15,-12 14-10-15,7 0 3 0,-7 0-16 0,3 3 6 16,-3 0-10-16,-3 1-8 0,-3 3-9 16,-1 0 6-16,-3 3-5 0,0 1-4 15,0 4-1-15,-4 1-3 0,1 5 5 0,0 4 14 16,0 7 11-16,-8 0 17 0,1 7 14 15,-2 1 12-15,-5 2 6 0,0 2 9 0,-6 19 12 16,-5-5 1-16,2 5 1 0,-4-1-9 16,-3-3-2-16,-1-4-9 0,8-9 1 15,-1-7-16-15,0 4-8 0,-3-8-5 16,7-3-2-16,-3-3-16 0,2-2-29 16,1-8-31-16,3 1-24 0,-7-5-49 0,7-8-96 15,-3 4-91-15,3-4-96 0,0 0-104 16,-17-25-161-16,10 11 43 0,1-4-430 0,-4-1-493 15</inkml:trace>
  <inkml:trace contextRef="#ctx0" brushRef="#br0" timeOffset="39101.53">21683 3471 3020 0,'0'0'70'0,"0"0"29"16,0 0-1-16,-10-7 2 0,10 7-19 0,0 0-7 16,40-22-6-16,-7 9 3 0,17-6-9 15,14 1-6-15,2-4-10 0,-3 2-2 16,1 2-9-16,-1 3 3 0,-6 0-3 15,-11 5-9-15,-12 3-4 0,-4 1-9 16,-4 4-10-16,-6-4-19 0,-2 5-21 0,-6-2-27 16,-12 3-16-16,21 3-30 0,-21-3-40 15,9 5-72-15,-9-5-81 0,0 0-164 0,0 0-26 16,-30 14 55-16,24-8-134 0,6-6-73 16</inkml:trace>
  <inkml:trace contextRef="#ctx0" brushRef="#br0" timeOffset="40135.06">1366 3495 1876 0,'-7'7'201'0,"7"-7"-2"0,0 0-7 16,0 0-13-16,-13 5-1 0,13-5-19 15,0 0-19-15,0 0-10 0,0 0-13 0,0 0-12 16,57-22-1-16,-20 8-13 0,23-7-10 16,16-4-3-16,11-8-7 0,3 5-10 15,-3 2-7-15,-5-2-22 0,2 0-35 0,-24 9-41 16,-10 1-59-16,-10 5-45 16,-10 2-40-16,-9 4-54 0,-5 0-55 0,-7 0-112 15,2-1-74-15,-1 4 57 0,-10-2-154 0,0 6-81 16</inkml:trace>
  <inkml:trace contextRef="#ctx0" brushRef="#br0" timeOffset="45352.09">14773 3629 2784 0,'-11'-12'134'0,"2"-1"-35"0,-4 1 10 15,2-3-12-15,-2 5-10 0,4-3 3 16,-5 1-13-16,4 5-6 0,7-3-18 0,-11-1-3 16,4 7-9-16,10 4 2 0,-20-6-14 15,20 6 0-15,-33 6 0 0,17 4-14 0,-8 2 4 16,4 10-1-16,-14 9-2 0,8 4-5 16,3 2 3-16,-4 6 2 0,10 2-3 15,4-2 2-15,2-3-6 0,8-5 4 16,3-2-2-16,0 3 1 0,11-1 0 15,-8-2-9-15,10-4 3 0,-3-1-4 0,0-7 6 16,3-3 7-16,4-1-3 0,-4-9 0 16,1-4-4-16,2-4 4 0,-16 0 2 0,44-15-5 15,-24 1 1-15,3-4-6 0,1-7 13 16,6-13-3-16,-11-2 19 0,-2 7 3 0,-1-6 11 16,-5 3 17-16,2 9 9 15,-2 4 11-15,-8 6 16 0,3 2 8 0,1 1-9 16,-4 0-11-16,0 3-13 0,4 4-14 0,-7 7-11 15,0 0 3-15,0 0-8 16,0 0-7-16,20 38 2 0,-14-11-8 0,12 22 0 16,2 2 14-16,9 23 9 0,-12-2 15 15,0 3 15-15,13-5 10 0,-4 0 5 0,1-3-2 16,-7-13 4-16,-7-4-12 0,14-1 4 16,-7-9 3-16,-7-11-10 0,4-4-3 0,-7-7 18 15,4-4 16-15,-8-3 8 0,4-5-5 16,-10-6-12-16,0 0-14 0,36-17-11 15,-22 3-1-15,-4-8-35 0,7 0-54 0,-4-9-61 16,1 1-73-16,2-1-63 16,1-10-73-16,-1 7-84 0,8-6-75 0,-8 9-65 15,-2 6-115-15,-1 0-52 0,1 5 56 0,2-5-555 16,-2 5-633-16</inkml:trace>
  <inkml:trace contextRef="#ctx0" brushRef="#br0" timeOffset="45535.84">15649 3903 3474 0,'0'0'73'0,"4"-11"6"0,-4 11-3 16,6-10 2-16,-6 10-13 0,11-15-1 15,-2 2-11-15,5-1-5 0,12 2-7 16,1-3-2-16,3-2-16 0,3 6-42 0,5 1-68 16,-13-1-58-16,5 4-62 0,-6 0-67 15,3-1-56-15,-7 4-93 0,-4-2-41 16,1 9 40-16,-17-3-168 0,13 4-92 15</inkml:trace>
  <inkml:trace contextRef="#ctx0" brushRef="#br0" timeOffset="45685.75">15883 4040 1811 0,'-27'17'108'0,"10"-3"21"0,7-3 5 0,1-1 7 16,1-2 1-16,2-4 1 0,6-4-7 16,-7 9-13-16,7-9-13 0,0 0-10 15,0 0-10-15,0 0-3 0,61-25-10 0,-28 7-34 16,14-6-60-16,-4 3-66 0,3-4-56 15,1-5-45-15,4 2-78 0,1 1-85 16,-1 0-96-16,2-1-203 0,4 3-143 16</inkml:trace>
  <inkml:trace contextRef="#ctx0" brushRef="#br0" timeOffset="46168.12">17099 3604 1996 0,'21'-4'112'16,"-21"4"2"-16,0 0-2 0,0 0-7 0,13-4-15 15,-13 4 5-15,0 0-17 0,0 0-5 16,0 0-9-16,-10 25-11 0,10-25 0 0,-24 21-4 16,11-11-10-16,-1 5 9 15,-2 0-14-15,-1-1-6 0,-2 0 3 16,-1 1 0-16,-1-5-7 0,5 1 9 0,-1 0-1 16,-2-4 4-16,-2-1 2 0,8-5-6 15,-10 3-6-15,-1-8 2 0,7 3 9 0,-6-6 3 16,10-4-4-16,-4-3-13 0,0-4-1 15,1-7-2-15,5-3 0 0,5-1 8 0,0-2 8 16,2 6 6-16,1-3 1 0,6 1-5 16,4-5 13-16,-4 4-5 0,3 3 5 15,5 0-6-15,-1 4-10 0,0 7-3 0,0-1 2 16,10 5-9-16,0 5-2 16,-4 5-1-16,14 8 3 0,4 3 21 0,9 14 11 0,-3 8 3 15,4 20 12-15,-1 0 16 16,0 7 15-16,-9 2 15 0,6 1 3 0,-10-1 20 15,-7-9 6-15,-7 0-6 0,-6-3-9 16,4 0-17-16,-14-9-2 0,0-5-1 16,-3-5-9-16,-11 1-3 0,1-7-13 0,-7-3 3 15,-7-2-7-15,1-5-24 0,-8-5-35 16,-12-2-24-16,-2-4-46 0,9-1-35 0,-7-2-31 16,2 3-18-16,4-2-31 0,0 1-37 15,6-3-38-15,5 1-54 0,2 3-54 0,0-1-47 16,7-3-94-16,7 0-104 15,-1 1 58-15,14-1-403 0,-13 0-414 0</inkml:trace>
  <inkml:trace contextRef="#ctx0" brushRef="#br0" timeOffset="47636.03">1819 4411 2787 0,'-20'6'72'0,"7"-6"43"16,13 0 17-16,-17 4 15 0,17-4 14 0,0 0-2 0,0 0-11 15,0 0-14-15,0 0-18 16,0 0-14-16,68-46-6 0,-19 21-11 0,22-10-7 15,-2-1-5-15,8 2-4 0,0-1-12 16,-1 0-7-16,-2 0-2 0,2 2-9 16,-2 1-2-16,-21 7-16 0,-3 3-29 0,-4-2-43 15,-5 12-52-15,-14-2-40 0,-5 6-48 16,-5 3-39-16,-4 0-41 0,-10-1-47 0,-3 6-68 16,0 0-126-16,0 0 42 15,-30-9-225-15,8 6-189 0</inkml:trace>
  <inkml:trace contextRef="#ctx0" brushRef="#br0" timeOffset="47885.7">2267 3875 2092 0,'-14'-18'78'0,"1"1"13"0,5 2 16 16,5 0 8-16,0 0-7 0,3 2 13 15,3 1-5-15,5 2-18 0,-2-4-15 16,7 7 0-16,7 3-15 0,7 1-7 0,0 3 8 16,19 7-8-16,-2 0-20 0,12 10 13 15,1 2-12-15,-1 3-10 0,11 12 9 0,-13-5-6 16,-12 7 7-16,-1-1-2 0,-14 6-1 15,-1 0-1-15,-16-4 18 16,-6-4 11-16,-11 5-5 0,-10 5-7 0,-10 1-5 0,-9-2 1 16,-4-3-4-16,-7-3-6 15,-2-7-8-15,1 5-30 0,5-8-36 0,10-7-41 16,6-2-53-16,4-4-56 0,-1-4-59 16,1 2-70-16,10-4-113 0,3-1-73 15,-1-2 49-15,5-1-190 0,6-3-135 0</inkml:trace>
  <inkml:trace contextRef="#ctx0" brushRef="#br0" timeOffset="49919.35">11679 6542 2018 0,'0'0'155'0,"-6"-10"9"15,6 10-25-15,0 0-16 0,-7-7-20 0,7 7-8 16,0 0-12-16,0 0 8 0,0 0-25 16,0 0 3-16,0 0-11 0,-14 32-1 0,11-17-10 15,-3 5 5-15,-7-1-7 16,-4 6 1-16,-4 0-16 0,-1-1 2 0,1 1-3 15,-12 5-2-15,6-10 4 0,4-2-9 16,3-10 2-16,3 0 6 0,4-2-7 16,-4-6 0-16,17 0 4 0,-33-14-1 0,20 3-10 15,-1-4 13-15,8-1 18 0,-4 1 16 16,3-3 12-16,0 7 17 0,1-4 16 0,-1 8 0 16,1-6-11-16,2 2-13 0,4 11-13 15,-10-7-7-15,10 7-7 0,0 0-3 0,0 0-10 16,-3 35 2-16,3-10 4 0,3 10 3 15,3 17 4-15,2 7-3 0,-2 3 0 16,1 1-4-16,6-1-2 0,-3-2-3 0,0 0 1 16,0-5-5-16,0-3-9 15,3-8-18-15,-3-8-36 0,1-8-29 0,-5-9-27 16,4-2-32-16,-3-9-67 0,0-2-52 16,-7-6-42-16,0 0-25 0,19-18-10 0,-15 1 25 15,-1 2 26-15,1-3 16 0,-4-3 34 16,3 4 65-16,-3 1 60 0,3-2 43 0,-3-2 36 15,3 5 31-15,-6-6 9 0,6 3 10 16,-3 1 2-16,7 1-3 0,-4-2-5 16,5-6-7-16,1 3 2 0,7-4-8 0,5 0-1 15,5 4-7-15,-2-1 3 0,16-3 5 16,-1 3-1-16,9 0-3 0,-9 9 6 0,-2 1-4 16,-4 1-5-16,4 5 0 15,0 2-6-15,-4 4 7 0,0 3-9 0,1 2 3 16,2 5-4-16,1 1 0 0,7 13 0 15,-5 6 2-15,-2 2-5 0,-7 3 0 16,-7 8 4-16,-2-3 2 0,-12-2 5 0,1-6-8 16,-7 0-5-16,5 1 0 0,-8-5 2 15,0-6-1-15,0-5 4 0,0 2 2 0,-8-1 0 16,5-7 14-16,-7-7-12 0,1 2 12 16,-2-6-14-16,11 0-5 0,-26-18 11 15,6 3-1-15,3-8 3 0,-3 4-3 16,0-9 12-16,7 0 3 0,-1 3 5 0,5-2 0 15,2 4 3-15,7 4-1 0,-3-3 4 16,6 1-15-16,7 0 0 0,-4 0 0 16,8 0-9-16,9 2 0 0,0-2-9 0,7 9 0 15,-3 2-5-15,3 7 4 0,0 3 5 16,3 6-8-16,7 1 0 0,7 12 2 0,-4 6-4 16,4 6-6-16,-4 6 6 0,-6 6 2 15,-10 0 1-15,-4-1 4 0,-6 5 3 0,-7-9 1 16,-4-2-4-16,-2-10-4 0,-8 6 9 15,-2-3 6-15,-4-8 7 0,-4 0 0 16,-2-3 1-16,-1-11-2 0,0-4 5 16,1-6-5-16,-4-10-2 0,3-3-5 15,7-12-2-15,-3-19-3 0,0-3-4 0,13 7 0 16,3-10-6-16,0 11-2 0,4-8 5 16,10 4-8-16,-1 2-4 0,4 4-3 0,7-1-28 15,-1 16-47-15,-2 3-76 0,2 4-84 16,-2 6-94-16,6-5-192 0,16-1-27 0,-5 3 58 15,15-5-307-15,4 5-288 0</inkml:trace>
  <inkml:trace contextRef="#ctx0" brushRef="#br0" timeOffset="50185.68">13510 6282 2669 0,'-8'-10'326'0,"5"-1"-17"16,-3 4-33-16,6 7-35 0,0 0-18 15,0 0-28-15,-34 32-19 0,14 14-17 0,-6 22-11 16,-4 11-13-16,3 11-10 0,4 10-12 16,13 9-7-16,-4-1-3 0,14 3-12 15,7-1 3-15,-4-7-17 0,14-2-8 0,3-5 0 16,7-9-11-16,-1-3 15 16,4-12-23-16,3-11-36 0,-3-15-41 0,0-6-57 0,0-15-74 15,-6-11-89-15,-4-6-68 0,4-8-70 16,-5-1-82-16,8-7-145 0,0 1 47 15,-4-6 65-15,4-2-364 0,-4 0-347 16</inkml:trace>
  <inkml:trace contextRef="#ctx0" brushRef="#br0" timeOffset="53619.49">13793 7040 2545 0,'13'-21'19'0,"4"6"11"16,2 1 4-16,-2-1 8 0,7 5 7 16,3-1-6-16,-5 1-5 0,5 6 5 15,0 0-8-15,3 4-4 0,0 6 8 0,0 2-10 16,0 3 3-16,0 10 0 0,7 7 9 0,-7 4 7 15,-7 5-5-15,-7-1 0 0,-2-4 5 16,-4 0-6-16,-7 4-4 0,-3-7 4 16,0 2-9-16,0-3 2 0,-3-3-6 0,3 0 11 15,0-9 6-15,-7 1 13 0,4 1 14 16,0-5 21-16,-3-2 14 0,-5-4-6 16,1 0-3-16,10-7-7 0,-17 2 2 15,17-2-8-15,0 0-1 0,-33-15-8 0,20 5-6 16,6-2-12-16,-3-3 1 0,10-2-12 15,-3-4-2-15,-1-1-6 0,11-3-5 0,3-3-5 16,-3 3-1-16,9-1-14 0,4 1-6 16,10-13-28-16,7 5-40 0,7 4-42 15,-8 1-53-15,4 10-62 0,-7 1-60 0,11-4-73 16,-11 6-135-16,4 1-61 0,-4 2 71 16,7-1-310-16,-7 1-271 0</inkml:trace>
  <inkml:trace contextRef="#ctx0" brushRef="#br0" timeOffset="53803.89">14903 6969 2398 0,'0'0'118'0,"0"0"19"15,3 13-1-15,-3-13 3 0,0 0-12 16,0 0-15-16,0 0-12 0,0 0-10 0,27 3-12 16,-27-3-3-16,36-7 0 0,-12 1-13 15,0-1-10-15,-2-1-27 0,5 1-57 16,-3-1-47-16,-1 1-53 0,-7 1-45 0,1 5-42 15,-7-2-45-15,4 3-65 0,-14 0-115 16,13 7 29-16,-13-7-141 0,0 12-57 0</inkml:trace>
  <inkml:trace contextRef="#ctx0" brushRef="#br0" timeOffset="53952.5">14916 7279 1629 0,'-20'15'25'0,"13"-2"22"0,-6-5 29 0,13-4 21 15,-3-1-2-15,3-3-8 0,0 0-9 16,0 0-1-16,0 0-9 0,20-15-12 15,3 2-3-15,-3 4-5 0,10-7-7 0,0 1-8 16,16-7-47-16,8 0-23 0,6-2-33 16,20-1-70-16,0-4-96 0,0 1-158 0,-13 9-157 15,-1 1-53-15</inkml:trace>
  <inkml:trace contextRef="#ctx0" brushRef="#br0" timeOffset="54502.54">16370 6953 1744 0,'0'0'135'0,"0"0"4"16,0 0-13-16,0 0-7 0,0 0-1 15,0 0-12-15,0 0-15 0,0 0-13 16,0 0-6-16,0 0-13 0,0 0 5 16,0 0-1-16,-30 12 7 0,13-8-11 0,-4 2-6 15,2 1 4-15,-4 3 3 0,-1 1-13 16,-3-3 2-16,-3 3-1 0,0 2-9 15,-3 2 0-15,0-4-2 0,-1 3-10 0,1-3 2 16,3 3-7-16,3-4 6 0,4-1-2 16,0 4 3-16,0-5 10 0,2-1 2 15,5-1 7-15,2-2 10 0,1 0 6 0,4 2 8 16,9-6 15-16,-24 5 6 0,24-5-5 16,-14 0-3-16,14 0-6 0,0 0-3 0,-22-12-3 15,17 5-7-15,2-6-2 0,3 1-5 16,0-9-5-16,11-4-6 0,-5-7-1 15,15-14-8-15,4 2 1 0,2-6-8 0,0 5 6 16,0 2 13-16,0 3 17 16,-4 0 2-16,-7 9 21 0,1 6-1 0,-7 8-8 0,4 2-14 15,-11 5-21-15,7 2-1 16,-4 7-3-16,-6 1-8 0,0 0-1 0,24 12-2 16,-18 8-2-16,4 7-5 0,4 19 8 15,-4 6 3-15,0 3 7 0,0 8 7 0,6 12-5 16,-2 0 9-16,-1-13-12 0,1-2 4 15,-1-6-4-15,1 2-8 0,-8-16 1 0,0-5 10 16,4-2-4-16,-7-14 1 0,5 2-2 16,-5-4-34-16,0-2-24 0,1-8-42 15,2-1-50-15,-6-6-61 0,0 0-75 0,0 0-86 16,0 0-86-16,17-18-99 16,-10 8-150-16,-1-3 69 0,-3 4-535 0,8-4-602 15</inkml:trace>
  <inkml:trace contextRef="#ctx0" brushRef="#br0" timeOffset="54786.51">17246 6892 3470 0,'-10'-10'179'15,"10"10"15"-15,-7-10 1 0,7 10-15 0,-6-7-23 16,6 7-14-16,0 0-20 0,-7-11-7 16,7 11-32-16,0 0-47 0,0 0-54 0,0 0-69 15,0 0-87-15,0 0-77 0,0 0-63 16,0 0-72-16,13 24-181 0,-13-12 40 15,0 2 71-15,0 4-262 0,4 2-209 0</inkml:trace>
  <inkml:trace contextRef="#ctx0" brushRef="#br0" timeOffset="54936.2">17243 7369 2143 0,'-10'25'79'0,"0"-2"32"0,3-5 12 0,-3 0 27 16,3-4-17-16,-3 4-9 0,4 0-11 15,-7 1-17-15,-1-5-3 0,8 4-5 16,-8 3-12-16,1-10-68 0,6 6-59 0,-3-5-60 15,3-2-56-15,1 0-61 0,-1-5-128 16,7-5-86-16,-6 4-232 0,6-4-170 0</inkml:trace>
  <inkml:trace contextRef="#ctx0" brushRef="#br0" timeOffset="55302.86">17809 6911 2155 0,'11'-11'196'0,"2"1"-4"16,-7 2-15-16,8 4-14 0,2-5-20 16,-2 7-16-16,-14 2-16 0,30 0-7 15,-3 5-2-15,-8 2-13 0,15 6-8 0,-4 2-11 16,0 6-8-16,6 8 1 0,-3 4-10 16,2 2-3-16,-13 5 1 0,5-1-3 0,-13-3-3 15,-4-1 0-15,-4-6-6 16,-3 3-2-16,0-3 1 0,-6-2-8 0,3-8 1 0,-3-1 2 15,-7 0-1-15,0-5 1 16,0-6-2-16,-3 1-4 0,-1-8-6 0,14 0 1 16,-30-8 2-16,14-2-3 0,2-3-5 15,-5-3 3-15,8-5-6 0,-2 0-4 16,10 0-2-16,0-2 4 0,0 0-2 0,9 1-5 16,0-3-5-16,15-3-16 0,1-6-37 15,13 2-47-15,1 4-80 0,4 0-62 0,10 0-61 16,-4 1-61-16,8 4-162 0,-4 1 34 15,3 3 62-15,-3-2-221 0,7 4-149 16</inkml:trace>
  <inkml:trace contextRef="#ctx0" brushRef="#br0" timeOffset="55603.44">19163 6636 2056 0,'3'-8'171'0,"4"-1"28"0,-4 1-1 0,-3 8-11 15,7-7-17-15,-7 7-18 0,0 0-13 16,0 0-24-16,0 0-5 0,0 0-14 15,0 0-4-15,-7 40-5 0,4-23-10 0,-4 8-11 16,0 8 0-16,-13 13 1 0,4-1 3 16,-1 6 5-16,-9-2 9 0,-1 1 1 0,-3 9-2 15,10-9 4-15,-1-2-9 0,2 0-2 16,2-9-9-16,4-1-4 0,-1-8-7 16,11-5-5-16,0-3-5 0,-4 1-3 15,4-4 0-15,6-1-1 0,-3 0-8 0,0 0 3 16,7-4-4-16,2 1 4 0,5-2-10 15,2-1 1-15,11-2 0 0,0 1 0 16,0-7-17-16,6 2-26 0,0-6-41 0,4-6-41 16,0-2-76-16,6 0-88 0,8-10-81 15,-2-6-86-15,-2-2-176 0,-1-2 69 0,-2 0 52 16,-1 2-322-16,-3-5-292 0</inkml:trace>
  <inkml:trace contextRef="#ctx0" brushRef="#br0" timeOffset="55769.25">19749 7092 2498 0,'3'-10'158'0,"-3"10"4"0,8-13 4 16,-8 13 1-16,3-12-14 0,-3 12-7 16,7-15-17-16,2 5-13 0,2-3-15 0,8 1-12 15,8-3 1-15,3 1-14 0,13-10-20 16,-6 10-36-16,13-7-64 0,-14 6-63 0,-6 5-49 16,-3 2-57-16,-6 4-54 0,-9 1-69 15,2 2-138-15,-14 1 14 0,0 0-244 16,0 0-198-16</inkml:trace>
  <inkml:trace contextRef="#ctx0" brushRef="#br0" timeOffset="55919.57">19697 7190 2052 0,'-35'21'17'0,"19"-4"21"15,2-5 8-15,1-2 10 0,10-6 10 0,3-4 13 16,0 0-3-16,27 7-11 0,-27-7 2 16,57-7-14-16,0-5-7 0,-2-1-3 15,9-1-1-15,3-7-33 0,13-4-44 0,-17 3-52 16,-3-6-54-16,-3 1-62 0,-4-4-83 15,-3 2-108-15,-3-3-154 0,-11 4-49 0</inkml:trace>
  <inkml:trace contextRef="#ctx0" brushRef="#br0" timeOffset="56186.37">20616 6725 1657 0,'10'-10'78'16,"-3"-1"28"-16,-1 4 31 16,4 0 8-16,-3-1 8 0,3 1 13 0,-3-1 4 15,-7 8-11-15,13-13 19 0,0 6-12 16,1 0-9-16,-1 2-14 0,-3-1-13 0,-10 6-11 15,23 0-9-15,-23 0-13 0,37 7-3 16,-20 1-11-16,-1 1-5 0,11 7-6 16,-7 1-4-16,7 7-2 0,-8 1-7 0,2 1-1 15,-4 5 12-15,-4 9-4 0,4 6 8 16,-11-9-7-16,-6 1-7 0,-3-1-3 0,0 2 3 16,-8 11-7-16,8-7 1 0,0-8-11 15,-4-2-45-15,7-6-42 0,0-2-50 0,-6-2-60 16,-2-3-53-16,2-8-67 15,0-2-60-15,-1-7-93 0,-7-2-121 0,14-1 46 16,-19-7-337-16,5 3-325 0</inkml:trace>
  <inkml:trace contextRef="#ctx0" brushRef="#br0" timeOffset="56320.67">20772 7186 2544 0,'0'0'125'0,"-6"-11"25"16,6 11-8-16,-3-15 2 0,3 8-8 0,0 7-7 15,6-24-19-15,5 12-2 0,-2-1-17 16,4 1-1-16,14-2-12 0,3-4-16 15,3 2-46-15,-3 1-70 0,8 1-85 0,5-9-82 16,-7 6-97-16,11-4-209 16,-10 7 54-16,-1 2 50 0,-2-1-179 0,5 2-102 15</inkml:trace>
  <inkml:trace contextRef="#ctx0" brushRef="#br0" timeOffset="56452.78">21849 6835 1870 0,'17'-7'116'0,"-4"1"-1"0,-2 1-15 0,-2-1-8 15,-9 6-12-15,21-4-11 0,-21 4-3 16,19 0-29-16,-19 0-47 0,14 12-65 0,-11-2-67 16,0 1-61-16,1 3-131 0,-8 4-272 15,4 2-105-15</inkml:trace>
  <inkml:trace contextRef="#ctx0" brushRef="#br0" timeOffset="56570.08">21860 7369 1839 0,'-14'34'91'0,"1"-5"9"0,3-7 10 16,-4-1-15-16,5-2-7 0,2-3-10 15,4-1-3-15,-4-4-8 0,0 3-28 0,4-7-46 16,3-3-73-16,0-4-73 0,0 8-117 16,0-8-148-16,0 0-145 0,0 0-64 15</inkml:trace>
  <inkml:trace contextRef="#ctx0" brushRef="#br0" timeOffset="57286.71">23526 6782 1802 0,'7'-21'162'0,"-1"4"10"0,2 5 2 16,-2 5-25-16,0-3-3 0,-6 10-5 15,10-11-25-15,-2 7-10 0,-8 4-6 0,30 4-17 16,-11 3-1-16,5 4-5 0,-1 9-12 16,10 13 0-16,-3 2-15 0,-7 8-9 15,-3 1 0-15,-3 6 2 0,-13 0-8 16,2 3-2-16,-6-9 7 0,-3 6-10 0,-4 0 5 15,-3-12-5-15,0-5-3 0,0-8-3 16,3-4 5-16,-3 0-2 0,4-9 5 16,-1 1 1-16,-3-9 1 0,10-4-6 0,0 0 0 15,0 0-11-15,-26-14 12 0,26 2-17 16,0-6 4-16,6-2-8 0,7-5-6 16,11-11-11-16,9 3-24 0,7-1-57 0,7 0-41 15,16-1-44-15,4 0-41 0,2 2-35 16,-15 5-31-16,0-1-32 0,-1 1-41 0,-3 0 11 15,0 3-324-15,-4 6-164 0</inkml:trace>
  <inkml:trace contextRef="#ctx0" brushRef="#br0" timeOffset="57502.75">24583 6767 1960 0,'14'-14'45'0,"2"3"49"15,-6-2 30-15,-3 3 22 0,-1 2 32 16,-6 8 7-16,10-8 16 0,-10 8 14 0,3-9 0 16,-3 9-9-16,0 0-21 0,0 0-22 15,0 0-18-15,0 0-12 0,0 0-7 0,0 0-6 16,0 34-12-16,-3-12-5 0,0 6-13 15,-1 5-1-15,-2 17-12 0,0 4-4 0,2 3-10 16,0-1 0-16,1 2-15 0,-4-4-36 16,7-9-46-16,-3-8-52 0,0-2-52 15,0-6-68-15,0-4-45 0,3 0-18 0,-4-7-35 16,-3-5-28-16,0-5-50 0,1-5-58 16,6-3-44-16,-14 0-278 0,14 0-253 0</inkml:trace>
  <inkml:trace contextRef="#ctx0" brushRef="#br0" timeOffset="57586.52">24459 7253 2107 0,'3'-13'-124'0,"5"2"18"16,-2-1 0-16,1 2 21 0,10-5 9 16,-4 1 0-16,7-3-41 0,3 0-20 0,4 1-299 15,-1-2 56-15</inkml:trace>
  <inkml:trace contextRef="#ctx0" brushRef="#br0" timeOffset="57802.57">24940 6935 1258 0,'23'-16'23'0,"0"4"47"0,-6-3 41 0,-1 2 49 16,-5 3 30-16,-2 2 8 0,-2 1 14 0,4 0 6 15,-5 0-11-15,-6 7-19 16,10-11-16-16,-10 11-16 0,0 0 1 0,0 0 1 16,0 0-7-16,3 28-10 0,-6-10-7 15,3 1-10-15,-4 12-10 0,1 1-12 0,0 5-13 16,0 16-4-16,0-3-8 0,-2-7-20 16,2-5-33-16,0-5-44 0,3 0-45 15,0-5-59-15,0-3-52 0,-3-5-41 0,3-2-17 16,-7-6-60-16,1-5-39 0,-2-1-57 15,8-6-49-15,-13 0 13 0,13 0-206 0,-20-7-130 16</inkml:trace>
  <inkml:trace contextRef="#ctx0" brushRef="#br0" timeOffset="57903.82">24910 7317 1866 0,'0'0'48'15,"-7"-13"25"-15,7 13 13 0,-7-14 7 16,10 3-16-16,-3 11 1 0,11-18-13 16,5 7-8-16,4-3 0 0,10-3-7 0,3 5-9 15,1-3-43-15,16-2-51 0,-1-8-55 16,2-6-77-16,2 4-96 0,14-11-387 0,-4 1-162 15</inkml:trace>
  <inkml:trace contextRef="#ctx0" brushRef="#br0" timeOffset="58086.05">25819 6690 2048 0,'17'-18'120'0,"-4"6"39"15,-5 2 13-15,-5 2-21 0,3 1-20 16,-6 7-9-16,0 0-8 0,0 0-26 16,16 19 17-16,-8 2 2 0,-2 8-8 15,10 20-9-15,-2 5 2 0,2 18-17 16,-5-9 1-16,-4 5 4 0,-4 12-17 0,-6-16-1 15,-11 14-11-15,-2-6 5 0,-14-4-18 16,-4-8-46-16,-13-6-48 0,-5-4-60 0,-16-4-79 16,-11-9-96-16,-11-3-176 0,3-12-45 15,-20 0 60-15,7-9-229 0,17-5-176 0</inkml:trace>
  <inkml:trace contextRef="#ctx0" brushRef="#br0" timeOffset="59036.55">12299 8605 2202 0,'-3'-15'218'16,"-4"5"4"-16,7 2-3 0,0 8-12 16,-3-12-20-16,3 12-18 0,0 0-27 0,0 0-15 15,0 0-13-15,0 0-8 0,0 0-15 16,13 47-9-16,-2-17-5 0,5 18-7 0,-2 2-11 16,-1 2 2-16,4 4-5 0,-4-2-12 15,1 4 1-15,-5 2 0 0,1-10-2 16,0 0-1-16,-6-10-3 0,-1-8-5 0,0-4-5 15,-3-3 3-15,0-5 0 0,-3-4 1 16,-4 1-1-16,-3-10-8 0,-3 0 1 0,-4-2-8 16,-2-5 8-16,-5 3-14 15,4-8 6-15,-4 2-2 0,5-4-1 0,-5 0-3 16,7-6-4-16,1-2 1 0,6-3-1 16,3 3-3-16,10-2-1 0,8-4-6 0,5-4 0 15,1 6 5-15,7 4-6 0,-2 5-7 16,5 3-1-16,3 7 2 0,0 1 1 15,6 6 2-15,15 17-3 0,-4 2 6 0,-11 16 13 16,14 8 19-16,-20-6 10 0,0 6 5 16,0 13-2-16,-7-13-2 0,-2 1-7 0,-5-1 0 15,4-1 2-15,1-6 1 0,-5-17-6 16,1-2-17-16,-1-10-19 0,4-2-31 16,0-5-20-16,0-1-46 0,-3-6-63 15,6-6-73-15,0 5-67 0,1-9-88 0,6-4-199 16,-3 3 54-16,3-7 53 0,0-3-333 15,-3 5-307-15</inkml:trace>
  <inkml:trace contextRef="#ctx0" brushRef="#br0" timeOffset="66253.61">15116 11965 3242 0,'0'-14'212'0,"-3"4"19"0,-3 3 1 0,6 7-7 16,-11-9-29-16,11 9-19 0,0 0-32 15,0 0-13-15,0 0-13 0,0 0 9 0,6 40-2 16,5-14 23-16,-8 8-3 15,4 3 1-15,-1 13-12 0,8 3-15 0,-7 7-11 16,-1-1 3-16,-3 2-13 0,0-4-8 16,5 0-16-16,2-7-18 0,-7-9-39 0,6-11-66 15,-1-2-40-15,-8-11-36 0,6-1-33 16,-6-5-82-16,4-8-80 0,-4-3-53 0,0 0-52 16,-7-47-91-16,0-11-93 0,-6-22 48 15,0-10-450-15,-1-3-485 0</inkml:trace>
  <inkml:trace contextRef="#ctx0" brushRef="#br0" timeOffset="66803.69">14996 11634 2940 0,'-14'-19'-14'0,"8"5"9"16,-4 3-2-16,7 4 3 0,3 7-4 0,0 0-6 15,0 0 0-15,0 0-19 0,0 0-10 16,36 22-19-16,-15-7-6 0,1 8-9 16,19 6 13-16,-1 4 3 0,-1-1 9 0,5 1 9 15,-4-2-3-15,0-2 7 0,-3-1-1 16,-3-10 11-16,-9 1-1 0,10-6 1 15,-5-5 8-15,-5-2 6 0,10-2-8 0,-2-4 7 16,-3 0 1-16,0-4 13 0,3-9 10 16,0-1 13-16,7-9 2 0,0-9 15 0,-7 0 12 15,-6-1 16-15,-4-5 7 0,-10 9 15 16,1-3 8-16,-4 7 24 0,-7 4-12 16,0-1 18-16,-3-2 3 0,-3 8-14 0,3-1-13 15,-3 6-7-15,-3-3-12 0,6 14-15 16,-13-1-8-16,13 1 0 0,0 0 5 15,-35 26-4-15,19-1 4 0,-4 19 1 0,4 4 5 16,-5 4 9-16,5 4-3 0,-4 18 9 16,10 2-8-16,6 6 11 0,4-15-3 15,0 20 4-15,7 3-1 0,3-5-5 0,3 0-1 16,1-2-7-16,-4 2-5 0,-1-9-8 16,-1-9-13-16,-2-3-1 0,1-2 2 15,-4-1-9-15,-3-9 1 0,0-8-5 16,0-5 0-16,-7-7 1 0,1-4 0 0,-5-6-7 15,-2-1 6-15,-7-9-7 0,4-2 3 16,-1-6-2-16,-6-4-7 0,3-1-3 0,-4-5-1 16,5-1-5-16,-1-5 2 0,-1-5-4 15,-2-4-9-15,10 1 10 0,0-8-6 16,-1 1-9-16,4-9-19 0,10 7-26 0,10-6-19 16,7-10-25-16,2 0-25 0,8-5-41 15,14-3-47-15,-5 13-35 0,17-13-20 0,15 9-21 16,4 1-26-16,1 4-25 0,1 1-47 15,-1 1-92-15,-3 1-18 0,1 5-281 0,-14 5-255 16</inkml:trace>
  <inkml:trace contextRef="#ctx0" brushRef="#br0" timeOffset="67036.07">16563 12041 2340 0,'-11'-21'149'0,"8"2"36"16,0 8 14-16,-4-3 13 0,1 8 17 0,3-2 4 15,3 8-7-15,-11-11-19 0,11 11-28 16,0 0-16-16,0 0-17 0,0 0-4 0,0 0 8 15,-30 33 27-15,17-5 3 0,0 19 15 16,-1 9 0-16,-2 19-7 0,2 7-19 0,11 8-15 16,3 0-8-16,0 3-9 0,7-4-9 15,3 4-15-15,3-4-11 0,4 0-6 0,13-4-7 16,-7-5-34-16,0-10-57 0,1-19-57 16,0-2-75-16,-2-9-61 0,-1-11-59 15,-4-11-87-15,-1-5-85 0,1-8-116 16,-1-5-146-16,1-8 60 0,6-7 69 15,11-12-481-15,2-10-512 0</inkml:trace>
  <inkml:trace contextRef="#ctx0" brushRef="#br0" timeOffset="68236.42">17196 12252 3133 0,'-13'-22'121'15,"0"4"33"-15,-1 8 10 0,4-1 4 16,7 3-15-16,-7 2-9 0,10 6-23 0,0 0-14 16,0 0-5-16,-47 25-14 0,17 6-1 15,10 13-15-15,-4 6-3 0,2 14-3 16,1 10-4-16,1-2-11 0,10-7 4 15,7 3-9-15,3-4-2 0,3 4-5 0,10 10-1 0,11-6-14 16,9-8-29-16,5-5-32 16,-13-14-41-16,5-7-61 0,11-5-60 0,-4-4-46 15,-1-12-58-15,-6-9-64 0,0-8-129 16,0-4-28-16,7-4 52 0,13-9-291 16,3-8-253-16</inkml:trace>
  <inkml:trace contextRef="#ctx0" brushRef="#br0" timeOffset="68720.35">17803 12552 2348 0,'-7'-25'148'0,"1"6"28"16,-2 1 26-16,2 8-3 0,-1-4 2 15,4 7-20-15,3 7-16 0,-6-12-18 16,6 12-16-16,0 0-18 0,0 0-12 0,0 0-7 16,0 0-8-16,0 40-5 0,0-18 6 15,6 14-6-15,-3-1 4 0,4 15 0 0,-1 3-9 16,2 1 1-16,2 4-4 0,-1-3-9 15,-6-5-2-15,5-9-6 0,-2-2-11 0,-2-7-1 16,2-7-4-16,-6 0-4 0,3-7-1 16,-3-1 9-16,3-2 15 0,-3-2 31 0,0-13 5 15,0 9-4-15,0-9-19 0,0 0-2 16,0 0-2-16,0 0-7 0,-6-47-11 16,3 25 0-16,-7-10-1 0,10-1 0 15,-6-5-17-15,1 3 13 0,2-15-24 16,0 7 3-16,0-11-5 0,3 11-3 0,0 3 0 15,0 1 4-15,3-3-7 0,0-8-8 16,5 0 7-16,-2 14-9 0,4-3-1 0,-1 10 0 16,2 0-3-16,2 5-1 0,1-1 2 15,-1 6 0-15,-3 6-6 0,0 1 1 0,3 5 0 16,4 1-10-16,-4 6 14 0,-13 0-4 16,30 7-8-16,-20 6 15 0,0-1-4 0,0 4-8 15,-3 9-5-15,-4 0 17 16,-6 2-5-16,-1 1-12 0,-5 7-28 0,-5 8-22 15,-6 1-27-15,3 1-38 0,-2-2-29 0,5-8-42 16,1-8-60-16,-4 1-48 16,4-8-55-16,-1-4-45 0,1 5-103 0,7-8-69 15,6-1 73-15,-4-2-400 0,0-2-389 16</inkml:trace>
  <inkml:trace contextRef="#ctx0" brushRef="#br0" timeOffset="68936.3">18363 12802 2729 0,'10'-2'94'0,"-10"2"5"0,13-10 23 16,-3 3-10-16,-10 7-3 15,14-13-11-15,-1 2-18 0,4 2-2 0,-1-4-2 16,4 1-9-16,7-1-10 0,3 1-9 16,3-4-2-16,4 7 0 0,10-8-8 0,-14 0-2 15,0 10-27-15,-3 0-42 0,-3 0-62 16,-4-4-43-16,-6 4-51 0,2 2-61 0,-5-2-39 15,-4 1-67-15,-4 2-110 0,5-4 42 16,-11 8-156-16,3-10-80 0</inkml:trace>
  <inkml:trace contextRef="#ctx0" brushRef="#br0" timeOffset="69136.53">18590 12330 1772 0,'-8'-8'113'0,"5"1"34"15,3 7 15-15,-13-7 6 0,13 7-5 0,0 0-24 16,-9-6-11-16,9 6-7 0,0 0-2 15,0 0-8-15,-18 31 1 0,18-12-7 16,-3 9-9-16,-3 7-12 0,6 2-7 0,-3 20-4 16,-2 4-9-16,10-1-8 0,-2 1-7 15,3 6-47-15,4-10-49 0,1-2-46 0,8-3-41 16,1-8-42-16,4-8-48 0,-5-11-53 16,8-7-77-16,-7-8-95 0,7-7 29 0,6-6-154 15,10-5-75-15</inkml:trace>
  <inkml:trace contextRef="#ctx0" brushRef="#br0" timeOffset="69603.92">19439 12655 1773 0,'14'-28'108'0,"-7"6"13"0,-4 1 17 0,-3 2 3 15,-3 4-9-15,-4-2-7 0,4 0-9 16,-8 9-12-16,5-3-3 0,-7 5-15 0,-4-1-9 16,0 7-12-16,17 0-13 0,-37 16-2 15,7 0 3-15,8 8-13 0,-13 13 9 0,5 2-11 16,1 4-7-16,12-2-9 0,4-7 4 15,6-6-5-15,4 0 2 0,9-6-7 16,5 0 1-16,2-4 5 0,4-4 2 0,2 0-1 16,-2-10-11-16,7-1 3 0,-2-7 2 15,2-4-11-15,6-9 13 0,6-8 1 16,-2-8 6-16,-4-1 3 0,0 1 21 16,-7-10 17-16,-6 11 17 0,-4 4 8 0,-6 6 7 15,0 5 6-15,-4 3-4 0,7 3-11 16,-10 3-12-16,0 8-14 0,0 0-8 0,0 0 2 15,0 0-7-15,0 0-2 0,0 47-7 16,-3-15 13-16,3 8 4 0,0 17 10 0,3 4 11 16,-3 6 4-16,3 12 10 0,7-11-1 15,-6 0 3-15,6-5-1 0,3-6-9 16,-2-4-13-16,-2-13 0 0,1-8-1 0,-4-7 21 16,5-6 12-16,-1-2 24 15,4-10-8-15,-2-2-1 0,-12-5-13 0,31-18-6 16,-11-1-18-16,-4-12-7 0,8-13-4 15,2-6-14-15,-2-3-18 0,-8 0-39 0,1 1-44 16,-1 2-46-16,-2 8-53 0,2-4-60 16,-2 11-75-16,-4 8-96 0,-4 4-72 0,1 1-84 15,3 0-143-15,0 1 54 0,3 0 64 16,1 2-472-16,-1 2-499 0</inkml:trace>
  <inkml:trace contextRef="#ctx0" brushRef="#br0" timeOffset="69836.98">20260 12266 3095 0,'9'-25'131'0,"-2"6"16"0,0 2 19 16,-4 2 16-16,4 0 0 0,-1 5-2 15,-2 0-12-15,2 0-25 0,-6 10-14 0,14-8-16 16,-14 8 0-16,0 0-15 0,43 18-2 16,-20 2-9-16,-5 7 0 0,4 16 3 15,2 3-11-15,-1 10-4 0,-10 2-1 0,-2 3-7 16,-5 3-2-16,-6-3-8 0,-6 6-2 15,3-3-4-15,-18 9-23 0,7-16-38 0,-16 6-47 16,0-13-60-16,1-10-81 16,-1-5-85-16,3-13-77 0,7-7-101 0,0-9-156 0,0-6 55 15,14-3 64-15,-5-7-385 16,8-8-365-16</inkml:trace>
  <inkml:trace contextRef="#ctx0" brushRef="#br0" timeOffset="70136.81">20883 12315 2692 0,'17'-18'135'0,"-1"8"7"16,1-2-13-16,-4 2-1 0,-7 3-18 15,2 4-6-15,-8 3-14 0,16-5-14 0,-16 5 1 16,0 0-4-16,0 0-8 0,14 25 2 16,-22-10 10-16,-1 4-2 0,-1 5 5 15,-4 8-2-15,-5 11-6 0,-1-1-2 16,2 3 1-16,2-10-8 0,10-3 4 0,-2 3-9 15,2-5-5-15,3-2-3 0,6 1-5 16,0-4 6-16,0 0-3 0,11 3-4 16,2-6-2-16,5-4 0 0,2 2-1 0,4-2-3 15,0-3-3-15,-1-5-1 0,11 2-27 16,-4-5-46-16,-3-1-57 0,4-5-92 0,-4-1-65 16,0-1-67-16,-3-5-84 0,3 2-178 15,-5-6 52-15,2-1 62 0,3-1-297 16,4-2-255-16</inkml:trace>
  <inkml:trace contextRef="#ctx0" brushRef="#br0" timeOffset="70753.78">21920 12180 2214 0,'0'-10'4'15,"0"2"30"-15,0 8 24 0,3-22 13 16,-3 12 19-16,3 0 15 0,-3 10 23 15,0-15 15-15,0 15 6 0,3-10 7 0,-3 10 14 16,-3-12 9-16,3 12 16 16,0 0 21-16,0 0 9 0,-3-13 21 0,3 13 27 15,0 0 19-15,3-11 16 0,-3 11 8 16,0 0 4-16,0 0 2 0,-6-9-22 0,6 9-21 16,0 0-17-16,-14-13-41 0,14 13-23 15,-13-12-24-15,-1 3-22 0,-2 2-10 0,-11-2-11 16,-3-4-19-16,0 1-106 0,3 3-6 15,0 1 0-15,11-9 0 0,-4 2 0 0,10-2 0 16,4-1 0-16,3 2 0 0,6-4 0 16,0-1 0-16,4-1 0 0,5 0 0 0,-1 2 0 15,2 0 0-15,1 0 0 0,2-1 0 16,-10 5 0-16,8-2 0 0,3 1 0 0,-7-4 0 16,0 2 0-16,3-2 0 0,-3 0 0 15,0 7 0-15,-7 2 0 0,7-1 0 16,-3 1 0-16,0 2 0 0,-1-4 0 15,-2 10 0-15,2-6 0 0,-2-1 0 0,-1 5 0 16,4-5 0-16,-4 3 0 0,4 2-51 16,-4-5-63-16,4 3 0 0,0 1-1 15,-4 6 12-15,-3 1 1 0,6-10-4 0,-6 10 13 16,7-14-1-16,-7 14 5 0,3-1 1 16,-3 1 7-16,0 0 3 0,0 0 6 0,-13 22 6 15,4-3 6-15,-2 9 7 16,4 7 7-16,-6 18 4 0,6 2-3 0,-3 8 7 15,7 2 16-15,3-1-2 0,0 9 0 0,0-3-2 16,3 10 0-16,7 0-4 0,4-3-13 16,6 1-14-16,3-6-21 0,7-4-23 15,6-8-31-15,18-3-33 0,-4-7-57 0,-3-12-62 16,6-8-54-16,-10-8-84 0,14-2-183 16,-13-15 4-16,-5-2 66 0,-8-8-420 0,5-4-432 15</inkml:trace>
  <inkml:trace contextRef="#ctx0" brushRef="#br0" timeOffset="71170.78">22756 12012 2757 0,'-3'-15'-18'0,"3"-2"32"0,0 2 17 16,3 1 15-16,0 3 7 0,7-4-4 15,-7 2 3-15,5-2-5 0,1 5 1 16,1-2 1-16,4 2-3 0,-1 3-6 0,4 4-9 16,2 6 2-16,8-2-5 0,-3 12-3 15,-1 2 7-15,1 7 0 0,-5 6-13 0,5 10 1 16,-11-4 2-16,-6-2 9 0,-4 4-13 16,-3 2-2-16,-3-3 12 0,-7 10-1 15,0-6-5-15,0-11 5 0,0 1 0 16,0-5-16-16,-7 1 11 0,-3 0 12 15,3-7 6-15,-2-6 12 0,-1-2 3 0,-1-6 0 16,5-1 0-16,-1-3-1 0,17 0-9 16,-27-15-2-16,17 2-3 0,1 1-2 0,1-5-3 15,8-4-7-15,5-1-6 0,-2-3 1 16,6-3 5-16,15-9-12 0,9 2-5 0,-9 7-8 16,12-1-5-16,4 1-22 0,-3 3-38 15,-4 6-34-15,-3 2-52 0,0 6-47 16,-7 1-53-16,4-2-70 0,0 5-122 15,-3 3-52-15,-2-2 56 0,-1 5-211 16,-9 2-143-16</inkml:trace>
  <inkml:trace contextRef="#ctx0" brushRef="#br0" timeOffset="71353.93">23509 12184 1997 0,'0'0'135'15,"0"0"-2"-15,11 7 2 0,-11-7-4 0,0 0-4 16,0 0-3-16,33-16-8 0,-20 11-12 15,7-6-11-15,4 4-21 0,2-4 11 0,8-3-13 16,-1 3-10-16,4 3-51 16,2-3-56-16,-2 1-36 0,0 3-47 0,-8-1-35 0,-2 1-52 15,0-3-32-15,-3 2-25 16,-1-2-48-16,-4-1-325 0,2 1-144 0</inkml:trace>
  <inkml:trace contextRef="#ctx0" brushRef="#br0" timeOffset="71787.13">24193 11751 1944 0,'3'-21'97'0,"1"3"41"0,-1 6 36 15,0 2 0-15,-3 0-18 0,0 10-12 16,0 0-10-16,0 0-1 0,0 0 6 0,-13 32 9 16,9-4 0-16,-6 19 2 0,4 7 5 15,3 6-5-15,-1 5 0 0,8 6-7 16,-8 0-5-16,8 12-15 0,-4 3-8 0,0-16-10 16,0-1-16-16,3-2 1 15,0-5-10-15,0-7-6 0,-3-14-8 0,7-5-3 16,-4-8-11-16,-3-6-1 0,4-4 0 15,-4-5-11-15,3-9-3 0,-3-4-20 0,0 0-7 16,0 0-12-16,7-46-12 0,-10 10-5 16,-4-19-4-16,0-4 4 0,-3 1 0 0,4-5-2 15,-1 5 9-15,0 1-6 0,7-1-1 16,0 6 3-16,0-3 5 0,7 2 0 16,0 0 1-16,6 2 1 0,7-2 3 0,-4 6-2 15,8 1 7-15,-1 0-2 0,7 6 8 16,0 4-10-16,0 4 5 0,-3 8-3 15,-4 10 1-15,-3 3 4 0,4 7 0 16,-4 0-2-16,-1 12 0 0,2 1 1 0,-2 6 2 16,5 3-8-16,-11 11 10 0,-3 0-2 15,0 2 2-15,-7 4-3 0,-3-1 3 0,-13 16 3 16,-4-1-5-16,-2-6-2 0,-15 1-22 16,-13 6-31-16,1-12-28 0,-20-1-53 15,12-12-52-15,-6-4-51 0,3-3-56 0,7-11-75 16,7-3-124-16,13-4-50 0,3-8 51 15,8 4-319-15,2-4-297 0</inkml:trace>
  <inkml:trace contextRef="#ctx0" brushRef="#br0" timeOffset="72053.67">25190 11465 2459 0,'16'-15'97'0,"-12"5"25"0,2 0 17 15,1-1 0-15,2 7-24 0,2-3 3 16,5-1-11-16,1 2 5 0,0 6-16 0,-17 0-4 16,50 7-12-16,-17 7 0 0,4 14 3 15,-1 5 1-15,-3 16-8 0,2 10 8 16,-16-3-5-16,-2 19-7 0,-7-14 2 16,-13 10-9-16,-7 8-3 0,-4 3-5 15,-16-7-4-15,-3 0-4 0,3-8-16 0,-4-2-39 16,8-22-45-16,-1-1-63 0,0-8-73 15,-3-10-87-15,7-12-132 0,-3-2-141 0,2-6 46 16,0-4-363-16,2 0-349 0</inkml:trace>
  <inkml:trace contextRef="#ctx0" brushRef="#br0" timeOffset="72520.43">26203 11375 2662 0,'6'-31'165'0,"-2"9"43"0,-1 5 57 0,-3 5 36 16,0 1-20-16,0 1-30 0,0 10-25 16,0 0-31-16,0-10-9 0,0 10-1 0,0 0 0 15,3 32 12-15,-3-7 9 0,8 15-11 16,-2 16-3-16,-3 12-6 0,7 11-3 15,1 9-10-15,-5-1-10 0,1 2-13 0,2 5-13 16,-6-2-8-16,5-7-17 0,-2 5-5 16,-2-5-8-16,-1-2-13 0,-3-22-22 0,3-5-43 15,-3-13-58-15,0-11-65 0,0-7-57 16,0-6-34-16,3-1-57 0,-3-11-97 0,0-1-104 16,0-6-93-16,0 0-196 0,3-27 67 15,2 2 75-15,4-8-564 0,4-20-628 16</inkml:trace>
  <inkml:trace contextRef="#ctx0" brushRef="#br0" timeOffset="72770.43">26679 11400 3513 0,'3'-31'139'0,"2"13"36"0,-2 4 27 0,-3 3-9 16,0 3-13-16,0 8-30 0,0 0-19 15,0 0 1-15,0 0 2 0,0 0 20 16,3 50-3-16,4-13-2 0,-7 26-2 15,6 19-1-15,4 5-7 0,-3-2-8 0,0 5-4 16,-4-1-15-16,6 1 4 0,-1-1-24 16,-2-7 0-16,-2-14-5 0,-4-1-12 0,3-5-6 15,0-5 0-15,-3-14-15 0,0-7-51 16,0-9-42-16,0-9-40 0,0 0-28 0,-3-1-47 16,3-8-64-16,-7-6-76 0,7-3-87 15,0 0-88-15,0 0-156 0,-14-29-35 16,14 8 81-16,-3-1-529 0,6-2-577 0</inkml:trace>
  <inkml:trace contextRef="#ctx0" brushRef="#br0" timeOffset="73953.67">27482 11933 3256 0,'0'0'12'0,"0"0"13"0,0 0 6 15,0 0-9-15,0 0 6 0,-60 18 1 0,51-3 3 16,-4 6 2-16,2 1 3 0,5 3-9 16,6 0 5-16,3 6-7 0,8 1-13 0,11 5 2 15,8-1 2-15,14-6 2 0,5-5 3 16,8-3-3-16,10-3-7 0,-1-5-1 15,2-4 0-15,-11-9 3 0,-14-1-8 16,-4-1 5-16,-5-2-4 0,-1 0 1 16,-10 2 5-16,1-5-3 0,-4-1 5 0,0 2-7 15,-6-5-5-15,-5-4 4 0,-6 3-15 16,-3-4 13-16,-3 0-7 0,-11-5 4 0,-2 2-7 16,-7 1 1-16,-17-12 3 0,-7 8-4 15,-3-2-5-15,0 3 7 0,-7 2 4 16,0 0 3-16,-2-1-2 0,-5-2-11 0,11 4 8 15,-3-2-2-15,8-5 4 0,6-5 13 16,2 0 4-16,16-7-12 0,4-3 8 0,13 1-6 16,7 5-6-16,10-14 9 15,7 2 3-15,4 0-7 0,1 3-14 0,8 6 12 16,-3 1 6-16,6 6-11 0,-3 8 1 16,4 9-5-16,-4 6 1 0,-4 6 5 15,8 6 2-15,2 6-4 0,11 13 7 0,-4 6-11 16,-2 2 7-16,-8 13-4 0,0 2 7 15,-3 12 2-15,-6-10-42 0,-1 3-50 0,3-6-62 16,1-1-68-16,-7-2-90 0,3-14-151 16,4 3-34-16,0-15 69 0,-1-7-184 15,-2-3-102-15</inkml:trace>
  <inkml:trace contextRef="#ctx0" brushRef="#br0" timeOffset="74237.84">28899 11533 1919 0,'14'-15'154'0,"-4"-2"3"0,-1 9 14 0,-1-1-21 16,-2 1-18-16,-6 8-19 0,0 0-10 16,0 0-13-16,0 0 11 0,0 0 6 0,-9 46-4 15,-2-23-2-15,-13 16-3 16,2 3 10-16,-11 4 6 0,-5 12 1 0,5-12 1 16,3 3-5-16,0-2-8 0,10-4-7 15,0-7-13-15,7 0-3 0,-4-8-10 16,11-9-3-16,2 2-6 0,4-4-4 0,4 1-6 15,5-3 0-15,2-4-6 0,2 3-2 16,7-4 1-16,-1-5-8 0,8 2-1 0,3-4-18 16,7 0-39-16,0-3-45 0,0 0-46 15,9-3-69-15,1-5-66 0,-4 6-56 16,17-10-78-16,0-5-108 0,-13 6-43 0,9-4 62 16,-2-3-274-16,-4-2-236 0</inkml:trace>
  <inkml:trace contextRef="#ctx0" brushRef="#br0" timeOffset="74703.39">29729 11645 2249 0,'11'-25'101'0,"-8"2"31"0,0 6 33 16,1 2 36-16,-1 1 17 0,-3 6 9 0,3-2-28 15,-3 10-16-15,3-13-21 0,-3 13-16 16,0 0-19-16,0 0-3 0,0 0-2 16,0 0-2-16,3 55-2 0,-6-21-1 15,3 7 1-15,-3 17-6 0,3 1-5 0,0 0-9 16,0 10-9-16,-3-5-8 0,3-1-9 15,0-2-3-15,0-3-8 0,0 1-3 16,3-18-12-16,0-5-7 0,0-8-5 0,-3-3 2 16,0-5 4-16,0-8 0 0,5 1 1 15,-5-5-8-15,0-8 2 0,0 0 5 0,0 0-13 16,0 0-9-16,0 0-4 0,3-53 7 16,-6 18-4-16,-5-19 4 0,5-3-10 0,-3-2-1 15,6-4-2-15,-4 1-1 16,4 2 5-16,0-4-2 0,4 13-7 0,2-4 1 15,5 5 0-15,-2 0-4 0,7 5 3 16,2 3-7-16,5 2 2 0,4-2-5 16,-1 11 7-16,1 6-11 0,-4 5 2 0,-3 7-2 15,3 2 2-15,1 7-2 16,-4 1 2-16,7 9-1 0,-8 3 3 0,5 7-5 0,-4 6 2 16,-4 6 10-16,-2 2-8 0,-7 8 2 15,-7-5-4-15,-4 9-17 0,-5 5-24 16,-12 3-22-16,-6-6-29 0,-3-2-28 0,-6-2-13 15,-8-5-48-15,1-2-44 0,0-5-56 16,6-7-62-16,0-13-113 0,10 1-144 16,5-8 60-16,-2-2-400 0,7-8-428 15</inkml:trace>
  <inkml:trace contextRef="#ctx0" brushRef="#br0" timeOffset="74920.56">30613 11168 2937 0,'20'-3'136'0,"-4"3"1"0,5 4 7 16,2 11 9-16,14 10 0 15,-4 10 8-15,0 5 5 0,4 19-11 0,2 3-10 16,-9 8-14-16,-9 5-5 0,-12 0-14 16,-9-10-2-16,-12 12-13 0,-12 3-9 0,-9-2-40 15,-13-3-43-15,-15 0-50 0,-32 15-57 16,-17-8-53-16,-14-9-67 0,-2-13-71 15,19-20-130-15,-3-13-165 0,10-8 60 0,7 5-373 16,13-14-382-16</inkml:trace>
  <inkml:trace contextRef="#ctx0" brushRef="#br0" timeOffset="76136.98">18366 13865 2699 0,'-13'-7'71'15,"3"-2"9"-15,10 9-2 0,-14-4 1 0,14 4-21 16,0 0-8-16,0 0 5 16,-33 17-7-16,23-2 3 0,4 5-9 0,-2 5 5 15,5 11 3-15,3 3-6 0,0 16-12 16,3 2-1-16,1 4-9 0,0-1-1 0,-4 1 6 16,-4 3-2-16,4-4 1 0,-7-1-5 15,4-6-2-15,-3 0 2 0,-1-13 6 16,4-11-6-16,-5-1-6 0,2-6 4 0,-4-1 2 15,4-7-8-15,-8-3-5 0,1-7 7 16,-1-1-19-16,1-3 12 0,13 0 4 0,-27-12 6 16,18 5-19-16,-2-4-2 0,1-2 18 15,4-5-7-15,6 4-3 0,0-4-7 0,3-1 16 16,4-5-4-16,7 5-11 0,5-6 6 16,1 2-7-16,7 7 1 0,3-5 20 15,0 8-8-15,3 1 6 0,4-1 13 16,-7 11-12-16,3 2 23 0,-3 2 0 15,0 4-3-15,7 4 9 0,-4 2-8 0,8 10-3 16,-2 6 4-16,-2 0-4 0,-7 1-3 16,0 3-3-16,-7 4-8 0,-3-4 8 0,3 6-8 15,4-1-4-15,-6-5-40 0,-9-7-48 16,6 0-59-16,4-4-59 0,-5-6-70 0,7-2-112 16,6-8-157-16,-8-5 40 0,16-4 55 15,-2-3-249-15,14-11-176 0</inkml:trace>
  <inkml:trace contextRef="#ctx0" brushRef="#br0" timeOffset="76853.58">20883 14508 2222 0,'-7'-24'245'0,"7"5"20"0,-3 6 27 15,0 1-14-15,3 2-14 0,0 10-26 16,-8-14-32-16,8 14-14 0,0 0-19 0,0 0-21 16,0 0-5-16,14 50-2 15,-7-17-10-15,2 17-2 0,2 6-5 0,5-2-10 16,-5 7 0-16,5-4-8 0,-2 3-20 15,2-6-2-15,1 0-10 0,-7-8-2 0,-4-7-8 16,8-7-2-16,-11-10-15 0,7 2-6 16,-3-5 18-16,-4-1-8 0,4-5-3 0,-4-6 1 15,-3-7 1-15,4 7-1 0,-4-7-8 16,0 0-6-16,0 0-4 0,-14-35-4 16,7 14-5-16,4-4-4 0,-7-8 1 0,0-16-9 15,3-5 4-15,4 1-8 16,-7-4 2-16,4-1-10 0,-2 4 11 0,5 1 1 15,0-3-13-15,6 4 7 0,-6 7-12 16,6 8-4-16,4-12 9 0,10 3 5 0,0 3-2 16,2 0-6-16,-5 8-6 0,9-2 4 15,-9 8-7-15,-1 8 5 0,-3 6-5 0,3 5 3 16,0 3 3-16,1 1-10 0,2 6 10 16,4 6-9-16,1 4 7 0,-5 2-3 0,4 10 2 15,-4 1 5-15,-2 7-1 0,-4 1 1 16,-7 2 2-16,0 3-20 0,-3 2-21 0,-3-4-37 15,-6 14-23-15,2-5-22 0,-10 4-28 16,-2-4-33-16,-2-1-41 0,1-12-51 16,7-2-53-16,-11-9-54 0,4 4-80 15,-3-8-160-15,6 0 69 0,1-2 65 0,6-6-389 16,3 1-363-16</inkml:trace>
  <inkml:trace contextRef="#ctx0" brushRef="#br0" timeOffset="77020.42">21686 14640 2719 0,'33'-20'154'0,"-3"-3"12"0,11 0-9 16,-5-4-9-16,11 4-9 0,3-2-15 15,-1 0-20-15,2 0-12 0,2 6-10 0,-3 1-44 16,-3-4-60-16,-4 9-69 0,-10 6-58 16,-6 3-61-16,-4 0-71 0,-5 1-48 15,-6 6-90-15,1 0-22 0,-5 4-233 16,-8 4-169-16</inkml:trace>
  <inkml:trace contextRef="#ctx0" brushRef="#br0" timeOffset="77153.5">22166 14662 2010 0,'-40'33'65'0,"0"2"22"16,-3-3 13-16,2-3 5 0,19-5 3 0,1-6-12 15,9-6-6-15,4-2 0 0,8-6-15 16,0-4 1-16,0 0-17 0,60-10 8 16,-3-5-13-16,0-3-21 0,6-1-47 0,-6-4-49 15,3-2-54-15,-3 3-65 0,-8 3-53 16,-2-5-123-16,-10 5-66 0,-10 6-162 15,-4 2-86-15</inkml:trace>
  <inkml:trace contextRef="#ctx0" brushRef="#br0" timeOffset="77804.53">23636 14622 1905 0,'-34'5'198'15,"4"2"6"-15,5 0 3 0,1 1 5 16,7-2-6-16,7-2 10 0,-4-1 3 15,14-3 11-15,0 0-3 0,0 0 6 0,51-10-15 16,52-9-15-16,57-15-12 0,24 0-19 16,15-4-19-16,8 1-22 0,0-4-8 0,-1 7-13 15,-16 2-1-15,-7 1-11 0,-19 1-10 16,-48 13-11-16,-12-1-21 0,-27 8-30 16,-17-2-34-16,-17 5-38 0,-6-2-35 0,-10 5-24 15,-8 0-22-15,-5 4-31 0,-8 0-41 16,-6 0-43-16,0 0-52 0,0 0-66 0,0 0-97 15,0 0-115-15,0 0 54 0,0 0-382 16,-47-4-381-16</inkml:trace>
  <inkml:trace contextRef="#ctx0" brushRef="#br0" timeOffset="83537.95">22186 2982 2575 0,'10'-12'-21'0,"3"2"39"0,-6 2 16 0,-7 8 13 16,7-7 6-16,-7 7-5 0,0 0 6 15,0 0 19-15,0 0 8 0,-23 40 14 16,2-12 7-16,-12 9 23 0,-7 2-6 0,-13 17-4 15,-11-1 4-15,4-1-13 0,4 9 2 16,-8-5-18-16,7 2-8 0,8-6-6 16,-1 2-7-16,-4-5 1 0,14-8-7 0,7-3-7 15,-3-2-11-15,2-5 4 0,14-12-18 16,7 0-29-16,-4-6-42 0,7-2-22 0,7-4-30 16,3-3-44-16,0-6-39 0,16 5-38 15,-2-5-40-15,12-8-43 0,8-3-59 16,22-6-130-16,4-2 27 0,11-2-195 15,11-4-149-15</inkml:trace>
  <inkml:trace contextRef="#ctx0" brushRef="#br0" timeOffset="83987.78">22820 3460 1943 0,'0'0'63'0,"0"0"21"0,20-3 11 0,-20 3 4 16,0 0 8-16,0 0-3 0,0 0-9 0,0 0-1 15,0 0-7-15,0 0-8 0,0 0 14 16,-33 32-11-16,12-17-1 0,-6 2-6 16,4 1-2-16,-7 0-7 0,-10 13 5 15,0-6-19-15,0 1 16 0,0 2-14 0,-3-6 6 16,2 6-9-16,11-7 8 0,0-7 2 16,5 1 0-16,4-3 13 0,1 1 13 0,4-5 16 15,5-1 14-15,-2-4-3 0,13-3-12 16,0 0-12-16,-30-21-5 0,24 2-10 15,6-9-13-15,6-19 0 0,15-6-8 0,4-18-4 16,5 2-12-16,8-1 1 16,-2 1-11-16,1 6 1 0,-7 13-5 0,-7 4 0 15,4 6-3-15,-11 11 5 0,1 7-7 16,-7 5-11-16,0 9 1 0,0 5-2 0,-10 3-4 16,0 0 0-16,20 19 5 0,-10 9-5 15,0 3 5-15,0 19-2 0,-3 1 6 16,3 6-1-16,0 1-5 0,0 2 5 0,0-3-2 15,-4-1 1-15,4-1 3 0,-7-10-20 16,8 3-29-16,-8-9-26 0,0-8-32 0,-3-5-42 16,4-1-38-16,-1-1-43 0,-3-4-38 15,-3-3-47-15,-1-4-46 0,4-1-115 0,-3-2-85 16,3-2 60-16,-6-4-253 16,6-4-231-16</inkml:trace>
  <inkml:trace contextRef="#ctx0" brushRef="#br0" timeOffset="85020.57">17080 6067 2159 0,'-8'8'10'0,"-1"-4"24"15,9-4 12-15,-10 6 7 0,10-6 6 16,0 0 1-16,-20 1 1 0,20-1 2 15,0 0 0-15,-30-1 2 0,30 1 5 0,-21-6-2 16,12 2 20-16,-4-4-7 0,-1-2-13 16,1 0 0-16,-4-5 3 0,1-6 1 0,5 2-8 15,-2-12 1-15,3-1 1 0,0-15-9 16,0-3 2-16,13-3-9 0,7-1 1 16,-10 8-1-16,20-22 1 0,-2 14 7 0,7-11-12 15,5 2 4-15,8 6 0 0,-2-11-9 16,7 11-5-16,-2 17 3 0,2-13-7 0,10 6-1 15,4 0-7-15,7 7-2 0,-12 10-1 16,19-6-4-16,-15 17-4 0,1 1-3 0,-7 11-1 16,-7 1-1-16,4 5-3 15,-1 5 1-15,14 14-3 0,-3 2 1 0,-7 5-4 16,0 8-3-16,3 9 9 0,-10-2 5 16,1 10-9-16,-1 5 5 0,-16-5-7 15,6 10 9-15,-6 5 2 0,-7-13 14 0,7 16 4 16,-11-13 13-16,1-3 4 0,0-2 2 15,-7 0 6-15,3-2 2 0,-10-13-1 0,4-6-6 16,0-4-3-16,-4 0-6 0,4-4-4 16,-4-1 6-16,0-4-5 0,1 1-6 0,-1-5 1 15,0 1-3-15,1-5-3 0,-4 3-5 16,0-11-21-16,0 13-21 0,0-13-32 16,7 12-43-16,-4-6-75 0,-3-6-86 0,0 0-90 15,0 0-119-15,0 0-106 16,0 0 62-16,0 0-371 0,0 0-365 0</inkml:trace>
  <inkml:trace contextRef="#ctx0" brushRef="#br0" timeOffset="85320.81">18109 6022 2594 0,'-20'0'36'0,"4"3"22"0,16-3 6 16,-17 3-10-16,17-3-9 0,-10 4 6 15,10-4-5-15,0 0-1 0,0 0 12 0,21 25 4 16,-5-15 2-16,7 1-9 15,10-3 22-15,4 6-4 0,-4-4-2 0,8-1 6 16,-5 1-5-16,1-4 4 0,-1 1 13 16,4-5-7-16,-6-2-2 0,-5-2 4 15,9 2-3-15,-2-13-9 0,4 1-7 0,-10-5-7 16,3-14 2-16,4-2-9 0,-7-8-4 16,-10-4-2-16,0-5-5 0,-7-3-10 0,1 1 0 15,-1 4-6-15,-6 8-10 0,3 11 12 16,-6 4-30-16,-1 4-24 0,-3 6-54 0,0 2-72 15,0 13-32-15,-7-9-33 0,7 9-59 16,0 0-53-16,0 0-115 16,0 0-52-16,0 0 55 0,-4 41-219 0,1-23-158 15</inkml:trace>
  <inkml:trace contextRef="#ctx0" brushRef="#br0" timeOffset="86570.56">19673 5840 1999 0,'0'0'72'0,"-14"-11"16"0,8 4 10 15,6 7 7-15,-7-12-1 0,7 12-8 16,-14-10-6-16,14 10-10 0,-6-8 1 16,6 8-14-16,0 0-4 0,-23 3-5 0,23-3-10 15,-34 12 6-15,11-2-6 0,-7 2-10 16,-13 12-4-16,0-2 1 0,-1 3-1 0,4-3-1 15,7-2 5-15,3-5-9 0,-4 3 1 16,17-7 10-16,-2 0 1 0,2-4-4 16,1 0 21-16,5-1 1 0,-2 2 21 0,3-4 13 15,10-4 10-15,-17 3-14 16,17-3 2-16,0 0-3 0,0 0-8 0,-26-15 3 16,22 2-3-16,1-1-9 0,3-9-2 15,3-4-9-15,-3-10-3 0,14-19-8 0,2 1-1 16,8-15-11-16,-4 15 1 0,10-9-3 15,-7 15 6-15,-3 5 21 0,-7 12 20 16,-2 7 8-16,-5 4 4 0,1 6-11 0,2 1-19 16,-4-3-10-16,4 10-10 0,-9 3 0 15,0 4 1-15,0 0-20 0,0 0 5 0,16 20 0 16,-8-4-10-16,-5 9 4 16,4 11 3-16,-11 3 7 0,4 20-12 0,4-1 0 15,-1 0-6-15,0 3-7 0,3-4-31 16,5-1-40-16,5-5-34 0,1-1-33 0,3-7-37 15,-3-7-54-15,3 2-31 0,-4-9-39 16,8-11-42-16,-8-7-37 0,1-3-51 16,0-5-106-16,-1-3 23 0,8-7-342 0,-4-5-330 15</inkml:trace>
  <inkml:trace contextRef="#ctx0" brushRef="#br0" timeOffset="86854.84">19956 5595 2444 0,'13'-30'-6'0,"1"5"27"16,-1 5 13-16,-7 3 13 0,2 4 4 15,-5 2-11-15,0 2 2 0,-3 9-4 0,0 0 5 16,0 0 16-16,0 0 12 0,0 0 11 16,0 47 10-16,-14-14-4 0,1 14 16 15,-7 1-7-15,-3-1-2 0,6 3-11 0,-3 0 7 16,4 0-11-16,2-6 6 0,-2-1-6 16,9-5-14-16,1-8-11 0,6-2-2 15,0 0 1-15,0-6-3 0,6 3-7 0,1-6-1 16,3 2-5-16,3-4 2 0,10-2-4 15,1-2-4-15,2-6-7 0,11 4-7 0,-1-11-5 16,-1 0-35-16,-2 0-52 0,10-9-55 16,-7 1-60-16,5 0-72 0,-8-9-72 15,-3 0-137-15,3-8-41 0,7-4 63 16,-7-4-230-16,-6-4-174 0</inkml:trace>
  <inkml:trace contextRef="#ctx0" brushRef="#br0" timeOffset="87071.6">20566 5678 2052 0,'-3'-17'90'0,"3"17"22"16,0-11 0-16,0 11-3 0,0-18-3 16,3 8-15-16,4-5-9 0,-1 3-1 15,1-1-5-15,3-2-21 0,3 5 5 0,4-2-4 16,-7 2-16-16,3 3 3 0,7-1-6 0,-3 3-2 16,-4 1-8-16,4 4 5 15,-17 0-10-15,40 6 3 0,-24-3-5 0,5 6-2 16,-4-2-21-16,2 4-44 0,-2 2-35 15,4 2-37-15,-12-4-52 0,-2 3-51 16,-4 1-31-16,-3-2-84 0,-3 1-86 0,-4 1-164 16,4 0-86-16</inkml:trace>
  <inkml:trace contextRef="#ctx0" brushRef="#br0" timeOffset="87221.36">20683 5890 1721 0,'-7'5'40'0,"0"0"41"0,7-5 26 15,0 0 11-15,0 0 2 0,0 0-7 0,0 0-6 16,0 0-14-16,0 0-11 15,0 0-3-15,0 0-14 0,17-30-7 0,-4 17-4 0,-3 1-43 16,7-1-39-16,10-4-30 16,3-3-39-16,-3 0-50 0,9-10-58 0,1 0-50 15,2 1-107-15,-1 0-215 0,-8 4-79 16</inkml:trace>
  <inkml:trace contextRef="#ctx0" brushRef="#br0" timeOffset="87455.11">21156 5460 1716 0,'3'-7'48'16,"-3"7"19"-16,4-17 20 0,-1 10 10 0,-3 7 17 15,3-14 2-15,0 6-5 16,-3 8-7-16,11-15-6 0,-5 8 0 0,-6 7-13 16,13-7-8-16,-13 7-14 0,0 0-7 15,27 1-5-15,-27-1 2 0,27 16-2 16,-10-7-8-16,-7 4 11 0,7 5 3 0,-4 1-2 16,-4 6-1-16,12 3 10 0,-12 1-2 15,5 0-11-15,-7 6-5 0,-4 0 5 0,0 2-1 16,1 1-16-16,-8-1 6 15,-2 13-45-15,3-11-45 0,-1-3-42 0,1-1-52 0,-8-7-48 16,5-3-52-16,-4-7-50 0,7-6-108 16,-8-5-44-16,5-1-195 0,0-5-138 15</inkml:trace>
  <inkml:trace contextRef="#ctx0" brushRef="#br0" timeOffset="87620.58">21270 5957 1979 0,'0'0'118'15,"0"-21"20"-15,0 10 0 0,0-4-3 16,3 0-14-16,0-1-7 0,7 2-8 0,-4-6-8 15,8 3-12-15,-1-1-21 0,4 3 1 16,-4 2 3-16,4 1-13 0,7 2-8 16,-8 4-3-16,4 2-18 0,-7 1-33 0,4 3-30 15,3 0-30-15,-3 3-23 0,-1 1-36 16,1 2-36-16,-4-1-31 0,-2 0-31 0,-2 0-37 16,4-1-68-16,-2-1-326 0,-5 1-151 15</inkml:trace>
  <inkml:trace contextRef="#ctx0" brushRef="#br0" timeOffset="89522.71">14690 8086 2026 0,'-21'-11'125'15,"2"4"11"-15,-2-1-1 0,4 5 13 16,17 3-14-16,-33 3-8 0,17-2-3 16,-4 6 3-16,0 0-12 0,-3 11 0 0,-4 0 1 15,7 3-6-15,-3 22-12 0,-4 1-1 16,7 5-2-16,3 5 2 0,4 0-13 16,3 5 0-16,13 0-5 0,4-2-9 0,6-1-4 15,7-3-1-15,7-8-5 0,3-3-5 16,10-4-1-16,7-8-3 0,2-5-1 0,1-5 1 15,7-5 0-15,-3-5-8 0,-14-2-2 16,6-7-4-16,-13 5-2 0,4-6-4 16,-7 5-2-16,1-3 0 0,-9 1-4 0,2-1-6 15,-1 4-1-15,1-5-1 0,-2 10-22 16,-1-6-18-16,-1-3-27 0,-1 4-36 0,2 1-45 16,-4-2-56-16,-1 0-53 0,-2 0-53 15,-8-2-64-15,-6-3-119 0,17 0-47 16,-17 0 62-16,0 0-283 0,10-8-236 15</inkml:trace>
  <inkml:trace contextRef="#ctx0" brushRef="#br0" timeOffset="89804.97">15009 8625 2251 0,'-13'-10'88'0,"7"0"1"16,3-1 9-16,-2 4-12 0,5 7-11 15,8-12-5-15,-8 12-7 0,16-10-3 0,-2 7 1 16,2 1 11-16,7 4-8 0,8 4-1 15,-1 1 4-15,20 11 3 0,-14-1 1 16,7 5 3-16,1 6-13 0,-10 5 8 16,2-1-1-16,-6 5-3 0,-14-5 3 0,-2-1 7 15,-1-1 1-15,-13 0-7 0,0 0-2 16,-7-1-13-16,-10 20 1 0,1-7-4 0,-1-9-2 16,-9 0 2-16,-8 3-11 0,11-13-35 15,0-1-34-15,-7-7-46 0,10 0-52 16,-7-1-33-16,4 7-38 0,3-8-31 0,-1 3-37 15,5 1-30-15,2-3-97 0,5-2-73 16,2 4 52-16,1-7-162 0,-2-2-76 0</inkml:trace>
  <inkml:trace contextRef="#ctx0" brushRef="#br0" timeOffset="98921.15">21267 8282 1852 0,'-8'-20'72'0,"2"8"26"0,3-3 24 16,-1 5 10-16,4 3 13 0,0 7-9 0,-6-13-9 16,6 13-11-16,0 0-14 0,-3-11-5 15,3 11-6-15,0 0-15 0,0 0 14 0,0 0 9 16,0 0 8-16,3 49-2 0,0-24 12 15,4 7 3-15,2 18 4 0,-1 0-9 0,-5 1-3 16,0 5 0-16,0-1-10 0,4 1-8 16,-7-5-7-16,3-5-10 0,0-10-8 15,0 0-2-15,-3-5-7 0,8-5-2 16,-2-1-6-16,-6-1-9 0,7-7-12 16,-4-1-15-16,0 1-12 0,0-10-46 0,-3 0-46 15,0-7-56-15,0 0-63 0,0 0-61 16,0 0-86-16,0 0-130 0,0 0-61 0,-12-25 49 15,8 15-320-15,1 0-303 0</inkml:trace>
  <inkml:trace contextRef="#ctx0" brushRef="#br0" timeOffset="99238.17">20956 8826 2416 0,'0'0'39'0,"0"0"22"0,0 0 13 16,-20 0 3-16,20 0-4 0,0 0-1 15,0 0 0-15,0 0 5 0,0 0 13 16,0 0-4-16,0 0 5 0,40 17-5 0,-20-9 1 16,10 9-2-16,4 0-6 0,5 8 5 15,-2-9 0-15,-7 1-7 0,3 0-7 0,0-2 4 16,-3-5 4-16,0-2 5 0,0-1-1 16,11-7-3-16,2-6-7 0,17-6-5 0,-3-10-8 15,0-6-3-15,3-14-5 0,-11-4-11 16,-8 3 2-16,-11 2-8 15,-4-1-4-15,-6-1-2 0,-7 5-2 0,-6 11-2 16,3 4-3-16,-7 4-20 0,1 2-31 16,-1 3-52-16,0 3-40 0,-3 4-24 0,0 7-36 15,0 0-35-15,0 0-48 0,0 0-47 16,0 0-84-16,0 0-114 0,0 0 44 0,4 28-248 16,-1-18-207-16</inkml:trace>
  <inkml:trace contextRef="#ctx0" brushRef="#br0" timeOffset="140291.44">8563 18702 1916 0,'-13'-7'-9'0,"13"7"25"0,-11-6 11 16,11 6 13-16,-13-8 13 0,13 8 13 0,-9-7 9 15,9 7 0-15,-8-7 4 0,8 7 3 16,0 0-6-16,-13-5 3 0,13 5-14 0,0 0-1 16,0 0-4-16,0 0-7 0,0 0-9 15,0 0 0-15,0 0-5 0,0 0 12 16,0 0-1-16,4 27-7 0,2-14 4 0,0 2-18 15,2 3 6-15,5-1 11 16,-7 4-23-16,8-2 7 0,-4 1-11 0,-1-1 5 16,5-1-7-16,-7-3 4 0,-1 1 4 15,5-7-14-15,-1 4 15 0,-7-3-13 16,3-2-5-16,1 2 4 0,-7-10-3 0,10 9 0 16,-10-9 2-16,4 9-35 0,-4-9-25 15,0 0-21-15,0 0-37 0,0 0-38 16,0 0-53-16,0 0-55 0,0 0-110 0,0 0-71 15,13-17-199-15,-13 17-130 0</inkml:trace>
  <inkml:trace contextRef="#ctx0" brushRef="#br0" timeOffset="155974.26">27879 5985 2929 0,'0'-20'-150'0,"7"2"22"0,-3 3 42 0,2 0 29 15,1 2 30-15,-1-1 5 0,5 2 13 16,-5-1 1-16,4 2 7 0,7 2 5 0,-1-1 7 16,1 3 0-16,3 4 2 0,0 0 7 15,0 3-3-15,3 3 3 0,4 4 2 16,3 6 3-16,-7 3 9 0,1 5-2 0,-5 4 9 15,-1 3 7-15,-9 2-3 0,-1 0 6 16,-8 4 6-16,0 2 2 0,-8-4-4 16,-11 11-1-16,-2-4 9 0,-9 1 11 0,4-5-19 15,-4-10 8-15,-10 0 13 16,3-7-27-16,4-4 8 0,3-6-1 0,-7-5-9 16,3-3-6-16,1-3 2 0,-7-5-3 15,10 1-1-15,-3-5-4 0,6-5-4 0,4-5-9 16,3-3 2-16,10-6-3 0,7 6-11 15,3-5-1-15,3 3-24 0,11-3-30 16,-1-2-37-16,17-4-34 0,9 4-43 0,2 4-51 16,5-1-50-16,8 1-92 0,19-2-129 15,-13 7 51-15,6 4-171 0,2-2-99 0</inkml:trace>
  <inkml:trace contextRef="#ctx0" brushRef="#br0" timeOffset="156307.84">29259 5560 1748 0,'13'-10'-3'0,"1"5"13"15,-4 0-2-15,4 0 1 0,-14 5 2 0,22-3 7 16,-22 3 9-16,30 3 3 0,-12 2 3 16,-1 5 11-16,-1 1 10 0,-3 10 1 15,1 0 0-15,-2 4 5 0,-1 1-2 0,-4-1 9 16,-1 3 2-16,-3 0 6 15,-6-2 5-15,0-1 6 0,-7 6 0 0,3-3 3 0,-6-3 4 16,-4 0-9-16,-3-3 10 16,-6-4-13-16,5-3 7 0,-1-4-7 0,-5 0-3 15,3-5-7-15,-6-6-3 0,7 0-3 16,-7-8-1-16,0-2-15 0,10-3 5 16,-7-6-14-16,7-5-3 0,4 2-3 0,2-3-7 15,11 3-4-15,3-3-8 0,9-6-36 16,9 2-15-16,5-10-47 0,14 6-46 0,-4 2-44 15,10 1-64-15,1 3-69 0,2 2-155 16,1 0-3-16,2 5 56 16,-1 3-135-16,5-4-47 0</inkml:trace>
  <inkml:trace contextRef="#ctx0" brushRef="#br0" timeOffset="156675.07">30480 5311 1625 0,'0'0'40'0,"16"-1"8"0,-16 1-6 0,20-3 5 15,-20 3-5-15,27 3 6 0,-11 2 2 16,-2 5 0-16,2 0 3 0,1 5 0 16,-4-4-4-16,1 10 4 0,-4-3 8 0,-4 4 4 15,-2 1 5-15,-4 2-1 0,0-5 8 16,-7 5 3-16,1 0-9 0,-4 0 10 15,-7 0-16-15,0-4 8 0,1 3-5 16,-2-6-1-16,2-4-4 0,-4-2-16 0,4-5 5 16,-1-3 3-16,1-2-11 0,16-2-5 15,-35-7-5-15,19 0-3 0,-1-6 6 16,1-2-8-16,6 0-7 0,0 0-7 0,6-1 7 16,1-3-9-16,3 1-5 0,3 1-21 15,4-1-35-15,3-3-34 0,0 5-37 0,11-1-47 16,-5-1-65-16,1 3-68 15,2-5-136-15,8-1 5 0,0 7-160 0,0-4-91 16</inkml:trace>
  <inkml:trace contextRef="#ctx0" brushRef="#br0" timeOffset="157007.81">31362 5092 1808 0,'18'-13'87'0,"-2"4"-3"15,4 0-7-15,-3 2-5 0,-1 6-6 16,1-2-6-16,-17 3-8 0,40 4-10 16,-16 3 3-16,-1 4-7 0,3 2 3 15,1 5-10-15,-4 4-2 0,-2 3-1 0,-5 3 8 16,-2-2-2-16,-8 5 4 0,1-6 4 16,-4 0 1-16,-3 0 3 0,-3 1-2 0,-4-1 1 15,4 0 4-15,-11-4 2 0,1 0-5 16,-1-7 11-16,-2-2-6 0,-1-5 1 15,-2-7-4-15,-2 0-13 0,-2-8 13 0,3-5-13 16,0-10-8-16,3-2 5 0,4-6-8 16,-3 5-6-16,5-5-7 0,5 6 12 15,3-1-8-15,-1 2-22 0,4 2-23 0,0 1-40 16,7 7-41-16,3-1-57 16,0 5-73-16,0 3-109 0,3 2-111 0,1 2 43 0,-1 3-145 15,-13 0-64-15</inkml:trace>
  <inkml:trace contextRef="#ctx0" brushRef="#br0" timeOffset="160374.73">28206 6822 1649 0,'0'-11'27'0,"0"11"29"16,0-17 36-16,-3 8 19 0,3 9 16 15,0-18 1-15,0 18 4 0,0-13-16 0,0 13-13 16,-3-12-11-16,3 12-2 16,0 0-16-16,0 0 2 0,0 0-7 0,0 0 11 15,19 36-7-15,-8-14 12 0,2 6-9 16,4 16 4-16,-7 3 7 0,2 3-10 0,-1-2 4 16,-1 0-3-16,3 2 1 0,-3-4 1 15,-3-7-2-15,-4-4-6 0,0-9-6 16,1-1-7-16,-4-1 0 0,3-6-12 0,-3-2-2 15,4 1 1-15,-4-3 4 0,3-4-12 16,-3-1 5-16,0-9-1 0,3 13-8 16,-3-13-4-16,0 0-15 0,0 0-34 15,0 0-40-15,0 0-41 0,0 0-53 16,0 0-55-16,0 0-64 0,7-29-82 0,-1 16-162 16,4 1 3-16,1-6 68 0,5 0-203 15,4-2-143-15</inkml:trace>
  <inkml:trace contextRef="#ctx0" brushRef="#br0" timeOffset="160975.76">29283 6710 1925 0,'0'0'40'16,"-3"-20"13"-16,3 5 8 0,3 1 3 16,3 0 2-16,4-1 1 0,1-2-9 0,2-1-1 15,-4 7-10-15,8 4 0 0,4-3-9 16,-2 6-4-16,5 6-3 0,-1-2-1 15,1 11 3-15,2 1-6 0,1 5 2 0,-7 5-4 16,3 2 1-16,-3 2-2 16,-6 2 6-16,-5 1 7 0,-2 4 0 0,-7-5 1 15,0 0 4-15,-3 0 7 0,-4-3 2 0,4-3 2 16,-7-3 3-16,0 2-5 16,-7-7 6-16,4-1 2 0,-4-8-16 0,-6-2-4 15,2-3 7-15,-1-6 2 0,-2-2-19 16,4-6 17-16,-7-4-8 0,14 0-22 0,-10-3 6 15,13 0-8-15,-4 2 6 0,11-3-23 16,0 1-32-16,6 0-32 0,3 2-56 16,11-8-48-16,7 4-67 0,9-12-76 0,10 3-165 15,11 1 21-15,3 4-160 0,-1 2-115 16</inkml:trace>
  <inkml:trace contextRef="#ctx0" brushRef="#br0" timeOffset="161291.41">30649 6254 1820 0,'24'-4'34'0,"-1"1"7"0,-3 0 10 0,0 3 5 15,-20 0 1-15,30 6 2 0,-17-3-2 16,4 4-1-16,4 5 5 0,-2 1 6 0,-2 5-10 16,-1 1 0-16,-8 1-5 0,4 7 10 15,-8-4-1-15,-4 4 3 0,-4 1-3 16,4 0-10-16,-6 0 6 0,-5 1 2 0,-5-1 6 15,2-3 0-15,1-6-4 16,4-1 2-16,-5-5 12 0,1-4-4 0,-4 0-9 16,1-5-7-16,-1-7-6 0,17 3 10 15,-37-19-10-15,17 1-1 0,0-5-12 0,0-2-2 16,7 0-10-16,-1-2 0 0,5 0 3 16,2 2-13-16,4 0-10 0,3 4-30 15,3-1-33-15,7 0-37 0,-1 0-38 0,9 4-46 16,2-2-47-16,3-1-62 15,3 2-126-15,18-3-41 0,-7 4-205 0,-1 5-157 16</inkml:trace>
  <inkml:trace contextRef="#ctx0" brushRef="#br0" timeOffset="161676.87">31686 5886 2072 0,'0'-8'139'0,"0"8"15"0,0-17 16 16,0 17-2-16,-3-8-11 0,3 8-21 15,0 0-24-15,0 0-5 0,0 0-13 16,0 0-6-16,0 0 12 0,0 57-1 15,3-31-5-15,4 8-5 0,-1 0 1 0,-6 4-3 16,3 2-9-16,2-3 1 0,-5 4-9 16,3-9-1-16,0 4-5 0,0-4-3 15,1-7-3-15,-4 0-8 0,3-6-5 0,-3-1-5 16,3-4 3-16,-3 0-3 0,3-4 3 16,-3-1-7-16,0-9-2 0,0 0-37 0,7 10-61 15,-7-10-50-15,0 0-67 0,0 0-60 16,0 0-69-16,14-25-83 0,-11 18-166 15,0 0 38-15,-3 7-289 0,6-11-296 0</inkml:trace>
  <inkml:trace contextRef="#ctx0" brushRef="#br0" timeOffset="162860.53">28009 7957 2320 0,'-16'4'-38'16,"16"-4"17"-16,-17 4 6 0,17-4 3 15,0 0 1-15,-13 3 0 0,13-3 2 16,0 0 5-16,0 0 1 0,0 0 9 15,0 0 13-15,0 0 17 0,0 0 12 0,0 0 8 16,80-16 14-16,-40 4 2 0,17-10-5 16,19-6 2-16,1-2 1 0,6 2-2 0,14-4-4 15,0 0 4-15,-1-4-6 0,14 4-2 16,3 0-4-16,4-1-3 0,37-8 3 16,-31 12-7-16,43-11 3 0,5 5-10 0,-11-2-3 15,-1 1-3-15,-32 5-9 0,40-2 10 16,-14-3-16-16,-26 5 6 0,30-5-8 0,-4-3 7 15,-33 7-10-15,7 3 9 0,26-11-12 16,-30 9 0-16,-6-1 1 16,-1-4 11-16,-2 4-14 0,-1-3 8 0,-3 2-10 15,-6-3 10-15,-1-4-6 0,-10 5-4 16,-3 2 2-16,-3-2-1 0,-8 3-5 0,2-1 2 16,-21 8 2-16,-3 0-1 0,-8 2-1 15,-8 7-8-15,-11 3 4 0,0-2 10 16,-11 5 0-16,5 2-13 0,-7-2 0 0,-4 5 0 15,0-1 7-15,-6 2 2 0,6-3-13 16,-13 7-3-16,14-6-3 0,-14 6-18 16,10-4-17-16,-10 4-14 0,0 0-26 0,0 0-28 15,0 0-29-15,0 0-26 0,0 0-42 16,0 0-49-16,0 0-65 0,0 0-135 16,0 0-203-16,-21 20-157 0</inkml:trace>
  <inkml:trace contextRef="#ctx0" brushRef="#br0" timeOffset="165109.15">31919 7072 1942 0,'7'-15'17'0,"3"5"19"0,3-5 15 0,-2 2 5 15,2 5 0-15,1 0-3 0,2-1-3 16,1 5-7-16,-1-1 1 0,4 5-4 15,-20 0-2-15,46 9-3 0,-19 7-1 0,0 2 0 16,-7 4-1-16,10 13-3 0,-17-3 6 16,-2-5-3-16,-8 4 12 0,-3-2-3 15,0 2 2-15,-7 1 0 0,-13 12 1 0,0-5 7 16,-7-4-7-16,-3-3 8 0,0-7 0 16,0-7 1-16,-3-6-7 0,0-2 0 15,-4-6-13-15,10-4 0 0,-6-4 4 16,3-3-16-16,0-3-3 0,0-5 4 0,3-6-8 15,8-1-8-15,2 0 9 0,4-2-2 16,5 3 1-16,2-2-9 0,0 0-14 16,2-2-19-16,4 6-34 0,-3-2-40 0,6 3-46 15,1 1-66-15,-1 1-68 0,3-1-172 16,1 3 2-16,-3-1-139 0,-1 2-89 16</inkml:trace>
  <inkml:trace contextRef="#ctx0" brushRef="#br0" timeOffset="165825.97">30783 7379 1685 0,'-4'-12'-31'16,"4"12"21"-16,0 0 22 0,8-20 13 0,-5 9 21 15,3 0 10-15,4-3 8 0,1 3 6 16,5-4 2-16,1-1-2 0,-1 4-3 16,1-3-17-16,2 8 4 0,2 4-6 0,6 0 8 15,-1 6-18-15,4 1 12 0,-3 10-12 16,3 1 5-16,10 12-4 0,-7 3 5 15,-9-2-6-15,-5-3 4 0,-8 4-6 16,-2 2 6-16,-9-5 4 0,4 5-8 16,-8 5-1-16,-2-7 10 0,0 4-4 0,-12-5-1 15,-5-3 18-15,0-3-14 0,-4-2-1 16,-6-5-4-16,-4-8-1 0,7-7-4 0,-4 0-7 16,1-7 0-16,-3-7 0 0,2 0-10 15,4-3 2-15,4-3-9 0,-1-4 3 16,11 3-4-16,-1-2 4 0,7 0-27 0,7 1-20 15,-4 0-33-15,10 1-48 0,1 3-50 16,2 1-62-16,4-2-104 0,4 1-152 16,2-3 46-16,1 10-106 0,-4-4-44 15</inkml:trace>
  <inkml:trace contextRef="#ctx0" brushRef="#br0" timeOffset="166725.15">29633 7503 1579 0,'14'-11'5'0,"-5"1"12"16,1 3 15-16,4-1 4 0,-5 1 5 15,9-3 0-15,-2 2-9 0,1 2 5 0,5 2 6 16,2 0 1-16,0 4-8 0,6 4 2 16,3 0 3-16,0 10-9 0,-3 1 4 0,7 10-1 15,-11-4 0-15,-8 4-4 0,-2 4-3 16,-10 0 4-16,-3-1-1 0,-6 0 3 16,-3 2-3-16,-7 0-4 0,-11 10 0 0,-3-5 8 15,-6-5 3-15,3-10 5 0,-3-5-4 16,0-8 2-16,-1-3-6 0,-5-4-4 15,4-4-3-15,-14-17-8 0,2 0 3 0,10-8-8 16,1 0 4-16,6-3-1 16,-3-7-10-16,15 10-2 0,6 4-30 0,5 0-27 15,0 3-40-15,3 2-51 0,4-1-69 16,0 2-133-16,4 4-315 0,0-3-155 0</inkml:trace>
  <inkml:trace contextRef="#ctx0" brushRef="#br0" timeOffset="167892.6">28636 7907 1843 0,'0'0'-67'16,"0"0"18"-16,0 0 14 0,0 0 11 0,0 0 11 16,0 0 12-16,0 0-4 0,0 0 1 15,0 0 1-15,0 0-1 0,0 0 3 16,0 0 0-16,0 0-5 0,0 0 6 0,0 0 0 16,0 0 2-16,0 0-2 15,0 0-4-15,0 0 9 0,0 0-2 0,0 0-1 16,0 0-2-16,0 0 3 0,0 0-1 15,0 0 1-15,0 0-2 0,-3 11 1 16,3-11 0-16,0 0 1 0,0 0-5 0,0 0 6 16,0 0-4-16,0 0-1 0,0 0 1 15,0 0-2-15,0 0 3 0,0 0 5 0,0 0-1 16,0 0 4-16,0 0 17 0,0 0-2 16,0 0-3-16,0 0 3 0,0 0-3 15,0 0-1-15,0 0-4 0,0 0-3 0,0 0-2 16,0 0-4-16,23-32 11 0,-23 32 0 15,14-8 4-15,-8-1-7 0,0 5 4 16,-6 4-3-16,21-5 5 0,-21 5 2 16,23 0 3-16,-23 0-4 0,34 12 11 15,-15-2-2-15,-2 1-1 0,3 14-1 0,-3-7 0 16,-7 3 1-16,-3-2 3 0,-1 6-3 16,4 6 2-16,-7-6-7 0,-3 3 4 0,0-3-6 15,-6 0-1-15,-1 0 4 16,-2-3-1-16,-2-7 2 0,1 3 2 0,-3-7-2 15,-4 0 4-15,0-11-5 0,1 3-5 0,16-3-3 16,-40-14-2-16,13 6 1 16,7-9-9-16,0 2 0 0,0-3 0 0,6-3-1 0,2 0-2 15,2 2-4-15,2-6-3 16,8 4-9-16,0 3-21 0,5-3-22 16,1-1-17-16,4 4-18 0,4 1-26 0,2 2-9 15,1-3-36-15,-1 8-20 0,1-1-465 16,2 3-141-16</inkml:trace>
  <inkml:trace contextRef="#ctx0" brushRef="#br0" timeOffset="195026.68">13042 12883 2008 0,'-25'1'183'0,"4"5"8"16,4-5 1-16,7-1-18 0,10 0-16 15,-20 4-9-15,20-4-18 0,0 0-24 0,0 0-5 16,0 0-6-16,0 0-4 0,101-8-12 15,-35 5-10-15,10-1 3 0,5-1-10 0,-5 2 1 16,4-3-2-16,-7 6-6 0,1-1-3 16,-4-2-12-16,-13 3-2 0,-7 3-9 15,-4-2 11-15,-3 5-9 0,-2-1-1 0,-8 1-14 16,1 1-45-16,-8 0-40 0,1-2-43 16,-4 2-40-16,-3-4-35 0,-3 0-31 15,-4-3-42-15,0-6-49 0,-6-1-98 16,3 0-49-16,-10-4 30 0,0-1-161 0,0-1-85 15</inkml:trace>
  <inkml:trace contextRef="#ctx0" brushRef="#br0" timeOffset="195310.51">14040 12752 1732 0,'-18'-18'58'0,"6"6"34"16,-2-2 17-16,1-3 27 0,0 1 13 15,5-4 14-15,-1-1 6 0,-1 2-7 16,7 1-8-16,0 1-3 0,-2-1-3 0,5 6-14 16,0 2-18-16,0 0-12 0,0 10-10 15,14-15-8-15,-4 12-13 0,-10 3 1 0,36 10-10 16,-12 8-10-16,3 1 2 0,13 13-4 15,-4 4-10-15,-9 7 0 0,3 2 0 16,-13 5-1-16,-4 0-4 0,-7 1 0 16,5 8 7-16,-17-1 5 0,-2 4-7 0,-8-5 4 15,-14 7-7-15,-7 0-3 0,-3-10-5 16,-10-1 2-16,14-15-9 0,-8-4 0 0,1-2-16 16,10-11-27-16,6-3-22 0,-3-3-20 15,6-5-33-15,4 0-42 0,4-3-27 16,-4-2-35-16,3 1-29 0,0-5-35 15,1 2-57-15,2-3-90 0,14 0-72 0,-19-3 45 16,19 3-211-16,-17-4-143 0</inkml:trace>
  <inkml:trace contextRef="#ctx0" brushRef="#br0" timeOffset="209943.93">15782 8125 2097 0,'0'0'64'0,"0"0"2"0,0 0-7 0,-13-18-6 15,13 18-1-15,24-25-4 0,3 4 0 16,19-8-3-16,1-3 1 16,23-11-5-16,-7 4 4 0,10 1-3 0,-2-2 4 0,-22 10-8 15,5 5 0-15,-7 0-4 0,-14 8-3 16,-7 4-5-16,-9 1 0 0,0 4 1 0,-1 1-8 16,-6 4 1-16,-3 3 4 15,-7 0-4-15,0 0 9 0,0 15-7 0,-10-2 15 16,-13 3-10-16,-14 15 5 0,-6 1 3 15,-11 1 0-15,-6 7 3 0,0-2 0 16,0 4-7-16,-3-2 0 0,20-14-9 0,0 3 0 16,13-9-4-16,3-2 9 0,10-4-4 15,4-3 2-15,-1-4-5 0,8-2 4 16,6-5 2-16,0 0 2 0,0 0-5 0,0 0-4 16,0 0-1-16,63-36-1 0,-16 10-2 15,6-6 5-15,-3 3-5 0,10-10 1 16,-6 6-8-16,-5 3 6 0,-2 0 1 0,-7 2-6 15,-7 9 10-15,-6 2 0 0,-10 6 4 16,-4 4 7-16,0-4 6 0,-6 7-13 16,-7 4 6-16,0 0-10 0,0 0 0 0,0 0-8 15,-43 40 8-15,0-5 1 0,-14 12-10 16,-10 3 12-16,1-6-8 0,-5 5 0 0,11-6 7 16,-7 3-4-16,15-3-10 0,11-11 6 15,5-2-4-15,12-7-3 0,5-7-4 0,2 1 6 16,7-9-2-16,7-2 6 0,3-6 4 15,0 0-9-15,0 0 2 0,46-31 5 16,1-2-1-16,10-16-2 0,9-1-8 16,1-1 2-16,-7 1 0 0,-3 0 11 15,-18 14 6-15,1 4 11 0,-10 7 9 0,-9 7 9 16,-5 4-3-16,-6 3 3 0,0-2-5 16,-4 9-5-16,-6 4-5 0,0 0-4 0,0 0-5 15,0 0-5-15,-36 40 5 0,-7-9-8 16,-14 15 10-16,-6-2-6 0,-4 5-1 0,1 1-2 15,6-6-3-15,-8 2 1 0,22-11-6 16,10-10 2-16,9 0-5 0,10-10-5 16,4-5 2-16,10-3 0 0,3-7 3 0,0 0-2 15,63-38-2-15,-3-5 2 0,13-7-2 16,1 0-2-16,19-7-3 0,-10-1 2 16,-9 7 1-16,-1 2-3 0,-10 7 3 15,-20 13-2-15,4 4 0 0,-17 4-6 0,-6 7-23 16,-8 3-30-16,-2 7-9 0,-8 4-24 15,-6 0-40-15,0 0-40 0,16 17-39 0,-16-6-49 16,0 3-78-16,-3 4-143 0,-7 7-58 16,4-7 56-16,-11 8-276 0,4-1-247 15</inkml:trace>
  <inkml:trace contextRef="#ctx0" brushRef="#br0" timeOffset="-179566.06">14370 13483 1737 0,'0'0'49'0,"0"0"-5"16,6 14 2-16,4-6-1 0,4-4 15 16,12 7 12-16,-3-4-1 0,17 6-1 15,10 5 1-15,-7-4 2 0,11 1-7 16,12 0 1-16,-6-1-11 0,4 0-2 0,-17-3-14 16,-11 0 4-16,4-1-7 0,-2 2 5 15,-2-3-7-15,-9-2-9 0,6 0-23 16,-9-2-30-16,-5 1-47 0,5-2-37 0,-12-1-33 15,2-3-36-15,-14 0-41 0,13-6-79 16,-13 6-296-16,3-14-95 0</inkml:trace>
  <inkml:trace contextRef="#ctx0" brushRef="#br0" timeOffset="-179282.99">15029 13395 1720 0,'-20'-20'9'16,"14"4"26"-16,-4 4 24 0,7 2 23 15,-5 0 14-15,5 3 4 0,3 7 0 0,-10-12-7 16,10 12-13-16,-3-8-7 0,3 8-7 15,0 0-9-15,0 0-6 0,0 0 5 0,51 25-3 16,-32-10 7-16,1 3-7 0,10 11 1 16,7 0-10-16,-14 0 12 0,4 6-2 15,0 0 9-15,-1 2-11 0,-12-5 2 0,-8-1 11 16,4 1-5-16,-10-2-8 0,-7 5 7 16,-6 11 3-16,-7-2-8 0,-10 1 2 0,3-2-16 15,-6-6 0-15,-7-2 6 0,4 0-17 16,-2-8 2-16,-1-2-11 0,5-8-38 0,8-3-33 15,2-3-37-15,8-3-31 0,-1 1-35 16,-3-2-28-16,10-2-39 0,-3-3-34 16,3-2-40-16,10 0-99 0,-17 2-28 15,17-2-134-15,0 0-59 0</inkml:trace>
  <inkml:trace contextRef="#ctx0" brushRef="#br0" timeOffset="-176499.28">4039 4692 1662 0,'0'0'49'0,"0"0"14"16,10-6 2-16,-10 6-3 0,0 0 2 0,0 0 0 15,0 0-6-15,0 0 1 0,0 0 1 16,0 0 4-16,0 0 1 0,-40 17 4 15,40-17-5-15,-19 7 9 0,5-6 2 0,-2 5 5 16,-4-3 7-16,-4-1-16 0,5 1 26 16,-5 0 1-16,-6-2 7 0,3-1 0 0,-3 0 9 15,-3-4 6-15,0 1-12 0,3-4 2 16,3-4 3-16,-10 2-12 0,7-7-3 16,4-2-3-16,-1-1-9 0,6-3-14 15,5-1-8-15,-4-4-5 0,7 2-13 16,-1-3-1-16,4-3-4 0,10 2-1 0,-3 0-11 15,3-3 3-15,3-3-8 0,4 3-5 16,-1 3 4-16,2 0-4 0,2 4-2 0,-4 7-9 16,-3 0-24-16,5 3-30 0,-2 2-37 15,-3 2-27-15,7 5-21 0,1 1-35 16,-11 5-34-16,22-6-28 0,-22 6-52 16,24 6-69-16,-15-4-179 0,5 1 48 15,-4 2-243-15,0-4-215 0</inkml:trace>
  <inkml:trace contextRef="#ctx0" brushRef="#br0" timeOffset="-172682.61">8060 6147 2064 0,'-8'3'-55'0,"2"1"11"15,3 3 10-15,-1 1 17 0,8 8 22 0,2-1 16 16,8 10 9-16,10-3 8 0,12 13 13 16,4-6 14-16,10 2 3 0,23 5 2 15,11-7 9-15,12-7-7 0,14-1-1 16,7-14 2-16,9-4 2 0,11-3 1 16,6-10-5-16,45-4-9 0,-12-7 3 0,-3-2-4 15,7-8 1-15,-10-2-7 0,-6-5 3 16,-7-2-8-16,-1 0-3 0,-43 2 2 0,0 1-4 15,-5-1-2-15,-9-5-3 0,-9-4-7 16,-3-3 20-16,-1-3-7 0,-5-4 10 16,-12-4 0-16,1-5-3 0,-6-7-7 0,-5-2-6 15,-8-5 0-15,-1-8-5 0,-7-1 0 16,-3-4 0-16,-10 0-3 0,-7-1-9 16,1-5 20-16,-11 3-5 0,1-4 5 15,-8-5-4-15,-6-1-4 0,0-2-4 0,-13 7 8 16,3-2-7-16,-13-4-6 0,-1 1 2 15,-16-28 5-15,-3-1-7 0,-3 4-10 0,-8 4 3 16,0 2-6-16,1 0-2 0,-4 8-1 16,-2 7-1-16,-9 5 0 0,19 27-2 15,-11 3-3-15,-3 3-3 0,-1 6 10 0,-2 8-3 16,2 7-8-16,-6 2 5 0,-3 10 3 16,-1 7-7-16,-5 3 6 0,12 15-10 0,1-1 7 15,-5 2-2-15,1 9-3 0,-3 4-3 16,6 2 10-16,-6 6-7 0,3 3 3 15,7 7-6-15,-21 13 9 0,11 6-11 16,-4 8 2-16,4 5-1 0,-1 5 8 16,4 2-3-16,10-1 5 0,0-1-4 0,3-3 0 15,5-2-2-15,11-10 6 0,1-3-5 16,7 1 4-16,10-10-6 0,-1-6 4 0,5-4 2 16,5-1-6-16,-2-2-5 0,5-3 1 15,1 1-21-15,4-1-12 0,-1-2-37 16,-3 1-26-16,0 2-29 0,7-5-29 0,-4 3-32 15,4-1-32-15,3-2-43 0,0-8-28 16,3 13-58-16,-3-13-127 0,4 4 41 0,-4-4-161 16,0 0-100-16</inkml:trace>
  <inkml:trace contextRef="#ctx0" brushRef="#br0" timeOffset="-172333.09">9149 2710 1776 0,'-6'-15'38'0,"-4"2"18"16,6 2 17-16,-2 4 3 0,-4 0 1 16,10 7-8-16,-14-7-2 0,14 7-7 15,0 0-5-15,-33 7-9 0,17 7-1 0,-8 4-5 16,-6 14-7-16,3 4 7 0,-3 3-2 16,3 3 4-16,8 2-2 0,-5 1 6 0,7-1-9 15,1 5 4-15,-1-5 2 16,7-6-8-16,4-5-2 0,6-8-1 15,3 3 2-15,0-3-2 0,4 0-9 0,4-3 2 16,8-3 8-16,1-3 0 0,4-7 6 16,6-6-2-16,10-3-2 0,20-11-1 0,6 0-7 15,1-7-5-15,-4 1-7 0,-3-6 2 16,0 3 5-16,-3 2 0 0,-17 4-7 16,-7 2-13-16,-10 3-19 0,-2 1-31 0,-5 4-31 15,-2 0-29-15,-5 4-31 0,-9 0-34 16,0 0-45-16,0 0-52 0,0 0-144 0,0 0-246 15,0 0-155-15</inkml:trace>
  <inkml:trace contextRef="#ctx0" brushRef="#br0" timeOffset="-163265.36">733 14091 2548 0,'-6'-7'165'0,"6"7"-13"0,-8-10-54 16,8 10-12-16,0 0-49 0,0 0-20 15,-3-9 6-15,3 9-17 0,0 0 5 0,0 0 16 16,0 0-5-16,0 0 30 0,11 47-8 16,-2-22 3-16,-2 3 1 0,-1 2 4 15,11 12 10-15,-7-5-12 0,7 9 7 16,-1-1-14-16,-2-1-4 0,2 2 5 16,-5-10-4-16,-1-3-3 0,-1-2 3 0,2-3-9 15,5-2-2-15,-9-8 3 0,-4 0-6 16,4-5 0-16,3 1 4 0,-4-2 14 0,5-1 31 15,-11-4 25-15,6 0 9 0,-6-7 9 16,0 0-15-16,0 0-12 0,0 0-4 16,0 0-11-16,0 0-6 0,0 0-11 0,0-37-5 15,-10 17-1-15,7 1-7 0,-7-5-10 16,0 2 0-16,7-3-8 0,-8-4-2 16,-2-2 2-16,7 1-10 0,-8-1 3 0,4 2-5 15,0 0 4-15,3-5-8 16,-6 1 1-16,7 1-4 0,-2 3-1 0,2-6 5 15,0 2-14-15,-1-2 11 0,7 7-9 16,0 1 5-16,0 4-7 0,0-4 8 16,0 7-14-16,3 2-5 0,4 4 1 0,-4 2-8 15,0 1 1-15,5 4 1 0,5 1 1 16,-13 6 1-16,20-1 4 0,-20 1 0 0,26 7-6 16,-9 0 3-16,-4 5 5 0,1 6 2 15,-1 0-2-15,4 7 1 0,-11-5 8 16,1 2-6-16,-1 6 2 0,-6-9-9 0,4 5-21 15,-11-5-14-15,7 1-32 0,-10-1-37 16,7-1-20-16,-4-3-20 0,-3 1-25 16,7-1-35-16,-7-4-52 0,3 0-53 15,1-4-121-15,-1-1-105 0,7-6 53 16,0 0-233-16,0 0-219 0</inkml:trace>
  <inkml:trace contextRef="#ctx0" brushRef="#br0" timeOffset="-162864.28">1196 14352 2192 0,'-3'13'71'0,"3"-13"5"0,0 0 5 16,0 0-4-16,0 9 5 0,0-9-3 15,0 0 7-15,0 0 5 0,0 0-8 16,0 0-11-16,43-16 3 0,-33 3-18 0,7 2 10 15,-4-3-11-15,4 2-7 0,0-5 3 16,-1 3-14-16,1-4-8 0,-4 4-3 16,0 3-6-16,-2-1-28 0,-2 2-37 15,-2 3-30-15,0-1-36 0,-7 8-26 0,13-7-13 16,-13 7-20-16,0 0-26 0,0 0-14 0,0 0 4 16,10 25 17-16,-13-10 14 15,-4 2 18-15,-3 6 18 0,0-2 21 16,-3 10 21-16,6-8 24 0,-6 6 30 0,3-8 27 15,0-1 7-15,3-5 22 0,0 0 19 16,4-5 29-16,0 1 15 0,-4-3 17 0,7-8 21 16,-3 10 1-16,3-10-7 0,0 0-15 15,0 0-5-15,0 0-7 0,0 0-6 16,0 0-8-16,23-26-9 0,-13 13-7 0,-3 2-8 16,3-1-49-16,3-1-53 0,-3-5-63 15,0 1-66-15,0-2-484 0,3-2-165 16</inkml:trace>
  <inkml:trace contextRef="#ctx0" brushRef="#br0" timeOffset="-162546.28">1603 13977 2008 0,'9'-11'70'16,"-9"11"4"-16,11-8-4 0,-4 2 5 0,-7 6-9 16,9-12-4-16,-9 12-11 0,14-10 3 15,-14 10-9-15,19 0-1 0,-19 0 4 16,24 7 0-16,-7 3 0 0,3 5 5 0,3 6-2 15,-3 4 8-15,0 0-2 0,-3 0 5 16,-1 1 9-16,-2 5-6 0,-4-5-25 0,-1-1 0 16,-4 0 21-16,-5-1-12 0,-5-2 19 15,-4-4-6-15,-4-1-10 16,-4-5 7-16,1-5-8 0,-8-1-3 0,0-6-9 16,1 0-4-16,-7-10 11 0,0 0-16 15,0-5 1-15,4-2-9 0,-4-4 8 0,6-1-9 16,1 0-14-16,-1 1 3 15,11 3-25-15,-1-1-22 0,8 2-58 0,-1-1-25 16,7 1-48-16,7-1-46 0,-4 0-47 0,5 4-84 16,-2-1-135-16,4 1 26 0,-1 0-156 15,8 2-109-15</inkml:trace>
  <inkml:trace contextRef="#ctx0" brushRef="#br0" timeOffset="-161631.6">1323 15577 1893 0,'-13'-3'113'0,"2"-5"4"16,-2 2-10-16,-4-2 11 0,4 4-13 15,-1-4 3-15,2 5-16 0,-1-1 4 0,2-2-1 16,11 6-21-16,-19-4 5 16,19 4-11-16,0 0-5 0,-24 17-9 15,18-5-11-15,-2 6-1 0,2 7-5 0,-1 4 4 16,4 7-13-16,3 2-1 0,3 1-5 15,7 14 4-15,1-1-7 0,8-2 0 16,-2-2-5-16,7-7 7 0,-2 1 8 0,-1-13-8 16,-5-7-3-16,1-6 10 0,0-4-14 15,-7-2 18-15,3-10 19 0,-13 0 1 0,26-7 18 16,-12-8-16-16,-1-5 8 0,0-5 1 16,-2-8 2-16,-5-2 5 0,4-15 0 15,-7 13 9-15,5 2 3 0,-8 0 13 0,0 5 11 16,0 5-3-16,0 1 2 0,0 6-8 15,3 0-20-15,-3 4-16 0,3 4-10 16,-3 10-6-16,6-4 2 0,-6 4-8 16,0 0 2-16,0 0 4 0,34 25 27 15,-17-7 9-15,-1 3 18 0,11 15-2 0,-10-3 7 16,5 5 10-16,5-1-13 0,-10-7-12 16,3-3 1-16,-6-2-22 0,-2-2 5 15,2-7-9-15,-4 1-1 0,-3-5-10 0,3-2 6 16,-3-3 8-16,-4-3 19 0,-3-4-6 15,13 6-11-15,-13-6-2 0,0 0-10 0,0 0-4 16,27-25-24-16,-21 11-35 0,5-7-63 16,2-7-70-16,1-4-69 0,2-12-72 15,1-6-78-15,5 0-49 0,-1-7-59 0,-1 6-95 16,-4-2-100-16,1 3 46 16,-1 4-493-16,8 3-578 0</inkml:trace>
  <inkml:trace contextRef="#ctx0" brushRef="#br0" timeOffset="-161465.31">2066 15277 3186 0,'7'-11'-24'0,"-7"11"41"0,10-6 40 16,-10 6 23-16,3-8 15 0,-3 8 0 16,0 0 5-16,7-11-12 0,-7 11-15 15,6-7-3-15,-6 7-5 0,4-10-1 0,-4 10-13 16,13-12-6-16,-6 5-5 16,3-3-36-16,0-1-65 0,0 1-59 0,3-2-59 15,1 2-59-15,2-2-18 0,-2 2-60 16,-5 2-141-16,1 1-9 0,1 4 54 15,-11 3-133-15,0 0-47 0</inkml:trace>
  <inkml:trace contextRef="#ctx0" brushRef="#br0" timeOffset="-161315.79">2279 15427 1637 0,'-3'14'49'16,"0"3"6"-16,0-9 2 0,0 3 3 16,3-11 11-16,0 0-3 0,9 8-10 0,-9-8-6 15,0 0-1-15,0 0-2 16,30-30-15-16,-20 12-11 0,1 1-29 15,2-1-20-15,4-1-23 0,-4 1-18 0,-1-2-31 0,2-1-12 16,2-1-34-16,2 3-456 16,-2-4-100-16</inkml:trace>
  <inkml:trace contextRef="#ctx0" brushRef="#br0" timeOffset="-160848.72">2629 15055 1750 0,'8'-6'24'0,"-8"6"21"0,0 0 27 0,12-9 8 15,-12 9 5-15,0 0-5 0,0 0 5 16,0 0-17-16,0 0-2 0,0 0-6 15,0 0-1-15,0 0-5 0,0 0-12 0,0 0 1 16,0 0-8-16,-20 30-1 0,20-30 4 16,-10 13-8-16,1-6 0 0,6 0 1 15,3-7-5-15,-14 12 7 0,4-5-6 0,10-7 6 16,-17 8 10-16,17-8-4 16,-16 6-2-16,16-6 1 0,-21 3-3 0,21-3-1 15,-20-9 4-15,10 1 2 0,1 4-6 16,-5-6-3-16,4-1 8 0,0 3 5 15,4-5-4-15,-2-2 11 0,2-3 0 0,3 1 2 16,0-4 6-16,3-1 8 0,3 3-3 16,-3-2-4-16,0 4 11 0,0-1-4 15,3 6 0-15,-3-1-12 0,0 1-13 16,6 2-3-16,2 2-14 0,-8 8 5 0,19-7-4 16,-2 8 4-16,-17-1 10 0,40 14 16 15,-10 1 2-15,3 2 12 0,4 8 1 16,7 8 2-16,-4-1 8 0,2 0-5 0,2 4-4 15,-14-1 0-15,-6 1-4 0,2 0-2 16,-3 2-13-16,-2-8 0 0,-8-2-2 16,-7-10-4-16,-6 3 1 0,4-3-33 0,-14 4-39 15,-7 0-30-15,-6-1-51 0,3 0-35 16,-17 8-29-16,13-1-12 0,-15-2-18 16,9-2-26-16,3-6-39 0,8-7-43 0,-2 2-57 15,1-5-147-15,7-4 13 0,13-4 56 16,-20 0-193-16,20 0-132 0</inkml:trace>
  <inkml:trace contextRef="#ctx0" brushRef="#br0" timeOffset="-154847.52">19812 4647 1829 0,'0'0'-18'16,"0"0"20"-16,0 0 14 0,21-7 12 15,-21 7 8-15,0 0 6 0,0 0 9 0,0 0 0 16,0 0 8-16,0 0 3 0,0 0 5 16,0 0 2-16,0 0 0 0,0 0-6 15,0 0-4-15,0 0-7 0,0 0-3 16,0 0-6-16,0 0-5 0,-67 5-1 16,44-3-6-16,-4 1-1 0,0 1-2 0,-3 2-1 15,0 1-8-15,-3 4-1 0,6-4-7 16,1 3-4-16,-1-1 4 0,4 2 2 0,6-4-1 15,1 0-2-15,-2 4-6 0,12-1 3 16,-4 0 3-16,4 2-2 0,6-2 7 16,0-10-3-16,6 18 7 0,1-8 1 0,2 2 2 15,9-5 10-15,2 9-3 0,3-7 8 16,3 4 2-16,8 2 1 0,-1 0 1 16,-3-2 5-16,3-1 1 0,0 1 14 15,-3 2-10-15,-3-4-9 0,-3 3 5 0,-1-3-4 16,-10 6 11-16,4 0-5 0,-4-1 1 15,-6 2 6-15,-3 0 5 0,-11 2-2 16,-10 5-2-16,0-2-7 0,-2-3-2 0,-8 2-4 16,-14 3-6-16,11-7 2 0,-3-8-7 15,0 0-5-15,6-2-23 0,-3-4-23 0,4-4-31 16,-1 0-47-16,7-3-32 0,0-1-36 16,0-6-29-16,6 2-37 0,5-7-30 0,-1-2-36 15,10-4-71-15,0-4-81 0,10-4 28 16,10-10-123-16,13-2-46 15</inkml:trace>
  <inkml:trace contextRef="#ctx0" brushRef="#br0" timeOffset="-154515.41">20226 4567 1603 0,'13'-10'33'16,"1"3"24"-16,-4-1 13 0,-4 2 4 0,-6 6 3 15,17-8 5-15,-17 8-6 0,0 0 18 16,23 1 3-16,-23-1 11 0,14 16 11 0,-11-7-10 15,0 7-10-15,-3 4 13 0,0 1 4 16,-6 10-1-16,-8 13-6 0,-2-2 2 16,-8 5-6-16,8 0-4 0,-4 1 1 15,-1-1-11-15,5-3 0 0,-7 2-3 0,2-3-13 16,15-11-3-16,-4-4-7 0,4-9-10 16,-2 2-6-16,8-6-1 0,-3 2-1 15,3-2-3-15,3-2-5 0,2-3-1 0,1-2-10 16,4-1 1-16,-1-2 0 0,5-3 4 15,10 1-11-15,-2-6-1 0,12 1-27 0,-1-2-33 16,1 0-49-16,6-3-47 0,-4 2-45 16,4-5-41-16,-2 0-63 0,-13 2-46 15,5-2-95-15,-3 3-71 0,0-3 56 0,-7-1-203 16,7 2-139-16</inkml:trace>
  <inkml:trace contextRef="#ctx0" brushRef="#br0" timeOffset="-154248.6">20796 4817 1964 0,'0'0'102'0,"-16"5"23"16,16-5 12-16,-14 6-5 0,14-6-1 15,-13 1-15-15,13-1-1 0,0 0-15 16,0 0-1-16,0 0-20 0,0 0-2 15,0 0-9-15,0 0 4 0,0 0-13 0,27-22-10 16,-8 12 5-16,5-1-10 0,-1 3-30 16,4-3-34-16,-11 4-40 0,1 1-44 15,-1 2-45-15,-2 1-22 0,2 1-35 0,-2 2-24 16,-14 0-29-16,0 0-52 0,13 5-37 16,-13-5-223-16,0 11-73 0</inkml:trace>
  <inkml:trace contextRef="#ctx0" brushRef="#br0" timeOffset="-154114.22">20870 4942 1630 0,'-17'23'-19'0,"4"-6"32"0,-4-2 20 0,10-2 10 0,1-3 4 16,-2-2 2-16,8-8 7 0,-3 8 3 16,3-8 3-16,0 0 0 0,0 0-4 15,11 11-9-15,-11-11-1 0,0 0-3 16,43-15-16-16,-23 8-48 0,-4-7-52 16,1 3-47-16,10-7-3 0,3 3-44 0,7-12 26 15,-4 4-3-15,-3 3-365 0,-7 1-11 16</inkml:trace>
  <inkml:trace contextRef="#ctx0" brushRef="#br0" timeOffset="-153881.02">21276 4685 1482 0,'10'-13'40'0,"-4"2"34"0,2 4 27 16,-5-2 20-16,0 0 4 0,-3 9 10 0,7-19 4 15,-7 9 3-15,6-2-13 0,-3-1-1 16,11 1 6-16,-1-1-19 0,1 1-4 0,-1-1-13 16,1 6-9-16,-1-3-6 15,0 6-6-15,1 3-18 0,-14 1 1 0,30 5-11 16,-14 2 9-16,1 3-11 0,-1 8 7 15,4 4-3-15,-7 6 3 0,-2 1-5 16,2 17 0-16,-2 1-3 0,-5 3-7 0,-6-5 2 16,0-8-15-16,3 19-12 0,-6-13-46 15,0-6-54-15,-5-5-68 0,8-4-62 0,-6-3-65 16,3-5-94-16,-4-5-114 0,1-3 38 16,-2-6-207-16,-5-2-155 0</inkml:trace>
  <inkml:trace contextRef="#ctx0" brushRef="#br0" timeOffset="-153681.03">21416 5022 2101 0,'0'0'176'0,"-7"-11"-16"0,7 11-13 0,0-16-5 15,7 6-26-15,3-3-5 0,0 2-9 16,10-3-19-16,0-1-4 0,7 0-11 16,17-7-8-16,5 5-8 0,-8 0-7 0,-8 6-10 15,3-3-39-15,1 7-30 0,-4 3-32 16,-6-1-17-16,-4 2-24 0,-10 1-17 0,4 4-17 15,-4-2-14-15,-13 0-36 0,10 5-39 16,-10-5-69-16,0 7-112 0,0-7-144 16,0 0-58-16</inkml:trace>
  <inkml:trace contextRef="#ctx0" brushRef="#br0" timeOffset="-115496.11">3116 4304 1630 0,'-19'3'64'0,"5"0"20"16,14-3 20-16,-27 5 6 0,27-5 13 15,-10 2-3-15,10-2 0 16,0 0 1-16,0 0-8 0,-20 3-9 0,20-3-10 0,0 0-6 16,0 0-5-16,0 0-10 15,0 0 9-15,0 0-12 0,71-5 9 0,-38 1-11 16,13-3-3-16,14-1-1 0,3-2-5 15,-3 2-11-15,4-3-2 0,5 4-8 16,-5-3 1-16,-14 2-2 0,-10 1-9 16,4 0 6-16,-18 0-5 0,1 3-1 15,-1-2-6-15,-6 5-32 0,4-2-37 0,-8 0-34 0,-2 2-47 16,-14 1-43-16,0 0-51 0,19 0-62 16,-19 0-130-16,0 0-53 15,0 0 46-15,0 0-131 0,0 0-54 0</inkml:trace>
  <inkml:trace contextRef="#ctx0" brushRef="#br0" timeOffset="-115196.4">3480 4021 1727 0,'-18'-8'133'0,"9"-1"19"0,-1 1 12 0,-1 7-6 16,11 1-17-16,-9-7-5 0,9 7-10 16,0 0-17-16,0 0-18 0,-7-10-18 0,7 10 7 15,0 0-10-15,40-3-10 0,-16 3-8 16,6 3 0-16,3-2-6 15,10 10-13-15,14 2 15 0,-4 1-14 0,1 9 0 0,-8 2 2 16,-5 2-1-16,-8 9-16 16,-3-2 8-16,-8 4 5 0,-14-2-4 0,-5-1 5 15,-6-2-5-15,-11 13 9 0,1-10-2 16,-10 7-2-16,-4-2-5 0,-3-4 1 16,0-4-7-16,0-1 2 0,3-4-8 0,7-11-15 15,-6 1-16-15,5-3-38 0,2-4-46 16,2 0-43-16,0-4-41 0,7 0-51 0,0 2-36 15,0-4-59-15,3-1-99 0,7-4-8 16,-6 6-174-16,6-6-109 0</inkml:trace>
  <inkml:trace contextRef="#ctx0" brushRef="#br0" timeOffset="-113429.02">17102 9247 1911 0,'-3'-17'142'0,"0"5"11"0,-3-5 26 16,2 9 6-16,1 0-12 0,3 8-11 15,-3-10-18-15,3 10-18 0,0 0-9 0,0 0 5 16,0 0-3-16,0 0 8 0,22 43 8 16,-8-11 0-16,-1 18-2 0,-2 0 5 15,2 10-4-15,4 15-8 0,-7-16-12 0,-4 7-5 16,-3-7-3-16,1 4-10 0,6-2-12 15,3-10-6-15,-6-1-10 0,-1-12-6 0,-2-5-4 16,-1-14-3-16,4-2 6 0,-4 0-5 16,-3-13-6-16,0-4-9 0,0 0 8 15,0 0-12-15,0 0-6 0,0-53 2 16,-3 18-14-16,-4-17 2 0,-3-8-1 0,0-2 3 16,-3-16-1-16,-4 3-12 0,11 15 5 15,-1-2-2-15,0 2-8 0,0 0 13 0,4 2-10 16,3 1 1-16,3 1-4 0,11 6-2 15,-4 0-4-15,-4 13-1 0,8 5 5 16,-4 1-7-16,6 2-1 0,1 4 0 0,-4 4 1 16,4 9-2-16,-1 2-2 0,1 6 5 15,4 1-9-15,-2 6 5 0,1 4-4 16,4 3 6-16,-8 5-3 0,1 4 3 0,-4 6 2 16,1 6 0-16,-4 1-2 0,-13 1 6 0,-1 2 0 15,-2 15-9-15,-2-7-6 16,-11 7-27-16,5-3-27 0,-5 0-31 0,-8 1-40 15,3-7-54-15,1 1-63 0,-4-3-49 16,8-14-53-16,-2-2-49 0,8-6-136 0,6-2 3 16,4-2 63-16,0-3-305 0,6-2-272 15</inkml:trace>
  <inkml:trace contextRef="#ctx0" brushRef="#br0" timeOffset="-113245.4">17836 9510 2360 0,'20'-16'86'0,"0"9"9"0,0-8 9 0,-3 3-1 16,10-5-8-16,2-1-6 0,-2-2-12 16,17-5-10-16,-5 2-11 0,-5 1-9 15,-4 6-11-15,0 4-52 0,-10-1-55 0,7 4-40 16,-8 0-49-16,-5 5-34 0,2 0-43 16,-5 4-66-16,-11 0-87 0,16 7-200 0,-13 0-89 15</inkml:trace>
  <inkml:trace contextRef="#ctx0" brushRef="#br0" timeOffset="-113095.52">18100 9601 1718 0,'-24'25'3'0,"4"-1"23"0,4-6 8 0,2-4 10 16,4-3 11-16,7-3 8 0,0 1 15 0,3-9 14 15,0 0 3-15,0 0-12 0,0 0-7 16,57-16-7-16,-24 4-9 0,6-10-7 16,12-3 2-16,-2 2-11 0,2 1-1 15,2-6-18-15,3 1-56 0,-6 4-58 0,1 5-79 16,-2-7-62-16,-2 6-185 0,-17 4-192 15,0-1-105-15</inkml:trace>
  <inkml:trace contextRef="#ctx0" brushRef="#br0" timeOffset="-109879.16">19322 9194 1944 0,'0'-14'163'15,"0"14"-19"-15,0 0-17 0,11-12-13 16,2 6-6-16,4 6-10 0,2 0-5 15,8 0-19-15,6 6-5 0,8 1-2 0,9 11-8 16,0 1-5-16,-7 6-6 0,-7 10-3 16,2 0-2-16,-16 8 6 0,-8 4 4 0,-7-4 25 15,-7-7-4-15,-10 18-6 0,-10-8 7 16,-4 3 3-16,-3-6-6 0,-12-11 8 0,2 0-3 16,-13-7-5-16,7-13 1 0,6-5-5 15,-3-7-10-15,-3-1 1 0,6-12-10 16,-16-6-4-16,10-12-2 0,-8-5-2 15,18 3-7-15,3-3 3 0,0-6-13 16,10 2-5-16,7 8 2 0,3 1-3 0,-1 1-1 16,15 3-12-16,6-3-9 0,17-5-36 15,-4 7-44-15,14 1-52 0,3 2-62 0,0 2-57 16,-4 4-75-16,-3 6-128 0,5 1-62 16,-2 4 60-16,1-2-272 0,-1 3-224 0</inkml:trace>
  <inkml:trace contextRef="#ctx0" brushRef="#br0" timeOffset="-108812.16">20446 9225 2174 0,'0'0'40'0,"0"0"-1"0,0 0 1 16,0 0-2-16,0 0 1 0,-44 1 0 15,44-1 3-15,0 0 4 0,-22 9 13 16,22-9 13-16,-21 0 1 0,21 0 13 0,-26 0 10 16,26 0-7-16,-27-3 9 0,7-3 0 15,3-1 4-15,1 0 2 0,-1-4-4 16,-7 3 15-16,8-9-4 0,-1 3-4 0,1-4 3 15,2-1-2-15,-2-6-3 0,-1 0-1 16,7 0-2-16,4-6-12 0,3-1-4 0,-2-4-7 16,19-14-11-16,-4 6-7 0,7-1-7 15,-4 8-5-15,7-3-4 0,-7 6-5 0,4 9-8 16,-4 9-5-16,4-1-1 0,-4 6-10 16,4 4-1-16,-4 7-3 0,-13 0-1 15,30 18 0-15,-16 1 3 0,-4 12-6 16,-4 2 4-16,-2 23 1 0,-1 2-7 15,-3-1 6-15,-7 3-3 0,7 1-2 0,-9 3 0 16,-2-3 8-16,1 3-1 0,-3-3 3 16,6-7 1-16,4-1 1 0,0-16-2 0,6-5-3 15,-3-7 3-15,0-1-3 0,0-7-1 16,3-1 8-16,1-2-7 0,-1-4 5 0,4-5 10 16,-7-5-9-16,20 5 4 0,-20-5-10 15,0 0 0-15,40-13 5 0,-27 6-22 16,4-7-45-16,-4 6-53 0,-2-3-87 0,1-2-88 15,1 4-112-15,-5-4-169 16,1 1-45-16,1 2 73 0,-7-3-419 0,8 2-426 16</inkml:trace>
  <inkml:trace contextRef="#ctx0" brushRef="#br0" timeOffset="-107845.35">21226 9240 2776 0,'0'0'21'0,"0"0"12"0,0 0-5 16,0 0-2-16,0 0-3 0,0 0 1 15,0 0-7-15,0 0-3 0,0 0 1 0,14 20-3 16,-14-20 7-16,0 0-3 0,-21 20-6 16,9-15 1-16,-2 3-1 0,4-1 4 0,-4-2-3 15,-2 0-10-15,-4-3 7 16,0 4 2-16,3-6-1 0,0 1-7 0,17-1 3 16,-36-1 7-16,16-5-5 0,0 1 4 15,-4-5 7-15,5-2-1 0,2-4 12 16,-4-2-1-16,9 4 4 0,2-5 0 0,2-6 8 15,2 1 6-15,3-1 12 0,0 3-4 16,6-3 8-16,0 3-2 0,0-2-2 0,0 5 1 16,8 5 3-16,-8-4-7 0,1 5-3 15,5 1-15-15,5 5 6 0,2 1-14 0,1 6 4 16,7 6-7-16,2 2 13 0,4 9-3 16,10 8 4-16,-3 7 2 0,-4 3 5 15,4 5 1-15,-11 3 7 0,1 1 2 16,-11 4 0-16,2 2 12 0,-9 0 1 15,2 0-8-15,-5-3-2 0,-2-4 0 0,-8-8-5 16,1-2-1-16,-8 0 0 0,2-4-7 16,-4-2 4-16,-4-2-9 0,-17-6-1 0,11-2-2 15,-1-10-5-15,-5 0-3 0,-1-2-9 16,-7-2-5-16,7-3-10 0,-7-3-16 0,10 1-29 16,-3-1-27-16,0-3-54 0,0 5-71 15,8-6-76-15,-2 4-93 0,4-5-165 16,7 2-63-16,-1-1 70 0,4 3-380 0,10-4-379 15</inkml:trace>
  <inkml:trace contextRef="#ctx0" brushRef="#br0" timeOffset="-107545.63">21977 9237 2708 0,'-18'13'125'0,"18"-13"28"0,0 0 28 15,0 0 1-15,0 0-5 0,0 0-3 16,0 0-26-16,0 0-9 0,0 0-17 16,0 0-12-16,57-15-6 0,-23 5-12 15,2-3-14-15,18 1-6 0,2-3-7 16,-13 5-32-16,-6 0-45 0,-7 5-56 0,0-4-74 15,-3 5-78-15,-4 0-73 0,-10 1-57 16,1 0-115-16,-14 3-59 0,0 0 65 0,7 10-266 16,-7-10-216-16</inkml:trace>
  <inkml:trace contextRef="#ctx0" brushRef="#br0" timeOffset="-107396.39">21986 9507 2114 0,'-14'15'25'15,"5"-2"51"-15,5-8 35 0,4-5 6 0,0 0-9 16,0 0 4-16,0 0 10 0,64-28-8 15,-34 16-18-15,6-3-7 0,-3-1-11 0,5 2-3 16,8-6-12-16,-6 4-4 0,-13 7-42 16,-1-1-60-16,-2 3-61 0,-5 1-57 0,-5 1-69 15,-4-1-62-15,4 5-147 0,-14 1 24 16,9-3-161-16,-9 3-76 0</inkml:trace>
  <inkml:trace contextRef="#ctx0" brushRef="#br0" timeOffset="-105662.59">23193 8801 1786 0,'14'-21'116'15,"2"3"22"-15,1 0-3 0,-4 4 6 16,4-1-3-16,-1 0 1 0,4 0-5 0,4 5-21 16,-5 4-8-16,5 5-3 0,3 2-7 15,12 6-7-15,-5 10-5 0,16 8 4 16,-7 7-9-16,-2 3-2 0,-12 5-1 0,-3 4-14 15,-2 6 1-15,-10-1 10 16,-8-7 0-16,-9-5 0 0,-8 9 3 0,-5-4 0 16,-4-1-7-16,-10-2-2 0,-10-10 7 15,1 2-8-15,-2-19 2 0,4-2-9 0,-2-7-5 16,-5-9-2-16,-19-3-10 0,2-7 9 16,6-3-13-16,4-9-3 0,12-1-1 0,-2-7-6 15,4-3-3-15,14-3-7 0,3 1 3 16,13 6-4-16,4-3-4 0,6 2-2 15,4 3-12-15,6-13-28 0,11 6-34 0,-4 1-41 16,-4 8-77-16,8 6-69 0,-5 0-68 16,8 3-104-16,3 1-134 0,0 9 50 15,3-1-343-15,8 4-336 0</inkml:trace>
  <inkml:trace contextRef="#ctx0" brushRef="#br0" timeOffset="-98211.9">10849 16195 2498 0,'3'-30'16'0,"5"5"16"15,-2-3 8-15,4-3 8 0,10-5 9 16,-4 3-2-16,11-6 2 0,-3 11-8 16,12-2-10-16,8 2 4 0,-7 11 0 0,-4 3-3 15,0 13-13-15,0 1-1 0,7 5 1 16,1 5 6-16,5 12 1 0,1 9-6 16,-7 6-2-16,-10 9 4 0,-7 4-5 0,-6 6 14 15,-7 6-10-15,-10-5-1 0,-7 4 3 16,-9-5 9-16,-5-5 0 0,-2-1 6 15,-7-1 2-15,-10-16 0 0,4 1-10 16,2-12 2-16,1-10-2 0,-3-1 2 0,-2-9-8 16,5-8-7-16,6-2 2 0,-3-10-5 15,-10-17 6-15,10-8-11 0,4-4 8 16,6-9-12-16,9-1-7 0,8-4 5 0,6 4-19 16,5-2-42-16,8 0-38 0,11-7-37 15,0 18-33-15,3 1-48 0,9-6-57 0,-5 16-87 16,2 5-127-16,2 4 41 0,-2-1-184 15,7 4-119-15</inkml:trace>
  <inkml:trace contextRef="#ctx0" brushRef="#br0" timeOffset="-97829.47">12169 15973 1848 0,'-13'7'63'0,"0"-2"19"0,13-5 13 15,-23 2 4-15,23-2-2 16,-11 5-4-16,11-5 3 0,0 0-6 0,0 0-2 15,0 0 2-15,0 0 11 0,0 0 18 16,0 0-7-16,0 0-1 0,0 0-6 16,41-22-10-16,-12 7-8 0,1-3-5 0,17-7-3 15,-4-2-11-15,7-2-6 0,-2 4-6 16,-5-1-5-16,7 2-10 0,-14 8 7 0,-6-1-17 16,-3 6-13-16,-4 1-48 0,0-1-43 15,-2 7-46-15,-8 2-38 0,1-2-40 16,-14 4-53-16,12-1-69 0,-12 1-154 15,0 0 39-15,0 0-231 0,0 0-161 16</inkml:trace>
  <inkml:trace contextRef="#ctx0" brushRef="#br0" timeOffset="-97611.58">12346 15623 2110 0,'-14'-11'164'0,"1"-2"14"0,4 4 10 15,1 1 4-15,8 8-12 0,-13-9-16 0,13 9-29 16,-6-3-1-16,6 3-18 0,0 0-12 15,0 0-13-15,16 40-2 0,-2-13-5 0,-1 2-4 16,7 17-4-16,1 2-8 0,1 2-4 16,-5 0-5-16,-4-4-7 0,11 10-11 15,-11-6 8-15,4 0-12 0,0-2-5 16,-4-10-39-16,-3-6-50 0,0-6-56 0,0-5-65 16,-7-6-56-16,0-5-99 0,4-7-152 15,-7-3-30-15,0 0 60 0,10-20-263 16,-3 2-210-16</inkml:trace>
  <inkml:trace contextRef="#ctx0" brushRef="#br0" timeOffset="-97062.1">13436 15487 2112 0,'11'4'29'0,"-11"-4"12"16,0 0 8-16,6 8 12 0,-6-8 0 0,0 0 5 16,6 9-3-16,-6-9-4 0,0 0-6 15,0 0-2-15,-3 15-6 0,3-15-2 0,-3 12-3 16,3-12-2-16,-11 10-3 0,5 0-6 16,6-10 3-16,-19 11-7 0,8-3 3 15,-2-2-1-15,-1-1 1 0,-2 0 1 0,-1-4 8 16,17-1-4-16,-33 0-3 0,16 0 8 15,17 0 0-15,-33-6-2 0,19 3-3 16,1-6-4-16,-1-2-5 0,-2-3 3 16,10-1 0-16,-5-3 4 0,5-2-15 0,-1-2-3 15,4-2 3-15,0-1 9 0,3 0 1 16,3 0-6-16,4 0 9 0,-1 3-5 16,4 0 8-16,0 2-3 0,3 0-3 0,4 3-5 15,3 3-7-15,-3 7-5 0,3 4 10 16,3 6 0-16,7 0 3 0,3 12 8 0,14 6 10 15,-1 8-4-15,-5 9 10 0,8 9 5 16,-11-4 9-16,-8 4 11 0,3 10 5 16,-6-4 0-16,-11-2-1 0,-3 3-3 15,-2-2-8-15,-5-9 0 0,-6-7-8 16,0 0-6-16,-3-3 0 0,-4-6 1 0,0 1-8 16,-9-3-6-16,-1-5-2 0,-6-3-24 15,-4-4-24-15,4-5-28 0,-7 0-25 0,0-2-26 16,0-1-39-16,3-5-57 0,-3 0-58 15,0-5-80-15,7-2-102 0,6-3-97 0,4-5 44 16,6-3-316-16,7-2-286 0</inkml:trace>
  <inkml:trace contextRef="#ctx0" brushRef="#br0" timeOffset="-96695.58">14486 15133 2434 0,'7'-9'99'0,"3"-3"5"0,3-1-11 16,-3 1-7-16,0 2 8 0,3-1-8 16,1 4-9-16,-4 0-8 0,-1 0 10 0,-9 7-16 15,14-5 4-15,-14 5-5 0,0 0 6 16,13 18 17-16,-10-2 4 0,2 5 12 0,-13 4 9 16,-2 25 3-16,-7 0 4 0,1 4-10 15,-1 5-2-15,1-2-12 0,2-2-7 16,4-1-7-16,1-1-11 0,5-14-6 0,4-3-4 15,7-11-2-15,-1 0-4 16,4-3-8-16,4-1 3 0,2-6-5 0,8-5 2 16,6-6-7-16,3-1-4 0,8-3 2 15,-5-3-2-15,7-1-5 0,1-4-1 0,-1 1-7 16,-13 0 3-16,6-1-4 0,-6-1-14 16,-3 2-20-16,-3 3-27 0,-2-1-33 0,-1 2-20 15,-1 1-44-15,-4 2-25 0,-2 5-39 16,-1 0-45-16,-7-1-44 0,5 2-66 15,-11-1-133-15,3 1-20 0,-3-6 46 0,4 15-284 16,-4-6-239-16</inkml:trace>
  <inkml:trace contextRef="#ctx0" brushRef="#br0" timeOffset="-92745.47">15540 14591 2182 0,'0'0'-2'0,"0"0"1"16,13-7 4-16,-13 7 4 0,0 0-5 0,0 0 16 16,0 0 5-16,0 0 4 0,0 0 9 15,0 0 1-15,3 28-1 0,-3-18 0 0,0-10 2 16,-10 25-6-16,4-7 2 0,-8 0-7 16,-2 4-1-16,-4 3-7 0,-4-3 0 15,5 0 1-15,-5-1 1 0,0-1-5 16,1-2-2-16,-4-2 1 0,11 0-7 0,-1-1 3 15,-3-4 0-15,10 3-1 0,-3-4-6 16,3-1 1-16,0 4-3 0,3-5 3 16,7 2-2-16,0-10 2 0,-3 15-5 0,3-15 5 15,10 17 4-15,0-7 14 0,6 1 9 16,8 1 3-16,3 1 5 0,6 1 17 0,-3-2-6 16,16 12 16-16,1 1-2 0,-4-6 1 15,-10 1 12-15,-6 3 5 16,0-2-5-16,-10 4 5 0,-4 0 3 0,0 7-1 0,-9-6 3 15,-1 8-15-15,-6-5-4 16,-4 4-4-16,-13 9-11 0,3 1-7 0,1-13 6 16,-1-7-9-16,1 2-13 0,-4-3-38 15,-1-7-36-15,-1-4-51 0,-2-1-57 0,7-6-50 16,-7-4-55-16,11-4-68 0,-4-2-127 16,8-5-24-16,-1-1 49 0,7-5-182 15,0-4-108-15</inkml:trace>
  <inkml:trace contextRef="#ctx0" brushRef="#br0" timeOffset="-92461.61">15890 14970 1807 0,'20'-4'57'16,"-20"4"26"-16,0 0 11 0,13-4 7 0,-13 4 10 15,17-7 6-15,-4 1 0 0,-4 2 1 16,5-4 0-16,6-2-11 0,-3-1-5 0,3 3-4 15,3-5-8-15,0 1-3 0,4-5-6 16,3 3-14-16,-3-4 8 0,3 4-23 16,-11-4 5-16,5 7-11 0,-7 3 0 0,-4-3-12 15,4 4-4-15,-4 0 7 0,-3 1 0 16,-3 1-19-16,-7 5-10 0,13-7 5 0,-13 7-28 16,0 0-14-16,0 0-31 0,0 0-38 15,0 0-39-15,0 0-39 0,0 0-43 16,0 0-58-16,0 0-121 0,0 0-50 15,0 0-216-15,-24 22-159 0</inkml:trace>
  <inkml:trace contextRef="#ctx0" brushRef="#br0" timeOffset="-92027.54">16653 14541 1996 0,'7'-19'76'0,"5"-1"17"16,-1-2-4-16,5 7 18 0,1-9-4 0,7 5 0 15,-8 2-3-15,11 2-14 0,-7 2-1 16,3 6-3-16,0 2 8 0,7 6-5 15,-3 5 1-15,3 5 12 0,0 5-2 0,10 12 1 16,-13 10 1-16,-7 2 8 0,-4-4 5 16,-5 13-11-16,-8-6-3 0,-3-10-4 0,-17 17-14 15,14-8 2-15,-7-10-13 0,-17 5-1 16,7-6-5-16,-7-12-3 0,11-5-10 16,-11-6-4-16,7-5-3 0,-7-8 1 15,1-5-14-15,-1-7 5 0,4-8-9 16,-10-11-4-16,6-1-13 0,3-2-2 0,5-4-23 15,5 5-14-15,4 6-31 0,7-4-26 16,0 11-30-16,6-1-32 0,0 1-25 0,7 0-30 16,-4 1-33-16,15 2-25 0,-4 5-32 15,2 5-64-15,2 3-117 0,-2 1 47 0,-2 8-214 16,3 0-139-16</inkml:trace>
  <inkml:trace contextRef="#ctx0" brushRef="#br0" timeOffset="-91194.3">18040 13830 2141 0,'-21'-22'284'0,"8"5"11"15,10 6-3-15,-7 1-17 0,3 2-28 16,7 8-28-16,-10-10-20 0,10 10-26 15,0 0-20-15,0 0-3 0,23 38 5 16,-6-1 6-16,7 13 21 0,6 18 9 0,0 7 17 16,6 4 1-16,-9 6 0 0,3 3-15 15,-3 2-16-15,-5 0-10 0,5-1-14 16,3-3-15-16,-3-4-14 0,3-4-5 0,-3-6-22 16,-7-4-26-16,3-15-45 0,-3-11-80 15,-4-6-81-15,-2-11-44 0,-4-6-44 0,-4-5-76 16,2-6-90-16,-2-8-112 0,-6 0-165 15,7-19 15-15,-4-9 61 0,-3-27-547 0,3-9-605 16</inkml:trace>
  <inkml:trace contextRef="#ctx0" brushRef="#br0" timeOffset="-90977.79">18549 13887 3406 0,'-3'-29'101'0,"-4"5"41"0,4 6 24 15,0 7-9-15,0 1-12 0,-5 2-21 16,8 8-9-16,0 0 3 0,0 0 3 0,14 37 28 15,-11-3 4-15,10 20 5 0,8 17 3 16,-7 8-6-16,8 4-8 0,-5 6 0 0,-1 4-28 16,-2 4-9-16,-1 1-15 0,4 0-1 15,7-3-22-15,-5-5-38 0,5-4-53 16,-4-3-46-16,10-12-57 0,-1-4-54 16,1-17-66-16,-6-10-67 0,-4-12-57 15,-4-13-70-15,5-11-169 0,-4-5 27 0,2-10 51 16,8-24-406-16,0-8-414 0</inkml:trace>
  <inkml:trace contextRef="#ctx0" brushRef="#br0" timeOffset="-90544.57">19349 14483 2832 0,'3'-18'121'0,"-6"2"2"15,3 8 3-15,0 8-11 0,0 0-21 16,0 0-3-16,0 0 4 0,-30 29-5 16,27-9-13-16,-4 2-5 0,11 6-8 0,-1 4-6 15,17 11-1-15,4 0-10 0,6-6-7 16,3 1 0-16,7-9 3 0,0-4-13 15,10 0-1-15,-4-7 0 0,-2-7 3 16,-8-5-7-16,4-4 1 0,-7-2-11 0,-3-2 3 16,0-4 0-16,-6-2-1 0,3-5-10 15,-11-2 4-15,4 1-11 0,-13 0 8 16,0-4-5-16,-7 4-5 0,-4-4 5 0,-9 0-3 16,-4 0-2-16,-6 4-6 0,-7 2 8 15,0-4-5-15,-23-3 8 0,-4 1-9 0,-6 3 1 16,-4-2 5-16,1 7-2 0,-8-2-1 15,-12-6-1-15,18 0 0 0,13-5 3 0,7-4 6 16,5-5-13-16,7-3 8 0,9-5 5 16,7-5 4-16,13 2-1 0,17-7-2 15,0 0 6-15,13-3-4 0,1 6-2 16,6 3 3-16,0 2-9 0,6 10 2 16,7 6 2-16,-13 5-2 0,5 11-5 0,-13 5 0 15,5 5 10-15,3 8-5 0,0 11 3 16,3 9 3-16,-3 15-3 0,-3 2 2 0,-7 6-5 15,0 7-24-15,-6-2-51 0,2 1-82 16,-2-3-65-16,2 0-85 0,-2-9-109 0,-1-1-114 16,-4-12 64-16,8-8-330 0,-7-9-282 15</inkml:trace>
  <inkml:trace contextRef="#ctx0" brushRef="#br0" timeOffset="-90260.56">20179 14108 2503 0,'0'-24'195'15,"3"6"-1"-15,1 11 1 0,-8-3-13 0,4 10-22 16,-3-12-12-16,3 12-10 0,0 0-9 16,0 0-8-16,-27 37-6 0,11-12-4 15,-7 16-2-15,-11 3 1 0,1 17-1 0,0 2-5 16,-3-5-6-16,2 3-10 0,4 2-9 16,10-13 2-16,6-3-13 0,8-12-5 0,6-2-4 15,6-8-2-15,8 0-3 0,6-10-4 16,17-2-7-16,-1-12-6 0,10-1 6 15,8-1-4-15,6-10-9 0,6-2-13 16,-2 1-25-16,-4-2-22 0,-7-4-26 0,-10 5-35 16,-5 1-45-16,-8-1-63 0,-8 2-50 15,5 3-50-15,-3-3-59 0,-4-2-93 16,-4 3-94-16,1 2 43 0,-4 0-384 0,-3-3-369 16</inkml:trace>
  <inkml:trace contextRef="#ctx0" brushRef="#br0" timeOffset="-89927.94">21106 14016 2724 0,'3'-26'145'0,"1"1"19"15,-1 0-3-15,4 1 22 0,-1-1-12 16,1 4-8-16,10-4-13 0,-7 2-13 16,4 6-15-16,-2 2-6 0,9 8-17 0,1 1-11 15,-1 6-10-15,6 7-3 0,6 8 0 16,3 19-11-16,-2 3 2 0,-11 9-6 0,-3 8-1 15,-10 3-3-15,-7 0-4 0,-3 4-13 16,-13-1 3-16,0-3-1 0,-10-4-11 16,-1-3 4-16,-9-10 0 0,3-8 0 0,-6-17-10 15,12-9-2-15,0-9-2 0,-6-11-9 16,-3-15-13-16,0-11-3 0,9-10-11 0,4 0 0 16,-3-17-3-16,6 11-15 15,17 4 1-15,0 7-18 0,0 9-22 0,0 4-11 16,0 6-28-16,4 2-35 0,-4 5-38 15,-4 1-32-15,11 5-37 0,3 3-33 0,-3 1-41 16,6 2-101-16,4 4-83 0,-1 3 60 16,4 0-257-16,10 7-201 0</inkml:trace>
  <inkml:trace contextRef="#ctx0" brushRef="#br0" timeOffset="-86527.82">14546 17070 2146 0,'-10'-15'86'16,"4"2"14"-16,2 1-4 0,4-1-2 15,7-2 0-15,-7 0 7 0,13 1-1 16,-6-4-3-16,16-6-10 0,10-5-13 0,-3 7-1 16,3 4-6-16,18 1-2 0,-12 7-6 15,5 2-5-15,6 12 2 0,-3 5 6 0,13 7 10 16,3 18 5-16,-17 0 14 0,8 19-2 15,-10 5 4-15,-14 5 12 0,-4-1-1 16,-19-5 6-16,-4 3 3 0,-3 0-1 0,-6 1-6 16,-8-4-1-16,-16 8 3 15,-3-18 1-15,-4-8-21 0,-20 7-11 0,4-18-1 16,-4-10-6-16,11-11-10 0,-1-7-5 0,7-10 1 16,-20-12-13-16,6-12-4 0,2-10-7 15,14 1-5-15,5-17-12 0,14 8-2 16,5 2-10-16,1-3-17 0,13-3-17 15,0 12-23-15,6-8-30 0,1 2-34 0,-4 13-40 16,11 6-48-16,-1 4-36 0,7 4-43 16,4 4-77-16,-2 1-113 0,16 5-83 0,-8 6 64 15,6 3-349-15,1 0-328 0</inkml:trace>
  <inkml:trace contextRef="#ctx0" brushRef="#br0" timeOffset="-82294.54">25329 8544 2357 0,'11'13'-108'16,"5"-5"36"-16,4-1 14 0,4-3 22 0,9 0 13 16,3-8 12-16,15 3 7 0,22-6-4 15,23-11 19-15,1-6 7 0,7-2 7 16,-1-12 1-16,0-6 8 0,20-17 5 0,-3-3-4 15,-6-10 2-15,-5 5 3 0,-8-6 0 16,-8-7 6-16,-23 8 5 0,-7-2 0 0,-15-12-8 16,4-31 2-16,-11 0-2 0,-25 12-5 15,-10-11-6-15,-19-24-7 0,-10-11 1 16,-17 6 3-16,-10-3-5 0,-7 0-3 16,-16 3 10-16,-14 1-2 0,-6 14 2 0,-4 4 2 15,-16 13-2-15,-3 15 1 0,-7 13-5 16,-1 9 0-16,1 14-8 0,30 21 0 15,-1 12 5-15,4 5-5 0,16 13 2 0,-8 9-5 16,4 10-5-16,-12 17 2 0,3 7 3 16,15 11-10-16,-1 8 2 0,5 8-4 0,12 1 1 15,6 7 1-15,7-2 6 0,9-1-4 16,8 1 2-16,6-12-6 0,10-1 3 16,-4 0-2-16,11-10-1 0,0-5 3 0,3-4 1 15,0-5-3-15,0-2 3 0,-4 1-9 16,4-6 7-16,0-1-29 0,0-4-23 15,0 0-25-15,4-3-36 0,-4 0-31 0,0-4-42 16,0-7-46-16,-4 7-85 0,4-7-120 16,0 0-179-16,0 0-110 0</inkml:trace>
  <inkml:trace contextRef="#ctx0" brushRef="#br0" timeOffset="-81977.95">24390 5970 1778 0,'-24'-10'27'0,"0"0"20"0,5 0 17 15,2 5 3-15,1-1 3 0,5 2-6 16,11 4-2-16,-19-3-6 0,19 3 0 0,-21 13 5 16,15 2 5-16,3 2 7 15,0 8-1-15,3 3-2 0,3 6 0 0,6 16-2 16,9 6 2-16,1-5-4 0,11 13 5 16,-7-14-3-16,11-6-16 0,-1-2-6 15,3-3 6-15,2-7 13 0,-5-10-22 0,-7-4 7 16,8-5 11-16,-4-8-5 0,7-3 1 15,-1-4-11-15,4-9-3 0,17-7-6 0,0-7-17 16,-7-1 10-16,-1-6-1 0,-5-6-3 16,6-10-1-16,-11 10-11 0,-9 1 3 0,0-1-11 15,-9 13-19-15,-4 3-4 0,-7 5-26 16,-1 2-31-16,-2 1-35 0,-3 6-37 16,-1 2-36-16,0 3-21 0,-3 3-28 15,0 0-67-15,0 0-132 0,0 0 1 16,0 0-131-16,-6 23-62 0</inkml:trace>
  <inkml:trace contextRef="#ctx0" brushRef="#br0" timeOffset="-79176.46">22519 4315 1668 0,'-9'-15'59'0,"2"5"17"0,-4-1 16 16,5 7 5-16,6 4-4 0,-10-14-8 0,10 14-5 15,-14-1-14-15,14 1-4 0,-19 11-8 16,2 8-8-16,-7 2-3 0,2 21 2 16,-5 1-1-16,3 6 1 0,4 6-1 15,-6 12-2-15,9-12-3 0,4 5 2 0,9 0 4 16,-2 1-8-16,9-4 8 0,0-6-9 0,4-2-5 15,13-5 5-15,-6-13-1 16,2-6-5-16,4-7-1 0,1-6-2 0,4-5-2 16,2-7 4-16,3-2-10 0,0-8 5 15,0-3-6-15,0-6 3 0,-6-2-4 16,-4-4 7-16,-7 0-13 0,-6 3 3 0,-4 2 4 16,-3 0 0-16,-7-3-4 0,-2 8-6 15,-5-2 0-15,-2 5-7 0,-2 1 14 0,-4 9-11 16,-2-2-7-16,1 4-7 0,2 4-15 15,2-2-37-15,2 6-32 0,7-4-32 16,-4 3-32-16,8 2-51 0,6-4-72 16,0-5-166-16,0 0 21 0,14 10-125 0,-5-9-53 15</inkml:trace>
  <inkml:trace contextRef="#ctx0" brushRef="#br0" timeOffset="-78577.33">23232 4328 1626 0,'8'-17'38'0,"-5"1"22"0,-3 3 17 16,0 2 15-16,0 11 9 0,0-14-13 16,0 14 7-16,3-7-17 0,-3 7-7 0,0 0-6 15,0 0-6-15,0 0-3 0,0 0-7 16,0 0 9-16,-20 32-1 0,7-11 12 0,-1 8 5 16,-13 10-6-16,2 5 14 0,1-2-6 15,-6 4-6-15,3-4-6 0,7 5-8 16,0-4-5-16,0 0-3 0,3-11 3 0,4-6-7 15,3 3-3-15,0-8-5 0,0 3-3 16,7-6-5-16,-4-1-2 0,4-2-2 0,0-5 5 16,-1 2 4-16,1-4-16 0,3-8 1 15,7 17-2-15,-1-13 2 0,4 2 8 16,4-1-3-16,-14-5-6 0,36 3 4 16,-9-6-3-16,-1 3-11 0,7-2-40 0,5-1-51 15,-5-3-61-15,7-1-74 0,-4-2-84 16,5-1-173-16,-5-3-2 0,1 1 46 15,6-12-141-15,-10 8-74 0</inkml:trace>
  <inkml:trace contextRef="#ctx0" brushRef="#br0" timeOffset="-78410.55">23632 4628 1772 0,'-33'14'90'15,"33"-14"-3"-15,0 0 0 16,0 0-6-16,0 0-9 0,0 0-11 0,0 0-3 15,0 0-5-15,30-27-10 0,-3 19-21 16,6-4-49-16,1-1-28 0,2 3-57 16,-2-2-66-16,-4 2-73 0,-4 2-363 0,-2 1-111 15</inkml:trace>
  <inkml:trace contextRef="#ctx0" brushRef="#br0" timeOffset="-78276.9">23730 4760 1726 0,'-27'18'-70'0,"4"-6"27"0,9 1 7 15,4-6 6-15,0-2 9 0,10-5-9 16,-3 7 2-16,3-7 6 0,0 0 3 0,0 0 5 16,57-7-5-16,-24-4 3 0,7-1 12 15,17-2-17-15,0-4-49 0,-5-2-49 16,2-5-277-16,-1 2 92 0</inkml:trace>
  <inkml:trace contextRef="#ctx0" brushRef="#br0" timeOffset="-77994.13">24363 4204 1226 0,'-10'-9'88'0,"-1"-1"15"16,2 0 4-16,2 0 0 0,4 2-1 15,3 8-15-15,-3-20-3 16,9 8-12-16,-3 2-3 0,7-5-12 0,1 3-3 0,5-5-7 16,1 6-4-16,-1-3-1 15,1 8-5-15,3-2-5 0,-3 4-1 0,3 1-1 16,0 3-7-16,0 0 3 0,0 4-1 15,3 7 0-15,0 2 0 0,1 4-5 16,-4 8 9-16,3 9-1 0,-6-3 0 0,-1-1-3 16,-2 12 2-16,-4-3-11 0,-4 0 5 15,-3-4 1-15,8 15-6 0,-11-10-5 0,0-5-26 16,0-5-37-16,0-2-44 0,0-3-44 16,0-6-64-16,-3-1-63 0,0-5-157 15,-2-6-170-15,5 0-91 0</inkml:trace>
  <inkml:trace contextRef="#ctx0" brushRef="#br0" timeOffset="-77792.95">24510 4479 1796 0,'-14'-4'85'0,"1"1"12"0,13 3 12 0,-17-7-1 16,17 7-3-16,0 0-6 0,-4-11-18 16,4 11-2-16,24-25-9 0,-4 13-13 0,10-9-4 15,10-5-3-15,11-4-9 16,4 5-20-16,2-4-15 0,0 3-17 15,-10 2-14-15,-4 5-15 0,-10 5-29 0,-9 1-19 16,-4 5-21-16,-4 4-5 0,-6 4 9 16,-10 0-14-16,0 0-23 0,0 0-22 0,-6 14-473 15,-7-3-133-15</inkml:trace>
  <inkml:trace contextRef="#ctx0" brushRef="#br0" timeOffset="-69876.83">23620 9835 2044 0,'-13'0'192'16,"-1"5"-11"-16,14-5-3 0,-16 3-9 0,16-3-14 0,0 0-10 15,0 0-18-15,0 0-9 16,30-24-17-16,13 5-7 0,10-5-17 0,10 8-3 16,7-1-17-16,14-7-3 0,-14 10-46 15,-4-6-53-15,-6 3-83 0,-3-1-94 0,-17 3-106 16,-10 2-161-16,-7 6 33 0,-10-1 56 16,-2 6-181-16,-11-2-80 0</inkml:trace>
  <inkml:trace contextRef="#ctx0" brushRef="#br0" timeOffset="-69744.36">23539 10076 1751 0,'-19'14'60'16,"5"-4"11"-16,4-3 9 0,7-7-3 0,3 0-6 15,0 0-5-15,36-10-7 0,1-3-5 16,29-6-7-16,21-6-2 0,7 0-15 16,2 0-71-16,2-3-78 0,-12 0-88 0,7-1-189 15,-10-1-165-15,-2-2-62 0</inkml:trace>
  <inkml:trace contextRef="#ctx0" brushRef="#br0" timeOffset="-69443.16">25216 9480 1718 0,'34'-18'94'0,"-1"6"15"0,-3 2 12 16,0-5-4-16,3 5 5 0,7 2-9 0,4 1-9 16,-4 1-6-16,-1 9-13 0,5 1 1 15,9 13-12-15,0 2-4 0,-9 12-7 0,-10 1-4 16,-12 11-3-16,-14-6-3 0,-13 1-1 15,-11 12-3-15,-17 8 0 0,-14 1 11 16,-16-4-6-16,-7-5 2 0,-11-8-8 0,8-6 16 16,-10-11-19-16,13-9 6 0,4-13-2 15,12-6-2-15,0-12-9 0,8-10-8 0,13-4-1 16,19-4-5-16,14-5 0 0,14-9 11 16,10-3 0-16,12-7-3 0,10 2-12 0,5 5-12 15,-15 12-33-15,8 9-28 16,-4 4-47-16,-1 7-49 0,-2 11-50 0,-4-4-65 15,0 5-91-15,5 10-132 0,-8 1 51 16,6 10-235-16,10 4-167 0</inkml:trace>
  <inkml:trace contextRef="#ctx0" brushRef="#br0" timeOffset="-37839.32">14792 13734 1620 0,'0'0'43'0,"0"0"-49"0,0 0 5 16,0 0 1-16,0 0-2 0,0 0 6 16,0 0 19-16,41-1 9 0,-8-8 3 0,27-3 3 15,13-3 12-15,14-2 1 0,13-1-3 16,3-3-6-16,4 2 4 0,10-6-9 15,-1 3 3-15,-2 2-1 0,-1 2-6 16,-3 1-5-16,-10-1-4 0,-6 3-2 16,-24 3-3-16,-10 2 8 0,-18 3-9 0,-8 4 3 15,-7-2 0-15,-4 5-5 0,-6-3-7 16,-1 3 1-16,-2 0-6 0,-14 0 8 0,16 5-6 16,-16-5 0-16,0 7-1 0,0-7-2 15,0 0-12-15,-13 16-22 0,10-11-23 0,3-5-29 16,-7 7-35-16,7-7-38 0,0 0-515 15,-10 3-166-15</inkml:trace>
  <inkml:trace contextRef="#ctx0" brushRef="#br0" timeOffset="-35725.13">23103 5903 1892 0,'-24'-8'-66'0,"8"-1"28"0,2 5 6 16,1 1-3-16,3 2 6 0,10 1-3 16,0 0 2-16,0 0 3 0,0 0 6 0,0 0 17 15,0 0 10-15,40 14 6 0,-10-6 2 16,10 2 4-16,23 0-1 0,14-1 2 0,0-2 5 16,6-1 4-16,7-6 9 0,24-2 4 15,-1-6 4-15,3-9 7 0,1-6-2 16,0-8-1-16,-4-2-5 0,-3-5 5 15,20-16-1-15,-30 13 2 0,-4-1 1 16,-6-7 1-16,-6 2 11 0,-11-3-5 0,-9-4-5 16,-11-2 2-16,-3-5-8 0,-10 0 1 15,-7-7-4-15,-3 6-2 0,-9 12 0 0,-9-3-5 16,-4 3 4-16,-5 5-1 0,-6 9 11 16,-5 3-7-16,-8-10 3 0,-7 8-2 15,-14 2-12-15,-2 6-7 0,-9 4 4 0,-5 6 3 16,3 9-13-16,-16 1 6 0,6 4-11 15,10 3-7-15,-4 0 10 0,-9 4-3 0,-1 7-5 16,8-1 8-16,9 0-4 16,11 2-2-16,-2 1-9 0,5 2 10 0,0 0-4 15,6-1-3-15,5 3 1 0,4-3-6 16,-2 5-22-16,4-1-34 0,6 3-29 16,-4-1-35-16,5-5-36 0,2 0-47 0,3-4-45 15,1 0-77-15,0-4-111 0,3-7-149 16,3 13-84-16</inkml:trace>
  <inkml:trace contextRef="#ctx0" brushRef="#br0" timeOffset="-35425.18">24186 4720 1611 0,'7'-23'-75'0,"-7"4"24"0,3 6 28 15,-3 1 14-15,-3 1 26 0,3 4 15 16,-4 0 5-16,4 7-7 0,-6-6-3 0,6 6 5 15,-24 3-6-15,24-3 0 0,-40 15 1 16,14 2-2-16,-5 1 0 0,9 4-1 0,-19 10-1 16,5 4-1-16,2 2 2 0,4-1-1 15,7 5 1-15,4-2-2 0,5-5 0 16,7-7-1-16,4-3-2 0,3-3 2 0,3-4 4 16,4 2-2-16,3-5-2 0,6 0-2 15,5-4-1-15,6-2-2 0,-2-4-1 16,2 2-1-16,6-4-4 0,-6-3-2 15,0 0-11-15,-3 0-32 0,2-3-23 0,-6-1-20 16,0 1-29-16,-3-2-27 0,-4 0-35 16,-3 0-371-16,0 2-43 0</inkml:trace>
  <inkml:trace contextRef="#ctx0" brushRef="#br0" timeOffset="-25524.54">22407 7575 1489 0,'-11'17'-86'16,"8"-2"24"-16,-1 3-8 0,11 0 20 15,7 7 5-15,5 14 20 0,11-2 16 0,11 4 23 16,15 6 8-16,14-1 6 0,21-5 16 15,5 0 7-15,7-8 0 0,11-8 8 16,12-7 4-16,7-4 0 0,11-7 2 16,-5-13-2-16,12 2-3 0,25-17 0 15,-2 2 2-15,-38-3-2 0,21-13 0 0,3-5-8 16,-7-2 4-16,-9-4-1 0,-8-8-5 16,-8-3 5-16,-29 7-4 0,14-21-1 0,-6-8 3 15,-7-3 3-15,-10-11-6 0,-6-3-3 16,-11-2 2-16,-20 13-2 0,4-28 1 15,-24 26-1-15,-3-1-6 0,-14-2 3 16,-8 5-2-16,-2-2-6 0,-12 5 5 0,-5 1-7 16,-5 2-1-16,-4 6 3 0,-10 0-6 15,0 8-5-15,-10-3 7 0,-7 11-10 0,1 0 10 16,-5 10-14-16,5 12 7 0,-20-1-10 16,12 11-1-16,-3 0-6 0,-6 11 2 15,-4 3-1-15,1 4 1 0,9 7 0 16,7 6-5-16,-17 6 7 0,4 5-9 0,3 8 4 15,0 0 2-15,6 0-12 0,5 0-1 16,5 4-24-16,7 2-12 0,11-6-24 0,2-2-25 16,2-2-32-16,4 3-26 0,6-5-32 15,-2-1-15-15,7-4-32 0,1 3-46 16,6-10-398-16,0 0-165 0</inkml:trace>
  <inkml:trace contextRef="#ctx0" brushRef="#br0" timeOffset="-25223.99">24613 5832 1860 0,'-13'-22'-88'0,"-1"-2"10"0,1 5 24 0,-1 2 25 16,-2-1 8-16,-1 1 6 0,4 2 22 15,-4 0-1-15,4 2 1 0,-4 6 10 0,4-1-3 16,0 5-8-16,13 3 1 0,-30 13 0 16,16 2 0-16,-5 10 0 0,5 4 1 15,1 5-3-15,-1 11 2 0,1 0-1 0,7-2 6 16,1-10-2-16,5 3 1 15,5-1 3-15,-2-2 6 0,3-1 0 0,4-10 3 0,1-1 11 16,2-1 5-16,-1-2 1 16,6-10 3-16,2 0-8 0,2-5 2 0,5-3-7 15,3-3 1-15,7-6-6 0,3-1-4 16,-3-4 4-16,6-5-6 0,-7-4 1 16,2-2-4-16,-11 3-3 0,-8 4-4 0,-5 4-19 15,2-1-26-15,-6 1-32 0,4 6-56 16,-8 0-35-16,-3-1-466 0,0 5-122 0</inkml:trace>
  <inkml:trace contextRef="#ctx0" brushRef="#br0" timeOffset="-19707.14">2673 8543 1898 0,'-6'8'65'0,"6"-8"0"0,0 0 0 16,-8 11 7-16,8-11-5 0,0 0 0 15,0 0 3-15,0 0 13 0,0 0 4 16,0 0 0-16,60-27-6 0,-16 2 2 16,5-9-10-16,15 1-3 0,3-9-20 15,-17 9 6-15,3 5-8 0,1-2-4 0,-5 2 1 16,-2 3 0-16,-4 0-13 0,-3 8-10 16,4-5-23-16,-8 9-36 0,-2 1-38 0,-4 4-47 15,0-1-44-15,-7 1-47 0,1-5-32 16,-8 1-67-16,-2 1-100 0,-8-3-164 15,-2 3-76-15</inkml:trace>
  <inkml:trace contextRef="#ctx0" brushRef="#br0" timeOffset="-19423.88">3233 7957 1670 0,'-33'-5'19'0,"-1"-3"35"0,11 7 25 16,-1-7 21-16,5 3 15 0,2 0 3 16,1-1 11-16,2 2-25 0,14 4 8 0,-13-8-30 15,13 8-3-15,-11-4-8 0,11 4-1 16,0 0-18-16,20-18 1 0,1 11-13 15,15-6 6-15,7 5-11 0,20-6 8 0,8 6-6 16,-1-2-5-16,0 4-2 0,-10 9-14 16,-10 0 5-16,10 7-11 0,-14-1 6 0,-6 4 3 15,4 8 10-15,-11 8-7 0,-6 8 2 16,-14 1-3-16,-7-2-2 0,-6 3 5 16,-9 19 7-16,-7-1-3 0,-11 14 1 0,-7-2-1 15,1 1-6-15,-7-1-14 16,3-2 12-16,1-10-4 0,12-10 14 0,0-4-13 15,8-14-35-15,2 2-46 0,5-9-41 16,2-1-42-16,1-4-63 0,3-8-67 16,3 4-167-16,0-8-14 0,0-5-187 0,0 0-143 15</inkml:trace>
  <inkml:trace contextRef="#ctx0" brushRef="#br0" timeOffset="-15772.12">5156 8157 1810 0,'0'0'-69'16,"0"0"4"-16,0 0 19 0,0 0 17 15,0 0 10-15,0 0 6 0,0 0-5 0,-16-6 22 16,16 6 0-16,0 0-2 0,0-8 11 15,0 8 0-15,0-17 9 0,0 10 12 0,0 7 7 16,6-18 9-16,-3 10-1 0,1-3 7 16,-1-2 0-16,4 1-2 0,3-1-6 15,-4 1-3-15,5-1-2 0,2 1-5 0,0 5 0 16,1-3-4-16,2 0-4 0,1 5-3 16,3-2 1-16,0 4-2 0,3-1-1 15,1 4-6-15,3 4 5 0,-2 0-5 16,10 9 5-16,1-1 2 0,4 13 0 0,-4 6 2 15,-9-6-7-15,3 7 10 0,-6-4 2 16,-11-2-6-16,0 7 6 0,-3-2-6 16,-7 1 5-16,-3-2 7 0,-3 1 3 0,0 1 0 15,-7 0 6-15,-4-2-2 0,-12 9 4 16,6-8 8-16,-3-6-2 0,-4-7 0 0,-3 0 13 16,6-10-14-16,-6-2 6 0,0-6 11 15,3-2-11-15,-6-9-10 0,0-1-5 16,0-2-6-16,-4-14-3 0,4 0-4 0,6 1-4 15,4 2 1-15,3 0-7 0,6 0-6 16,1 0-13-16,7 2-10 0,2 4-17 16,4-5-34-16,4 6-40 0,6-1-38 15,10-6-37-15,-1 0-47 0,15-7-59 0,6 1-100 16,0 12-68-16,-7 1-219 0,4 4-161 16</inkml:trace>
  <inkml:trace contextRef="#ctx0" brushRef="#br0" timeOffset="-15323.39">6266 8211 2037 0,'-16'4'106'0,"-2"-1"17"16,18-3 15-16,-19 0-15 0,19 0 7 0,0 0-10 15,0 0-3-15,0 0-15 0,0 0-2 16,-20-8-23-16,20 8-5 0,0 0-11 0,36-34-4 16,-12 18 2-16,6-1-17 0,13-11-9 15,1-1 4-15,-1 3-2 0,1 1-11 16,-8 8 13-16,-6-1-7 0,3 0-3 0,-3 5-14 16,0 1-15-16,-6-1-32 0,-5 5-50 15,-2 4-46-15,-7 0-39 0,4 1-49 0,-4 3-41 16,-10 0-85-16,0 0-113 0,0 0 42 15,0 0-125-15,0 0-44 0</inkml:trace>
  <inkml:trace contextRef="#ctx0" brushRef="#br0" timeOffset="-15073.1">6303 7828 1732 0,'-11'-13'152'15,"2"1"13"-15,2 2 8 0,-3 2-10 16,3 1-10-16,7 7-33 0,-9-10 7 15,9 10-10-15,0 0-26 0,-7-8-13 0,7 8 4 16,0 0-9-16,0 0-6 16,0 0-11-16,10 33-10 0,-4-16 7 0,5 5-10 15,-1 3-9-15,-1 4 4 0,5 13-7 16,6 5-4-16,0-4 4 0,-4-1-4 0,1-1-17 16,-4-2 19-16,1-10-4 0,-1 2-1 15,-3-6-9-15,7 0 7 0,-3-6-25 16,-2-3-52-16,6 0-36 0,-6-5-54 0,1-5-88 15,1-6-131-15,-1-6-132 0,4-5 39 16,10-5-210-16,0-7-162 0</inkml:trace>
  <inkml:trace contextRef="#ctx0" brushRef="#br0" timeOffset="-14573.68">7533 7615 2093 0,'0'0'126'15,"0"0"-3"-15,0 0-18 0,10-11-6 0,-10 11-11 16,0 0-14-16,0 0-10 0,0 0-3 16,0 0-5-16,0 0-5 0,0 0-6 15,0 0-4-15,0 0-10 0,0 0 7 0,0 0-1 16,0 0-11-16,-24 32-1 0,15-25 0 16,-1 0-5-16,10-7-3 0,-24 10 6 0,10-5-11 15,2-2 5-15,-6-2-4 0,-1 2-1 16,-1 0 6-16,20-3-5 0,-37-6-3 15,17 2-3-15,4-4 8 0,2 1-8 16,-5-7-7-16,8 3 8 0,-5-7-4 16,2 1 1-16,4-4 3 0,4 2 11 0,3-2-8 15,-1-4-4-15,4 0-1 0,-4-1 1 16,8 1 12-16,0 1-13 0,2 5 4 0,-3 3 6 16,4 1-10-16,-1 3-6 0,8 2-3 15,-8 6 3-15,7 1 5 0,-13 3-4 16,35 7 4-16,-10 5 8 0,2 5-13 15,14 8 0-15,-5 8 6 0,1 2 25 0,-4 1 16 16,-3 3 10-16,-3 1 16 0,-4 2 14 16,0 4 12-16,-9-3-5 0,-4-8 4 15,-4-1-5-15,-3-6-7 0,-3 0-2 0,0-3-5 0,-3 0-6 16,0-7-5-16,0-4-6 16,-7 4-10-16,-4 0-29 0,1-11-46 0,-14 3-48 15,-6-1-53-15,3 4-67 0,-3 5-69 16,-24 1-57-16,-3 6-73 0,0 0-145 15,-10 11 34-15,0 3-297 0,-3 2-285 0</inkml:trace>
  <inkml:trace contextRef="#ctx0" brushRef="#br0" timeOffset="-14289.93">6326 10544 2462 0,'0'7'137'16,"4"1"13"-16,-4-8-3 0,0 0-7 0,0 0-10 16,0 0-8-16,0 0-16 0,40-19-13 15,-17-2-11-15,10-8-7 0,7-10-4 16,14-3-3-16,-8 8-6 0,14-9-11 0,-13 11-25 15,-7 0-61-15,6 7-80 0,-12 1-86 16,-14 6-108-16,0 7-176 0,-10-3 6 16,-4 10 46-16,-2 0-202 0,-4 4-131 0</inkml:trace>
  <inkml:trace contextRef="#ctx0" brushRef="#br0" timeOffset="-14174.55">6586 10600 1890 0,'-3'15'40'0,"0"-5"-2"0,6-3 0 15,-3-7 4-15,0 0-9 0,33-7-1 0,-6-9-6 16,22-6-47-16,5-8-92 0,13-12-109 16,2-4-385-16,2 2-105 0</inkml:trace>
  <inkml:trace contextRef="#ctx0" brushRef="#br0" timeOffset="-13706.79">7866 9982 1874 0,'0'0'104'0,"0"0"-2"0,7 8 0 16,-7-8-3-16,0 0-4 0,-10 17-13 16,10-17-11-16,-10 19 3 0,3-5-14 0,-3 1-5 15,-3 5-7-15,0-2 3 0,-4 7-10 16,1-3-6-16,-5 0-4 0,1 0 5 16,1 1-6-16,-5-4 7 0,4-1 4 15,-1-3 8-15,2-5-12 0,-1 3 11 16,7-5 4-16,-4-4-10 0,4 2 17 0,-1-6-9 15,14 0-7-15,-27-7 6 0,11-2-9 16,3 0 3-16,-1-7 3 0,-2-3-4 0,5-3 4 16,2-3 3-16,2-9-11 0,4 0 8 15,-1-1 7-15,11-4 2 0,3-11-7 16,-1 8 3-16,12-2-10 0,-11 5 2 0,3 13 1 16,7-14-13-16,-3 15 10 0,-4 5-10 15,4 2-7-15,-1 6 1 0,4 3 0 0,1 5-2 16,6 4-2-16,-2 4 7 0,13 13 16 15,5 8 16-15,7 7 15 0,-7 3 3 0,7 14 10 16,-3 7 6-16,-11 4-3 16,-6-13-1-16,-3 6 5 0,3 6-16 0,-13-6-5 15,-1-3-5-15,-5-3-8 0,-5-5-7 16,-2-9 0-16,-8-2-1 0,1 1-19 16,-11-4-39-16,1-2-58 0,-7-1-58 0,-4-4-59 15,-15 7-72-15,-4-6-55 0,-4-1-77 16,-6 1-94-16,-1-5-96 0,-6 2 41 0,7-1-395 15,-11-3-407-15</inkml:trace>
  <inkml:trace contextRef="#ctx0" brushRef="#br0" timeOffset="-12890.71">1606 11690 2712 0,'-16'-18'43'16,"5"4"19"-16,2 3 14 0,2 4-5 15,1 0-15-15,6 7-1 0,-8-8-5 16,8 8-11-16,0 0 2 0,0 0-2 0,24 30-6 16,3-10-8-16,6 10 6 0,10-2-4 15,4-2 0-15,3-2 17 0,6-6 24 16,4-7 16-16,-3-11 30 0,33-17 11 0,3-23-6 16,31-25-9-16,5-24-5 0,5-3-11 15,-13-17-15-15,-15-1-2 0,-13-4-4 16,-3 7-12-16,-33 31-9 0,-8-2-5 0,-11 7-13 15,-2 9-19-15,-12 14-20 16,-5 8-29-16,2 14-31 0,-9 2-61 0,-1 14-54 16,-1 2-8-16,-4 8-28 0,-6 0-49 15,0 0-66-15,17 24-190 0,-13-12 24 0,2 10 60 16,-3-6-183-16,4 3-119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4T14:18:50.5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2229 1305 1889 0,'-10'-23'76'0,"4"4"22"0,6 1 11 0,-6 5 17 16,2 1 5-16,4 2 7 15,0 10-23-15,-4-18 10 0,4 18-28 0,-6-10-10 16,6 10-15-16,0 0-5 0,0 0-6 16,0 0-13-16,0 0 2 0,0 0-13 15,20 38 0-15,-14-19 5 0,4 5-9 0,7 1 1 16,-7 1-12-16,4-1 1 0,2 0 8 15,-5 0-9-15,1 0 5 0,1-1 10 16,1-5-14-16,-4 1 4 0,1-1-4 0,2-1-6 16,-4 0 8-16,2-5-14 0,-5-1-11 15,1-2-17-15,-1-2-12 0,1-1-20 16,-7-7-58-16,0 0-55 0,0 0-80 0,0 0-84 16,0 0-169-16,0 0 47 0,0 0-193 15,-30-27-139-15</inkml:trace>
  <inkml:trace contextRef="#ctx0" brushRef="#br0" timeOffset="248.73">2113 1530 1865 0,'-10'9'5'15,"3"2"18"-15,1-1 19 0,6 1 14 0,0 6 7 16,3-5 17-16,3 5 2 0,1 1-3 16,3-1-3-16,3 1-5 0,8 0 9 15,9-6 8-15,-3-2 8 0,9-7 0 0,10-3-18 16,25-11 0-16,19-14-2 0,-1-6-7 15,-5-2-13-15,-4-9-3 0,-10 1 1 16,-7-7 3-16,-6 4-20 0,-21 2-6 0,-9 3-14 16,-3-4 16-16,-11 9-18 15,-10 4-11-15,3 7-16 0,2 1-28 0,-5 5-27 16,-6 4-37-16,3 2-24 0,0 11-22 16,-8-7-39-16,8 7-48 0,-6-2-102 15,6 2-103-15,0 0-154 0,0 0-96 0</inkml:trace>
  <inkml:trace contextRef="#ctx0" brushRef="#br0" timeOffset="1616.56">7566 1702 1846 0,'-17'-13'101'0,"14"6"3"16,3 7-7-16,-3-19-7 0,9 2-4 16,8 3-2-16,6-1-10 0,6-2-9 15,4 2 2-15,7 0-12 0,4 5-4 0,5 2 4 16,1 6-10-16,-1 2 0 0,-2 5-4 16,12 7 6-16,-3 3-1 0,-2 8 17 15,-12-1-1-15,-5 8 9 0,-4 2-2 16,-13 0 11-16,-7-1-5 0,-4 2 3 0,-9-1-9 15,-4 6-10-15,1-5 5 0,-21 6 0 16,-3 1-5-16,0-2-11 0,-11-13 1 16,11-5-4-16,-3-10-10 0,0 1-20 0,3-11-46 15,-3-1-36-15,6-2-41 0,4-4-43 16,-4-7-31-16,10-2-44 0,-2-4-51 0,5-5-52 16,8 3-98-16,2-6-18 0,8-2-154 15,16-12-99-15</inkml:trace>
  <inkml:trace contextRef="#ctx0" brushRef="#br0" timeOffset="1865.45">8299 1327 1776 0,'0'0'27'0,"0"0"7"0,0 0 0 16,0 0-3-16,0 0 13 0,0 0 18 0,0 0 9 16,-10 37 2-16,4-19 0 0,-4 5 3 15,3 7 1-15,-3 2 4 0,4 3-1 0,-1 1-14 16,-4 11 3-16,11-7-18 0,0-5 16 15,0 0-1-15,8 0-6 0,2-5-7 16,6 17-3-16,4-8 2 0,4-8-5 0,-1-8-6 16,-3-3 2-16,10-1-15 0,-4-8 6 15,4-6-4-15,0 0-33 0,-3-5-45 16,10-5-61-16,-7-4-74 0,0-5-101 16,13-11-192-16,-3 0 32 0,-3-2-151 15,-10 2-95-15</inkml:trace>
  <inkml:trace contextRef="#ctx0" brushRef="#br0" timeOffset="2049.17">8960 1535 1914 0,'-10'3'173'16,"10"-3"-6"-16,0 0-17 0,0 0-16 16,0 0-7-16,6-25-17 0,14 8-14 15,20-8-9-15,7-1-36 0,0-2-45 16,2 0-55-16,5 3-39 0,-1-1-63 15,-7-2-84-15,-8 10-97 0,-8 6-101 0,-11 2-155 16,-2 3-87-16</inkml:trace>
  <inkml:trace contextRef="#ctx0" brushRef="#br0" timeOffset="2183.96">9192 1546 1672 0,'-16'18'-32'0,"3"-5"14"0,-1-5 8 15,8-1 7-15,3-3 11 0,3-4-1 16,0 0 5-16,0 0-3 0,0 0 6 15,79-16-5-15,-25-1 6 0,9-4-9 0,14-7-31 16,-1 2-45-16,2-7-52 16,-9-2-382-16,-2 0-9 0</inkml:trace>
  <inkml:trace contextRef="#ctx0" brushRef="#br0" timeOffset="2465.27">10253 1014 1458 0,'23'-14'4'0,"0"2"27"0,-3 1 18 16,4 1 12-16,-8 3 15 0,11-1 6 15,0 6 5-15,-4-2-8 0,1 8-3 16,3-2 8-16,12 9-2 0,-9 6 8 0,10 8 0 16,-7 8-2-16,1 6 10 0,-14 4-4 15,-14-3 4-15,1-4-11 0,-14 18 1 16,-2-4-10-16,-12 0-1 0,-2-5-15 0,-23 5-4 16,9-13-4-16,-4-5 5 0,-1-8-2 15,2-10-10-15,2-6 5 0,8-8-18 16,-3-5-1-16,0-8-12 0,3-4 3 0,-3-13-8 15,6-8-5-15,11-6-20 0,6 2-9 16,10 6-12-16,3-4-17 0,7-10-35 16,7 1-24-16,-1 3-41 0,4 6-54 0,7-3-64 15,7 8-139-15,-1 3-48 0,0 3-169 16,-3 15-118-16</inkml:trace>
  <inkml:trace contextRef="#ctx0" brushRef="#br0" timeOffset="3666.22">9219 3045 1909 0,'0'-24'98'0,"-6"-1"7"0,6 4-3 16,3-2 0-16,-3-8-2 0,6 2-12 15,5-3-7-15,5-11-5 0,1 14-3 16,-1 1-8-16,2 6-11 0,-6 4-7 16,6 2-6-16,2 4-1 0,-1 8 3 0,-2 1-10 15,7 7 0-15,-1 7-1 0,7 9 0 0,6 10-5 16,5 5-4-16,-8 7 2 0,-3 2-1 16,10 14 0-16,-10-8 3 0,-10 0 4 15,3 3-8-15,-3-3 4 0,0-3 2 16,-4 1-4-16,-2-12-1 0,-7-11-5 0,-1 0 13 15,1-9-7-15,-3 1 31 0,2 0 33 16,1-3 36-16,-4-3 39 0,0-4 8 16,-3-7-14-16,0 0-21 0,0 0-9 0,0 0-9 15,-16-28-7-15,9 13-14 0,-3-8-4 16,4 1-7-16,-4-10-7 0,2-1-10 0,2 1-8 16,0-3-2-16,2-1-8 0,4-1-7 15,-3-2 9-15,6-11-21 0,4 7-3 16,-1-6-7-16,5 13-2 0,-1 1-3 15,-1 5 0-15,8-1-7 0,0 6 0 16,0 0 5-16,-1 6-11 0,4 3-6 0,0 1 0 16,-3 5 2-16,3 6-7 0,4-1 2 15,-2 5 4-15,2 5-8 0,2 2 3 0,8 6 6 16,-4 6-10-16,3 9-3 0,-3 1-9 16,0 4-16-16,-6 2-17 0,-1 3-15 0,-7-2-35 15,-2-7-25-15,-4 4-29 0,-4-1-45 16,1-1-43-16,0-5-56 0,-3-2-58 15,-1-2-101-15,0-5-101 0,0-6 61 16,0-3-328-16,1-4-314 0</inkml:trace>
  <inkml:trace contextRef="#ctx0" brushRef="#br0" timeOffset="3816.61">10666 2767 2455 0,'7'-21'13'0,"6"2"-2"0,-3 2-3 0,4-1 5 15,-1 1-8-15,10-4-15 0,-7 5-51 16,8-2-56-16,-4 0-64 0,-4 4-83 16,2 3-373-16,-6 4-134 0</inkml:trace>
  <inkml:trace contextRef="#ctx0" brushRef="#br0" timeOffset="3932.08">10762 2877 1777 0,'-6'12'-87'0,"6"-1"18"0,-3-4 7 15,3-7 5-15,0 0 19 0,17 7-12 16,-17-7 10-16,0 0 18 0,52-26-32 0,-25 8-66 16,14-10-281-16,5-4 88 0</inkml:trace>
  <inkml:trace contextRef="#ctx0" brushRef="#br0" timeOffset="4182.6">11592 2229 1379 0,'8'-8'225'15,"-5"1"12"-15,-3 7-1 0,7-12-3 0,-7 12-10 16,0 0-17-16,6-6-24 0,-6 6-27 16,0 0-13-16,0 0-13 0,27 36-1 15,-14-8 11-15,7 14 2 0,7 8-1 0,-7 0-8 16,3 5-11-16,0 9-10 0,1-8-11 16,-1-4-4-16,-3-2-8 0,-3 0-6 0,3-2-3 15,-7-12-8-15,-3-7-5 0,-4-4-38 16,2-4-39-16,-5-7-26 0,0-2-61 15,-3-5-90-15,0-7-108 0,0 0-141 0,0 0-157 16,-17-21 59-16,7-2-374 16,7-9-391-16</inkml:trace>
  <inkml:trace contextRef="#ctx0" brushRef="#br0" timeOffset="6299.29">1410 5678 2597 0,'-21'12'-40'0,"12"-5"18"0,-2-1 21 16,11-6 16-16,-13 7 17 0,13-7 5 15,0 0 22-15,0 0 7 0,0 0 5 0,0 0 20 16,0 0 26-16,0 0 15 16,20-31 10-16,3 6-7 0,7-12-3 0,11-1-11 15,2-12-10-15,7 0-10 0,3 0-5 16,-6-1-16-16,-7 8-7 0,0 3-9 16,0 2-5-16,-4-2-6 0,-6 8-6 0,-6 12-34 15,-5 2-38-15,-2 6-34 0,-7 2-45 16,1 5-22-16,-5 2-27 0,-6 3-24 15,0 0-45-15,0 0-49 0,13 12-54 0,-13-12-150 16,-6 13 8-16,-4-2-206 0,-1-3-167 16</inkml:trace>
  <inkml:trace contextRef="#ctx0" brushRef="#br0" timeOffset="10366.36">11116 4617 2064 0,'-3'-22'114'0,"0"5"16"0,-4 0 13 16,7 9 5-16,-7 0-32 0,7 8-5 15,-7-10-8-15,7 10-12 0,0 0-16 16,0 0-4-16,-16 30-9 0,12-9-4 0,1 4-4 16,-4 14-13-16,4 14 0 0,6 1 10 15,4 4-11-15,-7-3-3 0,3 4 2 0,8-3 4 16,-2-6-15-16,1 0 2 0,1-13 3 16,-2-6-5-16,9-5-3 0,-9-5-10 15,7-1 2-15,-2-8 4 0,2-2-5 0,2-7 4 16,-1-6-5-16,5-4 3 0,2-6-4 15,-1-9 1-15,7-11 7 0,0-5-5 0,-3 1-5 16,-7-2 2-16,0-4-9 16,-7 8-2-16,-10 10 3 0,4 3 3 0,-3-2-5 15,-1 6 3-15,0 7-9 0,-3 1 8 16,7-1-15-16,-7 11 10 0,3-12 1 0,-3 12 4 16,0 0-7-16,0 0 3 0,0 0-9 15,7 30 8-15,-3-16 6 0,-1 7-18 16,-3-3 13-16,6 4-1 0,1-2-5 0,-1-1-3 15,5-5 3-15,-2 1 1 0,-2-8 6 16,7-1-7-16,-1-6 12 0,-13 0-13 16,33-17 8-16,-16 1 5 0,2-9-3 0,-5-3-7 15,-4-3-1-15,-7-1 2 0,-3 0 2 16,-3-8 1-16,0 5-12 0,-4-1 2 16,1 4 0-16,-5 6 3 0,5 1 1 15,-4 7-3-15,7 3 1 0,-5 2 3 0,2 6-7 16,6 7 1-16,0 0-1 0,0 0 8 15,0 0-12-15,0 0-2 0,0 0 5 0,0 0 14 16,0 0-14-16,20 35 11 0,-7-30-5 16,1-3-3-16,-14-2 8 0,46-6 5 0,-13-8 3 15,15-11-11-15,-2-5 9 0,-2-8-6 16,8-9-6-16,-8-3 1 0,-7 8 2 16,-14-3 3-16,1-4-2 0,-2 7 8 15,-8 9-4-15,-7 8 4 0,-1 7 7 16,1 0 10-16,0 4-12 0,-4 5-2 0,-3 9 2 15,0 0-13-15,0 0 4 0,0 0-4 16,-14 38-1-16,8-9 2 0,-4 17 5 0,4 4 2 16,2 0-5-16,0-5-6 0,1-8 9 15,6 1-5-15,1-4 2 0,3 2 2 0,3-9 3 16,-4-2 2-16,5-10 5 0,2-5 0 16,4-5-10-16,2-7 4 0,5-7-1 15,3-5 0-15,3-5-5 0,3-9 5 0,-6 3-12 16,-5 3 15-16,-1 1-5 0,-4 4-6 15,-4 2 19-15,-4 5-11 0,2-2 1 16,-1 5-4-16,-10 7-3 0,0 0-2 16,0 0 8-16,0 0-2 0,20 24-1 0,-17-8-6 15,4 2 10-15,-4 3-7 0,3-1 3 16,5 0-6-16,-1 1 11 0,-1-3-2 16,5 0-5-16,-4-5 4 0,4-6-6 0,-1 4 4 15,-3-7 3-15,0 0-3 0,3 0 0 16,-13-4 2-16,27 0 2 0,-27 0-1 0,23-5-6 15,-23 5 3-15,13-6 0 0,-13 6 2 16,17-1 5-16,-17 1-1 0,0 0-12 0,13-6-25 16,-13 6 1-16,0 0-47 15,10-2-39-15,-10 2-50 0,0 0-53 0,0 0-46 16,0 0-41-16,17-3-123 0,-10 1-38 16,-1-6 47-16,5 1-152 0,5-8-71 15</inkml:trace>
  <inkml:trace contextRef="#ctx0" brushRef="#br0" timeOffset="10799.22">14223 3552 1839 0,'-11'-13'198'0,"5"3"-2"16,-1 2 11-16,4 1-22 0,3 7-13 0,0 0-26 15,-17-4-7-15,17 4-14 16,-26 28-20-16,6 9 4 0,-10 8 10 0,3 17-13 0,0 8 9 16,8 7 1-16,2 4-1 0,0 5-8 15,7 3-3-15,10-4-13 0,3 5-2 16,11-5-7-16,13-2-6 0,-4-4-3 16,13-1-7-16,1-9 1 0,6-3-3 15,5-8-11-15,-2-8-2 0,-7-13-36 0,5-10-25 16,-1-2-42-16,1-13-51 0,-11-5-70 15,-6-3-75-15,-1-9-77 0,1-5-85 0,3-5-147 16,0-3 36-16,0-14-340 16,3-6-345-16</inkml:trace>
  <inkml:trace contextRef="#ctx0" brushRef="#br0" timeOffset="11299.92">14919 4053 2564 0,'0'-15'63'16,"7"-2"13"-16,6 6 5 0,-3-3 8 15,7 0 1-15,4 2-1 0,-2 2-17 0,1-4-1 16,7 6-7-16,-3-1-11 0,-2 8-8 16,8 1 10-16,0 4-17 0,3 6 10 0,1 5 7 15,-1 18 6-15,-3 2 4 0,-10 5-2 16,1 8 6-16,-18 1 7 0,0-7-6 0,-6 8-2 15,-7-1-10-15,-4-2 1 0,-6-2-4 16,1-8-6-16,-8-2-3 16,0-7-3-16,0-12 0 0,-6 1-2 0,6-9-5 15,-3-4-5-15,-6-4 4 0,-1-11-12 16,4-3-3-16,-14-11-3 0,4-5 0 0,3-5-3 16,7-4-2-16,-5-1 3 0,19-2-9 15,2 3 0-15,4 6-24 0,7 5-23 0,1 2-40 16,10-2-40-16,4-1-48 0,1 3-53 15,10-2-53-15,10-4-68 0,10 1-136 16,0 2-22-16,4 4 54 0,2 3-218 16,1 1-160-16</inkml:trace>
  <inkml:trace contextRef="#ctx0" brushRef="#br0" timeOffset="11867.56">16016 3546 2009 0,'10'-8'86'0,"-7"-1"13"0,4 0 15 16,0 2-10-16,-7 7 0 0,6-11-4 0,-6 11-9 15,10-7-19-15,-10 7-1 16,0 0-11-16,4-7-8 0,-4 7-3 0,0 0-8 15,0 0-6-15,0 0 7 0,0 0-15 16,0 0 7-16,0 0-9 0,0 0-1 0,0 0-1 16,0 0 1-16,0 0-6 0,0 0-3 15,0 0 0-15,0 0-5 0,0 0 6 16,0 0-10-16,0 0 2 0,0 0 5 0,0 0-5 16,0 0 0-16,20 14 0 0,-20-14-3 15,0 0 9-15,0 0-12 0,0 0 9 0,0 0-6 16,0 0 1-16,0 0-2 0,0 0 0 15,0 0-3-15,0 0 8 0,0 0-11 16,0 0 4-16,0 0 7 0,0 0-4 16,0 0 3-16,0 0-8 0,0 0 5 15,0 0-6-15,0 0 2 0,0 0 5 0,0 0-9 16,0 0 6-16,0 0-6 0,0 0-2 16,0 0 2-16,0 0 3 0,0 0-15 0,0 0 5 15,0 0-13-15,0 0 4 0,0 0-2 16,0 0-8-16,0 0 9 0,0 0 1 15,0 0-5-15,0 0 2 0,0 0-7 0,0 0-5 16,0 0-1-16,0 0-9 0,0 0-3 16,0 0-7-16,0 0-5 0,0 0-1 0,0 0-8 15,0 0-9-15,0 0-9 16,0 0-20-16,0 0-19 0,0 0-27 0,0 0-18 0,0 0-11 16,0 0-488-16,0 0-163 15</inkml:trace>
  <inkml:trace contextRef="#ctx0" brushRef="#br0" timeOffset="12966.43">15113 3838 2019 0,'0'-21'94'15,"-3"0"24"-15,0 7 34 0,3 2 7 16,-5-1 14-16,-1 6-10 0,6-4-19 0,0 11-18 16,-10-7-16-16,10 7-13 0,0 0-6 15,0 0-15-15,-3 50-3 0,0-12-3 16,0 20-6-16,6 6 11 0,-3 19-6 16,3 2 7-16,10-3 3 0,1 4-8 15,-8-7-1-15,7 6 2 0,4-7-3 0,-4-19-4 16,1 2 6-16,-1-6-3 0,1-5-4 15,-1-13-8-15,-7-9-7 0,5-6 4 0,-5-1 17 16,4-7 45-16,-10-6 13 0,0-8-11 16,10 0-17-16,-10 0-5 0,10-22-18 0,-6-6 1 15,-1-7-14-15,-3-5-9 0,-3-20 2 16,-4-1-3-16,3-1-6 0,-6-1-14 16,4 4 3-16,-7-1-12 0,-1 3 4 0,8-1-13 15,-1 5-2-15,-4 1 5 16,11 8-9-16,-3 5-1 0,-3-11 3 0,3 10 7 15,-1 8-10-15,4 4 1 0,-3 0-3 16,0 9-5-16,3-1 7 0,0 5-17 0,0 3 9 16,0 2-14-16,0 10 2 0,0 0 5 15,0 0-4-15,0 0 3 0,13 43 2 0,-13-10-2 16,-7 17 3-16,7 9 3 0,4-1-3 16,-4 3 5-16,0 2-3 0,6-4 5 15,-6 2-1-15,3-5-1 0,-6 1 1 0,9-6 3 16,-6-10-1-16,8-7-1 0,-5-3-1 15,-3-6 1-15,3-3 5 0,1-4-1 16,-1-1 13-16,-3-5 40 0,3 1 40 0,0-2 21 16,-3-11 1-16,0 0-11 0,0 0-10 0,0 0-10 15,0 0-9-15,4-28-6 16,-4 0-15-16,0-8-4 0,0-18-5 0,0-8-11 16,0-4 5-16,-7-2-10 0,7 2-3 15,0 6-6-15,-6 4 3 0,-1 12-13 0,7 9 3 16,0 6-2-16,-3 3-1 0,3 6-4 15,0-1-2-15,0 7-11 0,-11-1-12 0,14 7 2 16,-3 8 1-16,4-2 2 0,-4 2-6 16,0 0 4-16,4 39 5 0,-8-8-2 15,8 22 6-15,-1 5-3 0,-6 3 2 0,3 3 3 16,3 1-1-16,-3-1 5 16,3-3-2-16,1 3-1 0,2-10 4 0,-3 3-2 15,4-7 1-15,0-8 2 0,-4-10-2 16,1-7 6-16,-1 0 1 0,0-7-15 0,0-4-13 15,-3 1-10-15,4-7-29 0,-4-1-61 16,0-7-54-16,0 0-57 0,0 0-76 0,0 0-78 16,-10-32-74-16,7 14-76 0,6-1-186 15,-3-5 62-15,3-2 77 0,-3-2-499 0,3 3-546 16</inkml:trace>
  <inkml:trace contextRef="#ctx0" brushRef="#br0" timeOffset="14333.49">16272 3463 3087 0,'8'-17'-34'16,"-8"3"33"-16,3 2 12 0,-3 2 24 0,0 10 15 16,0-15 4-16,0 15-7 0,0-13-3 15,0 13-1-15,0 0-3 0,0 0-11 16,0 0-5-16,0 0-2 0,0 0 6 15,-17 45 16-15,7-15 15 0,-7 15-5 0,-2 5 11 16,-5 0 6-16,7 5-2 0,1 1-4 16,-4-2 5-16,4 0-7 0,-2 0 6 0,6-1 2 15,4-14-14-15,2-3 3 0,2-4-8 16,4-4-1-16,0-9-2 0,0 2 0 16,7-3 6-16,0 1 11 0,6-5 12 15,4-1 5-15,6-5-2 0,-3-4-2 0,10 2-10 16,-3-6-3-16,3-3-5 0,3-1-4 15,7 1-11-15,-3-5-11 0,-1-2-42 0,-2 3-53 16,3-3-55-16,-7-1-68 0,-3 2-86 16,-5-1-94-16,8-5-117 0,0-2-110 15,-3 2 69-15,-10-3-392 0,-4 1-395 16</inkml:trace>
  <inkml:trace contextRef="#ctx0" brushRef="#br0" timeOffset="14516.94">16886 3779 2792 0,'3'-12'135'0,"-3"12"-6"16,0-13-3-16,0 13-3 0,8-16-6 0,-2 5-21 15,7-3-14-15,4-4 0 0,10-2-15 16,6-9-23-16,0 8-43 0,-3 3-76 0,4 3-63 16,-1 0-73-16,-10 5-61 0,1 0-64 15,-5 5-105-15,-5 3-9 0,-7 4-187 16,-7-2-133-16</inkml:trace>
  <inkml:trace contextRef="#ctx0" brushRef="#br0" timeOffset="14633.54">17129 3777 1868 0,'-16'18'28'0,"-4"0"11"0,3-6 10 15,7-2-3-15,4-3 7 0,2 1 2 0,1-4 3 16,3-4-5-16,0 0-6 0,13 9-2 16,-13-9-6-16,30-9-12 0,-13 1-57 0,13 0-53 15,0-5-63-15,0-5-61 0,13-4-453 16,0-3-157-16</inkml:trace>
  <inkml:trace contextRef="#ctx0" brushRef="#br0" timeOffset="14867.43">17809 3175 2091 0,'8'-11'190'16,"-8"4"9"-16,0 7-10 0,6-12-1 0,-6 12-17 15,0 0-21-15,0 0-22 0,0 0 1 16,0 0-9-16,0 0-4 0,-3 47 0 0,3-19-4 15,-3 4-6-15,6 8-6 16,0 18-9-16,0-4-3 0,7 6-9 0,-4-3-7 16,5 4-4-16,2-4-4 0,1-1-2 0,-1-1-10 15,-3-9-37-15,3 3-40 0,4-9-59 16,-7-8-56-16,3-9-53 0,-6-9-54 16,3-3-65-16,0-9-114 0,-4-4-99 15,8-10 36-15,-1-3-278 0,4-13-257 0</inkml:trace>
  <inkml:trace contextRef="#ctx0" brushRef="#br0" timeOffset="15350.15">18416 3482 2306 0,'24'-25'87'0,"-5"6"23"16,-2-2 8-16,-1 6 6 0,-2 2-7 15,-1 3-18-15,-2 2-14 0,2 4 5 0,-4 1-1 16,-9 3-14-16,0 0-9 0,38 15 5 16,-25-2-9-16,-10 9-3 0,0 2-5 0,-3 1-3 15,-6 7-9-15,-4 2-1 0,-4-3-1 16,1 1-17-16,-4-4 11 0,4-2-4 15,-1-2 4-15,1-5-8 0,4-4-2 16,-5-5-2-16,1 1 4 0,-4-7-4 16,4-4-22-16,13 0 18 0,-27-15-13 0,21 3-11 15,-1-11-22-15,7-4-35 0,0-5-29 16,10-18-26-16,10 1-35 0,-4 5-13 0,11-1-17 16,3 1-22-16,3 1-12 0,7 5 16 15,1 2 6-15,-5 4 16 0,4 6 23 16,3 1 6-16,-9 7 15 0,-8 5 14 0,4 1 34 15,-3 2 46-15,-4 4 42 0,7 4 33 16,-3 0 17-16,3 4 15 0,-6 3 9 16,6 5 15-16,3 2 4 0,-6 4 13 15,-1 3-6-15,-6 5 8 0,-3-8 2 0,-4 7 1 16,-3-4-1-16,-7 5-11 0,1-2-5 16,-4 3-6-16,-4-3-8 0,-6 2-1 15,4 1-3-15,-4-6-22 0,-4-1 10 0,-2-4-12 16,-1-1 2-16,1-5-8 0,-4-5-3 15,2-2-9-15,6 2 3 0,12-3 1 0,-37-10-10 16,17-2-9-16,-1-4 2 0,9-3-40 16,8-6-32-16,1 4-51 0,10-8-64 15,5-2-62-15,9-10-62 0,2-5-108 16,7 0-56-16,0 4-207 0,10 1-156 16</inkml:trace>
  <inkml:trace contextRef="#ctx0" brushRef="#br0" timeOffset="15516.64">19599 2720 2022 0,'27'-20'122'0,"-7"5"17"15,-4 0 3-15,1 5-9 0,-4 2 0 16,5 1-20-16,-6 7 3 0,15 1-14 16,0 7 9-16,20 15 1 0,-4 7-7 0,7 15 11 15,-7 10-14-15,-3 5-10 0,-13 8 9 16,-7 4-9-16,-20-4-11 0,-3 20-7 0,-27-1 3 16,3-2-37-16,-13 1-49 15,-10 3-68-15,-16 11-93 0,2-25-85 0,1-10-109 16,-11-8-170-16,-9-7 58 0,6-11-286 15,-10-7-252-15</inkml:trace>
  <inkml:trace contextRef="#ctx0" brushRef="#br0" timeOffset="18016.62">13273 6115 2221 0,'-13'-36'14'0,"-4"4"18"15,4 5 22-15,2 4 22 16,-2 5 7-16,7-1 5 0,2 6-11 0,-6 1-13 16,7 5-14-16,3 7-3 0,0 0-8 15,0 0 5-15,-21 22-3 0,21-5-8 0,-6 8-7 16,3 5 10-16,-4 5-14 0,1 15 4 16,-5 0-14-16,11-4 17 0,-10 4-7 15,7 4 6-15,-3-17-8 0,6-3 0 0,-11-2 1 16,8-6 4-16,-7-1-9 0,10-7 0 15,-6 0 15-15,-5-5-3 0,1 2 2 0,-7-8-12 16,4-4 2-16,-3-2 4 0,16-1-6 16,-30-4-1-16,13-3 6 0,0-7 0 0,4 3 0 15,10-3-14-15,-7 0 18 16,3 2-8-16,7-1-14 0,0 1 7 0,0 12 1 16,10-16-10-16,7 7 0 0,-4 6-1 15,-13 3 8-15,37 3-4 0,-10 4 0 16,6 8 2-16,10 10 11 0,1 4 6 0,-1 7-1 15,-4-1 4-15,5 2-6 0,6 9 1 16,-13-8-4-16,3-5 5 0,-4 6-8 0,-2-7 9 16,-1 1-1-16,-3-8-7 0,-10-5 0 15,-4-2 3-15,5-4-2 0,-4-2-7 0,-1-1-16 16,-2-1-15-16,-1-3-9 0,-7 1-46 16,5-6-50-16,-11-2-60 0,13 0-63 15,-13 0-64-15,10-13-191 0,-3 3 42 0,-1 1 61 16,4-7-154-16,0 1-57 15</inkml:trace>
  <inkml:trace contextRef="#ctx0" brushRef="#br0" timeOffset="19517.84">14236 6992 1674 0,'17'-23'60'0,"2"7"4"0,5-2 9 0,6 0 8 16,0 4-4-16,3-3 9 0,8 6-9 0,15-3 4 16,-9 7-5-16,-1 7 0 15,-2 3-4-15,16 5-5 0,-14 5 1 0,1 6 4 16,0 9-2-16,-14 4 4 0,-6 3 4 15,-7 8-8-15,-4 0 3 0,-12-2 4 0,-1-6 3 16,-3 3-8-16,-10 10-8 0,-6-3 1 16,-5-2-10-16,1-6 2 0,-6 1-6 15,-1-13-3-15,4-3-2 0,-4-5-5 0,-3 1-18 16,0-11-33-16,0-2-39 0,3-2-43 16,5-3-38-16,-2-8-28 0,4 2-29 15,-4-5-40-15,11-10-26 0,3 2-52 16,3-6-105-16,7-10-246 0,4-4-151 0</inkml:trace>
  <inkml:trace contextRef="#ctx0" brushRef="#br0" timeOffset="19751.2">14982 6575 2002 0,'0'-14'91'0,"0"7"-1"0,0 7-8 16,-16-4 3-16,16 4 0 0,-27 15 8 15,14-2-3-15,-4 1 7 0,-3 9-18 16,4 4 10-16,-14 10-11 0,13 6-8 0,-3 2-1 15,6 3-7-15,8-9-5 16,3-3 1-16,6 2-18 0,0-5 16 0,21 13-12 0,-1-3-2 16,7-8-5-16,10-3-8 15,3-5 7-15,1-4-12 0,5-5-37 0,-5-9-53 16,-4-3-50-16,-7-6-51 0,4 0-58 16,0-10-61-16,3-1-127 0,10-8-23 0,-4-5-198 15,-3-2-131-15</inkml:trace>
  <inkml:trace contextRef="#ctx0" brushRef="#br0" timeOffset="19916.93">15773 6815 1966 0,'-16'2'115'0,"16"-2"-1"0,0 0-7 0,0 0-8 16,0 0-5-16,0 0-4 0,-18-13-22 15,18 13 3-15,24-25-8 0,0 7-15 16,1-1-36-16,5 2-60 0,11-8-54 0,-8-3-62 15,-3 9-57-15,-6 1-59 0,-1 2-76 16,0 1-214-16,-3 5-72 0</inkml:trace>
  <inkml:trace contextRef="#ctx0" brushRef="#br0" timeOffset="20070.52">15986 6792 1669 0,'-27'25'23'0,"-3"-2"17"0,3-6 14 15,11-5-4-15,2 1-3 0,2-3 2 0,5-5-1 0,-4 2-2 16,11-7 3-16,0 0-9 15,0 0-7-15,44-12 2 0,-10-2-11 0,5-10-40 16,5-2-55-16,-1 1-38 0,0-3-16 16,-5 0-13-16,-8 3-457 0,6-3-94 15</inkml:trace>
  <inkml:trace contextRef="#ctx0" brushRef="#br0" timeOffset="20484.09">16726 6128 1836 0,'-10'-9'99'0,"10"9"0"0,0-12-4 0,0 12-5 16,10-15-5-16,0 5-5 0,13-3-11 15,-2 4 1-15,5 2-1 0,4-4-10 16,13 9 2-16,-9-2-8 0,2 8-2 16,8 0 0-16,-7 5 0 0,-1 3-9 15,-3 2 5-15,-6 7 4 0,13 11 13 0,-17-7 8 16,-9 3-1-16,-1 2-5 0,-3 2-10 15,-7 0-8-15,-6 6 1 0,0-5 13 0,-7 2-12 16,-10 5 4-16,7-8 0 0,-8-4-19 16,-2-6-25-16,-3-7-39 0,-1 3-44 15,-3-11-37-15,3 3-51 0,4-7-45 0,-11-6-51 16,4-1-74-16,0-7-139 16,10 1 43-16,4-3-146 0,-1-3-75 0</inkml:trace>
  <inkml:trace contextRef="#ctx0" brushRef="#br0" timeOffset="20733.12">17322 5835 1832 0,'0'0'136'0,"-9"-13"-2"0,9 13-18 16,0 0-15-16,0 0-11 0,0 0 0 0,-46 20-11 16,28-5-1-16,5 6 3 0,-4 4-7 15,-3 14-2-15,-6-2-10 0,9 6 6 16,-3-4-8-16,13 0-3 0,4-4 7 0,3-1-19 15,3 1 1-15,14 8-2 0,7-4 0 16,2-3-8-16,11-4 0 0,6-7 1 16,-3-7-13-16,-4-8-6 0,8-2-47 15,-1-4-41-15,4-6-53 0,-4-4-60 0,14-8-66 16,-3-4-71-16,-5-4-129 0,-5-3 24 16,-4-4-145-16,-4-2-72 0</inkml:trace>
  <inkml:trace contextRef="#ctx0" brushRef="#br0" timeOffset="20967.1">17842 5978 1776 0,'0'0'112'0,"-16"0"9"0,16 0-4 0,0 0 0 15,0 0-12-15,-3-18-16 0,3 18-10 16,27-24-6-16,-11 10-9 0,11-4 2 0,-4 0-11 15,7 2-4-15,-3-4-9 0,3 2-7 16,4 1-3-16,-9-1-2 0,10 3 2 16,-13 0-13-16,5 1-40 0,-3 1-49 0,-4 1-47 15,-4 1-75-15,1 1-50 0,-4-2-133 16,-7 2-305-16,5 0-174 0</inkml:trace>
  <inkml:trace contextRef="#ctx0" brushRef="#br0" timeOffset="21167.1">18003 5440 2099 0,'-14'-4'113'0,"14"4"1"16,-16-7-16-16,16 7-14 0,0 0-10 15,0 0 3-15,-14 16-12 0,14-7 5 16,4 9-4-16,-1 7-6 0,4 10-3 0,6 11-7 16,4 4 2-16,3 1-7 0,3 2-6 15,-2 0 0-15,4-2-5 0,-1-1 4 0,3-1-36 16,0-6-44-16,-4-4-57 15,-4-9-67-15,-1-8-77 0,-6-6-132 0,2-4-75 16,-1-5-197-16,1-4-143 0</inkml:trace>
  <inkml:trace contextRef="#ctx0" brushRef="#br0" timeOffset="21583.12">18437 5636 2000 0,'-4'-25'109'0,"4"6"-1"0,0-1-7 16,7 2 1-16,-4 0-13 0,3 2-14 15,4-4-6-15,4 2-6 0,2 1-8 0,1 6 3 16,-4 4-6-16,11 2-13 0,-1 3 5 16,4 7-10-16,0 4-12 0,6 7 5 15,10 11 2-15,0 5-7 0,-6 11 2 16,13 10-8-16,-17-8 1 0,8 10 3 16,-22-10-9-16,8 0 12 0,-7-3 1 0,-7-9-13 15,4-3 3-15,-10-8 5 0,-4-4 3 16,3 0 23-16,2-6 40 0,-8 1 12 0,3-6-2 15,-3-7 4-15,0 0-4 0,0 0-7 16,-44-24-16-16,28-1 5 0,-11-16-10 0,4-4-10 16,2-5-5-16,8-5-4 0,7 0-8 15,0 0-7-15,9-1 4 0,3-1-9 16,4 2 3-16,7 3-11 0,16-9 5 0,-9 17-1 16,9 6-11-16,0 2 3 0,4 7 1 15,-4 14-17-15,-3 1 14 0,0 6-8 16,0 5 5-16,3 8-6 0,-3 8 4 15,0 6 2-15,7 12-11 0,-7 6-22 0,-6 6-32 16,-4 2-68-16,-4 5-62 0,-6 0-59 16,0-10-56-16,-3-5-51 0,-1-3-148 0,-6-9 1 15,3-6 56-15,5-2-208 0,-2-8-144 16</inkml:trace>
  <inkml:trace contextRef="#ctx0" brushRef="#br0" timeOffset="21683.59">19779 5317 1938 0,'11'-20'27'0,"-5"8"-3"0,1 2-2 16,-1 2-7-16,-6 8-32 0,3-7-49 16,-3 7-66-16,0 0-484 0,0 0-115 0</inkml:trace>
  <inkml:trace contextRef="#ctx0" brushRef="#br0" timeOffset="21816.57">19943 5597 1848 0,'-4'31'55'16,"-2"-5"7"-16,2-1-6 0,-2-1 2 0,-1 1-9 15,4 0-4-15,-4 0-9 0,0-3-10 16,1 0-51-16,-1-2-45 0,-3-1-58 0,3-2-85 16,1-5-399-16,-4 1-111 0</inkml:trace>
  <inkml:trace contextRef="#ctx0" brushRef="#br0" timeOffset="22033.49">20389 5295 1994 0,'24'-17'182'0,"-8"0"-5"0,-5 6-24 16,-2 6-9-16,4 5-15 0,-13 0-10 15,0 0-15-15,21 22-8 0,-15-3 0 0,-6 10-13 16,0 9-16-16,0 13 6 0,0 6-2 16,-6 4-18-16,3-1 0 0,-1 3-5 0,-5-4-42 15,1 2-48-15,-5-9-51 16,4 1-68-16,-5-6-55 0,1-10-112 0,2-6-159 15,-5-5 45-15,2-1-197 0,-2-7-137 16</inkml:trace>
  <inkml:trace contextRef="#ctx0" brushRef="#br0" timeOffset="23000.72">15646 8450 1957 0,'-23'-13'93'15,"16"1"5"-15,4-1 12 0,-4-6-8 16,7 1 9-16,7-13 1 0,-1-1-4 0,11-11-9 15,10-1-2-15,-1 1-20 0,4 4 11 16,0 3-13-16,-6 14-19 0,2 2-4 0,-2 6-5 16,6 7 0-16,-3 7-13 15,3 6 1-15,3 4 3 0,10 12-10 0,0 7 13 16,1 10-14-16,-14-3 3 0,0 10-11 16,0-3 4-16,-3 7-3 0,-5 1 5 15,2-1-9-15,-4 0-2 0,-7-1-1 0,1-14-5 16,-4-5 3-16,-7-8 0 0,3 1 9 15,5-1 1-15,-8-7 31 0,4-5 36 0,-4 1 26 16,-3-11-4-16,0 0-13 16,0 0-6-16,0 0-2 0,0 0-2 0,-30-25-1 15,20 7-4-15,-7-7-3 0,4 0-2 16,-1-7-7-16,8-4-8 0,0 1-10 16,2-5-1-16,8 2-3 0,2-21-11 0,8 6 2 15,5-4-6-15,5 7-3 0,-1 0-2 16,7 7-3-16,-3 4-5 0,-1 7-7 0,-6 14-5 15,4 1 2-15,-4 10-3 0,6 6-1 16,-6 1 0-16,4 8 0 0,6 13-4 0,0 8 9 16,-11 13-5-16,5 1-2 0,-4 7-20 15,-4 7-28-15,2 0-29 0,-6 0-43 16,2 4-41-16,-4-10-52 0,-7-2-56 0,8-10-59 16,-5-11-75-16,1-6-185 0,-1-11 63 15,5-4 57-15,-5-7-290 0,-6 0-245 16</inkml:trace>
  <inkml:trace contextRef="#ctx0" brushRef="#br0" timeOffset="23133.37">17319 8175 2298 0,'8'-25'90'0,"1"5"-6"15,-2-3-10-15,-1 6-10 0,-3-1-11 16,14-3 1-16,-4-4-6 0,14 0-11 16,3-1-33-16,0 1-62 0,-3 7-81 0,3 1-79 15,-3 2-121-15,-7 1-69 0,-7 10-151 16,-3 4-62-16</inkml:trace>
  <inkml:trace contextRef="#ctx0" brushRef="#br0" timeOffset="23251.32">17496 8119 1682 0,'-24'28'54'16,"8"-6"6"-16,2-6-5 0,8-7 6 15,0 4 0-15,2-9-5 0,4-4-2 16,0 0-4-16,34 0-4 0,-8-6-8 0,14-6-23 16,14-9-57-16,2-7-71 0,-3 2-73 15,18-7-457-15,-19 5-141 0</inkml:trace>
  <inkml:trace contextRef="#ctx0" brushRef="#br0" timeOffset="24006.44">18453 7553 1981 0,'0'0'117'0,"-4"-17"12"16,1 9 9-16,3-3 3 0,-3 1 8 0,3 10 2 15,0-17-17-15,0 17 16 0,-3-18-3 16,3 11 2-16,0 7 3 0,0-15 4 16,0 15-3-16,0-15-4 0,0 15-6 0,0-10-14 15,0 10-9-15,0 0-18 0,3-14-11 16,-3 14-14-16,0 0-5 0,0 0-6 0,0 0-6 16,16-1-11-16,-16 1 0 0,0 0-7 15,0 0-4-15,41 15-1 0,-32-4-8 0,4 6-4 16,4-1 4-16,-4 9-6 0,5 6-2 15,5 5-2-15,-10 10 1 0,4 2-1 16,-4 0 3-16,4-1-1 0,-7 3 3 16,0-6-8-16,0-6-2 0,6 2 1 15,-2-5 1-15,-11-10 2 0,10-6-8 0,-9-2 0 16,2-3 2-16,-2-2 8 0,-4-5-4 16,0-7-1-16,0 0 0 0,0 0 2 0,0 0-2 15,0 0-3-15,0 0-6 0,0 0-1 16,-4-44 6-16,-2 27-5 0,-1-5-4 0,4-2 0 15,-4-1-4-15,4 0 1 0,-4-1 5 16,0-2-3-16,4-2 0 0,0 2-1 16,0-1 3-16,6 1-1 0,0-7-1 15,0 2 0-15,1-5-2 0,-1 5 0 16,11-13-6-16,-5 10 3 0,15-3 2 0,-11 6 4 16,14-5-9-16,-10 11 4 0,2 2-2 15,1 8-2-15,4-1-1 0,-5 5-2 0,8 4 8 16,-6 3-7-16,-1 5 0 0,-1 1 10 15,11 7-2-15,0 5 1 0,-3 2-1 0,6 17 6 16,-9-4-5-16,-11 4 4 0,10 5-1 16,-9 7-8-16,2 0-24 0,5 2-39 15,-5-1-36-15,-5-5-26 0,-5-11-63 0,-3 1-52 16,7-4-50-16,-10-4-41 16,-3-6-38-16,6-1-87 0,0-6-76 0,0-1 56 0,5-4-290 15,-8-3-260-15</inkml:trace>
  <inkml:trace contextRef="#ctx0" brushRef="#br0" timeOffset="24151.44">19476 7675 2249 0,'23'-20'25'0,"-6"5"25"0,0 0 17 16,3-6-1-16,0 2 4 0,0-1-3 15,13-10-10-15,0 6 2 0,0-5-11 16,5 1-11-16,-2 2 0 0,-6 5-4 0,0 4-5 16,-3 5-15-16,-4-1-31 0,-3 2-40 15,-3 1-43-15,-4 2-45 0,-3 1-51 0,-3 3-56 16,3-4-127-16,-7 2-217 0,-3 6-95 15</inkml:trace>
  <inkml:trace contextRef="#ctx0" brushRef="#br0" timeOffset="24352.48">19653 6965 1893 0,'-10'-8'137'0,"10"8"-3"0,0 0-14 15,0 0 8-15,0 0-2 0,-11 22 6 16,8-4-22-16,6 10 8 0,5 1-26 15,1 21-1-15,4-1-11 0,4 1-3 0,4 4-14 16,-2-1 4-16,2-3-18 0,2 0-5 16,-7-6-56-16,8 2-48 0,-7-17-46 0,2-4-48 15,-2-4-46-15,-4-14-51 16,4 1-71-16,-4-6-79 0,4-4-264 0,3-9-161 16</inkml:trace>
  <inkml:trace contextRef="#ctx0" brushRef="#br0" timeOffset="24533.42">20146 7192 2040 0,'14'-38'136'0,"-8"6"23"15,4 4 23-15,-4 9 19 0,2-3 10 16,-5 4 3-16,0 5-10 0,-3 1-25 0,4 2-26 16,-4 10-9-16,0 0-15 0,0 0-9 15,0 0-12-15,20 36-6 0,-17-3-12 16,7 17-3-16,3 6-9 0,-3-3-8 0,3 4-10 16,1 2-40-16,2-3-33 0,1-2-56 15,-4-1-65-15,-3-7-67 0,1-13-66 16,-5-8-63-16,4-8-124 0,-3-5-74 15,3-2 64-15,0-10-294 0,-10 0-247 0</inkml:trace>
  <inkml:trace contextRef="#ctx0" brushRef="#br0" timeOffset="24650.3">20690 6969 2313 0,'3'-16'82'16,"-3"-1"-8"-16,0 9-2 0,3-3-15 0,-3 11-15 15,0 0-64-15,0 0-77 0,-3-7-94 16,3 7-178-16,0 0-294 0,0 0-161 15</inkml:trace>
  <inkml:trace contextRef="#ctx0" brushRef="#br0" timeOffset="24783.34">20996 7257 2077 0,'10'28'156'0,"-7"2"18"16,8-1 0-16,-15 2-19 0,4 1-4 0,0 3-22 16,-13 13-10-16,0-2-3 0,2 3-18 15,5-9-29-15,-7 4-69 0,2-6-78 16,-12 8-84-16,3-9-81 0,-3 3-157 0,-7-1-49 15,-7-1 47-15,1-2-171 0,-8-7-74 16</inkml:trace>
  <inkml:trace contextRef="#ctx0" brushRef="#br0" timeOffset="25417.64">15689 10534 1792 0,'0'-16'94'0,"0"-5"-7"0,4-4-13 0,6-3-1 16,0 2-7-16,4-5-9 0,8 6-8 15,-2 3-6-15,7 0-5 0,3 4-2 16,-3 11-4-16,0-2-3 0,-1 9-2 0,0 9 6 16,8-1 2-16,-4 9 5 0,-7 5 4 15,11 10-2-15,-1 3-5 0,-6 1-4 0,-1-3-1 16,1 6-3-16,-3-10 0 0,-5-4-7 15,-2-1 4-15,-1-5 6 0,5-5-7 0,-7-3-3 16,2-4 3-16,1-7-10 0,-1 0 2 16,1-4-1-16,-1-4 6 0,-2-5-8 15,2-1 1-15,-6-4-7 0,7 0-2 16,-10 0-1-16,-1 4 6 0,1 2 17 16,0-4-1-16,-1 7 7 0,-2-4 17 0,2 2-4 15,-2 4-13-15,-4 7 2 0,0 0-1 16,0 0 24-16,0 0 5 0,20 21 14 15,-10-2 5-15,0 12 5 0,6 13 23 0,-2 9-5 16,2 0 12-16,1 1 3 0,10 17-8 0,-8-4 1 16,8-5-7-16,-10-5-7 15,7 14-15-15,-11-18-1 0,-4-2-9 0,2-2-1 16,2-2-16-16,-13-10 4 0,0-6-11 16,-3-3 0-16,-10-3-18 0,-4 0-30 15,-23 2-25-15,10-7-33 0,-3-9-32 0,0-3-46 16,-2-2-71-16,2-6-62 0,0-7-76 15,0-6-131-15,-10-10-89 0,6-6 54 0,10-13-380 16,7-2-370-16</inkml:trace>
  <inkml:trace contextRef="#ctx0" brushRef="#br0" timeOffset="29934.01">18943 8535 2594 0,'-24'2'28'0,"2"-2"22"0,8 0 18 16,4 0 3-16,10 0-1 0,0 0-4 15,-27 3 1-15,27-3 7 0,0 0-16 16,0 0-8-16,0 0 7 0,0 0 5 0,63-33 4 16,21 1-4-16,22-6-5 0,35-17-2 15,15-2 1-15,14 0-8 0,-6-10-1 0,-1 9-4 16,-10-3 2-16,-17 11-8 0,-22 11 6 15,-14-2-8-15,-20 7-8 0,4 6 2 16,-35 6-13-16,-9 7 13 0,-10 5-13 0,-10 2 9 16,7-2-5-16,-14 4 8 0,4 2-1 15,-4-1-5-15,-13 5-11 0,11-3 15 0,-11 3-10 16,0 0-2-16,0 0-2 16,0 0-1-16,-44 28 2 0,17-16-1 0,1 6-1 15,-4-1-8-15,-14 8 1 0,8-7-7 16,6 0-21-16,6-4-35 0,-3-3-38 0,11-3-44 15,-4-2-51-15,7-2-73 0,2-4-76 16,11 0-182-16,-16 0 58 0,16 0 62 0,0 0-199 16,-17-4-100-16</inkml:trace>
  <inkml:trace contextRef="#ctx0" brushRef="#br0" timeOffset="36584.93">20549 5320 1827 0,'0'0'69'0,"0"0"-5"0,0 0-7 16,0 0 3-16,0 0-6 0,0 0 4 15,27-30-3-15,-7 19 4 0,4-3 1 0,2-1-3 16,4-3-4-16,17-7-6 0,-1 0 1 15,-5 0-11-15,5 0 2 0,-5 0-10 16,-2 0 2-16,-5 4-8 0,-8 5-19 0,4 0-32 16,-10 2-30-16,-3 2-42 0,-1 4-49 15,-5-1-41-15,-2 5-40 0,1 0-442 16,-10 4-168-16</inkml:trace>
  <inkml:trace contextRef="#ctx0" brushRef="#br0" timeOffset="36801.11">20816 5361 1935 0,'-20'18'-6'0,"7"-5"20"0,-1-1 16 16,8-5 15-16,-1-1 14 0,7-6 14 15,-9 8 7-15,9-8 0 0,0 0 2 0,0 0 0 16,0 0-7-16,0 0-15 0,52-28 3 16,-25 13-15-16,3-6-1 0,14-4 1 15,-1 0-6-15,-10 9-10 0,-6-4-6 0,0-1 3 16,-4 9-27-16,-7-2-33 0,8 1-42 15,-4 2-62-15,-7-1-76 0,0 2-68 0,-2 3-155 16,-2-1-173-16,4-2-105 0</inkml:trace>
  <inkml:trace contextRef="#ctx0" brushRef="#br0" timeOffset="37200.98">21733 4811 1835 0,'3'-8'59'0,"10"-3"3"0,1-2-2 15,2 1-1-15,8 2-10 16,-1-2-2-16,0 2-3 0,7 4-4 0,0 2-4 0,0 4-1 15,0 4 2-15,0 3-1 16,3 7 9-16,-6 3 6 0,6 13 2 0,-6-2 7 16,-13 1 4-16,-4 3-1 0,-7 4 5 15,-3-1-1-15,-3 0-5 0,-7 1-6 16,-10 3-3-16,-10 1-4 0,6-15 3 0,-15 3-6 16,5-9 2-16,4-6-9 0,-6-5-2 15,2-5 6-15,1-9-17 0,-1-5-4 0,-9-14-3 16,10 6 8-16,-4-12 0 0,7 2-14 15,16 0-2-15,2 1-6 16,5 3-14-16,7-3-35 0,3 1-34 0,7-3-50 16,4 1-50-16,8-7-79 0,8 1-124 15,-3 10-83-15,14-4-205 0,2 4-164 0</inkml:trace>
  <inkml:trace contextRef="#ctx0" brushRef="#br0" timeOffset="37468.18">22420 4807 2013 0,'0'0'75'0,"0"0"14"16,0 0 10-16,0 10-8 0,0-10-6 16,0 0-3-16,0 0-12 0,30-17-13 0,-14 7-11 15,4-1 3-15,10-3-3 0,0-1-5 16,3 0-6-16,-3 0-3 0,4 2-5 15,-4-2 0-15,-4 2-2 0,4 4-6 0,-3-1-1 16,-3 0-23-16,-8 2-30 0,4-2-41 16,-4 6-47-16,2-4-44 0,-6-1-52 0,-1 2-73 15,-4 0-131-15,-7 5-151 0,0 2-74 16</inkml:trace>
  <inkml:trace contextRef="#ctx0" brushRef="#br0" timeOffset="37702.04">22543 4315 1803 0,'-7'-5'128'0,"7"5"1"0,-10-7-9 16,10 7-19-16,0 0-19 0,0 0 1 0,-7 22 6 15,7-5 0-15,3 8 15 0,11 19 3 16,-1 2 3-16,4 1-6 0,0 2-1 0,0 1 8 16,2 0-3-16,1 0-23 0,1-3-2 15,6 0 6-15,-15-12-8 0,1-7-4 16,1-2-7-16,-1-1-12 0,-2-1-3 0,-2-5-7 15,-2-3-1-15,4-4-13 0,-5-2-20 16,0-5-60-16,-6-5-82 0,10 6-71 0,-10-6-100 16,0 0-159-16,3-25-53 15,5 8 48-15,-5 3-220 0,0 2-178 0</inkml:trace>
  <inkml:trace contextRef="#ctx0" brushRef="#br0" timeOffset="39101.07">23493 4182 2147 0,'-6'-15'163'0,"-8"1"12"16,10 3 6-16,1 4-12 0,3 7-15 15,-6-10-6-15,6 10-21 0,0 0-16 0,0 0-10 16,0 0-5-16,0 0 4 0,0 42-5 16,0-17 0-16,3 11 5 0,0 1 1 15,4 15-6-15,-4 1-7 0,-3 2-7 16,3-2-5-16,0-9-7 0,2 6-8 15,-5-7-3-15,3-5-1 0,0-5-4 0,0 1-7 0,-3-7-30 16,3 1-36-16,-3-8-43 16,4-4-51-16,-1 1-58 0,0-5-47 15,5-2-61-15,-8-7-88 0,0-3-154 0,0 0 7 16,0 0 57-16,22-17-233 0,-14 6-186 16</inkml:trace>
  <inkml:trace contextRef="#ctx0" brushRef="#br0" timeOffset="39252.31">23796 4428 2064 0,'7'-17'48'0,"-4"2"11"0,0 1 3 0,1 2-9 15,2-4-3-15,2 2-5 0,8-5-5 16,1 1-2-16,10-3-7 0,3 4-8 0,0-2-25 16,0 2-42-16,3 3-51 0,-3 2-68 15,-8-1-94-15,2 5-407 0,-7 5-160 16</inkml:trace>
  <inkml:trace contextRef="#ctx0" brushRef="#br0" timeOffset="39417.91">23933 4542 1915 0,'-13'12'-6'0,"2"-1"22"0,5-4 18 0,2 0 8 16,4-7 8-16,0 0 0 0,0 0-7 15,0 0-2-15,0 0-4 0,51-19-5 16,-29 9-7-16,13-5-7 0,-2 0-25 0,0-2-34 15,10-7-49-15,-10 5-43 0,-6-1-60 16,10-9-431-16,-11 8-121 0</inkml:trace>
  <inkml:trace contextRef="#ctx0" brushRef="#br0" timeOffset="39767.78">24510 3982 1865 0,'0'-17'78'0,"0"5"39"0,3 1 29 0,-3 11 12 16,0-14 7-16,0 14-1 0,0 0-10 16,-3-13-13-16,3 13-11 0,0 0-22 15,0 0-13-15,0 0 6 0,0 0 18 0,13 50 9 16,-7-20 13-16,5 4 6 0,-2 19 0 15,1 2-7-15,4-2-2 0,-4 2-11 0,0-4 1 16,3 6-27-16,-3-10-8 16,1 0-3-16,1-2-10 0,1-8-5 15,-2-12-7-15,-5 0-10 0,1-7-24 0,-1 0-20 16,-1-5-22-16,-2-1-25 0,0 1-16 16,0-6-45-16,-3-7-61 0,0 0-65 0,-14 10-66 15,14-10-77-15,0 0-119 0,-19-16-89 16,8 12 58-16,2-4-329 0,-1 1-328 0</inkml:trace>
  <inkml:trace contextRef="#ctx0" brushRef="#br0" timeOffset="41567.87">20233 8465 2439 0,'-27'4'-8'15,"7"7"11"-15,4-4 18 0,6 6 9 0,-4-1 10 16,8 2 9-16,2 4 14 0,4 6 7 16,13 1 0-16,14 12 12 0,9-2 1 15,25 7 3-15,2-6 8 0,17-4-12 16,4-7-4-16,12-7 4 0,-16-10-1 15,3-2-8-15,4-6-7 0,27-13-9 0,-11-5-3 16,-10-7-6-16,4-7 0 0,-7-7-5 16,-7-6-6-16,-10 3 6 0,-3-8 7 0,-13-6 4 15,-10 4-6-15,-14-7-1 0,-17 8-2 16,-2-5 1-16,-4 2 1 0,-4-1-3 16,-9 13-10-16,0 6-3 0,-7 1 10 15,10 7-11-15,-3 6 0 0,-4 1-6 16,0 5-7-16,1 0-5 0,-4 4-2 0,-1 5-12 15,5 1-36-15,6 6-42 0,-24-8-37 16,18 8-41-16,6 0-51 0,-19 7-48 0,19-7-60 16,-18 1-108-16,12 5-60 0,6-6 44 15,-14 2-238-15,14-2-173 0</inkml:trace>
  <inkml:trace contextRef="#ctx0" brushRef="#br0" timeOffset="41984.47">21572 7903 2060 0,'-6'-9'92'0,"-1"-3"17"0,1 5 10 0,-5 1 4 15,11 6-9-15,-13-12-16 0,13 12-15 16,-20 0-12-16,20 0 6 0,-23 12-16 16,13 4 22-16,-3 2-17 0,-4 11 1 0,1-1-1 15,-5 13-8-15,5 1-14 0,2-9 8 16,-5 13-4-16,2-3-10 0,10-8-5 0,-7-3-10 15,5-7 14-15,2 0 0 0,4-6-23 16,0-1 14-16,-5 0-5 0,8-5-4 0,-3-1 10 16,0-6-5-16,3-6-11 0,0 0-4 15,0 0 7-15,0 0-4 0,0-33 4 16,3 16-20-16,-3-8 8 0,3 0 6 16,8-8-5-16,-1-1 5 0,-4 2 1 15,11-11-8-15,-1 10-3 0,2-9-5 0,2 1 5 16,-4 6-9-16,11 3 12 0,3-4 1 15,-7 14-11-15,8 5 8 0,-6-1 1 0,5 8-7 16,0 2 5-16,0 1 4 0,0 1-7 16,8 5-6-16,-5 2-20 0,-3 5-35 15,10 1-39-15,-4 4-43 0,-6 3-45 16,7-2-57-16,-7 5-55 0,-3-3-124 0,-4-3-14 16,7 6-214-16,-6-5-151 0</inkml:trace>
  <inkml:trace contextRef="#ctx0" brushRef="#br0" timeOffset="42320.99">22556 7761 2043 0,'7'-11'136'0,"-4"-3"8"15,7 6-7-15,-7-2-14 0,4 2-8 16,0 1-4-16,-7 7-16 0,16-9-14 0,-16 9-7 16,27 6-6-16,-10 4-5 0,-4 8 2 15,0 4-16-15,-2 10-3 0,-2 16 7 0,-9-3-11 16,4 8 15-16,-8 4 2 0,-2 1 0 15,0-7 3-15,-2-1-6 0,-2-12-9 16,10-5-7-16,0-5 1 0,10-9 0 16,-2-5-2-16,11 0-6 0,4-10 2 15,1-5-5-15,6-2-7 0,7-5-5 0,2-5 4 16,15-5-10-16,-4 2 9 0,-4-1-16 16,-6-1 8-16,-10 3 1 0,3 5 0 0,-6-8-10 15,-7 11 6-15,7-3-1 0,-11 5-17 16,5-4-24-16,-4 8-31 0,-4-5-22 15,-13 6-28-15,23-1-25 0,-13 1-19 0,-10 0-18 16,10 7-17-16,-10-7-20 0,7 7-20 16,-7-7-35-16,-3 15-39 0,-5-5-71 0,8 1-253 15,-9 3-128-15</inkml:trace>
  <inkml:trace contextRef="#ctx0" brushRef="#br0" timeOffset="44251.99">14006 9368 1859 0,'0'8'13'0,"0"1"11"16,-6 0 10-16,2 2 15 0,-3 2 6 15,-2 6 12-15,-9 4 8 0,-4 2-2 0,-8 9 8 16,-3 7 4-16,-8-4-7 0,-5 10-4 16,-11 2 0-16,0-5-14 0,-6-1-4 0,-4-1-7 15,1-5 2-15,-15-2-6 0,-2-3 3 16,-11-8-13-16,1-6-5 0,11-10-1 0,-12-8-2 15,-23-7-3-15,0-5-3 0,-9-11-1 16,-34-18 0-16,-4-8-6 0,1-10-5 16,3-8 12-16,-10-8-16 0,7-8 8 0,6-2-4 15,-6-14 2-15,10-1-12 0,9-7-3 16,0-5 11-16,8-5 13 0,10 2-4 16,6-5 17-16,3 0-25 0,10-3 19 15,11-4-8-15,3 3-1 0,6 6-2 0,3-7-1 16,18 0-1-16,6-3-2 0,9-2-9 15,8-2 2-15,4-2-1 0,15-3-4 0,10-3 2 16,8 23-4-16,6-1-1 0,6-29 5 16,5 27-5-16,5-26-2 0,7 2 2 15,4 4 1-15,3 5 4 0,10 2-11 0,0 6 10 16,7-3-4-16,10 5-1 16,3 5 3-16,3 5-7 0,10 1 3 0,4 6-4 15,6 0 9-15,7-1-2 0,6 2-9 16,15 0 5-16,6-4-4 0,6 4 5 0,7 6 2 15,10 1 1-15,3 10 1 0,4 2-7 16,0 9 0-16,-8 12 3 0,5 5 0 16,-11 9 4-16,-23 16-4 0,4 6-1 0,2 14 3 15,4 2 3-15,10 14-5 0,7 2 0 16,10 12 0-16,29 10 5 0,10 6 4 0,-2 6-4 16,-4 5-2-16,-13 2 6 0,-4 4-6 15,-16 2 6-15,-31-10-7 0,-9 1 1 0,-10 1 9 16,-17-1-1-16,-7 0-2 0,-16-9-2 15,-11-3 5-15,-13-7-2 0,-6-3-3 16,-7-4-2-16,1-1 14 0,-5-1 3 0,-2-5 5 16,2 2-6-16,-2-1 7 15,-11-3-12-15,10 1 9 0,-10-4-3 0,8 6-13 16,-11-7 4-16,13 1-35 0,-7 2-49 16,-6-3-65-16,11 4-75 0,-11-4-61 0,0 0-196 15,0 0 41-15,-8 14-197 0,8-14-128 16</inkml:trace>
  <inkml:trace contextRef="#ctx0" brushRef="#br0" timeOffset="44603.01">14030 4447 1833 0,'-30'6'11'0,"6"-2"4"0,4-1 5 16,7-2 3-16,2 3-1 0,11-4-2 15,-9 2-2-15,9-2 5 0,0 0 5 16,0 0 4-16,0 0 0 0,33 15 1 0,-13-12 4 16,10-2 7-16,7-1 10 0,9-4 6 15,21-6-5-15,19-9 5 0,-2-6 2 0,-4-8-11 16,3-5-3-16,-12-4 0 0,2-6 0 16,-7-2-5-16,-9-5 0 0,-7-4 1 15,-10-4-2-15,-7-6-10 0,-6 1 2 16,-10-3-5-16,-7 6-7 0,-13-2 5 15,-8-6-11-15,-12 0 7 0,13 14-11 0,-3 9 5 16,3 9-7-16,3 8 5 0,0 8-6 16,1 4-22-16,-4 3-46 0,7 7-32 0,-4 4-27 15,7 7-54-15,-7-1-46 0,7 1-94 16,0 0-117-16,0 0-144 0,-3 26-73 16</inkml:trace>
  <inkml:trace contextRef="#ctx0" brushRef="#br0" timeOffset="45484.8">14236 2854 1734 0,'0'0'60'16,"0"0"-5"-16,3-37-1 0,8 22-3 15,-5-5-2-15,10-2-4 0,5 0-7 0,2-2-4 16,17-2-4-16,-7 8 1 0,-6 5-6 16,0 6-2-16,0 7-5 0,-1 2 3 0,1 9 0 15,-1 8 0-15,4 16 3 16,-3 5 9-16,-13 5 12 0,-8 5 0 0,-3-6 12 16,-9 12 8-16,0-1-5 0,-5 1 2 15,-2-5 1-15,-4 2-2 0,7-3-1 16,-3-3 4-16,-1-9-8 0,11-8 2 0,0-8-17 15,-4-6 1-15,4-1 3 0,-1-4-4 16,4 0-2-16,0-1-6 0,0-10 3 0,7 8-2 16,-7-8-8-16,27-4-2 0,10-7 0 15,-4-4-1-15,16-10-38 0,25-7-47 16,6-4-49-16,-6-2-75 0,-11-1-89 0,7-1-168 16,-4 0-25-16,-19 5-182 15,-1 2-147-15</inkml:trace>
  <inkml:trace contextRef="#ctx0" brushRef="#br0" timeOffset="45785.25">15649 2510 1931 0,'4'-14'40'0,"2"7"24"0,-6 7 6 16,0-14 3-16,0 14-5 0,4-8-5 16,-4 8-9-16,0 0-8 0,0 0-3 15,0 0 0-15,0 0-2 0,-14 35 9 0,1-10 1 16,-4 18 16-16,-6 4-11 0,-3 0 6 15,-1 3-1-15,0 0 9 0,-3 3 1 0,7-6-13 16,-4-1 6-16,0-2-16 16,11 2-8-16,5-14 3 0,8-4-8 0,0-6-4 15,3-2-1-15,0-5 2 0,3 3-2 16,5-3-7-16,1-2 10 0,4-5-1 16,7 3-5-16,4-8-8 0,9 0 2 0,7-3-10 15,7-6-31-15,16-5-41 0,1 0-62 16,-1-4-72-16,-6-5-54 0,3-5-99 0,-8 0-143 15,2 0 47-15,-11 2-124 0,-2-8-70 16</inkml:trace>
  <inkml:trace contextRef="#ctx0" brushRef="#br0" timeOffset="45952.3">16250 2704 1716 0,'0'0'53'16,"-11"-9"10"-16,11 9 1 0,-6-10-7 0,6 10-5 15,3-15-6-15,3 2-4 0,5-2-4 16,2 0-4-16,4-2-9 0,10-4-4 0,-8 2-28 16,8 1-37-16,-7 4-33 0,3-7-37 15,1 8-25-15,-4-2-484 0,-4 3-120 16</inkml:trace>
  <inkml:trace contextRef="#ctx0" brushRef="#br0" timeOffset="46434.39">16479 2195 1794 0,'0'0'2'16,"-3"-13"26"-16,3 13 27 0,-6-11 25 16,6 11 14-16,-4-11 9 0,4 11 5 15,0 0-2-15,-7-10-1 0,7 10-15 0,0 0-6 16,0 0-5-16,0 0-15 0,-43 20-7 16,26-2-2-16,-12 14-1 0,-1 2-5 0,0 8-8 15,0 4-4-15,3 0 5 0,0 4-4 16,0 0-5-16,7 1 4 0,7-1-6 15,-1-1 11-15,5-5-12 0,2-6 9 0,4-6-4 16,3-5 1-16,0-2-17 0,0 0 0 16,3 0 18-16,0-4-7 0,4-7 4 0,-4 1 3 15,0-2-4-15,5-3 4 0,-2 1 5 16,4-4-2-16,4-2 4 0,-1-3 0 16,4 0-2-16,-1 1-8 0,-16-3-3 15,41-3-2-15,-19 1 4 0,5 0-7 16,-10-2-22-16,6 0-25 0,-6 1-41 0,-1 2-55 15,1-2-62-15,-4 0-79 0,1-2-104 16,-1-2-173-16,4 0 54 0,-4-4-216 16,7-2-190-16</inkml:trace>
  <inkml:trace contextRef="#ctx0" brushRef="#br0" timeOffset="46652.08">16753 2575 2142 0,'-10'-8'100'0,"10"8"7"0,-11-4-1 0,11 4-7 16,0 0 8-16,0 0-24 0,-6-17-6 15,6 17-3-15,0 0-13 0,20-19-5 16,-3 6-9-16,6-1 0 0,7-4-13 0,13-4-5 16,4 0-2-16,4-2-31 0,-15 10-36 15,-9 2-49-15,-5 1-60 0,2-2-72 0,-7 6-81 16,-1 0-164-16,-2 3-189 0,-11 0-151 15</inkml:trace>
  <inkml:trace contextRef="#ctx0" brushRef="#br0" timeOffset="46784.73">16813 2742 1840 0,'-14'12'-63'0,"14"-3"15"0,-3-2 11 0,3-7 5 0,0 0-1 15,0 0 9-15,33-3 13 0,4-7 7 16,19-8-1-16,9-1 4 0,14-12-31 15,-2-4-83-15,-1 2-373 0,2 0 5 0</inkml:trace>
  <inkml:trace contextRef="#ctx0" brushRef="#br0" timeOffset="47035.38">17809 2014 1529 0,'-6'-18'133'0,"-4"7"25"0,10 1 7 16,-3 2-2-16,3 8 10 0,-8-12-31 0,8 12-19 15,0 0-2-15,-3-10-27 0,3 10-6 16,0 0 2-16,0 0-12 0,0 0-15 16,14 47 0-16,-7-25-4 0,5 6-6 0,6 15-7 15,-2 4-3-15,4 3-1 0,-3 0 4 16,-1 3-16-16,1 0 10 0,-4-2 0 0,8 2-5 16,-2-6-12-16,-2 2-42 15,0-17-39-15,-7-2-30 0,-4-5-38 16,4-4-28-16,1-4-17 0,-5-10-44 0,-3-6-42 15,-3-1-56-15,0 0-87 0,27-32-226 16,-14 6-123-16</inkml:trace>
  <inkml:trace contextRef="#ctx0" brushRef="#br0" timeOffset="47467.91">18323 2167 1820 0,'10'-21'15'0,"0"7"19"0,0-1-2 0,-4 8-3 16,4-1-1-16,-3 2-4 0,-7 6 0 15,23-1-2-15,-23 1-2 0,27 5 0 0,-10 5 3 16,-4 0 3-16,-2 0 4 0,-2 10-1 15,1-3 3-15,-7 4 6 0,-3-2-1 16,0 3-1-16,-3 1-2 0,-7 2 3 16,4-2-3-16,-5-3-1 0,-2-2-4 15,7-4-2-15,-5-2 5 0,1-5-7 0,7-1-3 16,3-6-1-16,0 0-7 0,0 0-9 16,-20-20-25-16,23 2-33 0,1-4-16 15,9-6-32-15,8-15-18 0,1 4-14 0,5-5-25 16,6 1-7-16,-3-2 5 0,11 5 20 15,-8 0 8-15,4 2 14 0,-4 2 10 0,3 10 10 16,-9 1 5-16,3 7 11 0,-3 5 4 16,0 6 40-16,-5 2 12 0,5 5 9 15,0 3 23-15,3 2 26 0,3 6 12 0,-3 7 1 16,14 10-2-16,-11 5 26 16,-3-1 5-16,-7-4 5 0,-6 0-1 0,-7-2-1 15,-7-1 4-15,-3 0-5 0,0 3-3 16,-10-6-8-16,4 2-2 0,-18-5-6 15,8-1-3-15,-14-4-5 0,10-7-8 0,-4-1 0 16,5-4-7-16,-8-4-6 0,0-8-3 16,4-2-24-16,-20-13-18 0,16 0-18 0,3 2-26 15,15 4-7-15,-8-2-33 0,4 4-31 16,2-1-394-16,1 3-29 0</inkml:trace>
  <inkml:trace contextRef="#ctx0" brushRef="#br0" timeOffset="49286.07">10683 11701 1551 0,'10'-29'44'0,"7"2"5"15,-8 2 16-15,12-2 17 0,1-8-2 16,-1 3 5-16,9 1-1 0,6 4-7 16,-6 6-4-16,-3 7-10 0,-7 0-6 15,-4 7-8-15,5 3 1 0,-4 1 1 0,6 3-4 16,-3 4-10-16,0 9 1 0,6 5 1 16,-12 4-7-16,-1 9 3 0,-2 2-6 15,-2 17 7-15,-9-4-17 0,-3-9-17 0,-7 13-38 16,0-1-41-16,0-15-50 0,-4-10-54 15,1-7-116-15,0-9-110 0,6-8-154 0,7 0-63 16</inkml:trace>
  <inkml:trace contextRef="#ctx0" brushRef="#br0" timeOffset="49501.23">11363 11219 1761 0,'0'-7'143'15,"0"0"6"-15,0 7-18 0,0 0-6 16,0 0-21-16,0 0-5 0,0 0-6 0,0 0-13 15,-30 39-5-15,20-18 1 0,-4 7-16 16,8 4 2-16,-4 0-13 0,7 4 2 16,-1-3-8-16,4 6 2 0,4-4-1 0,9 10-12 15,7-7-3-15,3-9-19 0,0-8-26 16,11-7-26-16,-1-2-40 0,4-12-57 0,6-4-83 16,0-4-75-16,11-13-123 15,-1 3 7-15,-3-6-142 0,-6-2-56 0</inkml:trace>
  <inkml:trace contextRef="#ctx0" brushRef="#br0" timeOffset="49636.21">11873 11307 1678 0,'0'0'61'16,"0"0"-1"-16,0 0-9 0,0 0-14 16,0 0 0-16,-4-13-4 0,4 13-30 15,27-25-54-15,-7 7-75 0,4-1-481 0,3-1-105 16</inkml:trace>
  <inkml:trace contextRef="#ctx0" brushRef="#br0" timeOffset="49768.78">12090 11419 1779 0,'-17'31'12'0,"-7"-6"19"0,8-3-7 16,2-4-1-16,1 1 1 0,7-3 0 16,-2-4-1-16,5-2-7 0,3-6-2 0,0-4-5 15,0 0-10-15,0 0-60 0,51-17-89 16,-25-2-451-16,11-12-101 0</inkml:trace>
  <inkml:trace contextRef="#ctx0" brushRef="#br0" timeOffset="50268.75">12659 10801 1843 0,'10'-14'84'0,"4"-4"11"0,-1 6 0 16,1-2-5-16,-5 3-6 0,12-2-8 16,-2 3-4-16,5 6-11 0,-4 0-2 0,7 4-5 15,3 6-3-15,6 6-6 0,11 9 5 16,-4 7 10-16,-3 5 28 0,-7 9 4 16,-3 2 1-16,-9 3 3 0,-5 9-12 0,-5-6 7 15,-16 3-9-15,2-12-5 0,0-3 1 16,-13 8-2-16,-1-14 14 0,1-7-8 0,-11-6 8 15,6-4-9-15,-2-6-9 16,-4-9-6-16,-3-9-6 0,-6-6-15 0,-11-4-1 0,3-12 2 16,5-4-16-16,2 1 2 0,4-7-6 15,6 8-5-15,0-3-24 0,11 5-28 16,9 4-51-16,0 2-49 0,4 2-56 16,10-2-46-16,3 0-49 0,6 0-53 15,5 0-141-15,18-2-9 0,4 0 59 0,5 4-183 16,-6 0-108-16</inkml:trace>
  <inkml:trace contextRef="#ctx0" brushRef="#br0" timeOffset="50519.85">13469 10797 2008 0,'0'0'218'0,"0"0"-13"0,0 0-25 0,0 0-14 16,0 0-17-16,27-29-20 0,14 4-14 15,5-3-6-15,4-5-7 0,3 2-16 0,-6-1-40 16,3 0-53-16,-4 2-53 0,-6-1-61 16,-2 5-64-16,-16 2-75 15,-5 5-139-15,-4 5-61 0,-6-3 42 0,-3 9-128 16,-4-5-47-16</inkml:trace>
  <inkml:trace contextRef="#ctx0" brushRef="#br0" timeOffset="50702.86">13546 10243 1752 0,'-17'-3'177'0,"17"3"-10"16,-13-6-12-16,13 6-18 0,0 0-14 16,0 0-23-16,0 0-10 0,0 0-8 0,0 31 7 15,10-2-13-15,10 14 4 0,1 4-11 16,-2 3-8-16,8 13-2 0,9-1 6 0,-2-2-16 15,-8-10 2-15,4-1-24 16,-3-8-33-16,3 0-42 0,0-4-50 0,-6-15-38 16,-8-5-43-16,1-11-48 0,-1-6-81 15,-2-6-94-15,2-5-10 0,1-10-130 16,-4-5-45-16</inkml:trace>
  <inkml:trace contextRef="#ctx0" brushRef="#br0" timeOffset="50985.12">14123 10425 1601 0,'16'-50'58'0,"5"1"31"0,-5 5 19 0,4-1 17 16,1 5-8-16,-9 11-9 0,6 4-3 15,-6 8-9-15,1 9-17 0,1-1-6 0,2 9-8 16,-16 0 2-16,38 21 10 0,-22 6-2 16,1 16 6-16,-1 8 28 0,-13 7 1 15,-6 2 13-15,0 5-12 0,-7 10 2 0,-7 6-13 16,11-24 0-16,-4-4-16 16,4-13-8-16,9-11-2 0,0-4-10 0,10-7-4 15,1-5-10-15,12-8 6 0,1-9-12 16,10-4-9-16,22-9 2 0,-2 0-7 0,0-5 1 15,-7 3-8-15,-1-5-18 0,-1 5 2 16,-12 3-11-16,-9 4-14 0,-4 2-23 0,0-1-17 16,-6 7-48-16,-4 0-13 0,1 1-24 15,-1 3-24-15,-13 0-32 0,20 7-38 16,-17-3-36-16,4 4-71 0,-4 2-129 0,0 1 35 16,2 2-156-16,-2 3-94 0</inkml:trace>
  <inkml:trace contextRef="#ctx0" brushRef="#br0" timeOffset="55602.42">13523 6935 2857 0,'-13'-10'139'16,"-1"0"-55"-16,7 5-29 0,7 5-32 0,-9-6-14 16,9 6-2-16,0 0-8 0,0 0 23 15,0 40-1-15,6-12 17 0,4 7 0 0,7 23 21 16,10 9-11-16,-8 5 8 16,8 2 7-16,0-2 1 0,-7 3 0 0,7-6-10 15,3 2-10-15,-7-1 9 0,3-5 3 16,-5-10-4-16,-5-3-2 0,1-9-2 15,-1-8-5-15,-2-9-1 0,-1-1-3 0,1-4-3 16,-5-3-3-16,1-3-9 0,1-5 2 16,2-10-4-16,-13 0-31 0,30-15-45 0,-13-1-57 15,-7-6-50-15,-1-7-65 0,2-7-65 16,-5-16-92-16,-6-3-133 0,0 5 59 0,-3-7-244 16,-11 0-194-16</inkml:trace>
  <inkml:trace contextRef="#ctx0" brushRef="#br0" timeOffset="56405.2">13369 6929 2042 0,'-6'-4'1'0,"-1"-4"17"16,0 1 10-16,7 7 9 0,-10-16 1 15,10 7-6-15,0 9-1 0,10-24-4 0,7 7-3 16,3-5-5-16,20-8-1 0,14-15 3 15,12 2-2-15,10-1 0 0,8-1-7 16,6-3 1-16,10 0 1 0,-4 4 0 0,35-12-7 16,-1 4 3-16,9 0-4 0,5-3 2 15,10-1 0-15,-1 5 4 0,0-5-6 0,7 1-1 16,3 5 4-16,-10-6-9 16,1 5 3-16,-11-2-2 0,-2 3 6 0,-35 10-6 15,27-12-1-15,-26 12 2 0,-4-3 3 16,8 3-8-16,25-16 5 0,-29 15-4 0,26-12 7 15,-3 1-6-15,-20 12 4 0,23-13-4 16,-22 13 3-16,-2 0-3 0,2 2 0 16,-2 1-1-16,-2 2 4 0,-7 3 0 0,-7-1-5 15,-3 2 3-15,-6 6 0 16,-5 0-2-16,-15 4 4 0,-1 1 0 0,1-3-4 0,3 5-1 16,-10 0 5-16,9 2-1 15,-6 0 2-15,10-2 2 0,-4 4 3 0,7-1 11 16,-2 0 5-16,-1 2-2 0,-7-1 2 15,4-1-3-15,-7 1 0 0,-4 6 1 16,-13 0-3-16,1-1 2 0,-7 2-7 0,-4 3 7 16,0-1-8-16,-3 2 1 0,4-3 2 15,-1 5-4-15,-3-2 1 0,3 3-5 0,-6 0 4 16,3-3-1-16,-3 3-3 0,3 0 5 16,6 3-8-16,-3 1 3 0,8 2-4 15,-1 5 4-15,13 1 1 0,0 5 14 0,-3 4-7 16,1-2 5-16,-5 6 2 0,-6 0-4 15,0 6 2-15,-3 6-4 0,-4 1 5 0,-9 9 2 16,-1-2-2-16,-3 2-3 16,-3 6 8-16,-8-1-4 0,1 5 6 0,-2 0 1 15,-2 7-3-15,-6-4 2 0,0 2 5 16,0 2 4-16,-3 0-17 0,-4 1 2 16,3-8 9-16,-12 16 1 0,2-15-5 0,-9-4-2 15,-7 9 2-15,-3-1 0 0,-11-4-1 16,-2-4 1-16,-11 2 1 0,-6-3-2 0,-11 1-6 15,-16-1 8-15,-37 4-15 0,-9 4 13 16,-17-4-8-16,-4-2 5 0,-6-1-13 16,-7-4 7-16,-14 6-3 0,-5-2-11 0,-8-4 9 15,14 0-9-15,6 0 0 16,6-4-20-16,21-6-3 0,41-8-18 0,6-10-13 0,16-1-7 16,24-7-26-16,19-1-33 15,7-5-41-15,14-8-84 0,0 3-70 0,9-6-159 16,14 3 14-16,-13-6-191 0,6-2-143 15</inkml:trace>
  <inkml:trace contextRef="#ctx0" brushRef="#br0" timeOffset="60652.45">20250 11583 1988 0,'-17'4'118'0,"7"-1"14"0,10-3 0 15,-14 5 6-15,14-5-14 0,0 0-3 16,0 0-11-16,0 0-2 0,0 0-7 0,0 0-33 16,0 0 15-16,51-33-16 0,-2 11-4 15,5 0 4-15,2-3 0 0,17-6-12 0,-13 9-5 16,-3 0-8-16,0-2-11 0,0 5-9 16,-14 3-51-16,-7 7-60 0,-9-1-59 15,0 4-53-15,-7-2-50 0,-10 8-46 0,-4 0-98 16,-6 0-52-16,0 0-176 0,0 0-120 15</inkml:trace>
  <inkml:trace contextRef="#ctx0" brushRef="#br0" timeOffset="60818.61">20373 11743 1780 0,'-23'22'-17'0,"2"-11"21"0,8 5 13 16,6-7 1-16,-3-1 21 0,10-1 12 16,0-1 20-16,0-6 9 0,0 0 9 0,37 3 1 15,-7-12-14-15,20-6 0 0,10-6-7 16,16-8-12-16,11 0 0 0,-3 0-9 0,-5-2-4 15,-19 9-14-15,-3 0-27 0,-6 1-39 16,-15 0-39-16,-3 10-65 0,-9-4-60 0,-1 2-89 16,-10 2-372-16,1 3-156 0</inkml:trace>
  <inkml:trace contextRef="#ctx0" brushRef="#br0" timeOffset="61785.45">21933 11100 1981 0,'0'-24'58'0,"3"-1"15"16,8 8-1-16,1 1-2 0,1-5-4 16,11 0-1-16,3 2-8 0,3 2-2 0,6 3-3 15,5 6-5-15,-1-1-7 0,6 5-4 16,-2 6 2-16,-1 3-2 0,-4 8-4 0,15 6-2 16,-7 13 8-16,-7 7 10 0,-10 3 10 15,-7 6 9-15,-3 2 12 0,-10 2 15 0,-6 3-5 16,-8 2 3-16,-6 0 5 0,-10-7-1 15,-3 0-5-15,-7-1 3 0,3-9-2 0,-9-10-1 16,-4-5 7-16,-1-8-4 16,8-9-10-16,0-8-10 0,-4-11-3 0,-13-8-8 15,10-12-7-15,0-8-5 0,10-6-6 16,4-8-10-16,8-1-3 0,6-5-4 16,5 1-11-16,10 0-17 0,10-1-30 0,1 9-36 15,5-2-47-15,5 4-56 0,3 7-39 16,9 5-41-16,5 4-45 0,-5 7-49 0,1 7-180 15,-1 5 26-15,7 3 61 0,-8 8-161 16,11-4-96-16</inkml:trace>
  <inkml:trace contextRef="#ctx0" brushRef="#br0" timeOffset="68304">23090 11237 1842 0,'0'0'112'0,"-14"-5"26"0,14 5 12 16,-7-7 3-16,7 7-3 0,0 0-5 16,-12-6-10-16,12 6-20 0,0 0-11 15,0 0-13-15,0 0-2 0,0 0-10 16,33-18-2-16,0 7-16 0,21-4 3 0,1-3-6 16,5-5-3-16,-3 4-5 0,0-2-4 15,0 3-9-15,3-1 3 0,-6 2-10 16,-2-4-9-16,-11 11-48 0,-8 1-56 0,-6 2-53 15,-8-2-57-15,-2 1-51 0,-4 7-31 16,-3-6-114-16,-6-2-82 0,-4 1 43 16,0 8-115-16,-7-14-46 0</inkml:trace>
  <inkml:trace contextRef="#ctx0" brushRef="#br0" timeOffset="68552.5">23533 10794 1693 0,'-7'-1'132'0,"7"1"13"0,-9-9 1 0,9 9-17 16,0 0-13-16,0 0-16 0,0 0-1 15,0 0 5-15,-8 35 18 0,16 1-11 0,-2 16 14 16,4 3-6-16,7 17-9 0,-11-6 3 16,1 14-5-16,2-3 0 0,2-15-20 0,-4 3-1 15,5-2-6-15,-4-2-20 0,-2-7 2 16,7-7-1-16,-6-6-4 0,0-8-2 16,3-7-7-16,-1-2-9 0,-1-7-4 0,-5-2-14 15,0-5-15-15,4-9-63 0,-7-1-76 16,0 0-62-16,0 0-75 0,17-25-90 15,-14 7-177-15,-3-3 42 0,3-4 54 16,-3-3-176-16,0 2-114 0</inkml:trace>
  <inkml:trace contextRef="#ctx0" brushRef="#br0" timeOffset="71073.19">10933 14249 1760 0,'-21'-8'-17'0,"21"8"25"0,-3-7 21 15,3 7 9-15,0 0 23 0,-6-18 1 0,6 11 2 16,0 7 4-16,-3-19-2 0,3 6 1 16,3 2-6-16,-3 0-3 0,3 1-8 0,3-5-6 15,5 0-6-15,5-1 3 0,1 7-7 16,3-4-2-16,-3 1-3 0,16-1 7 16,-3 6-7-16,0-1 6 0,0 4-4 15,3 4 0-15,1 0-2 0,-1 4-1 0,0 4-2 16,0 5 2-16,1 1 11 0,3 13-7 15,0 4 11-15,-7 1 11 0,-7-3-4 16,0 10 6-16,-9-4-5 0,-8-5 5 0,-3 2 4 16,1-1-12-16,-4-2 5 0,-7 4 16 15,-6-4 0-15,-1-1 9 0,-6-6-2 0,1-1-17 16,-11-4 0-16,-4-5 8 0,4-3-17 16,-3-5-4-16,-11-7-8 0,11 2 0 15,0-8 0-15,-18-6-12 0,15-3-5 16,13 4 0-16,0-5-13 0,2-6 1 15,5 0-22-15,-1-3-25 0,7 0-26 0,4 0-39 16,2-5-29-16,11 4-43 0,3-3-46 16,10-8-48-16,10 5-109 0,4-4-99 0,5 7 35 15,1 0-194-15,1 2-132 0</inkml:trace>
  <inkml:trace contextRef="#ctx0" brushRef="#br0" timeOffset="71336.31">12000 13955 2013 0,'0'0'149'0,"-8"10"-4"0,8-10 6 16,0 0-24-16,0 0-12 0,0 0-9 15,0 0-5-15,0 0-16 0,41-18 3 0,-11 4-10 16,0-4-16-16,16-2-5 0,-9 2-6 15,-4 0 8-15,1 4-16 0,-5-1-10 16,-5 1-40-16,-1 3-46 0,-2 1-35 0,-5-1-46 16,-2 1-39-16,-1 2-44 0,-4 0-57 15,2-3-96-15,-8 4-53 0,-3-3-164 0,7 0-86 16</inkml:trace>
  <inkml:trace contextRef="#ctx0" brushRef="#br0" timeOffset="71536.53">12169 13505 1776 0,'0'0'69'16,"0"0"-11"-16,0 0-9 0,0 0-1 0,0 0 16 16,0 0 19-16,-19 25 4 0,22-8-3 0,-3 6 6 15,7 9-6-15,2 16-5 16,1 4 0-16,7 1-4 0,-4 1-10 0,11 14-6 0,-7-12-3 16,2-6-4-16,1 4-17 15,1-7-39-15,-2-4-39 0,-2-8-48 0,-1-10-62 16,-2-7-53-16,-4-7-114 0,-4-3-108 15,2-5-166-15,-8-3-95 0</inkml:trace>
  <inkml:trace contextRef="#ctx0" brushRef="#br0" timeOffset="71819.81">12786 13605 1794 0,'17'-25'57'0,"-4"7"1"0,1 1-2 15,-1 6-8-15,4 4 3 0,-4 2-3 16,7 3 4-16,0 4 1 0,0 3-1 15,7 2 13-15,-4 14 5 0,-3-4 0 0,6 16 10 16,-2 3-6-16,0 6 12 0,-15-5-10 16,1 15 15-16,-7-9-8 0,8 7 5 15,-11-10-21-15,0-4-11 0,0 0 6 16,3-8 1-16,-3 0-22 0,3-6-6 0,4-3 8 16,-4-2-10-16,3 0 4 0,-6-5-5 15,8-2 7-15,-2-3 0 0,-6-7-13 16,21 4 9-16,-5-4-18 0,-16 0 6 0,33-1 4 15,-13-5-25-15,4-4-28 0,9-2-56 16,-3-3-47-16,13-8-68 0,-10 1-83 0,7-3-141 16,-7 6-50-16,11-9 56 0,-4 3-166 15,-7 3-82-15</inkml:trace>
  <inkml:trace contextRef="#ctx0" brushRef="#br0" timeOffset="79920.16">13033 13537 1759 0,'-10'-12'90'0,"4"2"36"0,-5 0 25 16,8 5 4-16,3 5-2 0,-7-10-11 0,7 10-21 15,0 0-11-15,0 0-19 0,0 0-6 16,0 0 8-16,0 0-2 0,13 51 23 0,1-22-1 15,-8 9-2-15,12 9 4 0,-9 3-6 16,12 4-2-16,-9 3-7 0,9 1 1 16,-5-5-12-16,-5 3-7 0,5-5 2 15,-2-1-15-15,-8-10 4 0,10 6-14 16,-2-11-4-16,-4-10-3 0,-1-6-1 0,2 2-10 0,-4-4-4 16,-1-5-14-16,0-2-17 15,5-7-41-15,-1-3-51 0,-10 0-79 0,30-15-61 16,-17 2-64-16,7-9-74 0,0 0-126 15,7-16-38-15,3 2 57 0,-10 10-245 0,3-12-207 16</inkml:trace>
  <inkml:trace contextRef="#ctx0" brushRef="#br0" timeOffset="80077.07">13709 13784 2174 0,'0'0'96'0,"10"-12"10"0,-6 5-2 15,-4 7-1-15,10-16 1 0,-7 8-15 16,7 0-6-16,4-5-16 0,2 1 4 0,7-5-15 15,4 3-1-15,6 2-11 0,1-3-15 16,-1 2-40-16,0-2-49 0,0 2-57 16,5 1-71-16,-12-1-74 0,-3 1-146 0,1-1-16 15,-4 1-158-15,-4 5-83 0</inkml:trace>
  <inkml:trace contextRef="#ctx0" brushRef="#br0" timeOffset="80287.28">13937 13347 1792 0,'-21'-13'114'0,"7"1"17"0,1 5 16 16,4 0 7-16,1 1-6 0,8 6-4 16,-13-7-11-16,13 7-17 0,0 0-17 15,0 0-5-15,0 0-23 0,-23 25-4 0,26-8-7 16,0 8 8-16,5 3-6 0,-5 7-10 16,10 12-10-16,4 3 3 0,-1-2 1 0,1 4-2 15,7-4-18-15,-8 2-53 0,8-8-43 16,-4 4-55-16,-4-14-58 0,1-10-78 15,-4-1-122-15,1-9-79 0,-1-2 52 0,0-3-180 16,-6-7-90-16</inkml:trace>
  <inkml:trace contextRef="#ctx0" brushRef="#br0" timeOffset="84303.55">14579 13222 1759 0,'-10'-7'37'0,"7"1"5"15,0-1-1-15,3 7-7 0,6-18-4 16,4 6-1-16,7-2-4 0,10-4-3 0,22-6-2 16,2 5-5-16,2 2 0 0,-6 9 3 15,-7 1-1-15,-7 7 7 0,4 1 14 0,-7 8 18 16,3 6 18-16,-3 3 13 0,0 14 8 15,-6 3 13-15,-2 6 17 0,-8 8-9 16,-4 2-1-16,-7 3 9 0,-6-2-19 16,0 1-3-16,0-12-7 0,-1 1 4 15,1-3-16-15,3-2 0 0,-3-6-9 0,3 3-9 16,0-6-6-16,3-6-11 0,7 1-1 16,-4-5 2-16,5-3-10 0,5-5 7 0,1-5-13 15,10-5 2-15,3-4-16 0,3-4-29 16,20-13-55-16,-3-4-48 0,4-3-53 0,-5-1-61 15,2-6-78-15,-9 2-114 0,2-2-66 16,-4-1 52-16,-7 4-222 0,-3-2-150 16</inkml:trace>
  <inkml:trace contextRef="#ctx0" brushRef="#br0" timeOffset="84455">15923 13250 1913 0,'3'-5'2'16,"-3"5"12"-16,14-11-3 0,-11 4 10 15,10-4-3-15,1 0-3 0,2-4-6 16,11-5 4-16,0 5-5 0,-1-6-2 0,1 3 7 16,7 2-8-16,-9-1-14 0,-1 4-57 15,-4-2-65-15,-4 0-496 0,5 2-124 0</inkml:trace>
  <inkml:trace contextRef="#ctx0" brushRef="#br0" timeOffset="84654.42">16059 12765 1927 0,'-13'-7'115'0,"3"1"11"16,10 6-14-16,-13-2-2 0,13 2-18 16,0 0-1-16,-20 9 1 0,17 2 0 0,-4 6-14 15,0 5 0-15,1 9-1 0,2 4-2 16,8 5-18-16,2 15 10 0,4 5-9 16,7 0-19-16,-1-5-16 0,11-3-43 0,0-4-46 15,-4-6-43-15,4-4-41 0,0-16-67 16,-8-7-87-16,1-5-132 0,4-7 30 0,-8-6-139 15,5-3-47-15</inkml:trace>
  <inkml:trace contextRef="#ctx0" brushRef="#br0" timeOffset="84888.39">16746 12815 1646 0,'13'-28'73'0,"-2"13"17"0,-5 2-1 16,-2 4-3-16,2 0-11 0,-6 9-4 15,3-7-8-15,-3 7-7 0,0 0-6 0,0 0 3 16,0 0-9-16,14 24-1 0,-4-17-6 15,-7 5 10-15,7 2 0 0,-3 0-4 0,3 3-2 16,6 1-2-16,-9 1-1 0,6 2 1 16,1 4-3-16,2 4 2 0,8 12-3 15,-11-4-9-15,-7-4 9 0,8 13-5 16,-7-4-7-16,-4-9 3 0,-6 1-4 16,-7-1-14-16,-1-4-62 0,5-7-82 0,-7-4-117 15,-1-5-189-15,1-6 29 0,4-7-183 16,9 0-95-16</inkml:trace>
  <inkml:trace contextRef="#ctx0" brushRef="#br0" timeOffset="85037.99">17316 12850 1874 0,'20'-20'116'0,"4"-1"-1"0,-5 7-16 0,8-4-11 16,-3-1 0-16,15-6-18 0,2 0 4 15,-1 0-15-15,3 0-21 0,0 0-49 16,-3 0-67-16,-3 7-63 0,-14 0-62 0,-7 1-103 15,1 2-334-15,-7 2-138 16</inkml:trace>
  <inkml:trace contextRef="#ctx0" brushRef="#br0" timeOffset="85221">17516 12272 1878 0,'-14'-7'36'16,"8"0"33"-16,-4 4 15 0,10 3-9 15,0 0-8-15,-14-5-5 0,14 5-2 0,0 0 1 16,0 0 10-16,-3 25-11 0,3-9 6 15,0 5-10-15,3 7-2 0,5 9-1 0,8 13 0 16,1 0-7-16,6 6-6 16,-3-5-5-16,10 12-5 0,-3-15-40 0,3-2-40 15,-3-4-42-15,3-5-49 0,-11-12-67 16,5-8-102-16,-1-4-101 0,-2-5-179 16,-2-8-90-16</inkml:trace>
  <inkml:trace contextRef="#ctx0" brushRef="#br0" timeOffset="85721">18236 12487 1834 0,'3'-17'121'0,"4"-1"3"16,-3 6-5-16,-1-1-13 0,4 2-14 0,-1 3-4 15,0-5-21-15,8 2 8 16,-1-1-11-16,11 2-13 0,-8 3 5 0,1-1-13 0,3 2-6 16,3 2-5-16,-3 1 1 15,1 3-8-15,-2 0-4 0,-19 0 3 0,30 3-13 16,-10-3-7-16,1 0-10 0,-21 0-8 15,33 0-15-15,-14 0-15 0,8-4-9 16,-6 1-15-16,2-2-1 0,0 0 7 0,-3 0 4 16,0-1 5-16,0 5 7 0,0-5 4 15,-3 1 7-15,-1-1 0 0,5 2 6 16,1 1 6-16,-5-4 0 0,1 2 7 16,-2-2 4-16,1 0-3 0,2-1 3 0,8-1 2 0,-7 1 0 15,10-3-7-15,-3-3-26 16,3 1-25-16,0-2 10 0,0 1 5 15,0 3 2-15,3-3 6 0,-10 3-2 0,-3 3 2 16,1-2 3-16,-5 6 9 0,-2-2 8 16,-1 4-3-16,1-1-3 0,-14 3 19 0,25-6-12 15,-7 6 3-15,-1-1 8 0,5-2 0 16,2 0 8-16,-1-1-25 0,7 1-30 0,0-2 1 16,-3-1 19-16,-1 5-12 0,-2 1 8 15,-4 0 2-15,-20 0 3 0,33 0 10 16,-17 0 15-16,-2 1 4 0,-1 5 19 0,-13-6 6 15,24 8 0-15,-15-5 9 0,-9-3-2 16,18 7-1-16,-6-6-3 0,-12-1-3 16,24 4 2-16,-7-4 5 0,-17 0 0 15,19-4-4-15,-19 4-4 0,21-4-13 0,-12 0-17 16,-9 4-22-16,11-8-44 0,-8 5-349 16,4-3 59-16</inkml:trace>
  <inkml:trace contextRef="#ctx0" brushRef="#br0" timeOffset="86003.35">19856 11737 1429 0,'-6'-19'194'16,"-8"1"35"-16,4 2 15 16,7 7 6-16,-8-1 6 0,5 3-10 0,6 7-24 15,-10-13-24-15,10 13-28 0,-3-5-18 16,3 5-10-16,0 0-12 0,0 0-21 0,-11 35-11 15,15-10-3-15,-4 1-11 0,4 7-5 16,2 17-10-16,4 0-2 0,-4 0-10 16,8 0-5-16,-1 3 0 0,1-3-7 0,-1 3-29 15,4-6-33-15,-4-4-36 16,4-11-38-16,-4-7-61 0,-3-3-35 0,0-4-22 0,3-8-39 16,-6-2-33-16,0-8-42 0,-7 0-38 15,16-11-41-15,-6-1-4 0,-7-5-259 0,5-5-161 16</inkml:trace>
  <inkml:trace contextRef="#ctx0" brushRef="#br0" timeOffset="86471.93">20076 12052 1939 0,'10'-27'32'16,"-4"2"41"-16,2 0 22 0,-2 5 18 16,1 2 0-16,2-3-11 0,2 5-4 15,-4 0 3-15,2 2-15 0,2 2-14 0,2 4-4 16,-4 3-8-16,5 1-3 0,-14 4-2 16,30 10-6-16,-13 4-2 0,-4 4-9 0,0 0 6 15,-3 7-5-15,-3 0-8 0,-3 4 2 16,-4 0 3-16,-4 3-7 0,1 2-8 15,-4-1 2-15,0-4-7 0,-2-7 5 16,-1-1 5-16,-1-1-5 0,-2-8 7 16,-1-2-14-16,5-5 5 0,-8-5-5 0,17 0-29 15,-30-11-9-15,14-3-18 0,3-5-13 16,-1-6-14-16,7-6-1 0,1-5 0 0,9 0-7 16,7-18-12-16,7 4-6 0,2 0-7 15,11 0 7-15,0 7 8 0,4 0 8 0,2 4 12 16,-2 6 4-16,9 5 5 0,-6 3 5 15,-4 5 9-15,0 8-6 0,-3-1 9 16,3 8 0-16,-3-1 12 0,4 9 24 0,3 5 10 16,16 9 18-16,-3 5 21 0,-4 9 10 15,-11 4 1-15,1 2 14 0,-17 2 9 0,-5 0 2 16,-1 5 4-16,-10-6 0 16,5-9-6-16,-8 0 4 0,-14 0 12 0,1 2-13 15,-1-6 12-15,-8-3-12 0,-2-4-7 16,-3-8 0-16,0-9-10 0,4-2-7 15,-14-9-7-15,7-8-3 0,-6-18-7 0,3-3-5 16,3-3-19-16,6-3 2 0,11-4-9 16,2 3-8-16,8 6-27 0,6 1-46 0,2 10-46 15,4 2-48-15,1 4-69 0,7-2-82 16,-1 4-169-16,11 3 38 0,-7 5-197 0,3 5-141 16</inkml:trace>
  <inkml:trace contextRef="#ctx0" brushRef="#br0" timeOffset="88587.11">12446 15273 1795 0,'-16'1'-74'15,"5"5"31"-15,-2-3 25 0,13-3 13 16,-14 0 15-16,14 0 11 0,0 0 6 0,0 0 1 15,-16 4 3-15,16-4 1 0,0 0-5 16,0 0 5-16,0 0-1 0,0 0 0 0,0 0-4 16,0 0-1-16,0 0 4 0,0 0 15 15,0 0 2-15,0 0 8 0,64-13-6 16,-31 5 9-16,20-6 8 0,4 2-6 0,13-1-7 16,17-5 0-16,6-4 3 15,4 0-1-15,2-2-3 0,4 3 3 0,11-2-5 16,3 0-3-16,-3-2 2 0,-2 0-2 15,5 3 1-15,-3 0 1 0,-8 1-4 0,1-1-5 16,-7 7 5-16,3-2 8 0,1 2-14 16,-11-1 2-16,4 1 7 0,-1 1-9 15,4-1-5-15,7-6 12 0,3 3 5 0,6-3-7 16,8-2-10-16,-1-4 0 0,7 2 1 16,-4 0 0-16,-2-4 8 0,-7 8-5 0,-7-4 0 15,-4 2-9-15,2-2 3 0,-9 5 2 16,-2-5-17-16,-4 0 10 0,-6 6-1 0,0-5 1 15,-1 2-5-15,-19 5-9 0,19-6 5 16,-22 6-7-16,22-8 5 0,1 4-2 16,-3-1-6-16,-1 1 4 0,6 0-2 15,1 3 5-15,4-1-20 0,-4-5 13 16,3 5 2-16,-6-1-1 0,-10 8 1 0,-4-5-4 16,4 9 2-16,-4-5-6 0,0 1 5 15,1-5 5-15,13 0-15 0,2-2 15 0,-9-3-11 16,-10 4 16-16,17-6-7 0,6-1 6 15,4-4-11-15,-4 0 12 0,8-5-2 0,-5 0-3 16,1 2 0-16,-4-4-11 0,10 1 8 16,1 0-4-16,-14 3 1 0,-1-1-7 15,-2 4 4-15,0-7 2 0,-10 5-2 0,-18 6-3 16,-2 4 4-16,-6-2 7 16,-1 3-10-16,-14 8 3 0,1-3-3 0,-7 2-1 15,-10 3 5-15,10-5-3 0,-4 5-1 16,-6 3-7-16,1-4 4 0,-2 2 8 0,-2 0-10 15,-4 5 5-15,4-3-15 0,-4-1 1 16,4 1 5-16,-7 1-6 0,4-1-1 0,-8 2-13 16,-6 5 6-16,13-10-19 0,-10 6-22 15,-3 4-7-15,8-13-23 0,-11 8-33 16,3 5-17-16,-11-13 0 0,1 8 3 0,4-2-1 16,-2 0-7-16,-1-1-10 0,2-1-9 15,4 5-1-15,-3-3 11 0,1 2 11 16,5 5 13-16,-6-13 20 0,-1 6 10 0,7-1 17 15,0 8 8-15,-3-14 16 0,3 3 6 16,-3 1 6-16,3-2 9 0,-3-1 7 16,-5 1-3-16,8-4 15 0,0 2-12 15,-3-1-6-15,-7 0-19 0,7 0-23 0,0-1-33 16,-8 4-289-16,2 2 84 0</inkml:trace>
  <inkml:trace contextRef="#ctx0" brushRef="#br0" timeOffset="89769.96">24536 13375 1175 0,'10'-17'10'16,"-3"0"16"-16,-1 6 13 0,-2 1 17 15,-1-1 3-15,-3 11 11 0,4-9-3 0,-4 9-5 16,3-13-3-16,-3 13 2 0,0 0-5 15,0 0-7-15,0 0 1 0,0 0-7 16,0 0-3-16,-37 25-8 0,20-15 1 0,-2 5-5 16,-1-2-4-16,-1 2-2 0,-6 0 2 15,5 0-4-15,-2-2 1 0,4 1-4 0,-7 4-2 16,5-6-2-16,1 1 0 16,1-1-5-16,1 1 1 0,1-3 1 0,6-2-6 15,-6 4 6-15,2-2-2 0,2 0-6 16,1 0 3-16,0 2-1 0,3 1-2 15,-4 2-1-15,4-3 5 0,4 1-3 0,-1 2-1 16,4 0 8-16,3-2-1 0,0 1 0 16,7-2 5-16,-1 3 1 0,7-2 6 0,4 2-1 15,3-5 6-15,3 0-3 0,1 1 6 16,6-7-7-16,0 4 4 0,0-4-2 16,0 2 0-16,0-2 1 0,3 2 2 0,-3-1 3 15,0-1 1-15,-3 5 0 0,0-2-8 16,-4 5 3-16,3 1-6 0,-6 2 11 0,1 0 7 15,-5-1-3-15,-9 7-3 0,0 1 12 16,-4 0-1-16,-3-1-1 0,-6 0-9 16,-2 3 0-16,-5-2 5 0,-4-1-8 15,-2 1-7-15,-2-3 11 0,-2-6-11 16,3-3 2-16,-3-5-5 0,-1-5-17 0,5 0-42 16,-5-7-33-16,1-4-39 0,-1-3-43 15,2-7-47-15,4 5-45 0,6-5-91 0,4 0-95 16,2 2-139-16,9-1-72 0</inkml:trace>
  <inkml:trace contextRef="#ctx0" brushRef="#br0" timeOffset="90054.62">25280 13366 1652 0,'26'-11'-10'15,"-6"6"11"-15,-3 0 5 0,-1 1 20 0,-16 4 9 16,24 4 12-16,-14 3 6 0,3 0 3 15,0 9 11-15,-2 0 0 0,-5 2 8 0,-3 6 9 16,-3 2 0-16,-3 2-8 0,-3 1-3 16,-5 2 3-16,-2-1-10 0,-4-2 13 15,-6 8-11-15,3-11 0 0,-3-4 10 0,-1-3 7 16,5-8-14-16,-8-3 0 0,3-5-14 16,1-4-1-16,3-5-8 0,-3-3-7 0,7-5 1 15,-1-5-16-15,4-9-14 16,8 3-48-16,10 1-43 0,-2 0-38 15,7-6-47-15,7-12-1 0,5-1-60 0,8 2-69 16,17-11-139-16,10 1-187 0,-1 2-119 16</inkml:trace>
  <inkml:trace contextRef="#ctx0" brushRef="#br0" timeOffset="90404.14">26380 12675 1858 0,'10'-5'54'16,"-4"0"12"-16,-6 5-10 0,0 0-4 0,0 0-6 15,0 0-2-15,0 0-6 16,-40 35-1-16,17-15-2 0,-10 7-1 0,-7 3-5 16,7 5 2-16,-2 0 0 0,2-2 0 15,7-8-5-15,9 0 2 0,7-5-5 16,3 2-1-16,7-4-2 0,0 0 5 0,7-4 0 16,0 1 0-16,6 0-1 0,4-1 6 15,3 0-2-15,6-3-1 0,-2 3 3 0,2-3-1 16,8 6 5-16,-4 0-2 0,3-2-2 15,-3 3 4-15,0-1 2 0,-3-1 9 16,-4 5 6-16,-3 0-7 0,-3-2 11 0,-4-1 11 16,-3 3-10-16,0 0-2 0,-10-3 3 15,3-1-5-15,-9 2 12 0,-1 2-18 0,-6 0-11 16,0-2 7-16,-8 1 0 16,-2-1-8-16,-7-2-31 0,0-3-31 0,4-3-37 15,-1-4-33-15,4-2-48 0,-1-3-47 16,5-2-47-16,1-7-77 0,6 0-124 15,4-4-5-15,5-6-147 0,6-1-92 0</inkml:trace>
  <inkml:trace contextRef="#ctx0" brushRef="#br0" timeOffset="90721.3">26949 12762 1764 0,'18'-21'48'0,"4"0"19"0,-2 6 1 16,-2 1-6-16,-2 7-2 0,4 0-5 0,4 2-6 15,1 5-2-15,-1 5 0 0,6 2-3 16,3 9 7-16,7 6 0 0,-3 6 3 16,-17-3 7-16,0 2 2 0,-7 4 4 0,1-2-1 15,-8 4-2-15,-2-1-1 0,-4-4-10 16,-4 4 3-16,-5 1 13 0,-8-6 0 16,1 1-13-16,-2-6 7 0,-2-10 0 0,1-5-10 15,2-7-4-15,17 0 0 0,-40-19-10 16,20-3 1-16,-3-19-12 0,12 7-4 0,-2-16-11 15,7 0 0-15,2 9-11 0,4 7-6 16,0 4-13-16,7-3-34 0,-10 5-29 16,9 3-35-16,4 6-41 0,0 4-37 15,0 2-47-15,0 6-77 0,4 2-141 16,2 2-209-16,1 8-161 0</inkml:trace>
  <inkml:trace contextRef="#ctx0" brushRef="#br0" timeOffset="93454.32">25016 14116 1915 0,'-13'4'-35'0,"3"0"2"0,0-1 12 0,10-3 14 16,-4 10 11-16,4-10 16 0,7 12 19 15,7-2 9-15,8 1 8 0,8 2 17 16,24 1 2-16,9-3 5 0,18-7 2 15,9-4-1-15,30-3-7 0,3-7 7 0,10-2-3 16,0-9-1-16,-2-4 7 0,32-4-14 16,-36 0-2-16,36-7-7 0,-7-3 1 0,-36 8-6 15,4-1-1-15,-11-1-6 0,1-5-2 16,-8 1-7-16,-3-9 4 0,-13 0-2 16,3-4 1-16,-6-5 0 0,-3-5 5 0,6-29-9 15,-20 20-1-15,-7-6-13 0,-13-7 1 16,-10-8 6-16,-3-5-18 0,-17-2 10 0,-4-3 7 15,-9 1 0-15,-10 5 1 16,-11-6 1-16,-9 7-5 0,-7 5-7 0,-16 4-4 16,-8 0 10-16,-6 8-2 0,-19-14 2 15,5 24-4-15,-3 4-9 0,-33-9 4 0,1 3 0 16,8 25-3-16,1 3-2 0,-9 5-12 16,-12 7 11-16,-9 6-9 0,-7 7 1 15,-9 8 8-15,-5 7-8 0,-42 7 6 0,10 11-6 16,3 9-6-16,0 4-7 0,4 15 12 15,5 7-3-15,15 12 9 0,2-5-6 0,7 10-1 16,8 5-8-16,-5 7 6 0,8 11 5 16,5-1-7-16,5 8 2 0,13 4 3 0,17 7-1 15,12-1 4-15,4 5-13 16,19 5 11-16,19-2-3 0,15-21 1 0,11 7 0 16,8 0-3-16,16 1-6 0,8-3 5 15,11 1 2-15,15 14 4 0,25-12-5 16,4-8 5-16,-2-30 2 0,12-9-9 0,5-10 9 15,7-12 0-15,11-11-15 0,13-13-9 16,3-16-50-16,7-10-50 0,2-14-55 0,25-12-60 16,-25-11-78-16,1-10-162 0,-10-2-17 15,-36 9 54-15,-18-2-183 0,-5-2-117 16</inkml:trace>
  <inkml:trace contextRef="#ctx0" brushRef="#br0" timeOffset="96588.32">25466 8885 1825 0,'3'-34'23'0,"4"8"17"0,-1-2 15 16,8-1 4-16,-4-2 3 0,4 4 1 16,8-15-6-16,-4 9-4 0,2 8-11 15,-4 2 3-15,8 4-8 0,-4 2 1 16,3 9-7-16,3 0-6 0,-2 5 7 0,-1 3-6 16,8 11-10-16,2 3 4 0,6 11 5 15,-2 11-1-15,-4 1-3 0,-3 2 1 16,-6 10-2-16,-1-5-5 0,-3 6-2 0,-6-7 2 15,-5 2-5-15,5-8 1 0,-7-6 5 16,-4-5 2-16,0-1-6 0,0 0 4 0,1-7 5 16,-1 0 6-16,-3-4 5 0,0-1 28 15,3-2 25-15,1-4 8 0,-4-7-2 0,0 0-12 16,0 0 2-16,0 0-13 16,0 0-12-16,0 0 3 0,-17-40-10 15,11 15 13-15,2-10-11 0,-2 0-12 0,2-18-1 16,1 1 5-16,3-7 5 0,0 8-18 15,3-5 1-15,4 6-6 0,3 0-11 0,0 6 0 16,7 1 6-16,2 4-2 0,1-4-2 16,4 8-5-16,0 7-6 0,9-2 4 0,-6 10-9 15,3 5 1-15,-5 5 11 0,2 3-6 16,0 3-4-16,0 4 2 0,3 6-14 16,3 9 9-16,10 7 0 0,-6 9 5 0,-3 1 0 15,-7 4-4-15,-5 3 1 16,-5 4-1-16,-4 0-1 0,4-1 5 0,-4 5 6 15,-2-10-9-15,-5-5 11 0,1 4-10 16,-1-4 0-16,5-1-13 0,-5-6-41 0,1-3-34 16,-1 0-40-16,5-1-41 0,2-4-46 15,-4-6-79-15,9-4-112 0,-2-6-102 16,-2-1 55-16,9-1-164 0,3-6-112 0</inkml:trace>
  <inkml:trace contextRef="#ctx0" brushRef="#br0" timeOffset="96839.34">27373 7919 1947 0,'-11'-16'157'15,"2"3"-4"-15,2 3-7 0,1 5-19 0,6 5-9 16,0 0-20-16,-33 11 1 0,19 10-23 16,-6 4 3-16,-3 18-16 0,2 7 10 15,5 7-9-15,9 5-3 0,0 4-9 0,11 4 3 16,6 18-13-16,10-5 4 0,3 1-3 15,7-1 0-15,7-7-1 0,2-1-4 0,2-9-15 16,2-7-30-16,4-6-43 0,-7-15-48 16,0-5-48-16,0-8-61 0,-10-11-63 15,0-3-89-15,-4-11-85 0,1 0 5 16,-7-8-114-16,7-9-55 0</inkml:trace>
  <inkml:trace contextRef="#ctx0" brushRef="#br0" timeOffset="97304.54">27866 8587 1652 0,'-9'-22'49'15,"1"1"21"-15,-1 3 14 0,-1 2 7 16,2 0 4-16,-1 2 0 0,2-1-9 16,4 0 0-16,-3-3-19 0,1-2-1 0,5 8-3 15,-3-6-5-15,11-7-11 0,-2 3 2 16,7-1-9-16,4-2-1 0,2 3-5 16,8 1-2-16,-3 2-5 0,3 4-5 15,-4 5-4-15,0 3 4 0,0 7-8 16,1 0-1-16,3 8-3 0,-8 2-1 0,11 14 8 15,3 9-2-15,-3 0-4 0,-6 9 2 16,-4 2 1-16,1 4-3 0,-8-1 3 0,-1 6-9 16,-1-6 8-16,-4-4-3 0,-4-11-6 15,0-4 3-15,-3 2 4 0,0-5-2 16,3-5 7-16,-3 0 11 0,3-6 29 0,-3 2 43 16,0-11-11-16,0-5-2 0,0 0-6 15,0 0-14-15,-12-35-5 0,8 6-8 0,8-3 3 16,-4-5-19-16,0-2-1 0,3-14-9 15,6-2-3-15,2 2 5 16,-1 3-10-16,-1 0 3 0,9 3-4 0,-2 5 4 16,4 9-4-16,-7 5 0 0,4 6-2 15,0 5-12-15,-1 6 1 0,1 4-11 0,-4 1 8 16,5 6-7-16,-18 0 2 0,33 24 3 16,-14-10 0-16,-2 14 9 0,4 12-3 15,-2 4-10-15,-2 5-22 0,-1 1-42 0,1 0-40 16,-7 0-39-16,4 1-47 0,-4-2-55 15,-1-12-65-15,-2-7-160 0,7-5-4 0,-5-3 63 16,-2-10-130-16,0-1-47 0</inkml:trace>
  <inkml:trace contextRef="#ctx0" brushRef="#br0" timeOffset="97437.45">28929 8543 1663 0,'8'-24'80'0,"-2"5"8"0,4 1-8 16,-1-2-6-16,12 1-8 0,-7-2-7 15,16-14-6-15,-8 10-10 0,15-2 0 0,-7 7-47 16,-3-1-49-16,-1 3-48 0,-2 4-49 16,-4-1-510-16,3-6-157 0</inkml:trace>
  <inkml:trace contextRef="#ctx0" brushRef="#br0" timeOffset="97671.73">29082 7894 1981 0,'0'0'59'0,"-9"-8"3"0,9 8 4 16,-10-1-7-16,10 1-4 0,0 0 4 0,0 0 7 15,0 0-2-15,-3 26 4 0,6-5-6 16,0 4 5-16,4 8-3 0,-1-1-7 0,8 18 8 16,-1 3-18-16,1-3 3 0,-1 1-5 15,7 3-1-15,-7-2-6 0,4-2-6 16,3-6-26-16,-3-2-38 0,-1-9-49 0,-2-8-54 15,-5-7-68-15,1-11-79 0,-2-1-158 16,1-6-221-16,-9 0-157 0</inkml:trace>
  <inkml:trace contextRef="#ctx0" brushRef="#br0" timeOffset="97887.8">29473 8032 2018 0,'3'-25'108'0,"0"0"26"15,0 11-2-15,-6-2 17 0,6 7-16 0,-3-2-13 16,0 11-6-16,4-13-21 0,-4 13-15 15,0 0 1-15,0 0-24 0,0 0 13 16,14 41-14-16,-8-16 17 0,-3 8-16 0,8 17-7 16,-5 1 5-16,7 6-2 0,-3 2-5 15,4 0 6-15,6 15-20 0,0-17-42 0,-3-6-47 16,-1-1-50-16,-2-4-52 16,-1-13-54-16,-7-12-63 0,2-4-123 15,-2-10-79-15,0-7 42 0,-6 0-111 0,10-18-50 16</inkml:trace>
  <inkml:trace contextRef="#ctx0" brushRef="#br0" timeOffset="98073.13">29883 7700 1727 0,'7'-18'121'0,"-4"1"-6"0,4 7-13 16,-1 5-6-16,-6 5-10 16,20 0-12-16,-20 0-2 0,37 19-14 0,-7 15-5 15,-3 3-3-15,3 5-5 0,0 20-8 0,0 5-1 16,-11 4 5-16,-2 4-7 15,-7 3-3-15,-4 5-3 0,-6-14 4 0,-9 19-7 16,-4-3-8-16,-11-1-32 0,-6-3-44 16,-6-5-48-16,-15-2-92 0,-2-12-150 15,-3-5-96-15,-12-1-136 0,5-12-80 0</inkml:trace>
  <inkml:trace contextRef="#ctx0" brushRef="#br0" timeOffset="98354.57">25917 10632 1771 0,'-78'36'91'0,"18"-17"10"16,21 1 13-16,12-8-2 0,7 1-9 16,0-5-5-16,13-4 6 0,7-4 4 0,0 0 15 15,77-14-10-15,23-16 5 0,50-19-2 16,27-8-10-16,16-18 1 0,93-29-11 0,8-10-11 15,9 6-6-15,1-9-9 0,-14 13-6 16,-74 16-15-16,-2 14 6 0,-15-1-4 16,-12 8-19-16,-30 9-31 0,-24 8-33 0,-43 16-39 15,-23 15-41-15,-17-1-53 0,-17 9-24 16,-13 11-25-16,-13 6-48 0,-7 5-86 16,-14 6-127-16,-19 16-205 0,-24 17-175 15</inkml:trace>
  <inkml:trace contextRef="#ctx0" brushRef="#br0" timeOffset="98704.61">27999 10394 2024 0,'37'-32'51'0,"-14"10"18"0,11-11 16 0,10 1 9 16,-2 0-13-16,1 4-7 0,-5 10-12 16,-5 5 3-16,-6 5-9 0,-1 8-1 15,-3 4-5-15,7 9-13 0,-6 12 4 0,3 12 4 16,-8 8-8-16,-8 5 2 15,-8 5 3-15,-6 2 8 0,-8 0-1 0,-5-1 12 16,-11 12-7-16,7-17 16 0,0-2 0 16,10-20-13-16,-3 0-11 0,6-5-3 15,7-6 12-15,4-10-3 0,9-2-7 0,10-6 4 16,17-13-11-16,37-12-8 0,7-7-2 16,-5-5 2-16,8-4-15 0,-11 4-3 0,-5-1-5 15,-5 5-27-15,-9 7-23 0,-4 1-15 16,-6 0-31-16,-11 9-19 0,-6 4-8 15,-9 5-17-15,-2 1 1 0,-5 4 2 16,2-4-4-16,-5 6-8 0,-11 0-16 16,0 0-11-16,13 11-16 0,-10-5-19 0,-3-6-47 15,-3 16-360-15,-1-6-110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4T14:21:21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6117 3940 1860 0,'0'0'27'0,"-8"-11"-1"15,8 11-3-15,8-16 7 0,-2 3-2 16,10-2 2-16,4 0-1 0,4 2 2 0,3-2 3 15,6 2-10-15,-3 5 2 0,-3 2-4 16,-1 6-3-16,-3 0-1 0,1 2 5 16,-1 6-2-16,-3 2 0 0,-3 5 3 0,-1 2-3 15,-5 4 3-15,-2 1-4 0,-5 0 1 16,-1 3-1-16,-3 0-7 0,0 0 3 0,-3-4-7 16,-1-3 4-16,4 3-4 15,0-6 1-15,-3-2-1 0,3-1 1 0,-3-2 3 16,3-10-5-16,3 12-2 0,-3-12 1 15,0 0 1-15,7 8 0 0,-7-8-2 16,0 0-3-16,0 0 7 0,0 0-3 0,39-12 11 16,-39 12-3-16,24-5-3 0,-24 5 6 15,27 0-5-15,-13 5-3 0,-1-1 8 0,-1 7 9 16,-1 2-2-16,2 1 11 0,-7 1 4 16,2 7 10-16,-12-1 5 15,0 0 1-15,-5 4-6 0,-4 0 7 0,-14 11-9 16,0-8-8-16,4-9 4 0,-4 2-7 0,0-6 2 15,-3-1-14-15,7-7 11 0,-3 2-12 16,2-7-2-16,-3-2-17 0,1 0-16 16,3-2-26-16,3-3-20 0,-1 0-27 15,2-2-18-15,2 0-26 0,1-3-36 0,5 2-23 16,1-3-37-16,7-3-47 0,3 1-152 16,3-6-162-16,7 1-85 0</inkml:trace>
  <inkml:trace contextRef="#ctx0" brushRef="#br0" timeOffset="466.41">6906 3871 1740 0,'0'0'54'0,"0"0"23"0,-16-14 14 0,16 14 3 15,-11-4 0-15,11 4 5 0,-10-7-8 16,10 7-8-16,0 0-13 0,0 0-6 0,0 0 2 15,-12-6-17-15,12 6 1 0,0 0-4 16,0 0-7-16,0 0 4 0,0 0-7 16,0 0 10-16,0 0-8 0,0 0 1 0,55 20-2 15,-34-15-8-15,9-3 6 0,3 1 1 16,3-2-3-16,8 6-14 0,-7-7 0 0,3 1-4 16,-7-1 9-16,0 0-19 15,0 3 7-15,-9 0 0 0,3 0 6 0,-4-1-9 16,-2 3 1-16,-2-4-1 0,-2 6 4 15,2-3 0-15,-8 4-9 0,2-2 4 16,-3 5-6-16,-3 2 7 0,-4-1-5 0,4 2 10 16,-7 5 5-16,-3-2 20 0,-1 5 9 15,-2 2-7-15,-5 2 4 0,-5 2 11 0,-4 0 1 16,7-1 2-16,-4 1-8 0,1-3-2 16,-5 0-2-16,7 0-4 0,1-5-8 15,1-1-14-15,1-3 14 0,1-4-5 0,4 1-2 16,-5-4-9-16,5 2-6 15,2-1-46-15,4-10-35 0,-9 15-37 0,6-10-52 16,3-5-61-16,-8 8-76 0,8-8-134 16,0 0-64-16,0 0 55 0,0 0-210 15,33-36-143-15</inkml:trace>
  <inkml:trace contextRef="#ctx0" brushRef="#br0" timeOffset="783.82">8069 3754 2033 0,'13'-25'135'0,"1"9"5"16,-1-8-6-16,1 6-12 16,2-1-12-16,8 2-14 0,-1 3-8 0,4 0-17 15,3 7-7-15,-3 3-2 0,6 4-4 16,-3 8-5-16,7 5-11 0,6 12-5 0,-4 3 8 16,-12 6 0-16,0 8-11 0,-13-3 2 15,-11-4-3-15,4 2-1 0,-7 2-9 16,-18 15-3-16,6-1 4 0,-15-3-11 0,0-7 16 15,-6-2 1-15,-7-8-11 0,-4-7 3 16,4-11-3-16,7-9-3 0,0-6 5 0,-4-7-11 16,-13-11-5-16,10-7 3 0,4-5-3 15,12 3-7-15,7-1 2 0,1-1-2 16,13 4-2-16,0-7 1 0,3 6 0 16,3-2-37-16,3-1-42 0,7 1-38 15,4 3-42-15,4 5-40 0,1-3-71 0,8 9-125 16,3-1-54-16,1 2-225 0,3 5-173 15</inkml:trace>
  <inkml:trace contextRef="#ctx0" brushRef="#br0" timeOffset="4783.22">6220 5300 2021 0,'-24'0'63'15,"24"0"19"-15,-19 0 8 0,19 0-1 0,0 0-11 16,-18 3 1-16,18-3-4 0,0 0-3 15,0 0-7-15,0 0-4 0,0 0 0 0,0 0-8 16,0 0-6-16,51-24-14 0,-29 15 9 16,12-4-9-16,-4 1-4 0,4-5-1 15,-1 4-5-15,0-2-2 0,4 0-4 0,-7 2 6 16,6 1-17-16,-9 5-14 16,0-4-44-16,-8 5-43 0,5 5-32 0,-4-5-47 15,-7 6-41-15,-2 0-43 0,-11 0-94 16,10 7-298-16,-10-7-146 0</inkml:trace>
  <inkml:trace contextRef="#ctx0" brushRef="#br0" timeOffset="5033.39">6270 5504 1893 0,'-11'11'26'0,"2"-4"33"0,5-1 17 0,4-6 7 0,0 0 5 16,-6 7 3-16,6-7-4 0,0 0-3 15,0 0 4-15,0 0-10 0,0 0-5 16,0 0-12-16,0 0-2 0,0 0-3 15,0 0-8-15,63-20-5 0,-36 9 3 16,-1 2-6-16,4-7-9 0,17-6-3 0,-7 5 6 16,-7 2-9-16,0 0 3 0,-3 0-14 15,3-1-5-15,-9 7-7 0,9-7-28 16,-3 2-16-16,-6 2-29 0,-4-1-30 0,-4 5-33 16,-6 1-19-16,4-3-32 0,-4 2-38 15,-4 1-39-15,-2 4-89 0,-4 3-228 0,0 0-80 16</inkml:trace>
  <inkml:trace contextRef="#ctx0" brushRef="#br0" timeOffset="6283.73">8689 4778 1734 0,'-6'-8'68'0,"-4"-2"23"0,3 3 18 15,7 7 15-15,-10-11 11 0,10 11-1 0,-3-10 1 16,3 10-8-16,-7-7-16 0,7 7-11 16,0 0-20-16,-10-10-2 0,10 10-10 15,0 0-16-15,0 0 7 0,0 0-11 0,0 0-8 16,0 27 6-16,0-9-12 15,4 0-6-15,2 8 1 0,1 5-5 0,-1 4 13 0,5 12-3 16,-5-4-1-16,4 7-3 16,7 0 11-16,-7-6-8 0,3 2 1 0,-3-6-5 15,-3-8-7-15,-4-1 2 0,0-5 12 16,1-2-15-16,-4-2 16 0,3-2 6 16,-3-4 1-16,-3 2 4 0,-1-5 3 0,-2-2 7 15,-8 1-6-15,1-5-10 0,0-1 5 16,-4-5-2-16,-3-1-15 0,20 0 9 0,-40-4-7 15,13-1 2-15,4-5-12 0,-6-3 4 16,5 1-1-16,4-3-7 0,-1-1 0 16,5-3-5-16,2-5 2 0,1 3-2 0,4-2-12 15,1 1 2-15,8-3-21 0,0 2-27 16,0-2-31-16,8 6-25 0,-2-5-29 16,7 2-33-16,4 5-33 0,4-1-37 15,-2 0-37-15,5 4-50 0,-1 3-122 0,7-3-27 16,-7 6 56-16,0 1-168 0,4-1-82 15</inkml:trace>
  <inkml:trace contextRef="#ctx0" brushRef="#br0" timeOffset="6817.34">9399 4895 1855 0,'0'0'163'0,"-16"5"-1"0,16-5 4 16,0 0-5-16,0 0-14 0,0 0-13 15,0 0-15-15,-14 3-9 0,14-3-12 0,0 0-11 16,0 0-9-16,0 0-12 16,41-18-2-16,-18 8-2 0,0 5 0 0,7-11-12 15,3 4-6-15,-3-1-4 0,4 4-11 16,-1-4-2-16,-10 3-37 0,4-1-62 0,-11 4-60 15,5 3-74-15,-8-1-55 0,-3 0-75 16,0 5-137-16,-10 0 17 0,0 0-149 16,0 0-104-16</inkml:trace>
  <inkml:trace contextRef="#ctx0" brushRef="#br0" timeOffset="7016.88">9413 5110 1828 0,'-7'7'82'0,"0"1"25"16,7-8 12-16,-6 7-3 0,6-7-10 0,0 0 2 15,0 0-13-15,0 0-16 0,57-29-4 16,-24 16 0-16,0 1-10 0,21-9-6 0,-5 0-9 16,-5 7 2-16,-7-1-15 0,-1 3 1 15,-3 2-22-15,1-3-24 0,-11 6-34 16,1 2-41-16,-8-2-31 0,1 4-39 0,-4 0-47 16,1-4-48-16,-8 3-92 0,-6 4-313 15,13-4-149-15</inkml:trace>
  <inkml:trace contextRef="#ctx0" brushRef="#br0" timeOffset="13984.4">10770 4386 1973 0,'6'-7'71'0,"-3"-1"11"16,-3 8 8-16,0-11 1 0,0 11-15 0,0 0-3 15,4-10-9-15,-4 10-4 0,0 0 3 16,0 0-13-16,0 0 0 0,0 0-14 0,0 0 4 15,0 0-2-15,0 0-3 0,0 0-7 16,-40 15 4-16,29-5-7 0,-5 0-4 16,-4 0-2-16,4-1-2 0,2 2 1 0,1-1 0 15,-4 0-4-15,4 0 2 0,-4-2 0 16,4 0-10-16,0 1 2 0,2-1-3 0,2-1-4 16,2 0 3-16,0 1-4 15,0 2-5-15,1 0 4 0,3-1 2 16,3 2-9-16,0 2 3 0,0-1 3 0,3-2-2 15,6 5-2-15,-1-2 12 0,5-1 6 16,0 1 3-16,4 1 6 0,3-3 9 0,3 1 3 16,-6-2 12-16,6 0-9 0,-6-3 3 15,0 4-2-15,-1-3-5 0,7 3 0 16,-2 2 5-16,-8-1-7 0,4 1 4 0,-1 2-7 16,-10 0 6-16,5-1 4 0,-8 2 0 15,4-1 1-15,-7 3-10 0,3-1 2 0,-6-1 7 16,0 5-1-16,-4-6-14 15,-4 3 5-15,-2-1-3 0,4-4 11 0,-8-1-13 16,4-8-9-16,-8 5-54 0,1-4-47 16,4-2-57-16,2-6-50 0,1 0-54 0,-4-4-46 15,7-4-83-15,1 2-88 0,5-1 42 16,1-5-159-16,6-1-84 0</inkml:trace>
  <inkml:trace contextRef="#ctx0" brushRef="#br0" timeOffset="14266.9">11173 4507 1696 0,'37'-17'10'16,"-11"5"11"-16,1 4 15 0,-4-1 7 0,-3 5-2 16,4 0 2-16,-1 5 4 0,0 2-3 15,-3 1 8-15,7 7 4 0,-4 2 4 16,4 5 5-16,-7 1 7 0,-3 4 3 0,-4 2 8 16,-7-3-4-16,2 6 3 0,-5-1-3 15,-11-2 3-15,2 3 11 0,-4-3-2 0,-7 3 0 16,4-11-5-16,-7 5-3 0,0-10 10 15,-3-1-1-15,-1-9-13 0,1-2-5 16,-3 0-2-16,-4-13-3 0,-8 1-6 0,8-2-7 16,8-4-3-16,2-2-10 0,2 2-6 15,-4-1-7-15,8 1-5 0,7 0-18 0,7 1-51 16,0-1-57-16,10 3-54 16,4-2-59-16,5-5-70 0,8 1-108 0,0 0-95 15,13 0 40-15,0 3-192 0,-3 3-137 16</inkml:trace>
  <inkml:trace contextRef="#ctx0" brushRef="#br0" timeOffset="14800.73">12563 4015 2032 0,'3'-23'206'0,"-3"6"16"0,3 5 29 0,-3 2 18 16,0 10 9-16,-3-18-4 0,3 18-34 15,-3-10-19-15,3 10-30 0,0 0-29 0,0 0-13 16,0 0-20-16,0 0-14 0,0 0 0 15,0 0-10-15,3 54-7 0,0-26 7 0,4 22 5 16,-4 0-2-16,1 3-4 0,6-2 13 16,-7 5-7-16,4-3-5 0,-4-2 2 15,4-1-19-15,6 4-4 0,-3-7-3 0,-10-8-10 16,7 0 1-16,0-7-12 16,-1-3-21-16,-3 0-50 0,4-9-49 0,-7-1-59 15,6-3-34-15,-6-4-70 0,0-4-129 16,0-8-140-16,0 0-201 0,-29-18 44 0,9-1 86 15,3-9-493-15,-10-12-527 0</inkml:trace>
  <inkml:trace contextRef="#ctx0" brushRef="#br0" timeOffset="14934.42">12326 4292 3198 0,'-16'-14'116'0,"2"1"-4"0,1 2-15 16,2 2-2-16,5 0-10 0,-1 2-13 15,7 7-43-15,-3-12-79 0,3 12-100 0,16-10-107 16,-2 6-195-16,10-3-55 15,-2 1 68-15,13 1-224 0,-2 2-159 0</inkml:trace>
  <inkml:trace contextRef="#ctx0" brushRef="#br0" timeOffset="15083.44">13293 4321 2277 0,'10'7'340'0,"0"-3"8"0,-10-4-28 0,6 4-20 15,-6-4-35-15,14 6-29 16,-14-6-25-16,0 0-29 0,0 0-46 0,0 0-74 15,0 0-76-15,0 0-95 0,16-7-103 16,-16 7-95-16,14-3-138 0,-14 3-126 16,0 0 71-16,3-11-357 0,0 7-341 0</inkml:trace>
  <inkml:trace contextRef="#ctx0" brushRef="#br0" timeOffset="17303.08">14126 3835 2542 0,'0'-18'28'0,"4"8"5"15,-1-1-7-15,3 3 1 0,4-3-5 16,1 4 1-16,5 0-3 0,1 1-8 15,-1 3-2-15,-16 3-2 0,38 10 2 16,-19 3-2-16,-2 2 10 0,-4 3-7 0,-2 1 3 16,-8 5-4-16,0-6 1 0,-3 6 3 15,0-6-5-15,-3-2 7 0,3-3-7 0,0-1-4 16,0 1 4-16,0-13-3 0,6 15 1 16,1-9-1-16,-7-6 0 0,9 7-3 15,5-6-3-15,-14-1 6 0,27 7 5 0,-11-6-2 16,1 5 5-16,3 1 1 0,0 5 2 15,0 1 11-15,3 8 11 0,-3 1 2 0,-6 3 23 16,2 2 3-16,-6 3 11 0,-10-2-17 16,0 2 7-16,-6 2-4 0,-14 7-6 15,3-6-5-15,0-5-3 0,-6-3 2 0,0-4-10 16,-7-3-8-16,0-3 3 16,-3-1-12-16,3-7-35 0,-4-4-37 0,7-3-25 15,4-3-22-15,-4-1-39 0,8-2-37 16,-5-5-57-16,11 3-57 0,3-5-123 0,0 1-43 15,10-5-218-15,3 2-162 0</inkml:trace>
  <inkml:trace contextRef="#ctx0" brushRef="#br0" timeOffset="17567.07">15526 3870 2207 0,'0'0'244'0,"0"0"-7"16,0 0-12-16,0 0-18 0,0 0-20 15,0 0-22-15,36-25-9 0,-9 9-17 0,13-6-18 16,10-3-12-16,4 0-6 0,3 3-12 16,-8-3-15-16,-2 0-3 0,-7 7-18 15,-10 3-40-15,0 2-48 0,-3 3-75 0,-11 6-73 16,1 0-41-16,-7 3-40 0,-10 1-65 15,0 0-102-15,3 12-74 0,-3-12 53 16,-16 25-195-16,-8-3-141 0</inkml:trace>
  <inkml:trace contextRef="#ctx0" brushRef="#br0" timeOffset="17693.5">15673 4035 1889 0,'-20'22'14'0,"7"-9"33"0,6-4 13 16,0 0 15-16,7-9 14 0,0 0 2 0,0 0-7 15,47-9-7-15,-1-7-8 0,8-5 0 16,-1-1-8-16,4-2-7 0,0 3-9 0,-4-4-46 15,-3 4-42-15,-14 5-62 0,1-1-78 16,-10 3-85-16,-4 7-151 0,-7-3-161 16,1 2-81-16</inkml:trace>
  <inkml:trace contextRef="#ctx0" brushRef="#br0" timeOffset="19967.58">25636 8318 1732 0,'10'-17'43'0,"-3"13"12"0,-7 4 5 0,6-15 7 16,1 9 5-16,-7 6-5 0,10-11 7 16,-10 11-3-16,7-10-2 0,-7 10-5 15,6-11-7-15,-6 11-6 0,10-7-3 16,-10 7-5-16,0 0 0 0,0 0-3 0,4-7-9 16,-4 7 0-16,0 0 2 0,0 0-5 15,0 0 5-15,0 0-4 0,0 0-7 0,-44 5 0 16,28 3-2-16,-1-7 1 0,-3 6 0 15,-3 2-7-15,-4-1-1 0,1 0-1 16,2 3 2-16,0-4-7 0,-1 6-2 0,1-2 5 16,0 1-3-16,4 1-4 0,-3-1-2 15,0 2 6-15,6-1-2 0,4 2-2 0,-4 0 5 16,4-1-2-16,3 4 0 0,-4 3 0 16,11-4-3-16,0-2 8 0,3 0-4 15,3-1 1-15,7 4 3 0,4 0-3 16,5-4 1-16,1 3 8 0,10-5 3 15,0 1 3-15,0-6-1 0,7 3 7 0,-4-2-7 16,5-1 5-16,1 0 1 0,1 4 0 16,-3-4-1-16,0 3 4 0,-1-2 1 0,-6 4-11 15,1 1-7-15,-9-1 15 0,2 1-4 16,-4 1-6-16,-4 1 9 0,-2 3 0 16,-8-3 5-16,-2-1 4 0,-8 4-5 0,-5 2-8 15,-8-1 4-15,-7 5-3 0,-16 1-6 16,-3-6 13-16,10-1-5 0,-4-5-7 0,4 2-12 15,-1-5-18-15,4-5-27 0,8 0-39 16,-2-5-53-16,1-3-54 0,2-3-58 16,5-2-64-16,5-5-115 0,8-5-41 15,6 0 40-15,5-7-125 0,1-7-47 16</inkml:trace>
  <inkml:trace contextRef="#ctx0" brushRef="#br0" timeOffset="20250.53">26342 8285 1614 0,'34'-10'31'0,"-4"4"8"16,-3 6 13-16,-4 0-3 0,1 6 1 16,-1 1 0-16,3 5-4 0,1 6 3 15,3 13 0-15,-7-5 2 0,-5 2 8 0,-6 1 9 16,-2 5 1-16,-7-1 2 0,-3-1-1 16,-3 5 5-16,-10 8 6 0,-4-2-1 0,-5 0 1 15,-8-10-10-15,-4-2 5 0,4-12-13 16,3-5-1-16,1-10-5 0,5-4 5 15,-2-1-1-15,0-16-5 0,3 1-5 0,-1-9-5 16,5 0 2-16,-4-13-13 0,7 6-6 16,7 4-5-16,1 1-5 0,2 2 4 0,0 0-26 15,3 2-66-15,3 4-59 16,0 1-75-16,2-6-101 0,-5 8-185 0,3-1 36 16,-6 4-183-16,3 5-132 0</inkml:trace>
  <inkml:trace contextRef="#ctx0" brushRef="#br0" timeOffset="20600.54">24339 8551 1925 0,'-3'-16'78'0,"0"0"17"0,3-2 4 16,0 10 1-16,3-3-1 0,3 4-13 0,-6 7-8 16,18-10-7-16,-18 10-3 0,33 7 0 15,-10 3-4-15,20 15 3 0,-2 11-9 16,8 14 6-16,2 1-11 0,-12 6 10 0,1 4-5 16,-7 7 5-16,-6 2 2 0,-10-13-4 15,-1 12-4-15,-11-2 3 0,-2 0-8 0,-14 13 11 16,-2-2-5-16,-7-9-9 0,1-12 4 15,-2-4-5-15,-6-6-31 0,-3-6-52 16,-3-8-67-16,-7-8-62 0,7-8-65 16,-4-9-62-16,3-1-145 0,1-6-43 0,-10-5 63 15,-1-3-158-15,-11-7-76 0</inkml:trace>
  <inkml:trace contextRef="#ctx0" brushRef="#br0" timeOffset="21000.75">23816 8950 1732 0,'11'-25'48'0,"-2"1"10"0,4 8-5 0,1-1-3 15,2-1-4-15,4 3-7 0,1-1-6 16,-2 7-3-16,5 6-2 0,-4-3-4 16,-4 6-2-16,-16 0 2 0,41 11-3 15,-25 2-2-15,1-1 5 0,-4 6-4 0,1 2-7 16,-4-1 0-16,-7 2 4 0,3-1-5 15,-2-4 1-15,-1 2-4 0,0-2-1 16,-3 0 6-16,4 1-7 0,-1-9 0 0,1 3 2 16,-1 2 2-16,3-6 9 0,-6-7 11 15,10 11 6-15,-3-10 4 0,-7-1 0 0,20 7-3 16,-13-1 6-16,6-1-1 0,0 2 1 16,1 4-5-16,-1 2 3 0,1-1 4 15,-1 2 2-15,-4 7-4 0,-1 1-1 0,-5 1 4 16,0 2-7-16,-6 0 3 0,-3 8-6 15,-8-8 1-15,1 1-5 0,-4-1 0 16,-3-1-1-16,-7-7 2 0,4-1-12 16,-1-5-1-16,-6-5-32 0,7-6-30 0,-11-8-31 15,1-1-39-15,0-5-31 0,0-4-25 16,6-1-32-16,3 1-40 0,8 1-117 16,7-4-66-16,1 3-131 0,5 2-55 0</inkml:trace>
  <inkml:trace contextRef="#ctx0" brushRef="#br0" timeOffset="21418.6">27379 7907 1848 0,'-9'-13'229'0,"-2"5"-10"15,5 4-22-15,6 4-22 0,-4-7-26 16,4 7-22-16,0 0-11 0,-9 25-3 15,-2 5-13-15,1 16-4 0,4 10-3 0,0 12-8 16,2 14-11-16,8 11-11 0,-4 0-7 16,6 4 1-16,7-5-7 0,1 2 0 0,5-5 2 15,5-10-15-15,-1-5-5 0,-2-17 5 16,-2-6-1-16,14 13 0 0,-9-19-5 16,-1-12-18-16,-7-11-29 0,5-2-45 0,-1-5-71 15,-7-8-82-15,4-7-82 0,-4-2-143 16,4-3-84-16,-4-2 60 0,7-11-227 15,-3 5-183-15</inkml:trace>
  <inkml:trace contextRef="#ctx0" brushRef="#br0" timeOffset="21800.72">27827 8418 2253 0,'-8'-18'240'0,"2"3"18"0,6 5-3 0,-4 3-22 16,4 7-20-16,-6-17-27 0,6 17-25 15,0 0-15-15,0 0-21 0,0 0-9 0,0 0-11 16,16 50-13-16,-8-19-4 0,1 2-9 16,7 12-2-16,-2 2-5 0,-1-4-8 15,1-6-6-15,-4-5-3 0,3-1-10 0,-6-6 2 16,3 0-9-16,-4-7 1 16,-2-4-6-16,3 1 6 0,-1-2-1 0,-2-5 0 15,-1-1-24-15,-3-7-63 0,10 7-75 16,-10-7-83-16,0 0-97 0,0 0-117 0,0 0-203 15,0 0 53-15,0 0 80 0,0 0-331 16,0 0-308-16</inkml:trace>
  <inkml:trace contextRef="#ctx0" brushRef="#br0" timeOffset="22384.22">25580 9887 2405 0,'0'0'26'15,"-14"-12"22"-15,8 5 3 0,2-2 18 16,1-7 1-16,0 5-4 0,3-2-9 16,3-1 3-16,4-4-2 0,-1 0-1 15,8 0-9-15,5-1-8 0,5 2-1 0,3-4-15 0,3 12 9 16,-4-1-6-16,8 3-8 16,-4 4 6-16,3 6-6 0,0 4-3 0,-3 3 4 15,0 6 2-15,-6 8-3 0,-5 1-1 16,-2 1 6-16,-10-1-7 0,-1 0-6 0,-3 0 4 15,-6 4-4-15,0-4 2 0,-3 0 0 16,-1-4-7-16,0 3 5 0,0-9-2 16,7-4-8-16,-3 3 4 0,3-7-2 0,0-7 0 15,0 0 3-15,3 10-7 0,-3-10 7 16,0 0-3-16,0 0-3 0,41-14 4 16,-28 11 4-16,0-3-3 0,4 4 3 15,0 0-2-15,-17 2-3 0,40 2 14 0,-17 0-12 16,0 8 0-16,0 3 19 0,1-1-3 15,0 9 6-15,-8-4 3 0,-2 2 5 16,-8 6 0-16,0-1 2 0,-6-5-5 0,-6 5 6 16,-8 2-1-16,-5-2-1 0,-2-2-7 15,-5-3-2-15,-4-2-20 0,-10-3-55 0,3-7-56 16,-3 3-64-16,0-2-49 0,-3-5-55 16,7-2-109-16,-2 5-99 0,5-5 30 15,0-1-179-15,3 6-126 0</inkml:trace>
  <inkml:trace contextRef="#ctx0" brushRef="#br0" timeOffset="22634.95">25240 10882 1892 0,'-8'18'71'0,"2"-3"26"0,3-8 17 16,3-7 15-16,0 10 5 0,0-10 28 0,0 0 4 15,27 2 22-15,6-4-9 0,20-11-1 16,14-5-8-16,26-8-17 0,7-6-19 0,7-2-9 15,3 0-12-15,3-4-10 16,-6 2-10-16,0-3-8 0,-14 2-12 0,0 2-20 16,-9 2-36-16,-8-2-46 0,-22 7-37 15,-5 6-52-15,-11 1-55 0,-8 10-52 0,-11 1-64 16,-5 5-71-16,-4-1-143 0,-7 6 12 16,-3 0-249-16,0 0-231 0</inkml:trace>
  <inkml:trace contextRef="#ctx0" brushRef="#br0" timeOffset="23018.28">26156 11140 2254 0,'0'0'104'0,"0"0"6"0,0 0 6 0,0 0-7 15,0 0-6-15,0 0-5 0,0 0-6 16,33-25-24-16,-13 15-3 0,1 5-3 15,1-5-15-15,5 4-1 0,0 4-6 0,-3 2-1 16,-4 2-9-16,2 4 3 0,2 4 0 16,-4-1 4-16,-3 8-8 0,-4 1-5 0,-3 3-6 15,-3 1 11-15,-4 3 8 0,0 3-3 16,-3-3 1-16,-3 4 6 0,-4 2 1 0,1-5-1 16,-1-1 14-16,-3 0-6 0,7-4-1 15,-1-3 2-15,-2-7-1 0,3 3 7 16,-1-3 8-16,4-3 8 0,0-8 18 15,0 0 0-15,10 11-4 0,-10-11-11 16,0 0-6-16,40-15-2 0,-13 5-12 0,3-2-8 16,3-3-1-16,11-9-5 0,5 5-5 15,5-5-23-15,-11 5-26 0,-3 2-40 0,13-4-49 16,-9 9-53-16,-14-1-62 0,-3 6-59 16,0-4-82-16,-2 4-112 0,-8 3-66 15,1-4 59-15,-2 2-311 0,1 5-277 0</inkml:trace>
  <inkml:trace contextRef="#ctx0" brushRef="#br0" timeOffset="23334.36">27266 11043 2413 0,'14'-24'108'0,"-5"6"-4"0,1 1-2 0,1 5-8 15,-2-1-2-15,4 4-7 0,1-1-19 16,-1 4 0-16,1 4-15 0,-14 2 8 0,30 2-11 15,-17 7-3-15,1-1 0 0,-1 10 1 16,-4 7-2-16,2-1 3 0,-8 5-7 0,-3-1-2 16,-3-2-5-16,-8 5 6 0,-5-4 3 15,-1 1-5-15,-13 3-2 0,-10-6 9 16,4-11-5-16,3-6-7 0,3-5 3 0,-4-6-1 16,1-5-8-16,0-5 1 15,-8-13-18-15,14 1 11 0,5 1-1 0,8-1-6 16,1-1-8-16,7 2-23 0,1-2-38 15,10 1-58-15,11-3-60 0,-2 3-73 0,11-10-88 16,16-1-169-16,2 10 27 0,20-17 51 16,11 2-163-16,6-3-89 0</inkml:trace>
  <inkml:trace contextRef="#ctx0" brushRef="#br0" timeOffset="24084.76">28559 8165 1823 0,'-3'-14'116'0,"-4"7"24"16,7 7-6-16,-9-9-14 0,9 9-9 15,-14-3-12-15,14 3-13 0,-27 11-5 16,11 3-4-16,-1 5-10 0,-3 12 0 0,0 12-13 15,0 4 5-15,4 6-5 16,2 4 1-16,11 1-4 0,3-4-15 0,0 2 6 16,6-5-2-16,5-2-6 0,2-5-7 15,0-12-2-15,4-3 2 0,3-8 12 0,-4-4 17 16,1-9-7-16,7 1 7 0,-8-9-8 16,-16 0 2-16,41-17-4 0,-22 0-8 15,1-2-3-15,-10-3-4 0,1-1 0 0,-5 1-5 16,-6 1-3-16,0 2-11 0,-3 1-30 15,-5 4-37-15,-1 3-35 0,-4 4-43 16,-1 1-48-16,1 6-54 0,-4 3-81 16,-2 0-204-16,1 4 64 0,-2 4-211 15,1 1-163-15</inkml:trace>
  <inkml:trace contextRef="#ctx0" brushRef="#br0" timeOffset="24633.72">27150 11925 2016 0,'-11'-30'95'16,"8"5"21"-16,-3 2 18 0,-1 2 23 15,0 10-8-15,3-3-17 0,4 5-22 0,-3 0-16 16,3 9-5-16,0 0-7 0,0 0-17 15,0 0 8-15,-3 33-10 0,6-4-8 16,0 9-10-16,5 9 6 0,-5 7-11 16,7 2 4-16,-4 4-9 0,5-2 5 15,-1-1-4-15,3 3-19 0,7-8-16 0,0-4-53 16,0-8-47-16,0-10-57 0,-4-13-68 16,-2-7-57-16,2-5-138 0,-2-10-44 0,5-2 42 15,-2-8-132-15,4-13-54 0</inkml:trace>
  <inkml:trace contextRef="#ctx0" brushRef="#br0" timeOffset="25034.46">27643 12095 1692 0,'7'-5'73'16,"-7"5"1"-16,0 0-4 0,0 0-2 0,0 0 3 15,0 0-1-15,0 35 2 16,6-26-4-16,1 7-3 0,6-1 0 0,7 0-4 16,3-4-10-16,11 3 2 0,5-3-2 15,2-2-10-15,5-1-5 0,-2-7 3 16,2-1-2-16,1-1-2 0,-4-2-6 0,-6-2 0 15,-7 0-4-15,0-3-1 0,-7 1 12 16,-2-1 0-16,-8 1-5 0,-4 0-1 16,-1-1 1-16,-8 8 7 0,-11-17-10 0,-2 6-1 15,-10 1-5-15,-11 0-1 0,1-1 1 16,-6 4-8-16,-2 0-2 0,-2 2 0 0,0-2 6 16,-4 1 6-16,1 2 1 0,2-4-1 15,4 2 7-15,4-1 8 0,6 0 13 16,3-5 4-16,0-8-9 0,3 0-4 0,1-21-6 15,20 8-5-15,-1 2-11 16,8-5 1-16,2 2 3 0,5 1 7 0,2 0-14 16,0 7-2-16,0 5-6 0,1 2 3 15,2 2-6-15,8 11 0 0,-5 4-6 0,2 4 12 16,5 4-15-16,4 15 2 0,1 12-23 16,-5 7-46-16,1 6-52 0,-8 4-58 15,-5 4-85-15,-7 2-149 0,-7 1-94 16,-10-3 56-16,-4 4-176 0,-16 9-125 15</inkml:trace>
  <inkml:trace contextRef="#ctx0" brushRef="#br0" timeOffset="25267.5">26979 13191 1924 0,'-17'21'103'0,"4"-6"17"0,4-5 22 15,6-2 16-15,-1-1 3 0,4-7-5 16,0 0 18-16,0 0 9 0,40-2 11 15,20-14-7-15,19-10-12 0,19-10-10 0,8 1-15 16,44-18-19-16,7 2-10 0,-1-2-10 16,-9 3-8-16,-4 3-18 0,-36 11-16 0,-7 1-42 15,-10 0-36-15,-13 5-43 0,-24 10-39 16,-17 5-51-16,-9 8-56 0,-7 2-47 16,-2 2-61-16,-9 6-73 0,-9-3-162 15,0 15 63-15,-6-3-270 0,-8 11-238 16</inkml:trace>
  <inkml:trace contextRef="#ctx0" brushRef="#br0" timeOffset="25635.35">28110 13387 2293 0,'39'-35'121'0,"-21"20"-2"0,-6-2-9 0,12-3-4 16,0 3-13-16,-5 0 3 0,5 6-27 15,2 3 8-15,4 1-13 0,-6 8 1 16,-1 3-11-16,7 3 7 0,-7 11-20 15,1 7-7-15,3 7-7 0,-15 3 17 16,-2-6-2-16,-10 10-15 0,0-3 7 0,-10 13 0 16,-2 2 27-16,-6 3 6 0,-5-2 5 15,0-4 5-15,6-6-1 0,0-9-13 0,4-8-3 16,3-5-3-16,7-5-3 0,0-5 7 16,3-10 4-16,13 5-3 0,-13-5-3 15,43-15 2-15,4-7-4 0,7-3-8 0,-5 0-4 16,1-6-9-16,7 3-3 15,16-5-4-15,-26 8-3 0,3 0 3 0,-6 4-11 0,-5 3-25 16,-9 6-21-16,-3-1-31 16,-8 6-24-16,-1-1-19 0,-6 1-25 0,-1 2-28 15,2-4-27-15,-7 5-34 0,-6 4-52 16,4-10-75-16,-4 3-155 0,0 7 5 16,-10-11 65-16,10 11-198 0,0 0-123 0</inkml:trace>
  <inkml:trace contextRef="#ctx0" brushRef="#br0" timeOffset="26135.48">28443 12995 1970 0,'-37'-11'132'15,"7"10"-1"-15,-3 2-7 0,-1 5-12 16,-2 4 0-16,-18 6-3 0,5 13-15 0,-2 3-1 15,-5 13-5-15,6 5 4 0,3 5-8 16,4 2 6-16,6 6 3 0,14-10 6 16,-4 9-7-16,7-4 2 0,7 5 0 0,10-1-2 15,6-5 1-15,7 7-12 0,13 11 0 16,11-4-3-16,8-3 0 0,15-1-11 0,3-2-11 16,0-7-1-16,10-6-3 0,4-9-4 15,2-9-3-15,5-6-4 0,-15-14 6 16,10-3-12-16,2-11 4 0,-6-11-3 0,19-8-7 15,-8-8-1-15,-2-13-3 16,-5-7-3-16,-7-9 1 0,-5-5 12 0,-11 3 14 16,4-10-1-16,-11 2 6 0,-8-3 1 15,-2 1 12-15,-9-4 5 0,-8-3 5 16,-5-7-12-16,-10-1 0 0,-11-2-4 0,-10 4-2 16,-7 2-11-16,-6-1-3 0,-3 7-17 15,-10 5-3-15,-4 11 8 0,-6 13-14 0,10 8-2 16,-7 9 4-16,-10 9-9 0,-3 13 2 15,6 8-6-15,-20 6 9 0,-16 16-9 16,6 11-11-16,-7 3 3 0,5 7 7 16,12 7-5-16,7 1-23 0,7 4-24 15,6-1-34-15,10-1-29 0,14-9-34 0,6-2-34 16,8-4-54-16,5-5-47 0,7-4-56 16,4-4-101-16,0-3-170 0,0-7 56 0,3-3 57 15,6-2-317-15,-3-5-294 0</inkml:trace>
  <inkml:trace contextRef="#ctx0" brushRef="#br0" timeOffset="27967.56">16696 3395 2337 0,'6'-24'-8'0,"5"5"15"0,-1-1 7 16,-1 2 11-16,5 0 4 0,10-1 1 0,2 2-1 16,-3-1-4-16,1 8 1 0,-1-1 3 15,0 7-7-15,-6 1-3 0,7 3 4 16,-5 6 4-16,-2 1-1 0,-1 8 6 0,-2 6 5 16,-1 5 10-16,-2 6-4 0,-11 10 6 15,-11 9 3-15,-2 6 5 0,4 1-8 16,-5-5-3-16,-7 3 1 0,8-6-1 15,1-6 0-15,1-9-1 0,4-2 7 0,1-12-11 16,3 0-1-16,-4-3 0 0,7-7-10 16,0 3 13-16,10-7 0 0,6-4 9 0,4-6-6 15,20-4-6-15,14-8-12 0,3-1 4 16,-1-6 9-16,1 3-7 0,-1 1-13 16,-2-6 4-16,-4 5 1 0,-13 5-12 0,-7 3 3 15,-7 1-2-15,4 3 5 0,-8 1-14 16,-5 4-9-16,-1-4-16 0,4 2-30 0,-17 4-19 15,16-3-23-15,-6 3-39 0,-10 0-34 16,11 7-53-16,-11-7-47 0,3 8-96 16,-3-8-114-16,-7 10 41 0,7-10-142 15,-7 11-76-15</inkml:trace>
  <inkml:trace contextRef="#ctx0" brushRef="#br0" timeOffset="30802.03">667 6486 1781 0,'-18'0'123'0,"18"0"4"0,0 0 22 0,-20-1-21 16,20 1-1-16,0 0 0 0,0 0-27 15,0 0 0-15,-23 0-27 0,23 0 0 16,0 0-1-16,0 0-7 0,0 0-18 0,57-18-4 16,-31 11 7-16,15-6-9 0,19-5 6 15,3 0-6-15,-6 1-14 0,2 1-5 16,-5-5 13-16,-1 6-8 0,1-2-9 0,-18 7-21 16,-2-1-15-16,-8 7-40 15,-2-2-36-15,-8 4-25 0,4-4-17 0,-7 5-15 16,-2-2-15-16,-11 3-49 0,0 0-46 15,3-4-114-15,-3 4-253 0,0 0-127 0</inkml:trace>
  <inkml:trace contextRef="#ctx0" brushRef="#br0" timeOffset="31050.67">1019 6110 1801 0,'0'-13'-14'0,"4"1"18"0,-4 12 15 0,0-16 7 15,0 16 0-15,3-9-2 0,-3 9 4 0,11-6 4 16,-11 6 7-16,0 0 9 15,33 6-4-15,-17 1-3 0,4-2 4 0,7 5-2 16,-3 0-4-16,6 8 2 0,9 7 2 16,-9-3 0-16,-6 0 1 0,6 10 9 15,-11 7-3-15,-5-3-2 0,-14 0 8 0,0-1-6 16,-4 18-6-16,-9-3-6 0,0 0-4 16,-14 0-1-16,1-3-3 0,-1-1-7 0,11-13 0 15,-1-8-24-15,-7-1-34 0,11-5-36 16,-1-1-39-16,1-5-58 0,4-4-61 15,1 1-103-15,-2-4-332 0,7-1-160 16</inkml:trace>
  <inkml:trace contextRef="#ctx0" brushRef="#br0" timeOffset="31935.4">7772 6844 1871 0,'0'9'-68'0,"0"-9"18"0,0 0 26 16,8 8 11-16,2-2 28 0,-1-4 26 0,5 4 10 16,2-6 12-16,5 0 9 0,2 0 6 15,4-3 12-15,2-2 0 0,-2-1 7 16,3-1 4-16,-3-3 3 0,-4 2-6 16,-2-3-3-16,1 1-11 0,-5-5 3 15,-4-3-5-15,1-4-2 0,-11-2 2 0,1 5 2 16,-8-1-4-16,-2 2-5 0,-5-1-2 15,-8-5 3-15,-2 10-9 0,-2-1-10 0,-1 5-3 16,-1 7-12-16,-6 9 4 0,-6 5-14 16,-9 7 4-16,-5 7-5 0,12 6-4 15,2 6 0-15,7 2-10 0,3 4 7 0,4 3-9 16,10-2-3-16,10-2 9 0,0-6 1 16,6-1-4-16,10 15-10 0,10-4 7 0,7-7-6 15,4-2 8-15,12-6-10 16,1-5-8-16,10-9-60 0,-1-5-75 0,-6-8-76 15,-6-6-95-15,16-8-138 0,0-5-59 16,-4-5 59-16,-6-2-238 0,0-3-177 16</inkml:trace>
  <inkml:trace contextRef="#ctx0" brushRef="#br0" timeOffset="32119.55">8876 6869 2152 0,'0'0'177'0,"0"0"3"16,11-9-1-16,-11 9-14 0,0 0-11 0,6-18-19 15,1 11-20-15,5-6-15 16,9-2-9-16,6-2-2 0,3 2-16 0,0 0-53 0,16-9-54 16,-9 10-55-16,-4 3-53 0,-6 3-61 15,-1-3-72-15,-2 5-116 0,-15 5-68 16,5 2 39-16,-14-1-130 0,13 11-53 16</inkml:trace>
  <inkml:trace contextRef="#ctx0" brushRef="#br0" timeOffset="32251.02">8999 7075 1618 0,'-19'19'13'0,"5"-6"16"0,4-5 16 0,4-1 10 16,6-7 2-16,0 0-6 0,0 0-6 16,0 0-9-16,70-22 2 0,-24 0-4 15,4 1-7-15,1 4-11 0,-2-4-40 0,1 5-34 16,-10-1-25-16,-7 6-41 16,0-3-480-16,-2 7-103 0</inkml:trace>
  <inkml:trace contextRef="#ctx0" brushRef="#br0" timeOffset="34004.5">10466 7115 1789 0,'7'-21'49'15,"-1"5"9"-15,5-2 12 0,-1 5 7 16,-1-2-2-16,5 0-5 0,-1 2 0 0,1 1-1 15,2 2-7-15,4 3-4 0,-7 4-5 16,8 0-2-16,-21 3 5 0,39 9-5 16,-15 3 7-16,-8 5 0 0,8 4-5 0,2 12 5 15,-13 6 4-15,-2-10-9 0,-5 3-6 16,-9 7 10-16,0-3-1 0,0 0-3 0,-14 7 5 16,1-8-7-16,2-10 2 0,1-6 0 15,-4-2 8-15,-3 0-14 0,0-9-2 0,3-2 4 16,-6-4-8-16,3-4 9 0,0-4-11 15,-3-2-4-15,3-9-4 0,2 0-10 16,-1-2 3-16,5-9-3 0,8 6 0 16,-4-11-21-16,7 6 4 0,0-2-26 15,6 3-28-15,0-2-39 0,7-1-39 0,-1 1-41 16,9-3-41-16,8-6-59 0,8 5-85 16,2-1-103-16,7 6 33 0,1 2-170 0,2 2-93 15</inkml:trace>
  <inkml:trace contextRef="#ctx0" brushRef="#br0" timeOffset="34619.3">11366 7090 1842 0,'0'0'128'0,"-16"4"29"16,16-4 18-16,0 0-10 0,0 0 12 16,0 0-1-16,0 0-6 0,0 0-25 0,0 0-14 15,0 0-18-15,0 0-17 0,26-27-2 16,4 13-11-16,3-3-6 0,17-4-19 0,1-2 10 15,-2 6-15-15,-2-5-6 0,3 4 6 16,0 2-27-16,-10 1-44 0,-13 5-44 16,-4 1-42-16,-6 3-49 0,-4-1-40 15,0 0-55-15,-2 2-39 0,-8-1-64 16,-3 6-104-16,3-10 37 0,-3 10-176 0,-13-9-93 16</inkml:trace>
  <inkml:trace contextRef="#ctx0" brushRef="#br0" timeOffset="34852.14">11600 6667 1775 0,'-11'-10'85'0,"1"3"33"16,7-1 22-16,3 8 4 0,-14-7-14 0,14 7-5 16,0 0-21-16,0 0-9 0,0 0-6 15,0 0-7-15,-19 30 11 0,19-5 6 16,6 7 7-16,-2 7-6 0,2 17-6 16,5-4-1-16,2 8-7 0,1 3-3 0,-5-2-8 15,4-3-6-15,4-2 5 0,-1-4-15 16,2-2-5-16,-6-2-6 0,2-12-3 15,-4-10-2-15,0-2-3 0,0-2-8 0,-3-11-23 16,-1 3-40-16,1-7-39 0,-7-7-68 16,10 0-64-16,-10 0-90 0,4-21-117 0,-1 4-95 15,-3 1 51-15,0-9-258 0,3-3-204 16</inkml:trace>
  <inkml:trace contextRef="#ctx0" brushRef="#br0" timeOffset="35734.71">12456 6753 2155 0,'0'0'80'0,"0"0"9"0,-23-18-7 0,23 18 3 16,0-20-3-16,10 5-6 0,-4 0-13 15,8-1 4-15,2 0-8 0,-2-5-8 0,9 0-12 16,-6 7 2-16,3 2-9 0,3 2-7 16,-6 2 0-16,-1 8 6 0,4 2-5 15,1 7 3-15,-2-1-3 0,1 10 0 0,-7 3 1 16,4 19 5-16,-10-5 4 0,-7 1 2 15,0 6 7-15,-3 15-10 0,-1-2 5 0,-8 2-2 16,1 0 8-16,-5 0-4 16,-1-3-2-16,4-4 2 0,-1-5 0 0,4-13-6 15,7-5-4-15,-4-4-1 0,4-5 1 16,3-3 3-16,0-4 13 0,-4 3-8 0,4-7 20 16,0-7 9-16,0 12 7 0,0-12-2 15,11 9-5-15,-11-9-4 0,19 1-6 16,-19-1-8-16,33-7-9 0,-12 0 1 0,12-4-4 15,0-1 3-15,18-5-3 0,-1-1-13 16,6 1-36-16,-6 2-33 0,-10 0-54 0,-7 2-49 16,-6 2-65-16,3 4-60 0,-7-3-54 15,-2 2-81-15,-5 7-119 0,1-5 62 0,-1 2-287 16,-5 4-239-16</inkml:trace>
  <inkml:trace contextRef="#ctx0" brushRef="#br0" timeOffset="36052.43">13640 6790 2321 0,'0'0'136'16,"0"0"1"-16,0 0 0 0,0 0-9 0,0 0-16 16,0 0-20-16,0 0 7 0,73-21-13 15,-23 5-16-15,-1-8 1 0,11 5-1 16,-3-1-11-16,0-3-7 0,0 3-4 0,-4 1 10 16,-16 6-10-16,-1 1 3 0,1-1-10 15,-10 1-63-15,-1 3-53 0,-2 1-67 0,-8 4-55 16,-2 0-68-16,-4 1-92 15,-4 0-129-15,-6 3 46 0,0 0-183 0,3-7-122 16</inkml:trace>
  <inkml:trace contextRef="#ctx0" brushRef="#br0" timeOffset="36302.21">14046 6328 2039 0,'-10'-6'226'15,"10"6"3"-15,-6-5-22 0,6 5-21 16,0 0-16-16,0 0-22 0,0 0-18 0,0 0 5 15,-4 30 8-15,11-5 0 0,3 6-1 16,3 13-11-16,-3 3 4 0,3 1-11 16,1 0-9-16,-1-2-11 0,4 4-9 0,-4-4-4 15,4 0-13-15,-4-9 0 16,0 5-8-16,4-9-15 0,-4-8-2 0,-2-4-14 16,-5-3-25-16,4 0-31 0,-7-4-23 15,5-3-28-15,-5-4-74 0,-3-1-84 0,0-6-69 16,0 0-93-16,0 0-201 0,0 0 47 15,-3-31 66-15,-5 19-305 0,8-1-271 0</inkml:trace>
  <inkml:trace contextRef="#ctx0" brushRef="#br0" timeOffset="37419.01">15562 6032 2366 0,'0'0'82'0,"8"-15"16"15,-8 15-3-15,0-13-8 0,0 13-13 16,3-9 0-16,-3 9-11 0,0 0-6 0,3-10-2 16,-3 10-9-16,0 0 7 0,0 0-24 15,0 0 3-15,0 0 3 0,0 0-7 16,-53 18-6-16,29-11 11 0,-3 3-15 0,-3 2-5 15,8 0 0-15,-8 4-2 0,-3-1-6 16,-1 0 9-16,0 2 7 0,8 4-22 0,-14 5 2 16,9-5 10-16,9-4-7 0,5 1 0 15,4 1-1-15,-1-1 5 0,1 0 4 0,2-4-3 16,8 4 1-16,0-4-3 0,3 4-2 16,3-3-1-16,5 2 1 0,1 1 20 15,7-3 10-15,8 1 0 0,0-1 4 16,9 0-3-16,0-1 4 0,7-1-2 15,-7-2-5-15,8 1-10 0,-8 1 5 0,3-1 6 16,-2 2-11-16,-4 1 3 0,-3 1 2 16,-4 3 2-16,-4 2 4 0,-5-2-5 0,-4 4-1 15,-10 2 1-15,-3 0-2 0,-7 2 5 16,-1-2-8-16,-8 3-5 0,-1-3 2 0,-4-5-7 16,-3-1 4-16,-3-1-28 0,0-3-44 15,-3-2-53-15,3-9-56 0,0 0-65 16,0-4-73-16,4-8-136 0,-4-2-64 15,10-1 56-15,-4-3-238 0,15-4-178 16</inkml:trace>
  <inkml:trace contextRef="#ctx0" brushRef="#br0" timeOffset="37718.93">16166 6122 2125 0,'27'-5'119'16,"-11"3"-5"-16,5-2 1 0,-9 8-11 0,-12-4 3 15,38 10-11-15,-22-3-1 0,1 5 0 0,2 4-21 16,-1 3 6-16,-2 6-3 0,-9 0-7 16,3 6-3-16,-10-5-14 0,-3 3-7 15,-4 6 6-15,-10 9-2 0,1 2-11 16,-11-8-5-16,7-12 13 0,-4-1-3 16,8-7-6-16,-1-5-4 0,-7-4 3 0,2-3 0 15,-2-6 1-15,4-6-8 0,-3-2-2 16,3 0 0-16,-4-5 7 0,4-5-8 0,7-1-7 15,3-2-8-15,3-4-3 0,7-3-21 16,7-4-60-16,6-15-86 0,14 0-78 0,0-2-97 16,22-5-178-16,2 1 36 0,6 0 52 15,6 6-209-15,3 3-128 0</inkml:trace>
  <inkml:trace contextRef="#ctx0" brushRef="#br0" timeOffset="37901.97">17096 5867 2002 0,'0'0'169'16,"0"0"-3"-16,10 5-9 0,-10-5-4 16,0 0-20-16,0 0-14 0,40-30-12 15,-13 13-15-15,16-5-9 0,0-3-6 0,7 1-20 16,1 2-58-16,-2 1-72 0,2 2-69 16,-15 5-95-16,-3 3-127 0,-9 4-86 0,-4 4 48 15,-10 0-158-15,-10 3-62 0</inkml:trace>
  <inkml:trace contextRef="#ctx0" brushRef="#br0" timeOffset="38052.18">17270 6020 1700 0,'-24'15'96'0,"7"-6"25"15,4 1 16-15,3-4 6 0,10-6-1 16,-10 0-22-16,10 0-1 0,0 0-22 0,0 0-6 16,50-28-11-16,-17 13-4 0,18-10-11 15,1 3-56-15,8-3-65 0,11-9-73 16,-4-2-104-16,2 1-193 0,-15 5 8 0,-8-1-172 15,-2-3-90-15</inkml:trace>
  <inkml:trace contextRef="#ctx0" brushRef="#br0" timeOffset="38402.28">18666 5179 1786 0,'14'-7'71'0,"-8"0"11"16,1 2 5-16,-7 5 4 0,10-7-7 15,-10 7-4-15,0 0-11 0,0 0-2 0,0 0-12 16,0 0-2-16,0 0-9 0,-53 14-6 16,29-2 1-16,4 4-7 0,-4 0-5 15,2 5-1-15,-2 1 3 0,4 2-10 0,4 1 5 16,-1-3 3-16,7 0 2 16,-1 3-3-16,8-2 13 0,0-3-2 0,6 1 20 15,8 3 7-15,-2-2-1 0,12 3 13 16,-2-4-7-16,14 5 7 0,-6-2-4 0,0-5-1 15,-3-1-7-15,-1 3-5 0,0 0 4 16,0 0-6-16,-9 1 6 0,-11 0-3 16,7 3-4-16,-13 0-11 0,-7 7 6 0,3 4-8 15,-19 3-7-15,-1 4 3 0,-10-5-9 16,0-3-22-16,-6-5-36 0,-1-5-34 0,8-10-64 16,6-5-71-16,7-7-78 15,-4-3-80-15,4-9-157 0,-1-6 39 0,1-3-260 16,7-3-225-16</inkml:trace>
  <inkml:trace contextRef="#ctx0" brushRef="#br0" timeOffset="38735.61">18826 5247 2136 0,'36'-22'5'0,"2"7"26"16,-5 0 7-16,0 5 4 0,7 3 1 15,-4-1-1-15,-2 5-5 0,-7 3-2 0,6 5 4 16,-3 2-5-16,-10 6 6 15,4 6 5-15,-5 6-10 0,-8 9 6 0,-11 0-6 0,-8 16-6 16,-8 7 9-16,-24 11 16 0,0 0-3 16,3-4 0-16,11-14 4 0,3-1 0 15,6-6-1-15,0-10-15 0,13-8 7 16,8-4-7-16,3-6 1 0,9-5-6 16,8-2 9-16,9-8-14 0,17 0 1 0,17-11 0 15,-1-1-8-15,4-2 1 0,1-7 4 16,-8 0-8-16,0 2-1 0,1 2-3 0,-12-1-5 15,2 3-7-15,-18 2-1 0,-6 6-6 16,-6 0-24-16,-4 3-23 0,-7 3-27 16,-13 1-24-16,14 7-30 0,-11-2-32 0,-3-5-45 15,-3 14-51-15,0-3-107 16,-8 2-56-16,-2 2-161 0,-4 0-84 0</inkml:trace>
  <inkml:trace contextRef="#ctx0" brushRef="#br0" timeOffset="39868.68">10770 9132 1894 0,'-24'-7'189'0,"1"0"-1"15,-1 4 1-15,5-2-16 0,-5 5-20 16,4 5-13-16,-10 5-9 0,0 2-10 16,-16 16-5-16,3 1 1 0,-1 9-15 15,-2 10-3-15,5 7-4 0,11-10-13 0,7 7-2 16,0-2-5-16,2 3-3 0,8-1-7 15,3 1-5-15,3 0-10 0,14-14 0 0,-7-3-5 16,17 11-8-16,3-7-4 0,10-2 4 16,7-12-8-16,2-1-27 0,15-10-40 15,0-6-60-15,-5-8-88 0,21-5-72 0,0-11-96 16,-6-3-186-16,-1-5 35 0,-3-2 56 16,-3-4-230-16,3-11-174 0</inkml:trace>
  <inkml:trace contextRef="#ctx0" brushRef="#br0" timeOffset="40052.43">11406 9447 2187 0,'0'0'205'15,"0"0"0"-15,0 0-12 0,3-15-6 16,-3 15-21-16,4-14-16 0,3 1-19 0,9-5-8 16,1 3-21-16,10-6-11 0,12-5-44 15,1 2-55-15,-7 8-76 0,-3-1-58 0,-3 6-48 16,-3 1-54-16,-4 6-48 0,-4-2-111 15,-2 4-52-15,-14 2-215 16,10 9-165-16</inkml:trace>
  <inkml:trace contextRef="#ctx0" brushRef="#br0" timeOffset="40203.28">11532 9601 1911 0,'-16'29'-20'0,"-1"-9"14"0,4-2 18 16,7-10 16-16,3 6 15 0,-1-10 9 0,4-4 2 15,0 0-3-15,0 0-2 0,0 0-4 16,50-19-1-16,-17 1-6 0,14-4-7 15,-1-3-4-15,1-3-1 0,-4 1-26 0,-13 7-29 16,0 3-34-16,0-1-35 0,-6 5-57 16,-4 1-65-16,0 2-399 0,-3 2-118 0</inkml:trace>
  <inkml:trace contextRef="#ctx0" brushRef="#br0" timeOffset="41886.57">12896 9076 2010 0,'7'-16'182'0,"-4"-4"-7"16,4-1-16-16,3 3-12 0,6 2-23 0,8-1-2 16,6-4-17-16,-3 6-16 0,3 1-6 15,-3 6-8-15,-2-1-4 0,2 9-16 0,0 0-1 16,-3 6-8-16,-1 5-1 0,-4 6 3 15,2-1 5-15,-8 9 7 0,-3 6 3 0,-10 5 10 16,-3-3 3-16,-11 23 9 0,-5-12-7 16,-1 12-2-16,-7 9-7 0,3-19 0 15,5-2-8-15,-2-5-10 0,12-8-2 0,-2-6-7 16,8-6-1-16,-4-1-4 16,7-5-5-16,7-2 7 0,-1-4-5 0,15-6-2 15,2-1-3-15,11-1-1 0,5-6-5 16,18-17-1-16,3 6 3 0,-3 2-3 0,0-1 0 15,-8-4-2-15,5 0-4 0,-18 5-2 16,-3 3 0-16,-2 6 0 0,-8-7-3 0,4 10-4 16,-11-6-1-16,-2 8-15 0,-1-1-8 15,1-3-17-15,-5 6-24 0,-9 0-32 0,14 11-49 16,-7-4-55-16,-7 4-47 0,0-1-53 16,-7 0-76-16,0 2-174 0,-3 1 41 15,0-1 41-15,0 1-228 0,0-6-184 0</inkml:trace>
  <inkml:trace contextRef="#ctx0" brushRef="#br0" timeOffset="45668.58">1423 7955 2005 0,'0'0'7'0,"0"0"21"16,0 0 7-16,0 0 1 0,0-11 3 0,0 11 2 16,0 0-9-16,0 0 2 0,0 0-2 15,0 0 0-15,0 0-10 0,0 0-2 16,0 0 1-16,0 0-1 0,0 0-1 15,0 0-3-15,-27 24 0 0,17-17-3 16,4 0 5-16,-5-3 4 0,11-4-1 0,-19 11 6 0,5-8-2 16,-2-2 0-16,-1 5 1 15,17-6 0-15,-34 0 0 0,11-6-3 16,-6 2 1-16,-1-3-3 0,6-3-2 0,-9-2-3 16,-14-12-3-16,4-1 5 0,-1-1 2 15,4-7-9-15,-3-2 5 0,2 3-3 0,5-8-3 16,-4-2-6-16,4 0 3 0,-8-8 4 15,7 6-1-15,4-2 0 0,3 2-6 16,3-5 7-16,1 3-11 0,-1 0 7 0,1-6 2 16,-1 4-4-16,-6-10 2 0,9 8 0 15,-2-1-4-15,5 1-5 0,-6-18 2 16,5 16-6-16,-2-16 11 0,4 13-3 0,7 5 6 16,-4-6-10-16,1 5 6 15,-1-5-3-15,0 5 2 0,4 1 0 0,6 1-2 16,-3 2-3-16,-3 0 10 0,9 6-7 15,-2 7-4-15,-1-1 0 0,-3-12 0 0,7 5 2 16,-7-4-3-16,0-4 2 0,-1 2 2 16,2-2 0-16,-1 3-3 0,-1 6 0 15,8 4-4-15,0-1 6 0,0 4 0 0,-4-1 1 16,4-3-1-16,0 1-3 0,-5 2 8 16,5 2-2-16,3-5-5 0,-3 1 3 15,3-1 1-15,3-1-7 0,0 3 5 0,5-1 2 16,-2-15-1-16,1 2 3 15,2 0 4-15,2 5-4 0,-4 4 5 0,-1 7-5 16,0 0 4-16,5 1 2 0,-4 0-5 16,-1-1-4-16,4 2 6 0,7-11-5 15,0 4 1-15,6-1 0 0,-3-2-8 0,7 5 10 16,-4-6 2-16,0 3-11 0,-3-1 12 16,7 2-2-16,6 2-1 0,-6-1-3 0,6 5 2 15,1-3-2-15,-4 7-7 0,0-6 6 16,0 10-4-16,3-3 0 15,-6 3 10-15,-4 6-6 0,3 1 3 0,-6 4-2 0,4-4 5 16,-5 3-8-16,-2 2 9 0,-4 1-3 16,4-4-2-16,1 7-4 0,-5 2 2 15,-1-3 3-15,6 2-1 0,-9 1 6 16,2-2-5-16,-11 9-6 0,19-9-16 16,-12 6-21-16,-7 3-17 0,20-2-22 0,-20 2-17 15,0 0-28-15,20 6-15 0,-20-6-30 16,7 11-37-16,-10-3-43 0,3-8-394 0,-7 13-140 15</inkml:trace>
  <inkml:trace contextRef="#ctx0" brushRef="#br0" timeOffset="46002.37">610 4053 1825 0,'-14'-11'-34'0,"1"4"26"16,3 1 28-16,3-2 13 0,7 8 16 0,-10-8 8 15,10 8-1-15,-3-10-1 0,3 10-5 16,0-18-6-16,6 8-2 0,4 0-6 16,7-1-2-16,0-1 0 0,6-1-11 0,4 5 0 15,3 2 0-15,6-2-2 0,-6 5-3 16,0 3-2-16,3 3 1 0,1 3-4 0,3 1-4 16,0 5 0-16,-4 2 2 0,-3 5 1 15,6 11 2-15,-2 3-2 16,-11-4-3-16,-10 4 1 0,-2-2 1 0,-2 15 0 15,-2-6-3-15,-7-2 3 0,3-4 0 0,-9 4-2 16,2-1 0-16,-5 12-3 0,-2-12-2 16,8-5-1-16,-7-1 2 0,7-5-8 15,-3-1-3-15,1 0-30 0,-1 0-26 16,-1 3-31-16,-2 1-28 0,2-4-31 0,0-1-44 16,-3 6-468-16,4-5-160 0</inkml:trace>
  <inkml:trace contextRef="#ctx0" brushRef="#br0" timeOffset="55169.96">10776 11165 2008 0,'0'0'103'0,"0"0"30"15,0 0 19-15,0 0 11 0,0 0 0 16,-20-22-10-16,20 22-18 0,0 0-26 0,0 0-10 15,0 0-5-15,0 0-3 0,-16 26-13 16,16-5-8-16,3 8-1 0,0 9-4 16,0 20-4-16,10 17 9 0,4 5-10 0,4 0 10 15,-5 0 0-15,4 2 4 0,4-7-9 16,-11 0 1-16,4-17 2 0,-4-3-6 16,-4 0-6-16,2-15-6 0,-8-10 1 0,-3-5 1 15,0-3 11-15,0-3 24 0,-3-2 13 16,-4-5 1-16,-3 1-6 0,-3-9-22 0,-7-1-2 15,-4-2-8-15,5-2-1 0,-11-6-13 16,3-1 0-16,-6-5-8 0,3-4-9 0,-11-8-3 16,11 2 2-16,11 1-8 15,-2-3-3-15,5-3-12 0,-1-3 2 0,7 2-19 16,7-7-23-16,0 10-24 0,6-9-25 16,4 3-31-16,13-14-41 0,3 9-43 15,0-1-55-15,4 2-58 0,3 5-61 0,6 1-120 16,4 5-69-16,4 3 52 0,-1-1-324 15,4 0-316-15</inkml:trace>
  <inkml:trace contextRef="#ctx0" brushRef="#br0" timeOffset="55353.07">11579 11551 2561 0,'0'0'151'0,"10"7"12"15,-10-7 9-15,0 0-6 0,0 0-12 16,0 0-19-16,0 0-14 0,33-13-9 0,-12 2-13 15,2-1-16-15,27-9-9 0,0-4-33 16,-3 7-52-16,6-3-76 0,-6 3-75 0,-11 7-65 16,-5 0-81-16,-11 4-110 0,-4 7-62 15,-2 0 60-15,-14 0-233 0,6 11-149 16</inkml:trace>
  <inkml:trace contextRef="#ctx0" brushRef="#br0" timeOffset="55503.32">11643 11926 1905 0,'-21'24'-3'0,"12"-8"23"0,2-2 12 15,4-4 13-15,0-3 11 0,3-7 14 16,0 0 7-16,33 0 4 0,-3-10-9 16,13-7-7-16,14-6-5 0,3-2-7 15,0 3-3-15,-3-6-7 0,-5 6-21 0,-1-3-33 16,-1 1-36-16,-10 7-62 0,-10 3-55 16,0 2-78-16,-10 4-152 0,-4 3-178 0,-6 0-73 15</inkml:trace>
  <inkml:trace contextRef="#ctx0" brushRef="#br0" timeOffset="59119.46">13839 11134 1732 0,'8'-9'67'16,"-2"-1"11"-16,-3 2 13 0,0 1-2 16,1 1-7-16,-4 6-13 0,0 0 2 0,3-10-8 15,-3 10-10-15,0 0 3 0,0 0-6 16,-27 17-12-16,14-9 4 0,-7 8-5 0,-10 2-5 16,-7 7-5-16,-6 1-5 0,0 2 4 15,0 1-3-15,3-4-10 0,2 8 4 16,2-5-3-16,6-6 4 0,-7 6-10 0,11-6 1 15,6-1 6-15,6-6-10 0,5-1 0 16,-2 2 1-16,8-1 1 0,3-4 6 16,0 0-8-16,10 2 15 0,3 2 6 15,11-4 8-15,6 3 4 0,0-3 15 0,6 0-1 16,4 2 1-16,1-5-2 0,11 6-2 16,2 4 9-16,-11-7-17 0,1 13 9 0,-8-4-5 15,-9 0 2-15,0-1 3 0,0 5-2 16,-11-6 3-16,-2 7 3 0,-11 0 10 0,0 0-4 15,-6 4-2-15,-8 0 3 0,-2 2-12 16,-10 5 1-16,-7 0-4 0,0-11-9 16,7-4-8-16,-14 4-7 0,0-11-30 15,7-2-57-15,7-6-77 0,-3-5-68 16,2-2-92-16,4-6-141 0,7-4-68 0,-1-2 56 16,8-6-240-16,9-1-189 0</inkml:trace>
  <inkml:trace contextRef="#ctx0" brushRef="#br0" timeOffset="59387.15">14576 11387 2098 0,'33'-11'81'0,"5"4"16"15,-13 6 4-15,5-2 4 0,-6 0-1 0,3 6-6 16,-7 1 0-16,7 3-6 16,-8 7 8-16,5 5 7 0,-4 5 2 0,-4 1-5 15,-6 0-2-15,-10 0 2 0,-6 7-11 16,-4-2 2-16,-14 15-11 0,-6-5-3 0,0 0-6 15,-6-5-3-15,-4-6-8 0,4-1-13 16,-2-14 0-16,5 0 1 0,6-13-11 0,-3-2-7 16,4-6-2-16,-4-11-4 0,10-2-15 15,0-5-12-15,3-2-24 0,4-4-27 16,6 2-49-16,4 1-48 0,6-5-40 0,11 1-45 16,-1-15-69-16,17 5-125 15,3 3-76-15,24-5 57 0,0 1-220 0,3 2-161 0</inkml:trace>
  <inkml:trace contextRef="#ctx0" brushRef="#br0" timeOffset="59653.28">15899 10737 2229 0,'3'-11'310'0,"-3"3"22"16,0 8 13-16,0-17 2 0,0 17-44 0,0 0-22 15,0 0-57-15,0 0-14 0,0 0-31 16,0 0-8-16,14 31-17 0,-4-6-10 0,0 19-10 15,0 12-16-15,3 6-3 16,1 16-12-16,-1-3-12 0,1 4 1 0,2 2-9 16,-6-1-3-16,-3-2 0 0,6-17-11 15,0-3-54-15,-6-5-42 0,3-6-58 0,-3-9-47 16,-4-10-28-16,-3-10-74 0,-3-6-86 16,-4-8-62-16,7-4-56 0,-30-19-120 0,-3-12-36 15,-7-10 62-15,-7-18-402 0,7-5-415 16</inkml:trace>
  <inkml:trace contextRef="#ctx0" brushRef="#br0" timeOffset="59753.25">15646 11168 2742 0,'-17'-18'42'16,"-2"2"12"-16,5 4-5 0,4 5-1 16,0-1-1-16,4 2-6 0,6 6-19 0,0 0-25 15,0 0-73-15,0 0-82 0,0 0-119 16,30-7-176-16,3 13 31 0,7-5-142 16,6 7-64-16</inkml:trace>
  <inkml:trace contextRef="#ctx0" brushRef="#br0" timeOffset="59870.51">16479 11297 1818 0,'14'3'211'16,"-1"-2"-15"-16,-13-1-16 0,0 0-25 0,13-11-16 16,-13 11-15-16,14-14 1 0,-11 7-34 15,0 0-94-15,4 0-100 0,-7-4-121 0,0 11-207 16,0-12 0-16,0 12-197 0,-7-6-127 16</inkml:trace>
  <inkml:trace contextRef="#ctx0" brushRef="#br0" timeOffset="62519.91">17670 10644 1905 0,'6'-12'76'16,"4"5"12"-16,-7-3 4 0,-3 10-4 0,3-10-13 15,-3 10-12-15,0 0-8 0,27 4 1 16,-27-4-9-16,20 17 4 0,1 1 1 0,-5 6-7 16,1 2-1-16,-1 5-4 0,-2-5 0 15,-1 23-10-15,-3-5 3 0,-3-6-7 16,-4-11-1-16,-3 4 6 0,0-6-14 0,4 0 9 15,-4-6-5-15,3-2-2 0,-3 0-4 16,0-9 12-16,3 6 13 0,-3-4-10 0,0-10 11 16,14 9-11-16,-1-6 24 0,-13-3 0 15,23 3-1-15,-3-3 4 0,-20 0 3 16,30 3-1-16,-13-3-4 0,-4 1-2 0,1 5-13 16,5 1 5-16,-5 4 1 0,2 1 1 15,-5 5-4-15,-2 4 11 0,-2 1 6 0,-7 6-4 16,-10 4 0-16,-7 11-6 15,-5 1-2-15,-12-1-9 0,4-1 2 0,-10 1-8 16,0-3-6-16,-3-5 4 0,-1-7-5 16,11-9-2-16,-1-5-19 0,4-7-21 15,7-6-18-15,-4 2-28 0,1-6-41 0,3-5-22 16,-1 0-30-16,1-5-40 0,3-5-42 16,-3-4-70-16,13 2-116 0,-1 0-59 0,5-4 46 15,6 6-200-15,-3-6-133 0</inkml:trace>
  <inkml:trace contextRef="#ctx0" brushRef="#br0" timeOffset="65419.8">19026 10825 3837 0,'0'0'150'16,"0"0"-13"-16,0 0-7 0,-26-6-6 16,26 6-15-16,0 0-26 0,0 0-18 0,0 0-14 15,0 0-22-15,23-25 6 0,-4 13-8 16,25-11 2-16,13-2-2 0,-4 6-9 0,0-3-7 16,4-2-29-16,0 5-36 0,-4 1-46 15,-3 1-70-15,-13 3-64 0,-11 7-60 16,-2 3-77-16,-8-2-142 0,-5 9-11 0,-11-3 68 15,3 7-268-15,-3-7-216 0</inkml:trace>
  <inkml:trace contextRef="#ctx0" brushRef="#br0" timeOffset="65619.95">19189 11040 2171 0,'-3'10'85'0,"3"-1"20"0,-10-3 25 0,10-6 19 0,0 0 9 15,0 0-20-15,0 0-1 0,0 0-15 16,70-21-17-16,-24-4-7 0,8 6-2 0,0-6-16 15,-1 1-10-15,-10 13 2 0,4-10-5 16,-4 7-22-16,-13 3-44 0,-3 1-36 16,-8 2-64-16,-5 7-36 0,2-5-30 15,-5 5-39-15,-11 1-52 0,10-3-93 16,-10 3-109-16,0 0 35 0,0 0-157 0,0 0-81 16</inkml:trace>
  <inkml:trace contextRef="#ctx0" brushRef="#br0" timeOffset="66924">20739 10190 1869 0,'0'-22'165'16,"0"4"-7"-16,4 0-15 0,0 4-10 0,-1 1-18 15,0 1-5-15,3 3-18 0,4 1-3 16,7 7-6-16,-17 1-13 0,46 7-10 0,-19 4 2 16,3 5-12-16,3 18-6 0,-3 5 1 15,0 5-2-15,-3 6 5 0,-13 0-1 16,-11 8 14-16,-3-2 6 0,-3-3 5 16,-11-2 5-16,11-1-13 0,-7-10 9 0,4-9-5 15,-5-6-8-15,5-6-15 0,3 4 14 16,3-11-13-16,3 1 2 0,6-2 3 15,5-10-3-15,10-1-9 0,12-1-3 0,4-8-5 16,17-6 2-16,0 3-3 0,-5-11-3 16,-1 7-6-16,-12-1 0 0,-1 3-5 0,-8 2 0 15,-1-4-3-15,-5 8-2 0,-4 1 6 16,-4-3 1-16,1 6-15 0,-1-1-28 0,1 2-22 16,-4 0-27-16,1 3-42 0,-14 0-32 15,21 3-34-15,-9 1-43 0,-2-4-40 16,-10 0-56-16,14 8-128 0,-7 1-26 15,-4-8 55-15,-3-1-209 0,0 13-128 16</inkml:trace>
  <inkml:trace contextRef="#ctx0" brushRef="#br0" timeOffset="68820.48">10430 14130 2008 0,'-8'3'155'0,"-1"1"-23"0,9-4-7 0,0 0-7 16,-10 8-18-16,10-8-15 0,0 0-9 0,0 0 7 16,0 0-9-16,0 0-7 0,46 0-6 15,-19-11-11-15,0 1 9 0,9 1-18 16,-6-7 6-16,10-11-13 0,-10 4 14 16,-3 4-19-16,-7-3 21 0,-10 1-1 0,4 0 20 15,-8 7 8-15,-6-5 7 0,0 2 15 16,-6 0-5-16,-5 5-3 0,5-1 0 15,-14 1-13-15,6 8-14 0,-9-2-2 0,-4 9-7 16,-2 4-12-16,-21 11 1 0,2 10-6 16,2 4-1-16,-4 18-8 0,1 0 3 15,5 7-10-15,1 5 5 0,13 1-2 16,0 5-10-16,13-17 1 0,4 5 2 0,9-1-7 0,8-2 8 16,2 0-3-16,14-9-6 15,7-1 9-15,6-8 0 0,4-3-10 0,13-7-6 16,-4-3-26-16,-3-11-51 0,-2-7-71 15,-1-1-64-15,3-8-76 0,24-8-54 16,-4-5-149-16,-2-3-45 0,11-9 63 0,-18-1-292 16,9-8-253-16</inkml:trace>
  <inkml:trace contextRef="#ctx0" brushRef="#br0" timeOffset="68987.39">11429 14283 2427 0,'24'-9'184'0,"-24"9"-13"15,3-15-20-15,7 3-21 0,7-2-9 16,10-10-14-16,6-5-9 0,16-2-13 16,15-6-38-16,6 2-60 0,-13 7-77 0,-4 1-65 15,-3 2-92-15,-7 5-110 0,-10 5-110 16,-9 8 55-16,-10 1-194 0,-1 6-104 16</inkml:trace>
  <inkml:trace contextRef="#ctx0" brushRef="#br0" timeOffset="69137.23">11589 14483 1776 0,'-22'26'6'0,"4"-5"9"16,9-4 6-16,9-6 8 0,3-10 6 16,10 2-4-16,17-10-8 0,20-11 3 15,26-10-6-15,2-1 4 0,-2-4-5 16,-2 2-6-16,-22 5 9 0,2 2-28 0,-7 3-19 16,-10 3-28-16,-11 3-72 0,-6 2-505 15,-3 5-127-15</inkml:trace>
  <inkml:trace contextRef="#ctx0" brushRef="#br0" timeOffset="71703.33">13703 13687 1886 0,'0'0'49'0,"6"-7"13"0,-6 7-4 16,7-8-12-16,-7 8 2 0,0 0-2 0,3-6-7 16,-3 6 3-16,0 0-6 0,0 0-3 15,0 0 1-15,0 0-6 0,0 0 0 16,0 0 2-16,0 0 5 0,-33 17-2 0,13-10-8 15,0 0 3-15,-7 4-11 16,-3-3 4-16,0 6-3 0,-3-3-2 0,-7 6-3 16,-7-1-2-16,7 1-2 0,10 1 3 15,0 0-6-15,-9 4-3 0,12 1 9 0,0-5-6 16,11 7 0-16,2-3 5 0,1-1-6 16,2-2 9-16,8 3 9 0,3-1-4 15,3-4 3-15,8 5 3 0,2-4 4 0,4 4 6 16,6-9 6-16,4 2 14 0,6-5 1 15,4 0 2-15,3-2 12 0,6-4 0 16,1-4-8-16,7 6-7 0,-8-1-7 16,1-3 7-16,-4 3 1 0,4 1-11 0,-7 1 3 0,-4 2-6 15,-6 0 2-15,0 5-19 0,-3-2 12 16,-11 3 3-16,-2 2 8 0,-7 1 10 16,-4 3-6-16,-13 1 6 0,1 6-8 15,-12 0-1-15,-12 9-13 0,0-2 4 16,-11-6-3-16,1-4-7 0,13-4-21 0,-7-6-44 15,7-8-41-15,-3-1-76 0,3-6-69 16,0-6-75-16,3-5-119 0,7-3-94 0,-7-4 49 16,14-1-264-16,7-9-217 0</inkml:trace>
  <inkml:trace contextRef="#ctx0" brushRef="#br0" timeOffset="72020.92">14343 13641 2193 0,'27'-16'87'0,"-8"6"8"0,-2 3-6 16,-4 1-4-16,1 4-13 0,-14 2 6 16,27 0-6-16,-27 0-7 0,29 9 7 0,-5 4-8 15,-4 2 19-15,-4 10-13 0,1 3-2 16,4 15 7-16,-9 1 4 0,-5 9 9 16,-4 1 0-16,-13 9 0 0,4-2-5 0,-11 1-7 15,7-5 0-15,4-4-9 0,-1-3-1 16,3-14-8-16,4-3-7 0,4-10-6 15,-4-5-1-15,10-6-3 0,-4-5 1 0,7-1-5 16,8-6-5-16,-21 0 0 16,50-13-2-16,-20 1-3 0,3-4-9 0,4 1 7 15,-7 1-12-15,0-1 0 0,-10 1-21 0,10 0-48 16,0-1-67-16,-4 5-78 0,-6-2-94 16,4-1-125-16,-5 2-129 0,-2 0 73 15,4 3-327-15,-8 1-289 0</inkml:trace>
  <inkml:trace contextRef="#ctx0" brushRef="#br0" timeOffset="72354.07">15649 13999 2540 0,'-6'9'209'0,"-1"-5"6"0,7-4 6 16,0 0-6-16,0 0-20 0,0 0-15 16,0 0-22-16,0 0-15 0,40-29-16 15,11 8-17-15,1-1-2 0,8-3-15 0,0 1-13 16,0-1-4-16,4 4-6 0,-1 0-11 15,-13 2-20-15,4-2-27 0,-11 9-43 0,-13 2-52 16,-3-3-74-16,-7 5-59 0,-4 1-65 16,-2-3-77-16,-1 2-113 0,-7 4-54 0,-2-3 54 15,-4 7-297-15,-7-14-257 0</inkml:trace>
  <inkml:trace contextRef="#ctx0" brushRef="#br0" timeOffset="72571.36">16016 13495 2374 0,'-10'-8'159'0,"4"1"25"0,6 7 2 16,-11-8-9-16,11 8-9 0,0 0-22 0,0 0-11 16,0 0 5-16,0 0 14 0,-3 37 4 15,6-16 4-15,8 4-7 0,-5 10-5 16,1 0-10-16,3 14-10 0,3 7-17 0,-3-6-8 16,0 3-10-16,0-2-7 0,7-2-7 15,-7-2-3-15,0-7-24 0,6 2-42 0,1-9-41 16,-7-6-41-16,-4-8-48 0,5-1-44 15,-8-3-62-15,4-9-78 0,-1-3-100 0,-6-3-195 16,0 0 51-16,0 0 67 16,14-13-343-16,-8 1-307 0</inkml:trace>
  <inkml:trace contextRef="#ctx0" brushRef="#br0" timeOffset="73770.58">17453 13284 2361 0,'-3'-9'-7'0,"3"0"28"15,0 9 26-15,0-19 8 0,3 5 5 16,7-3 5-16,-1-2-3 0,5-1 9 0,10-2-4 15,-1 0 3-15,3 1-13 0,1 0-12 16,6 10 6-16,-6 1-14 0,-3 6 4 16,-2 3-9-16,5 8 7 0,-3 4-5 15,-4 6 13-15,-4 10-2 0,-2 16 19 0,-7 2 2 16,-11-8 1-16,-2 19-1 0,-11-2 7 16,-10 11 0-16,0-1 4 0,-3 0-5 0,8-17-3 15,1 3-1-15,1-7-10 0,0-4 1 16,10-3-11-16,0-11 1 0,0 0-4 15,10-8-8-15,-3 1 1 0,3-7-3 0,3 0 3 16,4-1-9-16,3-6 3 0,7 2 0 16,6-4-8-16,3-2-2 0,21-4 7 0,13-8-11 15,10-1-3-15,17-8-21 0,-21 5-67 16,15-9-62-16,-2-3-88 0,-19 3-118 16,0-3-208-16,-3 0 22 0,-14 1 64 15,-2-4-315-15,-8 2-266 0</inkml:trace>
  <inkml:trace contextRef="#ctx0" brushRef="#br0" timeOffset="74004.45">18736 13297 2417 0,'37'8'175'0,"-37"-8"12"0,0 0 8 0,0 0-3 15,0 0-14-15,0 0-19 0,20-5-17 16,-10 0-7-16,13-3-18 0,10-4-4 0,5 2-9 15,14-8-15-15,5 4-6 0,3-3-8 16,0 3-10-16,0 2-8 0,-3-3-5 16,-8 5-23-16,-8 3-41 0,-11-1-51 0,0 3-83 15,-3 0-60-15,-8-1-60 0,-2-3-97 16,0 0-185-16,-10 2 43 0,-4 0 63 16,-6-4-243-16,-1 3-179 0</inkml:trace>
  <inkml:trace contextRef="#ctx0" brushRef="#br0" timeOffset="74220.64">19166 12870 2157 0,'-10'-8'196'0,"0"4"20"0,10 4 2 16,-17-6-4-16,17 6-16 0,0 0-24 15,0 0-21-15,0 0 5 0,-16 28 2 0,16-3 9 16,0 10-1-16,-7 16-3 0,10 8-11 16,1 0-2-16,-1 7-15 0,4-1-9 15,-1 0-11-15,1 13-14 0,3-16-11 0,3-2-2 16,-13 0-13-16,14-9 3 0,-11-2-37 15,7-9-30-15,-7-12-43 0,4-6-42 0,0 0-33 16,-3-8-77-16,-1-6-96 0,-3-2-96 16,0-6-118-16,0 0-107 0,0 0 58 15,0 0-432-15,-7-28-449 0</inkml:trace>
  <inkml:trace contextRef="#ctx0" brushRef="#br0" timeOffset="76120.85">21343 12559 2776 0,'13'-19'-38'16,"-3"-5"29"-16,0 8 16 0,-3 0 20 15,-4 4 3-15,4 2 9 0,-4 0-12 0,1 3 7 16,-1-1-11-16,-3 8-2 0,0 0 2 16,0 0 3-16,0 0-5 0,0 0 5 0,-47 35-10 15,7-5 2-15,-3-2 7 0,-14 17-14 16,0-4 7-16,-3 1-9 0,0 2 4 15,0-1-1-15,21-11-7 0,5 3 4 16,1-2-7-16,9-6 5 0,7-8 1 16,4-1-3-16,10-2-2 0,0-4-4 0,3-2 7 15,6-5 0-15,7 2 13 0,8-4 9 16,9-3 3-16,3 0 8 0,3 0 14 0,8 0 0 16,9 3 2-16,-3-2-9 0,4 3-6 15,6 3 0-15,0 6 11 0,-14-3-11 0,-13 2 3 16,1 3-8-16,-14-1 5 0,0 10 8 15,-13-2-3-15,-4 3-12 0,-6 4 5 16,-14 14 3-16,-9 0-14 0,-4-5 9 0,-8 2-7 16,5-5-5-16,-6-3-32 0,-9-4-45 15,2-6-54-15,6-4-57 0,10-8-73 16,0-8-85-16,7-2-198 0,10-7 46 16,-4-1 64-16,10-7-217 0,7-5-126 0</inkml:trace>
  <inkml:trace contextRef="#ctx0" brushRef="#br0" timeOffset="76420.12">22306 12520 1919 0,'30'-15'89'0,"-7"0"12"0,-2 5 4 0,-5 5-11 16,1 0-8-16,-17 5 2 0,27 5-9 16,-14 0 0-16,-4 5 1 0,5 12-1 15,-7 0 13-15,-7 6-14 0,-3 7-3 0,-15 15-13 16,-1 0 7-16,-14 11-21 0,-8-7 5 15,-5-1-2-15,-8-3-10 0,11-15 13 16,-4-8-19-16,1-4 7 0,5-11-12 0,11-8 8 16,8-5-9-16,-2-9-6 0,4-5 4 15,4-9 3-15,5-2-9 0,8 1-5 0,3-6-5 16,3-8 8-16,5-9 0 0,4 9-15 16,-2 6-8-16,4-9-36 0,2 9-34 0,-2 3-33 15,2 7-47-15,8-2-60 16,-1 3-84-16,7 2-183 0,13-2 39 0,4-2-222 15,-10 12-160-15</inkml:trace>
  <inkml:trace contextRef="#ctx0" brushRef="#br0" timeOffset="77103.81">13953 15937 2117 0,'0'0'161'0,"-27"-2"10"0,27 2 2 15,-13-5-13-15,13 5-17 0,0 0-33 16,-3-15-1-16,3 15-9 0,33-30-13 0,10 5-10 15,7-5-8-15,23-2-19 16,1-6-54-16,9 8-65 0,-3-5-56 0,0 2-101 16,-17 12-100-16,-6 3-164 0,-21 5 60 0,-6 8-202 15,-9 5-129-15</inkml:trace>
  <inkml:trace contextRef="#ctx0" brushRef="#br0" timeOffset="77240.35">14430 16073 1903 0,'-14'17'49'0,"1"-8"7"15,2-2 9-15,8 2 8 0,3-9-8 16,0 0 0-16,0 0-10 0,0 0 2 0,57-25-4 16,-3-3-8-16,12-10-9 0,7-1-51 15,14-4-80-15,-10-1-87 0,-1 1-153 16,2 3-310-16,-15-2-141 0</inkml:trace>
  <inkml:trace contextRef="#ctx0" brushRef="#br0" timeOffset="83055.25">15820 15165 1858 0,'-3'-7'-25'0,"3"7"19"16,-8-13 14-16,5 5 16 16,3 8 7-16,-10-10 8 0,10 10 2 0,-3-12 4 15,3 12-1-15,-6-10 4 0,6 10-8 16,-8-8 3-16,8 8-5 0,0 0 6 15,0 0 7-15,-3-13 1 0,3 13 6 0,0 0 6 16,0 0-4-16,-10-7 9 0,10 7-7 16,0 0 16-16,0 0-19 0,0 0 8 0,-14-3 7 15,14 3-9-15,0 0 10 0,0 0-3 16,0 0-11-16,0 0-2 0,0 0-9 16,0 0-4-16,0 0-8 0,0 0 2 0,0 0 6 15,0 0 8-15,0 0 8 0,8 34-3 16,-2-15 13-16,7 6 4 0,-2 6 8 15,-5 2 2-15,7 0 5 0,1 9-11 16,-4 0 0-16,-1 8-4 0,2-3-2 0,2 3-5 16,-2-14-6-16,-5-3-9 0,4 3 1 15,-4-5-11-15,8 1-4 0,-1-3-3 16,-7-7 2-16,5 2-12 0,2-7-25 0,-10-1-28 16,8-2-32-16,-5-3-29 0,4-2-46 15,-3-1-62-15,0-7-63 0,-7-1-49 0,16-1-46 16,-16 1-88-16,27-13-62 0,-14 2 52 15,4-3-240-15,-4-1-184 0</inkml:trace>
  <inkml:trace contextRef="#ctx0" brushRef="#br0" timeOffset="83337.75">16370 15412 2018 0,'13'-25'22'16,"0"3"21"-16,1 5 18 0,-1-1 5 16,0 0-3-16,7 4 2 0,-3-1-2 0,3 5 6 15,0 2-9-15,0 5-5 0,7 1 5 16,-8 7-1-16,8 3 3 0,-3 4-2 15,-1 8 5-15,-7 5-8 0,1 0 3 0,-1 18-3 16,-5 4 0-16,-8-5-4 0,-3-5-7 16,-3 13 9-16,0-8-13 0,-8-6 7 0,-5 3-5 15,-1-6-10-15,4-8 6 16,-1-9 0-16,1-7-4 0,-7-3-3 0,1-6-3 16,-5-10-7-16,0-4 1 0,1-5 3 15,-7-16-8-15,0-1 0 0,7-3-9 16,6-3-7-16,14 5-36 0,-7 4-23 0,6 1-30 15,8 4-24-15,-1 3-37 0,7 0-36 16,3-3-32-16,7 3-24 0,4 3-96 0,16-9-96 16,7 5-220-16,13 1-148 0</inkml:trace>
  <inkml:trace contextRef="#ctx0" brushRef="#br0" timeOffset="83820.5">18116 14884 2037 0,'0'0'145'0,"3"-14"17"0,-3 14 8 15,0 0 5-15,-3-11-7 0,3 11-21 0,0 0-21 16,-16-4-6-16,16 4-11 0,-30 10-6 16,3 2-4-16,-17 10-5 0,4 6-9 0,-3 3-3 15,-4-2-4-15,1 6 11 0,2-2-1 16,1 2 0-16,-4-1-9 0,-9 12 2 15,9-11-3-15,4-3-2 0,6-3-10 0,0 3 4 16,1-6-3-16,9-9-5 0,3 2-5 16,8-6 2-16,2-3 2 0,1-2 14 15,7 0 19-15,-5-2 24 0,11-6 18 16,-9 7 2-16,9-7-14 0,0 0-22 0,-24-22-5 16,21 5-17-16,-4-8-15 0,1-11-1 15,3-18-6-15,3-6-3 0,6-4-6 16,7-11-13-16,-10 13-6 0,11-1 5 0,-4 9-1 15,1 1 3-15,-5 16-2 0,0 6-9 16,-2 6-12-16,-1 7 1 0,0 1-12 0,0 9-3 16,-3 8-1-16,11-1 6 0,-11 1-3 15,27 26-9-15,-11 5 1 0,11 13 4 16,-7 10 4-16,10 10 1 0,3 1 4 16,4 1-6-16,-1-1 0 0,4 2-8 0,-6-5-30 15,-8-13-32-15,-6-5-27 0,7-1-20 16,-6-3-33-16,-2-9-32 0,-13-7-53 0,5-6-30 15,-8-6-51-15,4-5-79 0,-4-1-126 16,-3-6-86-16,0 0 61 0,0 0-446 16,0 0-467-16</inkml:trace>
  <inkml:trace contextRef="#ctx0" brushRef="#br0" timeOffset="85221.4">11949 17310 2971 0,'-30'-11'72'0,"7"4"23"0,-4 2-12 16,4-1-3-16,6 5 5 0,17 1-12 16,-33 10-5-16,13-1-18 0,-3 9-2 0,0 7-6 15,-4 10 7-15,3 11-12 0,8 1 9 16,5 3-8-16,5 0-1 0,3 7-4 16,3 1-1-16,9-4-10 0,-1-1 3 0,11-3 5 15,-2 0-12-15,7-11 8 0,2 3-11 16,7-5 9-16,4-2-12 0,3-7 15 15,11-6-18-15,-2-5-36 0,-2-6-48 0,-1-7-52 16,1-4-58-16,20-7-88 16,-4-8-126-16,-6-9-114 0,0 3 58 0,-5-8-257 15,-4-4-205-15</inkml:trace>
  <inkml:trace contextRef="#ctx0" brushRef="#br0" timeOffset="85405.16">12846 17589 2184 0,'0'0'115'16,"0"0"11"-16,0 0 3 0,0 0 2 16,0 0-9-16,0 0 1 0,0 0-1 0,0 0-21 15,-16-12-17-15,32-3-1 0,11 1-8 16,3-7-46-16,6-7-66 0,4 3-59 16,-6 3-55-16,-5 5-34 0,-2-3-48 0,0 0-114 15,-4 6-106-15,1 3-201 0,-8 3-150 16</inkml:trace>
  <inkml:trace contextRef="#ctx0" brushRef="#br0" timeOffset="85554.82">13089 17705 1933 0,'-23'30'32'0,"4"-3"12"0,1-8-2 16,2-2-4-16,9-3 4 0,4-3 7 0,-4-4 1 16,7 0-4-16,0-7-1 0,0 0-5 15,0 0 0-15,0 0-4 0,46-10-10 16,-16-7-47-16,11-12-58 0,-1 0-91 15,-4-3-130-15,-6 1-344 0,3-3-141 0</inkml:trace>
  <inkml:trace contextRef="#ctx0" brushRef="#br0" timeOffset="86257.06">13962 17105 1859 0,'0'0'-28'0,"0"0"16"0,0 0-3 16,0 0 12-16,0 0 2 0,0 0 14 15,0 0 8-15,0 0 4 0,0 0 6 0,0 0 7 16,0 0 4-16,0 0 10 0,-9-7 3 16,9 7 6-16,0 0 7 0,0 0 9 0,0 0-3 15,0 0-3-15,0 0 3 0,-13-8 7 16,13 8-11-16,0 0 17 0,0 0 9 15,0 0 5-15,0 0 0 0,0 0-5 16,0 0-3-16,0 0 21 0,0 0-12 0,0 0-11 16,0 0-5-16,0 0-11 0,-3-10-9 15,3 10-9-15,0 0-2 0,0 0-7 16,0 0 2-16,6 55-1 0,4-25 0 0,-7 4-6 16,11 16 11-16,2 6 0 0,1-1 9 15,-1 2 2-15,8 13 2 0,-4-12-9 16,0-5-2-16,-3 1 1 0,-1-4-3 0,-2-15-6 15,-1-2-9-15,0-5 1 0,-3-6 4 16,-3-3-9-16,-1-3 7 0,2-4-1 0,-2 1-3 16,-6-4 0-16,3-3 0 0,-3-6-15 15,0 0-32-15,0 0-55 0,0 0-58 16,0 0-66-16,-3-28-57 0,-3 16-89 16,2-4-97-16,0 1-144 0,1 1 63 15,-4-1-368-15,4 1-362 0</inkml:trace>
  <inkml:trace contextRef="#ctx0" brushRef="#br0" timeOffset="93904.36">13532 1367 2227 0,'0'0'117'15,"-6"-12"-49"-15,6 12-38 0,0 0-11 0,0 0-5 16,0 0 2-16,0 0 8 0,0 0 1 15,0 0 0-15,-10 33 9 0,13-14 4 0,4 4 3 16,-4 4 1-16,8 8-1 0,-5 12 5 16,7 3 3-16,-2 3 5 0,2 5 10 15,-4 2 3-15,-1 1-11 0,-2-2-10 0,1-4 8 16,-4-2-3-16,0-3-15 16,4-8-4-16,-3-12 5 0,-4-5-9 0,0-5 7 15,0-4 28-15,0 1 8 0,-8-5 7 16,2-2-1-16,-4-6-15 0,-10 2 7 15,4-5-2-15,16-1-11 0,-44-11-4 0,17 1-2 16,5-1-8-16,-5-7 0 0,0 2-8 16,3-1-4-16,8-1-7 0,-1 0 1 0,7 1-1 15,3-1-24-15,4 1-16 0,0-1-24 16,6-1-33-16,0 1-49 0,11-2-32 0,2-5-34 16,8 0-47-16,9-8-47 0,3 4-69 15,2-2-143-15,-2 1 32 0,10 3-166 16,-2-2-128-16</inkml:trace>
  <inkml:trace contextRef="#ctx0" brushRef="#br0" timeOffset="94087.96">14289 1525 1960 0,'0'0'122'0,"0"0"7"0,0 0 4 15,0 0-11-15,0 0-13 0,0 0-8 16,0 0-9-16,34-15-7 0,-17 7-5 0,-1-2-18 15,11 0-11-15,6-2-26 0,-3-1-49 16,10 1-42-16,-7-1-51 0,1 1-72 16,-11-1-67-16,0 2-131 0,1 4-50 0,-5 0-106 15,-5 2-45-15</inkml:trace>
  <inkml:trace contextRef="#ctx0" brushRef="#br0" timeOffset="94255.6">14416 1695 1591 0,'-16'18'-4'0,"2"-6"8"15,4-2 8-15,4-3 7 0,6-7 8 16,0 0 2-16,0 0 6 0,30 3-6 16,-30-3-1-16,46-20-1 0,-6 5-6 0,-10 0 1 15,3 0-4-15,8 2-2 0,-19 3-2 16,5-1-4-16,0 4-14 0,-10 0-27 16,-1 2-40-16,1-1-40 0,-4 5-44 15,-13 1-364-15,17-3-24 0</inkml:trace>
  <inkml:trace contextRef="#ctx0" brushRef="#br0" timeOffset="100422.1">15529 1120 1538 0,'7'-18'20'0,"-3"4"-4"0,9 1-4 0,4-2-1 15,9-3 1-15,4 1 4 0,3-1-3 16,1 3-4-16,3 5-1 0,-1-1 3 16,-6 7 1-16,-3 1 1 0,0 6 7 15,-5 1 5-15,2 7 12 0,-4 7 13 16,-7 2 10-16,1 6 6 0,-11 8 6 0,-3 0 5 16,-6 16-1-16,-8 0 9 0,-10-1-7 15,5-2-3-15,2 3-8 0,1-8-3 16,-1-9-3-16,7-4-6 0,-4-4-4 0,8-1-4 15,-1-7-5-15,4-5 0 0,3-2-8 16,3 1-2-16,-3-11-3 0,24 4 1 0,3-8 5 16,9-9-5-16,21-7-6 0,-1-3-2 15,-6-2 1-15,4 0-4 0,-5 3-3 16,-5 0 1-16,-11 4 0 0,1 5-5 0,-11 2-4 16,4 4-7-16,-11 3-20 0,1 1-30 15,-4 1-27-15,-13 2-33 0,30 8-43 0,-20-7-40 16,-7 10-80-16,-3-4-156 15,-3 3-216-15,-7 5-141 0</inkml:trace>
  <inkml:trace contextRef="#ctx0" brushRef="#br0" timeOffset="100905.48">12810 1425 1903 0,'-18'-15'41'0,"6"1"19"16,2 0 17-16,-1 7 11 0,5 2-6 0,6 5-12 15,-13-10-14-15,13 10-1 0,0 0-5 16,0 0 2-16,0 29 4 0,6 2 2 15,1 1 9-15,2 23 18 0,5 5 4 0,7 15-5 16,-2 3-11-16,-2 4 7 0,-4-2 2 16,1 1-2-16,-4-17-20 0,-4-2 3 0,8-1-19 15,5-6 17-15,-2-6-16 0,0-1 0 16,-4-12-2-16,-3-10-17 0,3-5-42 16,-6-4-38-16,3-5-36 0,3-6-79 15,-5-6-108-15,-8 0-163 0,9-24-42 0,-2-1 61 16,-11-4-166-16,1-28-88 0</inkml:trace>
  <inkml:trace contextRef="#ctx0" brushRef="#br0" timeOffset="101505.95">12750 1413 1788 0,'-10'-11'82'0,"2"-2"1"0,5 4 6 15,0-1-11-15,3 0-7 0,0 10-11 16,6-25 1-16,8 10-9 0,-1-5-3 0,11-5-4 15,23-8-9-15,9-9-6 0,14-6 1 16,13 1-3-16,10-3-5 0,35-13 0 0,5 3-7 16,0 3-2-16,4 2 0 15,-4 5 1-15,-27 10-2 0,-2 5-7 0,-4 0 4 16,-3 2 1-16,-11 6-4 0,8-2-2 16,-11 8 3-16,0-2-4 0,-9 9-3 15,-11-3 6-15,7 2-4 0,0 1-2 0,-7 3 3 16,8 1-4-16,-5 6 1 0,4 1 4 15,4 2 0-15,2-2-7 0,8 6 8 0,6-2-11 16,-3 2 6-16,22 5-1 0,-6-2 1 16,1 2 1-16,-4 8-1 0,-23-7 0 15,9 12 2-15,-6 0-1 0,-16 0 7 16,-1 2 17-16,-10 2 10 0,4 0-2 16,-7 5 7-16,-3 7 7 0,-11 1 2 0,10 9-4 15,-5-4 21-15,2 14 0 0,-3 1 7 16,-17-5-9-16,1 1-3 0,3 11 1 15,3-1-3-15,-11-5-7 0,8 6-4 0,-7-10 12 16,-7 0-5-16,-5 3-2 0,-5-1 10 16,0 0-9-16,-6 4-4 0,-8-4 2 0,-2 3-8 15,0-2-5-15,-4-1 7 0,-13 11-10 16,-3-6-1-16,-7 2 2 0,-7-3-5 16,-13-1-7-16,-3-3 3 0,-10-3 1 0,-17 0-9 15,-34 6 2-15,-5-3 2 0,-9-4 0 16,-12-2-12-16,-10-5 1 0,1-3-2 15,2-3 1-15,-3-8-9 0,40-4-7 0,-3-6-8 16,6-2-7-16,0-2-27 0,14-6-6 16,-4 1-22-16,24-6-14 0,6-2-22 15,7 1-31-15,13-2-35 0,10-1-40 16,1-3-59-16,10-3-59 0,2-1-170 0,4-2 33 16,4-1 44-16,2-5-122 0,8-5-51 15</inkml:trace>
  <inkml:trace contextRef="#ctx0" brushRef="#br0" timeOffset="102838.97">18336 2010 1640 0,'0'0'36'0,"0"0"0"16,-13 0-3-16,13 0-6 0,0 0-3 16,-7 7 3-16,7-7 1 0,0 0 5 0,0 0 2 15,0 0 8-15,40 4 5 0,-40-4 3 16,33-7 3-16,-12-5-7 0,2 2 7 0,-3-2-2 16,3-1 1-16,-7-4 3 0,1-1 7 15,-4 0-2-15,-2-4 2 0,-5 5 2 16,-6-1 0-16,-3-1-8 0,-3-2 6 0,-5 0-2 15,-5 5-7-15,-1-1-1 0,-7 4 2 16,5 1-2-16,-8 1-11 0,7 5 0 0,-3 5-1 16,6 1-17-16,-6 5-2 0,0 5-2 15,-4 7 3-15,4 6-9 0,-7 12 4 16,6 5 1-16,5 2-4 0,2 4 7 16,4-2 0-16,5 6-8 0,5-11 6 15,3 0 4-15,3-3-8 0,8 13-1 0,2-6 11 16,7-2-15-16,7-3 7 0,3-5 0 15,0-12-12-15,13 0-33 0,0-9-45 0,-6-6-47 16,9-6-62-16,-3-6-87 0,14-9-111 16,-3-3-102-16,-1-7 46 0,1-1-116 15,-8-5-54-15</inkml:trace>
  <inkml:trace contextRef="#ctx0" brushRef="#br0" timeOffset="103026.54">19136 1982 1759 0,'0'0'155'0,"0"0"8"0,0 0-8 16,0 0 5-16,0 0-19 0,-10-18-11 16,10 18-6-16,10-14-28 0,0 3-7 0,13-1-7 15,4-5-9-15,6-1-19 0,14-3-59 16,-1 0-48-16,5 1-56 0,-12 4-73 16,-9 4-66-16,-6 2-119 0,-7 6-85 0,-1-2-149 15,-9 9-99-15</inkml:trace>
  <inkml:trace contextRef="#ctx0" brushRef="#br0" timeOffset="103172.43">19143 2164 1729 0,'-17'13'-32'0,"4"-1"19"15,9-5 10-15,-2-1 16 0,6-6 4 16,0 0 1-16,0 0 1 0,0 0 0 0,66-17-5 16,-32 3 1-16,19-11-1 0,0 4-1 15,4-2-5-15,0 1 3 0,-7-1-25 16,0 1-41-16,-14 4-66 0,-9 6-441 0,-3-1-64 15</inkml:trace>
  <inkml:trace contextRef="#ctx0" brushRef="#br0" timeOffset="104605.54">19890 1467 1751 0,'-14'-4'115'0,"4"-2"7"0,10 6-3 16,-16-7-13-16,16 7-12 0,0 0-18 15,-11-5-9-15,11 5-3 0,0 0-8 16,0 0 8-16,11 30 4 0,-5-16 1 0,4 10 3 16,3 2 3-16,1 2-7 0,6 10-10 15,-4-4 9-15,-2-3-10 0,-1 1 10 16,4 12-4-16,-7-8-9 0,0-1-4 0,-1-6-6 15,5 7 13-15,-4-5-20 0,1-5-20 16,-5-1-40-16,0-1-44 0,7-5-45 16,-5-1-41-16,-5-5-53 0,0-6-77 15,0-2-159-15,-3-5-15 0,0 0-160 0,0 0-116 16</inkml:trace>
  <inkml:trace contextRef="#ctx0" brushRef="#br0" timeOffset="104905.63">20446 1605 1867 0,'10'-13'73'0,"-4"6"8"0,-1-3-3 0,1 5-12 16,-6 5-4-16,10-10-11 0,-10 10-1 15,0 0-6-15,27 4-7 0,-27-4 0 0,23 16-1 16,-10-7-5-16,1 7-3 16,-1 4 3-16,-7 0-4 0,-3 5-3 15,1-3 1-15,0 3 4 0,-12 3-7 0,2 4 11 16,-4-7-1-16,4-6-4 0,-5 6 15 15,-2-7-1-15,-1-5 11 0,-2-2-3 0,2-4 3 16,-2-7-10-16,16 0 3 0,-33-6-3 16,9-6-6-16,7-2-18 0,1-4 10 15,3 0-3-15,-1-2-9 0,5-2 2 0,2 0-19 16,3-2-36-16,8-1-39 0,3 3-39 16,2 1-55-16,5 0-47 0,2 1-56 0,11 0-123 15,13-5-33-15,-7 10-119 16,-3 0-49-16</inkml:trace>
  <inkml:trace contextRef="#ctx0" brushRef="#br0" timeOffset="105438.78">21529 1439 1714 0,'21'3'125'0,"-21"-3"6"0,0 0-10 16,0 0 0-16,0 0-8 0,0 0-17 15,0 0-1-15,13 3-12 0,-13-3-9 0,0 0-18 16,0 0 2-16,-27 19-7 16,8-8-3-16,-5 2-7 0,-3 1 1 0,-6 4-9 15,6 1-5-15,-27 6 7 0,8 3-8 16,-4-3 3-16,1 3-4 0,1-6 4 16,5 0 0-16,13-4-8 0,0 0-3 0,10-8 11 15,-7 0-4-15,14 0-3 0,3-5-7 16,0-1 15-16,-3 3 3 0,13-7 16 0,-17 9 11 15,17-9 17-15,-13 5 8 0,13-5-3 16,-14 3-5-16,14-3-8 0,0 0-6 16,-27-17-1-16,24 13-9 0,0-8-1 0,0-5-7 15,-7-7-5-15,10-2-4 16,-3-10-5-16,6-14-5 0,0-6 1 0,4 5-7 16,10-2-1-16,-7 6 1 0,-1 9-5 15,-6 11 10-15,5 2 0 0,-5 8 3 0,4-1-1 16,-4 3-8-16,0 2-10 0,0 3 0 15,-3 10-5-15,0 0 3 0,0 0 0 16,0 0 2-16,30 35 1 0,-19-2-9 0,5 12 6 16,4 6 4-16,-7 5-3 0,8 17 6 15,-5-16 6-15,-2 3-4 0,5 12-2 0,-8-15 3 16,8-1-2-16,1-6 3 0,1-2 0 16,-8-6-3-16,-4-7 1 0,2-10 2 15,-1-6-5-15,-1-2-13 0,-1-3-15 16,-2-2-7-16,1-5-52 0,-7-7-63 15,0 0-63-15,0 0-86 0,0 0-108 0,17-25-194 16,-14 9 44-16,0-1 63 0,4-4-247 16,-1-1-218-16</inkml:trace>
  <inkml:trace contextRef="#ctx0" brushRef="#br0" timeOffset="106455.56">21736 1713 2235 0,'-20'7'129'16,"20"-7"2"-16,-10 5-2 0,10-5-5 16,0 0 4-16,0 0-17 0,0 0-14 0,0 0-16 15,30-23 2-15,-3 13-16 0,19-11-3 16,1 2-5-16,10 5-8 0,-7-10 2 0,3 6-6 16,-2-1-13-16,-12 5 8 0,-2 1-12 15,-10 5-9-15,-1-2-37 0,-3 5-26 16,-6-2-36-16,3 1-20 0,-7 5-22 15,1 1-29-15,-14 0-23 0,16-3-46 16,-16 3-39-16,10-3-91 0,-10 3-93 0,0 0-164 16,0 0-103-16</inkml:trace>
  <inkml:trace contextRef="#ctx0" brushRef="#br0" timeOffset="106707.54">22023 1310 1846 0,'-21'-14'103'0,"8"6"25"0,4 0 26 16,-2 3 1-16,1-3 10 0,10 8-9 0,-9-4-13 15,9 4-12-15,-11-8-27 0,11 8-18 16,0 0 2-16,0 0-18 0,0 0 2 0,0 33-11 16,8-11 8-16,-5 3-10 15,6 7 17-15,-2 3-4 0,7 13 3 16,-1 2-1-16,-4-4-8 0,5 4 1 0,-1-4-7 16,4 1-3-16,-1-1-7 0,-2-11-2 15,-1-5-3-15,1-3-6 0,-4-4 1 0,-1-3 0 16,-1-5-11-16,-2-4-14 0,1 3-13 15,-1-3-10-15,1-5-49 0,-7-6-60 16,0 0-58-16,0 0-46 0,0 0-61 0,0 0-96 16,17-13-163-16,-17 13 58 0,0-19-260 15,0 9-233-15</inkml:trace>
  <inkml:trace contextRef="#ctx0" brushRef="#br0" timeOffset="108505.47">22739 1330 2195 0,'0'-10'23'15,"3"0"5"-15,5 0 6 0,-2-2-7 0,1 1-2 16,-1 1-2-16,8 6-3 0,-8-2-4 15,-6 6 2-15,31 0-7 0,-31 0 4 16,26 10-3-16,-10 5-1 0,2 3 3 0,-6 2-1 16,-4 5 5-16,-2 1 2 0,-6 8 10 15,4 0 17-15,-4 2 9 0,0-1-5 16,-4 5 2-16,-2 6-2 0,-5 3 7 0,5-12 4 16,3-5-6-16,-1-1-12 0,-2-9 9 15,6-1-1-15,-4-4-9 0,0-1 4 16,4-2-4-16,0-3-3 0,0 0 1 15,0-11 10-15,0 18-7 0,0-18 5 0,0 10-9 16,0-10 3-16,14 7-12 0,-14-7-6 16,24 0 7-16,-24 0-4 0,36-7 4 15,-9 2-18-15,3-4-37 0,-4 1-52 0,12 0-49 16,-5-5-64-16,-6 6-84 0,-2-3-142 16,2-2-74-16,-10 4 63 0,7-1-164 15,-5 1-88-15</inkml:trace>
  <inkml:trace contextRef="#ctx0" brushRef="#br0" timeOffset="108789.76">23460 1625 1840 0,'0'0'128'15,"-21"-4"9"-15,21 4-1 0,0 0-1 16,0 0-6-16,0 0-18 0,0 0 1 15,0 0-18-15,0 0-13 0,0 0-4 0,0 0-12 16,40-21-15-16,-20 10 4 0,7 2-15 16,0-1 4-16,0 0-1 0,6-4-6 15,-6 6-4-15,6-3 2 0,-6 1-7 0,3 3-2 16,-1-3-26-16,-2 2-30 16,-4 1-42-16,-2 2-44 0,-2 0-57 0,-5 0-68 15,-4-1-80-15,-1-1-145 0,-4 5 38 16,-5 2-106-16,0 0-37 0</inkml:trace>
  <inkml:trace contextRef="#ctx0" brushRef="#br0" timeOffset="109023.14">23683 1267 1775 0,'-13'-7'222'0,"13"7"4"0,0 0-15 16,-14-8-29-16,14 8-10 0,0 0-30 0,0 0-20 15,0 0-8-15,0 0-15 0,-13 25-5 16,16-7-13-16,1 1 0 15,2 9-9-15,0 0 0 0,5 4-13 0,2 12 9 16,4 2-13-16,-4-11-4 0,7 9-2 16,-3-1-6-16,0 0 1 0,-1-8 0 0,-2-6-1 15,2 0-6-15,-5-2-21 0,5-4-36 16,-6-3-32-16,3-2-38 0,-6-6-19 16,-1-2-18-16,2-6-52 0,-8-4-66 0,6 6-72 15,-6-6-137-15,0 0-19 0,0 0 46 16,3-24-145-16,-3 16-73 0</inkml:trace>
  <inkml:trace contextRef="#ctx0" brushRef="#br0" timeOffset="111472.93">24443 1292 1717 0,'16'-25'64'16,"-9"15"13"-16,0-2 3 0,-4-1 6 15,4 1 0-15,3-3-4 0,0 2-9 16,0 1-6-16,3-1-8 0,-3 6-8 16,7-1-3-16,0 8-7 0,-17 0-6 0,33 8 4 15,-17 2-2-15,1 5-7 0,-4 10 4 16,1 3-4-16,-8 1-11 0,1 9 6 15,-10-1-5-15,3 1 9 0,-10 14 1 0,-4 1 2 16,1-6 13-16,4 3-3 0,-2-15-1 16,4-6-5-16,4-8 7 0,0 0-12 0,0-7 1 15,3-2-8-15,6-1 7 0,1-6 9 16,10-3-9-16,5-4 4 0,8-7-7 16,8 2 1-16,11-11-8 0,-5 7-2 0,6-7 2 15,-10 3 6-15,13-5-18 0,-20 8 3 16,-3-1 0-16,-6 6-4 0,-1-4-35 15,-2 7-27-15,-5-1-32 0,1 5-29 0,-17 0-23 16,19 0-27-16,-19 0-48 16,8 5-64-16,-8-5-135 0,-5 11-7 0,-4-2-126 15,-4 0-48-15</inkml:trace>
  <inkml:trace contextRef="#ctx0" brushRef="#br0" timeOffset="111972.96">20669 3607 1783 0,'0'0'196'0,"0"0"5"16,0 0-9-16,0 0 15 0,0 0-15 16,4-18-8-16,-4 18-19 0,3-18-19 0,11 1-14 15,9 1-15-15,17-15-13 16,6 1-9-16,4-2-11 0,20-3-8 0,7 0-20 15,-4 5-37-15,1-2-35 0,-10 8-59 16,-1 5-51-16,-11 6-56 0,-11 2-56 16,-14 7-62-16,-4 1-112 0,-10 6-71 0,-6 1 65 15,-4 2-160-15,-6 5-79 0</inkml:trace>
  <inkml:trace contextRef="#ctx0" brushRef="#br0" timeOffset="112106.04">21150 3627 1675 0,'-17'15'1'0,"10"-5"32"0,4 1 22 0,-4-7 18 0,7-4 9 15,0 0 1-15,0 0 3 0,0 0-11 16,0 0-1-16,77-21-12 0,-30 2-5 16,5-1-7-16,8-2-9 0,-3-3-13 0,17-6-57 15,-10 9-64-15,-9 0-78 16,2 0-143-16,-3 1-322 0,-7 0-132 0</inkml:trace>
  <inkml:trace contextRef="#ctx0" brushRef="#br0" timeOffset="114589.64">22636 3064 1885 0,'0'0'48'0,"-10"-14"31"0,7 6 29 0,3 8 4 16,-10-10 26-16,10 10 13 0,-7-12 4 15,7 12 4-15,-6-6 5 0,6 6 11 0,0 0-18 16,0 0-5-16,-7-10-18 15,7 10-13-15,0 0-10 0,0 0-8 16,0 0 17-16,-4 34 13 0,1-18 2 0,-4 9 5 16,4 10-13-16,0 3-8 0,-4 12-7 15,7 2-3-15,-6 1 0 0,6 4-16 0,-7-7-7 16,3-1-3-16,4-10-10 0,4-3-4 16,-4 1-5-16,3-8-14 0,-3-1-13 15,7-3-31-15,-4-5-33 0,-3-1-26 0,7-2-27 16,3-5-25-16,-4-2-38 0,1-6-41 15,3-1-46-15,-10-3-44 0,0 0-42 0,33-17-31 16,-16 5-28-16,0-6-35 16,6-2-62-16,1-5 1 0,9-5-254 0,-3-2-216 0</inkml:trace>
  <inkml:trace contextRef="#ctx0" brushRef="#br0" timeOffset="114890.03">23147 3246 2090 0,'25'-17'1'15,"-7"2"26"-15,-6 3 23 0,2 2 15 16,-4 0 1-16,-4 3-9 0,8 2-1 0,-1-1 3 15,-2 5-4-15,-11 1 1 0,22 1-8 16,-22-1 6-16,27 18 5 0,-10-4-4 16,0 10 3-16,-4 1-2 0,-3 5-10 0,0-3 0 15,-7 6 4-15,1 2-1 16,-4-1 10-16,-4 1-7 0,1-3 11 0,-4-1-1 0,1-4 2 16,-4-4 11-16,0-4 7 15,-7-2-3-15,-6-9-6 0,2-2-6 0,2-1-1 16,-4-8-10-16,-1-5-2 0,0 0-3 15,2-13-3-15,-5 0-10 0,3 0-2 16,4-2 0-16,1-2-6 0,-2 0-6 0,12 2 2 16,-2-4-5-16,1 2-2 0,14 5-22 15,-1-2-26-15,4 0-28 0,3-2-42 0,0 6-37 16,7-1-45-16,2 2-45 0,1 2-69 16,1-1-85-16,1 7-118 0,5-4 49 15,0 2-208-15,-3 10-153 0</inkml:trace>
  <inkml:trace contextRef="#ctx0" brushRef="#br0" timeOffset="115773.05">23960 3207 1930 0,'0'0'19'15,"0"0"13"-15,-21-5 8 0,21 5 3 16,0 0 5-16,0 0 3 0,-16-6-6 0,16 6-6 15,0 0 1-15,0 0-3 0,-6-7-5 16,6 7 0-16,0 0-8 0,0 0 4 16,0 0-8-16,0 0 0 0,0 0-2 0,0 0-2 15,-14-4 1-15,14 4-4 0,0 0-2 16,0 0 3-16,0 0-1 0,0 0 5 0,0 0 0 16,-24 17 6-16,14-12 13 0,1 8 0 15,-2-1-1-15,1 1 2 0,4-1-4 16,-4 2 1-16,3 4 5 0,-3 0-4 0,7 0-6 15,0-4 6-15,-1 7 0 16,4-2-5-16,0 2-7 0,10 0 13 0,0 0-10 16,4 0 0-16,2-5-2 0,7 5 1 15,-2-1 4-15,9-5-4 0,6-5 0 16,1-3-8-16,2-5-1 0,2-2-4 0,2-4 0 16,0-1 3-16,-6-5-4 0,3-4 3 15,-3 6-5-15,-11-3 4 0,4-2-10 0,-6 1 9 16,-5-1-4-16,-5 3-2 0,-4-2 4 15,0 2 1-15,-3-1-4 0,-7 4-3 16,0 7 4-16,-11-14-8 0,2 6-3 0,-7 1 2 16,-1 1-3-16,-7-2 6 0,-3 0-3 15,-3-1 0-15,-6 0 10 0,-11 2 3 16,10-2 9-16,-3-3 15 0,4-1 9 16,-15-3 0-16,15-2-1 0,-7-7-10 15,10 1 1-15,9 3 0 0,-9-9 2 0,16-1-7 16,10 6 1-16,1 0-4 0,6-1-9 15,3-2 2-15,0 6-4 0,4-3 4 0,4 1-7 16,1 5-2-16,1 1 5 16,8 5-15-16,-4 6 0 0,5 4-2 0,-1 3-14 15,-1 9-21-15,4 3-6 0,-2 2-21 16,2 7-13-16,6 11-33 0,3 3-26 16,-6 1-35-16,-7-4-43 0,-4-6-53 0,-2-1-79 15,-4-1-118-15,-4-2 31 0,4-1-164 16,-2 1-95-16</inkml:trace>
  <inkml:trace contextRef="#ctx0" brushRef="#br0" timeOffset="167091.97">5729 6607 1683 0,'-12'4'-18'0,"-2"4"27"16,1-2 14-16,6-2 18 15,7-4 15-15,-14 6 8 0,14-6 6 0,0 0 2 16,0 0 4-16,0 0-5 0,0 0-7 16,0 0-5-16,0 0-8 0,0 0-4 15,0 0-7-15,51-38-2 0,-8 10-4 0,4-1-6 16,5-1 0-16,19-8 1 0,-4 2-6 16,2 0-3-16,-12 11-1 0,-3 0 0 15,-2 0 3-15,-1 3-7 0,-15 4 1 0,-9 5-3 16,-3 1 0-16,-5 2-5 0,-2 2-6 15,-4 2-25-15,4-1-15 0,-10 3-15 0,-7 4-29 16,0 0-37-16,0 0-36 16,0 0-28-16,0 0-47 0,-43 11-400 0,19-3-128 15</inkml:trace>
  <inkml:trace contextRef="#ctx0" brushRef="#br0" timeOffset="168659.09">24866 1235 1811 0,'10'-8'-16'0,"0"2"14"15,0-1 15-15,0 3 8 0,3-6 4 0,-6 5 9 16,-7 5 9-16,14-10 0 0,-14 10-2 16,0 0-5-16,9-8-2 0,-9 8 3 15,0 0-3-15,0 0-9 0,0 0 0 0,0 0-2 16,0 0-1-16,0 0-1 0,-46 25-1 16,23-14-1-16,-1 1-4 0,-3 2 0 0,-6 2-3 15,3-1 4-15,-3 0-6 0,6 0 1 16,0-1-3-16,0 2-1 15,8-4 1-15,-1 1-2 0,4-4-1 0,-2 2-7 16,5-1 2-16,0 0-5 0,3 0 4 16,0-1 0-16,6 4-3 0,1-2 3 0,3 1-2 15,0 1 1-15,3 1-1 0,4 1 5 16,3 3-6-16,3-1 5 0,4 1 9 16,0 0 4-16,6-1 8 0,-3-2 10 0,4-3 1 15,-5 2 3-15,5 0 2 0,6-3-7 16,-10 6-4-16,-4-5 2 0,5 1 6 15,-1 1 2-15,-4 1-9 0,-2 3 4 0,-4-3 3 16,-4 2 11-16,1 4 12 0,-7-4-5 16,-4 3 4-16,-5 1-5 0,-5 4 3 15,-6 0-12-15,3-1 5 0,-2-5-6 16,-8-1-4-16,7-4 1 0,4-5-3 0,-5 0-14 16,4-9-33-16,-2 0-37 0,19 0-48 15,-37-12-44-15,23 5-51 0,-2-8-48 16,-1 2-84-16,0-8-123 0,4 5-212 0,3 0-153 15</inkml:trace>
  <inkml:trace contextRef="#ctx0" brushRef="#br0" timeOffset="168975.37">25266 1442 1900 0,'20'3'-18'0,"4"-6"16"16,-8 6 7-16,1-2 5 0,-1 5 1 0,1-1 4 15,0 2 6-15,-1 0 0 0,2 7 8 16,1 3 0-16,-2 1 13 0,-4 1 5 16,-2 2 10-16,-8 1 13 0,0 1 0 0,-6 4 1 15,-5-2 1-15,-14 13-1 0,5-6-2 16,-10 4-3-16,-6-3 17 0,3-2-9 0,-4-12 1 16,4-2 1-16,11-9 4 15,-5 1-3-15,4-7 1 0,-4-2-5 0,8-5-9 16,-7-2-3-16,10-3-9 0,-4-5-16 15,4-3 0-15,2 1-6 0,8-8-4 16,0 0-13-16,3 0-31 0,3-3-29 0,0 3-34 16,8-5-30-16,-1 3-47 0,2-2-53 15,2 4-52-15,-1 9-77 0,1-1-123 16,-4 4-183-16,-1 5-142 0</inkml:trace>
  <inkml:trace contextRef="#ctx0" brushRef="#br0" timeOffset="170675.45">22829 3917 1981 0,'-27'-17'94'0,"5"2"-4"0,1 0-6 0,12 2 4 16,1-2-7-16,8-6-9 0,5-4-8 15,14-17-10-15,31-8-3 0,23-2-5 0,41-18 2 16,22 5-14-16,21 0 5 0,20 2-13 16,3 3 0-16,0 8 3 0,-3 2-2 15,-17 5-9-15,-40 13 2 0,-11 3-3 16,-12 4 2-16,-30 11-4 0,-11 2 2 0,-15 2-8 15,-14 4-3-15,-8 6-1 0,-19 0 4 16,0 10-6-16,-30 5 5 0,-43 16 2 16,-27 4-7-16,-53 15 7 0,-21 1-5 0,-12 7-2 15,-11-2 7-15,3 5-12 0,11-3 15 16,10-2-6-16,17-3 0 0,12-3 3 16,3 0 5-16,38-17 1 0,13 3-4 0,14-11 11 15,19-3-6-15,18-9-6 0,12-1 1 16,6-3-3-16,4-2-3 0,11-2 11 0,6-5-5 15,0 0-8-15,0 0 14 0,74-22 0 16,-11-2-7-16,30-5-3 0,17-8-1 16,34-19 6-16,2 1-9 0,8-1 7 15,-12 10 0-15,-28 6-2 0,0 5-13 16,-18-1 4-16,-12 10 4 0,-25 5 8 0,-9 4-14 16,-13 6 5-16,-14 1-7 0,-2 6-3 15,-12 0-26-15,-9 4-25 0,0 0-31 0,0 0-35 16,-69 42-35-16,12-16-60 0,-16 6-55 15,-4 10-148-15,-13-3-19 0,6-2-105 16,1 1-47-16</inkml:trace>
  <inkml:trace contextRef="#ctx0" brushRef="#br0" timeOffset="171242.96">21390 5320 1773 0,'0'0'182'0,"-30"-9"9"0,30 9-12 16,-14-7-12-16,14 7-12 0,-6-12-18 15,6 2-10-15,0 10-28 0,12-32 2 0,12 11-13 16,-4 2-6-16,20-12-13 0,10 5-7 16,0-5-6-16,0 4-62 0,10-1-79 0,-6 6-68 15,-5-3-89-15,-2 5-76 16,-13 6-160-16,-8 7 27 0,-6 3-139 0,-10 4-91 0</inkml:trace>
  <inkml:trace contextRef="#ctx0" brushRef="#br0" timeOffset="171376.08">21479 5432 1686 0,'-16'28'-25'0,"-1"-9"9"0,10-3 12 0,1-4-1 16,3-4 7-16,3-8 12 0,9 13 8 15,12-13 8-15,9-6-7 0,22-6 0 16,22-6-2-16,10-7-1 0,6-6-4 0,-4-2-37 16,-3-5-73-16,-5 2-482 15,-9 2-76-15</inkml:trace>
  <inkml:trace contextRef="#ctx0" brushRef="#br0" timeOffset="172426.49">23226 4795 1863 0,'-6'-16'192'0,"2"7"-1"16,1 0-12-16,3 9-13 0,-6-7-24 15,6 7-10-15,0 0-15 0,0 0-28 0,0 0-2 16,0 0-3-16,0 0-18 0,9 31-5 16,-2-9-3-16,2 6-3 0,2 2-3 0,2 15-7 15,-3-8-1-15,0 8 2 0,0 3-10 16,-4-6 5-16,8 8-8 0,-4-4 9 16,7-2-6-16,-4-6-32 0,-6-8-53 15,6-3-65-15,-3-4-58 0,-3-6-65 0,-1-4-48 16,1-4-94-16,3-6-99 0,-10-3 50 15,0 0-157-15,24-15-85 0</inkml:trace>
  <inkml:trace contextRef="#ctx0" brushRef="#br0" timeOffset="172676.34">23806 4925 1741 0,'24'-22'36'0,"-5"4"13"0,1 5-9 16,-2 2-5-16,-2 4-8 0,4 3-1 15,-4 4-5-15,5 0 0 0,-21 0-1 0,36 10-4 16,-12 2 3-16,-8 6 5 0,4 3 5 15,-10 0 19-15,0 4 5 16,-3 0 1-16,-10 0 7 0,-4 4 3 0,-4 5 2 0,-5-7-2 16,-7-2 3-16,-10 6-10 0,-1-12 4 15,7-5 4-15,4-3-5 0,-1-5-3 16,2-6-3-16,1-6-13 0,-5-5 3 16,9-3-13-16,0-1 5 0,1-10-33 15,6-4-32-15,10 4-47 0,0-6-39 0,13-12-70 16,7-1-72-16,10 1-145 0,17-7-26 15,7 0-116-15,1 5-46 0</inkml:trace>
  <inkml:trace contextRef="#ctx0" brushRef="#br0" timeOffset="173326.37">24963 4515 1562 0,'0'0'-28'16,"0"0"7"-16,13 2-7 0,-13-2 8 15,0 0-21-15,0 0-10 0,0 0-10 0,0 0-4 16,0 0 17-16,0 0 5 0,0 0-5 16,0 0 19-16,0 0 18 0,0 0 17 0,0 0 21 15,0 0 17-15,0 0 16 0,0 0 14 16,0 0 5-16,0 0 6 0,0 0 7 16,0 0-1-16,0 0 13 0,0 0 6 0,0 0 10 15,0 0-1-15,0 0 0 16,0 0-4-16,0 0-3 0,0 0-5 0,0 0 26 15,0 0-6-15,0 0-1 0,0 0-9 16,0 0-13-16,0 0-19 0,0 0-11 16,0 0-4-16,0 0-13 0,0 0-8 0,0 0-2 15,-33 11-14-15,33-11 3 0,-10 7-1 16,3-2 5-16,-6 0-10 0,-1 4-7 0,-2-2 6 16,-8 10-9-16,-6-3 3 0,-16 9-8 15,-1 2 1-15,-10 2-4 0,5-2-2 0,-19 11 2 16,1-4 2-16,16-7-1 0,2 0-6 15,1-3-1-15,9 0 0 0,7-4 2 16,10-8 3-16,1-6-9 0,7 5 20 0,1-4-6 16,5-1 13-16,11-4-2 0,-23 3-3 15,23-3-2-15,-17-10 6 0,11 3-11 16,3-5 0-16,3-5 2 0,3-4-7 16,7-9-5-16,10-15 12 0,0-5 0 0,3-18 4 15,7 6 20-15,0-1 4 0,-7 11 10 16,1-1 11-16,0 6 3 0,-8 5 6 15,1 9 6-15,-7 8-2 0,-4 5-3 0,0 5-9 16,2 0-9-16,-5 2-11 0,0 6-14 16,7 2-8-16,-10 5 0 0,0 0-1 0,0 0-4 15,17 33 7-15,-7-7-9 0,-4 10-2 16,8 10-2-16,-4 8 3 0,-1-2-3 16,2 3 5-16,2 1-4 0,-6-2-1 15,6 4 1-15,0-3-19 0,-3 0-56 16,7-1-41-16,-4-1-62 0,1-6-65 0,2-4-66 15,-5-12-76-15,-2-5-135 0,-5-2-69 16,-1-5 49-16,0-5-337 0,-3 3-344 0</inkml:trace>
  <inkml:trace contextRef="#ctx0" brushRef="#br0" timeOffset="173625.36">24377 5332 2567 0,'-35'4'48'15,"2"2"-5"-15,3 2-1 0,3-1-8 16,-6 6-8-16,0 2 2 0,3 3-7 0,3 1-4 16,-9 9 1-16,16-3 0 0,3-3-5 15,7-2 0-15,4-2-5 0,6 4 5 0,0-1-2 16,10 1-1-16,2 6-5 0,9-6-2 16,-1 3 5-16,0 0 7 0,16 3-2 15,-2 1 3-15,0 0 3 0,2 2 4 0,-9-8-6 16,-5-2 4-16,2 3 10 0,-7-2 11 15,-1 3 16-15,-8-3 2 0,-2 2 0 0,-6 1-8 16,-3 0 7-16,-8-3-8 0,-5 3 0 16,-1 3 3-16,-20 1-27 0,4-7-57 15,3-7-72-15,-6-2-93 0,-8-5-111 0,4-4-208 16,7-4 48-16,0-4 49 16,6-7-122-16,3-1-43 0</inkml:trace>
  <inkml:trace contextRef="#ctx0" brushRef="#br0" timeOffset="173909.63">24660 5478 1686 0,'27'-17'105'0,"-11"6"-4"0,1 3-4 15,-7 2-20-15,-1 5-4 0,-9 1-2 16,27 7-11-16,-16 4-7 0,5 3-2 16,-3 9-1-16,-3 4-5 0,0 6-3 15,-4 3-6-15,-6 3 3 0,4 1 4 16,0-2-3-16,-8-1 0 0,8-2-5 0,-1-7-1 15,0 1-2-15,4-4-2 0,-1-3-3 16,5-1-3-16,-1-4 25 0,-1-2 23 0,5-7 17 16,2-1-10-16,5-4-10 0,2-3 2 15,0-3-15-15,7-2-7 0,-3-1 1 16,3-1-4-16,-4-2 2 0,1 4-20 16,-3-6-42-16,-2 7-64 0,-4-1-80 0,-6 0-97 15,2 0-109-15,-14 5-120 0,13 0 42 0,-13 0-171 16,0 0-112-16</inkml:trace>
  <inkml:trace contextRef="#ctx0" brushRef="#br0" timeOffset="174159.65">23506 7022 1982 0,'-40'13'200'0,"10"-4"-19"15,10 0-10-15,4-5-20 0,5-1-9 16,11-3-14-16,0 0-11 0,0 0-6 15,80-18 0-15,10-7 14 0,21-7-7 0,49-17-6 16,3-1-5-16,3-1-14 16,1-12-6-16,3 2-2 0,-14 3-8 0,-6-3-8 0,-12 1-6 15,-35 14-7-15,-10 10-6 16,-13-3-14-16,0 7-54 0,-27 6-32 0,-9 2-53 16,-10 10-67-16,-9 6-62 0,-4 1-49 15,-7 4-55-15,-5 3-181 0,-9 0 38 16,16 6 51-16,-11-2-170 0,-5-4-98 0</inkml:trace>
  <inkml:trace contextRef="#ctx0" brushRef="#br0" timeOffset="174943.19">25716 6885 1818 0,'-3'-10'87'0,"3"0"21"0,0 10 10 0,-10-15 6 16,3 9-12-16,7 6-3 15,-16-4-9-15,16 4-12 0,-27 2-5 0,7 6-3 16,0 7-6-16,-7 5-2 0,-6 12 2 0,0 8-5 16,0 6 9-16,-5 11 8 15,8-7-5-15,-6 12-6 0,16-15-10 0,6 3-6 16,5-4 2-16,2-8-10 0,7-6-7 15,7-6 7-15,-1-2-4 0,11-6-5 0,-1-4 3 16,11-6-3-16,6-5-4 0,-3-6 0 16,4-3-5-16,2-9-2 0,-3 1-5 15,11-11 6-15,-17 2-10 0,-11 0 0 0,-2 4-8 16,-4-2 5-16,-7 7-9 0,0 2-1 16,1-1-1-16,-4 13-3 0,-7-11-1 0,7 11-24 15,0 0-34-15,-33 6-26 16,33-6-20-16,-37 15-25 0,14-4-36 0,-1 3-29 15,-6-3-39-15,-3 3-43 0,0-3-66 16,3-3-119-16,3 1 23 0,0-2-176 16,4-6-110-16</inkml:trace>
  <inkml:trace contextRef="#ctx0" brushRef="#br0" timeOffset="175393.6">24606 7372 1920 0,'-9'-18'126'0,"-2"8"0"0,-2 1-22 16,3 3-5-16,10 6-10 0,-23-4-15 0,23 4-11 16,-27 10 4-16,10 5-16 0,1 0 3 15,-5 5-13-15,5 6-2 0,-1-1-6 0,4 4 5 16,2 0-8-16,5-4-3 0,6-4 2 16,3 4-10-16,4-5 1 0,7-2 3 15,6-3-5-15,2-1 3 0,12-6 1 16,3 2 7-16,0-3 6 0,6 4 2 15,1-4 0-15,-8-2 12 0,-3 0-14 0,-6 0-6 16,0-1-1-16,-11 7 3 0,1-5-4 16,-1 8 0-16,-5-3-1 0,-8 3-3 0,0 4 11 15,-6-4-5-15,-4 4 0 0,-3 1 0 16,-6-2-39-16,-11 4-56 0,-3-3-55 0,-17 1-66 16,-2-3-81-16,-2-7-126 15,-6 4-67-15,4-10 48 0,3 2-181 0,-3-2-95 16</inkml:trace>
  <inkml:trace contextRef="#ctx0" brushRef="#br0" timeOffset="175659.93">23490 7529 2021 0,'-24'-12'303'16,"11"2"10"-16,-1 6-10 0,5-2-30 15,9 6-30-15,-14-5-32 0,14 5-19 0,0 0-20 16,-3 30-12-16,9-5-15 0,8 20-10 15,2 6-12-15,8 13 4 0,2 4 1 0,-2 1-7 16,6-2-7-16,-3 2-5 0,-8-14-20 16,5-4-9-16,-1-2-4 0,-7-8-4 15,11-2-3-15,-10-11-12 0,-4-6 6 16,1-5-12-16,-4-6-2 0,-7-4-17 16,4-6-56-16,-7-1-53 0,0 0-52 0,13-14-74 15,-6 2-92-15,-1-8-84 0,-6-5-107 16,4-4-147-16,-1 4 72 0,0 0-474 0,1 0-510 15</inkml:trace>
  <inkml:trace contextRef="#ctx0" brushRef="#br0" timeOffset="186295.26">1250 8125 2790 0,'-11'-15'-206'15,"8"5"37"-15,0-4 30 0,0 3 33 0,-4 4 16 16,4-4 15-16,3 11 24 0,-11-14 17 16,5 1 14-16,3 5 7 0,-4-3 6 15,7 11 14-15,-17-11 0 0,11 5-3 0,6 6 1 16,-21 0-4-16,21 0 1 0,-30 7-9 15,14 10 8-15,-4-3-4 0,-7 4 2 16,8 7-2-16,-8 7 5 0,-7 4-9 0,11 1-1 16,10-2 7-16,-7 5-1 0,6-2 2 15,4-6-7-15,4 0 1 0,2 4 4 16,1-3-4-16,3 3-2 0,3 2 1 16,7 12 5-16,4 0 1 0,-1-6 1 0,7 5 4 15,3-10-7-15,0 4 1 0,1 0 4 16,-4-14-1-16,-4-1-4 0,2-2 4 15,-2-1-1-15,-2-1-2 0,-5-5 5 0,1-1-2 16,1-4 3-16,-2 3-2 0,1-9 1 16,1 6 2-16,-5-7-2 0,1 3 1 15,-1-5-4-15,-3 2 2 0,-3-7 1 0,8 13 5 16,-8-13-3-16,3 11-3 0,3-7 2 16,-6-4 1-16,0 0 0 0,10 13 1 15,-10-13 0-15,11 8 1 0,-11-8-16 16,6 7-23-16,-6-7-33 0,7 1-35 15,-7-1-22-15,0 0-31 0,0 0-335 0,0 0 7 16</inkml:trace>
  <inkml:trace contextRef="#ctx0" brushRef="#br0" timeOffset="186642.84">1043 8901 1437 0,'-6'-4'19'16,"6"4"12"-16,-14-7 9 15,14 7 3-15,-10-5-14 0,10 5-1 0,0 0-15 16,0 0-5-16,0 0 1 0,0 0-2 16,0 0-1-16,0 0 5 0,0 0-6 0,0 0 1 15,46 25 3-15,-29-17-8 0,-1-1 7 16,8 5-1-16,-1 1-7 0,4 2 2 16,-3 2 0-16,-2 1 10 0,5 1 12 0,-3 5 5 15,-1-5-3-15,-6 4 5 0,0 2 9 16,-8-5 0-16,1 1 4 0,-6 3 1 15,-8 1 6-15,8-3-3 0,-8 0-2 0,-2 2 2 16,2 1-8-16,-5-6 1 0,-1 4-6 16,-7-8-3-16,10 3-5 0,-3-10 0 0,0 9 2 15,0-9-7-15,0 3 0 0,0 2-1 16,4-6-13-16,6-7-25 16,-10 8-23-16,10-8-33 0,-8 10-28 0,8-10-40 15,0 0-25-15,0 0-505 0,0 0-165 16</inkml:trace>
  <inkml:trace contextRef="#ctx0" brushRef="#br0" timeOffset="189360.34">22606 7603 2318 0,'0'-18'157'0,"-3"5"-23"0,-4 1-12 16,7 2-27-16,0 10-27 0,-3-10-24 0,3 10-17 16,0 0-7-16,0 0-7 0,0 0 9 15,3 35 11-15,4-10 1 0,-4 10 6 16,10 23 3-16,-6 4-1 0,10 15 1 0,6 2-1 16,-10 3-3-16,1-3 3 15,2-1-1-15,1-2-4 0,4-1-8 0,-2-1-1 16,-5-19 4-16,-1 2 5 0,4-4-5 15,-4-6-6-15,4-2-2 0,-7-9-6 0,-1-11 2 16,-6-8-8-16,8-1-13 0,-8-5-19 16,4-5-43-16,-7-6-44 0,0 0-46 15,0 0-39-15,-10-46-52 0,-1 11-69 0,-5-15-134 16,-1-5 37-16,-13-12-190 0,14 12-100 16</inkml:trace>
  <inkml:trace contextRef="#ctx0" brushRef="#br0" timeOffset="189942.96">22350 7715 1725 0,'-8'-21'-20'0,"2"7"20"0,-1-1 8 15,7 0 2-15,0 1 6 0,0 3 1 16,7-3-6-16,-1 3 0 0,8-10 2 0,2 3-1 16,22-7 0-16,5-4-1 0,10 0 6 15,20-13-3-15,14 3 2 0,13-5-4 16,4 1 6-16,32-10-2 0,5 3-1 0,1-3-5 15,8 6 1-15,7 1 2 0,-4 4 2 16,4 2-3-16,-1 1-2 0,-2 2 1 16,-23 12 1-16,32-9 2 0,-30 9 3 15,1 3 2-15,22-10 3 0,-29 7 4 0,-4 2-5 16,4 3 0-16,-15 2 3 0,2 4 1 16,-4-7-3-16,-3 5 2 0,-3-2-3 15,-5 5-1-15,-19 1-1 0,-3 2-5 0,-4 4 2 16,-2 2 1-16,-16 4 9 0,-4-4 0 15,-4 8-1-15,-4 0-1 0,3 2 10 0,11 5-1 16,-4 6-1-16,1-3 7 0,-8 11-3 16,-5 2-3-16,-1 4 7 0,-4 4 10 0,-6 2-2 15,0 2 1-15,-10 4-7 0,3 3 7 16,-6 1 3-16,-4 3-3 0,-2 3-8 16,-2 1 1-16,-9 3 6 0,-6-1 9 15,-5 2 0-15,2 2-4 0,-15 8 0 16,-6-2-1-16,-3 1 11 0,-4 1-8 0,-12 3-12 15,-8-10 1-15,-6 10-4 0,-11-3-4 16,-26 14 0-16,-10-4 1 0,-14-6-10 0,-5-10-5 16,-8 4 10-16,-3-16-8 0,-7 5 1 15,4-8-7-15,0-2-6 0,19-15 6 16,1 1 0-16,-4-5 1 0,7-1-9 0,7-1 2 16,0-10-4-16,-1 4-7 0,5 0-22 15,-1-10-14-15,2 1-15 0,9 0-22 16,16-3-20-16,6 1-22 0,7-4-25 15,4 2-19-15,9-2-25 0,16-3-29 0,5 1-44 16,5-1-69-16,1 0-97 0,8 0-252 16,2 0-169-16</inkml:trace>
  <inkml:trace contextRef="#ctx0" brushRef="#br0" timeOffset="191276.61">2593 15715 1999 0,'-10'-24'44'0,"4"7"18"0,2 3 9 0,-3 2 6 15,4 1 2-15,-4 4-5 0,7 7-6 16,-6-7-8-16,6 7-12 0,0 0-13 16,0 0 0-16,0 0-4 0,3 37-6 15,7-12-1-15,4 5-1 0,8 11-3 16,5 2 8-16,3-5-5 0,6-1 0 0,8-5-7 16,6-8 3-16,-6-9 5 0,5-12-4 15,28-11-5-15,16-20 9 0,40-32-4 0,-2-18 2 16,9-19 5-16,3-6-6 0,-6-5-12 15,-3 0 0-15,-5-2 11 0,-9 3-5 16,-26 15-2-16,-21 23 6 0,-16 5-5 0,3 13 2 16,-21 10-6-16,-5 12-1 0,-11 8-7 15,-10 5-5-15,4 3 10 0,-7 5-11 16,-4 4-3-16,-6 4-31 0,0 0-23 0,0 0-27 16,14 22-42-16,-14-11-62 15,-3 3-61-15,3 3-192 0,-3 2-228 0,0 2-169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4T14:24:47.0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5739 3017 1652 0,'0'0'-25'15,"-6"-15"10"-15,6 15 20 0,-4-10 14 0,4 10 3 16,-3-10 2-16,3 10 2 0,0 0-5 16,0 0 0-16,-3-11 0 0,3 11 0 15,0 0 2-15,0 0 6 0,0 0 0 0,0 0 2 16,0 0 3-16,10 43-2 16,-7-28-4-16,0 2-1 0,0 4 0 0,2 4-4 15,-2-3-2-15,-3 6 1 0,3-3-2 16,0 3-4-16,0-2 2 0,-3-1-4 0,0 0 0 15,7 4-3-15,-4-8-5 0,0 0-9 16,-3-3-10-16,5-3-29 0,-2-2-20 16,-3-6-42-16,0-7-39 0,6 7-486 0,-6-7-128 15</inkml:trace>
  <inkml:trace contextRef="#ctx0" brushRef="#br0" timeOffset="516.41">6413 3021 1783 0,'0'0'-56'15,"0"0"16"-15,0 0 14 0,0 0 9 16,0 0 0-16,0 0 1 0,0 0 14 0,0 0 0 16,0 0 10-16,0 0-3 0,0 0 2 15,0 0-4-15,0 0 0 0,0 0 1 0,-43 24-3 16,26-17 2-16,0 5-3 0,-6 3-2 15,2-2 9-15,-5 5-4 0,3-1-2 16,0-5 4-16,-1 3 2 0,0-2-7 0,5 2 3 16,-1-2-7-16,-1-1 8 15,5-2 1-15,-1-2 1 0,4-1 1 0,0-1 8 16,3-2 6-16,10-4 3 0,-17 4-6 16,17-4 1-16,0 0 2 0,0 0-3 15,-30-7 1-15,27 0-5 0,3 7-2 0,-4-22-2 16,8 7 6-16,-1-3-12 0,1-2 4 15,2-5 2-15,1 3-5 0,3-11-5 0,-3 1 5 16,-1 1 6-16,1 5 5 0,-1-8 5 16,5 5 4-16,-2-1 11 0,-2 6-4 15,-4-1 9-15,1 8 5 0,3 1-6 0,-4-1-4 16,-3 6-3-16,3 1-9 0,-3 10-5 16,7-12 0-16,-7 12 0 0,0 0-4 15,0 0-2-15,0 0 4 0,0 0-6 16,26 33 2-16,-22-16-2 0,2 5-2 15,5 0 1-15,-5 6 1 0,4 1 0 0,-4 3-2 16,5 4 3-16,-1-4-4 0,-4 0 1 16,5 1-9-16,-1 2-19 0,2-4-18 0,-1-1-23 15,2-5-26-15,-3-5-42 0,-3-1-47 16,6-6-503-16,-3-1-174 0</inkml:trace>
  <inkml:trace contextRef="#ctx0" brushRef="#br0" timeOffset="820.4">6700 2925 1914 0,'19'-23'-58'0,"-2"0"7"0,-4 7 20 0,4 3 9 15,-4 1 3-15,8-1-1 0,-8 8 4 16,7-1 1-16,-4 6 9 0,8 6 3 0,-1 3 10 16,4 4 1-16,-3 8 6 0,-5 1 0 15,-5 3 2-15,-1 4 3 0,-7 2 2 16,-6-1 2-16,3 2 2 0,-6-1-2 0,-3 1 3 15,-15 8 3-15,-1-4-2 0,-5-7 1 16,3-9 3-16,-2-5 1 0,-1-5 2 0,0-5-6 16,1-3 1-16,-4-4-5 15,-3-10-2-15,3-5 0 0,3-2-3 0,-3-13-5 16,13 0-1-16,4 4-3 0,7-5-3 16,-2 2 3-16,5 5-4 0,3-2-2 15,0 6-3-15,6-2-16 0,2 3-25 0,2 3-25 16,2 3-37-16,6 0-40 0,2 5-43 15,2-3-397-15,5 9-82 0</inkml:trace>
  <inkml:trace contextRef="#ctx0" brushRef="#br0" timeOffset="2200.33">1280 4810 1708 0,'-11'1'29'0,"11"-1"18"0,-13 6 11 0,13-6 6 16,-14 3 2-16,14-3-1 15,0 0-2-15,0 0-5 0,0 0-2 0,0 0-2 16,0 0 2-16,0 0 2 0,54-9-5 16,-21 2-5-16,11 0-6 0,16-4-4 0,-1 0-2 15,6-3-1-15,-2 7-8 0,0-2-2 16,-13 4-2-16,-7-3-4 0,-3 5-11 16,-3-1-19-16,-11 1-29 0,1 1-25 0,-3 2-16 15,-5-3-22-15,-5 3-12 0,-4 0-19 16,-10 0-19-16,0 0-31 0,0 0-445 0,0 0-128 15</inkml:trace>
  <inkml:trace contextRef="#ctx0" brushRef="#br0" timeOffset="2500.16">1672 4704 1754 0,'-9'-7'-65'0,"2"0"31"16,-3-1 21-16,10 8 19 0,-10-17 13 15,4 6 14-15,2 4 8 0,-2-4-1 16,6 11 2-16,-4-11-7 0,4 11-5 0,4-14 2 15,-4 14 1-15,13-8-1 0,0 5-2 16,-13 3-2-16,30-3-4 0,-10 6 4 16,4 4-7-16,-1 3-2 0,0 2 2 0,0 4-5 15,1 6-1-15,-4 1-3 0,0 2 0 16,-3 5-1-16,-8 0 2 0,-2-1 3 0,-4 3 6 16,-3 4-3-16,-3-5 0 15,-4 1-1-15,1-2-1 0,-8-3-2 16,1 1 2-16,0-8-5 0,-4 5-1 0,4-5 3 15,-1-2-4-15,5-1 4 0,-5-2-12 16,1-3-17-16,3 1-20 0,-4-3-20 0,5 2-23 16,-1-2-17-16,3 1-33 0,0-3-17 15,1 1-18-15,-1-1-425 0,7-1-87 16</inkml:trace>
  <inkml:trace contextRef="#ctx0" brushRef="#br0" timeOffset="3934.65">10609 4720 1815 0,'-10'-10'111'0,"1"0"24"0,-1 2 19 0,10 8 14 16,-14-10-2-16,14 10-10 0,-10-4-10 15,10 4-15-15,0 0-8 0,0 0-28 0,-14-3-10 16,14 3-8-16,0 0-17 0,0 0 5 15,-3 22-7-15,6-8-6 0,1 4-6 16,3 6-1-16,-4 8-14 0,7-2 6 0,4 2-2 16,-8 0-3-16,1 4-4 0,13 6 6 15,-10-4-40-15,3-5-24 0,-3-7-41 0,-3-1-31 16,3-1-30-16,-4-5-26 0,1-5-14 16,0-3-3-16,-4-5-32 0,-3-6-25 15,0 0-39-15,7-24-70 0,-11-1-335 16,4-9-172-16</inkml:trace>
  <inkml:trace contextRef="#ctx0" brushRef="#br0" timeOffset="4034.17">10593 4579 1913 0,'-10'-29'-37'16,"3"4"10"-16,-3 3 11 0,4 4 1 0,-1 0-1 15,0 4 9-15,3 3-2 0,-2-2-7 16,3 4-28-16,3 4-13 0,0 5-41 16,9-11-17-16,-1 10-381 0,-8 1 0 15</inkml:trace>
  <inkml:trace contextRef="#ctx0" brushRef="#br0" timeOffset="4533.89">11080 4615 1480 0,'9'7'51'0,"-9"-7"7"0,0 0 3 16,14 3 4-16,-14-3-7 0,0 0-5 0,0 0-3 16,0 0-4-16,13-14-3 0,-13 14-2 15,7-8-4-15,-7 8-5 0,6-13-3 16,5 5-2-16,-11 8 0 0,0-17-4 0,0 6-1 15,0-1-4-15,3-1 2 0,-3 1-4 16,-3-2 3-16,3-3-6 0,-3 6 0 0,-2-3-7 16,-1 6 2-16,6-3-4 15,-7 1-2-15,7 10 0 0,-6-12-3 0,6 12 0 16,-6-9-4-16,6 9 1 0,0 0 1 16,0 0 0-16,0 0-2 0,-21 29 0 15,18-15 0-15,0 4 4 0,3 2 1 0,3 8 0 16,3 5-1-16,-2-1 8 0,2 5 14 15,5 8 14-15,-5 5 4 0,4 0 8 0,4 3 4 16,2-1-5-16,-2-2 7 0,-5-2-2 16,1 2 0-16,4-3-9 0,-1 1 4 15,1-3 1-15,-8-5-3 0,-2-8-6 0,-1 3-12 16,-3-5 7-16,0 5-5 0,-10-2 5 16,-1-3-9-16,2-3 5 0,-7-2-3 15,-5-7-8-15,1-5 6 0,-4-5 2 16,2 1-4-16,-2-7-4 0,1-2-2 0,-1-5 0 15,-2-2 1-15,3-3 4 0,-1-4 1 16,4 0-10-16,-3-8 4 0,9-3-12 16,1-3-4-16,7-2-15 0,2-5-29 0,4 0-24 15,10-17-38-15,10-1-32 0,17-10-55 16,-4 4-60-16,10 4-113 0,8 0-77 16,-5 5-140-16,7 5-83 0</inkml:trace>
  <inkml:trace contextRef="#ctx0" brushRef="#br0" timeOffset="4801.02">11913 4350 1826 0,'-14'-22'146'16,"1"1"32"-16,4 6 8 0,-2 5 3 0,-2-2 3 16,3 3-18-16,3 2-15 0,7 7-28 15,-16-4-8-15,16 4-19 0,-21 20-5 0,8 6-10 16,-7 23-13-16,7 2 1 0,-7 20-11 15,3 9-4-15,7 5-4 0,7 5-1 16,3 5-9-16,9-2 0 0,9 0-2 16,5-4-5-16,7 1 1 0,7-5-10 15,2-5-20-15,1-5-35 0,1-5-41 0,2-12-43 0,-10-13-51 16,0-8-34-16,0-8-48 16,-6-12-72-16,3-10-167 0,-3-7 16 0,0-7 51 15,-4-10-204-15,4-4-115 0</inkml:trace>
  <inkml:trace contextRef="#ctx0" brushRef="#br0" timeOffset="5984.75">12593 4561 1952 0,'-14'-16'161'0,"8"0"7"15,-1-2 19-15,4 10 5 0,-4-3-6 16,0 4-14-16,7 7-22 0,-3-10-12 16,3 10-20-16,0 0-11 0,0 0-2 0,0 0-9 15,0 0-1-15,0 0-5 0,7 42-7 16,3-19-1-16,-4 2-11 0,4 2-1 0,1 3-6 16,-2 2-5-16,8 11-3 15,3 2-1-15,-13-9-8 0,0-3-1 0,9 1-9 16,-10-4-41-16,2-8-43 0,1 1-56 15,1-3-73-15,1-6-57 0,-8-1-61 0,3-8-55 16,1-2-170-16,-7-3 18 0,20-3 54 16,-7-8-204-16,11 3-148 0</inkml:trace>
  <inkml:trace contextRef="#ctx0" brushRef="#br0" timeOffset="6467.96">13480 4510 1954 0,'6'-7'62'15,"-6"7"14"-15,3-11 0 0,-3 11-2 16,0 0-6-16,0 0-6 0,-3-13-6 16,3 13-10-16,0 0 2 0,0 0-7 0,0 0-4 15,0 0-6-15,0 0 2 0,-50 24-4 16,37-16 9-16,-4 3-9 0,-6 2 4 0,3-1-4 16,-10 6 0-16,0-1-6 0,0 1-4 15,3-1-1-15,-16 8-1 0,13-7 2 16,0 1-2-16,6-6-2 0,1 5-1 0,-1-6 5 15,8-2 18-15,-1-2 10 0,7-1 17 16,1-1 13-16,-5-5 9 0,14-1-9 0,0 0-5 16,-27-1-7-16,27 1-1 0,-10-11-8 15,7 1-6-15,3-2-5 0,-3-5 3 16,0-1-3-16,6-6 6 0,0-1-1 16,7-7 4-16,0-12-1 0,0 4-4 15,11-5 4-15,-2-2 5 0,8-2 3 0,-1 6 0 16,1 2 6-16,0 3 4 0,0 2 3 15,-11 11 5-15,1 4-4 0,-7 3-8 0,-4 6-2 16,5-1-13-16,-8 2-5 0,0 7-2 16,-3 4-9-16,0 0 2 0,0 0-5 0,27 20-4 15,-17 0 1-15,-10 5-2 0,6 8 2 16,1 5-5-16,-3 13-2 0,6-1-5 16,-4 3 0-16,4 0-20 0,-3-3-30 0,3 1-38 15,6-5-37-15,-5-8-42 16,-2-5-49-16,1-4-50 0,-3-4-43 0,3-3-32 15,0-1-44-15,-3-10-72 0,0 3-70 16,2-7 43-16,-2-4-243 0,7-3-202 0</inkml:trace>
  <inkml:trace contextRef="#ctx0" brushRef="#br0" timeOffset="6751.3">13823 4617 2065 0,'30'-22'26'0,"-3"-1"35"16,-5 1 14-16,13-6 11 0,-6 3 4 15,-6 6 1-15,4 1-7 0,-3 5-18 16,2 2-3-16,-3 7 1 0,-6 4 3 15,10 3-10-15,-7 4 4 0,6 8 3 0,1 3-13 16,-7 7 5-16,-4 3-5 0,-5 1 6 16,-8-1-4-16,0 7-10 0,-6-5-4 15,0 5-1-15,-8-3 4 0,5-2 0 0,-1-7-13 16,-5-3 4-16,-2-3-2 0,-2-2-11 16,-5-8 11-16,1-1-14 0,-7-9 9 0,4-1 2 15,0-4-12-15,-7-9-10 0,-10-11 8 16,13 3-4-16,-3-8 1 0,10 8-3 15,4-2 11-15,2-2-16 0,4 4-13 0,4 4-20 16,3 1-36-16,6 3-45 0,0-1-38 16,7-2-58-16,7 0-47 0,-1 3-70 15,4 0-126-15,10 6 20 0,4-3-170 16,-4 7-99-16</inkml:trace>
  <inkml:trace contextRef="#ctx0" brushRef="#br0" timeOffset="7754.74">15093 4353 1841 0,'-7'-28'105'0,"11"6"32"15,-8 1 26-15,4 0 10 0,0 5 12 16,-3 0-7-16,0 7-7 0,0-1-12 0,-5 3-8 16,8 7-23-16,0 0-18 0,0 0 23 15,0 0 3-15,0 0 11 0,-10 32 11 16,7-6 6-16,3 5 4 0,0 5-11 0,0 3-6 16,3 14-3-16,-3 5-12 0,-3-4-16 15,6-1-12-15,-3-9-9 0,4-3 1 0,-1 11-15 16,0-13-3-16,0-3-15 0,2-8-38 15,1-3-47-15,-6-5-49 0,10 0-44 0,-10-3-43 16,3-7-82-16,-3-7-81 16,0-3-84-16,0 0-130 0,-30-25-64 0,0-10 61 0,3-8-393 15,0-4-407-15</inkml:trace>
  <inkml:trace contextRef="#ctx0" brushRef="#br0" timeOffset="7868.07">14756 4279 2666 0,'-3'-8'-40'0,"-4"2"2"15,7 6 4-15,0 0 2 0,0 0 4 16,0 0 5-16,0 0 2 0,34-5-46 0,-11 5-70 16,4 1-82-16,6-1-173 0,7-1-164 15,-4 1-59-15</inkml:trace>
  <inkml:trace contextRef="#ctx0" brushRef="#br0" timeOffset="8018.56">15566 4370 1778 0,'0'0'153'15,"7"5"16"-15,-7-5-23 0,0 0-9 16,0 0-19-16,10 4-2 0,-10-4-22 0,0 0-10 16,0 0-25-16,13 6-42 0,-13-6-51 15,0 0-48-15,17 1-55 0,-17-1-65 0,0 0-90 16,16-4-130-16,-16 4-157 0,17-11-80 16</inkml:trace>
  <inkml:trace contextRef="#ctx0" brushRef="#br0" timeOffset="8718.12">16223 4046 1744 0,'0'-11'74'0,"0"4"6"0,0 7 10 0,3-21 3 15,4 10 2-15,-4-3-12 0,3 2-6 16,5-4-14-16,-1 2-6 0,-1-1-1 0,12 0-12 16,-4 0 4-16,-1 2-10 0,4 1 0 15,0 5-6-15,0-3-2 0,7-1-6 16,-11 9 0-16,1 0-3 0,0 2 3 0,-17 0-7 16,37 7 9-16,-21 1 2 15,-2 2-1-15,-5 9 2 0,1 2-3 0,-2 4 8 16,-5 1-9-16,-6 8-1 0,-5-1 0 15,-2 16 2-15,-7 1-4 0,-2-5-2 0,-5 1 0 16,1 4-6-16,-4-4 7 0,-3 0 5 16,4-3-4-16,-4 1 3 0,3-6 9 15,4 1 1-15,2-9 2 0,9-5-1 0,-1-5-10 16,2-1 9-16,5-2-8 0,2-3 13 16,1-2-1-16,3 1 8 0,3-2 19 0,-3-11-2 15,10 14-1-15,7-9-1 16,-4-5-3-16,7 0-7 0,10-5 0 0,0-2-10 15,10-3-5-15,-3-4-2 0,16 0-2 16,-10-4-6-16,7 0 2 0,-13 4-8 16,-7-1 2-16,0 3-3 0,0-4-1 0,-10 7-13 15,0 0 7-15,-3 2-7 0,-4 3-11 16,1-1-11-16,-5 2 4 0,-9 3-7 0,0 0-23 16,0 0-8-16,0 0-32 0,0 0-28 15,27 11-23-15,-27-10-29 0,0-1-33 16,0 0-30-16,-3 16-35 0,3-16-29 0,0 0-83 15,0 0-80-15,0 0-212 0,0 0-160 16</inkml:trace>
  <inkml:trace contextRef="#ctx0" brushRef="#br0" timeOffset="9984.6">17706 3700 2001 0,'-3'-29'71'16,"-8"4"27"-16,5 4 24 0,-4 6 8 15,7 0 13-15,0 2-5 0,-8 2-17 0,11 4-6 16,0 7-5-16,0 0-12 0,0 0 20 16,0 0 8-16,0 0 14 0,0 53 4 15,4-20-1-15,6 13-4 0,-4 3 5 0,4 2-9 16,4-1-7-16,-8 7-2 0,7-6-14 16,1-1-8-16,-1 0-12 0,-2-12-6 15,-2-5-11-15,4-4-3 0,1 2-3 16,-1-6-15-16,1-3-28 0,-1-4-54 0,1-1-65 15,-8-5-61-15,7 1-96 0,-2-1-94 16,-1-6-111-16,-1 1-126 0,-2 1 46 16,-3-4-397-16,-4-4-412 0</inkml:trace>
  <inkml:trace contextRef="#ctx0" brushRef="#br0" timeOffset="10168.11">17973 4695 2870 0,'-17'0'124'0,"17"0"-2"16,-20 2 1-16,20-2-6 0,0 0-9 0,-23-7-9 16,23 7-13-16,0 0-11 0,-3-11-20 15,3 11-18-15,0 0-67 0,3-14-63 0,7 6-66 16,-4 1-79-16,5-3-98 0,2-1-174 16,3-3 46-16,-2-4-212 0,2 3-170 15</inkml:trace>
  <inkml:trace contextRef="#ctx0" brushRef="#br0" timeOffset="10367.77">18522 3975 2144 0,'0'0'158'16,"-3"-21"-2"-16,6 9-27 0,8-2-18 0,-5-4 0 15,15-2-20-15,12-13-6 0,4 5-15 16,2-1-3-16,5 4-3 0,-1-4-32 15,4 10-61-15,-7 2-49 0,-7 2-56 0,-3 2-61 16,-6 2-51-16,-2 3-88 0,-4-1-99 16,-9 5-169-16,2 0-101 0</inkml:trace>
  <inkml:trace contextRef="#ctx0" brushRef="#br0" timeOffset="10517.7">18696 4000 1801 0,'-27'20'54'16,"8"-5"13"-16,8-4-3 0,-2-3 2 0,10 1-6 15,3-7 3-15,0-2-8 0,0 0-6 16,0 0-9-16,50-11-1 0,-24 3-7 0,28-6-5 16,-4-5-24-16,3 1-54 0,-3-6-63 15,7-1-67-15,-8 0-114 0,5 0-310 16,-4-1-105-16</inkml:trace>
  <inkml:trace contextRef="#ctx0" brushRef="#br0" timeOffset="10785.18">19890 3342 1891 0,'16'-7'131'16,"1"-1"-9"-16,3 6-7 0,-4-2-5 15,8 4-11-15,3 6-3 0,6 5-7 0,0 5-4 16,7 9-9-16,-7 9-4 0,-3 3-6 16,-6 2 2-16,-18-1-6 0,-3-1 7 0,-3 1 1 15,-3-1-4-15,-10 12-17 0,-4-8 1 16,-13 0 1-16,0-4-6 0,-6-9 7 15,-4 0-12-15,-1-13-3 0,8-5 4 16,0-8-14-16,-4-4 5 0,7-4 2 16,0-1-17-16,0-11 1 0,3 1-26 0,5-3-26 15,5-4-20-15,4-2-43 0,5 2-44 0,8-2-44 16,8-6-49-16,5-17-49 0,23-5-134 16,18-2-44-16,3-2-174 0,12 0-132 15</inkml:trace>
  <inkml:trace contextRef="#ctx0" brushRef="#br0" timeOffset="11001.05">20952 2846 2050 0,'0'0'214'0,"0"0"-18"15,21-4-22-15,-21 4-18 0,13 10-13 16,4 1 10-16,0 3-16 0,19 19-15 0,-2 3-7 16,2 6 0-16,-6 8-14 15,3 8-5-15,-3 16-15 0,-6-5-4 0,-14 6-7 16,-1 6-3-16,-12 1-9 0,-6 1-1 15,-15-5-18-15,-13 1-40 0,-23 0-57 0,-3-4-67 16,-33 11-80-16,-18-11-79 0,-6-15-186 16,17-17-65-16,-11-13 70 0,2-3-242 15,8-12-200-15</inkml:trace>
  <inkml:trace contextRef="#ctx0" brushRef="#br0" timeOffset="20301.46">15436 6450 2072 0,'0'-18'15'0,"0"5"15"16,3 1 5-16,5-1 1 0,-2 5 4 15,7 0 4-15,1-1 4 0,5 5 4 0,5 0 4 16,3 8-2-16,3 0-5 0,6 6 10 16,11 11 4-16,-7 4 1 0,-4 4 3 15,-2 7 13-15,-14 6-4 0,-4-7 11 16,-8 1-22-16,-5 3 16 0,-3-2-2 0,-11 19-2 16,-5-5-11-16,-4-1 0 0,-7-1 0 15,-3-6 0-15,0-10-3 0,3-8-8 0,-3-7-5 16,7-7 5-16,-3-4-9 0,-1-4 2 15,-3-9-1-15,3 2-5 0,-3-11-2 0,3-3-4 16,-6-14-5-16,6-1-3 16,11 1 3-16,-8-11-11 0,18 5 4 0,6 1-11 15,6 2-7-15,4-12-16 0,7-2-46 16,10 5-39-16,6 5-47 0,4 1-47 16,-1 2-26-16,11 7-58 0,0-2-46 0,6 6-151 15,1 3 16-15,-2 3 52 0,2 1-144 16,-10 2-47-16</inkml:trace>
  <inkml:trace contextRef="#ctx0" brushRef="#br0" timeOffset="20567.74">16849 6040 1816 0,'-3'-15'226'0,"0"1"8"0,-4 6 9 0,7 8 6 16,-7-17-14-16,7 17-17 0,-3-7-21 15,3 7-18-15,0 0-16 0,0 0-9 16,0 0 4-16,0 0 0 0,-7 36-5 0,4-16-6 16,6 5-16-16,-3 1-15 0,7 13-11 15,-4-3-8-15,1 18-9 0,9 0-6 0,-10 2-7 16,7-2-8-16,4-4-42 0,-1 0-56 16,7-1-57-16,-7-5-69 0,7 1-85 0,-7-12-73 15,-2-5-93-15,-5-3-162 0,1 0-1 16,-4-3 77-16,5 3-336 0,-5-3-316 15</inkml:trace>
  <inkml:trace contextRef="#ctx0" brushRef="#br0" timeOffset="20717.6">16996 7160 2503 0,'-14'7'94'0,"8"-2"15"0,6-5-8 0,-13 6 5 16,13-6-15-16,0 0-7 0,0 0-13 15,0 0-17-15,0 0-29 0,0 0-66 16,0 0-72-16,6-25-66 0,4 12-92 0,11-2-186 15,-9 0 32-15,9-3-171 0,2-2-96 16</inkml:trace>
  <inkml:trace contextRef="#ctx0" brushRef="#br0" timeOffset="20868.82">17563 6653 1866 0,'3'-11'112'0,"0"-3"0"16,4-7-12-16,6 4-11 0,8-8-6 15,12-5-9-15,0-2-12 0,10 1-1 0,4 1-14 16,-4 3-35-16,1-2-61 0,-7 10-66 16,-11 2-65-16,-2 2-78 0,-5 2-139 0,-5 8-154 15,-1-1-53-15</inkml:trace>
  <inkml:trace contextRef="#ctx0" brushRef="#br0" timeOffset="21018.73">17613 6807 1633 0,'-14'18'39'0,"4"-3"-3"16,7-5 4-16,6-7 3 0,-3-3-1 16,24 0-4-16,3-9 0 0,9 0-6 0,21-7-1 15,-3 0-11-15,9-5-48 0,-3-7-56 16,6-7-60-16,4 1-447 0,-7-1-90 0</inkml:trace>
  <inkml:trace contextRef="#ctx0" brushRef="#br0" timeOffset="21317.91">18803 6125 1761 0,'20'-10'66'0,"-3"-1"19"15,2 1 14-15,-2 1 5 0,10 2-1 0,-8 1-4 16,11 1-13-16,-3 5-5 0,3 0 2 16,3 5 4-16,5 2-12 0,-5 6 7 15,-3 5-7-15,-4 1 0 0,-9 5-5 0,0 2-3 16,-7 5-4-16,-10-1 3 0,-6 5-9 15,-15 12 10-15,-6-4-6 0,-3-4 6 0,-9-1-5 16,-1-13-10-16,2-2-3 0,5-13-6 16,3-7-11-16,8-6-1 0,-2-7 1 0,-6-8-10 15,10-4 0-15,4 0-21 16,5-9-24-16,1-1-11 0,10 3-9 0,0 3-19 16,13-6-29-16,-5 1-38 0,1 1-37 15,1 7-38-15,7-2-44 0,10 6-94 16,-5-2-116-16,8 7 50 0,0 2-142 0,14 3-53 15</inkml:trace>
  <inkml:trace contextRef="#ctx0" brushRef="#br0" timeOffset="24651.99">2016 5022 1603 0,'0'0'12'0,"-16"-15"21"15,9 11 26-15,7 4 6 0,-23-8 12 16,10 3 4-16,-1 1 4 0,-2 3-1 15,16 1-2-15,-38 0-2 0,16 0 5 0,-5 5-4 16,-3 2-2-16,-7 3-9 16,3 5 2-16,-12 5-5 0,-5 3-12 0,5 4-5 15,2 1-5-15,-2 5-4 0,-1-1-4 16,4 0-3-16,0 4 5 0,3-3-11 16,3 3 7-16,1 2-12 0,6 2 3 0,0 0-6 15,0-2 6-15,6 1-11 0,-3 1 9 16,8 0 1-16,8-2-8 0,-2-6 3 0,-1 12 0 15,5-5 4-15,-1-7 4 0,-7 14-3 16,14-13-8-16,-4 1 6 0,4-4-5 16,3-2 0-16,0-2 4 0,0 2-6 0,3 0-2 15,0-3-6-15,4 0 12 0,0 7-12 16,3-2 16-16,-4-5-18 0,12 3-3 16,-9-3 10-16,1-3-3 0,7 3-6 15,-1 0 7-15,8 13-8 0,-4-12 9 0,-1-1 2 16,-1 0 7-16,2-1-5 0,-1-5-4 15,5 5-2-15,-4-8 1 0,10 5 8 16,-7-7 4-16,14 1-9 0,-4-5-1 0,7 1 7 16,0-4 5-16,-4-7-3 0,12 3-4 15,-2-3-1-15,4-3-17 0,-3-2 21 16,16-2 8-16,-13 0-10 0,-9 1 0 0,-5-1-4 16,-3 3-8-16,-9 3 3 0,-2-5 3 15,-1 2-9-15,-1 1 11 0,-4 3-2 0,-2-3-3 16,-14 3-2-16,23 0-4 0,-23 0 10 15,20-2-4-15,-20 2-2 0,0 0-12 16,24 5-2-16,-24-5-20 0,6 7-32 16,-6-7-33-16,3 13-34 0,-3-13-41 15,0 0-36-15,-13 18-57 0,3-13-43 0,0-3-75 16,-3-2-78-16,3 2 27 0,0 1-115 16,10-3-47-16</inkml:trace>
  <inkml:trace contextRef="#ctx0" brushRef="#br0" timeOffset="24968.73">1870 6410 1563 0,'-8'-16'-2'0,"5"4"31"16,-3-1 24-16,2 4 18 0,4 2 12 0,0 7 2 15,0-13-5-15,0 13-6 0,-3-12-9 16,3 12 5-16,0 0 13 0,21-9 0 16,-21 9-1-16,22 3-1 0,-2 4 3 0,1-1-9 15,6 3-5-15,12 19-2 0,-5-8 6 16,2 10-11-16,4 1 1 0,-7 1-5 15,-3 0 4-15,-6 1 22 0,-10-5-16 0,-5 4-11 16,-6 0-3-16,1 4 9 0,-11-3 0 16,-2 16-2-16,-5-2-8 0,-10-7-9 0,8 3-2 15,-8-5-2-15,1-9-10 0,0-7 1 16,3-1 1-16,-1-6-3 0,-1-1-7 16,5-3 7-16,4-1-14 0,2-6-18 15,-2 2-38-15,4-1-28 0,-2-1-36 16,5 2-44-16,6-6-55 0,-10 3-55 0,10-3-40 15,0 0-122-15,0 0-39 0,0 0-206 16,0 0-161-16</inkml:trace>
  <inkml:trace contextRef="#ctx0" brushRef="#br0" timeOffset="26785.62">12586 10790 1950 0,'-10'11'2'0,"0"3"19"0,4-4 1 0,2 2 8 16,1 2 9-16,3-6 9 15,3 5 1-15,4-3 7 0,-4-2 6 0,7 2 10 16,-10-10 10-16,20 7 7 0,-20-7-1 15,30-6-2-15,-6-5-9 0,-8-3-15 16,17-15-1-16,-9 1 4 0,-1-9-13 0,-2-2 2 16,-12-3 1-16,-9 10-7 0,-6-18-7 15,-11 6-9-15,-4-6 10 0,-1 1 2 0,-11 7-5 16,3 8 6-16,-4 2 6 0,11 7-15 16,-1 8 9-16,4 3 1 0,7 7-4 0,-4 3-14 15,4 4 3-15,13 0 1 0,0 0-3 16,-30 14-18-16,23-7 13 0,4 1-6 15,0 2-6-15,3-10 5 0,10 17-4 16,-1-9 7-16,2-4-19 0,12 2 18 16,-3-6-14-16,7-6 2 0,9-4 0 0,-3 1 3 15,21-9-10-15,3 1 13 0,-11-4-8 16,-2 7 0-16,-18 2 7 0,4 3-3 0,-10 0-12 16,0 3-7-16,0 5 1 0,-3 1 12 15,-17 0-15-15,30 7 3 0,-20 0 11 0,0 5 1 16,6 3-7-16,-3 8 6 0,1-4 7 15,2 6-8-15,-2 6 9 0,10 6-11 0,-8-5 2 16,-2-1 3-16,-1-1-4 16,4 1-2-16,-1 8 5 0,4-12-9 0,-4-2 12 15,-2-4-6-15,2-4-7 0,5-5 14 16,-4 1-4-16,2-9 3 0,5 2-10 16,-1-6 7-16,4-7 2 0,-1-3 9 0,21-12-7 15,-17-2-18-15,3-5 20 0,-2-2-9 16,-11-2-5-16,-7 7 11 0,-7-6-7 0,5-4 4 15,-11-2 0-15,-4 3-11 0,-6-15 14 16,0 13-12-16,4 8 12 0,-2 4 1 0,2 1-11 16,0 6 5-16,-1 7 0 0,-4 3-3 15,5 2 5-15,6 6-11 0,0 0 2 16,-24 17 4-16,18-1-11 0,-1 5 13 0,1 4 6 16,9 2-6-16,0 9-3 15,4-3 5-15,4 13 4 0,8 0 2 0,-2 1-7 16,10-7 4-16,3-1-6 0,0-3 7 15,6-1-1-15,4-10-1 0,-7-8 1 0,1-6-6 16,-1-4 15-16,-6-7-13 0,6-6 10 16,3-1-7-16,-1-8-7 0,8-7 6 0,-4-9 7 15,-2-6-13-15,-7-8 1 0,-10-2 1 16,-3-9 5-16,-4-3-3 0,-13-7-2 16,-3 4 4-16,0-1-12 0,-1 5 12 0,-3 1-6 15,-3 18 7-15,4 6 9 0,-1 4 12 16,4 5 3-16,-4 5-2 0,0 3 4 15,4 4-8-15,0 8 0 0,3 4-1 16,0 0-3-16,0 0-1 0,-24 16 6 0,21 1 1 16,0 14 9-16,3 5-1 0,0 15 0 15,6 10 2-15,8-1 0 0,6 9-2 0,0 2 0 16,-4-14 4-16,11 7-1 0,3-14-12 16,6 8 3-16,-1-10-8 0,-2-5 7 0,0-3 7 15,7-5-6-15,-7-5-3 0,11-3-1 16,-18-8-3-16,-6-1 8 0,0-7-2 15,0-7-4-15,-3-1 2 0,-4-6-5 0,-13 3 1 16,30-8-4-16,-13 1-8 0,-4-7 5 16,1 2-21-16,2-5-33 0,-2 0-46 15,-5 1-66-15,1-2-63 0,-2-2-58 16,-5-1-73-16,-3 5-117 0,0-2-79 0,-11 0 43 16,5 1-298-16,-1-1-286 0</inkml:trace>
  <inkml:trace contextRef="#ctx0" brushRef="#br0" timeOffset="27019.9">14060 10518 2377 0,'-24'7'61'0,"7"-6"25"0,4 3 32 0,13-4 4 16,-17 0-6-16,17 0-22 0,0 0 0 16,0 0-10-16,27-25 8 0,-3 13-14 15,9-6 8-15,13-6-18 0,4 5 6 16,4-4-13-16,0-2-7 0,1 9-6 15,-1-5-1-15,-14 6-5 0,-6 1-9 0,-5 3 0 16,-2 1-5-16,-4 3-31 0,-2-1-37 16,-5 1-40-16,-2 0-40 0,-5 1-49 0,-9 6-55 15,10-7-62-15,-10 7-144 0,0-4-43 16,0 4 55-16,0 0-145 0,0 0-63 0</inkml:trace>
  <inkml:trace contextRef="#ctx0" brushRef="#br0" timeOffset="29268.76">4740 7019 1612 0,'-10'-4'-12'15,"10"4"24"-15,-8-8 16 0,8 8 21 16,-6-10 6-16,6 10 11 0,0 0 10 15,-10-12 10-15,10 12 1 0,-6-7 1 0,6 7 1 16,0 0 0-16,-11-9-7 0,11 9-6 16,0 0-5-16,-9-9-4 0,9 9-6 15,0 0-5-15,0 0-6 0,0 0-8 0,0 0-4 16,0 0 2-16,0 0 5 0,0 0-10 16,33 19 10-16,-33-19-6 0,33 13 9 15,-13-8-6-15,7 1 9 0,6-2-3 0,7 4 3 16,3-6-6-16,4 0 5 0,7 1-3 15,-2-3-2-15,22-3-10 0,-1 3-11 16,1 0 11-16,-1-2-3 0,8 2-12 16,-12 0 6-16,8-2-5 0,-7 2 0 0,-11 2-9 15,-12-2-1-15,1 0 13 0,-2 0-8 16,-7 0-9-16,2 0 5 0,-8 0-2 0,4-2 0 16,-10 4-2-16,0-2 3 0,3 0 0 15,-5-2-4-15,-1 2 4 0,-1 0-2 16,1-4-2-16,-8 4-4 0,5-1 7 0,-21 1-9 15,30 0 3-15,-18-3 7 0,-12 3-5 16,24 0-5-16,-24 0-5 0,20 0 17 16,-20 0-15-16,0 0 12 0,20-3-5 15,-20 3 3-15,0 0-9 0,0 0 1 0,0 0-7 16,0 0 4-16,0 0 7 0,0 0 3 16,0 0-2-16,0 0-3 0,0 0 6 15,-43 21-7-15,26-17 3 0,-9 3-12 0,-4 1 10 16,0 5-15-16,-11-5 6 0,1 2 1 15,1-3-4-15,-2 1 15 0,-18 5-12 0,9-6 8 16,-10 5-9-16,-7-2 8 0,7 0 0 16,6-2-2-16,11-1 1 0,-17 1-4 15,13-4 0-15,4 2-4 0,-1-6 4 0,-2 0-5 16,13-3 9-16,0 0 2 0,-14 1-7 16,13 0 6-16,1-3-4 0,6-1 8 15,-3 2-5-15,0 1 2 0,7-2-1 16,-3-1-10-16,2 5 18 0,7-2-11 0,4 0-7 15,-4-1 8-15,17 4 9 0,-27-3 0 16,27 3-12-16,-19-3 3 0,19 3-10 16,-14-2-4-16,14 2 4 0,0 0 11 0,0 0-2 15,0 0 5-15,0 0-1 0,0 0-8 16,0 0 1-16,54-6 18 0,-18 6-11 0,5-1-8 16,11 1 12-16,19-3 0 0,9 0-17 15,3 3 9-15,7-1 12 0,0-2-16 16,17-5 12-16,-17 6 4 0,0 2-8 0,-3-5-8 15,-4-1 9-15,0 5 5 16,-3-2-19-16,1 0 23 0,-5-4-9 0,0 2-12 16,1-1 16-16,-1 2-9 0,5-6 16 15,-12 2-20-15,12 1 8 0,-11-3-1 0,-4-1 4 16,-3 4 4-16,-12-4-19 0,-4 7 19 16,-4-6-6-16,0 3-3 0,-3-4 2 15,-3 1 7-15,-4-2 0 0,-3 5 5 0,0-8-16 16,-6 8 16-16,-5-4-9 0,-2 4 3 15,-1 1-6-15,2-1 6 0,-12 2-23 16,8 3-17-16,-14 2-29 0,19-8-32 16,-12 5-19-16,-7 3-21 0,0 0-33 0,0 0-50 15,0 0-27-15,0 0-87 0,0 0-123 16,0 0 32-16,0 0-126 0,0 0-50 16</inkml:trace>
  <inkml:trace contextRef="#ctx0" brushRef="#br0" timeOffset="32268.71">16653 9794 1630 0,'0'0'36'0,"0"-9"8"0,0 9-3 16,0 0-1-16,0-9-1 0,0 9 4 15,0 0 1-15,0 0 3 0,0 0 1 16,0 0-1-16,-11 31 0 0,5-16-4 0,-4 6-6 16,1 1-1-16,-9 3 0 0,1 3-5 15,1-3-2-15,-14 8-3 0,3 0-3 16,4-8-2-16,0-2-2 0,6-5-4 0,0-6 4 16,1-5 0-16,2 0-5 0,-2-3-2 15,3-4 2-15,13 0-1 0,-30-8 4 0,16 1 11 16,-2-8 19-16,2 2 8 0,1-2 21 15,-4 0 15-15,7 1-3 0,-4-3 23 16,8 9 3-16,-7-3-11 0,7 1-7 16,-2 3-11-16,8 7-12 0,-13-6-4 0,13 6 6 15,0 0 9-15,0 0 6 0,0 0 5 16,-3 34 3-16,6-15 14 0,7 13 6 16,-7 17 0-16,8 2 0 0,-5 6-6 0,4-1 1 15,-4 2-14-15,5-1-1 0,-1 5-15 16,4-3-10-16,-5-8-2 0,1 6-10 0,7-8 4 15,-4-5-10-15,4 2-2 0,-4-11-8 16,-3-9-20-16,0-2-22 0,0-5-42 0,-7-4-30 16,7-2-31-16,-6-9-62 15,-1 4-88-15,-3-8-79 0,0 0-82 0,0 0-197 16,0-34 51-16,-3 14 62 0,-1-3-325 16,-6-2-306-16</inkml:trace>
  <inkml:trace contextRef="#ctx0" brushRef="#br0" timeOffset="32419.04">16296 10550 2418 0,'-3'-7'26'16,"-4"-4"12"-16,7-2 6 0,0 3-10 16,7-6-6-16,-4-5-2 0,11 0-3 15,2-4 0-15,14-7-5 0,0 7-19 0,0-4-53 16,3 7-52-16,-6 4-44 0,3-2-33 16,-3 5-42-16,-3 1-442 0,-2 7-161 15</inkml:trace>
  <inkml:trace contextRef="#ctx0" brushRef="#br0" timeOffset="33118.9">16816 10534 1828 0,'3'23'-93'0,"4"-4"38"0,0-1 42 0,0 0 14 16,-4-4 20-16,7-3 11 0,-4 2 18 0,5-4 9 16,-5 1 6-16,4-3 12 0,-3-1 13 15,-7-6 0-15,23 0-7 0,-23 0-1 16,27-13-6-16,-10-1 1 0,-1-7-11 0,4-4-11 15,-4-2 4-15,5-12 10 16,-12 1-5-16,5-8 0 0,-14 5 2 0,0-1-8 16,-3-9 4-16,0 8-11 0,0 5 5 15,-2 3 16-15,5 10-1 0,-3 0 0 0,0 3-6 16,0 3 5-16,-4 2-14 0,4 9-1 16,0 2-7-16,3 6-5 0,0 0 2 0,0 0-14 15,0 32 3-15,0-4-6 0,0 7-5 16,6 15 4-16,-2 2-6 0,5-2 8 15,2-2-12-15,5 0 5 0,-2-3-11 0,-1-11 10 16,4-3-1-16,-1-3-5 0,4-6 9 16,0-11 0-16,0-3-11 0,4-2 3 15,-5-12 2-15,8-2-6 0,-7-3-5 16,13-20 5-16,-9 2-4 0,-5-11-1 0,-2-6 3 16,-7 3-3-16,-2 11-5 0,-2-3-8 15,1 2 4-15,-1 8 5 0,-3 4 0 0,-3 0-1 16,3 6-2-16,2 5 3 0,-5 10-8 15,-5-9 11-15,5 9-13 0,0 0 11 16,0 0-1-16,-3 40-1 0,0-21-1 0,3 12 5 16,0 1-5-16,3-3 0 0,0 0 1 15,5-2-3-15,-2-8 7 0,10 6 0 0,-2-4 1 16,2-11-6-16,5-5 10 0,2-8-9 16,7-1 8-16,7-8-8 0,3-12-6 15,-4-2 8-15,-9 1-11 0,-7-3 14 16,1-11-11-16,-5 13 10 0,-7-5-4 0,2 12-8 15,-8-1 9-15,0 5-4 0,4 1 10 16,-4 6-9-16,-3 8-2 0,0 0 4 16,0 0 1-16,0 0-3 0,0 0 1 0,-16 32 4 15,13-14 7-15,-5 8-12 0,8-1 6 16,5 0-12-16,1 0 13 0,0 0-2 0,4-1 9 16,1-8-4-16,2 1 4 0,4-3 2 15,-1-10-8-15,4 2-1 0,0-6 2 0,3-6 2 16,-2 5 0-16,-1-8-9 15,6 1 4-15,-9 1-2 0,-1-3-9 0,1 2-21 16,-4 1-65-16,-2 3-60 0,-2-4-69 16,1 1-77-16,-7 0-107 0,5-4-118 15,-2-2 47-15,-3 1-280 0,7-2-245 0</inkml:trace>
  <inkml:trace contextRef="#ctx0" brushRef="#br0" timeOffset="33703.36">18930 9268 2284 0,'-17'-18'96'0,"4"3"33"15,-4-1 23-15,1 9 19 16,2-4 14-16,1 7 0 0,-8 0-19 0,21 4-7 0,-39 14-5 15,-5 14-1-15,-9 22-2 16,3 15 2-16,-4 11-5 0,11 16-10 0,-4 27-2 16,20-13-19-16,14 6-6 0,10 1-13 15,13-5-7-15,23 25-9 0,11-12-14 16,19-8 2-16,17-24-11 0,-27-20-6 0,31-1-47 16,-5-18-46-16,2-1-60 0,-15-16-77 15,-6-8-77-15,-16-8-80 0,-4-16-89 0,-7-5-161 16,4-10 43-16,2-5 55 0,-9-6-322 15,-3 2-296-15</inkml:trace>
  <inkml:trace contextRef="#ctx0" brushRef="#br0" timeOffset="37370.3">19833 9735 2252 0,'-7'-25'-80'0,"11"2"42"0,-1 4 18 0,-3 1 27 0,0 0 22 15,3 4 8-15,-6-3 11 0,3 9-4 16,0-3-1-16,0 11 0 0,0-13-7 15,0 13-6-15,0 0 1 0,0 0-3 16,0 0-4-16,0 0 0 0,-33 25-1 16,23-9-3-16,-7 0 1 0,4 2 1 0,-7 6-9 15,-1-5 6-15,-1 1-6 0,-2-1 4 16,4-2-2-16,-7-3-7 0,8-3 9 0,-2-3-7 16,4 1-5-16,1-4 8 0,-1-2-7 15,1-3 8-15,16 0 4 0,-30-8 1 16,13 3 12-16,7-6 9 0,-3 2 4 0,2 0 18 15,5-5 10-15,-4 2 12 16,7 2 10-16,-5 2-1 0,5-2-5 0,3 10-13 0,-6-12-1 16,6 12 0-16,0 0 3 0,0 0 6 15,0 0 3-15,-7 45 5 0,7-15-3 16,7 3-2-16,-4 21-1 0,3 0-2 16,5 4-9-16,-1 1-6 0,-1-1-3 0,5 0-3 15,10-2-12-15,-11-3 1 0,7-3-7 16,3-9-3-16,-3 1-11 0,-3-9-35 15,-1-8-42-15,-2-8-43 0,-1 1-36 0,0-3-57 16,-5-6-52-16,-2-8-62 0,-6-1-57 16,0 0-121-16,0 0-35 0,0 0 52 0,0 0-231 15,-17-29-184-15</inkml:trace>
  <inkml:trace contextRef="#ctx0" brushRef="#br0" timeOffset="37487.68">19499 10301 1921 0,'-3'-17'-90'16,"0"1"11"-16,9-1-4 0,4-2 12 0,1-4 12 15,12-2-8-15,3-9 25 0,8-1-10 16,0 0 23-16,5-1-37 0,-2 4-55 0,-1 4-275 16,8 1 94-16</inkml:trace>
  <inkml:trace contextRef="#ctx0" brushRef="#br0" timeOffset="38052.17">20136 10244 1106 0,'7'28'-38'0,"-4"-7"10"15,0-5 14-15,-3 0 8 0,7-7 4 0,-3 1 22 16,2-4 23-16,-6-6 3 0,13 0-4 16,-13 0 14-16,17-20 0 0,-4-1-4 0,1-4-11 15,-1-8-4-15,4-9-6 0,-7-8 11 16,-4 3 14-16,4 0 13 0,-6 1 14 16,-4 9 12-16,0 2 7 0,0 6 10 0,0 1 10 15,-4 6-2-15,1-2-15 0,3 6-3 16,-3 10-13-16,3 8-9 0,-7-3-7 0,7 3 2 15,0 0-10-15,-10 28-10 0,7-9 0 16,0 6-11-16,3 6 9 0,0 1-10 16,6 2-14-16,1 0 9 0,3-2-1 15,0-10-10-15,3 6-2 0,0-10-8 16,1-6 14-16,2-8-11 0,1-4-3 0,7-2-4 16,-5-11 5-16,8-1-4 0,9-19-4 15,-6-5-2-15,0-2 4 0,-9 3-2 0,-4-5-1 16,2 2-10-16,-5 2 14 0,-4 11-11 15,-4 7 5-15,-2-1 33 0,6 9-5 0,-10-1-11 16,3 9 5-16,-3 4-2 0,0 0-2 16,0 0 12-16,0 0 0 0,0 36 7 15,0-11-11-15,0 6 0 0,0-4-4 0,0 7 4 16,7-2 4-16,-1 2-6 0,1-9-11 16,3-2 2-16,0-4 1 0,3-5 1 15,1-4-7-15,2-5 3 0,4-9-2 0,-20 4 1 16,37-8-15-16,-17-1 4 0,-7 0 6 15,4 2-7-15,-4-4 6 0,-2 5-8 16,-5-2-4-16,4 5 3 0,-10 3-2 0,14-8-8 16,-14 8 1-16,0 0 9 0,0 0-5 15,0 0-7-15,13 19-3 0,-13-19-35 16,3 18-42-16,0-7-38 0,-3 2-32 0,0-5-47 16,3 6-53-16,2-7-55 0,1 1-156 15,4-4 6-15,-4-1 55 0,-6-3-134 0,21 3-44 16</inkml:trace>
  <inkml:trace contextRef="#ctx0" brushRef="#br0" timeOffset="38319.21">21483 9112 1822 0,'-14'-19'245'0,"1"2"5"0,3 9-7 16,-3 0-23-16,3 8-22 0,10 0-14 0,-27 15-18 15,4 7-20-15,-7 16-12 0,-7 21 1 16,7 15-12-16,7 2-11 0,16 5-12 16,4 6-7-16,13 2-7 0,13 3-1 0,7 0-11 15,10-2-11-15,7-6 2 16,6-3-15-16,0-9-23 0,4-2-32 0,0-9-41 16,0-11-49-16,-11-17-59 0,1-4-52 15,-1-12-55-15,-9-7-58 0,-4-10-104 0,-6-6-84 16,-4-1 44-16,7-7-266 0,-3-7-220 15</inkml:trace>
  <inkml:trace contextRef="#ctx0" brushRef="#br0" timeOffset="43219.9">22176 9397 2124 0,'-10'-15'23'15,"7"2"28"-15,-4 1 29 0,4 5 21 0,-4 0 12 16,7 7 5-16,-3-11 1 15,3 11-7-15,0 0-9 0,-10-7-11 0,10 7 20 16,0 0 6-16,0 0 3 0,0 43 5 0,0-18 2 16,0 4-2-16,0 9-14 15,3 12-7-15,-3-3-5 0,7 6-12 0,-4 5-6 16,7-1-8-16,0-2-9 0,-3-3-3 16,6 0-5-16,-3-2-5 0,7-8-8 0,-4 1-31 15,7-11-34-15,-3-3-40 0,-7-9-40 16,4-5-45-16,-5-5-49 0,1-5-42 0,1-3-60 15,-11-2-46-15,0 0-125 0,19-14-17 16,-13 5 62-16,2 0-204 0,-2-1-126 16</inkml:trace>
  <inkml:trace contextRef="#ctx0" brushRef="#br0" timeOffset="43703.21">22720 9337 1833 0,'6'-15'14'0,"4"3"10"0,-7-4 9 0,5 7 1 16,1-1 0-16,4-3 4 0,1 2-3 15,2 4-8-15,1 0 2 0,4 2 9 0,1 3-10 16,-5 2 8-16,7 2-3 0,-5 3 0 16,5 5-4-16,-4 3 5 0,-4 2-6 15,5 7 0-15,-5 0-2 0,-2 3-1 16,-8 3-1-16,-3 0 0 0,1 4-6 15,-8 4 4-15,1-10 1 0,0 6-11 0,-4-7 1 16,-3-1 3-16,0-5-1 0,7 2-7 16,-4-1 7-16,4-5-8 0,-4-8 5 0,4 4-10 15,3-11 3-15,0 8 1 0,0-8 0 16,0 0-1-16,0 0 0 0,10 11 6 16,-10-11-8-16,0 0 6 0,26-2 6 0,-26 2 3 15,34 0 9-15,-21 2 3 0,8 4 7 16,-2-5 9-16,1 6 5 0,1 2 7 0,-5 0 4 15,1 7 15-15,-7-7-12 16,2 12 17-16,-1-6-4 0,-1 2-9 0,-7 4 0 16,-3-4-9-16,-6 5 4 0,-4 1-10 15,-4 4-7-15,-5-2 7 0,-19 8-7 0,-2-4-1 16,10-5-16-16,-13 1-6 0,6-9-6 16,8 0-19-16,-1-9-41 0,0-5-47 15,6 1-31-15,7-3-58 0,-2-3-50 0,2-5-59 16,7 0-116-16,4-9-65 0,9-4 56 15,0-2-166-15,7-8-80 0</inkml:trace>
  <inkml:trace contextRef="#ctx0" brushRef="#br0" timeOffset="44319.62">23986 9344 1641 0,'0'0'-39'0,"16"-1"38"16,-16 1 34-16,0 0 26 0,18-6 17 15,-18 6 10-15,0 0 5 0,12-2-8 16,-12 2-3-16,0 0-3 0,0 0-3 15,0 0-4-15,0 0-3 0,-3 22-2 16,3-22-8-16,-16 18-9 0,2-8 3 0,-2 5-11 16,-1-5-2-16,-2 5 1 0,-2-5-6 15,1 2-2-15,-4-2-4 0,2-2 1 0,-2-5-1 16,4 1-6-16,0-1 3 0,0-3-4 16,0-6 1-16,0 5 0 0,0-7-4 0,-4-2 6 15,8-8-1-15,-1 1-1 0,8-4 10 16,-1-1-1-16,2 0-6 0,5-3 8 15,6-6 4-15,-3 5-10 0,11-7 4 16,-1 3 3-16,7 1-5 0,-4 3 1 16,4 2 14-16,-1 8 0 0,1-1-11 0,3 0 0 15,3 9-1-15,4 2 8 0,0 6-1 16,3 6 7-16,3 2 8 0,13 21 11 0,-2-8 5 16,-7 13 1-16,-1 6 4 0,-3 3 5 15,7 14 7-15,-16-7 2 0,2 15-2 16,-9-11 0-16,-4 2 8 0,-9-5-2 0,-4-2-2 15,-7 1-7-15,-6-6 0 0,-1 5-11 16,-2-16-4-16,2-8-2 0,-6 0-5 16,-6-7-11-16,-4-3-4 0,-3-5-2 15,0-3-5-15,-2-7-16 0,-1 0-16 0,-7-1-25 16,7-6-25-16,2 4-38 0,0-3-36 16,1 2-52-16,7-1-57 0,-1-2-68 0,0-4-92 15,7 1-148-15,7 3-16 0,2-3 59 16,11-2-338-16,8-5-315 0</inkml:trace>
  <inkml:trace contextRef="#ctx0" brushRef="#br0" timeOffset="44602.35">24777 8744 2565 0,'6'-18'132'15,"1"4"9"-15,-4 2-13 0,6 6-10 16,5 5-7-16,-14 1-13 0,40 7 1 0,-7 8-2 16,11 13-2-16,16 14-6 0,-4 8-6 15,-6 5-7-15,-2 5-4 0,-9 0-1 16,-5 12-1-16,-11 6-5 0,4 5-7 0,-17-4-6 16,-4 0-4-16,-6-8 5 0,-6 14-11 15,-21-7 0-15,10-3-5 0,-9-3-13 0,-15-10-38 16,-2-5-47-16,-7-7-65 15,7-8-72-15,3-16-78 0,-4-2-94 0,5-8-164 0,9-7 47 16,3-5 50-16,3-4-231 16,1-3-163-16</inkml:trace>
  <inkml:trace contextRef="#ctx0" brushRef="#br0" timeOffset="45069.25">25650 8644 2123 0,'13'-26'175'0,"0"2"1"0,0 6-2 16,1 7-24-16,-4 1-20 0,10 5-1 15,3 5-19-15,34 15 3 0,3 10-9 0,6 17-10 16,5 13-4-16,-1 8-6 0,-14 9-9 16,0 7-7-16,-9 2-3 0,-10 5-8 0,-7 6-1 15,-10 8 5-15,-10 2-16 0,-10 1-1 16,-13 0 2-16,-7-2-9 0,-23 24-20 16,-4-7-42-16,-20-12-61 0,-10-9-61 0,-6-11-78 15,6-25-82-15,4-5-178 0,-4-12-15 16,-2-6 67-16,-2-12-253 0,12-8-179 0</inkml:trace>
  <inkml:trace contextRef="#ctx0" brushRef="#br0" timeOffset="46469.77">20522 11047 2005 0,'-16'-3'25'0,"2"2"17"0,5-5 16 16,-1 3 18-16,10 3 4 0,-14 0 6 15,14 0-1-15,0 0-5 0,-16 0 12 0,16 0-9 16,0 0 5-16,0 0 3 0,0 0 17 16,0 0-12-16,49-15 11 0,15 5 0 0,33-5-8 15,19-3 1-15,18-1-11 0,39-12-10 16,13 6 7-16,8-1-2 0,3-5-8 0,-11 6-10 16,12-1 2-16,-5-8-5 15,0 7-7-15,-3 2-2 0,-1-6-4 0,2 6-4 16,-1 0-5-16,-10 4-3 0,-44 3-7 15,1 0-4-15,-7 4-4 0,-14 2 0 16,-8-1-3-16,-9 2 0 0,-22 1-5 0,-4 2-2 16,-19 4 3-16,-8 0 0 0,-13 1-6 15,1-3-1-15,-4 4 1 0,-4-4 4 0,-5 6-6 16,-4-1-2-16,-4-2 7 0,3 0-11 16,-5 3 8-16,-11 0 3 0,16 0-8 0,-16 0 3 15,0 0-6-15,10 6 7 0,-10-6-6 16,-26 15 3-16,2-8-1 0,-12 5 3 0,-24 5-2 15,-27 7 0-15,-3 1-1 0,-10 0-3 16,-14 0-2-16,-9 7 0 0,-34 5-5 16,-9 1 2-16,-1-2-5 0,-6 1 9 15,9-5-4-15,-2 3 4 0,0 0-6 16,-2-8 4-16,-9 8-1 0,41-11 5 0,0-2-4 16,8-3 1-16,-5 2 1 0,0-7-2 15,10 7 2-15,6-10 0 0,0 7 1 0,5-5-1 16,4 6-4-16,12-5-2 0,-1-3 6 15,20 0-5-15,4-4 4 0,0 6-2 0,6-2-4 16,4-3 5-16,16 0 2 16,3-2 0-16,14-2 3 0,0 2-2 0,8-5 5 15,1 5-5-15,1-4 3 0,4 1-5 16,16-3 7-16,-24 0-1 0,18 3-4 0,6-3-1 16,0 0 2-16,0 0 0 0,70-3-2 15,7-8 0-15,29-3 5 0,17-5 1 16,48-9-2-16,19 0-4 0,12-8 2 0,9 4-8 15,5-3 11-15,1-6-3 0,13-2 4 16,-7 0 1-16,-3 1-1 0,-13 2-6 0,-10 2 2 16,-17 1 6-16,-17 5-1 0,-40 4-6 15,-9 3 1-15,-18 3 5 0,-22 4-3 0,-10 2-8 16,-18 7 8-16,-16 2-2 0,-4-2-4 16,-2 1-1-16,-8 7-9 0,-2-5-6 15,-7 2-34-15,-7 4-21 0,0 0-35 0,0 0-28 16,0 0-29-16,-34-6-32 0,34 6-36 15,-39 9-41-15,9-8-55 0,0 2-116 16,3-3-47-16,0 3 53 0,0-3-211 16,-3 0-144-16</inkml:trace>
  <inkml:trace contextRef="#ctx0" brushRef="#br0" timeOffset="49353.41">22979 8201 1993 0,'-9'-33'104'0,"2"9"21"0,0 6 10 0,0 2-7 16,4 3 2-16,3 1-19 0,-3 3-10 15,3 9-16-15,0 0 14 0,0 0-2 16,0 0 13-16,0 0-6 0,-3 42-4 0,-1-17-6 16,4 1-1-16,0 12-11 0,-6-2-9 15,2 18-2-15,-3-4-7 0,7-4 1 16,7 5-16-16,-7-5-3 0,-3-6-6 0,6-2-5 16,1-6-10-16,2 0-27 0,-6-7-40 15,7-2-23-15,-7-9-23 0,3-1-35 16,-3-8-35-16,0-5-37 0,0 0-20 0,0 0-27 15,3-36-14-15,-6 4-3 0,-3-18 4 16,2-7 4-16,-2 0 23 0,-1-4-378 0</inkml:trace>
  <inkml:trace contextRef="#ctx0" brushRef="#br0" timeOffset="49503.71">22862 8126 1701 0,'-12'-44'-41'0,"-6"9"19"0,6 6 34 16,-6 4 29-16,2 0 21 0,-1 1 22 0,4 8 4 16,-7-1-5-16,1 6-6 15,-2 4-7-15,1 7-5 0,0 0-9 0,-3 4-2 16,-1 6-4-16,1 5-5 0,10 3-4 15,-4 2-5-15,4 5-2 0,6-3-2 0,4-3 2 16,6-1-10-16,4-1-3 0,6 2-9 16,7-5-37-16,10-3-43 0,0-5-46 0,10-6-55 15,7-1-58-15,19-4-130 0,-2-10-221 16,-1 0-79-16</inkml:trace>
  <inkml:trace contextRef="#ctx0" brushRef="#br0" timeOffset="53053.21">11099 13309 1852 0,'0'0'176'0,"-6"-12"13"0,6 12-4 16,0 0-15-16,-10-13-22 0,10 13-10 15,0 0-16-15,0 0-14 0,0 0-24 0,0 0-2 16,-3 32-10-16,3-11-3 0,-3 7-4 16,3-2-4-16,3 10-8 0,-3 2-2 0,3-1-2 15,0 1-4-15,7 9-9 0,4 0-6 16,-5-11-35-16,-2-4-43 0,7-4-36 0,-5-6-46 16,4-4-49-16,-5-8-62 0,1-3-53 15,1-7-95-15,-10 0-57 0,14-15-224 16,-11-2-165-16</inkml:trace>
  <inkml:trace contextRef="#ctx0" brushRef="#br0" timeOffset="53570.47">11053 12977 1929 0,'-14'-25'-38'0,"1"7"7"0,3 4-1 0,3 3 0 16,4 4-3-16,3 7 14 0,0 0-3 16,0 0 7-16,33 0 6 0,-33 0 1 15,47 13 5-15,-14-3-3 0,4 2-16 0,7 9 14 16,2 1-4-16,-2 3-2 0,-1 0 2 15,0 3 3-15,1-3 4 0,-1-3-4 0,-10-5 0 16,-6-2 2-16,-4-2-1 16,4-4 0-16,0-3 2 0,-8-5 8 0,5-1-3 15,3-7 8-15,-1-2-7 0,1-7-1 16,-4-3 6-16,4-5-5 0,-7-1 24 16,-4-1 14-16,1-2 11 0,-7-1 19 0,-7 1 19 15,1 3 17-15,-4 3 5 0,0-2 8 16,-4 5 1-16,4-1-14 0,-3 5-1 0,3 1-11 15,0 7-9-15,0 7-15 0,0 0-1 16,0 0-8-16,0 0-7 0,-30 49-7 16,30-16-8-16,0 23 5 0,10 19-6 0,10 8 5 15,0 2 16-15,10 5 8 0,-6 0 4 16,6 2 6-16,0-2 1 0,0-2-9 0,0-1 1 16,-11-2-6-16,5-7 9 15,-11-6-5-15,4-19-8 0,-14-13-3 0,7-8 1 16,-6-7-1-16,-4-3 23 0,0-7 2 15,-11-5-14-15,-2-3 1 0,-7-3-3 0,-4-4-13 16,-6-8-8-16,-6-7-2 0,-10-10-9 16,2-6-3-16,1-1-1 0,10-3-4 15,3-5-14-15,6 5 5 0,11 1-2 0,3 3-20 16,3-1-14-16,4 0-39 0,6-4-28 16,11-8-30-16,5-1-44 0,8 0-33 0,0 4-50 15,9-2-61-15,1 10-80 0,-1-5-104 16,5 5 53-16,-1 4-225 0,-1-2-159 15</inkml:trace>
  <inkml:trace contextRef="#ctx0" brushRef="#br0" timeOffset="53870.24">13456 12620 2160 0,'-17'-23'220'0,"4"6"8"0,0 3-9 16,6 7-23-16,-3 0-21 15,0 2-16-15,10 5-17 0,-23 15-13 0,-7 18-21 0,-3 9-5 16,6 26-10-16,-10 10-6 16,14 11-11-16,2 11-11 0,5 8-1 0,10-4-2 15,6 3-15-15,13 10 0 0,4 20 5 16,16-8-12-16,10-12 4 0,-3-21-8 0,7-6-9 15,16 13-12-15,-6-25-50 0,0-16-50 16,-5-5-54-16,5-10-63 0,-10-19-63 16,-13-10-79-16,-1-8-207 0,-9-10 53 0,-5-6 61 15,-2-2-256-15,-1-6-188 0</inkml:trace>
  <inkml:trace contextRef="#ctx0" brushRef="#br0" timeOffset="57188.03">14533 12891 2142 0,'0'0'106'15,"0"-11"-13"-15,0 11-14 0,0 0-9 0,0 0-6 16,0 0-8-16,0 0 4 0,0 0 3 15,0 0 4-15,-3 40-7 0,6-19-9 0,-3 4 4 16,0 4-2-16,3 6-1 0,0 5-15 16,7 10-3-16,-6 0 3 0,3 2 5 15,-4-9-15-15,3 7 0 0,1-10-12 0,-4-5-41 16,0-5-26-16,2-3-38 0,-5 1-35 16,3-6-48-16,-3-4-38 0,0-3-42 15,0-4-99-15,0-2-58 0,3-1-134 0,-3-8-46 16</inkml:trace>
  <inkml:trace contextRef="#ctx0" brushRef="#br0" timeOffset="57537.08">14873 13005 1536 0,'13'-22'-50'0,"-3"1"21"16,3 4 12-16,-3 2 1 0,4 5 2 0,-1-1-1 15,4 4-2-15,-1 2 13 0,-5 5 9 16,-11 0-1-16,33 5 3 0,-14 8-4 0,-5 2 4 15,-4 2-1-15,7 6 6 0,-7 2-7 16,-7 0 4-16,3 0-1 0,2 0-3 16,-5 0 6-16,-3 0-9 0,0-5 7 0,0-2-9 15,0-1 8-15,3-5-2 0,7 1 4 16,-7-4-7-16,8-2 2 0,-1-1-4 0,2-1 6 16,2-2 2-16,2 0 14 0,-2-2 12 15,-4 5 8-15,4-5 13 0,-1 8 10 16,0 0 10-16,-3 2-2 0,0 2 7 15,0-1 5-15,-3 5 7 0,-4 1 5 0,-3-1-3 16,-3 6-11-16,-1-3-7 0,-6 2-3 16,1-1-4-16,-5 1-12 0,-6 0-3 15,-3 1-6-15,-1-3-10 0,5-6-36 0,-8-1-43 16,10-2-51-16,-10-7-63 0,11-4-75 16,-1-3-122-16,1-1-325 0,5-4-170 0</inkml:trace>
  <inkml:trace contextRef="#ctx0" brushRef="#br0" timeOffset="58019.88">15996 12977 1973 0,'10'0'3'0,"-10"0"5"16,17 3-2-16,-17-3 4 0,13 3 3 15,-13-3 0-15,10 4 4 0,-10-4 4 16,7 10 2-16,-4-5 2 0,0 1 2 0,-3-6-2 15,4 12 3-15,-4-7 7 0,0-5 4 16,-4 12 10-16,1-4 1 0,-7-3-2 0,4 0 4 16,6-5 2-16,-27 4 5 15,27-4-3-15,-27-1-4 0,27 1 3 0,-36-6 4 16,18-1 1-16,2-1-6 0,-1 1-12 16,4-7 19-16,-1 0-13 0,8-1-5 0,-4-6 0 15,7-4-5-15,3 0-11 0,3-1-1 16,7-5 4-16,1 5-12 0,5-5-4 15,1 6 3-15,-1 7 5 0,1 4 9 0,-4-6-20 16,4 10 1-16,-1 3 5 0,8 4 0 16,-4 6-2-16,6 4 17 0,4 11-5 0,11 8 10 15,-8 10-7-15,-3 3 13 0,0 7 10 16,0 1 3-16,0 16-4 0,-14-8 15 16,-2 0 4-16,-11 0 10 0,1-2-3 15,-11 5 1-15,0-4 1 0,-3-4-11 0,-3-4-5 16,-4-3-3-16,-10-5-8 0,11-8-3 15,-8-7-4-15,-2-3-3 0,-1-3 0 16,-6-4-10-16,-4-1-12 0,-3-4-29 0,10-6-23 16,-6 3-43-16,9-5-37 0,0 0-34 15,4 0-51-15,-4-2-51 0,8 2-71 0,-2-5-102 16,7 1-97-16,11 0 56 0,0-3-283 16,3 7-235-16</inkml:trace>
  <inkml:trace contextRef="#ctx0" brushRef="#br0" timeOffset="58557.03">17576 12883 2297 0,'-3'-24'140'0,"-4"5"36"0,0-1 35 16,7 8 14-16,-3-1 2 0,3 5 4 16,0 8-8-16,-3-12-17 0,3 12-24 15,-10-13-16-15,10 13-29 0,-7-7-4 16,7 7-20-16,0 0-10 0,0 0-5 0,-13 35-12 15,6-13-7-15,1 6-12 0,-8 15 4 16,4 4-13-16,4 6-1 0,-5 1-4 16,-2 6-2-16,7-2-4 0,-5-1-11 0,5 3 15 15,-4-7-19-15,-1-3-4 0,8-9-35 16,3-7-38-16,0-4-43 0,-3-5-52 0,0-5-61 16,0-4-74-16,-4-2-98 0,-4-10-166 15,5-4-64-15,6 0 72 0,-30-14-415 0,14-11-426 16</inkml:trace>
  <inkml:trace contextRef="#ctx0" brushRef="#br0" timeOffset="58686.58">17063 13012 2835 0,'-13'-12'62'0,"-1"-1"-8"0,4 6-15 16,7-1 4-16,3 8-15 0,-14-7-4 16,14 7-41-16,0 0-74 0,0 0-87 0,44 1-121 15,-25 3-151-15,5-2 41 0,6 3-149 16,0 2-61-16</inkml:trace>
  <inkml:trace contextRef="#ctx0" brushRef="#br0" timeOffset="58803.46">17872 13080 1759 0,'0'0'107'0,"0"0"-5"0,0 0-14 16,18-3-13-16,-18 3-22 0,0 0-69 15,9-2-80-15,-9 2-98 0,14-9-445 16,-4 5-136-16</inkml:trace>
  <inkml:trace contextRef="#ctx0" brushRef="#br0" timeOffset="59120.98">18500 12722 1978 0,'9'-13'122'0,"4"-1"2"16,1 6 6-16,-4-2-16 15,-4 5-4-15,8-2-10 0,-14 7-20 0,27 0-8 16,-27 0 5-16,30 15-19 0,-20 5 8 15,-1 2-7-15,-1 8-5 0,-5 5 1 0,-3 8 18 16,-14 14 2-16,-2 15 1 0,-1-1 3 16,-10-1-12-16,14-15 4 0,-4-1-12 0,1-4-7 15,10-12 1-15,-2-5-12 0,8-5 8 16,-3-3-20-16,6-3 3 0,0 0-1 16,8-8 3-16,-5 3-9 0,4-10 2 0,7-2-7 15,-4-5 3-15,11-4-1 0,-4 3-4 16,10-6 9-16,3-6-16 0,-3 1 7 15,10-1-17-15,7-10-41 0,-4 3-60 0,-3 2-60 16,7-4-62-16,-7 0-57 0,-10 4-61 16,0 4-111-16,-10 3-19 0,10-2 46 15,-7 6-163-15,-3 2-88 0</inkml:trace>
  <inkml:trace contextRef="#ctx0" brushRef="#br0" timeOffset="59553.65">20373 12697 1990 0,'-7'-13'295'0,"4"4"24"0,3 9 8 16,-7-16 6-16,4 9-15 15,3 7-15-15,-3-11-33 0,3 11-22 0,-3-8-31 16,3 8-28-16,0 0-18 0,0 0-17 15,0 0-21-15,0 0 3 0,-4 32-21 0,8-14-19 16,-4 4-5-16,0-2 2 0,3 7-15 16,0 5-5-16,-3 0-3 0,3 4-10 0,0-1 2 15,1 5-7-15,2-5-43 0,-2 0-46 16,3 1-58-16,-4-4-61 0,0 0-84 0,0-4-93 16,-3-3-72-16,-3-3-116 0,3-3-128 15,-3 2 65-15,-3 1-513 0,2 2-563 16</inkml:trace>
  <inkml:trace contextRef="#ctx0" brushRef="#br0" timeOffset="59704.08">20316 13550 3271 0,'0'0'94'0,"-3"8"25"0,3-8 2 16,0 0-3-16,0 0-15 0,-4 8-9 16,4-8-15-16,0 0-5 0,0 0-30 15,0 0-35-15,0 0-53 0,7 6-73 0,-7-6-86 16,0 0-105-16,34-13-210 0,-15 6 22 15,-2 0 58-15,4-8-243 0,1-6-176 0</inkml:trace>
  <inkml:trace contextRef="#ctx0" brushRef="#br0" timeOffset="59886.37">21240 13040 2179 0,'10'-13'202'15,"-7"2"18"-15,6 0 3 0,-1 3-7 16,2-5-25-16,7-5-14 0,8 4-17 0,5-4-25 15,18-4-4-15,8 0-27 0,5-2-24 16,-1 10-49-16,3-4-78 0,0 0-84 0,-10 4-93 16,-13 2-107-16,0 5-190 0,-16 1 41 15,-8 6 48-15,-6 3-209 0,-10-3-137 16</inkml:trace>
  <inkml:trace contextRef="#ctx0" brushRef="#br0" timeOffset="60019.98">21366 13187 1900 0,'-20'18'41'15,"0"-3"26"-15,7-5 27 0,-3-3 5 0,11-3-16 16,5-4-7-16,0 0-5 0,0 0-10 16,0 0 6-16,81-16-12 0,-45 7-8 15,31-7-24-15,-1-1-59 0,21-11-72 0,-10-5-76 16,7 1-121-16,-5 1-101 0,-6-1-154 16,-2 0-61-16</inkml:trace>
  <inkml:trace contextRef="#ctx0" brushRef="#br0" timeOffset="60304.46">22826 12540 1718 0,'27'-6'107'0,"-7"-6"17"16,-7 6 18-16,1-1-2 0,-1 6-7 15,-13 1-7-15,23 0-25 0,-23 0 12 16,37 8-10-16,-17 3-8 0,3 9 3 0,-9-1-16 16,-1 10-6-16,-3 1-3 0,-6 0-17 15,-4 5 5-15,-14 12 2 0,-3-1-12 0,-13-2-9 16,0-1-2-16,-3-4 7 0,-8-1-14 15,2-8 0-15,-1-2-3 0,4-13-5 16,1-5 4-16,5-6-6 0,5-4 6 0,-6-7-8 16,1-8-13-16,4-2 9 0,5-3-1 15,2-5-15-15,5 2 7 0,4-4-21 16,10-1-47-16,-3-3-41 0,6-1-65 16,7 0-64-16,0-15-83 0,17 0-178 0,3 4 27 15,3 0 60-15,17-9-148 0,4 7-54 16</inkml:trace>
  <inkml:trace contextRef="#ctx0" brushRef="#br0" timeOffset="60486.25">23659 12130 1814 0,'37'-18'226'0,"-3"3"14"0,-1 5 21 15,-10 3 15-15,-3-3-6 0,4 6-19 16,-5 3-29-16,5 2-15 0,2 10-5 16,4 3-9-16,4 22-13 0,-1 7-14 0,-13 12-15 15,-4 20-8-15,-2 8-19 0,-14 4-15 16,-6 1-48-16,-11 4-54 0,-10-1-55 15,-22 27-62-15,-16-7-90 0,-8-6-71 0,-17-3-85 16,3-13-137-16,-9 0-57 0,-21-7 45 16,1-14-369-16,-10-7-358 0</inkml:trace>
  <inkml:trace contextRef="#ctx0" brushRef="#br0" timeOffset="73356.14">17460 14437 2552 0,'-14'-10'28'0,"7"3"16"0,7 7 4 15,-13-8-3-15,13 8-2 0,-6-7-3 16,6 7-14-16,0 0 8 0,0 0 0 16,0 0 7-16,0 0-7 0,63 17 6 0,-26-5-10 15,-1 1 8-15,21 6 0 0,-7 2-5 16,3 1-5-16,0 2 6 0,-2-2-13 16,-5 0 1-16,1-2-2 0,-14-1 2 0,1-1 4 15,-4-3-11-15,0 2-4 0,-11-3-21 16,5 1-41-16,-1-5-46 0,-7 0-46 0,-2-5-49 15,-1-3-81-15,1-2-156 0,-4-7 2 16,-4 0-160-16,5-10-87 0</inkml:trace>
  <inkml:trace contextRef="#ctx0" brushRef="#br0" timeOffset="73589">18459 14184 1820 0,'-3'-19'143'15,"0"9"9"-15,-1 0 15 0,1 2 1 16,3 8-11-16,0 0-21 0,0 0-12 0,0 0 12 15,-40 18-14-15,23-1 18 0,-3 8-12 16,-16 12-8-16,2 1-7 0,1 5-8 0,-10 12-13 16,-1-3 0-16,8 9-10 0,-4-4-9 15,13-10-10-15,-3 0-5 0,7 2-8 0,3-8-6 16,3-3 5-16,7-10-16 0,7-6-33 16,-4-4-22-16,0-3-28 0,4-5-11 15,3 0-21-15,0-5-57 0,0-5-40 0,0 0-35 16,0 0-49-16,0 0-51 15,20-29-117-15,-10 10-47 0,3-1 59 0,-2-2-165 16,-2 1-83-16</inkml:trace>
  <inkml:trace contextRef="#ctx0" brushRef="#br0" timeOffset="82222.39">5443 5265 1831 0,'-17'-4'132'0,"17"4"7"16,-19 0 0-16,19 0-7 0,0 0-21 0,0 0-7 15,-21-1-10-15,21 1-13 16,0 0-2-16,0 0-12 0,0 0-7 0,0 0-2 16,34 19 8-16,-14-13-16 0,6-6 9 15,0 1 13-15,15-1 1 0,2-1-4 16,7-5-10-16,17-1-5 0,-7-4-8 0,-3 0-1 16,3 1 0-16,-14-2-8 0,8-5 0 15,-11 6-9-15,-7 3-14 0,-9-2-37 0,-4 3-56 16,-2 2-50-16,-2 0-50 0,-5 0-44 15,-8-1-60-15,1 2-109 0,-7 4-65 16,3-8 47-16,-3 8-137 0,-13-10-48 0</inkml:trace>
  <inkml:trace contextRef="#ctx0" brushRef="#br0" timeOffset="82505.16">5936 4942 1725 0,'-10'-13'140'16,"0"4"19"-16,4 0 7 0,-4 5 4 15,10 4-5-15,-14-4-24 0,14 4-10 0,0 0-18 16,0 0-9-16,-36 12-11 0,15 2-9 16,-19 17-13-16,4-1 1 0,-8 8-15 0,4 1 4 15,-10 11-14-15,7 3 7 0,0-3-4 16,10-9-17-16,3 2-1 0,6 0 0 16,1 0-5-16,10-11 3 0,5-1-1 15,5-9-13-15,3 3 10 0,3-3-17 16,8-2 2-16,2-2 12 0,4-6-4 0,6-5-4 15,7-1 2-15,0-6-10 0,10-6-22 16,3 2-53-16,4-4-47 0,9-6-67 0,-2-4-69 16,-18 0-66-16,-1 4-188 0,-2 1 40 15,-7-5 55-15,-3 6-135 0,-6-3-47 16</inkml:trace>
  <inkml:trace contextRef="#ctx0" brushRef="#br0" timeOffset="84355.38">26099 11443 1804 0,'4'-9'205'0,"-4"9"-6"0,0-12-9 0,0 12-27 16,0 0-11-16,0 0-21 0,0 0-10 16,0 0-10-16,0 0-17 0,0 0-7 15,0 0 3-15,7 43-10 0,-4-24-5 16,3 5-1-16,-2-2-18 0,2 3-4 0,1 7-5 16,0-1-11-16,3-2 3 0,-7-1-6 15,8-2-2-15,-5-1-25 0,0 0-15 16,4 0-41-16,-2-4-45 0,-2 2-28 0,-3-6-38 15,0-3-44-15,1 0-45 0,-1-7-59 16,0-3-148-16,8 0 9 0,-11-4-154 0,0 0-101 16</inkml:trace>
  <inkml:trace contextRef="#ctx0" brushRef="#br0" timeOffset="84671.49">26619 11344 1801 0,'14'-18'41'0,"-4"4"1"15,-1 2-1-15,-1 2-3 0,-2 2-5 0,4 1-5 16,-10 7 1-16,17-3-3 0,-17 3-4 16,30 10 3-16,-20 2-7 0,-4 3 2 15,5 2-4-15,-5 8-3 0,1 0-4 0,-7-1 3 16,0 1-1-16,3 1-3 0,0-2-6 16,-3-4 5-16,3 0-1 0,5-9 0 0,-2 8-5 15,7-6 2-15,1-3-2 0,-4-2 2 16,3 6-3-16,1-4 1 0,-1-1 6 15,4 4 15-15,-8-1 15 0,5 5 14 0,-7 2 7 16,-1 1 6-16,1 2 4 16,-7-1-4-16,-4 1-3 0,1 3 0 0,-7-4-7 15,3 3-10-15,-9 2-2 0,2-5 2 16,-2-2-17-16,-4-1-54 0,3-2-72 16,-3-8-98-16,7-4-172 0,-1-4-83 0,14 0-168 15,-19-15-119-15</inkml:trace>
  <inkml:trace contextRef="#ctx0" brushRef="#br0" timeOffset="85124.19">27953 11272 1915 0,'10'-3'95'0,"-4"2"2"16,-6 1-6-16,0 0-7 0,14-9-13 15,-14 9-11-15,0 0 1 0,0 0-11 0,0 0 3 16,0 0-5-16,0 0-9 0,0 0 2 15,-27 28-8-15,10-21 0 0,-2 0-5 16,-1 1-7-16,-1-2 0 0,-1-3 3 0,-2 1 5 16,4-7-7-16,-1 3-6 0,2-7-3 15,-1-4-2-15,7 3-1 0,-4-10 1 0,4 2-6 16,6 0 8-16,3-5-7 0,8-4 5 16,3-3-4-16,2-1 5 0,15-11 2 15,0 2-4-15,-2 10-8 16,2 3 4-16,-1 6-1 0,4 4 0 0,-4 2 3 15,0 6-2-15,4 3 5 0,-3 4 8 0,6 8 12 16,0 8 5-16,3 10 1 0,0 13 9 16,0 1 9-16,-6 5-1 0,6 14 26 15,-12-6-14-15,-2 0 9 0,-8 7-12 0,-5-2 8 16,-2 2 5-16,-4-8-9 0,-7 3-8 16,1-8-11-16,-5-7 6 0,1-7-6 0,1-6-6 15,-5-6-1-15,-2-5-28 0,-5-3-24 16,-9-2-40-16,0-4-35 0,-10 0-20 0,0-3-31 15,-3 4-29-15,0-2-20 16,-1-1-25-16,4 1-34 0,1-2-20 16,1-1-47-16,11-2-107 0,2 2-256 0,1-3-170 15</inkml:trace>
  <inkml:trace contextRef="#ctx0" brushRef="#br0" timeOffset="93156.78">19856 10744 2393 0,'-40'11'161'15,"3"-7"-49"-15,10 5 22 0,5-2-13 0,2-6-1 16,-1 5-3-16,5-4-17 0,2 4-25 16,1-2-5-16,13-4-14 0,-14 6 0 0,14-6 17 15,0 0 20-15,0 0 10 0,41 9 15 16,8-11-6-16,32 2-1 0,29-13-3 15,20 3-4-15,6-5-15 0,44-10 0 0,10 0-5 16,-3-1-11-16,7 1-2 16,12-9-13-16,4 1 3 0,-6 1-18 0,2 6 4 15,-12-2-6-15,-8-3 2 0,-10 4-9 16,-45 2-3-16,-1 5-2 0,-16 1-5 0,-5 1-5 16,-13 2 5-16,-28 1-7 0,-2 8-5 15,-23 0-5-15,-6 3-8 0,-14-3-3 0,1 7-6 16,-8 0 7-16,-16 0 1 0,14 6-1 15,-14-6-5-15,0 0 3 0,-30 19-1 16,-6-4 1-16,-21 2-8 0,-27 14-6 0,-16-4-5 16,-17 7-3-16,-39 3-3 0,-15 2 1 15,-1 7 0-15,-5-4-1 0,3 2 7 0,-2-1 4 16,-4-3-1-16,13 1 4 0,7-1-2 16,3-4 1-16,37-3 9 0,-3 1-9 15,6-2 5-15,1-6 3 0,12-1 4 0,4-1 0 16,10 1 0-16,24-7 3 0,9-6 4 15,14 1 11-15,10-6 1 0,9-6 4 16,7 5 3-16,4-4-2 0,13-2-5 0,0 0 2 16,0 0 3-16,84-25-5 0,9 0 14 15,23-8-4-15,58-9 4 0,19-2 1 16,14-2-3-16,19 3 8 0,18-7-5 0,5 6-3 16,2-6-3-16,2 2-1 0,0-2 8 15,-6 3-10-15,-17 4 1 0,-17 4-3 0,-19 2-2 16,-24 1-3-16,-50 9 1 15,-13 4-3-15,-14 0 2 0,-29 7-4 0,-9-1-3 16,-14 9-5-16,-11-1-3 0,-3 1-7 16,-11 7-19-16,1-6-27 0,-7 4-24 0,-4 0-31 15,-6 3-35-15,0 0-44 0,0 0-33 16,0 0-50-16,0 0-52 0,0 0-80 0,0 0-141 16,-43-3 40-16,26 3-349 0,-2 0-339 15</inkml:trace>
  <inkml:trace contextRef="#ctx0" brushRef="#br0" timeOffset="94305.69">19503 8157 2677 0,'-10'-22'204'0,"0"9"27"16,3 2 6-16,0 1-6 0,4 3-17 0,3 7-17 15,-6-12-24-15,6 12-25 0,0 0-15 16,0 0-15-16,0 0-6 0,0 0-16 15,9 44-5-15,2-19-8 0,-1 6-3 0,-1 2-11 16,5 12 1-16,2-4-13 16,1 8 4-16,0-5-12 0,0 5-11 0,-1-7-28 0,1-1-45 15,-1-10-37-15,-2-1-53 16,2-7-50-16,-2-1-55 0,-4-10-40 0,-1 1-41 16,-1-8-53-16,-2-5-78 0,-6 0-86 15,0 0 35-15,27-12-301 0,-17-1-282 0</inkml:trace>
  <inkml:trace contextRef="#ctx0" brushRef="#br0" timeOffset="94589.67">19969 8160 2269 0,'14'-25'-23'15,"-4"0"29"-15,-1 8 12 0,2-1-2 0,-5 3 3 16,4 2-3-16,-2 6-8 16,1-1 7-16,1 8-3 0,-10 0 3 0,20 11-4 15,-10-3 2-15,-4 9-4 0,5 1 1 16,-8 6 1-16,-3-2-5 0,4 1 8 15,-1-2-5-15,-3 3-1 0,3-5 0 0,3 5-3 16,-1-5 2-16,4 1 0 0,-2-5 3 16,2 0 5-16,5-2 10 0,-4 2 5 0,4-4 10 15,-1 0 6-15,-4 2 8 0,5 5 7 16,-1-1-5-16,1 3-2 0,-4 0-3 16,-4-1 8-16,4 5-7 0,-6 1-2 15,-4-8-7-15,0 5-4 0,-4-3-8 0,-6 2 1 16,4 0-31-16,-7-4-64 0,-1-5-84 0,-6-4-97 15,0-6-158-15,3-2-39 0,1-6-219 16,2-2-157-16</inkml:trace>
  <inkml:trace contextRef="#ctx0" brushRef="#br0" timeOffset="95014.09">20643 8050 2059 0,'13'-15'136'0,"-6"10"5"0,-4-3-2 16,-3 8-25-16,10-11-11 0,-10 11-8 15,7-4-12-15,-7 4-12 0,0 0-11 0,0 0 7 16,0 0-6-16,0 0-9 16,0 0-4-16,0 0-12 0,-23 25 7 0,23-25 0 15,-21 12-15-15,2-5 15 0,5-1-17 16,-2-3-5-16,16-3 0 0,-30-3 2 16,13-3-5-16,-4-1-1 0,12-2-4 0,-12-7 6 15,12-2 9-15,2 2-8 0,1-4 5 16,6-1 10-16,-3-1-7 0,6 0 16 0,3-9 0 15,1 6 10-15,10 0-1 0,-7 6-13 16,2-1-1-16,6 1-6 0,2 8 3 16,-1 4-9-16,5 0 3 0,-1 7 1 0,7 7 1 15,10 3 1-15,7 15 1 0,-4 4 7 16,0 7 20-16,-5 6 8 0,-5 5 12 0,-7-3 14 16,-3 6-5-16,-6 4 3 15,-1-8-5-15,-2 4-8 0,-7-8-4 0,-4-5-4 16,-6-2-4-16,0 0 3 0,-4-5-14 15,-7 0-4-15,1-5-7 0,-7-5-19 0,-7-3-33 16,8-7-40-16,-11 1-36 0,0-7-41 16,6-1-52-16,-3-3-60 0,-3 1-56 15,7-2-74-15,-4 1-115 0,1 0-85 0,6-6 50 16,3 6-346-16,-3-1-345 0</inkml:trace>
  <inkml:trace contextRef="#ctx0" brushRef="#br0" timeOffset="97605.25">16573 11518 2660 0,'-16'2'156'0,"-5"-2"5"15,21 0 13-15,-14 2 4 0,14-2-8 16,0 0-25-16,8-22-9 0,28-6-15 0,37-11-15 16,31-4-5-16,42-25-10 0,18 1-4 15,12-1-10-15,7 0-11 0,4 0-8 0,-17 11 1 16,-3-3-8-16,-24 8-6 0,-29 13-6 16,-21 3 0-16,-13 5-9 0,-27 6-9 0,-2 8-10 15,-18 2-15-15,-6 5-22 0,-14 2-51 16,-4 4-53-16,-4 1-30 0,-5 3-46 15,0 0-51-15,0 0-72 0,-27-7-129 16,6 10-67-16,1 0 61 0,-2-3-266 16,-2 0-222-16</inkml:trace>
  <inkml:trace contextRef="#ctx0" brushRef="#br0" timeOffset="98555.87">28450 7515 2164 0,'0'-15'41'0,"0"15"8"0,-7-18 9 15,3 14-12-15,4 4-4 0,-10-13-2 0,10 13-3 16,-6-5-3-16,6 5-5 0,0 0-1 15,-30 1-6-15,30-1 3 0,-33 11-3 0,9-1-8 16,0-2 3-16,-2 2-1 0,0 0-1 16,2-1-7-16,-2 1 5 0,-1-3-1 15,6-1 3-15,2-1-6 0,2-2 2 0,1 0 5 16,16-3 1-16,-27-6 10 0,27 6 3 16,-17-12 2-16,10 2 12 0,1 2 19 15,3 1 8-15,3 7 2 0,-11-10 0 16,11 10-20-16,-10-10 2 0,10 10-5 0,0 0-1 15,0 0-2-15,0 27-1 0,0-8 4 16,4 6-9-16,-1 14-1 0,4 11 19 16,0 7-13-16,-1-3 9 0,1 10-15 0,-1-4 3 15,5 2 0-15,2-2-8 0,-4-2 3 16,5-4-15-16,-1-1-43 0,1-15-52 16,-4-4-72-16,-1-3-64 0,-4-13-75 0,-2-4-145 15,0-2-76-15,-3-6 60 0,0-6-210 16,0 0-151-16</inkml:trace>
  <inkml:trace contextRef="#ctx0" brushRef="#br0" timeOffset="99121.87">28167 8251 1922 0,'3'-8'11'0,"3"-3"9"0,4-11 0 16,7-3 1-16,13-10 1 0,0 3-5 15,0-10-7-15,7 2 4 0,-1 4-4 16,-3-3-3-16,-3 3 2 0,-3 11 0 0,-6 3-1 15,-9 4-2-15,1 2 0 16,-2 4-6-16,-5 5-2 0,1 0 4 0,-7 7-2 0,0 0-3 16,0 0 1-16,17 22 1 15,-14-5 3-15,0 11-3 0,1 6 6 0,-1 4 1 16,-3 16 3-16,3 3 10 0,5 0-2 16,-5-7 6-16,3-7 0 0,-3-10 0 15,4 1 4-15,-1-9 2 0,2-3 7 0,2-10 3 16,-1-5-6-16,8-7-6 0,-17 0-2 15,34-14-2-15,-11-5-2 0,10-14-1 16,-9-8-5-16,-11 7 0 0,0 4-3 0,-6-3-2 16,-4 5 15-16,7 2 19 0,-7 2 13 15,-3 5-15-15,7 4 1 0,0 5-12 0,-7 3 1 16,0 7-6-16,0 0 1 0,0 0-4 16,0 0 0-16,7 42-2 0,-4-20-5 15,-3 1 1-15,6 2-1 0,-2 2 2 16,6-8-4-16,-3 5-3 0,6-6 7 15,1-6-2-15,2-5-6 0,1-4 7 0,2-8-1 16,14-11-6-16,11-10-3 0,-7-7 8 16,-1-1-7-16,-9-2 8 0,0 1-5 0,-7 5 25 15,-7 5 8-15,0 7 15 0,-2 4-3 16,-5 3-9-16,4-2-17 0,-7 9 9 16,-3 4-7-16,0 0-6 0,0 0 10 0,0 0-5 15,7 35 15-15,-7-16-17 0,0 2-5 16,4 4 2-16,-4 3 1 0,9-2 1 15,-5 2-4-15,2-6-16 0,2-5-22 16,-2-2-30-16,4 2-57 0,-1-9-63 16,2-2-75-16,-1-3-101 0,-10-3-169 0,26-10 47 15,-8-4-208-15,-2-3-165 0</inkml:trace>
  <inkml:trace contextRef="#ctx0" brushRef="#br0" timeOffset="99406.21">29920 7260 2097 0,'-14'-25'151'0,"8"7"21"15,-4 4 29-15,6-3 4 0,-3 9-8 16,1-3-14-16,6 11-23 0,-13-6-17 0,13 6-14 16,-30 18-12-16,6 6-12 0,-2 15-13 15,2 9-6-15,0 4-2 0,2 17-8 0,5 10-4 16,7-2-3-16,7 13-1 0,6 3-14 15,7 0 4-15,7-4-9 0,5 1 4 16,8-7-8-16,8-3-3 0,5-5-2 0,-10-9-33 16,7-5-37-16,-3-16-50 0,-7-2-47 15,-4-18-65-15,-2-6-60 0,-4-8-97 0,-4-9-149 16,4-2-51-16,1-7 61 0,6-8-257 16,3-2-236-16</inkml:trace>
  <inkml:trace contextRef="#ctx0" brushRef="#br0" timeOffset="99721.95">30436 7603 2278 0,'-7'-11'116'0,"1"1"19"0,3 3 40 0,3 7 7 16,-7-14-6-16,7 14-23 15,0 0-13-15,-7-7-24 0,7 7-4 0,0 0-20 16,0 0-8-16,0 0 4 0,0 0-6 16,3 40 8-16,-3-19 3 0,4 4 1 15,0 3-3-15,-1 7-8 0,-3 2-1 0,3-2-9 16,0 20-6-16,0-10 1 0,4 8-4 16,4-1-5-16,-5-2-11 0,-3-11-41 0,7-7-45 15,-4-3-49-15,-1-8-53 0,-2 4-60 16,0-7-50-16,0-1-46 0,-3-3-79 15,3-7-145-15,1 1 9 0,-4-8 44 0,0 0-201 16,0 0-164-16</inkml:trace>
  <inkml:trace contextRef="#ctx0" brushRef="#br0" timeOffset="100106.16">30700 7660 1983 0,'13'-16'23'0,"0"2"3"0,4 2 4 16,-4 1-5-16,4 4-3 0,0-3 1 16,-1 2-5-16,1 4-1 0,-1 4 2 15,1-3-2-15,-17 3-1 0,27 7 0 0,-17 1-1 16,-4 5 2-16,-3 3-3 16,2 1-4-16,-13 7-1 0,2-2 4 0,-1 1 2 15,1 0-4-15,-2-1-3 0,2-7 1 16,3 2-1-16,-1 1 0 0,1-7-4 15,0 3 0-15,3-14 0 0,3 15 0 0,-3-15-1 16,7 7 6-16,-7-7 11 0,17 6 18 16,-8-2 6-16,-9-4 5 0,18 3 0 0,-5 2 3 15,-4-1-3-15,8 7 13 0,-4-1-7 16,4 3-3-16,-4 2 2 0,1 2 7 16,-7 0 6-16,-4 0-5 0,-3 0 2 0,0 7-7 15,-3-4-3-15,-7 1-6 0,-1 3-1 16,-5-2-2-16,2-1-4 0,-5-4-35 15,2-2-49-15,-4-5-49 0,-1-2-57 16,-2-1-56-16,1-10-85 0,2 0-148 0,5-5-15 16,3 2-162-16,-1-6-112 0</inkml:trace>
  <inkml:trace contextRef="#ctx0" brushRef="#br0" timeOffset="100589.35">31392 7600 1905 0,'0'0'95'16,"0"0"-8"-16,0 0-9 0,18-8-8 16,-18 8-11-16,0 0-3 0,0 0 0 15,0 0-7-15,0 0-6 0,-4 23-3 16,4-23 2-16,-10 17-5 0,0-9 1 0,0-1-12 16,0 3 4-16,-6-6-4 0,6 4 11 15,-7-2-8-15,1-1-3 0,-2-3 4 16,18-2 0-16,-30 0 3 0,10-7-5 0,7 0 9 15,-4-4-13-15,4 1 0 0,4-2-2 16,-2-1 17-16,4-5-16 0,4 0 0 16,0 1 6-16,6 1 1 0,4-8 3 0,-4 6-1 15,4 1 0-15,6-2 0 0,-3 1 4 16,1 5-6-16,-2 1-3 0,4 5-2 16,1-3-4-16,2 6 12 0,-16 4-5 0,33 4 0 15,-12 0 11-15,-1 6 6 16,-1 5 8-16,8 6-2 0,-3 0 13 0,6 15 7 15,-3-1 8-15,-1 0 16 0,-6 5 0 16,3 0-1-16,-13-5 4 0,1-7-4 0,-2 5 0 16,-5-1-9-16,-1-7-8 0,-3 0 1 15,-3 3-7-15,-1-3-6 0,-5-3-2 16,-5 0-6-16,1-1-6 0,-7-3-6 0,-7 3-18 16,1-9-29-16,-1 1-32 0,0-1-39 15,-6 1-43-15,3-5-34 0,3-1-32 0,0 1-41 16,10-3-45-16,-5-4-76 0,8-2-121 15,-2-2-81-15,16 3 59 16,-17-10-282-16,13-2-257 0</inkml:trace>
  <inkml:trace contextRef="#ctx0" brushRef="#br0" timeOffset="100856.9">31889 7103 2340 0,'14'-25'115'15,"-4"7"10"-15,0 2 21 0,0 4 3 0,-4-1-11 16,1 5-11-16,-4 1-21 0,-3 7-4 0,20 0-14 16,-20 0-9-16,48 25 2 15,-12 6 12-15,4 12 17 0,3 14 9 0,1 8 6 16,-8 0-6-16,-6 6-5 0,0 8-7 16,-10-2-11-16,-7 3-5 0,-3 3-7 15,-10 6-5-15,-6-5-6 0,-7-2-29 16,-8-6-32-16,-12-1-36 0,-3-10-47 0,-8-9-53 15,-9-3-39-15,-4-6-48 0,-6-10-53 0,6-12-65 16,0-7-139-16,-3 5-76 0,14-15 51 16,-1-1-246-16,4-6-229 0</inkml:trace>
  <inkml:trace contextRef="#ctx0" brushRef="#br0" timeOffset="108056.14">15309 14815 2245 0,'-23'0'79'16,"0"1"8"-16,6-1 5 0,17 0-7 15,-20 4-4-15,20-4-17 0,-10 4 5 0,10-4 19 16,0 0 18-16,37 10 20 0,13-11-6 16,56-12 6-16,25-10-1 0,45-9 7 15,24-9 0-15,14-3-7 0,12-6 4 16,8 0 4-16,5 0-9 0,12 3-9 0,-9-2-12 15,-11-1-5-15,-15 6-9 0,-22 3-9 16,-27 8-3-16,-47 8-11 0,-14 11-6 0,-16-11-12 16,-30 14-3-16,-14 4-9 0,-16 3-9 15,-3-4 2-15,-10 2-12 0,-1 5-24 16,-2 1-33-16,-14 0-37 0,0 0-35 0,24 0-51 16,-24 0-58-16,0 0-46 0,0 0-55 15,0 0-91-15,0 0-138 0,-38 18 55 0,26-17-351 16,-6-1-331-16</inkml:trace>
  <inkml:trace contextRef="#ctx0" brushRef="#br0" timeOffset="111139.95">26249 13949 2616 0,'14'-16'142'0,"-14"5"7"16,7 1 6-16,-1 0-15 0,-6 10-15 16,3-12-12-16,-3 12-15 0,0 0 10 15,0 0 5-15,24 25 4 0,-10 1-5 0,5 16-1 16,-2-1-9-16,2 9-7 0,5 3-11 15,0 3-4-15,-1 10-10 0,-7-6-4 16,5 11-6-16,-8-11-35 0,0-1-39 16,-3 0-52-16,-3-8-56 0,3-1-68 0,-6-12-62 15,-1-8-61-15,-3-8-108 0,0-9-102 16,-3-1 52-16,-1-6-315 0,4-6-273 16</inkml:trace>
  <inkml:trace contextRef="#ctx0" brushRef="#br0" timeOffset="111456.95">26730 14155 2301 0,'9'-25'14'16,"2"7"5"-16,2 3 2 0,-7 2-4 0,5 6 0 15,-1 2-5-15,-10 5-1 16,0 0 0-16,30 5 1 0,-17 5-3 0,-7 5-1 16,1 3 0-16,-7-1 4 0,4 1-3 15,-8-1-3-15,1 1-1 0,3 0-1 16,-4-4 4-16,4-2-5 0,4 1 5 0,3-2 4 15,-1 1 8-15,4-5 3 0,-3 3 5 16,6 0 6-16,0 1-2 0,-6-3 4 0,6 6 2 16,-3-3-1-16,4 7 6 0,-4 0 4 15,-1 7-8-15,-1-3-1 0,-8-1 7 16,-3 4-2-16,-2 2-8 0,-4 0-9 16,2-2 11-16,-6 0-19 0,-4-2 2 15,-3 0-35-15,0-10-46 0,3-5-61 0,-3-2-87 16,4-8-108-16,-1 2-115 0,7-8 39 15,-3-2-157-15,6-1-53 0</inkml:trace>
  <inkml:trace contextRef="#ctx0" brushRef="#br0" timeOffset="111856.86">27409 14134 1608 0,'37'-14'17'16,"-13"3"20"-16,-1 4 8 0,-7 0 3 15,-2 2-5-15,-1 2-2 0,-13 3-3 16,20 0 0-16,-20 0-3 0,0 0-1 0,17 12-4 15,-14-3-1-15,-3-9-2 0,0 0-5 16,-16 19 4-16,6-13 18 0,-10-5 5 16,2 5-6-16,-1-1 5 0,-4-3 3 0,-1-4 1 15,0-2-7-15,2 0-3 0,-2-3-2 16,7-8-6-16,1 2 0 0,5-5-10 16,8 4 1-16,0-7 1 0,9-1 0 0,5 0-3 15,-1 0 8-15,-1 1 1 0,5 0 3 16,-4 7 8-16,4 2-4 0,-1 2 5 15,4 4-4-15,-1 4 3 0,4 4 3 0,4 4 7 16,6 9 0-16,10 10 17 0,-14 0 4 16,11 13 9-16,-4-1-15 0,-6 8 15 15,3 2 4-15,-11 3-7 0,2-3 12 16,-12 3-5-16,-1 0-7 0,-8-10-15 0,-3-2 0 16,-5-3-7-16,-8 15 0 0,-8-10-4 15,1-3-3-15,-14-2-9 0,-2-7-17 16,-5-6-33-16,-12-7-44 0,6-6-38 0,-1-8-53 15,-1-1-49-15,-19-4-49 0,-5-6-80 16,6-5-126-16,2 1-45 0,-1 0 57 0,2-4-240 16,7 4-170-16</inkml:trace>
  <inkml:trace contextRef="#ctx0" brushRef="#br0" timeOffset="113489.55">1663 8350 2060 0,'-13'7'84'0,"13"-7"5"16,0 0-9-16,0 0-2 0,-14 5-3 15,14-5-14-15,0 0 12 0,0 0 3 16,50-11 11-16,3-5-7 0,11-1-8 0,16-8 11 16,7 0-13-16,6-8 5 0,-3 5-12 15,-6-4-11-15,6 0 23 0,-11 0-19 16,-2 3-3-16,-17 15 0 0,-10-4-11 0,-11 3-5 16,2 5 3-16,-14 3-12 15,-8-1 0-15,5-1 1 0,-4 8-7 0,-7-5-9 16,1 5-6-16,-14 1 3 0,19-3-19 15,-8-2-33-15,-11 5-23 0,0 0-27 0,23 1-30 16,-23-1-43-16,0 0-63 0,7 14-82 16,-7-14-175-16,0 0 43 0,-24 11-167 15,18-7-109-15</inkml:trace>
  <inkml:trace contextRef="#ctx0" brushRef="#br0" timeOffset="115623.61">1410 10982 1901 0,'-11'-10'123'0,"-2"6"0"0,7-2 3 16,6 6-14-16,-11-5-9 0,11 5-13 0,0 0-15 16,0 0-5-16,0 0-11 0,0 0-3 15,0 0-9-15,0 0 5 0,-3 25-11 16,3-25-5-16,23 19-1 0,-9-8-4 0,6-1 18 15,10-6 32-15,3-4 8 0,33-8 20 16,28-17 1-16,16-13-11 0,26-23 4 0,11-7-11 16,-3-11-7-16,3 0-5 15,-1-9-11-15,-3 2-1 0,-5 7-13 16,-19 4 2-16,-32 19-7 0,-13 6-2 0,-8 10-8 16,-20 14-8-16,-13 2 0 0,-6 6-3 15,-6 7 1-15,-5 3-10 0,-2-5-16 0,-5 9-4 16,1-2-18-16,-10 6-1 0,0 0 6 15,0 0-6-15,0 0-14 0,0 25 5 16,-13-8-9-16,-17 19 11 0,-10 3-6 0,-20 11 4 16,-3 0-9-16,-8 0 12 0,-2 8 1 15,-3-5-11-15,-4 0 16 0,-1-3-7 0,5 3 7 16,-11-6 3-16,8 3 6 0,-1-6-1 16,2-3-4-16,5-1-7 0,0-4 9 15,10 3 12-15,10-11-7 0,-1-2-3 16,8-1 1-16,2 0-14 0,11-4 17 15,9-10-9-15,2 6 13 0,4-10-9 0,5 2 12 16,3-3 2-16,3-3 5 0,7-3-6 16,-9 7-1-16,9-7 8 0,0 0-1 15,0 0 6-15,30-25-1 0,13-6 1 0,23-13 6 16,11-6-10-16,-1-6-7 0,15 2 8 16,-5-2 6-16,25-13-8 0,-29 13-1 0,2 4 2 15,-3 2-4-15,-15 0 9 0,-9 8-11 16,-11 11-23-16,-10 4-20 0,-6 7-18 15,-6 8-20-15,-10-1-34 0,-1 6-45 16,-10 3-38-16,-3 4-26 0,0 0-49 16,0 0-68-16,0 0-133 0,-36 31 40 0,12-12-137 15,0 5-68-15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4T14:27:15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1783 6094 1985 0,'-20'-2'103'16,"3"0"23"-16,4-2 13 0,13 4-9 15,-17-1-9-15,17 1-9 0,0 0-15 16,0 0-13-16,-23 0-9 0,23 0-7 0,0 0-16 15,0 0 4-15,0 0-10 0,0 0 4 16,53 5-11-16,-26-3-2 0,3-2-5 16,4 5 0-16,-1-5-14 0,6 0 12 0,-2 0-5 15,4 3-15-15,-5-3-26 0,4-3-30 16,3-2-32-16,-3-1-35 0,3-1-39 0,11-7-37 16,-18 2-58-16,-9-5-73 0,3 1-128 15,-14 0-184-15,-2-2-130 0</inkml:trace>
  <inkml:trace contextRef="#ctx0" brushRef="#br0" timeOffset="249.04">2357 5760 1877 0,'-8'-7'46'16,"8"7"19"-16,-9-11 13 0,9 11 0 15,-4-10-3-15,4 10-8 0,0 0-8 16,-3-7-15-16,3 7-2 0,0 0-6 0,0 0-5 16,0 0 5-16,0 0-13 0,37 32 4 15,-25-14-4-15,6-1 2 0,-6 2-14 16,9 6 16-16,-4 4-6 0,-1-2 3 0,-2 1-1 15,-1 2-3-15,-10-2 3 0,-3 1 0 16,-3 0-3-16,-4 4-1 0,-3 2 3 0,-10 8-1 16,-3 2-3-16,-1-8-2 15,-3-5-7-15,-3 1-31 0,5-10-33 0,4-5-45 16,1-9-61-16,4 4-53 0,-1-5-96 16,-4-1-105-16,8-1-147 0,1 2-64 15</inkml:trace>
  <inkml:trace contextRef="#ctx0" brushRef="#br0" timeOffset="5416.36">8713 5870 1810 0,'0'0'181'0,"0"0"2"0,0 0-8 16,0 0-3-16,0 0-8 0,0 0-4 16,-14-23-28-16,14 23-12 0,0 0-5 0,0 0-10 15,20-12-11-15,-6 5-24 0,6 4-1 16,6-5 1-16,4 1-14 0,10 0 1 16,-2-1-4-16,5-1-4 0,-1 5-8 15,6-3-13-15,-2 4-39 0,-2 1-51 0,2-3-50 16,-5 0-49-16,-5 2-58 0,-6-1-65 15,-3 1-68-15,-8-2-132 0,-2 5 49 0,-7 0-172 16,-10 0-106-16</inkml:trace>
  <inkml:trace contextRef="#ctx0" brushRef="#br0" timeOffset="5650.08">9083 5992 1775 0,'-20'12'25'0,"7"-1"27"16,3-4 26-16,-1-4 28 0,11-3 7 15,-9 10 6-15,9-10-5 0,0 0 0 0,-4 7-6 16,4-7 0-16,0 0 7 15,0 0-14-15,0 0 4 0,70-14-14 0,-40 6-5 16,7-2-14-16,16-5 1 0,1-1-14 16,-2 2-3-16,5-1-9 0,0 0-4 0,-7-3 1 15,-10 8-6-15,-3 3-12 0,-7-1-27 16,-4 1-36-16,-5 1-26 0,-2 2-18 16,-2-1-28-16,-4 2-31 0,1-3-29 0,-4 6-30 15,-10 0-40-15,6-4-46 0,-6 4-98 16,0 0-285-16,0 0-162 0</inkml:trace>
  <inkml:trace contextRef="#ctx0" brushRef="#br0" timeOffset="9333.64">11739 5611 1968 0,'0'0'34'0,"0"0"11"0,0 0 3 15,0 0-2-15,0 0-8 0,0 0 2 0,0 0-6 16,0 0 2-16,0 0-8 0,0 0 1 16,0 0 1-16,0 0-9 0,0 0 2 0,0 0 0 15,0 0 2-15,-43 11 12 0,43-11 1 16,-20 6 4-16,20-6 4 0,-20 4 1 15,20-4 1-15,-20-3 4 0,20 3-1 16,-20-7-2-16,7 5 10 0,-1-7-12 16,1 1 12-16,4-5-2 0,-2 1-18 0,1-5 2 15,4-2 2-15,6 2-18 0,-8-5 11 16,8 1-2-16,0-1-3 0,0-2-7 0,8 5-2 16,-8-1 4-16,6-2-14 15,1 7-3-15,-1 0 11 0,5-1 1 0,-2 9-11 16,4 0 2-16,5 3-8 0,-18 4 0 0,42 11 1 15,-18-1 5-15,3 8 4 0,9 11-5 16,1 3 9-16,-10 10 22 0,-1 0 0 0,-2-1 15 16,0 8 12-16,-15-5 7 15,1-3 7-15,-7-7 1 0,0 2 9 0,-6-1 3 16,0-3-2-16,-10 1 3 0,3-6 8 16,-4 1-8-16,-6-3-1 0,-3-3-12 15,-3-3-3-15,-1-1-4 0,-10-2-7 0,1-7-10 16,6-2-1-16,0-1-21 0,0-3-28 15,0-3-42-15,0 0-44 0,6-3-48 0,4-3-51 16,1 5-73-16,1-6-82 0,5-4-45 16,6 4-104-16,7 0-58 0,4-4 50 15,6-2-277-15,10 1-256 0</inkml:trace>
  <inkml:trace contextRef="#ctx0" brushRef="#br0" timeOffset="9849.85">12443 5635 2297 0,'0'0'73'16,"9"-7"12"-16,-9 7-2 0,14-3 1 0,-14 3 6 15,0 0-4-15,0 0-1 0,7-10-6 16,-7 10 0-16,0 0-6 0,0 0-3 0,0 0-13 16,0 0 3-16,0 0-4 0,-27-11-8 15,27 11 14-15,-16-1 6 0,16 1 4 16,-27-8-3-16,13 3 8 0,1 0 3 0,-4-1-1 15,-2-3 1-15,5-1-5 0,-2-3-2 16,-5-2-7-16,9-2 4 0,-6-3-7 0,9 0-3 16,-5-8-1-16,4-2-8 15,4-2-3-15,2-3-4 0,1 2-8 0,6-5-1 16,-3 4-4-16,7-1-3 0,3 3-1 16,0-1-6-16,3 3-3 0,0 1-4 15,1 10-6-15,-1 2-3 0,1 3-1 0,-5 6-4 16,9 5-3-16,-18 3 11 0,25 7-7 15,-4 8 4-15,-1 8 4 0,3 17-3 0,-3 3 2 16,-6 8-8-16,-4 5 4 0,-4 4 3 16,-3 2-3-16,0 3 3 0,-6-1 11 0,3 3 13 15,-6-3 14-15,-1-3-5 16,1-4 0-16,-2-2 0 0,8-13 2 0,0-7-7 16,-3-5-1-16,3-5-1 0,0-2-2 15,0-7-3-15,3 2 2 0,1-5 3 16,0-5-2-16,2-1 6 0,-6-7 4 0,20 0-7 15,-20 0 2-15,30-12-12 0,-16 2 1 16,5-10-4-16,1-3-14 0,-3-2-39 0,3-2-41 16,3-6-55-16,-2 4-75 0,-5 4-87 15,1-3-88-15,-4 0-120 0,1 1-116 0,-5 4 61 16,4 4-417-16,-2-2-447 0</inkml:trace>
  <inkml:trace contextRef="#ctx0" brushRef="#br0" timeOffset="10667.28">13526 5297 2857 0,'0'0'37'16,"-16"-12"21"-16,13 5-13 0,-2-4 5 15,5-2-9-15,5 1 1 0,-2-2-7 16,13-7-9-16,1 6 6 0,7-5-12 0,-5 8 1 16,8 2 0-16,-4 5-5 0,1 5 5 15,2 0-7-15,-3 9-10 0,4 7 10 0,-7 6 0 16,0 6 17-16,-6 13 18 0,-8 1-4 16,-6 9 15-16,-6 5 7 0,-5 6 0 15,-12 6 3-15,0-1 4 0,-4-2 2 0,7-12-4 16,-3-3-9-16,3-8-4 0,-1-9-6 15,15-5-10-15,-4-9-7 0,7-1 6 16,0-5-9-16,3-5-1 0,0 3 2 16,0-11 6-16,13 10-3 0,4-10 6 0,-17 0-4 15,43-3-2-15,-16-4-4 0,6 0-3 16,3-5-5-16,1 1 0 0,16-6-2 0,-2-4-3 16,-2 3-4-16,-5 2-27 0,-7 3-40 15,-4-2-53-15,-3 2-73 0,3-1-59 16,-6 3-82-16,-7-1-101 0,3 2-123 0,-6 3 50 15,-1 4-322-15,-2-2-300 0</inkml:trace>
  <inkml:trace contextRef="#ctx0" brushRef="#br0" timeOffset="11083.22">14979 4820 2591 0,'-3'-25'239'15,"-4"8"29"-15,7-1 21 0,-3 5 12 16,3 2 7-16,-3 3-30 0,3 8-27 0,-3-13-41 15,3 13-25-15,0 0-20 0,0 0-24 16,0 0-7-16,0 0-16 0,6 52 17 0,7 1-24 16,-2 6 5-16,-5 27 4 0,7 2 10 15,4 9 1-15,-10 6 0 0,10 1-4 16,2 4-4-16,-2-6-3 0,-1 3-9 0,5-5-11 16,-4-5-7-16,-4-2-7 0,4-9-7 15,-11-6-6-15,10 0-6 0,-5-24-2 0,-1-4-5 16,-7-12-22-16,4-13-29 0,-11-2-30 15,11-9-31-15,-7 1-44 0,0-6-63 16,0-9-51-16,0 0-65 0,0 0-69 0,0 0-67 16,0 0-64-16,0 0-83 0,-7-36-139 15,7 19 66-15,0-4-585 0,4-4-678 16</inkml:trace>
  <inkml:trace contextRef="#ctx0" brushRef="#br0" timeOffset="12083.51">16169 4947 3550 0,'-17'-7'1'0,"8"2"11"16,-1-1 3-16,10 6 5 0,-27 0-4 15,27 0-5-15,-33 24 19 0,0 2-9 16,6 2 9-16,0 10 6 0,0 2-4 15,8 10 4-15,2 0 3 0,10 1-5 0,1 3-8 16,9-9 9-16,4 5-6 0,2 0-4 16,8-6 1-16,-4-8 1 0,1-9 6 0,2-2 2 15,8-2 22-15,-11-9 13 0,7-3 7 16,0-6 4-16,-3-5-5 0,-17 0 0 0,36-10-5 16,-22-5-2-16,2-2-10 0,-2-4-5 15,-8-4-2-15,1 0-7 0,-4 0-9 16,-6 0-10-16,0 4-17 0,-7 0-31 0,-4 1-44 15,-2 3-50-15,-4 4-57 16,-7 5-49-16,-3 1-70 0,0 4-104 0,4 3-159 16,-4 0 32-16,6 3 58 0,10-3-265 15,14 0-223-15</inkml:trace>
  <inkml:trace contextRef="#ctx0" brushRef="#br0" timeOffset="12217.04">16770 5045 2279 0,'3'-9'141'16,"-3"9"-28"-16,10-7-7 0,-10 7-7 16,6-7-31-16,-6 7-59 0,0 0-83 15,27 6-111-15,-17-2-178 0,-3 0-63 0,6 5-175 16,0-4-101-16</inkml:trace>
  <inkml:trace contextRef="#ctx0" brushRef="#br0" timeOffset="12366.64">17106 5428 1946 0,'-7'26'220'15,"-2"2"7"-15,-1-6-15 0,-4 9-1 16,1-6-22-16,-4 1-16 0,4-1-12 16,-4 4-20-16,1-2-8 0,-5 1-31 0,4-3-58 15,1 0-49-15,-1 0-80 0,1 0-60 16,-1 0-56-16,-6-3-83 0,3 1-102 16,0 2-77-16,-4-4 48 0,1 0-189 15,3 0-103-15</inkml:trace>
  <inkml:trace contextRef="#ctx0" brushRef="#br0" timeOffset="19950.97">23026 9230 1756 0,'-13'-5'15'16,"-4"-1"25"-16,7 5 7 0,-3 1 5 16,13 0 5-16,-24 0-1 0,11 0 1 15,-4 7-1-15,-2 0 7 0,-5 4 0 16,4 3 4-16,-4 5-13 0,8 5 2 0,-4 1-3 15,4 0-2-15,-8 15 4 0,10-5 1 16,8-3-9-16,-1-2-1 0,4 8-6 16,6-12 0-16,-3 5-8 0,7-1 5 0,4 1-5 15,1 1 6-15,6-6-5 0,-2-2 3 16,11-5 4-16,-1-3-14 0,4-1 5 0,0-10-10 16,0 0-3-16,7-5 5 0,6-5-7 15,20-6 5-15,-13 4-8 0,4-5-2 16,-1-8 0-16,-6 0 3 0,0 3 9 15,-11-4-12-15,-6 6-3 0,-7-2 5 16,-3 2-8-16,-2-3-2 0,-6 1 10 0,6 2-4 16,-9 0-6-16,-2-2 0 0,-1 4 7 15,-3 1-15-15,2 1 2 0,-2-2-9 0,-6 4 1 16,-2-1-6-16,5 10 6 0,-6-20-5 16,-4 12 0-16,1-2 3 0,-2 5-3 0,1-2 4 15,-10 0 2-15,7-1 0 0,-7-1-4 16,3 8 4-16,0-6 7 0,-3-1-8 15,1 3 2-15,-2 0-3 0,2-2 7 0,2-1 0 16,-4-1 1-16,5 5-2 0,-7-6 6 16,7-1-4-16,-1 3 3 0,-1-5-1 0,2 1-3 15,-4-6 4-15,1 5-5 0,1 1 5 16,1-6-2-16,4 1 2 0,1-1-3 16,-2-3-4-16,-3 5 10 0,7-4-4 15,0-1 7-15,0-1-5 0,7 0 0 16,-1-2 4-16,1 3 2 0,0-2-2 0,6 1 4 15,4-3-4-15,-4-3 0 0,10 3 3 16,4-2-6-16,3 2 0 0,-3 2 1 0,-1 3 0 16,11 2-4-16,-7 6-2 0,1-1 5 15,-2 6 4-15,1 5-11 0,1 2 2 16,1 2 8-16,2 5-4 0,-1 4 9 16,-7 3-7-16,5 2 1 0,-4 11 5 0,-4-2-5 15,-3 6 5-15,-4-2 4 0,1 0-3 16,-7 7-9-16,0-5 6 0,0 2 6 15,-3 3-12-15,-1-4 3 0,1-1-24 0,3-6-42 16,-3 0-37-16,3-6-44 0,0 2-51 16,0-10-74-16,3 6-188 0,4-10-217 0,-4 0-170 15</inkml:trace>
  <inkml:trace contextRef="#ctx0" brushRef="#br0" timeOffset="20933.66">26523 9193 1937 0,'0'0'-16'0,"10"-8"19"16,-10 8 24-16,0 0 13 0,7-10 12 15,-7 10 6-15,0 0 11 0,0 0-2 0,6-7-1 16,-6 7-1-16,0 0-13 0,0 0 2 16,0 0-5-16,0 0-3 0,0 0 1 0,-53 14-3 15,33-11-8-15,3 2 1 0,-6-1-9 16,-4 2 6-16,1 4-7 0,-1-2 0 15,-3-1-8-15,-6 5 3 0,-15 8-6 0,7-9 1 16,8 3-3-16,3-3-3 16,-4-3-4-16,7 9 6 0,3-10 0 0,0 0-3 15,11-2 0-15,-1 1-7 0,1 1 2 16,2 0 9-16,5-2 2 0,-1 1 7 0,10-6-7 16,-17 4 14-16,17-4 6 0,-13 3 5 15,13-3-3-15,0 0-8 0,0 0-3 16,0 0-6-16,-24-13 9 0,24 13-9 0,0-18-2 15,0 9 0-15,3-8 3 0,4-1-7 16,-1-7 0-16,8-3-1 0,-4-1 0 16,4-2-1-16,-1-13-5 0,0 11 3 0,-3-2 12 15,-3 3 5-15,2-1-4 16,5-2 9-16,-7 3 6 0,-1 1-2 0,5 6-2 16,-5 0 11-16,1 6-11 0,-4 1-3 15,0 0 1-15,1 5-4 0,-1 4-16 0,1-1 2 16,-4 10 2-16,0 0-5 0,0 0 0 15,0 0-7-15,29 32 8 0,-22-9 0 0,0 7 2 16,-4 7-7-16,7 13 10 0,0 3-10 16,-3-2 8-16,3 8-7 0,0-7 5 15,0 8-4-15,-4-7 5 0,1-2-6 0,0-9 4 16,3 5 1-16,0-12-12 0,-4-10 8 16,2 0 4-16,-2-6-6 0,0-1-2 15,1-4 2-15,-1 0-19 0,8-4-25 16,-4-9-62-16,-10-1-64 0,0 0-80 0,30-11-88 15,-16-3-213-15,-1-2 48 0,1-4 58 16,-1-2-189-16,-1-6-123 0</inkml:trace>
  <inkml:trace contextRef="#ctx0" brushRef="#br0" timeOffset="21552.72">28439 8801 1786 0,'17'-8'-34'0,"-4"-3"16"0,1-2 2 16,2 4 16-16,4-7 6 0,1 7 10 16,-2-7 8-16,5 7 1 0,-1-1 2 0,-2 3-5 15,-2-4-2-15,1 5 2 0,0 5 2 16,-3 1-2-16,3 5 4 0,-4 2 3 16,1 3 0-16,-4 5 4 0,4 10 0 15,-7-2 1-15,0 4 3 0,-7 1 0 16,-3 1 3-16,-3 7 0 0,-4 2 6 0,-2 12 4 15,-5-3 10-15,-2-2-1 0,-5 0 2 16,2 0 7-16,5-2-7 0,-2-11-7 16,2-6-3-16,4-2-3 0,-4-2 0 0,5-1-7 15,2-4-7-15,1-2 4 0,3-5-1 16,-5 5-5-16,8-8-2 0,0-7 15 0,-3 11 5 16,3-11 8-16,14 7-5 0,-14-7 0 15,26-3-9-15,-26 3 3 0,40-4-12 16,-6-4-19-16,2-1-32 0,21-5-63 15,-14 2-67-15,7-3-95 0,4-2-145 16,-5-1-109-16,-16 3 53 0,5-1-129 0,-5 4-72 16</inkml:trace>
  <inkml:trace contextRef="#ctx0" brushRef="#br0" timeOffset="22151.68">31206 8568 1674 0,'0'-17'31'0,"3"9"28"0,0-3 19 15,-3 11 15-15,0-13 4 0,0 13-3 0,5-9-16 16,-5 9-12-16,0 0-3 0,0 0-3 16,0 0 7-16,0 0 5 0,0 0 6 0,12 47-2 15,-8-22-5-15,2 11 7 16,5 14 11-16,-5 1-7 0,7 5-6 0,-2-6-5 15,-2 1 7-15,4-2-10 0,-5 1 1 16,2-6-8-16,-1-6 6 0,-6-8-20 16,2-5 11-16,1 0-7 0,1-2-4 0,-4-8 2 15,0 0-9-15,-3-4 1 0,3 3 4 16,-3-4-1-16,0-10 0 0,3 15-16 16,-3-15-1-16,0 10-31 0,0-10-52 0,0 0-37 15,0 0-58-15,0 0-57 0,8 0-90 16,-8 0-169-16,0 0-49 0,0 0 61 15,0 0-147-15,0 0-101 0</inkml:trace>
  <inkml:trace contextRef="#ctx0" brushRef="#br0" timeOffset="25103.48">30913 7240 1633 0,'0'0'-126'16,"0"0"17"-16,-6-8 10 0,6 8 10 0,0 0 7 16,0 0 10-16,0 0 25 0,0 0-7 15,0 0 11-15,13-21 28 16,-13 21 3-16,6-7 27 0,-6 7 16 0,0 0 8 16,11-12 21-16,-11 12-2 0,6-6 4 15,-6 6-1-15,0 0-9 0,7-11-11 0,-7 11 4 16,12-6-3-16,-12 6-4 0,14-4-7 15,-14 4 0-15,0 0-9 0,24 2 4 16,-24-2-8-16,22 2 0 0,-8 4 1 0,-14-6-3 16,17 11 5-16,-7 0 2 0,-3 2 0 15,-1-4-10-15,-3 7 5 0,1 2 2 16,-1-2 4-16,0 1-3 0,-9 7 5 0,2-5 4 16,1 5 0-16,-3-2 4 0,-1 3 3 15,-3-6-5-15,0 2 0 0,3 0-3 16,-3 0 2-16,3-3-3 0,-2-7 7 15,2 6 1-15,-4-5-2 0,5-2-3 16,0 0 2-16,2-3-3 0,-2 4 7 0,2-4-2 16,4-7 0-16,-10 15 5 0,10-15 2 15,-3 7 2-15,3-7 0 0,0 0-6 0,0 12-3 16,0-12-3-16,0 0 1 0,0 0-6 16,0 13-1-16,0-13-4 0,0 0 4 15,0 0-2-15,20 3 0 0,-20-3-4 0,23 0 0 16,-23 0-6-16,23-3-3 0,-23 3-3 15,27-2-1-15,-10 2-8 0,-17 0-7 16,26-2-6-16,-9-1-22 0,-17 3-11 16,27-6-19-16,-14 6-20 0,-13 0-33 15,23-8-27-15,-13 4-42 0,1-3-72 0,2 1-405 16,-7-2-160-16</inkml:trace>
  <inkml:trace contextRef="#ctx0" brushRef="#br0" timeOffset="25551.42">31436 6861 1908 0,'10'-19'-33'0,"0"2"15"0,-3-1 21 0,3 3 15 16,0 2 2-16,0 1 1 0,0 2-2 16,0-3 0-16,3 4-5 0,-3 2-1 15,3 1-3-15,-13 6 1 0,24 0-3 0,-24 0 3 16,23 7-1-16,-7 4 1 16,-5-1-2-16,2 1 3 0,-2 7 2 0,-5 0 1 15,0 2 1-15,-6-1 3 0,-3 2 0 16,3-3 4-16,-6 4 0 0,-2 0 3 15,-5-5 0-15,4 4 9 0,-2-9 1 0,-2 1 2 16,-1-1 2-16,-5-3 0 0,2-5-7 16,1-1-1-16,-1-3 1 0,-3 0-5 15,0-6-2-15,-4 2 2 0,8-6-7 0,-1 2 1 16,4-2-1-16,-1-2 1 0,1-1-6 16,7-5-1-16,-2 6-7 0,5-2 1 0,0-3 0 15,6 6-2-15,0-3-9 0,1-3-16 16,3 5-27-16,0 2-30 0,2-1-29 15,2 3-28-15,-1 2-25 0,3 1-44 0,0-1-56 16,0 5-347-16,-2-2-103 16</inkml:trace>
  <inkml:trace contextRef="#ctx0" brushRef="#br0" timeOffset="26668.47">28507 7392 1711 0,'0'0'-33'0,"0"0"30"16,0 0 16-16,0 0 15 0,0 0 20 0,0 0 7 15,0 0 9-15,25-27 6 0,-17 19 0 16,1-2 0-16,4-2-5 0,1 2-1 16,-4-4-12-16,1 6-2 0,-2-1-6 15,4 0-3-15,1 3-7 0,-1 2-3 16,-13 4 0-16,24-3-5 0,-24 3-3 0,23 6-1 15,-13-2 0-15,7 4-3 0,-7 2-3 16,3 1-1-16,-3 6-1 0,-3-5 1 16,-1 2-2-16,-3 7-5 0,4-4 6 0,-7 1-5 15,0 1 3-15,-3 5-4 0,-4-8-1 16,4 5 0-16,-4-1 4 0,-6-2-1 0,3 1 1 16,3-5-2-16,-3 3-2 0,0-3 2 15,7-2-2-15,-4 2 4 0,1-7 0 16,2 3-3-16,4-10 0 0,-7 15 2 0,4-8 6 15,3-7 2-15,-3 12 7 0,3-12-5 16,0 0 0-16,-3 13 4 0,3-13 2 16,0 0 4-16,0 0-9 0,16 4 4 15,-16-4-3-15,20 0-8 0,-20 0 6 16,0 0 0-16,37-4-2 0,-37 4-5 0,30 0-8 16,-17-4 9-16,10 1-3 0,-3 0-11 15,-6-1-3-15,9 1-29 0,0-1-38 0,-2 0-37 16,-2 0-40-16,1-2-56 0,-7-1-57 15,8-1-127-15,-12-2-43 0,5-1-111 16,-4 0-44-16</inkml:trace>
  <inkml:trace contextRef="#ctx0" brushRef="#br0" timeOffset="27017.66">29143 6953 1658 0,'0'-21'92'0,"-4"4"18"0,4 2 8 16,0 1 8-16,0 3 3 0,0 1-3 15,0 10-1-15,4-12-14 0,-4 12-8 0,0 0-13 16,0 0-12-16,0 0-10 0,0 0-4 16,0 0-19-16,0 0 14 0,10 39-5 15,-10-14 2-15,3 2-3 0,4 8 2 16,-1 3 7-16,-2-2-16 0,-4 1 4 15,6-2-5-15,-2-3-7 0,3-3-6 0,-4 0-2 16,3-8 12-16,-2 0-11 0,-4-3-3 16,3-7-4-16,0 6-2 0,-3-5-1 0,0-2 5 15,4 0-1-15,-4-10 3 0,3 9-23 16,-3-9-14-16,0 0-38 0,0 0-38 16,0 0-45-16,0 0-51 0,0 0-49 0,10-27-49 15,-10 17-106-15,3 0-101 16,-3-2 49-16,0 2-110 0,0-5-48 0</inkml:trace>
  <inkml:trace contextRef="#ctx0" brushRef="#br0" timeOffset="27785.24">25816 7442 1561 0,'6'-14'-13'0,"5"1"25"15,-1 1 18-15,-1-1 16 0,-1-2 12 16,1 5 9-16,1-2 3 0,1-1-2 15,-1 1-1-15,-1 1 2 0,5-2-8 16,-4 6-6-16,3 0-8 0,-3 2-4 16,3-1-1-16,4 5-9 0,-17 1-1 0,27 1 2 15,-14 6-5-15,1 1 3 0,-4 5-3 16,-1 5-1-16,-2-1-2 0,0 6-2 16,-7-2 1-16,-4 4 5 0,-2-1-4 0,-1 1 5 15,-6 5 2-15,-1-5-4 0,1 0 4 16,-1 2-3-16,-2-2-1 0,2 1-2 0,5-8-5 15,-4 6 1-15,2-6 4 0,2-3-6 16,-1-1 4-16,2-3-2 0,5 1 0 16,-3-2-9-16,3 0-1 0,3-10 9 0,-7 15-9 15,7-15 5-15,-3 10-2 16,3-10-4-16,0 0 0 0,10 11 10 0,-1-7-6 16,-9-4-7-16,27 3 0 0,-7-6 2 15,0-1-6-15,6 3-34 0,1-4-35 0,3 0-41 16,0-2-50-16,-3-4-52 0,0 4-64 15,-3-7-155-15,1 3-235 0,-4-3-156 16</inkml:trace>
  <inkml:trace contextRef="#ctx0" brushRef="#br0" timeOffset="28251.35">26383 6822 1813 0,'10'-15'-101'0,"0"2"35"0,0 4 14 0,-3-1 21 16,2 2 15-16,2 1 22 0,-5 0 8 16,7 1 3-16,-3-1 2 0,-10 7 0 0,20-8 8 15,-20 8 2-15,21 0 1 0,-21 0-1 16,23 4 6-16,-13 4-3 0,0 2 1 15,-1 3-4-15,-1-1 3 0,-2 6-3 16,1 0 2-16,-4 2-1 0,0 5 2 16,-3 0-2-16,0 1 0 0,0-1-3 0,-3 4-5 15,0-2-1-15,-1 0 0 0,-2-2 1 16,3 0-4-16,0-4 0 0,-2-4-4 16,5 1 1-16,0-3 6 0,0-2 4 0,-3-6 5 15,3-7 5-15,3 15 11 0,-3-15 2 16,14 10-8-16,-14-10-3 0,21 0 4 0,-21 0-10 15,36-6 1-15,-17 2-6 0,2-2-1 16,2-2 0-16,1 1-5 0,-2 3-1 16,-1-4-2-16,-1 2-5 0,0 2 1 0,-7 0-2 15,0 1-13-15,-13 3-24 16,24-6-17-16,-24 6-13 0,16-2-16 0,-16 2-6 16,0 0-26-16,14 11-28 0,-11-10-34 15,-3-1-48-15,0 0-439 0,0 0-149 0</inkml:trace>
  <inkml:trace contextRef="#ctx0" brushRef="#br0" timeOffset="29134.31">22930 7554 1914 0,'6'-4'6'0,"-2"-4"14"0,-4 8 3 15,20-14 3-15,-10 8 3 0,6-5-1 16,-6 7-8-16,3 0 4 0,1 4 0 0,2-3-2 16,-16 3 1-16,27 7 6 0,-17 1-3 15,1 5 3-15,-5-1 6 0,0 5 7 0,-2 4 6 16,-8 1 1-16,4 3 8 0,-3 3 4 16,-3 4-2-16,-5 1 5 0,-2-1 8 15,-4 8 0-15,1 2-4 0,-1-14 7 0,7-2-10 16,0-5 4-16,7-3-16 15,-4-7 4-15,0 3-10 0,4-3 2 0,0 3 2 16,0-7-3-16,3-7 0 0,-4 12-9 16,4-12 3-16,0 0 2 0,20 6-15 0,-20-6 9 15,30-7-14-15,-10 7 4 0,10-8-11 16,-6-2-37-16,9-4-55 0,0 3-52 16,-3-3-66-16,0 3-73 0,0-7-115 0,0 4-97 15,-3-4 43-15,-4 0-150 0,0-3-84 16</inkml:trace>
  <inkml:trace contextRef="#ctx0" brushRef="#br0" timeOffset="29651.66">23476 6885 1677 0,'3'-18'-19'0,"0"5"34"15,2 1 17-15,1-1 6 0,0 1 6 0,1 5-4 16,-1-3 0-16,5 0-6 0,-5-1-2 16,7 4 0-16,-2 2-9 0,-11 5-1 15,24-2 1-15,-24 2-3 0,25 7 0 16,-11 3 1-16,-4 2-2 0,4 5-2 15,-4 1-1-15,-4 0 2 0,-3 2-1 0,-3-1-3 16,0 2 0-16,-3 0 1 0,0-5-4 16,0 5-1-16,-1-7-1 0,1-1 0 0,3-1 1 15,0 1-5-15,-3-5 1 0,3-8-1 16,3 17-3-16,0-9 1 0,-3-4 1 16,0-4-1-16,10 7-2 0,-4-1-3 0,2-4 2 15,-8-2 5-15,13 10 8 0,-7-4 1 16,5 1 4-16,-5 5 1 0,4 1 5 0,-3 2 4 15,-7 3 9-15,0 1 0 0,-4-2 2 16,-2 7 5-16,-4-2-1 0,-7 0 2 16,1-1-4-16,-4-2-2 0,-1-2-6 15,5-3-3-15,-4-3-3 0,-1 3-3 16,2-10 5-16,2-1-11 0,-2-3-2 0,1 0-15 16,-2 3-17-16,20-3-28 0,-30-6-36 15,17 6-38-15,13 0-55 0,-27-1-69 0,14-2-132 16,13 3-265-16,-13-6-135 0</inkml:trace>
  <inkml:trace contextRef="#ctx0" brushRef="#br0" timeOffset="43519.74">19689 9212 2004 0,'-6'-12'140'0,"2"2"25"0,1-4 18 16,3 6 13-16,0 8 1 0,-6-13-9 15,6 13-6-15,-8-12-23 0,8 12-25 16,-6-6-9-16,6 6-20 0,0 0-4 15,0 0-10-15,0 0-14 0,-7 31 0 0,7-14-19 16,0 5-2-16,7 6 3 0,-4 6-3 16,-3 7 1-16,3 17-4 0,5-7-5 15,-5 5-3-15,0-5-4 0,0 5-25 0,7-16-32 16,-2-5-54-16,1-7-42 0,-2-1-53 16,2-4-24-16,2-8-51 0,-1-5-52 0,-4-2-64 15,11-8-114-15,-17 0-16 0,27-18-268 16,-4-6-245-16</inkml:trace>
  <inkml:trace contextRef="#ctx0" brushRef="#br0" timeOffset="43819.38">20283 9001 2217 0,'3'-19'48'0,"1"5"25"16,-4 3 1-16,0 4-10 0,0 7 1 0,0 0 4 16,0 0 6-16,0 0 7 0,-24 47 8 15,14-14-3-15,-7 22-3 0,4 0-21 0,-1 6 19 16,-2 14-4-16,13-7-1 0,-4 0-8 15,7-5-1-15,7-6-18 0,3-4 9 16,3-8-5-16,4-10-3 0,3-10-3 0,-4-10-8 16,11-2 6-16,-7-9-13 0,7-7 6 15,3 2 1-15,-7-12-3 0,-3 1-14 16,4-12 4-16,-8 5-4 0,1-6-1 16,-14 0 2-16,1 1-12 0,-8 3 5 0,1-2-10 15,-8 9-6-15,2-3-3 0,-7 3-10 16,-2 9-28-16,-5-2-27 0,0 7-32 0,-7 0-28 15,0 1-39-15,0 8-46 0,3-1-47 16,-3-1-85-16,10 0-146 0,7-2 44 16,-4-2-185-16,7 0-128 0</inkml:trace>
  <inkml:trace contextRef="#ctx0" brushRef="#br0" timeOffset="44552.52">16329 9493 1911 0,'11'-17'67'0,"-5"6"5"0,4 1 1 0,4-1-4 16,-4 4-5-16,-1 5-6 0,5-1-5 15,-1 1-3-15,-13 2-7 0,37 10-1 16,-17 1-1-16,0 13 2 0,-7 1-5 0,0 1-1 16,-2 8-7-16,-8-1 2 15,-3-7-6-15,0 6-3 0,0 2-1 0,-3-9 4 16,0 0-7-16,-2-9-6 0,5 2-2 15,0-5-9-15,5-1-1 0,-2-1 6 0,3-6-6 16,7 0-1-16,-2-1 1 0,-5-1 8 16,7 1-6-16,1 0-3 0,-1 1 5 0,-7 3 10 15,8 0 7-15,-1 3 12 0,-2 3 7 16,-8 3 20-16,-3-1 2 0,3 9-5 16,-9 6 10-16,-8-3-13 0,1 4-16 0,-4 8 9 15,-7-4-9-15,5-3 4 0,-5-8-8 16,7-8-57-16,1-3-72 0,-1-4-81 0,-2-10-102 15,2-3-194-15,-3-10 23 0,3-2 39 16,0-10-141-16,4 0-53 0</inkml:trace>
  <inkml:trace contextRef="#ctx0" brushRef="#br0" timeOffset="44838.74">16906 9440 1666 0,'27'-18'72'0,"3"6"9"0,-3 2 2 16,-8 3-4-16,5 1 1 0,-4 9 3 15,-4 0-10-15,5 5 9 0,-1 9 0 16,-7 0-8-16,0 8 11 0,-3 5-18 0,-10-2 1 16,0 9 17-16,0-2-15 0,-10 12-6 15,0-9 3-15,10-8 2 0,-3-3-18 16,0-8 4-16,9-1-12 0,-3-5-2 16,11-2 7-16,-1-10-10 0,7-1-6 0,7 0-2 15,16-9 6-15,17-7-21 0,-6 2 5 16,6-6-7-16,-11 3 7 0,-2 4-11 0,-13 1 8 15,-4 1 3-15,-4 5-12 0,-3-2-33 16,-3 8-52-16,1 0-45 0,-21 0-53 16,27 1-51-16,-21 2-73 0,0 1-135 0,1 5 11 15,-4-1-171-15,-3 0-93 16</inkml:trace>
  <inkml:trace contextRef="#ctx0" brushRef="#br0" timeOffset="47402.39">19586 7525 1753 0,'3'-10'31'0,"1"-2"5"0,6-1 2 15,0-2 5-15,9-7-1 0,11 4-5 0,-3 0-1 16,3 4-5-16,3-3-3 16,-6 9-1-16,0 2 2 0,0 3 0 0,-4 3 0 15,-3 9 9-15,3 3 11 0,-9 5 15 16,-1 4 13-16,-10 4 21 0,-3 1 11 0,-3 6 7 15,-10 14 3-15,-7 0-20 0,-7 1 11 16,0-7-3-16,8 2-6 0,2-13-12 16,0-5-8-16,7-2-2 0,4-4-10 0,-1-7-21 15,1 3 7-15,-2-4-7 0,8-2-1 16,0-8 0-16,17 7-1 0,-17-7-10 0,37-3-4 16,-7-1 4-16,6-7-14 15,4 4-44-15,4-7-76 0,5 0-72 0,-5-1-110 16,2-6-161-16,-2 3-80 0,-14-6 68 15,0 5-236-15,-6-1-184 0</inkml:trace>
  <inkml:trace contextRef="#ctx0" brushRef="#br0" timeOffset="47885.12">20643 6619 2043 0,'-4'-8'35'0,"4"8"23"16,0-14 4-16,0 14 4 0,-3-7 10 0,3 7-9 15,0 0-6-15,-10-8-4 0,10 8-4 16,0 0-11-16,-33 8-3 0,6-1 3 0,4 3-10 16,-10 5 8-16,-1-1-8 0,1 3 2 15,-3-3-4-15,2 1 3 0,4 0 4 16,7-2-7-16,-4 2 0 0,3-4 9 0,1 0-5 15,3-1 6-15,3-2 18 0,4-1 5 16,-1-1 17-16,5-2 15 0,9-4 21 0,-21 4 7 16,21-4-11-16,0 0-12 0,-30-14-8 15,27-1-13-15,0-6-6 0,6-5-8 16,8-23-3-16,5 3-8 0,1-8-9 16,-1 3-4-16,1 1-5 0,7 1-3 15,-8 5-3-15,-6 12 4 0,0 1 1 0,-3 9 3 16,3 1-4-16,-7 7-1 0,4 2-12 15,-7 5-5-15,0 7-1 0,0 0 2 0,0 0-1 16,0 0-3-16,23 25-8 0,-16-3 8 16,3 10-1-16,3 15 4 0,4 6 3 0,3-3-8 15,-4 3-14-15,5-3-29 16,1 0-34-16,-5 0-50 0,7-6-71 0,-8 2-64 16,-5-11-73-16,-5-10-131 0,4-6-100 15,-4-4 65-15,-6-2-305 0,8-3-284 16</inkml:trace>
  <inkml:trace contextRef="#ctx0" brushRef="#br0" timeOffset="48619.5">16119 7685 2339 0,'0'0'25'16,"17"-3"2"-16,-17 3 0 0,16-7 2 15,-2 1-2-15,7 2-2 0,-2 0-2 0,1 0-1 16,7 4 1-16,-3-2-3 0,-2 4 1 16,2 2 0-16,-4 10 6 0,7 4 5 15,-11 4 17-15,-6 10 13 0,-7 3 9 0,-3 2 13 16,-13 19-2-16,0 1 4 0,-7 11-2 16,-10-3 16-16,0 0-3 0,3-19-4 0,0 3-5 15,0-6-1-15,5-4-15 0,5-9 3 16,7-7-12-16,-1-7-8 0,8 1-2 15,-7-5-5-15,10-2-1 0,0-10-5 0,10 11-8 16,-10-11 4-16,41-4-4 16,-14 0 2-16,9-9-7 0,13-7-18 0,5 3-33 15,-4-1-61-15,-3-6-68 0,3-1-75 16,-4-1-83-16,-2-5-183 0,-4 5-18 0,-1-2 51 16,2-5-241-16,-1-2-192 0</inkml:trace>
  <inkml:trace contextRef="#ctx0" brushRef="#br0" timeOffset="48968.61">16996 6853 2069 0,'-3'-17'27'0,"-11"6"-3"0,4 1 2 15,1 6-2-15,-2 4-1 0,11 0-2 0,-33 11 0 16,10 2 1-16,0 6 3 0,-4 2 5 16,7 1-4-16,0 0 6 0,3 3-4 15,7-4 2-15,7-4 0 0,3 4 0 0,3-7 1 16,20 4 4-16,7-3-4 0,4 0 2 16,16-1-9-16,3 1-4 0,-10-2 2 0,-13-1 0 15,0-2-3-15,-3 3-3 16,-10-1 0-16,-1 3-3 0,1 6 3 0,-4-1 3 15,-6 5 4-15,-10 0 3 0,-7 7-3 16,-14 8-6-16,-6 3-4 0,0-7 4 0,-6 3-8 16,-4-7-37-16,-4-3-58 0,-5-4-98 15,-2-4-108-15,5-9-145 0,13-3-212 16,-5-5-144-16</inkml:trace>
  <inkml:trace contextRef="#ctx0" brushRef="#br0" timeOffset="49552.18">13730 8225 1984 0,'0'0'92'0,"0"0"-4"15,0 0 4-15,3-39 2 0,10 22-8 16,4-2 0-16,16-13-3 0,-6 7 0 16,0 7-8-16,3 3-6 0,-11 5-4 0,5 4-14 15,-7 5 0-15,2 8-6 0,5 3 11 16,-7 15 8-16,-1 1 11 0,-10 10-6 15,2 17 14-15,-8-2-5 0,-11 8 0 0,5 0 7 16,-18 15-7-16,-6-5 8 0,0 1-7 16,0-8 3-16,3-12-16 0,5-1-3 15,-5-5-1-15,7-5-17 0,0 3 3 0,6-10-1 16,8-13-10-16,-1 2-5 0,4-6-5 16,3-2-1-16,7-6 6 0,2-2-10 0,-9-5-8 15,37-5-12-15,-1-8-32 0,18-6-59 16,-4-12-47-16,4 1-49 0,9-15-67 15,-7 5-83-15,1-7-196 0,-4 4 18 16,-16 4 75-16,-1-4-233 0,8-13-165 0</inkml:trace>
  <inkml:trace contextRef="#ctx0" brushRef="#br0" timeOffset="50202">14386 7385 1997 0,'-3'-7'53'0,"3"-2"18"0,0 9 9 16,-13-15 12-16,5 11-6 0,8 4 6 15,-16-10-12-15,16 10-8 0,-20 0-3 16,20 0-6-16,-37 17-7 0,11 1 3 0,-1 4 5 15,-10 10-9-15,7 6 11 0,0 2-4 16,0 3-11-16,0-3-1 0,11 2-7 16,5-5 2-16,11-6-7 0,-4-6 2 15,7 0 7-15,7-7-11 0,-4 7-5 0,7-11 10 16,0-3-6-16,3-4-2 0,11-2 5 16,-4-5-8-16,3-5-5 0,7-2 3 0,-7-1-10 15,1-2 0-15,-5-4 3 0,5 6-10 16,-10-2 14-16,-5-1-12 0,-2 1-18 0,-1-1-25 15,2 3-36-15,-8-1-30 0,3 5-36 16,-3 4-32-16,0 0-37 0,0 0-34 16,-11-8-46-16,11 8-135 0,0 0-36 15,0 0-146-15,0 0-96 0</inkml:trace>
  <inkml:trace contextRef="#ctx0" brushRef="#br0" timeOffset="52219.51">14326 8362 1894 0,'-16'-19'154'0,"2"2"2"16,1 9 1-16,-1-3 10 0,8 5-12 0,-1 2-31 15,7 4-10-15,0 0-18 16,0 0-7-16,0 0-4 0,117 21-6 0,-17-2-5 16,53 16-4-16,31 5 10 0,12 5-4 15,31 5 14-15,3 5-3 0,3 8-8 0,81 19 7 16,-71-20-6-16,67 20 10 0,-63-18-10 16,-1-4-1-16,4 2-8 0,-13 1-7 0,-11 2-5 15,-12-5-3-15,-21-9-7 0,-19 8-5 16,-5 6 1-16,-28-10-3 0,-12 0-16 15,-39-10-24-15,-6 0-18 0,-8-5-34 0,-25-12-37 16,-5-2-34-16,-13-2-15 0,-9-12-9 16,-4-2-46-16,-7-10-65 0,-7-5-67 0,2-11-141 15,-2-9-32-15,-9-9 49 16,0-25-222-16,-5-23-165 0</inkml:trace>
  <inkml:trace contextRef="#ctx0" brushRef="#br0" timeOffset="52552.71">19727 6585 2049 0,'-5'-32'101'0,"2"4"4"16,0 6 6-16,0 4 0 0,0 5 3 16,-1 2-14-16,-2 7-18 0,6 4-9 15,0 0 2-15,-54 28-14 0,-3 22-1 16,-16 9 7-16,10 14 8 0,-44 45 9 15,-7 12 11-15,-15 16-4 0,-52 47 16 0,-8 10-1 16,-11 8 6-16,-27-4-2 0,-3 4 10 16,10 4-6-16,-7-11-2 0,24-16-10 0,63-51-1 15,7-5-10-15,6-1-10 0,17-9-7 16,13-19-8-16,34-28-3 0,6-13-8 0,11-5 2 16,16-12-13-16,10-17-20 0,-1-3-23 15,8-9-19-15,4-7-32 0,6-4-45 16,3-5-67-16,0 0-74 0,22-25-71 15,8-15-87-15,17-16-170 0,13-3 28 16,13-14 60-16,27-24-258 0,17-3-224 0</inkml:trace>
  <inkml:trace contextRef="#ctx0" brushRef="#br0" timeOffset="52852.93">19640 7086 2179 0,'9'-32'71'0,"-2"7"28"0,-4 7 4 0,-3 4-9 16,3 3-11-16,-3 11-5 0,0 0-3 16,0 0-7-16,-30 33 0 0,-3 27 12 0,-10 14 12 15,-30 27 3-15,-10 12 9 16,-11 5-6-16,-2 12 28 0,-18 12-11 0,0 4 1 16,-6 8-7-16,1 0-3 0,-4 3-9 15,-5-7-13-15,9-11-4 0,2-3-11 16,10-14-2-16,11-7-4 0,16-10-11 0,20-30-1 15,13-16-5-15,7-2-32 0,17-15-28 16,2-10-32-16,15-13-15 0,-1-3-44 0,14-8-56 16,-7-8-56-16,0 0-42 0,70-43-52 15,-6-7-115-15,12-18-81 0,27-29 49 0,20-19-228 16,4-6-181-16</inkml:trace>
  <inkml:trace contextRef="#ctx0" brushRef="#br0" timeOffset="53086.31">20076 7632 2067 0,'30'-32'88'0,"-6"7"32"0,-5 3 18 0,-5 4-1 16,-4 8-4-16,-4 0-3 0,-3 2-22 16,-3 8-9-16,0 0-7 0,0 0 11 15,-26 47 9-15,-14 10-9 0,-20 12 3 0,-30 29-5 16,-13 10 10-16,-17 7 2 0,-7 16-4 16,-56 44-9-16,-4 0-7 0,-3 0-3 0,40-45-7 15,-46 40-10-15,49-47-6 16,3-10-8-16,21-13-2 0,23-8-6 0,31-30-8 0,12-2-17 15,20-20-28-15,10-2-9 16,20-13-23-16,7-10-41 0,14-8-44 0,6-7-73 16,14-13-73-16,18-6-100 0,16-21-190 15,5-10 35-15,0-10 56 0,10-3-254 16,20-24-210-16</inkml:trace>
  <inkml:trace contextRef="#ctx0" brushRef="#br0" timeOffset="53303.44">20369 8211 2176 0,'11'-1'61'0,"-11"1"-4"0,0 0 5 16,0 0 4-16,-7 30 13 0,-13-5-1 15,-20 15-4-15,-23 15-8 0,-14 4-4 16,-34 29-6-16,-12-2-4 0,-13 3-3 16,-18-3 6-16,-9 6-9 0,-14-2-2 0,-3-14-16 15,-13-1-4-15,-4-7-32 0,-3-12-33 16,7-6-35-16,10-15-52 0,6-2-39 0,37-25-50 15,10-2-96-15,-6-12-107 0,-2-8-181 16,15-11-99-16</inkml:trace>
  <inkml:trace contextRef="#ctx0" brushRef="#br0" timeOffset="53535.87">16013 8111 1788 0,'6'-29'40'16,"4"-2"8"-16,4 10 2 0,2-2-4 0,8 2 0 16,16 3 2-16,16-3 4 0,21 6 0 15,33 2-5-15,30 1-7 0,64 5 0 0,16 1-3 16,26 12-1-16,14-6-3 0,1 7-2 16,8-4-5-16,4 2 0 0,-15-1-2 15,-19 2-21-15,-18 1-43 0,-22-3-53 0,-49 0-54 16,-17-1-43-16,-3-3-81 0,-10-8-332 15,-13-2-102-15</inkml:trace>
  <inkml:trace contextRef="#ctx0" brushRef="#br0" timeOffset="53753.17">20683 7225 1813 0,'-4'-31'69'0,"1"12"10"0,-10 1 1 0,-4 8-3 15,-6 7 6-15,-21 12-3 0,-32 17 8 16,-25 20-3-16,-35 26 2 0,-8 10-1 0,-9 21 7 15,-64 50-8-15,11 6-7 0,-7 15 8 16,0 1-5-16,2 4-3 0,12-14-3 16,46-40-4-16,12-11-15 0,8-3-3 0,20-11-16 15,19-12-4-15,34-19-33 0,0-8-19 16,20-6-47-16,17-14-39 0,6-10-47 16,10-6-67-16,4-13-79 0,3-1-168 15,0-4 44-15,3-1-159 0,-3-6-80 0</inkml:trace>
  <inkml:trace contextRef="#ctx0" brushRef="#br0" timeOffset="58469.46">11556 4328 1745 0,'-3'-21'79'0,"-4"4"30"0,1 5 15 16,-2-1 27-16,2 2 10 0,3 3 0 15,3 8 2-15,-7-10-27 0,7 10-17 0,0 0-10 16,-9-7-6-16,9 7-15 0,0 0-6 16,0 0-7-16,-11 25-5 0,8-9-10 15,3 0 6-15,-4 8 1 0,4-5-4 0,0 9 9 16,-3 0-6-16,3 2-7 0,0 0-5 16,-3 4-3-16,0-2 4 0,3-3-4 0,3-2-5 15,-3-2-2-15,0-2-8 16,0-3-4-16,3-2 3 0,0-1-3 0,-3-2-5 15,0 0-5-15,4-5-16 0,-1 2-37 16,-3-5-27-16,0-7-48 0,6 16-44 0,-6-11-94 16,0-5-104-16,0 0-170 0,0 0-4 15,0 0 69-15,0 0-224 0,0 0-171 16</inkml:trace>
  <inkml:trace contextRef="#ctx0" brushRef="#br0" timeOffset="58786.36">11286 4715 2064 0,'-13'-5'83'0,"13"5"7"0,0 0-3 16,-10-6-15-16,10 6-3 0,0 0-9 15,0 0-6-15,0 0-5 0,0 0 1 0,0 0 4 16,7 28-8-16,5-10 3 0,2-1 0 16,2-2-1-16,8 7-6 0,0-1 4 0,2-1-3 15,-3-4 7-15,4 2-5 0,0-7 16 16,-1-1 5-16,-2-6-2 0,6-4 1 15,6-1-4-15,7-7-6 0,14-12 2 0,0-5-6 16,-7-3 5-16,3-4-19 0,-9-1 2 16,-4-2-1-16,-7-8-1 0,-6 4 1 0,-7-1-10 15,-4 7 0-15,-2 6 1 0,-4 7-2 16,-1 0-6-16,-1 5-3 0,-5 0-12 16,0 5-44-16,4 3-36 0,-7 7-16 15,0 0-39-15,0 0-27 0,0 0-31 16,0 0-31-16,0 0-37 0,-10 29-49 0,10-19-134 15,0 2 8-15,0 1-153 0,0-1-83 16</inkml:trace>
  <inkml:trace contextRef="#ctx0" brushRef="#br0" timeOffset="65020.71">23026 11000 1863 0,'-10'-18'177'0,"7"5"31"0,-1 3 2 15,1 1-2-15,3 9-15 0,-10-7-19 0,10 7-21 16,0 0-20-16,0 0-17 0,0 0-9 0,-17 32 3 16,14-6 8-16,6 10 4 0,-3 17 0 15,4 1 4-15,-1 7 4 0,-6 2 0 16,6-5 0-16,4 9-8 0,-11-9-3 15,-2-1-13-15,6-14-6 0,-4-7-5 0,1-5-3 16,6-6-18-16,-3-6 1 0,0 2 2 16,4-7-12-16,-4-2-4 0,0-12-2 0,-4 9-6 15,4-9-5-15,0 0-29 0,0 0-34 16,0 0-45-16,0 0-34 0,-6-34-61 16,6 26-54-16,-7 0-61 0,7-2-67 0,0-1-78 15,0 11-188-15,0-14 30 0,7 6 66 16,-4 1-329-16,4-2-321 0</inkml:trace>
  <inkml:trace contextRef="#ctx0" brushRef="#br0" timeOffset="65737.33">31513 10875 2605 0,'-10'-13'193'0,"3"2"13"0,0 4-8 16,1 3-13-16,6 4-27 0,0 0-15 16,0 0-12-16,-13 19-3 0,6 4 6 15,0 13 14-15,-3 14 1 0,4 1 0 0,-1 5-9 16,4 3-3-16,-1 0-5 0,1-1-11 16,-1 3-13-16,8-8-12 0,-4-6-7 15,0-8-9-15,3-3 0 0,1-3-15 0,-1-6-7 16,-6-4 4-16,3-6-4 0,0 1-8 15,0-1 4-15,3-5-22 0,-3-1-28 0,0-11-41 16,0 0-52-16,-3 13-48 0,3-13-39 16,0 0-45-16,0 0-40 0,0 0-42 15,0 0-49-15,-11-25-44 0,11 25-93 16,-3-18-84-16,0 8 50 0,0 0-272 16,3-1-282-16</inkml:trace>
  <inkml:trace contextRef="#ctx0" brushRef="#br0" timeOffset="66603.66">26346 11251 2245 0,'17'-25'-56'0,"-4"-1"31"0,7 2 24 0,-6 5 11 16,-1 2 3-16,4-1 2 0,-4 5-5 15,3 4 9-15,1 3 2 0,-4 6 4 16,-13 0 4-16,27 15 3 0,-13 2 1 0,-5 4 4 16,-2 8 6-16,-4 7 3 0,-3 3-8 15,-10 17 6-15,-10 13-1 0,4-11 2 0,-14 8-9 16,0-1 6-16,3-18-2 0,4-1-6 16,-8-7 8-16,5-6 13 0,3-12 13 15,3-2-2-15,-1-13 4 0,2 1-10 0,5-10-11 16,14 3-3-16,-36-21 7 0,23 5-14 15,2-7 3-15,1-7-10 0,4-2-9 16,6-6 3-16,3 1-13 0,4-1 9 16,-1 5-23-16,11-14-28 0,-4 8-41 0,7 0-39 15,-2 9-63-15,7-8-74 0,5 6-98 16,0 0-134-16,4 3 44 0,0 10-124 16,-4 2-61-16</inkml:trace>
  <inkml:trace contextRef="#ctx0" brushRef="#br0" timeOffset="67036.23">28880 10884 1713 0,'16'-15'89'0,"4"3"7"16,-7-1 6-16,4 3-6 0,-1 2-6 0,5 1-6 15,-1 6-7-15,-4 1-6 0,5 1-6 16,2 5-3-16,-4 3 3 0,8 12-11 16,-10-1 0-16,6 14 4 0,-3 8 4 15,-3 1 5-15,-10-5 5 0,-7-1 0 0,-7 13-5 16,-3 0 8-16,-6 0 0 0,-8 0-5 15,-6-1-8-15,-3-5 3 0,-4-6 2 0,1-5 4 16,-2-7-12-16,8-9 10 0,0-6-4 16,5-8-10-16,1-6 0 0,-3-8-5 15,0-3-3-15,4-11-10 0,7 0-3 0,-5-18-2 16,12 6-16-16,2 5 1 0,4 0-10 16,3 1-24-16,3 3-35 0,7-5-42 0,0 8-39 15,3-1-41-15,7 2-52 0,0 7-68 16,-3 2-102-16,6 5-108 0,0 6 44 15,1-1-150-15,0 5-110 0</inkml:trace>
  <inkml:trace contextRef="#ctx0" brushRef="#br0" timeOffset="68188.23">19599 11534 1874 0,'-3'-14'104'0,"3"14"11"0,-10-8-5 16,10 8 1-16,0 0-7 0,-9-11-24 16,9 11 3-16,-14 0-13 0,14 0-11 0,0 0-2 15,0 0-1-15,-37 11-7 0,24-5-9 16,-1 1-4-16,-2 1-3 0,2-1-2 16,-2 3 1-16,-1-5 3 0,-3-1-6 0,0 2 5 15,6-3 3-15,-2-1-3 16,16-2-2-16,-33 0 0 0,16-2 0 0,1-1 14 15,-5-4-10-15,4 0 0 0,-2-4 9 16,2-3-6-16,4 3-7 0,3-7-4 0,3-3 4 16,-3 3 2-16,10-3-16 0,0-1 16 15,0 0-19-15,10-3 8 0,4-6 0 0,-5 3 0 16,12 3-2-16,-5 0-5 0,4 3 9 16,-7 4-15-16,4 4 2 0,7 2 10 15,3 3-15-15,-5 7 7 0,5 2 1 0,6 5 8 16,4 5 4-16,10 12-5 0,-1 6 7 15,1 9-9-15,-1 13 14 0,-16-8 3 16,14 16 14-16,-14 3 9 0,-10-9 8 16,-10 2 15-16,0 3 4 0,-7 0 7 0,-9-5 2 15,-7 1-2-15,-11-7-1 0,1 0 0 16,-4-8-9-16,-3-5-1 0,-7-4-9 0,-2-4-8 16,2-10-10-16,3-5 4 0,1-6-11 15,-4-4-9-15,4-1-17 0,-7-9-17 0,-4 0-18 16,11-1-31-16,3-3-26 0,3 2-45 15,5-5-49-15,1 2-67 0,12-2-68 16,-2-2-78-16,8-1-142 0,10 0-61 0,6-4 71 16,3-1-362-16,25-1-353 15</inkml:trace>
  <inkml:trace contextRef="#ctx0" brushRef="#br0" timeOffset="68471.47">20059 11670 2624 0,'0'0'100'0,"0"0"19"0,0 0-3 16,0 0-11-16,33-8-13 0,-19 1 2 0,2-1 3 15,11-2-14-15,3-5-3 0,3 1-5 16,24-4-3-16,-3 0-9 0,3 1-8 0,-5 2 10 16,8 1-12-16,-3 0-1 15,3 2 3-15,-16 2-13 0,-1 0-6 0,-6 2-4 16,-4 4 3-16,0-2-8 0,0 3 2 15,-3 2-19-15,0-6-46 0,-6 6-33 16,-4 1-62-16,-4-3-39 0,-2 3-37 0,-4-2-25 16,-10 2-19-16,14-2-7 0,-14 2-22 15,0 0-16-15,-20-24-15 0,10 10-359 0,-7 2-166 16</inkml:trace>
  <inkml:trace contextRef="#ctx0" brushRef="#br0" timeOffset="68737.53">20726 11247 1926 0,'-17'-10'7'15,"7"-2"44"-15,-3 2 33 0,3-4 25 16,3 7 20-16,1-3 10 0,-1 1 14 15,0 2 1-15,7 7-9 0,-3-13-6 16,3 13-27-16,0 0-1 0,0 0-15 16,0 0-11-16,20-5-6 0,-20 5-8 0,27 15 4 15,-7 4 6-15,17 9-1 0,-7 4 5 16,0 4-1-16,0 3 9 0,-8 7 1 0,8-2 8 16,-16 5-1-16,10 1 1 0,-11 0-6 15,-7 0-4-15,-6-8-9 0,-3 9 0 0,-7-1-11 16,-4-4-1-16,5-10-11 0,-15 3-1 15,5-10-8-15,-2-4-13 0,1 0-27 16,-10 7-31-16,0-14-31 0,4 6-37 0,6-8-28 16,-7 2-47-16,-3 0-41 0,3 0-38 15,8-4-33-15,-8 4-49 0,7-5-49 16,7-3-118-16,2 2-6 0,2-8-306 16,2 5-289-16</inkml:trace>
  <inkml:trace contextRef="#ctx0" brushRef="#br0" timeOffset="75387.95">28886 12945 2401 0,'-3'-18'75'16,"-3"7"24"-16,2 3 16 0,4 8 22 16,0-13-19-16,0 13 1 0,-7-11-8 0,7 11-9 15,0 0-8-15,0 0-14 16,0 0-10-16,0 0-6 0,0 0 2 0,0 0 14 16,14 50 20-16,-8-18 5 0,1 18 8 15,-1 4 11-15,-3-2 14 0,5 3 14 16,-11 2-16-16,6-1 5 0,0-1 6 0,-6-10-22 15,0-8-10-15,3-5-8 0,0-1-8 16,0-6-16-16,0-6 4 0,0 2-8 0,-5-6 0 16,5-1-10-16,0-1 10 0,-3-5-11 15,3-8 1-15,0 0-12 0,0 0-22 16,0 0-41-16,0 0-46 0,0 0-54 0,0 0-52 16,11-43-61-16,-8 28-68 0,0-2-94 15,4-1-121-15,2-4-156 0,2 2 79 16,2-5-472-16,1 5-524 0</inkml:trace>
  <inkml:trace contextRef="#ctx0" brushRef="#br0" timeOffset="76021.38">31236 13095 3047 0,'6'-25'-20'0,"5"2"24"0,5 1 7 16,8-3 5-16,-1 2 6 0,14-7 4 16,-4-1 3-16,7 6-4 0,-10 9 6 0,0 6-5 15,-3 3 0-15,-4 1 0 0,-6 6 6 16,3 6-19-16,0 2 9 0,-7 10 20 16,1 6 9-16,-8 5 7 0,-3 6 0 0,-9 2 22 15,-5 16 6-15,-5 0-6 16,-17 12 5-16,-7-5-1 0,-7-5-13 0,14-13 2 15,-14-7-8-15,10-2 7 0,7-11-8 16,8-8 0-16,-2-3-3 0,7-11-8 16,1 0-4-16,-1-7-5 0,1-4-4 0,2-8-18 15,1-1-1-15,6-5-13 0,0-5-16 16,4-1-22-16,6-3-23 0,4-1-25 16,3 0-36-16,6-15-40 0,-2 15-33 0,-1 5-58 15,7-10-86-15,7 5-134 0,-3 7-71 16,-2 6 59-16,2 2-200 0,-4 5-171 15</inkml:trace>
  <inkml:trace contextRef="#ctx0" brushRef="#br0" timeOffset="76671.32">26533 13237 2009 0,'13'-22'43'0,"3"2"20"15,1 2 9-15,1 3 1 0,-9 3-7 16,7 2 3-16,1 4-12 0,4 2 2 0,-2 4-5 16,8 7-14-16,0 8 10 0,12 16-1 15,-5 6-4-15,-11 5 6 0,-9 5-7 16,-7 9 6-16,-7-5-7 0,-14 8-3 0,-2-7 12 15,-8 4-1-15,-3-6-3 0,-6-6-4 16,0-6 10-16,-4-6 2 0,10-9 2 16,4-10 7-16,4-6-3 0,-2-6-2 15,1-8-2-15,1-5-17 0,1-5 8 0,5-5-5 16,10-3-9-16,-1-11 0 0,8-3-20 16,-1-14 1-16,14 0 0 0,3 1-27 0,-4 2-24 15,11 0-24-15,-4 5-45 0,7 6-43 16,1 7-45-16,-8 7-71 0,-4 7-87 15,-1 7-133-15,-6 3 39 0,-4 1-151 0,-8 7-94 16</inkml:trace>
  <inkml:trace contextRef="#ctx0" brushRef="#br0" timeOffset="77255">22916 13497 1767 0,'27'-13'29'0,"-4"4"3"0,4 4 6 16,-7 5 5-16,3 2 4 0,-2 3 5 15,1 8 2-15,5 6 8 0,-7 5 0 0,-7 5 6 16,1 14-4-16,-11 2-1 0,-6-8 0 16,-11 23-3-16,-5-5-3 0,-11 9 6 15,-11-6 6-15,11-10-3 0,-6-11 0 0,-1-5 17 16,1-3-13-16,2-12-9 0,4-9 11 15,4-6-3-15,2-4 0 0,-6-13-28 0,-7-16 2 16,11-3-4-16,10-7 0 0,2-3-18 16,7-9 3-16,10 10 0 0,4-11-12 15,4 1 3-15,1 0-12 0,9 4-9 16,1 4-35-16,5 2-41 0,-3 6-33 0,6 3-43 16,-3 13-54-16,-4 3-50 0,4 6-129 15,-4 2-47-15,-3 5-176 0,0 0-113 16</inkml:trace>
  <inkml:trace contextRef="#ctx0" brushRef="#br0" timeOffset="77853.78">19106 13716 1828 0,'10'-26'39'0,"0"2"16"0,3-1 11 15,7 4-3-15,10-9 1 0,0-1-3 16,10 5-5-16,-2 1 3 0,-5 7-10 0,0 5-6 15,-3 8 2-15,0-1-5 0,-7 10 2 16,0 6 1-16,4 1 6 0,-10 13 3 0,-1 6 10 16,-9 2 9-16,-7 7 7 0,-7 17 15 15,-13 12-2-15,-3 1 0 0,-3 6 4 16,-8-4-7-16,4-4-2 0,0-5-10 16,10-12-1-16,1 0-7 0,-2-4-8 0,12-11-8 15,1-9-1-15,5-2 2 0,3-6-10 16,0-2-4-16,0-3-1 0,6-3-5 15,5-2 2-15,5-5-2 0,8-6-11 0,6 0 5 16,6-4-11-16,21-8-3 0,0-3-40 16,6-4-46-16,13-10-52 0,-16 7-58 0,11-9-65 15,-8-3-66-15,-13 5-144 0,-3 7-30 16,-1-6 57-16,-8 2-180 0,1 4-110 0</inkml:trace>
  <inkml:trace contextRef="#ctx0" brushRef="#br0" timeOffset="78053.59">20283 13870 1874 0,'0'0'111'0,"0"0"8"16,0 0 5-16,-4-15-4 0,4 15-15 15,0 0-15-15,17-8-4 0,-4 1-14 0,4 1 0 16,10-1-8-16,3 2-18 0,13-1 9 16,-2 2-16-16,2-3 10 0,-1 1-7 15,2 4-8-15,-1-4-11 0,1 2-2 0,-11 1-40 16,4 3-45-16,-4 0-40 0,-6 3-47 15,-11-3-22-15,1 3-20 0,-1-3-22 0,-16 0-24 16,14-3-437-16,-14 3-172 16</inkml:trace>
  <inkml:trace contextRef="#ctx0" brushRef="#br0" timeOffset="78305">20769 13527 1943 0,'-6'-12'6'0,"6"-1"39"15,-4 2 41-15,4 11 21 0,0-14-3 16,0 14-6-16,0 0-11 0,0-11-1 0,0 11-8 15,0 0-6-15,0 0 9 0,0 0 0 16,43 31-2-16,-22-8 5 0,-4 7 15 16,5 10 12-16,5 4-1 0,-3 9-12 0,-4-3 8 15,-7 8-5-15,1-1-4 16,-11 0-6-16,0 0-5 0,-6-1-9 0,-4-1-2 16,-6-5-8-16,-8 0 0 0,-1-7-8 15,-8-4 0-15,0-3-13 0,-11-7-26 0,1-4-36 16,7-4-28-16,0-7-57 0,0-1-44 15,-1-1-47-15,8-1-53 0,-1-7-58 0,0 5-88 16,8-5-109-16,-2-1 45 0,4 2-230 16,4-3-180-16</inkml:trace>
  <inkml:trace contextRef="#ctx0" brushRef="#br0" timeOffset="83155.28">21676 15033 1807 0,'-14'-3'20'0,"14"3"13"16,0 0-6-16,-16-3-1 0,16 3 3 0,0 0-5 15,0 0-4-15,0 0 1 0,0 0 0 16,54-12 7-16,-21 9 8 0,10 0 3 0,24-4 6 16,7 4 6-16,2-1-2 0,7-1 7 15,4-2-3-15,13-2 6 0,9 0 7 16,8-1-8-16,3-4 1 0,13 3 0 0,8-3-3 15,6 0 2-15,36-1-11 16,0-6 8-16,11 0-11 0,-5-4-2 0,-5 2-6 0,2-2-2 16,1 0-3-16,3-2 9 0,7 2-4 15,-1-4-10-15,5 8 0 0,-5-2 6 16,-3 3-6-16,1 2-7 0,-15 0-4 16,2-1 6-16,-8-1-12 0,-37 8 6 15,5-1-8-15,-2 1 0 0,-1 2 0 0,5 2 7 16,-3 1-8-16,3-3 2 0,8 2 1 15,-6 1 6-15,-1 0 7 0,-3 1-7 0,-2-5 1 16,2 7-6-16,-8-3 8 16,3-1-8-16,-5 1 0 0,-8 0-2 0,10 1 4 15,-3 1-12-15,-4-2 5 0,-2 0 8 0,-1 1-8 16,3 1-1-16,2-5 9 0,-2 3-5 16,1-3 5-16,-10 5 0 0,-1-5-2 15,-6 0-12-15,-4 5-7 0,-5-8 14 16,-1 2 3-16,-16 4-10 0,19-5 3 0,-27 6-1 15,4-2-1-15,4-1-2 0,-2 5 8 16,2-4-2-16,-10 1-4 0,-1-1-3 16,-3 1 3-16,-1 0-6 0,-4 1 8 0,1-1 0 15,-3-4 7-15,1 7-5 0,2-4 0 16,1-2 9-16,-1 3-9 0,1-3 6 0,0-2 2 16,-4-1 4-16,-2 1-3 0,2 1-7 15,-14 4 2-15,-5 0-8 16,9-4 5-16,-6 1-7 0,-7 0 4 0,-4-1 5 15,-6 4 5-15,0 3 0 0,-3-2-3 16,-4-2 2-16,4 4-13 0,-3 0 4 0,-5-5 15 16,2 7-7-16,-5-4-5 0,-6 5-2 15,3-2 8-15,-2 0 5 0,-1 2-14 16,-10 1 6-16,16-3 6 0,-16 3-32 0,14-3-11 16,-14 3-8-16,9-5-31 0,-9 5-37 15,0 0-34-15,0 0-47 0,0 0-80 0,0 0-163 16,-57-7-60-16,15 4 60 0,-36-1-146 15,-21-7-76-15</inkml:trace>
  <inkml:trace contextRef="#ctx0" brushRef="#br0" timeOffset="95472.31">31483 14720 1681 0,'3'-21'15'0,"-3"21"18"0,0-12 13 15,3 2 2-15,-3 10 11 0,7-18 2 16,0 6 4-16,-4-1 3 0,7-1-1 15,-3 3-1-15,3-1 2 0,3-1-4 0,1 3-5 16,-5 1-4-16,1 2-10 0,1-2-5 16,2 1-2-16,-4 7-3 0,-9 1-3 15,30-6 1-15,-16 9-8 0,-14-3-3 16,27 8 1-16,-14 2-1 0,1 0-1 16,-4 5 3-16,2 4-8 0,-4 12 6 0,-2-6 3 15,-6 10 2-15,-3-1 4 0,0 4-3 16,-11 8 6-16,-2-2-3 0,-4 3 5 15,-4-6 7-15,0-4-6 0,-6-2 15 0,0-2 7 16,5-12 7-16,-2-3-1 0,3-5 3 16,-3-5 2-16,-3-1-11 0,4-4 3 15,-1-3-11-15,-3-3-6 0,4-4-1 0,-1-1 5 16,3-5 3-16,1 1-8 16,-1-8-2-16,8 2 2 0,7 0-4 0,-2-3-6 0,4-4-13 15,4-4 1-15,6 3 6 16,4-5-6-16,4 2-7 0,1-2-6 0,6 4 5 15,1 2-22-15,-5 5-12 0,5 1-24 16,2 2-39-16,-9 6-19 0,6 3-21 16,-2 2-18-16,1 6-18 0,-17 0-31 0,30 4-32 15,-17 0-63-15,1 2-132 0,-1 1-53 16,0 1-196-16,0-1-162 0</inkml:trace>
  <inkml:trace contextRef="#ctx0" brushRef="#br0" timeOffset="96905.27">29013 15165 1983 0,'14'-13'37'16,"2"6"-4"-16,-7-1-5 0,2 5 6 0,-11 3 0 16,23 0 5-16,-23 0 8 0,27 21-1 15,-17-6 11-15,3 6-1 0,-3 8 0 16,4 16 5-16,-1 0 4 0,-10 0 6 16,-10 5 2-16,-6-3 10 0,-4 6-14 15,-6-6 14-15,0 0-9 0,-4-6 20 0,-3-4-17 16,0-2 27-16,4-10-8 0,2-7 2 15,0-8 4-15,-6-2-12 0,5-8-10 0,-5-3-8 16,-8-7-8-16,-8-13-5 0,3-4-5 16,9-3-3-16,8 2-10 0,2-8-4 15,10 5-3-15,5 6-11 0,2-2-3 0,1 2-1 16,9-3-6-16,0 0-28 0,4 3-29 16,7-4-41-16,5 4-31 0,5 1-39 0,12-2-47 15,-6 1-78-15,-3 10-89 0,3-2-130 16,-3 6 32-16,-4 1-222 15,-7-1-183-15</inkml:trace>
  <inkml:trace contextRef="#ctx0" brushRef="#br0" timeOffset="98088.4">26496 15262 2046 0,'10'-14'29'0,"-3"0"8"0,3 4 6 16,-4 1-5-16,8 2-3 0,-1 1 2 0,1 3 1 16,-14 3-2-16,39 3 2 15,-18 3 0-15,6 2 2 0,-2 10 1 0,2 3 1 16,0 15 7-16,0 6 9 0,-7-1 5 15,-20 1 0-15,0-3 6 0,-11 11 12 16,-8 0-10-16,-4 1 5 0,-7-2-4 0,-4-2 8 16,-5-8 10-16,-2 0 5 0,-5-9 7 15,2-9 10-15,1-7-5 0,10-4-7 0,3-9-4 16,3-2-12-16,3-6-5 0,-3-11-8 16,2-2-10-16,8-3-5 0,-1-9-2 15,12 1-5-15,3-2-9 0,3-2-7 0,6 3-9 16,-3 6 0-16,8-7-11 0,-1 3-22 15,-1 5-15-15,5 2-30 0,-4 2-29 0,4 7-35 16,-4 2-16-16,2 2-26 16,-1 3-29-16,2 4-35 0,-3-2-43 0,4 2-79 15,-14 3-148-15,16 0 38 0,-16 0-208 16,14 3-160-16</inkml:trace>
  <inkml:trace contextRef="#ctx0" brushRef="#br0" timeOffset="99355.11">23453 15545 1937 0,'23'-12'-1'0,"7"3"6"15,-3 8 10-15,3 2 5 0,0 8 8 16,6 3 8-16,11 9 4 0,-7 12 11 0,-7 5 11 16,-6 5 8-16,-14 4 5 0,-6 7-4 15,-10 5 4-15,-7 3-2 0,-10 10 0 16,-17 2 4-16,-3-7 4 0,-6-8 0 16,-8-3 7-16,10-21-2 0,-2-5 8 15,-4-5-7-15,10-15 0 0,0-10-10 0,4-13-10 16,-8-14-8-16,11-8-8 0,3-14-2 15,17-2-25-15,2-9 7 0,14-5 1 16,15-9-15-16,8-1-37 0,1 6-19 0,3 6-35 16,13 4-33-16,0 4-28 0,-6 18-29 15,10-1-45-15,-3 8-46 0,5 5-77 0,5 7-115 16,2 5-212-16,-9 9-154 16</inkml:trace>
  <inkml:trace contextRef="#ctx0" brushRef="#br0" timeOffset="102821.43">11712 6700 1881 0,'-12'3'-23'0,"-6"-2"23"16,18-1 26-16,-16 3 17 0,16-3 15 0,0 0 16 16,0 0 7-16,0 0 6 0,-23-4-2 15,23 4 10-15,0 0-2 0,0 0-7 0,0 0 0 16,0 0-6-16,0 0-8 0,0 0-8 15,0 0 1-15,0 0-11 0,0 0 1 16,0 0-3-16,0 0-8 0,0 0-5 0,47-18 1 16,-25 15 2-16,12-1-4 0,10-5 7 15,22 1 2-15,1 0-6 0,2-3-8 16,-1 4 4-16,8 1-7 0,1-4 4 16,-4-2-1-16,3 5 5 0,-5-7-6 0,2 6 8 15,0-5-7-15,17-5-9 0,-13 3 6 16,-4 2-8-16,-2 1 20 0,2-1-7 0,-13 1-8 15,6-3 6-15,1 2-2 0,-10 3-1 16,3 1-8-16,0-4 1 0,-17 2 2 16,1 3-4-16,-11-1 7 0,-3 5-6 0,0-4 8 15,0-2 3-15,-3 5-3 0,-5-2 0 16,-1 1 5-16,-4 5-6 0,-1-5-3 0,-2 1-2 16,-1 3-9-16,-3-2 5 15,0 3 0-15,-10 1-8 0,13-6 2 0,-13 6-6 16,13-1 7-16,-13 1-6 0,14-3 1 15,-14 3 1-15,0 0 3 0,10-3-6 0,-10 3 2 16,0 0-9-16,0 0 9 0,0 0 2 16,0 0-6-16,0 0-3 0,-50 18 3 0,27-8 2 15,-4-3 1-15,-16 14-4 0,-1-9 0 16,-10 5 0-16,-6 1-4 0,-3-1-2 16,-3 2-1-16,-4-1 6 0,0 0 3 0,-1-4-4 15,-14 7 4-15,14-6-8 0,4-1 7 16,1 3-4-16,-4-5 4 0,7-2-11 0,-1 1 12 15,1 3-7-15,0-7 1 16,3 3 1-16,10-2 3 0,-11-1-7 0,1 3-2 16,10-2 5-16,10-1 3 0,1-3-7 15,-1 4 0-15,-1 1 3 0,8-5-1 0,3-1 6 16,0 2-6-16,3-3 8 0,8 3-1 16,-8-2 2-16,7 0 3 0,0-2 5 15,0 5-3-15,6-5-3 0,4-1 1 0,10 0 0 16,-16 4-3-16,16-4-8 0,-10 4 6 15,10-4 1-15,0 0-2 0,0 0 3 0,33 3-1 16,-3-3-3-16,3-3-4 0,38-1 7 16,2-11 3-16,20 0 0 0,7-9 1 0,4-2 3 15,2-2-4-15,14 0 4 16,-6-1-6-16,-5-2 1 0,-2-2-2 0,-13 7 3 16,-4 2-4-16,-30 5 2 0,0-1-13 15,-20 8-11-15,-7 2-8 0,-3 2-17 0,-10 2-25 16,-4-1-27-16,-2 6-45 0,-1-5-45 15,-10 3-38-15,-3 3-36 0,0 0-42 16,0 0-45-16,0 0-139 0,-46 17-10 0,13 0 62 16,-14 2-200-16,-7 6-128 0</inkml:trace>
  <inkml:trace contextRef="#ctx0" brushRef="#br0" timeOffset="103488.53">10703 7882 1860 0,'-4'-10'29'16,"4"10"15"-16,0-15 18 0,4 8 7 0,-4-7 11 15,7 3 7-15,-4-4 1 16,7-1 5-16,-1 2-2 0,5-5-8 0,2 5 4 16,8-1-3-16,3 1-3 0,-7 3-4 15,-1-2-18-15,8 5-3 0,-3 4-2 16,-7 4-15-16,2 3 0 0,2 2 9 0,-1 5 10 15,-1 1-20-15,-2 8 22 0,0 1 0 16,0 2 8-16,-8 3-2 0,1 6 5 0,-6 2 3 16,-4 3-1-16,0 2 0 0,-10 9-2 15,-10-3-1-15,3-1 5 0,-3-12 3 0,-6 4-1 16,6-2 6-16,-7-15 2 0,3 3-5 16,5-9 7-16,-5-1-3 0,1-6-5 15,-4-3-9-15,8-4-6 0,-5-3-6 16,-3-7-3-16,4 1-13 0,-1-11-2 15,1-3-1-15,6-3-5 0,1 3-2 0,2-7-9 16,5 1 2-16,-2 5-6 0,8-6-14 16,-7 6-23-16,10 1-31 0,3 0-20 0,1 0-27 15,6 1-57-15,-3 3-40 0,2 0-51 16,5 5-48-16,2-2-31 0,1 5-95 0,0 1-115 16,0 5 35-16,2-2-298 0,1 5-284 15</inkml:trace>
  <inkml:trace contextRef="#ctx0" brushRef="#br0" timeOffset="104022.28">11693 7428 2312 0,'0'-17'9'0,"0"17"34"16,-7-11 18-16,7 11 31 0,-4-15 12 16,1 8 30-16,0-4 5 0,3 11 16 0,-6-14 15 15,-1 5 7-15,7 9 1 0,-7-12-4 16,7 12-7-16,-4-10-20 0,4 10-20 0,0 0-16 15,-9-7-15-15,9 7-8 0,0 0-10 16,0 0-7-16,-10 27-11 0,7-8-1 16,3 12 6-16,3 21-1 0,0 7 9 0,-3 10 4 15,4 19 11-15,-1 7 0 0,6 0-1 16,-1-2-9-16,5 0-3 0,4 3 0 0,-1-3-7 16,1 0 7-16,-7-4-18 0,3-9 5 15,4 1 2-15,-7-19-3 0,0-2-6 16,0-6-7-16,3-5-4 0,-10-10-10 15,4-9 13-15,-3-5-17 0,2-2 0 0,-3-7 3 16,1 1 8-16,-1-5 1 0,0-2 8 16,-3-3-9-16,0-7-16 0,0 0 4 0,0 0-14 15,0 0-22-15,-3 10-33 0,3-10-38 16,0 0-46-16,0 0-46 0,-13-27-57 16,13 15-84-16,3-6-77 0,-3-2-103 0,3-9-154 15,4 3 48-15,0-6 70 0,3-1-449 16,3-12-452-16</inkml:trace>
  <inkml:trace contextRef="#ctx0" brushRef="#br0" timeOffset="108722.5">12520 7461 972 0,'-4'-8'99'0,"1"-5"12"0,-1 2 12 16,-2-3 2-16,-1 3 6 16,1-1 1-16,-2 2-5 0,2 3 2 0,0-1-9 15,-1 2-14-15,-4 5-5 0,11 1-10 16,0 0-12-16,-36 15 12 0,20-4-9 15,-8 6-1-15,4 5 2 0,1 3-14 0,-8 15 0 16,0-1-4-16,3 7 3 0,4-2-8 16,7 5-1-16,0-2-4 0,3 3 2 0,6 4-1 15,4-8-13-15,7 8-7 0,-4 2 7 16,11-5-11-16,2-1 2 0,4-1 6 16,1-5-8-16,6-3-9 0,-2-1-1 0,5-8-2 15,5-2-2-15,-10-10-3 0,2-2 3 16,-3-3 0-16,6-5-7 0,-10-3 10 15,6-2 2-15,1-2 6 0,0-3-7 0,-7-5-9 16,7 2 26-16,-5-4-13 0,2-6 2 16,-4 1 0-16,4-3 10 0,-8-5 1 15,-2-2-7-15,-4 4-2 0,-7-10-4 0,-3 3 4 16,-3 0 5-16,-7-3-6 0,-1 6-3 16,-5-3-10-16,-1 3 2 0,-7 4-4 15,2 5 1-15,-2 4 2 0,-6 0-7 0,0 2-1 16,0 6 5-16,3 1-14 0,4-3 3 15,-3 6-10-15,6-2-26 0,-4 5-31 0,8 1-42 16,2 1-33-16,-2 2-33 0,5-3-31 16,5 4-49-16,6-3-52 0,-3 1-136 0,6-1-36 15,-3-8 54-15,3 14-176 16,11-11-98-16</inkml:trace>
  <inkml:trace contextRef="#ctx0" brushRef="#br0" timeOffset="112205.73">8069 10344 1950 0,'0'0'188'0,"0"0"9"16,-9 7 5-16,9-7-7 15,0 0-6-15,0 0-2 0,0 0 0 16,-11 8-18-16,11-8-13 0,0 0-12 0,0 0-21 16,0 0-7-16,38-25-10 0,-16 13-14 15,5-3-5-15,3-2-14 0,20-5 0 0,-3-3-8 16,6 1-4-16,1-1-14 0,3 3-38 15,-2 1-42-15,-7 4-67 0,-6 2-79 0,-8 5-78 16,-7-2-71-16,-1 5-92 0,-9 1-116 16,-7 4 54-16,-10 2-294 15,0 0-265-15</inkml:trace>
  <inkml:trace contextRef="#ctx0" brushRef="#br0" timeOffset="112407.64">8160 10601 2245 0,'-4'11'0'15,"4"-4"33"-15,0-7 21 0,7 7 29 0,-7-7 16 16,0 0 8-16,43-8 1 0,-13-3-18 16,17-9 12-16,3-2-12 0,10 1-14 0,-1-4-9 15,-2 0-11-15,17-4-5 0,2-4-6 16,-16 8-1-16,-3-2 0 0,-6 4-16 16,-2-2-40-16,-13 8-26 0,-6 3-47 0,-6 6-40 15,0-3-48-15,-12 4-52 16,-1 0-42-16,-1 1-101 0,0 3-44 0,-10 3-172 15,10-2-85-15</inkml:trace>
  <inkml:trace contextRef="#ctx0" brushRef="#br0" timeOffset="114789.31">8306 13202 1819 0,'0'0'116'0,"0"0"-11"0,0 0 2 16,10-36-1-16,0 28-6 0,4-3-11 16,-1 1-10-16,4 3-6 0,-1-1-9 15,-2 6-2-15,2 2 2 0,-16 0-15 0,47 13 3 16,-17 1-8-16,-3 9 3 0,9 12-4 16,-2 1 1-16,-11 7-6 0,0 7 20 0,-9-1-9 15,-1 2-1-15,-10-8-3 0,-6 10 27 16,-4 0-2-16,-6-9-3 0,-1 3 9 15,-9-6 3-15,7-9 12 0,-5-7 18 0,2-7 10 16,-5-6-4-16,1-5-12 0,-1-4-13 16,-3-6-13-16,-6-7-6 0,0-6-8 0,-4-12-5 15,1-5-8-15,3-5-10 0,6-1-4 16,3-4-16-16,8 0-10 0,5 4-22 16,8 6-21-16,-3 1-34 0,9 2-31 15,3 0-33-15,8 0-32 0,2 2-41 16,8 3-48-16,0 3-62 0,15-6-122 0,5 6-82 15,-1-2 55-15,11 8-226 0,-2 0-184 16</inkml:trace>
  <inkml:trace contextRef="#ctx0" brushRef="#br0" timeOffset="115239.38">10239 12740 2120 0,'7'-13'105'0,"-3"-2"2"0,5 3 4 15,-2-4-12-15,3 4-6 16,3-2-5-16,1 1-18 0,2 1 4 0,5 1-9 0,-5-2-11 15,4 12-3-15,1-5-1 16,1 9-13-16,8 1-5 0,-3 7 8 16,-7 2 3-16,7 4-13 0,-4 5 18 0,-3 3 8 15,-3 5-2-15,-1 1 10 0,1 13 0 16,-10-6-5-16,-7-6 2 0,0 5-1 0,-3-1-11 16,-4-4 7-16,0-1 10 0,-6 1-2 15,-4-7 8-15,1-6 8 0,-2-3 4 0,2-4-3 16,-4-4-7-16,1-6-5 0,-2-2-4 15,21 0-12-15,-47-14-9 0,25 1 1 16,1-2-11-16,-2-3-4 0,3-7-8 0,3 3-9 16,0-6-34-16,7 0-30 0,7 3-29 15,0 0-57-15,3-1-51 0,3-5-55 16,18-13-52-16,-5-2-65 0,7 6-179 16,4 1 43-16,0 1 63 0,3 1-211 0,0 1-141 15</inkml:trace>
  <inkml:trace contextRef="#ctx0" brushRef="#br0" timeOffset="115608.37">11597 12155 1984 0,'19'-10'107'0,"1"2"-3"0,-4-2 4 15,5 3-10-15,-4-1 1 16,2 4-18-16,5-4-8 0,-1 5-5 0,4 1-4 15,-1 4-12-15,4 3-1 0,0 2-1 16,0 6 2-16,0 2 6 0,0 6-3 0,-6-2 11 16,-4 4 14-16,-1 4-15 0,-5-2 2 15,-1 6 8-15,-6-5-14 0,-3 6 3 0,-4-1-2 16,0-6 0-16,-11 0-10 0,5 0 13 16,-1-6-2-16,-7-5-2 0,-2 1 11 15,-4-5-16-15,-4-6-2 0,2-1 3 0,-5-6-2 16,-3 2-13-16,0-7-2 0,-3-9-2 15,-11-4-6-15,14 0-1 0,-4 2-5 16,12-1-18-16,-2-2-25 0,7-3-33 16,4 0-49-16,7 3-71 0,6-3-48 0,0 0-46 15,13-6-51-15,10-9-101 0,14 5-81 16,6 3 59-16,4-1-234 0,19-7-166 0</inkml:trace>
  <inkml:trace contextRef="#ctx0" brushRef="#br0" timeOffset="115922.95">13330 11372 2039 0,'16'-7'89'0,"1"-1"9"0,-4 1-16 0,4 1-5 16,-4 5-2-16,4 1-8 0,10 1-5 16,3 5-11-16,3 6 1 0,0 2 2 15,10 10-5-15,-2 2-1 0,-11 10-1 0,0 3 1 16,-14 5 8-16,-6-5 15 0,-7-3-11 15,-9 2 6-15,-7 9-6 0,-4-1 17 0,-6 0 8 16,-4-6-6-16,-6-5 4 0,-5-7-1 16,5-12-16-16,3-6 4 0,0-6 2 0,-3-8-10 15,-10-6-16-15,-1-15 4 0,1-7-9 16,13-7-9-16,6-6 6 0,2 0-11 16,8-2 2-16,4-2-5 0,7 10-4 0,6 2-5 15,-3 5-26-15,7 3-29 16,2-3-56-16,9 4-56 0,-2 0-61 0,11-6-93 15,-1 9-138-15,4 7-65 0,4 5 54 16,2 9-233-16,11 1-183 0</inkml:trace>
  <inkml:trace contextRef="#ctx0" brushRef="#br0" timeOffset="118041.83">8030 12237 2052 0,'-17'4'41'0,"1"5"8"0,2-1 2 16,4 0 8-16,-4 6-4 0,4 1 2 15,1 2-2-15,2 8-5 0,0-3-3 16,7 2 4-16,3 2-4 0,4 2-5 0,6 0 1 16,8 9-3-16,-5-6 0 0,7-6-11 15,1-3 1-15,3-2 5 0,3-5-6 0,0-5-3 16,0-5-2-16,0-5 4 16,3-3 2-16,0-2-11 0,1-2 2 0,-1-6 3 15,-6 2-6-15,-4 4-6 0,-3-5 9 16,-3-2-2-16,-8 1-4 0,-2 2 12 15,-4-1-8-15,0-1-4 0,-6 1 10 0,-7-1-10 16,4 4-11-16,-4-1 2 0,-7-3-3 16,4 2 4-16,-4 3-3 0,-3 2 7 0,-3-6-2 15,-4 2-11-15,4 2-3 0,-1-5 20 16,-3 4-3-16,-3-4-13 0,5-4 4 16,-2 5 7-16,0-6 2 0,3-2-8 0,1 0 2 15,-1-5 5-15,11 0-12 16,1-5 0-16,1 1 12 0,4 0-6 0,4 1-4 15,0 2 15-15,3-2-15 0,3 3 3 16,0-4 7-16,1 12-2 0,-1-1-10 0,4 3 1 16,-3 1 2-16,5 3-7 0,-2 7 4 15,-7 4-6-15,20 0 10 0,-20 0-5 16,19 11 7-16,-5-3-8 0,-1 6 9 0,1 6-14 16,-1 6 4-16,1 3-5 0,-1-1-33 15,1-2-35-15,8 15-43 0,-8-11-59 0,-4-5-62 16,3-3-145-16,1-4-56 0,-5-5-209 15,5-1-148-15</inkml:trace>
  <inkml:trace contextRef="#ctx0" brushRef="#br0" timeOffset="118739.77">10266 11587 1966 0,'0'0'76'16,"0"0"4"-16,0 0 11 0,0 0 3 16,0 0 6-16,23-11 1 0,-23 11-9 0,0 0-5 15,0 0 0-15,0 0-16 0,0 0 2 16,0 0-1-16,0 0-4 0,0 0-14 16,0 0-3-16,0 0-8 0,-33 21-2 0,20-10-10 15,-4 3 4-15,-3-2-9 16,0 5-3-16,-3 2 1 0,-1 1-7 0,-3-1 0 15,5-2-7-15,-2 4 12 0,1-3-10 16,2-7 6-16,2 8-2 0,5-9 4 0,1 0-10 16,-1 0-4-16,5-2 18 0,-1-1-8 15,4-2 17-15,6-5 22 0,-18 6-5 16,18-6 6-16,-13 8-2 0,13-8-5 0,-17 0-1 16,17 0-5-16,0 0 6 0,-26-18-6 15,19 10-4-15,1-5-4 0,-5-6-5 0,5-2 1 16,-4-4-2-16,7-4 4 0,-1 4-8 15,4-4 4-15,0 0-4 0,0-6 13 16,-3-3 7-16,6 11 8 0,-3-1 9 16,-3 0 7-16,3 9-5 0,3 1 4 15,-3-2-6-15,4 8-4 0,-4-5-10 0,0 9-9 16,0-5-7-16,0 13-7 0,6-12-3 16,-6 12-4-16,0 0-3 0,20 1 3 0,-20-1-2 15,20 18-2-15,-3-4 1 0,3 7 1 16,-4 4-2-16,8 11-2 0,0 1 2 15,-2 5-3-15,-5 1 1 0,-1 2-3 0,1-2 0 16,-4-10 3-16,8 11-17 0,-4-14-35 16,-4-4-38-16,0-1-38 0,1 0-49 15,-8-10-58-15,0 6-54 0,2-7-66 0,-5-6-104 16,0-1-106-16,1-1 56 0,-4-6-345 16,0 0-328-16</inkml:trace>
  <inkml:trace contextRef="#ctx0" brushRef="#br0" timeOffset="119140.6">11129 10997 2431 0,'14'-10'-26'0,"-4"-1"12"0,-1 4 3 16,2 3 2-16,2-4 10 0,1 2 2 16,-1 2 5-16,1 1-3 0,-1-1 2 15,-13 4 2-15,26 0 1 0,-26 0 1 0,30 4 3 16,-17 9 1-16,1-1 1 0,-4 9 9 16,3 4 8-16,-6 3 3 0,0-3 12 0,-1 7-4 15,-3 0-3-15,-3-2 9 0,4 2-9 16,-1 0 8-16,-6-7-7 0,6 8-8 0,-3-5-9 15,3-6 13-15,-3 1-4 16,0-5-5-16,4 0 0 0,-1-3-3 0,1-4 3 16,-1 3 7-16,7-2-2 0,-4-6 9 15,8 1-8-15,2-6-9 0,4 2 2 16,1-3-2-16,12-4-4 0,0-3-7 0,4-1-43 16,20-9-76-16,-7 0-84 0,-1-8-136 15,-5-4-153-15,-1 4 39 0,-3 2-184 0,-4 3-121 16</inkml:trace>
  <inkml:trace contextRef="#ctx0" brushRef="#br0" timeOffset="119472.5">12789 10493 1967 0,'3'-17'169'0,"-3"0"32"0,0 9-8 16,0 8 0-16,0-14-10 0,0 14-17 16,8-11-17-16,-8 11-19 0,0 0-17 0,0 0-8 15,0 0-9-15,19 24-20 0,-8-6-7 16,2 7 8-16,0 7 4 0,7 12-4 16,4 6 2-16,-4-4 1 0,-4 7-6 0,4-6-1 15,3 6-6-15,-9-9-4 0,-1 3-6 16,-2-12-6-16,-5-4 0 0,4-12-6 15,-7 2-2-15,3-6-3 0,5-2 3 16,-8 1-6-16,0-6-23 0,-3-8-43 0,13 4-60 16,-13-4-93-16,0 0-83 0,0 0-85 15,-3-25-156-15,3 15-41 0,-3 1 52 0,-4-7-321 16,4 7-303-16</inkml:trace>
  <inkml:trace contextRef="#ctx0" brushRef="#br0" timeOffset="121890.36">10990 13845 2559 0,'-10'-12'186'0,"3"3"1"0,7 9-4 0,-7-9-16 15,7 9-16-15,0 0-23 0,-6-6-10 16,6 6-18-16,0 0-8 0,0 0-11 16,-4 25-6-16,8-10 0 0,-8 6 2 0,11 4 3 15,-4 7 6-15,11 15 0 0,-1-1 10 16,0 0 2-16,-3 3-3 0,7-5-4 0,-7 2 1 15,6-4-14-15,-2-5-1 0,-7-5-8 16,-1-1-7-16,4-8-7 0,-3-2 0 16,0-3-6-16,2-3-2 0,-5 1-2 0,-1-4 1 15,0-2-14-15,0 0-8 0,-3-10-21 16,11 11-35-16,-8-10-45 0,-3-1-60 0,0 0-78 16,0 0-88-16,0 0-95 0,16-22-125 15,-5 7-65-15,-1 2 55 0,-1 1-399 16,5-5-411-16</inkml:trace>
  <inkml:trace contextRef="#ctx0" brushRef="#br0" timeOffset="122257.12">12183 13583 2860 0,'-4'-18'140'0,"1"0"14"0,3 1 25 16,-3 3 14-16,-1 6 1 0,4 8-5 0,-3-13-14 15,3 13-19-15,0-12-26 0,0 12-15 16,0 0-17-16,0 0-9 0,0 0 2 0,0 0-1 16,17 44 15-16,-7-21 7 0,-4 7-3 15,8 12-3-15,6 2-2 0,-3-1-5 16,-1 7-2-16,4-1-16 0,-7-2 8 0,4-3-21 15,4 4 6-15,-12-12-17 0,1-7 9 16,4-1-14-16,-1-6 2 0,-10 0-1 0,8-7-10 16,-8 1-28-16,0-4-19 0,0-2-19 15,4-6-42-15,-7 2-59 0,0-6-62 16,0 0-52-16,0 0-84 0,0 0-77 16,0 0-82-16,0 0-160 0,6-20 52 0,-6 20 69 15,-3-15-380-15,3 11-381 0</inkml:trace>
  <inkml:trace contextRef="#ctx0" brushRef="#br0" timeOffset="123906.35">8863 14837 2670 0,'10'-29'37'0,"-1"4"3"16,2 1 8-16,-8 10-1 0,7 2 2 0,-4-1-13 15,5 2-6-15,-1 10-2 0,-10 1-9 16,33 1 10-16,-13 12-8 0,4 5 2 16,9 12 3-16,0 8 1 0,-6-1 4 15,-7 8-1-15,-3-2 13 0,-4 4-1 16,-10-5-5-16,-6-5 13 0,-4 1 10 0,1-2 0 15,-11 8 11-15,4-9 11 0,-21 1 6 16,11-14 6-16,6-7-6 0,-6-5-7 0,0-6-3 16,-4-1-4-16,-3-10-11 0,0-3-5 15,-13-15-13-15,5-2-5 0,16-1-10 16,-5-11-3-16,7-3-22 0,10 5-13 0,7-1-35 16,6-16-33-16,3 0-41 15,8 3-29-15,12-15-37 0,15 4-42 0,11-1-67 16,5 4-105-16,10 3-107 0,7-1 53 15,2 4-218-15,1 3-163 0</inkml:trace>
  <inkml:trace contextRef="#ctx0" brushRef="#br0" timeOffset="124490.05">13996 13258 2069 0,'4'-24'129'0,"-1"2"12"0,0 0-12 16,4 2-8-16,2 2 5 0,2 0-26 15,-1 0 0-15,7 4-22 0,-1 2-14 16,4 2-2-16,0 7-4 0,0 3 4 0,7 6-14 16,-7 6 2-16,9 5 0 0,-5 8-8 15,-7 3-8-15,-4 15 9 0,-7-4-7 0,-1-2 11 16,-16 12 1-16,-2 1 8 0,-14 0 4 16,-3-6 0-16,-17 6-3 0,1-15 6 0,-8-6 2 15,5-5 7-15,8-14-8 0,-2-5-6 16,7-8 2-16,-5-9-15 0,-5-8 2 15,9-10-11-15,0-5-8 0,11-5 1 16,6-5-16-16,7 2-15 0,6 3-23 16,3 5-26-16,4-2-22 0,4 5-47 0,6-1-52 15,0 5-48-15,3 1-79 0,4 2-127 16,6 13-69-16,0-1 40 0,4 5-264 0,-4 5-210 16</inkml:trace>
  <inkml:trace contextRef="#ctx0" brushRef="#br0" timeOffset="125343.71">8482 16448 2048 0,'-16'8'-32'16,"2"-2"22"-16,1 2 24 0,4-5 14 15,9-3 5-15,-17 7 7 0,17-7 7 16,-10 5-2-16,10-5 3 0,0 0 4 15,0 0-9-15,-10 5-3 0,10-5 6 16,0 0-1-16,0 0 8 0,0 0 6 0,0 0 20 16,73-16 3-16,-33 4-4 0,23-10 18 15,27-12 9-15,14 1-2 0,-1-10-7 16,41-10-3-16,5-9-5 0,12-1 5 0,12 3-7 16,0-15-18-16,7 6 12 0,7-5-15 15,3-2 2-15,6-2-11 0,11 6-5 0,3-10 4 16,73-19-6-16,-56 21-4 0,70-20-9 15,-77 23-12-15,10 2 11 0,60-25-4 0,-67 25-8 16,11 0 5-16,-5 7 4 0,-8 0-12 16,-15 5 7-16,-16 3-9 0,-23 1 6 15,-14 2 0-15,-13 1 11 0,-3 3 9 16,-31 9-4-16,24-12 0 0,-29 6-7 16,-5 6 1-16,4-6-8 0,-7 3 0 0,4-2 2 15,-1 2-8-15,-6 0 1 0,4-2-3 16,-7 7-7-16,-7 5 0 0,-7 2-5 0,-16 10-17 15,-11 0-8-15,-9 7-15 0,-7 8-15 16,-7 1-23-16,-6 3-47 0,-7 2-30 0,-4 1-29 16,-6 3-32-16,0 0-40 0,0 0-65 15,0 0-120-15,-49 18-73 0,12-8 62 16,-13 5-253-16,-10-1-192 0</inkml:trace>
  <inkml:trace contextRef="#ctx0" brushRef="#br0" timeOffset="138058.29">14859 14712 2070 0,'-29'-3'44'0,"29"3"18"0,-4-12 21 15,4 12 8-15,0-14-1 0,0 14-6 0,-3-17 3 16,6 9-6-16,1-5-8 0,9 2-13 16,-7-1 6-16,11-1-3 0,3 3 4 15,0 1-11-15,10-1-12 0,-3 4 3 0,3 2 6 16,-3 4-8-16,-5 2 4 0,8 6-11 16,8 9 5-16,-2 10 6 0,4 4 2 0,-10 5 9 15,-3 10 0-15,-7 0 12 0,-7 4-4 16,0 0 0-16,-9 0 4 0,-1 7 2 15,-6-17-1-15,-4 10-4 0,-9-3-5 16,-5-4 4-16,2-14-1 0,2-5 8 16,-7-6-4-16,5-1-5 0,-19-9-7 0,5-1-1 15,0-7-7-15,3-7-8 0,-7-4-3 16,4-7 0-16,-3-7-7 0,-5-4-7 0,8-9-2 16,7-2-2-16,2 0-1 0,7-3-8 15,11 5-3-15,-1 3-10 0,7-2-23 16,0-1-26-16,7 5-51 0,10-11-34 0,-7 9-50 15,3 3-55-15,0 4-64 0,7 3-99 16,-3 6-150-16,3-5 59 0,-4 12-352 16,-6-1-330-16</inkml:trace>
  <inkml:trace contextRef="#ctx0" brushRef="#br0" timeOffset="138707.68">13243 15360 2535 0,'-7'-11'80'0,"4"-3"25"0,0 3 28 15,-5 2-6-15,5-1 13 0,-3 0-3 16,3 0-9-16,3 10-7 0,-7-11-20 15,7 11-3-15,0 0 10 0,0 0 14 16,10 34 7-16,-1-7 12 0,9 21 7 0,2 4-6 16,-7 4 1-16,10 18-6 0,-3-4 0 15,3 0-6-15,-9-13-7 0,2 1-9 0,-2-4-9 16,2-4-11-16,-2-7-15 0,-4-8 1 16,0-10-7-16,-4-4-1 0,2-4-11 0,-2-5 10 15,-3-4 9-15,-3-8-39 0,10 2-17 16,-10-2-39-16,0 0-37 0,6-27-37 0,2 12-33 15,-8-3-44-15,0 1-61 0,-3-1-51 16,3 0-59-16,-11-1-68 0,1-1-135 16,4 0-37-16,-8 0 52 0,-9-2-412 0,3 1-416 15</inkml:trace>
  <inkml:trace contextRef="#ctx0" brushRef="#br0" timeOffset="139223.79">11636 15860 2782 0,'-3'-20'63'0,"0"3"15"0,3 6-6 16,-3 1 20-16,-2-1-9 0,5 11-8 0,0 0-7 15,0 0 21-15,0 0 29 0,0 0 12 16,30 46 10-16,-9-3-1 0,2 4 9 0,-7 6-11 16,11 15-1-16,0 1-9 0,-7 1-8 15,-3-9-11-15,6 3-11 0,-6-9-4 0,-1-5-7 16,-2-2-11-16,-1-14-5 0,-3-3-10 15,-4-6 2-15,2-3-9 0,-5-4-9 16,0-7-14-16,0-2-31 0,-3-9-54 0,0 0-47 16,0 0-60-16,0 0-62 15,0 0-57-15,-9-38-81 0,-5 16-121 0,-2-2-98 0,-8-2 58 16,-3-6-361-16,-3-1-368 16</inkml:trace>
  <inkml:trace contextRef="#ctx0" brushRef="#br0" timeOffset="139908.51">9493 16867 2424 0,'6'-19'-127'0,"1"1"44"0,-3 0 27 16,2 4 29-16,1 1 14 0,3 2 18 0,-3-1-2 16,6-1 10-16,-4 4 11 15,5 4 5-15,-1 0 4 0,4 2 12 0,-17 3 9 0,37 4 2 16,-14 7 6-16,4 7 7 16,-8 2 0-16,2 6-4 0,2 13-2 0,-3 8-5 15,-6 3 11-15,-5 0-6 0,-2 6-15 16,-7-5 3-16,0-5-13 0,-7 4 11 15,-2-14-2-15,-5-2-2 0,1-7 4 0,-4-7 6 16,-3-2-1-16,0-6-9 0,1-6-1 16,-5-9-11-16,0-7-2 0,-12-19-1 15,0-10-6-15,6-4 7 0,-1-4-7 0,11-3-10 16,0-3 8-16,10 3-14 0,4 0-2 16,2 11-29-16,4 3-35 0,7 4-31 15,-1 0-34-15,8 3-27 0,6 4-39 16,-7 6-65-16,4 5-109 0,0 1-92 0,-1 2-206 15,-2 4-156-15</inkml:trace>
  <inkml:trace contextRef="#ctx0" brushRef="#br0" timeOffset="141509.57">12383 17085 1977 0,'-30'-4'58'0,"30"4"11"0,-21-1 9 0,21 1 2 16,-19-3 6-16,19 3-9 16,-14-4 1-16,14 4-8 0,0 0-14 0,0 0-8 15,0 0 9-15,0 0 8 0,14 26 6 16,13-10-6-16,3 4 16 0,22 1-13 15,5 4 16-15,33-1-7 0,0-5 3 0,13-1 11 16,1-12-8-16,9-12 3 0,7-1 10 16,14-13-3-16,26-14-6 0,0-5-1 0,-4-11-1 15,-6-5-11-15,-3-5 2 0,-4-7-6 16,-12-6-7-16,-8-4-2 0,-10-3-11 16,-3-1-5-16,-13 2 3 0,-28 14-7 0,-5 2-4 15,-7 1-7-15,-10 5-4 16,-14 14 7-16,-6 5-11 0,-5 1 2 0,-8 6 6 15,-1 9-10-15,-2 5 5 0,-1-1-5 16,-4 7-2-16,-6 0-3 0,6 1-2 0,2-1-6 16,-5 4-19-16,-3 7-8 0,3-12-25 15,-3 12-16-15,0 0-30 0,10-7-38 16,-10 7-19-16,0 0-34 0,0 0-30 0,0 0-35 16,0 0-61-16,0 0-62 0,0 0-133 15,-30 0 42-15,30 0-250 0,-13 1-205 0</inkml:trace>
  <inkml:trace contextRef="#ctx0" brushRef="#br0" timeOffset="143293.57">10969 9301 2179 0,'0'0'121'16,"-23"-1"7"-16,10 1 28 0,0-3-22 0,13 3 9 0,-20 0-21 15,2 0-2-15,6 3-11 0,-6 4-17 16,2 4-1-16,-4 1-12 0,-7 8 2 16,-6 15-3-16,0-1 0 0,6 7-2 15,0-1-2-15,8 4-14 0,2 6 4 16,0 6-4-16,7-5-6 0,3 8 0 0,7-1-3 16,7-7 2-16,3 6-7 0,7-8-4 15,0-6-4-15,-1-10 1 0,1-8-2 0,3-1-3 16,0-6 2-16,0-10 3 0,7 0 11 15,0-5 4-15,-5-6 1 0,8-5-2 0,-3 0 0 16,0-9-3-16,-4 0 2 0,-7 1 4 16,-2-2-8-16,-4-6 8 0,-3 3-10 0,-11 3-1 15,-2-1-10-15,-1 2-7 0,-7 0-1 16,-2 2-10-16,2 5-17 0,-8 2-29 16,2 1-24-16,2 7-28 0,-7 0-37 15,1 3-18-15,-6 5-44 0,6 2-33 16,4 0-32-16,1-3-37 0,2 4-33 0,0-4-46 15,7 0-103-15,0-5-19 0,4 7 51 16,6-9-215-16,-7 7-143 0</inkml:trace>
  <inkml:trace contextRef="#ctx0" brushRef="#br0" timeOffset="145523.81">7032 10580 1993 0,'-19'-21'114'16,"-8"6"20"-16,10 3 11 0,-2-1 10 0,2 6-11 15,1-4 3-15,-2 7-8 0,-2 1-7 16,4 2-14-16,16 1-21 0,-33 1-3 16,12 6-7-16,-2 11 0 0,7 3-18 0,-1 4-5 15,0 3-1-15,7 4-5 16,3 2-9-16,1 1 1 0,9 18-5 0,-3 1 3 16,10-4-6-16,7 0-2 0,-4-4-1 15,14 0-7-15,-10-14 2 0,2-7-11 0,8-3 7 16,-10-4-4-16,13-7 0 0,-6 0 3 15,1-14-3-15,2-5-10 0,6-6 9 0,5-14 3 16,-8-6-14-16,-14 3 5 0,4-12 6 16,-3-3 12-16,-11 9 11 0,-2 1 10 15,-1 4 10-15,1 4 12 0,-4 3 9 0,0 4 4 16,0 4-12-16,3 2-9 0,-3 1-12 16,0 3-7-16,0 11-13 0,6-10-6 15,-6 10 2-15,0 0-4 0,27 17 0 0,-10 0-1 16,-1 8 10-16,14 8 2 0,-3 6 6 15,6-3 4-15,1 6 2 0,-1-3-2 16,-3-2 0-16,0-5-4 0,-6-1-12 16,-8-12 3-16,1-1-4 0,0 0 0 0,-4-5-1 15,-7-4 4-15,4 1-6 0,-3-4-28 16,-7-6-31-16,13 1-58 0,-13-1-58 0,0 0-65 16,0 0-76-16,21-7-84 0,-21-3-116 15,3 2-163-15,-3-3 65 0,0 1 65 16,-3-2-427-16,3-5-422 0</inkml:trace>
  <inkml:trace contextRef="#ctx0" brushRef="#br0" timeOffset="146373.76">1879 7618 2799 0,'-36'-3'62'0,"6"-1"41"15,13 4 7-15,1-1 19 0,-1-2 11 0,17 3-9 16,-20-3-1-16,20 3-10 0,0 0 1 16,-14-7-9-16,14 7-11 0,0-19-16 15,14 1-6-15,6-6-3 0,13-8-2 0,8-5-8 16,-2 2-3-16,1 0-7 0,1-1-6 15,2 4-1-15,3-3-8 0,1 2 1 0,-1 4-6 16,1 1-2-16,-4 2-4 0,1 1-27 16,-1 1-39-16,-7 6-46 0,-9 7-48 15,0 1-45-15,-7 2-32 0,0 4-45 0,-6-2-25 16,-5 1-27-16,-5 3-70 0,-4 2-140 16,0 0 46-16,0 0-220 0,-17-15-183 15</inkml:trace>
  <inkml:trace contextRef="#ctx0" brushRef="#br0" timeOffset="146641.49">2103 6919 2048 0,'-7'-12'50'0,"1"-1"21"16,-1 4 15-16,7-1 8 0,0-4-9 15,0 14-8-15,3-19-1 0,4 6-8 0,3 6 6 16,3 0-15-16,7 2 8 0,0 2-2 16,7 0-8-16,-3 3-6 0,6 6 3 0,3 1-14 15,0 5-4-15,13 9 5 0,-2 1-6 16,-4 9 3-16,-7 1-6 15,0 5 9-15,-12 6 17 0,-5 7 20 0,-9 0-17 16,-4 4 6-16,-6 2 5 0,-4-2-3 16,-6 2-15-16,-4-5 3 0,-3-1-14 0,0-1 5 0,0-6-6 15,0-14-28-15,6-4-33 16,5-7-44-16,-1-3-31 0,-1-2-35 16,5-5-58-16,3-1-85 0,3-7-113 0,0 0-114 15,0 0 46-15,0 0-196 0,0 0-145 16</inkml:trace>
  <inkml:trace contextRef="#ctx0" brushRef="#br0" timeOffset="150323.75">1883 16173 1962 0,'-7'-8'49'0,"4"3"-5"0,3 5-2 15,0 0-8-15,0 0-6 0,0 0 1 0,0 0 11 16,0 0 0-16,24 27 3 0,-12-12 6 15,9 3 6-15,1-1-1 0,8 1 0 16,0-3 3-16,11-4 5 0,-4 0 7 0,6-8 0 16,7-6-10-16,34-22 12 0,-2-12-15 15,8-12-3-15,30-20-8 16,-3-6-2-16,0-7-1 0,-7-3-11 0,-3 6 2 16,-1-2-3-16,-6 6-2 0,-23 14 6 15,-11 7-4-15,-6 0-16 0,-3 12 5 0,-14 8 3 16,-10 4-7-16,-9 10-30 0,-4 3-22 15,-3 4-33-15,-4 5-35 0,-3 4-16 16,-3-3-26-16,-7 7-45 0,0 0-71 0,0 0-167 16,0 0 6-16,0 25-121 0,0-25-47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4T14:30:12.9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2343 4503 1876 0,'-16'7'41'0,"-2"-6"18"16,9 5 14-16,9-6 13 0,-17 5-4 0,17-5-3 0,0 0-16 15,-10 6-5-15,10-6-11 16,0 0 2-16,0 0 3 0,60-3 1 0,-20-2 6 16,26-4-4-16,4-2 5 0,4-4 16 15,-1 2-15-15,1-2-10 0,2 0-6 16,-13 2 9-16,1 1-17 0,-4-1 2 0,-13 4 0 15,-8 0-8-15,-5 5-9 0,-4-3 5 16,0 3 2-16,-10 0 3 0,-1-2-12 0,2 5-9 16,-8-5-32-16,1 6-15 0,-14 0-22 15,19-1-24-15,-19 1-23 0,20-3-25 16,-20 3-33-16,0 0-54 0,0 0-41 0,0 0-121 16,0 0-273-16,0 0-149 0</inkml:trace>
  <inkml:trace contextRef="#ctx0" brushRef="#br0" timeOffset="315.64">2890 4100 1949 0,'-17'-8'60'0,"4"1"25"16,-1 1 14-16,14 6 2 0,-13-8-15 0,13 8-1 16,-7-4-3-16,7 4-21 0,0 0-1 15,0 0-11-15,0 0-2 0,0 0-8 0,0 0 1 16,0 0-10-16,50 15 1 0,-23-7-2 15,6 2-9-15,14 7 4 0,2 1-5 16,2 1 8-16,-7 6-14 0,2 0 9 0,-7 6-6 16,2-1 2-16,-18-3 4 15,0 10-3-15,-6-5 2 0,-10-1 0 0,-4-3-2 16,-6 2-5-16,0 5-1 0,-8 9 4 16,-12 2 1-16,0-4-5 0,-7-2 1 15,6-2-1-15,-3-4 3 0,11-9-14 0,2-1-21 16,-2-12-30-16,7 2-33 0,-5-1-42 15,7-5-63-15,1 2-63 0,3-5-94 0,3-5-105 16,-5 7-167-16,5-7-114 0</inkml:trace>
  <inkml:trace contextRef="#ctx0" brushRef="#br0" timeOffset="2282.58">13749 5986 1886 0,'0'0'92'0,"0"0"14"0,0 0-3 15,0 0-8-15,0 0-11 16,0 0-4-16,0 0-12 0,0 0-1 0,0 0-13 16,0 0-2-16,0 0-5 0,0 0-9 15,0 0-6-15,0 0-1 0,0 0 2 0,-43 17-2 16,37-10-9-16,-4 3 2 0,-4-5-3 15,1 5-3-15,-1-3 5 0,5-2-3 0,-9 2 0 16,9-1-4-16,-4-1 4 0,-1-3 7 16,14-2-2-16,-24 2 4 0,24-2 7 15,-22-4-6-15,5-4 13 0,4 1-13 0,-4-3 0 16,4-1 0-16,2-1-8 0,1-1 7 16,1 1 10-16,-2-5-4 0,5-1 3 0,-1 1-7 15,4-3-4-15,3-5-9 16,3 0 2-16,0-3-3 0,10-3 9 0,4 5-10 15,1-5 7-15,-2 6-14 0,4 0 5 16,-4 3 4-16,1 7-7 0,-1 1-6 16,-2 3-1-16,6 4 10 0,-3 4-4 0,-17 3-1 15,36 10-11-15,-12 5 11 0,12 13 2 16,-2 4 11-16,-1 5-1 0,0 6 7 0,-3 0 13 16,-3 3 12-16,-4 4-1 0,-2 0 9 15,-2 0 6-15,-8 0 12 0,-8-7-1 0,0-11 4 16,-3-1 3-16,0-4-1 0,0-4-2 15,0-4 4-15,0-1 3 0,-6 0 10 16,-2-5 4-16,-1-1-25 0,-7-2-6 0,-5-2-4 16,-6-4-8-16,4-1-8 15,-14 0-7-15,4-3-17 0,0-3-15 0,-4 0-25 16,7 3-34-16,4-2-36 0,2 0-40 16,0-2-56-16,2 3-63 0,5-5-68 0,4 5-75 15,5-5-111-15,8 6-79 0,8-11 60 16,-8 11-332-16,22-14-331 0</inkml:trace>
  <inkml:trace contextRef="#ctx0" brushRef="#br0" timeOffset="2732.78">14729 5736 2546 0,'0'0'94'16,"-27"-1"17"-16,27 1 11 0,0 0-5 15,-9-6 1-15,9 6-11 0,0 0-9 0,-10-7-11 16,10 7-8-16,0 0-5 0,0 0-13 16,0 0-3-16,0 0-6 0,0 0-9 15,60 10-3-15,-30-7-3 0,7 2-4 0,6 0 7 16,0 0-14-16,4 2-9 15,0 1 7-15,-1-3-8 0,11 4 0 0,-10 2 3 16,-11-4-11-16,-6 0 4 0,0 0-3 16,0 4-2-16,-7-4 8 0,1 6-2 0,-4-1 3 15,-4 1 14-15,-2 5 21 0,-4 4 5 16,-7 0 11-16,-3 2 7 0,-3 2 9 16,-4 6 1-16,-10 17-2 0,1-5-1 0,-14 5-7 15,0-8-6-15,3 5-3 0,0-4-7 16,14-7-6-16,-7-8-8 0,4 1-2 0,-1-6-6 15,0-5-6-15,10 0-11 16,-2-3-25-16,-1-2-15 0,2-1-21 0,2-4-24 16,6-7-51-16,0 6-63 0,0-6-70 15,0 0-74-15,20-21-109 0,-10 8-153 0,4-3 58 16,5-8-376-16,-2-2-386 0</inkml:trace>
  <inkml:trace contextRef="#ctx0" brushRef="#br0" timeOffset="3233.04">16152 5536 2700 0,'8'-7'69'15,"-8"7"18"-15,3-18 21 0,-3 10 9 16,3-3 15-16,-3 11-4 0,-3-14 5 0,3 14-4 16,-11-13-14-16,2 9-20 0,9 4-11 15,-37 6-8-15,7 5 1 0,-13 11-7 16,-4 10-4-16,-10 15-11 0,8 6 0 15,-5 7-6-15,10 2 0 0,8 4-9 0,3-1 4 16,13-8-8-16,10-2-1 0,6 1-3 16,14-5-1-16,4-2 0 0,6-12-4 15,3-8 2-15,10 2-2 0,0-12 1 0,-3-6 0 16,8-9-2-16,-16-4 1 0,16-7-2 16,-5-5-7-16,10-11 1 0,-16 1 1 0,-11-3-5 15,1 0 2-15,-7 3-1 0,-3 1-2 16,0 2-5-16,-10 1-4 0,-5 5-11 0,2 1-13 15,-4 5-20-15,-4 1-15 16,-2 5-17-16,16 1-30 0,-40 1-31 0,20 5-32 16,-1 1-35-16,5 4-52 0,-1-4-48 0,4 0-74 15,3 1-146-15,0-1 46 16,7 1-307-16,-4-4-269 0</inkml:trace>
  <inkml:trace contextRef="#ctx0" brushRef="#br0" timeOffset="3499.46">16633 5472 2461 0,'17'-12'158'0,"-4"-1"-9"0,4 6-11 16,-4 2-11-16,4 5-14 0,13 5-9 0,3 5 3 15,13 10 0-15,5 13 3 0,-2 11 2 16,8 9-4-16,-21 7-2 0,-1 8-3 15,-10-1-6-15,-11-9-7 0,-4 4-4 0,-10 5-10 16,-3 4-5-16,-10 8-8 0,-4 0-35 16,-16-5-34-16,-15-2-49 0,-1-1-68 0,-18-17-85 15,-6-7-103-15,-14-1-160 0,-13-10-62 16,-13-5 58-16,-10-6-318 0,-11-7-282 0</inkml:trace>
  <inkml:trace contextRef="#ctx0" brushRef="#br0" timeOffset="3799.78">12503 5960 2425 0,'-13'-15'108'0,"2"5"-13"0,5 3-12 16,6 7-10-16,0 0-10 0,-27 14-4 16,24 5-5-16,-7 10-5 0,7 6-5 0,-5 19-8 15,8 14 10-15,8-5 0 0,8 17-8 16,11-3 1-16,3-4 5 0,13-3-13 16,7-8 1-16,17-6-4 0,10-6-1 0,5-13-7 15,12-8-52-15,7-8-58 0,-19-14-79 16,2-12-110-16,23-9-189 0,-7-11 19 0,-4-9-216 15,-6 0-159-15</inkml:trace>
  <inkml:trace contextRef="#ctx0" brushRef="#br0" timeOffset="5201.22">3059 5297 2098 0,'-40'-2'178'0,"10"2"17"0,10-3 25 0,20 3 2 16,-26 0-3-16,12-2-13 0,14 2-20 15,-16 0-25-15,16 0-15 16,0 0-25-16,-14-5-12 0,14 5-8 0,0 0-7 16,37-15-8-16,-4 2-7 0,24-8-9 15,20-5 0-15,2-2-7 0,2-4-2 0,-8 2-4 16,-10 5-8-16,-6 0-4 0,0 2-5 16,-4 1 1-16,4 1-3 0,-4 2-5 0,-16 6-4 15,-7 2-23-15,-7 4-33 0,-3-2-32 16,1-1-21-16,-9 4-38 0,-2 2-37 15,1-1-30-15,-5 0-43 0,1 0-68 16,-7 5-63-16,0 0-81 0,-21-13-83 16,2 8 47-16,5 5-231 0,-8-7-199 0</inkml:trace>
  <inkml:trace contextRef="#ctx0" brushRef="#br0" timeOffset="5483.6">3513 4775 2148 0,'-13'-8'109'0,"13"8"24"0,-8-7 13 16,8 7-7-16,0 0-15 0,-6-7-9 0,6 7-12 15,0 0-17-15,0 0-8 0,0 0-1 16,0 0-18-16,27-8-5 0,-7 8 2 16,-20 0-3-16,57 8-11 0,-21-1 2 0,4 5-12 15,0 1 6-15,13 6-4 16,-10 6-2-16,1 6-11 0,-7 4 5 0,-7 2 13 16,-3 1-2-16,-11-4 8 0,-6-2-1 15,-3 4-7-15,-7-1 4 0,0 3-3 0,-3-1-1 16,-7-2-5-16,-4 8-6 0,-6 1-4 15,4-12-6-15,-8 7-40 0,5-7-13 16,-11 1-49-16,3 2-43 0,-3-3-42 0,-3 1-47 16,2-12-54-16,8 3-87 0,-14 2-145 15,14-2 39-15,3-6-181 0,7-6-142 0</inkml:trace>
  <inkml:trace contextRef="#ctx0" brushRef="#br0" timeOffset="7166.89">12893 8265 1972 0,'0'-15'88'0,"0"2"3"16,0 13 8-16,-3-15-9 0,3 15-3 0,-4-12-18 16,4 12-6-16,0 0 1 0,0 0-14 15,0 0-7-15,0 0-4 0,0 0 1 0,0 0-11 16,-20 33 12-16,6-16-14 0,5-1 1 15,-4 5 0-15,-4 0 0 0,-7-4-2 16,11-1 2-16,-7 1-1 0,1-3-5 0,-2-3 0 16,1-3 0-16,4-2 0 0,-5-1 22 15,5-2 10-15,-1-3 5 0,17 0 6 0,-33-8-13 16,16 1 14-16,4-6 2 0,-4 2 1 16,7 0 14-16,4 3 8 0,-4-5 3 0,-1 4 2 15,5 0-7-15,6 9-14 16,-10-7-9-16,10 7-6 0,0 0-7 0,0 0-5 15,-7 25-1-15,7-1-4 0,4 2 1 16,2 24 0-16,1 6-4 0,-1 1 3 16,5 4-5-16,2-3-1 0,-7 3 0 0,4 2-2 15,-3-3-2-15,0-5 1 16,6-2-2-16,-6-3-16 0,3-11-29 0,-4-11-33 0,-2-3-45 16,2-3-20-16,-6-4-18 0,7-8-54 15,-7-2-59-15,0-8-41 0,0 0-54 0,0 0-83 16,0 0-91-16,-7-42 40 0,7 26-231 15,4-7-195-15</inkml:trace>
  <inkml:trace contextRef="#ctx0" brushRef="#br0" timeOffset="7833.48">12616 8835 2043 0,'0'-20'22'15,"-3"2"23"-15,6 3 20 0,-3-2 8 0,4 2 7 16,-8 2-1-16,8 1 0 0,-1-3-8 16,0-1-14-16,4 4-4 0,3-2 3 0,0-3-16 15,3 3 3-15,4-4-9 0,-1 4-1 16,11-1-4-16,-3 0-1 0,2 2-1 15,11-2-11-15,-7 0 3 0,6 2-6 0,1 1 3 16,0 5-5-16,0 0 1 0,-4-1-1 16,0 5-7-16,-3-3 2 0,-3 5-3 15,3 2 0-15,-3-1 7 0,-5 6-5 16,2 2 0-16,0 2 1 0,-4 8 5 0,-1-4-7 16,5 9 2-16,-11 4 3 0,1 1-1 15,-5-1 9-15,1 5-7 0,-3-1-1 0,0-5-4 16,-7-1-1-16,0 0 3 0,0 4 1 15,0-9 9-15,-3-1-7 0,-4-1 5 16,0-4 13-16,-3 3 0 0,-3-9 13 0,-1 3 3 16,8-5 9-16,6-6-1 0,-30-3 1 15,30 3-8-15,-30-15 7 0,17 2-14 0,-4-5 7 16,4 0-2-16,-1-1 0 0,1-6-1 16,2-6-8-16,8 5-10 0,3-2-1 15,0-1 8-15,3-7-3 0,8 4-2 16,-1 0-4-16,-1 1-6 0,9 4-2 15,-2 2 5-15,4 0-9 0,4 5 1 0,-1 2-11 16,7 3 9-16,-4 5-1 0,8 6 1 16,0-2-10-16,2 6 5 0,7 6-3 0,1 1 1 15,16 11-4-15,0 4 5 0,-11 6-1 16,2 5 5-16,-2 16-2 0,-2 1-5 0,-14-3 0 16,-6 0 4-16,-3 2-2 0,-8-2-1 15,-2-2 6-15,-11-8 7 0,4-8-12 16,-4 2 8-16,-13-6 3 0,7 0 2 0,-5-6 15 15,-1 2 13-15,-4-6 10 0,-4-8-2 16,-7-1-5-16,5-6 3 0,19 0-10 16,-44-15-6-16,17 2-5 0,8-9-1 15,-2-3 1-15,8-6-7 0,3 5-1 0,0-10-4 16,10 1 4-16,0-2-4 0,10 2-4 16,-3-10-1-16,3 8-4 0,10-6-2 0,6 3-8 15,1 5-13-15,6 4-17 0,0 5-23 16,-6 5-34-16,-3 6-50 0,-4 8-47 0,-4 0-39 15,-2 4-49-15,-1 0-47 0,1 3-141 16,-1 0-48-16,-13 0 58 0,23 6-226 16,-10-6-175-16</inkml:trace>
  <inkml:trace contextRef="#ctx0" brushRef="#br0" timeOffset="8100.14">14803 7960 2248 0,'-7'-16'269'0,"0"4"6"16,1-1-13-16,-4 5-18 0,7 4-30 0,3 4-25 16,0 0-27-16,0 0-11 0,-44 28-17 15,17 12-11-15,-3 21-11 0,0 14-8 0,8 11-8 16,-2 11-10-16,0 14-8 0,15-4-5 16,2 6-6-16,17-3-6 0,6-2-2 0,11-7-6 15,3 5-12-15,17 9 9 16,-1-29-5-16,11-2-6 0,-3-9-2 0,-1-13-33 15,7-8-35-15,-10-8-46 0,-11-17-46 16,-1-12-68-16,-8-9-65 0,-4-8-53 16,-6-1-75-16,4-6-158 0,-4-10 6 0,-4 3 41 15,4-11-298-15,-7 0-282 0</inkml:trace>
  <inkml:trace contextRef="#ctx0" brushRef="#br0" timeOffset="8932.89">15126 8701 2406 0,'0'-14'87'0,"0"2"-3"0,0-3 7 16,3-2-11-16,4-1-3 0,0 0-3 0,3-4-7 15,3 2-3-15,1-1 1 0,-8 9-4 16,8-2-11-16,-1 1-3 0,0 2-4 15,-3 7 1-15,0-1-10 0,-10 5-5 16,0 0 0-16,43 22-6 0,-26-7 9 16,0 7-12-16,6 19-3 0,-6-1 9 0,-1 3-10 15,1 1 1-15,-1 4 12 0,-2-3-17 16,-4-7 9-16,-7-6-5 0,8 0-1 0,-8-2-4 16,-3-2 7-16,3-3-2 0,1-5-5 15,-1-4 6-15,0 1 12 0,-3-3 7 16,3-3 27-16,-3-3 26 0,3 3 23 0,-3-11 13 15,0 13-14-15,0-13 4 16,0 0-3-16,0 0-2 0,0 0 5 0,0 0-5 0,0 0 5 16,-16-32-20-16,13 14-1 0,-8-6 9 15,8-2-13-15,0 1-14 0,3-7-4 16,-3-1-12-16,6-5-3 0,0 3-3 16,-3-1-6-16,3 7-3 0,5-6-8 0,-5 3-8 15,0 3-6-15,4 3 4 0,-1 2-8 16,8 3 5-16,-1 1-8 0,1 3-5 0,2-1-1 15,1 0-10-15,-4 5 2 0,4 6-4 16,6 2 1-16,-6 5 2 0,-1 0-4 16,8 5 1-16,-1 2 2 0,4 9 0 0,-7 0-1 15,3 9 0-15,-9 6 5 0,-5 5-2 16,1 8 7-16,1-5-11 0,-8 0-20 16,3-3-27-16,-6 6-27 0,0-9-33 15,0 9-29-15,4-10-23 0,-1-7-47 0,-3 0-50 16,3-6-41-16,-3-1-26 0,3-5-67 15,2-6-115-15,-2-2-53 0,0 1 62 0,-3-6-313 16,0 0-299-16</inkml:trace>
  <inkml:trace contextRef="#ctx0" brushRef="#br0" timeOffset="9150.06">16136 8675 2505 0,'0'0'156'16,"10"-7"10"-16,-10 7 2 0,0 0 1 0,6-11-17 15,-6 11-15-15,14-7-10 0,-1 0-17 16,1-4-10-16,2 4-11 0,8-8-6 16,-4 2-10-16,10-2-11 0,0-2-6 0,7 2 2 15,-4-3-20-15,-3 4-38 0,3-4-33 16,-6 3-56-16,0 5-62 0,-11 3-61 0,1-1-49 16,-4 3-58-16,-7 1-91 0,-6 4-66 15,0 0 44-15,8 14-203 0,-8-14-132 16</inkml:trace>
  <inkml:trace contextRef="#ctx0" brushRef="#br0" timeOffset="9335.14">16182 8882 1850 0,'-19'19'6'0,"8"-5"24"0,8-4 21 0,0 0 20 15,3-10 20-15,0 8 20 0,0-8 3 16,0 0 0-16,0 0-7 0,44-8-3 16,-25-1-3-16,5 1-10 0,-1-3-17 15,7-6-4-15,0 2-3 0,4 2-11 0,-4 1 1 16,-7-3-15-16,3 5-30 0,-6 3-48 15,7-4-51-15,-10 4-52 0,3 1-39 0,-3 2-62 16,-8 1-110-16,4 1-71 0,-13 2-181 16,14 5-100-16</inkml:trace>
  <inkml:trace contextRef="#ctx0" brushRef="#br0" timeOffset="10717.02">17526 8172 1850 0,'-13'-11'110'0,"-1"1"10"16,8 3 11-16,-4-1 6 0,10 8 2 0,-14-4-18 15,14 4-2-15,0 0-23 0,0 0-5 16,-36 18-12-16,12 1-5 0,-6 13-5 16,3 10 11-16,5 2-6 0,-5 6-1 0,-3 13-6 15,3 6-10-15,10-12 4 0,14 4-3 16,-7-4-4-16,7 0-1 0,3 2-17 15,6-12 8-15,4-10 6 0,-3-6-4 16,3-5-9-16,3-5 2 0,4-6 8 0,7-2 14 16,-5-12 1-16,5-1-4 0,2-4 1 15,-2-6 3-15,0-2-1 0,-2-12-5 0,-8 3-2 16,-7-4-6-16,-1-4 0 0,-6 4-11 16,0-1 4-16,-10 1-5 0,4 1-4 0,-8 8-7 15,-2-4-5-15,2 5-5 0,-10 2-9 16,8 8-23-16,-1-2-28 0,1 4-39 15,-1 0-34-15,1 3-45 0,-1 3-45 0,4 0-47 16,13-3-59-16,-17 0-103 16,17 0-99-16,0 0 34 0,0 0-258 0,0 0-230 15</inkml:trace>
  <inkml:trace contextRef="#ctx0" brushRef="#br0" timeOffset="10866.78">18359 8255 2231 0,'21'-15'63'0,"-12"1"-2"0,5 6-9 0,-4 0-7 16,-4 3-7-16,-6 5-3 0,14-5-38 15,-14 5-40-15,0 0-54 0,0 0-44 16,29 18-71-16,-29-11-113 0,8 3-255 16,-8 5-80-16</inkml:trace>
  <inkml:trace contextRef="#ctx0" brushRef="#br0" timeOffset="11016.15">18500 8685 1734 0,'0'34'64'0,"-8"-3"21"0,2-5 19 16,-1-1 15-16,1 6 5 0,-5-3-11 16,-5 13-7-16,-1-7-10 0,-6 6-7 15,6-14-8-15,4-1 0 0,3-1-12 0,0-5-46 16,0-3-54-16,7-1-56 0,-1-5-54 16,1-2-81-16,0-1-159 0,3-7-25 15,0 0-145-15,0 0-54 0</inkml:trace>
  <inkml:trace contextRef="#ctx0" brushRef="#br0" timeOffset="11949.9">19626 8376 1712 0,'-10'-19'115'0,"10"-1"20"0,-3 1 19 0,0 1-5 16,6-6-3-16,0 8 2 0,4-9-17 16,7-3 7-16,8-10-10 0,-2 12-7 0,4 1-22 15,3 4-6-15,9-7-4 0,-2 10-17 16,-1 10-5-16,0 1-2 0,0 6-8 0,-3 2-5 16,10 10-12-16,-7 3 6 0,14 11-8 15,-4 8-2-15,-5 8 1 0,-12 0-17 16,-3 8 14-16,-6 2-4 0,-4 5-7 0,-2-1-8 15,-5 1 0-15,1-6 4 16,-1 0 1-16,1-13 0 0,-3-7-5 0,-1-8-6 16,-3 1 2-16,3-3-2 0,-3-8 36 15,0 2 35-15,4 0 35 0,-8-4 32 0,4-10-20 16,0 0-6-16,0 0 1 0,0 0-6 16,0 0-7-16,-10-40-7 0,3 20-1 0,4-8-4 15,0-4-9-15,3-4 9 0,0-1-12 16,-3-1-12-16,6 1 3 0,3-15-19 15,-2 9-4-15,3 7-3 0,-1 4 3 0,14-18-11 16,0 7-4-16,4 3-14 0,6 4 8 16,3 4-10-16,-3-1 3 0,0 13-8 0,-3 5-8 15,0 1-4-15,-2 8-4 0,-4 2-5 16,2 4-7-16,4 10-7 0,0 5-1 16,-8 9-7-16,2 2-12 0,2 17-13 15,-10 3-13-15,-3-1-21 0,-7-4-26 0,-3 1-31 16,0-3-37-16,0 4-54 0,4-6-59 15,-1 1-51-15,1-12-72 0,-1-1-158 0,3-4 5 16,4-8 64-16,1-5-367 0,-2-8-355 16</inkml:trace>
  <inkml:trace contextRef="#ctx0" brushRef="#br0" timeOffset="12249.71">21423 7975 2633 0,'13'-20'98'0,"-10"5"9"0,7 3 11 0,-3 2-19 15,0 2-8-15,-7 8-26 0,3-7-7 16,-3 7 2-16,0 0 8 0,0 0-24 16,0 0-3-16,-13 52 12 0,-14-13-26 0,7 10 21 15,-20 5 26-15,-4 0-2 0,2 6-3 16,5-2 3-16,7-12-1 0,3-1-5 16,4-4-7-16,13-7-5 0,7-4-3 0,0-8-3 15,6 1 0-15,0-3-10 0,3 0 5 0,15-5-2 16,-5-4 7-16,14 0 0 0,-3-1-4 15,3-6-8-15,0 2-3 0,0-3 3 16,3 2-9-16,0-2-1 0,-3-3-5 16,4 0-28-16,-1 1-38 0,-10-1-43 15,1 0-42-15,-5 3-47 0,2-3-44 0,-4 0-57 16,-4-3-59-16,1 3-103 0,-14 0-64 16,19-1 47-16,-19 1-241 0,14 1-191 0</inkml:trace>
  <inkml:trace contextRef="#ctx0" brushRef="#br0" timeOffset="13500.1">22949 8107 2069 0,'0'0'31'0,"0"-7"8"16,0 7 1-16,0 0-6 0,0 0-1 0,0 0-1 15,0 0-6-15,0 0-4 0,0 0 1 16,0 0-5-16,-39 7 3 0,25-3-7 15,4 3 4-15,-10 1-2 0,7 1 6 16,-11 0-4-16,8-3 7 0,-1 4 8 0,1-2 4 16,-1-7 11-16,1 5 9 0,2-6 12 15,1 1 8-15,-1-1-1 0,14 0 6 16,-27-1-6-16,14-6 8 0,0-4 1 0,3 1-14 16,0-11-2-16,3 6 2 0,-3-3 2 15,7-3 0-15,-1-4-11 0,8 0 5 0,-1-3-2 16,7 2-10-16,-6 1-5 0,5 0 13 15,1 1-11-15,-3 5 0 0,6 1-2 0,1 1-15 16,-4 5-4-16,3 3 0 0,4 5-3 16,2 0 1-16,-19 4-8 0,41 17 3 0,-17-5-5 15,1 8 4-15,-1 5 6 16,9 9 7-16,-3 12 12 0,0-1 8 0,-6 2 6 16,-8 1-3-16,-2-2 8 0,-4 8 6 15,-4-2 5-15,-9-9 1 0,-4 7-3 16,1-3-3-16,-11-1-5 0,-6-4-1 0,-4-2-9 15,4-14-3-15,-7 5-7 0,3-6-1 16,0-10-3-16,0-5-13 0,5 1-25 0,-2-10-26 16,-3 5-35-16,4-6-38 0,4-3-53 15,-5-1-69-15,4-4-83 0,3-2-85 0,10-5-126 16,4-1-82-16,6-3 60 0,14-9-373 16,16-12-386-16</inkml:trace>
  <inkml:trace contextRef="#ctx0" brushRef="#br0" timeOffset="13634.63">23876 7893 2699 0,'20'-15'59'16,"-7"6"17"-16,-2 1 5 0,-2 4-13 0,-2 0-7 15,-7 4-1-15,0 0-74 0,14-9-61 16,-14 9-69-16,0 0-93 0,16 9-204 16,-10-5 9-16,2 4-167 0,2-1-99 0</inkml:trace>
  <inkml:trace contextRef="#ctx0" brushRef="#br0" timeOffset="13799.87">24146 8301 1869 0,'-6'31'138'16,"-8"-3"16"-16,1-6 11 0,-4 6-4 15,-9 9-3-15,-8 1-12 0,8 2-21 16,-4-8-13-16,6 5-5 0,-3 1-11 0,7-10-6 16,4-3-35-16,-1 2-44 0,1-7-54 15,2-2-44-15,4-6-45 0,1 2-45 0,-5-5-72 16,7-1-110-16,1-7-74 0,6-1-216 15,0 0-145-15</inkml:trace>
  <inkml:trace contextRef="#ctx0" brushRef="#br0" timeOffset="14449.56">24883 7872 2021 0,'0'0'137'15,"0"0"8"-15,0 0 17 16,0 0 7-16,-24-28-5 0,24 28-14 0,14-16-16 15,-7 3-4-15,-1 3-7 0,4-2-7 16,4 4-12-16,-5 1-13 0,8-2-8 0,3 5-9 16,0 0-8-16,1 4-10 0,1 7-5 15,-5 0 0-15,7 3-8 0,-5 5-6 16,1 4-2-16,4 5 0 0,0 11-3 0,-2 6-2 16,-5-10 0-16,-7 1-7 0,0 4 1 15,4-4 1-15,-8 0-3 0,0 4-2 0,-2-4 3 16,3-7-10-16,-7 0-1 0,0-6 4 15,0 2 1-15,3-4 5 0,-3-5-2 0,0 1 0 16,0-2 30-16,0-11-5 0,-6 14-5 16,6-14-1-16,0 0 5 0,-20 0 5 15,20 0 5-15,0 0 2 0,-27-25 4 16,14 11 5-16,-1-7-7 0,8-1-2 16,-1-3-6-16,7-6-8 0,-6-3 4 0,6 0-11 15,6 1 2-15,1-3-4 0,2-11-4 16,8 2-5-16,-1 2-2 0,5 3-1 0,-1 11-8 15,7-6 7-15,-8 7-10 0,2 7-3 16,2 5-4-16,3-2 3 0,-6 8-4 0,1 3-7 16,1 0 6-16,-1 7-1 15,2 4-9-15,4 0 9 0,-3 9-2 0,-2-1 1 16,-1 5 3-16,2 8-1 0,-4 14 4 16,5 1 2-16,-14-2-4 0,-3-6-20 15,6 13-26-15,-6-7-21 0,0-5-31 0,-4 1-23 16,0-8-51-16,1-1-28 0,-4-1-34 15,0-4-41-15,-4-3-34 0,1-7-85 0,0 1-158 16,3-7 39-16,0-4 41 0,0 0-250 16,0 0-211-16</inkml:trace>
  <inkml:trace contextRef="#ctx0" brushRef="#br0" timeOffset="14716.93">26040 7657 2290 0,'6'-17'189'0,"-2"2"16"0,-1 5 0 16,0 2 8-16,-3 8-11 0,0-13-20 16,0 13-16-16,0 0-27 0,7-8-15 0,-7 8-11 15,0 0-13-15,0 0-8 0,0 0-4 16,17 33 0-16,-11-16 3 0,1 7-5 0,-1 1-3 16,-6 1-1-16,7 10-9 0,-3 2-5 15,2 12-6-15,-3-7-2 0,1-6-5 0,-1 3-5 16,-3-5-42-16,3-6-43 0,-3-1-51 15,-3-3-42-15,3-3-65 0,-3 2-52 16,-1-10-73-16,-5-2-94 0,-2-1-169 16,-2-6 54-16,0-4-354 0,-1 3-363 15</inkml:trace>
  <inkml:trace contextRef="#ctx0" brushRef="#br0" timeOffset="14850.44">25843 8036 2625 0,'-7'-4'47'0,"4"-9"4"16,3 4 2-16,0 9 6 0,0-24-11 15,6 14-5-15,4-5-1 0,7 4-30 0,4-7-40 16,-2 4-46-16,11-1-49 0,0-2-59 16,0 6-61-16,3-4-111 0,-6-2-318 0,6 4-168 15</inkml:trace>
  <inkml:trace contextRef="#ctx0" brushRef="#br0" timeOffset="15217.25">26589 7592 2045 0,'17'-7'118'16,"-1"1"30"-16,-5 2 15 0,-11 4-4 0,13-8 3 15,-13 8-18-15,0 0-13 0,0 0-15 16,14-2 0-16,-14 2 1 0,0 0 5 16,6 14 1-16,-6-1-1 0,4-1-7 0,-4 9-9 15,0-2-8-15,0 6-7 0,0 6-1 16,3 1-10-16,-3 5-8 0,0 19-5 0,6-6-4 16,-3-7-3-16,2-6-29 0,-10 1-33 15,5-9-38-15,0-1-35 0,0-3-51 16,-3 0-35-16,0-6-19 0,0-3-21 15,0-4-32-15,-4-4-29 0,1-6 4 16,6-2 13-16,-14 0 20 0,14 0 34 0,-24-14 37 16,14 6 43-16,1 3 47 0,-2-7 48 15,-2 1 44-15,4-2 40 0,-2 4 34 0,4-1 9 16,1 0 19-16,0-4 12 0,-2 6 0 16,8-5-11-16,-3 1-1 0,3 12-22 0,7-25-9 15,0 7-8-15,2 4-7 0,9-3-12 16,1 5-10-16,1-2-15 0,4 1-52 15,-2 1-40-15,5 1-57 0,-3-2-54 16,-1 1-54-16,1 2-64 0,2-2-114 16,-3 2-78-16,1-4 45 0,6 3-122 0,-3 1-45 15</inkml:trace>
  <inkml:trace contextRef="#ctx0" brushRef="#br0" timeOffset="15549.83">27332 7379 1804 0,'5'-14'230'16,"-2"3"13"-16,0 1 20 0,0 1 5 15,-3 9 0-15,7-10-25 0,-7 10-29 16,0 0-24-16,9-3-17 0,-9 3-10 0,35 20-18 16,-2 10-7-16,0 5-12 0,0 8-8 15,4 17-11-15,-4 5-2 0,-6 3-15 0,-7 8-1 16,-10 5-8-16,-7 1-28 0,-3-14-27 16,-13 14-43-16,-10 4-46 0,-11-10-43 15,-10-2-56-15,-5-5-67 0,-5-6-66 0,-18-13-95 16,1-6-177-16,-2-3 23 15,10-16 56-15,3-3-286 0,3-10-264 0</inkml:trace>
  <inkml:trace contextRef="#ctx0" brushRef="#br0" timeOffset="17616.84">16376 10094 2384 0,'-20'-10'117'16,"4"6"10"-16,-1 0 1 0,4 4-21 16,13 0-17-16,-27 8 6 0,10 8-13 0,1 3-4 15,-1 6 6-15,-4 21 2 16,2 4-6-16,2 3-6 0,-2-2 3 0,-5 20-8 16,10-14 3-16,-2 1-19 0,-1 13 1 15,1-13 9-15,2-2-13 0,4-2 4 0,-7-1-8 16,7-16-2-16,7-3 2 0,-3-8-7 15,-1-5-2-15,4-4 6 0,-4-9 20 16,0-1-2-16,-6-3-5 0,13-4-10 0,-33-7-3 16,16 3-4-16,-7-10 0 0,11-3-8 15,-1-5 0-15,5-6-6 0,-1 3-2 0,10-2-4 16,10-5 0-16,-1 0-3 0,15-10-5 16,-4 10 2-16,-4 10-4 0,8 1-7 0,-7 7 1 15,10 3 1-15,-8 4 1 16,8 6-1-16,0 2-2 0,0 6 0 0,6 10-1 15,-3-1 4-15,6 18-4 0,-2-1 3 16,-1 10 2-16,-3 3-15 0,0 4-36 0,-3-6-66 16,3 2-82-16,3-7-73 0,-6-1-96 15,3-8-168-15,0-8-23 0,0-5 63 16,3-3-315-16,7-7-290 0</inkml:trace>
  <inkml:trace contextRef="#ctx0" brushRef="#br0" timeOffset="17900.48">17649 10607 2445 0,'-13'-13'95'0,"3"3"10"0,-10 1 2 15,0 3-16-15,3 6-7 0,-9 0-2 0,6 3-1 16,-7 1-21-16,0 7 3 0,8 2-10 16,2 2-10-16,4-4 1 0,2 7 2 0,11 7-15 15,0 0-5-15,11 6 8 0,8 9 13 16,8 2 13-16,3 2-4 0,10 10-2 15,0 0 1-15,-6-6-2 0,2 7-2 0,-3-8 2 16,-3 1-2-16,-3-4 1 0,-6 6 8 16,-12-1-8-16,-6-12-2 0,-3-5-2 0,-3 0 1 15,-11 0-5-15,1-3 4 16,-10-7-3-16,-17 6-22 0,0-14-46 0,3 0-58 16,4-9-68-16,-7-3-75 0,7-4-76 15,-7-3-108-15,13-2-119 0,4-6 45 0,-1 2-282 16,14 3-255-16</inkml:trace>
  <inkml:trace contextRef="#ctx0" brushRef="#br0" timeOffset="18900.77">17910 11351 2251 0,'16'0'34'0,"1"4"18"0,-17-4 7 16,33-4 0-16,-13 4 2 0,0-1 6 0,4-5-8 15,-5-4 1-15,11 1-6 0,-10-4-10 16,7 1 5-16,-3-6-7 0,-2-5 7 15,5-11-7-15,-3 3 2 0,-11 2-7 16,4-17 14-16,-4 2-3 0,-3-5-4 16,-3 7 18-16,-7 8-5 0,0-1 7 0,0-4-2 15,0 13-5-15,-3 1 21 0,3 1-4 16,-4 7-2-16,1 8-11 0,3-1-14 0,-7 4 2 16,7 6-14-16,0 0-1 0,0 0 2 15,-23 21-8-15,20-4 6 0,3 11 0 16,0-2-12-16,0 16 0 0,6 9 1 15,7-2-4-15,1-5-1 0,-1-6-3 0,-3-6 3 16,7-7-1-16,-4 0 7 0,7-6-3 0,-3-1 0 16,-4-11-6-16,7 1 3 15,-3-10-10-15,3-5 2 0,7-9 8 0,-5-3-1 16,2-3-11-16,-7-6 7 0,7-11-10 16,-5 7 5-16,-13 3-6 0,8 7 0 0,-7-2 10 15,-1 5-2-15,1 3-1 0,0 1-12 16,-7 11 6-16,0 4 2 0,0 0 2 0,0 0-2 15,0 0-4-15,0 0-6 0,-11 53 10 16,8-28 1-16,3 0 4 0,0 1-5 16,3 5-6-16,5-5 9 0,5 3-12 15,-7-8 7-15,8-3-1 0,-1 0-1 16,4-11 1-16,-1 0-7 0,-2-7-3 0,6 0 7 16,3-8-11-16,-6-5 10 0,9-5-7 15,-6 0 6-15,4-4 3 0,-5 0 0 0,-2-2-19 16,1 7 13-16,-6 1 2 0,-2-1 2 15,1 10-5-15,-5-3 6 0,1 1 0 0,-7 9-6 16,6-7 6-16,-6 7-12 0,0 0 10 16,0 0 1-16,17 32-7 0,-10-14 13 0,-1-2-5 15,-3 7 0-15,11 4 2 0,-7-2 3 16,-1-2-11-16,5 2 4 0,-5-6 1 16,7-1 2-16,-2 3 2 0,-1-10-1 0,3 3-2 15,0-10 7-15,4 3-1 16,-7-1 4-16,-10-6-7 0,30-6 3 0,-17-1-6 15,-3-3 7-15,4-6 3 0,-5-8-5 16,9-1-3-16,-9-1-5 0,7-2 11 0,-2-3 10 16,-1 4 9-16,-2 2-5 0,-5 0 6 15,7 2 4-15,-2 7-3 0,-5-2-4 0,4 2 0 16,-4 1-3-16,5 5-7 0,-1 1-1 16,-1-1 4-16,5 4-11 0,-1 4 3 0,-13 2 1 15,0 0-1-15,41 12-4 0,-25 1 0 16,1 5 5-16,-1 4-6 0,-5 6 2 15,2-2 10-15,0 7 1 0,-3 1 3 0,3-5-2 16,-3 0 1-16,-3 2-1 16,3-6 2-16,-7-6-2 0,7 2 1 0,-6-6 20 15,3-2 34-15,-1-6 19 0,-6-7-14 16,0 0-6-16,0 0-5 0,0 0-5 0,24-38-11 16,-21 20-7-16,0-7 0 0,7 0-4 15,-4-7-6-15,5 6 1 0,-5-2-9 0,4-3-1 16,1 12-1-16,-5-6-7 0,10 0 1 15,-2 4-6-15,2 7-6 0,5-1-3 0,-1 5 3 16,-4 5 7-16,1 2-13 0,3 3 0 16,-20 0-2-16,34 15-3 0,-15-1-13 15,-5 7-29-15,9 4-39 0,-6 4-33 0,-1 0-61 16,-9 0-75-16,6 2-70 16,-3-6-85-16,4 0-132 0,-1-6-54 0,1-3 72 15,-1-4-397-15,7-5-400 0</inkml:trace>
  <inkml:trace contextRef="#ctx0" brushRef="#br0" timeOffset="19067.12">20669 11057 2841 0,'17'-13'151'15,"-4"1"22"-15,1-2-7 0,2-3-11 16,-2 0-15-16,12-5-11 0,15-8-12 0,5-1-13 16,1-1-12-16,10 6-13 0,-8 1-37 15,-2 0-54-15,0 1-66 0,-11 6-83 0,-6 7-58 16,-10 3-53-16,-7 2-46 15,-2 6-96-15,-11 0-66 0,0 0 46 0,3 17-179 16,-9-3-111-16</inkml:trace>
  <inkml:trace contextRef="#ctx0" brushRef="#br0" timeOffset="19235.23">20819 11169 1775 0,'-17'25'-3'0,"4"-7"13"0,4-5 20 16,9-4 19-16,0-9 7 0,22 6 8 0,-5-6 6 15,13-3-1-15,7-8 11 0,-1 3 3 16,8-3-7-16,6-3-1 0,3-4-12 15,1 0-5-15,-18 1-3 0,7-4-13 16,5-1 3-16,-15 7-23 0,-3-2-49 0,-7 3-43 16,-3 6-60-16,0-9-54 0,-10 10-65 15,0-3-116-15,0 8-211 0,-10 2-78 16</inkml:trace>
  <inkml:trace contextRef="#ctx0" brushRef="#br0" timeOffset="20216.86">23313 10259 1762 0,'-27'-16'85'15,"7"-2"18"-15,-3 2 16 0,-7 0 10 0,3-2-6 16,-6 2-5-16,6 7 1 0,-9 2-8 16,-1 7-4-16,-7 0 6 0,1 8-15 15,-17 10 3-15,7 7 2 0,2 6-4 0,8 1-23 16,10-2 3-16,3 5-17 15,13-6 5-15,4 2-20 0,13-4 18 0,3 4-16 16,11-2 5-16,12 11-2 0,12-5-7 16,4-3 22-16,12 1 2 0,-5-2-8 0,2-3-7 15,-5-3 4-15,-2 0-3 0,-8-3-4 16,-9-5-2-16,0 2-5 0,-3 6 4 0,-12-1 0 16,-2 1-4-16,-7-3-1 0,-6 0 0 15,-13 6-2-15,-17 9-2 0,-11-3-8 16,-2-8-7-16,-5 5-25 0,5-9-35 0,-4-1-46 15,10-9-45-15,10-5-66 16,6-1-63-16,7-9-66 0,4-5-76 0,10-2-128 16,3-3 32-16,13-3-295 0,7-8-278 15</inkml:trace>
  <inkml:trace contextRef="#ctx0" brushRef="#br0" timeOffset="20816.75">23280 10869 2315 0,'16'0'38'15,"1"3"33"-15,-17-3 10 0,20 3 14 16,-20-3 1-16,16 1-10 0,-16-1 19 15,0 0-12-15,24-4-2 0,-14 0-3 0,3-5-10 16,4-6-21-16,3 5 7 16,4-9-8-16,-8 1-3 0,4-3-2 0,-7 0-6 0,1-4-4 15,-1-4-9-15,1 8 9 16,-8 0 3-16,0 5-1 0,1-2 4 0,-4 2 11 16,5 1-4-16,-2 5-2 0,-3 2-11 15,-3 8-9-15,7-11-2 0,-7 11-7 0,0 0 5 16,0 0-7-16,0 0 2 0,23 29-12 15,-19-8 15-15,-1 1-3 0,0 3-2 16,3 7 3-16,2 4-1 0,-5-9-9 0,0 0 3 16,4-2-5-16,-1-2-3 0,1-4 7 15,3-1 7-15,-3-11-4 0,2-1 1 0,5-4-2 16,-14-2-1-16,34-15-6 0,-18 3-3 16,1-2 2-16,3-10-2 0,-7 6 2 0,0 1 6 15,-2-2 1-15,-2 4 7 16,1-1 4-16,-2 4 0 0,-5 2-1 0,3-1-5 15,1 4-8-15,-7 7 1 0,9-4-3 16,-9 4 4-16,0 0-1 0,0 0-4 16,11 19-5-16,-8-2 3 0,-3 1 2 0,0-3-4 15,3 10 1-15,7-2 2 0,-2-8 3 16,-2 7-1-16,0-7-2 0,12 2 3 0,-5 0 1 16,4-16-1-16,-1-1-1 0,-16 0 3 15,39-14-7-15,-9-4 2 0,8-10 1 0,-12 3-1 16,7-8-4-16,-13 8 15 0,-6 6 11 15,-1 2 16-15,0-1 14 0,-2 5-6 16,-2 4-5-16,-5-1-10 0,-4 10-9 0,6-6-6 16,-6 6 1-16,0 0 2 0,0 0-2 15,0 0-1-15,0 41-7 0,0-22-2 16,-3 6 4-16,6-1-4 0,-3 2-1 16,8 6 2-16,-2 1-4 0,4-5-11 0,-1 3-28 15,5-6-23-15,2 0-30 0,1-3-31 16,4-11-36-16,-2 3-64 0,2-4-54 0,-1-5-47 15,-1-9-53-15,5 3-53 0,-4-6-118 16,10-10 19-16,0 0-350 0,7-10-350 16</inkml:trace>
  <inkml:trace contextRef="#ctx0" brushRef="#br0" timeOffset="21051.49">24910 10694 2534 0,'0'0'22'0,"9"-10"29"0,-9 10 19 0,10-2 24 16,-10 2-7-16,11-7 16 0,-2 1-8 15,1-1-3-15,7 0 8 0,4-4-5 16,1 1-5-16,16-2-3 0,-5-1-9 0,3 1-6 16,18-9-3-16,-2 0 2 0,-1 3-8 15,-5-1-13-15,8 1-4 0,-15 0-6 0,-4 5 1 16,-2 1-6-16,0 2-5 0,-6 3-27 16,-5-1-35-16,-4 2-61 0,2 2-51 0,-7 1-44 15,-7 2-37-15,5-2-41 0,-11 3-62 16,10-6-103-16,-10 6-24 0,0 0-211 15,-4-12-160-15</inkml:trace>
  <inkml:trace contextRef="#ctx0" brushRef="#br0" timeOffset="21268.82">25400 10240 2051 0,'-11'-14'141'16,"5"10"26"-16,-4 0 33 0,10 4 13 0,-14-9-3 16,14 9-13-16,0 0-17 0,0 0-23 15,0 0-14-15,-19 10 0 0,15 3-1 16,1 6 0-16,-1 6 0 0,-2 0-7 0,6 6-4 15,0 5-11-15,0-3-8 16,-4 9-8-16,14 9-9 0,-6 5-11 0,3-9-6 0,2 0-8 16,5 3-14-16,2-4-42 15,-6-10-52-15,1-3-43 0,2-8-66 0,1 0-76 16,-2-2-60-16,-2-8-76 0,1-3-91 16,-2-2-127-16,1-4 61 0,1-6-353 0,-11 0-351 15</inkml:trace>
  <inkml:trace contextRef="#ctx0" brushRef="#br0" timeOffset="21817.57">25736 10490 2655 0,'0'-22'103'0,"4"-2"10"16,-1 5 10-16,0 1-11 0,4-5-4 0,-1 4 0 16,5-2-18-16,-2 9-13 0,4-5-2 15,-2-1-7-15,2 5-14 0,4 4-2 16,2 2 6-16,5-4-10 0,0 5-5 0,2 6 2 15,-2 0-8-15,2 6-6 0,0 5 6 16,8 1-5-16,-7 2 11 0,3 1-5 0,0 8-1 16,-4-4 0-16,8 14-2 0,-8 2-3 15,1 1-3-15,-11-4-3 0,2-1-2 16,-6-2 4-16,-1 4-6 0,-1-4 6 0,-1 2-6 16,-4-3 1-16,-2-3-2 15,3 0-7-15,-2-9 5 0,-1 1-7 0,0 1 0 16,0-3 8-16,-3-5 28 0,3 3 25 15,-3-2 24-15,0-11 14 0,4 12 0 0,-4-12-12 16,0 0-1-16,0 0 2 0,0 0-1 16,0 0-5-16,0 0 2 0,0 0 3 0,-13-33 3 15,6 18-19-15,4-2 0 0,0-4-8 16,0-4 2-16,-5 0-4 0,5 0-5 16,0-1-2-16,0-8-12 0,3 0-6 0,3-1 4 15,-3 0 3-15,6 2-6 0,2 1-5 16,1-1-6-16,4 1 3 0,4-9-7 0,-1 8 0 15,2 7-15-15,12-9-16 0,0 10 8 16,-7 4-6-16,0 3-6 0,7 7 2 0,-7 1-6 16,1 5-10-16,0 2 3 15,-5 6 9-15,8 2-14 0,0 5 16 0,-4 1-5 16,0 10 6-16,7 8 1 0,-10 4-9 16,-6-2-36-16,-4-2-33 0,-1 20-54 0,2-16-37 15,-5 3-42-15,-2-4-58 0,-1-1-57 16,3-5-43-16,-2-2-52 0,-1-5-61 15,0-8-141-15,4-1 59 0,0-6-487 0,3-4-523 16</inkml:trace>
  <inkml:trace contextRef="#ctx0" brushRef="#br0" timeOffset="21933.62">27206 10325 3071 0,'17'-16'-11'0,"-4"1"-5"0,1 5 3 15,-5 2 2-15,1 4-2 0,1 1-19 16,-11 3-36-16,0 0-35 0,23 7-41 0,-13 1-42 15,-4 1-45-15,1-2-50 0,-1 2-387 16,-1 4-162-16</inkml:trace>
  <inkml:trace contextRef="#ctx0" brushRef="#br0" timeOffset="22053.06">27400 10640 1952 0,'0'29'11'0,"0"2"13"0,-3-6 15 0,3-6 1 0,0 6 3 16,-8 0-3-16,5 0-5 0,-4 7-2 15,1-7-6-15,0 8 1 0,-2-8-27 16,-5 0-41-16,4 0-54 0,-5-8-83 15,1 1-491-15,-1-5-162 0</inkml:trace>
  <inkml:trace contextRef="#ctx0" brushRef="#br0" timeOffset="23100.76">15962 12945 2036 0,'0'-33'103'0,"8"4"12"16,-5-4 9-16,10-12-2 16,4-5 15-16,3 3-8 0,3-3-13 0,7 1-2 15,-3 6-17-15,-3 10-7 0,-5 5-21 16,-2 10-5-16,-1 6-5 0,-2 3-12 0,2 8 6 16,-16 1-13-16,33 19 9 0,-12 6-5 15,-4 18 0-15,-1 5 1 0,-2 7 16 16,-4 5-3-16,-4 2 1 0,0 2-4 0,5 15-6 15,-8-12 1-15,7-2-9 0,-7-2 3 16,4-3-9-16,0-8-13 0,-4-9 13 0,7-11-6 16,0-4 0-16,4-8 1 15,2-8-5-15,1-8-1 0,6-5-6 0,0-9 2 16,21-15-11-16,-4-10-3 0,-4-5 1 16,5-3-1-16,-11 1 3 0,-11-1-1 0,-2 16 2 15,-1 4 1-15,-5 4 17 0,-1 2 14 16,-4 6-3-16,5-3-13 0,-8 7-7 15,-3 7 3-15,10-7-2 0,-10 7 0 0,0 0-8 16,13 23 6-16,-6-1 2 0,6 8 9 16,0 18 3-16,-2 2 8 0,-2 2 14 0,-2 4 3 15,3 1 4-15,0-2 3 0,-3 0 0 16,-1 0-11-16,-6-1-7 0,11 2 1 0,-11-13-8 16,3-10-5-16,-3-4 10 0,-3-2-4 15,0 0-6-15,-1-6 1 0,4-4 5 16,-4-2-11-16,-2 3-25 0,-7-4-25 0,2-3-36 15,-5-1-26-15,-8-6-46 0,4 2-53 16,-6-1-56-16,-1-3-49 0,4 3-73 16,-1-2-84-16,5 0-138 0,-5-2 49 15,4 5-366-15,1-5-381 0</inkml:trace>
  <inkml:trace contextRef="#ctx0" brushRef="#br0" timeOffset="26150.87">17072 7935 2535 0,'0'0'-74'15,"0"0"19"-15,-3 8 22 0,3-8 22 16,0 0 18-16,0 0 8 0,0 0 10 0,0 0 2 16,0 0 1-16,0 0 3 0,0 0 4 15,0 0-3-15,0 0 6 0,0 0-1 0,-16-21 2 16,16 21-6-16,0 0-1 0,0 0-7 16,-14-4-3-16,14 4 2 0,0 0-2 0,0 0-2 15,0 0-1-15,0 0 6 16,-6-8-10-16,6 8 1 0,0 0 0 0,0 0-1 15,0 0-5-15,0 0 2 0,-7-10 1 16,7 10-1-16,0 0 2 0,-9-6-6 16,9 6-4-16,0 0 1 0,0 0-3 0,0 0 8 15,0 0 1-15,-11-8 1 0,11 8 2 16,0 0-8-16,-10-8 4 0,10 8-1 0,-3-9 2 16,0 5-1-16,3 4 3 0,-3-15-2 15,6 5-2-15,-6 0-2 0,-2-2 3 0,5 1 1 16,0-3 0-16,5-1-14 0,-2-2 6 15,0 0 5-15,0 1-5 0,4-5-1 16,-1-1 9-16,8 2-8 0,-7-1 0 16,2-4-4-16,5 0 6 0,-1-2 1 15,-3 0-1-15,4-3-5 0,9-5-2 0,-10 0-1 16,14-5 1-16,3 1 6 0,-10 0 1 16,3-1-7-16,-3 5 2 0,7-2 7 0,3 2 2 15,-3-4 0-15,0 7 1 0,-2-3-1 16,2 1-12-16,6-1 5 0,-3 0 9 0,11-2-1 15,2 1-10-15,0 1 1 16,17-12 7-16,0 4-3 0,0 1 3 0,7-4 1 16,0 3 6-16,-4 7 1 0,7-3 3 15,0 6-8-15,-4-3 5 0,-9 9 2 16,17-3-7-16,-18 5 4 0,4 1-2 0,0-1 14 16,11 8-18-16,-8 1-1 0,7-5 3 15,-4 6-3-15,-2 2 4 0,5 3-3 0,-1 2 10 16,-16 4-16-16,-1 0 10 0,-1 4-10 15,20 1 11-15,-7 6-12 0,4-1-2 16,-1 6-2-16,-3 3 7 0,4 8 8 0,-7 0-7 16,11 9 9-16,-5 7 6 0,-9 4 1 15,-14-3 4-15,7 10 16 0,-7 6-5 0,-13-9 3 16,0-4 3-16,-6 9 8 0,-5 0-4 16,5-2 5-16,-7 0-3 0,-1-2-11 0,-2 4 7 15,2-2 2-15,1-2-1 0,-10-8-6 16,10 3 5-16,-4-8-5 0,-7-9-1 15,1-2 1-15,0-2-6 0,-4-4-7 16,4-1 6-16,-4-5 1 0,3 1-8 16,2-2 1-16,-2-3 0 0,4 0-2 0,-4-2-4 15,8-3 0-15,-1-6-25 0,-13 3-38 16,27-8-40-16,-10-2-69 0,-4-3-68 0,0-3-62 16,1-8-81-16,-4 2-141 0,-4 0-19 15,-2-3 62-15,-4 5-259 0,0-1-211 0</inkml:trace>
  <inkml:trace contextRef="#ctx0" brushRef="#br0" timeOffset="26417.73">19559 7250 2115 0,'-23'17'19'16,"3"1"7"-16,7-3 6 0,6-4 6 16,4 3 13-16,3-3 10 0,6 3 7 0,8 1 6 15,16-1 9-15,4 1 11 0,21 2-3 16,5-3-2-16,8-7 1 0,8-4-11 15,-3-6 5-15,4-4 11 0,-1-3-4 0,11-11 5 16,-3-4-7-16,-24 0 0 0,10-8-10 16,-20 4-7-16,-4-6-3 0,-5-1-10 0,-5 3-6 15,-9-9-5-15,-11 10 1 16,8-7-5-16,-11 6-12 0,-9 4-17 0,2 8-14 16,1-4-37-16,-7 8-50 0,3 2-41 15,-3 1-63-15,-3 6-57 0,3-1-60 16,0 9-117-16,0-12-62 0,0 12 62 0,6-3-171 15,-6 3-94-15</inkml:trace>
  <inkml:trace contextRef="#ctx0" brushRef="#br0" timeOffset="32701.98">21993 12837 1912 0,'0'0'163'0,"0"0"-3"16,-27-10-13-16,27 10-21 0,-3-7-3 16,3 7-13-16,17-20-13 0,2 3-15 15,14-8-4-15,11-3-11 0,10-2 3 0,12-5-25 16,-13 4-29-16,18-6-39 0,-19 10-51 15,-1 2-67-15,-1 0-84 0,-7 5-105 0,-6 4-103 16,-14 4-237-16,-6 6-166 16</inkml:trace>
  <inkml:trace contextRef="#ctx0" brushRef="#br0" timeOffset="32868.36">22276 12941 1929 0,'-20'31'-19'0,"13"-8"11"16,-3-3 4-16,7-5 7 0,6 0 13 0,-3-5 13 15,10-3 11-15,1 1 5 0,5-6-9 16,7-4 4-16,11-2-8 0,5-3-2 16,21-5-6-16,0-2 2 0,11-10-14 0,2-2-56 15,3-5-86-15,-2-1-85 16,-1-1-412-16,-13 5-124 0</inkml:trace>
  <inkml:trace contextRef="#ctx0" brushRef="#br0" timeOffset="33421.15">24500 12366 1973 0,'0'0'140'16,"0"0"1"-16,0 0-5 0,-20-14-24 0,20 14-1 15,-4-15-4-15,4 15-19 0,0 0-13 16,24-15-13-16,-11 13-6 0,-13 2 3 16,33 2-14-16,-9 3-2 0,6 8 5 15,16 9-18-15,-5 7 0 0,-5 2 4 16,-3 5-7-16,1 3-1 0,-11 4 3 0,-10 7 7 16,1 0 9-16,-8 0-7 0,-2-6 9 15,-14 9-3-15,2-3-3 0,-11-4 9 0,-11-2-5 16,-6-5 9-16,-2-3-5 0,-5-5-10 15,0-2 11-15,-1-16 1 0,5-4-4 0,-5-3-2 16,7-9 0-16,-6-4 4 0,-13-8-9 16,8-10-2-16,5 0-1 0,7-6-3 15,-1-1-4-15,17-11-8 0,7 6-8 16,13-1 3-16,3-9-2 0,7-6-34 16,7 3-21-16,3 3-33 0,3 1-50 0,7 5-41 15,3 0-41-15,4 9-40 0,4 2-54 16,-8 10-43-16,-7 2-121 0,11 6 11 0,0 2-218 15,6 3-165-15</inkml:trace>
  <inkml:trace contextRef="#ctx0" brushRef="#br0" timeOffset="33751.75">25439 12780 2090 0,'-17'3'148'0,"17"-3"-1"16,0 0 6-16,0 0 0 0,0 0-9 16,-29-6-11-16,29 6-8 0,0 0-8 0,0 0 0 15,0-12-14-15,0 12-7 0,0 0-9 16,23-18 0-16,-3 5-13 0,4 4-6 15,9-4-7-15,0-2-6 0,7 1-8 0,-4 1-2 16,18-5 1-16,-4 0-9 16,-10 4-6-16,-3 6-13 0,2-4-31 0,-12 3-66 15,6-2-46-15,-9 3-49 0,0 1-66 16,-8-3-63-16,-2 2-115 0,-5 1-74 0,2 0 49 16,-5-1-202-16,-2-2-141 0</inkml:trace>
  <inkml:trace contextRef="#ctx0" brushRef="#br0" timeOffset="34020.18">25656 12265 2093 0,'-16'-6'232'0,"5"5"14"0,11 1-1 15,-16-6-14-15,16 6-28 0,0 0-24 16,0 0-20-16,0 0-12 0,-14 28-20 16,14-6-1-16,0 17-13 0,0 17 3 15,7 2 2-15,0 7 4 0,0-1-4 0,2 11-9 16,5 0-3-16,-4-12-8 0,3-2-9 15,-3-3-9-15,0 1-4 0,0-7-12 0,-3-2-1 16,0-15-4-16,-1-6-2 0,-3-8-16 16,1-3-18-16,2-3-12 0,-6-2-28 15,4-12-60-15,-4-1-43 0,0 0-59 0,0 0-52 16,7-25-62-16,-11 6-70 0,4-5-58 16,4-1-136-16,-4-1 19 0,3-2-365 0,3 3-385 15</inkml:trace>
  <inkml:trace contextRef="#ctx0" brushRef="#br0" timeOffset="36984.81">27419 12472 2680 0,'-16'-45'47'0,"-11"1"30"0,4 2 10 16,-4 6 25-16,4 8-1 0,0 6 1 16,6 4 1-16,0 6-9 0,-3 7-15 15,-7 1-7-15,-3 10-7 0,-19 17-11 0,2 9 2 16,-4 18-6-16,2 13-4 0,5 9-5 15,4 11-5-15,4 5 8 0,9 4-11 16,0-2-3-16,18 3-1 0,2-6-2 16,10-5-2-16,14-9-2 0,0-21-1 0,6-4-6 0,14-14 2 15,12-9-1-15,5-7-1 16,-1-15 1-16,11-8-8 0,-8-11 5 0,-2-6-7 16,-11-7 2-16,-10-4 1 0,-6-5-5 15,-11 3-5-15,-8 5 7 0,-8 3-13 16,-5-6-4-16,-14-7 7 0,2 9-8 0,1 6-16 15,-8 6-15-15,4 5-20 0,-13 1-41 16,3 5-27-16,-4 4-30 0,4 4-42 0,3 1-46 16,-6 2-58-16,0 5-82 0,6-3-128 15,5 0 27-15,1-1-228 0,8-1-199 16</inkml:trace>
  <inkml:trace contextRef="#ctx0" brushRef="#br0" timeOffset="37168.71">27943 12550 2211 0,'13'-16'126'0,"-3"2"-3"0,10 2-21 0,0-5-4 16,10 3-14-16,3-4-7 0,17 0-9 16,1-3-4-16,6 1-9 0,2 0-14 0,-2 2-30 15,-4 1-41-15,-10 5-46 0,-5 1-67 16,-5-2-70-16,-6 4-90 0,-5-4-137 15,-5 6-191-15,-4 2-129 0</inkml:trace>
  <inkml:trace contextRef="#ctx0" brushRef="#br0" timeOffset="37351.4">28260 12558 1877 0,'-33'26'38'16,"9"-2"4"-16,4-7 6 0,10-1 8 0,7 1 5 15,3-3 0-15,9-2-3 0,9-5-2 16,7-1-7-16,13-1-6 0,-2-5-2 0,31-5 0 15,-1-2-11-15,-6-3-12 0,0-4-20 16,-3-2-30-16,-17 0-38 0,-7 4-42 16,0-2-50-16,-2-3-81 0,-5 1-403 0,-12 6-142 15</inkml:trace>
  <inkml:trace contextRef="#ctx0" brushRef="#br0" timeOffset="38384.6">29770 11833 1926 0,'-3'-18'63'15,"-2"4"28"-15,-1 0 19 0,0 3 19 16,-4 2-2-16,-1 1-8 0,1 4-1 0,-7 0-9 16,17 4-14-16,-39 7-2 0,9 5-2 15,-13 13-14-15,-8 6 2 0,-2 15 7 16,7 8-20-16,-2 7 0 0,5 7-1 0,1 2-1 15,1 7 6-15,14 1-3 0,4-3-13 16,13 3-1-16,7-20 8 0,-1 3-14 16,14-8-3-16,4-3-3 0,6-8-4 15,6-5 7-15,12-9-8 0,-5-10-3 16,3-11-3-16,7-4 4 0,1-6-7 0,2-4-5 16,11-14-10-16,-3-1 2 0,-8-6 3 15,-10-6 1-15,-1-1-1 0,-16 3 1 0,-8 7-3 16,-5 0-2-16,-9 1-9 0,0 2 4 15,-11 5-2-15,-2 2-7 0,-8 1 8 16,-6 10-13-16,-3 0 2 0,3 4-5 0,-14 1-3 16,1 6-20-16,-14 10-37 15,17-5-35-15,7-2-23 0,0 5-35 0,9-2-33 0,4-1-45 16,1-2-57-16,1 0-79 16,9-3-121-16,1-4 47 0,5 2-177 0,3-5-124 15</inkml:trace>
  <inkml:trace contextRef="#ctx0" brushRef="#br0" timeOffset="39801.17">26730 9400 1906 0,'-4'10'62'0,"-2"2"1"0,9 1 1 16,0-1 0-16,4 1 8 0,6 2 9 0,17 3 16 15,7-6-3-15,23 1 4 0,13-12 9 16,8-1-1-16,12 0 6 0,23-9-19 0,7-8-12 15,0-7 4-15,8-2-8 0,18-16 0 16,1-2 1-16,-12-12-9 0,-5-1 3 16,-37 7-12-16,-2 0-5 0,13-22 7 0,-31 10 5 15,-2-5 0-15,-11-7-9 16,-6-2 9-16,-14-7-3 0,-10-12 3 0,-6 2 1 0,0-4-1 16,-18-10-6-16,-9-4 5 0,-6-2-1 15,-11-29-8-15,-2 1-1 0,-12-1-6 16,1 5-1-16,-6 8-1 0,-11 5 0 15,0 10 1-15,1 24-2 0,-18-16-2 16,-9 12-7-16,3 22 4 0,-30-16-6 0,-6 9-7 16,-8 8-3-16,21 17-3 0,-7 8-1 15,-7 3-5-15,0 6-1 0,-3 2-5 0,4 4-2 16,-1 9 1-16,4 7-3 0,22 5 1 16,-1 7-7-16,-2 6-3 0,-9 11 1 0,3 4 0 15,0 10-4-15,9 5 4 16,2 6-2-16,-2 10-3 0,8-2 4 0,7 6 3 15,3-2-2-15,3 2-3 0,9 1 0 16,11 0 4-16,7-8-1 0,3 0 4 0,3 0-2 16,4-7-3-16,10-3 1 0,2-7 1 15,2-1-2-15,2-3 4 0,4 0 3 16,3-6-1-16,0 2-7 0,3 1-10 0,-3-2-18 16,3-2-31-16,4 0-17 0,-4-2-37 15,7 0-46-15,-6-1-35 0,6-4-35 0,-4-3-52 16,-3-2-74-16,4-3-139 0,-7-3-44 15,0 0 66-15,0 0-248 16,0 0-216-16</inkml:trace>
  <inkml:trace contextRef="#ctx0" brushRef="#br0" timeOffset="40185.42">25583 7010 2108 0,'-20'-10'19'0,"7"0"25"0,2-1 18 0,-2 1 19 16,4 2 10-16,1 4 15 0,8 4-13 15,-16-7-10-15,16 7-12 0,0 0-9 0,0 0-1 16,0 0-5-16,-17 17-2 0,17 1 13 16,0 4-15-16,3 6 14 0,5 6-5 15,1 14-5-15,7 0 7 0,5-2-1 0,6-3-7 16,-1-3 6-16,1-2 4 0,6-3-4 16,7-8 5-16,3-4 0 0,11-5 16 0,6-9 11 15,3-9-6-15,17-8 3 16,14-9-10-16,2-10-8 0,-2-8-4 0,-8-7-4 15,-2-6-1-15,-11-2-5 0,0-6-10 16,-7 2-4-16,-12-3-6 0,-4 4-4 16,-10 10 1-16,-10 4-1 0,-6 2-4 0,-5 12-5 15,-5 1-3-15,-4 10-4 0,-4 2-12 16,-2 1-15-16,-4 4-32 0,0 7-26 0,0 0-24 16,0 0-42-16,-23 5-25 0,23-5-34 15,-17 14-30-15,10-3-32 0,-3 2-33 16,3-1-42-16,4-2-105 0,0 1-69 0,-1 0 58 15,1-1-140-15,3 0-84 16</inkml:trace>
  <inkml:trace contextRef="#ctx0" brushRef="#br0" timeOffset="43701.45">21256 6422 1759 0,'-6'-5'71'0,"6"5"14"0,-13-10 8 0,13 10 6 15,-5-7 1-15,5 7-10 0,-3-15-5 16,3 5-2-16,8 0-13 0,1-1-5 0,7-7 0 15,-2 7 3-15,2-4-8 0,5 2-2 16,-8 2-3-16,4 3-10 0,0-1 0 0,-7 7-8 16,6 0-7-16,-2 2-2 0,-14 0-1 15,26 4 3-15,-13 6-7 0,4 3 8 16,-4 5-2-16,1 1-7 0,-4 5-7 16,-4 1 7-16,4 0-7 0,1 1 5 15,-5 6-3-15,-3-1 1 0,4 2 5 0,-4-5-6 16,0 1-8-16,-3-4 0 0,0 0-5 15,0-3 4-15,0 2 5 0,0-8 1 0,0 1 1 16,0-3-2-16,-3-3 31 0,3 3 24 16,0-4 24-16,0-10-6 0,0 0-11 15,0 0-3-15,-10 5-9 0,10-5-11 0,0 0 4 16,-30-30-2-16,24 17-6 0,-4-6 2 16,3-6 2-16,-3-6-3 0,10 3-4 0,-3 1 6 15,6 0-8-15,-3-6-3 16,3 1-6-16,4-1-3 0,3 1-1 0,7-11-5 15,0 8-3-15,-4 7-4 0,7 2-2 16,-1 1-5-16,-2 1 4 0,10 5-7 0,-3 1-2 16,-5 5-2-16,8 3 1 0,-3 2-3 15,-1 7 2-15,0 1-2 0,0 1-3 16,1 10 0-16,-1 7-2 0,4 2 8 0,-11 5-3 16,14 12 6-16,-16-2-9 0,-4 0 2 15,6 9-9-15,-8 6-27 0,-2-8-31 0,0 5-39 16,7 0-45-16,-8-9-43 0,4-6-53 15,-2-2-56-15,2-8-76 0,2-5-155 16,-4-3 35-16,5-7-269 0,-1-3-256 16</inkml:trace>
  <inkml:trace contextRef="#ctx0" brushRef="#br0" timeOffset="43867.89">22446 6429 2291 0,'7'-18'63'0,"-4"4"6"15,0-1 3-15,0 0-14 0,8 2 1 0,-1-1-7 16,-1-7-7-16,5 5 4 0,13-2-10 16,-4 0-11-16,0 4 2 0,7 1-47 15,-6 1-34-15,-1 1-46 0,4 4-42 16,-7 4-48-16,0-1-62 0,-4 4-94 0,-5 0-260 16,-2 4-102-16</inkml:trace>
  <inkml:trace contextRef="#ctx0" brushRef="#br0" timeOffset="44040.86">22563 6567 1743 0,'-27'23'5'16,"7"-6"24"-16,4-2 12 0,5-5 1 16,5-6 8-16,-1 4 4 0,7-8 5 0,-6 9 1 15,6-9-6-15,0 0 2 0,0 0-6 16,0 0-4-16,0 0-1 0,66-18-12 0,-36 8-3 16,0-5-3-16,17-9-33 0,-3-2-51 15,-2 1-58-15,6-3-74 0,-12-1-128 16,4-2-275-16,-1 1-92 0</inkml:trace>
  <inkml:trace contextRef="#ctx0" brushRef="#br0" timeOffset="44418.82">23057 6029 1746 0,'-14'-7'19'0,"4"0"13"15,3 2 14-15,7 5 6 0,-7-13 1 0,7 13 4 16,4-12 8-16,-4 12 6 0,7-18-3 15,-1 8 7-15,-3 0 5 0,4-1-1 0,0 3-3 16,6-3-6-16,-3-2 12 16,1 4-6-16,1-4-11 0,6 1-6 0,4 2-1 15,-2 0-5-15,1 2 6 0,-2 1-8 16,2 1-3-16,-1 5-7 0,2-2-6 16,-1 3 2-16,-21 0-5 0,33 7-2 0,-13-3 2 15,0 10 2-15,-3 1-4 0,-1 2 12 16,1 5-4-16,0 2 16 0,-1 1 8 0,-6 4-6 15,-2 4 13-15,1 2-2 0,-6 1 1 16,7 13-2-16,-7-9 1 0,-3-4-8 16,5 3 0-16,-10-3-7 0,2 3-8 0,0-4-4 15,3-5 3-15,3-3-3 16,-3 0-1-16,0-2-8 0,0-4-13 0,0-1-17 16,0-1-34-16,3-6-36 0,-6-5-52 15,6-4-73-15,-3-4-86 0,0 0-120 0,0 0-142 16,0 0 41-16,0-32-277 0,0 17-266 15</inkml:trace>
  <inkml:trace contextRef="#ctx0" brushRef="#br0" timeOffset="44637.95">23303 6386 2381 0,'0'0'130'0,"-27"-1"25"16,27 1 6-16,-14-7 1 0,14 7-11 0,-3-13-19 15,3 13-10-15,11-21-11 0,-1 6-12 16,13-3-13-16,0 1-2 0,0-2-18 15,4 1-3-15,6 1-6 0,-3 2-12 0,-6 1-7 16,0 3-18-16,-2 1-15 0,-5 2-27 16,-1 1-29-16,-2 1-18 0,-4 2-15 0,1 0-20 15,-11 4-27-15,16 0-22 0,-16 0-23 16,0 0-27-16,0 0-49 0,0 0-44 16,0 0-85-16,0 0-51 0,0 0-151 0,0 0-84 15</inkml:trace>
  <inkml:trace contextRef="#ctx0" brushRef="#br0" timeOffset="49101.83">21873 15627 1790 0,'-27'-21'109'0,"7"2"27"0,3 2 4 16,4-4-5-16,7 5-3 0,-1-7 12 16,0 4-15-16,4 1-6 0,6-6 3 0,11-2-14 15,2-2-17-15,34-19 4 0,11-2-10 16,5 5-17-16,10-2-2 0,14-1-4 15,7 0-7-15,7 2-4 0,2 2-9 16,-2 6-22-16,2-1-61 0,-16 1-67 0,-3 5-69 16,-27 11-86-16,-27 4-103 0,-3 6-133 15,-7 1 51-15,-9 6-195 0,-14 0-135 16</inkml:trace>
  <inkml:trace contextRef="#ctx0" brushRef="#br0" timeOffset="49268.09">22410 15220 1877 0,'-41'28'12'0,"1"-3"8"0,17-3 15 15,7-7 2-15,5-1 9 0,1-3 6 16,10-1 13-16,0-10-1 0,24 10 7 0,6-10-5 16,16-6-4-16,35-6-2 15,18-9-8-15,5 3-5 0,-1-6-13 0,-6 2-45 16,-10-6-52-16,-21 9-53 0,-6-2-49 16,-9 3-64-16,-5-1-117 0,-10 2-222 0,-9 2-70 15</inkml:trace>
  <inkml:trace contextRef="#ctx0" brushRef="#br0" timeOffset="51518.77">25052 15095 1745 0,'-25'-11'102'0,"4"7"9"15,1 1 2-15,0-2-8 0,0 5-3 0,20 0-4 16,-43 8-3-16,16 2-1 0,-13 15-6 15,0 5 9-15,7 5-5 0,3 5 0 0,6 10-7 16,5 4-15-16,5 9 17 0,7 2-22 16,11-1 1-16,2 2-10 0,8 8-5 15,2-15-3-15,5-1 0 0,-1-8 0 0,10-8 2 16,0-5-9-16,0-12-3 16,-11-7-4-16,8-7-7 0,3-5 3 0,-6-8-15 15,6-6 13-15,-7-2-2 0,0-2 2 16,-9-6-5-16,-8 1-10 0,-6-8 8 0,-9-3-3 15,-5 1-2-15,-10 2 0 0,1 5-14 16,-14-13 8-16,4 19-4 0,10 3-1 16,0 1-6-16,-1 7-21 0,0 2-25 0,5 2-24 15,5 5-29-15,1 1-41 0,-1 1-34 16,8-1-51-16,0 1-46 0,2-2-134 0,4 2-61 16,0-8 44-16,7 11-140 0,-7-11-64 15</inkml:trace>
  <inkml:trace contextRef="#ctx0" brushRef="#br0" timeOffset="52351.86">25696 15574 1758 0,'-20'6'121'0,"3"-4"24"16,4 1-8-16,13-3 10 0,-17 5 3 16,17-5 0-16,-16 5-16 0,16-5 2 15,0 0-7-15,0 0-22 0,0 0 5 0,0 0 7 16,0 0 7-16,0 0 1 0,67-18-4 16,-14 6-18-16,3-5-1 0,1 2-14 0,6-3-8 15,0 1-5-15,-2-4-9 0,-5 6-7 16,-9 5-8-16,-7-1-15 0,0 3-27 15,-10 2-48-15,-3-1-46 0,0 2-41 0,-7 2-41 16,-1 3-48-16,-5-2-51 0,-1 0-67 16,-13 2-142-16,14-6-10 0,-14 6 63 0,-4-11-198 15,4 11-117-15</inkml:trace>
  <inkml:trace contextRef="#ctx0" brushRef="#br0" timeOffset="52621.75">25969 15147 1943 0,'-13'-6'165'0,"3"2"11"16,10 4 14-16,-13-4-18 0,13 4-1 16,0 0-18-16,0 0-20 0,0 0-3 0,-16 12 13 15,16 2 6-15,-5 7 0 0,10 7 1 16,-2 9-4-16,-6 3-4 0,6 15-5 0,-3 4-5 16,3 2-14-16,-3-1-4 0,0-6-9 15,7 3-12-15,-4-3-9 16,0-12-7-16,0-4 0 0,0-4 1 0,5-2-12 15,-5-7-17-15,4 0-33 0,-1-1-31 16,-3-6-24-16,0-4-35 0,5-3-28 0,-5-7-37 16,-3-4-65-16,19 3-48 0,-19-3-55 15,0 0-75-15,24-15-137 0,-17 5-8 16,3-3 48-16,-3 2-276 0,-1-5-245 0</inkml:trace>
  <inkml:trace contextRef="#ctx0" brushRef="#br0" timeOffset="54168.99">26876 15072 2215 0,'-7'5'12'0,"7"-5"20"0,-10 7 8 15,10-7 1-15,0 0 7 0,-13 6 6 16,13-6 1-16,0 0 0 0,0 0-2 0,0 0 1 16,0 0 12-16,0 0 7 0,0 0-9 15,53-18-11-15,-15 11 14 0,-2-3-6 16,7 0-5-16,-2-1-12 0,-5 4-3 0,-3 0 1 16,-3 2-2-16,0-1-9 0,-6 6-3 15,-8 0 0-15,8 3 7 0,-8 5 6 16,4 5 17-16,-3-1 2 0,-1 2 18 15,-3 7-4-15,1 4 17 0,-4 3-2 0,1 4-3 16,-5 2-3-16,-3 1-4 0,-3 5-2 16,0 19-5-16,-3-7-8 0,0 3-6 15,-5-4 0-15,8 3-8 0,-3-9-3 0,3-11-6 16,-3 2-2-16,3-6-3 0,0-4-20 16,-3-1-37-16,3-4-40 0,0-3-30 0,3-3-33 15,-3-5-42-15,0-3-58 0,0-7-90 16,0 0-103-16,0 0-119 0,0 0 53 15,-24-25-282-15,11 8-254 0</inkml:trace>
  <inkml:trace contextRef="#ctx0" brushRef="#br0" timeOffset="54335.98">27033 15566 2285 0,'-14'-1'66'16,"14"1"18"-16,-16-5 11 0,16 5 4 0,-6-8-14 15,6 8-3-15,0-12-9 0,0 12-6 16,22-20-8-16,5 5-7 0,20-5-4 0,6 1-18 15,4-2-40-15,9 3-50 16,2-4-63-16,4-6-97 0,5 0-139 0,-10 6-86 16,6-7-204-16,-13 5-146 0</inkml:trace>
  <inkml:trace contextRef="#ctx0" brushRef="#br0" timeOffset="54519.68">28252 15083 1981 0,'0'0'84'15,"11"4"6"-15,-11-4 9 0,0 0-2 16,0 0-17-16,27-3-5 0,-27 3-8 16,36-14-3-16,-12 6-13 0,5-5-3 0,8 4 2 15,0-4-9-15,-4-2-17 0,0 0-37 16,1 2-54-16,-1 1-65 0,-3-2-88 0,-6 1-133 16,-1 1-67-16,-4-1-140 0,-1 2-62 15</inkml:trace>
  <inkml:trace contextRef="#ctx0" brushRef="#br0" timeOffset="54687.03">28510 15223 1698 0,'-17'14'64'0,"10"-2"17"16,1-3-7-16,9-2 4 0,-3-7 8 0,0 0-1 16,36 1-7-16,-9-2-11 0,13-6-4 15,1-2-6-15,11-6-9 0,8 1 0 16,-6-4-21-16,-14 6-30 0,-4-1-35 0,2 1-35 15,-8-1-56-15,-8 1-68 0,-1-4-123 16,2 4-290-16,-7-3-110 0</inkml:trace>
  <inkml:trace contextRef="#ctx0" brushRef="#br0" timeOffset="55419.5">29770 14520 2091 0,'-3'-12'315'0,"-2"1"5"16,-1 4-11-16,6 7-18 0,0 0-37 15,-3-13-27-15,3 13-26 0,0 0-25 16,0 0-15-16,0 0-10 0,0 0-11 0,14 45-3 15,-1-12-7-15,-1 11-2 0,6 6-5 16,-6 3-14-16,2-3-1 0,-4 6-13 0,7 1-2 16,-1-2-16-16,-2-3-7 0,-1 3 3 15,-3-2-5-15,4-3-30 0,-1-6-49 16,-3-9-45-16,0-4-53 0,-4-9-54 16,-2-4-47-16,-1 0-20 0,0-6-43 15,1-2-64-15,-4-6-95 0,0-4-137 0,0 0-5 16,0 0 70-16,-7-25-318 0,7 11-309 15</inkml:trace>
  <inkml:trace contextRef="#ctx0" brushRef="#br0" timeOffset="55784.73">30203 14599 2407 0,'7'-29'9'16,"5"0"6"-16,-1 4 10 0,5 0-7 0,-2 0-5 15,2 6-5-15,1 2 4 0,-4 2-2 16,4-1 0-16,0 7-2 0,-7 3 0 15,6 6 0-15,-16 0 0 0,24 7-3 16,-18 7 2-16,1 3-2 0,-4 6 0 0,5 2-1 16,-8 2 0-16,3 0-3 0,-3 1 3 15,0-3 0-15,3 0-5 0,-3-5-3 0,3-1-1 16,4-1-6-16,2-5 0 0,2-1 4 16,2 1 1-16,7-2-1 0,-7-3-2 15,4 3 2-15,4-1 6 0,-2 2 4 0,1 1 11 16,4 8 11-16,2-2 9 0,-12 1 13 15,6 5 9-15,-7 5 8 0,-3 1 20 16,-3-2 30-16,-4 4-9 0,-3-4 19 16,-3 2-13-16,-8 4-12 0,-2 8-3 15,-10-4-3-15,-4-6-9 0,3-4-9 0,5-8-5 16,-1-6-10-16,-4-2-24 0,5-5-45 16,-8-1-44-16,7-3-54 0,-1-4-38 15,5 0-46-15,16 0-57 0,-36-3-111 0,22 2-134 16,-2-2 43-16,16 3-186 0,-21-8-132 15</inkml:trace>
  <inkml:trace contextRef="#ctx0" brushRef="#br0" timeOffset="57186.31">25999 9118 1917 0,'-33'4'54'0,"9"0"-4"0,8 2-5 16,10-1 0-16,3 8 2 0,3-13 3 15,16 18 8-15,14-4 15 0,23 4 8 0,14 1 0 16,26-1 1-16,10-5 2 0,8-6 1 15,5-4-11-15,14-13 0 0,0-3-4 0,-3-5 3 16,-4-4-14-16,-3-7-8 16,-6-4 5-16,-8-9-3 0,-5-7 7 0,-5-1 5 15,14-19 5-15,-33 4-7 0,-4-2 4 16,-7-7 5-16,1-27-12 0,-20 15 2 16,-17-11-7-16,0-3 0 0,-10-9-4 0,-7-2-3 15,0-35-20-15,-10 27 2 0,-3-1-6 16,-6-3 2-16,-4 6 3 0,-3 6 1 0,-10 4 3 15,-1 4 16-15,-6 9 0 0,-6 1-5 16,-4 14 6-16,-4-5-6 0,-5 9-1 16,-8 0 2-16,-6 9-17 0,-11-1 3 0,1 9-4 15,-8 2-6-15,2 6 2 0,-8 3-6 16,7 7 7-16,0 2-10 0,0 8-1 0,-1 5-7 16,22 11 2-16,-5 1-4 0,11 9-3 15,9 8 3-15,-19 6 2 0,3 7-7 0,-3 2-1 16,-4 17 0-16,4 9 3 15,3-1-4-15,6 6 0 0,5 6 1 16,8 2 4-16,5-1-3 0,6-7 4 0,7-3-3 16,6 2 3-16,-6-2-7 0,13-12 9 15,0-3-3-15,0 1-2 0,3-4 1 0,4-4-1 16,-4-1 4-16,4-8-3 0,-1 1 2 16,1-3-10-16,3-3-11 0,-3 0-14 0,3-1-18 15,0-10-19-15,0 15-41 0,0-9-63 16,0-6-60-16,0 0-82 0,10 1-102 15,-10-1-131-15,0 0 45 0,0 0-270 16,0 0-263-16</inkml:trace>
  <inkml:trace contextRef="#ctx0" brushRef="#br0" timeOffset="57636.84">25616 6540 2265 0,'-14'-8'16'0,"14"8"11"16,-12-7 1-16,12 7-3 0,-10-3-1 15,10 3 3-15,0 0 13 0,0 0 14 0,-11 25 7 16,8-7 7-16,3 2 3 0,0 5-1 15,3 1 8-15,0 13-12 0,5 11 7 16,5 0-9-16,-4 3 11 0,12 1-2 0,-1-4-17 16,3-3 8-16,7 2 1 0,3-8-6 15,8 0 4-15,2-9 6 0,7 1 4 0,7-8 3 16,-1-14 1-16,11 0 12 16,-7-8-9-16,4-11-2 0,2-2-6 0,4-7-5 15,10-12 1-15,-10-3-10 0,-4-3-4 16,-15 2-2-16,-5 1-4 0,-2-3-6 15,-8 1-4-15,1 3-6 0,-14 6-6 0,-3 7 2 16,-6 4-2-16,-5 2-15 0,2 2-17 16,-1-4-36-16,-4 7-38 0,-6 7-35 0,3-7-30 15,-3 7-18-15,0 0-24 0,0 0-32 16,0 0-34-16,-19 25-39 0,8-18-73 16,5 6-141-16,-4-2 43 0,-1 1-163 0,2-2-124 15</inkml:trace>
  <inkml:trace contextRef="#ctx0" brushRef="#br0" timeOffset="60519.87">21340 5047 1835 0,'-24'-7'20'16,"5"-1"25"-16,5 4 7 0,4-2 0 16,10 6-3-16,-17-7-3 0,17 7-9 0,-13-4-4 15,13 4-1-15,0 0-5 16,0 0 2-16,0 0 0 0,0 0 1 0,0 0 1 15,0 0 0-15,0 0 7 0,0 0 0 16,0 0 13-16,33 21-5 0,-33-21 1 0,27-10 1 16,-11 3 2-16,1 2-5 0,-1-5-7 15,5 0 0-15,-1-2 0 0,-4 1-1 16,1 1-3-16,-4 3-7 0,1-1 1 0,-4 1-4 16,-4 0 1-16,8 1-6 0,-14 6-6 15,16-5-4-15,-16 5 2 0,24-2-4 0,-24 2 2 16,19 7 4-16,-2 0-2 0,-4 0-2 15,4 4-5-15,1 3 5 0,1 4 2 16,-2 0-5-16,-1 5 0 0,-2 2 5 0,2 0-6 16,1 2-1-16,-7 1 5 15,0 1 2-15,0-5-1 0,0 1 1 0,-4 0-8 16,2-3 2-16,-5-2 3 0,0-4-2 16,-3-2 4-16,4-3 5 0,-1 3 15 0,0-3 22 15,0-5 7-15,-3-6 22 0,4 15-1 16,-4-15-8-16,0 0-9 0,0 0-3 15,0 0 3-15,0 0-13 0,-34-21 1 0,21 10 3 16,3-7-5-16,3 1 2 0,-2-6-5 16,2 1-8-16,-4-8 0 0,8-3 2 0,-3 4-3 15,6-2-7-15,0 1-6 16,0-1 0-16,9-2-9 0,2 0 5 0,5-9-7 16,1 11-4-16,-1 4 2 0,8 4-4 15,-4 1 4-15,7 1-3 0,-1 3-13 0,1 7 3 16,-4 1 2-16,4 5 2 0,-3 2 0 15,-2 3-4-15,8 8-4 0,-9-1 0 16,6 7 12-16,-1 7-12 0,1 14 3 0,-8 5 4 16,5 3-19-16,-4-1-17 0,-10 6-35 15,0-9-28-15,-3-1-39 0,-4-1-35 0,4-5-39 16,-7-3-55-16,3-8-51 0,4 0-110 16,-1-6-61-16,1-2 49 0,3-6-161 15,-3-7-100-15</inkml:trace>
  <inkml:trace contextRef="#ctx0" brushRef="#br0" timeOffset="60669.6">22589 4870 1788 0,'4'-13'38'0,"-1"-2"1"16,1 2-3-16,5 1-4 0,1-2-5 16,7-4-5-16,3 3-1 0,0-1-2 0,3 2-3 15,7-1 2-15,-6 1-47 0,3 6-38 16,-5-3-49-16,-4 4-37 0,-6 1-422 15,2 5-77-15</inkml:trace>
  <inkml:trace contextRef="#ctx0" brushRef="#br0" timeOffset="60803.1">22862 4815 1601 0,'-12'17'-50'0,"-6"1"34"16,2-1 16-16,-1-2 15 0,4 3 8 0,-1-1 1 16,1-5-8-16,7 1 7 0,-5-2 3 15,5-3-3-15,3 3-5 0,3-11-2 16,0 0 0-16,0 0 2 0,26 6-26 0,-26-6-57 15,37-17-65-15,-4 3-397 0,4-11-32 16</inkml:trace>
  <inkml:trace contextRef="#ctx0" brushRef="#br0" timeOffset="61252.31">23266 4640 1538 0,'10'-8'3'0,"-10"8"8"0,0 0 4 15,0 0 14-15,0 0 11 0,0 0 16 0,10 25 5 16,-10-10 0-16,0-1-3 0,3 4-3 15,-3 0-4-15,3 2-3 0,1 3 1 16,6-2-1-16,-3 4-8 0,3-1-3 0,3-5 3 16,0-1-5-16,4 0-3 0,0-5-7 15,-4-5 3-15,4 3-3 0,-4-5-3 0,7-5 0 16,-6 2-4-16,-14-3-2 0,27 0 1 16,-27 0-3-16,22-4-2 0,-11-2-1 15,-5-5-1-15,-3 0-2 0,4 1 3 0,-7-5-6 16,-3 0-1-16,-4-5 0 15,-2 0-6-15,-9-3 4 0,1 1-1 0,1 0 1 16,-17-9-1-16,3 4 1 0,-10-1-2 16,-4 1 4-16,-2-2 0 0,2 4 8 15,-2-1 2-15,2-2 5 0,8-1 3 0,2-2-2 16,4-1-1-16,7-5-2 0,7 5-4 16,5 6-2-16,5 1-4 0,2 0-2 0,1-3-2 15,10 1 2-15,-4 2-1 0,7-4-6 16,10 8 2-16,-3 2-1 0,-1 5 7 15,1 3-5-15,-1 10-2 0,5 2 3 16,-4 7-4-16,-1 8-1 0,4 6-2 16,-4 6 5-16,2 13-1 0,-6-2 3 0,-1 7-6 15,-1 3-26-15,-1-9-41 0,-1-3-42 16,2 8-58-16,-7-9-91 0,3-4-161 0,-3-6-144 16,8 5-68-16</inkml:trace>
  <inkml:trace contextRef="#ctx0" brushRef="#br0" timeOffset="65269.24">22566 17660 1818 0,'-10'4'143'0,"3"-1"10"0,7-3-9 0,-13 7-9 16,13-7 2-16,0 0 10 0,0 0-9 15,0 0-3-15,0 0-13 0,0 0-1 16,60-22-16-16,-20 7-13 0,7-5-17 16,6 1 7-16,7-5-16 0,0 2 12 15,-6 0-29-15,2 4-6 0,-6-2-54 0,0 2-51 16,-13 4-56-16,-11 6-68 0,-2-2-97 16,-5 5-125-16,-11 3-73 0,-2-2 51 0,-6 4-184 15,0 0-112-15</inkml:trace>
  <inkml:trace contextRef="#ctx0" brushRef="#br0" timeOffset="65486.43">22573 18030 1841 0,'-7'18'49'0,"1"-6"20"0,6-2 22 0,0-10 12 16,6 11 14-16,11-11 17 16,-17 0-14-16,50-4 4 0,7-9-1 0,9-2-23 15,18-7-1-15,2-7-14 0,1-2-8 16,-4 1 3-16,4-2 6 0,-11 1-37 15,-12 6 12-15,-14 0-27 0,-7 3-6 0,-6 5-29 16,-11 2-18-16,-2 0-20 0,-7 8-20 16,-1-4-13-16,-2 4-28 0,-5 0-30 0,1-2-34 15,-10 9-47-15,8-9-65 0,-8 9-126 16,0-10-277-16,0 10-175 0</inkml:trace>
  <inkml:trace contextRef="#ctx0" brushRef="#br0" timeOffset="66736.23">25306 17462 2176 0,'-7'-20'196'0,"4"9"30"0,0 3 14 16,3 8-6-16,0-13-13 0,0 13-21 15,-4-11-22-15,4 11-23 0,0 0-19 0,0 0-2 16,0 0-20-16,-6 31-12 0,9-6-7 16,-3 1-4-16,0 13-13 0,3 14-3 15,-3-9-6-15,4 13-10 0,2-1-1 0,5 1-9 16,2-5-1-16,-7 1 1 0,8-6-18 15,-1 1-28-15,-3-11-37 0,-3-6-49 16,-1-9-41-16,4 0-32 0,-2 2-45 16,-2-8-33-16,-3-6-46 0,0 1-73 0,-3-11-140 15,0 7-28-15,0-7 60 0,0 0-246 16,0 0-199-16</inkml:trace>
  <inkml:trace contextRef="#ctx0" brushRef="#br0" timeOffset="67102.73">25976 17356 2043 0,'20'-26'-5'0,"-6"2"4"0,-4 5 7 0,3 2-5 15,-3 7-1-15,0 2 5 0,3 8 0 0,-13 0 1 16,27 3 1-16,-17 4 3 16,3 5-2-16,-3 9 3 0,0 7 3 15,-3 1-4-15,-1 4-4 0,-9 2 7 0,3-3-7 16,-6 3 4-16,-1-2-6 0,0-1 4 15,0-7-1-15,4 0-7 0,3-7 0 0,0-1 5 16,0-5-2-16,3 1 5 0,4-5-6 16,3-1 12-16,0-4 1 0,3 2 8 15,4-1 9-15,-1 2 0 0,1-2 7 0,7 7 12 16,-5 2 17-16,2 1-1 0,-4 4 14 16,2 4 11-16,-5-1 10 0,-4 1-2 15,-7-3 16-15,-3 6 2 0,-3 3-16 16,0-3 1-16,-10 3-4 0,-4 0-12 15,-1-3-14-15,-1 0-3 0,-17 1 8 0,-2 2-35 16,2-10-33-16,6-7-61 0,0-3-57 16,0-2-56-16,3-6-64 0,1 0-72 15,-1-8-139-15,10 1-19 0,1-6 50 0,5 1-154 16,8-6-63-16</inkml:trace>
  <inkml:trace contextRef="#ctx0" brushRef="#br0" timeOffset="67353.4">27063 17587 1867 0,'19'0'183'16,"-19"0"0"-16,18-6-20 0,-18 6-28 16,23-7-10-16,-7 0-15 0,11 0-11 15,-3-1-10-15,2-2-12 0,8-1-8 0,-4 0 1 16,0 1-10-16,-3-1-11 0,-2 1 2 15,5-2-8-15,0 0 6 0,5 2-39 0,-13-3-34 16,2 2-48-16,-1 3-44 0,1-3-57 16,-11 1-58-16,-3 0-99 15,0-2-130-15,-3 2 45 0,-4 0-133 0,0-2-51 16</inkml:trace>
  <inkml:trace contextRef="#ctx0" brushRef="#br0" timeOffset="67569.9">27386 17123 1746 0,'0'0'165'0,"-13"-8"10"0,7-1 17 16,6 9-11-16,-14-4 8 0,14 4-34 16,-10-7-16-16,10 7-21 0,0 0-3 15,-14 17-16-15,8 1 13 0,2 4-22 0,1 0-11 16,3 14 2-16,0 2-3 0,3 16-14 16,-3 4-9-16,4 2 4 0,2 0-23 0,5-1-30 15,2-3-47-15,-10-2-48 16,11-4-40-16,-5-4-54 0,9-11-48 0,-12-10-72 15,4-7-156-15,-1-6 0 0,2-8 57 16,-4-1-155-16,-7-3-60 0</inkml:trace>
  <inkml:trace contextRef="#ctx0" brushRef="#br0" timeOffset="68052.47">27896 17452 1829 0,'0'-12'200'0,"7"7"-15"15,-7 5-19-15,0 0-18 0,0 0-4 16,0 0-26-16,0 0-7 0,0 0-5 15,13 38-27-15,-3-16 5 0,7 3-15 0,3 0-1 16,3 11-1-16,11 0-13 16,2-4-12-16,1-1 18 0,2-5-16 0,-4-5-9 15,1-6 3-15,1-2-6 0,-1-6-7 16,-3-7 7-16,1 0-16 0,-1-6 12 16,0-2-7-16,1-5-2 0,-8-5-8 0,-2 0 3 15,-1-4-12-15,-13 1 2 0,1 0-2 16,-8-2 6-16,0 0-1 0,-3 1-12 0,0 4-5 15,-6 0-4-15,-5 4 4 0,1-4-2 16,-4 4-5-16,-5 2 5 16,-5 1 16-16,-2 1-22 0,-4 3 11 0,-4 2-8 0,-5-4 9 15,-1 2-5-15,-1-2 7 16,2-1-6-16,5-5 20 0,1 2-17 16,3-2 2-16,3-2 9 0,4-4-15 0,3-4 14 15,6 0-3-15,5-7-11 0,2 0 21 16,3 2-13-16,11-5 3 0,3-12-6 0,3 9 17 15,4-5-9-15,4 3 5 0,-5 11 3 16,4 4-2-16,-1 1-3 0,5 6-6 16,-1 10 0-16,4 0-5 0,0 3 1 0,-3 5 10 15,5 7-10-15,-3 3 14 0,18 11-4 16,-7 11-5-16,-7 0-1 0,-3 5 0 16,-4 4 9-16,-3 4 6 0,-3 0-25 15,-1 5-47-15,1-3-41 0,-7 3-56 0,-1-10-63 16,-4-8-104-16,1-4-169 0,-3-3 39 15,0-4-216-15,1-4-163 0</inkml:trace>
  <inkml:trace contextRef="#ctx0" brushRef="#br0" timeOffset="68236.32">29086 17255 2153 0,'4'-15'189'0,"2"-1"-13"0,11-6-19 0,3 0-13 15,16-9-22-15,11-1-6 16,17-5-22-16,-15 6-17 0,19-1-41 0,-9 7-58 16,-2-2-56-16,-4 7-61 0,-6-1-66 15,-17 9-85-15,-1 2-158 0,-8 3 33 16,-4 2-152-16,-8 0-69 0</inkml:trace>
  <inkml:trace contextRef="#ctx0" brushRef="#br0" timeOffset="68419.31">29373 17240 1753 0,'-17'15'94'16,"4"-8"19"-16,7 4-8 0,-2-10-5 16,8-1-4-16,0 0 1 0,0 0-5 0,68-19-20 15,-29 6-7-15,15-2-6 16,2-7-1-16,-3-2-17 0,-2 8-4 0,-2-1-25 16,-8 0-27-16,-8 3-25 0,-3-1-37 15,0 5-42-15,-7-5-68 0,-3 5-101 16,0-5-120-16,-7 8-157 0,-2-1-66 0</inkml:trace>
  <inkml:trace contextRef="#ctx0" brushRef="#br0" timeOffset="71586.95">30619 17299 1793 0,'0'0'154'0,"-3"-22"4"0,6 7-8 0,0-5-6 16,5 1 2-16,2-6-16 0,10 1-16 15,-1 2-4-15,8 5-12 0,0-1-9 16,0 7-10-16,0 3-6 0,-2 2-21 0,2 9-1 15,0 1 1-15,-4 9-2 0,-5 5-7 16,-9 4-2-16,-2 6 12 0,-7 7-4 16,-7 15 18-16,-13 5 15 0,-7 10 2 0,-6 2 6 15,-4 1 3-15,1-7 0 0,-1 0-3 16,11-14-4-16,2-5-9 0,4 0-7 0,4-10-9 16,12-7-8-16,1-6-2 0,6-1-4 15,10 0-2-15,8-4-10 0,9-7-1 16,13 1-5-16,7-8-44 0,4 0-51 15,19-8-83-15,3 0-58 0,21-9-70 16,-14-4-86-16,-3-9-199 0,-4-2 20 0,-8-2 72 16,-19 5-267-16,5-17-227 0</inkml:trace>
  <inkml:trace contextRef="#ctx0" brushRef="#br0" timeOffset="71852.77">31836 17245 2356 0,'0'-15'207'16,"-3"2"38"-16,0 6 15 0,3-4-3 0,0 11-9 15,-4-12-20-15,4 12-28 16,0 0-25-16,0 0-15 0,0 0-14 0,0 0-17 16,0 0-9-16,4 37-10 0,-4-9-2 15,3 0-15-15,4 7-2 0,2 15-8 16,-2 5-4-16,-4-2-13 0,1 5 3 0,3-2-16 16,-4-1-1-16,0-10-6 0,0-5 6 15,1-3-14-15,-1-3-9 0,4-2-34 16,0-6-22-16,-4-1-28 0,3-4-22 0,-6-3-17 15,0-7-17-15,0 0-45 0,0-11-65 16,-9 10-40-16,9-10-32 0,0 0-30 16,-30-7-35-16,16-1-91 0,1-2-89 0,-7-3 43 15,3-2-266-15,-6-3-251 0</inkml:trace>
  <inkml:trace contextRef="#ctx0" brushRef="#br0" timeOffset="74737.5">21096 3385 2197 0,'-10'-14'-12'0,"7"6"17"0,-4-5 12 0,10-2 14 15,-3 5 9-15,4-2 9 0,6-1 1 16,-4 1-12-16,1-1-4 0,0 2-6 16,6 1 3-16,4 2-6 0,-1 1-7 0,8 6 6 15,-5-2-8-15,11 7 1 0,-3 7-1 16,6 2-1-16,-6 6-5 0,-3 3 7 16,9 9-3-16,-3 5-1 0,-3 3 4 15,-4 3-5-15,-3 1-5 0,-3 0 3 0,-7-6-1 16,0-5 3-16,-3-4 2 0,-4-3-1 15,0 3-1-15,0-6 3 0,1 3-7 0,-1-8 4 16,0 1-1-16,-3-6 3 0,3 1 18 16,2-5 15-16,-5-8 1 0,3 10-2 15,-3-10-2-15,0 0-5 0,0 0 7 0,0 0-7 16,0 0 0-16,0 0-3 0,-8-46 9 16,2 29-7-16,3-6 12 0,-1-4-4 0,4-2-11 15,-3 3 7-15,3-5-15 0,0 2 5 16,-3-6-10-16,6-1-1 0,0 4 2 15,7-4 1-15,-2 4-1 0,1 3-9 16,-2-2 1-16,-1 6-12 0,5 3 6 16,-2 0 1-16,4 1 3 0,-2 2-7 0,5 1 3 15,-2 4-10-15,-1-3 13 0,4 10-20 16,-1 0 9-16,5 2-9 0,-1 5 0 0,-1 2 6 16,5 4 10-16,-1 4-8 0,0 5 1 15,-3 0-11-15,4 6 12 0,-4 8-8 16,3 6 8-16,-6 5 0 0,-1-5-3 0,-5-3 9 15,5 11 4-15,-10-7-7 16,5-5-13-16,-5-1-24 0,4-2-27 0,-7 0-37 0,8-6-41 16,-4-3-47-16,-4-2-48 15,0 0-55-15,3-5-136 0,2-5-35 0,-5-4-180 16,-3-3-135-16</inkml:trace>
  <inkml:trace contextRef="#ctx0" brushRef="#br0" timeOffset="74888.28">22266 3388 1874 0,'3'-13'6'0,"-3"1"11"15,7-6-6-15,7 0 3 0,-5-2-5 0,9 2-2 16,4-1 0-16,-2 3-6 16,7 0-49-16,-6-1-58 0,-2 6-58 15,1-3-390-15,-4 7-56 0</inkml:trace>
  <inkml:trace contextRef="#ctx0" brushRef="#br0" timeOffset="75069.78">22246 3595 1592 0,'-13'15'-11'0,"6"-5"23"0,4-3 11 0,-1-2 14 16,4-5 3-16,0 0-6 0,0 0-3 15,0 0-7-15,47-18 4 0,-26 6-4 16,4-5-3-16,2-1-2 0,0 1 0 15,-4-1-3-15,8 0-4 0,-5 0-29 0,-2 1-35 16,-5 1-43-16,-2 3-51 0,-1-2-402 16,-2 0-51-16</inkml:trace>
  <inkml:trace contextRef="#ctx0" brushRef="#br0" timeOffset="75853.09">22993 3000 1681 0,'10'-12'80'0,"-10"12"9"16,3-13 0-16,-3 13-10 0,7-11 1 16,-7 11-12-16,3-10-4 0,-3 10-5 15,0 0-8-15,0 0-3 0,-3-12-4 16,3 12-8-16,0 0 0 0,0 0-10 0,0 0 1 15,0 0-1-15,0 0 1 0,0 0-7 16,0 0-2-16,-17 25 5 0,7-17-2 0,0 2-6 16,0 0 0-16,0-3-4 0,0 4 0 15,-3-4 3-15,6 0-4 0,-3-2 1 16,10-5 1-16,-24 13-2 0,15-12-1 0,9-1 0 16,-21 4 0-16,21-4 1 15,-22-4-1-15,22 4-5 0,-20-7 4 0,2 3-3 16,9-2 6-16,-4-2-3 0,5 1-2 15,-5-3 3-15,7 2 0 0,-5 0 5 16,5-3-1-16,3-2 3 0,-1 3 0 0,-2-2 1 16,3-3 4-16,0 2-10 0,3-1 6 15,6-1-1-15,-3-3-6 0,0 3 0 0,4 1 0 16,-1-3-5-16,5 3 0 0,-5 2 4 16,7 2 2-16,1 0-8 0,2 2-4 15,-5 4-1-15,-1-2 5 0,-10 6-5 0,30 0 3 16,-30 0 2-16,30 10 0 0,-13 0 2 15,6 5-1-15,-6 0-3 0,9 7 5 16,11 12-6-16,-7-2 8 0,-3 2 2 16,0 4 4-16,-5-1 3 0,-2 4 6 15,-2-7 18-15,-9 0 7 0,-6-9 14 0,7 7 3 16,-7 0 3-16,2-5-14 0,-2-2-8 16,-3 3 12-16,0-3-10 0,-8-3-15 0,5 1 12 15,-3-5 1-15,2 0-8 0,-2-4 4 16,-5 1-3-16,-2-3-5 0,1-2-6 15,-6-3-16-15,-2-1-16 0,4 2-20 0,-1-4-25 16,-3 2-29-16,7-5-43 0,-4 3-41 16,4 0-39-16,-4-1-57 0,4 3-59 0,0-2-108 15,3-1-41-15,-4-2-183 0,8 7-144 16</inkml:trace>
  <inkml:trace contextRef="#ctx0" brushRef="#br0" timeOffset="87988.01">2423 2979 1800 0,'-3'-8'-71'0,"3"8"-9"0,-14-8 40 15,4 2 0-15,10 6 20 0,-14-11 10 16,5 7 5-16,9 4 5 0,-21-7 6 0,12 1-7 16,9 6 5-16,-16-4 2 0,16 4 5 15,-24 0-7-15,24 0-3 0,-33 7 6 16,12 3-1-16,-2 2-5 0,-7 5 2 0,-13 12 9 15,-4 0 3-15,-9 17-1 0,-4-1 3 16,3 2 5-16,-3 6 2 0,3 6-1 16,0 0-5-16,4 3 6 0,-3 1-1 15,6-1-2-15,2 5-2 0,-1 1-4 0,8-1 5 16,-5 6-4-16,3 2 4 0,3 4 0 16,0-4 5-16,10 6-6 0,3-5 0 15,0-1 1-15,-3 0-1 0,11 0-2 0,-5 0-1 16,1-1-1-16,-1-5-5 0,8 5 5 15,-4 1-3-15,4-6-3 0,2-6 0 16,1-3 1-16,2 2-4 0,8 3 0 0,-7-2-1 16,0 12 3-16,-3 1-1 0,6-8-4 15,7-5 0-15,-3 2 4 0,0-2 0 16,3 2-1-16,0-3-1 0,6-2 2 0,-3 0-4 16,1-2 0-16,-1-4-1 0,0-1 0 15,4 0 1-15,-3-9-3 0,2 6 3 16,1-7 0-16,-7-4 2 0,6 11-4 15,-2 4 3-15,3-4-3 0,-1 2 1 0,1 0 1 16,-1 1 0-16,5 3-1 0,-5-6-2 16,4 0 5-16,4 0-6 0,-5 1 2 15,1-1-1-15,7 0 1 0,-7-1-1 0,4-2 1 16,-5 3 0-16,1 0-1 0,1 0 1 16,2-3-2-16,1 0 6 0,5 1-7 15,-5-5 0-15,-4 4 4 0,6-1-2 0,-6 1 5 16,0-11 0-16,0 10-3 0,7 0-1 15,-7-9 2-15,3 9 0 0,0 3-1 0,1-4-3 16,-1 0 1-16,-3 2 1 0,4-1 0 16,-5 1 2-16,5-2-6 15,-4-5 1-15,3 4 4 0,1-2 3 0,-1 4-3 16,1-9 4-16,-2 6-4 0,6 2 4 16,-6-1-3-16,1 2 2 0,1 0 3 0,-1-4-6 15,4 5 2-15,-4-4 0 0,1-8-1 16,-1-5 5-16,-3-1-3 0,7 2 1 15,-4-5 2-15,1 3-3 0,-2-2-4 0,2-9 7 16,-1 0 0-16,1 1 2 0,-4-5-3 16,6 4 3-16,1-2-5 0,0-4 2 0,-1 1 0 15,2-4 4-15,-2 2-5 0,4-4 0 16,-1 6 2-16,5-3 0 16,-4-2 0-16,4 0-5 0,-2 1 1 0,-1-1 0 15,2 0 0-15,-3 1-2 0,-3-1 0 16,3-1 2-16,-4 0 0 0,1-2 0 0,-4 1 3 15,1 1 0-15,2-6-4 0,-6 8 0 16,4-7 2-16,-4 4-5 0,0-5 6 16,0 5-6-16,0-5-5 0,-10-1-1 0,17 6-25 15,-17-6-41-15,0 0-46 0,0 0-59 16,13-13-87-16,-13 13-363 0,0-9-126 0</inkml:trace>
  <inkml:trace contextRef="#ctx0" brushRef="#br0" timeOffset="88357.23">1849 9193 1871 0,'0'0'43'0,"-20"-6"10"0,20 6 9 16,-16-5-10-16,16 5-5 0,0 0-1 15,-17-6-6-15,17 6-6 0,0 0-7 16,0 0 3-16,0 0 2 0,0 0 5 0,41 24-1 15,-22-17 1-15,8 4-5 0,3-4 7 16,0 5-6-16,0-5-3 0,3 6-3 16,7-5 0-16,-6-4-2 0,-1 2 3 0,4-5 0 15,-4-2 8-15,3-2-4 16,4-4 10-16,1-3-4 0,2-10-8 0,0-5 10 16,-3 0-8-16,0-9 8 0,-16 8-15 15,-1-14 1-15,-7-1 0 0,5-3-3 16,-18 4 1-16,0 5-7 0,-6 0-6 0,3 5 6 15,-3-4-12-15,-1 8 11 0,1 1-14 16,-1 7-1-16,4 1-2 0,-3 2-38 16,-4 0-38-16,7 5-32 0,0 10-11 0,-3-13-27 15,3 13-33-15,0 0-42 16,0 0-87-16,0 0-370 0,0 0-173 0</inkml:trace>
  <inkml:trace contextRef="#ctx0" brushRef="#br0" timeOffset="90070.81">8966 12190 1992 0,'-13'-6'28'15,"-1"-1"9"-15,11 0 7 0,-3-4 4 0,6 11-4 16,-4-18-2-16,1 7-10 0,13-3-2 15,3-2 5-15,7-4 6 0,7-1 4 16,13-5-8-16,7 1 3 0,2 1-1 0,-8 10-6 16,-5 2 0-16,1 4-3 0,-4 3-5 15,-9 1 3-15,6 8-6 0,0-2 1 0,-4 9 3 16,4 6 7-16,-6 3 15 16,2 15 2-16,-9-3 2 0,-1 14 10 0,-5 1 12 15,-8 6 1-15,-6 5 8 0,-11-2 1 16,1 2 11-16,-1-1-2 0,-9 11-3 15,0-1-12-15,6-14 5 0,-3-3-4 0,0-3-14 16,7-3 2-16,-1-5-3 0,8-11-15 16,3-3 1-16,-1-6-9 0,-2-1-3 0,3-4 0 15,3 2-10-15,0-7 2 0,0 2 7 16,0-11-4-16,9 13 3 0,-9-13-9 16,27 0 4-16,-11-3 0 0,14-2-12 0,4-5-3 15,13-8 3-15,6 1-14 0,3-8-30 16,1 3-55-16,0 1-66 0,0-4-61 15,-4-3-96-15,0 2-131 0,-3-2-99 16,1-5 53-16,-12 1-319 0,1-3-287 0</inkml:trace>
  <inkml:trace contextRef="#ctx0" brushRef="#br0" timeOffset="90360.76">10310 11922 2503 0,'-14'-25'167'0,"7"11"12"0,1-4 12 15,-1 4 8-15,0 8-14 0,4-2-7 0,3 8-24 16,-7-11-17-16,7 11-25 0,0 0-2 16,0 0-19-16,0 44-3 0,4-13-2 15,9 19 0-15,-3 11 0 0,11 17 6 16,-5-2 8-16,7 10-10 0,1-5-6 16,3-2 2-16,-5 0-8 0,2 0-6 0,-7-9-4 15,5-2 0-15,-4-17-6 16,-6-1-11-16,-1-12 3 0,2-8-1 0,-7-5-12 0,2-7 4 15,-2-4 8-15,-2-1-6 0,-1-5 7 16,-3-8-37-16,0 0-32 0,0 0-52 0,0 0-51 16,0 0-69-16,-13-35-67 0,5 23-70 15,5-6-82-15,-3 5-125 0,-1-2-59 16,1-2 62-16,-2 2-406 0,2 0-415 16</inkml:trace>
  <inkml:trace contextRef="#ctx0" brushRef="#br0" timeOffset="91938.25">1616 12477 2741 0,'-16'6'6'0,"6"-2"0"16,10-4 0-16,-17 3-2 0,17-3-3 15,0 0-2-15,0 0 13 16,20 22-2-16,-7-12 3 0,14 2 5 0,12-6 9 0,25-1 16 15,10-9-8-15,19-12 21 0,7-9-8 16,10-10 5-16,30-15 4 0,0-10-24 16,3-4 9-16,-9-5-2 0,-14-1 9 0,-4 5-14 15,-33 11 7-15,-10 4-9 16,-5 7-4-16,-25 11 8 0,-4 4-16 0,-8 10 1 16,-8 1-6-16,-6 5-6 0,-4 1 4 15,4 4-30-15,-10 0-40 0,2 0-38 0,-9 7-25 16,0 0-24-16,0 0-52 0,21 8-73 15,-21-8-143-15,0 16-25 0,-4-7-183 16,-3-2-118-16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4T14:31:58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3880 2527 1825 0,'0'0'16'0,"-21"0"22"0,21 0 24 15,0 0 13-15,-27-2 15 0,27 2 13 16,0 0-2-16,-16 0 1 0,16 0 4 0,0 0-14 16,0 0-7-16,0 0-8 15,-17-5 0-15,17 5-8 0,0 0-18 0,0 0 0 16,0 0-2-16,0 0-6 0,0 0-12 15,0 0-4-15,0 0 2 0,50-24-5 0,-19 13 6 16,5 1 1-16,14-8-8 0,0 3-2 16,0-2 1-16,-7 5 3 0,-5-1-13 15,-2 2-24-15,-3 4-37 0,-6 2-44 0,-8 3-40 16,-1-2-30-16,-18 4-27 0,26 6-37 16,-19-1-31-16,-4 2-91 0,-6 0-302 0,-4 4-147 15</inkml:trace>
  <inkml:trace contextRef="#ctx0" brushRef="#br0" timeOffset="188.83">3990 2717 1835 0,'-14'10'-52'0,"8"1"40"0,-1-7 14 16,7-4 24-16,-7 8 11 0,7-8 12 15,0 0 5-15,0 0 5 0,0 0 4 16,0 0 2-16,0 0 2 0,0 0-1 16,0 0-8-16,60-23-8 0,-33 13-5 0,3-7 2 15,10-8-6-15,6 2 0 0,5-2-4 16,-8 2-5-16,7 1-10 0,-1 3-14 0,-5-2-42 15,-7 4-48-15,-10 5-54 0,3-5-70 16,-7 6-94-16,0 1-340 0,-6-1-138 16</inkml:trace>
  <inkml:trace contextRef="#ctx0" brushRef="#br0" timeOffset="665.84">5432 2170 2032 0,'-12'-7'162'0,"2"-1"7"0,10 8 17 15,-17-3-2-15,17 3-12 0,-13-2-23 0,13 2-15 16,0 0-18-16,0 0-9 0,0 0-13 15,0 0-17-15,-21 7 1 0,21 6-10 16,0-1-3-16,-3 6-8 0,3 3-3 16,0 0-11-16,0 7 7 0,3 6-5 15,-3 1-10-15,4 3-3 0,-1-1 4 0,-3 1-10 16,0-1 6-16,6-1-3 0,-1 2 1 16,1-6-3-16,-3-6-7 0,4 5-1 0,2-8-36 15,-9-3-42-15,8-1-45 0,-2-4-52 16,-2-2-54-16,-1-5-72 0,0-6-126 0,-3-2-127 15,0 0 67-15,27-14-243 0,-10 1-203 16</inkml:trace>
  <inkml:trace contextRef="#ctx0" brushRef="#br0" timeOffset="899.09">5837 2402 2184 0,'3'-10'113'16,"-3"10"-3"-16,0 0-3 0,3-10-13 0,-3 10-11 15,0 0 2-15,13-11-19 0,-3 7-1 16,4 0-3-16,6-5-10 0,2 1-5 0,5 0 2 16,7-5-4-16,-1 1-10 0,0-5 3 15,1 6-12-15,-5-3-4 0,-2 6-1 16,0-5 1-16,-3 5-28 0,-4 1-32 0,-1 1-40 16,2-2-48-16,-9 1-48 0,2 3-56 15,-4-1-45-15,-4 0-102 0,-6 5-50 16,4-11-116-16,0 7-45 0</inkml:trace>
  <inkml:trace contextRef="#ctx0" brushRef="#br0" timeOffset="1115.32">6190 2125 1715 0,'-10'-5'140'0,"10"5"1"16,0 0 2-16,-14-6-4 0,14 6-2 16,0 0-16-16,0 0-20 0,0 0-10 15,0 0-9-15,-19 13-14 0,19-2-1 0,0-11-1 16,0 26-12-16,0-2 0 0,0 1-3 15,3 1-1-15,0 6-4 0,3 4-10 16,-2-1 2-16,-1 2-2 0,0 13-7 16,5-8 3-16,-2-6-10 0,-3-4-33 15,4-1-42-15,-1-6-49 0,2-3-56 0,-2-10-53 16,-3-3-111-16,7-9-161 0,-10 0 55 16,17-13-147-16,-4-5-77 0</inkml:trace>
  <inkml:trace contextRef="#ctx0" brushRef="#br0" timeOffset="1732.95">6912 1910 1703 0,'8'-10'26'0,"-5"-1"3"16,0 4 4-16,-3 7-3 0,0-12-1 16,0 12 4-16,0-13 10 0,0 13 4 0,0 0 9 15,0-12 3-15,0 12 11 0,0 0-3 16,0 0 10-16,0-13 5 0,0 13-3 0,0 0-9 15,0 0 5-15,-9-7-8 0,9 7-9 16,0 0 6-16,0 0-9 0,-11-5-1 16,11 5-7-16,0 0-10 0,0 0 0 0,0 0 1 15,0 0-3-15,-24-3-3 0,24 3-9 16,0 0-7-16,-19 3-1 0,19-3 6 0,-24 7-4 16,12-4-2-16,-2 5-5 15,4-4 2-15,-4 0-5 0,1 2 2 16,0-1 10-16,-1 1-11 0,1-2 5 0,3 0-2 15,-3 2-4-15,13-6 5 0,-21 8-11 16,9-4 6-16,2 2 5 0,10-6-11 0,-11 5-6 16,11-5 6-16,-16 7-3 0,16-7-8 15,-14 6 7-15,14-6-2 0,-9 7-2 16,9-7 9-16,-7 12-8 0,1-5 1 0,6-7 5 16,-5 16 5-16,2-4-7 0,3-2 12 15,0 2-10-15,3 1-2 0,2-1 4 0,-2 4-2 16,3-7 3-16,1 4-11 0,-1-2 5 15,5 1 4-15,-1-2 7 0,2 0-2 16,2-3-7-16,-1 1 11 0,4-1 4 16,10-3 0-16,-7 2-10 0,3 2 5 0,4-1-3 15,-7-4 3-15,6 4-3 0,1 1-1 16,-7-1 8-16,4 1-4 0,-5-1-4 16,-5 3 8-16,5 0-11 0,-5 2 8 0,-1 1 1 15,-2-1-1-15,-5 3-1 0,4 6 11 16,-4-1-1-16,-6-1-9 0,-6 2 4 15,-7 7 3-15,-1 1 6 0,-2-4-7 0,2 0 3 16,-2 0-7-16,-4-3-6 0,4-7-9 16,-5 1-30-16,7-7-27 0,-2 0-42 0,3-8-45 15,-4-1-59-15,17 0-56 16,-23-7-97-16,10-4-102 0,9 3 42 0,-3-9-129 16,4 3-50-16</inkml:trace>
  <inkml:trace contextRef="#ctx0" brushRef="#br0" timeOffset="1898.79">7432 1989 1688 0,'24'-9'87'0,"-4"-7"1"15,-3 4-5-15,0-2-11 0,6 1-4 16,3-5-8-16,18-4-6 0,-1-3-7 0,7 3-9 16,1-2-4-16,-5 5-39 0,1-1-58 15,-14 2-65-15,-10 6-57 0,0 2-474 16,-6 0-156-16</inkml:trace>
  <inkml:trace contextRef="#ctx0" brushRef="#br0" timeOffset="2082.75">7643 2145 1903 0,'-20'18'-15'0,"10"-10"12"0,0 3 13 16,7-4 16-16,-4-1 13 0,7-6 11 15,0 0 10-15,0 0 2 0,0 0-7 0,0 0 0 16,0 0-9-16,59-20-11 0,-29 5 4 15,21-7-2-15,6-2-10 0,-4 6-1 16,4-3-13-16,-4-2-61 0,0 3-77 16,-2-2-90-16,-5 0-141 0,-10 5-230 15,-3 6-85-15</inkml:trace>
  <inkml:trace contextRef="#ctx0" brushRef="#br0" timeOffset="2498.8">8887 1417 1834 0,'0'0'128'0,"0"-15"14"0,0 15 3 16,0-17-5-16,0 17 2 16,-5-14-8-16,5 14 3 0,5-11-8 0,-5 11-10 15,0 0-10-15,-5-10-9 0,5 10-18 16,0 0-1-16,0 0-9 0,-25 30-1 15,1-8-6-15,-3 21 0 0,-6 0-9 0,6 4-10 16,4 6-2-16,-4 11 5 0,7-11-11 16,14 5 7-16,-5-7-5 0,11-8-3 0,4-4-7 15,-1 0-3-15,14 8 0 0,-7-12-8 16,7-7 10-16,-1-3-16 0,4-3 6 0,1-9 4 16,-5-4-3-16,10-3 4 0,-2-6 0 15,0-3-2-15,-5-1-7 0,8-7 3 16,-4-2 4-16,-7-1-5 0,2-4 2 0,-6 0-1 15,-1-1-2-15,-8 4-2 16,1-1-9-16,-4 2 9 0,-4 2-11 0,1 1-7 16,-4 1-18-16,-3 6-24 0,10 4-25 15,-30-3-12-15,30 3-32 0,-40 7-29 0,17 3-22 16,2 1-31-16,2 3-35 0,-5 1-52 16,4-2-32-16,4-1-113 0,6 3-35 15,0-5-188-15,3 0-147 0</inkml:trace>
  <inkml:trace contextRef="#ctx0" brushRef="#br0" timeOffset="5049.35">4243 3438 2033 0,'-20'4'140'0,"20"-4"18"16,0 0-4-16,-21 0-8 0,21 0-7 16,0 0-1-16,0 0-7 0,0 0-18 0,0 0 1 15,0 0-9-15,0 0-18 0,-3-13-13 16,3 13 1-16,47-29-21 0,-1 6 8 16,-2 0-5-16,16-2-11 0,-7 0-26 0,4 3-55 15,0 0-70-15,-1 1-59 0,-13 9-67 16,-16 5-63-16,-3 0-84 0,-7 4-99 0,-7 6 47 15,-10-3-159-15,0 8-90 16</inkml:trace>
  <inkml:trace contextRef="#ctx0" brushRef="#br0" timeOffset="5199.58">4416 3521 1703 0,'-13'11'2'0,"6"-1"21"0,4-7 19 0,0 4 10 16,3-7 11-16,0 0 3 0,0 0 1 15,0 0-1-15,0 0-4 0,36-17-5 16,-13 3-4-16,4 3-7 0,17-14-3 0,-8 7-3 15,10-3-2-15,-8 2-7 0,11-1-24 16,-12 2-42-16,-3 4-72 0,-4-1-61 0,-4 0-75 16,-6 2-406-16,-3 6-146 15</inkml:trace>
  <inkml:trace contextRef="#ctx0" brushRef="#br0" timeOffset="8119.34">6057 3167 1877 0,'0'0'-17'0,"12"-3"16"0,-12 3 1 16,0 0 3-16,0 0 6 0,0 0-4 0,18 0 0 16,-18 0 0-16,0 0 4 0,0 0 0 15,0 0-2-15,0 0 7 16,0 0-1-16,9 3 0 0,-9-3-4 0,0 0 6 16,0 0 2-16,0 0 0 0,0 0 1 15,-23 12 2-15,23-12-2 0,-24 6 2 0,8-3-1 16,-4 1-3-16,0-1-1 0,0 2-6 15,0-3-1-15,-3 3 1 0,-4 1 2 16,0-2-4-16,4 0 0 0,-1 7-6 0,5-5 5 16,-5 1-4-16,4 0 4 0,4 1-3 15,-5-1-1-15,4 1 1 0,1-1-1 0,3 3 2 16,-4 0 1-16,4 1 1 0,3 1-4 16,0 1 5-16,3-1-2 0,4 1-2 15,-4-1 8-15,7-2 2 0,0-10 6 16,3 22-1-16,4-12 7 0,0 0 5 15,3-2 1-15,3-4 4 0,4 3 5 0,3-3-2 16,4-2-3-16,-2 0 4 0,5-2-2 16,0 0-7-16,0-2 0 0,-1 4 1 0,1 1-9 15,0 0 0-15,-1 0 0 0,-3-2-5 16,4 6 4-16,-7 1-6 0,3 2 3 16,-3 1-1-16,-2 2-1 0,-6-1 6 0,2 5 3 15,-7-2 7-15,-1 3 1 0,-3 2 1 16,-9 5 5-16,-4 1-12 0,-10 5 2 0,-10 5-4 15,-10-4 6-15,0-2-5 0,-7-9 7 16,14-2-17-16,0-5 3 0,3-1 2 16,0-5 0-16,0-4-12 0,0-1-4 15,9-6-15-15,-2-1-30 0,7-1-40 16,-1-2-39-16,7-6-44 0,3-5-74 0,4-1-104 16,10-5-102-16,2-2-200 0,8-2-139 15</inkml:trace>
  <inkml:trace contextRef="#ctx0" brushRef="#br0" timeOffset="8383.23">6506 3395 1941 0,'0'0'68'0,"0"0"12"15,3 9 5-15,-3-9 5 0,0 0 2 0,0 0 2 16,0 0-19-16,8 9 2 0,-8-9-2 15,0 0-7-15,0 0-1 0,22-3-2 0,-22 3-3 16,0 0 0-16,44-10-12 0,-25 5-5 16,5-2-3-16,6-2-2 0,3-3-9 15,1 2 5-15,2-1-16 0,1 3-5 0,0-3-42 16,-1-2-54-16,1 3-58 0,-14 1-66 16,1-4-82-16,-8 2-183 0,-2 3 41 0,-4-3-130 15,-1-2-60-15</inkml:trace>
  <inkml:trace contextRef="#ctx0" brushRef="#br0" timeOffset="8583.31">6849 3042 1780 0,'-19'-3'166'0,"19"3"-2"0,-14-4-1 0,14 4-18 16,0 0-15-16,0 0-14 0,0 0-15 16,0 0-14-16,-20 11-7 0,17 3-3 0,-1-3-10 15,1 13 5-15,3 2-14 0,3 13 0 16,-6-3-11-16,6 20 7 0,11-1-14 0,-11 1 0 15,7-2-9-15,1 4-30 0,1-4-52 16,6-4-55-16,-2-4-50 0,1-11-63 16,-1-10-81-16,4-6-155 0,1-6 20 15,-8-9-162-15,4-5-97 0</inkml:trace>
  <inkml:trace contextRef="#ctx0" brushRef="#br0" timeOffset="8883.34">7593 2888 1911 0,'3'-18'172'0,"-3"5"-4"0,-3 6-18 16,3 7-15-16,0 0-10 0,0 0-19 0,0 0-15 16,0 0 0-16,-40 45-17 15,23-2-16-15,-3 4 7 0,4 3-7 0,5 3-1 16,-2 5-1-16,7 3-19 0,6-4 1 16,6 0-3-16,-2-3 0 0,9-8-8 0,-3-7 3 15,6-7-4-15,1-4 3 0,3-6-1 16,0-1-1-16,-7-9 9 0,7-5 12 15,1-4-11-15,-5-6 5 0,1-4-4 0,2-4 3 16,-5-7-8-16,-1-1-2 0,-2-8 5 16,-8 2-12-16,0 4 0 0,-3-1-7 0,0 4 2 15,-6-1-23-15,-2 3-24 0,-5 7-22 16,1-1-40-16,-9 4-31 0,4 2-37 16,1 4-41-16,-11 0-61 0,4 4-66 0,3 2-149 15,3 1 33-15,0-3-205 16,4 2-144-16</inkml:trace>
  <inkml:trace contextRef="#ctx0" brushRef="#br0" timeOffset="9082.44">8120 3221 2008 0,'16'-8'122'0,"-2"-1"-12"0,-1 0-7 15,4-4-9-15,2 2-10 0,2-3-9 16,9-4-4-16,0 0-5 0,3 4-9 0,0-1-13 15,-3 0 8-15,3 1-29 0,4 1-38 16,-4 2-49-16,-6 4-62 0,-3-4-75 16,-4 7-114-16,-7 0-112 0,-4 1-172 15,2 3-99-15</inkml:trace>
  <inkml:trace contextRef="#ctx0" brushRef="#br0" timeOffset="9249.81">8296 3404 1819 0,'-13'16'85'0,"3"-7"14"0,3-3 2 0,7 1 5 0,0-7 2 16,0 0-11-16,0 0-1 16,0 0-15-16,0 0 2 0,50-22-10 0,-26 12-10 15,9-5-9-15,0-3-8 0,13-2-40 16,2 1-55-16,-12 1-59 0,-6 2-77 16,-3 0-80-16,0-2-181 0,-1 2-188 0,-2 4-132 15</inkml:trace>
  <inkml:trace contextRef="#ctx0" brushRef="#br0" timeOffset="9516.25">9063 2670 2131 0,'-13'-16'285'16,"13"4"3"-16,-7 5 1 0,4-1-32 0,3 8-22 15,0 0-26-15,0 0-33 0,-4-10-21 16,4 10-15-16,0 0-18 0,0 0-5 15,14 47-12-15,-8-16-13 0,4 3-8 16,4 14-9-16,9 2-2 0,-10 5-6 0,7-2-5 16,0 1 2-16,-6 3-7 0,5-1-7 15,-2-1-5-15,7-8-40 0,-5 1-48 16,-2-8-57-16,-4-7-50 0,-2-8-62 0,-1-8-41 16,-1-7-86-16,-1-8-142 0,-8-2-88 15,0 0 58-15,19-33-348 0,-13 0-343 0</inkml:trace>
  <inkml:trace contextRef="#ctx0" brushRef="#br0" timeOffset="9749.73">9589 2521 2706 0,'-3'-7'183'0,"3"7"-9"16,0-12-11-16,0 12-22 0,0 0-20 16,0 0-19-16,0 0-12 0,0 0-1 0,20 27-7 15,-10 1-12-15,1 7-6 0,5 15-7 16,1 4-12-16,-1 2 5 0,-2 2-8 15,2-4 2-15,-2 2-9 0,-1 1 3 0,4-5-2 16,-4-2-3-16,4-2 0 0,-4-5 0 16,4 0-9-16,2-2-16 0,-15-16-33 0,9-2-25 15,-9-8-38-15,-1 0-43 0,0-2-30 16,0-6-37-16,-3-7-89 0,-3 5-100 16,3-5-125-16,0 0 45 0,0 0-267 15,0 0-225-15</inkml:trace>
  <inkml:trace contextRef="#ctx0" brushRef="#br0" timeOffset="11282.73">10466 6654 2365 0,'-3'-10'214'15,"-3"2"-8"-15,6 8-10 0,-11-7-15 0,11 7-25 16,0 0-20-16,-10-4-14 0,10 4-9 16,0 0-18-16,-6 32-5 0,6-14-9 0,-3 7-6 15,3 4-2-15,0 2-9 0,0 6-10 16,6 10 3-16,4 3-5 0,4-2-21 16,-8-8-47-16,7-7-32 0,-2-1-64 15,5-1-53-15,-10-9-45 0,8-5-57 0,-7-6-77 16,-1-7-151-16,-3-4 17 0,-3 0 50 15,0 0-184-15,-3-35-110 0</inkml:trace>
  <inkml:trace contextRef="#ctx0" brushRef="#br0" timeOffset="11401.66">10337 6472 1796 0,'-14'-18'-3'16,"4"6"-2"-16,7 2-3 0,-4 6 0 16,7 4 2-16,0 0-1 0,0 0 4 15,0 0-34-15,0 0-47 0,30 19-56 0,-10-12-369 16,3 0-13-16</inkml:trace>
  <inkml:trace contextRef="#ctx0" brushRef="#br0" timeOffset="11833.41">10827 6600 1487 0,'0'0'12'16,"13"-14"12"-16,-4 3 1 0,-1-4-4 16,-2-3-4-16,4-2-2 0,7-5 4 0,-4 3 3 15,-7-3 20-15,1 3 8 0,3-2 14 16,-3 2 4-16,-4 5 24 0,0 2 2 0,-3 0 4 15,0 2-1-15,0 1-9 0,0 12-12 16,-3-20-5-16,0 15-8 0,3 5-6 16,0 0-11-16,0 0-2 0,0 0-11 15,0 0 1-15,-21 32-3 0,21-9 0 16,-3 9-1-16,3 7 12 0,7 17 12 0,3 5 11 16,3 8-5-16,4 3 0 0,-4-12 25 15,11 18 2-15,-4 1-10 0,6-5 9 0,-6 1-2 16,7-3-9-16,-14-14-1 0,7-4 0 15,1 2-9-15,-12-2-9 0,4-4 5 16,-5-4-6-16,-5-11-7 0,-3-5-5 0,-3-1 3 16,-11 2 8-16,7-6-7 0,-2 0-4 15,-5-6-6-15,-5 2 4 0,-5-8-5 0,0-5 0 16,4 0-4-16,-3-5-3 16,-3-6 2-16,-1-5-11 0,-3-3-9 0,9-3 8 15,-9-3-3-15,11-5 2 0,2-6-4 16,1-1 2-16,5-4-7 0,5-2-3 0,6-5-5 15,9-10-6-15,12 0-26 0,2-3-44 16,4 9-56-16,6-1-51 0,4 5-72 16,-1-6-89-16,4 9-131 0,10 2-67 0,10-3 76 15,7 4-271-15,-1-1-227 0</inkml:trace>
  <inkml:trace contextRef="#ctx0" brushRef="#br0" timeOffset="12083.47">12076 6329 2306 0,'3'-25'194'0,"-3"3"23"0,0 7 29 16,0 2 3-16,-3 1-7 0,3 12-22 0,0-13-32 16,0 13-18-16,0 0-23 0,0 0-9 15,-63 49-13-15,17 2-18 0,-2 17 0 0,2 13-17 16,2 2-5-16,5 13-9 0,12 4-8 16,3 8 0-16,11-1-11 0,13-1 0 0,10-6-6 15,17-6 1-15,3-5-3 0,6 0-5 16,8-14-21-16,6-8-33 0,-3-6-38 15,-1-9-35-15,-6-14-35 0,7-12-60 0,-14-9-74 16,0-6-73-16,-6-8-93 16,0 0-178-16,0-6 62 0,-8 0 47 0,8-8-305 15,0 0-279-15</inkml:trace>
  <inkml:trace contextRef="#ctx0" brushRef="#br0" timeOffset="14400.14">13480 6644 2292 0,'9'-2'-11'15,"-9"2"17"-15,7-10 12 0,-4 7 10 0,-3 3 9 16,0 0 8-16,11-12 8 0,-11 12 12 16,6-7 5-16,-6 7 3 0,0 0-6 0,10-10-1 15,-10 10-2-15,0 0-14 0,0 0 1 16,0 0-12-16,0 0 3 0,0 0-8 15,0 0 1-15,0 0 0 0,0 0-11 0,0 0 5 16,0 0-5-16,-63 19-4 16,39-13 3-16,-12 5-4 0,-1 3-8 0,-3-3 1 15,4 3 0-15,-21 5 4 0,7-2-4 16,10-3 3-16,7 1-4 0,0-5-9 0,6 0 9 16,3-1-11-16,4 1 4 0,0 3-6 15,3-5 4-15,1 2-1 0,-1-1 4 0,4 4 0 16,-1-1-4-16,1 5-4 0,7 0-2 15,-5-3 7-15,8 4 2 0,3-3 1 16,0 2-1-16,7-2 5 0,3 0-1 0,3-2 10 16,7-1-12-16,3-2 9 0,14 0 6 15,-3-5 2-15,-1 1-10 0,7-5 3 16,7 2 7-16,-7 0 8 0,-1-2-4 16,5 3-5-16,-4-2 3 0,0 0-6 0,-7 4 4 15,0-2-18-15,8 3 5 0,-8 4 4 16,-3 2 5-16,-3 2-7 0,3 2 8 0,-14 6-9 15,-2-3 11-15,-1 2 2 0,-13 6 4 16,0-3 10-16,-13 7 10 0,-11 8-6 16,-6-3-3-16,0 1 1 0,-6-5-6 0,-2-6-5 15,9-8 3-15,-1-1-6 0,-4-7-3 16,11-1 1-16,-10-7-11 0,6-3-9 0,4-3-40 16,-7-3-18-16,3-2-45 0,3 0-42 15,2-3-36-15,1-3-57 0,1-3-84 0,4 0-182 16,5 1 10-16,8-2 67 15,3-2-192-15,8-1-113 0</inkml:trace>
  <inkml:trace contextRef="#ctx0" brushRef="#br0" timeOffset="14816.73">14426 6722 1881 0,'4'-12'87'16,"-1"2"6"-16,-3 10 4 16,3-15 4-16,4 9-6 0,-7 6 1 0,0 0-6 15,6-12-14-15,-6 12-14 0,0 0 3 16,0 0 10-16,0 0 3 0,0 0 17 0,0 0 7 16,-16 52 4-16,2-18 14 0,-5 7-1 15,-8 7 6-15,-6 17-4 0,3 0-5 16,3 3-2-16,0-4-10 0,10-8-11 0,1-6-4 15,-1 0-8-15,7-6-5 0,7-6-7 16,3-11-10-16,0-2 0 0,0-2-6 16,3-4-2-16,7-1-2 0,1 0-2 0,1-4 12 15,-2 0-3-15,10-3-4 0,4 0 4 16,3-4-9-16,-8-1-3 0,8-5 2 16,0 3-4-16,6-2-7 0,-6-4 0 0,-4 2-14 15,14-4-21-15,-14 4-29 0,0-1-27 16,4-2-24-16,-10 0-44 0,-1 3-49 15,-16 0-53-15,30 0-41 0,-19 0-39 0,-11 0-55 16,13 0-103-16,-13 0-59 0,0 0 58 16,0 0-271-16,0 0-227 0</inkml:trace>
  <inkml:trace contextRef="#ctx0" brushRef="#br0" timeOffset="16950.25">15956 6610 2181 0,'0'0'30'0,"14"-7"10"16,-14 7 4-16,0 0 5 0,16-3 3 15,-16 3-6-15,0 0 1 0,14-6-1 0,-14 6-2 16,0 0-2-16,0 0-5 0,0 0-3 15,0 0 1-15,0 0-4 0,0 0-6 0,0 0 2 16,0 0 4-16,0 0 4 0,0 0-9 16,-27 25-2-16,10-19-2 0,1 1 4 15,-1-3-8-15,-7 4-3 0,2 1-5 16,-5-2 1-16,0 0 6 0,0 4-6 16,0-3-2-16,1 0 6 0,-1 1-8 15,0-2-3-15,4-2 0 0,0 2 2 0,3 0-2 16,0-1 1-16,3 1 2 0,1 1-7 0,2-1 2 15,1 3 8-15,-1 1-4 0,1-3 3 16,-1 9 9-16,5-3 6 0,-1 4 0 0,-1 0 10 16,8 1-4-16,0-1 0 0,3-1-1 15,0 1 1-15,3-1-1 0,5 1 11 16,1-6-4-16,7 2 4 0,-2-3-12 16,10 2 18-16,-5-8-2 0,8 2 1 15,3-1 1-15,0-6-2 0,-3 0-5 0,3 0 7 16,0 0-12-16,0 0 1 0,-3 0-12 15,0 0 10-15,-2 1-7 0,5 5-2 0,-3 1-5 16,0 1 3-16,6 2-2 0,-6 2-4 16,0 1 2-16,-11 2-1 0,4 4 3 15,-6 2-9-15,2-1 12 0,-6 2-9 0,-6 3 2 16,-4 0-4-16,-4 3 3 0,-6-2 3 16,-3 3-4-16,-7-4-9 0,0 0 6 0,-17 4 6 15,10-6-5-15,-6-5-1 16,0-3-21-16,0-5-22 0,-1-9-36 0,1 3-32 15,3-4-14-15,-3-4-46 0,3 0-38 16,0 0-55-16,3-7-62 0,0 1-143 0,8 0-9 16,-1-5 49-16,6 5-174 0,4-5-91 15</inkml:trace>
  <inkml:trace contextRef="#ctx0" brushRef="#br0" timeOffset="17500.23">17812 6761 1917 0,'0'0'193'0,"11"-11"-14"16,-1 3 11-16,-4 1-16 0,5 0-11 16,2-2-14-16,-4 1-14 0,2 4-15 15,2 0-12-15,4 1-9 0,-1 0-9 16,-16 3-19-16,44 7-7 0,-18 0 5 0,-2 7-12 15,-1 1 3-15,1 2-14 0,-5 8 0 16,-5 0 3-16,-1 4-4 0,-10 4-7 0,-3 1 7 16,-3-1-10-16,-10 16-2 0,2-12-2 15,-8 8-8-15,-5-8 5 0,8-6-3 0,-1-6-4 16,-3-3-2-16,-3-4-1 16,-4-11 4-16,1 1 0 0,2-8-7 0,-3-4-2 15,0 0 3-15,-6-6-1 0,3-1 7 16,3-3-2-16,-3-1 5 0,11-6-2 15,-8 4 2-15,10-2-10 0,4-3 1 0,0 1 0 16,3 0 0-16,6 2-11 0,4-1 6 16,10 1-15-16,1-6-20 0,8-3-37 0,11-5-22 15,0 2-47-15,8 5-50 0,-5 2-45 16,-6 7-59-16,12-8-77 0,-5 3-155 0,-8 7 36 16,4 0 43-16,-3 1-193 0,3 1-128 15</inkml:trace>
  <inkml:trace contextRef="#ctx0" brushRef="#br0" timeOffset="17917.53">18423 6490 1948 0,'0'0'135'15,"10"-15"31"-15,-10 15-8 0,4-14 8 0,-4 14 5 16,6-7-2-16,-6 7-19 0,6-7-16 16,-6 7-14-16,0 0-13 0,21-5-6 15,-21 5-18-15,0 0-6 0,36 12-7 0,-9-1-3 16,0 9 10-16,9 6-14 0,1 7-2 15,-4 5-3-15,7-1-5 0,-7 4-2 0,1 3-3 16,-8 2-9-16,-2-2-1 0,-1 2 3 16,-7-1-6-16,-5-11-6 0,-8 0 0 15,7-5 2-15,-7-4 0 0,-3-4-8 0,0-5 13 16,-10 1 7-16,4-3 6 0,-5-4-9 16,-5-3-5-16,-4-2 1 0,4-2-6 15,-8-6-3-15,4-4 3 0,-3-1 0 16,3-2-4-16,-4-5-4 0,5-6 3 0,5-4 1 15,11 4-6-15,0-8-5 0,6-4 2 16,3-3-4-16,15-16-4 0,2 4 3 0,20-15-2 16,11 6 1-16,-5 0 0 0,11 3-5 15,0 8-2-15,0 3 0 0,-9 7 0 0,-5 10 4 16,-16 2-11-16,14-1-17 0,-14 8-33 16,-8 5-28-16,-1 5-55 0,-12 1-32 15,2 4-26-15,-11 2-37 0,0 0-58 16,0 0-73-16,0 15-169 0,0-15 17 15,-17 18 53-15,7-8-248 0,1-1-203 0</inkml:trace>
  <inkml:trace contextRef="#ctx0" brushRef="#br0" timeOffset="19283.18">18119 5517 2174 0,'-3'-25'119'15,"0"0"12"-15,-4 5 21 0,7 2 10 0,0 4 4 16,3 3-2-16,-6 2-4 0,3 9-11 16,0-16-14-16,0 16-22 0,-3-9-16 15,3 9-4-15,0 0 1 0,0 0-3 0,0 0 7 16,10 45 13-16,-4-24 3 0,2 10-3 15,1 5 10-15,4 11-9 0,1 0 2 0,-7-8-5 16,5 7-4-16,-1-8-13 16,-4-4-6-16,2-2-5 0,2-1-6 0,-8-1-14 15,7-5 1-15,-4-2 2 0,5-1-12 0,-8-4-20 16,4-3-33-16,-1 0-29 16,-3-5-26-16,0 0-24 0,-3 0-20 0,0-10-50 15,8 9-68-15,-8-9-64 0,-4 7-61 16,4-7-59-16,0 0-122 0,-16 0-32 0,16 0 49 15,-21-1-293-15,21 1-287 0</inkml:trace>
  <inkml:trace contextRef="#ctx0" brushRef="#br0" timeOffset="19566.97">17863 5890 2340 0,'-21'0'10'16,"21"0"-1"-16,-16 5 13 0,16-5 28 15,-6 12 19-15,3-2 9 0,-2 2 7 16,5 1 3-16,8 2 0 0,-2 6 5 15,7-4 3-15,8-1 4 0,-1 1 9 16,-1-5 0-16,11 5 7 0,7-7 11 0,0 1-3 16,3-10-8-16,-7-1-1 0,13-4-4 15,19-10-6-15,-10-3-15 0,-1-2-7 0,-7-11-4 16,-4-4-12-16,0-2-3 0,-5-7-5 16,-8-4-8-16,6-9-5 0,-12 12-15 15,-5 1-12-15,-5 8-25 0,-8 10-9 0,4 3-30 16,-7 7-44-16,0 2-55 0,-3 9-29 15,0-2-22-15,0 6-32 0,0 0-44 0,0 0-44 16,0 0-107-16,0 0-85 16,-6 28 57-16,6-17-193 0,3 0-140 0</inkml:trace>
  <inkml:trace contextRef="#ctx0" brushRef="#br0" timeOffset="21499.6">20679 6000 2042 0,'-23'-15'166'0,"3"2"3"16,4 6-7-16,2 2-24 0,-2 6-14 16,-1 8-4-16,-20 18-10 0,7 8 1 15,-9 19-10-15,4 14 2 0,2 13-6 0,7 12 2 16,3 7-8-16,2 7-5 0,8 5-3 15,6 1-10-15,7 2-2 0,14-5-4 16,6-5-6-16,6-5-9 0,7-8 3 0,5-9-6 16,8-8-6-16,4-8-24 0,-4-9-25 15,11-13-30-15,-20-11-47 0,3-9-43 0,7 0-49 16,-11-12-68-16,-9-9-91 0,-4 0-167 16,-2-8 22-16,-2 0 42 0,-2-3-200 15,7-8-134-15</inkml:trace>
  <inkml:trace contextRef="#ctx0" brushRef="#br0" timeOffset="24367.4">21493 6425 1834 0,'6'-14'-3'0,"-6"6"28"16,0-5 25-16,7 2 20 16,-7 4 20-16,3-4 15 0,-3 11 17 0,0-14 3 15,0 14 4-15,-3-18 8 0,3 18-4 16,0-12-5-16,0 12-9 0,0 0-13 0,-7-10-10 16,7 10-17-16,0 0 3 0,0 0-14 15,-50 35-10-15,17 1 4 0,-4 3-8 0,-6 16 2 16,4 5-3-16,4 2-8 0,2 9-2 15,6-1 0-15,8 2-14 0,-5-1 9 16,15-13-8-16,9 0 5 0,3 1-15 0,3-8 14 16,7-2 2-16,4-8-6 15,13-6 1-15,-6-7-3 0,3-10-3 0,-5-7 2 0,5-3-1 16,3-2-8-16,4-12 2 16,-8-2 6-16,4-3-1 0,0-7-8 0,-9-3 0 15,-2-4-2-15,-8-1 2 0,-5-2-7 16,-6-1 3-16,-6 4-2 0,-5-6-3 0,-5 3 1 15,-1 1-4-15,-3 4-8 0,-6 4 0 16,2 5 6-16,-3 6-3 0,-3-5-16 16,3 8-23-16,-3-1-35 0,11 6-43 0,2-1-44 15,4 2-34-15,13-1-41 0,-24-1-64 16,24 1-128-16,0 0-70 0,0 0 50 0,37-17-230 16,-10 10-174-16</inkml:trace>
  <inkml:trace contextRef="#ctx0" brushRef="#br0" timeOffset="24668.32">22070 6897 2082 0,'0'0'121'0,"0"0"18"0,0 0-2 0,3 7 8 16,-3-7-1-16,0 0 12 0,0 0-9 15,0 0-20-15,0 0-8 0,0 0-13 0,43-10-2 16,-16 2-22-16,3-6-15 16,3 2 4-16,0 2-4 0,18-11-8 0,-12 7 3 15,-2 2-6-15,-1 1-12 0,2 1-2 16,-12 3-9-16,0-1-6 0,-2 2-5 16,-4 2 4-16,-3 0-17 0,-4 1-32 0,4 0-33 15,-17 3-30-15,23 0-30 0,-23 0-28 16,17 6-38-16,-17-6-46 0,0 0-66 0,3 4-99 15,-3-4-81-15,0 0 47 0,0 0-176 16,0 0-101-16</inkml:trace>
  <inkml:trace contextRef="#ctx0" brushRef="#br0" timeOffset="24935.34">22279 6457 1926 0,'-10'-7'179'0,"7"-3"20"16,-3 2 0-16,6 8-8 0,0 0-27 15,-7-10-13-15,7 10-22 0,0 0-14 16,0 0-4-16,0 0-11 0,3 39-14 0,1-10 1 16,2 6 23-16,4 18-12 0,1 1 8 15,-2 0-9-15,1 4 0 0,-4-2-6 0,5-3-2 16,-1-2-10-16,-4-8-5 0,2-8-9 16,-2-2-7-16,0-6-3 0,1-2 0 15,-1-2-8-15,2-3-20 0,-2-5-8 0,-3-5-23 16,4-5-46-16,-7-5-54 15,17-4-71-15,-17 4-64 0,16-17-81 0,-13 2-95 16,8-3-140-16,-8 4 44 0,7-4-316 16,-7 0-313-16</inkml:trace>
  <inkml:trace contextRef="#ctx0" brushRef="#br0" timeOffset="25633.85">23783 6344 2437 0,'13'-12'31'0,"4"2"18"15,-3-2 2-15,-2 5-1 0,-2-2 0 0,1 1-7 16,-2 4-8-16,-9 4 0 0,13-7-5 15,-13 7 0-15,11-6-9 0,-11 6 2 0,0 0-3 16,0 0 2-16,0 0-7 0,0 0 8 16,0 25-6-16,0-25-1 0,-24 21 10 15,12-11-9-15,-12 1-9 0,0 3 4 16,-2-3-2-16,-4 6-5 0,-4-5 4 0,1-2 7 16,-3 5-5-16,-4-2-3 0,7 1-3 15,-2-3 2-15,2 1-8 0,11-2 0 16,-2 0 3-16,0 2-2 0,4 1 1 0,4-4-6 15,-1 0-1-15,7 3 5 0,0 2 2 16,3 1 7-16,1 1-2 0,2-1 1 16,4 2 17-16,4-2-10 0,6 6 12 0,0-2-2 15,0-1 2-15,10 2 12 0,0-2-4 16,6-4 15-16,7 1-5 0,-3 0 13 0,8-2-14 16,-5-4 4-16,0 4-7 0,1-1 5 15,-4-2-3-15,0 3-5 0,0-1-11 16,-7 1 3-16,-3 2 8 0,0 6-4 0,-7-5-7 15,1 1 18-15,-11 4-7 0,3-3-11 16,-6 1 7-16,-6 6-6 0,0-4 4 16,-8 0-6-16,1 0-3 0,-8 0-12 15,5-5 1-15,-4-3-14 0,-7-3-37 0,0-2-27 16,0-1-32-16,5-7-31 0,-5 0-43 16,4-4-50-16,-8-5-62 0,1-6-112 15,13 1-90-15,-2-4 43 0,5-1-169 0,1 1-112 16</inkml:trace>
  <inkml:trace contextRef="#ctx0" brushRef="#br0" timeOffset="25933.12">24189 6297 2048 0,'14'-12'262'15,"-8"-1"-12"-15,1 2-13 0,0 7-25 16,-7 4-20-16,16-7-23 0,-16 7-18 0,34 10-13 15,-4 2-15-15,0 6-9 0,14 14-10 16,-8 6-8-16,1 6 0 0,2 13-4 16,-5 7 12-16,-14-10 0 0,0 14-4 0,-7-5-3 15,0 12-4-15,-13-13-16 16,-3 1 0-16,-4-1-6 0,-2 1-4 0,-2-6-9 0,-8-5-7 16,2-4-13-16,-3-5-33 15,-7-6-44-15,4-9-37 0,-4-11-34 0,0-2-50 16,0-3-40-16,5-3-37 0,-5-5-39 15,0-1-58-15,4-6-70 0,2-1-134 16,2-5 36-16,-1-3-297 0,10-3-288 0</inkml:trace>
  <inkml:trace contextRef="#ctx0" brushRef="#br0" timeOffset="26333.47">25073 6467 2548 0,'-7'-13'218'0,"7"13"-2"0,-6-10-15 0,6 10-21 16,-8-9-18-16,8 9-19 0,0 0-24 16,0 0-6-16,17-7-9 0,-17 7-14 0,37 8-10 15,-10-2-9-15,12-1-5 0,-1 5-2 16,18 8-10-16,-12-8-1 0,9 5-10 0,0 2 1 15,0-2-7-15,-10 0-4 0,-2-5-1 16,-8 5-3-16,1-2-8 0,-4-1 3 16,-7 1-3-16,-3-1-3 0,0 1 0 0,-7 5 0 15,-3 1 0-15,-6-1 1 16,-4 2-3-16,-11 5-1 0,-2 1 0 0,-10 16 1 16,-11-3 1-16,1 1-8 0,3 0 2 15,-6-1 2-15,-1 3-3 0,1-9-3 0,12 6 4 16,0-11-1-16,12-6-16 0,1 0-28 15,-2-4-23-15,7-4-26 0,-8 1-52 0,7-2-43 16,1-3-36-16,-1 1-35 0,3-4-48 16,1-2-76-16,3-5-160 0,0 0 30 15,0 0 64-15,0 0-210 0,37-25-144 0</inkml:trace>
  <inkml:trace contextRef="#ctx0" brushRef="#br0" timeOffset="26617.27">26810 6107 2045 0,'6'-15'156'0,"-6"1"14"0,-3 3 18 15,3 11-8-15,-3-14-6 0,3 14-15 16,-11-6-11-16,11 6-28 0,0 0-4 16,-43 28 5-16,10 1-5 0,3 9 2 0,-11 17-13 15,5 8 3-15,-1 9-11 0,4 7-1 16,10 7-15-16,-1 2-4 0,11 5-3 0,0-2-6 15,16 1-9-15,4 0 0 0,13-9-6 16,6 0-2-16,4-10-3 0,11-8-10 16,2-5-34-16,14-10-32 0,-4-7-54 15,-3-18-40-15,3-6-60 0,-3-8-62 16,-13-11-88-16,-1-4-137 0,-2 0-78 0,-1-3 53 16,0-7-298-16,-3-3-281 0</inkml:trace>
  <inkml:trace contextRef="#ctx0" brushRef="#br0" timeOffset="28052.51">27707 6407 2303 0,'0'0'-4'15,"0"0"13"-15,19 0 7 0,-19 0-2 16,0 0 4-16,0 0-3 0,0 0 1 0,0 0 3 16,0 0-2-16,0 0-4 15,14 8 1-15,-14-8-3 0,0 0 2 0,0 0-3 0,-44 13 2 16,28-6-4-16,-5-2-1 16,-5 2-1-16,2 0-1 0,-2 0 1 0,-1 4 3 15,1-5-4-15,-4 6 0 0,3-5-3 16,-3 7 0-16,9 0-4 0,-4 1 5 15,4-2 2-15,1 3 4 0,-4 1 0 0,8 1 4 16,-1 0 1-16,7 2 5 16,-3-1-3-16,3 5 6 0,7-5 7 0,-1-1-5 15,8 2 2-15,2-5 3 0,5 0-2 0,2 3-3 16,10-4 19-16,1 1-2 0,-2-2-1 16,8-3-4-16,5 2 6 0,-5-1 2 0,3-4 11 15,-7 3-8-15,8 2-4 16,2-2 4-16,-9 1-2 0,3-1 2 0,-4 0-5 15,1-1 1-15,-4 4-2 0,1-1-6 16,-8 1-10-16,4 2 4 0,-7-1 8 16,1 0-5-16,-1 3 17 0,-10 1 4 0,-3-3-7 15,-6 2 3-15,-4 1-7 0,-7 4-3 16,-2-1 5-16,-8-5-7 0,0 1-11 0,-6 0 8 16,6-9-8-16,0 0-7 0,-3-2-8 15,4-6-10-15,3 0-29 0,-4 0-32 16,4-6-21-16,-1 2-45 0,8-1-52 0,-1-1-74 15,4-4-74-15,10-2-190 0,3-1 33 16,6-3 72-16,7-2-149 0,7-6-63 0</inkml:trace>
  <inkml:trace contextRef="#ctx0" brushRef="#br0" timeOffset="28317.57">28300 6857 1822 0,'0'0'178'0,"0"0"0"0,16 3-6 16,-16-3-11-16,0 0-13 0,0 0-28 0,23-6-9 16,-23 6 1-16,30-1-22 0,-9-5-12 15,2 3-6-15,3-5 0 0,4 4-10 16,8-3 0-16,-8-1-12 0,0-2 0 16,0 3-7-16,0-1-1 0,-5-2-9 15,-4 6 6-15,2-7-7 0,-3 5 6 0,0 2-10 16,-10 1 0-16,4-1-23 0,-1 1-21 15,-13 3-51-15,13-5-38 0,-13 5-53 0,13-7-64 16,-6 4-80-16,-7 3-114 0,10-7-61 16,-3 1 49-16,-1 2-128 0,1-1-59 15</inkml:trace>
  <inkml:trace contextRef="#ctx0" brushRef="#br0" timeOffset="29134.34">29496 6192 1808 0,'-10'-13'198'0,"6"6"10"0,-2 0 6 0,6 7-8 16,-10-8-29-16,10 8-8 15,0 0-22-15,0 0-19 0,-44 15-10 0,22 3-20 16,-8 17-3-16,0 0-9 0,0 8-13 16,6 4 1-16,1 0-12 0,-1 0-6 0,8 1-5 15,9 4 4-15,0-4-8 0,1-5-15 16,12-11 4-16,1 4 2 0,0-7-1 16,6-1 1-16,-2-6-5 0,8-1-12 0,1-7 13 15,-4-6-7-15,8-4-3 0,-1-1-2 16,1-6-7-16,-5-1 2 0,5-10 0 0,-4 0-4 15,-7-4-2-15,4-1-1 0,-7-1 0 16,-7-3-4-16,0 6 5 0,-3-4 5 16,0 3-11-16,0 7-7 0,-3-3-14 15,-3 6-40-15,-1 2-19 0,7 6-22 16,-20-3-37-16,20 3-32 0,-24 9-40 0,12-1-47 16,-6 0-69-16,9-2-145 0,-1-2-32 15,4-1 63-15,6-3-181 0,-5 8-116 0</inkml:trace>
  <inkml:trace contextRef="#ctx0" brushRef="#br0" timeOffset="29401.09">29963 6140 1954 0,'6'-15'149'0,"4"7"-4"0,-3 2-18 0,-7 6-27 16,23-4 2-16,-23 4-4 0,33 10-21 15,-9 2-8-15,9 6 1 0,5 10 2 0,1 4-7 16,-5 11-6-16,-1 1 7 0,0 16-5 16,-13-7 7-16,-7-3 5 0,1 4 4 15,-4 2-5-15,-7 5-14 0,-6-4-6 0,-7 2 10 16,-7 1-17-16,-6 5 6 0,3-15-10 16,-7-4-49-16,4-7-27 0,-4-1-48 15,-6-5-49-15,6-11-52 0,0-8-75 16,-3 0-87-16,3-7-141 0,5-3 40 15,5-4-176-15,-3 0-122 0</inkml:trace>
  <inkml:trace contextRef="#ctx0" brushRef="#br0" timeOffset="29733.6">30850 5878 1949 0,'6'-17'115'16,"1"10"-4"-16,-4 0-8 0,-3 7-13 16,17 0-6-16,-17 0 0 0,27 23-7 0,6 7-7 15,0 6 5-15,17 18-13 0,-6 6 6 16,-5 7-12-16,8 8 12 0,-7 2 9 15,-10 4-10-15,0-2-1 0,-9 2 3 0,-2 3-16 16,-13 1 0-16,-9-3-9 0,-7 1-5 16,-20-2 4-16,-9-2-11 0,-8-5-12 0,-20-8-45 15,-6 0-43-15,-10-9-52 16,-11-5-67-16,-6-10-100 0,0-3-183 0,0-10 7 16,7-5-202-16,-4-10-161 0</inkml:trace>
  <inkml:trace contextRef="#ctx0" brushRef="#br0" timeOffset="32250.41">13920 8465 1999 0,'-24'-5'92'16,"0"-4"25"-16,11 8 4 0,-4-5 16 0,8 5 2 15,9 1 2-15,-13-8-25 0,13 8-17 16,-14-3 3-16,14 3-17 0,0 0-20 16,0 0 8-16,0 0-14 0,57 5 10 0,-24 1 1 15,27 2-14-15,0 3 8 0,7 2 5 16,3-3-5-16,3 5-7 0,0-5 7 15,1 2-16-15,2-2 2 0,21 5 9 0,-23-5-12 16,-8 1 2-16,1-3-7 0,-4 3-1 16,-13-4-15-16,-3 0-22 0,-7-1-34 0,-6 2-55 15,-4-5-31-15,-8-2-37 0,-2 5-39 16,-2-12-64-16,1 2-87 0,-2-6-174 16,-4-2 53-16,4-6-240 0,-1-7-196 15</inkml:trace>
  <inkml:trace contextRef="#ctx0" brushRef="#br0" timeOffset="32483.8">15409 8061 2145 0,'0'-11'133'16,"-3"-3"25"-16,3 10-15 0,0 4 6 15,0 0-12-15,0 0-8 0,0 0-14 0,0 0 2 16,-37 19-5-16,21 5 4 0,-18 19 4 16,4-4 6-16,-13 15-10 0,-3 7 2 15,-8-1-7-15,4 2-1 0,4 1-14 16,-5-5-5-16,9-4-10 0,11-4-2 15,-2-7-15-15,13-5-3 0,3-6-6 0,4-13-9 16,3 2-5-16,3-6-23 0,0-2-7 16,1-3-16-16,-1-1-15 0,7-9-26 0,-3 7-56 15,3-7-53-15,0 0-46 0,0 0-58 16,0 0-56-16,0 0-78 0,0 0-135 0,30-19 34 16,-20 12-282-16,-4 1-264 0</inkml:trace>
  <inkml:trace contextRef="#ctx0" brushRef="#br0" timeOffset="32983.48">15107 9650 2390 0,'-11'-13'140'16,"8"2"-20"-16,-4 0 11 0,7-4-23 0,7 0-1 15,2-5-8-15,2-2-16 0,16 4 0 16,-5 0-13-16,29-4-4 0,-15 12-3 0,8 3-8 15,2 7-3-15,-3 4-12 0,17 17 3 16,-3 5 1-16,3 17-4 0,-13 10-2 0,-17-8-6 16,-3 20 8-16,-14-5 0 0,-13-1 9 15,-3 23-6-15,-14-1 0 0,-6-4-4 16,-4-6-4-16,-17-1 1 0,5-13-1 0,-1-14-10 16,-1-9 17-16,-2-9 13 0,7-9-2 15,3-15-6-15,-4-12-7 0,-10-14-6 16,7-14-6-16,7-3 1 0,-11-16-5 15,14 8-7-15,14 0 3 0,-1-8-5 0,1 8-3 16,5-3-7-16,8 10-25 0,3 5-22 16,3 4-33-16,8 2-60 0,5-10-36 0,1 10-45 15,-4 13-51-15,7-5-63 0,10 8-162 16,16-4-13-16,2 6 64 0,15 3-211 0,0 6-148 16</inkml:trace>
  <inkml:trace contextRef="#ctx0" brushRef="#br0" timeOffset="33951.35">18059 9626 1952 0,'8'-19'64'15,"-2"2"18"-15,-3-1 2 0,7 6-7 0,-4-1-6 16,8 6-7-16,-4-1 3 16,7 2-1-16,2 5-1 0,5 1-2 0,0 1-1 15,2 10 0-15,4 3-3 0,13 11-3 16,-6 9 6-16,-4 0 7 0,-6 7 2 0,-7 0-2 15,-3 2 11-15,-1 6 6 0,-9-8-2 16,-7-6 1-16,-3 3-5 0,-1-2 3 16,-2-3-5-16,-4-2-4 0,0-4 7 0,3-6-1 15,-6-7 6-15,-7 4-9 0,3-11-4 16,-3 0-4-16,0-3-13 0,-7-8 1 0,0-3-7 16,1-3-3-16,0-5-6 15,-1-3-4-15,10-1-6 0,-7-6 0 0,8-2-6 16,7-3-1-16,1-8-9 0,8 8-7 15,8-20-10-15,-2 11-22 0,13-10-21 0,5 6-55 16,0 2-51-16,9 6-39 0,0 0-58 16,0 5-64-16,-3 7-106 0,-3 4-104 15,3 2 42-15,-10 3-272 0,7 3-243 0</inkml:trace>
  <inkml:trace contextRef="#ctx0" brushRef="#br0" timeOffset="34317.97">18776 9415 2264 0,'10'-10'81'0,"-3"2"9"16,-4-2 10-16,8 5 2 0,-2-2 1 16,1 0-11-16,-4-1 4 0,-6 8-15 15,30-10-8-15,-3 10-9 0,-7 1 1 16,7 8-8-16,3 0-6 0,13 16 1 0,1 3-7 16,2 10 6-16,-9 3 0 0,-14 8 8 15,7-2 2-15,-9 6-3 0,-5-2 6 0,-5 8-9 16,-16-1-4-16,5-14-3 0,-6 6 0 15,-7-3 2-15,-1-5 7 0,-9-9-5 16,3-10 22-16,3-11 1 0,-2-1-3 0,5-9-4 16,-6-8-9-16,3-5-7 0,4-10-3 15,-1-5-5-15,8-10-7 0,0-20-8 0,6 5 2 16,9-6-8-16,5-1 0 16,9-12-3-16,0 2-6 0,-2 18-12 0,15-10-19 15,-6 17-20-15,0 4-10 0,7 2-15 16,-4 6-22-16,-6 6-14 0,-4 7-17 0,-7 6-38 15,2 2-36-15,-2 6-38 0,-6-4-27 16,0 5-41-16,-4 3-80 0,-6 0-120 0,0 0 47 16,0 0-197-16,11 12-143 0</inkml:trace>
  <inkml:trace contextRef="#ctx0" brushRef="#br0" timeOffset="36384.99">21722 9844 1927 0,'0'-34'67'15,"0"0"24"-15,4 8 20 0,0 2 22 16,-4 8 7-16,3-4 17 0,-3 6 5 16,0-2-27-16,0 6-13 0,0-3-1 15,3 2-27-15,-3 11-13 0,0 0 1 0,0 0 3 0,0 0-1 16,0 0-11-16,16 29-11 15,-5-8 6-15,-1 10-9 0,-7 2-4 0,4 3 3 16,0 14-14-16,-1 11 7 0,-2-4-10 16,2 4 5-16,-3 2-5 0,1-9-6 15,-1 4 5-15,0-6-13 0,1-8-35 0,-1-11-34 16,1-2-39-16,-1-3-42 0,0-6-28 16,0-5-25-16,4-5-40 0,-4-5-64 15,4-3-80-15,-7-4-122 0,20-12 39 16,-10-5-214-16,10-8-152 0</inkml:trace>
  <inkml:trace contextRef="#ctx0" brushRef="#br0" timeOffset="36650.81">22366 9676 1964 0,'11'-32'84'16,"-8"10"36"-16,3 5 19 0,-3 2 4 0,-3 1-4 16,7 7 5-16,-7 7-19 0,3-12-19 15,-3 12-2-15,0 0-19 0,0 0 22 0,0 0 5 16,0 0-1-16,11 50-6 0,-11-22 5 15,0 5-9-15,3 4-2 0,-3 15-10 0,3 6-8 16,-3-5-7-16,4 4-9 16,-8-2-1-16,8-3 1 0,-4-9-13 0,0-6 5 15,3-5-12-15,-3-1 0 0,0-5-24 16,0-5-17-16,3 0-15 0,0-7-27 16,0-2-8-16,2-1-60 0,1-7-58 0,4-4-63 15,-10 0-66-15,23-2-83 0,-7-5-144 16,5-9 38-16,-1 4-299 0,7-9-271 0</inkml:trace>
  <inkml:trace contextRef="#ctx0" brushRef="#br0" timeOffset="37033.68">23763 9582 2408 0,'0'0'135'0,"-17"-14"15"0,17 14 4 15,-6-8-17-15,6 8-12 0,0 0-11 0,0 0-23 16,0 0-3-16,0 0-10 0,19-9-14 16,8 9 4-16,3 4-15 0,11-4 1 15,8 2-2-15,22-8-13 0,-2 12-4 0,-5-6 8 16,-11 0-16-16,17 3-3 0,-7 5 10 16,-12-7 2-16,-8 6 0 0,-17 2-14 0,8 6 7 15,-11-3-10-15,-3 11 9 16,-3-1-11-16,-8 6 7 0,-5-3-3 0,-8 8 11 15,-2 0 9-15,-11 13-3 0,-3 4 10 16,-6-3-7-16,-18 16-2 0,4-2 4 0,-3-4-4 16,-7 0-3-16,7 1-4 0,6-16-5 15,0-5-2-15,4 1-2 0,6-2 4 16,7-11-11-16,6-6-19 0,5-5-21 0,2 3-13 16,-3-9-24-16,6 3-17 0,1-4-23 15,3-7-45-15,0 0-41 0,11 6-57 0,-11-6-72 16,0 0-137-16,33-18-66 0,-17 4 64 15,5-7-255-15,5 0-204 0</inkml:trace>
  <inkml:trace contextRef="#ctx0" brushRef="#br0" timeOffset="37568.46">25476 9919 2212 0,'0'0'161'0,"-30"0"19"0,30 0 9 16,-19-1 0-16,19 1-4 0,-14 0-5 0,14 0-18 16,0 0-14-16,-16-6-16 0,16 6-16 15,0 0-15-15,0 0-3 0,0 0-14 16,0 0-10-16,46-11-31 0,-16 10-46 0,6-5-35 15,5 2-76-15,2-4-60 0,-3 2-54 16,3-2-70-16,7-10-76 0,-9 3-137 0,-8-1 45 16,0-2-231-16,-3 7-190 15</inkml:trace>
  <inkml:trace contextRef="#ctx0" brushRef="#br0" timeOffset="37835.31">26183 9447 2123 0,'9'-17'125'0,"-1"2"25"0,-8 5 14 0,3 2 8 16,-3 8-9-16,3-10-18 0,-3 10-8 15,0 0-13-15,0 0-6 0,0 0 6 0,0 0 6 16,-6 38-1-16,3-12 7 0,-2 8 4 16,5 6 2-16,0 11-9 0,0 8-9 15,0-1-2-15,0-1-6 0,5 0-3 0,-5 1-17 16,3-4-5-16,0 2-8 16,0-16-8-16,4-4-1 0,-1-3-9 0,-3-8-7 15,2 0-7-15,-2-8-4 0,0 1-9 16,0-3-14-16,0-2-8 0,-3-9-29 0,0-4-39 15,0 0-35-15,0 0-28 0,21-1-39 16,-21 1-41-16,10-16-41 0,-4 8-32 0,-6 0-45 16,0-3-50-16,0-2-109 0,0 1-60 15,0-1 48-15,-6 1-286 0,2-5-260 16</inkml:trace>
  <inkml:trace contextRef="#ctx0" brushRef="#br0" timeOffset="38617.5">22366 11000 2339 0,'-19'0'106'0,"1"0"23"0,18 0 4 16,-20 1-3-16,20-1 6 0,0 0-14 15,-19 0-3-15,19 0-20 0,0 0-17 0,0 0-3 16,0 0 16-16,0 0 3 0,57 29 5 16,-2-15 9-16,16 1-11 0,32 10 6 0,8-8 1 15,12 1-4-15,3 3 1 0,7-10-5 16,11 7-10-16,-1-11-3 0,0 4-5 0,11 2-8 15,-11-1-9-15,0-5-5 0,-9-1 0 16,-4 1-6-16,-10-5-16 0,-27-2-35 16,-9 3-39-16,-1 0-44 0,-3-3-45 15,-10-3-62-15,-17-2-60 0,-10-1-69 16,-6-2-85-16,3-9-176 0,-6 9 49 0,-1-3 59 16,-3-6-264-16,10-8-224 0</inkml:trace>
  <inkml:trace contextRef="#ctx0" brushRef="#br0" timeOffset="38900.92">25976 10469 2388 0,'-7'-10'244'0,"1"-2"-2"0,-7 5-11 16,-4 1-13-16,-4 6-18 0,-4 3-16 0,-13 4-14 0,-22 11-7 15,0 4-18-15,-16 13-6 16,-11 8-11-16,0 2 4 0,5 5-17 0,-2 2-8 15,7 8-6-15,-6-3-12 0,12 1-1 16,5-2-14-16,6-2-9 0,7-4-4 0,13-7-7 16,3-5-9-16,7-4-10 0,6-6-26 15,8-8-28-15,2-5-27 0,5 0-23 16,-1-5-23-16,-1 2-17 0,2-3-38 0,5-5-35 16,4-4-48-16,0 0-52 0,0 0-59 15,0 0-98-15,0 0-118 0,24-29 58 16,-14 12-323-16,-1 0-307 0</inkml:trace>
  <inkml:trace contextRef="#ctx0" brushRef="#br0" timeOffset="39901.39">24309 12033 2539 0,'-3'-25'145'0,"3"8"20"0,-3 2 1 15,3 4 5-15,-4-3-7 0,4 14-6 0,-6-11-15 16,6 11-14-16,0 0-8 0,0 0 6 15,0 0 18-15,0 0 7 0,0 36 15 16,0-15 16-16,0 8 3 0,3 11 0 0,0 14 2 16,-3 3-3-16,0 0 10 0,4 4-13 15,-4 2-3-15,3-6-11 0,-3 0-22 0,0-2-10 16,3-5-14-16,0-11-16 0,-3-5-4 16,8-7-10-16,-8-4-13 0,3-3 0 0,0-3-5 15,-3-2-5-15,3-2 1 0,-3-3 3 16,4 2 3-16,-4-12-1 0,0 15-7 0,3-8 4 15,-3-7-16-15,0 0-3 0,0 13-7 16,0-13-6-16,0 0-2 0,0 0-6 16,0 0-6-16,0 0 4 0,0 0-7 15,-7 11-2-15,7-11-5 0,0 0-2 0,0 0-11 16,0 0-10-16,0 0-5 0,0 0-10 16,0 0-8-16,0 0-3 0,-3 8 0 15,3-8-1-15,0 0-7 0,0 0 4 0,0 0 3 16,0 0 2-16,0 0 2 0,0 0 9 15,0 0 2-15,0 0 2 0,0 0-1 0,-6-44 5 16,-2 22 2-16,2-12-11 0,-1-16 7 16,-5-4-3-16,4 0 7 0,-2-4-2 0,4-2-2 15,0 3 3-15,-2-1 6 0,5 5-3 16,3-3 7-16,-3 17-3 0,-1 2 2 0,1 5-2 16,0 4-2-16,0 6-4 15,3 1-4-15,-3 0-3 0,3 10-27 0,0 1-3 16,0 5-10-16,0 5 5 0,0 0 9 15,0 0 0-15,12 30-4 0,-5-10 13 0,-1 5-3 16,-1 10-7-16,1 2-22 0,0 21-7 16,1-6-15-16,-1 3-9 0,5-2-16 15,-1 0-15-15,-1-6-15 0,2-7-11 0,-5-8-21 16,1-1-9-16,-1-9-24 0,2-2-17 16,-2-5-13-16,-2-3-17 0,2-2-29 15,-6-2-58-15,3-6-64 0,-3-2-159 0,0 0 58 16,0 0 57-16,0-22-288 0,-3 5-229 15</inkml:trace>
  <inkml:trace contextRef="#ctx0" brushRef="#br0" timeOffset="40701.75">16990 13283 2160 0,'3'-13'21'0,"-3"1"20"15,7-6 4-15,2 0 7 0,5 1 7 16,5 2 7-16,2 2-2 0,-1 1-1 0,-1 5 3 16,2 7-5-16,-1 4 4 0,10 9 4 15,-7 9 6-15,4 11 5 0,-4 9 4 16,-2 8-9-16,-12 5 16 0,-2 2-10 0,-7 4-2 15,-7-1-1-15,-10-3 1 16,4-4-5-16,-7-3 11 0,0-10-1 0,0 0 2 0,4-11 1 16,-1-6 15-16,0-8-5 15,-3-7-4-15,6-6-10 0,-2-2-5 0,-4-13-5 16,1-5-13-16,-2-7-4 0,-2-14-12 16,-1-8 1-16,8-9-7 0,5 2-5 0,8-4-2 15,-3 1-6-15,9-1-2 0,0 6-9 16,-3 2-14-16,14 5-27 0,5 3-35 15,-1 11-29-15,2 12-50 0,-1 6-50 0,8 1-49 16,0 9-63-16,3-2-97 0,0 5-145 16,3 2 58-16,10 1-322 0,4 1-296 0</inkml:trace>
  <inkml:trace contextRef="#ctx0" brushRef="#br0" timeOffset="41302.33">18633 12983 2550 0,'6'-17'155'0,"-6"6"1"0,3 1-11 16,-3 10-7-16,8-11-23 0,-8 11 2 15,0 0-19-15,10-4-10 0,-10 4-9 0,0 0-11 16,36 29-5-16,-9-8 1 0,0 11-11 16,-8 1-5-16,8 6-8 0,-7 4 13 15,4 2-8-15,-15 5-13 0,4-6 14 16,-5-2-12-16,-2-9 5 0,-9-2-1 15,0 2 6-15,-5-1 1 0,2-10 0 0,-4 2-1 16,-4-5-1-16,-5-1 7 0,5-8-4 16,1-3-1-16,-4-3-7 0,-2-5-9 0,19 1-2 15,-37-13-3-15,17-2 1 0,3-2-7 16,4-8-8-16,0-4-9 0,9 4-2 0,0-4-6 16,4-6-2-16,11 3 2 0,2-4-7 15,7-8 7-15,7 1-7 0,3 1 1 16,0 2 10-16,13 2 2 0,-3 1 2 0,20-3-3 15,-3-1-4-15,-7 7-1 0,-4 4 4 16,5 5-1-16,-5 2 1 0,-9 10-3 16,-8-1 0-16,6 9 5 0,-10-2-1 15,2 4-4-15,0 6 3 0,0 1 2 0,3 6-5 16,-7 1 3-16,7 8 9 0,7 12-1 16,-7 1-5-16,-7 5 8 0,0 2 9 0,-12 0-5 15,-5-3 9-15,4 13-2 0,-7-6 0 16,-6-6 5-16,0-5-2 0,-1-1-5 0,1-2 6 15,0-4-4-15,-3-3-1 0,2-4 10 16,0-4-5-16,-6 3 4 0,7-10 0 16,3-7 2-16,-13 1-5 0,13-1-8 0,0 0 3 15,-30-25-4-15,23 11-4 0,0-5 3 16,1-6-8-16,6-3 3 0,0 0-7 16,0 1-5-16,6-8-21 0,8-8-27 15,2 11-31-15,14-11-50 0,0 11-57 0,10-3-40 16,7 7-32-16,-4-2-44 0,11 5-38 15,-1-2-92-15,4 2-74 0,3-4 45 0,-1 4-256 16,-2 4-213-16</inkml:trace>
  <inkml:trace contextRef="#ctx0" brushRef="#br0" timeOffset="41702.11">20966 12565 2313 0,'4'-13'242'0,"-4"2"26"16,0 11 20-16,-4-16 19 0,1 7-1 15,3 9-21-15,-3-11-22 0,3 11-19 16,0 0-21-16,0 0-23 0,0 0 16 16,3 36 8-16,-6-5-8 0,3 6-8 15,0 19-5-15,3 1-9 0,0 5-6 0,4 4-22 16,-4 0-9-16,0 1-19 0,11 9-9 16,-4-15-17-16,0-4-7 0,0-4-7 0,6-6-6 15,-6-12-11-15,-3-6-14 0,0-5-28 16,-1-6-23-16,-6-4-18 0,4-2-25 0,-1-1-55 15,0-9-64-15,-3-2-74 0,0 0-66 16,0 0-88-16,0 0-74 0,-13-35-77 0,10 18-141 16,0-3-21-16,-1-3 78 0,-3 1-587 15,-3 1-660-15</inkml:trace>
  <inkml:trace contextRef="#ctx0" brushRef="#br0" timeOffset="42306.5">16086 12958 3490 0,'-23'-38'13'0,"9"8"21"0,-2 5 30 16,6 7 11-16,0 1 2 0,0 2-9 15,3 2-15-15,0 2-3 0,7 11-11 0,0 0 3 16,0 0 9-16,0 0 9 0,30 75 18 16,-3 0 4-16,-3 14 9 0,6 8 10 15,-3 34 1-15,6-2-6 0,-14 9 1 0,8-4-13 16,-10-27-5-16,-1 1-4 16,14 23-5-16,-13-31-3 0,7-6-11 0,-5-6-4 0,2-9-7 15,2-8-26-15,-3-21-32 16,3-4-32-16,-3-17-34 0,0-11-36 0,-6-11-70 15,-1-11-70-15,1-9-88 0,-2-17-106 16,-2-26-138-16,-7-29 63 0,-6-12-400 0,-13-14-403 16</inkml:trace>
  <inkml:trace contextRef="#ctx0" brushRef="#br0" timeOffset="42801.67">16173 12747 2768 0,'-24'-14'64'16,"5"-4"9"-16,5 5 6 0,1 1 5 15,7 2-2-15,-2 0-6 0,5-1-22 0,6-3 4 16,11-4-9-16,19-9-9 0,30-11-5 16,18-2-4-16,12-2 5 0,53-13-7 15,18 0 3-15,26-6-19 0,13 2 20 0,27-4-4 16,14 1-12-16,66-18 9 0,-64 25-7 16,85-19 0-16,-78 23-9 0,6 2-10 0,2 8 17 15,-18 6-7-15,-20 3-10 0,-16 11 13 16,-4 4-6-16,-56 9-10 0,-3 5 10 0,-5 6-10 15,-6 5 11-15,-10 5-3 0,-3 4-9 16,-12 8 14-16,-9 1-4 0,1 7-6 0,-16 5 5 16,-4 6 0-16,-7 5 9 15,-10 2 8-15,-3 9 4 0,7 5 6 0,-7-1-22 16,0 11 26-16,-10 10 4 0,0-3 2 16,-3 4 8-16,-4 1-6 0,-7 2 2 15,-6 2 9-15,0-1 3 0,-9 0 3 0,-1-4 4 16,-7-2 6-16,-7-4 7 0,-6-1-1 15,-12 2 3-15,-12-6-7 0,-9 0-1 0,-18-3-2 16,-25 21-2-16,-17-1-8 0,-18-6-2 16,-22-4-9-16,-17-6 5 0,-6-2-9 0,-18-12-4 15,1-5-5-15,-7-7-7 16,-3-4 3-16,-4-6-13 0,10-8-5 0,0-4-23 16,41-9-29-16,6-2-24 0,-3-3-23 15,10 1-20-15,16-1-52 0,10-1-42 0,20-5-51 16,7 2-48-16,10-3-73 0,0 4-139 15,14-3-19-15,2 3 56 0,4-1-337 16,4 0-296-16</inkml:trace>
  <inkml:trace contextRef="#ctx0" brushRef="#br0" timeOffset="43068.82">18040 15790 2586 0,'-7'5'206'0,"7"-5"3"16,0 0-20-16,0 0-19 0,0 0-12 0,26-22-25 15,1 4-14-15,17-13-10 0,5-2-1 16,14-3-17-16,18-7-5 0,-1 4-36 0,3-1-59 15,-3-2-53-15,-7 6-78 16,1 1-76-16,-28 13-105 0,-2-2-171 0,-10 10-2 16,-22 6 50-16,-5 4-249 0,-7 1-186 0</inkml:trace>
  <inkml:trace contextRef="#ctx0" brushRef="#br0" timeOffset="43218.32">18416 15787 2108 0,'-30'25'85'0,"13"-6"0"16,4-2-6-16,0-9-3 0,9 3 11 15,1-4-16-15,3-7 0 0,0 0-10 16,47-4-5-16,7-14-3 0,25-7-22 0,11-11-56 16,3 0-76-16,7-13-101 0,20-9-164 15,-16 9-49-15,-4 2-182 0,-13-6-96 0</inkml:trace>
  <inkml:trace contextRef="#ctx0" brushRef="#br0" timeOffset="43435.06">19983 15080 2020 0,'0'-10'282'15,"6"-1"31"-15,1 4 28 0,-7 7 4 0,3-12-15 16,-3 12-28-16,0 0-53 0,0 0-27 16,0 0-6-16,3 30-10 0,-3-5-20 0,0 10-9 15,0 1-22-15,8 18 0 0,-2 6-29 16,4 0-11-16,4-2-4 0,8 10 3 16,-8-10-30-16,2-8-29 0,5 0-44 0,-15-12-39 15,5-9-34-15,-5-5-51 0,4-2-29 16,-7-4-54-16,0-3-48 0,-3-5-79 15,-3-5-108-15,3-5-216 0,0 0 55 16,0 0 63-16,-30-19-426 0,17 1-434 0</inkml:trace>
  <inkml:trace contextRef="#ctx0" brushRef="#br0" timeOffset="49835.66">5666 12320 2736 0,'0'-15'-43'0,"0"1"22"16,3-2 13-16,7-4 15 0,-2-1 12 0,4 2 1 16,1 1 13-16,4 4-6 0,4-3 1 15,-2 9-6-15,8 0 7 0,-3 3-3 0,2 5 8 16,8 5-6-16,2 3 5 15,-3 4 9-15,4 2 8 0,10 14 11 0,-7 0 3 16,-7 9-1-16,-6 1 2 0,-4 5 11 0,-10 4 4 16,-2-2 7-16,-8-4-6 0,-6-5 1 15,-5-1 1-15,2 0-1 0,-18 5-12 0,-6-7 6 16,11-3-6-16,-8-14-11 16,-6 1 3-16,-4-5-4 0,4-7-7 0,-4-8-7 15,-3-3-9-15,4-2-5 0,-18-13-8 16,11-8-5-16,10-4-3 0,0-8-16 15,12-2-8-15,4 10-41 0,11 0-18 0,2-5-34 16,8 3-48-16,6-12-52 0,6 0-56 16,11-2-78-16,6 2-177 0,10-6 16 15,1 2 68-15,2 2-205 0,-2 10-133 0</inkml:trace>
  <inkml:trace contextRef="#ctx0" brushRef="#br0" timeOffset="50285.08">8006 11215 2004 0,'0'0'134'0,"10"-15"-13"0,-4 9-12 15,-6 6-19-15,24-1-10 0,-7-2-3 0,-17 3-9 16,43 11 2-16,-13 3-20 0,-3 3 2 16,9 13 6-16,-6 2-2 0,-13 0-9 15,-4 1 9-15,1 9 4 0,-11 2 9 0,-3-9-13 16,-3 18 4-16,-11-6 4 0,-2-1-1 15,-14-4-3-15,-7-5 0 0,-3-5-5 0,-3-4 6 16,-7-10-12-16,7-11-3 0,6-7 10 16,-7-14-18-16,-2-4-3 0,2-14-8 0,5 1-8 15,5-9 6-15,4-3-11 0,7 3 5 16,2-2-14-16,8 9-4 16,7 1-23-16,6 1-45 0,3 6-46 0,7-2-46 15,7 2-57-15,2 5-81 0,5 8-178 16,12-4 0-16,5 8 55 0,5 8-182 0,18 11-102 15</inkml:trace>
  <inkml:trace contextRef="#ctx0" brushRef="#br0" timeOffset="50801.7">6917 14147 1919 0,'9'-27'150'16,"4"2"-9"-16,1 4-22 0,-4 6-6 15,4 1-22-15,-1 6-1 0,4 4-13 16,-1-2-1-16,1 6-6 0,5 6-17 0,2 2 6 15,-4 9 11-15,0 5-6 0,0 3-1 16,0 15 0-16,-7-5-7 0,-9 0 1 0,-4-5 6 16,-4 2-10-16,-5 3 6 0,-5-6-14 15,-6 0 10-15,3-4-3 0,-2-5-15 0,-11-8 7 16,6-5-3-16,1-4-7 16,-1-7-8-16,-3-7 3 0,5-2-12 15,-2-9-32-15,1-18-28 0,-1 2-54 0,8-5-52 16,16 1-74-16,0-12-107 0,10 0-168 15,7 0 38-15,16-9 47 0,4 1-151 0,13-3-66 16</inkml:trace>
  <inkml:trace contextRef="#ctx0" brushRef="#br0" timeOffset="51037.23">8296 13158 1953 0,'10'-3'299'0,"-10"3"-19"0,13-5-22 16,-13 5-34-16,0 0-28 0,24 12-17 0,-18 1-1 15,11 12 4-15,-4 2 4 0,11 16 4 16,6 3-7-16,-3 4-6 0,9 11-1 16,-6-13-18-16,10 11-12 0,-4-2-3 0,-9-8-31 15,-6-2-9-15,5-4-2 0,-6-3-18 16,3-1-8-16,-2-11-40 0,-8-3-44 0,-7-4-51 16,5-9-34-16,-5 1-49 0,-3-6-94 15,1-6-111-15,-4-1-115 0,0 0-153 16,0 0 52-16,0 0 64 0,-13 8-379 0,6-2-361 15</inkml:trace>
  <inkml:trace contextRef="#ctx0" brushRef="#br0" timeOffset="51368.39">7889 15587 2824 0,'-13'-13'253'16,"0"4"4"-16,3 2-3 0,7-2-16 15,3 9-27-15,-14-4-27 0,14 4-16 16,0 0-13-16,0 0-16 0,17 29-11 0,-7-5-13 15,13 13-13-15,4 2-9 0,0 10-7 16,9 9-1-16,4 3-14 0,-7-1 1 0,8 0-34 16,-1 1-46-16,-1-4-57 0,-9-10-60 15,3-7-80-15,1-5-84 0,-11-13-115 16,4-6-201-16,-3-8 36 0,-1-8 57 16,0-8-403-16,7-8-397 0</inkml:trace>
  <inkml:trace contextRef="#ctx0" brushRef="#br0" timeOffset="51851.38">9279 14991 2847 0,'-10'-26'178'0,"1"1"-2"16,1 1 5-16,2 7-5 0,-1 2-12 16,4 1-12-16,-3 2-12 0,3-1-20 15,-2 1-8-15,2 1-15 0,0 4-12 0,3 7-10 16,0-16-4-16,0 16-8 0,0-15-10 15,0 15-1-15,-3-7-12 0,3 7-3 0,0 0-7 16,0 0 1-16,0-12-2 0,0 12-4 16,0 0-4-16,9-7 4 0,-9 7-9 15,0 0-1-15,0 0 0 0,0 0-2 16,21-6-2-16,-21 6 5 0,14-3 1 16,-14 3-8-16,16-2-1 0,-16 2 0 0,20-2-1 15,-20 2 1-15,19-4-1 0,-19 4 1 16,30-1-8-16,-12 1-2 0,-18 0 4 0,33 5 1 15,-10-3 3-15,1 6-2 0,2-1 0 16,1 8-5-16,-1-1 7 0,4 7 1 16,4 7-1-16,-8 6 2 0,-2 4 2 0,0 2-2 15,-15-2-4-15,-2-4 5 0,-4 1-2 16,-6 5 5-16,-4 10-6 0,-7-4 0 0,-8-1 2 16,-2-8-4-16,1-12-5 0,2-7 5 15,-1-8-4-15,-5-5-10 0,0-7-4 16,-3-7 0-16,-16-13-7 0,-1-3-7 15,7-7-5-15,-7-5-8 0,4-13-5 0,13 7-4 16,3 0-6-16,7 4-19 0,-7-3-41 16,17 16-33-16,7 1-36 0,6 7-33 15,1 4-32-15,-1 1-58 0,11 5-153 0,5 4-61 16,-2 4 59-16,13 4-285 0,3 6-238 16</inkml:trace>
  <inkml:trace contextRef="#ctx0" brushRef="#br0" timeOffset="52185.3">9206 16965 2479 0,'-9'-13'304'0,"-2"1"-3"0,1 7-9 16,10 5-9-16,-9-12-17 0,9 12-30 15,-11-6-32-15,11 6-21 0,0 0-10 16,0 0-28-16,0 0-3 0,7 35-12 0,0-10-17 16,9 4-9-16,4 13-16 0,7 5-7 15,3-2-14-15,0 0-25 0,0 1-59 0,3-3-70 16,7 0-57-16,-3-5-80 0,-1-3-90 15,1-5-121-15,0-13-194 0,-10-9 55 16,-5-8 52-16,2-8-392 0,6-12-395 0</inkml:trace>
  <inkml:trace contextRef="#ctx0" brushRef="#br0" timeOffset="52385.07">10220 16277 3005 0,'-4'-12'330'0,"1"3"-13"0,3 9-36 15,0 0-37-15,0 0-27 0,0 0-19 0,0 0-17 16,26 36-16-16,-12-5-8 0,9 11-29 16,8 3-4-16,-9 5-38 0,11 10-46 15,-6-10-42-15,6 11-49 0,-6-7-66 0,-6-8-54 16,-1 3-64-16,2 1-54 0,-1-3-77 16,2-7-134-16,-3-9-72 0,-10-9 56 0,-3-7-387 15,6-5-384-15</inkml:trace>
  <inkml:trace contextRef="#ctx0" brushRef="#br0" timeOffset="53318.09">8900 10494 2624 0,'-18'-43'-9'16,"5"-1"18"-16,1-4 18 0,1-2 23 0,1 10 12 15,10 8 16-15,0 4-6 0,0 9-11 16,0-2 0-16,7 11-11 0,2 2-6 16,-9 8 5-16,68 33 17 0,-5 17-1 15,7 16 32-15,20 41-7 0,10 12 17 0,10 24 2 16,40 63 15-16,4 12 12 0,-1 7 2 16,-1 2 14-16,-2 4 14 0,1 9 29 0,5 2 17 15,18-3 8-15,-8 5 16 0,5-5-6 16,9-10-6-16,-11-1-8 0,8 1-13 15,10-8-10-15,-1-6-9 0,-2-2-13 0,-1-1-13 16,7-5-12-16,10-1-11 0,-6-6-18 16,2 1-9-16,-5-7-13 0,-5-13-5 0,-2-2-7 15,-48-44-8-15,-3-9-8 16,-10-2-7-16,-9-12-4 0,-4-12-6 0,-21-11-9 16,-21-30-9-16,-19-4-16 0,-8-20-13 15,-11-13-21-15,-11-7-21 0,-5-9-41 0,-11-9-65 16,-3 3-39-16,-36-50-42 0,-2 4-52 15,-14-22-42-15,-22-1-60 0,-16-20-55 0,3 1-67 16,11 23-90-16,9 0-69 0,4 8 65 16,3 1-624-16,0 6-684 0</inkml:trace>
  <inkml:trace contextRef="#ctx0" brushRef="#br0" timeOffset="54886">10093 10084 3501 0,'10'-33'-65'0,"-4"4"27"0,5 4 15 16,-1 4 6-16,2 2-3 0,2 2 7 0,3 3 5 16,3 7 5-16,0 7 2 0,10 7 5 15,3 10-4-15,10 12 5 0,0 6 5 0,4 15 7 16,4 2 7-16,-8 7 7 16,-26-8 16-16,2 5 4 0,-5 1 16 0,-4-7-8 15,-10-6 11-15,-3-5-1 0,-15 5-7 16,-1-2 4-16,-4-3-13 0,-14-10-1 15,7-11-4-15,-3-8-7 0,0-7-7 0,-1-9 6 16,-23-12-12-16,10-7 0 0,1-7-15 16,9-7-12-16,0-19-25 0,15 5-22 0,8-1-29 15,4-4-23-15,10 2-39 0,7 6-32 16,-1 14-37-16,5 5-45 0,2 6-43 0,3 10-131 16,7 3-20-16,1 5 41 15,9 7-161-15,7 1-65 0</inkml:trace>
  <inkml:trace contextRef="#ctx0" brushRef="#br0" timeOffset="55636.21">11216 11712 1896 0,'-10'-15'272'0,"1"1"6"0,1 3 9 16,-2 4-11-16,4 1-29 0,6 6-23 16,0 0-19-16,0 0-26 0,0 0-8 0,0 0 8 15,16 41 2-15,1 2 1 0,13-2-1 16,-6 5 4-16,2 0-10 0,0 0 17 15,1-2-27-15,0 2-4 0,3 0-6 0,-3-7-12 16,-7-9-19-16,-7-5-14 0,4 0-5 16,-4-5-10-16,0 3-10 0,-2-9-17 15,-2-1-57-15,1-1-50 0,-7-1-34 16,8-6-58-16,-5 0-67 0,4-1-86 0,1-1-88 16,-11-3-79-16,13 4-107 0,-7 0-74 15,8 1 70-15,-4 0-537 0,7 5-570 0</inkml:trace>
  <inkml:trace contextRef="#ctx0" brushRef="#br0" timeOffset="56069.43">12876 13391 3289 0,'-16'-16'96'0,"2"-4"16"0,4-1 23 0,0 3 25 15,3 2 29-15,1 0 23 16,-1 4 13-16,4 2-13 0,3 10-23 0,-3-12-19 16,3 12 28-16,0 0 34 0,0 0 13 15,22 45 3-15,2-7-10 0,3 9-7 0,16 10-10 16,-3 3-14-16,-3 2-15 0,6 1-24 16,-7-1-9-16,8-1-34 0,-4-4-6 0,-7-12-14 15,-6-1-7-15,3-2-23 0,-6-13-28 16,-8-7-42-16,-2-7-30 0,-5 1-47 0,1-9-60 15,-6-2-66-15,3-2-80 0,-7-3-81 16,0 0-92-16,-4-22-90 0,1 5-135 0,3 6-32 16,-4-7 77-16,4 5-672 15,4 1-761-15</inkml:trace>
  <inkml:trace contextRef="#ctx0" brushRef="#br0" timeOffset="56452.28">14460 14945 3963 0,'0'0'194'0,"0"0"33"15,0 0 16-15,0 0 2 0,0 0 2 16,19 2-1-16,-9 3 19 0,4 5 0 0,9 11-2 16,11 5-9-16,5 5-18 0,1 9-13 15,-2 0-22-15,11 17-12 0,-2-1-27 0,3-4-23 16,0 3-9-16,-14 0-6 0,1-10-25 16,-10-2-6-16,-1-6-14 0,1-2-29 15,-3-8-35-15,-8-10-34 0,-2 0-47 16,-8-6-46-16,1-1-47 0,-4-6-59 0,3 3-55 15,-6-7-65-15,0 0-71 0,0 0-82 16,0-32-72-16,-6 18-140 0,6-1 37 16,-6 1 70-16,-1-4-608 0,1 3-667 0</inkml:trace>
  <inkml:trace contextRef="#ctx0" brushRef="#br0" timeOffset="58535.96">5593 13497 3336 0,'-20'8'-179'0,"3"-5"18"15,4-2 28-15,0 5 23 0,13-6 17 16,-20 5 21-16,20-5 3 0,-10 5 11 0,10-5 10 16,0 0-2-16,-11 8 5 0,11-8 13 15,0 0 11-15,0 0 22 0,0 0 9 16,51 1 20-16,-18-5 3 0,10-1 1 16,28-8 4-16,22-4 7 0,7-6-3 15,9-9 5-15,14 0 1 0,27-17-2 0,14-5 2 16,3-6 0-16,10-2 1 0,9-1-2 15,1-5 10-15,-4-4-6 0,1 1-4 16,-12-1 5-16,-1-3 0 0,-8 0-10 0,-13 4 2 16,0 5-4-16,-9-1-3 0,-12-1 7 15,-9 3-9-15,-4 2-2 0,-18 10-1 0,-5 2-4 16,20-17 9-16,-3 0-14 0,-23 12 4 16,3 2-13-16,3 0-3 0,-2-3 5 15,2 7-3-15,-3-1 1 0,-1 1-1 0,-5 1-5 16,-1 6-3-16,1 5 11 15,-5-7 3-15,-2 3-14 0,-7 3 4 0,-3 2-4 16,-1-2 6-16,-15 5 7 0,-1 0 22 16,-7-4-10-16,14-9 13 0,0 0-7 0,-5-3 3 15,-1 0 11-15,-5-9-3 0,-12 18 6 16,-4-8 3-16,-11-1-5 0,2 0-2 0,-8 0 3 16,0 0-5-16,-3 0-1 0,0-4-4 15,-7-2 8-15,1 2-8 0,-11-1-1 16,-3-2-1-16,-7-4-2 0,-9-6-2 0,-1 2-3 15,-9-1-8-15,2 1 1 0,-3 3 1 16,-3 6-3-16,-7-1-4 0,11 18 3 0,-4-1-7 16,-10-7 2-16,7 11 1 15,-4 4-5-15,-6 1 3 0,-4 12-6 0,-12-13 4 16,1 14-2-16,2 3-3 0,-4 2-1 16,-11 1-4-16,-1 3-1 0,-22 5 3 0,14 0 0 15,4 4-3-15,-25-3 2 0,18 6-7 16,-20-2 3-16,3 6-1 0,-4 2-1 15,4 6-3-15,7 0 6 0,-6-4-5 0,1 13 0 16,-1 1 1-16,-1 1-2 0,-7 8-5 16,-26 16 8-16,29-10-2 0,-26 10 2 0,37-10-6 15,-27 14 5-15,29-8-1 0,5 4-3 16,-4 3-4-16,7-3 3 0,-4 0 2 16,10 1 2-16,4 2 3 0,3 0-8 15,6-3 2-15,-5 0 4 0,9 1 4 0,0-1-7 16,0-1 3-16,13-5-3 0,-13 5-1 15,4 1 4-15,-1-3-6 0,-3 3 5 16,0 0 2-16,3 0-3 0,1 0 1 0,-1 3 1 16,3-2-2-16,5-1 4 0,2 3-5 15,0 1 3-15,4-4-5 0,2 8 6 0,8-2-2 16,-3-1-4-16,6 5 3 0,-3 3-4 16,3 2 5-16,2 3-2 0,5 1-2 0,3 1 3 15,3-1-1-15,14-8 1 0,-7 9 4 16,7-10-4-16,7-1-1 0,3 4-4 15,-2-5 5-15,13 2 0 0,5 9-3 0,4-8 9 16,5 3-9-16,13 2 9 16,8-7-7-16,-1-3 0 0,15-5 5 0,7-2 3 15,5-5-1-15,5-3 1 0,-4-8-7 16,-7-11 10-16,1-2-2 0,-1 0-1 0,-3-7-4 16,0-1-7-16,-10-7-11 0,0-5-25 15,-6-3-58-15,2 1-48 0,21-10-73 0,-8-1-80 16,-5-5-103-16,0-4-160 0,-12-3 43 15,-8 4-323-15,-14 2-330 0</inkml:trace>
  <inkml:trace contextRef="#ctx0" brushRef="#br0" timeOffset="67302.73">1653 5117 2532 0,'-17'0'79'0,"17"0"28"0,-20-2 19 16,20 2 20-16,0 0-8 0,0 0 12 15,-26 0-25-15,26 0-10 0,0 0-14 0,0 0-7 16,-11-8-8-16,11 8-12 0,0 0-11 16,0 0-12-16,0 0 7 0,54-4-8 15,-21-2-9-15,11 4-6 0,2-1 4 0,5 1-8 16,12-6 0-16,0 1-3 16,-9 2 1-16,5-4 3 0,-6 5-13 0,-9 0-14 15,-1-2-45-15,-6 4-33 0,-4 2-69 16,0-5-51-16,0 1-64 0,-12 0-70 15,2 0-151-15,-13 1-26 0,-4-2 64 0,-6 5-217 16,0-10-153-16</inkml:trace>
  <inkml:trace contextRef="#ctx0" brushRef="#br0" timeOffset="67570">2159 4740 2039 0,'-6'-11'132'15,"3"4"14"-15,3 7 5 0,-11-12-11 0,11 12-5 16,-3-10-34-16,3 10-9 0,0 0-11 15,0 0-8-15,0 0 7 0,20-8-19 16,-20 8-4-16,37 11-13 0,-11-7 0 16,11 9 1-16,-1-1-5 0,8 13-2 0,-1-3 1 15,-2 9-5-15,-1-1 0 0,-7 5-4 16,-6 0-3-16,-11 0 4 0,1 10-1 0,-14-6-3 16,0-3 9-16,-6 2-21 0,-10 9 13 15,-7-2-9-15,-7 0-9 0,0-6 6 16,-3-1-23-16,-3-8-26 0,6-5-24 0,5-5-45 15,1-2-46-15,1-6-60 0,-7-2-81 16,8 0-140-16,-5-2-47 0,4-4 45 0,4 2-146 16,2-5-77-16</inkml:trace>
  <inkml:trace contextRef="#ctx0" brushRef="#br0" timeOffset="70070.14">23590 15562 1844 0,'0'-22'169'0,"-4"-2"22"15,1 10-2-15,0 3 2 0,3 3-16 0,0 8-20 16,-3-18-14-16,3 18-28 0,-5-7 6 16,5 7-14-16,0 0-17 0,0 0-1 0,0 0-11 15,24 50-3-15,-10-18 7 0,-1 10 1 16,4 7 2-16,-4 1 5 0,4 6-10 16,-1-3 2-16,1 5 0 0,-4-1-10 15,-3-2-3-15,4-3-7 0,-5 1 3 0,-2-13-13 16,0-8-2-16,-4-7-6 0,4-2-4 15,-4-3 5-15,0-2 1 0,1-4 33 16,-1-2 39-16,0-5 5 0,-3-7-9 0,0 0-5 16,0 0-17-16,0 0-11 15,-16-32-4-15,2 6-8 0,1-7-13 0,-7-17-2 0,4-5-2 16,-11-7-8-16,3-6-4 0,-3-6-7 16,11 17-8-16,-4-18-3 0,4 17 2 15,5-2-8-15,1 3 4 0,7-1-7 0,0 4 0 16,3 2 0-16,3 8-1 15,7-7-9-15,7 2 3 0,-4 7-4 0,4 5 0 16,-4 9-6-16,7 3 1 0,-4 6 2 16,8 1-10-16,-4 8-2 0,7 3 3 0,-4 7 3 15,0 3 1-15,4 4-4 0,0 8-1 16,0 4 2-16,-5 6 1 0,-5 3 4 0,-10 7 3 16,-1 1 3-16,-9 18 3 0,-3-1-2 15,-10 4 1-15,-11 8-7 0,-3-5-17 16,6-14-21-16,-3 1-25 0,1 0-30 0,-1-8-40 15,1-3-36-15,6-7-47 0,2-8-47 16,6-7-56-16,-6-3-65 0,12-7-125 16,-4 2-70-16,10-6 60 0,0 0-352 0,0 0-359 15</inkml:trace>
  <inkml:trace contextRef="#ctx0" brushRef="#br0" timeOffset="70286.84">24533 15365 2668 0,'13'-3'124'16,"-13"3"0"-16,17-4-13 0,-17 4-6 16,13-9-8-16,-3 1-16 0,4 2-4 15,5-5-3-15,8 2-11 0,3-8-2 0,0-1-16 16,17-2 1-16,-10 1 1 0,9 1-8 16,-12 3-32-16,-5 2-39 0,-2 1-55 15,-4 1-48-15,-2 1-57 0,-8 3-77 16,1-1-97-16,-5 2-116 0,-6 5 51 0,-3 1-173 15,0 0-103-15</inkml:trace>
  <inkml:trace contextRef="#ctx0" brushRef="#br0" timeOffset="70486.31">24540 15680 1842 0,'-24'25'88'0,"8"-7"14"0,5-6 12 0,5-2 15 16,-1-3 16-16,7-7 9 0,0 0 7 15,0 0 3-15,50-15-11 16,-6-10-19-16,13 3-4 0,9-13-11 0,-17 4-19 15,19-3-3-15,-19 6-13 0,2 3-6 16,-5 0-6-16,-13 11-13 0,-6-1-25 0,0-2-32 16,-10 9-43-16,2-2-29 0,-8 3-53 15,2 1-39-15,-4 1-26 0,2 2-42 0,-11 3-52 16,10-4-89-16,-10 4-102 0,0 0 55 16,0 0-128-16,0 0-47 0</inkml:trace>
  <inkml:trace contextRef="#ctx0" brushRef="#br0" timeOffset="73536.2">4460 5140 1645 0,'0'0'67'0,"-27"0"28"0,27 0 23 15,0 0 8-15,0 0 5 0,-20-4 4 16,20 4 0-16,0 0-8 0,0 0-3 16,-13-4-21-16,13 4-15 0,0 0-4 15,0 0-17-15,0 0 1 0,0 0-16 0,26-22 3 16,-9 15-14-16,0-4 4 0,-1 1-3 16,1 0-3-16,7-2-7 0,-2 2-16 0,2 0 13 15,-4-1-7-15,-4 2-2 0,1 0 5 16,-4 2-3-16,1 0-4 0,-4 5 3 15,-10 2-12-15,17-10 0 0,-17 10-13 0,6-6-9 16,-6 6 16-16,0 0 2 0,0 0-10 16,0 0 3-16,0 0-1 0,-39 16-4 0,21-8 1 15,1-1-2-15,-2 3-1 0,-5-1 3 16,4 4 1-16,-2-2-1 0,1 1-4 16,-2 1 2-16,6-1 1 0,-6-2 3 15,6 5-4-15,1-8-1 0,2 3 9 16,4-6-12-16,0 2 6 0,0 2 2 0,10-8-9 15,-13 10 1-15,13-10 6 0,-10 7-4 16,10-7-3-16,0 11 7 0,0-11 4 0,0 0 0 16,0 0 4-16,0 0-1 0,30 0 1 15,-7-11-2-15,4 1 2 0,3-5-2 16,-4-2 11-16,8 2-4 0,-4-3-1 0,-4 1 4 16,1 2-6-16,-3 2-5 0,-8 6 6 15,1-1 2-15,-4 4-5 0,-7-4 5 0,8 3 7 16,-14 5-9-16,13-5 4 15,-13 5 2-15,0 0 1 0,0 0-7 0,0 0 7 0,0 0 6 16,-39 32-11-16,18-20-2 16,-6 6-3-16,5-5 14 0,1-1-16 15,-2 2 0-15,4 0-9 0,-2-3 8 0,8 0-8 16,-1-4-12-16,5 0-22 0,-2-1-22 16,5-1 1-16,6-5-5 0,0 0-20 0,0 0-26 15,0 0-32-15,0 0-49 0,0 0-32 16,0 0-90-16,40-7-106 0,-30 3-187 15,3 3-109-15</inkml:trace>
  <inkml:trace contextRef="#ctx0" brushRef="#br0" timeOffset="75003.53">25753 14691 1828 0,'-10'-21'60'15,"3"6"17"-15,4 1 17 0,-1 3 14 16,-2 3 9-16,6 8-3 0,-7-13-12 0,7 13-2 16,-3-7-9-16,3 7-20 0,0 0 4 15,0 0-12-15,-33 31 0 0,23-5 1 16,-4 20-15-16,-2 4 1 0,-1 7 5 15,10 3-4-15,-3 2 1 0,6 6 13 16,1 2-3-16,10-5 0 0,7 14-19 0,2-4 10 16,7-4-9-16,7-9-10 0,10-1 8 15,4-9-20-15,2-15-22 0,1-1-62 16,4-6-71-16,1-10-90 0,-8-14-122 0,-7 1-164 16,-1-10 58-16,1-5-225 0,10-13-172 15</inkml:trace>
  <inkml:trace contextRef="#ctx0" brushRef="#br0" timeOffset="75452.75">26603 15065 2055 0,'0'0'73'0,"-11"-10"-8"0,11 10-5 16,-9-8 0-16,9 8-8 0,0 0-2 15,-10-10-10-15,10 10 0 0,-14-3-9 0,14 3 0 16,-16-1-2-16,16 1 0 0,-24-3-8 15,11 0-1-15,13 3-2 0,-33-5 3 0,10-1 0 16,-1 2 2-16,4 0 1 0,-6-5 11 16,2 1 5-16,1 1 8 0,2 0 1 15,2 0 0-15,2-1-7 0,1-2 5 0,2-1 3 16,4 3-1-16,4-5-10 16,-2-2 2-16,5 0-3 0,3-3-13 0,8 1-1 15,1-4 8-15,4 2-18 0,8-1 12 16,2-1-10-16,-4 6-8 0,5 3 0 15,0 2 3-15,-1 3-4 0,0 4 2 16,4 3 4-16,-7 3-7 0,10 7 3 0,-7 2-9 16,4 8 12-16,7 10 6 0,-9-2-3 0,-1 7 27 15,-1-5 11-15,-13-1 6 0,1 2 21 16,-8-3 11-16,-6 1 11 0,0 0 5 16,-8 2-3-16,-2-1-9 0,-14 8-15 0,4-12-3 15,-1-1-7-15,-12 7-7 0,-1-14-21 16,7 1-32-16,-3-6-35 0,-4-3-51 15,1-8-46-15,-8 3-54 0,11-4-50 16,3-2-50-16,-4-4-73 0,14 0-136 0,7 2-29 16,4-4 58-16,5-3-195 0,8-2-147 15</inkml:trace>
  <inkml:trace contextRef="#ctx0" brushRef="#br0" timeOffset="75953.2">27123 14634 1970 0,'7'-4'72'0,"-7"4"-4"0,6-10 8 16,-6 10-9-16,3-8-2 0,-3 8-10 15,0 0 3-15,0 0-7 0,0 0-9 16,0 0 1-16,0 0-10 0,0 0-2 0,-23-10 2 16,23 10 15-16,-20-3 0 0,6-1 0 15,-2 0 1-15,16 4 4 0,-33-8 6 0,9-1-5 16,1-3-4-16,-1-1 13 0,2 1-14 15,-5-3 1-15,10 1 21 0,-3-4 7 16,0 2-11-16,3-3-2 0,7 1-1 0,1-3-11 16,-5 0 1-16,7-4-13 0,4 2 6 15,3 0-5-15,0-2-11 0,7 0-8 0,0-8 12 16,3 7-8-16,6-2 1 16,-2 0-8-16,2 6-7 0,1 5 6 0,-1 2-6 15,4 1-12-15,4 6 8 0,-5 5-11 16,-2 0 0-16,-17 3 5 0,37 7 2 15,-23 6 0-15,-5 2 0 0,1 3-7 0,1 7 10 16,-1 7 4-16,-10-3 1 0,-4 13 13 16,4-3 4-16,-3 19 1 0,-3 2 10 0,-5-1 7 15,4 4 3-15,-13 9 7 0,10-15-1 16,1-1-3-16,1-1-9 0,5-16 1 16,0-3-12-16,3-8 2 0,3 0 1 0,5-3-3 15,1-6-3-15,1-1 3 0,1-5 1 16,-2-5-4-16,4 0 8 0,4-5-14 15,-17-3-7-15,34-5-51 0,-11-8-61 16,4-5-82-16,-8-3-101 0,-2-8-113 0,7-13-227 16,-5 1 75-16,5-2 50 0,-4-2-291 15,3-3-271-15</inkml:trace>
  <inkml:trace contextRef="#ctx0" brushRef="#br0" timeOffset="76269.64">27463 14266 2359 0,'0'0'76'0,"-3"-14"6"16,3 7-3-16,0 7-5 0,0-23-11 16,0 13-1-16,6-5-11 0,1 2-4 15,6 1-5-15,-3-1-5 0,6-1-7 0,2-1 7 16,-6 5 0-16,6-1-6 0,5 1-6 16,0 1 2-16,-3 6-10 0,4-1-7 0,2 1 5 15,-3 3 2-15,1 4-9 0,-1 2 5 16,1 3 8-16,6 7 14 0,-3-1 5 15,-8 4 14-15,1 4 21 0,-4 4 8 0,2 4-8 16,-6 11 6-16,-1-5-5 0,-1 13-4 16,0-1-4-16,-10-8-6 0,0 15-1 0,0-12-12 15,0-3 2-15,0-1-5 0,0-4-23 16,0 0-36-16,-4-5-48 0,4-2-52 16,-3-7-45-16,3-4-39 0,-3-5-107 0,0-6-192 15,-4-5-6-15,7-2 44 16,0 0-192-16,0 0-145 0</inkml:trace>
  <inkml:trace contextRef="#ctx0" brushRef="#br0" timeOffset="76436.5">27723 14655 2080 0,'0'0'175'0,"0"0"-4"0,-24-6-19 16,24 6 0-16,-6-9-22 0,6 9-9 0,0 0-18 15,17-25-9-15,-1 15-6 0,4 0-15 16,1-2-47-16,4 1-44 0,5-3-59 15,0 1-71-15,4-2-90 0,10-6-146 16,-8 2-86-16,-6 1 42 0,0-2-117 0,10-8-48 16</inkml:trace>
  <inkml:trace contextRef="#ctx0" brushRef="#br0" timeOffset="76786.95">28640 13715 1637 0,'0'-16'39'0,"3"4"3"16,-6 5-1-16,3 7-4 0,3-15 2 16,-3 15-6-16,0-10-7 0,0 10-3 15,0 0-3-15,0 0-4 0,3-14 1 16,-3 14-3-16,0 0-2 0,0 0-3 0,0 0 12 16,17-1 17-16,-17 1 17 0,0 0 5 15,30 12 5-15,-14-5-6 0,-2 4 6 0,6 2 1 16,0-1 6-16,3 8 4 0,0 2-6 15,7 11-8-15,-3-4 8 0,0 9 8 16,-7 8 0-16,-7 5 7 0,1-1 11 0,-5 3-9 16,-9 5 0-16,0-1 0 0,-3 7-12 15,-11 10-10-15,5-12 2 0,-4 13-12 16,-1-15 1-16,-2-2-12 0,-1-4-12 0,4-6-29 16,-8-8-39-16,8-7-45 15,-7-8-55-15,3-8-68 0,1-5-79 0,-1-3-144 16,-3-5-50-16,0 0 37 0,4-4-137 15,-1-1-77-15</inkml:trace>
  <inkml:trace contextRef="#ctx0" brushRef="#br0" timeOffset="79520">29449 14162 1799 0,'0'0'115'0,"-16"4"9"0,16-4 6 15,-14 4 3-15,14-4-19 16,0 0-1-16,0 0-8 0,0 0-3 0,33-25-13 15,-6 10 0-15,24-7-12 0,5-3-12 16,17-9-4-16,0 5 16 0,1-4-30 0,-10 11-8 16,-8-2-9-16,1 3 2 0,-7 0-8 15,-14 9 8-15,-3 2-1 0,-9 3-13 16,0-1-18-16,-4 4-24 0,-1-2-40 0,-5 3-35 16,-1 3-43-16,-13 0-51 0,14 0-59 15,-14 0-89-15,0 0-126 0,0 0-167 16,0 0-132-16</inkml:trace>
  <inkml:trace contextRef="#ctx0" brushRef="#br0" timeOffset="79769.53">29786 13609 1925 0,'-16'-14'109'0,"5"2"12"16,5 1 21-16,-1 4 21 0,1 0-21 0,6 7-21 16,-8-8-14-16,8 8-20 0,0 0 8 15,0 0-20-15,0 0-3 0,14 45 13 0,-4-15 0 16,7 15 15-16,-4 5 7 0,1 7 2 15,5 13-3-15,-5-9-4 0,-1-7-9 16,1 4-7-16,-1-1-2 0,-3-4-15 0,0-6 0 16,-3-8-11-16,-1-6 5 0,1-2-2 15,-4-6-11-15,4-8-17 0,-4 1-17 16,4-6-10-16,-1-5-48 0,-6-7-70 16,10 3-53-16,-10-3-52 0,0 0-73 15,11-22-76-15,-8 6-168 0,0 0 22 0,0-2 57 16,4 0-174-16,-4-2-126 0</inkml:trace>
  <inkml:trace contextRef="#ctx0" brushRef="#br0" timeOffset="81869.92">6503 4803 1857 0,'0'-17'50'0,"0"6"36"15,-4 1 25-15,1-1 16 0,3 11 8 16,-6-9-3-16,6 9-12 0,-8-9-12 0,8 9-18 16,0 0-6-16,0 0-15 0,-16 31-2 15,-1-3-10-15,1 13-5 0,-1 5 3 0,1 7-5 16,-5 2-4-16,1 0-11 0,4 0-2 16,-1-1-2-16,1-4-1 0,6-1 2 0,-1-12-1 15,2-7-13-15,2-8 6 16,4-4 5-16,-5-3-2 0,5-4 31 15,0 3 21-15,0-7 6 0,3-7-11 0,0 0-10 16,0 0-8-16,0 0-1 0,-13-35-4 16,13 10 4-16,0-5-20 0,3-8-2 0,4-12-2 15,-1-4 7-15,0 1-10 0,2 1-2 16,5 2 3-16,-7 9-6 0,-3 12 5 0,1 1-2 16,3 6 7-16,-4 1-2 0,-3 7-8 15,4 2 3-15,-4-1-11 0,0 5-4 16,0 8 0-16,0 0-5 0,0 0 4 0,0 0-2 15,0 0-4-15,0 0 1 0,0 43 8 16,-4-23-9-16,4 7-1 0,0 4-2 16,0 6 4-16,0 2 3 0,-6 10-10 15,2-7 10-15,0-8-3 0,4 2 2 0,0-9-1 16,-3-2-3-16,3-7 3 0,0 0 3 16,0-4 10-16,3-2 19 0,-3-5 25 15,0-7-3-15,0 0-6 0,0 0-6 0,0 0-5 16,14-46-6-16,-7 9-3 0,-4-19-3 15,7-5-4-15,0 0 1 0,-3-4-6 0,-1 8-3 16,1 1-4-16,-4 13 2 0,1 11-1 16,-4 5 3-16,0 7 1 0,3 2-8 0,-3 3-5 15,0 2-8-15,0 13 0 0,4-7 2 16,-4 7 1-16,0 0-2 0,0 0 0 16,-4 38 6-16,-3-12-7 0,-3 13 3 15,1 6 4-15,-5 7-5 0,1 4 2 16,0-5-1-16,-1 5-2 0,1-1 0 0,-1-5 9 15,5-4-7-15,-1-7 4 0,2-7-3 16,5-7 4-16,0-4-7 0,0-4-11 0,3-2-8 16,0-3-7-16,0-5-4 0,0-7-16 15,0 0-35-15,6 7-38 0,-6-7-52 16,0 0-64-16,17-16-66 0,-13 6-68 16,2-5-143-16,0-2-42 0,-2 4 64 0,-4 2-337 15,7 2-313-15</inkml:trace>
  <inkml:trace contextRef="#ctx0" brushRef="#br0" timeOffset="83837.17">30889 13162 2755 0,'-9'-12'91'0,"-2"2"-49"0,1 4-19 0,10 6 5 16,0 0-2-16,-39 21 15 0,18 4 0 16,-5 10 4-16,-1 9-7 0,0 5 3 0,8 2 1 15,-2 5-2-15,8 4-3 0,10 2 6 16,-4 3-13-16,11-1 2 0,6-3-2 15,6 14 1-15,4-7-16 0,10-4 20 0,-6-21-1 16,-1-4 3-16,0-8-10 0,0-12 2 16,7-2 13-16,-6-9 9 0,3 0 4 15,0-5 5-15,-5-6 3 0,2-6 11 16,-1-7-8-16,-7 0-6 0,-2-2-4 16,-4-7-1-16,-3 0-8 0,-4 0-1 0,-6 0-11 15,-7 0 7-15,3 1-10 0,-3 5-8 16,-6-1-10-16,-2 8-8 0,-4 2-23 0,-8 4-13 15,3 6-48-15,0 3-25 0,-6 3-32 16,0 2-32-16,0 6-51 0,6 1-60 16,3-5-115-16,4 5-138 0,4-2 48 0,-1 3-207 15,0 1-184-15</inkml:trace>
  <inkml:trace contextRef="#ctx0" brushRef="#br0" timeOffset="84387.65">25786 16831 2188 0,'-7'-8'189'0,"1"0"9"15,6 8-6-15,-6-13-17 0,6 13-11 0,0-10-20 16,0 10-10-16,16-15-16 0,4 3-8 16,10-5-17-16,27-8-10 0,-5 0-2 0,26-6-12 15,-15 9-15-15,-6-3-49 0,3 3-66 16,-3 1-73-16,-5 0-70 0,-15 7-104 16,-7 3-172-16,-10 4-16 0,-10 3 46 0,-3 4-184 15,-7 0-132-15</inkml:trace>
  <inkml:trace contextRef="#ctx0" brushRef="#br0" timeOffset="84520.23">25930 16935 1905 0,'-13'13'56'15,"5"-1"4"-15,5-7 29 0,3-5 5 16,33 2 6-16,4-13-6 0,27-5-15 0,22-9-5 16,7-3-10-16,5 6-23 0,-9-8-49 15,-6 1-67-15,-16 8-89 0,-7-4-166 16,-3 2-97-16,0-4-135 0,-11 2-64 0</inkml:trace>
  <inkml:trace contextRef="#ctx0" brushRef="#br0" timeOffset="88970.37">782 15831 1686 0,'-13'-1'51'16,"13"1"5"-16,-23-6 5 0,23 6-5 0,-16-1-6 15,16 1-1-15,0 0-4 0,-24 4-6 16,24-4-4-16,-14 13-3 0,5-4-1 15,2 4 0-15,1 5 1 0,3 0 0 0,-1 1 2 16,4 1-4-16,0 3 5 16,7 2-1-16,2 5 6 0,-2-8-6 0,4 3-2 15,1 3-6-15,6-12 5 0,-2 2-3 16,-2-2-1-16,5-7 1 0,5-2-5 16,-4-3-3-16,2-4 3 0,5 0-7 0,-3-5-5 15,3-2 1-15,-1-1-1 0,-3-2-2 16,1 0 3-16,2 0 1 0,-12-1-6 15,2 4 6-15,2 0 1 0,-6-4-9 0,-2 7 3 16,1-1 2-16,-2 0-6 0,-9 5-2 16,7-11-7-16,-7 11 2 0,0 0-6 15,0 0 7-15,0 0-7 0,-16-14 4 16,2 10-3-16,14 4 6 0,-33-4-3 0,9 0 3 16,8 1-2-16,-4-2 3 0,0 0 5 15,0 0-10-15,3 2 7 0,-3-7 1 16,0 5-3-16,4-5 2 0,-11-2-4 15,7 2 1-15,-4-5 18 0,2-5-11 0,-2 2-3 16,4-7 2-16,4-3-3 0,-2 2 6 16,9 2-4-16,-8-5-1 0,10 7 1 15,-2-3-5-15,5 0 1 0,-3 1 4 0,7 5-8 16,0 1 4-16,0 5 2 0,0 1-7 16,7 2-1-16,-7 10 1 0,7-11 0 15,-7 11 6-15,19-1 3 0,-19 1-8 0,24 15 7 16,-10-5 3-16,2 10-4 15,1 1 2-15,-4 8-2 0,7 10 1 0,-1 3 2 16,2-2-6-16,-8-4-20 0,-9-5-23 16,9 1-35-16,0-2-36 0,-3-9-44 15,0 0-91-15,-3-6-164 0,3-2-183 0,0-6-97 16</inkml:trace>
  <inkml:trace contextRef="#ctx0" brushRef="#br0" timeOffset="89620.28">2093 15337 1759 0,'0'0'27'0,"0"0"20"0,0 0 22 16,0 0 15-16,0 0 13 0,0 0 2 15,0 0 0-15,0 0 10 0,0 0-4 16,0 0 2-16,0 0 1 0,0 0-10 0,0 0 9 16,0 0 2-16,0 0-25 15,0 0 7-15,0 0-24 0,0 0-6 0,0 0-4 0,-40 12-7 16,23-1-12-16,1 2 15 15,-8 1-15-15,-2 1-11 0,2 3-4 16,-6 2 4-16,11-5-2 0,-5 3-9 0,0 4-3 16,8-7 9-16,-4-1-10 0,3 2 5 15,4-7 13-15,-1 4-8 0,4-1-22 0,1-4 7 16,2 0 6-16,0 0-6 16,-3-1-9-16,10-7 16 0,-10 10-3 0,10-10 15 15,-10 8 13-15,10-8 18 0,0 0-9 16,0 0-8-16,0 0-15 0,-23-17 7 15,16 10-1-15,0-7 2 0,4-1-2 0,-3-7-10 16,-1 1 3-16,0-4 1 0,3 0 2 16,1-3 4-16,-3 2 17 0,-1 1 3 15,4 0 9-15,0 0 15 0,-5 1 8 0,5 2 5 16,0 5 3-16,0-2-6 0,0 5-8 16,3 2-11-16,0 2-6 0,0 10-15 15,0-18-9-15,0 18-5 0,3-7-1 0,-3 7-2 16,0 0-4-16,0 0 0 0,27 25 0 15,-15-10-5-15,2 2 3 0,-1 4-18 16,4 4 2-16,10 12 9 0,-7-5-6 16,3 7-3-16,1 5-22 0,-5-13-35 15,-5-6-41-15,16 8-36 0,-14-8-49 0,1-8-32 16,-1-2-24-16,-2-1-38 0,-4-4-57 16,1-3-97-16,-5-4-150 0,1-2 58 15,-7-1-307-15,0 0-310 0</inkml:trace>
  <inkml:trace contextRef="#ctx0" brushRef="#br0" timeOffset="90053.9">2330 15034 2384 0,'13'-14'-22'0,"-10"9"5"0,3-2 4 15,5-4 5-15,-4 1 8 0,2 0 10 0,2-2 4 16,-1-1-3-16,2 1 9 0,2 2-1 16,-1 0 0-16,-2-1 6 0,2 4-9 15,-3 2-2-15,0-2 6 0,0 1-6 0,-10 6 4 16,27 0 5-16,-27 0 0 0,23 6-1 16,-13 1 7-16,6 4 3 0,-2 3 3 15,-1 5 12-15,-2-1 0 0,-5 6 9 16,7 2-5-16,-7-2-3 0,2 1 5 0,1 4 2 15,-2-1 1-15,-4-3-3 0,5 7 0 16,-5-6-5-16,3-1 10 0,-3 0-13 16,1 0-14-16,-1-7 2 0,-3 1 20 15,11-2-23-15,-11-3-7 0,6-3 13 0,-3-1-8 16,4 1-2-16,-4-4-1 0,-3-7-2 16,14 7 14-16,-14-7-26 0,27 0 14 15,-27 0-2-15,36-13 1 0,-9 4-32 0,-1-4-46 16,7-2-47-16,1 1-52 0,-4-1-61 15,0-6-105-15,7-4-174 0,-7 3 33 0,-8-2-215 16,5 6-170-16</inkml:trace>
  <inkml:trace contextRef="#ctx0" brushRef="#br0" timeOffset="90370.93">3713 14595 2166 0,'0'0'195'0,"-7"-18"11"0,4 7 12 16,3 11 10-16,-4-11 5 0,4 11 8 15,-3-14 3-15,3 14-4 0,-3-8-24 0,3 8-23 16,-7-9-23-16,7 9-24 16,0 0-12-16,0 0-17 0,0 0-14 0,13 35-4 0,-3-11 0 15,10 15-14-15,1 4 3 16,-2 4-2-16,1-1-9 0,7-2-9 15,0 1 7-15,0-2-5 0,-5-3-11 0,-1-11-1 16,-4-4 3-16,-4-1-12 0,0-8-11 16,1 0-24-16,-8-4-1 0,0-2-27 0,-6-10-54 15,4 8-63-15,-4-8-83 0,0 0-56 16,0 0-62-16,0 0-72 0,0 0-98 16,0 0-115-16,-40-18 44 0,30 15-435 0,10 3-484 15</inkml:trace>
  <inkml:trace contextRef="#ctx0" brushRef="#br0" timeOffset="91987.42">1089 16830 2926 0,'-6'-13'13'16,"2"2"28"-16,-2 7 31 0,6 4 3 16,-3-12 9-16,3 12-10 0,0 0-2 0,-3-10-32 15,3 10-1-15,0 0 2 0,0 0 13 16,19 30 0-16,-8-10 18 0,8 20 22 16,4 2 10-16,-5 1 1 0,-5 1-4 0,4-1-4 15,-4-5-6-15,-4-8-3 0,12 9-9 16,-9-7-10-16,-1-7-2 0,-1-1-8 15,-4-12-5-15,5 2 1 0,-5 0-7 16,1-3-1-16,-1-2-3 0,-2-1 0 16,-4-8-18-16,0 0-53 0,0 0-81 0,0 0-55 15,0 0-63-15,23-36-56 0,-20 16-95 16,4-2-181-16,0 0 10 0,6-2 79 16,-3 5-270-16,4-1-229 0</inkml:trace>
  <inkml:trace contextRef="#ctx0" brushRef="#br0" timeOffset="92587.35">4120 15781 2385 0,'-14'-11'234'0,"4"1"14"0,10 2 12 15,0 8-11-15,-13-11-19 0,13 11-19 0,-7-6-23 16,7 6-22-16,0 0-22 0,0 0-23 0,0 0-6 16,0 0-11-16,0 0-4 0,7 42-4 15,3-20 12-15,0 9-1 0,0 1 2 16,3-2 1-16,0 15-1 0,4-2 10 16,-1 1-25-16,1-8-9 0,-10-4 4 0,7-1-11 15,-5-5-8-15,1-1-3 0,1-1 4 16,-1-7-12-16,-4-2-25 0,-3-3-21 0,0-2-33 15,2 3-23-15,-2-5-36 0,-3-8-66 16,3 8-92-16,-3-8-73 0,0 0-84 16,0 0-157-16,-14 6-108 0,14-6 65 15,0 0-474-15,0 0-541 0</inkml:trace>
  <inkml:trace contextRef="#ctx0" brushRef="#br0" timeOffset="93320.33">2246 16524 3033 0,'3'-18'-78'0,"-3"4"23"15,4 2 25-15,-1-1 11 0,-3 2 14 16,3 3 5-16,-3 8-2 0,8-17-4 0,-8 10 3 16,0 7-2-16,12-7 2 0,-12 7-4 15,13-2 8-15,-13 2 0 0,0 0 8 16,30 16-3-16,-16-2 7 0,-4 1 4 0,1 2 4 15,-2 4 9-15,-2-2 8 0,-1 6-3 16,-3-2-12-16,-3-3 8 0,0-3 5 16,0 5 8-16,-3-4 1 0,0 0 12 0,-3-1 13 15,-1-4-15-15,-4 2 17 0,-1-5-1 16,2-2-8-16,-4-4-3 0,14-4-13 16,-24 0-2-16,24 0-4 0,-36-12 2 0,17 2-8 15,1-5 1-15,2-1-5 16,6-2-17-16,0 2-16 0,3 0-35 0,0-2-27 15,4 2-46-15,6 0-37 0,4-2-32 16,0 4-37-16,3-4-50 0,7 0-91 16,-1 2-110-16,7-4 43 0,-2-1-134 0,6 2-61 15</inkml:trace>
  <inkml:trace contextRef="#ctx0" brushRef="#br0" timeOffset="93656.18">3106 16067 1708 0,'7'-12'89'0,"-1"2"5"16,2-4 8-16,-5 3 0 0,3 1-3 0,1-1 1 15,-4 2-9-15,3 0-13 0,-6 9-4 16,18-11-11-16,-15 6-4 0,-3 5-8 16,30 0 7-16,-30 0-15 0,36 8-7 0,-9-1-2 15,-3 8 0-15,2 0-4 0,1 6 23 16,-4 3-10-16,-3-2 0 0,1 6 9 15,-9-3-4-15,-2 5 5 0,1-5-8 0,-11 0 8 16,-3 0 5-16,-2-4-9 0,-4 0 7 16,-4-3-4-16,-4-7 2 0,1 0-4 15,-5-5-9-15,-2-5-3 0,-1-5 4 16,-2-6-17-16,3-1-16 0,-7-7 3 16,0 2-9-16,9-4-20 0,5 2-23 0,2-4-40 15,5-2-30-15,5 8-47 0,4-4-44 16,4-2-71-16,2-2-150 0,11 2-52 15,-1-3 55-15,8 3-136 0,3 2-58 0</inkml:trace>
  <inkml:trace contextRef="#ctx0" brushRef="#br0" timeOffset="95171.4">2613 17320 1773 0,'-14'-8'160'0,"4"1"35"15,7 1 11-15,3 6 30 0,-9-9 7 16,9 9-4-16,-11-5-22 0,11 5-16 16,0 0-23-16,0 0-27 0,0 0-20 0,0 0-13 15,0 0-3-15,0 0-5 0,7 39 8 16,3-8 18-16,10 12 18 0,-7-1 12 0,8 3 3 15,4 0-21-15,-11-2-13 16,7 1-5-16,-8-6-6 0,-1-12-19 0,2 5-14 16,-1-4-4-16,-2-4-11 0,-1 0 7 15,-1-6-8-15,-6-2-13 16,5-2-5-16,-5-4-16 0,4 0 19 0,-4-2-37 0,-3-7-38 16,0 0-55-16,0 0-49 0,0 0-58 15,0 0-58-15,0-25-53 0,0 12-53 16,3 1-55-16,-3-1-134 0,0-6-94 0,0-2 67 15,3-4-450-15,4 3-483 0</inkml:trace>
  <inkml:trace contextRef="#ctx0" brushRef="#br0" timeOffset="95704.99">3747 17027 3102 0,'0'0'171'0,"0"0"20"0,0 0 13 0,-44-15 13 15,44 15 1-15,-10-7-10 0,10 7-18 16,0 0-15-16,0 0-18 0,0 0-27 0,0 0-18 15,0 0-10-15,0 0 6 0,3 35 1 16,7-10 22-16,4 2 9 0,2 16 7 16,1 2 12-16,-1-1-12 0,4 5 4 15,-2-2-16-15,-2-5-4 0,-2-6-12 16,-5-7-12-16,7-1-7 0,-11-10-10 0,1-2-12 16,1 0 1-16,-1-4-1 0,-3-2-4 15,5 0 0-15,-8-10-9 0,3 5-15 16,-3-5-37-16,0 0-36 0,0 0-69 0,0 0-64 15,-11-30-61-15,5 17-55 0,-1 1-58 16,4 2-53-16,-3 0-49 0,-2-1-73 0,2 3-126 16,2-5-23-16,-2 1 68 0,3 1-496 15,0 1-553-15</inkml:trace>
  <inkml:trace contextRef="#ctx0" brushRef="#br0" timeOffset="96371.17">4610 16892 3146 0,'-8'-11'-5'0,"8"11"19"0,0-11 25 16,0 11 34-16,-3-14 25 0,3 14 23 15,-3-14 12-15,3 14 26 0,0-11 14 16,0 11 11-16,-3-8 8 0,3 8 11 0,0 0-23 16,0 0-2-16,0 0-26 15,-7-11-26-15,7 11-4 0,0 0-5 0,0 0-9 16,0 0 10-16,7 37 5 0,2-19-2 0,-4 0-1 16,4 12-2-16,1 0 4 15,10 15-7-15,-10-11-6 0,14 9-3 0,-15-8-9 16,5-7-2-16,-4-3-11 0,-1-3-7 15,2-1-7-15,-1-7-8 0,-4 1-6 0,1-2 0 16,0-4 1-16,-4 2-9 0,1-1 2 16,-4-10-15-16,9 11-23 0,-9-11-34 15,0 0-53-15,0 0-83 0,0 0-67 0,0 0-65 16,0 0-87-16,-13-29-95 0,10 22-163 16,-8-7-75-16,2 6 68 0,-4-5-636 0,2 5-738 15</inkml:trace>
  <inkml:trace contextRef="#ctx0" brushRef="#br0" timeOffset="98087.48">5353 17299 2074 0,'0'0'120'16,"-11"3"-17"-16,11-3-11 0,0 0 1 15,0 0-16-15,0 0-4 0,0 0-6 16,-19 3-4-16,19-3-28 0,0 0-32 0,0 0-29 16,0 0-33-16,-14 5-45 0,14-5-50 15,0 0-75-15,0 0-139 0,0 0-265 16,0 0-130-16</inkml:trace>
  <inkml:trace contextRef="#ctx0" brushRef="#br0" timeOffset="99040.32">5459 17252 1901 0,'0'0'52'0,"0"0"7"0,0 0-7 0,0 0 2 15,0 0-9-15,0 0-2 0,0 0-4 16,0 0-6-16,0 0-4 0,0 0-4 15,0 0 2-15,-60 15-6 0,38-5-5 16,-5 8 0-16,-3-3 5 0,0 5-10 0,-17 2 7 16,7 3-5-16,-3 0 1 0,-7 3-5 15,7-3-2-15,-11-3-2 0,10 3 4 16,-5 0 4-16,-2 0 5 0,1-3-4 16,4 2 8-16,-5 2-4 0,5-5 2 0,-7 1 2 15,-4 0-9-15,0 3 4 0,1-2-6 16,-21 4 4-16,20-6-11 0,-19 6 2 0,16-4 5 15,0-3-5-15,0-2 1 0,0 1 0 16,3-1-9-16,3-1 8 0,-6-2-5 16,8 3 3-16,-5-1-3 0,3-5 2 0,15 1-3 15,-5-3 18-15,-9 5-2 0,0-3-5 16,13 1 4-16,2-5 0 16,2 5 4-16,-24-1-11 0,20-5-6 0,-3 3 9 15,10 2 1-15,-24-2-10 0,10 1 0 16,10-4 2-16,-2 0-1 0,2 4 8 0,-3-4-11 15,6 3 3-15,-5-2-1 0,9 2 1 16,-10-6-4-16,2 7 7 0,2-1-2 16,-1 0-3-16,-2-3-1 0,2 4 3 0,0-4-5 15,0 0-1-15,4-2 11 0,0 5-6 16,0-6-1-16,3 7 1 0,0-4-6 16,0 6 4-16,-7-5 4 0,4 3 1 0,-5 6-7 15,-11 2 5-15,5 1-6 16,1 3 2-16,3-9-3 0,7 4 11 0,0-5 14 0,-11 9-5 15,11-4 2-15,-1-3 12 16,8-2-5-16,-1-5 1 0,4 0-9 16,3 2 7-16,-4-3-8 0,8 4-5 0,-1-5 6 15,1-2-7-15,2 4 1 0,1-4 5 16,-1 2-4-16,5 1 6 0,-1-3-4 0,10-4-15 16,-17 8-1-16,17-8 11 0,-13 6-9 15,13-6-5-15,0 0-13 0,-14 3-29 16,14-3-40-16,0 0-49 0,0 0-40 15,-16-11-78-15,13 4-160 0,3-6-20 16,-5 2-136-16,5 11-72 0</inkml:trace>
  <inkml:trace contextRef="#ctx0" brushRef="#br0" timeOffset="99821.26">1263 17773 1668 0,'-3'-13'5'0,"-1"2"-12"0,4 1 7 0,0 10-1 16,0-16-5-16,0 16 7 0,4-13-10 15,-4 13 6-15,6-12-5 0,-6 12 8 0,6-11-4 16,-6 11 7-16,11-7-5 0,-11 7 0 16,0 0-5-16,10-6 3 0,-10 6-2 15,0 0 4-15,0 0 0 0,13-7 3 16,-13 7 9-16,0 0-2 0,0 0 3 15,0 0-11-15,14-5 5 0,-14 5 4 0,0 0-7 16,0 0 0-16,0 0 4 0,0 0-2 16,6-7-1-16,-6 7-2 0,0 0 4 15,0 0-5-15,0 0 14 0,0 0-9 0,0 0 3 16,10-7-3-16,-10 7-5 0,0 0 6 16,0 0-2-16,0 0 7 0,0 0-8 15,0 0 2-15,0 0 1 0,0 0 5 0,17-3-1 16,-17 3 6-16,0 0-1 0,13-6-1 15,-13 6-2-15,0 0 2 0,0 0-2 16,20-2-2-16,-20 2 5 0,0 0-15 16,27 2 12-16,-27-2 1 0,24 3-2 15,-24-3-3-15,25 3-2 0,-25-3-1 0,27 0 7 16,-10 0-3-16,-17 0 7 0,27 4 1 16,-17 2 2-16,4-5-3 0,-5 5 3 15,4 2 6-15,-2 2-1 0,-5-1 5 0,1 1-6 16,-4 3 0-16,-3-1 1 0,0 3 2 15,-3 2-4-15,0 1 1 0,-7 6-2 16,-1-5-4-16,-2 6 0 0,-4-3-7 0,4-1 7 16,-7 0 0-16,4-4-6 0,-1-3 4 15,4-2 0-15,-4 1-5 0,1-5 3 16,2-1 1-16,-3-3 2 0,4-4-1 16,-7 4-9-16,20-4 3 0,-34-8-4 15,21 5 0-15,0-1 0 0,-4-6-1 0,4 2-2 16,-1 1-1-16,5-1-2 0,2 1-3 15,-4-3-6-15,11 10-19 0,-6-18-7 16,3 8-35-16,6-2-20 0,3-1-41 0,2-2-61 16,-2 0-466-16,7-5-155 0</inkml:trace>
  <inkml:trace contextRef="#ctx0" brushRef="#br0" timeOffset="105805.11">5789 17470 2184 0,'-9'-8'265'0,"6"2"5"0,3 6-7 0,-14-7-16 16,14 7-23-16,0 0-22 0,0 0-22 16,0 0-18-16,0 0-11 0,0 0-16 0,0 38-2 15,3-13-1-15,8 5-1 0,1 15 1 16,9 3 4-16,-8-3 4 0,7 2-11 15,-1-1-11-15,2-5 7 0,-8-3-11 0,-6-9-8 16,3 2-15-16,-4-8 0 0,5-2-17 16,-5 3 10-16,4-9-19 0,-3 0-4 15,0-2-4-15,-4-5-6 0,0 6 1 0,1-4 1 16,-4-10-12-16,6 12 2 16,-6-12-25-16,0 13-17 0,0-13-37 0,3 7-44 15,-3-7-56-15,0 0-52 0,0 0-50 16,0 0-46-16,0 0-42 0,0 0-51 15,0 0-76-15,0 0-152 0,-6-38 25 0,3 24 64 16,-1-4-383-16,1 0-380 0</inkml:trace>
  <inkml:trace contextRef="#ctx0" brushRef="#br0" timeOffset="110005.22">27707 16042 2753 0,'0'0'125'0,"-4"-11"-2"0,4 11-4 0,0 0-19 0,0 0-7 16,0 0 10-16,0 0 4 0,-10 43 11 15,13-12 5-15,-3 4 13 16,0 5 0-16,7 10 3 0,0 1-6 0,2-2-6 15,4-2 0-15,-5-7-2 0,-2-5-6 16,1-2-16-16,2-3-5 0,2-3-7 0,-5 1-1 16,4-8-20-16,-2 2 1 0,1-3-10 15,1-2-32-15,-4-3-33 0,5-3-36 16,-4-3-42-16,2-2-58 0,-9-6-62 0,21 3-72 16,-21-3-76-16,26-3-99 0,-13-3-163 15,1 2 61-15,-7 0-373 0,2-2-403 0</inkml:trace>
  <inkml:trace contextRef="#ctx0" brushRef="#br0" timeOffset="110222">28263 16385 2803 0,'7'-8'96'0,"-7"8"15"16,6-12-26-16,0 2-19 0,8 0-2 15,6-5-3-15,3-3-6 0,11 1 1 0,6-5-17 16,10-3 9-16,-6 1-4 0,2 5-12 15,-10 4-10-15,-3 2-14 0,-6 1-34 16,-3 2-39-16,3 3-38 0,-4-1-40 0,-7 3-34 16,-2 0-61-16,-1-2-110 0,-6 1-119 15,-4 1 39-15,0-2-115 0,-3 7-45 16</inkml:trace>
  <inkml:trace contextRef="#ctx0" brushRef="#br0" timeOffset="110425.1">28399 15862 1724 0,'-13'-6'153'16,"6"2"6"-16,7 4-8 0,0 0-10 0,-13-4-25 16,13 4-15-16,0 0-9 0,0 0 0 15,3 26 2-15,1-5-2 0,2 11-2 0,1 3-13 16,6 20 4-16,4 5-13 0,3 11 10 16,0 1-12-16,-3-15-3 0,9 15-4 15,-6-19-37-15,1 1-42 0,-2-8-33 0,1 0-54 16,4-9-55-16,-5-12-85 15,-1-8-159-15,2-7-71 0,-1-5 52 0,2-7-127 16,2-7-54-16</inkml:trace>
  <inkml:trace contextRef="#ctx0" brushRef="#br0" timeOffset="110721.63">29196 15690 1753 0,'-20'-5'134'0,"4"7"-12"16,16-2-4-16,-30 18-12 0,16 0-6 15,-2 4 5-15,-11 14-7 0,10 13-8 0,10 1-5 16,-6 5 5-16,10 2-16 16,3 0-12-16,13 0-4 0,-3-1 2 15,13-6-13-15,-2-2 2 0,5-10 2 0,8-6-5 16,-4-10-12-16,0-12 7 0,-3-5-8 16,-2-2-5-16,-1-8-3 0,3-5 5 0,-1-10-3 15,-5-3-15-15,-8-4 14 0,-7-3-16 16,-3 2 2-16,-6-7 14 0,0-1 2 15,-7 7-15-15,4 8-5 0,-8 0 2 0,7 6-10 16,-2 0-10-16,-12 5-23 0,4 5-25 16,4 5-27-16,13 0-30 0,-30 9-42 15,18-2-64-15,-2 4-84 0,1-1-175 0,6 0 31 16,0-2-129-16,7 2-78 0</inkml:trace>
  <inkml:trace contextRef="#ctx0" brushRef="#br0" timeOffset="110904.8">29903 16060 1799 0,'13'-11'94'0,"4"-1"6"0,6-2-10 16,4-7-7-16,13-7-3 0,6-4-16 16,-2 2-6-16,5-1-1 0,2-1-14 0,-4 3 0 15,2 0-9-15,-5 8-38 0,-1-1-41 16,-13 1-58-16,-9 9-61 15,-2-4-77-15,-5 8-435 0,-5-3-172 0</inkml:trace>
  <inkml:trace contextRef="#ctx0" brushRef="#br0" timeOffset="111088.92">30200 15998 1966 0,'-30'29'-1'0,"6"-8"6"0,7-4 15 0,7-2 11 15,1-5 7-15,6-1 9 0,3-9 13 16,9 11 4-16,4-6-4 15,-13-5-5-15,41-5-9 0,-11-3 3 0,10-2-8 16,10-8-12-16,-1-1-14 0,8-1-40 16,-6-3-52-16,1 1-69 0,-1-1-82 15,-1-2-153-15,-7 0-187 0,-7-2-68 0</inkml:trace>
  <inkml:trace contextRef="#ctx0" brushRef="#br0" timeOffset="111422.17">31003 15166 1824 0,'-7'-8'148'0,"7"-5"-15"16,0 13-11-16,17-21-4 16,0 12-21-16,2-7-6 0,2 4-2 0,12-3-16 15,-3 2 13-15,3 6-9 0,-3 0-11 16,3 2 0-16,-3 2-2 0,0 0-10 15,-3 6-8-15,7 0 7 0,-8 4-5 0,4 4 0 16,0 1 10-16,-3 8 5 0,-1-1 7 16,4 12 18-16,-3 6 11 0,-7 2-6 15,1 5 2-15,-5 1-2 0,-2 5-7 0,-5 0-12 16,-6-7-3-16,7 4-3 16,-2 6-2-16,-5-11-10 0,0-8-5 0,-3-2-18 15,6-3-38-15,-6-4-44 0,4-4-69 0,-4-3-24 16,0-2-43-16,0-8-81 15,-4-7-108-15,4-1-170 0,0 0 36 0,0 0-266 16,-26-33-264-16</inkml:trace>
  <inkml:trace contextRef="#ctx0" brushRef="#br0" timeOffset="111605.27">31430 15590 2309 0,'0'0'60'0,"-24"0"26"16,24 0 12-16,0 0 14 0,-10-8 7 15,10 8-2-15,0 0-3 0,0 0-10 0,10-17-6 16,7 1-10-16,3 2-18 15,10-5-10-15,-3 2-3 0,16-9 6 0,4-2-18 0,-4 3-6 16,-4-4-1-16,5 4-19 16,-14 7-38-16,-6 0-31 0,-5 3-24 15,2 2-45-15,-8 2-31 0,-3 3-42 0,-3-1-76 16,-4 1-117-16,0 4-85 0,-3 4-200 16,0 0-165-16</inkml:trace>
  <inkml:trace contextRef="#ctx0" brushRef="#br0" timeOffset="112438.5">24976 16924 2136 0,'-6'-9'182'0,"-5"-1"-5"0,8 3-18 16,3 7-25-16,0 0-16 0,0 0-1 0,0 0-14 15,-3 33-11-15,9 1 10 0,11 16-3 16,-4 5 11-16,7 15-7 0,7-4 6 0,0 8-1 16,3-2-13-16,-6-4 2 0,-5-11-3 15,1-4-6-15,4-2-13 0,-11-2-1 16,7-5-9-16,-4-12-4 0,-9-3-11 0,3-9-1 15,-3-5-6-15,-1 0 2 0,1-2 12 16,0-5 37-16,0 3 36 0,-7-11 2 0,0 0-20 16,0 0-8-16,0 0-10 0,0 0-5 15,-10-44-10-15,3 10-21 0,-10-13 8 16,3-6-9-16,-8-1-2 0,-5-14-14 16,7 0-6-16,10 11 1 15,-13-12-3-15,2-2-11 0,2 14 2 0,8 4-3 0,1 1-10 16,1 4 10-16,9 4-10 0,6 6 1 15,4-10-3-15,-4 10-6 0,11-6-1 0,7 1 1 16,-8 12 4-16,14-2-16 0,-6 8 4 16,3 7 2-16,-4 5-5 0,4 6-2 15,6 3 0-15,-7 8 3 0,1 3 1 0,0 11 1 16,-1 2-2-16,1 15 6 0,-6 5-4 16,-12-3 1-16,-6 16 3 0,-6 0-1 0,-6 1-12 15,-9-1-13-15,-18 7-16 0,12-13-32 16,-9 1-30-16,0-6-42 0,0-9-32 15,-1-3-40-15,11-5-61 0,-4-10-75 16,3-3-88-16,-1-2-180 0,8-6 52 16,-1 5 66-16,2-1-323 0,2-7-314 0</inkml:trace>
  <inkml:trace contextRef="#ctx0" brushRef="#br0" timeOffset="113739.34">2316 6325 2616 0,'-19'10'212'0,"5"-5"6"0,1-1-3 0,2 2-9 16,11-6-11-16,0 0-23 0,-10 4-19 15,10-4-10-15,0 0-16 0,0 0-4 16,0 0-5-16,64-25 1 0,-11 3-20 0,17-6-5 15,-13 3-10-15,0 3-5 0,-4 0-8 16,0-2-5-16,-3 5-6 0,-10 5-23 0,-4 1-35 16,-2 1-46-16,-11 1-55 0,-2 5-60 15,-2-1-45-15,-8 3-47 0,-2 1-30 16,-2-2-65-16,-7 5-111 0,0 0-95 16,-20-10 50-16,0 3-285 0,-10 1-276 15</inkml:trace>
  <inkml:trace contextRef="#ctx0" brushRef="#br0" timeOffset="113988.33">2390 5982 2418 0,'-17'-15'114'0,"14"8"18"16,-1-6-14-16,4 2 2 0,7-3-6 15,2-1-15-15,5 0-4 0,6 1-7 0,6 1-6 16,8 2-21-16,-1 7-1 0,11 4 8 16,-1 3-17-16,14 5 3 0,3 13-1 15,-10 1-4-15,-4 9-6 0,-5 1 6 0,-1 5 7 16,-10 6-10-16,-7 7-8 15,-7-3 6-15,-9 9-8 0,0-2 2 0,-17-1-6 16,6 0 0-16,-5-3-26 0,-12-6-31 16,-2-6-21-16,0-1-45 0,0-9-44 0,-1-6-44 15,0-4-52-15,5-4-79 0,-1-3-148 16,7-1-33-16,-4-2 52 0,7-6-170 16,-4-2-109-16</inkml:trace>
  <inkml:trace contextRef="#ctx0" brushRef="#br0" timeOffset="114889.53">4599 6685 1990 0,'-13'1'208'15,"13"-1"7"-15,-20 0-6 0,20 0-18 16,0 0-14-16,0 0-24 0,0 0-17 0,0 0-13 16,0 0-15-16,0 0-15 0,47-33 0 15,-1 8-11-15,11-3-18 0,23 0-39 16,-3-4-59-16,-11 9-76 0,-9 0-65 0,0 4-77 16,-21 5-68-16,-6 6-126 0,-13 2-20 15,-7 6 53-15,-10 0-149 0,0 0-63 0</inkml:trace>
  <inkml:trace contextRef="#ctx0" brushRef="#br0" timeOffset="115038.63">4816 6736 1644 0,'-26'21'21'16,"6"-6"24"-16,2-2 14 0,6-4 11 15,-2 0 2-15,4-5 3 0,4 0-5 0,-1 0-3 16,7-4-7-16,0 0-2 0,0 7-5 16,0-7 1-16,0 0-9 0,43-7-3 0,-6-5 0 15,16-6-28-15,7-6-58 0,0 3-74 16,10-12-87-16,-13 5-171 0,0 3-219 15,-4 3-94-15</inkml:trace>
  <inkml:trace contextRef="#ctx0" brushRef="#br0" timeOffset="116055.77">6313 6119 1833 0,'0'0'94'0,"0"0"0"0,27 3-2 16,-27-3-4-16,0 0-3 0,0 0-10 16,6-11-8-16,-6 11-5 0,0 0-12 0,0 0-7 15,0 0-2-15,0 0 2 0,0 0-9 16,7-7-1-16,-7 7-3 0,0 0 4 16,0 0 0-16,0 0 4 0,0 0 2 0,0 0 0 15,0 0-2-15,0 0-3 0,0 0-6 16,0 0-6-16,0 0 0 0,0 0-5 0,0 0-1 15,0 0-2-15,0 0-1 0,0 0-1 16,0 0 0-16,0 0 3 16,0 0-2-16,0 0-5 0,0 0-5 0,0 0 4 15,0 0 0-15,0 0-2 0,0 0-1 16,0 0-2-16,0 0 2 0,0 0-3 0,0 0 8 16,0 0 0-16,0 0-3 0,0 0 0 15,0 0-3-15,0 0-9 0,0 0 6 16,0 0-1-16,0 0 4 0,0 0-4 0,0 0 6 15,0 0 3-15,0 0-5 0,0 0 0 16,0 0 4-16,0 0-8 0,0 0-8 0,0 0 18 16,0 0-15-16,0 0 6 0,0 0 2 15,-50 11-2-15,33-4 2 0,-3 0-5 16,-3 0-2-16,-4 4 16 0,1-4-19 16,-1 4 10-16,3-1-8 0,2-3 7 15,-2 3 0-15,0-2-1 0,8-1-7 0,-1 1 3 16,0-1 1-16,4-1-9 0,0 1 6 15,-1-2 6-15,5 2 4 0,2 3-11 0,0 0 1 16,0 1-1-16,4-3 7 0,0 6-8 16,3-3 8-16,0 7 1 0,3-3-8 15,4 6 0-15,3-1 10 0,0-1-2 0,3-1 2 16,4 0-1-16,-1-5 12 0,1-1-4 16,4-2 10-16,1-3 20 0,5-3 2 0,0 0-6 15,3-2 2-15,0 3-4 16,-3-8 7-16,-1 3-7 0,4 0-1 0,0 0 1 15,-3 0-11-15,6 3 6 0,-6 0-9 16,3 1 0-16,0 3-2 0,-4 1-1 16,-2 5-6-16,2 2 9 0,-5-1 3 0,-5 0 12 15,-2 5-7-15,-8 2 1 0,-6-1 1 16,-3 6 2-16,0-2-10 0,-14 2 8 0,-4-1 0 16,-12 8-7-16,11-10-1 15,-5-4-6-15,-3-5-16 0,3-7-7 0,-3-3-24 16,3 0-16-16,0-4-47 0,-3 0-36 15,3-5-48-15,5-5-55 0,2-4-66 16,2 0-159-16,12-4-18 0,0-1 59 0,6 1-207 0,0-2-122 16</inkml:trace>
  <inkml:trace contextRef="#ctx0" brushRef="#br0" timeOffset="116257.1">6740 6410 2045 0,'0'0'206'0,"26"-6"-27"0,-16 2-15 0,7-2-5 16,6-3-16-16,0-4-11 0,4 2-17 16,3 0-17-16,10 1-3 0,10-8-5 0,-7 3-15 15,1 5-22-15,-7-1-32 16,-1 0-46-16,-3 1-48 0,-6 2-47 16,0-5-59-16,-3 4-69 0,-8-1-70 0,1 2-126 15,-4-5 20-15,-7 3-169 0,-6 2-94 16</inkml:trace>
  <inkml:trace contextRef="#ctx0" brushRef="#br0" timeOffset="116489.31">7153 5961 1894 0,'-10'-7'184'0,"3"3"14"15,7 4-24-15,-17-8-5 0,17 8-16 16,0 0-23-16,0 0-7 0,0 0-9 16,-6 25 13-16,6-6 2 0,6 12 7 0,4 17 2 15,1 4 11-15,2 3 4 0,7 13-1 0,7 3-2 16,-4-3-8-16,-3-12-2 0,3-1-22 15,1-3-6-15,-5 0-12 16,1-6 5-16,-2-4-21 0,-2-13-12 0,-2 0-32 16,-5-9-28-16,1-2-20 0,-4-6-17 15,2-5-52-15,-5-7-69 0,-3 0-68 0,0 0-72 16,0 0-90-16,-3-30-132 0,3 13-46 16,-4-1 55-16,-3-4-353 0,1-3-337 0</inkml:trace>
  <inkml:trace contextRef="#ctx0" brushRef="#br0" timeOffset="118021.68">5067 5620 2472 0,'-5'-13'3'0,"5"13"22"0,-3-10 22 15,3 10 16-15,0 0 13 0,-3-11 5 0,3 11 1 16,0 0-5-16,-10-7-10 0,10 7-2 16,0 0-10-16,0 0-8 0,0 0-5 0,0 0 0 15,-14 24 7-15,14-5 8 0,0 9-2 16,0 1 7-16,-3 7-5 0,0 2-1 0,0 1-3 15,3-2 0-15,3 1-4 0,0-2-12 16,-6-3-2-16,3-4-2 0,6-4 2 16,-1-4-11-16,-5 3 10 0,0-6 4 15,3-4 33-15,-6-3 33 0,6-3 43 16,-3-8 25-16,0 0-12 0,0 0-15 0,0 0-10 16,0 0-17-16,-27-33-11 0,21 0-13 15,-2-5-11-15,2-12-6 0,2 4-7 0,4 7-11 16,-12-8 0-16,15 8 2 0,-3 10-5 15,0 4 6-15,-3 4 8 0,-5 2-17 16,5 5-11-16,3-3-2 0,0 9-20 0,-3-3-6 16,3 11-4-16,0 0 7 0,0 0-3 15,0 0 3-15,0 0-10 0,6 44 10 16,-6-19-6-16,3 6-4 0,2 6 1 16,-2 1-1-16,3-1-1 0,-3 4 0 0,4-7-1 15,-4 4 0-15,5-8 2 0,-8-2-5 16,6-6-2-16,0-4 8 0,-2-1 7 0,-1-2 4 15,0-5 20-15,5 0 65 0,-8-10 4 16,0 0-4-16,0 0-13 0,0 0-13 16,6-35-3-16,-3 0-8 0,-3-2-10 0,-3-20-4 15,3 1-6-15,-6 4 1 0,-2 2-10 16,5 9-5-16,0 12 3 0,-1 7 0 0,4 4-14 16,-6 3-12-16,6 2-10 0,-6 6-9 15,6 7 4-15,0 0 3 0,0 0 3 0,0 0-4 16,-11 40 7-16,8-15-13 15,-4 5 6-15,1 4 5 0,-5 12-4 0,5-4 4 16,2-5 3-16,-2-1-4 0,3-1 2 16,0 0 0-16,-8-3-13 0,8-2-27 15,-1-5-59-15,1-5-41 0,6-1-25 0,-3-2-21 16,-3-5-13-16,0 1-15 0,3-6-28 16,3-2-77-16,-3-5-61 0,0 0-76 0,0 0-162 15,0 0-15-15,21-15 78 16,-18 5-468-16,6-2-494 0</inkml:trace>
  <inkml:trace contextRef="#ctx0" brushRef="#br0" timeOffset="120339.61">8319 5704 3156 0,'0'0'197'16,"-16"-7"30"-16,16 7 29 0,0 0 10 0,-17-2-7 16,17 2-31-16,0 0-30 0,0 0-10 15,0 0-22-15,0 0-31 0,-10 16-7 16,14 1-19-16,2 8 6 0,-3 1-11 16,11 17-18-16,-4 7 1 0,3 0-19 15,1 0 9-15,2 6-11 0,-6-2-3 0,0 0-2 16,0 0-41-16,1-2-48 0,1-2-52 15,6-6-45-15,-2 2-38 0,-7-17-49 0,-1 0-58 16,1-9-30-16,-2-5-35 0,-1-8-77 16,2-7-94-16,-8 0-78 0,16-17 53 0,-5-1-392 15,-5-12-404-15</inkml:trace>
  <inkml:trace contextRef="#ctx0" brushRef="#br0" timeOffset="120539.96">8676 5900 2841 0,'7'-30'163'0,"-4"7"31"16,-3 4 30-16,0 1 24 0,3 5 12 0,-3 6-13 15,0 7-23-15,4-18-37 0,-4 18-11 16,3-7-32-16,-3 7-10 0,0 0 3 0,0 0-1 16,20 30 3-16,-13-14-15 0,6 9 11 15,-6 6-22-15,6 2-6 0,-10 2 0 16,11 12-11-16,2-1-14 0,8 1-9 0,-10-5-37 16,-2 1-54-16,9 0-58 0,-8-10-48 15,-4-4-54-15,5-8-61 0,-7 3-69 0,2-2-65 16,-4-4-73-16,1 1-186 0,-3-2 35 15,1 1 60-15,-4 0-415 0,-4 2-431 0</inkml:trace>
  <inkml:trace contextRef="#ctx0" brushRef="#br0" timeOffset="120823.69">6506 8405 2910 0,'-24'10'134'0,"11"-6"39"0,4-1-3 16,9-3-2-16,0 0-23 0,0 0-8 0,-14-15-17 15,21-2-11-15,13-11-17 0,13-9-5 16,30-13-3-16,14-7-25 0,3 4-39 15,3-2-46-15,-2 0-75 0,-5 7-81 0,-13 9-83 16,-12 6-113-16,-18 16-154 0,-6 4 54 16,-14 8 43-16,-10 5-249 0,-3 0-179 15</inkml:trace>
  <inkml:trace contextRef="#ctx0" brushRef="#br0" timeOffset="120972.59">6823 8410 2114 0,'-20'16'127'0,"6"1"17"0,8-9-8 0,-4 1 6 15,10-9-9-15,-7 2-17 0,7-2-9 16,0 0-7-16,43-27-17 0,8-1-10 16,18-11-25-16,4-4-65 0,8 0-66 0,2-2-80 15,-10 1-100-15,0-2-194 0,-5 9 27 16,-19 7-220-16,-2 1-146 0</inkml:trace>
  <inkml:trace contextRef="#ctx0" brushRef="#br0" timeOffset="121406.46">8096 7544 2176 0,'0'-12'300'0,"0"2"22"0,0 10 22 0,-3-19 8 16,0 10 20-16,3 9-18 0,-3-9-38 15,3 9-17-15,0 0-32 0,3-13-35 16,-3 13-19-16,0 0-23 0,0 0-21 0,0 0-15 15,0 0-6-15,19 39-1 0,-8-10-3 16,-1 6-2-16,7 9-13 0,-4 9-8 16,3 3-10-16,-2 1-7 0,-2 2-9 0,2 0-8 15,2-5-10-15,2 0-25 0,-2-5-41 16,1-8-63-16,-7-7-64 0,3-8-54 16,-3-2-51-16,0-8-29 0,-3-2-41 0,3-7-74 15,0-4-79-15,-10-3-94 0,0 0-159 0,20-24 71 16,-10 5 66-16,-4-6-494 15,5-7-526-15</inkml:trace>
  <inkml:trace contextRef="#ctx0" brushRef="#br0" timeOffset="121822.68">8803 7200 3073 0,'0'-10'5'0,"0"10"28"0,0-15 16 0,0 15 14 0,0-14 9 15,0 14 10-15,3-11 23 16,-3 11 16-16,0 0 11 0,0-14 7 0,0 14-2 16,0 0-10-16,0 0-4 0,0 0 14 15,0 0 24-15,-9 39 11 0,1-10 7 16,8 7 4-16,-13 18-9 0,4 6 0 0,1 1-10 16,8 2-16-16,0-1-19 0,8 1-5 15,8 9-8-15,4-22-8 0,10-3-13 0,-3-1-11 16,9-11-2-16,-2-3-5 0,-1-12-6 15,-3-7-3-15,-3-12-9 0,-4-2 0 0,10-6-6 16,-6-4-4-16,3-7-6 0,-7 1 2 16,-3-5-2-16,-7-2-6 0,1 5-9 0,-11-3-10 15,4 1 5-15,-7 0-1 0,-4 4-6 16,4 1-4-16,-6 3-2 0,-5 1-7 16,-2 2-22-16,1 2-14 0,-9 5-19 15,4 1-39-15,-6 4-18 0,0 1-31 16,-4 2-24-16,-3 2-27 0,14 3-28 0,-8-2-47 15,1 5-36-15,2-1-35 0,5 3-39 16,-4-2-49-16,7 1-93 0,-4 1-81 0,1 3 75 16,5-5-450-16,1 2-450 0</inkml:trace>
  <inkml:trace contextRef="#ctx0" brushRef="#br0" timeOffset="128522.76">11726 4697 2875 0,'0'0'46'0,"0"0"12"16,0 0-1-16,0 0 3 0,0 0 0 16,0 0-2-16,0 0-6 0,0 0 0 15,0 0-15-15,57-11 2 0,-24 3-3 0,4-9-4 16,20 3 4-16,-8-4-13 0,-8 6 3 15,-5 2 1-15,1 0-7 0,-10 3 0 16,-4 2-6-16,0 2 2 0,-3-1-9 0,-3 4-7 16,-17 0 9-16,33 4-8 0,-20-1 10 15,8 2 1-15,-5 5 13 0,-2-3-2 0,-1 6 14 16,-4-4 10-16,8 9 6 16,-7 2 2-16,4 3 14 0,-4-3 6 0,-1-1 7 15,5 12 10-15,-4-5 9 0,-4 8 11 16,-1-7 0-16,-2 8 15 0,-3-6-6 15,3 5-6-15,0-7 2 0,-3 4-12 0,0-6-7 0,0 0-5 16,4 0-12-16,-4-6 3 16,3 1-19-16,0-2 1 0,-3-6-7 0,0 2-9 15,3 0 5-15,-3-7-16 0,3 3-23 16,-3-10-22-16,0 12-26 0,0-12-43 0,8 11-62 16,-8-11-87-16,0 0-85 0,0 0-94 15,0 0-144-15,0 0-82 0,0 0 77 16,0 0-449-16,-27-18-478 0</inkml:trace>
  <inkml:trace contextRef="#ctx0" brushRef="#br0" timeOffset="128739.87">12220 5085 3042 0,'0'0'119'0,"-24"-3"19"0,24 3 0 15,0 0 6-15,-13-7-17 0,13 7-3 0,0 0-16 16,-4-8-10-16,4 8-8 0,0 0-8 15,14-22-9-15,-1 12-10 0,7-3-5 0,-3 1-5 16,9-8-5-16,1 2-20 0,3 0-35 16,11-7-45-16,-8 3-42 0,-7 7-56 15,8 1-53-15,-8-4-61 0,4 3-68 0,-7-1-111 16,1 4-74-16,-1 5 66 16,0-3-236-16,4 0-182 0</inkml:trace>
  <inkml:trace contextRef="#ctx0" brushRef="#br0" timeOffset="128972.81">13180 4822 2112 0,'0'0'119'0,"0"0"14"0,-7 14 5 16,7-14 0-16,0 0 0 0,0 0-7 0,10 11-7 16,-10-11-13-16,0 0 7 0,23 3 4 15,-23-3-9-15,37-10-8 0,-7-1-2 0,-3 4-12 16,-1-4-10-16,1 3-5 15,6-3-8-15,1-2-1 0,-4 1-11 0,0 5-5 16,-3-3-6-16,-2 0-36 0,2 2-49 16,0-2-69-16,-10 5-58 0,2-2-63 15,-8 1-59-15,2 2-38 0,1-4-106 0,-8 1-37 16,-2 0 50-16,-8-4-180 0,-2 1-100 16</inkml:trace>
  <inkml:trace contextRef="#ctx0" brushRef="#br0" timeOffset="129224">13386 4467 1926 0,'0'0'185'0,"-13"-7"-7"16,13 7 4-16,-13-3-23 16,13 3-12-16,0 0-9 0,-11 15 0 0,8-2 16 15,3 6 4-15,3 9 8 0,1 7 12 16,6 15 3-16,-4 8 12 0,8 2 0 0,2 12 5 16,-6-9-26-16,4-5-12 0,2-1-15 15,-2-2-8-15,-1 0-16 0,4-8-7 0,-1-3-14 16,-2-8-1-16,-8-11 7 0,1-5-44 15,-1-5-17-15,2-2-11 0,-8-5-50 16,6-4-60-16,-6-4-51 0,0 0-73 16,0 0-84-16,0 0-81 0,7-22-98 0,-7 9-167 15,-3 1 59-15,-1-3 61 0,4-1-350 0,-3-2-343 16</inkml:trace>
  <inkml:trace contextRef="#ctx0" brushRef="#br0" timeOffset="130356.23">14680 4704 2692 0,'-11'-14'181'0,"11"-4"25"0,-3 6 20 16,3-1 7-16,-7 2 12 0,7 11 9 15,0-16 3-15,-3 7-27 0,3 9-19 16,-3-8-20-16,3 8-31 0,0 0-17 16,0 0-12-16,0 0-17 0,0 0 2 0,0 29-19 15,6-7-4-15,1 10-7 0,-4 7-12 16,8 11-4-16,2 3 3 0,-7 4-12 0,8-2 5 15,-4 0-51-15,-1 0-55 0,-1-5-56 16,5-3-49-16,7-8-54 0,-7-5-70 0,1-9-50 16,-1-13-53-16,4-4-73 0,-4-8-152 15,7-5 10-15,-4-5 73 0,8-12-385 16,6-21-380-16</inkml:trace>
  <inkml:trace contextRef="#ctx0" brushRef="#br0" timeOffset="130640.16">15183 4550 2728 0,'0'-25'102'0,"3"4"24"15,-3 9 2-15,-3 2-8 0,3 10-20 16,3-10-7-16,-3 10-17 0,0 0-6 16,0 0 1-16,-3 45-12 0,-4-9-4 0,1 15 0 15,9 5-7-15,-3 4 8 0,3 5 4 16,4 0-12-16,2 10 1 0,12-21 0 16,-4-1 0-16,6-3-8 0,-3-4-6 0,3-9-4 15,4-10 4-15,-4-8 5 0,-6-5 6 16,2-11 7-16,-2-2 2 0,4-5 0 0,-5-6 1 15,-10-2-4-15,8-9-10 0,-4-7 1 16,-10 3-5-16,0-1 0 0,-13-5-5 0,-1-1-6 16,-2 3-3-16,2 4-14 15,-5 4-18-15,-5 6-29 0,7 5-27 0,-13 5-22 16,11 5-42-16,-8 1-14 0,0 5-29 16,-3 6-29-16,3 4-38 0,8-4-42 15,2 3-79-15,-4-1-161 0,12 0 42 0,6-4-265 16,3-3-235-16</inkml:trace>
  <inkml:trace contextRef="#ctx0" brushRef="#br0" timeOffset="130873.39">16036 4910 2393 0,'20'-3'224'0,"-20"3"3"16,0 0-9-16,0 0-12 0,0 0-17 0,20-4-26 15,-3-2-14-15,3-1-17 0,13-5-12 16,14-9-10-16,-1 4-14 0,-2 2-8 0,-11 0-11 16,7 2 0-16,7-5-16 0,-4 6-10 15,-13 2-30-15,-3 0-35 0,-3 3-39 16,-5-1-48-16,-2 1-63 0,-1-1-60 0,1 1-74 16,-7 1-80-16,-4-1-159 0,-1 2 55 15,-5 5-318-15,-5-13-287 0</inkml:trace>
  <inkml:trace contextRef="#ctx0" brushRef="#br0" timeOffset="131106.88">16286 4517 2456 0,'0'0'149'15,"-20"-7"17"-15,20 7 7 0,-10-6-3 0,10 6-20 16,0 0-11-16,0 0-15 0,0 0-12 16,-6 25 3-16,9 0 19 0,4 3 12 0,5 18 2 15,-4 8-6-15,5 0-8 0,4 5-2 16,-4-1-17-16,4-4-12 0,-1 4-7 15,1-3-5-15,-1-3-3 0,1-2-12 0,3-7-16 16,-10-11-24-16,0-7-38 0,-7-5-30 16,7-5-19-16,-6-5-65 0,-4-7-78 15,0-3-74-15,0 0-86 0,0 0-144 16,3-25-83-16,-3 8 61 0,-3-1-378 0,3-6-379 16</inkml:trace>
  <inkml:trace contextRef="#ctx0" brushRef="#br0" timeOffset="132506.29">17626 4365 2656 0,'0'0'44'0,"7"-5"21"16,-7 5-2-16,0 0-4 0,13-7-6 15,-13 7-5-15,0 0 2 0,7-7-3 16,-7 7-8-16,0 0-4 0,0 0-1 0,0 0-1 16,0 0-3-16,0 0-10 0,-34 25 1 15,18-17-3-15,-1 5-8 0,-3-2 11 0,-3 1-4 16,-7 1-2-16,0 1-4 16,-7 1-6-16,3 0 8 0,-12 5-1 0,13-1-4 15,3-2-9-15,0-3 4 0,6 1-4 16,1 6 0-16,3-4-3 0,0-2 2 15,7 3 8-15,-1-1 4 0,8-5-2 0,-4 3-2 16,10-2 13-16,0 2 10 0,3-4-7 16,7 6 11-16,4-5 11 0,5 1 5 0,11-1 2 15,-3-5 6-15,3 0 5 0,7 6-1 16,-1-5-3-16,8-1-3 0,-14 1 2 16,7-6-3-16,2 6-3 0,-2 2-11 0,-7-3-1 15,3 5-1-15,-13 1-4 0,7 5-2 16,-3 0 1-16,-15-1 7 0,-2-1-2 15,-4 8-1-15,-6-5-9 0,-7 5 2 16,-10-2 0-16,0 0-5 0,-6 1 1 0,-11 2-4 16,-10-5 2-16,11-7-10 0,2-1-13 15,4-7-26-15,-3 0-28 0,3-1-19 0,6-4-35 16,-2-1-50-16,-1-2-41 0,8-5-59 16,-2-2-81-16,11-2-154 0,3-1-13 15,7-2 61-15,7-5-249 0,3-2-186 0</inkml:trace>
  <inkml:trace contextRef="#ctx0" brushRef="#br0" timeOffset="132740.41">18713 4515 2276 0,'0'0'257'0,"20"0"17"15,-20 0-8-15,13-11-11 0,-3 4-15 16,7-4-26-16,9 0-20 0,21-11-23 0,-4-2-13 15,14 2-14-15,0 0-17 0,-4-2-12 16,4 3-11-16,-4-2-18 0,-6 6-39 16,-11 3-49-16,-2 6-50 0,-8 0-65 0,-2 3-81 15,-8 1-58-15,1 3-78 0,-4 2-90 16,-13-1-132-16,11 10 52 0,-11-2-341 16,-8 8-331-16</inkml:trace>
  <inkml:trace contextRef="#ctx0" brushRef="#br0" timeOffset="132922.97">18949 4747 2575 0,'-13'10'149'0,"-1"0"26"0,8-5 23 16,6-5 3-16,0 0-16 0,0 0-20 15,0 0-17-15,0 0-16 0,60-36-9 0,-16 15-13 16,-1-2-11-16,3 1-12 0,4 2-16 16,-2-1-26-16,1 2-41 0,-13 4-37 15,-6 2-37-15,-3 6-63 0,3-3-38 16,-9 5-37-16,2-1-48 0,-10 5-47 0,1-2-82 15,-4 3-104-15,-10 0 55 0,0 0-241 16,16 0-171-16</inkml:trace>
  <inkml:trace contextRef="#ctx0" brushRef="#br0" timeOffset="134090">21536 3764 2089 0,'-7'-25'128'16,"-2"6"17"-16,2 1 25 0,0 4 3 15,7 1 8-15,-7 5-20 0,4-2-9 0,3 10-14 16,-3-11-22-16,3 11-8 0,0 0-16 16,0 0 9-16,16 29-2 0,-8-8 6 0,1 10 1 15,4 17-6-15,4 2 2 0,-7 3-5 16,7 1-15-16,-1 2-2 0,-5 1-5 15,5 1-6-15,-2-1-2 0,-1-6-10 0,4-1-28 16,-1-4-48-16,-6-8-45 16,0-8-67-16,6-5-62 0,-5-5-62 0,-4-8-107 15,2-9-174-15,2-3-9 0,5-10 66 16,1-12-282-16,13-27-252 0</inkml:trace>
  <inkml:trace contextRef="#ctx0" brushRef="#br0" timeOffset="134373.59">22179 3467 2354 0,'-3'-15'134'16,"0"8"-18"-16,3 7-7 0,-3-7-9 16,3 7-17-16,0 0 8 0,-7 32-15 0,7-6-9 15,0 5 12-15,3 21-14 0,4 4 10 16,3 4-15-16,-3-1-1 0,9 2-1 0,1-6-7 16,-7-4-6-16,6-1 4 15,1-6-1-15,-4-13-9 0,4-6 2 0,-7-6 4 16,1-6 20-16,-2-6 3 0,1-4 4 15,-10-3-3-15,0 0-8 0,27-28-1 16,-21 8-10-16,-6-5-10 0,-6-8 1 0,-1-3-11 16,-7 5-14-16,-5-9-25 0,-1 11-23 15,0 8-41-15,0 9-29 0,3 6-31 0,-6 6-21 16,-4 6-27-16,-3 6-36 0,-3 3-52 16,6 8-109-16,-6 6-130 0,3 4 59 15,10-4-201-15,10-1-147 0</inkml:trace>
  <inkml:trace contextRef="#ctx0" brushRef="#br0" timeOffset="134657.18">21819 4790 2094 0,'0'0'207'0,"-33"-12"33"15,26 6 17-15,7 6 8 0,-13-12 11 16,7 6-18-16,6 6-11 0,-11-7-27 15,11 7-32-15,0 0-17 0,0 0-18 0,0 0-19 16,0 0 1-16,0 0-22 16,3 28-10-16,1-8-6 0,6 2-13 0,0 11-3 15,7 7-10-15,-7-1-14 0,-4-7-38 16,11 11-40-16,-7-7-54 0,0-9-45 0,0 1-54 16,0-6-55-16,3-3-33 0,-6-5-35 15,0-7-61-15,-1-4-54 0,-6-3-96 16,0 0-8-16,24-25-334 0,-18 5-334 0</inkml:trace>
  <inkml:trace contextRef="#ctx0" brushRef="#br0" timeOffset="134923.06">22106 4765 2503 0,'10'-25'53'0,"-4"2"28"0,5 3 16 15,-1 5 1-15,0-2-1 0,0 2-16 16,3 1-18-16,1 6 12 0,-1 0-5 16,3 3-11-16,-16 5-5 0,34 5-6 15,-18 4-14-15,5 9 9 0,-8 2-14 0,4 8 8 16,-8 2-3-16,4 15 8 0,-13-8 6 15,5 1 13-15,-13-1-15 0,8-2 0 0,-3-5-3 16,3-5-9-16,3-5 9 0,0-1-12 16,-3-2 11-16,8-9-5 0,1 1-8 15,4-7 1-15,-13-2-3 0,30-2-2 0,-12-7-1 16,5 2-7-16,-4-5 3 0,15-2-1 16,-4-3-6-16,0 1-3 0,-7 3 0 0,4 1 1 15,-7-1-41-15,3 3-51 0,-6-1-64 16,0 4-59-16,-1 3-61 0,-6-1-92 15,4 5-164-15,-8-3 47 0,-6 3-270 16,0 0-235-16</inkml:trace>
  <inkml:trace contextRef="#ctx0" brushRef="#br0" timeOffset="135207">21456 5697 2350 0,'-30'10'175'0,"13"-6"-1"15,4 2 0-15,0-1-12 16,13-5-11-16,0 0-9 0,0 0 4 0,0 0-2 16,86-32-2-16,14 2-4 0,47-23-12 0,6 0-13 15,15-4-10-15,-15 0-14 0,-4-4-3 16,4-1-8-16,-19-2-9 0,-4 6-7 16,-33 13-2-16,-10 2-5 0,-11 8-8 15,-16 10-6-15,-10 0-5 0,-17 7-20 0,-6 6-30 16,0-1-37-16,-8 6-48 0,-1 2-27 15,-6-1-27-15,-1 6-40 0,-11 0-41 0,0 0-59 16,10 9-64-16,-10-9-145 0,0 0 9 16,-13 15 59-16,5-8-223 0,2-2-152 15</inkml:trace>
  <inkml:trace contextRef="#ctx0" brushRef="#br0" timeOffset="136539.84">23286 5500 2038 0,'0'0'120'0,"0"0"11"0,0 0 5 15,-36 20-15-15,36-20-9 0,-18 8-15 0,12-4-17 16,0 4 1-16,2 2-9 0,-2 1 5 15,-2 6-10-15,5-3 8 0,0 5-13 16,3-1 12-16,0 0-20 0,3 0-3 0,5 3 3 16,1-4 7-16,1 0-15 0,7-2-1 15,-1 0 4-15,5-4-5 0,2-2-5 0,4-7-2 16,-1 1-9-16,4-8 10 0,10-4-9 16,-3 1-13-16,-1-5 8 0,1-2-1 0,-4 0-13 15,-6 0 7-15,0-2-8 16,-4 0 6-16,-10 3-2 0,4 2 1 15,-4-1-6-15,-10 2-2 0,5 3-7 0,-8-3 10 16,0 11-1-16,-8-17-11 0,-1 9 4 16,-1 2 8-16,-7-1-6 0,-3 3 6 0,0-1-5 15,-6 0 1-15,-5-3-2 0,-5 4-6 16,-8-4 1-16,1-1 7 0,-20-2 3 0,0-3-12 16,6 3 13-16,11 1 8 0,-8-8 6 15,13 6 10-15,5-1 3 0,3-2 7 16,6 0-3-16,7 2 10 0,-3-6-8 15,3-5-5-15,10 3-1 0,0-4-6 16,10 0-2-16,0-4-3 0,0 3-10 0,10-5 4 16,0 2-5-16,-3 7-4 0,3 1 1 15,6 4-2-15,1 2 0 0,-1 5-7 0,1 5 12 16,0 2-10-16,-17 3-1 0,37 15 5 16,-18-2-13-16,-2 5-13 0,4 7-37 15,-9 0-33-15,9 1-49 0,-2 15-43 0,-5-8-52 16,-4-8-54-16,-1-3-73 0,2 0-155 15,-1-2 27-15,-4-5 44 0,5-2-199 16,-5-1-139-16</inkml:trace>
  <inkml:trace contextRef="#ctx0" brushRef="#br0" timeOffset="137109.01">22266 5792 2046 0,'0'0'169'15,"-17"-13"-9"-15,14 4-15 0,3-4-4 16,3-2-18-16,8-7-10 0,5-3-15 0,17-9-3 16,0 8-4-16,5-5-14 0,-5 12-6 15,0 1-7-15,-3 4-13 0,-3 6 3 0,0 5-12 16,-4 3-1-16,-3 5 0 15,3 5-4-15,0 11-1 0,-12 1 13 0,2 6 9 16,-10 4 1-16,0 0 8 0,1 4 2 16,-8 1 1-16,1-2 7 0,-4 0 6 15,1 0-4-15,-1-5-6 0,7-5-3 0,-3-5-8 16,6-4-5-16,4 2-2 0,-4-5-4 16,4-5-6-16,6-5-5 0,-13-3-1 0,37-3 1 15,-4-5-9-15,21-9-1 0,-2-1-5 16,8-3 0-16,-9 2-7 0,-1-1-13 15,-20 8-9-15,-4-1-20 0,1 2-18 16,-10 7-20-16,2-3-36 0,-5 7 4 0,-14 0-20 16,0 0-31-16,0 0-19 0,21 10-33 15,-21-10-30-15,-8 15-49 0,-2-8-46 16,4 1-99-16,0-1-64 0,-8 3 62 0,1-2-215 16,-4-6-134-16</inkml:trace>
  <inkml:trace contextRef="#ctx0" brushRef="#br0" timeOffset="138690.51">1269 8190 1930 0,'0'0'79'15,"-9"-8"22"-15,9 8 10 0,-10-7-13 16,10 7-8-16,0 0-18 0,0 0 3 16,0 0-3-16,-14 26 4 0,14-8 2 0,10 13-1 15,4-5 6-15,9 17-10 0,-3-5 7 16,10-1-13-16,3-6 8 0,0-5-14 0,5-8 18 15,-5-5-6-15,6-13 14 0,28-10 4 16,20-18 4-16,-4-15-14 0,8-11-5 16,21-28-3-16,-8-3-8 0,-4-1-3 15,-27 22-3-15,1-6-8 0,-8 3-6 16,-2 2-4-16,-8 6-6 0,-9 8 2 0,-7 15-10 16,-6 1 0-16,-12 7-6 0,-2 9-24 15,-2 4-27-15,-9 2-44 0,1 2-34 0,1 7-6 16,-11 4-17-16,22 3-21 0,-22-3-30 15,21 15-43-15,-15-8-71 0,-3 5-103 16,5 5-94-16,-8 0 61 0,3-1-175 0,-6 1-106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590D8-A83D-F945-E044-629F22EB3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4E1C8-347D-1C3A-2FC7-119D5543B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032C4-1B7D-5D14-54EB-D467A3D6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6A83-D656-45D6-881E-750C9A0D1117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50872-5015-2951-3B3C-B0CC2BE3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69ACA-6AE7-84D9-FC1D-DCAA0AB2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1EF1-FE5C-4325-92A4-C714B3E9C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37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6333-5D84-540A-5376-03FE1969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9259F-50B7-97D6-FAA0-5E7ECCFF1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D683F-F977-CB50-F422-0106DCB4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6A83-D656-45D6-881E-750C9A0D1117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F994A-1412-892B-CD70-8CDB41CE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93C11-35A2-3E2D-032A-6D3083D0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1EF1-FE5C-4325-92A4-C714B3E9C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05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34A09-5450-C8D9-68EB-597F3F5C7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8CC40-7975-77F4-B437-BA1266508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FCCBA-0C21-D07A-5C06-28C2FCD1B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6A83-D656-45D6-881E-750C9A0D1117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157C2-B302-03C8-2CBD-C7D22820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D1C1F-DC13-3862-1738-08A15964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1EF1-FE5C-4325-92A4-C714B3E9C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9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F558-39B0-D19B-0A0B-2F878BFA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9E00D-AE90-A4B7-D276-32E55F7F7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21580-0438-3519-0483-2E30CFD0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6A83-D656-45D6-881E-750C9A0D1117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C423D-AE03-3347-ACAA-2F156F23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B7DDC-3534-C3C3-F059-21552979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1EF1-FE5C-4325-92A4-C714B3E9C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52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FE0D-CB49-A668-41DA-4CC254AA6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ADEB1-6CEA-36DB-8A9F-7BA778596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FE356-AE41-3FE2-9565-753765E6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6A83-D656-45D6-881E-750C9A0D1117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880D5-221B-35D7-13C7-7FBB236B9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0EBE6-5844-0F7F-DFC3-23460DE5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1EF1-FE5C-4325-92A4-C714B3E9C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51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19FC-8F5A-7B11-4979-BA14634B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4E5F1-A8E9-335A-160C-584AA7287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7EFE5-228A-B127-A3ED-54075DC4E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29934-48E4-13C0-A529-5305005D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6A83-D656-45D6-881E-750C9A0D1117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34B58-E3C8-82C3-7E15-ED60B2C01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5DE9E-F636-DC00-F8AF-2489DAD6A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1EF1-FE5C-4325-92A4-C714B3E9C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74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153A-7C79-F0F4-AFBB-6142D1DED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D6104-8DF7-F762-45E5-DA3625396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64333-C603-4FBF-5A5B-22848C768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4F281-A620-943F-DD1B-B15F44F9F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FC59D-8563-22BD-641B-495475B98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7E524-A4E5-FBC2-EF36-28BFAB0E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6A83-D656-45D6-881E-750C9A0D1117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5EA9EB-E180-B3D5-BCD8-CEDAAF790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86CF8-C8CF-1260-6FDF-A4E39356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1EF1-FE5C-4325-92A4-C714B3E9C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44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6C1F-8591-022E-6350-A0749DE2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44C1C4-EA4A-A1AA-F1C4-5A1E2C484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6A83-D656-45D6-881E-750C9A0D1117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9B8F4-961B-14CF-9DC3-920B9B512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F48B4-BF01-C061-7E36-0371746B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1EF1-FE5C-4325-92A4-C714B3E9C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80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CA2F14-4938-008B-CFB4-39CDD8F3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6A83-D656-45D6-881E-750C9A0D1117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C2CFA-97DF-60C7-DC26-D0CAA68D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969E8-AEBC-7982-A1C1-430B267F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1EF1-FE5C-4325-92A4-C714B3E9C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04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D994-C2A9-A3C0-818E-5EA3C4D3E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C53E5-71E3-03CC-21CA-411CA3F0F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DEDE8-5246-5E24-9B77-968349309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0DEFB-112A-31F2-FA02-26220E7D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6A83-D656-45D6-881E-750C9A0D1117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33CAB-51ED-262B-DC0A-BA690DA5A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EC2A6-F8BF-E3C4-2A7B-9707EC2E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1EF1-FE5C-4325-92A4-C714B3E9C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32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ECAF9-1733-3ADE-1550-AA7369B87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6B9CA-D77D-7CA5-ABFD-2C4FDEF6C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030F9-F55E-AE06-40A6-626AB80D7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C30C0-E5CA-8617-BDA9-28A19D5DA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6A83-D656-45D6-881E-750C9A0D1117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0823-BDE4-6378-FE8F-916BC9F77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0BC00-C1EB-A8D0-E995-900560E6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1EF1-FE5C-4325-92A4-C714B3E9C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33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0CAF2-888B-B87C-3D9C-39EA7A8FF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17D5F-5365-B79B-2313-65687DF8F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9E09F-03C8-9161-C6A4-9055C5EC9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E6A83-D656-45D6-881E-750C9A0D1117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135A5-6825-0895-A618-8A289F514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07ECC-778A-0B6A-5B5E-47E4CE755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A1EF1-FE5C-4325-92A4-C714B3E9C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0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dsi.pt/topico/google-cloud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E68DF-E9E5-F097-E815-509E3EB4B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355" y="214671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002060"/>
                </a:solidFill>
                <a:latin typeface="Algerian" panose="04020705040A02060702" pitchFamily="82" charset="0"/>
              </a:rPr>
              <a:t>Pseudo Codes Questions</a:t>
            </a:r>
            <a:endParaRPr lang="en-IN" sz="7200" b="1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21BD8-2ADF-5E9D-56CA-EF4A39D26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26" y="5066891"/>
            <a:ext cx="12123174" cy="973546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Algerian" panose="04020705040A02060702" pitchFamily="82" charset="0"/>
              </a:rPr>
              <a:t>September Exam Questions</a:t>
            </a:r>
            <a:endParaRPr lang="en-IN" sz="6000" b="1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60E84-D404-3749-CA83-86DF30A2BD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9247" b="35938"/>
          <a:stretch/>
        </p:blipFill>
        <p:spPr>
          <a:xfrm>
            <a:off x="268305" y="47522"/>
            <a:ext cx="5827695" cy="17435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1C02D7-EF36-F305-A124-1B552A35651D}"/>
              </a:ext>
            </a:extLst>
          </p:cNvPr>
          <p:cNvSpPr txBox="1"/>
          <p:nvPr/>
        </p:nvSpPr>
        <p:spPr>
          <a:xfrm>
            <a:off x="2105891" y="6858000"/>
            <a:ext cx="79802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apdsi.pt/topico/google-cloud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/3.0/"/>
              </a:rPr>
              <a:t>CC BY-NC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38642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7BD29C-C36C-0B7B-FD77-A7E904CF5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12" y="412602"/>
            <a:ext cx="3943082" cy="4204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379FA5-BBD0-B6C9-3DB5-661D206BE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12" y="4795684"/>
            <a:ext cx="1082134" cy="13488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0C866BB-D64F-2BD4-7F2F-605815AD5C00}"/>
                  </a:ext>
                </a:extLst>
              </p14:cNvPr>
              <p14:cNvContentPartPr/>
              <p14:nvPr/>
            </p14:nvContentPartPr>
            <p14:xfrm>
              <a:off x="0" y="257040"/>
              <a:ext cx="11788920" cy="6338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0C866BB-D64F-2BD4-7F2F-605815AD5C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247680"/>
                <a:ext cx="11807640" cy="635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249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40;p5">
            <a:extLst>
              <a:ext uri="{FF2B5EF4-FFF2-40B4-BE49-F238E27FC236}">
                <a16:creationId xmlns:a16="http://schemas.microsoft.com/office/drawing/2014/main" id="{8C98147A-6BB7-7588-32B6-BBAC7F1B3EA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4528" y="226143"/>
            <a:ext cx="3826195" cy="458652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29E08CC-2081-5090-ED84-D14E3DE84C80}"/>
                  </a:ext>
                </a:extLst>
              </p14:cNvPr>
              <p14:cNvContentPartPr/>
              <p14:nvPr/>
            </p14:nvContentPartPr>
            <p14:xfrm>
              <a:off x="257760" y="255600"/>
              <a:ext cx="11604600" cy="6566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29E08CC-2081-5090-ED84-D14E3DE84C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8400" y="246240"/>
                <a:ext cx="11623320" cy="658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680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FE5116-2A60-7E1D-2491-B0DCA5B0B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72" y="449518"/>
            <a:ext cx="3191620" cy="27926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7B2C55-957C-DB12-9C41-21228EB3E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72" y="3826180"/>
            <a:ext cx="1517544" cy="16602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9AE413C-8218-590F-5CBD-F674C93B19F6}"/>
                  </a:ext>
                </a:extLst>
              </p14:cNvPr>
              <p14:cNvContentPartPr/>
              <p14:nvPr/>
            </p14:nvContentPartPr>
            <p14:xfrm>
              <a:off x="488160" y="340560"/>
              <a:ext cx="10370520" cy="5163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9AE413C-8218-590F-5CBD-F674C93B19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8800" y="331200"/>
                <a:ext cx="10389240" cy="518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763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7F8B7B-04DF-C988-10AE-58C9A4916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61" y="309882"/>
            <a:ext cx="3302594" cy="31191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DFD42B-609B-9A49-E6A2-3432173B0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02" y="3944274"/>
            <a:ext cx="1917211" cy="26305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D805BE3-0380-A913-715C-EFE8B776D92E}"/>
                  </a:ext>
                </a:extLst>
              </p14:cNvPr>
              <p14:cNvContentPartPr/>
              <p14:nvPr/>
            </p14:nvContentPartPr>
            <p14:xfrm>
              <a:off x="12960" y="156600"/>
              <a:ext cx="10585800" cy="6369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D805BE3-0380-A913-715C-EFE8B776D9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00" y="147240"/>
                <a:ext cx="10604520" cy="638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557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1E0CEC-B2C4-D44F-051F-7A3565557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12" y="468424"/>
            <a:ext cx="5334405" cy="23128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8B1521-A20A-25D3-6F4D-4CBEE8B13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31" y="3429000"/>
            <a:ext cx="1928438" cy="16149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D1824A-885B-2FB6-0824-8F41849DC2AF}"/>
                  </a:ext>
                </a:extLst>
              </p14:cNvPr>
              <p14:cNvContentPartPr/>
              <p14:nvPr/>
            </p14:nvContentPartPr>
            <p14:xfrm>
              <a:off x="364680" y="994680"/>
              <a:ext cx="11270520" cy="4358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D1824A-885B-2FB6-0824-8F41849DC2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5320" y="985320"/>
                <a:ext cx="11289240" cy="437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965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8F0A10-A8CE-D9C9-8679-77314360A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64" y="397148"/>
            <a:ext cx="3230230" cy="28110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255E44-CD1E-AE09-983A-634748388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64" y="3920560"/>
            <a:ext cx="1893042" cy="27043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736F89-92B3-02F4-952C-3E20F93DE9E5}"/>
                  </a:ext>
                </a:extLst>
              </p14:cNvPr>
              <p14:cNvContentPartPr/>
              <p14:nvPr/>
            </p14:nvContentPartPr>
            <p14:xfrm>
              <a:off x="609480" y="1522440"/>
              <a:ext cx="11133720" cy="4723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736F89-92B3-02F4-952C-3E20F93DE9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0120" y="1513080"/>
                <a:ext cx="11152440" cy="474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15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7E176E-E43A-B65E-E57C-8D1CB91F5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53" y="344043"/>
            <a:ext cx="4709412" cy="31639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097A6F-D808-DA2F-0E9C-2B7853BC3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53" y="4058265"/>
            <a:ext cx="1228074" cy="21832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08ED9E8-33B3-E5B8-6161-ED8F55C5AA02}"/>
                  </a:ext>
                </a:extLst>
              </p14:cNvPr>
              <p14:cNvContentPartPr/>
              <p14:nvPr/>
            </p14:nvContentPartPr>
            <p14:xfrm>
              <a:off x="342000" y="992520"/>
              <a:ext cx="11145600" cy="5547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08ED9E8-33B3-E5B8-6161-ED8F55C5AA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2640" y="983160"/>
                <a:ext cx="11164320" cy="556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7740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23DC7F-7DEE-681E-19BA-FBD2DF342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54" y="278628"/>
            <a:ext cx="2916355" cy="37329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E4B316-2646-E82A-93E5-F34CE2643160}"/>
                  </a:ext>
                </a:extLst>
              </p14:cNvPr>
              <p14:cNvContentPartPr/>
              <p14:nvPr/>
            </p14:nvContentPartPr>
            <p14:xfrm>
              <a:off x="236160" y="486000"/>
              <a:ext cx="11228760" cy="6218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E4B316-2646-E82A-93E5-F34CE26431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800" y="476640"/>
                <a:ext cx="11247480" cy="623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7046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16</Words>
  <Application>Microsoft Office PowerPoint</Application>
  <PresentationFormat>Widescreen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Calibri</vt:lpstr>
      <vt:lpstr>Calibri Light</vt:lpstr>
      <vt:lpstr>Office Theme</vt:lpstr>
      <vt:lpstr>Pseudo Codes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Anshika Chaudhary</dc:creator>
  <cp:lastModifiedBy>Anshika Chaudhary</cp:lastModifiedBy>
  <cp:revision>7</cp:revision>
  <dcterms:created xsi:type="dcterms:W3CDTF">2024-07-18T20:25:21Z</dcterms:created>
  <dcterms:modified xsi:type="dcterms:W3CDTF">2024-07-24T14:35:56Z</dcterms:modified>
</cp:coreProperties>
</file>