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8" r:id="rId10"/>
    <p:sldId id="268" r:id="rId11"/>
    <p:sldId id="267" r:id="rId12"/>
    <p:sldId id="270" r:id="rId13"/>
    <p:sldId id="269" r:id="rId14"/>
    <p:sldId id="272" r:id="rId15"/>
    <p:sldId id="271" r:id="rId16"/>
    <p:sldId id="273" r:id="rId17"/>
    <p:sldId id="265" r:id="rId18"/>
    <p:sldId id="275" r:id="rId19"/>
    <p:sldId id="276" r:id="rId20"/>
    <p:sldId id="280" r:id="rId21"/>
    <p:sldId id="277" r:id="rId22"/>
    <p:sldId id="26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2" autoAdjust="0"/>
    <p:restoredTop sz="94660"/>
  </p:normalViewPr>
  <p:slideViewPr>
    <p:cSldViewPr snapToGrid="0">
      <p:cViewPr varScale="1">
        <p:scale>
          <a:sx n="78" d="100"/>
          <a:sy n="78" d="100"/>
        </p:scale>
        <p:origin x="78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30T20:20:56.7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1743 2642 1794 0,'0'0'78'16,"-7"-17"7"-16,4 9 11 0,3 8-1 0,0 0-7 15,-10-10-13-15,10 10-11 0,0 0-5 16,0 0-12-16,0 0-2 0,-7 28-1 16,11-13-9-16,-1 5-1 0,3 2-4 0,4 3 0 15,1-3-1-15,-2 6 3 0,5-7-1 16,-1-2-1-16,14-1 13 0,0-4 17 0,12-7 11 15,1-8 5-15,31-15 0 16,19-17-16-16,10-13 19 0,17-22-25 16,-2-4 1-16,9 0 8 0,-20-6-19 0,-1 0 7 15,-26 13-8-15,-4 2-9 0,0 1 8 16,-13 2-5-16,-7 5-10 0,-5 5 4 0,-9 12-14 16,-9 6 3-16,-3 5-1 0,-4 7-8 15,-9 6-25-15,-1 3-44 0,0 1-43 16,-3 5-15-16,0-1-21 0,-10 6-29 0,14-1-22 15,-14 1-29-15,0 0-25 0,16 8-8 16,-9-4-87-16,0 6-75 0,-4-3-131 0,3 3-46 16</inkml:trace>
  <inkml:trace contextRef="#ctx0" brushRef="#br0" timeOffset="7735.53">12283 1105 1688 0,'0'0'116'15,"0"0"13"-15,0 0 2 0,-3-16-5 16,3 16-10-16,0 0-8 0,0 0-21 0,0 0-6 16,0 0-6-16,0 0-10 0,0 0 7 15,-11 41 10-15,14-21-6 0,-3 0 7 16,0 6-1-16,5 3 6 0,-2 6-3 15,-3-3-2-15,3 6-1 0,0-1-8 0,-3-2-3 16,3 2 3-16,4 1 5 0,-7 2-3 0,3-5-7 16,-3-5-5-16,3-2-7 15,5-3 2-15,-8-3-11 0,3-2 0 16,-3-5 1-16,0 0 6 0,3-2 19 0,-3-3 24 16,3-1 15-16,-3-9 13 0,4 13-9 15,-4-13-17-15,0 0-10 0,0 0-12 0,0 0-8 16,0 0-2-16,3-42-7 0,-3 20-8 15,0-3-8-15,3-8 3 0,-3-2-14 16,3-5-1-16,2-1-3 0,-2 2-8 0,0-15-2 16,3 3 4-16,-2 8-7 0,2-7-2 15,-3 11-1-15,11-10-1 0,-7 10-6 0,10-4 0 16,-4 7 4-16,-4 7-7 16,15-8 1-16,-7 3-1 0,-1 9-4 0,1 6-2 15,-4 2 0-15,4 3-3 0,3 3 1 16,-3 3-1-16,-1 6-5 0,1-2-1 15,-17 4 16-15,37 11-11 0,-20-1 0 0,-4 3-1 16,4 3 3-16,-14 8 4 0,10-2-5 16,-13 0 3-16,0 9 1 0,-7-1-1 0,1 2 0 15,-8 0-1-15,-5 9 2 0,-5-4-3 16,1-9-16-16,3-3-13 0,0-6-29 16,3-1-30-16,-3 0-31 0,0-5-36 0,0 1-44 15,-3-2-43-15,3 1-42 16,-1-2-40-16,2 1-55 0,2-5-64 0,1 0-96 15,-1 0 51-15,4 2-251 0,2-4-233 16</inkml:trace>
  <inkml:trace contextRef="#ctx0" brushRef="#br0" timeOffset="8217.44">13033 1402 2190 0,'-20'3'48'16,"20"-3"24"-16,0 0 18 0,-20 0 16 16,20 0 6-16,0 0 9 0,0 0-12 15,0 0-2-15,-14-9-13 0,14 9 11 0,0 0-13 16,0 0-19-16,24-21 2 0,-7 10-8 15,-8 4-14-15,12-4-4 0,1 3-8 0,2-3-2 16,-4 4 3-16,7-3-11 0,0 2-1 16,-1-2-4-16,0 3 3 0,-2 2-4 15,0-4-6-15,-1 5-2 0,0 0 3 0,-6-2-24 16,3 1-36-16,-4 3-38 0,-2-3-39 16,-1 2-42-16,4 0-41 0,-7-1-47 15,3-1-52-15,-7 2-65 0,5 1-102 16,-11 2-183-16,0 0-146 0</inkml:trace>
  <inkml:trace contextRef="#ctx0" brushRef="#br0" timeOffset="8433.62">13042 1563 1881 0,'-13'8'4'0,"1"3"20"0,1-4 17 0,1-1 12 15,10-6 16-15,-10 7 8 0,10-7 7 16,-7 5 7-16,7-5 11 0,0 0 29 15,0 0-2-15,0 0 5 0,0 0-16 0,0 0-4 16,60-12-17-16,-30 2 0 16,8 0-16-16,-2-1-8 0,4-1-3 0,10-5-12 15,-7 7-36-15,-3-1-57 0,-3 2-66 16,-4-1-64-16,-2 0-82 0,-1-4-102 0,3 0-141 16,-6-1 56-16,-5 3-154 0,8-4-89 15</inkml:trace>
  <inkml:trace contextRef="#ctx0" brushRef="#br0" timeOffset="8934.5">14136 1057 1804 0,'10'-11'93'15,"-3"4"9"-15,3 0-2 0,3-4-4 16,1 3 4-16,2 0-6 0,1-1-7 0,-4 2-12 15,4 0-10-15,-1 2-7 0,1-1-1 16,-4 5-20-16,-13 1 10 0,30 1-5 0,-30-1-5 16,27 14-1-16,-13-4-9 0,-8 5 3 15,4 0-3-15,-7 2-4 0,-3 4-3 16,0-2-6-16,-3 4 3 0,0 2-14 16,-7-3 6-16,3-3-5 0,0-2-4 15,1-3-1-15,-4 1-1 0,7-2 5 0,0-4-1 16,-5 2-1-16,5-4-1 0,3-7 6 15,-3 10-4-15,3-10-3 0,0 0 2 16,0 0 3-16,0 0-7 0,0 0 6 0,0 0-6 16,0 0 5-16,30 3-1 0,-30-3-6 15,20 7 10-15,-7-2-8 0,-3 2 1 0,4 4 3 16,2 2 1-16,-2 4 10 0,-1-1-3 16,-3 5 2-16,0 1 12 0,-7-1-7 15,4 1 6-15,-7-2 5 0,-4-1-7 0,-2 5-5 16,-1-6 8-16,-6-1-2 0,-4-1-2 15,4-2-1-15,-4-4 1 0,-3-5-4 16,4 0-8-16,-11-3 2 0,7 1-9 16,-7-6-2-16,-3 1-20 0,0-3-21 15,0-3-22-15,3 1-25 0,11-1-31 0,-8 1-44 16,8-3-61-16,2-4-93 0,8 3-128 16,-1-3-201-16,4 3-143 0</inkml:trace>
  <inkml:trace contextRef="#ctx0" brushRef="#br0" timeOffset="10017.7">17140 985 1943 0,'-14'-8'66'0,"1"1"17"15,-1-3-1-15,1 5 6 0,3-4-10 16,0 5-3-16,10 4-10 0,-27-7-6 0,14 4-10 15,13 3-7-15,-30 0 0 0,16 6-5 16,-2 1-2-16,-4 3-3 0,-7 6-5 0,8 8-6 16,-2 1-1-16,-5 12 1 0,2 2-7 15,11 4 4-15,-4 3 4 0,7-6-4 16,-3 5-4-16,10-5 0 0,3-11 1 0,3 2-3 16,1-6 0-16,2-3-2 0,4 0 7 15,-3-1-2-15,3-6-3 0,0-2 3 16,3-9 12-16,0-1 6 0,4-3-6 15,-17 0-1-15,40-13-2 0,-13-2-10 16,-8-6 0-16,5-4 10 0,6-8 18 0,-13 0-1 16,2-9 11-16,-5 4-16 0,-4 5 28 15,-4 1 13-15,8 2 22 0,-7 10 2 0,-4-1 2 16,-3 7 1-16,3-4-12 0,-3 7-7 16,3 0-19-16,-3 11-10 0,4-14-10 15,-4 14-2-15,0 0-10 0,0 0-2 0,7 34-2 16,-10-7 3-16,6 11-11 0,0 17 7 15,1 0-1-15,-1 3 5 0,0 4 3 0,4 1 10 16,-4-5 1-16,-3 1 3 16,7-7 8-16,3-2 2 0,-4-7 6 15,5-13 4-15,-1 0 7 0,-1-5 12 0,1-3 24 16,-6-8 34-16,-1-3 27 0,7-4 16 16,0-4-13-16,-10-3-18 0,0 0-10 0,41-12-13 15,-22-4-12-15,1 2-15 0,4-6-18 16,6-10-37-16,-3-7-63 0,-5-1-75 0,8-2-80 15,0-3-76-15,0 3-91 0,4-5-97 16,-11 2-83-16,1 0-137 0,2 4-13 16,-9 3 67-16,0 10-482 0,-1 1-547 0</inkml:trace>
  <inkml:trace contextRef="#ctx0" brushRef="#br0" timeOffset="10217.5">17779 1121 3115 0,'0'0'-7'0,"0"0"21"16,0 0 4-16,0 0 11 0,27-1 3 0,-16-5-4 16,2-1-3-16,3 0 0 0,7-4 0 15,1 2-8-15,-1-4 5 0,4 1-8 16,-1 2 1-16,-6-3-1 0,7 2-9 16,0 4-42-16,-3 0-53 0,-5 0-48 0,-2 3-52 15,-1 3-47-15,-2-2-46 0,-1 6-95 16,1-3-33-16,-1 1-143 0,1 8-55 15</inkml:trace>
  <inkml:trace contextRef="#ctx0" brushRef="#br0" timeOffset="10400.94">18019 1430 1624 0,'-6'12'22'0,"-4"-2"18"16,6-2 18-16,4-8 21 0,-10 10 14 15,10-10 7-15,0 0 2 0,0 0-1 0,0 0-3 16,0 0-7-16,0 0-9 0,54-13-8 15,-35 2-11-15,5 4-3 0,3-2-24 16,-1-1-42-16,8-3-53 0,-11 2-37 16,14 0-49-16,-4-7-85 0,14-4-142 15,-4 2-246-15,0-5-115 0</inkml:trace>
  <inkml:trace contextRef="#ctx0" brushRef="#br0" timeOffset="10717.05">18746 1014 1850 0,'0'0'61'0,"0"-12"11"0,0 12 3 0,7-14 14 16,-4 3 3-16,0 1 5 0,4 3-4 15,0-3 7-15,0 2-11 0,-1 1 7 16,4-3-10-16,-3 2-11 0,6 4-5 16,0-2-9-16,-13 6-2 0,30-2 13 0,-13 4 4 15,4 4-11-15,1 1 3 0,2 3-2 16,-1 10 5-16,4 1-2 0,-14 8 13 15,4 10 2-15,-1 7 9 0,-9-6-3 0,-3-2 3 16,2 12-1-16,-2-6-7 0,-8-5-2 16,1 11-10-16,13 4-6 0,-17-12-7 0,1 5-1 15,-2-9-2-15,2-5-6 0,0-4-8 16,6-4-24-16,0-7-36 16,0 0-41-16,0-5-40 0,0-5-48 0,0-8-71 0,3 11-73 15,-3-11-78-15,0 0-128 16,0 0-33-16,0 0 61 0,-17-27-211 0,13 14-174 15</inkml:trace>
  <inkml:trace contextRef="#ctx0" brushRef="#br0" timeOffset="10917.21">18889 1482 2075 0,'-13'-2'107'16,"13"2"27"-16,0 0-1 0,-14-5-9 0,14 5-8 16,0 0-15-16,5-15-2 0,-5 15-6 15,16-15-15-15,1 5-6 0,2 0-14 16,8-2-7-16,-7-1-3 0,10 1-6 0,7-5-1 15,-7 6-17-15,0 1 5 16,-7 2-2-16,4-2-32 0,-1 3-44 0,1 2-48 0,-7-2-52 16,-4 4-61-16,-2-2-50 15,2 0-74-15,-8 0-127 0,-2-1-181 0,1 2-139 16</inkml:trace>
  <inkml:trace contextRef="#ctx0" brushRef="#br0" timeOffset="11917.84">21879 1264 1989 0,'4'-12'123'15,"-1"-1"4"-15,1 1-5 0,2 2-10 0,4-2-14 16,4 2-5-16,-1 4-10 16,4 5-16-16,5 1-9 0,5 7 2 0,6 5-3 0,8 13-10 15,-4 6 12-15,-1 6-14 16,-3 1-4-16,-12 4-2 0,2-1-7 0,-7 5 3 15,-2-8-5-15,-11 12-2 0,1-10 2 16,-4-8 0-16,0-4 13 0,-4-3-27 16,-3-3 10-16,-3 1-7 0,-3-6 3 0,3-2 17 15,-6-2 14-15,-1-6-6 0,0 1 6 16,0-5 2-16,17-3 9 0,-33-3-5 16,17-5 3-16,-4 1 4 0,2-6-4 0,2-2-6 15,7 0-4-15,1 1-2 0,2-10-2 16,3 5-2-16,6-6-12 0,3-6 0 0,8 2-2 15,13-11-9-15,3 2-4 0,0 1 4 16,6-1-12-16,1 2-18 0,3 4-43 16,-4 3-56-16,5 1-57 0,-2 3-64 0,-2 7-63 15,-10-1-69-15,3 4-157 16,-3-1 11-16,-1 2 43 0,1 2-162 0,-4 1-122 16</inkml:trace>
  <inkml:trace contextRef="#ctx0" brushRef="#br0" timeOffset="12101.78">22703 1302 1868 0,'0'0'76'0,"-4"11"13"16,4-11-7-16,0 0-5 0,0 0-5 15,0 0-4-15,0 0-7 0,51-24-7 16,-32 15-4-16,1-1-3 0,1-3-9 16,1 6-7-16,2-4 2 0,-4 4-26 15,7 2-53-15,-7-2-56 0,0 4-78 0,-3-1-92 16,-4 1-167-16,3 3-110 0,1 0-52 15</inkml:trace>
  <inkml:trace contextRef="#ctx0" brushRef="#br0" timeOffset="12251.27">22777 1510 1624 0,'-14'10'32'16,"4"-3"22"-16,7-2 11 0,3-5 9 15,0 0-8-15,0 0-2 0,0 0-12 0,0 0-2 16,0 0-8-16,57-11-5 0,-32 3-23 15,13 0-52-15,-5-2-39 0,0-3-52 16,-3-2-41-16,20-2-429 0,0-3-98 0</inkml:trace>
  <inkml:trace contextRef="#ctx0" brushRef="#br0" timeOffset="12734.25">23517 1260 1722 0,'0'0'-12'0,"0"0"18"16,0 0 16-16,0 0 3 0,0 0 1 15,0 0 8-15,0 0-2 0,0 0 0 16,0 0-6-16,0 0-6 0,0 0 4 16,0 0 0-16,0 0-7 0,-24 28 1 15,13-24-1-15,11-4 0 0,-19 10 3 0,9-5 9 16,0 1 1-16,10-6 4 0,-24 4 1 16,24-4 4-16,-23 4 5 0,13 0-1 15,10-4 13-15,0 0-1 0,-27-5 6 0,27 5-11 16,-16-10-5-16,9 0-5 0,1-1 5 15,-1-1-5-15,3-2-4 0,1-4-2 16,0 0-1-16,6 1 0 0,0-4-4 0,4 2 11 16,0-1-1-16,-4 2 1 0,10-1 0 15,-3-2 7-15,1 0-7 0,5 5 12 16,-6 3-2-16,0 1-9 0,0 2-10 16,0 0 5-16,7 0-6 0,-7 6-3 15,-10 4 2-15,26 0-9 0,-9 9 0 0,4 0-3 16,-5 9 12-16,7 5 8 0,-2 17 26 15,-2 3 12-15,1 1 12 0,-7 4 5 0,-2-1 5 16,-5-4 1-16,-6-6-1 0,7-2-3 16,-10 3-8-16,6-1-3 0,-10-2-5 15,1 1-8-15,-5-4-6 0,5-7 2 0,-1-3-7 16,-7-1-5-16,2-2-16 0,-9-5-16 16,5 0-30-16,-8-4-33 0,1-5-43 15,4 0-31-15,-8-3-35 0,0 4-29 16,3-6-34-16,1 0-46 0,-7 0-40 15,4 0-79-15,-4-3-149 0,6-2 43 0,1 0-241 16,6 1-218-16</inkml:trace>
  <inkml:trace contextRef="#ctx0" brushRef="#br0" timeOffset="14034.6">1389 4954 2200 0,'-16'0'103'16,"16"0"22"-16,-17-7-3 0,17 7 4 0,-10-7 4 16,10 7-11-16,0 0-12 0,10-18-12 15,-3 11-7-15,16-5-5 0,4-6-13 0,6 0 8 16,18-4-16-16,1-1-5 0,5 4-2 15,9-2-12-15,1 4-3 0,4-1-6 16,-5 0 1-16,-2 4-6 0,-1 2-34 0,-3-1-54 16,-14 5-69-16,-5 4-71 15,-8-2-78-15,-3-1-93 0,-6 3-114 0,-5 0 39 0,1-3-179 16,-10 2-122-16</inkml:trace>
  <inkml:trace contextRef="#ctx0" brushRef="#br0" timeOffset="14317.8">2129 4436 1919 0,'-9'-7'101'16,"9"7"13"-16,-4-8-10 0,4 8-4 15,-10-6-10-15,10 6-8 0,0 0-8 0,0 0-7 16,0 0-11-16,23-11 5 0,-2 11-3 16,-21 0-12-16,63 13 4 0,-23-2 8 15,13 6-2-15,-7 5 6 0,8 6-7 0,-7 2-3 16,-10 2 9-16,2 3 4 0,-12 8-8 15,-10-11 1-15,-4 18-10 0,-10-13-11 16,-6-1 11-16,-3-4-15 0,-8 13-5 16,-9-1 3-16,3-8-2 0,-7-1 9 0,-3 0-6 15,3-10-43-15,0-2-30 0,1-3-46 16,-8 6-50-16,1-5-48 0,6-3-72 16,2-3-52-16,7-2-124 0,1-1-21 0,4-2-178 15,4 0-128-15</inkml:trace>
  <inkml:trace contextRef="#ctx0" brushRef="#br0" timeOffset="20701.9">12052 3545 2015 0,'-9'1'169'15,"9"-1"-6"-15,-13 6-20 0,13-6-11 16,-14 8-21-16,11 2-5 0,-4-1-9 0,7 7-7 16,-3 2 5-16,3 4-22 0,3 6 0 15,4 4 4-15,-4 2-7 0,0 19 10 16,8 0 3-16,-8 2-2 0,0 5 6 0,4-6 0 15,-4-1-9-15,7-3 4 0,-6-11-2 16,-1-6-9-16,0-5 3 0,4 0-2 16,-4-6 0-16,0-4-3 0,0-3 12 15,1-1 15-15,-4-1 25 0,4-1 36 0,-4-5 13 16,0-7-12-16,0 0-16 0,0 0-7 16,0 0-14-16,0 0-21 0,0 0-2 0,6-40-11 15,-6 15-10-15,4-1 6 0,-1-9-25 16,-6 0-7-16,6-5 4 0,-6 0-4 15,3-17-12-15,-4-2-1 0,8 5 0 0,-1-1-15 16,-3-2-3-16,3 1-1 0,0 6 1 16,8-3-6-16,-5 3 1 0,4 6-6 0,0 5 1 15,0 10 2-15,0 0-1 0,0 5-14 16,0 2 5-16,-3 1 2 0,6 2-6 16,-3 6-8-16,0 3-7 0,7 2 20 15,-1 4-19-15,2 4 13 0,-18 0-14 0,36 12 8 16,-17 4-5-16,2 3 3 0,-4 6 7 15,-1 3-2-15,-2 1-3 0,-8 2 3 16,1 5 0-16,-4-3-2 0,-3 3-7 0,-3 2-22 16,-7-4-22-16,-7 12-23 0,-7 0-29 15,-1-2-25-15,-10-5-32 0,2 2-39 0,-3-7-41 16,-4-3-41-16,10-9-29 0,0-1-50 16,6-9-55-16,5 1-115 0,2-6-13 15,10-4 61-15,4-1-315 0,3-2-293 16</inkml:trace>
  <inkml:trace contextRef="#ctx0" brushRef="#br0" timeOffset="20918.08">12800 3775 2481 0,'16'0'159'16,"-16"0"21"-16,0 0-7 0,0 0-18 15,14-12-5-15,-1 6-5 0,-4-1-8 16,2-4-17-16,5-3-4 0,8-1-20 0,6-3-11 15,0 3-5-15,0-2-11 0,0 2-6 16,-3-3-2-16,-5 8-28 0,2 3-36 16,-1-3-60-16,-2 2-56 0,-2 5-55 15,-5 2-57-15,2-2-42 0,-2 0-55 0,-1 3-134 16,-13 0-17-16,20 0 53 0,-20 0-168 16,10 6-93-16</inkml:trace>
  <inkml:trace contextRef="#ctx0" brushRef="#br0" timeOffset="21101.9">12913 3920 1735 0,'-13'15'30'0,"3"-8"26"0,6 1 14 16,4-8 14-16,0 7 17 0,0-7 5 0,0 0 5 15,0 0 11-15,60-12-17 0,-33 7-12 16,9-7-6-16,-3-1-11 16,5 1 2-16,1-1-11 0,-2 2-19 0,-1-1-19 15,2 2-45-15,-5-1-55 0,0 5-59 16,-6-2-62-16,3 1-71 0,-4 2-146 0,4 0-243 15,-3-3-149-15</inkml:trace>
  <inkml:trace contextRef="#ctx0" brushRef="#br0" timeOffset="24002.4">14713 3535 1959 0,'0'0'61'16,"13"15"4"-16,-13-15-3 0,0 0-5 0,0 0-7 16,0 0-10-16,0 0-2 0,0 0-3 15,0 0-3-15,0 0-2 0,0 0-5 0,0 0-1 16,0 0 1-16,0 0-5 0,-30 7-2 15,30-7 1-15,-30 3-3 0,14-3-4 16,-8 3-2-16,4 1 0 0,-7-4 1 0,5 3-3 16,-2-2 3-16,-3 3 0 0,0-4-5 15,4 0 1-15,-3 2 3 0,-1 0-4 0,4-2 1 16,-1 3 1-16,5 0 3 0,-5 0-1 16,7-2-4-16,-7 2 0 0,8 0 1 15,-1 2 1-15,-2-1 0 0,2 2 1 16,1 1-3-16,-5 3 2 0,8 1-5 15,-1-3 6-15,1 6 0 0,3-4 1 0,-3 5 4 0,3-4-2 16,3 6 2-16,-3-1 1 16,7 0 2-16,3-1 13 0,0 0-3 0,3-1 13 15,0 4 6-15,7-5 15 0,1-1 3 16,2-2 16-16,7 1 6 0,7-4-4 0,3 0-3 16,3-7 6-16,-3 4-24 0,-3-4-4 15,6 4 7-15,4-4-6 0,-11 0-6 16,11 3-9-16,-4-2-4 0,-6 2-4 0,6 3-4 15,0 1-2-15,-9 1 1 0,9 4-10 16,-3 1 2-16,-3 1-1 0,0 1-6 16,-11 3 8-16,-2-1-1 0,-4 1-12 15,-7 1 9-15,0-2-5 0,-6 2 9 0,-7 4-3 16,-4-4 6-16,-5 2 0 0,-5-4-7 16,1-5 0-16,-4-2 3 0,-3-2-1 0,0-4-5 15,0-1-1-15,-7-6-3 0,7 2-7 16,-3-6-15-16,0-2-36 0,-4 1-39 15,14-1-52-15,-1 1-45 0,5 0-59 0,2-1-78 16,7-1-90-16,-1 0-104 0,11 0 51 16,5-2-232-16,4 1-188 0</inkml:trace>
  <inkml:trace contextRef="#ctx0" brushRef="#br0" timeOffset="24302.48">15240 3963 2183 0,'0'0'162'16,"0"0"18"-16,-7 7-15 0,7-7-14 0,0 0-7 16,0 0-21-16,0 0-6 0,46-20-5 15,-19 12-9-15,13-5-7 0,-7 1-16 16,17-9 5-16,-7 10-14 0,-5 1-12 15,-5 0-3-15,-6 2-2 0,3 1-9 0,-7-1-11 16,0 4 3-16,-3-2-31 0,0 2-40 16,-3 1-68-16,-1-1-55 0,-2 0-50 15,-1 2-44-15,1-3-24 0,-5-1-53 0,-2-3-145 16,-4 2 33-16,0-6-171 0,-3-2-110 16</inkml:trace>
  <inkml:trace contextRef="#ctx0" brushRef="#br0" timeOffset="24551.56">15619 3532 1948 0,'-13'-5'190'0,"13"5"8"0,-6-6-2 0,6 6-19 16,0 0-17-16,0 0-19 0,-30 17-8 15,26-9 10-15,0 10 9 0,-2 7 11 16,-4 7 8-16,10 10 22 0,0 12-3 0,-3 4-2 16,3 2 7-16,10 1-7 0,-7 6-8 15,7-9-37-15,0 3 2 0,3-3-12 16,-6-3-17-16,3-8-15 0,-3-7-8 0,-4-7-4 15,0-8-2-15,1-5-12 16,-1-1-11-16,0-3-27 0,-3-4-28 0,0-4-42 0,0-3-58 16,0-5-57-16,0 0-79 0,0 0-86 15,0 0-100-15,-10-34-103 0,10 18-105 0,-3-4 51 16,3-1-473-16,0-1-516 16</inkml:trace>
  <inkml:trace contextRef="#ctx0" brushRef="#br0" timeOffset="26252.42">16590 3725 3108 0,'0'0'62'0,"6"-8"-1"0,-6 8-6 16,0 0-9-16,0 0-9 0,0 0-1 15,0 0-1-15,0 0-11 0,0 0-1 0,0 0 0 16,0 0-7-16,0 0 11 0,0 0-2 15,13 15 2-15,-13-15-18 0,-3 14 13 16,3-14-3-16,-16 18 5 0,2-7-19 16,1-1-2-16,-1 0 5 0,-2-2 5 15,2-1-2-15,1 0 1 0,-4-3-5 0,4 3 1 16,-4-3-4-16,17-4 6 0,-23 3-1 16,23-3 3-16,-23-3-3 0,6 0 15 0,1-5-7 15,6 4-3-15,-7-6 12 0,7 3 2 16,-7-8-5-16,7 1-8 0,4-5 3 0,-5-1 7 15,8 1-4-15,3 1-6 0,0-2 3 16,3-5 6-16,4 0-19 0,0 0 18 16,6-4 1-16,-7 8 5 0,5 3 3 0,2 0 0 15,-6 4-1-15,0 2-1 0,-1-1-7 16,1 5-1-16,-1 1-2 0,4 1-5 16,-10 6-5-16,30 3 4 0,-13 4 1 15,0 8-1-15,9 6-2 0,4 11-1 0,0 0 0 16,-3 6 1-16,3 2 13 0,-10 0 8 15,7 3 17-15,-11-1 9 0,8-2 0 16,-11-7 3-16,-6-3 2 0,3 0-6 0,-7-5-4 16,0 0-2-16,-3 0-2 0,-3-4 1 15,0-2 3-15,-7 1-8 0,-4-2-7 16,-2-1 1-16,-11 1-4 0,1-6-4 16,2 1-7-16,-3-5-13 0,-3 0-19 0,3 0-22 15,5-3-26-15,-2-1-36 0,7 0-40 16,1-1-56-16,-1-3-60 0,4-7-74 0,-1 3-96 15,8-6-168-15,2 3 58 0,4-5 58 16,7-5-306-16,7-1-264 0</inkml:trace>
  <inkml:trace contextRef="#ctx0" brushRef="#br0" timeOffset="26485.67">17330 3810 2446 0,'0'0'161'0,"0"0"-3"0,30-14 7 16,-11 10-19-16,5-9-4 0,6 1-16 16,6 2-12-16,18-8-8 0,-4 0-18 15,-7 10-4-15,11-13-10 0,-18 8-10 0,-3 5-5 16,-3 4-2-16,4-3-9 0,-4 1-38 16,-3 2-47-16,-4-1-66 0,-3 2-70 15,0 3-69-15,-7-3-70 0,-3 3-120 0,-10 0-53 16,13 0 57-16,-13 0-197 0,10 6-122 15</inkml:trace>
  <inkml:trace contextRef="#ctx0" brushRef="#br0" timeOffset="26652.1">17563 3978 1884 0,'-13'14'76'0,"3"-6"17"16,6-5 22-16,4-3 5 0,0 0 6 0,0 0-8 15,0 0-5-15,40 1-5 0,-10-9-10 16,0 2-17-16,10-5 5 0,0 2-21 15,10-7 2-15,-10 4-6 0,-4 2-10 0,-6 3-17 16,1-1-37-16,-5 1-32 0,1 4-41 16,-7-1-50-16,0-3-45 0,-6 6-49 0,-1-4-62 15,-3 0-133-15,0-1-255 0,-4-2-164 16</inkml:trace>
  <inkml:trace contextRef="#ctx0" brushRef="#br0" timeOffset="27968.83">19183 3582 2085 0,'-3'-12'179'0,"-1"-1"28"16,1 2 21-16,-1 4 16 0,4 7 9 0,-3-14-11 16,3 14-13-16,-7-8-29 0,7 8-24 15,0 0-15-15,0 0-16 0,0 0-3 16,0 40-4-16,0-15-7 0,7 10-9 0,3 12-8 15,-3 3 8-15,-4 3-5 0,10 0 2 16,-9-3-14-16,3 1-4 0,-1-1-8 16,-3-6-4-16,4-9-13 0,-7-6-6 15,3 5 3-15,5-7-10 0,-5-5-51 0,0-2-33 16,3-2-46-16,1-3-42 0,-1-2-34 16,-6-1-42-16,8-6-83 0,-2-2-90 0,-6-4-79 15,0 0-139-15,37-10-20 0,-14-1 57 16,1-7-392-16,19-3-411 0</inkml:trace>
  <inkml:trace contextRef="#ctx0" brushRef="#br0" timeOffset="28518.62">20603 3767 2750 0,'6'-4'50'0,"8"-5"23"15,-14 9 4-15,10-9 7 0,-4 3 6 16,-6 6-4-16,10-7 2 0,-10 7-2 0,7-7 5 15,-7 7 4-15,0 0-10 0,0 0-7 16,4-11-19-16,-4 11-1 0,0 0-1 0,0 0-14 16,0 0 7-16,-51 6-7 0,24 1-3 15,-3-2-12-15,5 2 3 0,-16 4-3 16,-13 2-13-16,-5 1 10 0,2 1-3 0,4 0-7 16,-1-1 5-16,11 0-2 15,-10 1-5-15,10-5 5 0,10 0-7 0,6-2 1 16,6-4-12-16,-2 2 4 0,7 1 13 15,-5-2 2-15,5-2 11 0,2-2 19 0,1 2 14 16,13-3 18-16,-17 6 13 0,17-6 7 16,-16 0-3-16,16 0-9 0,0 0-4 15,-27-13 0-15,24 3-7 0,0-5-15 0,-5 0-5 16,16-5-4-16,-5-5-10 0,10-19 4 16,4-2-10-16,6-8-7 0,0 8-1 0,7-2 2 15,0 3-3-15,-3 1-1 0,-3 2 15 16,-2 16 13-16,-8 1 6 0,-1 5 8 15,-2 2 15-15,-5 6-18 0,4-1-2 16,-4 2-23-16,2 7-13 0,-8 4 6 16,0 0-7-16,0 0-13 0,33 25 10 0,-23-3-15 15,7 21-4-15,-1 4-1 0,-2 3 2 16,-1 3 3-16,-4 4 2 0,5-1 7 0,-4-1-10 16,4-1-1-16,-8 2 12 0,1-3-17 15,-1-6 10-15,1-7 1 0,0-8-3 0,3-1-4 16,-4-9-31-16,1 0-27 0,-4-1-37 15,1-7-32-15,-1 1-34 0,4-1-38 16,-1-3-48-16,1-3-55 0,0-3-75 0,3-4-104 16,-10-1-178-16,16-1 57 0,-16 1 67 15,17-10-384-15,-4 0-392 0</inkml:trace>
  <inkml:trace contextRef="#ctx0" brushRef="#br0" timeOffset="30002.1">1612 5875 2754 0,'0'0'113'0,"-22"0"29"15,22 0 14-15,0 0-5 0,-20 3 0 16,20-3-11-16,0 0-7 0,0 0-11 16,0 0-13-16,0 0-17 0,0 0-10 15,0 0-5-15,0 0-7 0,46-24-8 16,-9 15-6-16,20-7-6 0,-1 2-1 0,7-4-8 16,0 3 1-16,5 0-5 0,-8-2-10 15,0 3-22-15,-4 0-45 0,-12 3-54 16,-5 3-47-16,-5 0-40 0,-8-1-36 0,1 5-27 15,-3-3-30-15,-8-1-25 0,-2 1-42 16,-4-3-66-16,-4 2-43 0,-3-2-221 0,-6 3-167 16</inkml:trace>
  <inkml:trace contextRef="#ctx0" brushRef="#br0" timeOffset="30236">2256 5492 1916 0,'-7'-10'-35'16,"4"3"28"-16,3 7 25 0,-3-15 12 15,3 15 3-15,-3-7 3 0,3 7 1 0,0 0 7 16,0 0 4-16,19-11 4 0,-19 11 6 15,24 5 2-15,-4 1 5 0,-1 2 5 16,5 9-2-16,0 2-4 0,-1 1 0 0,-4 5 3 16,-1 5-10-16,-2 1 1 0,-2 11-3 15,-5-5 12-15,-5-2-12 0,-4 1 1 0,-4-3-5 16,-2 16-13-16,-11-6 2 16,4-6 0-16,-11 1-6 0,-3-6-9 0,5-2-14 15,-2-9-41-15,-6 12-38 0,0-10-49 16,10-4-61-16,-4-1-79 0,2-5-122 15,1 2-65-15,8-5-169 0,0 1-112 0</inkml:trace>
  <inkml:trace contextRef="#ctx0" brushRef="#br0" timeOffset="32718.87">12033 5485 1916 0,'0'0'152'0,"0"0"36"0,-11-6 13 0,11 6-2 16,0 0-12-16,0 0-1 0,0 0-20 16,0 0-16-16,0 0-15 0,0 0-2 15,-19 24 26-15,22-5 2 0,-3 9 5 16,7 7 18-16,-7 5-1 0,3 13-14 0,-3 4-10 15,3-2-5-15,5 2-7 0,-5-1-21 16,0-2-6-16,-3-1-21 0,3-2 1 0,1-8-15 16,-1-7-1-16,0-7-15 0,0 2 0 15,4-6-15-15,-3-3-14 0,-4-4-35 0,3-4-26 16,0 1-21-16,1-5-24 16,-1-4-53-16,-3-6-64 0,0 0-72 0,0 0-48 15,0 0-62-15,0 0-36 0,-10-31-86 16,10 12-79-16,-7-5 44 0,7-1-368 15,0 0-372-15</inkml:trace>
  <inkml:trace contextRef="#ctx0" brushRef="#br0" timeOffset="33002.61">12040 5860 2541 0,'0'-28'-33'0,"3"0"39"15,-3 3 37-15,0 0 22 0,0-1 20 16,3-2 2-16,3-5 11 0,5 2 7 16,2-15 7-16,1 10 13 0,5-3 1 0,5 2 3 15,-11 4-10-15,7 8-11 0,-7 5-6 16,1 2-11-16,2-3-8 0,-2 7-16 15,2-1-6-15,1 8 0 0,4-1-14 0,-2 6 1 16,-2 4-9-16,2 3-6 0,2 8-2 16,2-1 0-16,-7 6-1 0,8 3-4 15,-10 8-2-15,-4-2-3 0,-4 3 3 0,-3 2 2 16,0 0-10-16,-9 4 7 0,3-4-10 16,-7 0 6-16,-10 7-3 0,-1-10-7 15,2-1-7-15,-5-7-20 0,7-4-37 0,-2-2-29 16,2-3-55-16,4-2-48 0,-1 0-48 15,1-5-65-15,4 1-60 0,-2-5-163 0,11-1 45 16,0 0 53-16,0 0-206 0,0 0-129 16</inkml:trace>
  <inkml:trace contextRef="#ctx0" brushRef="#br0" timeOffset="33185.08">12680 5797 1975 0,'0'0'157'0,"22"0"21"0,-22 0-17 15,30-7 7-15,-9-1-4 0,-1-2-14 16,4-2-11-16,5-6-10 0,5 4-13 16,-4-4-13-16,16-2-12 0,-9 2-1 0,-4 6-24 15,0-1-49-15,-6 2-72 16,-4 3-87-16,1-3-87 0,-8 4-69 0,-2 1-133 0,-1 5-37 16,-2-2 57-16,-11 3-157 0,0 0-70 15</inkml:trace>
  <inkml:trace contextRef="#ctx0" brushRef="#br0" timeOffset="33369.81">12846 5982 1697 0,'-20'21'48'16,"7"-4"11"-16,3-8 14 0,4 2 20 15,1-7 20-15,5-4-4 0,0 0-7 0,38 6-2 16,-8-12-4-16,3 2-16 0,-3-4-7 16,13 1 0-16,-3-3-18 0,1-2 1 0,-5 4-8 15,4-1-10-15,-10 2-28 0,0 0-47 16,-3 0-54-16,-1-1-60 0,-2 1-63 15,2-1-115-15,-9 1-84 0,-1 0-161 0,1-1-76 16</inkml:trace>
  <inkml:trace contextRef="#ctx0" brushRef="#br0" timeOffset="37785.37">14609 5635 1893 0,'-3'-13'250'0,"3"6"-8"16,0 7 3-16,-7-11-13 0,7 11-22 16,0 0-24-16,0 0-26 0,0 0-12 15,0 0-18-15,0 0-5 0,-9 36-11 0,12-19-16 16,-3 11 6-16,0-2-8 0,0 5-5 16,0 6-2-16,0 4-5 0,0 11-3 15,0-7-6-15,0 10-5 0,0-10-5 16,0-8-4-16,0 3 1 0,-3-2-9 0,3-3-8 0,0-5-29 15,0 1-34-15,0-6-45 16,3-3-27-16,-6-5-57 0,6 1-70 0,3-6-75 16,1-5-86-16,7-1-184 0,-5-6 40 15,12-3 44-15,9-4-290 0,0-7-258 16</inkml:trace>
  <inkml:trace contextRef="#ctx0" brushRef="#br0" timeOffset="38335.92">15853 5825 2310 0,'0'0'71'0,"0"0"14"0,3-10 3 0,-3 10 0 16,0 0 4-16,7-11-1 0,-7 11 10 16,0 0-11-16,0 0-16 0,0 0-2 0,0 0-2 15,-34-4-9-15,34 4-12 0,-39 10 5 16,12-5-2-16,-3 2 2 0,-10 3-3 15,-13 5-16-15,-1-1 7 0,-3 7-10 0,8-3-2 16,-8 2 1-16,-3-4 0 16,3 2-10-16,7 3-2 0,10-6 16 0,4-2-10 0,-1 1 3 15,7-3-5-15,3-3-6 16,7-2 1-16,4 2 1 0,2-4-2 0,1-1 23 16,-4 5 8-16,7-6 14 0,10-2 7 15,-17 2-4-15,17-2-7 0,0 0 1 0,-22-4-6 16,22 4-1-16,-11-15 0 0,4 5-8 15,11-2-6-15,2-9 2 0,5-7-4 16,-2-4-6-16,15-12 4 0,-5-5-5 0,19-10 5 16,-5-4 0-16,0 3 3 0,7-1 7 15,-16 17 7-15,2 2 21 0,1 2 3 0,-4 9 11 16,-6 9 3-16,-4 1 5 16,-3 7-7-16,0-1-2 0,0 3-22 0,-7 3-10 15,-3 9-12-15,14-4 4 0,-14 4-9 0,0 0-2 16,13 29 2-16,-10-5-2 0,8 11-9 0,-11 5 5 15,3 15 1-15,-3 5 0 16,0 0-12-16,0 0 6 0,-6-1-8 0,2 4 7 16,-3-5-7-16,7-4 5 0,3 2 7 15,-3-12-18-15,0-6-24 0,4-2-26 16,3-3-42-16,-4-4-43 0,0-4-37 0,4 0-61 16,-1-11-62-16,2 1-59 0,1-5-80 15,4-3-131-15,1-3-41 0,-1-4 57 0,14-5-421 16,-4-2-437-16</inkml:trace>
  <inkml:trace contextRef="#ctx0" brushRef="#br0" timeOffset="38555.33">16263 6007 2906 0,'17'4'118'0,"-17"-4"10"0,0 0-4 15,13-8-5-15,-4-3-15 0,5 1-6 16,13-5-10-16,0 1-3 0,2-4-11 0,18-6-13 15,-4-1-1-15,7 6-2 0,-13 2-6 16,-4 3-12-16,-3 3 5 0,3 1-12 16,1-2-2-16,-8 4-1 0,1-1-40 0,0 5-55 15,0 1-61-15,-7 2-61 0,3-2-65 16,-3 0-69-16,-3 1-112 0,-4-1-60 16,0 1 55-16,-2-2-218 0,-2 0-153 15</inkml:trace>
  <inkml:trace contextRef="#ctx0" brushRef="#br0" timeOffset="38805.81">16743 5528 2107 0,'-11'-6'211'15,"11"6"26"-15,-9-5 7 0,9 5-1 0,0 0-16 16,0 0-22-16,0 0-22 0,0 0-19 16,-30 12-17-16,23-5-14 0,4 10-14 15,0 2-7-15,-8 12-10 0,5 1-5 16,3 3-4-16,-4 17-5 0,4-2 3 15,3-5-3-15,-3 10-10 0,6-2-8 0,0 0-6 16,-3-2 0-16,3-5-5 0,-3-6-14 16,7-5-33-16,-4-3-45 0,3 3-61 0,2-5-53 15,5-2-82-15,-4-6-70 0,2-9-85 16,-1-4-125-16,-1-3-60 0,9-2 61 0,-2-5-346 16,1-8-339-16</inkml:trace>
  <inkml:trace contextRef="#ctx0" brushRef="#br0" timeOffset="39189.75">17406 5732 2564 0,'14'-17'66'0,"2"2"1"0,-2 0-5 0,2 5-6 16,-2 0-5-16,-1 2-6 0,4 1-6 16,-1 2-2-16,-2 2 4 0,-14 3-8 15,26 3-1-15,-26-3-7 0,23 15 2 16,-13 0-2-16,1 2-8 0,-5 1-3 0,-3 1-5 15,1 2 11-15,-1-4-9 0,-3 1-6 0,3 0 4 16,-3-1 2-16,4-2-1 0,-4 0-3 16,7 0 1-16,-1-1 5 0,-3-1-2 15,7-1 3-15,1 4 13 0,-5-1-2 16,7 4 5-16,-2 2 11 0,-2-1 1 0,1 0 1 16,4 5-13-16,-11-4 18 0,0 4-4 15,-3 4-1-15,4-4-6 0,-8 2-4 16,1 0-4-16,-3-4-1 0,-5 2 6 0,-2-6-7 15,-4-1 1-15,-5 0 0 0,1-4 1 16,-9 0-12-16,3-11-12 0,4 1-4 16,-3-1-34-16,-12-6-31 0,5 0-23 0,-3-4-30 15,6 0-31-15,-7-4-30 0,14 1-28 16,-1 1-41-16,5-4-57 0,8 2-131 0,1 0 11 16,7 1-173-16,6-2-97 15</inkml:trace>
  <inkml:trace contextRef="#ctx0" brushRef="#br0" timeOffset="39952.5">18746 6044 1832 0,'0'0'87'0,"0"0"7"0,0 0-5 16,0 0-4-16,0 0-7 0,10 6-12 0,-10-6 2 16,0 0 5-16,0 0-5 15,0 0 0-15,0 0 3 0,0 0-5 0,0 0-3 16,0 0 7-16,0 0-8 0,0 0 30 16,0 0 3-16,-46-3-2 0,46 3 1 15,-34-11 3-15,14 10-7 0,3-9 2 0,-2-4 14 16,-5 3-5-16,1-4 1 0,-4-3 2 15,3-2 2-15,8-2-7 0,-4-3-3 0,7 3-3 16,2-3-7-16,-2-3-4 0,7-2-5 16,3 5-7-16,3-5-6 0,3 1-7 15,0-3-6-15,7 3 2 0,4-1-5 0,-5 2-5 16,4 3-2-16,1-2-3 0,7 4-6 16,-9 3-2-16,9 2-5 0,-15 4-2 0,7 3-10 15,1 2-4-15,-1 4-3 16,-13 5-1-16,24 7-5 0,-18 3 2 0,0 5-1 15,2 5-1-15,-5 13 5 0,-3 3-4 16,-7 18 2-16,-3 1 1 0,0 3 2 16,-7 14 3-16,-2-2-2 0,-5-4 5 0,7-5 5 15,1-4 1-15,2 0 0 0,4-1 3 16,7-1 1-16,-3-2 2 0,9-11 12 0,0-6-4 16,7-7 12-16,-7-4 22 0,8-4 33 15,5-7 8-15,-2-6 13 0,5-5-8 0,-2-2-6 16,10-5-13-16,3-6-7 0,0-5-10 15,13-13-9-15,-3 0-6 0,-3-1-8 16,-3-4-17-16,-12 5-16 0,-5 3-26 16,-4 6-14-16,1-1-28 0,-11 2-44 0,4 0-29 15,-4 6-33-15,-10-1-34 0,4 3-49 16,0 1-45-16,-8 2-40 0,5 1-60 0,-10-1-52 16,2 2-149-16,-2-1 4 0,2 5 61 15,-5-2-391-15,1-3-389 0</inkml:trace>
  <inkml:trace contextRef="#ctx0" brushRef="#br0" timeOffset="40335.89">17886 5465 2773 0,'7'-20'127'0,"-1"7"12"0,-6 3 5 15,7-1-20-15,-7 11-8 16,10-4-5-16,-10 4-20 0,0 0-3 0,40 25 1 15,-20-3 6-15,17 19 12 0,-1 17 9 16,4 4-1-16,-10 5-3 0,0 4-10 16,-13 1 8-16,-4 3-21 0,-10-8-9 0,-3 2-2 15,0 2-5-15,-6 12-3 0,-7-6-12 16,-11-4-31-16,4-19-38 0,-7-1-37 0,5-3-56 16,-15-7-67-16,-7-8-77 0,1-6-84 15,-4-4-99-15,-2-4-136 0,5-11 56 0,4-5-377 16,-4-5-371-16</inkml:trace>
  <inkml:trace contextRef="#ctx0" brushRef="#br0" timeOffset="40919.37">14130 5529 2573 0,'-11'-22'2'15,"1"1"28"-15,4 5 29 0,-4 3 29 0,3 1 17 16,0 3 10-16,1 2-3 0,6 7-13 16,-13-9-6-16,13 9-9 0,0 0-24 0,-27 27-5 15,13 1-1-15,1 26 5 0,-1 9-6 16,8 23-7-16,9 6-6 0,8 5 4 15,5 8-13-15,17 26 22 0,-6-27-7 0,20 18-4 16,3-9-1-16,-3-23 2 16,5-7-11-16,2-8-5 0,3-5-41 0,0-13-58 15,9-9-83-15,1-16-103 0,-14-14-164 16,14-8-98-16,-14-16 53 0,17-2-274 0,0-11-232 16</inkml:trace>
  <inkml:trace contextRef="#ctx0" brushRef="#br0" timeOffset="43237.71">19409 5710 2183 0,'0'0'34'0,"-19"-3"12"0,19 3 16 0,-14-4 8 16,14 4-9-16,0 0 4 0,0 0-5 15,-10-6-7-15,10 6 4 0,0 0-7 0,20-18-4 16,3 9-11-16,7-7-7 0,0 4 3 16,24-8-5-16,-11 5-2 0,10 0 2 15,-10 5-9-15,-2 0 2 0,-4 3 0 0,-4 2 2 16,-10 2-3-16,7 3-1 16,-3 4 13-16,-4 5 5 0,-3 3 12 0,0 3 15 15,-7 3 1-15,1 3 11 0,-4 3 5 16,-4 1 10-16,-2 1 8 0,-8 5 14 0,1 5 0 15,3-3 3-15,-13 16 0 0,6-2 9 16,-3 3-3-16,-10-4-2 0,0 1 3 16,7-3-12-16,-4 4-8 0,4-4-9 0,0-5-8 15,3-10-7-15,-4 3-8 0,8-1-5 16,-1-1-2-16,0-2-8 0,0-3-9 0,7-8-6 16,0 2-24-16,-3-1-25 0,3-5-24 15,3-2-23-15,-3-3-36 0,3 0-56 16,-3-8-65-16,11 0-68 0,-11 0-68 15,7-16-53-15,-4-1-154 0,-3-4 26 0,0-4 51 16,0 0-278-16,0 2-247 0</inkml:trace>
  <inkml:trace contextRef="#ctx0" brushRef="#br0" timeOffset="43435.09">19679 6147 2238 0,'-17'-3'46'0,"17"3"17"0,0 0 24 15,0 0 1-15,-9-8-8 0,9 8-7 0,17-14-4 16,-1 3-2-16,11 3 0 0,6-9-3 15,17-2-10-15,7 5-6 0,-1-7 3 0,1 6-10 16,-7-2-5-16,-10 7-1 16,-7 2-3-16,-6 1-10 0,0-1 3 0,-7 2-35 15,-1 5-41-15,-5-5-46 0,-1 6-45 16,4-1-51-16,-7-5-42 0,0 4-64 0,-10 2-121 16,17-5-206-16,-17 5-123 0</inkml:trace>
  <inkml:trace contextRef="#ctx0" brushRef="#br0" timeOffset="44069.88">13622 7753 2092 0,'-26'4'266'16,"6"-1"8"-16,3 2 0 0,4-2 1 0,-1-2-5 15,14-1-6-15,-13 6 0 0,13-6-10 16,0 0-21-16,0 0-20 0,0 0-30 0,31-25-17 16,19 7-18-16,3-4-15 0,13-2-50 15,14-2-51-15,4 2-66 0,-21 7-79 0,1 2-105 16,-8 3-102-16,-13 2-100 16,-9 3-210-16,-8 1 50 0,-2 4 73 0,-8 0-378 15,1-2-368-15</inkml:trace>
  <inkml:trace contextRef="#ctx0" brushRef="#br0" timeOffset="44238.75">13823 7969 2554 0,'-14'16'-19'15,"1"-7"25"-15,13-2 30 16,0-7 17-16,0 0 2 0,51-4-7 0,-15-7-2 0,27-7-1 16,13-7-7-16,5 0-10 15,-5 0 3-15,-19 1-12 0,-4 5-38 0,-2 1-37 16,-2-3-51-16,-12 10-49 0,-7-3-56 15,-10 8-83-15,0-2-107 0,0 1-174 16,-3 2-77-16</inkml:trace>
  <inkml:trace contextRef="#ctx0" brushRef="#br0" timeOffset="45452.44">16076 7694 1852 0,'0'0'185'0,"-10"-16"0"15,10 16-1-15,0 0-2 0,0-10-15 16,0 10-14-16,0 0-18 0,0 0-8 16,0 0 4-16,0 0 11 0,0 37 12 0,4-17 8 15,-1 10 1-15,0 8-2 0,0 13-1 16,7 5-2-16,-6 4-13 0,-4-2-6 0,7 0-6 15,-4 2-6-15,0-2-12 0,0-1-7 16,-3 2-15-16,4-7-1 0,-1 4 1 16,0-17-24-16,1-3-4 0,3-4-7 15,-4-7-37-15,0-6-30 0,7-1-45 0,-7-4-29 16,5 3-35-16,1-10-64 0,4-6-80 16,-2-2-76-16,-2-6-75 0,12-10-169 15,-5-8 16-15,14-8 73 0,-3-9-378 0,3 3-353 16</inkml:trace>
  <inkml:trace contextRef="#ctx0" brushRef="#br0" timeOffset="45769.98">16566 7857 2560 0,'7'-21'39'0,"-4"4"23"0,3 3 8 16,2-1 15-16,1 3 3 0,4-6 15 0,11-2-7 15,-4-1-3-15,7 5-17 0,16-9 6 16,-13 8 7-16,0 6-19 0,3-3 3 0,-3 6-14 15,0 5 6-15,-3-3-18 0,-3 9 6 16,6 3-19-16,0 1 7 0,3 8 10 0,-9 3 7 16,12 11 4-16,-13-1 10 0,-6 2 3 15,6 9 13-15,-13-1-5 0,10 10 4 16,-13 0-3-16,3-1-1 0,0 3 3 0,-10-7-14 16,-4-4-2-16,1-2-10 15,3 1-1-15,-10 10-7 0,0-9-6 0,7-3 0 16,0-6 0-16,-1-3-23 0,8-2-30 0,-1 0-44 15,-3-5-48-15,0-2-43 0,0-3-62 16,3-4-41-16,1-2-56 0,-4-4-66 16,0-5-123-16,0 0-45 0,0 0 56 0,0 0-293 15,0 0-260-15</inkml:trace>
  <inkml:trace contextRef="#ctx0" brushRef="#br0" timeOffset="45952.68">16946 8368 2284 0,'0'0'62'0,"-24"0"49"16,24 0 31-16,0 0 13 0,-16-3-4 0,16 3-10 15,-6-8-7-15,6 8-17 0,0 0-18 16,22-22-3-16,-5 6-19 0,7 4-8 16,6-2 6-16,3-3-14 0,-6 9-9 15,6-5-12-15,-3 1-8 0,7-1-32 0,-10 2-42 16,-8 7-34-16,-2-1-39 0,3 0-37 16,-7 1-36-16,5 3-43 0,-9-6-22 15,1 7-84-15,-10 0-110 0,17-8 26 0,-14 5-136 16,-3 3-58-16</inkml:trace>
  <inkml:trace contextRef="#ctx0" brushRef="#br0" timeOffset="47353.02">18949 8269 1714 0,'-13'-9'93'0,"-4"0"5"0,7 2 7 0,1 0-7 16,-2 2-3-16,-5-2-7 0,5 1-12 15,-5 5-5-15,-1-10 5 0,-2 5-1 16,5 5 3-16,-9-5 2 0,6 5 7 0,-6-7 3 15,3 5-4-15,-3-4 5 0,-1 0 4 16,-6-1 5-16,3-2 4 0,-6-4-2 16,6 3 3-16,-3-4-3 0,3-2-1 0,2-4 0 15,1 0-3-15,0 0 3 0,8-2-5 16,-1-2-13-16,4-5 3 0,6 3-11 16,7-5-7-16,3-4-12 0,4 1-2 0,3-12-6 15,7 4-4-15,-1-3-4 0,2 15-8 16,7-9-7-16,2 4 5 0,3 10-6 15,-10 5-3-15,7 4-3 0,-14 5-2 0,14 1-5 16,-10 9-3-16,-1 2-8 0,-16 0 5 16,41 14-2-16,-25 4 1 0,-6 2-4 0,0-1 3 15,0 14-9-15,-7 3 7 16,-9 19 5-16,-4-5-3 0,-4 1 0 0,-5 20-3 16,2-13 0-16,-10 9 9 0,-3 1 0 0,3 0-3 15,0-6 6-15,2 2 2 0,4-8-1 16,7-5 0-16,5-2 0 0,-1 1 2 0,7-15-2 15,3-2 0-15,0-7 3 16,6-1-2-16,-3-1 5 0,7-5 0 0,4 1 5 16,-1-8 3-16,4-1 10 0,7-9-6 15,1-2-3-15,9-6-1 0,3-2-2 0,0-5 2 16,9-10-7-16,4-2-1 0,-7-6-16 16,1-1-14-16,-8 6-24 0,4-7-40 0,-7-1-56 15,-6 13-39-15,-10 1-51 0,-1 7-57 16,-2 1-66-16,-7 2-68 0,-1-5-171 15,5 6 53-15,-5 2 66 0,4 3-277 16,0-4-233-16</inkml:trace>
  <inkml:trace contextRef="#ctx0" brushRef="#br0" timeOffset="49636.58">19776 7630 2157 0,'-10'2'15'0,"10"-2"30"0,-6 4 30 16,6-4 1-16,0 0 3 0,0 0 3 16,0 0-11-16,0 0 4 0,0 0-8 15,0 0-6-15,60-29 1 0,-14 12-5 16,11 2-14-16,3-6 1 0,0 3-4 0,0 4 3 16,-11-1-12-16,2 8 7 0,-15-1-8 15,-6 6 3-15,-3 2-3 0,3 4-3 0,-3 6 18 16,-7 3 9-16,-4 2 20 0,5 10 19 15,-8 0 16-15,-4 8 11 0,-4 2 14 16,-2 0 9-16,-3 20 16 0,-3-2 9 0,-2-11-6 16,2 8-3-16,-10 0 3 15,7-10-10-15,-5-5-8 0,5-1 1 0,2-2-19 0,-2-1-16 16,-4-3-14-16,6-6-10 16,1 3 2-16,-4-7-23 0,7 0-4 0,-3-1-3 15,0-5-40-15,3-2-33 0,0 1-33 16,0-3-45-16,3 3-33 0,-3-4-15 0,3-1-35 15,-3-6-68-15,0 0-62 0,0 0-47 16,0 0-52-16,0 0-80 0,-6-31-83 0,-4 19 49 16,3-2-343-16,0-4-345 0</inkml:trace>
  <inkml:trace contextRef="#ctx0" brushRef="#br0" timeOffset="49836.68">20196 8076 2498 0,'0'0'14'0,"-14"-8"44"15,14 8 36-15,-3-11 8 0,3 11 14 0,0-14 1 16,0 14 3-16,17-24-13 0,-4 12-3 15,4-2-6-15,13 1-13 0,-3-6-5 0,6 2-4 16,4 5-11-16,-4-2-5 0,13-4-6 16,-2 3-6-16,-14-1-11 0,7 8-4 15,-1 0-8-15,-6-1-37 0,-9 1-45 0,-2 4-42 16,1 0-34-16,-6 1-31 0,-4-3-20 16,-10 6-38-16,16 0-36 0,-16 0-63 0,0 0-119 15,7-1 12-15,-7 1-141 0,0 0-71 16</inkml:trace>
  <inkml:trace contextRef="#ctx0" brushRef="#br0" timeOffset="62487.71">25022 11251 2117 0,'-16'-1'145'0,"-1"-5"-16"16,4 5-20-16,0 1-25 0,-1-3 3 15,5 0-27-15,9 3-9 0,-27-3-9 0,10 6 1 16,4 0 2-16,-7 1-4 0,3 3-4 15,0 4 2-15,-2 2-1 0,-1 2-9 0,2 0 8 16,-4 6-5-16,5 8 13 0,1-2-16 16,-5 13 5-16,7-3-1 0,8-3 11 0,-1-2-6 15,4-2 2-15,3-1-5 16,7 2 15-16,-1-1-8 0,5-7 3 0,5 2-11 16,8-3-4-16,2-3 1 0,1-6-7 15,6-1 0-15,4-6 3 0,-1-6-4 16,1-3-3-16,3-4-5 0,0-1 1 0,0-5 1 15,-7 1 2-15,-3-1-12 0,3-1 11 16,-3-5-9-16,-3 2-1 0,-6 3 3 0,-5-5 0 16,4 8-11-16,-6-7 8 0,-1 5 1 15,-7-1-10-15,4-5 3 0,-3 5 1 0,-3 2 4 16,-1-5-6-16,-3 4-12 16,-7-2 4-16,4 3-4 0,-7-1-1 0,0 1-6 15,0-1 0-15,-4 2 16 0,1 1-9 16,-1 1 5-16,-5-4-1 0,2 2 6 15,-3 0-14-15,0-3 21 0,0 6-9 0,1-9-1 16,-5 9-11-16,-6-9 8 0,3 3 9 16,0-4-5-16,4-1 6 0,0 1-8 0,0 1 15 15,-1-5-4-15,11 4-7 0,-10-6 0 16,2 3 6-16,5-2 3 0,2-2 5 0,5 2-1 16,2 4-2-16,0-6 2 0,7 3-4 15,-7-3-2-15,10 0 2 0,1 1 2 0,3 5-15 16,0-5 8-16,2 5 6 0,5 2-1 15,-1 2-5-15,4-1-4 0,6 8 1 16,0 1 3-16,-2 7 1 0,2 0-16 16,3 7 5-16,1 7 5 0,3 3-5 15,6 10 9-15,-6 7-5 0,-6-8-4 0,-7 2 0 16,2 12 18-16,-8-2-10 0,-4-4 8 16,-1 1-10-16,-9 5-12 0,0-5-24 0,3 3-22 15,-10 12-47-15,6-13-48 0,0-6-54 16,1-12-95-16,3-1-189 0,3-5 42 0,5-4 45 15,2 0-176-15,2-8-82 0</inkml:trace>
  <inkml:trace contextRef="#ctx0" brushRef="#br0" timeOffset="63286.82">27556 11376 1696 0,'20'-7'16'0,"-20"7"12"16,17-1 19-16,-11-5 16 0,-6 6 6 16,14-7 8-16,-14 7 3 0,13-8 4 0,-13 8-1 15,7-4 5-15,-7 4 3 0,0 0-8 16,0 0 9-16,0 0-16 0,0 0 0 15,0 0-8-15,0 0 8 0,0 0-12 16,-40 0-12-16,40 0 7 0,-37 1-20 16,14 5 11-16,-1 1-8 0,-3-5-4 0,-3 7-7 15,0-2 5-15,0 0-9 0,-3 1-11 16,3-4 15-16,-6 10-11 0,-1-7 4 0,1 4-12 16,-1 0 0-16,10-1 7 0,-6 1-3 15,3-1-6-15,7-2 14 0,-8 3-11 16,8-1 12-16,-4 1-15 0,0-4 7 0,11 0-5 15,-4-3 10-15,7 4 17 0,-1-2 9 16,-2-1 4-16,16-5 21 0,-17 5 23 0,17-5 11 16,-16 0-9-16,16 0-10 15,0 0-5-15,-17-13-11 0,10 2-3 0,1 3-6 16,6-9-6-16,3-1-9 0,-3-7-2 16,6-8-3-16,4-17-6 0,7 0-2 15,-4-6-4-15,7 5 3 0,1-2 8 0,-2 3 3 16,-2 3 10-16,4 4 13 0,-12 8 15 15,4 10 14-15,-5 4 5 0,-2 3-12 0,0 7-3 16,1-3-12-16,-4 3-21 0,5 3-5 16,-8 8 2-16,0 0-12 0,0 0-5 0,19 19-1 15,-13 5-1-15,5 2 8 0,-1 23-4 16,-1 2-11-16,-1 3-2 0,-2 0 6 16,7 6-4-16,-6-4-6 0,0 1 6 15,0 1-12-15,2-3-2 0,2-3 7 16,-5-12-1-16,-2-7 1 0,2-3-9 0,1-5 12 15,-4-3-23-15,4-4-20 0,-4-7-42 16,1 3-41-16,2-4-34 0,-3-2-47 0,1-7-87 16,-4-1-77-16,0 0-93 0,0 0-182 15,23-14 20-15,-16 2 62 0,-1-3-423 0,5-2-445 16</inkml:trace>
  <inkml:trace contextRef="#ctx0" brushRef="#br0" timeOffset="63903.21">29139 11207 2743 0,'-3'-7'-55'0,"3"7"36"15,0-18 17-15,0 5 17 0,7-1 12 16,-1-4 8-16,5-1 7 0,8-5 4 0,5 5 1 16,2-5-9-16,-2 7 1 0,6 2-8 15,-6 3 0-15,6 5-5 0,-8 1-2 16,2 12-5-16,-1-5 4 0,1 16-9 15,-5 5 4-15,2 0 2 0,-12 9-9 0,-2-5 9 16,-7 12-9-16,-13 6-2 0,3 6 4 16,-10-1-6-16,-4-5 0 0,-6 5 3 0,3-5 17 15,-6-1 10-15,3-1-7 0,0-6 17 16,-3-4-6-16,13-4-8 0,0-9 0 16,7-5-16-16,6 0 23 0,-3-4 7 0,7-2 1 15,0 2 10-15,3-10-12 0,-4 8 0 16,4-8-3-16,0 0-11 0,23 11-1 15,-3-8 1-15,7-3-8 0,3 0-3 0,7 0-23 16,13-3-43-16,23-4-56 0,4 2-71 16,-1-5-81-16,18-8-100 0,-1-3-150 15,-3 4 21-15,3-2-223 0,-6-3-198 16</inkml:trace>
  <inkml:trace contextRef="#ctx0" brushRef="#br0" timeOffset="64290.09">31239 10918 2316 0,'3'-11'281'0,"-3"11"30"16,-3-13 29-16,3 13-9 0,0 0-5 15,-3-12-54-15,3 12-33 0,0 0-27 16,0 0-21-16,0 0-17 0,0 0-10 0,6 36-8 16,-1-10-25-16,-2-1-20 0,0 15-14 15,3 10 1-15,1 6-10 0,-1-2-5 0,5 3-4 16,-5-1-6-16,4-1-14 0,-2-2-6 16,-5-3 3-16,0-7-7 0,0-6-1 15,1-10-9-15,2 1-10 0,-6-3 6 16,3-5-1-16,-3-3-12 0,3-4-7 15,-3-1-29-15,0-2-26 0,0-6-32 0,0-4-52 16,0 11-34-16,0-11-39 0,0 0-34 16,0 0-28-16,0 0-39 0,0 0-30 0,0 0-45 15,0 0-31-15,-16-28-78 0,13 20-95 16,3 8 56-16,-11-14-307 0,8 3-314 16</inkml:trace>
  <inkml:trace contextRef="#ctx0" brushRef="#br0" timeOffset="67154.38">21629 11207 2395 0,'3'-14'20'0,"5"-3"33"0,-5 0 47 15,0 5 25-15,1-1 14 0,-1 4 17 16,0-1 10-16,0 0 4 0,-3 10-5 0,3-12-12 15,-3 12-13-15,-3-11-13 0,3 11-15 16,0 0-4-16,0 0-5 0,0 0 5 16,11 36 6-16,-8-11-1 0,0 7-8 0,7 15 4 15,-4 3-1-15,5 4-11 0,-8 7 5 0,4 2-13 16,-1-4-9-16,1 2-4 16,0-1-5-16,0 0-11 0,-1 0-3 0,0-9 7 15,-2 3-16-15,0-12 10 0,9 2-19 16,-7-9-19-16,1-6-36 0,0-8-35 0,3 3-42 15,-4-8-35-15,1 1-50 0,3-5-43 16,-3-2-45-16,3-6-62 0,0-4-76 16,-10 0-106-16,33-9-47 0,-13-7 61 0,21-9-355 15,-2-8-336-15</inkml:trace>
  <inkml:trace contextRef="#ctx0" brushRef="#br0" timeOffset="67521.6">22516 11184 2455 0,'10'-33'0'0,"-6"7"35"16,-1 1 34-16,0 5 38 0,-3 2 26 0,0 6 16 16,0-1-7-16,-3 2-17 0,3 11-9 15,-3-8-7-15,3 8-21 0,0 0-4 0,0 0-8 16,-38 33-8-16,22-8 2 0,-7 18-9 16,-4 6 4-16,11 2-14 0,-8 17-2 15,7 0 6-15,-2 10-3 0,8-16-8 0,1 15 11 16,10-16-11-16,0-1 3 0,7-6-8 15,4-4 4-15,1-7-5 0,9-3 1 16,-2-12-2-16,2-10 4 0,9-3-3 0,-4-6-8 16,1-8 4-16,0-1-7 0,3-1 4 15,-4-8-1-15,-3 1-6 0,1-13-1 16,-1 0-2-16,0 0-8 0,-6-8 0 0,-7-3 1 16,-4-1-2-16,-6 4 0 0,-3 2-2 15,0 0-4-15,-7-1-13 0,-3 8-7 0,-1 0-19 16,1 3-25-16,-4 6-15 0,-3 7-18 15,-3-2-40-15,3 9-41 0,-3 2-31 16,-8 1-38-16,12 8-42 0,-11 4-45 0,10-1-132 16,-1 1-30-16,15 1 52 15,-4 2-209-15,7 1-144 0</inkml:trace>
  <inkml:trace contextRef="#ctx0" brushRef="#br0" timeOffset="69420.89">30946 9350 1880 0,'7'-13'-7'0,"-7"13"27"15,3-11 14-15,-3 11 13 0,0-14-8 16,6 7-2-16,-6 7 5 0,11-12-4 0,-4 4-1 16,-7 8-8-16,16-10 0 0,-9 7-5 15,-7 3-4-15,19-3 5 0,-19 3-3 16,24 6 3-16,-14 1-5 0,0 4 2 0,-3 3 0 15,-1 1 3-15,-2 7 2 16,-4 2 11-16,-4 2-4 0,-5 5 6 0,-5 13 9 16,4-3 0-16,-3-11-1 0,-7 10 11 15,3-8-1-15,7-1-4 0,-14 8-10 16,8-11 8-16,2-3 2 0,2-9-8 0,-1 5-6 16,5-6-2-16,5-1 3 0,-4 3-3 15,4-9-12-15,3 3 1 0,-3-4 11 16,3-7-13-16,-6 15 21 0,6-15 7 15,9 9-5-15,-9-9-5 0,27 4-6 0,-27-4-2 16,33-3 3-16,-9 2-6 0,-5 1-8 16,5-3-9-16,-4-3-28 0,-4 4-56 15,8-4-63-15,-4 5-75 0,-4-6-109 0,5-1-203 16,2-1 49-16,-3 1 44 0,0-3-110 16,-1-3-38-16</inkml:trace>
  <inkml:trace contextRef="#ctx0" brushRef="#br0" timeOffset="69854.85">31362 8687 1590 0,'4'-22'50'15,"6"1"14"-15,0 2 11 0,-4 4 1 0,2-1 4 16,2 4-7-16,-1-1-11 0,5 1-5 16,-1 5 2-16,-3 0-10 0,4-1 4 15,-1 5-9-15,-13 3 0 0,30 8-5 16,-17-4 1-16,4 9-5 0,-7-1-4 0,3 6-3 16,-3 2-2-16,-4 5-1 0,-1-6 1 0,-2 5 2 15,-6-5 1-15,-2 6-8 0,-1 0 12 16,-7 0-5-16,3-4-1 0,-4-4 13 15,-2 1-1-15,-1-6 5 0,-6-2 2 16,3-2-4-16,0-3 1 0,3-5 6 16,-3-3-7-16,0-4-3 0,4 0-10 0,-4-4 11 15,-1-3-16-15,8-4 5 0,4 0-7 16,1-4-11-16,2 2 2 0,6-1 0 16,0 3-9-16,0-1-21 0,3-1-30 0,3 2-27 15,2 6-30-15,-2-2-39 0,1-3-70 16,-1 6-66-16,5-3-130 0,-1 6-39 15,2-3-106-15,6 4-55 0</inkml:trace>
  <inkml:trace contextRef="#ctx0" brushRef="#br0" timeOffset="71004.42">29056 9610 1652 0,'17'-16'55'0,"-4"2"-9"15,-3 2 10-15,7 1-2 0,-7 1-3 0,3 6-8 16,-3-4-3-16,-10 8-7 0,23 2-2 16,-23-2 3-16,24 7-4 0,-14 9-3 15,0-1-4-15,-3 4 6 0,-4 5 2 0,3 2 1 16,-9 6 1-16,-3 2-1 0,-1 16 6 15,-13-5 1-15,3 1 8 0,1 3 4 16,-5-5-5-16,-2-4 9 0,7-6 1 16,-2-5-5-16,9-1 1 0,-4-9-2 15,5 5-5-15,2-8-10 0,0 0 6 0,-1-1 0 16,4-4 12-16,0 0 0 0,3-11 9 16,3 14 14-16,-3-14-18 0,16 8 10 0,-10-2-1 15,-6-6-13-15,27 0 0 0,-27 0-10 16,34-6 0-16,-11 2-1 0,-3-1-6 0,7-2-29 15,-1 4-45-15,1-3-68 0,0-2-77 16,-1 0-91-16,1-1-129 0,-3 0-89 16,3-1 53-16,-8-4-165 0,5 6-102 0</inkml:trace>
  <inkml:trace contextRef="#ctx0" brushRef="#br0" timeOffset="71389.69">29756 9043 1888 0,'-6'-18'142'0,"2"3"40"0,1 5 21 16,3 0 16-16,-3 2-5 0,3 8-8 0,-8-13-19 15,8 13-26-15,0 0-19 0,0 0-18 16,0 0-11-16,0 0-10 0,0 0-8 0,21 49-8 16,-12-24-5-16,-1 1-2 0,8 20-6 15,-5-10-4-15,2 7-7 0,7 6-5 16,-7-5 0-16,-4 4-7 0,2-11-2 0,-4-4-9 16,-4-6 0-16,0 1 0 0,0-6 0 15,1-4-8-15,-1 0-3 0,1-1 2 0,-1-8-1 16,0 4 0-16,1-2-19 0,-4-11-23 15,0 8-61-15,0-8-66 0,0 0-65 16,0 0-61-16,0 0-88 0,3-29-111 16,-3 19-100-16,0-2 44 0,6-1-290 15,-2 2-296-15</inkml:trace>
  <inkml:trace contextRef="#ctx0" brushRef="#br0" timeOffset="72105.5">26823 9819 2350 0,'3'-19'9'0,"4"-5"21"0,-1 8 12 16,5-1 13-16,2-7-3 0,-7 6-1 16,8-1-6-16,2 2 1 0,-2 3-3 15,-4 3-17-15,0 1 1 0,0 5 1 0,-10 5-8 16,0 0-1-16,0 0-3 0,36 18 5 16,-32-1-7-16,-4 3 2 0,-4 7-2 0,-5 1 1 15,-8 13 3-15,-3 8 5 0,0-5 9 16,-4-1 1-16,4 2 13 0,1-5-3 15,-5-3-10-15,8-6 1 0,-1-6 0 0,4-6 2 16,2 4-9-16,5-11-5 0,-1 3 0 16,1 1-1-16,6-7 8 0,-4 1-8 0,4-10 20 15,7 15-15-15,0-9 1 16,-7-6 3-16,23 7 5 0,-7-4-10 0,-16-3-5 0,40-6 9 16,-16 5-1-16,9-2-7 15,-3-3-23-15,6-2-43 0,-1 1-55 0,1-3-66 16,-3 1-91-16,-3-4-75 0,0 1-150 15,4-4 23-15,-4 1-171 0,-10 3-128 16</inkml:trace>
  <inkml:trace contextRef="#ctx0" brushRef="#br0" timeOffset="72537.42">27146 9035 1852 0,'7'-20'29'0,"0"-1"24"0,-1 3 6 0,4 4 0 15,4-4 2-15,-1 0 0 0,4 4-11 16,2 2-5-16,-2-3 1 0,-4 5-3 15,4 4-7-15,0 6-7 0,-17 0 0 16,26 7-1-16,-15 7-2 0,-2-3-2 16,1 13 0-16,-10-5-7 0,-3 12 5 0,-4 1 0 15,-2 1-7-15,-5 12 5 0,-2-4 1 16,-5 1-6-16,5-10 0 0,6-7 1 16,0-6-4-16,0-1-1 0,3-5 0 0,0 2 7 15,4-5 1-15,3-10-5 0,7 18 2 16,-1-14 0-16,-6-4 1 0,27 4 4 0,-10-4-5 15,7 0-2-15,-5 0-5 0,1 0-7 16,1-1 9-16,1 1-3 0,2-6 6 16,-4 5-7-16,-1 1-23 0,-1 0-20 15,-18 0-40-15,33-3-44 0,-16 0-58 16,-4 1-52-16,-4 2-109 0,5 0-327 0,-14 0-162 16</inkml:trace>
  <inkml:trace contextRef="#ctx0" brushRef="#br0" timeOffset="73271.36">24432 9776 1966 0,'21'-16'27'0,"-4"0"13"16,-1-2 10-16,8 7-6 0,-1-7-2 15,0 6-8-15,0-1 2 0,-2 6-4 0,-2 2-1 16,5 0 3-16,-7 7-5 0,2 6-6 15,-2 2 3-15,-4 2 3 0,4 6-1 0,-10 3 9 16,-4 4 3-16,-3 6-1 0,-3 5 10 16,-4 11 2-16,-7-3 10 0,1 6 7 15,-7 0-2-15,1-2 13 0,-5-4-9 0,-3 2-5 16,4-9 0-16,7-3 1 16,2-12-11-16,4-3 5 0,4-3-7 0,-1-4-1 0,7 1-12 15,-4-6 4-15,1 4-7 16,3-11 12-16,10 8-4 0,-10-8-4 0,20 6 2 0,-6-4-19 15,-14-2 4-15,36-2-11 16,-12-4-40-16,3-1-66 0,3 0-75 0,3-4-94 16,13-8-137-16,1-4-99 0,-7 1 48 15,0-6-216-15,7 1-158 0</inkml:trace>
  <inkml:trace contextRef="#ctx0" brushRef="#br0" timeOffset="73690.72">25210 9093 1908 0,'10'-21'0'16,"-1"6"21"-16,2 1 16 0,-5-4 7 0,1 8 9 15,3-4 0-15,-3 6-7 0,-4 0-5 16,4-1-7-16,-1 2-3 0,-6 7-2 15,10-1-5-15,-10 1 2 0,0 0-4 0,20 7-3 16,-17 3 1-16,4 5 0 0,-4 0-4 16,1 2 4-16,-1 1-6 0,-3 0-1 15,0-1-4-15,4-1 5 0,-4 1-9 0,0-3 5 16,0-2-4-16,3 4 1 0,-3-7-2 16,3 4 2-16,0-2-1 0,1-3-3 15,2 1 2-15,-2-1 0 0,3 0 0 16,2 1-3-16,1 0 2 0,-2-2 5 0,-2 10 3 15,4-5 10-15,-4 8 0 0,-3-1 7 16,-3-1 0-16,-3 0 3 0,0 3-4 0,0 3 0 16,-7-2 5-16,-7 6-3 0,4-9-3 15,-7-1 2-15,0-5-9 0,0-1-6 0,-4-2-28 16,5-6-34-16,-5 2-43 16,7-6-42-16,-2-6-58 0,-1-1-58 0,2 0-140 15,2-4-235-15,2 3-121 0</inkml:trace>
  <inkml:trace contextRef="#ctx0" brushRef="#br0" timeOffset="74437.75">21493 9776 1849 0,'20'-11'33'0,"-4"1"12"0,2 5-2 0,-2-1-1 16,1 5 9-16,-8 2-5 0,9 5-2 16,-6 4 1-16,9 2-2 0,-8 3 5 15,-4 8 1-15,2 2 8 0,-8 8 3 0,-3 0 8 16,0 9-4-16,-6 12 2 0,-5 0 8 16,-8 2 0-16,-2-1 14 0,-2 1 5 0,7-6-7 15,-5-6-9-15,4-5-8 0,4-6 4 16,7-8-4-16,0-4-5 0,-2-7-6 0,2 1-6 15,2-2 7-15,1-3 7 16,3-10-5-16,7 12-5 0,3-6-4 0,-10-6-3 16,37-3-11-16,-15 0 2 0,8 2-15 15,5-8-24-15,4 1-58 0,1 0-75 16,17-9-78-16,-7 0-102 0,3-5-209 0,0 3 47 16,-2-9 57-16,1 0-214 0,-1-2-128 15</inkml:trace>
  <inkml:trace contextRef="#ctx0" brushRef="#br0" timeOffset="75055.2">23126 9151 1882 0,'0'0'52'0,"0"-8"21"0,0 8 9 0,-3-17 11 15,3 17 1-15,-6-8 4 0,-5 0-6 16,11 8-9-16,-19-9-5 0,1 9-7 0,2-1-3 16,-7 2-4-16,-4 3-12 0,-10 1 3 15,-3 4-2-15,0 4-8 0,-17 2-7 16,0 6-4-16,2-4-3 0,1 5-4 15,-3-3-3-15,4 5-1 0,3-5 0 16,3 2 3-16,11-6-3 0,5-2-8 0,8-6 5 16,-4 3-6-16,8-2 9 0,2-1-7 15,1 0 19-15,-2-4 17 0,5-1 15 0,13-2 6 16,-13 7 15-16,13-7 11 0,-20 0 0 16,20 0-11-16,0 0-16 0,-17-7 4 15,17 7-9-15,-10-18-6 0,10 9-2 0,0-11-11 16,4-2-4-16,5-11-3 15,8-9-8-15,3-4 6 0,3-1-13 0,-2-6-1 16,1-1 2-16,-5 1-1 0,7 3 2 16,-8 3 1-16,1 4 20 0,-4 11 2 0,-2 7 10 15,-1 7 4-15,-4 3-9 0,-3 5-10 16,0 0-7-16,-3 10-4 0,0 0-5 0,0 0-1 16,0 0-3-16,30 35 0 0,-19-9-5 15,5 17 2-15,-2 6-1 0,-1-5-5 16,4 6 1-16,-4 0-2 0,4-2 3 0,-4-1-1 15,-6-10-1-15,10 12-7 0,-1-10 6 16,-6-6 0-16,0-8-13 0,0-3-32 16,0 1-36-16,-3-8-42 0,-4 3-48 0,4-10-62 15,-1 6-51-15,2-4-59 0,-5-5-90 0,0 0-166 16,-3-5 53-16,6 8 51 16,-6-8-278-16,0 0-248 0</inkml:trace>
  <inkml:trace contextRef="#ctx0" brushRef="#br0" timeOffset="75504.47">20023 10915 2257 0,'0'0'35'0,"-13"-8"-4"16,2 2-1-16,5 2-1 0,6 4-7 0,-10-4-3 15,7-5-9-15,3 9-23 0,-7-4-42 16,7 4-48-16,-7-5-63 0,7 5-32 0,-10-7-448 16,0 4-142-16</inkml:trace>
  <inkml:trace contextRef="#ctx0" brushRef="#br0" timeOffset="75638.06">18579 11122 1808 0,'-52'3'-84'0,"11"-2"13"0,1-2 5 16,10-2 16-16,3-1-24 0,7-5-47 16,4 5-336-16,2-7 36 0</inkml:trace>
  <inkml:trace contextRef="#ctx0" brushRef="#br0" timeOffset="75821.81">17896 11169 1287 0,'-40'11'-37'15,"4"-1"-8"-15,-2-6-3 0,8 3 26 16,-3 1-7-16,3-2 10 0,0-2-7 16,0 3 5-16,0 1 2 0,0-2 8 0,4-2-3 15,9-1 1-15,1 0 2 0,16-3 6 16,-24 0 3-16,24 0-6 0,-17-6-1 0,17 6 3 16,0-12-26-16,3 2-37 0,-3 10-217 15,11-21 195-15</inkml:trace>
  <inkml:trace contextRef="#ctx0" brushRef="#br0" timeOffset="86005.46">22223 13341 1185 0,'-7'-7'351'0,"7"7"-1"0,-10-9-19 0,10 9-23 15,0 0-32-15,0 0-28 0,0 0-25 16,-16 25-17-16,16-9-11 0,-7 9 2 15,3 9-3-15,-5 16-1 0,5 2-8 0,1 1-16 16,3 1-15-16,3 3 12 16,4 4-11-16,-1-1 2 0,-2-6-2 0,-1 2-13 15,1-1-9-15,-1-12-15 0,0-8-5 16,-3-7-19-16,0-2-2 0,0-5-5 0,0-2-15 16,0-2 6-16,0 0-16 0,0-5-1 15,0-12 0-15,0 10-27 0,0-10-24 0,0 0-47 16,0 0-44-16,0 0-61 0,0 0-54 15,-17-28-64-15,17 16-95 0,0-4-95 0,4-3-131 16,-1 1-61-16,1-4 62 16,2-3-519-16,7 1-569 0</inkml:trace>
  <inkml:trace contextRef="#ctx0" brushRef="#br0" timeOffset="86855.47">31406 12952 3210 0,'-20'-7'21'0,"7"2"40"16,13 5 37-16,-14-7 35 0,14 7 19 0,-9-6 9 15,9 6 5-15,0 0-6 0,-13-5-16 16,13 5-14-16,0 0-18 0,0 0-7 0,-8 18-11 16,11 0-8-16,-3 1 1 0,5 19-8 15,-2-1 1-15,3 19 9 16,4 6 5-16,0 2 10 0,-3-3-2 0,0 2-12 0,-4-6 6 15,0-2-2-15,0 0 14 16,4-14-4-16,-3-5-9 0,-1-4-22 0,-3-7-5 16,3-4-7-16,-3-2-7 0,4-2 10 15,-1-3-2-15,0-3-12 0,-3 3 6 16,0-4-12-16,0-10 1 0,3 12-15 0,-3-12-38 16,0 0-42-16,0 0-60 0,0 0-52 15,0 0-63-15,0 0-49 0,0 0-43 0,0 0-50 16,0 0-57-16,11-28-77 0,-11 28-141 15,-7-16 66-15,3 5-447 16,4-2-496-16</inkml:trace>
  <inkml:trace contextRef="#ctx0" brushRef="#br0" timeOffset="88004.78">24916 13377 2968 0,'3'-25'-7'16,"1"3"24"-16,6 4 14 0,0 1 11 15,-4 2-6-15,1 0 0 0,3 5-3 0,-6-4-5 16,5 10 7-16,1 0-9 0,-10 4 1 16,0 0-14-16,41 17 6 0,-22 5 5 0,-8-3-2 15,2 15-12-15,-4 11-4 0,-4 0 5 16,-5 6-5-16,3 5 7 0,-14-1 0 15,-5-5 0-15,-1-3-9 0,1 1 3 0,2-12 0 16,4-10 8-16,-7 2-6 16,4-7 5-16,-4-7 20 0,1-3 9 0,-4-7 0 15,0-1-3-15,0-6-2 0,0-4-1 16,-7-11-10-16,4-4 13 0,-7-10-3 0,7-6-2 16,5 5-7-16,6 5-2 0,2-1-8 15,2-6-2-15,5 2-2 0,3 5 4 16,3 3-20-16,2-9-14 0,4 4-24 0,4 1-49 15,17-7-28-15,-6 11-44 0,-1 4-52 16,7 2-69-16,13-5-76 0,-6 8-125 16,0 3 47-16,0 3-168 0,2-1-103 0</inkml:trace>
  <inkml:trace contextRef="#ctx0" brushRef="#br0" timeOffset="88488.78">27183 13450 1866 0,'-3'-20'119'16,"6"2"3"-16,-3 3-4 0,3 2 12 0,4-1-14 15,-1 2-12-15,5-5-12 0,5 9-9 16,-3-3-9-16,7 4-4 0,-3 4-19 16,3 6 8-16,3 2-9 0,1 9-9 0,0 4 4 15,-2 5-10-15,-5 4-2 0,4 12-5 16,-12-3 5-16,-2-4-2 0,-4 4 10 0,-6-1-15 15,-4 0 12-15,-10 12-8 16,-2-10 8-16,-5 1-6 0,-3-13 17 0,1-4 9 16,-4-5-8-16,0-3 5 0,6-3 2 15,-2-8 0-15,-1-6-7 0,-9-4-6 16,2-7-2-16,-6-10 2 0,7-6-2 0,9 5-8 16,11-2-15-16,-1-1 3 0,5-4 0 15,2 5-20-15,4 1-48 0,9-2-34 0,-2 4-51 16,10-1-61-16,-2 6-66 0,18-13-88 15,7 5-172-15,3 3 35 0,7 3-231 16,3 5-206-16</inkml:trace>
  <inkml:trace contextRef="#ctx0" brushRef="#br0" timeOffset="88989.3">29280 13325 2182 0,'6'-16'93'0,"-3"2"14"16,4-1 0-16,-1 1-7 0,8-2-2 0,-4 3-17 15,4 3-4-15,-5 3-17 0,1 2 2 16,7 2-9-16,-17 3-2 0,34 10-11 0,-11 1 0 16,0 6-4-16,0 5-2 0,-6 6-2 15,-4 2-12-15,11 6 13 0,-14 0-6 16,-4-4-2-16,-6-1-3 0,-3 4-3 15,3-8 6-15,-10 5 1 0,0-4 1 16,-3-3-6-16,-7-3 13 0,-7-4 14 0,7-5 2 16,0-8-4-16,-6-3-8 0,6-8 7 15,-11-2-9-15,8-5-5 0,4-7-1 16,1-3-1-16,1-4-2 0,8-3-14 0,-4-3 1 16,6 4-9-16,0-2-21 0,4 4-33 15,-1 4-50-15,8-2-45 0,-1 6-64 0,-3-2-85 16,7 0-143-16,3 5-55 0,0 3 61 15,-1-2-175-15,12 2-104 0</inkml:trace>
  <inkml:trace contextRef="#ctx0" brushRef="#br0" timeOffset="96305.64">18666 13530 1903 0,'-13'-14'180'0,"10"10"29"16,3 4 25-16,-14-12 16 0,14 12 19 0,-10-10 9 16,10 10 6-16,-6-7-12 0,6 7-12 15,0 0-12-15,-11-8-40 0,11 8-23 16,0 0-6-16,0 0 31 0,0 40 27 0,0-15 1 16,0 1-20-16,0 10-16 15,0 2-18-15,0 19-18 0,0-2-13 0,3 2-14 0,-6 0-15 16,6 1-3-16,1-5-17 15,0-10-10-15,-1-5-8 0,0-6-10 0,4-7-13 16,-4-6-31-16,-3 2-43 0,3-4-50 16,0-5-46-16,1-5-49 0,0 1-74 0,-1-2-83 15,-3-6-89-15,0 0-74 0,20-14-105 16,-7 0-119-16,4-5 63 0,3-6-632 0,13-9-730 16</inkml:trace>
  <inkml:trace contextRef="#ctx0" brushRef="#br0" timeOffset="96639.76">19042 13500 3752 0,'-3'-10'39'0,"3"0"10"0,-3-4 7 16,3 0 5-16,3-4-4 0,0 0 0 16,8 2 3-16,5-4 3 0,-2 2 3 0,-1 6 1 15,0-1 5-15,1 6-10 0,-4-1-6 16,3 6-5-16,-13 2-3 0,34 7 5 15,-11 6 4-15,-7-1 23 0,2 8 11 0,1 5 9 16,-2 3 16-16,2 12 1 0,-5-5 16 16,-7-5-11-16,2 2 5 0,-1 3-15 0,-2 1 4 15,1 1-1-15,2 9-16 16,-1-4-6-16,-8-5-9 0,-8 1-2 0,8-1-4 16,0 1-3-16,0-1-8 0,0-2-15 15,5 0 3-15,-10-5-19 0,10-3-21 0,-2-4-39 16,-3-6-32-16,3 1-46 0,0-7-39 15,-3 3-33-15,7-7-52 0,-7 1-75 0,0-8-64 16,3 4-48-16,-3-4-50 0,0 0-79 16,0 0-52-16,0 0 64 0,0 0-409 15,-13-22-418-15</inkml:trace>
  <inkml:trace contextRef="#ctx0" brushRef="#br0" timeOffset="96805.8">19219 14040 2727 0,'-9'-7'19'15,"-5"4"42"-15,1-3 40 0,13 6 27 16,-14-8 3-16,4 1 8 0,10 7 3 0,-6-7-14 15,-1-4-10-15,7 11-11 0,-7-11-6 16,7 11-12-16,4-21-18 0,-1 9-22 0,7-2-61 16,7-3-87-16,6 3-94 0,10-4-61 15,14 0 25-15,13-3-62 0,10 3-164 16,20-1-3-16,-3 1 60 0,-17 5-188 0,-4 1-86 16</inkml:trace>
  <inkml:trace contextRef="#ctx0" brushRef="#br0" timeOffset="97005.63">20086 13755 1828 0,'0'0'136'16,"0"0"30"-16,6 10 2 0,-6-10 21 16,0 0-4-16,0 0-9 0,24 1-18 15,-24-1-8-15,30-1 0 0,-6-5-15 0,-1 5-12 16,10-2-9-16,-3-3-11 0,7 2-4 16,-1-1-14-16,4-2-8 0,4-2-1 0,-1 7-11 15,-7-5-7-15,8 1-26 0,-10 5-40 16,5-5-63-16,-9 1-54 0,0 3-47 0,-3-2-42 15,-7-3-51-15,0 3-34 0,-3-4-34 16,-4 1-53-16,-7 0-33 0,-1-6-255 16,-2 1-169-16</inkml:trace>
  <inkml:trace contextRef="#ctx0" brushRef="#br0" timeOffset="97256.98">20609 13425 2008 0,'-13'-10'70'16,"-1"0"31"-16,8 2 42 0,-4 1 9 15,7 0 21-15,3 7 9 0,-11-11-10 0,11 11-11 16,-6-6-1-16,6 6-23 0,0 0-14 15,0 0 3-15,0 0-12 0,0 0-2 16,50 25-9-16,-20-8 14 0,10 9 1 0,-3 6 6 16,10 2 5-16,-8 0 2 0,-2 7 6 15,-4-1 2-15,0 3-7 0,-9-2-8 0,3 5-16 16,-10 0-6-16,-4 3-2 16,-4 1-8-16,-1-13-17 0,-12-2 1 0,-3-2-4 15,4-1-16-15,-13 11 6 0,2-8-22 16,-10 1-28-16,8-11-41 0,-1-1-49 0,-2-5-48 15,-5 2-62-15,7-10-61 0,4 6-66 16,-1-5-62-16,1-2-46 0,1 0-147 0,4-3 11 16,-2 1 53-16,7-4-366 0,0 2-355 15</inkml:trace>
  <inkml:trace contextRef="#ctx0" brushRef="#br0" timeOffset="100056.81">18927 15523 2656 0,'-11'1'99'0,"11"-1"16"15,0 0-3-15,0 0-6 0,-13-16-16 16,13 16-13-16,30-21-7 0,-3 7-10 0,16-7 1 15,10-4-17-15,4 0-4 0,-1 3-8 16,1 4 1-16,-13 5-13 0,-8 5 14 16,-2 7-9-16,-8 1-6 0,8 1-3 15,-4 7 0-15,-4 3 8 0,1 6 2 0,-4 4 15 16,-6 1 10-16,-1 3 9 0,-9 4 10 16,0 2 20-16,-1-3 3 0,-6 5-8 15,4 3-4-15,-4-1 0 0,-4 5-6 0,4-2-4 16,0-1-11-16,-6 16-4 0,6-10-3 15,-3-6-7-15,3-2-3 0,-4-6-14 0,8-1-20 16,-1 1-32-16,3-4-44 0,-2-1-35 16,2-6-57-16,-2-1-36 0,0-2-23 15,-1-5-37-15,0-2-48 0,-3-8-45 0,0 0-56 16,-10 4-78-16,10-4 35 16,0 0-188-16,0 0-132 0</inkml:trace>
  <inkml:trace contextRef="#ctx0" brushRef="#br0" timeOffset="100173.57">19499 16123 1835 0,'-19'-3'15'0,"19"3"31"0,-14-8 15 15,4 1 13-15,4 0 9 0,-2-4-3 16,5 1-8-16,3 0-6 0,0-5-7 16,3-2-3-16,8 2-7 0,-1-6-8 0,10 2-15 15,6 1-57-15,4-2-67 16,8-7-99-16,8 2-182 0,1 0-253 0,5 0-130 0</inkml:trace>
  <inkml:trace contextRef="#ctx0" brushRef="#br0" timeOffset="100373.23">20566 15662 1992 0,'0'8'158'0,"0"-8"18"0,7 10 6 15,-7-10 11-15,0 0-16 0,0 0-15 0,23-3-19 16,-23 3-9-16,30-11-15 0,-3 7-5 16,10-9-21-16,-1 5 3 0,7 2-10 15,14-13-11-15,3 8-16 0,-6-4-10 0,-1 2-40 16,-13-2-27-16,-7 5-64 0,-6 6-79 15,-7-4-66-15,-4-2-68 0,-2 3-106 16,-4-4-83-16,-4-2 56 0,-6 4-226 16,0-1-149-16</inkml:trace>
  <inkml:trace contextRef="#ctx0" brushRef="#br0" timeOffset="100638.97">20943 15295 1997 0,'0'0'106'15,"0"0"32"-15,-10-8 6 0,10 8 0 16,0 0-10-16,0 0-7 0,0 0 1 0,27-10-4 15,-27 10-3-15,36 8-12 0,-6 2 6 16,0 0-5-16,17 12-4 0,-14-1 0 16,8 11-3-16,-8 4 2 0,0 6 2 15,-6 2 5-15,-8 3 0 0,-2 2-9 16,-4-6-4-16,-10-3-9 0,-3-5-6 0,0 1-7 16,-16 7-7-16,10-7-6 0,-11-5-3 15,4-6-15-15,-4 3-29 0,-7-6-35 0,8 1-48 16,-11-2-49-16,0-3-29 0,7 3-38 15,-3-1-41-15,0-4-35 0,6 2-36 0,-3-2-35 16,3-1-81-16,1-3-82 0,9 1 53 16,0-3-238-16,4-5-171 0</inkml:trace>
  <inkml:trace contextRef="#ctx0" brushRef="#br0" timeOffset="105189.69">27573 15505 2097 0,'-17'-22'141'0,"0"4"17"15,4 1 24-15,7 2 20 0,-5 2 11 16,5 1 17-16,-4 3 2 0,3 0 2 16,0 2-17-16,7 7-25 0,-6-17-20 0,6 17-17 15,-10-4-10-15,10 4-11 16,0 0-19-16,0 0-3 0,-6 28 2 0,1-8 12 16,5 7 2-16,0 13 5 0,5 18 12 15,-5-2-16-15,6 8 4 0,-3-3-10 0,7 3-11 16,-7-4-10-16,8-1-2 0,-5-6-13 15,1 0-5-15,2-3-10 0,-5-15-9 16,6-2 4-16,-3-8-12 0,-4 0-5 0,0-11-17 16,-3 1-24-16,3 0-31 0,-3-5-42 15,0 0-40-15,8-2-66 0,-8-8-61 16,0 0-68-16,13 0-57 0,-13 0-66 0,20-15-81 16,-7 2-163-16,4-2 58 0,3 0 62 15,0 2-408-15,3-5-431 0</inkml:trace>
  <inkml:trace contextRef="#ctx0" brushRef="#br0" timeOffset="105639.65">29353 15398 2871 0,'0'-21'123'0,"0"6"44"0,3 1 34 0,-3-1 33 16,3 5 25-16,-3 10 14 0,0-13 13 15,0 13-32-15,3-12-23 0,-3 12-22 0,0 0-22 16,0-13-23-16,0 13-25 0,0 0 1 16,0 0-22-16,21 48-3 0,-12-19-3 15,12 19 4-15,-4 4-2 0,-4 2-12 16,0 3 5-16,1 0-18 0,-5 3 1 16,-2-5-9-16,7-2-13 0,-8 1-6 0,4-1-2 15,0-6-4-15,-6-9-7 0,-1-8-21 16,-3-8-32-16,0-4-27 0,3-4-51 0,-3-1-41 15,0-5-54-15,3-4-56 0,-3-4-71 16,0 0-61-16,0 0-77 0,14-19-93 16,-7 1-146-16,6-9 48 0,0 2-556 0,14-12-653 15</inkml:trace>
  <inkml:trace contextRef="#ctx0" brushRef="#br0" timeOffset="106122.87">31143 15199 3657 0,'-10'-4'191'0,"3"-4"14"16,7 8 6-16,0 0-3 0,-13-7-10 15,13 7-19-15,0 0-14 0,0 0-21 16,0 0-9-16,0 0-20 0,0 0-4 0,10 35 3 15,-3-16 16-15,2 13-5 0,5 12 0 16,6 6-14-16,-3 6 4 0,-1 1-8 0,-5 0 0 16,1 0-8-16,1 1-6 0,4-1-10 15,-7 1-6-15,1-6-11 0,-2-2-5 16,-2-10-5-16,-4-11-7 0,0-4-8 16,2 0-6-16,-2-4-14 0,0-6-25 15,4-1-22-15,-7-3-47 0,3-4-64 0,-3-7-71 16,0 0-70-16,0 0-50 0,0 0-57 15,0 0-40-15,0 0-70 0,3-29-126 0,-3 14-15 16,0 2 81-16,0-2-453 0,0 3-483 16</inkml:trace>
  <inkml:trace contextRef="#ctx0" brushRef="#br0" timeOffset="107139.95">22536 15691 2913 0,'7'-25'-6'0,"6"0"31"0,-3 0 26 16,7-1 15-16,-4 1-2 0,7 1 14 0,-3 3-9 15,-1 3-6-15,1 3-13 0,0 5 10 16,-1 6-16-16,-3 4-9 0,-13 0 6 15,35 14-7-15,-13 9-11 0,-5 2 7 0,-7 10-12 16,-7 1 5-16,-6 6 16 0,3 12-12 16,-10 0-8-16,-7 2-5 0,-2-6 8 0,-8-6-1 15,3-1-7-15,-6-7 10 0,4-15 11 16,2-4 10-16,-2-9 7 0,6-2-5 16,-4-6-12-16,-3-6 6 0,8-5-6 15,-8-10-4-15,4-1-2 0,-4-20-4 0,11-6 1 16,8-2-7-16,2-7-6 0,6 8 2 15,6-5-18-15,8 4-32 0,2 5-39 16,8 0-59-16,-4 7-52 0,7 12-53 0,-8 2-72 16,12 10-135-16,2 2-45 0,4-1 48 15,3 8-223-15,3-1-160 0</inkml:trace>
  <inkml:trace contextRef="#ctx0" brushRef="#br0" timeOffset="107526.38">25066 15277 2083 0,'13'-4'136'0,"1"-7"-5"0,-1 7 9 16,-7-2-28-16,-6 6 1 0,21-4 4 0,-4 1-20 15,-17 3 2-15,40 7-9 0,-17 6-25 16,4 5 4-16,3 14-1 0,-1 5-9 0,-5 2-19 15,-11 7 25-15,-3-9-2 16,-7 4 1-16,-9 10 6 0,-8-5 5 0,1 2 0 16,-10-3 3-16,-7-2 7 0,-10-10 7 15,0-2-2-15,-13-6-5 0,-4-7 4 16,6-8-3-16,12-8-3 0,-4-9-6 0,-8-11-9 16,5-8-8-16,5-9-6 0,8-9-2 15,3-3-12-15,11-6-5 0,11-2-11 0,8 8-11 16,8-8-13-16,2 8-40 0,7 1-29 15,2 4-55-15,11 2-43 0,3 9-58 16,-3 6-53-16,7 0-82 0,13 9-154 0,-3 3-6 16,-7 5 40-16,0 5-257 15,-1 2-227-15</inkml:trace>
  <inkml:trace contextRef="#ctx0" brushRef="#br0" timeOffset="108639.82">22383 16798 2124 0,'-11'-11'-25'0,"8"4"19"0,3 7 4 16,-3-13 15-16,3 13 6 0,-3-12 2 15,3 12 6-15,3-15-3 0,-3 15 0 16,6-16 6-16,2 9 8 0,1 0 4 0,9-1 5 15,1 1 6-15,8-1-1 0,0-2 9 16,15 3-9-16,15-7 2 0,7 6 2 0,-4 0 1 16,14-2 12-16,2 3-21 0,24-6 1 15,4-2 9-15,5 5-15 0,-5-2-1 16,12-1-1-16,7-2 8 0,0 1-7 0,4 0-15 16,7-4 14-16,-4 0-10 15,0 4 9-15,10 2-21 0,7-1 6 0,-4-2 3 0,0 3 20 16,4 3-18-16,-7 1-14 15,0-3 13-15,3 1 1 0,-6 0-5 16,-4-2-2-16,4 2-1 0,-7 2-5 0,-3-2 3 16,2 3-1-16,-12-1-4 0,-6 6-9 15,5-6 13-15,-6 1-8 0,4 4-2 0,-8-2 0 16,0-1 13-16,-19 5-4 0,6-2-10 16,18 0-2-16,-21 2 5 0,16-5 2 15,-16 1 11-15,-3 3-5 0,3-3 11 0,-3 2-4 16,-5-1-10-16,5-2 1 0,0 1-5 15,0 3 10-15,3-2 0 0,-3 3-18 16,19-2 13-16,8-1-9 0,-2-4-5 16,-1 3 0-16,2 0 5 0,3-2 3 0,1-1-7 15,0-2 5-15,0 0-1 0,-3-4-3 16,9 7 4-16,-14-7-8 0,-6 2 5 16,8-5 0-16,-15 3-1 0,-2-1-3 0,2-6 4 15,-15 13-14-15,15-13 13 0,4 4-7 16,4-1 5-16,-4 6-10 0,-1-6 5 0,5 4-4 15,-7-3 9-15,-21 13 6 0,-2-3-5 16,-4 2-8-16,-4-4 6 0,-3 5-2 16,-9 0 0-16,-11-2 5 0,-7 4 1 15,5-3-2-15,-8 1-7 0,-9 3 0 16,2-2 2-16,-3 0 1 0,1 2-10 0,-4 1 3 16,0 0 11-16,-6-3-9 0,2 3 11 15,-7 0 1-15,-9 0-10 0,24-3-21 0,-24 3-8 16,17 0-16-16,-17 0-18 0,16-2-26 15,-16 2-23-15,14 0-22 0,-14 0-28 16,10-3-33-16,-10 3-28 0,0 0-40 16,0 0-71-16,0 0-112 0,0 0-226 0,0 0-170 15</inkml:trace>
  <inkml:trace contextRef="#ctx0" brushRef="#br0" timeOffset="112992.71">12376 10932 1940 0,'0'-13'2'0,"-6"1"18"0,6-1 16 15,0 3 23-15,-3 2 16 0,3 8 15 0,-8-14 9 16,8 14 9-16,-3-12 14 0,3 12-1 16,-3-7 3-16,3 7-20 0,0 0 3 15,-4-11-4-15,4 11-9 0,0 0-23 0,0 0-5 16,0 0-10-16,0 0-5 0,0 0-8 15,0 0-5-15,0 0-6 0,10 33-2 0,1-18-1 16,-5 14-10-16,7 2 4 0,4 11-3 16,-4 6 4-16,4-2 6 0,-1 4-7 15,5 0-4-15,-12 6-8 0,12-1 14 0,-1 13-5 16,-7-8-6-16,7 9 0 0,0 5 9 16,0-6-10-16,-10-4 9 0,13 5-4 0,-2 5-2 15,-8-16 3-15,4 2 4 16,2 11-3-16,1 4-4 0,-10-2 0 0,4-13 0 15,-1 15 8-15,1-14-5 0,-1 14 3 16,4-1-2-16,-4 1 5 0,-4-13 5 0,12 11-6 16,-12-11 1-16,5 1-8 0,-4 14 6 15,14 4 0-15,-8-5 6 0,1 2 0 0,3-3 1 16,3 0 2-16,-6 3 6 0,3-6-7 16,3 3 2-16,0 0 2 0,1 3 2 15,0-3 1-15,-5 5-1 0,1-5-2 0,-4 2 3 16,5-2-2-16,-8-14-3 15,7 8-3-15,0-13 2 0,-7-2-6 0,4-1-4 16,-4-3 1-16,1-3-5 0,-7-12 1 16,-1-5-4-16,-3 2-3 0,7-1 1 0,-6-6-6 15,6 0 3-15,-7 0 5 0,7-3-1 16,-10-1-6-16,7 1 2 0,-4 0 2 0,4-4-3 16,-7-5 3-16,3-1-10 0,0 1-6 15,4-5-14-15,-7 3-12 0,7-4-18 0,-7-7-29 16,3 3-55-16,-3-3-60 0,0 0-59 15,-3-29-74-15,-4 1-122 0,7-11-96 16,-7-12 55-16,1-12-390 0,-8 1-361 16</inkml:trace>
  <inkml:trace contextRef="#ctx0" brushRef="#br0" timeOffset="113806.53">10470 13197 2495 0,'0'0'-69'0,"-21"0"27"0,21 0 24 0,-16-2 13 15,16 2 12-15,-14 0 10 0,14 0 13 16,-13-4 2-16,13 4-2 0,0 0 4 15,-9-7-8-15,9 7-2 0,6-12-2 16,-6 12-2-16,13-14-1 0,-2 3 0 0,5 1 4 16,4-5-1-16,10 1 1 0,3-3 2 0,24 1 7 15,6-7 1-15,31-2 1 0,-1-2 0 16,10-1-1-16,-3 1 2 0,7-2-2 16,10 3 5-16,6-6 3 0,26-10 6 15,-2 3-13-15,7-1-1 0,-4 0 7 0,0-5 11 16,0 2 10-16,0 0-11 0,10 2 6 15,-13-1-3-15,6-1-23 0,-33 11 14 16,-1-1-11-16,39-8 5 0,-42 9 0 0,34-8-9 16,-33 5 2-16,0-1-6 0,-8 3-3 15,5-3-1-15,-4-2 0 0,3 4-5 0,-20-1 1 16,8-4 3-16,-8 8-11 0,-10 1 2 16,-3 2 5-16,-26 7-3 0,-5 2-7 0,-12 6 4 15,-7 1-8-15,-10 5 10 16,0 0-6-16,0 0 4 0,-10 3-3 0,3-1-2 15,1 0-1-15,-1 2-7 0,-13 3 5 16,13-8 3-16,-13 8-9 0,17-1-18 16,-7-2-39-16,-10 3-15 0,0 0-30 0,0 0-23 15,0 0-29-15,0 0-38 0,0 0-63 16,0 0-79-16,0 0-127 0,0 0 46 0,0 0-173 16,-30 18-91-16</inkml:trace>
  <inkml:trace contextRef="#ctx0" brushRef="#br0" timeOffset="115156.79">11132 11747 1852 0,'0'0'152'0,"0"-13"10"15,0 13 20-15,0 0-22 0,-3-12 2 0,3 12-12 16,0 0-9-16,0 0-19 16,0 0-24-16,0 0-4 0,0 0-17 0,0 0-5 15,3 45-6-15,-3-20-6 0,8 3 4 16,-5 7-8-16,7 11-13 0,-1 4 0 15,-1-6-3-15,1 6-8 0,-2-4 2 0,-1 8-5 16,5-16 13-16,-4-1-1 0,-7-10-2 16,3 1 1-16,0-1-4 0,0-2-17 0,-3-11 12 15,3 4-9-15,-3-2 4 0,0-4 12 16,5-2 10-16,-5 1 19 0,0-11 16 0,0 17 13 16,0-17 30-16,0 8-15 15,0-8-11-15,0 0-7 0,0 0-9 0,0 0-11 16,0 0-6-16,-21-25-6 0,15 8-1 0,3-2-11 15,-8-1 3-15,1-7-12 16,-7-3-10-16,7 0 2 0,-2-15-3 0,-2 0-7 16,1 0 4-16,-1-2-4 0,4-3-7 15,-3 1 2-15,3-1-3 0,0 3-1 0,7 7-3 16,-1 8 4-16,8-7 0 0,-4 13-2 16,0-4-3-16,0 0 6 0,0-1-5 0,0 2-6 15,3 0 2-15,0 4-7 0,7 0 8 16,-7 0-2-16,5 7 7 0,-2 3-17 15,0-2 3-15,4 3-8 0,1 2 1 16,-2 5 3-16,4-2-2 0,4 1-3 0,4 8 3 16,-21 0-5-16,36 8 3 0,-9 3 2 15,0 6-1-15,16 8 3 0,-7 8 3 16,-9-2-1-16,6 11-1 0,7-1-5 0,-10 1 5 16,0 7 1-16,0-2 5 0,-6 1-2 15,2-3-2-15,-5-1 5 0,-8-8-7 0,1-6 2 16,2-4 5-16,-10 3-3 0,5-9 4 15,2 0 2-15,-10-6 3 0,3-1-3 0,2 2 14 16,-2-5 31-16,-2-2 30 16,-4-8 40-16,3 10-7 0,-3-10-11 0,0 0-10 15,0 0-10-15,0 0-17 0,0 0 6 16,-30-40-12-16,13 17-9 0,-3 1 1 16,-13-8-14-16,6 6-12 0,0 6-15 0,1 0-1 15,2 4-17-15,-2 3-20 0,-4 4-21 16,-4 0-22-16,1 7-26 0,-4 0-21 0,7 7-18 15,-3 1-33-15,0 2-24 0,0 4-30 16,2-3-36-16,5 4-34 0,2 3-35 0,11-1-20 16,0-2-27-16,3 2-88 0,6 0-97 15,1-2 59-15,0 3-338 0,6-6-323 0</inkml:trace>
  <inkml:trace contextRef="#ctx0" brushRef="#br0" timeOffset="116658.25">13140 11276 2629 0,'-3'-14'204'0,"-15"-1"28"0,12 5 14 16,3-1 11-16,-5 4-11 0,8 7-7 0,-6-10-10 16,6 10-18-16,-13-8-14 0,13 8-34 15,-6-7-14-15,6 7-24 0,0 0 1 16,0 0-20-16,0 0-18 0,0 0 9 0,9 40-18 15,1-15-6-15,1 6-10 0,1 13-17 16,9 4 7-16,-5 3 1 0,-2-1-13 0,-1 0 1 16,4 1-7-16,-1-2 3 0,4-7-1 15,-13-8-14-15,2-3 2 0,-1-6 2 0,5-3-12 16,-7-1 8-16,1-7-3 0,-3-2-2 16,-1 1-3-16,0-1 3 0,4-1 4 15,-4-6 7-15,-3-5-12 0,-3 8 2 16,3-8-3-16,0 0 3 0,0 0 4 0,0 0-2 15,-13-18 3-15,9 4-13 0,-3 0 3 16,-6-7-5-16,7 0 0 0,-8-4-11 0,8 0 17 16,-4-5-7-16,2-2-10 0,2-4 7 15,-4 1-8-15,-4-9 8 0,8-2-2 0,-4 0 0 16,4-4-8-16,6 11 8 0,3-1 6 16,0 0-10-16,4-16-5 0,-4 17 4 15,7-11 7-15,0 3-13 0,6 1 19 0,-5 9-17 16,2 6 7-16,1 2 4 15,-1 4-10-15,0 4-6 0,4 4 3 0,-4 1 5 16,-3 5-6-16,7-2-14 0,0 9-1 16,2-2-15-16,-2 6-20 0,10 9-14 0,0-1-14 15,-5 10-14-15,2 6-8 0,-4 1 1 16,-4 1 0-16,2 2 5 0,-9 1 4 0,2-5 13 16,-5 8 3-16,-6-7 15 0,4-6 2 15,-4 5-1-15,0-6 6 0,0-2-5 0,3 0 6 16,-3-7 1-16,3 1 9 0,-3 3 1 15,3-2 5-15,0-7 8 0,-3 4 0 0,8 2 1 16,-2-6 11-16,1 3-2 0,-1 4-4 16,8-4 9-16,-4 6-1 0,7 5-7 15,-1 0 0-15,-2 1 12 0,2 3 1 16,-3 3-2-16,1 3 3 0,-1-3 5 0,-10 0 0 16,-3 0 6-16,0 0 2 0,-6-3 4 15,-4 9 2-15,-4-6 4 0,-2 3-2 16,-8-6-4-16,1 0 2 0,-3-1 5 0,-4-7 5 15,0 1-6-15,3-5-21 0,-3-6-28 16,0 4-59-16,3-2-40 0,-6-4-46 0,6 1-39 16,4-3-35-16,-1 0-64 0,5-3-181 15,5 1 23-15,1-4 61 0,3-2-196 0,3 2-114 16</inkml:trace>
  <inkml:trace contextRef="#ctx0" brushRef="#br0" timeOffset="117524.73">14489 10726 1967 0,'0'0'183'0,"0"0"-1"0,-16-7-9 0,16 7-16 16,0 0-13-16,0 0-26 0,0 0-16 15,0 0-6-15,0 0-16 0,0 0-2 0,-13 15-14 16,16 2 2-16,7 1-11 0,3 7 8 0,1 15-6 15,2 10-6-15,4 3 2 16,7 15 5-16,3 2-13 0,0 5 5 0,3 1 1 16,-6 13 4-16,3 4 13 0,3-1 9 15,4 1 2-15,-4-2-2 0,-6 1-6 0,3 7 6 16,16 17 0-16,-16-17 0 0,0-5-7 16,-3 2-3-16,3 1-5 0,0-4-7 0,3 3-3 15,0 0-4-15,5-6-5 0,-12 5-1 16,8-2-5-16,-5-3-1 0,1-4-3 15,0-2 1-15,0 0 0 0,-3-6-4 16,0-6 0-16,-1-1-4 0,-2-14-4 0,0 11 2 16,1-1 3-16,-4-12-9 0,-1-2 13 15,-1 1-3-15,2-4 3 0,-4 3-3 16,2-3-1-16,8-3-5 0,-7-4-1 0,3 2-1 16,-3-2 3-16,4-3-4 0,-11-8-3 15,-2-7 0-15,-2-3-3 0,4-1 3 0,-5-6-6 16,-2-2 0-16,0-1 0 0,1-2 0 15,-4-3-3-15,0-3-24 0,5 2-40 0,-8-6-51 16,0 0-68-16,0 0-66 0,3-31-75 16,-9 2-85-16,1-6-178 0,-4-22 6 0,-1-4 64 15,-4-21-414-15,4-5-404 0</inkml:trace>
  <inkml:trace contextRef="#ctx0" brushRef="#br0" timeOffset="118739.97">15289 10637 2699 0,'0'0'33'0,"-10"-12"33"15,10 12 46-15,-9-10 27 0,-2 4 24 16,11 6 6-16,-10-8 3 0,10 8 1 0,0 0-14 16,-13-7-14-16,13 7-21 0,0 0-19 15,0 0-11-15,0 0-5 0,-10 24-7 16,14-8-7-16,-1 9-7 0,7 6-9 15,3 22-3-15,-3-3-4 0,3 7-6 16,1 2-4-16,2 14-1 0,5-4-6 0,-8-11-3 16,4 2-2-16,-4-3-1 0,4-7-6 15,-8-1 3-15,4-5-5 0,-2-12-3 0,-5-7 3 16,4-4-1-16,-7-6-3 0,5-1 15 16,-5-3 36-16,0-1 24 0,-3-10-9 15,0 0-5-15,0 0-17 0,0 0-1 0,0 0-10 16,-6-38 1-16,6 13-5 0,-14-22-9 0,1-3-3 15,2-11 2-15,5 4-6 0,-7-3-4 16,7 2-4-16,-2 1 0 0,-5 3-3 16,7-4 1-16,-1 6-15 0,0 2 1 15,10 7-1-15,-3 6 3 0,4-1 1 0,6-15-2 16,-4 9-2-16,4-3-2 0,4-2-4 16,2 6 2-16,4 4 1 0,4 3 1 15,-5 4 13-15,-5 13-26 0,10-5 2 0,-11 13-8 16,4 3-5-16,-1 1-4 0,1 7-2 15,-4 1-7-15,1 7-8 0,2 2-13 0,-3 5-13 16,-2 6 1-16,-5 0-2 0,-3 4 5 16,-3 6 0-16,-3-1-3 0,-7 2 1 0,-7 17-6 15,-2-10 6-15,-1 4 0 0,-7-6 10 16,-3-2-1-16,6-7 9 0,8-3 0 16,-7-6 7-16,2-1 4 0,8-5 5 15,4-1 5-15,-2 1 2 0,-2-4 6 0,7 0-5 16,-2-2 7-16,-2 0 1 0,7 1 0 15,3-8 2-15,0 10 1 0,0-10-3 0,10 9 6 16,7 1 2-16,-1-3-6 0,8 1 2 16,6 2 2-16,-3-3 5 0,23 14-1 15,-7-9-4-15,-7-3 4 0,1 5 5 0,-7-2-3 16,3 3 2-16,-3 1 3 0,3-4-1 16,-3 2-4-16,-6 0 3 0,-7-3-2 0,7-3-32 15,-8 2-47-15,-3-3-73 16,1 1-48-16,-5 2-54 0,-6-4-64 0,5 1-119 15,-8-7-74-15,0 11 42 0,0-11-271 16,0 0-234-16</inkml:trace>
  <inkml:trace contextRef="#ctx0" brushRef="#br0" timeOffset="119442.45">14473 11901 2164 0,'-17'-1'29'0,"17"1"27"15,-23-3 23-15,23 3 15 0,-17-6 19 16,17 6 9-16,-10-4-6 0,10 4-28 0,0 0-5 16,-14-4 10-16,14 4-13 0,0 0-3 15,0 0-10-15,51-21-1 0,-15 9-1 16,31-5 1-16,23-7-1 0,14-9 1 0,12 4-3 16,34-17-10-16,14-4-8 15,-1 0-10-15,0-4-3 0,0 0 3 0,-13 4 2 0,-6-6-4 16,-48 20-4-16,4 3-7 15,-23-1 2-15,-1 1-2 0,-22 12-4 0,-4-2-6 16,-10 6 10-16,-10 3-18 0,-3 6 9 16,-11-1-8-16,1 1-1 0,-1 1-39 0,-2 6-26 15,-4 1-35-15,-10 0-24 0,17 1-33 16,-17-1-33-16,10 7-44 0,-10-7-55 0,0 14-116 16,0-10-63-16,-7 7 57 0,4-1-158 15,0-3-65-15</inkml:trace>
  <inkml:trace contextRef="#ctx0" brushRef="#br0" timeOffset="120740.09">11483 13295 1686 0,'0'0'47'16,"-24"-8"14"-16,24 8 8 0,-6-10 2 15,6 10 5-15,-7-15 4 0,7 8 2 0,0 7 3 16,4-22 2-16,-1 14 6 0,3-5 5 15,1 3-15-15,0-1-4 0,3 0-2 16,3 1 8-16,4-1-11 0,-1 4-17 0,4-4 6 16,4 7-8-16,0 1-15 15,-2 3 6-15,5 3-11 0,0 1-6 0,3 10 6 0,0 1-7 16,0 5-10-16,3 10 8 16,-3 0-2-16,-6 0-1 0,3 5 2 0,-11-3-5 15,-7-4 6-15,-1-1-4 0,-8 1 9 16,0 0-4-16,0-3 21 0,-11 4-10 15,-8-4 21-15,-11 4 1 0,3-4 1 0,-3-4-3 16,-17-6 2-16,4-1 2 0,0-3 6 16,5-8-7-16,2-3 2 0,-7-5-12 0,2-4-1 15,5 1-7-15,-21-13-1 0,24 4-4 16,3-3-4-16,-4-8-3 0,8 1-12 16,13 4-3-16,3-4-17 0,7-2-38 15,6 3-28-15,7-5-46 0,7-12-44 16,9 7-50-16,8-3-58 0,2 6-69 0,14-3-157 15,16 1 9-15,11 3 38 0,4-1-211 16,-5 2-151-16</inkml:trace>
  <inkml:trace contextRef="#ctx0" brushRef="#br0" timeOffset="121557.16">13553 12755 2009 0,'3'-22'91'16,"-3"1"8"-16,3 0 12 0,8 5 10 0,-5-7-11 15,4 4-4-15,4 1-4 0,-1 0 0 16,4 4-9-16,-1 1-17 0,8 2 8 15,2 4-19-15,-3 7-5 0,11 3 1 0,-4 4-18 16,20 14 7-16,-6 5-6 0,2 6 2 16,-10 7-12-16,-3 3 4 0,-6 1 7 15,0 1-2-15,-10 2-11 0,-7-10-2 0,-7 3 6 16,-3-4 0-16,-3-3 2 0,-10-2 10 16,-4 1 13-16,-13 1 6 0,-7-13 5 15,7-6-10-15,-3-8-3 0,0-2 0 0,-11-6-3 16,1-8-10-16,-14-5-7 0,0-12 5 15,8 1-12-15,2-9-3 0,7 2-6 0,13-1-10 16,-6 0-1-16,16 7-14 0,1 3-15 16,5 3-41-16,11 1-58 0,0 3-45 15,8-1-50-15,1-1-54 0,4 1-70 0,7-2-138 16,7 4-17-16,3-1 48 0,7 3-224 16,-1 3-161-16</inkml:trace>
  <inkml:trace contextRef="#ctx0" brushRef="#br0" timeOffset="122774.53">15739 12166 2000 0,'0'0'78'16,"-9"-11"22"-16,2 3 14 0,3-2 5 0,4-2 0 16,0-1 4-16,4-2-14 15,3 1 2-15,-4-3 11 0,7 1-1 0,-1-1-24 0,5-1 3 16,-1 4-8-16,-2 4-6 16,-2 2-5-16,9 0-13 0,1 3-13 0,-2 5-4 15,-17 0 7-15,43 6-8 0,-13 9 0 16,0 3-10-16,7 10-7 0,-4 5 7 0,-3 2-13 15,-10-3 0-15,-10-3-2 0,7 14 1 16,-7-7-6-16,-4-4-1 0,-6-1 1 0,0 1-1 16,-3-6-5-16,-7 5 6 0,1-8-1 15,-12 2-7-15,1-5 3 0,-10-5-2 16,0 0 5-16,-10-8 0 0,4-4 12 16,2-8 0-16,-2-4-1 0,-5-2-2 0,-2-11-5 15,4-3 3-15,8 1-5 0,8 5 3 16,-14-13-4-16,20 4-4 0,4 6-5 15,7-2-5-15,-5 2-12 0,8 1-14 0,6 2-52 16,1-3-68-16,3-1-67 0,-1 4-63 16,4-2-71-16,7 4-133 0,-1-1-30 0,8 0 54 15,-1 4-260-15,11 2-204 0</inkml:trace>
  <inkml:trace contextRef="#ctx0" brushRef="#br0" timeOffset="126507.67">11886 14266 2085 0,'-3'-7'37'16,"3"7"27"-16,-6-14 14 0,-2 2 23 15,5 3 8-15,3 9 3 0,-7-12 20 16,7 12-10-16,-6-10-3 0,6 10-24 0,0 0 2 16,0 0-25-16,0 0-5 0,0 0 14 15,0 0-9-15,0 0 9 0,20 50 1 0,-10-22 3 16,6 14 2-16,8 8 1 15,-7 0 8-15,-4 5 0 0,4 2-9 0,2 11 4 16,-2-12-3-16,-1 1 0 0,5-2-2 16,-12-9-8-16,5-7-6 0,-4-10-6 15,0 2-6-15,-6-9-5 0,2-4-6 0,4-1-1 16,-7-2 6-16,4-3 6 0,-3-2 5 16,-4-3-6-16,0-7-6 0,0 0-5 0,0 0-20 15,0 0-26-15,0 0-43 0,0 0-41 16,0 0-56-16,0 0-41 0,0-33-47 0,6 20-47 15,1-5-62-15,-1-1-56 0,5-2-162 16,2 0 55-16,0-4 55 0,4 4-284 16,3-4-218-16</inkml:trace>
  <inkml:trace contextRef="#ctx0" brushRef="#br0" timeOffset="127457.19">14149 14109 2177 0,'-3'-10'64'16,"-4"1"22"-16,4-4 10 0,0-5 11 0,6 6-5 15,-3-5 2-15,3-1 10 16,4-3-13-16,0 4 0 0,3-2 8 0,0-2-9 0,-4 7-9 15,8 2 4-15,-1 1-19 16,4 1-3-16,-4 6-4 0,4 1-8 0,-1 3-7 16,11 4 12-16,-3 9-8 0,6 2-12 15,-7 6 2-15,4 1 1 0,3 13-8 0,-11 5-8 16,2 0 4-16,-8-5-2 0,-3-6 0 16,0 3-11-16,-10 1 0 0,0-5 2 15,-7 4 1-15,0 0-1 0,-9-3-6 16,-1-8 6-16,-6 0-6 0,0-3-3 0,-4-8-3 15,-10-1 7-15,7-6-1 0,-6-6-3 0,3-1 0 16,-5-4-1-16,5-2-1 16,-4-5-3-16,-9-6 5 0,13 2-4 0,13-1-4 15,-4-2 3-15,11-3-3 0,2 3-10 16,8-3-3-16,0 0-17 0,6 0-23 0,4 0-53 16,0 0-62-16,6 0-55 0,4 0-59 15,6 0-77-15,-3 1-146 0,13 6 3 16,4 4 51-16,-4 3-251 0,8 4-186 0</inkml:trace>
  <inkml:trace contextRef="#ctx0" brushRef="#br0" timeOffset="128457.7">15996 13415 2093 0,'0'0'81'0,"0"0"7"16,14-28 10-16,-11 18 2 15,0-1 2-15,7 0-10 0,-7 1-7 0,4 2-11 16,3 1 10-16,-10 7 0 0,20-10-15 15,-7 6-5-15,-13 4 12 0,27 4-13 16,-6 1-14-16,-5 4 1 0,4 4 6 0,4 6-4 16,-5 5-7-16,1 2-9 0,7 10-5 15,-14-4-5-15,1-4 13 0,-8-3-16 0,4 4 5 16,-7 0-4-16,0 6 9 0,-6-10 0 16,3 0 2-16,-3 0 6 0,-7-3 6 15,-10 0 6-15,7-6 4 0,-14 2 7 0,-3-6 3 16,3-5-3-16,-6-1 6 0,0-6-1 15,6 0-10-15,-13-9-4 0,4-3-3 0,6 2-6 16,-4-8-1-16,11 4-7 16,-4-7-3-16,7 2-3 0,7-2-2 0,-1 2-8 15,4-5-1-15,4 3-8 0,6 1-8 16,0-3-15-16,3 1-39 0,7 1-29 0,-4 2-57 16,5 1-57-16,2 4-62 0,1-3-67 15,-4 9-83-15,2 0-117 0,9-1 48 16,-12 5-330-16,5 1-291 0</inkml:trace>
  <inkml:trace contextRef="#ctx0" brushRef="#br0" timeOffset="130090.77">12203 15510 2351 0,'3'-19'21'0,"0"5"13"0,8-1 20 0,-5 1 16 0,4 1 10 16,-3-2-1-16,3 0 14 16,3 5-6-16,-2 0-26 0,1 2 10 0,1 4-25 15,4 4 10-15,-17 0-17 0,40 10-1 16,-16 2 8-16,-1 8-7 0,14 13 2 16,-7 6-6-16,-13 4 8 0,2 1-3 0,-2 2-1 15,-4 4-22-15,-6-14 0 0,-7-1 13 16,-3-2-5-16,-4-1 5 0,4-3 6 0,-7-2 1 15,-4-8 17-15,8-2 6 0,-11-9-4 16,4 3-4-16,-11-5 4 0,5-6-8 16,-1-3-10-16,-4-7-6 0,-9-5-2 0,6-3 1 15,-10-10-1-15,7-6-5 0,10 4-5 16,7 1-10-16,-4 0 1 0,11 0-13 16,2 4-32-16,1-3-42 0,3-2-41 15,7-3-44-15,-1 3-52 0,8-2-70 0,2 3-86 16,14-4-132-16,8-2 52 0,4 3-233 15,9 7-175-15</inkml:trace>
  <inkml:trace contextRef="#ctx0" brushRef="#br0" timeOffset="130857.64">14296 15102 2093 0,'-13'-15'138'16,"2"-2"30"-16,5 2 23 0,-4 1 11 0,4 0 19 16,-5 3 28-16,8 3 15 0,-7-3 1 15,4 4-1-15,-2 0-18 0,8 7-25 16,-6-13-30-16,6 13-19 0,0 0-13 0,0 0-25 16,0 0-3-16,0 0-18 0,6 46 21 15,5-21-7-15,-5 6 0 0,4 5 1 16,4 14 6-16,-1 1-5 0,4 0-6 15,-4 1 8-15,-2-2-4 0,-5-10-7 0,4-7-7 16,-7 2-17-16,3-7-11 0,2-6-5 16,-5-2-4-16,0-2-9 0,1-6 5 0,-1 0-7 15,0 1-8-15,-3-6-2 0,0-7-3 16,0 13-12-16,0-13-28 0,0 0-32 0,0 0-54 16,0 0-52-16,0 0-58 0,0 0-44 15,-27-28-40-15,24 21-64 0,3-3-72 16,-3 0-57-16,0-1-85 0,3 3-149 15,0-3 79-15,3 1 74 0,-3-5-504 16,3-3-520-16</inkml:trace>
  <inkml:trace contextRef="#ctx0" brushRef="#br0" timeOffset="131857.94">16453 14480 3058 0,'-10'-15'10'0,"10"5"29"0,-7-4 24 0,0-3 17 15,7 2-5-15,0-3 3 0,0-1-1 16,4-6-1-16,3 2-10 0,-1 4-3 0,7-3 10 15,-6 4-6-15,3 2 2 0,-3 4-2 16,3-3-3-16,3 8-9 0,0 0-7 0,1 7-5 16,-14 0 0-16,40 7-4 0,-20 5-3 15,-1 2 2-15,8 10-1 0,3 13-2 16,-3 2 2-16,-10 3-8 0,-1-1-1 0,1 5 0 16,-7 0-5-16,-10-4-1 0,7-5 0 15,-11-2-5-15,1 0 3 0,-3-3 1 16,-1-2 4-16,-16 9 2 0,-1-14 8 15,0-4 2-15,2-11 3 0,-5-2-1 0,-6-5-2 16,0-6-1-16,-2-3-2 0,-1-6-2 16,-10-9-4-16,5-4-5 0,1-1 3 0,13 1-7 15,8 0 1-15,-1 0-2 0,4-3-7 16,5-1-4-16,5 4-9 0,2 0-11 16,1 0-30-16,10 1-22 0,-4 2-57 0,0 0-55 15,3 2-55-15,5-1-59 0,2 5-76 16,1-1-128-16,2 3-38 0,8 2 57 15,-4 5-315-15,3-2-278 0</inkml:trace>
  <inkml:trace contextRef="#ctx0" brushRef="#br0" timeOffset="133190.96">12533 16490 2434 0,'0'-20'138'0,"0"5"11"0,0 2 17 16,-10 6 14-16,10 7-2 0,-3-11-22 0,3 11-14 16,0 0-14-16,0 0-13 15,0 0-2-15,0 0-1 0,3 32 11 0,4-8 1 16,2 2 6-16,5 8 5 0,-4-1 9 16,10 11-7-16,0 1 11 0,-3 5-6 0,2-2-9 15,1-3-2-15,-10-8 1 0,1-5-10 16,-2 14-31-16,4-14-5 0,-5-7 4 15,-5-3-14-15,0-4-5 0,7-5 5 0,-10-1-2 16,6 1-13-16,2-6 7 16,-8 1-17-16,0-8-4 0,0 0-43 0,0 0-39 0,0 0-44 15,0 0-44-15,0 0-63 0,6-21-60 16,1 9-69-16,-7-1-76 0,3-1-87 0,0-4-163 16,8 0 55-16,-5-1 60 0,4-5-427 15,4-5-431-15</inkml:trace>
  <inkml:trace contextRef="#ctx0" brushRef="#br0" timeOffset="133757.72">14762 15810 2959 0,'0'0'168'0,"-49"0"22"0,49 0 16 16,-14-8 10-16,14 8-9 0,-9-3-8 0,9 3-15 16,0 0-21-16,0 0-18 0,0 0-8 15,-18 13-21-15,18-1 1 0,0 9 3 16,11 1 6-16,-4 10 11 0,-1 4 10 0,-3 10 1 15,8 8-7-15,2-2 1 0,-4-2-15 16,2 3-1-16,2-6-16 0,-10-4-6 0,8-11-3 16,-1-2-7-16,-4-5-17 0,0-2 4 15,2-3-14-15,-8-3 0 0,3-2-14 0,0-2 2 16,4-1-6-16,-4-2-3 0,-3 0 2 16,0-10-12-16,0 12-16 0,0-12-28 15,0 0-21-15,3 11-54 0,-3-11-35 16,0 5-47-16,0-5-36 0,0 0-58 15,0 0-52-15,0 0-56 0,0 0-51 0,0 0-68 16,0 0-117-16,0 0-11 0,7-23 65 16,-3 11-478-16,-1 2-500 0</inkml:trace>
  <inkml:trace contextRef="#ctx0" brushRef="#br0" timeOffset="134840.94">16713 15387 3028 0,'-3'-7'68'0,"-8"-3"32"16,8 0 29-16,3-1 32 0,0 11 22 16,-10-16 15-16,7 6 10 0,3 10 11 15,-11-11-22-15,11 11-32 0,-3-7-12 0,3 7-6 16,0 0 14-16,0 0 21 0,3 36-13 16,5-12 18-16,5 6-7 0,-10 2-7 15,17 21-7-15,-7-9-14 0,8 9-4 0,-8-3-4 16,7-3-5-16,-7 2-12 0,-3-12-4 15,0-2-14-15,3-6-4 0,-9-4-11 16,6-1-9-16,-7-5-8 0,-3-1-5 0,10-4-7 16,-7-1-3-16,1-1-4 0,-4-1-2 15,3-1-9-15,-3-10-6 0,7 10-17 0,-7-10-19 16,0 0-43-16,0 0-55 0,3 5-57 16,-3-5-66-16,0 0-48 0,0 0-61 15,0 0-70-15,0 0-57 0,0 0-65 0,0 0-128 16,-6-30-25-16,6 24 66 0,0 6-599 15,0-14-668-15</inkml:trace>
  <inkml:trace contextRef="#ctx0" brushRef="#br0" timeOffset="140674.97">31780 13447 3371 0,'-7'-7'-119'0,"0"-3"34"16,7 10 32-16,-7-10 15 0,7 10 18 16,-6-11 9-16,6 11 15 0,-3-9 3 0,3 9 1 15,0 0-1-15,6-16 5 0,-6 16 9 16,14-7-1-16,-1 2 13 0,4 3 4 0,-1-2-6 16,4 4-5-16,3 4 16 0,-3-2-6 15,10 3-6-15,-3 2 6 0,3 6-11 16,3-1 12-16,-6 6 0 0,6 13-5 0,1 1-8 15,-11-6 8-15,7 13 2 0,-6 1-6 16,-1-1 1-16,0 4 4 0,-3 7-11 16,3-3 3-16,-3 6 12 0,-6 0-5 15,-1 0-2-15,0 1 7 0,-5-1 2 16,-5 4-6-16,3-2 9 0,-3 1-8 0,1-2 3 16,-8 4 2-16,-2-1 0 0,0-1-3 15,-5-2-5-15,4 0 4 0,-2 0-5 16,-5-4 9-16,-2-4-2 0,-5 3 10 0,2-5-7 15,-8-1 1-15,4-5-1 0,-4-1 0 16,0 1-8-16,-3-6 0 0,-3-2-5 0,6-5-3 16,0-5-5-16,-9 7 5 15,6-4-2-15,0-4-7 0,3-1 1 0,0-3-1 16,4 1-4-16,3-4 4 0,0 1-5 16,4-1-3-16,2 1 2 0,1-4-1 15,0 0 0-15,2-2-9 0,5 1-9 0,-4-4-8 16,10-4-6-16,-14 10-6 0,14-10-9 15,-13 4-19-15,13-4-18 0,0 0-25 16,0 0-23-16,-17 0-21 0,17 0-27 0,0 0-13 16,0 0-15-16,-6-14-19 0,6 14-30 15,0-11-35-15,0 11-60 0,0 0-103 16,6-25 16-16,-3 17-149 0,2-2-81 0</inkml:trace>
  <inkml:trace contextRef="#ctx0" brushRef="#br0" timeOffset="142091.21">31313 16623 1859 0,'-6'-11'208'0,"6"11"40"0,-5-13 38 0,-1 6 33 16,6 7 3-16,-7-11 13 16,7 11-12-16,-12-8-23 0,12 8-35 0,0 0-23 15,0 0-19-15,0 0 17 0,0 0-4 16,-30 33-7-16,22-12-14 0,8 7-11 16,-3 7-10-16,0 2-14 0,6 3-2 0,8 16-10 15,5 16-14-15,-2-15-10 0,-5-7-14 16,1 0-11-16,7-3-13 0,-4-1-9 0,1-11-14 15,-1-5 0-15,-4-9-6 0,2 0-15 16,-4-3-3-16,-4-7 0 16,-3 0-11-16,3-1 0 0,0 0-12 0,-3-10-21 0,3 11-26 15,-3-11-26-15,0 0-43 16,0 0-49-16,0 0-77 0,0 0-64 0,0 0-69 16,-19-36-35-16,12 22-62 0,0-7-45 15,1-4-82-15,-7-3-161 0,-4 2 65 16,4-7 73-16,-11-9-502 0,1-7-559 0</inkml:trace>
  <inkml:trace contextRef="#ctx0" brushRef="#br0" timeOffset="143743.47">29613 16842 3127 0,'-10'-18'-31'0,"13"0"28"15,4-1 17-15,0-1 17 0,9-5 16 16,1-2 21-16,16-8-11 0,4 3 1 0,2 4 11 16,5 0-6-16,-4 3 5 15,0 10-3-15,-3 8 2 0,-7 2-17 0,3 7 1 16,7 5-4-16,-3 6-3 0,7 10 1 16,-1 9 4-16,-7 0-18 0,-9 9 14 15,-4 4-2-15,-13 5-5 0,-10 2 7 0,0 9-5 16,-13-4 5-16,-4-2-5 0,-16 8-5 15,-7-6 3-15,-4-6 8 0,1-15-5 0,-4-4 5 16,-2-8 5-16,-2-7 6 0,8-9 0 16,-1-4-2-16,8-7-1 0,-4-6-6 15,-10-11-6-15,10-8-5 0,4-4-6 0,9-4-10 16,7-3-5-16,10 3-5 0,7 4-3 16,6-4-7-16,3 3-8 0,8-13-35 15,6 4-37-15,0 5-38 0,-4 4-27 16,4 8-27-16,4 0-32 0,-5 5-34 15,8 2-28-15,0 1-48 0,-3 5-70 0,6-5-116 16,-7 10 26-16,0-2-233 0,-6 4-199 16</inkml:trace>
  <inkml:trace contextRef="#ctx0" brushRef="#br0" timeOffset="144941.67">27686 17031 2084 0,'0'-11'36'0,"3"-3"14"0,4 0 18 16,4-4 1-16,-2-1 8 0,12-5-4 15,-5 5 5-15,4 5 3 0,-4 1-2 16,1 2 6-16,7 2-14 0,-5 6 8 15,5 3-15-15,3 8-3 0,-1 2-5 0,1 5 4 16,10 10-9-16,-11 11 1 0,-3 3-1 16,-9-3-2-16,-8 14 0 0,-6-7-2 15,-9 10-7-15,-5-3 10 0,-2 0 5 0,-11-4-6 16,0-2 2-16,-6-1 9 0,-7-8 5 16,-4-6 4-16,1-5 9 0,4-10 2 0,4-6 9 15,2-5-12-15,0-6 1 16,-4-5-4-16,-12-12-4 0,5-7-7 0,-2-3-7 15,8-7-3-15,13-1-11 0,-2-7 3 0,3-3-8 16,10 4-5-16,11 6 0 16,3 5-9-16,3 4-5 0,2 1-6 0,-5 0-23 15,9 3-39-15,1 0-35 0,7-2-41 16,-1 4-40-16,11 4-42 0,0-2-50 16,0 0-51-16,-1 5-90 0,1-1-129 0,3 0 48 15,-7 3-285-15,-6-1-254 0</inkml:trace>
  <inkml:trace contextRef="#ctx0" brushRef="#br0" timeOffset="146041.73">25452 17205 2259 0,'11'-32'42'0,"2"4"13"16,4 3 4-16,-1-3 9 0,1-2 1 15,4 8-8-15,-2 2-4 0,1 5 10 0,0 8-10 16,3 4-5-16,-2 6-6 15,2 5-1-15,3 9 1 0,4 16-7 0,0 9-5 0,-16 2 2 16,-1 6 2-16,-10 7 0 16,-9 4-3-16,-7-1-9 0,-14 12-6 0,-3-4 12 15,-7-8 4-15,-6-7 4 0,0-16 10 16,0-5 10-16,-8-4 7 0,12-13 6 16,-2-11-5-16,8-4-1 0,-7-9-4 0,-4-16-3 15,-2-6-8-15,13-8 1 0,3-7-10 16,6-6-2-16,14 0-16 0,7-6-2 15,6-2 1-15,7-2-19 0,4 6-30 0,2 13-28 16,4-1-30-16,-4-1-34 0,5 15-39 16,-1 8-38-16,0-1-48 0,-3 5-63 0,9 4-124 15,-3 2-23-15,1 4 57 16,-4-1-177-16,-4 8-72 0</inkml:trace>
  <inkml:trace contextRef="#ctx0" brushRef="#br0" timeOffset="146825.51">23340 17273 1737 0,'6'-36'78'0,"1"4"9"15,-1 4 8-15,5 6 1 0,2-6-5 16,0 3-8-16,4 8-6 0,-4 2 4 15,14 1-6-15,-11 10-8 0,8 1-2 0,-5 9-6 16,11 6-6-16,11 19 1 0,-1 1-3 16,-7 11 4-16,-3 4-3 0,-3 18-14 15,-4 5 4-15,-10-10-4 0,-6 5 4 0,-4 0 1 16,-9 2-10-16,-1-6-6 0,-9-4 1 16,-1-2-4-16,-4-9 1 0,-1 0 14 0,2-17-4 15,-1-4 11-15,-6-8-8 0,2-10 10 16,1-6-5-16,0-5-14 0,-9-11 3 15,-3-16-4-15,-8-19-3 0,1-8-16 16,19 2 11-16,5-12 0 0,-1-1-11 16,13 9-2-16,7 4-2 0,0 12-2 0,10-9-5 15,0 16 1-15,7-12-1 0,-1 20-35 16,1 4-36-16,-1 8-45 0,8-1-37 0,-1 6-43 16,1-3-76-16,-2 10-153 0,2 1-21 15,-1 3-231-15,1 1-175 16</inkml:trace>
  <inkml:trace contextRef="#ctx0" brushRef="#br0" timeOffset="147758.75">24377 18360 1968 0,'-51'7'-3'0,"12"-1"21"0,4 1 15 0,6-2 13 16,6-1 10-16,2 2 10 0,5-6 0 15,2 3 0-15,14-3-4 0,0 0-9 16,0 0 1-16,0 0 0 0,0 0 1 0,54-18 2 16,9 8-2-16,13 0 3 15,38-2 2-15,6 1 1 0,24 1 4 0,46-7 1 16,30 2 3-16,16-3-1 0,18 1-17 16,19-4-2-16,31 2-9 0,88-9 8 15,2 0-9-15,-88 9-5 0,94-14-16 0,-16 2 4 16,-7-5 7-16,-81 11 0 0,84-8-4 15,-96 8 1-15,5 0 3 0,75-20 7 0,-88 17-9 16,-15-5 9-16,-5 7-15 0,-9-2-3 16,-13 6 15-16,-14-3-20 0,-27 1 1 15,-50 13 5-15,-19 1-11 0,-12 2 1 0,-11-5 4 16,-31 9 3-16,-18 0-6 0,-11 0-1 16,-8 4-15-16,-9-3 5 0,-2 3 7 15,-1 3-6-15,-8-3 0 0,-13 0 6 16,17 4-8-16,-17-4-23 0,0 6-26 15,0-6-48-15,-21 8-45 0,2-4-36 0,-11 7-39 16,-14-7-57-16,-22 2-144 0,-7-2-29 16,-4-4 28-16,-6 0-121 0,-1-1-45 15</inkml:trace>
  <inkml:trace contextRef="#ctx0" brushRef="#br0" timeOffset="150927.66">21183 7732 1681 0,'-11'8'112'0,"2"-4"12"0,9-4 8 16,-13 6 2-16,13-6-7 16,0 0 4-16,-7 7-15 0,7-7-3 0,0 0-3 0,0 0 7 15,46-13-13-15,-6 4-5 16,14-8-17-16,-1-7 4 0,7 5-6 0,7-3-19 15,-10-1 10-15,3 0-14 0,-3 1-4 16,-2 4-5-16,-4 1-8 0,-11 7-19 16,-10-1-24-16,-4 7-68 0,-2-2-54 0,-8 6-45 15,1 3-33-15,-7 0-49 0,-3 0-54 16,-7-3-111-16,10 12-3 0,-7-2-169 0,-9-3-90 16</inkml:trace>
  <inkml:trace contextRef="#ctx0" brushRef="#br0" timeOffset="151125.91">21292 7957 1753 0,'-16'18'44'0,"2"-11"23"16,5-3 5-16,6 3 20 0,3-7 21 0,-13 7 3 15,13-7-1-15,0 0 0 0,0 0-2 16,0 0-11-16,0 0-20 0,52-25-1 16,-19 10-12-16,11-5-1 0,6-2-10 15,0 4-5-15,1-4-9 0,1 1-2 0,-2 0-15 16,4 4-22-16,-14 5-50 0,-4-1-46 15,5 4-57-15,-8-1-74 0,-3-5-66 0,3 5-164 16,1 0-223-16,-7 2-171 0</inkml:trace>
  <inkml:trace contextRef="#ctx0" brushRef="#br0" timeOffset="151642.37">22813 7211 2090 0,'-11'-11'146'0,"8"-4"16"0,0 5 22 16,-4 0 17-16,7-1 3 0,0 11 5 15,-6-10-4-15,6 10-7 0,0 0-19 0,-11-9-23 16,11 9-20-16,0 0-13 0,0 0-11 15,0 0-9-15,0 40-11 0,5-15-10 0,-5 3-5 16,6 9-5-16,0 15 1 0,1 0-3 16,-7-10-2-16,6 12 1 0,5-2 2 15,-8-12 9-15,4-5-15 0,-4-2-1 0,0-3-3 16,0-5-3-16,2-2-8 0,-5-1-3 16,0-4-9-16,3 0 3 0,-3-4-7 15,3 4 0-15,0-6-5 0,-3 1-16 16,4-3-30-16,-1-2-31 0,-3-8-36 0,0 17-39 15,3-10-51-15,-3 1-65 0,6-1-46 16,-6 3-42-16,0-2-68 0,4-1-137 0,-4-7-31 16,4 11 66-16,-1-4-324 0,-3-7-306 15</inkml:trace>
  <inkml:trace contextRef="#ctx0" brushRef="#br0" timeOffset="156875.62">2153 7140 2448 0,'-14'4'71'0,"1"2"21"0,13-6 26 16,-13 4-9-16,13-4-13 0,0 0-7 16,0 0-20-16,-10 7 9 0,10-7 0 15,0 0-23-15,0 0 0 0,0 0 4 16,56-11-2-16,-19 3 4 0,23-9 18 15,6-1 4-15,2-3 1 0,22-4-5 0,7-1-7 16,-7 1-2-16,3-3-6 0,-7 6-10 16,-3-2-1-16,-16 5 0 0,-1 2-11 0,-9-1-2 15,-13 8-3-15,-7-1 2 0,-11 3-8 16,-2-1-4-16,-5 5 0 0,2-1-3 16,-5-1-8-16,-2 2-27 0,-1-2-37 0,-3-2-31 15,3 7-36-15,-13 1-26 0,21-7-30 16,-21 7-22-16,0 0-35 0,3-9-54 0,-3 9-35 15,0 0-69-15,-24-9-84 16,7 3 43-16,4 2-131 0,0-4-61 0</inkml:trace>
  <inkml:trace contextRef="#ctx0" brushRef="#br0" timeOffset="157176.56">2923 6615 1665 0,'-20'-11'62'16,"3"-1"26"-16,0-1 17 0,4 3 13 15,0 1 12-15,6 2-1 0,-3-2-1 16,4 1-5-16,6 8-18 0,-14-11-4 0,14 11-20 15,0-10-8-15,0 10 8 0,20-8-18 16,0 5-1-16,7 2-6 0,3 2-10 0,13 5 5 16,0 1-4-16,14 5-14 0,0 3 7 15,0 6-15-15,-8-1 11 16,-2 5 2-16,-4 1-19 0,-9 5 23 0,-1 5-10 16,-16-10 1-16,-1 2-6 0,-8 1 5 15,-5 2-5-15,-6 2-5 0,-5 2 1 0,-11 9-1 16,-2 2-1-16,-5-4 3 0,-4-2-8 15,0 0 3-15,3-2-3 0,-3-4-3 16,7-3-13-16,3-6-30 0,-4-3-24 0,5 3-25 16,5-7-35-16,1 2-39 0,2-5-26 15,5 0-21-15,-1-5-32 0,7-3-47 0,0 1-109 16,0-8-37-16,10 10-167 0,1-10-93 16</inkml:trace>
  <inkml:trace contextRef="#ctx0" brushRef="#br0" timeOffset="161746.84">2150 9085 1901 0,'-4'-9'175'15,"4"9"15"-15,0 0-4 0,-10-7 2 0,10 7-39 16,0 0-24-16,0 0-9 16,0 0-9-16,-7 28-9 0,11-13-11 0,2 8-2 15,1 10-9-15,0-7 2 0,6 23-1 16,1 1 0-16,-5 1-7 0,1 6-5 0,7-1 3 16,-4-1-12-16,1-2-1 0,-8 0-6 15,7-6 1-15,-5-11-7 0,-2-5 0 16,1-3-9-16,-4-6 2 0,0-4-3 0,0 0 3 15,2-4 21-15,-2-3 34 16,-3 1 37-16,3-5 32 0,-3-7-1 0,0 0-17 16,0 0-16-16,0 0-6 0,0 0-24 15,-14-36-2-15,8 11-19 0,-4-8-11 0,-4-20-9 16,-2-2 0-16,5-4-15 0,2 2 3 16,-4-2-16-16,6 0 0 0,0 5 2 15,0-3-8-15,7 2 0 0,0 2 7 0,4-3-14 16,2 6 6-16,-2 11-11 0,6-5-1 15,0 8-7-15,-4 5 8 0,-3 10-7 16,5 1-4-16,-2 4-6 0,1 4-12 0,2 5-1 16,2 0-2-16,-11 7 4 0,24 1 3 15,-24-1 7-15,22 18-14 0,-8-4 3 0,2 10 8 16,-5-6 4-16,-5 7-10 16,4 0-1-16,-7 1-6 0,-3 6-7 0,-6 4-16 15,-4-1-24-15,-4 11-26 0,-2 1-41 16,2-12-18-16,-5 8-33 0,2-11-55 15,4-6-45-15,2-2-62 0,5-5-66 0,-1-3-181 16,4-7 69-16,3 2 56 0,0-11-270 16,13 7-235-16</inkml:trace>
  <inkml:trace contextRef="#ctx0" brushRef="#br0" timeOffset="161942.97">2803 9305 2302 0,'9'-11'132'15,"-9"11"4"-15,11-12-12 0,-4 2 0 0,2 0-18 16,5-2-3-16,6-3-23 16,0-5 2-16,7 2-6 0,3 1-13 0,-7-1-15 15,6 6-23-15,-8-1-58 0,5 2-57 16,-2 4-27-16,3 0-60 0,0 2-82 16,-5 3-110-16,-1-2-78 0,-5 4-203 0,-2 6-145 15</inkml:trace>
  <inkml:trace contextRef="#ctx0" brushRef="#br0" timeOffset="162094.93">2956 9532 1855 0,'-17'12'-26'0,"11"1"19"0,6-8 21 15,0-5 23-15,0 0 13 0,0 0 9 16,0 0 2-16,53-12-4 0,-26 2-2 0,19-11-9 16,-8 3-2-16,8 2-2 0,1-7-5 15,-1 4-7-15,1-5-3 0,-1 5-37 16,-6 4-64-16,-7-1-76 0,-3 4-116 0,-3-1-374 15,-3 4-137-15</inkml:trace>
  <inkml:trace contextRef="#ctx0" brushRef="#br0" timeOffset="164226.54">4466 8760 2014 0,'-17'-10'173'16,"4"-5"30"-16,-3 5 17 0,2 3 11 15,8 1-1-15,6 6-11 0,-21-5-23 0,21 5-23 16,-13-6-17-16,13 6-21 0,-20 18-15 15,7 6-10-15,-1 2-9 0,-8 17-7 16,-2 5-14-16,7 10-2 0,4 14-11 0,-7 0-9 16,16 10-6-16,-2-1 1 0,9 4-5 15,10-2-3-15,4-1-7 0,4-6-2 0,9-1-6 16,6-7-12-16,1 0-28 0,6-11-39 16,4-4-41-16,-8-16-71 0,12-6-63 15,-2-6-79-15,-5-15-110 0,-4-9-162 16,-1-1 53-16,5-8 59 0,13-9-275 15,-1-9-228-15</inkml:trace>
  <inkml:trace contextRef="#ctx0" brushRef="#br0" timeOffset="164625.91">5083 9022 2255 0,'-21'-10'107'0,"5"3"18"0,7-1 1 16,-5 1-8-16,7-1 6 0,7 8-15 16,-14-13 3-16,11 4-18 0,0-1 2 15,3-3-17-15,0 13-7 0,6-19-12 16,2 2 2-16,-2 6-20 0,7-3 3 0,4 6-7 16,-1-3-4-16,8 1-8 0,-4 6 6 15,4 1-17-15,2 0 5 0,-3 9-1 0,7 1 2 16,-6 3-5-16,6 5-11 0,-6 3-2 15,1-1-1-15,-1 5 12 0,-7 1 5 16,-1-2 2-16,1 10-6 0,-4-1 9 0,-2 1-11 16,-1 1 8-16,-1 0 8 0,2 4 6 15,-8-4 5-15,0-6 9 0,-3 10-2 16,7 2-7-16,-7-3-1 0,0-5-4 16,-3 2-6-16,3-4 4 0,3-2-2 0,-3-2-5 15,3 1-4-15,0-7 0 0,4-1-25 16,-3-1-21-16,2 1-31 0,-2-9-43 15,-1 3-46-15,0-4-65 0,-3-7-83 0,10 0-102 16,-10 0-125-16,0 0 34 0,10-25-276 16,-10 13-252-16</inkml:trace>
  <inkml:trace contextRef="#ctx0" brushRef="#br0" timeOffset="164861.4">5193 9418 2321 0,'-17'4'117'0,"17"-4"31"0,-10 3 3 15,10-3-5-15,0 0 8 0,0 0-17 16,0 0-12-16,0 0-16 0,0 0-9 0,37-28-2 16,-7 13-13-16,13-7-12 0,4-1-5 15,-1 4-7-15,1 1-11 0,-7 3 1 16,-10-1-12-16,3 7 5 0,-9-1-17 0,-1 3-25 16,-3-1-22-16,-6-1-42 0,2 8-35 15,1-6-32-15,-7 1-36 0,3 4-37 0,-13 2-22 16,13-5-33-16,-13 5-60 0,7-5-157 15,-7 5 45-15,0 0-160 0,11-6-88 16</inkml:trace>
  <inkml:trace contextRef="#ctx0" brushRef="#br0" timeOffset="167177.34">6250 9230 1847 0,'0'0'121'15,"0"0"4"-15,-18-15 10 0,18 15-5 0,0 0-6 16,-16-5 4-16,16 5-1 0,-9-9-23 16,9 9 0-16,-14-4-8 0,14 4 1 0,-16-7 2 15,2 2-7-15,4 0 14 0,-4 0 3 16,1-2 1-16,-1-1 0 0,-5-1 3 16,-1 1 2-16,0-5 3 0,-3-2-4 0,-1-3-1 15,1-3-8-15,0 2-5 0,3-3-12 16,2-3-6-16,2 0-8 0,6-3-3 0,-3-4-7 15,13 7-2-15,-7-10-7 0,7 5-6 16,7-4-5-16,-4 2-3 0,7 3-7 16,4-1-3-16,-5 5 1 0,2 5-8 15,-1-1-8-15,-4 9 1 0,8-1-11 16,-4 12-2-16,6-5-4 0,-16 6-1 0,27 13-1 16,-7-1-1-16,-7 8 4 0,4 8-1 15,-4 5 2-15,1 11-2 0,-11 1 1 0,-3 8 3 16,3 6-3-16,-9 4 1 0,-1-2 1 15,0 3-1-15,-3 11 2 0,-7 0-3 16,4-14 1-16,7-10 3 0,-5 5 0 16,8-13-2-16,3-4 2 0,7-6-1 15,-4-5 5-15,1-2 2 0,2-1-1 0,4-4 5 16,4-1 0-16,-1-5 3 0,7-3 2 16,4-5 1-16,-2-4 1 0,5-3-1 0,0-4-2 15,3-4-2-15,6-8 0 0,-3 2 3 16,8-15-5-16,-4 0 0 0,-11 7-8 0,-3-3-2 15,-6 0-7-15,-7 0-24 0,1 0-20 16,-5 1-25-16,0 5-24 0,-6-1-24 16,0 1-36-16,-3 1-42 0,0 3-37 0,0 2-37 15,-4 3-31-15,0-1-31 0,0 4-46 16,4 0-125-16,3 7-2 0,-3-11 62 0,3 11-226 16,6-8-164-16</inkml:trace>
  <inkml:trace contextRef="#ctx0" brushRef="#br0" timeOffset="167709.91">6887 8975 2110 0,'0'-7'148'0,"0"7"2"0,-5-18-12 16,10 3-17-16,1-1 1 0,4-2-13 16,-4 4-6-16,2 2-9 0,1-1-7 0,4 2-4 15,-2 7-14-15,-11 4-12 0,19-4-11 16,-19 4-6-16,27 8 4 0,-13 3-1 15,-4 9-11-15,-1-2 0 0,-6 1-7 0,5 5 6 16,-5 2-10-16,-10-1 1 0,7 0 5 16,-4 0-9-16,-2-1-2 0,6-5-5 15,-3 1 5-15,0-5-6 0,-1-2-6 16,8 2-9-16,-4-5 3 0,-4 2 3 0,8 1 2 16,-1-4-8-16,3 4 7 0,1-2 1 15,-3-4-10-15,6 5 0 0,2 1-1 16,-1-1 8-16,5 6-5 0,1 3 7 0,0 3 7 15,-4-5 3-15,4 6-1 0,0 0 10 16,-11-1 4-16,1-2 1 0,-4-5 6 0,0 8-16 16,-6 0 8-16,0-7-4 0,-4 1-2 15,-3 5 11-15,-10-7-9 0,3-1-3 0,-2-2-4 16,-5-4-21-16,-6-3-19 0,0-4-55 16,0-3-36-16,0 0-38 0,0-9-53 15,0-7-84-15,3-1-132 0,5-8-52 16,8-3 52-16,7-2-213 0,4-5-134 15</inkml:trace>
  <inkml:trace contextRef="#ctx0" brushRef="#br0" timeOffset="167992.99">7546 8710 2066 0,'13'-10'197'0,"-6"10"-2"0,-7 0-8 0,13-7-8 15,-13 7-23-15,24 1-14 16,-4 5-5-16,0 1-14 0,10 4-3 0,3 3-15 0,11 14-13 15,-1 2-5-15,4 6-3 16,-7 6 9-16,6 15 15 0,-9-2 6 0,0 8 1 16,-4 1 2-16,-3 5-5 0,-6 2-4 15,-8 1-9-15,-7-15-10 0,-1 2 2 16,-5-1-13-16,-3-1-9 0,-3-6-4 0,-5-1-4 16,-5-1-13-16,-4-6-22 0,1-11-33 15,-11 3-38-15,7-5-48 0,-6-11-42 0,-1 2-54 16,1-7-42-16,2 1-42 0,-3-6-60 15,1-2-73-15,6-6-135 0,3-1 43 0,1-1-357 16,5-6-338-16</inkml:trace>
  <inkml:trace contextRef="#ctx0" brushRef="#br0" timeOffset="168231.01">8289 9357 2631 0,'0'0'146'16,"17"-7"2"-16,-17 7-13 0,37-13 5 16,-10 2-17-16,6-3 1 0,16-11 0 0,2 0-18 15,-1 3-7-15,3 0-8 0,-9-3-5 16,2 4-7-16,1 0-8 0,-11 7-13 0,-6 2 0 16,4-1-21-16,-8 2-54 0,-2 4-74 15,0 0-68-15,-8 5-77 0,1-3-61 16,2 0-93-16,-5 5-113 0,-4-6 57 15,-10 6-274-15,13-4-213 0</inkml:trace>
  <inkml:trace contextRef="#ctx0" brushRef="#br0" timeOffset="168476.71">8783 8847 2279 0,'-16'-4'218'0,"16"4"10"0,0 0 5 0,0 0-7 15,-21 0-11-15,21 0-13 0,0 0-22 16,0 0-20-16,0 0-15 0,0 0-19 15,-10 17-7-15,10-2 1 0,4 3 13 0,-4 4 7 16,3 10-7-16,0-4 9 16,0 7-16-16,4 15-9 0,4 2 1 0,1 4 11 15,1-5-8-15,-5 5-4 0,5-1-13 16,4-3-12-16,-8-2 3 0,9-2-28 0,-12-10-14 16,0-9-49-16,1-1-49 0,-1-6-54 15,2-1-54-15,-5-4-76 0,0-2-62 0,1-5-75 16,-8-5-91-16,4-5-172 0,0 0 41 15,0 0 62-15,0 0-413 0,-9-40-417 16</inkml:trace>
  <inkml:trace contextRef="#ctx0" brushRef="#br0" timeOffset="168842.86">9227 8975 2814 0,'0'0'72'15,"0"-15"18"-15,0 15-13 0,12-17 0 16,-2 6-7-16,1-3-6 0,5-4-10 16,4 0-9-16,-4 4-2 0,5-4-11 0,6 3 2 15,-4 2-5-15,0 1 15 0,-6 3-1 16,3 8-6-16,0-5 4 0,0 6 0 0,3 3 5 16,-3 1 3-16,3 7 3 15,-2 2 32-15,-5 5 18 0,4 1 5 0,1 6 5 16,-9 0 6-16,6 3-1 0,-2 1 2 0,-7 2 1 15,2 1-4-15,-4 4-5 16,-1-4-12-16,4 15-9 0,-3-7-10 0,0-2-2 16,-7-1-5-16,3 1-2 0,0-1-10 15,-3 1 8-15,0-3-18 0,0 2-1 0,0-9-18 16,3 2-33-16,0-3-41 0,-3-4-46 16,4-2-41-16,-4-3-53 0,0-2-66 0,-4-8-79 15,1-7-100-15,3-1-151 0,0 0 8 16,-27-9 62-16,11-7-381 0,2-2-372 15</inkml:trace>
  <inkml:trace contextRef="#ctx0" brushRef="#br0" timeOffset="169026.69">9473 9401 2738 0,'-17'6'167'16,"17"-6"18"-16,0 0 17 0,0 0-6 0,0 0-19 16,-13-10-18-16,13 10-17 0,0 0-14 15,26-28-13-15,-6 14-12 0,7-4-4 0,0 0-14 16,3-1-8-16,0 1-17 0,-3-2-27 15,16-2-38-15,-10 7-36 0,-6 0-48 16,-7 5-66-16,-1-3-56 0,-8 6-60 0,2 2-59 16,-3-2-63-16,-3 1-107 0,-7 6 35 15,10-5-286-15,-10 5-240 0</inkml:trace>
  <inkml:trace contextRef="#ctx0" brushRef="#br0" timeOffset="170427.68">6180 11026 2380 0,'-17'8'211'16,"4"1"9"-16,2-8 13 0,1 5 6 16,10-6 3-16,-12 5-6 0,12-5 1 15,0 0-10-15,-11 4-9 0,11-4-10 0,0 0-20 16,0 0-12-16,0 0-11 0,0 0-28 15,50-25-14-15,-20 13-7 0,16-9-8 0,5 2-10 16,2-6-2-16,4 2-24 16,3-2-26-16,16-8-25 0,-12 14-53 0,-1-4-54 15,-9 4-74-15,-1-6-87 0,-10 4-108 16,-10 3-82-16,-9 7-95 0,-8 3-81 0,1 2 52 16,-10 6-451-16,-7 0-486 0</inkml:trace>
  <inkml:trace contextRef="#ctx0" brushRef="#br0" timeOffset="170660.27">6409 11284 2910 0,'-9'16'-25'0,"2"-4"40"15,0-5 17-15,4 0 27 0,3-7 23 0,0 0 12 16,0 0 12-16,0 0 8 0,0 0 8 16,0 0-6-16,70-19-3 0,-36 5-14 15,8-11-15-15,12 0 1 0,3 0-10 0,-11 1-13 16,1 5-12-16,6-5 9 0,-6 7-14 15,-14 2-7-15,0 3-20 0,-3-2-31 0,-3 1-43 16,-3 2-52-16,-2 1-41 0,-4 2-39 16,-2 1-44-16,1-3-39 0,-8 6-77 15,2-1-113-15,2-1 13 0,-3 2-259 0,-3-2-201 16</inkml:trace>
  <inkml:trace contextRef="#ctx0" brushRef="#br0" timeOffset="186261.16">27713 6154 1716 0,'-3'-10'54'0,"0"1"16"0,3 9 4 15,0-24 12-15,3 7 1 0,0 2 0 16,0 1-2-16,4-1-3 0,2 0 0 16,5 0-13-16,2-1-2 0,5 4 0 15,-1 2-13-15,-1 3 2 0,5 2-8 0,3 2 0 16,-4 6-9-16,7 2-5 0,0 2 3 16,13 14-3-16,-3 4-3 0,-10-6-2 15,-6 3-5-15,6 13-2 0,-7 3 3 0,-10-5 0 16,1-1-9-16,-11 3 2 0,-6 2-8 15,0 13 8-15,-8-1 0 0,-5-5-1 0,-8-5-3 16,4 3-3-16,1-16 1 0,-11 6 4 16,3-8-1-16,0-6 8 0,-3-4 15 15,3-6 2-15,-6-4 1 0,0-4 7 0,0-4 2 16,-7-10-13-16,-7-5 8 0,7-8 0 16,0-6-6-16,6 1 1 0,4-3-5 0,14 2-12 15,3 4 2-15,6 1-8 16,0 0-5-16,4 0 3 0,3 3-3 0,6 0-6 15,5-2-49-15,2 2-35 0,10 0-54 16,4 8-56-16,13-11-79 0,9 6-120 16,8 0-115-16,3 5 54 0,7 6-179 0,0-3-125 15</inkml:trace>
  <inkml:trace contextRef="#ctx0" brushRef="#br0" timeOffset="186677.26">29596 5910 1992 0,'-10'-20'180'16,"0"5"30"-16,3 1 32 0,1 3 19 16,3 1 2-16,-1 5-7 0,4 5-14 15,-7-13-33-15,7 13-24 0,0 0-23 16,0 0-17-16,0 0-12 0,0 0-9 0,-10 28-18 16,10-11-13-16,4 8-4 0,-1 0-9 15,4 11-10-15,0 1 1 0,-4 1-14 0,3 13-2 16,1 5-7-16,0-6-4 0,-4 5 5 15,1-5-9-15,-1-5 0 0,0-11-10 0,4 1-1 16,-4-7 3-16,0 0-5 0,1-3-28 16,-4-7-28-16,3-2-50 0,1 0-35 15,-1-4-41-15,0-5-57 0,0 4-93 0,4-11-110 16,-7 0-155-16,14 2-21 0,-14-2 63 16,33-14-345-16,-14 3-355 0</inkml:trace>
  <inkml:trace contextRef="#ctx0" brushRef="#br0" timeOffset="187062.65">30970 5779 2660 0,'3'-9'140'0,"4"0"20"15,-7 9 15-15,0 0 6 0,0-8-2 0,0 8-17 16,0 0-27-16,0 0-11 16,0 0-10-16,0 0-11 0,0 0-11 0,0 39-9 15,-4-16-1-15,8 2-1 0,-8 5 0 16,8 7 3-16,-4 1 8 0,3 17-6 0,-6-2 4 16,3-9-13-16,3 6-4 0,-3-5-2 15,3-9-6-15,0-3-5 0,4 0-5 16,-7-2-2-16,4-6-5 0,2-6-5 0,-2-2 5 15,-4 0-5-15,3-5 2 0,-3 1-6 16,3-5-3-16,-3-8-3 0,3 17-21 16,-3-10-26-16,0-7-51 0,0 0-62 0,0 0-52 15,0 0-59-15,0 0-74 0,0 0-71 16,21-6-84-16,-21 6-147 0,6-12 65 16,-3 5-389-16,1 0-417 0</inkml:trace>
  <inkml:trace contextRef="#ctx0" brushRef="#br0" timeOffset="191444.53">26163 5436 2723 0,'0'0'1'0,"0"0"13"16,0 0-2-16,-30 4-1 0,23 3-3 0,0 0-1 15,-6 11 2-15,6 2-1 0,-3 5 4 16,4 5-3-16,3 5-1 0,-1 3 0 0,11-1 0 15,3 13 0-15,0-10 2 0,10 5 3 16,3-8-1-16,4-5 6 0,3-7-5 16,-3-7 3-16,6-2 4 0,0-7-2 0,-3-3 1 15,4-5 4-15,-4-1-7 0,3-1 5 16,-3-5 1-16,-3-3 2 0,-1 0 1 0,-3-5-11 16,-6-1 9-16,-4-2-8 0,-2-3 6 15,-5-3-12-15,-6 1-2 16,-3-3 1-16,-11 0-4 0,4 3-11 0,-6-6-1 0,-1 3-7 15,-6 3 0-15,-1-2-1 16,1 5-5-16,-3-1 5 0,-8-9-2 0,4 13 6 16,0-4-3-16,4 2 1 0,-1-3 7 15,3 2-4-15,-12-12 5 0,9 10-4 16,11-2 8-16,-5 1 1 0,5-3 1 0,2 0-3 16,5 0 4-16,5 0 3 0,4-10-1 15,4-3 0-15,2 6 2 0,7-11 2 0,4 0-3 16,0 11 5-16,3 5-6 0,-6 4-3 15,2 4 6-15,1 2-6 0,-1 10 3 16,-2 3 2-16,-1 4-7 0,-13 0 3 16,33 17 4-16,-13 2-4 0,-4 10 2 15,-2 1 5-15,-1 15 0 0,-6-6 3 0,3 11-15 16,0 3-28-16,-3-3-34 0,0 3-37 16,3-3-44-16,-4-13-65 0,1-5-123 15,6-4-104-15,4 0-163 0,3-9-102 0</inkml:trace>
  <inkml:trace contextRef="#ctx0" brushRef="#br0" timeOffset="192030.83">28026 5275 1810 0,'0'0'77'0,"7"-8"24"0,-7 8 18 0,0 0 5 15,0 0 18-15,6-7 3 0,-6 7-10 16,0 0 1-16,0 0-12 0,0 0-9 16,0 0 1-16,0 0-21 0,-43 0-9 15,20 5-10-15,-4 2-7 0,-3 0-7 16,-7 4-8-16,-15 6-6 0,1-2 2 0,-2 5-15 15,-4-1 0-15,7 2-15 0,-3 1 8 16,6-1-7-16,10-4-4 0,4-2 14 16,3 0 1-16,3-2-4 0,0-3-7 0,5-1 1 15,1-2 0-15,5 2 1 0,2-4-5 16,5-1 20-16,9-4 6 0,-17 3-9 0,17-3-1 16,-20-12 0-16,13 2-1 0,0-5-9 15,7-2 1-15,-3-8-4 0,10-6 2 16,3-16-4-16,3-6-1 0,11-12 2 15,-5 11-2-15,1-2 1 0,10-6 0 0,-6 12 10 16,3 1 2-16,-11 10 16 0,-5 7 3 16,5 7 11-16,-7 5 3 0,2 4-9 15,-4 4-5-15,-4-1-11 0,3 6-10 0,-6 7-2 16,11-5-3-16,-11 5-1 0,0 0 1 16,22 33-6-16,-11-11 2 0,-8 9 0 15,10 16-2-15,-2 3 2 0,-1 7-3 0,-1 1 2 16,5 5-3-16,-1-1-1 0,0-2-5 15,-2 0-14-15,5 9-43 0,1-13-28 0,-1-6-61 16,1-3-60-16,7-4-62 16,-8-14-63-16,4-5-108 0,1-10-157 0,4-2 67 15,-1-5-371-15,3-3-372 0</inkml:trace>
  <inkml:trace contextRef="#ctx0" brushRef="#br0" timeOffset="192411.62">29086 4915 2578 0,'20'-18'-7'0,"-6"3"26"0,-4 0 12 0,6 2 11 15,-2 1 14-15,5-1-7 16,1 1 15-16,1 2-7 0,2 0-1 0,-7 3-5 15,5 2 0-15,-5 2-4 0,4 3-7 16,-4 8-1-16,-2-1-9 0,2 3-2 16,-5 3-3-16,2 3 1 0,-2 13 0 0,-5-4 10 15,-3 5 7-15,-6 0-4 0,-8 15 10 16,-1 2-5-16,-6-3 6 0,2 2 3 0,-4-6-9 16,7-8-5-16,-7-4 4 0,7-3-5 15,2-4-2-15,5-7-10 0,-4-2 8 16,7 1-10-16,-4-2 4 0,3-3 6 0,4-8-2 15,-3 14 0-15,3-14 1 0,17 7-10 16,-17-7 4-16,27 3-14 0,3-9-10 16,9-1-31-16,1-4-85 0,14 0-94 15,-4-10-109-15,3 2-185 0,4-5-15 0,6 8 59 16,-3-4-221-16,3 5-173 0</inkml:trace>
  <inkml:trace contextRef="#ctx0" brushRef="#br0" timeOffset="192727.87">30809 4740 2151 0,'0'-11'188'0,"0"11"16"0,-3-12-6 0,3 12 1 15,0 0-17-15,0 0-27 0,0 0-19 16,0 0-10-16,0 0-10 0,0 0-17 15,0 40-8-15,3-12-8 0,-3 9 0 0,11 11 5 16,-8 4-8-16,3 1 3 0,4 0-4 16,-2-2-5-16,-2 2-5 0,-3-13-4 0,7 8-4 15,1-11-2-15,-5-8-5 0,-3-4-8 16,0-4 2-16,1-3 0 0,-1-3-5 16,-3-1-1-16,0-3-17 0,0-11-21 0,3 10-74 15,-3-10-84-15,0 0-107 16,0 0-125-16,0 0-203 0,-6-40 19 0,9 25 71 15,-3-2-334-15,0 4-320 0</inkml:trace>
  <inkml:trace contextRef="#ctx0" brushRef="#br0" timeOffset="193862.62">27906 6197 2453 0,'3'-18'45'0,"0"11"19"0,-3 7 30 0,0 0 16 15,-3-15-3-15,3 15 5 0,0 0-15 16,0 0-6-16,0 0-15 0,0 0-11 16,0 0-2-16,0 0-3 0,-9 43 6 0,2-15 2 15,7 9-2-15,0 17 7 0,3 6-4 16,1 5 10-16,-1 1-9 0,0-1 7 0,3 0-4 15,5-2 5-15,-4-5-10 0,2 0 0 16,5-8-6-16,-7-8 2 0,-4-11-7 16,3-4-9-16,-2-4 7 0,-1-5 14 15,1 0 24-15,-1-4 32 0,0-3 50 16,1-3 38-16,-4-8 1 0,3 8-18 0,-3-8-22 16,0 0-15-16,0 0-20 0,6-33 2 15,-2 14-21-15,-8-8-15 0,4-9-11 0,-3-3-2 16,3-1-17-16,-3-16-9 0,0-2-5 15,-4 8-2-15,0-1-3 0,7 6-6 16,-7-5-6-16,4 4-1 0,0-4-3 0,3 6-3 16,-3 4-5-16,-1-1-7 0,1 4 7 15,3-1 9-15,3 4 6 0,-3 6 9 0,0 3 5 16,0 3-1-16,-3 4-11 16,3 1-9-16,0 3-8 0,0 3-6 0,0 11-5 15,0 0-2-15,0 0 0 0,0 0-1 16,0 0 0-16,7 35-6 0,-1-10 2 0,-3 7 0 15,4 20 0-15,0 4-3 0,-4 4 1 16,1-3 1-16,-1 4-5 0,3-3 5 16,1-2-5-16,-7-1 3 0,3-12-5 0,4-5 3 15,-3-5-6-15,2 0 4 0,-3-8 2 16,1 0-6-16,-4-4 1 0,3-4-21 0,0 1-21 16,1-7-31-16,-1 0-49 0,-3-1-49 15,0-2-35-15,4-4-50 0,-4-4-66 0,9 6-81 16,-9-6-92-16,0 0-107 0,21-22-161 15,-8 4 84-15,1 0-645 0,2 4-778 16</inkml:trace>
  <inkml:trace contextRef="#ctx0" brushRef="#br0" timeOffset="195298.04">26663 6644 3712 0,'3'-16'-124'16,"1"-1"33"-16,-4 3 17 0,3 2 16 0,3 2 2 15,2 2 4-15,-2-2 11 0,4 6 4 16,-10 4 5-16,0 0 6 0,33 7 8 15,-19 2 1-15,2 7 7 0,4 6 3 0,-3 3 6 16,6 15 6-16,-6 3-3 0,-7-5 4 16,-4-6 5-16,-2 5 3 0,-8-6 2 15,1 1 4-15,-7 2 13 0,0-3 20 16,-3-3 9-16,3-9 24 0,-7-5 10 16,1-3 2-16,-4-4-3 0,-1-7-15 0,2-1-4 0,-8-8-1 15,0-7-6-15,-12-12-6 16,4-7-13-16,5-2-4 0,8-5 3 0,1 0-8 15,8-5-6-15,3 10-6 0,10 5-12 16,0 1-5-16,3 1-29 0,1-1-37 16,9 5-51-16,0 2-47 0,7 5-43 0,7 2-42 15,0 2-79-15,3 5-116 0,7 4-76 16,5 2 57-16,6-1-175 0,2 5-124 0</inkml:trace>
  <inkml:trace contextRef="#ctx0" brushRef="#br0" timeOffset="197128.81">26810 7619 1866 0,'0'0'44'0,"0"-9"6"16,0 9-1-16,0 0-6 0,0 0-7 15,3-13-2-15,-3 13-2 0,0 0-3 16,0 0 2-16,0 0 3 0,40 14-3 0,-30 0 0 16,7-3 1-16,-1 10 6 0,1 0-1 15,-1 4-2-15,-2 4 1 0,-1 4 2 0,-7 2-5 16,-1-3 2-16,-2 4-1 0,-6-1 0 15,-2-2-7-15,2-1-1 0,-3-3 4 16,2-4 1-16,-2-3 20 0,-4 2 11 16,0-10 13-16,0-2-5 0,-7-1 23 0,7-9-11 15,-7 1-14-15,17-3-3 0,-36-9-13 16,23 1 7-16,-11-9-5 0,0-2-11 16,2-3 9-16,-5-13-20 0,10 3 0 0,-2-8-1 15,5 6-2-15,7 5-5 0,1 4-20 16,6 0 0-16,0 3-45 0,6-2-41 15,1 5-43-15,7 1-46 0,-1-3-52 0,7 10-51 16,-1-4-114-16,11-1-78 0,4 4-210 16,6-1-172-16</inkml:trace>
  <inkml:trace contextRef="#ctx0" brushRef="#br0" timeOffset="197561.86">28257 7540 2093 0,'6'-8'124'0,"-6"8"20"0,0 0 1 0,7-13-12 0,-7 13-22 15,0 0 4-15,6-8-24 16,-6 8-16-16,0 0-1 0,0 0-1 0,40 18-16 16,-23-5-10-16,3 2 4 0,-4 10 2 15,-2 0-9-15,-1 3-6 0,-6 2-12 16,-1-1 2-16,-6 9 5 0,0-10 2 0,-6 6-2 16,-11 12 1-16,0-6 0 0,-13-2-4 15,7-13 8-15,-14 4 3 0,1-8 8 0,6-14 4 16,-7 0-9-16,4-4 10 0,0-6-9 15,-4-10-5-15,-13-9 0 0,0-7-3 16,10-4-9-16,7-2-6 0,3-4 0 0,12 10-5 16,6 2-9-16,8 2-20 0,4 0-43 15,7 2-41-15,-1 1-44 0,18-3-49 16,12 0-61-16,8-3-69 0,9 6-149 16,10 4-24-16,24 1 51 0,3-4-170 0,14 7-111 15</inkml:trace>
  <inkml:trace contextRef="#ctx0" brushRef="#br0" timeOffset="197878.79">29816 7165 1967 0,'0'-12'202'16,"6"3"28"-16,-6 0 25 0,0 9 9 0,0 0-5 15,4-10-23-15,-4 10-27 0,0 0-24 16,0 0-18-16,0 0-17 0,0 0-12 16,20 40-11-16,-17-20-13 0,4 6-8 0,0 5-4 15,3 5-7-15,-4-4-10 0,1 2-1 16,0 1-13-16,0 1-1 0,-4-1-10 16,3-3 0-16,-2 1-8 0,-1-6-2 0,1-2-9 15,-1 0-32-15,0-7-43 16,1 0-63-16,-1-3-36 0,3-5-67 0,4-6-112 0,-3-4-143 15,-7 0-173-15,27-13 53 0,-7-1 67 16,16-16-324-16,2 2-318 16</inkml:trace>
  <inkml:trace contextRef="#ctx0" brushRef="#br0" timeOffset="198145.34">30996 6953 2590 0,'7'-6'158'0,"-7"6"-1"16,0 0-16-16,0 0-19 0,0 0-10 16,0 0-4-16,19 20-10 0,-15-5 4 15,3 7 3-15,-4 2 11 0,4 5 1 16,-1 4-2-16,-2 2-6 0,-1-3-4 0,4 3-7 16,-4-2-4-16,1-1-8 0,2-3-9 15,1-4-2-15,-1 0-10 0,5-4-7 0,-5 0-1 16,-6-5-6-16,3-3-6 0,1-1 2 15,-1-2-5-15,0-3-4 0,-3-7-26 16,7 17-31-16,-7-17-82 0,10 1-93 0,-10-1-113 16,0 0-144-16,13-25-179 0,-6 13 67 15,-3-1-401-15,2 3-443 0</inkml:trace>
  <inkml:trace contextRef="#ctx0" brushRef="#br0" timeOffset="199111.99">26080 8618 2741 0,'0'0'-58'0,"-21"7"30"16,21-7 14-16,-19 1 11 0,19-1 10 0,-14 6 7 15,14-6 6-15,0 0 0 0,-16 3 6 16,16-3 5-16,0 0 0 0,0 0 5 16,0 0 0-16,0 0-10 0,0 0 3 15,0 0 3-15,0 0 0 0,0 0 9 16,70-3-5-16,-40-4-1 0,3 1 4 0,24-3 18 0,6-4-5 15,4-2-7-15,2 2 1 16,5-5 1-16,15 2 2 0,6-1-3 0,4-1-7 16,1 0-7-16,3-4 1 0,-2 5-1 15,-5-1-16-15,7 0 12 0,0-2-8 16,8 2 7-16,-1-1-6 0,3 6 2 0,0-5 5 16,-6 0-2-16,0 2 7 0,-4 0-9 15,-7 4 4-15,8-10 11 0,-4 6-11 0,-27 7 5 16,20-8 0-16,-19 0-7 0,3 6 4 15,-14-4-9-15,8 1 5 0,-5 0 0 16,7 2 1-16,-7-5-10 0,-2-1-3 16,3 3 1-16,0-1 2 0,2 4-12 15,4-2 0-15,-5-3 10 0,5 2 3 0,-3 4-16 16,7-3 6-16,-4 3-6 0,0-3 7 16,1 3-1-16,-8 1 4 0,7-2-4 0,-5-1-5 15,-2 1 0-15,1-1 5 0,6-2-5 16,1 0 0-16,11-5 4 0,2-2 0 15,7-3-3-15,-1 1-8 0,-3-1-4 0,3 0 8 16,-3 0 6-16,4 3-3 16,-8 0 4-16,-16 1-8 0,-7 3 7 0,-2 7-2 0,-5-4-4 15,-16 5-1-15,-10 0 3 16,-3 2 4-16,0 4 2 0,-10-2-9 0,-4 1-3 16,1 3-4-16,-2-2-24 0,-2 3-25 15,-10 1-23-15,0 0-33 0,0 0-42 16,0 0-48-16,0 0-60 0,0 0-74 0,-30 15-196 15,14-12 42-15,-8 1 56 0,-2 4-136 16,-11 2-73-16</inkml:trace>
  <inkml:trace contextRef="#ctx0" brushRef="#br0" timeOffset="200978.7">30950 7807 1770 0,'-13'-13'121'0,"2"4"20"0,5-1 27 15,-1 3 7-15,7 7 15 0,-11-11 1 16,11 11-13-16,-3-7-9 0,3 7-23 0,0 0-11 16,-13-6-21-16,13 6-10 0,0 0-11 15,-3 25-7-15,0-9-4 16,0 6-15-16,6 3 2 0,-3 4 4 0,3 10 5 15,-3 1 3-15,0-4 0 0,0 6-2 0,0-9-5 16,0 2-6-16,0-3-8 0,3-7 1 16,-3-7-6-16,3 3-5 0,-3-6-1 15,0-2-2-15,0 2 0 0,0-5 5 16,0-10-3-16,0 15-3 0,0-15-5 0,0 0-29 16,0 0-53-16,0 0-74 0,0 0-63 15,0 0-57-15,0 0-60 0,-6-43-64 0,0 29-98 16,-5-4-103-16,1 4 49 0,1 3-289 15,-5-3-287-15</inkml:trace>
  <inkml:trace contextRef="#ctx0" brushRef="#br0" timeOffset="201344.87">29816 8132 2412 0,'0'-13'98'0,"0"13"32"16,-6-19 33-16,6 12 14 0,0 7 8 15,-4-17 2-15,4 17-14 0,-3-8-22 0,3 8-20 16,0 0-12-16,0 0-12 0,0 0-9 16,13 32-12-16,-10-10-4 0,4 3-4 15,0 4-5-15,6 17-4 0,-3-8-2 0,-3-1 0 16,-4-2-5-16,7 15-1 0,-7-13 0 15,11 12-6-15,-11-17-6 0,1-6-3 16,2-1-7-16,-3-4 2 0,1-6-5 16,-1-1-1-16,1 0-2 0,-1-3 3 0,-3 0 1 15,0-11 0-15,3 14-3 0,-3-14 5 16,0 9-17-16,0-9-40 0,0 0-55 16,0 0-70-16,0 0-53 0,20-20-57 15,-13 12-46-15,0-5-68 0,-4 4-97 0,3-1-105 16,1-5 47-16,-4 5-319 0,1-5-326 0</inkml:trace>
  <inkml:trace contextRef="#ctx0" brushRef="#br0" timeOffset="205195.99">7793 10840 2501 0,'0'0'58'16,"3"-33"28"-16,0 20 9 0,0 3-3 0,-3 1 14 15,4-4-10-15,3 2-11 0,0 3-4 16,2-3-6-16,2-2-2 0,2 3-10 15,0 2 6-15,4 4-13 0,3 1-6 0,-7 2-3 16,-13 1-9-16,37 1 2 16,-20 6-18-16,2 7 2 0,-2 1-3 0,-1 2-3 15,-2 11-7-15,-1-2 8 0,1-1 0 16,-4 8 1-16,-4-8 5 0,-6 3-6 0,0 3 2 16,-3-9-13-16,-4 0 6 0,4-2-5 15,0-2 0-15,0-3 10 0,0-4 3 0,3 3-13 16,-5-7 6-16,5-7-2 0,0 0 3 15,5 12-8-15,-5-12-6 0,0 0 2 16,0 0 2-16,0 0-7 0,0 0 1 16,16 3 0-16,-16-3 1 0,0 0 2 0,23 6-4 15,-13-2-1-15,10 6 4 0,-4-2 0 16,2 3-6-16,2 6 6 0,-7-1 0 16,4 1 5-16,-7 4-3 0,-1 1 7 0,-6 3-11 15,1-1 16-15,-8 2-10 0,-5-2 13 16,-1 2-3-16,-10-1 1 0,-4 0-3 15,2-4 11-15,-8-2-12 0,-8-6 10 0,-14 2-10 16,11-5 5-16,1-6 2 0,4-4-8 16,2 4 5-16,-10-9-11 0,11 2-7 0,3-4-19 15,0 1-18-15,3-3-26 16,11 2-46-16,-1-3-49 0,7 2-50 0,4-8-63 0,6 1-60 16,6 3-146-16,15-13 18 15,12-6 36-15,4 5-181 0,2-5-104 16</inkml:trace>
  <inkml:trace contextRef="#ctx0" brushRef="#br0" timeOffset="205578.73">8753 10907 1846 0,'-7'8'94'0,"7"-8"33"15,-10 11 9-15,10-11 4 0,-3 6 3 0,3-6 20 16,0 0-6-16,-7 8-2 0,7-8 0 16,0 0 6-16,0 0-3 0,0 0 0 0,0 0-6 15,0 0-3-15,0 0-2 0,0 0-3 16,0 0-8-16,0 0-5 0,0 0-9 0,50-21-5 15,-23 11-10-15,-3 1-14 0,6-7-9 16,-5 7-6-16,5-7-5 0,0 4-12 16,8-1-1-16,-8-2-8 0,0 8-2 0,-4-4-12 15,1 3-11-15,-4-3-34 16,7 1-48-16,-9 0-48 0,-2-1-64 0,-2 4-71 16,-4 6-50-16,4-8-51 0,-11 5-46 15,4 0-98-15,-7-3-56 0,-3 7 67 0,5-10-323 16,-5 10-284-16</inkml:trace>
  <inkml:trace contextRef="#ctx0" brushRef="#br0" timeOffset="205829.7">8906 10522 2424 0,'-16'-3'125'0,"2"-4"41"0,1 4 20 16,13 3 8-16,0 0-4 16,-14-4-7-16,14 4-11 0,0 0-20 0,0 0-19 0,0 0-15 15,-10 14-8-15,10 4 3 16,4 2-11-16,5 7-4 0,5 21 17 0,7 2 24 15,1 2 6-15,-8 4 9 0,2 4-11 16,8 9-14-16,-4-1-17 0,-1-12-12 16,2-5 0-16,-1 2-12 0,0-6-9 0,0-1-9 15,-10-14-17-15,3-4-29 0,0-3-40 16,-3-7-45-16,4-2-36 0,-8-6-42 0,4-3-89 16,-2-3-107-16,-8-4-101 0,0 0-216 15,12-36 63-15,-2 7 59 0,-7-29-434 0,5-6-442 16</inkml:trace>
  <inkml:trace contextRef="#ctx0" brushRef="#br0" timeOffset="206329.87">9716 10726 2812 0,'0'0'7'0,"0"0"24"15,-16-17 24-15,12 9 14 0,1 1 4 16,0-5 5-16,3-1-4 0,3-1 1 0,0-1 5 16,4-3-3-16,-1 3 10 0,1 1 0 15,3-3-3-15,-3 9 3 0,2-3-8 16,-5 1-6-16,6 6-11 0,-10 4 2 0,20-3-16 16,-20 3-3-16,34 4 6 0,-11 9 2 15,0-1-10-15,-6 6 17 0,13 14 11 0,-7-4 13 16,4 12 7-16,-4 5 0 15,1-2-8-15,-5 1-5 0,1 5-5 0,-7 2-9 16,-2-1-1-16,-1-1-5 0,-1-2-9 16,2-11-8-16,-4 0-14 0,-4-4-33 15,3 0-35-15,1-7-39 0,0-1-24 0,-4-9-31 16,1-4-28-16,-4 6-32 0,-4-13-44 16,4-4-43-16,-14 0-24 0,14 0-13 0,-25-13-18 15,11 4 24-15,-2-4 28 0</inkml:trace>
  <inkml:trace contextRef="#ctx0" brushRef="#br0" timeOffset="206462.56">9949 11190 2113 0,'-16'-10'-59'15,"2"-1"46"-15,1 11 39 16,6-4 37-16,1-2 29 0,6 6 15 0,-13-8 16 16,13 8 21-16,-7-7-1 0,7 7 1 15,-7-10-22-15,7 10-2 0,0-12-14 16,0 12-22-16,7-21 0 0,0 10-20 0,9-4 4 16,7-9-22-16,4 5-62 0,13-12-94 15,1-1-98-15,-2-3-140 0,1 2-136 0,0 1 51 16,0-3-240-16,-3-5-168 0</inkml:trace>
  <inkml:trace contextRef="#ctx0" brushRef="#br0" timeOffset="206628.3">10569 10568 2115 0,'0'0'174'0,"0"0"-16"0,0 0-13 15,0 0-4-15,0 0-31 0,37-24 4 16,-20 12-6-16,-1-2-29 0,8-10 5 0,6 6-26 15,3-11-26-15,-6 8-54 0,-1 2-66 16,1 2-75-16,-6 2-85 0,-2 2-121 16,-5 2-70-16,-1 7-238 0,-7 0-171 0</inkml:trace>
  <inkml:trace contextRef="#ctx0" brushRef="#br0" timeOffset="206796.71">10659 10694 1973 0,'-13'21'3'0,"3"-10"13"0,7-3 14 15,-4 2 16-15,7-10 12 0,-3 7 6 16,3-7 0-16,0 0-9 0,0 0-1 0,0 0-8 16,60-17-3-16,-33 5-5 0,3-1-15 15,13-12-37-15,-13 9-60 0,9-12-60 0,-9 7-91 16,8-11-150-16,-2 0-200 0,-6-1-77 16</inkml:trace>
  <inkml:trace contextRef="#ctx0" brushRef="#br0" timeOffset="207012.01">11192 9994 1806 0,'-6'-14'166'0,"3"2"36"0,3 1 39 16,0 11 8-16,0-14 10 0,0 14-7 0,-4-11-12 15,4 11-11-15,0 0-22 0,0 0-26 16,0 0-18-16,0 0-11 0,0 0-9 0,0 0-11 16,10 52-15-16,1-18-7 0,5 10-10 15,-2 3-11-15,5 6-2 0,5 3-11 16,-4-5-9-16,3 5-20 0,-3-6-53 0,7 0-46 15,0-3-61-15,-4-1-74 16,3-7-77-16,-6-12-67 0,-6-6-78 0,2-7-152 0,5-7 25 16,-8-1 50-16,4-8-320 15,-4-9-294-15</inkml:trace>
  <inkml:trace contextRef="#ctx0" brushRef="#br0" timeOffset="207313.34">11899 10001 2470 0,'11'-26'137'0,"5"1"23"0,-2 7-1 15,-1 1-12-15,4-4-6 0,-4 11-14 0,4-5-5 16,-1 8-13-16,4 4-12 0,7 3-12 16,-4 9-3-16,11-1-8 0,-4 10-17 0,6 14 8 15,-2 10-9-15,-11-1-7 0,-3 7 4 16,-3-4-12-16,-4 6-4 0,-10-7 2 16,-13 6-11-16,4-8 8 0,-15 7-5 15,-9-5 1-15,-9-11 1 0,-1-5 0 16,-1-10-5-16,5-9-3 0,-4 1 3 0,-4-15-1 15,-8-9-1-15,-2-6-7 0,7-8 1 16,10-3-3-16,-2-11-2 0,5-3-5 0,4 4-3 16,10 1 4-16,0-5-9 0,7 6-4 15,3 2-7-15,7 12-27 0,6 1-41 0,0 0-76 16,4 0-69-16,6 4-84 0,4 0-99 16,0 0-145-16,2 6 49 0,8-3-341 15,3 3-326-15</inkml:trace>
  <inkml:trace contextRef="#ctx0" brushRef="#br0" timeOffset="213029.7">6446 8243 2410 0,'-27'7'-26'0,"4"-7"30"15,0 5 23-15,6-3 16 0,1 1 16 0,-1-1 3 16,0 1 17-16,-3 0 13 0,7-2 4 16,13-1-2-16,-27 7 1 0,27-7-8 15,-17 6 5-15,17-6-2 0,-13 3-18 0,13-3 3 16,0 0-15-16,-17 2 5 0,17-2-5 16,0 0-15-16,0 0-6 0,0 0 11 0,0 0 7 15,47 20-1-15,-10-17 8 0,13-1 5 16,33 1 6-16,48 0 17 0,18-9 11 15,51 4 2-15,17-7-3 0,6 1-6 0,4-3-6 16,0-3-11-16,-4 3-5 16,-13-3-3-16,-6-3-12 0,-59 9-3 0,-1-5-3 15,-14 2-9-15,-13 2-1 0,-34 0-4 16,-10 2-4-16,-19-1-4 0,-11 8-1 0,-10-1-4 16,0-2 3-16,-9 1-6 0,-4-2-4 15,0 3 5-15,0 1-6 0,-6-3-4 0,-14 3 4 16,26-4-9-16,-12 4 1 15,-14 0-2-15,16-7-14 0,-16 7-21 0,17-4-41 16,-17 4-42-16,13-6-55 0,-6 6-69 0,-7 0-66 16,0 0-75-16,0 0-89 0,0 0-109 15,0 0 51-15,0 0-378 0,0 0-383 16</inkml:trace>
  <inkml:trace contextRef="#ctx0" brushRef="#br0" timeOffset="-214183.96">7856 13387 2648 0,'-6'-15'37'0,"-4"1"39"0,2 1 33 15,5 1 17-15,-3-1 15 0,3 5 7 16,-4 1 18-16,7 7 5 0,-11-10 2 0,11 10-9 15,-6-8-16-15,6 8-13 0,0 0-16 16,0 0 2-16,0 0 23 0,0 0 27 0,24 40 7 16,-18-20 10-16,0 10-26 0,15 8-5 15,-4 6-2-15,2-1-3 0,-8 7-10 16,8 0 2-16,2-2-5 0,-5-1-23 16,1-4-5-16,-7-6-8 0,7 2-8 0,-11-3-11 15,4-8-1-15,-4-6-11 0,-1 0-9 16,4-5-3-16,-9 0-2 0,7-3 0 15,-4-3-6-15,0-3-2 0,5 3-18 0,-8-11-16 16,3 13-27-16,-3-13-43 0,0 0-77 16,0 0-51-16,0 0-49 0,0 0-57 0,19-25-52 15,-11 15-52-15,-2-4-55 0,0 6-59 16,4-9-101-16,1 0-4 0,2 1 56 16,1-2-436-16,-1-2-466 0</inkml:trace>
  <inkml:trace contextRef="#ctx0" brushRef="#br0" timeOffset="-213867.86">8526 13297 2931 0,'10'-20'51'0,"1"5"22"15,2 0-4-15,-7 1 15 0,0 6-1 16,5-2-1-16,-4 3-9 0,9-1-7 0,4 8-8 16,0 0 2-16,7 8-5 0,3 4 4 15,0 5-12-15,10 8 1 0,-7 8-10 16,-9-6 3-16,6 9-2 0,-3 6 5 0,-14-9 0 15,-4-1 7-15,2-2-5 0,-11 0 2 16,-8 0-1-16,2-5 14 0,-7 0 11 0,-4-3 4 16,4-8 3-16,-11 0-2 15,1-4-3-15,-4-5-8 0,5-5-4 0,-9-5-4 16,-2-8-7-16,6-2-5 0,1-2-6 16,-8-16-2-16,1 1-9 0,6-3-8 0,10 5-5 15,8 2-10-15,-1 3-22 0,2 0-28 16,5-3-35-16,3 9-59 0,8-6-59 15,-2 1-55-15,7 5-75 0,4-3-81 0,6 5-150 16,3-1 47-16,-2 5-366 0,3 2-361 16</inkml:trace>
  <inkml:trace contextRef="#ctx0" brushRef="#br0" timeOffset="-211467.63">8743 14452 2610 0,'-17'3'49'0,"4"-3"25"0,13 0 14 15,0 0 13-15,0 0 9 0,-24-3-15 16,24 3 8-16,0 0-13 0,0 0-12 16,-3-15 0-16,3 15-17 0,10-17 4 0,7 5-7 15,3-6-5-15,3 0-11 0,10-13 7 16,11 5-11-16,-8-5-9 0,7 5 0 0,5 2 4 16,-15 5-6-16,-3 6-8 0,-3-2 2 15,-1 8 2-15,-6 1-9 0,-3 2 6 0,-1 6-4 16,-16-2 5-16,44 11 0 0,-28-3 6 15,4 6-1-15,-2 1 14 0,1 5 14 16,1 5 13-16,-10-3 14 0,4 7 4 16,-8 2 12-16,7 13 6 0,1 2 12 15,-11-6 3-15,7 10 14 0,-7-7 7 0,0-8 3 16,1 5 14-16,-8-2-12 0,4-5-5 16,0-2-13-16,0-1-10 0,0-2-13 0,0-3-4 15,0-3-10-15,0 0-15 0,0-5-11 16,0 1-3-16,0-3-11 0,4-2-23 0,0-1-32 15,-4-3-60-15,3-1-42 0,4 0-43 16,-4-2-44-16,-3-6-72 0,6 7-76 16,-6-7-86-16,0 0-107 0,0 0-105 0,0 0 61 15,7-22-530-15,-7 9-579 16</inkml:trace>
  <inkml:trace contextRef="#ctx0" brushRef="#br0" timeOffset="-211232.94">9123 14827 3307 0,'0'0'85'0,"0"0"-9"16,0 0 6-16,-24-7-9 0,24 7-6 0,0 0-11 16,7-21 12-16,3 9-5 0,3-1-4 15,4-3 6-15,10-5-9 0,0-1-4 16,9-6-8-16,7 0 1 0,1 6 0 0,-14 0-10 16,13-3-8-16,-10 5 6 15,-9 5-9-15,-4 0-9 0,0 2-3 0,0 2-36 16,-4 3-46-16,-2 2-31 0,-4 1-48 15,4-1-28-15,-5 5-31 0,-9 1-24 0,16-3-60 16,-16 3-46-16,0 0-119 0,17 4 25 16,-17-4-218-16,4 8-145 0</inkml:trace>
  <inkml:trace contextRef="#ctx0" brushRef="#br0" timeOffset="-207766.78">9696 15656 2062 0,'-6'-15'160'0,"6"15"3"16,-11-11-12-16,11 11-4 0,-6-7-3 15,6 7-26-15,-7-7-16 0,7 7-8 0,0 0-1 16,0 0-15-16,0 0-9 0,0 0-6 15,0 0-4-15,-27 21-4 0,18-10-15 16,1-3 5-16,2 2-6 0,-7 4-6 16,-1-3-7-16,8 3 8 0,-7-4-5 15,-1-1-13-15,1 2 8 0,3-5-1 0,-4 2-7 16,1-1 2-16,3-1 3 0,10-6 2 16,-23 0 1-16,23 0-6 0,-27-2 5 0,10-3 11 15,1-5-11-15,-1-4 12 0,4-1-19 16,-1-6 4-16,5-8-2 0,-5 0 9 15,7 4 7-15,1-7 1 0,3 4-7 16,3-1 9-16,0-3-2 0,0 6 12 16,3-2 1-16,0 1 2 0,-6 2-2 0,9 5-7 0,1 3-1 15,-3-1-5-15,2 4-4 16,1 8-5-16,10 4-1 0,2 2 4 0,8 7 4 16,3 5-4-16,13 13-1 0,-2 8 6 15,16 9 10-15,-8 8 25 0,1 8 9 16,0 2 12-16,-3 1 24 0,-7-1 1 0,-7 4-3 15,-6-14-8-15,-10 0 0 0,-8-6-7 16,-2-6 3-16,-7-5-9 0,0-4-8 0,-7-4-5 16,1 0-6-16,-1-4-13 0,-3-1 11 15,-6-4-17-15,-1 1-1 0,-3-3-4 0,-7-3-48 16,1 3-25-16,-4-6-43 0,0 2-41 16,0-3-50-16,3 1-51 0,0-4-61 15,3 2-61-15,5-6-70 0,-5 1-88 16,12-1-155-16,-6-1 65 0,9-5 64 15,2 2-410-15,7 4-406 0</inkml:trace>
  <inkml:trace contextRef="#ctx0" brushRef="#br0" timeOffset="-207450.01">9033 16806 2861 0,'-23'18'156'0,"9"-2"37"0,1-7 16 0,-1-3 12 16,11 1 6-16,3-7 6 16,0 0-20-16,0 0-20 0,0 0-16 0,44-25-14 15,12-2-14-15,21-13-7 0,29-3-1 16,38-22-21-16,9-2-9 0,17-4-19 0,-3 2-1 16,7-1-2-16,-11 0-7 0,-7 4-20 15,1 4-7-15,-21 6 0 0,-32 17-4 16,-20 3-22-16,-5 3-9 0,-29 9-24 0,0 2-22 15,-17 7-20-15,-9 2-30 0,-4 4-35 16,-10 0-35-16,-4 8-25 0,5-6-34 16,-11 7-34-16,0-6-24 0,0 6-32 15,0 0-38-15,0 0-53 0,-30 0-108 0,30 0-28 16,0 0 54-16,-17 6-331 0,17-6-288 16</inkml:trace>
  <inkml:trace contextRef="#ctx0" brushRef="#br0" timeOffset="-205749.77">10843 16335 2395 0,'-13'-12'69'0,"2"4"29"16,5 3 2-16,6 5 25 0,-13-5-5 15,13 5-9-15,-21-6 1 0,21 6-11 0,0 0 4 16,-39 16-6-16,18-7-4 16,1 7 0-16,1-1 4 0,-2 10 3 0,-12 7-2 15,6 8 2-15,8 3 5 0,-8 2 1 16,7 2-6-16,10 8 0 0,-4-2-8 16,11 0-3-16,0-3-11 0,3 4 1 0,3-4-12 15,7-12-5-15,0-5 1 0,14 4-4 16,2-10 2-16,-9-8 0 0,10-1-2 0,-1-7-4 15,8-9-10-15,2-4 11 0,4-9-5 16,10-7-11-16,-4-3-3 0,-2-2-7 16,-7-4 4-16,-17 2-8 0,3 5 1 0,-19 0-7 15,2-2 2-15,-9 4-6 0,0 0-1 16,-8-2 1-16,2 5-8 0,-9 0 0 0,-1 2-9 16,-1 4-19-16,-4 4-16 15,5 0-31-15,-5 5-27 0,1 0-33 0,-1 5-27 16,5-3-41-16,2 3-55 0,4-2-64 15,-4 1-55-15,4-1-93 0,2 0-102 16,11-3 56-16,0 0-394 0,0 0-382 0</inkml:trace>
  <inkml:trace contextRef="#ctx0" brushRef="#br0" timeOffset="-204915.85">7293 12602 2616 0,'-6'-22'7'16,"-5"7"36"-16,8 0 26 0,-1 5 23 16,-2 0 22-16,0 2-18 0,6 8 7 15,-5-10-8-15,5 10-11 0,0 0-15 0,0 0-14 16,0 0 4-16,0 0-8 0,14 40 2 16,-4-17-4-16,1 4-8 0,8 16-6 0,-2-1 2 15,7 4-3-15,-5 1-1 0,1 3 9 16,-7-8-5-16,4 2-5 0,-1-1 5 0,-2-11-4 15,-7-7-5-15,2-4-1 0,-1-3-4 16,-2-3 6-16,1-1-5 0,-4-3 1 16,0-1 6-16,1-3 2 0,-4-7-11 15,7 13 6-15,-7-13 5 0,6 8-12 16,-6-8-10-16,0 0-51 0,7 4-54 0,-7-4-83 16,0 0-75-16,0 0-85 0,23-10-165 15,-23 10-14-15,17-5 66 0,-7-1-225 0,-10 6-169 16</inkml:trace>
  <inkml:trace contextRef="#ctx0" brushRef="#br0" timeOffset="-203733.85">9570 17192 2095 0,'0'0'122'0,"-17"-12"-1"16,10-3 12-16,7-1 5 0,-3-3-13 15,6 1 0-15,0-2-1 0,7-5-13 0,1 6-2 16,2-6-11-16,4 1-17 16,2 5-5-16,1 1-8 0,-2 5-1 0,4 6-11 15,2 2-7-15,-1 8-1 0,4 2-3 16,0 10 2-16,-4 5-11 0,0 15 2 16,1 6-3-16,-11 2 7 0,-10 0-7 0,-3-5 11 15,-3 22-4-15,-1-2 11 0,-5-1 8 16,-2 0 7-16,-8-4 13 0,5-1 3 0,-6-2 1 15,10-3-1-15,3-9-5 0,1-10-4 16,-1-6-6-16,4-4-2 0,3-7-2 16,0 3 2-16,3-4 5 0,-3-10 5 0,20 5 4 15,-20-5-11-15,53-18-8 0,-23 3 1 16,24-10-6-16,0 0-10 0,-5-7 2 0,1 4-1 16,-4-2-16-16,2-2-3 15,-5 1-13-15,-3 5-27 0,-10 2-36 0,-7 5-40 16,-3 4-27-16,-3-1-37 0,-1 2-35 0,-3 2-30 15,-2 4-32-15,-5-1-33 16,7 2-47-16,-5 3-60 0,-2-1-101 0,-6 5-30 16,10-10 57-16,-10 10-295 0,0 0-248 15</inkml:trace>
  <inkml:trace contextRef="#ctx0" brushRef="#br0" timeOffset="-201847.83">3970 15062 2257 0,'0'0'76'16,"-24"0"4"-16,24 0 5 0,-16 3-2 16,16-3-17-16,0 0-2 0,-14 7-4 0,14-7 0 15,0 18-17-15,6-3 12 0,2 2 1 16,5 2-8-16,0 10 7 0,13 6 8 0,1-7-8 15,7 1 13-15,-4-6-10 0,13 2 15 16,0-8 10-16,-3-9 12 0,11-6 9 16,18-9 10-16,5-11 4 0,12-9-6 0,15-10 2 15,-8-9-6-15,4-7-13 16,-4 3-5-16,-6-8-11 0,-8 1-6 0,-2 6-7 16,-7-2-5-16,-7 3-7 0,-12 4-3 15,-8 9-5-15,-7 5-3 0,-9 7-12 16,-3 7-4-16,-4 1-22 0,-4 2-55 0,1-1-51 15,-4 7-54-15,-3-1-47 0,4 4-34 16,2-2-26-16,1 7-57 0,-4-2-72 0,1 6-128 16,2-2 42-16,-2 5-293 0,-1 2-258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0T06:00:13.0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9886 3875 1646 0,'0'0'6'0,"10"-5"25"0,-10 5 20 0,0 0 18 0,10-7 7 0,-10 7 7 0,0 0 3 15,7-9-2-15,-7 9 7 0,0 0-3 0,0 0-8 16,3-9-3-16,-3 9-2 0,0 0-5 16,0 0-12-16,0 0-4 0,0 0-3 0,0 0-5 15,0 0-4-15,0 0-7 0,0 0-5 16,-43 12 3-16,23-6-3 0,-4 2 0 16,1 0-4-16,-7 5-6 0,0 2 1 15,-4-2-9-15,4 2-2 0,-3-4 7 0,-3 6-9 16,2-2 6-16,4-1-5 0,0-2 1 15,7 1-3-15,0-1 0 0,0-1-2 16,-1-1 3-16,4-3 2 0,10 1-6 0,-3-3-2 16,-1 3 5-16,5-4-2 0,-1 2-5 15,10-6 3-15,-17 7 3 0,17-7-4 0,-13 5 21 16,13-5 5-16,0 0 18 0,-14 3-3 16,14-3 6-16,0 0-16 15,0 0 0-15,0 0-5 0,-16-18 1 0,16 11 0 0,-3-6-11 16,3-2-1-16,0 0 2 15,3-5 2-15,0-3-11 0,4-2 1 0,-1-4-1 16,0 1 0-16,-1 0-1 0,-2 0-2 16,7-1-5-16,-7 7 7 0,0-2 7 15,7-1-3-15,-3 3 3 0,-4 7-2 0,1 2 0 16,-1 1 0-16,-3 2-2 0,3-1-1 16,-3 11-16-16,6-8 4 0,-6 8 2 0,0 0 4 15,0 0 0-15,27 32-4 0,-13-13-5 16,-1 9 7-16,1 1-2 0,5 13-7 15,2 2 9-15,-2 2-5 0,-2-4 9 16,0 1-23-16,3-3 17 0,-6-5 0 0,-2-6 3 16,-2-1 2-16,-2-3-5 0,1-3 4 0,-6-3 2 15,7 5 0-15,-2-9 1 16,-5 0 1-16,0-2 2 0,0-5-2 0,0 2-2 16,1 1-4-16,-4-11 7 0,6 13 0 15,-3-12-37-15,-3-1-78 0,8 7-66 0,-8-7-65 16,0 0-79-16,19-17-176 0,-8 9 6 15,-1-5 56-15,-1 1-136 0,2-6-67 16</inkml:trace>
  <inkml:trace contextRef="#ctx0" brushRef="#br0" timeOffset="4555.91">14030 3460 1674 0,'0'0'38'0,"13"-6"14"0,-13 6 5 0,0 0 2 0,0 0-6 0,3-8-5 0,-3 8-3 0,0 0-7 15,0 0-2-15,0 0-3 0,0 0-5 16,0 0-2-16,-60 14-4 0,30-7 0 0,-6 3-2 16,-1 2-2-16,-13 6-3 0,-4 0-2 15,1 2 2-15,0-1-2 0,-1-1-3 16,5 2 3-16,-2-2-2 0,12-6-3 0,9 2-2 16,0 0 4-16,3-4-1 0,3-1-1 15,8 0-1-15,-4-2-1 0,3-2 0 0,4-1 13 16,3 2 13-16,10-6 16 0,-23 4 12 15,23-4 12-15,-18 3 19 0,18-3-2 16,0 0-8-16,0 0-7 0,-30-10-9 0,24 3 1 16,3-5-11-16,0-5-4 15,-1 0-8-15,4-2-2 0,0-6-6 0,4-3-2 16,-4 0-12-16,0 1 5 0,3-4-3 16,-3 6-4-16,3-1-2 0,3 1-6 0,2 0 5 15,-2 0 0-15,1 7-5 0,-1 1-6 16,1 2 6-16,-3 2-1 0,-1 2-12 15,4 4 5-15,-7 7-1 0,0 0-6 0,0 0 2 16,33 18 0-16,-23 2 5 0,10 20 4 16,3 6-3-16,-3 8 2 0,-3 6-7 15,-1 13 5-15,4-3 3 0,-13-8 4 0,7-2 4 16,5 11 0-16,-5-14 1 0,-4-2-4 16,-1-1 0-16,5-8 2 0,-4-8-3 0,-4-9-9 15,2-6 13-15,-5-3-7 16,4-5 9-16,-1 0 3 0,-3-2 3 0,0-5 2 15,5-2-8-15,-8-6 3 0,0 0-3 16,0 0-4-16,33-22-63 0,-14-2-66 16,2-1-51-16,9-6-46 0,0-5-54 0,0 2-84 15,-7 6-136-15,-3 3 47 0,-3 3-165 16,-1 2-103-16</inkml:trace>
  <inkml:trace contextRef="#ctx0" brushRef="#br0" timeOffset="6201.1">16653 2985 1756 0,'0'0'3'0,"0"0"21"0,-20 0 19 0,20 0 10 0,0 0 3 0,0 0-2 0,0 0 2 0,0 0 1 15,-21-6-4-15,21 6-4 0,0 0-7 16,0 0-1-16,0 0-4 0,0 0-3 0,24-22-6 16,-13 15-2-16,-5-1-4 15,10 1-2-15,-2-1-6 0,5-2 3 0,2 6 4 16,-4-5-6-16,-1 1-6 0,11 4 0 15,-7 4 1-15,3-3-2 0,-3 6 0 0,4 1-3 16,-5 7 0-16,1 2 2 16,-2 2 8-16,1 7 8 0,-2 6 7 0,-4 1 11 15,1 2-1-15,-1 13 15 0,-4 5 1 16,-1-10 4-16,-8-2 0 0,3 1 1 16,-3-2 2-16,0 1 4 0,0-2 6 0,0 0-5 15,-3 2 2-15,3-2-7 0,-8 0-5 0,8 1-5 16,-3-4-1-16,0-6-4 0,-3 7 0 15,6-8-7-15,-4 0-9 0,1 0 11 16,0-4-8-16,0-4 0 0,3 1-4 0,3-7-3 16,0 3 0-16,-3-4-9 0,0-10-34 15,3 15-64-15,-3-12-77 0,0-3-61 16,0 0-52-16,0 0-48 0,13-36-83 0,-13 22-77 16,0-4 54-16,0 0-130 0,-3-2-55 15</inkml:trace>
  <inkml:trace contextRef="#ctx0" brushRef="#br0" timeOffset="6423.21">16859 3554 1641 0,'-26'0'44'0,"12"-2"11"16,14 2 12-16,-20 0 5 0,20 0-2 15,-16 0-6-15,16 0-5 0,-10-6 0 0,10 6-8 16,3-8-6-16,-3 8-3 0,40-21-4 16,-3 8-5-16,13-6-3 0,4 1-2 0,-2 1-2 15,2-1-3-15,-4 0-1 0,-10 4-4 16,-4 3-3-16,1 1 0 0,-7 2-2 15,-7 1 2-15,-2 0-5 0,-5 2-15 0,4-1-28 16,-7 5-22-16,-2-5-27 0,-5 6-44 16,-6 0-42-16,13-4-44 0,-13 4-426 15,0 0-134-15</inkml:trace>
  <inkml:trace contextRef="#ctx0" brushRef="#br0" timeOffset="7755.21">3527 6629 1989 0,'0'0'128'15,"-21"3"-2"-15,21-3 0 0,0 0-8 0,-23 0-14 0,23 0-8 0,0 0-4 0,0 0-10 0,0 0-9 0,44-17 5 16,15 2-5-16,11 0 15 0,21-5-16 16,8-5-3-16,4 2-3 0,-3-2-6 15,4 5-5-15,-14-2-7 0,-17 7 2 0,1 5-2 16,-8-4-13-16,-19 6 2 0,-8-1-5 16,-1 7-14-16,-5-4-76 0,-6 5-57 0,-5 1-38 15,5 0-44-15,-10 0-45 16,-4 0-46-16,-13 0-104 0,11-3-57 0,-11 3-187 15,0 0-133-15</inkml:trace>
  <inkml:trace contextRef="#ctx0" brushRef="#br0" timeOffset="7983.29">4499 6210 1927 0,'-13'-6'93'16,"0"-1"18"-16,3 2 4 0,10 5-18 0,-10-6-7 16,10 6-9-16,0 0-2 0,0 0-20 15,0 0-4-15,0 0-3 0,0 0-8 0,50 4-4 16,-11 3 0-16,15 6-4 0,3 5 0 15,9 1-6-15,-9 1-1 0,10 17-5 16,-20-12 3-16,-8 3 0 0,-2 5 11 16,-4 5 16-16,-3-1 3 0,-16 1 4 15,-7-1-8-15,-11 1 3 0,1 13-13 0,-14 2 8 16,-13 9-2-16,0 4-8 0,-10-9-8 16,7-14 3-16,-7 0-12 0,0-4-65 0,3-3-75 15,10-11-89-15,0-3-98 0,1-5-195 16,6-5 14-16,3 3 59 0,8-5-125 15,-1-3-52-15</inkml:trace>
  <inkml:trace contextRef="#ctx0" brushRef="#br0" timeOffset="9022.54">15226 6682 1725 0,'0'-10'129'0,"0"10"6"0,-7-15 8 0,4 11-9 0,3 4-11 0,-13-11-14 0,13 11-10 0,-11-7-16 0,11 7-8 16,0 0-6-16,0 0-7 0,-39 15-5 15,18-5-5-15,2 8-8 0,-8 1-3 16,0 1-10-16,4-1 3 0,-1-1-4 0,5-3-6 16,-1 2 5-16,0-3 3 0,3-7-5 15,0 1-8-15,1-1-1 0,2-1 3 0,-2-6-3 16,16 0 14-16,-30-3 11 0,30 3 7 16,-27-6 6-16,11 2 12 0,2-1 4 15,14 5 14-15,-16-7 7 0,2 1-9 0,14 6-9 16,-13-3-10-16,13 3-13 0,0 0-8 15,-17 13 3-15,17-1-5 0,0 5-1 0,-3 12-5 16,3 6 5-16,3 19 2 0,0 11 15 16,0 2 5-16,-3 1 6 0,8-3-3 0,-5 2-1 15,-3 0-2-15,3-5-2 16,4 1-5-16,-1-5-5 0,1-4-4 0,0-4-3 16,3-8-2-16,-7-9-6 0,11-4 1 15,-8-5 1-15,4-6-3 0,-7 1-3 0,4-5 0 16,-3 2-2-16,-1-8-4 0,-3-8-66 15,0 0-102-15,0 0-110 0,10-24-120 16,-13 5-123-16,-1-6-120 0,-2 0 49 0,-1-7-421 16,0 0-464-16</inkml:trace>
  <inkml:trace contextRef="#ctx0" brushRef="#br0" timeOffset="9701.14">14762 7407 2829 0,'8'-7'-63'0,"-5"-3"12"0,10-1 0 0,1-3 7 0,5-1 5 0,8-6 4 0,16-4 5 16,4 0 1-16,-4 3 1 0,4-3-1 0,-4 3-7 15,-2 2 1-15,-11 5 1 0,0 1 4 16,-11 3 5-16,8 1 1 0,-7-1 0 16,0 1 4-16,-3 6-2 0,-1-4 5 0,4 1 4 15,4 1 7-15,-8 2 3 16,1-1 4-16,-1 2 3 0,5 3 5 0,-4 0 10 15,2 3 4-15,8 4 8 0,0 4 4 16,-7 1 6-16,20 15-2 0,-10 6 7 0,-3-1 2 16,-1 8 4-16,-3-2-2 0,-6-4-3 15,-4 12 0-15,1-8 0 0,-4-6-9 0,-4 2 2 16,-2-6-6-16,-4 0-1 0,4-3 0 16,-8-3 4-16,4-2-6 15,-4-2 12-15,-2-3 12 0,-4 0-1 0,-4-5-2 0,1-7-4 16,0 1-3-16,13-4-7 0,-44-7 4 15,21-3-6-15,3-5-2 0,0 1-6 16,-4-5 3-16,8-6-3 0,2-6-2 16,5 5-7-16,2-6 2 0,7 4-3 0,0-3-3 15,10-2 0-15,7-3-1 0,6-4-3 16,11 5-11-16,-1 0 5 0,7 10 5 16,-7 4-2-16,7 9-2 0,-7 5-1 0,0 1 1 15,8 6 6-15,-1 6-10 0,-1 4 0 16,12 9 6-16,-8 6-4 0,4 3 4 0,-11 5-1 15,-2 2-8-15,-11 1 15 0,4 7 0 16,-14-7-2-16,1-4 7 0,-11 0 5 16,0 4-2-16,-3-1-1 0,0-6-5 0,-6 3 8 15,-2-7 5-15,5-1 17 16,-7-2 19-16,4-7 8 0,-8-2 5 0,1-5-2 0,7-1-6 16,-8-7-3-16,14 0-7 15,-30-14-8-15,20 6-3 0,-7-10-7 0,4-2-4 16,3-2-3-16,3-3-6 0,4 0-2 15,0-3 0-15,3 3-5 0,3-5-5 0,0-2 2 16,17-14-3-16,1 6-3 0,2-2-11 16,3 3-36-16,4 6-32 0,3-3-49 15,-3 4-54-15,11 1-50 0,-8 5-52 0,-6 1-48 16,16-6-31-16,-10 3-54 0,11 6-98 16,-7 3 53-16,-4 6-198 0,-3-2-143 0</inkml:trace>
  <inkml:trace contextRef="#ctx0" brushRef="#br0" timeOffset="10001.08">17116 6367 2038 0,'-6'-13'170'0,"-5"6"21"0,8 0-5 0,3 7-13 0,0 0-16 0,0 0-15 0,0 0-13 0,-30 14-14 0,17 11 0 0,-14 15 3 0,7 16-8 15,-7 11 1-15,-3 10 4 0,0 11-4 16,11 5-1-16,-2 4-6 0,15 3-8 16,6 3-10-16,-7-9-5 0,17 9-5 15,0-3-5-15,13-7-8 0,1-1-3 0,6-6-4 16,3-7-3-16,4-1-1 0,-7-10-4 16,3-9-2-16,-3-11-2 0,-3-12-8 0,3 0-22 15,0-11-50-15,-3-11-72 0,3-7-128 16,-8-7-102-16,19-8-108 0,5-9-152 15,-2-8 48-15,2 0-391 0,1-8-419 0</inkml:trace>
  <inkml:trace contextRef="#ctx0" brushRef="#br0" timeOffset="10589.1">18043 6982 2802 0,'-14'-13'63'0,"11"4"33"0,3 9 8 0,-20-10 1 0,13 7-5 0,7 3-1 0,-13-7-12 0,13 7-6 0,-30 0-6 15,30 0-5-15,-30 13-3 16,3-1-8-16,8 5-9 0,-15 12 0 0,0 4-1 15,12 8-4-15,-5-1-7 0,0 2-1 16,13 8-1-16,1-13-3 0,10 1-3 0,0-2-4 16,3 1 0-16,3-2 2 0,7 0 0 15,-4-5 1-15,15 9-6 0,2-1 4 0,4-13-7 16,0-6-46-16,-1-2-105 16,0-9-108-16,-2-1-99 0,3-7-146 0,-4-3-41 15,4-5 45-15,-1 1-255 0,4-11-226 16</inkml:trace>
  <inkml:trace contextRef="#ctx0" brushRef="#br0" timeOffset="10792.06">18350 7297 2253 0,'0'0'110'0,"0"0"12"16,0-11 7-16,0 11-10 0,0 0-13 16,3-11 2-16,-3 11-12 0,10-14-17 0,-4 7-10 15,1 0-6-15,6-4-3 16,1 0-12-16,2 1-3 0,5-2-6 0,-5 1-2 0,1 1-4 15,2-3-58-15,-2 5-57 16,1 1-56-16,1 3-60 0,-2-6-56 16,-1 2-91-16,-2 4-119 0,-1 1 47 0,-7 3-125 15,-6 0-45-15</inkml:trace>
  <inkml:trace contextRef="#ctx0" brushRef="#br0" timeOffset="10950.74">18462 7429 1625 0,'-3'11'51'0,"0"-4"26"15,3-7 22-15,-7 7 16 0,7-7 3 16,0 0-14-16,0 0-10 0,0 0-8 0,0 0-7 16,0 0-7-16,0 0-8 0,40-29-8 15,-23 15-12-15,-4 6-41 0,4-9-47 16,7 6-44-16,-5-4-46 0,-2-1-60 16,3 0-69-16,0-1-405 0,-3 3-164 15</inkml:trace>
  <inkml:trace contextRef="#ctx0" brushRef="#br0" timeOffset="11332.84">18996 7044 1984 0,'10'-15'29'0,"-4"11"8"0,5-6 6 0,-4 2-1 16,2-5 4-16,5 5-8 0,-1 0-6 16,4-3-1-16,-4 4-3 0,4 0-4 0,-1 1-2 15,-2 3-3-15,-14 3-3 0,33 9 2 16,-13-5-2-16,-6 6 0 15,-8 2-1-15,7 6-4 0,1 0-2 0,-8 2 5 16,4 2-4-16,-7-4-1 0,2 1 1 16,1 2-2-16,-3-1 0 0,-6-5-2 15,6 2-3-15,0-5 2 0,1 1-1 0,-1-2 0 16,0-3 2-16,0 3 1 0,-3-11 3 16,8 18 7-16,-2-8 3 0,-3-3 5 0,7 1 1 15,-7 2 5-15,11 1 8 16,-1 3 2-16,-5-3 13 0,1 7 6 0,1-3 3 15,-7 2 4-15,-3 1 0 0,0 3 2 16,0-6-6-16,-6 5-10 0,-1 2-3 0,1 0-3 16,-5-1 0-16,-2-4 3 0,-4-2-8 15,7-3-8-15,-2-2 3 0,-6-4-45 16,1-5-63-16,-2-2-63 0,2-9-72 0,-6-5-96 16,6-5-151-16,0-3 0 0,7 0-212 15,7-2-161-15</inkml:trace>
  <inkml:trace contextRef="#ctx0" brushRef="#br0" timeOffset="11485.05">19836 6940 2025 0,'14'-5'64'0,"-8"-1"-6"16,4-1-4-16,-10 7-6 16,10-7-7-16,-10 7-25 0,0 0-61 0,17-5-61 15,-17 5-49-15,6 0-84 0,-6 0-360 16,0 0-99-16</inkml:trace>
  <inkml:trace contextRef="#ctx0" brushRef="#br0" timeOffset="11654.48">20143 7182 1817 0,'0'35'87'0,"-7"-2"30"0,1-4 32 0,-18 17 17 0,4-4-2 16,-10 1 4-16,0 0-14 0,0 4-13 16,0-12-18-16,0 5-8 0,3-5-10 15,8-5-7-15,5-9-13 0,1 0-5 0,6-6-41 16,1-1-54-16,2 3-44 0,4-5-45 15,-7 3-36-15,7-5-24 0,-3-3-32 16,3 1-25-16,0-8-20 0,0 10-58 0,0-10-100 16,0 0-203-16,3 4-102 0</inkml:trace>
  <inkml:trace contextRef="#ctx0" brushRef="#br0" timeOffset="13023.88">21343 6669 1839 0,'0'-16'87'0,"0"16"10"0,-10-9 6 0,10 9-8 0,-17-4-6 0,17 4 2 0,0 0 4 0,-43 13-6 16,23-5-4-16,-4 9 2 0,-3 5-5 15,-6 7-4-15,7 9-7 0,6 5-2 16,3 1-10-16,1 6 13 0,2 6-13 16,4-5-5-16,13 5 2 0,-3-12-6 0,10 5-11 15,-3-2 1-15,13-4-3 0,0-14 1 16,1-4-1-16,12 6-7 0,3-16-25 15,1-5-77-15,-4-9-73 0,3-1-66 0,8-8-66 16,13-13-97-16,-1-7-100 16,-6-1 41-16,4-4-127 0,3-9-63 0</inkml:trace>
  <inkml:trace contextRef="#ctx0" brushRef="#br0" timeOffset="13335.64">22050 6717 1724 0,'3'-17'99'0,"0"-1"13"0,0 5 16 16,-3 4 10-16,0 9 19 0,-3-18-9 0,0 12 1 15,3 6-11-15,-3-11-15 0,3 11-11 16,0 0-13-16,0 0-10 0,-34 19-12 0,17-2 2 16,-5 7-13-16,-5 8-7 0,-3 8-1 15,-4 3-12-15,-3-7-3 0,11 3-3 16,-1-3-4-16,7-3-6 0,7-5-2 0,-4 0-3 16,7-3-2-16,7-6-3 0,-4-2-1 15,3 1-2-15,1 0-12 0,3-4 12 0,0 0 1 16,0-3-2-16,3 3 2 15,5-3-8-15,2 3 7 0,-1-10 8 0,5 7-2 16,2-1-4-16,1-3-7 16,6 3 6-16,4-2-2 0,3 2 3 0,0-1-2 15,3 0 4-15,-3-5-54 0,0 0-78 0,3 0-69 16,-6-4-69-16,0 0-69 0,-7-5-141 16,10-2-39-16,-3-2 51 0,0 0-185 0,-4-1-130 15</inkml:trace>
  <inkml:trace contextRef="#ctx0" brushRef="#br0" timeOffset="13568.79">22589 6919 2000 0,'0'0'142'0,"0"0"8"16,-6-15 6-16,6 15 6 0,0 0-1 15,0 0-17-15,0-10-16 0,0 10-15 16,10-12-8-16,-3 5-7 0,2-3-11 0,8-1-11 15,3-1-6-15,0 2-6 0,-7 3-46 16,4-3-62-16,-1 5-59 0,-2-1-60 0,2-1-52 16,-2 4-46-16,-1 1-70 0,-2 2-141 15,-11 0 49-15,19 0-143 0,-19 0-66 16</inkml:trace>
  <inkml:trace contextRef="#ctx0" brushRef="#br0" timeOffset="13717.23">22626 7117 1689 0,'-17'15'30'0,"8"-3"4"0,2 1 15 0,0-9 27 16,4 2 23-16,3-6 17 0,0 0-3 16,-10 8-6-16,10-8-5 0,0 0 1 15,0 0-13-15,50-25-7 0,-27 11-8 0,10 3-9 16,0-3 4-16,14-11-14 16,7 6-24-16,6-4-66 0,-3-2-73 0,-4 0-92 0,3 0-102 15,-5-2-139-15,-5 2-210 16,-2 2-145-16</inkml:trace>
  <inkml:trace contextRef="#ctx0" brushRef="#br0" timeOffset="14236.76">23903 6460 1965 0,'6'-13'51'0,"2"6"-5"16,-2-1-3-16,0 1 3 0,-6 7 8 0,10-8 8 15,-10 8 5-15,0 0 3 0,3-10-7 16,-3 10-7-16,0 0-6 0,5-10-4 16,-5 10-3-16,0 0-7 0,0 0-2 0,0 0-2 15,0 0-5-15,0 0 0 16,0 0-4-16,0 0-2 0,-35 25 0 0,19-18-2 16,2 0-6-16,-8 4 1 0,-5-1-1 15,7-2 2-15,-7 5-3 0,0-5-4 0,-6 6 1 16,3-4 0-16,0 5-3 0,4-8 0 15,-1 5-1-15,4 1 0 0,2-1-4 16,-9 4 4-16,11-4 0 0,5 1-8 0,-2 2 4 16,2 0 0-16,7-1 4 0,-2 4-5 15,6-4 4-15,3 3-1 0,3-3-3 0,3 4 0 16,4 0 7-16,7-2 1 16,2 7 7-16,5-5 6 0,3 0-1 0,0-2 1 15,3 0 10-15,0-7 1 0,3 4 12 16,3-1 1-16,-2-2 2 0,-4-3-4 0,-4 4 5 15,-2-1-1-15,3-2-10 0,-5 2 6 16,-1 1-11-16,-4 3 9 0,-1 1 8 16,-2 2 3-16,-8 1 1 0,-2-1-2 0,-4 2-4 15,0 2 0-15,-7 1-9 0,1 2 7 16,-5-2-3-16,-2-5-7 0,-4-2-3 16,-2-3 5-16,-5-2-24 0,4-4-65 0,-7-5-73 15,4-5-74-15,-7 0-77 0,0-13-99 16,10 6-142-16,-1-4 39 0,12-1-250 0,2 1-220 15</inkml:trace>
  <inkml:trace contextRef="#ctx0" brushRef="#br0" timeOffset="14416.99">24687 6615 2302 0,'12'-12'144'0,"-5"3"-16"0,-1 1-15 0,2 1-12 0,-8 7-8 0,10-7-11 0,-10 7-15 0,6-7-78 16,-6 7-103-16,11-4-88 0,-11 4-131 0,0 0-112 16,22 11-210-16,-14-5-151 15</inkml:trace>
  <inkml:trace contextRef="#ctx0" brushRef="#br0" timeOffset="14571.8">24870 7040 2015 0,'-7'32'101'0,"0"-1"7"16,-3-5 13-16,-4 5 9 0,2-5 11 15,-2 3-8-15,1-4 1 0,0 0-13 0,2-5-14 16,-2-1-4-16,4 2-17 0,-5-6-1 16,4-1-27-16,4-1-61 0,-2 2-40 15,2 0-50-15,-1-5-43 0,4 5-45 16,-3-2-64-16,1-4-58 0,2 0-97 16,0-2-20-16,0-2-131 0,3-5-53 0</inkml:trace>
  <inkml:trace contextRef="#ctx0" brushRef="#br0" timeOffset="16354.87">26239 6242 1640 0,'0'0'36'0,"-17"-6"10"0,17 6 9 0,-25 4-6 0,25-4 3 0,-44 7-7 0,20 3-3 0,-9 8-5 0,6-1-2 0,-9 16-3 0,5 3-4 0,5 6 0 16,6 2-1-16,6 3-2 0,5-9 2 15,9-1-4-15,6 11-1 0,8 0-3 16,9-3 2-16,3-1-2 0,1-4 0 16,7 1 0-16,2-7-10 0,1-6-33 0,3 0-33 15,0-11-40-15,-7-5-47 16,5-5-37-16,-8-3-449 0,-5-8-128 0</inkml:trace>
  <inkml:trace contextRef="#ctx0" brushRef="#br0" timeOffset="16583.75">26859 6460 1914 0,'0'-7'69'16,"0"7"-4"-16,4-11-5 0,-4 11-8 15,0 0-5-15,0 0 1 0,0 0 15 16,0 0 2-16,0 0 12 0,0 43 0 0,3-24 0 15,-3 6-8-15,0 3 3 0,7 7-12 16,-4 1-5-16,7 8-4 0,-3-1-6 0,-1-8 1 16,8 15-11-16,6-6 10 0,-4-2-5 15,5 0-6-15,-8-10-25 0,4-6-62 16,-8-5-46-16,-2-3-51 0,-1-3-19 0,2-5-29 16,-5-6-45-16,-3-4-67 15,0 0-355-15,0 0-159 0</inkml:trace>
  <inkml:trace contextRef="#ctx0" brushRef="#br0" timeOffset="16718.46">26820 6900 1946 0,'0'0'16'16,"-10"-15"10"-16,6 9 4 0,4 6-3 15,0-12-4-15,0 12-3 0,4-13-3 0,6 3-2 16,-1 2-12-16,8 0-35 0,0-1-39 16,9 0-43-16,1 2-41 0,3-6-441 0,3 2-95 15</inkml:trace>
  <inkml:trace contextRef="#ctx0" brushRef="#br0" timeOffset="16920.28">27643 6407 1809 0,'16'-10'92'0,"-9"-1"20"15,0 4 10-15,-7 7-9 0,3-10-8 16,-3 10-3-16,0 0-14 0,0 0-12 16,0 0-6-16,0 0-1 0,0 0-8 0,0 0-5 15,4 28-5-15,-4-8-4 0,0 5 0 16,3 2-14-16,-3 11 11 0,3 12-8 0,0-4-2 15,4 4-3-15,0 4-2 0,6 0-3 16,0 0 3-16,1-9-26 0,-1 2-78 16,-2-10-59-16,-5-6-76 0,4-9-73 15,-4-2-120-15,-3-8-48 0,2-5-137 16,-5-1-89-16</inkml:trace>
  <inkml:trace contextRef="#ctx0" brushRef="#br0" timeOffset="17088.8">27599 6857 1814 0,'-9'-10'97'15,"-5"-1"7"-15,7 4 9 0,1 0-8 16,6 7-13-16,-7-12-8 0,7 12-6 0,0 0-13 16,17-20-4-16,-7 12-5 0,10 1-10 15,6-3-44-15,4-2-59 0,7-1-51 16,16-8-16-16,4 2-69 0,0-3-48 0,0-3-437 16,-4 0-174-16</inkml:trace>
  <inkml:trace contextRef="#ctx0" brushRef="#br0" timeOffset="17253.74">28456 6317 2021 0,'17'-10'46'16,"-7"0"2"-16,-4 3 1 0,1 3-2 0,-7 4-7 16,0 0 0-16,0 0-6 0,0 0 1 15,36 25 5-15,-19-1 4 0,4 19 4 0,-2 4 1 16,2 22-1-16,-1 4-4 0,-4 0-1 16,-10 6-5-16,-6-12 2 0,-3 22-4 15,-10-3 2-15,-10 3-3 0,-4-4-4 0,-10-5 4 16,-5-3-42-16,-12-2-62 15,-3-7-80-15,-9-13-124 0,-1-13-177 0,-7-9-224 16,17-12-169-16</inkml:trace>
  <inkml:trace contextRef="#ctx0" brushRef="#br0" timeOffset="22868.48">19543 9601 2025 0,'0'0'66'0,"0"-26"14"0,-14 16 19 0,1-4 10 0,-4 0-2 0,-2 2 4 0,-8-8 1 0,0 0-4 0,-3 3-7 15,10 0-3-15,-7 3-1 0,5 3-13 16,-2 3-11-16,4 2-1 0,-4 4-8 0,5 2-14 16,-5 2 4-16,-6 8-11 15,0 5-6-15,3 8 5 0,-3 10-12 0,7 0 2 0,0 9-2 16,6 0-6-16,7-5 3 15,10-2-2-15,7 2-9 0,-1 1 7 0,8 6-9 16,-1-2 1-16,7-3 1 0,-7-9-6 16,4-8 0-16,-4-5 10 0,-3-3-1 0,7-7-4 15,-4-10 3-15,11-4 3 0,-1-5-6 16,7-20 8-16,3-6 4 0,-3-7 2 16,-3-5 17-16,-11 0 0 0,8 0 8 0,-10 0 12 15,-4 12 5-15,-4 6 3 0,-3 7 12 16,0 4 2-16,5 3-6 0,-5 4-7 0,0 2-11 15,1 2-9-15,-4 10-5 16,0 0-7-16,0 0-6 0,0 0-1 0,16 35-3 16,-12-9-5-16,-1 16 1 0,4 9-3 15,-1 6-6-15,-3 7 7 0,8-4-3 0,2 12-7 16,-3-12 3-16,3-2-2 0,0-5-2 16,14-3-2-16,-3-9-5 0,-1 0-31 0,-7-15-41 15,8-8-53-15,-5-5-95 0,5-11-93 16,3-10-79-16,3-3-97 0,9-20-105 15,5-3 58-15,-7-9-376 0,9-14-384 0</inkml:trace>
  <inkml:trace contextRef="#ctx0" brushRef="#br0" timeOffset="23054.69">20190 9625 2707 0,'0'0'77'0,"0"0"14"0,-11-7 28 0,11 7 11 0,0 0-1 0,-3-11-14 0,3 11-8 0,6-14-14 0,5 1-11 0,5-2-7 15,8-6-9-15,12-8-5 0,8-1-6 16,-7 2-15-16,2-3-70 0,1 6-72 16,-7 9-63-16,-6 0-54 0,-3 9-42 0,-7 2-34 15,-4 3-58-15,-4 4-97 0,-9-2 16 16,18 11-123-16,-12-3-60 0</inkml:trace>
  <inkml:trace contextRef="#ctx0" brushRef="#br0" timeOffset="23234.37">20396 9819 1633 0,'-27'40'13'0,"1"-5"17"15,6-4 10-15,3-12 3 0,4-1 13 0,3-4 15 16,3-6 5-16,4 2-4 0,3-10 4 16,0 0-12-16,0 0-11 0,43-18 1 0,-16 1-2 15,16-10-5-15,0-4-6 16,4 6-5-16,-4-1-4 0,-10 2 1 0,-6 10-4 16,3-1-7-16,-13 3-11 0,0 3-48 0,-4 1-44 15,7 0-21-15,-10 5-32 0,3-3-19 16,-3 5-68-16,-10 1-411 0,17 0-128 15</inkml:trace>
  <inkml:trace contextRef="#ctx0" brushRef="#br0" timeOffset="25667.65">18922 5754 1947 0,'-6'-7'120'0,"6"7"16"15,-16-12 1-15,5 9-3 0,11 3-4 0,0 0-16 0,0 0-8 0,0 0-13 0,-13-3-9 0,13 3-12 16,0 0 3-16,0 0-1 0,0 0 13 16,0 31 11-16,0-13-3 0,3 1 5 15,-6 9-3-15,3 0 3 0,0 9 3 0,0 1-5 16,0 1-2-16,0 14-6 0,3 5-8 16,-3-11-5-16,7 6-6 0,-1-2-2 15,-9-8-5-15,6-5-5 0,5 13-4 0,-2-12-7 16,4-7-5-16,-7-3-2 0,8-4-3 15,-8-4-4-15,0 0-26 0,7-5-30 16,-7 1-49-16,-3-6-64 0,3-4-99 0,-3 0-65 16,0-7-44-16,0 0-40 0,0 0-78 15,0 0-60-15,0 0-298 0,-19-19-304 0</inkml:trace>
  <inkml:trace contextRef="#ctx0" brushRef="#br0" timeOffset="25904.77">18716 6510 2356 0,'-17'0'-27'0,"1"5"19"16,2-1 15-16,5-1 5 15,2 4 0-15,-4-1 6 0,8 3 3 0,0 1 2 0,6 1 6 16,-3-11 8-16,11 21 2 0,-5-7 4 16,18-4 13-16,-5-3 4 0,8 1 7 15,3-5 2-15,10-2 0 0,4-5-8 16,-5-2 7-16,25-3-5 0,-11-4-9 16,-10 2 0-16,-6 0-3 0,0 1 5 15,-4-2-11-15,-6 3-1 0,-4-3-1 0,-6-1-15 16,-1 1 4-16,-5-1-1 0,-2 4-6 0,-2-4-48 15,-4 1-53-15,0 2-52 16,-3 0-56-16,0-2-76 0,-6 3-93 0,3 0-123 16,3 9 52-16,-7-7-125 0,7 7-52 0</inkml:trace>
  <inkml:trace contextRef="#ctx0" brushRef="#br0" timeOffset="31369.03">22206 9175 1722 0,'-3'-25'122'0,"-4"0"14"0,1 10 31 15,-5-2-5-15,8 6-10 0,-7 1 0 0,7 3-21 0,3 7-14 0,-23 0-13 16,-1 10-5-16,-6 8-11 0,-10 11-4 0,-7 18-14 16,1 16 0-16,6 5-10 0,-4 7-5 15,11 7-5-15,6 1 0 0,8 3 0 16,5-2-15-16,8 0 2 0,2-13 3 0,14-6-2 16,0-11-8-16,0 5 2 0,10-12 1 15,0-18-2-15,0-4 6 0,7-1 2 0,-1-16 10 16,1-8 5-16,6 0-2 0,0-8 1 15,-3-10 3-15,0 0 0 0,0-14-5 16,-12 1-3-16,-9 5 0 0,-6-2-5 16,-3 0-3-16,-6 3-7 0,-4 3-4 0,-7-3-2 15,4 10-8-15,-7-1-3 0,-4 7 2 16,2 6-4-16,1 0-5 0,1 9-21 16,-2-5-29-16,-5 7-52 0,10 1-57 0,0-5-61 15,0 0-51-15,11 2-57 0,-1-4-53 16,7-2-143-16,0 0 31 0,0 0-281 0,0 0-255 15</inkml:trace>
  <inkml:trace contextRef="#ctx0" brushRef="#br0" timeOffset="31952.89">23093 9126 2353 0,'-3'-16'105'0,"3"16"26"0,-3-10 9 0,3 10 2 0,0 0-11 0,0-15-8 0,0 15-11 16,0 0-12-16,0 0-14 0,0 0-10 16,0 0-11-16,0 0-3 0,0 0-7 0,-30 30-8 15,19-10-3-15,-2 0-1 0,-1 7-2 16,-2 1-4-16,-8 17 8 0,8 0-10 15,-1 5 3-15,-3-3-4 0,4 0 1 16,2-1-2-16,4-10 0 0,4-2 0 16,2-9-11-16,-2-3 7 0,2-4-8 0,0 0 5 15,4-1 0-15,0-5 2 0,-3 1 25 16,3-5 33-16,0-8 29 0,0 0-7 16,0 0-14-16,0 0-5 0,0 0-8 15,3-36-9-15,5 4-6 0,2-17-4 0,-4-2-11 0,8-5-3 16,-4 5-4-16,3-5-9 0,0 4 0 15,0 4-6-15,-2 11-5 0,-5 5-1 0,1 8-2 16,-4 5 4-16,0 1-8 16,1 4-2-16,-1 1-2 0,4 1-7 0,3 4 3 15,0 8-2-15,0 0 0 0,-10 0-1 16,40 12 0-16,-16 1-2 0,-2 7 2 16,2 0-1-16,9 17 3 0,0 1-1 0,-3 5 0 15,-3-4 0-15,-3 4 2 0,-4 1 1 16,3-3-2-16,-6-8-2 0,-1-8-2 0,-2-3 2 15,-1-2 0-15,-3-5 3 0,-7-5-2 16,7 5 6-16,-3-5-2 0,-1-2-2 16,-6-8 7-16,14 7-17 0,-14-7-34 0,0 0-39 15,16 0-43-15,-16 0-53 0,0 0-81 16,0 0-71-16,11-15-83 0,-8 10-135 16,-3 5-60-16,6-11 61 0,-6 4-373 15,4 2-394-15</inkml:trace>
  <inkml:trace contextRef="#ctx0" brushRef="#br0" timeOffset="34159.32">24816 9593 2629 0,'0'0'-21'0,"4"-8"18"0,-4 8 20 0,0 0 14 0,0 0 3 0,0 0 3 0,0 0-6 0,-4-17-5 0,4 17 1 16,-14 0-5-16,14 0 2 0,-19 0-4 0,19 0-1 15,-30 7-3-15,13-6-5 0,-2 5 5 16,-5 5-10-16,0-4 3 0,-9 8-2 15,0-4 1-15,0 3 0 0,-14 6-2 16,10-5 1-16,4 3-2 0,0-4 3 0,-1-2-3 16,11 1-2-16,2-2 0 0,2-3 1 15,2 1 4-15,1-1-7 0,-1-1 3 16,7-6 1-16,-1 8 2 0,2-4 20 0,9-5 17 16,-13 4 13-16,6-1 6 0,7-3 15 15,0 0-1-15,0 0-1 0,0 0-13 0,-27-12-8 16,27 12-6-16,-3-20-1 0,6-2-11 15,1-3 2-15,5-11-6 0,5-16-3 0,6-2-5 16,6-12-9-16,-5 7 7 0,-2 8-2 16,1-5-11-16,-2 6 1 0,-2 6 3 15,-7 12 6-15,-1 7 19 0,-2 4 7 16,-2 6-3-16,-1 1-9 0,0-3-9 16,0 10-2-16,0 6 1 0,-3 1-5 0,0 0-3 15,0 0 3-15,21 25-3 0,-12-3-5 16,-1 10-2-16,8 15 1 0,-6 10 0 15,4 2 6-15,-1 16-1 0,-3 8 1 0,-3-7 8 16,2 5-2-16,-5-16 0 0,-1-4 4 0,-3 6-1 16,3-9-4-16,1 0-4 0,-1-8 6 15,-3-4-2-15,0-11 3 0,4-10-9 16,-1-6 1-16,-6-2 5 0,6 0-6 16,0-1 4-16,-3-6 6 0,3 3 0 0,-3-2 0 15,0-11 2-15,4 8-5 0,-4-8-3 16,0 0-1-16,10 0-14 0,-10 0-42 15,0 0-53-15,16-17-81 0,-9 5-69 0,7-1-68 16,-1-3-73-16,1-2-182 0,-5 0 42 16,4 1 56-16,1-4-227 0,-1 3-188 0</inkml:trace>
  <inkml:trace contextRef="#ctx0" brushRef="#br0" timeOffset="34520.04">25526 9726 2177 0,'0'0'140'0,"0"0"-7"0,0 0 12 0,-30 18-12 0,30-18-8 0,0 0 2 0,0 0-17 0,0 0-3 0,0 0-17 0,0 0-9 16,43-26-6-16,-10 15-11 16,21-6-2-16,0-4-20 0,2 3 10 0,0-1-8 15,-2-3 3-15,-4 5-12 0,-7 6 1 16,-13-2-46-16,-3 6-79 0,0 0-71 0,-7 2-69 15,-7-1-67-15,0 5-70 0,-13 1-124 16,0 0 44-16,0 0-146 0,0 14-91 16</inkml:trace>
  <inkml:trace contextRef="#ctx0" brushRef="#br0" timeOffset="34704.41">25710 9869 1772 0,'-17'11'48'0,"7"-1"10"15,0-7 20-15,3 4 19 0,7-7 10 0,0 0-5 16,0 0-8-16,0 0-5 0,0 0-9 15,0 0-8-15,53-18-11 0,-2-2-7 16,1 2 0-16,2 0-6 0,0 2-3 0,-4-4-5 16,-7 2-6-16,-10 6-14 0,0-1-42 15,-6 6-45-15,-3-1-49 0,-8 2-46 0,-2 2-33 16,-1 1-12-16,1 2-58 0,-14 1-388 16,0 0-149-16</inkml:trace>
  <inkml:trace contextRef="#ctx0" brushRef="#br0" timeOffset="41471.07">1639 10732 1962 0,'-9'-13'94'0,"2"3"22"0,7 10 17 0,-11-9 9 0,8 3 16 0,3 6-7 16,-9-10-13-16,9 10-12 0,-10-8-16 0,10 8-14 0,0 0-8 16,0 0-11-16,0 0-12 15,0 0-11-15,-11 25 6 0,14-7-7 0,2 7-12 16,4 7-2-16,7 18 5 0,-2 4-9 16,6 0-9-16,0-1 5 0,-3 3-10 15,-1-5-4-15,1-1 7 0,0 0 2 16,6-10 17-16,-13-5-3 0,0-4-15 0,0-12 6 15,-3 5 0-15,-1-5 0 0,2-6-1 16,-5-1 0-16,0-2-2 0,3 1 8 0,1-4-5 16,-4 0 5-16,-3-7-2 15,4 12 4-15,-4-12-8 0,0 0-2 0,7 9-25 0,-7-9-77 16,0 0-55-16,0 0-49 16,0 0-54-16,0 0-61 0,0 0-114 0,13-18-135 15,-13 18 47-15,6-17-220 0,5 2-208 16</inkml:trace>
  <inkml:trace contextRef="#ctx0" brushRef="#br0" timeOffset="41918.94">2603 10400 2294 0,'-7'-16'193'0,"0"8"5"0,1 7-10 0,6 1-14 0,-6-10-16 0,6 10-19 0,0 0-17 0,0 0-14 16,0 0-11-16,0 0-10 16,6 40-7-16,-3-13-4 0,4 6-2 0,3-1-2 15,0 15-3-15,0 3 15 0,4 0 18 16,-2 0 9-16,6-4-2 0,-12-10-10 16,4-3-7-16,-4 2-2 0,2-4-6 0,1-1-10 15,-5-5-6-15,-1-4-6 0,3-3-9 16,2 0-2-16,-5-4 2 0,0 4-5 0,0-3-2 15,4-2-6-15,-7-1 6 0,6-2-17 16,-6 1-47-16,0-11-48 0,0 13-53 16,0-13-76-16,0 0-139 0,0 0-182 0,0 0-123 15,0 0 52-15,14-42-432 16,-7 21-494-16</inkml:trace>
  <inkml:trace contextRef="#ctx0" brushRef="#br0" timeOffset="45519.93">3832 10209 2927 0,'0'0'-28'0,"-13"-16"19"0,13 16 26 0,-6-11 13 0,6 11 11 0,-11-14 4 0,11 3 3 0,0 11-6 0,5-20-3 16,-2 9-3-16,3 3-1 15,4-3-13-15,10-2 3 0,1 6-1 0,-2 2 2 16,11-2-12-16,-3 1-2 0,0 5 10 16,-1 1-11-16,1 1 6 0,-4 6-8 15,4 7 6-15,-4 3 1 0,1 2 1 0,-5 10 8 16,-5 0 12-16,-1 19 4 0,-7-11 3 15,-6 3 6-15,-6 10-2 0,-4 3 6 0,-7-3-5 16,-6 0 4-16,-7-11 9 16,4 0 3-16,-11-7 15 0,10-10 14 0,1-7 6 15,-1-6-7-15,-3-8-5 0,-3-2-10 16,-4-8-7-16,4-6-8 0,-8-10-4 16,1-10-7-16,14 1-9 0,-1-9-3 0,4 4-6 15,9-10-2-15,5 14-6 0,5 2-5 16,1 7-23-16,3-6-39 0,3 7-55 15,4 0-67-15,-1 0-66 0,8 7-66 0,-1-2-76 16,0 5-131-16,1 5-44 0,-1 5 58 16,-3-1-268-16,-10 6-246 0</inkml:trace>
  <inkml:trace contextRef="#ctx0" brushRef="#br0" timeOffset="48572.93">2216 12070 2341 0,'-13'-5'134'0,"6"-1"2"0,7 6-8 0,-16-1-21 0,16 1 0 0,0 0-9 0,0 0-19 0,0 0-5 0,0 0-6 15,-11 22-7-15,15-11-13 16,-8 7 11-16,4 3-1 0,7 4-1 0,-3 3 13 16,-4 1 5-16,9 0 8 0,-2 5 2 15,-4 0 2-15,5 2-5 0,-2-4-4 16,-3 3-3-16,0-7-6 0,1-2-9 0,-1 3-2 15,0-8-5-15,0 0-1 0,5 4-6 16,-5-10-1-16,0-1-2 0,-3 3-5 0,7-9-7 16,-7 6-39-16,0-14-61 0,6 11-87 15,-6-11-84-15,11 6-106 0,-11-6-132 16,0 0-87-16,36-17 63 0,-20 3-288 16,2 0-277-16</inkml:trace>
  <inkml:trace contextRef="#ctx0" brushRef="#br0" timeOffset="48888.52">2943 12080 2386 0,'10'-15'82'15,"-4"0"9"-15,-2 5-5 0,2 0-5 16,2 0-9-16,-2 2-10 0,0-3-7 0,-6 11-6 16,18-10-4-16,-2 9-5 0,4-2-10 15,-1 3 5-15,8 0 0 0,0 4-5 0,3 6-4 16,6 5-6-16,5 9 7 15,-11-2-7-15,10 11 6 0,-17-3 7 0,-3-5-10 16,-10 8 5-16,3-4 2 0,-3 4 6 16,-10-8 23-16,4 0-10 0,-4-4 14 0,-7 3 13 15,-6-6 10-15,-4-4 5 0,1-3-4 16,-5-7-9 0,-2-1-7-16,0-6-5 0,-4-4-8 0,-6-7-2 0,0-2-9 15,3-4-10-15,3-1-4 0,7-5-34 0,-4-12-75 16,8 5-66-16,13 4-73 0,6-7-77 15,7-11-102-15,4-1-150 0,11 4 42 16,10-2-260-16,1 4-251 0</inkml:trace>
  <inkml:trace contextRef="#ctx0" brushRef="#br0" timeOffset="49185.66">4253 11412 2274 0,'23'-11'55'15,"-10"4"15"-15,-2 0 2 0,2 4-3 16,0-1-17-16,-13 4 5 0,20-4-8 15,-20 4-1-15,27 8-4 0,-7 1-4 0,-4-1 2 16,11 16-1-16,-7 1 6 0,7 15 3 16,-11 4 3-16,2 6 10 0,-9 3-7 15,-6 5 1-15,7-3 2 0,-13-13 1 0,-7 11-2 16,1-3 4-16,-5-12 2 16,1-9 7-16,-4-1 11 0,-3-6 12 0,0-8-9 15,-4-6-2-15,1-5-11 0,-11-6-7 16,1-6 3-16,-10-16-12 0,-1-5-10 0,11-10-8 15,3 0-1-15,-3-3-2 0,13-4-5 16,7-2-3-16,0 7-2 0,9 1-22 16,8 6-63-16,-1-5-53 0,10-6-64 0,7 0-69 15,4 4-69-15,3 5-99 0,9 5-118 16,-12 11 57-16,-2 3-249 0,-1 11-215 16</inkml:trace>
  <inkml:trace contextRef="#ctx0" brushRef="#br0" timeOffset="49688.88">2173 13787 2292 0,'-30'10'179'0,"-4"1"21"0,11-7 2 0,6 0 0 0,1 2-10 0,5-4-10 0,11-2-19 16,-19 6-9-16,19-6-22 0,0 0-13 0,57-35-9 16,26-8-10-16,60-25 0 0,44-21-9 15,93-41-3-15,26-8 3 0,17 6-3 0,11-16 5 16,3 9-10-16,-10 1-1 0,-11 9-8 16,-33 18-6-16,-73 31-5 0,-26 10-5 15,-21 5-2-15,-23 12-5 0,-47 16-6 16,-16 3-3-16,-17 13-4 0,-13 3 4 15,-14 3-4-15,-6 3-3 0,-3 2-6 0,-12 3 0 16,2-1-4-16,-4 5-12 0,0-3-21 16,-4 2-52-16,-6 4-49 0,0 0-55 0,0 0-76 15,0 0-89-15,0 0-90 0,0 0-131 16,0 0-52-16,-16 18 68 0,2-11-362 16,1 1-378-16</inkml:trace>
  <inkml:trace contextRef="#ctx0" brushRef="#br0" timeOffset="55093.03">5296 13055 2627 0,'7'-21'7'0,"7"2"8"0,-5 1 4 0,1 1 1 0,7 2 6 0,-1 5 1 0,-2-4 2 15,2 7-7-15,8 3 0 0,-1 1-3 16,4 1 7-16,0 4-4 0,3 5 2 0,3 6 0 15,13 5 0-15,1 4 2 16,-7 7 9-16,-3 7 8 0,-11 2 3 0,1 5-1 16,-3-1 7-16,-5 5 10 0,-8 3 10 15,-5-10-9-15,-6-2 6 0,-9 12 19 16,-8-5-9-16,4-3 7 0,-14-4 9 0,3-11 5 16,-15 1-10-16,-9-6-3 0,9-12-7 15,-5-6-5-15,7-4-10 0,-9-4-6 16,5-3-6-16,5-7-2 0,-1 3-5 0,-13-11-5 15,4-2-8-15,16 2 0 0,3 0 1 16,-3-10-8-16,14 1-2 0,5 1-3 0,8 3 0 16,0-6-2-16,6-2-6 0,7-1-5 15,10-8-33-15,7-1-58 16,3 5-56-16,0 5-51 0,10 3-54 0,-7 3-58 16,-3 10-65-16,-6 5-134 0,-4 3 1 0,-4 5 58 15,-2 5-238-15,-14 1-176 0</inkml:trace>
  <inkml:trace contextRef="#ctx0" brushRef="#br0" timeOffset="57035.95">3996 13462 2155 0,'0'0'169'0,"0"0"-1"0,0-10-23 0,0 10-14 0,0 0-11 0,0 0-27 0,0 0 18 16,0 0-30-16,0 0-1 0,30 35-5 15,-13-13 25-15,9 16 16 0,1 2 22 0,-3 3 9 16,6 1 16-16,-8 2 22 0,5 0 5 16,-3-3-18-16,-4 3-2 0,-1-4-3 0,2-2-5 15,-1-11-8-15,-10-4-14 16,-1 0-16-16,2-7-3 0,-1 3-11 16,-4-10-16-16,1 3-5 0,0-4-5 0,0-3-8 15,-1 4 3-15,-3-4-15 0,-3-7-6 16,4 9 0-16,-4-9-55 0,0 0-76 0,0 0-66 15,0 0-72-15,-4-34-108 0,-2 10-111 16,-15-20-144-16,-15-16-98 0,-10-11 79 0,-11-8-523 16,-27-25-585-16</inkml:trace>
  <inkml:trace contextRef="#ctx0" brushRef="#br0" timeOffset="58521.81">2909 14315 3258 0,'7'-28'-17'0,"0"3"7"0,3 4 8 0,0 0-3 0,3 3 4 0,0 0 10 0,11 0-12 16,2 1 3-16,1 1 5 0,10 3-5 0,-4 5 0 16,3 8 11-16,2 3-3 0,8 2 1 15,8 12 3-15,-5 4 4 0,-2 8 11 16,-10 6 5-16,-4 5 8 0,-9 6 12 0,-12 1 12 15,-7 7 5-15,-10 2 6 16,-4-1 6-16,-12-1 9 0,2-1 2 0,-11-10 13 16,0-5 7-16,-3-5 8 0,-14-8-8 0,4-11-8 15,3-11-12-15,-4-9-8 0,-13-6-10 16,0-12-7-16,5 3-3 0,15-12-8 0,0 1-11 16,4-8-6-16,9-3-4 15,5-2-6-15,9-2-21 0,10 8-47 0,16-5-55 16,-3-6-66-16,14 2-76 0,20-4-75 15,7 2-87-15,12 11-190 0,1 1 43 16,-11 13 61-16,4 2-266 0,-7 6-239 0</inkml:trace>
  <inkml:trace contextRef="#ctx0" brushRef="#br0" timeOffset="58923.85">3429 15248 2292 0,'-63'35'109'0,"13"-8"29"0,0-4 16 0,14-8 7 15,9-3 3-15,10-6 1 0,4 2-13 16,-4-2-15-16,10-1-11 0,7-5-11 15,0 0-5-15,44-19-3 0,29-14 3 16,63-23 6-16,25-12 0 0,23-8 6 16,12-16 11-16,84-34 3 0,3-2-8 0,-10 6 4 15,-6 6-5-15,-64 26-12 0,-2 3 0 16,-15-2-13-16,-15 5-4 0,-29 9-9 16,-15 10-6-16,-40 15-11 0,-13 7-7 0,-11 1 3 15,-17 13-5-15,-6 4-5 0,-10 4-4 16,-7 6-11-16,-9 3-2 0,-1 2-2 0,0-3-1 15,-5 9-22-15,-5-4-32 0,-3 8-54 16,3-10-59-16,-3 10-62 0,0 0-70 0,0 0-88 16,0 0-98-16,0 0-148 15,-36 18-36-15,18-8 71 0,2 1-447 0,-1 7-482 16</inkml:trace>
  <inkml:trace contextRef="#ctx0" brushRef="#br0" timeOffset="60804.44">26853 8837 2640 0,'16'-18'-5'0,"-2"4"6"0,6 2 6 0,0 1 16 0,10 1-15 0,-4 0 9 0,4 3-4 15,4 2 0-15,-4-1-2 0,0 6-4 16,0 6 1-16,0 1-1 0,3 4 4 16,-6 6 0-16,0 5 6 0,-11 3 4 0,-2 5 7 15,-8 8 15-15,-9 13 11 0,-7 8 1 16,-17 16 19-16,-3-5-2 0,-10 1 0 15,-3 3 6-15,3-12-5 0,13-12-15 16,0 0 0-16,10-5-3 0,1-5-9 0,2-11-2 16,8-4-1-16,6-1-6 0,3-6-2 15,5-10 1-15,4 3 10 0,9-5 0 16,9-5-4-16,3-2 2 0,4-2-4 0,2-5-2 16,18-6 2-16,0-4-3 0,3 8-6 15,-17 0-3-15,-10-1 0 0,0 4-13 0,-3-4 3 16,-3 4 1-16,-6 6-2 15,-1-7 1-15,-4 8-4 0,-2-3-6 0,-14 3 2 0,29 0-2 16,-15-2-18-16,-14 2-56 16,16 0-50-16,-16 0-45 0,14 5-61 15,-14-5-85-15,-3 8-115 0,3-8-102 0,0 0 42 16,-17 17-201-16,7-9-178 0</inkml:trace>
  <inkml:trace contextRef="#ctx0" brushRef="#br0" timeOffset="64191.89">19396 9740 2051 0,'0'0'75'0,"-17"-14"25"0,1 7 13 0,2 0 11 0,1-4 7 0,-4 3 10 0,4 0-9 0,-1-2-1 0,1-5-1 0,-7 6-5 0,7 1-5 0,-7 0 1 16,7-2-9-16,-1 3-11 0,1-1-8 16,3 5-13-16,10 3-8 0,-23-2-3 15,23 2-12-15,-40 14-8 0,20 2-4 0,0 0-3 16,-14 18-3-16,18-4-6 0,-1-2 0 16,-7 14-6-16,5 5-3 0,5 3-1 0,5 0-1 15,-1 2-2-15,2-2 0 16,5 6-6-16,11-3 2 0,1-3-4 0,4 1 0 0,4-1 1 15,3-1 2-15,3-8-2 0,4-3-2 16,0-1 1-16,0-3 0 0,-4-12-3 16,3-3 2-16,-6 2 0 0,4-8 4 15,-4-6 1-15,3 0 6 0,-3-5 4 0,7-2 7 16,-3-2 5-16,1-4 5 0,-1-2 11 16,-4-3 9-16,0-3-1 0,3-10 2 15,-6-1 2-15,-1-1-4 0,8-20-4 0,-7 0 0 16,-1 4-6-16,-9 1-2 0,-4 7 3 15,1-6 0-15,-1 5 1 0,-3-5 0 0,0 5-1 16,-3 2 1-16,3 1-1 16,-7 6-4-16,0-5 3 0,4 3 8 0,3 3-9 0,-3 9-8 15,0-2-1-15,-1 0 12 16,1 4-6-16,3 3-3 0,0-3 0 0,-3 6-7 0,-1-2-3 16,4 10-13-16,-7-15-3 15,7 15-1-15,0 0-8 0,0 0-2 0,0 0 1 16,0 0 2-16,27 41-1 0,-14-17-4 15,14 13-3-15,0 2 2 0,9 3 3 16,8 9-2-16,-1-1 2 0,7-1 3 0,-7-10-6 16,-2-2 0-16,-5-1 17 0,1-4-20 15,-1-1 3-15,-6-9 1 0,-3-7-3 0,-3-2 5 16,-5-5 1-16,1 0 4 16,4-2 8-16,-5-3-5 0,8-3 0 0,-6-6-3 0,5-1 1 15,1-1-5-15,-8-5 3 16,5 5 4-16,-7 0 0 0,-1-1-8 0,-6 1 5 15,4 1-10-15,-1 3-16 0,-6-2-29 16,3-2-37-16,0 4-36 0,-10 4-41 0,10-4-51 16,-3-2-75-16,-7 6-81 0,6-5-58 15,-6 5-50-15,0 0-138 0,0 0-1 0,0 0 63 16,-17-13-408-16,17 13-434 16</inkml:trace>
  <inkml:trace contextRef="#ctx0" brushRef="#br0" timeOffset="65371.04">5876 8718 2822 0,'-30'1'54'0,"7"2"27"0,10 0 24 0,13-3-3 0,-27 1-1 0,27-1-5 0,-17 0-7 16,17 0-9-16,0 0-7 0,0 0-3 15,0 0-11-15,0 0-13 0,0 0 5 0,71-8 2 16,-28 0-18-16,20-2 2 16,7-3-5-16,-7 2 3 0,8-3-11 0,2 2 7 15,-4-1 1-15,1-5-4 0,17-4-7 16,-21 1 11-16,2 2-17 0,-5-1 9 16,-10 5-3-16,-13 3-24 0,-3 2-48 0,-14 3-56 15,-3 1-48-15,-3 1-35 0,-7 3-57 16,-4-3-57-16,-6 5-66 0,0 0-112 0,-3-7 23 15,3 7-181-15,-13-8-137 0</inkml:trace>
  <inkml:trace contextRef="#ctx0" brushRef="#br0" timeOffset="65636.5">6563 8326 1903 0,'-16'-8'63'0,"-2"-5"25"0,1 1 24 16,4 4 13-16,4-1-2 0,1 2 8 15,-1 3-15-15,9 4-13 0,-10-10-12 0,10 10-9 16,-6-11-10-16,6 11-13 0,22-7-8 15,-2 2-2-15,10 5-10 0,7 0 6 0,-4 3-8 16,11-1-4-16,16 12-11 0,0 3 5 16,-4 2-3-16,-18 1-2 15,1 8 1-15,1 2-4 0,-16 5 6 0,-7 0-3 16,-11 2-3-16,-3 1 7 0,-6 17 0 16,-8-1-5-16,-8 3 3 0,-5-1-8 0,-6 5-1 15,7-14 1-15,0-2 5 0,0-5-14 16,-4 3-26-16,10-11-55 0,4-7-50 0,-1-7-56 15,1 1-66-15,3-5-80 0,-3 0-177 16,6-3 65-16,1 0-170 0,2-5-107 16</inkml:trace>
  <inkml:trace contextRef="#ctx0" brushRef="#br0" timeOffset="84170.53">7636 8925 2135 0,'-6'-15'111'0,"6"15"4"0,-7-10 0 0,7 10-9 0,-7-7-7 0,7 7-10 0,-13-11-3 16,13 11-11-16,-20-7-13 0,20 7-9 15,-24-3-7-15,8 6 4 0,-4-2-14 16,-7 8-4-16,-10 6-3 0,-9 4-4 16,-11 6 4-16,10 6-5 0,-5 1-2 0,-9 11-9 15,14-11 5-15,-9 11-8 0,16-3-1 16,0 2 2-16,-7 8-3 0,4 5 1 16,2 1 4-16,12-9-5 0,-5 13-1 0,11-9 2 15,-7 16 4-15,10-16-8 0,-3 20 4 16,6-17 6-16,-3 20-2 0,7-17 2 0,6 2-8 15,7 0 6-15,-4-1 1 0,4 0 5 16,4-2-5-16,6-3-4 0,3-2-4 16,4-1 3-16,3 0 3 0,7-1-2 15,-4-5 9-15,4 3-19 0,3-5 16 16,6 0-5-16,-6-5 2 0,7 1-2 0,-1-5 5 16,5 0 1-16,-4 2 5 0,9-3-3 15,-2-1-2-15,5-4 0 0,-2-2 10 0,7-2 4 16,-2 0-8-16,2-6 8 0,-4-2-6 15,10-5 11-15,-7-2 6 0,-6-4-1 0,-1 2 0 16,25-2 4-16,-11-4 5 0,-11 0 3 16,-1-4 2-16,18-2-2 0,-19 2 4 15,-7 0-6-15,3-3-3 0,-10 6-5 16,0-2-4-16,-3-3 0 0,-6 6-5 0,0-2-2 16,-1-4-5-16,-3 5-1 0,-3 1-5 15,-1-3 5-15,-16 3-6 0,30-3-1 16,-16 2-4-16,-14 1 3 0,26-3-1 0,-16 0-2 15,-10 3-6-15,21-3-31 0,-21 3-32 16,0 0-48-16,19 0-72 0,-19 0-67 0,17 0-51 16,-17 0-37-16,10 0-35 0,-10 0-87 15,0 0-54-15,0 0 47 0,0 0-200 16,0 0-153-16</inkml:trace>
  <inkml:trace contextRef="#ctx0" brushRef="#br0" timeOffset="84588.23">8039 10651 2045 0,'-20'0'156'0,"1"4"15"0,19-4-6 0,-21 0-11 0,21 0-20 0,0 0-13 0,-20 2-16 0,20-2-4 0,0 0-13 16,0 0-12-16,0 0-13 0,0 0-4 15,0 0 0-15,0 0-6 0,0 0-11 0,0 0-3 16,50 18-5-16,-29-11 1 0,-2-5 3 15,8 8-13-15,6 3 1 0,0-2-5 0,5 3-2 16,8 1-2-16,-6 3-1 16,7 1 1-16,-14-2-6 0,-3 0 3 0,-3-1-3 15,0 7 4-15,-5 2-2 16,5 11 1-16,-6 1 2 0,-9-8 21 0,2 5 9 0,-7-2 8 16,-1 2 9-16,-3 7-4 0,-9 10-1 0,0 5 4 15,-21 9-4-15,11-11-2 16,-14 13-4-16,3-15-5 0,-6 4-4 0,2-6-4 15,8-8-4-15,-7-1-1 0,6-10-2 16,5-6-2-16,2-7 4 0,0-4-3 0,4-2-3 16,0-4 1-16,2 0-7 0,2-3-13 15,-5-1-35-15,4-1-46 0,4 0-61 16,6-3-72-16,-21 2-63 0,21-2-84 0,-16-5-126 16,16 5-77-16,-11-11 58 0,11 2-301 15,0 9-285-15</inkml:trace>
  <inkml:trace contextRef="#ctx0" brushRef="#br0" timeOffset="89056.69">18723 13183 1796 0,'-7'-6'147'0,"1"-1"5"0,-5-1-24 0,-2-2-11 0,3-2-3 0,-3 2-6 0,0 0-9 0,-4 2-5 0,4-2-21 16,-1 5-3-16,-2 3-7 16,-8 2-6-16,-3 5-4 0,-3 3-2 0,-3 6-1 0,-14 11-9 15,4 8 3-15,7 2-2 0,-4 5-3 16,10 5-2-16,0 2-5 0,6 1 1 16,7 2-1-16,8 0-7 0,5-5-1 0,4-8-3 15,7 1 3-15,10 12-4 16,-4-3-5-16,7-4 4 0,3-3 2 15,0-2 14-15,7-1-10 0,-3-5 7 0,3-7-5 16,3 3-2-16,1-11 0 0,-1-2-29 0,-3-3-64 16,-7-2-73-16,8-4-74 0,-5-9-61 15,1 0-108-15,3-4-114 0,-3-4 60 0,6-3-170 16,-3-1-106-16</inkml:trace>
  <inkml:trace contextRef="#ctx0" brushRef="#br0" timeOffset="89290.4">19203 13584 1946 0,'0'0'145'15,"4"-9"4"-15,-4 9-4 0,0 0-6 16,-8-13-12-16,8 13-3 0,0 0-19 0,0 0-9 16,0-12-1-16,0 12-10 0,17-9-2 15,-1 2-14-15,14-2-5 0,0-4-4 16,8 1-13-16,-2-1 7 0,-2-2-4 0,2 1-9 15,11-7-8-15,-14 6-43 16,-6 2-59-16,-11 6-64 0,5 0-59 0,-12 2-72 0,1 2-60 16,-10 3-159-16,0 0 47 15,0 0-158-15,0 0-94 0</inkml:trace>
  <inkml:trace contextRef="#ctx0" brushRef="#br0" timeOffset="89492.56">19226 13922 1780 0,'-7'11'56'0,"4"-3"26"0,3-8 18 16,-6 8 13-16,6-8 7 0,0 0-12 16,0 0-9-16,0 0-7 0,60-22-9 15,-27 10-10-15,13-12-3 0,8-2-4 16,-4 1-3-16,6-3-4 0,-2 3-7 0,-7 0-12 16,-1 0 2-16,-10 8-7 0,-9 2-20 15,-6 1-44-15,-1 6-53 0,-7-3-56 16,-4 5-62-16,5 5-26 0,-7-2-36 0,-7 3-122 15,0 0-238-15,17 0-119 0</inkml:trace>
  <inkml:trace contextRef="#ctx0" brushRef="#br0" timeOffset="94761.84">20576 13409 1806 0,'-10'-4'-1'0,"10"4"24"0,-6-8 22 0,6 8 16 0,-11-10 18 0,11 10 1 0,-16-10-1 0,16 10-3 16,-11-5-10-16,11 5-3 0,0 0-6 15,-12-2-2-15,12 2-3 0,0 0 11 0,-27 17-2 16,14-7 2-16,2 2-8 0,-5 6-3 16,2 2-8-16,4-1-7 0,4 6 3 0,-5-1-4 15,8 1 5-15,0 0-14 0,6 0 3 16,0 5-2-16,8-9-1 0,2 3-1 15,4-2-4-15,10-4 8 0,0-3-1 0,6-2-4 16,3-6-2-16,1-6 4 0,6-2-8 16,24-9 5-16,-8-4-3 0,-5 0-1 15,0-4-2-15,-4-1-1 0,-14-1-6 16,-9 2 2-16,0 0 0 0,-8 6 0 0,-2-2-7 16,0-3 3-16,-7 6 6 0,0-4-12 15,-4 2 9-15,1 2-4 0,-7 0 0 16,-3 1-2-16,3 10-6 0,-13-23 10 0,6 16-5 15,-10-3 2-15,7 2-2 0,-7 1-3 16,1 1 1-16,-11-1-6 0,7 2 7 0,-10-1-2 16,6 5 7-16,-6-5-5 0,0-3 3 15,0 0-1-15,0 2-4 0,-3-2 7 0,0-1 2 16,0-5 3-16,-1 2 5 16,4-4-1-16,0-1-2 0,7-1 3 0,0-2-9 15,0-1 10-15,5-2-13 0,2-2 12 16,2-2-9-16,5 3-2 0,2-3 6 15,4 3-7-15,3-1 0 0,3-2 5 0,1-5-1 16,2 2 7-16,8 5 5 0,-4 6-7 16,2 0-8-16,12-3 0 0,-4 11 7 0,0 2-11 15,3 2 4-15,-6 8-8 0,3 0-8 16,0 8 11-16,0 3-3 0,0 10 3 0,3 1-4 16,-9 6 4-16,-1 1 1 0,0 20 3 15,1 1-2-15,-8-3 1 0,-6 6-5 16,13-6 3-16,-2 0-68 0,-8-6-69 0,4-8-69 15,-1-1-71-15,-3-7-108 16,5-3-135-16,-2-4 64 0,1-7-216 0,-1 0-163 16</inkml:trace>
  <inkml:trace contextRef="#ctx0" brushRef="#br0" timeOffset="96544.66">19113 15033 2019 0,'-30'-11'70'0,"3"-2"12"0,1 3 12 0,-1 1 8 0,0-1-5 0,-13 2-2 0,10 1-14 0,0 4-4 16,0 0-17-16,0 9 3 0,3 1-6 15,-6 8-12-15,-7 7-6 0,10 10-4 16,0 1-1-16,10 8-3 0,4 6-3 0,5 6-2 16,8 5-6-16,0-4-2 0,6 2 8 15,3-2-9-15,15-1 1 0,-8-6 0 16,7-4-9-16,-3-11-1 0,6-9 5 16,-9-3 1-16,5-5 1 0,1-4 0 0,4-5 2 15,0-6 3-15,1-6 4 0,5-5 3 16,-3-10 14-16,14-5 11 0,-8-15 4 0,-10 0 9 15,0-1 5-15,-6-2 10 0,-4-3 0 16,-10 9 0-16,-3 3 1 0,8 10 1 0,-5 0 0 16,0 5-5-16,-3 3-6 0,0-1-14 15,0 4-3-15,0 7-11 0,0 7-7 16,10-10-1-16,-10 10-7 0,0 0-2 16,0 0 1-16,20 35 0 0,-10-9-6 15,0 5 3-15,0 15-8 0,3 4 0 0,4 0-7 16,0 3 6-16,0-2 5 0,2-1-7 15,-2-1 1-15,7-4-4 0,-2-6-1 0,5-3 1 16,-7-11-26-16,1 0-58 0,-2-5-86 16,5-8-102-16,-7-6-106 0,-1-6-145 15,4-8-52-15,0-2 58 0,7-8-301 16,6-14-296-16</inkml:trace>
  <inkml:trace contextRef="#ctx0" brushRef="#br0" timeOffset="96757.06">19779 15335 2439 0,'-3'-8'83'0,"-7"-3"12"0,7 5 1 0,3 6 15 0,-6-12-7 0,6 12-9 0,3-13-11 0,-3 13-8 0,10-15-13 0,2 3-8 16,9-1 4-16,6 1-8 0,19-12-6 0,-9 13-5 16,9-10 1-16,-9 3-6 15,-4 4-14-15,0-1-44 0,-3 1-48 0,-3 7-49 16,-3-3-50-16,-4 2-53 0,-10 4-46 15,-1 0-46-15,5 1-98 0,-14 3-264 0,0 0-171 16</inkml:trace>
  <inkml:trace contextRef="#ctx0" brushRef="#br0" timeOffset="96956.05">19953 15440 1992 0,'-33'22'14'0,"12"-4"12"0,5-3 15 0,-1-5 8 15,7 0 8-15,4-2 6 0,-1-1-3 0,7-7 2 16,-4 7-3-16,4-7 8 0,0 0 6 15,0 0-4-15,44-17 2 0,-11 7-2 0,1-9-12 16,9-6 5-16,4 4-13 0,-4-1 6 16,-7 4-13-16,-9 0-7 15,-7 5-4-15,4 1 4 0,-8 5-7 0,-2-3-48 16,-1 5-66-16,0 0-50 0,-3 0-55 16,3-1-66-16,1 2-136 0,-7-1-36 0,-1 2-134 15,-6 3-64-15</inkml:trace>
  <inkml:trace contextRef="#ctx0" brushRef="#br0" timeOffset="97660.74">20673 14734 1751 0,'13'-18'85'0,"0"-1"-2"0,4 6-4 0,-4 3-3 0,1 1-3 0,-1-1-9 0,3 2-5 15,-2 2-9-15,7 5-1 0,-2 1-8 0,4 1 1 16,4 5-2-16,-3 5-2 0,2 5-6 15,-3 9 1-15,-6 3 3 0,-7 3-4 0,-4 1-4 16,-9 2-2-16,0 1 2 0,0 1-13 16,-4-1 5-16,-7-3 4 0,11-7-6 15,-3-3-2-15,-1-1 4 0,1-6-2 16,6-2-1-16,-8-1 5 0,8-5-4 16,0-7-4-16,0 0 3 0,0 14 4 0,0-14-2 15,0 0 5-15,0 0-2 0,11 6-2 16,-11-6-5-16,16 5-1 0,-2 1-5 0,-1-5 12 15,4 5-14-15,-1 1 4 0,8 5 1 16,-8 1-4-16,4-1 3 0,4 12-1 16,-11-2 9-16,1-4 0 0,-5 4 6 0,-2-1 1 15,-7 8 2-15,0-1-2 16,-10 1 13-16,-7 17-3 0,-13-9 1 0,4-2-2 16,-7-3-1-16,-1-11-2 0,0-7-2 0,1-10-2 15,-3 4-3-15,2-8-2 0,4-4-12 16,-3-1 7-16,3-2-4 0,-3-10-15 15,6 3-41-15,0-3-53 0,11 5-50 16,-4-6-62-16,7-2-77 0,2 0-156 0,5 0-24 16,3-1 48-16,6 2-128 15,3-3-47-15</inkml:trace>
  <inkml:trace contextRef="#ctx0" brushRef="#br0" timeOffset="97956.24">21637 15052 1769 0,'0'0'172'0,"0"0"-6"0,0 0 5 0,0 0 1 0,0 0-13 0,0 0-9 0,0 0-11 0,0 0-17 16,0 0-8-16,25-19-9 0,-1 10-6 0,9-7-6 15,18-2-12-15,5-10-1 0,4 6-5 16,1-2-4-16,-6-1-7 0,2 4-11 0,-10 0-4 15,7 2 1-15,-14 4-13 16,-10 2-1-16,-7 6-4 0,0-4 3 0,-3 4-14 16,-4 2 3-16,1-2-66 0,1 1-58 15,-9 5-47-15,4-5-44 0,-10 1-77 16,2-2-73-16,-5 7-124 0,-11-18-22 0,1 5-227 0,-10-1-206 16</inkml:trace>
  <inkml:trace contextRef="#ctx0" brushRef="#br0" timeOffset="98211.79">22032 14462 2211 0,'-3'-4'126'0,"3"4"-2"0,-9-9-7 0,9 9-12 16,0 0-10-16,0 0-14 0,0 0-3 15,0 0-5-15,-18 25-10 0,26 0 7 0,-5 9 10 16,4 16 11-16,2 4-2 0,2 0 7 16,2 4-2-16,-7-2-2 0,8-2-6 15,-7 3-4-15,-1-7-7 0,0 0-9 0,5-7-3 16,-8-11-2-16,7-1-10 15,-4-4-3-15,-6-2-5 0,11-4 3 0,-8-7-9 16,4 1 2-16,-4-2-4 0,0-2-2 16,4-4-5-16,-7-7-43 0,7 7-54 0,-7-7-79 15,0 0-72-15,0 0-68 0,0 0-60 16,16-17-148-16,-16 17-20 0,0-12 61 16,0 12-199-16,0-13-151 0</inkml:trace>
  <inkml:trace contextRef="#ctx0" brushRef="#br0" timeOffset="99508.02">23253 14727 1972 0,'0'0'56'0,"0"0"7"0,6-11 17 0,-6 11 9 0,0 0 9 0,0 0 1 0,3-8 6 0,-3 8 5 16,0 0-19-16,0 0 3 0,0 0-6 16,0 0-3-16,0-13 4 0,0 13-12 15,0 0-6-15,0 0 0 0,0 0-5 0,0 0-2 16,-46 7-3-16,26-1-8 16,-4 1 3-16,-1 5-9 0,-5-2 0 0,3 0-5 15,-3 2-2-15,0 3-7 0,0 2-1 16,-14 4 1-16,11 1-11 0,2-4 1 0,-8 7 2 15,6-3-4-15,2-5-3 0,11 0-2 16,1-5-3-16,-2 2 4 0,1-1-5 16,7-5 0-16,-4 3 0 0,7-3 3 0,1-2 18 15,-2-2 14-15,11-4 11 0,-13 7 15 16,13-7 12-16,-13 8 13 0,13-8 13 0,-14 6-4 16,14-6-12-16,0 0-4 0,0 0-16 15,-13-21-6-15,10 9-7 0,6-5-3 16,-3-4-3-16,4-11-10 0,5-15-7 15,8-3-2-15,6-3-7 0,-3-2-2 16,1-1-3-16,-5 5-4 0,1 2 6 0,-1 5 9 16,-2 12 18-16,-8 4 13 0,4 11 1 15,-2-1 3-15,-5 0-7 0,0 6-5 0,0-1-5 16,0 3-8-16,4-2-16 0,-7 12 3 16,6-4-15-16,-6 4 8 0,0 0-5 0,27 32 3 15,-13-6-4-15,-4 7-2 0,10 17 3 16,-1 0-3-16,-8 9 1 0,9 10-5 15,-7-12 7-15,0 0 6 0,-6 4-1 0,-3-4 6 16,6-1 2-16,-4-9-9 0,4 3 0 16,-7-10-1-16,4-8 0 0,-3-4-4 0,-1-3 3 15,3-3-11-15,1-4 0 16,-4 0 6-16,-3-5 1 0,4-1-4 0,-1-2-3 16,-3 0-6-16,0-2-28 0,0-8-39 15,0 10-44-15,0-10-80 0,0 0-99 0,0 0-97 16,0 0-79-16,0 0-118 0,7-35-95 15,-7 17 62-15,3-3-507 0,4 2-586 0</inkml:trace>
  <inkml:trace contextRef="#ctx0" brushRef="#br0" timeOffset="99759.74">23683 14690 3315 0,'0'0'46'0,"0"0"7"0,0 0 8 0,0 0 5 0,0 0 3 0,9-13-6 0,2 6-12 0,2-1-3 0,7-5-1 0,3 1 4 16,21-16-11-16,2 6-9 0,4 1 0 0,-2 0 0 16,7-2-7-16,-1 3-4 0,-4 1-32 15,-16 1-53-15,-1 8-76 16,-10 0-71-16,-3 2-93 0,-3 4-92 0,-4-2-114 15,-7 6 42-15,-6 0-189 0,0 0-155 0</inkml:trace>
  <inkml:trace contextRef="#ctx0" brushRef="#br0" timeOffset="99927.22">23906 14933 1980 0,'-30'26'46'0,"3"-5"-3"0,8-4 3 0,2-5 14 15,0-1 11-15,10-4 4 0,-3 0 9 0,10-7 0 16,0 0-12-16,0 0 3 0,0 0-11 15,67-18-8-15,-17-1 2 0,4-1-7 16,-5 1-7-16,8-5-4 0,-3-1-23 0,-5 0-60 16,1 3-66-16,1 1-72 15,-5 0-75-15,1-2-148 0,-1 0-267 0,-5 1-167 16</inkml:trace>
  <inkml:trace contextRef="#ctx0" brushRef="#br0" timeOffset="100441.36">25027 14049 2059 0,'-14'-2'85'0,"14"2"-2"16,0 0 2-16,0 0 6 0,0 0 10 16,0 0 8-16,0 0-7 0,0 0-3 0,-16-2-8 15,16 2-3-15,0 0-17 0,33-23-17 16,-11 10 6-16,5 3-12 0,-3-2 6 16,3 2-14-16,-1-5-3 0,-2 2 1 0,-5 9-9 15,-2-4 3-15,-1 4-8 0,-5 1 2 16,-11 3-7-16,23-6 2 0,-23 6-1 0,20 0-1 15,-20 0-3-15,24 10 6 16,-8 5 12-16,-2 2 14 0,2 1 9 0,-2 7 12 16,-8-1 17-16,11 20 5 0,-4 1 10 15,-3 7 15-15,-4-2 5 0,5 3-4 16,-8 0 1-16,0 1 0 0,1-1-9 0,-8-7-7 16,4-5-6-16,4-3-15 0,2 12-4 15,-6-10-5-15,3-8-4 0,2-7-10 16,-2 3-5-16,0-7-3 0,3-2-7 0,-2-1 0 15,-4-5-3-15,0-1 0 0,3-2-8 0,-3-10-4 16,0 15-16-16,0-15-41 0,3 4-63 16,-3-4-71-16,0 0-86 15,0 0-91-15,0 0-84 0,0 0-95 0,-6-34-91 16,-4 24 68-16,4-4-388 0,-5 0-411 16</inkml:trace>
  <inkml:trace contextRef="#ctx0" brushRef="#br0" timeOffset="100655.81">25280 14733 2741 0,'0'0'42'0,"-27"-3"16"0,27 3 11 0,0 0 6 16,-21 0-1-16,21 0-4 0,-3-10-8 16,3 10-4-16,17-15-2 0,3 1-11 15,7 3-7-15,6-7 1 0,17-3-4 0,4 2-6 16,-2 2-5-16,2-5-3 0,3 4 14 16,-7-2-21-16,-4 2 13 0,-6 6-6 0,-6-1-5 15,-8 6-1-15,-2-1 7 16,-4 1-14-16,-4 1-13 0,-2 6-41 0,-14 0-42 15,0 0-37-15,27 6-49 0,-27-2-70 16,0-4-91-16,-8 15-158 0,8-15 60 16,-9 13-163-16,5-3-95 0</inkml:trace>
  <inkml:trace contextRef="#ctx0" brushRef="#br0" timeOffset="109055.81">28436 7740 1788 0,'14'-8'44'0,"5"1"4"0,5-8 7 0,6-2 10 0,20-8 7 0,-1 0 8 0,2-7 5 0,2 3-6 16,20-13 9-16,1-1 2 0,-4-1-3 16,-3-5 0-16,-4 2 1 0,-3-3 5 0,-7 3 0 15,4-3 12-15,-11-3-4 0,-12 7 5 16,-4 0-3-16,-7-8 0 0,-7 0-5 15,-2-3 2-15,-14-8-1 0,-3-20-8 16,-3-4-1-16,-15-7-1 0,-6-2-12 16,-20-29-4-16,-2-3-11 0,-8 2-4 0,-6 3-4 15,-7 8-1-15,-1 9-6 0,-5 8-4 16,13 25-2-16,0 8 2 0,-1 2 2 0,-2 1-4 16,-5 14 2-16,5 4 0 0,-1 3-5 15,-3 6 7-15,17 9-7 0,-4 6-7 16,0 7-3-16,-3 5-1 0,8 4-7 0,4 6-4 15,2 6 3-15,-24 6-3 0,6 8-4 16,-9 13 1-16,4 3-3 0,-2 6 1 0,4 8-1 16,10 0-3-16,5 4 0 0,5 6 2 15,1-2-1-15,-2-1-1 0,12 1-2 16,9-13 2-16,0-2 1 0,11-4-1 16,-7-2-2-16,9-5 4 0,7-7-4 15,1-4 2-15,-1 0-1 0,1-4-1 0,2-2 2 16,1 0-1-16,3-4 1 0,0 3-5 15,0-3-10-15,0-11-33 0,3 17-38 0,-3-10-36 16,0-7-59-16,7 12-61 0,-7-12-44 16,3 7-54-16,-3-7-42 0,0 0-114 15,0 0-46-15,0 0 56 0,0 0-224 16,0 0-196-16</inkml:trace>
  <inkml:trace contextRef="#ctx0" brushRef="#br0" timeOffset="109355.79">26803 5647 2136 0,'-20'-7'81'0,"6"3"1"0,-2 3-1 0,16 1-7 0,-17-3-10 0,17 3-5 0,0 0 0 0,-27 15-9 0,21-5 0 0,3 3 6 0,-1 2-6 16,1 4 6-16,6 5 3 0,4 1 3 16,2 7 5-16,15 8-5 0,3 0 8 0,6-2-3 15,4-6 15-15,6-2-2 0,0-3-3 16,5-4 13-16,4-6 4 0,-8-9 8 15,-1-4-6-15,4-1-2 0,-1-8 2 16,-2-1-9-16,-4-2-4 0,9-10-6 0,-11-2-2 16,5-3-11-16,-4-4-6 0,-9 4-9 15,-3 1-1-15,-10-1-5 0,-1 4-4 16,-2 1-12-16,-1 3-42 0,1 2-42 0,-4 1-56 16,-4 3-56-16,1 8-36 0,-7 1-37 15,0 0-48-15,0 0-57 0,14 15-124 0,-11-5-40 16,3-3 54-16,1 5-179 0,3-1-133 15</inkml:trace>
  <inkml:trace contextRef="#ctx0" brushRef="#br0" timeOffset="163075.01">25376 4765 2388 0,'0'0'1'0,"0"0"9"0,0 0 4 0,0 0 4 0,7-8 3 0,-7 8 1 0,0 0-4 0,0 0 0 0,0 0-4 16,0 0 2-16,0 0-7 0,0 0 2 0,0 0 0 16,0 0 1-16,0 0-4 0,-30 25-1 15,23-21 2-15,-3 2-5 0,10-6 5 16,-20 11 0-16,10-4-4 0,-7-6 9 0,1 5 6 15,-1-6 6-15,17 0 8 16,-33 0 3-16,12-6 3 0,2-1 0 0,5-2 1 16,-2 0-6-16,-4 1 6 0,4-9-1 15,-2 6-1-15,9-4 1 0,1 0-1 0,-1-5 1 16,2 5-4-16,4-5 1 0,3 2-11 16,0-1-4-16,3 1-4 0,4-2 7 15,2 0-7-15,-1 0-1 0,5 2 8 0,-7 3-9 16,8 5-3-16,-7 0 5 15,2 5-11-15,-9 5 3 0,24 0 1 0,-24 0-3 0,36 18 0 16,-19 4-3-16,10 13 20 16,0 2 15-16,-4 6 2 0,-6 5 4 15,2 2 4-15,-2 2 4 0,-4 4 1 0,-9-5 3 16,-1-8 6-16,-3-4-3 0,0 3-3 16,-10 8-6-16,3-13 3 0,4-5-3 0,-3-4-3 15,-1-6 2-15,-3 1-5 0,0-3 4 16,3-6 2-16,-6-3 7 0,0-1-12 0,-4 0-1 15,-3-5-6-15,3-3-3 0,4 1-7 16,-7-1-1-16,-1 1-5 16,21-3-4-16,-25 0-26 0,11 0-37 0,14 0-44 0,-24 3-36 15,24-3-55-15,0 0-46 16,-19 0-42-16,19 0-37 0,-14-3-42 0,14 3-105 0,0 0-43 16,-7-8 49-16,7 8-172 0,0 0-114 15</inkml:trace>
  <inkml:trace contextRef="#ctx0" brushRef="#br0" timeOffset="163859.87">24500 5220 1872 0,'0'-9'83'0,"3"-2"15"0,-3-3 16 0,0 0 8 0,-7-4 4 0,0-4 2 0,-2 0-5 0,-1-6-2 16,-4-1 16-16,-2 1-6 0,-14-15-13 15,3 3-3-15,-9 1-2 0,-21-7-4 16,-14 6-5-16,5 8-7 0,-14 1-9 0,17 12-8 16,-5 6-7-16,-1 2-9 0,-1 10-4 15,0 6-7-15,-1 8-5 0,-11 12-7 0,-2 4 2 16,11 9-6-16,3 7-2 16,3 5 0-16,4 5-7 0,12 4 5 0,5 2 1 15,7 6-1-15,1 1 6 0,5-1 4 16,10 6 6-16,0-2 11 0,9-10 0 0,1-1 0 15,3-2-1-15,-4-3 1 0,8-5-6 16,3-9-4-16,-1-7-6 0,4-4-3 16,0-5-4-16,0-3 0 0,0-2-8 0,4-2 1 15,-4-3-1-15,3-4-2 0,-3 3-3 16,3-7 2-16,-3-7-22 0,0 0-60 16,0 0-54-16,20-4-81 0,-13-9-90 0,-4-2-80 15,-6-6-58-15,3-4-126 0,0 0-13 16,-7-1 53-16,4 1-288 0,-11-3-282 0</inkml:trace>
  <inkml:trace contextRef="#ctx0" brushRef="#br0" timeOffset="164159.69">22596 5478 2358 0,'-17'-17'65'0,"4"6"21"0,0 3 19 16,0 2 13-16,13 6-18 0,-18-4-3 15,18 4-14-15,0 0-6 0,-26 21-10 0,16-4-5 16,0 8 5-16,10 2-3 0,-3 12 5 15,10 11-1-15,-1 6 4 0,0 2 4 16,12-8-2-16,2 0-2 0,-4-3-7 0,4-2 1 16,14-8-6-16,-8-1 1 0,4-9-5 15,10-2-2-15,11-6 2 0,-12-11-5 16,1-5 4-16,-4-8-8 0,5-2-3 16,9-11-2-16,6-4-7 0,-8-8-4 0,-9 0 1 15,-2-2-5-15,-1-6 0 0,-6 2-3 16,-16 10-1-16,-1 5-13 0,-3 4-32 15,4 2-42-15,-8 0-45 0,0 5-56 0,2 5-39 16,-5 0-34-16,-3 5-30 0,10-4-46 16,-10 4-38-16,0 0-84 0,0 0-32 0,0 0-215 15,23 9-176-15</inkml:trace>
  <inkml:trace contextRef="#ctx0" brushRef="#br0" timeOffset="169026.97">7263 16185 2144 0,'-24'7'170'0,"8"-1"10"0,2-2-5 0,5-1-6 0,-5 2-6 0,14-5-18 0,-10 10-12 0,10-10-9 16,0 0-10-16,0 0 10 0,30 11 15 16,7-7 8-16,16-8-6 0,34 0-4 0,26-3-5 15,0-3-7-15,1-1-9 16,-1-3-11-16,-6 3-8 0,-7-3-8 0,-4 2-6 16,-25 4-12-16,-18 3-12 0,10-3-6 15,-16 4-5-15,-7 1-7 0,-7 0-8 16,-6 3-34-16,-7-2-42 0,7-1-50 0,-8 3-46 15,-5-2-67-15,-14 2-58 0,10-8-60 16,-17 1-67-16,-2-3-114 0,-8-2-34 0,-4-1 57 16,2 1-290-16,-14 1-262 0</inkml:trace>
  <inkml:trace contextRef="#ctx0" brushRef="#br0" timeOffset="169326.11">8033 15798 2383 0,'-11'-17'123'0,"2"9"25"0,-1 1 3 15,10 7-16-15,-6-11-5 0,6 11-16 16,-11-6-6-16,11 6-17 0,0 0-7 0,0 0-9 16,0 0-5-16,36 25-6 0,-9-4-9 15,17 7-7-15,-1 4-4 0,1 5 2 0,8 8-14 16,2 5 2-16,-4-2-2 0,-7 9 6 16,-6 0-3-16,7 4-2 0,-11-1-7 15,-14-6 0-15,-5 2-3 0,-7-1 4 16,-1 0-4-16,-9 0-9 0,-3-2 8 0,-12 1-4 15,2-4-4-15,-11 0 6 0,1-4-4 16,-11-7 4-16,1-6-31 0,-8-5-48 16,1-6-38-16,6-5-35 0,11-5-33 0,-1-1-35 15,3-1-53-15,-3-3-57 0,8-3-108 16,5 0-54-16,-2-4 42 0,16 0-174 16,0 0-103-16</inkml:trace>
  <inkml:trace contextRef="#ctx0" brushRef="#br0" timeOffset="173898.39">24266 16648 1841 0,'-14'0'74'0,"14"0"16"0,0 0 4 0,0 0-5 0,-25 0 1 0,25 0-6 16,0 0-6-16,0 0-4 0,0 0-10 15,0 0-5-15,-8-11-9 0,8 11-2 16,0 0-9-16,33-17-7 0,-19 14-6 0,-1-2 7 16,1-1-5-16,-14 6-6 0,30-4-3 15,-17 0-2-15,1 1-7 0,-14 3 4 0,27 0-1 16,-27 0-3-16,29 3 1 0,-12 1 0 16,0 4 0-16,-1-1 5 0,4 7-3 15,-3 3 9-15,3 5 11 0,-4 3 7 0,1 3 3 16,0 1 3-16,-10 4 6 15,12 12 15-15,-8 2-7 0,2 0 4 0,-3 3 2 16,-10-7 0-16,4-5-11 0,2 12 0 16,-6-7 0-16,3-6-12 0,-3-7 1 15,0 4-3-15,0-6-7 0,0 0-4 0,0-3-1 16,0-6-1-16,0-1 1 0,3-4 2 16,-3 0-4-16,4-3-2 0,-4 0 0 0,0-11 2 15,3 13-4-15,-3-13 5 0,0 0-62 16,0 0-61-16,0 0-67 0,0 0-52 15,11-24-70-15,-16 13-71 0,5 11-120 0,-9-25-16 16,-1 10-236-16,0 2-220 16</inkml:trace>
  <inkml:trace contextRef="#ctx0" brushRef="#br0" timeOffset="174094.84">24323 17295 2176 0,'0'0'60'15,"-17"3"14"-15,17-3 22 0,-19 0 4 16,19 0 10-16,0 0-8 0,0 0-6 15,0 0-12-15,0 0-12 0,16-31 7 0,7 13-17 16,4-1-3-16,16-12-6 0,4 2 1 16,-1-1-9-16,1 2-10 0,-4 1 6 0,5 4-13 15,-15 3 9-15,-3 2-12 0,-3 6-30 16,-5-1-55-16,2 4-51 0,-7 0-50 16,-1 2-45-16,-6 3-51 0,4-1-64 0,-2 2-108 15,-1 1-230-15,-11 2-156 16</inkml:trace>
  <inkml:trace contextRef="#ctx0" brushRef="#br0" timeOffset="174544.02">25490 17002 2062 0,'-24'0'136'0,"4"-3"3"0,20 3 6 0,-19 0 23 0,19 0-15 0,-18-1-11 0,18 1-8 0,0 0-13 0,0 0-15 0,-20 0-7 0,20 0-13 0,0 0 3 0,0 0-3 0,0 0 3 0,57-28-9 0,-16 14-4 16,11-2-6-16,5-7-7 0,6 1-7 15,-6 1 0-15,-3 3-1 0,-8-1-5 0,-5 6-10 16,-11 4-1-16,-8-1-2 0,-1 3-8 15,-5-1-16-15,1 3-64 0,-8 0-64 0,5 2-60 16,-14 3-50-16,24-3-47 0,-24 3-75 16,6 0-146-16,-6 0-19 0,0 0 61 15,0 0-154-15,0 0-104 0</inkml:trace>
  <inkml:trace contextRef="#ctx0" brushRef="#br0" timeOffset="174760.11">25686 16673 1916 0,'-16'-3'154'16,"5"0"12"-16,11 3 19 0,-19-5-5 15,19 5-10-15,0 0-17 0,-17-2-15 0,17 2-22 16,0 0-6-16,-3 17-15 0,-1-2-12 16,11 5-9-16,-1 13 0 0,1 2-7 15,3 15-3-15,3-3-7 0,4 3-9 0,3-3-2 16,-3 3 0-16,-1-1-9 0,1 1-3 16,4-8-2-16,-9-1 8 0,6-7-8 0,-9-7 0 15,1-2-4-15,-4-5-4 16,2-2-24-16,-2-3-63 0,-3-4-41 0,1 0-64 15,-4-8-95-15,0-3-101 0,0 0-177 16,0 0 44-16,0 0-252 0,-4-33-239 16</inkml:trace>
  <inkml:trace contextRef="#ctx0" brushRef="#br0" timeOffset="176797.46">27732 16956 2293 0,'0'0'85'0,"-9"-11"-4"0,9 11-2 0,-4-10-13 0,4 10-4 0,-12-8-5 0,12 8-9 0,-18-3-3 16,18 3-2-16,-36 7-13 0,12-3 2 15,-2 6-1-15,-1-3-6 0,-10 3-4 0,1 5-1 0,-7 6-3 16,-4 1 5-16,-4-2-10 16,5 7 1-16,-1-2 3 0,1 3-6 0,-1-6 2 15,7 3 0-15,4-5-6 0,6-5 2 16,6 0-5-16,-3-1 2 0,0 0 0 15,11-4 3-15,-1 0-8 0,4-2 11 0,0-4 2 16,-1 0 16-16,8 2 23 0,6-6 28 16,-14 5-8-16,14-5-13 0,0 0-5 15,-23-15 5-15,20 3-3 0,3-1-20 16,0-9-1-16,0-10 4 0,7-18-14 16,2-3 15-16,1-2-15 0,4-4-3 0,2 2-6 0,-2 3-2 15,-4 1 7-15,-1 6 12 0,-1 7 18 16,1 9 18-16,-2 6 7 0,-1 6 0 15,2-1-10-15,-5 5-6 0,0 1-15 16,0 6-7-16,-3 8-4 0,0 0-4 16,0 0-4-16,24 22-1 0,-21 3 0 0,18 15-5 15,-5 2 2-15,-2 16-5 0,-5 2 6 16,7-6 1-16,-12 9-1 0,6-1 5 0,0-1 1 16,-4-6 2-16,2 3 3 0,-2-7 1 15,1-1-3-15,-1-9 0 16,5-7-3-16,-8-3 4 0,7-1-3 0,-4-9-1 15,1 3-5-15,0-6 2 0,-4-4-4 16,4-2 1-16,3 1-14 0,-4-5-52 0,1-1-78 16,0-3-114-16,3 0-126 0,-10-4-175 15,23-11-74-15,-6 1 66 0,6-5-376 16,0-4-400-16</inkml:trace>
  <inkml:trace contextRef="#ctx0" brushRef="#br0" timeOffset="177037.5">28290 16737 2776 0,'3'-17'70'0,"0"2"8"0,10 2-14 0,-2-2-3 0,2 3-5 0,4-5-2 0,6-7-9 15,3 5-9-15,18-13 1 0,9 1-6 0,0 1 1 16,4 3-7-16,10-9 2 0,-10 11-56 15,-11 6-51-15,-6 4-63 0,-6 2-79 16,-7 6-86-16,-8 2-171 0,-5 5 28 0,-14 0-121 16,16 0-72-16</inkml:trace>
  <inkml:trace contextRef="#ctx0" brushRef="#br0" timeOffset="177212.75">28493 16910 1740 0,'-20'13'71'0,"6"-5"19"15,8-2 24-15,-1-1 15 0,7-5-6 16,0 0-5-16,0 0-15 0,40-18-8 0,6-4-2 16,5 0-17-16,6-3-1 0,23-6-11 15,-7 2-4-15,0 1-12 0,-10 6 2 16,-6 0-55-16,0 1-53 0,-4 0-58 0,-6 2-61 16,-7 2-106-16,-10 2-169 0,-7 2-214 15,-3 1-162-15</inkml:trace>
  <inkml:trace contextRef="#ctx0" brushRef="#br0" timeOffset="177876.27">29833 15745 2049 0,'0'-21'114'0,"3"3"21"0,-3 2 21 0,-3 6 22 0,0 0 7 0,3 10 5 0,0-18-7 0,0 18-22 0,-8-7-15 15,8 7-17-15,0 0-11 0,0 0-15 16,0 0-9-16,0 0-8 0,-16 50-7 0,16-21-8 15,4 24-2-15,2 5-7 0,0 6-4 16,5 14-6-16,2 1-2 0,4-4-4 16,-1-1-2-16,5 1-2 0,-12-15-2 15,8-2 0-15,-4-4-5 0,4-4 1 16,-7-4-1-16,7 1-1 0,-10-11 0 0,2-7-10 16,5-4-24-16,-4-8-53 0,-4-2-53 15,1-5-75-15,4-7-86 0,-11-3-98 0,19-15-115 16,-5-8-87-16,2-21 50 0,1-12-280 15,2-16-284-15</inkml:trace>
  <inkml:trace contextRef="#ctx0" brushRef="#br0" timeOffset="178142.63">30383 15640 2479 0,'0'-10'126'0,"0"-4"-14"0,0 14-9 15,0 0-9-15,0 0-10 0,0 0-7 0,0 0-5 16,0 0-13-16,7 57 17 0,2-25 0 15,-2 15 7-15,7 3 7 0,2 8-8 16,-2 2-9-16,5 12-1 0,5-4-2 0,-1-1-2 16,-7-7-2-16,5 8-4 0,-4-13-3 15,-1-3-6-15,-2-2-2 0,-1-6-6 16,0 2-4-16,-3-8 2 0,-3-8 0 16,-1-8-6-16,5-2-3 0,-5-5-3 15,-2 0-2-15,-1-2 2 0,0-3-7 0,0-1-34 16,-3-9-51-16,4 7-60 0,-4-7-42 15,0 0-38-15,0 0-57 0,0 0-72 0,0 0-118 16,0 0-76-16,0 0 60 0,0 0-205 16,-17-29-163-16</inkml:trace>
  <inkml:trace contextRef="#ctx0" brushRef="#br0" timeOffset="180046.74">31296 15640 2048 0,'0'0'78'0,"3"-10"-12"0,-3 10-6 0,0 0-7 0,0 0-7 0,0 0-1 0,0 50-3 0,3-25 3 15,2 7-1-15,1 4-4 0,4 14-2 16,-1-3 10-16,2 6-8 0,2 1 4 15,1 0 0-15,2 2 2 0,-6-3 3 0,0-3-9 16,-3-9-1-16,-1-5 10 16,1-4-15-16,-3-7-3 0,2-1 3 0,1-2 2 15,-4-5 40-15,0-2 35 0,1-2 51 16,-1-5 57-16,-3-8 13 0,0 0-21 16,0 0-25-16,0 0-11 0,-10-71-25 0,0 11-12 15,-3-20-19-15,0-8-23 0,-1 4-8 16,4 0-15-16,-3 5-2 0,13 14-5 0,-7 2-9 15,3 4-10-15,4 0-1 0,4 8-9 16,3 11-2-16,0 8-3 16,2-2-9-16,5 8-2 0,2 1-6 0,1 4-3 0,3 10-1 15,3 5-7-15,4 8-1 16,10 9-6-16,13 15 6 0,10 20 0 0,-11 8 2 16,2 9 0-16,-12 5 3 0,2 4-7 0,-8 3 6 15,-3-3-4-15,-3-1 2 16,-4-4-2-16,-6-12 2 0,-7-2 6 0,-1-3-4 15,2-15-1-15,-8-9 4 0,4-2 6 16,-4-9 12-16,0 0 44 0,-6-10 0 16,3-5-4-16,0 0-14 0,-33-28 3 0,-1-14-15 15,-9-16 6-15,-4 1-13 0,1-3-8 16,-1 5-4-16,4 0-2 0,7 19-1 16,1 7-7-16,10 7-8 0,1 9-2 15,0 8 2-15,4 5-5 0,-6 5-4 0,3 5 3 16,-1 1 2-16,1 13-3 15,3 1-3-15,-3 10 3 0,-4 2 0 0,10 6 6 16,4-11-6-16,6-4-3 0,4-6-1 0,3-4 8 16,0 2 4-16,3-8-9 0,7-2 3 15,7-5 6-15,6-7-6 0,14-7 1 16,16-10 5-16,0-8-11 0,7-18-1 0,-6 11-8 16,6-5 5-16,-17 7 4 0,1-4-5 15,-14 14 0-15,-7 5-3 0,0-6-1 0,-6 10-2 16,-1 4-1-16,-2 0-3 15,-4 8 1-15,6 1 3 0,-16 0 6 0,38 15 0 16,-19-4-2-16,8 7 5 0,3 13 0 16,0 1 5-16,0 8-5 0,-3 0 3 15,-4 5-2-15,0 3 5 0,-3-6-1 0,4-2-5 16,-11-8 4-16,0-7 1 0,-3-1-1 16,0-7 4-16,-3-5 4 0,3 1-1 15,0-8 8-15,-10-5 5 0,23-5-2 0,-2-5-8 16,-5-10 4-16,1-9-2 0,5-12-1 15,-1-4-8-15,-7 2 4 0,2-3-3 0,-2 13 1 16,-8 5 1-16,1 6-3 0,-4 4-1 16,0 0-5-16,0 5 0 0,0 4-9 15,-3 9 5-15,0 0 0 0,0 0-2 16,0 0 4-16,0 0-4 0,8 41 7 16,-2-20-3-16,1 1 8 0,-1 2-2 0,5 1 0 15,2-6 1-15,-4 4-1 0,5-3 5 16,-4-7-4-16,-3 1 6 0,3-2-3 15,0-1 1-15,0-4-7 0,0-1-53 0,-3-5-80 16,-7-1-96-16,0 0-91 0,0 0-101 16,0 0-130-16,0 0-116 0,0 0 57 15,0 0-431-15,0 0-517 0</inkml:trace>
  <inkml:trace contextRef="#ctx0" brushRef="#br0" timeOffset="180310.47">31223 17324 3095 0,'-40'24'51'0,"13"-5"3"0,7-6 32 0,3-1 25 0,4-5 21 0,3-1 24 0,10-6 17 0,0 0-1 0,73-28-5 0,17-1-12 0,57-27-8 16,20-1-14-16,16-11-10 0,18-4-13 16,-2 1-14-16,5-1-9 0,-8 1-8 0,-13 5-7 15,-20 6-6 1,-19-3-10-16,-14 11-22 0,-43 14-15 0,-10 6-22 0,-24 10-20 15,-6 1-38-15,-14 9-46 0,-9 3-26 16,-12 8-15-16,-2 1-22 0,-10 0-17 16,0 0-37-16,0 15-48 0,-3-5-66 0,-7 2-90 15,-10 6-132-15,-3 2 52 0,-4 2-245 16,1-1-242-16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0T06:03:20.8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11446 3920 3247 0,'-33'1'152'0,"6"6"-26"0,10-6-35 0,1 2-22 0,16-3-22 0,-17 3-8 0,17-3-1 0,0 0-5 15,0 0-12-15,0 0 16 0,0 0 10 16,90-18 14-16,-3-3 1 0,13 3-9 0,-4-6-1 16,8 2-7-16,-7 3-3 0,-4-2 1 15,-20 6-9-15,-13-2-1 0,0 2 0 16,-6-1-7-16,-8 7 4 0,-13-1-7 15,-6 2 0-15,-7 2 0 0,4-1-2 16,-8 3-5-16,-2-2-3 0,2 4-39 0,-2 0-60 16,-14 2-55-16,0 0-64 0,13-8-74 15,-13 8-79-15,0 0-139 0,-21-13-29 0,9 9 66 16,-6-4-221-16,-1-2-176 0</inkml:trace>
  <inkml:trace contextRef="#ctx0" brushRef="#br0" timeOffset="267.52">12000 3385 2127 0,'-14'-14'142'16,"4"6"14"-16,4-1-4 0,-5 1-9 16,11 8-6-16,-10-11-14 0,10 11-13 0,7-14-8 15,-7 14-13-15,44-8-11 16,-14 8-12-16,6 0 2 0,14 1-11 0,13 6-3 16,1 7-13-16,-8 1 3 0,1 5-7 15,-3 2 0-15,-8 11-6 0,-9-4-5 16,3 9 4-16,-10-3 1 0,0 1-3 0,-7 1-4 15,-13-2 0-15,0 0-8 0,-7-3 15 16,-3 5-10-16,-3-1 1 0,-13 10 0 0,-5-2 5 16,1-2-1-16,-3-3-7 0,0 3-2 15,-4-2-38-15,0-5-63 0,8-6-65 16,-11 7-63-16,10-11-74 0,-1 0-68 16,8-8-165-16,-1-2 49 0,5 0-232 0,2-4-195 15</inkml:trace>
  <inkml:trace contextRef="#ctx0" brushRef="#br0" timeOffset="2563.34">14119 3332 2201 0,'-6'-5'160'0,"6"5"18"0,-10-7-10 0,10 7-14 0,-10-6-17 0,10 6-13 0,0 0-13 0,0 0-16 0,3 31-11 15,4-6-10-15,9 1 5 0,-2 20 5 0,9 1 2 0,-6 3 5 16,3 6-2-16,-1-1 6 0,-5-3-1 16,7 3-1-16,-5-5 0 0,-2 3-5 15,2-9-7-15,-7-8-4 0,-1-6-2 16,-8-5-10-16,3-7-3 0,4-2 0 0,-4 0 35 15,0-7 53-15,0 0 37 0,-3-9-9 16,0 0-18-16,0 0-20 0,0 0-5 16,-27-56-21-16,14 9-9 0,1-6-13 0,-9-19-14 15,4-3-6-15,1 0-2 0,-1 4-19 16,-6-4-3-16,13 15-3 0,0 2-6 0,-4 1 2 16,11 6-8-16,3 5-9 0,0 6 3 15,3 2-7-15,4 1 0 0,0-1-9 0,6-6-1 16,1 9-2-16,-1 7-5 0,4 3 0 15,2 3-4-15,-2 8-2 0,4 6-5 16,-5-1 8-16,1 7-8 0,-1 4 10 0,1 4-6 16,-1 4-1-16,-2 5 5 0,-1 4-3 15,1 4 3-15,-8 7 4 0,1 5-4 16,-4 0-2-16,-3 5-6 0,0 13-31 16,-6-2-26-16,-4 5-32 0,-1-6-42 0,2 0-38 15,-5-6-51-15,4-5-60 0,0-11-67 16,1-6-64-16,-2-5-79 0,5-6-158 0,-1-3 57 15,4-4-478-15,3-4-547 0</inkml:trace>
  <inkml:trace contextRef="#ctx0" brushRef="#br0" timeOffset="2730.14">14672 3407 3122 0,'11'-7'-19'0,"-1"-5"16"0,-1-1 4 0,5 1 0 0,7-5-1 0,1 0 3 0,11 1-2 15,11-8 4-15,-1 2-1 0,4 0-36 16,-7 4-71-16,-7 5-92 0,-6 1-86 0,-3 2-194 16,-5 0 39-16,2-1-106 15,-9 10-45-15</inkml:trace>
  <inkml:trace contextRef="#ctx0" brushRef="#br0" timeOffset="2871.8">14813 3654 1656 0,'-27'17'82'0,"11"0"21"0,5-10 0 0,5 0-2 16,-1-2-8-16,7-5-8 0,0 0-10 16,0 0-10-16,0 0-9 0,54-32-22 0,-8 7-46 15,4-8-55-15,17-5-66 0,-7-2-55 16,-11 8-54-16,19-12-374 16,-8 1-115-16</inkml:trace>
  <inkml:trace contextRef="#ctx0" brushRef="#br0" timeOffset="3180.23">15899 2932 1855 0,'21'-15'72'0,"-9"0"27"0,2 5 3 16,-4 0 4-16,0-1-6 0,-3 4-7 15,6 0-7-15,-13 7-10 0,20-7-11 16,-7 9-4-16,-13-2-6 0,30 12-7 0,-9 3 4 16,-2 2-7-16,11 19-4 0,-3-1-1 15,-7 5-10-15,1 7 7 0,-12-12 3 16,1 14-5-16,-7-10 1 0,-6-3 7 0,-7 11 5 15,-7-3 6-15,7-9 8 0,-13 3 5 16,-7-5-14-16,-7-14 15 0,7-10 5 16,-3-2-7-16,-7-7-4 0,4-6-11 0,-21-8-3 15,7-9-3-15,10-8-9 0,4-1-4 16,-2-3-13-16,12 1 8 0,6-7-2 16,3 8-11-16,10 4-26 0,7 1-37 15,4 2-60-15,9-5-64 0,10-9-62 0,11 8-82 16,12 1-159-16,5 4-14 0,1 2 40 15,16 5-148-15,2 5-96 0</inkml:trace>
  <inkml:trace contextRef="#ctx0" brushRef="#br0" timeOffset="3401.82">17233 3089 1953 0,'10'6'199'0,"-7"1"3"0,-3-7-19 16,7 8-19-16,-7-8-16 0,3 10-17 0,-3-10-11 15,0 19-10-15,-3-6-2 0,-1 5-12 16,-5 8-8-16,-5 7-8 0,-9 13 1 16,-7 0-11-16,-3 15-4 0,6-14-8 15,-3 1-38-15,0-5-72 0,3 0-94 0,10-17-87 16,1-2-98-16,-1-10-197 0,4-3 50 0,2-7 56 16,8-7-152-16,3 3-75 0</inkml:trace>
  <inkml:trace contextRef="#ctx0" brushRef="#br0" timeOffset="3937.7">17823 2527 1802 0,'-6'-23'131'0,"-2"1"1"0,-5 7-3 15,10 0-9-15,-3 5-4 0,-2 0-15 0,2 3-7 16,6 7-6-16,-13-11-17 0,13 11-12 15,-24 0 0-15,24 0-9 0,-36 21-1 16,12-2-8-16,-6 15-6 0,0 3-9 0,0 2 5 16,7 11-6-16,3-4 2 15,3-2-3-15,11-3-9 0,-1-7 1 0,0 0 6 16,11-8-8-16,-4 2 7 0,0-7-2 16,3-5-1-16,7 0-4 0,-4-7 11 0,5-3 0 15,2-6 6-15,-13 0 4 0,30-10-1 16,-14-2 1-16,4-12 12 0,4 2 0 15,-8-6 26-15,-2-1 9 0,2 1 8 0,-5 6 8 16,-5 0 13-16,4 1-4 0,-7 6-2 16,8 1-13-16,-5 1-12 0,-3 5-11 0,-3 8-10 15,10-4-4-15,-10 4-5 0,14 22-4 16,-8 0-5-16,15 17-3 16,-5 11 0-16,4 4-6 0,7 13 0 0,-4 4 0 0,0 1 0 15,4-3 1-15,0 2 6 0,-7-4 0 16,3-14 2-16,-6-2 1 0,10-5-4 15,-11-13 1-15,-2-8 5 0,-1-5 43 16,-7-5 83-16,11-5 30 0,-7-13-2 0,-10 3-8 16,30-17-10-16,-13-8-17 0,-1-18-13 15,1 0-19-15,7-4-12 0,-8-3-10 16,-2 3-14-16,-4-2-11 0,-1 5-6 0,2 5-20 16,-5 5-52-16,1 0-79 0,-7 6-74 15,3 3-60-15,0 0-55 0,-3 3-81 0,7 4-98 16,-7 1-91-16,0 2-97 15,0 2-71-15,0 6 75 0,4-4-519 0,-4 4-612 16</inkml:trace>
  <inkml:trace contextRef="#ctx0" brushRef="#br0" timeOffset="4116.01">18419 2735 3367 0,'14'-15'24'0,"-14"8"15"0,13-2 6 0,-3 0-8 0,4-4-4 0,2 1 6 0,4-4-13 0,-4 4-7 15,11-5 14-15,3 2-6 0,0-3-19 0,-3 3-19 16,6 2-66-16,-3 1-79 16,-6-1-94-16,3 6-75 0,-8 0-146 0,-2 3-5 0,-7 4-181 15,-10 0-153-15</inkml:trace>
  <inkml:trace contextRef="#ctx0" brushRef="#br0" timeOffset="4246.45">18492 2996 1953 0,'-25'21'44'0,"7"-3"20"15,6-7 17-15,-2 0 5 0,7-5-2 16,7-6 3-16,0 0-14 0,0 0-3 16,0 0-10-16,43-18-4 0,-13 5-23 0,14-9-64 15,2-3-69-15,14 0-61 16,14-10-76-16,-18 6-124 0,15-10-252 0,2 3-111 16</inkml:trace>
  <inkml:trace contextRef="#ctx0" brushRef="#br0" timeOffset="4697.35">19956 2400 1863 0,'7'-11'92'16,"-1"7"12"-16,-2-4 13 0,-4 8-2 15,4-10-1-15,-4 10-10 0,0 0-8 16,0 0-10-16,0 0-12 0,0 0-1 0,0 0-9 16,0 0-6-16,-44 4 0 0,24 4-12 15,0 2 6-15,-4 3-6 0,-9 5-12 0,-7 7 9 16,-4 1 6-16,-2 5-14 0,2 2 10 15,-2-4 3-15,-1 2 6 16,4 1-6-16,0 1 9 0,-1-5-7 0,5-2 0 16,5-8-1-16,11 0 5 0,2-8 12 15,5 1 18-15,2-3 33 0,1 1 33 0,7-8 17 16,6-1-4-16,-24 0-15 0,24 0-16 16,-17-12-11-16,1-5-8 0,13-1-17 0,-3-7-9 15,2-7-4-15,4-7-8 0,0 3-6 16,10-20-6-16,6 2 0 0,1-1-3 15,-1-2-5-15,5 1-7 0,5-6-3 16,-2 12 4-16,-5 10 1 0,-5 6 1 16,-1 9-3-16,-2 6-2 0,-8 2-11 0,0 7 0 15,7 6-9-15,-10 4-5 0,0 0-4 16,24 34-6-16,-15-1 2 0,-6 17 11 0,8 8-18 16,2 21 5-16,-3 3 8 0,4 0-2 15,5-1-8-15,-5-1-42 0,6-1-51 16,3-6-56-16,-6-12-80 0,13 1-112 0,-6-16-114 15,-2-7-127-15,5-11-90 0,-7-12 59 16,7-7-476-16,-8-2-552 0</inkml:trace>
  <inkml:trace contextRef="#ctx0" brushRef="#br0" timeOffset="4864.72">20226 2979 3280 0,'20'-4'145'0,"-13"0"51"0,-7 4 49 0,13-4 9 0,-13 4-19 0,0 0-25 0,0 0-20 0,0 0-22 16,0 0-17-16,7 18-11 0,-11-3-15 15,-2 6-5-15,-1 3-13 0,-3 8-49 0,3-2-69 16,-6 5-62-16,-4 15-67 0,1-4-90 16,-1 4-119-16,-7-3-116 0,2-3-167 15,-5-3 49-15,0-7 54 0,-3 0-360 0,16-15-370 16</inkml:trace>
  <inkml:trace contextRef="#ctx0" brushRef="#br0" timeOffset="9147.82">21322 3792 1710 0,'0'0'67'0,"0"0"11"0,0 0 10 0,0 0 10 0,0 0-6 0,0 0-6 0,0 0-4 0,21-25-7 16,-21 25-10-16,23 0-11 0,-23 0 9 15,43 8-13-15,-6 5-2 0,3 6 1 0,10 6 0 16,0 6 0-16,-4 2-3 15,2 13 4-15,-6 7 1 0,2 5 0 0,-7 2 8 16,-14-8-5-16,-10 0 3 0,-3 1-4 16,-3-2-2-16,-10 3-4 0,-7-8 7 15,0 3-14-15,-7-8 5 0,-9-5 5 0,-1-8 6 16,4-11-3-16,-1-2 10 0,0-5-2 16,-1-2 4-16,1-5-3 0,-3-6 0 0,-3-2-4 15,3-5-4-15,-3-5-8 0,14-1-4 16,-1-3-1-16,4-6-7 0,-1-3-6 0,8 0 0 15,6-1-5-15,3-4-3 0,10-14 1 16,14-2-2-16,6 3-7 0,8-8 1 16,8 4-2-16,-8 11-5 0,2 3 4 15,4 3-32-15,-1 2-38 0,-6 2-25 16,4 1-55-16,-8 10-43 0,-3 3-55 0,-3 1-58 0,-6 3-62 16,-5 4-136-16,-1 0 8 15,2 0-207-15,-4 3-187 0</inkml:trace>
  <inkml:trace contextRef="#ctx0" brushRef="#br0" timeOffset="9387.36">22519 4290 2160 0,'0'6'126'15,"0"-6"5"-15,-6 11 13 0,6-11-8 0,0 0-8 16,0 0-16-16,0 0-10 0,0 0-17 15,57-29-4-15,-8 5-9 0,-2-1-4 16,7 3-3-16,3 0-8 0,-5 2-18 0,-5 0-68 16,-10 10-59-16,-7 0-63 0,-10 5-51 15,-4 2-32-15,-6 3-22 0,-10 0-39 0,7 8-89 16,-10 2-251-16,-1 8-133 0</inkml:trace>
  <inkml:trace contextRef="#ctx0" brushRef="#br0" timeOffset="9514.77">22649 4550 1842 0,'-23'25'-12'0,"0"-5"11"15,9-5 9-15,4-5 10 0,7-1 13 16,0-2 8-16,3-7 13 0,0 0 6 16,0 0-6-16,0 0-2 0,0 0-3 15,66-14-6-15,-32-1-4 0,5 3-3 0,15-5-2 16,0-4-26-16,2 0-55 0,-2 5-63 16,-1 0-78-16,0-2-485 0,1 4-169 0</inkml:trace>
  <inkml:trace contextRef="#ctx0" brushRef="#br0" timeOffset="10513.34">24390 4021 1935 0,'16'-4'-29'0,"-16"4"23"0,10-4 21 0,-10 4 24 0,0 0 20 0,13-9 19 0,-13 9 8 16,0 0 4-16,11-4-4 0,-11 4 2 16,0 0-2-16,0 0-9 0,0 0-9 15,0 0-9-15,0 0-8 0,0 0-3 0,0 0-6 16,-68 20-5-16,43-8-1 0,-10 1-2 15,-8 9-5-15,-13 1-4 0,2 0 2 0,5 1-3 16,-2-1-2-16,5-1 0 16,2 0-5-16,8-1-5 0,-7 0 4 0,2-6 3 15,15 3-4-15,-4-2 1 0,0-4 6 16,7 1 5-16,6-4 4 0,0-2 13 16,0 2 21-16,4-4 26 0,3-1 21 0,10-4 11 15,0 0-16-15,-20-12-6 0,17-5-14 0,10-12-8 16,5-14-8-16,9-10-10 15,15-18-5-15,4-4-6 0,14-1-9 0,-1 1 1 16,-10 1-11-16,4 5-3 0,-7 9 14 16,-13 14 14-16,-7 17 13 0,-7 4-9 0,-3 4-8 15,4 6-9-15,-5 3-6 16,-2 6-10-16,-7 6 2 0,0 0-2 0,23 33-2 16,-13 1-1-16,1 16-3 0,-5 7 0 0,1 2 0 15,-4 8-2-15,0 15 0 0,4-3-2 16,3 2-1-16,-7-16 0 0,7-7 1 15,-3 1 0-15,10-4-2 0,-7-5 6 16,-3-10-6-16,-1-10-4 0,-3-3-32 0,4-2-36 16,-4-7-28-16,5-1-34 0,-8-2-46 15,3-5-78-15,0-2-77 0,-3-8-97 16,0 0-183-16,0 0 62 0,0 0 60 0,0 0-266 16,0 0-234-16</inkml:trace>
  <inkml:trace contextRef="#ctx0" brushRef="#br0" timeOffset="13264.19">14296 7529 2356 0,'-7'-22'187'0,"4"5"12"0,0 5-1 0,3 1-4 0,0 11-20 0,-3-13-19 0,3 13-14 0,0 0-20 0,0 0-9 0,0 0-4 16,0 0-16-16,3 36-10 0,0-11-8 16,7 7-2-16,-7 3-9 0,8 18-3 0,2 2-1 15,-4-1-3-15,9 2-5 0,-6-1-3 16,2-7-7-16,2-7-4 0,-8-10-9 0,2-6-26 16,-4-7-3-16,-6-4-8 0,10-10-19 15,-10-4-12-15,0 0-1 0,0 0-6 16,4-54-8-16,-15 4-13 0,-2-13-5 15,-10-20 11-15,-1-3 3 0,-3-7 6 0,-3-3-2 16,5 4 10-16,-2 8 7 0,3 14 2 16,4 16 10-16,7 12 13 0,-4 9 6 15,10 8-11-15,1 8 2 0,-4 8 3 0,6 6-6 16,4 3 7-16,0 0-3 0,4 25 9 16,3 0-3-16,2 4 6 0,12 14-5 0,6 3 7 15,-5-10-8-15,8 3 7 0,0-4 2 16,-3-10 0-16,-3-3 9 0,2-4-5 15,8-8 4-15,-1-9-15 0,0-2 13 16,24-12 1-16,0-9-1 0,-11-6 3 0,11-15-7 16,-21 4-1-16,1-7 8 0,-11 2-12 15,-5-6-3-15,-8 0 12 0,-6 7-8 16,0 11 1-16,-4 4 11 0,0 3-1 0,-3 7-2 16,0 6-6-16,-3 5-1 0,3 7 3 15,-10 0 1-15,10 0 0 0,-10 32-4 0,3 1 2 16,4 24 1-16,3 5 4 0,6 26 0 15,-6 5 0-15,14-1 8 0,-1 6 15 0,0 6 5 16,4 2 12-16,-4-6 1 0,4 3 3 16,10-5-1-16,-7-2 1 0,3-8-5 0,0-5-8 15,-2-8 0-15,-15-18-2 0,7-7 0 16,-2-15 1-16,-8-8 23 0,0-7 43 16,-6-5 2-16,0-5-11 0,-14-5-9 15,4-5-12-15,13 0-5 0,-51-11-3 16,18 0-8-16,0-4-7 0,-7-10 0 0,7 1-12 15,9 5 1-15,1-3-6 0,-4-1-4 16,3-2 0-16,8 3-9 0,7-8-10 0,1 5-22 16,8-3-32-16,3-3-35 0,5-1-44 15,11-12-60-15,8-1-82 0,3 1-82 0,14-7-77 16,-1-2-189-16,3 6 49 0,1-3 59 16,-7 8-292-16,7-8-284 0</inkml:trace>
  <inkml:trace contextRef="#ctx0" brushRef="#br0" timeOffset="13518.89">15653 7019 2443 0,'0'-22'130'0,"-4"4"44"0,1 4 25 0,0 3 8 0,0 4-16 0,3 7-20 0,-11-7-16 16,11 7-17-16,0 0-11 0,-36 42-11 0,-1 18-12 15,7 13-9-15,0 12-5 16,3 5-8-16,11 12-2 0,10 6-2 0,-2 10-11 0,16-4 3 15,8 26-5-15,14-5-8 16,9-10-4-16,12-6-2 0,6-2-2 0,9-10-3 16,-9-31-2-16,3-1-3 0,3-8-4 15,-3-13-8-15,0-8-40 0,-17-17-48 0,-3-8-90 16,-10-14-113-16,0-7-110 0,-10-7-141 16,4-10-76-16,-8-8 64 0,11-14-397 15,-10-5-401-15</inkml:trace>
  <inkml:trace contextRef="#ctx0" brushRef="#br0" timeOffset="13896.95">16683 7244 2881 0,'-3'-12'211'0,"-5"-1"30"0,2 9 1 0,6 4-13 16,-10-11-22-16,10 11-19 15,0 0-20-15,-23 18-15 0,10 7-15 0,-8 20-9 16,1 7-19-16,-7 21-7 0,8 10-13 15,2 2-7-15,1 10-12 0,9 0 3 16,14-2-10-16,2-1-5 0,18-2-9 0,3-8-1 16,-3-7 1-16,13-2-9 0,-4-16-7 15,-3-12-54-15,1-8-59 0,-7-12-65 0,-4-9-124 16,4-8-134-16,-7-14-184 0,3-5-50 16,0-3 68-16,14-18-440 0,-7-5-482 15</inkml:trace>
  <inkml:trace contextRef="#ctx0" brushRef="#br0" timeOffset="15397.94">17633 7425 3003 0,'-10'-10'68'0,"10"10"26"0,-10-8 2 0,10 8-6 0,0 0-14 0,0 0-12 0,0 0 3 0,0 0-15 0,-14 18-2 16,11-1 0-16,6 6 1 16,1 4 2-16,-1 10 9 0,4 16 6 0,-4 5 4 0,4-1-2 15,3-1 2-15,-7 2-10 16,7 0 2-16,3-8-5 0,-13-8-3 0,4-3-5 0,3-7-3 16,-4-4-6-16,-3-3-5 0,3-3 5 15,-3-4 34-15,3 0 56 0,4-11 52 16,-7-7-30-16,0 0-18 0,0 0-13 15,0 0-8-15,-16-43-13 0,2-7-13 16,1 0-4-16,-1-5-7 0,4-3-6 0,-3 0-13 16,6 2-5-16,-3-2-8 15,7 1-4-15,0 2-4 0,0-1-5 0,6 13-3 16,0 7-10-16,0-14 1 0,11 10 0 0,-4 8-5 16,3-2 1-16,4 7-4 0,-1 2-6 0,1 2-2 15,4 8-2-15,1 5 5 0,-5 1-10 16,7 6 5-16,-8 6-4 0,4 4-1 15,-4 8 8-15,5 3-8 0,-15 4 1 16,1 3 1-16,-3 3-8 0,-12 1-7 0,5 9-22 16,-13 6-30-16,2 2-36 0,-2-11-31 15,-8 5-42-15,7-12-73 0,1-3-65 16,2-3-64-16,-8-4-66 0,8-7-156 0,1 0 2 16,3-3 52-16,6-6-383 0,4-2-408 15</inkml:trace>
  <inkml:trace contextRef="#ctx0" brushRef="#br0" timeOffset="15802.35">18226 7332 2814 0,'0'-7'113'0,"4"-3"5"0,-4 10-2 0,6-11-13 0,-6 11-7 0,0 0-12 0,0 0-9 0,0 0-1 0,0 0-4 0,3 32-14 15,-6-14-8-15,-3 7-2 0,-1 7 3 16,0 1-11-16,-3 20 0 0,-3-8-1 15,10-5-3-15,-8-4-1 0,8-1-1 0,-3-3-8 16,2-6 1-16,1-1-5 0,0-4 1 16,-5-3 4-16,8-8 27 0,0 5 55 0,-3-8 49 15,3-7-5-15,0 0-15 0,0 0-14 16,0 0-7-16,0 0-10 0,14-54-12 16,-4 8-8-16,7-6-11 0,-4 0-8 15,-4-4-4-15,9 3-9 0,-6 3-6 0,6 3-7 16,-6 3 5-16,2 10-3 0,-4 7 9 15,0 4-8-15,-6 7 1 0,2-1-4 16,1 6-11-16,-1 1-6 0,1 2-4 0,-7 8 4 16,17-4-8-16,-17 4 1 0,0 0-2 15,33 22-1-15,-13-7 3 0,0 6-7 16,3 15 5-16,-2-4 0 0,-5-1-3 0,-2 1-8 16,5 8-46-16,-5-5-43 0,-4-2-43 15,-1-4-59-15,5-1-103 0,-4-6-113 16,-4-4-91-16,5-4-167 0,-1 0 60 0,-4-7 64 15,8-3-380-15,2 3-399 0</inkml:trace>
  <inkml:trace contextRef="#ctx0" brushRef="#br0" timeOffset="16485.75">19352 7386 2707 0,'-3'-21'33'0,"-3"-2"30"0,-1-2 16 0,-7 5 14 0,1-2 7 0,4 1 7 0,-5 2-6 15,-2 1-8-15,-5 5-8 0,1 3-13 0,-2 6-7 16,1 0-6-16,-6 10-5 16,4 5-5-16,-20 14-3 0,3 7-5 0,3 8 0 15,0 0-9-15,-6 14-1 0,13-4 2 16,3 3-9-16,7 0-4 0,4-3-1 0,2-3-2 15,4-8 2-15,7-7 0 0,0-7-3 16,6-7 4-16,0 1 0 0,7-6 17 0,4-6 6 16,2-4 0-16,-16-3-4 15,47-13 2-15,-20-2 5 0,0-7 12 0,9-12 7 16,1-3 10-16,-1-2 11 0,-19-1 8 0,10 2 11 16,-11 8 9-16,-6 5 15 15,-3 7-6-15,3 1-4 0,-7 3-13 0,4 6-18 16,0 2-13-16,-7 6 5 0,0 0-13 15,0 0-9-15,13 43-7 0,0-14 3 0,-2 21-13 16,-5 13 5-16,7 16 14 0,1 4-11 16,2 1 17-16,-5-5 10 0,5 7 1 0,4-11 7 15,-7-17 1-15,4 1 0 16,4-9-4-16,-5-3-4 0,-3-11 0 0,1-11 24 16,-5-11 34-16,5-3 8 0,-1-11-8 0,-13 0-10 15,33-24-13-15,-19-1-12 0,6-18-13 16,0-1-5-16,0-12-7 0,-4 5-11 15,-2-6-10-15,-1 0-18 0,4 6-56 16,-1 2-72-16,-6 13-86 0,1 5-72 0,-2 9-64 16,-2 5-98-16,-1 2-108 0,-1 0-77 15,4 1-120-15,1 3 3 0,4 4 81 0,2-4-612 16,4-2-706-16</inkml:trace>
  <inkml:trace contextRef="#ctx0" brushRef="#br0" timeOffset="16719.41">20209 7203 3670 0,'3'-25'41'0,"5"4"34"0,-2 4 32 0,-6 5 16 0,7 1-8 0,-7 4-8 0,0 7-12 0,13-6-10 15,-13 6-9-15,27 18-5 0,-4 4-7 0,4 16-5 16,0 12-4-16,6 10-3 0,-6 5 0 16,-5 10-2-16,5 0 1 0,-10 4-1 15,-7 3-1-15,1 0-4 0,-5 0 3 16,-6-11-7-16,0-2-4 0,-11-5-2 0,2-6-16 15,2-2-55-15,-10-12-68 0,-2-3-107 16,-2-14-104-16,-2-13-107 0,4 0-192 0,1-10 47 16,2-1 67-16,2-6-352 0,14 3-335 15</inkml:trace>
  <inkml:trace contextRef="#ctx0" brushRef="#br0" timeOffset="17154.22">21752 7040 2623 0,'11'-5'135'0,"-4"-1"33"16,-7 6 20-16,0 0 1 0,3-10-14 15,-3 10-15-15,0 0-13 0,0 0-18 0,0 0-13 16,0 0-8-16,-7 34-13 0,-10-8 4 16,-6 14 5-16,-3 6 3 0,-18 14 14 15,-5-3 10-15,1 3 2 0,-2 1-1 16,1-4-14-16,-2-6-11 0,12 7-10 0,9-16-4 16,6 4-6-16,0-3-2 0,12-8-16 15,2-5-7-15,2-5-7 0,8 0 7 0,5 0-10 16,4-5-2-1,4-2 6-15,4-3-4 0,13-8-8 0,0 0 3 0,10-3-15 0,-3 3 4 16,6-7-5-16,7 0-3 0,-14 0 0 16,5 0-5-16,-1 0 1 0,-4 0-14 15,1 0-22-15,-11 0-44 0,5 0-48 16,-1 0-40-16,-4 0-43 0,-5 1-77 16,2 2-70-16,0 0-62 0,-3 0-45 0,1 1-100 0,-5 0-55 15,1 3 65-15,-8-6-422 16,9 5-432-16</inkml:trace>
  <inkml:trace contextRef="#ctx0" brushRef="#br0" timeOffset="17606.75">22359 7192 2933 0,'-3'-10'151'0,"3"3"27"0,0 7 19 16,-3-18-1-16,3 18-10 0,3-15-12 0,7 8-16 16,-4 0-12-16,8-4-14 0,-1 5-12 15,4 5-12-15,-17 1-9 0,40 5-12 0,-13 5-7 16,-4 0-8-16,4 9-6 0,6 12 5 16,-6 9-15-16,-7 0-2 0,-7 5-1 0,4 2-6 15,-17-1-5-15,3-7-3 0,-3-2 0 16,-10 16-2-16,0-6-5 0,-3 2-2 15,6-16-4-15,-3-1 1 0,0-10-2 16,0-2 1-16,4-5 1 0,-1-4 2 16,-3-3-5-16,0-2-4 0,10-6 5 0,0 0-6 15,-27-14 1-15,17 3-4 0,7-7-3 16,0 1 0-16,-1-8 7 0,8 0 3 0,2-5 0 16,1-2 8-16,-1 1-11 0,15-9 2 15,-1 0-4-15,3 1-5 0,7 3 7 0,10 1-9 16,0 6 0-16,-4 1-1 0,7 6-5 15,-13 4-23-15,0 2-44 0,4 4-45 16,3 2-51-16,-7-2-71 0,3 2-94 0,-3-4-91 16,4 3-90-16,-1-4-130 15,10-10 44-15,1-3-458 0,-4-4-521 0</inkml:trace>
  <inkml:trace contextRef="#ctx0" brushRef="#br0" timeOffset="17831.93">23710 6636 3090 0,'20'-21'37'0,"-7"-2"19"15,-3 10 23-15,0 3 26 0,-7 1 6 0,7 2-5 16,-10 7-15-16,17-3 7 0,-17 3 11 16,26 17 17-16,-2 6 13 0,9 15 14 0,0 6 12 15,11 16-8-15,-4 11-5 0,-10 4-10 16,0 7-7-16,-7 8-8 0,-6-4-17 16,-7 7-8-16,-7 3-8 0,-13-6-7 15,-10-1-3-15,-16 4-28 0,-14 20-27 0,2-26-51 16,-12-9-44-16,5-3-54 0,-6-14-73 15,-2 0-83-15,-8-14-72 0,2-11-104 16,12-15-187-16,-3-3 70 0,0-5 68 0,7-9-368 16,6 3-352-16</inkml:trace>
  <inkml:trace contextRef="#ctx0" brushRef="#br0" timeOffset="19267.62">4316 7422 2658 0,'-46'-3'121'0,"2"3"19"0,11 0 7 0,6 0 12 0,4 0-2 0,6 0-10 0,0 0-13 0,17 0-8 0,-26 0-11 16,26 0-17-16,0 0-9 0,0 0-5 16,106-19 9-16,5-9-4 0,58-12 2 15,35-2 2-15,2-4-5 0,21 2-6 16,-7-2-10-16,-16 7-6 0,-25 6-8 0,-51 11-5 15,-16 4-4-15,-15 4-3 16,-23 3-6-16,-28 5-2 0,-5 5-9 0,-16 1-8 0,-1 1-18 16,-10 3-22-16,-4 0-28 0,-10-4-34 15,-14 16-58-15,-9-7-58 0,-10 4-72 16,-38 5-99-16,-2-7-142 0,-30 3-80 16,-1-10 74-16,17-5-317 0,8-2-320 15</inkml:trace>
  <inkml:trace contextRef="#ctx0" brushRef="#br0" timeOffset="19564.06">5149 6742 2601 0,'-6'-7'157'0,"6"7"-4"0,-13-6-12 0,13 6-16 16,0 0-8-16,-11-7-12 0,11 7-13 16,0 0-5-16,0 0-11 0,57-11-3 0,10 7-14 15,16 0 0-15,34 1 1 0,6 0-9 16,1 6 1-16,-4 4-9 0,-4 1-5 15,-12 6 1-15,-11 11-3 0,-9 6-7 0,-15 1 7 16,-12 11 5-16,-20 0-3 16,-11 7 2-16,-16 4-4 0,-16 8-5 0,-18 11 2 15,-12 2-2-15,-18 0-2 0,-25 18-3 16,-16-3-2-16,-1-12-3 0,20-16-2 0,2-2-33 16,1-3-50-16,13-7-59 0,6 0-73 15,14-7-68-15,4-8-74 0,6 5-112 16,0-10-82-16,9-3 48 0,5-8-242 0,10-2-217 15</inkml:trace>
  <inkml:trace contextRef="#ctx0" brushRef="#br0" timeOffset="21387.2">18109 9884 3217 0,'4'-40'55'0,"2"28"9"0,5-2 18 0,-2-3-40 0,12-2-10 16,-2 2-11-16,22-8-13 0,-5 7 16 0,14 3-6 0,-3 8 0 0,-4 0 1 15,-6 7-15-15,6 7 21 0,11 8-5 16,-5 2-3-16,-2 8 2 0,-4 8 12 0,-13 9 8 16,-6 1 12-16,-11 7 9 0,-6 1 5 15,-11 7 1-15,-2 1-3 0,-4-8-8 16,-3 5 4-16,-11-6 3 0,-2-6 1 16,-1-4 7-16,-10-5 13 0,11-11 10 0,-1-8 13 15,-7-6 3-15,1-7-10 0,3-6-8 16,-10-7-9-16,-13-15-8 0,6-8-7 15,4-3-11-15,6-10 4 0,4-14-13 0,6 10-9 16,7 0-1-16,7-2-6 0,7-4-5 16,12 5-31-16,7-2-34 0,7 7-34 15,7 2-40-15,3 2-59 0,0 2-72 0,10 8-53 16,0-1-63-16,3 8-48 0,-6 9-150 0,-7 7 11 16,3 0 62-16,-3 8-252 0,3-5-229 15</inkml:trace>
  <inkml:trace contextRef="#ctx0" brushRef="#br0" timeOffset="22086.1">19689 9543 2281 0,'0'-18'130'0,"-3"3"41"0,0 5 29 0,-1 3 9 0,4 7-1 0,-3-8-19 0,3 8-20 0,0 0-18 0,-3-13-19 16,3 13-12-16,0 0-10 0,-17 22-13 15,4-1-7-15,-14 19-8 0,7 2-8 0,-3 8-6 16,-7 13-6-16,3 2-8 16,4 3 0-16,-4-2-9 0,7 5-3 0,4-17-6 15,2-4-3-15,4 0-5 0,0-9 2 0,4-15-9 16,-2-1 3-16,5-8-2 0,0-1 4 15,3 0 13-15,-3-7 38 0,-4 1 36 16,4-3 28-16,3-7-18 0,0 0-10 16,0 0-12-16,0 0-6 0,0 0-7 0,-3-42-18 15,9 17-2-15,1-8-8 0,-1-3-5 16,11-14-6-16,-4-6 5 0,4-2-17 0,7-9-6 16,-5 13 0-16,-2 0-9 0,3 4 1 15,0 0-1-15,-7 17-1 0,-2 5-3 0,5 3-4 16,-9 3-2-16,3 5-9 0,3 9-2 15,-2-3-3-15,-2 5 9 0,7 6-9 16,1 6 7-16,10 5-2 0,0 8-5 16,13 9 1-16,-4 4 7 0,8 8-4 0,2 8 0 15,1 2 2-15,-13-3-3 0,2-4 6 16,-6 0-1-16,3-2 4 0,-6-3-2 0,0-3-2 16,-8-8 0-16,-8-4 2 0,5-5-4 15,-5-6 6-15,-5 1-15 0,4-4-24 16,-7 0-35-16,8-5-39 0,-8 0-73 0,-3-4-82 15,3 6-89-15,-3-6-68 0,0 0-79 16,0 0-188-16,0 0 72 0,0 0 74 0,0 0-419 16,0 0-434-16</inkml:trace>
  <inkml:trace contextRef="#ctx0" brushRef="#br0" timeOffset="22968.89">21403 9859 2816 0,'0'0'17'0,"6"-9"19"0,-6 9 27 0,7-7 25 0,-7 7 19 0,0 0-6 0,0 0 16 0,-3-17-7 0,3 17-7 0,0 0-12 0,0 0-6 0,0 0-6 0,0 0-9 0,0 0-9 0,-34 4 5 16,11 6-5-16,-11 0-9 0,1 5-4 15,-27 4-5-15,3 2-5 0,1 0-4 0,3 8-1 16,-1-2-3-16,5 0-5 0,5-4-2 15,4-4-6-15,10-2 0 0,10-9-3 0,-7 9 0 16,8-9 4-16,2 3-5 0,4-5 3 16,-1 1 16-16,4-2 19 0,0-1 23 0,10-4 18 15,-17 9 23-15,17-9-13 0,0 0-7 16,-20-17-15-16,17 9-5 0,0-10-11 0,-1-6-4 16,11-9-8-16,0-3-9 15,-4-20 1-15,4-1-4 0,13-15-1 0,-7 15-2 16,4-3 13-16,-7 6 4 0,6 3 18 15,-2 2 12-15,-8 17 18 0,4 6 16 16,1 5 1-16,-8 0-14 0,3 7-9 0,1 2-13 16,-7 2-14-16,3 2-11 0,-3 8-5 15,0 0-4-15,0 0-9 0,30 18-1 0,-16 0 2 16,2 11-15-16,5 11 1 0,-5 5-8 16,4 8 7-16,0-1-6 0,4 16 0 0,-5 2 5 15,-5-11-9-15,6 16 0 16,-7-2-4-16,0-12-44 0,4-3-64 0,-7-2-63 15,3-6-55-15,4-6-107 0,-4-11-107 16,-2-12-76-16,-2-7-105 0,9-7-79 0,-2-7 83 16,4-8-546-16,10-10-618 0</inkml:trace>
  <inkml:trace contextRef="#ctx0" brushRef="#br0" timeOffset="23182.23">21760 9400 3420 0,'6'-25'56'0,"4"7"18"0,-3 5 5 0,-4 4-8 0,1 0-1 0,-4 9-11 0,16 0-9 0,-16 0 1 0,24 25-4 0,2 14-5 0,8 6 3 16,5 20-4-16,-9 4 2 0,4 13 2 15,-11 11 0-15,1 6-5 0,-5 5-1 16,-5 0-2-16,-7 0-2 0,-11-2-1 16,-13 0 0-16,-10 4-2 0,-9-12 1 0,-18 16-57 15,-2-28-72-15,-11-14-86 0,-6-7-90 16,-11-11-88-16,2-11-181 0,-12-8 23 0,1-12 58 15,-8-8-244-15,11-15-197 0</inkml:trace>
  <inkml:trace contextRef="#ctx0" brushRef="#br0" timeOffset="23636.27">17336 9644 2158 0,'-6'-4'77'0,"-2"4"-7"0,8 0-6 16,-16 20-7-16,10 2-9 0,-5 11 2 0,8 20-4 0,0 5-9 0,3 10 5 0,9 22-6 15,5 2 4-15,7 7-4 0,1-2-3 0,8-1-3 16,21 18-2-16,5-3-1 0,14-3 3 16,7-4-2-16,12-9-1 15,15-11-1-15,13-6 1 0,2-14-67 0,12-6-72 16,-21-24-85-16,13-8-86 0,11-5-157 0,2-10-222 16,8-11-157-16</inkml:trace>
  <inkml:trace contextRef="#ctx0" brushRef="#br0" timeOffset="24147.99">23096 9507 2020 0,'13'-14'76'0,"4"1"7"16,-7 1 20-16,-4 4 19 0,5-1 25 0,-11 9-20 15,6-8 1-15,-6 8-10 16,7-8-9-16,-7 8-10 0,0 0-9 0,0 0-6 0,0 0-2 15,14 25 10-15,-22 0 3 16,-5 2 6-16,-10 21-6 0,-7 2 7 0,-10 12-2 16,-3 1-1-16,6 2-10 0,0 3-4 15,1-4-7-15,6 1-6 0,0-3-6 0,9-14-10 16,9 0-4-16,5-10-7 0,4-6-9 16,0-6 2-16,6-1-1 0,0 0-3 15,0-1 3-15,4-6-1 0,7 4-5 0,-1-11 5 16,7 6 2-16,2-5 1 0,16 1-3 15,-2-6 0-15,1 0-3 0,6-5-4 0,-2 1-2 16,1 0-3-16,1 0 0 0,-5-2-3 16,-2-1-1-16,-6 3-21 0,0 0-42 0,0 2-36 15,0-1-57-15,-7 2-88 16,1-2-63-16,-7 2-82 0,-1-1-97 0,1-1-99 16,-4 5 62-16,1-8-366 0,-5 2-352 15</inkml:trace>
  <inkml:trace contextRef="#ctx0" brushRef="#br0" timeOffset="24847.45">25006 9882 2578 0,'7'-7'41'0,"2"-3"13"0,-1 2 5 0,-8 8 29 0,6-13 17 0,-3 4 11 0,-3 9 6 0,4-10 13 0,-4 10-5 15,3-13-6-15,-3 13-12 16,0 0-6-16,-13-11-13 0,13 11-10 0,-24 0-8 16,24 0-9-16,-50 9-8 0,20-1-2 15,-10 0-8-15,-13 16-6 0,0-6 1 16,-4 7-8-16,-3 0 3 0,3 0-7 0,4 7-5 16,-3-6-1-16,6-1-3 0,2 0-1 15,2 0-7-15,13-8 0 0,6-1-4 16,4-6 4-16,2 3 0 0,5-2-5 0,3-4 2 15,-1 0 3-15,1 1 11 0,6-5 19 0,7-3 23 16,-16 4 0-16,16-4-8 0,0 0-8 16,-10-28-4-16,10 10-3 0,0-8-6 15,10-9-6-15,-4-18-3 0,11-19-3 0,3-3-1 16,0-3-6-16,10 1 1 16,-9 10-1-16,1-1 9 0,-2 18 7 0,-7 1 10 15,1 20 7-15,-4 4 2 0,-4 4-6 16,2 5-4-16,-5 0-11 0,4 9-3 0,-1 5-7 15,-6 2 3-15,0 0-2 0,24 30-8 16,-12-2 9-16,6 19-6 0,-6 7 10 0,12 20-5 16,0 1 8-16,-5 0-4 0,1 1-5 15,1 6 0-15,-5-1-1 0,1-4 4 16,-1-2-8-16,-2-19 12 0,-1-3-13 16,1-3 3-16,-8-17-2 0,1 0 5 15,-4-8-6-15,3-4 1 0,-1-4 7 0,1-5-6 16,-6-2-9-16,3-3-41 0,0-1-63 15,-3-6-50-15,0 0-72 0,0 0-99 0,0 0-83 16,0 0-88-16,-3-31-176 0,-3 23 78 16,6-3 58-16,-8-2-397 0,5 3-402 0</inkml:trace>
  <inkml:trace contextRef="#ctx0" brushRef="#br0" timeOffset="32716.15">29520 7494 1698 0,'6'-9'86'0,"-2"-1"-17"0,2 0-18 0,1-1-10 0,-1-1-10 0,5 5-5 0,-2-3-6 15,5 0-4-15,2 5-4 0,1-1-4 16,3 5 4-16,3 1-4 0,4 1-1 16,3 5-1-16,4 3 2 0,2 4 0 0,-3 2 0 15,-3-1 0-15,-3 7 10 0,10 7 3 16,-11-2 7-16,-9-2 4 0,-4 2 7 16,-6-1 6-16,0 0 2 0,-7 7-1 0,-4-6 8 15,-9 16 4-15,-7 2-4 0,-3-5 10 16,-4 2-12-16,-6-4 11 0,3-2-6 0,-14-6 10 15,11 0 0-15,0-12 3 0,3-5 3 16,3-5-5-16,0-1 7 0,4-6 1 16,-3 0-14-16,5-7-7 0,-5 0 2 0,3-4-2 15,-1-3-6-15,4 1-12 16,4-10 0-16,-4 1-2 0,10-2-10 0,-1-1-2 0,8 0-3 16,6-4 0-16,4-6 3 15,7-12-8-15,2 4-3 0,7-4-1 0,4 2-27 16,0 8-31-16,6-5-34 0,-3 6-40 15,3 3-36-15,-9 8-33 0,-5 8-43 16,2-1-48-16,-4 5-43 0,-1-2-144 0,1 5-184 16,-4 1-147-16</inkml:trace>
  <inkml:trace contextRef="#ctx0" brushRef="#br0" timeOffset="34049.01">30570 7169 1905 0,'0'-9'18'0,"0"9"31"0,3-16 17 0,-3 16 10 0,-3-9-6 0,3 9-5 16,0 0-4-16,0-13-10 0,0 13-2 16,0 0-9-16,0 0-2 0,0 0-3 15,0 0-6-15,-20 38 0 0,13-16 4 16,-4 0-6-16,5 9-6 0,0 1-1 0,-7 1 2 15,5-1 1-15,2 1-1 0,-1 2-1 16,-2-6 2-16,1 2 0 0,2-6-3 0,2-6-3 16,1 2 0-16,0-6 0 0,0-1-2 15,0-1 2-15,3-1 12 0,-5-1 27 0,5-11 10 16,-3 14 29-16,3-14 6 16,0 0 6-16,0 0-25 0,0 0-8 0,0 0-4 15,0 0-14-15,0 0-8 0,14-35 1 16,-8 20-10-16,-2-3-3 0,2-1-1 15,-3-4-1-15,5-2-8 0,-2-2 1 0,4-8-10 16,1 3 4-16,-2-1-3 0,-2 2-8 16,2 5 2-16,-1 2-2 0,-2 3-4 15,-2 3 0-15,2 3 4 0,-6 2 0 0,6-2-9 16,-1 8-7-16,-5 7 6 0,6-11-2 16,-6 11 2-16,0 0 0 0,30 17 1 0,-17-3-3 15,1 5 0-15,5 5 1 0,-2 1 1 16,0 1 0-16,3 3 5 0,-7 0-3 15,4 2-5-15,-1-6 4 0,1 3 0 16,-4-6-1-16,1-5 3 0,-1 2-4 16,-2-2 8-16,-5-5 7 0,7 1-13 0,-10-5 1 15,5 0 4-15,-2 1 0 0,-6-9-2 16,13 12 5-16,-10-8-4 0,-3-4-50 0,0 0-68 16,8 9-64-16,-8-9-61 0,0 0-88 15,0 0-149-15,0 0-43 0,19-13 46 16,-13 9-126-16,-6 4-96 0</inkml:trace>
  <inkml:trace contextRef="#ctx0" brushRef="#br0" timeOffset="34785.6">31236 7236 1829 0,'-10'-7'95'0,"10"7"-1"0,-9-7-5 0,9 7-10 0,-11-7-8 0,11 7-10 0,0 0-7 0,0 0-7 0,0 0-3 0,0 0-7 0,0 0-1 15,0 0-2-15,23 35 6 0,-10-20-1 16,8 6 0-16,-1 0-1 0,-1 4 1 0,5-3 4 15,-4 3 5-15,-4 3-4 0,5-3 0 16,6 12-3-16,-11-6-4 0,1-6-2 16,3 3 7-16,0-3-13 0,0 0-9 0,-7 2 9 15,1 0 1-15,-1-6 2 16,1-2-6-16,-5 2 2 0,4-4-34 0,-5-2-64 16,1-4-49-16,-2 0-54 0,-4-5-94 15,3-4-139-15,-6-2-73 0,0 0-124 0,14-23-103 16</inkml:trace>
  <inkml:trace contextRef="#ctx0" brushRef="#br0" timeOffset="35049.82">31666 7303 1840 0,'-3'-21'80'15,"-1"6"11"-15,1 1 21 0,0 3 19 16,0 4 3-16,3 7-10 0,-3-10-13 0,3 10-17 16,0 0 0-16,0 0-11 0,0 0-5 15,-48 32-14-15,18 3 6 0,-6 5-11 16,3 3-15-16,-11 11 19 0,-2 7-7 15,2-1-2-15,4-6-4 0,7-5-4 0,6-5-6 16,3-1-4-16,5-1-1 0,2 1 3 16,4-15-10-16,7-6 3 0,-5-4-4 15,4-4-8-15,1-2 11 0,-4 1 2 0,3-2-2 16,4-4-1-16,3-7 0 0,-4 7-2 16,4-7-43-16,0 0-64 0,0 0-55 15,0 0-58-15,7-27-62 0,-4 16-65 0,4-1-134 16,0-1-37-16,3 1-178 0,-4-1-163 15</inkml:trace>
  <inkml:trace contextRef="#ctx0" brushRef="#br0" timeOffset="36105.61">30346 6300 1810 0,'0'0'-132'0,"3"-14"15"0,-3 14 10 0,0 0 14 0,-3-11 5 0,3 11 8 16,0 0 9-16,0 0 4 15,-3-14 4-15,3 14 2 0,0 0-8 0,0 0 2 16,0 0 1-16,0 0 1 0,0 0 4 16,0 0 4-16,0 0 9 0,0 0 3 15,0 0 13-15,0 0 15 0,0 0 20 0,0 0 16 16,0 0 39-16,0 0 9 0,-7-7 19 16,7 7 11-16,0 0 1 0,0 0 9 15,0 0 2-15,0 0-6 0,-6-7 5 16,6 7 1-16,0 0-4 0,0 0-7 0,0 0-15 15,0 0-8-15,0 0-9 0,0 0-6 16,0 0-10-16,-21 28-3 0,21-11-5 16,0 2-3-16,-3 10 5 0,3-2 1 15,-3 3-4-15,6 1-1 0,-3-5-2 0,3 2 1 16,1 1-3-16,-1-4-3 0,-3-1-5 16,3-2-2-16,1-4-4 0,-1-1 4 0,-3 1 0 15,4-3-7-15,-1-4 1 0,0 0-3 16,-3-1 9-16,0-10-7 0,3 15 2 15,-3-15 1-15,4 13-3 0,-4-13-15 0,0 0-60 16,0 0-59-16,-4 9-72 16,4-9-63-16,0 0-153 0,-16-2-153 0,16 2-57 15</inkml:trace>
  <inkml:trace contextRef="#ctx0" brushRef="#br0" timeOffset="36383.31">30026 6690 1549 0,'-9'7'-58'0,"1"0"24"0,8 6 16 0,-6-2 19 0,9 1 15 0,-3 5 11 15,7 1 2-15,6-1 9 0,0 1 6 0,7 1 3 16,7-1 5-16,-6-5 0 0,12-1 9 16,-3-5 4-16,0-1 5 0,3-6 1 15,0-3-1-15,1-4-7 0,2-3-4 16,11-13-4-16,-13 6-6 0,5-8-1 0,-15 0-3 15,-2 4-4-15,-1-1-1 0,-4-6-5 16,-4 3-3-16,-7 0-1 0,5 6-1 16,-8 3-8-16,0 0-22 0,4 3-42 0,-4 5-38 15,-3 8-28-15,0 0-41 0,0 0-48 16,0 0-41-16,0 0-381 0,0 0-116 16</inkml:trace>
  <inkml:trace contextRef="#ctx0" brushRef="#br0" timeOffset="36805.28">32132 7632 1887 0,'0'0'95'0,"-12"0"16"0,12 0 5 0,0 0 9 0,0 0 9 0,0 0 18 0,-18 0 13 0,18 0-24 0,0 0-13 0,0 0-10 16,0 0-10-16,0 0-11 0,0 0-9 0,24-29-9 16,-4 16-11-16,4 2-2 0,-1-3-15 15,0 2 3-15,7-5-6 16,-6 9-10-16,-1-5-2 0,0 2-75 0,-3 1-60 16,-4 2-72-16,1 4-91 0,-4 0-47 0,-5 4-79 15,-8 0-121-15,0 0 46 0,0 0-104 16,0 12-67-16</inkml:trace>
  <inkml:trace contextRef="#ctx0" brushRef="#br0" timeOffset="36950.42">32107 7760 1659 0,'-17'8'12'0,"7"-1"22"0,-1-4 13 0,11-3 7 16,-10 4 8-16,10-4 3 0,0 0-3 0,0 0-4 16,0 0-4-16,0 0-4 0,0 0-8 15,0 0 1-15,51-2-6 0,-35-3-2 16,8-1-1-16,-8 2-4 0,1-1-20 15,6 2-53-15,-3-1-56 0,-3-5-62 0,3 1-93 16,3 0-369-16,-6-2-121 0</inkml:trace>
  <inkml:trace contextRef="#ctx0" brushRef="#br0" timeOffset="37561.21">32739 7329 1887 0,'-3'-10'75'0,"0"2"13"0,3 8 8 0,-10-8 4 0,10 8 3 0,-4-11 2 0,4 11-11 15,0 0-14-15,0 0 1 0,-3-10-5 0,3 10-23 16,0 0 0-16,0 0-9 16,0 0-2-16,33 25-5 0,-16-10-4 0,7 3 4 15,-5 2-7-15,5 2-4 0,3-1-1 16,6 11 0-16,-10-6-5 0,7 7 4 16,7 2 8-16,-10-10-7 0,-11 3-1 0,14 5-3 15,-13-5-8-15,-1-10-90 0,-2 3-71 16,-4-9-87-16,4 1-61 0,-8-5-140 15,0-4-24-15,4-4-117 0,-10 0-79 0</inkml:trace>
  <inkml:trace contextRef="#ctx0" brushRef="#br0" timeOffset="37824.35">33187 7311 1819 0,'-11'-11'133'0,"8"5"-7"0,-4-2 2 15,7 8-12-15,-6-7-15 0,6 7-11 16,0 0-4-16,0 0-8 0,-44 25-9 0,25-1-8 15,-12 13 0-15,1 2-11 0,-6 7 0 16,6-2-4-16,0 4-2 0,-4 0-9 16,8-3 2-16,-1-2-2 0,3-2-4 0,4-3-5 15,4-5 1-15,2-12 2 16,1 0 4-16,7-3-13 0,-5-7 3 0,5 3 0 16,-1-4 4-16,4-1 0 0,3-9-2 15,-3 13 10-15,3-13-20 0,0 0-42 16,0 0-49-16,0 0-55 0,0 0-56 0,0 0-68 15,0 0-132-15,0 0-111 0,13-35-164 16,-7 28-157-16</inkml:trace>
  <inkml:trace contextRef="#ctx0" brushRef="#br0" timeOffset="39566.54">31362 8143 1968 0,'0'0'40'0,"0"0"12"0,-9-8 6 0,9 8-3 0,-3-10-1 0,3 10-11 0,3-15 0 0,3 5-8 0,8-5-3 16,5-1-5-16,2 4 0 0,9-5-3 0,3 2-6 15,-3 0 2-15,0 2-1 0,-6 1-1 16,-5 2-8-16,-2 3 4 0,-1-1-7 0,-2 5 2 16,-14 3-9-16,13-5 8 0,-13 5 4 15,0 0-2-15,0 0 3 16,0 0 7-16,-30 28 0 0,8-15 3 0,-5 4 5 0,-17 8 2 16,1 0 0-16,-4-3 1 0,4 3 1 15,-3-2 0-15,-2-3-1 16,12-2 0-16,6-4-3 0,6-3-2 0,4-4 0 15,1 0-1-15,5 4-9 0,4-10 10 16,10-1 4-16,-10 7-2 0,10-7-7 0,0 0-1 16,0 0-4-16,0 0 6 0,47-29-9 15,-21 17 5-15,1-4-8 0,6-2 5 16,10-3-3-16,-5 2 0 0,-12 5 0 0,-3 2-3 16,-2 2 11-16,-5 3-8 0,-6-1 2 15,0 3-3-15,0 0 0 0,-10 5-3 0,0 0 1 16,0 0 5-16,0 0-2 15,0 0 3-15,0 0 2 0,-37 36-2 0,18-22 0 16,-8 5 3-16,-20 6 1 0,20-4-4 16,-3-4-1-16,3-2-1 0,8-2-5 15,2-4 0-15,-2 4 6 0,8-8 4 0,-2 2-18 16,13-7 11-16,-7 6-3 0,7-6 11 16,0 0 4-16,0 0-12 0,47-15-11 15,-21 5-73-15,8-4-71 0,19-3-83 0,-7-2-96 16,5-6-211-16,-1 0 47 0,-4-6-157 15,5 6-141-15</inkml:trace>
  <inkml:trace contextRef="#ctx0" brushRef="#br0" timeOffset="43932.9">21202 12734 1923 0,'0'0'40'0,"14"-12"26"0,-14 5 24 0,0 7 17 0,3-15 6 0,-3 15 3 0,0-13 6 15,0 13-11-15,0 0-8 0,-3-12-4 16,3 12-7-16,0 0-16 0,0 0 1 0,-47 15-15 15,17-3-3-15,-16 13-11 0,-8 0 1 16,8 3-17-16,-4 1 7 0,-1 3 1 16,2 2-5-16,2-1-3 0,4-7-1 0,3-1-6 15,10-4-6-15,3-10-4 0,10 3 1 16,1-3 5-16,-1 0 16 0,4-1 0 16,-1-6 13-16,8 2 2 0,6-6 11 15,-21 11 5-15,18-7 7 0,3-4 7 0,-13 4 4 16,13-4-15-16,0 0-3 0,-26-8-3 15,16-5-13-15,-1-7-2 0,8-5-8 0,0-10-1 16,3-22-9-16,3-4-2 0,3-3-2 16,5-17-3-16,5 6-1 0,-2 0-5 15,-4 14-1-15,7 7-3 0,-7 4-2 0,-1 10-4 16,-6 9 16-16,5 6 5 0,-5 9 3 16,0-1-7-16,-3 0-5 0,4 9-2 0,-4 0 0 15,0 8-7-15,0 0-1 16,0 0 2-16,0 0-5 0,20 34 5 0,-14-9-4 15,4 21-3-15,3 8 2 0,-6 2 1 16,3 4 0-16,0 17 3 0,-7-13-3 0,1 3-1 16,3 15 4-16,-4-20-2 0,0 2-3 15,-3 3-7-15,3-9 11 0,1 1-4 0,2-7-1 16,-2-14 4-16,6-6-4 0,-4-4 1 16,4-6 0-16,-2-3-9 0,4 2-29 15,-2-6-40-15,4-8-73 0,2-7-93 16,4-4-76-16,10-10-79 0,13-12-133 0,1-6-43 15,13-14 70-15,3-8-323 0,3 1-306 16</inkml:trace>
  <inkml:trace contextRef="#ctx0" brushRef="#br0" timeOffset="44232.09">22256 12320 2479 0,'4'-8'63'0,"-4"8"-4"0,-4-10-10 0,4 10-3 0,0 0-11 0,0 0 3 0,0 0-3 0,-23 25 2 0,3-2-3 0,-3 14 0 0,-7 3 16 0,-8 20 6 16,-4-2 0-16,2 2 4 15,2 0 10-15,-5 0-9 0,13-13-5 0,0 3-6 16,4-2 9-16,6-3-16 0,0-2-3 16,6-10 6-16,4-9-12 0,7-5-6 15,0 2-4-15,3-4 10 0,6-2 4 0,15-5-8 16,5 1-15-16,11-10 13 0,9-1-2 15,17-4-10-15,15-6-29 0,15-5-70 0,0-3-49 16,4 1-58-16,-1-3-48 0,-2-3-58 16,-1 4-96-16,3 1-61 0,-6-2 31 15,1 0-126-15,5 0-50 0</inkml:trace>
  <inkml:trace contextRef="#ctx0" brushRef="#br0" timeOffset="44752.71">24266 12605 1721 0,'10'-10'106'0,"4"-1"7"0,-11 2 19 16,0 0 15-16,-3 9 9 0,7-8 4 0,-7 8-4 15,6-8-15-15,-6 8-14 0,0 0-15 16,0 0-8-16,0 0-13 0,0 0-4 0,-40 2-25 16,17 8 3-16,-10 5-1 0,-17 5-12 15,0 8 0-15,-7-1-5 0,0 1-11 0,5 1 6 16,-19 7-5-16,8 2-6 15,9-9-17-15,1-1 9 0,0 2-4 0,7-5 2 16,-2 0 2-16,6-4 4 0,12-4 0 16,6-5 7-16,7-2 14 0,1-3 21 15,2 1 20-15,-2-3 18 0,5-3 3 0,11-2-8 16,-26-11-12-16,16 0-11 0,-3-11-4 16,3-11-11-16,3-26-5 0,7-2-4 0,10-19-10 15,0 2-2-15,10 1-4 0,3 7-9 16,-6 15 2-16,-1 1-6 0,-9 18-1 0,3 8 0 15,-3 6-3-15,-1 4-4 0,-2 3-3 16,0 1-9-16,2 6 1 0,-6 8 0 16,0 0 1-16,0 0-3 0,43 34 2 15,-16 4-2-15,-4 12-4 0,4 15 9 16,3 7-6-16,0-1 0 0,-11 4 4 0,11 0 0 0,-9 0-2 16,2-3 2-16,0-4 1 15,4-1-2-15,-7-9 1 0,1-12 0 0,5 4-3 16,-6-7 0-16,-3-11 3 0,-4-3-2 15,-4-9 1-15,5-1-6 0,-1-3-6 0,-5-1-18 16,-5-5-19-16,3-1-16 0,1-2-33 16,-4-1-70-16,-3-6-83 0,6 5-57 15,-6-5-58-15,0 0-82 0,0 0-124 0,0 0 32 16,14-18-362-16,-14 11-377 0</inkml:trace>
  <inkml:trace contextRef="#ctx0" brushRef="#br0" timeOffset="47450.8">6376 7768 2522 0,'0'0'-72'0,"0"-8"18"0,0 8 9 0,0 0 8 0,0 0 6 0,-23-10-1 0,23 10 4 0,-30 5 3 0,7 0 1 16,-1 0 1-16,-6 5 4 0,-3 0 5 15,0 8-1-15,-14 4 3 0,-7 3 1 0,5 7-1 16,-15 11 1-16,4 7 6 0,0 0 0 16,-9 7 0-16,-5 5 1 0,-16 26 5 15,-4-1 0-15,7 12 5 0,-3 2 4 0,-3 2 0 16,10 1-4-16,-3 0 2 0,2 1 1 16,8-3 1-16,2 11 3 0,1 2 1 0,10-4-3 15,-1 7 1-15,4-2 2 16,13 0 0-16,11-16 2 0,-4 24-4 0,3-2 3 15,7-25 2-15,4 3 3 0,2-4 0 16,4 4 1-16,10 3-4 0,0-2-3 16,1 6 3-16,9 1 0 0,0 1 3 0,-5-2-2 15,10 5-1-15,-2 6 1 0,10 24-4 16,0 1 4-16,-3-28-3 0,3 27 1 0,1-30 1 16,13 29-4-16,3-7 2 0,-11-28-4 15,8-1 2-15,6 22 3 0,7-4 2 16,-16-21-5-16,20 17 3 0,-5-26-3 0,-9 0 1 15,4-5-3-15,5-3-1 0,2-1 0 16,8 2 3-16,-5-6 2 0,2-3 2 0,2 8 1 16,4-2-6-16,5-4 6 15,0 5 0-15,3-8-2 0,20 20-2 0,-7 1-1 16,11-2 1-16,-2 3 2 0,2-2 2 16,3 0-4-16,-3-3-1 0,-2-7-2 15,-19-18 1-15,-2 3-4 0,-1-2 2 0,3-2 0 16,-3 1 1-16,6 0-1 0,-2-4-2 15,3 0 1-15,3-3 7 0,3-3-6 0,1 1 0 16,2-1 1-16,-2 3 8 16,9-3-8-16,-3-2 4 0,-1 5-6 0,5 2 4 15,-11 2 1-15,1 3 0 0,19 14-2 0,-20-14 3 16,-10 1-4-16,5 1 7 16,-5-5-4-16,1 0 1 0,-1-1 6 0,-3-8-4 0,0 2 0 15,-4-8-4-15,4 0 5 16,-3-3-5-16,-1-4-1 0,-8-11 0 15,1 3 2-15,-2-6-1 0,-7 2-12 0,3-6 10 16,-6 5-4-16,-7-10 4 0,-4-8-3 16,-6-1 0-16,4-4 0 0,-14 0 0 0,7-1 5 15,-4-1-5-15,-4 0 10 0,-9-5-4 16,17 9-5-16,-10-6-1 0,-7-3-3 16,14 10 1-16,-14-10 10 0,13 3-6 0,-13-3-5 15,9 5 0-15,-9-5-39 0,11 4-39 16,-4 2-31-16,-7-6-35 0,17 0-39 0,-17 0-47 15,0 0-66-15,22-10-134 16,-15 2 15-16,-3-2-163 0,-4-5-74 0</inkml:trace>
  <inkml:trace contextRef="#ctx0" brushRef="#br0" timeOffset="47850.7">8090 16562 1682 0,'-11'-14'26'0,"5"-3"17"16,-4 10 5-16,7-2-10 0,-5 0-1 0,8 9-5 0,0 0-1 0,0 0 11 0,21-8 7 0,-21 8 4 0,36 8 0 0,-6 1 8 0,3 3-3 16,21 1-3-16,0 3 1 15,-1 5 5-15,3 1 0 0,4 3-4 0,14 3-5 16,5 10 0-16,-1 2 11 0,-2 4-10 15,4 5 0-15,-10-2-10 0,-4-2 12 0,-5 7 3 16,-11-7-2-16,-7-8 12 0,-10-5 2 16,-9 7-2-16,2-4 12 15,-13-9 10-15,-8 3-14 0,-16 1-11 0,-8 10-2 16,-11 3-3-16,-8-4-9 0,-18 16-2 0,3-5-10 16,-1 3-4-16,-9 0 0 0,12-3-15 15,2 0-11-15,13-11-30 0,2-3-22 0,4-4-17 16,3-10-20-16,10-1-25 15,4-9-22-15,3-2-29 0,3 0-18 0,1-1-27 16,6-6-14-16,0-3-46 0,0 0-82 16,0 0-71-16,0 0-167 0,0 0-80 0</inkml:trace>
  <inkml:trace contextRef="#ctx0" brushRef="#br0" timeOffset="56900.5">17779 16898 2628 0,'0'0'114'0,"0"0"13"0,0 0-30 0,0 0-2 0,0 0-9 0,0 0-16 0,-40-17-4 0,40 17-5 0,-26-4-21 0,16 1 6 0,10 3-7 16,-30-4-3-16,30 4-9 0,-37 7 2 0,11 1-10 15,-18 12 17-15,1-8-4 0,-8 13-9 16,5 0-4-16,-1 3 2 0,-2 0 1 0,-2-2 1 16,15-1-9-16,-4 3 2 0,7-13-3 15,9-1-2-15,4 0 0 0,-4-3 6 16,15-2-30-16,-4-1 25 0,2-4 6 16,5 0 16-16,6-4 19 0,-13 9 31 15,13-9-5-15,0 0-4 0,-27-16-10 0,27 2-7 16,-3-4-2-16,0-9-8 0,3-8-1 15,6-18-12-15,-6-1-3 0,10-7-1 0,-4-2-5 16,15-9-2-16,-9 18 6 0,-4-2 2 16,-2 6 6-16,7 13 8 0,-2 9 4 15,-8 6-5-15,7 2-8 0,-7 5-9 16,0 5-4-16,-3 10-2 0,14-4-1 0,-14 4-3 16,0 0 0-16,27 31-1 0,-14-8-2 15,0 7 0-15,4 11-2 0,-1 8-2 16,1 1 4-16,-7 7-1 0,4 1-1 0,-5-1-2 15,1 1 1-15,1-3-2 0,-5 0 3 16,7-5 0-16,-10-8 0 0,8-6-4 16,-5-10-1-16,4 5 2 0,1-9-1 0,-8-1-9 15,3-7-46-15,1 1-34 0,-1-7-78 16,5-1-111-16,-1-7-132 0,7 0-204 0,2-11 19 16,5-5 61-16,12-12-347 0,8-4-354 15</inkml:trace>
  <inkml:trace contextRef="#ctx0" brushRef="#br0" timeOffset="57091.3">18100 17042 2650 0,'0'0'106'0,"0"0"-3"0,0 0-1 0,0 0 2 0,6-22-10 0,-3 12-7 0,7-5-7 0,10-6-13 0,7 2 1 0,16-13-8 0,1 4-12 15,2-2 0-15,1 5-10 0,-4 0 2 0,8 5 5 16,-15 6-6-16,-9 0-21 0,0 2-69 15,-8 5-67-15,5-1-64 0,-10-1-67 16,-1 1-64-16,-4 0-115 0,-2-1-42 16,-3 5-206-16,-4 4-170 0</inkml:trace>
  <inkml:trace contextRef="#ctx0" brushRef="#br0" timeOffset="57274.45">18343 16465 2037 0,'-14'-16'79'0,"1"2"15"0,10 6 27 16,-7 1 13-16,10 7-13 0,-10-8-6 15,10 8-18-15,0 0-13 0,-10-2-9 0,10 2-12 16,0 0 7-16,-3 30-14 0,-5-14-1 16,12 15-9-16,0 5 7 0,-4 1-9 15,6 13-2-15,7 5 0 0,4 0-1 16,3-1-39-16,3-4-62 0,4 3-63 16,-3-10-73-16,6-8-83 0,6-5-167 0,4-10-18 0,-4-8-184 15,21-2-143-15</inkml:trace>
  <inkml:trace contextRef="#ctx0" brushRef="#br0" timeOffset="57683.37">19689 16599 2032 0,'3'-18'123'0,"-6"4"17"0,-7 2 2 16,4 2-17-16,-11 2-13 0,-7-2-5 16,5 7-13-16,-8-1-2 0,0 4-17 0,-3 3-8 15,0 1 5-15,-9 6-9 0,5 2-11 16,-13 9 4-16,11-6-12 0,-1-1-4 0,10 2 2 15,-3-1-11-15,4 0-3 16,6-4-4-16,0 0 3 0,-4 2 5 16,8-6 8-16,9-2 27 0,-9 2 28 0,16-7 31 15,-21 3-3-15,21-3-5 0,-16-10-10 16,16-5-18-16,-7-2-7 0,7-12-7 0,0-4-12 16,0-23-6-16,7 1-4 0,6-2-5 15,11-11 4-15,-8 18 6 0,-2 3 12 16,5 2 9-16,-5 10 13 0,-4 10 6 0,0 2-10 15,-3 9-6-15,-4-3-18 0,0 6-11 16,7 6-8-16,-10 5 3 0,0 0-5 0,30 12 9 16,-16 9-20-16,2 4-6 15,4 17 4-15,-4 8-2 0,5 2-2 0,-4 5 2 16,2-4-8-16,5 15 1 0,-11-11-4 16,1 1-12-16,-5-6-45 0,8 3-44 0,-4-7-56 15,1-11-87-15,-4-4-125 0,-4-12-107 16,8 3-158-16,-1-6-17 0,-3-10 77 15,0 1-414-15,7-7-447 0</inkml:trace>
  <inkml:trace contextRef="#ctx0" brushRef="#br0" timeOffset="57856.4">19996 16835 2926 0,'6'-15'81'0,"2"5"-6"16,-2-1 10-16,4-1-10 0,7-5-8 0,2-5-1 15,19-6-11-15,8-7 4 0,17-8-15 16,-3 6-1-16,10-3 2 0,-10 5-56 15,-6 4-86-15,-4 6-85 0,-4 3-89 16,-13 7-98-16,-6 5-122 0,-3 6 47 0,-8 4-154 16,-5 1-96-16</inkml:trace>
  <inkml:trace contextRef="#ctx0" brushRef="#br0" timeOffset="58401.86">20380 16827 1796 0,'-37'22'39'15,"7"-1"-5"-15,10-10 0 0,6 3 4 16,1-7 2-16,7-4-1 0,6-3-1 15,0 0-5-15,0 0-3 0,66-28-4 0,-6 3-2 16,24-10-23-16,6-2-41 0,6-1-23 16,7-5-33-16,30-7-15 0,1-1-8 15,-24 8 6-15,-3 0 3 0,-7 4 3 16,-4 1 16-16,-6 2 22 0,-6 4 31 0,-30 10 54 16,-15 7 37-16,-9 2 22 0,-6 6 4 15,-11 2-1-15,-13 5 13 0,0 0 10 0,6 18 6 16,-19 4 5-16,-10 18 6 0,-4 5-3 15,-3 2-10-15,3 3-9 0,-9 10-3 16,23-7-2-16,13-1-17 0,3 1-5 16,10-6-8-16,7-2-12 0,17-2 9 0,6-11-4 15,14-2-5-15,-1-7-12 0,14-11 1 16,4-4 8-16,-1-8-3 0,1-5-10 16,2-10 0-16,-6-2-6 0,-7-1 1 15,-3-7-8-15,-6 1 8 0,-15-5-7 0,2 0-5 16,-18 4-1-16,-13 0-1 0,-3 1-2 15,-7 2-3-15,-7 1-1 0,-10-4 1 0,-2 0 3 16,-5 6-4-16,-2 2 0 0,-22-5 0 16,2 4-5-16,-11 0-3 0,-6 5 18 15,-7 4 4-15,-7 0-2 0,-2-2-2 16,-2 3 19-16,15-6 11 0,-1-3 3 0,11-8 6 16,12-4-8-16,10-8-1 0,12-4-6 15,8-3-3-15,14 4-3 0,14-13-13 0,16-10-1 16,13 1 1-16,10 10-7 0,0 9-7 15,-3 11 6-15,1 3-5 0,-5 13-11 16,-2 3 8-16,-11 13 0 0,0 4 4 16,-3 10 0-16,7 11-2 0,-4 10 6 0,-9 8-9 15,-1 7 3-15,-7 1-5 0,2 5-26 16,-6-1-61-16,1 0-65 0,4-3-68 0,-7-2-81 16,4-2-141-16,-8-11-56 0,-6-8 46 15,0-5-222-15,0-5-166 0</inkml:trace>
  <inkml:trace contextRef="#ctx0" brushRef="#br0" timeOffset="59183.49">21250 18039 2136 0,'-18'-2'182'0,"18"2"-12"0,-16-7-16 0,16 7-11 15,-6-16-4-15,6 16-22 0,52-34-4 0,19-1-7 0,22-4-6 16,67-11 6-16,14 0 10 0,16-7 5 16,13 0-1-16,10-5-12 0,14-6-7 15,0 4-5-15,-11-3-10 0,-20 10-8 16,-12 0-4-16,-20 5-4 0,-25 4-8 0,-45 12-8 16,-11 7-14-16,-23 4-50 0,-17 10-45 15,-10 1-75-15,-6-3-74 0,-6 9-68 0,-12-5-91 16,5 2-188-16,-4 2 31 0,0-7 61 15,0-2-231-15,0 2-184 0</inkml:trace>
  <inkml:trace contextRef="#ctx0" brushRef="#br0" timeOffset="60650.17">25027 16023 2118 0,'3'-24'99'0,"0"5"13"0,0 4 19 15,4-2 33-15,-7 0 11 0,0 6 8 0,0 1 2 16,0 10-16-16,3-15-19 0,-3 7-10 15,0 8-18-15,6-14-15 0,-6 14-16 16,0 0-5-16,0 0-10 0,0 0-7 16,0 0-5-16,8 29-8 0,-2-7-3 0,-3 3-5 15,1 11-4-15,2 2 1 0,-3 13-10 16,-6 5-3-16,6-1-1 0,5-5-7 16,-8-5 0-16,3-8-2 0,0 2 2 0,0-3-7 15,-3-8 0-15,0 0 1 0,0-9-4 16,0 1 3-16,0-1-1 0,4-2 1 0,-4-5 7 15,-4 2 39-15,8-3 46 16,-1-4 41-16,-3-7-8 0,0 0-3 0,0 0-23 16,0 0-10-16,-7-32-21 0,-2 2-2 15,1-20-13-15,5-10-6 0,0 0-7 0,0-5-9 16,3-6-1-16,6-8-9 0,5 1-3 16,-8 16-6-16,3-1-5 0,1 1-13 15,4 5 15-15,-2 4-17 0,1 6 2 0,4 9 0 16,-4 9-6-16,2 3-1 0,6 3-10 15,-2 6 6-15,1 4-7 0,3 6 0 0,3 3 8 16,-3 11-7-16,10 7 2 0,-3 6-2 16,9 14 2-16,-9 5 2 0,3 5-1 15,-9 5 1-15,-5 2-1 0,1 2 5 0,-7-3-2 16,-1 3 7-16,-1-6-3 16,-2-9-1-16,-6-8 2 0,0-8-3 0,3-2 10 15,-3-5 6-15,0-7 6 0,0-6-10 16,0-2 1-16,0 0 1 0,-30-27-10 0,0-9-2 15,7 11 0-15,-7-7 2 0,6 5 1 16,5 7-6-16,2 5-9 0,0 0-2 0,0 10-5 16,-3 1 3-16,20 4-5 0,-43 17 5 15,16 5 0-15,-3 13 2 0,7 2-4 16,0 8 8-16,0-1 7 0,2-1-9 0,8-5 4 16,7-8-6-16,3-5 8 15,3-5 0-15,0-2 1 0,6-6-7 0,4-5 4 0,4-8 0 16,11-7-1-16,19-17-18 15,2-5-12-15,5-18 5 0,-8 9 3 0,-10-4 4 16,1 3 0-16,-5 2 2 0,-8 9 4 0,-4 5 2 16,-4 6-4-16,1 4-5 0,-5 3-6 15,1 4 5-15,4 7 3 0,-14 0 2 16,16 21 4-16,1-4 6 0,-7 11-5 16,7 2 5-16,5 10-2 0,2 2 3 0,6-4 4 15,0-4 3-15,-6-10-8 0,-5-5 6 16,8-9 3-16,6-6 5 0,-3-5-2 0,8-9-4 15,8-11 4-15,-3-4 0 0,-3-7 6 16,0-4-8-16,-13 3 0 0,-4 2 3 16,-6 6-4-16,-4 7-1 0,-3 4 0 0,0 2 1 15,0 1-6-15,-3 4 1 0,-1 4-2 16,-6 3 2-16,0 0-3 16,10 18 2-16,-6-1 7 0,3 2-2 0,-1 5 0 0,-3 1 4 15,4 1-5-15,10-1 2 0,-7 0 3 16,4-1 0-16,-8-9 6 0,7-5-3 15,-2-5 4-15,5-3-1 0,1-4 2 0,2-3 0 16,-2-5-3-16,7 0 0 0,-2-2 9 16,-4-5-12-16,-2 6 1 0,-2 1 0 0,-1-1 3 15,-3 2 2-15,0 0-6 16,0 2 1-16,-4 0 3 0,1 2-1 0,-7 5-5 0,10-10 0 16,-7 7 0-16,4-1 3 15,-7 4-6-15,7-8 12 0,-7 8-4 0,10-13-3 16,-7 1 2-16,4-1-3 0,-1-9 2 15,2-13-4-15,-2-22-2 0,-3-11 8 16,-6-22-6-16,-7-10-1 0,0-11 2 0,-17-25-4 16,-13-7 0-16,-10 3 1 0,-14 9-6 15,-21 10-1-15,-9 13 2 0,-13 16-5 0,-7 19 5 16,21 25-6-16,-10 14 0 0,0 14 0 16,-4 12 5-16,1 18-4 0,-11 17 5 0,-20 26 2 15,0 22-5-15,-3 20 3 0,-6 17 4 16,2 20-4-16,-36 72 2 0,17 17 10 15,20 18-2-15,33-4 0 0,44-60 7 16,28-5-3-16,25 0 0 0,23-15 7 16,34-13 2-16,26-21-3 0,26-17 5 0,21-21 10 15,27-28 24-15,15-25 22 0,4-27 18 16,51-24 5-16,20-26 1 0,5-16-10 0,58-30-5 16,-4-11-8-16,-12-6-5 0,-19-8-8 15,-61 28-10-15,-2 3-2 0,-12 2-6 0,-13 4-4 16,-24 9-3-16,-17 7-4 0,-40 18-4 15,-17 6 2-15,-19 15-3 0,-10 2-4 0,-13 10-6 16,-14 2-9-16,-10 4 4 0,-10 5-27 16,0 3-34-16,0 0-75 0,0 0-48 15,-54 12-44-15,24 4-62 0,0-1-72 16,-3 0-53-16,-1 2-74 0,4-2-122 0,-3 3-74 16,0-1 60-16,6-2-487 0,0 3-569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0T06:04:34.4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16503 7582 1911 0,'0'0'190'0,"-17"8"5"0,17-8 1 0,0 0-5 0,-10 4-13 0,10-4-16 0,0 0-6 16,0 0-8-16,0 0-11 0,0 0-7 0,0 0-9 15,0 0-9-15,0 0-10 16,37-15-10-16,-14 5-9 0,10-5-8 0,21-3-9 16,6-1-6-16,-14-4 0 0,11 4-9 15,0-3-1-15,0 1-7 0,-11 4-3 0,-10 2-6 16,-9 5-28-16,0 2-51 0,-10 1-58 16,2 4-57-16,-5 0-44 0,-1 6-47 15,-13-3-44-15,14 7-50 0,-14 0-97 0,0-7-42 16,-11 25 48-16,2-7-185 0,-8 0-118 15</inkml:trace>
  <inkml:trace contextRef="#ctx0" brushRef="#br0" timeOffset="215.46">16650 7860 1883 0,'-14'9'98'16,"1"0"33"-16,2-9 23 0,11 0-1 16,0 0-7-16,0 0-7 0,0 0-16 0,0 0-8 0,0 0-8 15,0 0-5-15,24-31-10 16,-7 16-7-16,13-6-13 0,23-4-2 0,0-4-4 15,4 4-11-15,0-4-5 0,0 4-2 16,-5-3-2-16,5 6-7 0,-3-2-6 16,-7 5 2-16,-11 6-7 0,-9 2-37 0,-1 3-47 15,-2 5-36-15,-4-3-26 0,-1 4-31 16,-5 2-31-16,-1 2-43 0,-2 4-29 16,-11-6-44-16,9 10-94 0,-5-3-31 15,-4-7-152-15,-4 12-74 0</inkml:trace>
  <inkml:trace contextRef="#ctx0" brushRef="#br0" timeOffset="4569.24">18380 7225 1844 0,'0'-10'159'0,"0"10"6"0,-4-15-14 0,4 15-7 0,0 0-20 0,0 0-14 0,0 0-2 0,0 0-6 0,0 0 8 16,20 50-1-16,-13-21 4 0,3 7-2 16,0 16 0-16,0 0 0 0,3 4-10 15,-13-2-2-15,7 2-6 0,2-1-11 0,-9-5-7 16,11 3-3-16,-5-3-8 0,-6-8-6 15,7-8-11-15,-7-3 3 0,6-6-8 0,-6-6-32 16,8 2-43-16,-2-10-67 0,4-2-88 16,-4-8-84-16,-6-1-73 0,27-11-130 15,-6-4-32-15,5-9 51 0,14-5-221 16,7-3-171-16</inkml:trace>
  <inkml:trace contextRef="#ctx0" brushRef="#br0" timeOffset="5133.12">19686 7429 2080 0,'0'0'109'0,"11"-10"18"15,-11 10 17-15,6-4 2 0,-6 4 12 16,0 0-7-16,0 0-9 0,0 0-18 0,3-11-10 16,-3 11-13-16,0 0-10 15,0 0-6-15,0 0-6 0,0 0-14 0,0 0-4 16,-50 15-1-16,23-6-12 0,1 3-3 15,-4 1-3-15,-7 1-6 0,-13 9-5 0,3-3-3 16,4-1-4-16,-7 6-2 0,4-1-1 16,-1-2 0-16,10-4-1 0,7-4-6 15,0 1 0-15,3-5-2 0,11 1 1 16,-11-1 3-16,7-2-4 0,7 0-5 0,-4 3 3 16,4-9 17-16,2 2 11 0,11-4 20 15,-16 7 12-15,16-7 0 0,0 0-9 16,0 0 0-16,-30-11-7 0,27 4-7 0,-3-8-3 0,-2-2-6 15,11-7-1-15,2-2-7 16,-2-13-1-16,7-15-2 0,2-4 0 16,2-2-3-16,-1 3-2 0,1-3 1 0,-1 6 11 15,1 8 1-15,-11 9 5 0,7 9 3 16,-4 3-5-16,-6 4-3 0,0 9-5 0,4-2-7 16,-1 3-1-16,-3 11-3 0,14-2-4 15,-14 2 1-15,23 20-2 0,-7 5 0 0,5 18 0 16,-2 4 3-16,1 7 3 15,-6 3 15-15,6 14 14 0,-11-9 10 0,2 1-1 16,-5-1-2-16,4 1-4 0,1-1 0 0,-2-1-10 16,4-6 5-16,-2-4-9 0,-8-1 3 15,0-8-3-15,4-13 0 0,-1-4-10 0,2-2 3 16,-5-6 0-16,0-3-3 16,-3 0-2-16,4-3 4 0,-1-3-13 0,-3-8-44 15,6 7-48-15,-6-7-57 0,0 0-88 16,14-1-89-16,-14 1-96 0,13-15-87 0,-7 2-168 15,8-4 42-15,-1-3 75 0,4 3-411 16,3-7-432-16</inkml:trace>
  <inkml:trace contextRef="#ctx0" brushRef="#br0" timeOffset="5455.09">20426 7492 2851 0,'0'0'52'0,"0"0"6"0,11 8 13 0,-11-8 16 0,0 0 10 0,0 0 6 0,0 0-11 0,36-6 2 0,-9-2 2 0,6 1-8 15,20-11-2-15,10 7-6 16,-6-4-4-16,6-1-2 0,5 0-6 0,-5-1-5 15,0 6-10-15,-6-4-1 0,-11 5-4 0,-9 0-1 16,-11 5-8-16,-2-1-4 16,3 2-1-16,-5-2-35 0,-5 4-65 0,-4 0-63 15,5 2-72-15,-18 0-79 0,12-4-87 16,-12 4-180-16,8-7 53 0,-8 7 54 16,-8-12-213-16,8 2-149 0</inkml:trace>
  <inkml:trace contextRef="#ctx0" brushRef="#br0" timeOffset="5700.56">20889 7007 2126 0,'-6'-4'207'16,"-1"-2"-7"-16,7 6-17 15,0 0-16-15,-9-5-19 0,9 5-17 0,0 0-12 16,-8 18-6-16,2 7-9 0,12 7 7 16,-9 8 7-16,6 14-3 0,-3 10 3 15,3-4-4-15,5-1-8 0,-5 4-8 0,0-1-6 16,7 1-12-16,-7-5 0 0,8-4-10 15,-8-12-3-15,0-3-6 0,4-7-3 0,-7-4-4 16,6-6-8-16,-3-1-13 0,-3-6-18 16,8-1-39-16,-5-10-72 0,-3-4-92 0,3 4-77 15,-3-4-90-15,0 0-93 0,0-21-115 16,0 9 36-16,7-5-313 0,-4 2-324 16</inkml:trace>
  <inkml:trace contextRef="#ctx0" brushRef="#br0" timeOffset="8000.8">22016 7353 2500 0,'-6'-11'43'0,"-5"5"14"0,1 2 7 0,10 4-1 0,-9-7-3 0,9 7-5 0,-14-6-4 0,14 6-4 0,0 0-7 16,-30 10-1-16,17 1-4 0,-1 2-5 0,4 3 0 15,-3 1-1-15,3 8-5 0,3-1-5 16,11 2 3-16,-1 3-4 0,0-2-2 0,4 0-1 15,6 1 1-15,14 7 1 0,-3-12-6 16,3-3 2-16,6-5-2 0,3-5 1 16,7-3 6-16,1-4-8 0,-11-2 1 0,7-1-1 15,0-1 5-15,-7-6-9 16,0-2-5-16,-6 5 7 0,-3-1 1 0,-4 2-7 0,-1-4 6 16,-5 0 0-16,2-4-2 15,-2 4 8-15,-7-3-2 0,-4-1-15 16,-3 11 6-16,3-18 8 0,-9 10-6 0,-4-5-10 15,-1 2 2-15,-5 1 1 0,-1-2-4 16,-2-1 9-16,-14-2-6 0,-2 1 8 0,-14-7-4 16,-5-1 0-16,8-6 0 0,-4 3 2 15,-1-4 4-15,2-4 2 0,8 1 7 16,5-7 5-16,6 0-4 0,3-1-1 0,11-6 1 16,2 13-2-16,8-1 6 15,6 5-7-15,0 0-7 0,3 3 10 0,4 1-8 0,3-3-2 16,6 3-2-16,-9 10-10 0,6 2 13 15,11 3 1-15,-5 2-5 0,5 8-1 16,-1 4-3-16,4 0 4 0,3 12-3 16,-3 2 11-16,6 11-8 0,-3 4 4 15,0 5-4-15,-6 6 8 0,-8 1-8 0,-3 3 3 16,7-2 5-16,-6 3-2 0,-11-6-24 16,7-11-35-16,-7 2-56 0,4 1-60 0,0-4-73 15,3-1-86-15,0-10-151 0,-1-5 10 16,5-8-197-16,-1-3-158 0</inkml:trace>
  <inkml:trace contextRef="#ctx0" brushRef="#br0" timeOffset="8215.02">23256 7115 2120 0,'0'0'159'0,"17"-5"-17"0,-17 5-10 0,13-7-13 0,-13 7-9 0,14-9 6 0,2 0-8 0,1 2-6 0,13-6-6 16,16-8-16-16,8 5-3 0,6-2-9 16,3 0-6-16,-6 4-3 0,0-3-7 0,-11 6-16 15,-9 1-75-15,3 2-98 16,-10 4-118-16,-4-2-121 0,-6 3-120 0,-10 1 43 16,1 2-187-16,-11 0-138 0</inkml:trace>
  <inkml:trace contextRef="#ctx0" brushRef="#br0" timeOffset="8391.85">23479 7378 1933 0,'-16'14'44'16,"6"-3"2"-16,0-4 6 0,10-6 9 15,0-1 24-15,0 0 7 0,0 0 5 0,0 0 0 16,56-19-10-16,-22 6-11 0,-1-1-10 16,24-9-2-16,-7 3-10 0,0 1-5 15,-3-2-30-15,-8 6-40 0,-2 2-43 0,-7 1-48 16,-7 5-56-16,-5 0-53 15,-2-2-73-15,-2 5-128 0,-5-1-129 0,1-1-54 16</inkml:trace>
  <inkml:trace contextRef="#ctx0" brushRef="#br0" timeOffset="9517.43">25273 7019 1759 0,'-3'-22'135'0,"6"7"-4"16,4 0-5-16,-4 1 1 0,7-3-6 0,0 0-12 0,10 2-16 0,0 3-9 0,10-2-5 0,3 1-10 0,4 2-8 15,2 4-7-15,-1 7-5 0,-5 3-2 16,0 1-7-16,4 7-2 0,-7 3-4 16,-3 7 4-16,-1 14-10 0,-9-1 3 0,-14 4-2 15,-3-1-5-15,-10 19 4 16,-7-3 3-16,-2-2 5 0,-2 2 14 0,2-6-10 0,-5-1 9 15,-2-4-9-15,2 1-2 16,11-9-1-16,-1-9 0 0,1-2-1 0,7-5-11 16,-2-3 3-16,5-4-7 0,0 3 6 15,0-4 4-15,3-1-12 0,0-9 7 16,14 13 7-16,2-9-2 0,1-4-3 0,9 0-6 16,4-1-1-16,4-6-6 0,6 1-3 15,3-1 15-15,13-5-4 0,-8 3-42 0,-12 0-44 16,1-1-76-16,-7 0-67 0,0-2-79 15,0 1-98-15,-7 4-139 0,0-3 54 0,-3-4-223 16,4 3-186-16</inkml:trace>
  <inkml:trace contextRef="#ctx0" brushRef="#br0" timeOffset="9903.58">26416 6910 2150 0,'7'-24'102'0,"10"3"-12"0,-4 3-8 16,3 3-3-16,1 0-13 0,3 2-3 16,3 1-10-16,-3 2-7 0,4 3-6 0,0 4-3 15,-5 0 1-15,1 9-4 0,4 5-3 16,6 7-4-16,-8 6 1 0,8 15-5 16,-9 1 1-16,-8 7 0 0,-6 3 4 15,-14 0 4-15,0 7-2 0,-6-1 5 16,-7 2 8-16,-4-5 0 0,5-2 5 0,-4-5-9 15,5-2-6-15,2-10 1 0,7-8 0 16,1-5-6-16,2-10-4 0,2 3 17 0,11-10 6 16,7 2-1-16,-14-6-5 0,46-6 3 15,-16 2-11-15,10-6 5 0,-3-1-12 16,13-3 5-16,-10 2-11 0,-3 1 7 16,-4 1-16-16,-6 3 9 0,0-1-9 15,-2 1-10-15,-4 4-6 0,-4 0-37 0,-1 3-37 16,-16 0-29-16,30 3-32 0,-16 0-31 15,-14-3-42-15,13 9-44 0,-13 0-53 0,3-2-109 16,0 2-21-16,-3 0-152 0,-3-1-93 16</inkml:trace>
  <inkml:trace contextRef="#ctx0" brushRef="#br0" timeOffset="12368.96">5900 9401 1839 0,'-24'0'121'0,"7"4"-4"0,17-4-10 0,-22 0-5 0,22 0-13 0,0 0-9 0,-11 5-11 0,11-5-10 0,0 0 1 15,0 0-4-15,44 9-8 0,-11-6 14 0,4 0-2 16,6-3 0-16,7-3-6 0,23 0-4 16,-2 2 1-16,-2 1-6 0,-2-8-4 0,-1 8-2 15,-9-3-3-15,-6 3-4 0,-2-6-2 16,-2 5-7-16,-1 1 4 0,-5 0-18 16,-1 0-58-16,-10 0-44 0,-4-3-32 0,1 0-32 15,-4-1-57-15,-6-4-46 16,-1-5-88-16,-2 1-87 0,-8-2-138 0,-2-4-75 15</inkml:trace>
  <inkml:trace contextRef="#ctx0" brushRef="#br0" timeOffset="12604.91">6809 9110 1743 0,'-9'-10'87'15,"-2"7"12"-15,11 3 5 0,-10-7-4 16,10 7-11-16,0 0-10 0,-6-8-13 0,6 8-9 16,0 0-4-16,30-6-3 0,-6 6-7 15,6 4-1-15,3 1-6 0,13 0-4 0,14 6-3 16,0 6-1-16,7 2-1 0,-7 4-4 15,0-1-1-15,3 14-7 0,-19-7 2 16,-4 0 7-16,-10 5-1 0,-7 3 0 0,-13 1-1 16,-7-5 3-16,-9 17-3 15,-12 0 0-15,-4 1-2 0,-19 6 0 0,-2-1-5 16,-4-6 2-16,7-13-8 0,-3 1-31 16,0-2-43-16,-4-4-50 0,11-2-55 0,-2-3-47 15,13-2-62-15,1-7-165 0,7 0-159 16,1-6-101-16</inkml:trace>
  <inkml:trace contextRef="#ctx0" brushRef="#br0" timeOffset="13605.37">15526 9105 1845 0,'0'0'102'0,"0"0"24"0,-27-5 21 0,27 5 19 0,0 0 1 0,-19 0-14 0,19 0-1 0,0 0-14 0,0 0-24 16,-14-3 6-16,14 3-14 0,0 0-8 15,0 0-10-15,0 0-13 0,33-15-7 0,-3 8-1 16,11-6-12-16,-5 2-4 16,4 3-2-16,3-3-3 0,-5 4-5 0,1-6-4 15,-2 8-13-15,-7-2-51 0,0 0-92 16,-10 1-82-16,-1 1-80 0,-5 3-57 16,-1 2-123-16,-2-4-14 0,-11 4 50 0,0 0-156 15,0 0-82-15</inkml:trace>
  <inkml:trace contextRef="#ctx0" brushRef="#br0" timeOffset="13790.92">15529 9385 1716 0,'-13'15'17'0,"7"-5"19"0,-5-1 22 15,8-3 17-15,3-6 8 16,0 0-1-16,0 0 0 0,0 0-5 0,44 0-6 0,-11-7-6 16,10-1-4-16,11-8-6 15,-8 7-5-15,-5-1-3 0,-2-3-6 0,1 2 0 16,-4 3-9-16,2-3-3 0,-16-2-30 15,5 4-43-15,0-1-51 0,-10 3-42 16,-4-1-46-16,0 5-35 0,4-4-66 0,-4 1-314 16,-6 5-96-16</inkml:trace>
  <inkml:trace contextRef="#ctx0" brushRef="#br0" timeOffset="19202.98">18253 9380 1825 0,'0'0'77'0,"0"0"13"0,0 0-2 0,0 0 0 0,0 0-5 0,-14-20-8 0,14 20-8 15,-13-9-6-15,13 9-6 0,-17 0-4 16,17 0-9-16,-30 6-3 0,11-3-5 0,-8 5-4 16,-3-1-4-16,0 0 1 15,-3 4-6-15,-4 1 0 0,-10 8-4 0,1-2 1 16,5-1-4-16,11-2-1 0,-3 0 0 15,6 0-2-15,5-2 0 0,-5 1-1 0,3-6 1 16,7 2-5-16,1-3 5 0,-1 1 5 16,7-4 15-16,0 3 15 0,10-7 21 15,-20 6 18-15,20-6 12 0,-13 8 13 0,13-8-8 16,0 0-9-16,0 0-15 0,-30-15-3 16,26 5-9-16,1-4-2 0,3 0-12 15,0-5 1-15,3-6-8 0,1-8-7 16,12-15 1-16,1 1 0 0,6 0-3 0,-6-2 5 15,7 6 5-15,-8 11 6 0,-10 6 10 16,11 1 7-16,-7 4 2 0,1 4 5 0,-5 5-2 16,1-6-9-16,-1 11-3 0,-3-4-8 15,2 1-8-15,-5 10-10 0,9-10-1 16,-9 10-6-16,0 0-3 0,21 18-1 0,-12-1-3 16,4 4-1-16,1 11-2 0,-11 3-2 15,7 15 1-15,0 8-1 0,-3-1-2 16,-4 3 3-16,4-2 1 0,-4-7-3 0,0 5-1 15,8-6-3-15,-8-10 1 0,0-5 3 16,7-9-5-16,-7-1-30 0,11 0-38 0,-4-7-41 16,7-2-51-16,-1-1-67 0,1-5-62 15,-1-5-64-15,5-5-69 0,2 0-170 0,3-5 54 16,7-5 52-16,5 0-250 0,11-11-218 16</inkml:trace>
  <inkml:trace contextRef="#ctx0" brushRef="#br0" timeOffset="19751.16">19516 9300 2121 0,'13'-7'5'0,"-3"-1"23"0,-10 8 26 0,11-9 21 0,-11 9 19 0,3-8-2 0,-3 8 0 0,0 0-2 0,0 0-13 15,0 0-8-15,0 0-8 0,0 0-6 16,-24-11-3-16,24 11-2 0,0 0-7 15,-43 12-6-15,26-5-5 0,-13 4-2 16,-3 2-4-16,-21 5-6 0,8 1 0 0,-1 1 4 16,-2-1 12-16,-2 5-7 0,1-5-6 15,4 2 11-15,9-4-12 0,7-5 6 0,7 1-4 16,2-8-4-16,5 2 3 0,-1-1-1 16,4 1 2-16,-1-4 21 0,1 2 6 15,13-5 13-15,-9 7 2 0,9-7 7 0,-17 4 7 16,17-4-3-16,0 0-9 0,0 0-8 15,-21-16-4-15,18 6-3 0,3-5-7 0,0-8-6 16,8-2-4-16,1-2-3 0,4-21-2 16,4 4-4-16,10-5-5 0,3 2 4 0,-14 0 0 15,14 2 2-15,-6 2 15 16,-1 6 16-16,-10 5 3 0,4 8 10 0,-10 5-5 16,3 6-7-16,-3-2-4 0,-1 3-10 0,1 3-11 15,-7 9-1-15,6-1-8 16,-6 1 2-16,17 15-2 0,-7 2-3 0,0 6 0 15,-3 7-3-15,6 17 0 0,0 3-2 16,-13 3 3-16,0-1-4 0,11 4 2 0,-5 1-2 16,-3 0-1-16,4-4 4 0,-7-6 1 15,3-10-2-15,1-1-5 0,0-6 2 0,2 3-3 16,-3-8-5-16,0 0-32 16,4-8-44-16,-1-1-49 0,2 2-67 0,-5-2-73 15,0-8-81-15,0-1-75 0,7-2-167 16,-10-5 22-16,20 0 50 0,-7-4-313 0,4 3-306 15</inkml:trace>
  <inkml:trace contextRef="#ctx0" brushRef="#br0" timeOffset="19986.09">20013 9447 2485 0,'13'-10'66'0,"4"3"3"0,-4-4 5 0,4 7 19 0,-1-1 13 0,-2-5 0 0,10-3 1 15,5 1-14-15,5-1-9 0,2 1-5 16,14-6-8-16,3 4-5 0,4-7-7 0,0 4-6 16,-3-1-3-16,5 7-11 0,-19 3 5 15,0-3-13-15,-13 4 2 0,3 0-12 0,-10 1-51 16,-4 1-63-16,2 3-53 0,-6-3-55 16,1-1-79-16,-5 5-126 0,-8 1-83 0,0-8 54 15,0 8-160-15,-14-9-95 0</inkml:trace>
  <inkml:trace contextRef="#ctx0" brushRef="#br0" timeOffset="20237.32">20449 9026 1915 0,'-3'-7'165'0,"3"7"-10"0,0 0-15 0,0 0-20 0,0 0-8 16,0 0 3-16,0 0 17 0,-14 25 11 15,11-7-5-15,0 7 5 0,3 6 3 16,-7 6-4-16,1 18-4 0,3-3-5 0,-5 5-7 15,5-1-14-15,3 4-10 0,0-2-9 16,0-1-5-16,0-6-10 0,0-8-5 0,3-2-7 16,-3-8-4-16,0-7-13 0,8-1-5 15,-8-1-29-15,3-7-23 0,0-1-31 0,0-7-77 16,4-4-102-16,-7-5-78 16,0 0-90-16,0 0-182 0,17-25 40 0,-11 7 62 15,1-3-255-15,4-8-214 0</inkml:trace>
  <inkml:trace contextRef="#ctx0" brushRef="#br0" timeOffset="23271.25">21559 9505 2148 0,'-3'-15'46'0,"-6"1"18"0,1 0 20 0,-2 3 18 0,4 3 16 0,0 0 10 0,-2-1 5 0,8 9-16 0,-13-8-9 15,13 8-11-15,-17-6-12 0,17 6-6 16,-26 13-10-16,16-3-6 0,-7 5-4 15,7 11-2-15,-3 3-13 0,6-8-6 16,4 13-4-16,3-4 3 0,3 2-3 0,14 8-3 16,6-1 0-16,4 0-6 15,6-10 0-15,7-4 0 0,10-1 1 0,-7-12-8 16,17-2-3-16,-6-7 1 0,-4-2 3 0,-4-2 3 16,1-5-6-16,14-5-9 0,-19 3 4 15,-8-3-2-15,-11-3-1 0,4 3-3 0,-14-3 3 16,-3-7 1-16,-3 6-7 0,-7-2 1 15,0-5 0-15,-11 1-2 0,2 0 0 0,-7-4 2 16,-1 6-5-16,-4-3 4 0,2 6-5 16,-8-2 5-16,3 4-9 0,-6-4 7 15,0-1 1-15,0 4-5 0,0-1 5 0,4-2-6 16,-8 4 5-16,4-5 3 16,0 1 1-16,3-6 2 0,8-1-8 0,-1 0 5 15,-1-1-7-15,12-2 4 0,2-1-2 16,1-2 6-16,6 4-7 0,3-3 4 0,7 0-9 15,7-1 8-15,-4 6-6 0,4 0 9 16,5 6-3-16,2-1-5 0,-4 8 2 0,7 4 1 16,3-1-4-16,-7 8 1 0,0 1 0 15,7 5-1-15,-3 2 3 0,-3 6 4 16,3 5-7-16,-5-1 6 0,11 13-1 16,-9-2 0-16,-7-3 7 0,2 14-3 15,-1 4 2-15,-6 4-1 0,6-1-28 0,-12-13-46 16,0 16-40-16,2-6-54 0,-5-10-60 15,0 1-58-15,-3-7-98 0,0 1-107 0,0-8 47 16,10-5-194-16,-3-5-130 0</inkml:trace>
  <inkml:trace contextRef="#ctx0" brushRef="#br0" timeOffset="23486.35">23229 9280 2021 0,'0'0'147'0,"0"0"-21"0,3-12-9 0,5 4-12 0,-8 8-6 0,19-17-10 0,5 6-11 15,-1-2-9-15,27-6-5 0,10 1-2 16,3-4-12-16,17-3-6 0,-16 8-47 0,-1-1-56 16,-9 3-64-16,-15 2-75 0,-9 3-64 15,-3 3-138-15,-10 2-20 0,-4-1-127 0,-3 9-48 16</inkml:trace>
  <inkml:trace contextRef="#ctx0" brushRef="#br0" timeOffset="23683.55">23496 9365 1595 0,'-43'28'7'15,"3"4"8"-15,6-13 8 0,11 2-1 0,7-4 9 16,-1-6 8-16,4-3 20 0,9-2 19 16,4-6 7-16,0 0 1 0,0 0-6 15,53-14-8-15,-3-4-7 0,7-6-9 0,-3 8-5 16,6-7-2-16,-4 4-8 0,-6-2-2 15,-10 9-5-15,-7 2-2 0,-9 3-10 0,2-4-27 16,-8 5-35-16,-2 2-30 16,-2 0-31-16,-2-2-47 0,-2 4-51 0,-2-1-99 0,-2-4-287 15,-6 7-86-15</inkml:trace>
  <inkml:trace contextRef="#ctx0" brushRef="#br0" timeOffset="29118.09">26682 9293 1818 0,'0'0'90'0,"0"-11"-14"0,0 11-5 0,14-13-7 0,-1 9-8 0,-2-1-6 0,5-5-4 15,1 4-4-15,2 5-5 0,-1-2-3 0,2 0-3 16,-20 3-6-16,43 6-1 16,-23 1-1-16,0 5-5 0,-7 2 4 0,4 10-1 15,-3 2 1-15,-11 10-2 0,-6 2 5 16,-8 6 10-16,-2 5-2 0,-4 2 10 0,-10 2 2 16,4-7 5-16,0 4 1 0,-1-11-1 15,11-6-12-15,-1-8 0 0,8-5-5 16,0-5 1-16,2 0 8 0,8-4 5 0,5-3 1 15,8-2-2-15,7-3-5 16,9-3-3-16,7-3-5 0,-7 0-1 0,4 0-3 16,2-5-3-16,-1 7-3 0,-5-5-7 0,-3 5 4 15,3-5-13-15,-9 4 11 0,-5-1-2 16,2-3-8-16,-5 5 0 0,1-5-41 16,-4 6-41-16,1-1-36 0,-14 1-42 15,19 0-38-15,-19 0-66 0,7-8-116 0,-7 8-80 16,-3-10-203-16,3 10-150 0</inkml:trace>
  <inkml:trace contextRef="#ctx0" brushRef="#br0" timeOffset="30085.84">17483 8569 1958 0,'-7'-12'63'0,"0"-1"23"0,7 6 8 0,0 7-1 0,-6-11-6 0,6 11-16 0,0 0-6 16,-7-1-7-16,7 1-6 0,0 0-5 0,7 32-6 15,-1-13 3-15,1 5-9 0,0 6-2 16,3 2-4-16,-7 0-3 0,0 0 2 15,4 2 1-15,0-7-5 0,-4 4-4 0,4-5 1 16,-4-1-3-16,0-7-3 16,1 2 4-16,3-8-3 0,-7 4-1 0,3-7 4 15,-3 7 2-15,3-11-12 0,-3-5-64 16,0 7-65-16,0-7-67 0,0 0-74 0,0 0-161 16,0 0-1-16,0 0-145 0,7-29-68 15</inkml:trace>
  <inkml:trace contextRef="#ctx0" brushRef="#br0" timeOffset="31900.64">26179 9282 1722 0,'13'-2'56'0,"-13"2"-4"0,0 0 0 0,0 0-2 0,0 0 2 0,0 0-1 0,0 0-1 0,0 0-1 0,11-5-4 15,-11 5-3-15,0 0-4 0,0 0 2 0,0 0-7 16,0 0-1-16,0 0 0 0,-74 5 0 16,44-3-8-16,-6 1 3 0,6-1-8 15,-7 1 5-15,4 0-4 0,0-2-5 16,-4-1 1-16,1 6-5 0,-2-5 2 16,5 3-2-16,0 1 2 0,3 3-2 0,-7 0-4 15,7 6 3-15,0 1 2 0,0 5-2 16,0-2 6-16,-3 11 6 0,9-1 4 0,8-3-1 15,2 1 6-15,1 5 0 0,10-6 8 16,3-6-6-16,3 6 11 0,4-1 6 16,7-5 6-16,-1 2 5 0,13-4-2 0,8-5 10 15,2 1-2-15,14-1-14 16,0 1 1-16,-6-2-7 0,-1-10-1 0,1 5-4 0,-8-5-4 16,10 5 1-16,-13-3-7 15,1 2 0-15,0-2-4 0,-1 5-6 0,4 1 1 16,-11 0 0-16,4 7-3 0,-7-1 1 15,1 3 0-15,-4 1-4 0,-4 1 4 0,-5 3 5 16,-5-2 1-16,-6 3-5 0,0-2 3 16,-9 6 0-16,-9-2 2 0,-8 10-3 15,-8-4-1-15,-5 0 4 0,-5-7-4 0,4-7 3 16,4-5-8-16,-4-5-2 0,-10-5-1 16,2-3-14-16,2-3-34 0,3-3-23 0,3-2-22 15,6 7-37-15,4-5-37 0,-3 5-42 16,9-2-56-16,-6-3-42 0,11 4-84 15,-1 0-91-15,7 2 42 0,-1 0-176 16,14 0-100-16</inkml:trace>
  <inkml:trace contextRef="#ctx0" brushRef="#br0" timeOffset="33221.28">6572 10780 1959 0,'-22'0'207'0,"5"0"2"0,17 0-14 0,-24 0-6 0,24 0-6 0,0 0-14 0,-16-4-11 0,16 4-22 15,0 0-7-15,0 0-14 0,46-26-3 16,11 6-15-16,27-1-7 0,-11 5-7 15,20-8-5-15,0 5-9 0,-19 3-8 0,-1 4-6 16,-6-1-9-16,-1 4 2 0,-19 2-7 16,-1-2 0-16,-5 7-14 0,-11 0-58 0,-3-2-60 15,-8 3-59-15,2-5-41 0,-5 5-54 16,-6-8-71-16,-3 0-79 0,-7-1-124 16,-7-5 43-16,-3-1-233 0,-3 1-201 15</inkml:trace>
  <inkml:trace contextRef="#ctx0" brushRef="#br0" timeOffset="33441.06">7206 10315 2131 0,'-6'-14'75'16,"-5"3"16"-16,11 3 19 0,-6-5 2 0,6 13-3 16,-7-12-11-16,7 12-19 0,0 0 5 15,0 0-23-15,13-7-3 0,-13 7-8 16,0 0 2-16,57 18 0 0,-27-2-19 0,0 1 9 16,14 8 2-16,-8 6-11 15,4-4 2-15,-7 8 1 0,-3-3-2 0,-3 7 5 0,-7-3-7 16,-3-3 2-16,-11 2-3 15,1-3-4-15,-7 7 1 0,0-3-1 0,-17 14 4 16,4 0-10-16,-10 0-16 0,-4-7-48 16,-6 3-48-16,-4-4-55 0,4-5-63 0,-8-5-81 15,-2 4-145-15,4-8-23 0,2-9 41 16,-10 2-129-16,14-1-49 0</inkml:trace>
  <inkml:trace contextRef="#ctx0" brushRef="#br0" timeOffset="34886.07">18130 12315 1735 0,'-30'-18'138'0,"-8"4"15"0,5 1-1 0,-23-2 4 0,-1 0-8 0,10 9-15 0,1 5-4 0,-1 1-14 0,4 1-8 16,-1 5-10-16,-16 6-7 0,4 6-9 16,-1 9-6-16,17 1-11 0,3 6-8 0,4 12 1 15,9-1-11-15,18 5-1 0,-7 5-10 16,13-2 0-16,13 1 1 0,4-1-7 0,-1-2-1 15,14-2-3-15,-3-6 2 0,3-4-4 16,10-6 1-16,-17-8 2 0,11-10 7 16,-8-5 12-16,4-6 4 0,7-5 2 0,7-10 4 15,8-9 0-15,2-12 6 0,-7-4 6 16,-10-7 6-16,2-14 0 0,-9 10 3 0,-3-18 2 16,-6-5 1-16,-5 13 0 0,-7 7 4 15,-1 7 0-15,-2 7 13 0,-3 11 1 16,-3 6 4-16,7-1-12 0,-7 2-13 15,3 4-10-15,-3 2-15 0,3 6-7 0,-3 6-3 16,0 0 2-16,0 0-7 0,24 28-5 16,-10 0-1-16,-5 5-2 0,12 16-4 0,-2 2 0 15,-2 5 0-15,10 12-3 0,-11-17-4 16,14 13 8-16,-6-11-6 0,-4-3 1 16,3 0-4-16,-3-3 0 0,0-5-2 0,7-2-24 15,-11-11-48-15,2-5-36 0,-6-6-51 16,9-6-83-16,-5-5-99 0,-2-7-67 15,5-5-94-15,-2-8-142 0,7-5 63 0,-5-3-458 16,11-15-499-16</inkml:trace>
  <inkml:trace contextRef="#ctx0" brushRef="#br0" timeOffset="35110.91">18979 12691 3062 0,'0'0'60'0,"11"-8"17"0,-8-3 6 0,4 4-3 0,2-3 3 0,8-5-5 0,-1-3-8 0,11-2-3 0,0 1-11 0,16-6 0 16,-2 0-4-16,5-3-6 0,-2 3-5 16,5 0-3-16,-8 7-3 0,8 1-5 15,-8 2-1-15,-8 1-58 0,0 3-84 0,-3 3-85 16,-7 2-83-16,-6 2-65 0,0 4-139 16,-7 0 8-16,-10 0-242 0,3 10-212 15</inkml:trace>
  <inkml:trace contextRef="#ctx0" brushRef="#br0" timeOffset="35290.46">19226 12827 2119 0,'-37'31'15'0,"11"-6"6"0,6-6 7 16,3-5 10-16,4-3 6 0,-1 2 16 15,8-6 9-15,3 1 27 0,3-8 15 0,0 0 3 16,53-5-9-16,3-12-10 16,7-4-12-16,11-11-8 0,2-1-3 0,2 1-7 15,-9 0-1-15,-9 7-12 0,13-8-3 0,-22 10 0 16,-1-2-34-16,-10 10-43 15,-17 5-49-15,0-2-43 0,-3 6-42 0,-10 5-27 16,1-2-23-16,-11 3-27 0,0 0-57 16,0 0-110-16,9 15-176 0,-9-8-82 0</inkml:trace>
  <inkml:trace contextRef="#ctx0" brushRef="#br0" timeOffset="37754.61">21879 12097 1751 0,'0'0'47'0,"0"0"7"0,0 0 3 0,0 0-7 0,0 0-1 0,0 0-9 0,0 0-4 16,-26 12 0-16,9-9-5 0,-3 1-6 0,-10 2 2 16,4-1-5-16,-1 2 0 0,0 0-3 15,-3 2-6-15,4-1-3 0,-5-4 8 16,1 6-4-16,0-2-3 0,4 3-2 0,-4 3-2 15,6 1-1-15,1-1 0 0,-7 7-1 16,7 1 3-16,3-4-2 0,0 3-1 0,6-3 4 16,5 3-3-16,5-4 4 0,4 1 6 15,0 0 9-15,7 4 10 0,2-7 2 16,5 2 8-16,10-2 6 0,-5 5 5 16,11-8 3-16,0 4-4 0,7-4 3 15,10 9-3-15,-11-7 0 0,1 1-7 0,-4 3-1 16,-3-3 4-16,0 5-2 0,-3-1-5 15,-7 6 1-15,-7-1 4 0,1 5 1 0,-11 0-2 16,-3 2 5-16,-6 5-1 0,-8 8-6 16,-10-1 0-16,-6-1 2 0,0-7-2 0,0 1-12 15,-6-10 5-15,9-2-2 16,0-10 0-16,8-6-3 0,-5-5-7 0,1-6 0 16,3-2-34-16,0-5-43 0,-7-8-55 0,8 1-50 15,8-1-52-15,-5-7-56 16,9 0-69-16,4 3-126 0,3-6 9 0,3-1-193 15,7-2-139-15</inkml:trace>
  <inkml:trace contextRef="#ctx0" brushRef="#br0" timeOffset="38084.28">22096 12295 1895 0,'40'-20'16'16,"-3"3"6"-16,9-4 7 0,4 0 6 15,1 5 8-15,-5-4 4 0,-5 10 4 0,-2-1-2 16,-9 4-1-16,0 5 1 15,0 2 4-15,-3 5-5 0,6 5 3 0,10 15 5 16,-9 1 5-16,-14 5 9 0,-1 12 2 16,-11-3 7-16,-5 14 22 0,-3 2 5 15,-3 4-6-15,-11-1 1 0,7 2-6 0,-9-4-1 16,-1 3-14-16,7-6-5 0,0 0-7 16,0-8-2-16,0-7-10 0,3-10-9 0,4-5 4 15,3-5-6-15,-3-1 0 0,3-4-6 16,0 2 0-16,0-7 5 0,3 2 0 0,-3-11-1 15,10 10-3-15,3-7-3 16,-13-3-1-16,34-6-2 0,-11 4-4 0,4-8 1 16,9 3-3-16,15-11-14 0,-2 0-45 0,-16 1-67 15,21-4-72-15,-14-1-67 0,-3 1-69 16,3-5-81-16,-4 1-129 0,-2 1 43 16,-8 5-257-16,5-1-221 0</inkml:trace>
  <inkml:trace contextRef="#ctx0" brushRef="#br0" timeOffset="38618.14">23836 12466 2302 0,'0'0'171'0,"-20"0"-14"0,20 0-3 0,0 0-8 0,0 0 4 0,0 0 11 0,-16 4 0 16,16-4 7-16,0 0 1 0,0 0-7 0,0 0-15 15,0 0-12-15,0 0-6 0,57-23-15 16,-18 13-8-16,18 0-9 0,0-8-4 15,-5 4 0-15,2 3-16 0,3-1-6 0,-3-2-9 16,-12 3-6-16,-8 4-7 0,-11 1-1 16,1-1-6-16,-5 5-5 0,-2-1-1 0,-4-3-4 15,1 5-13-15,-14 1-19 16,27-6-30-16,-17 6-34 0,-10 0-29 0,0 0-36 16,0 0-34-16,12-1-54 0,-12 1-51 15,0 0-48-15,0 0-56 0,0 0-92 0,0 0-73 16,0 0 66-16,0 0-284 0,0 0-246 15</inkml:trace>
  <inkml:trace contextRef="#ctx0" brushRef="#br0" timeOffset="41902.83">25039 11926 2306 0,'-9'0'86'0,"-2"-1"4"0,11 1 3 0,0 0 11 0,0 0 8 0,0 0-1 0,-13-9 7 0,13 9-8 16,0 0-11-16,0 0-11 0,13-15-17 0,4 9-2 16,16-6 0-16,-3-1-8 0,7 2-11 15,3-1-5-15,0 5-6 0,3 0-4 16,-13 0-3-16,4 7-5 0,-1 4-1 16,-3 3-4-16,-3 3-3 0,3 5-1 0,-4 6 5 15,-2-3 7-15,0 7 15 0,-11 0-1 16,-1 7 9-16,2-6 7 0,-7 6 0 15,-1 2 2-15,-3-1 3 0,1 0 0 0,0 6-2 16,-8-3 0-16,4 0-1 0,0 3-5 16,-4 15 1-16,-2-4-7 0,0-8-6 0,-1 4-2 15,1-4-3-15,1-9-5 0,2-1 0 16,3-6-4-16,-3-1-4 0,0-1 2 0,3-5-6 16,0-3 0-16,0 0-6 0,0-2-15 15,0-7-26-15,0 6-29 0,0-8-69 16,0-5-66-16,0 0-54 0,0 0-49 0,0 0-63 15,0 0-69-15,0 0-116 0,-24-30 49 16,11 13-321-16,4-4-299 0</inkml:trace>
  <inkml:trace contextRef="#ctx0" brushRef="#br0" timeOffset="42085.71">25226 12566 2326 0,'-13'0'-34'0,"13"0"26"0,0 0 27 15,0 0 16-15,-23-4-2 0,23 4 0 0,9-15 0 16,2 2 3-16,5-1 0 0,14-4-2 15,17-9 1-15,9-1 0 0,4 3-8 0,21-2-2 16,-15 7-2-16,11-8-1 0,-17 8 1 16,0 2-6-16,-20 6 0 0,-4 2-9 15,-6 3-26-15,-3-1-43 0,-6 2-46 0,-5 2-67 16,1 0-62-16,-7-2-118 16,-4 4-267-16,-6 2-119 0</inkml:trace>
  <inkml:trace contextRef="#ctx0" brushRef="#br0" timeOffset="42787.17">26937 12425 1976 0,'0'0'144'0,"0"0"-9"0,-21 2-13 0,21-2 1 0,0 0 6 0,0 0-4 0,0 0-4 16,0 0-8-16,0 0-22 0,0 0-7 15,73-37-4-15,-13 17-9 0,3 0-6 16,28-5-6-16,-5 0-8 0,4 0-3 0,-6 2-34 15,-11 5-74-15,-6 4-86 0,-4 3-93 16,-19 2-75-16,-8 4-194 0,-9 5 56 16,-11 0-171-16,-5 2-122 0</inkml:trace>
  <inkml:trace contextRef="#ctx0" brushRef="#br0" timeOffset="42968.46">27239 12712 1869 0,'-26'15'42'0,"12"-2"8"0,-2-3 8 15,6-2 20-15,0-4 13 0,10-4 11 16,0 0-6-16,0 0-6 0,0 0-7 0,57-21-9 16,-1 5-9-16,8-4 0 0,15-2-8 15,8-9-12-15,3 4-31 0,-3 2-50 0,-8 0-56 16,-8 8-65-16,-11-7-51 0,-3 12-81 16,-1-1-152-16,-19 4-123 0,-7 4-64 15</inkml:trace>
  <inkml:trace contextRef="#ctx0" brushRef="#br0" timeOffset="45303.03">30042 12202 1793 0,'0'0'125'0,"0"0"-8"0,0 0-23 0,0 0 5 0,0 0-11 0,0 0-13 16,0 0-3-16,0 0-11 0,0 0 3 15,-69 6-12-15,42-2-7 0,1 4-5 0,-8 2-4 16,-6 1-1-16,-9 7-3 0,-5 3 2 15,4 1-8-15,-4 3-1 0,1-2-5 0,6-1-3 16,-2-3 0-16,-5-2 0 16,18 2-3-16,6-6 4 0,-3 2 10 15,12-4 10-15,-2 0 27 0,7-4 29 0,2-1 13 16,-2-1 20-16,-2-3 20 0,5 1-13 16,13-3-15-16,-23-13-11 0,13 3-10 0,3-2-10 0,0-12-10 15,4-1-8-15,10-8-3 16,6-17-11-16,4-3-3 0,16-15-12 0,0 3 1 15,11 2-5-15,-8-1-4 0,1 6-5 16,-13 12-4-16,-8 14 12 0,4 7 9 16,-6 0 3-16,2 6-1 0,-6 5-8 15,-3 0-6-15,0 3-8 0,-4 10-4 16,-3 1-3-16,0 0 3 0,17 22-1 0,-14-4-3 0,0 12-2 16,-3 5-1-16,-3 19 0 0,6 3-3 15,-6 4 3-15,0 3-3 0,3 3 4 16,-7-3-1-16,7 5 2 0,3-1 1 15,1 0 0-15,-1-8-3 0,7-2-30 16,0-6-39-16,7-4-55 0,-4-10-54 0,13-5-87 16,-2-4-84-16,0-15-107 0,1-7-157 15,2-3 40-15,3-12-363 0,3-2-401 16</inkml:trace>
  <inkml:trace contextRef="#ctx0" brushRef="#br0" timeOffset="45654.42">30636 11905 2728 0,'10'-29'40'0,"-3"11"16"0,-4 1 3 0,-3 6-9 0,4 3-9 0,-4 8-5 0,0 0-8 0,0 0 3 0,0 0-16 16,0 0 13-16,-47 25-2 0,26-6-8 16,5 5-5-16,-4-2 4 0,7 6-6 15,-1-2 5-15,8-1-1 0,3 4-6 0,3-2 2 16,6-2-2-16,5 5 3 15,5-2-7-15,1 1 7 0,9 3-8 0,8-1 8 16,-1 2 0-16,0-4 4 0,-6-5 3 16,-7-2-8-16,0-2 2 0,0-4 2 15,0 5 8-15,-3 1 8 0,2 3 11 0,-8-4 13 16,-5 4 7-16,-6 0-8 0,0 3 7 16,-9 4-9-16,-2-2 0 0,-5 0-3 15,-8 10-9-15,-3-8 3 0,-3 4-10 0,4-11-33 16,3-11-44-16,3-2-52 0,-1 1-55 15,2-2-60-15,-1-7-57 0,-1-4-49 0,5 0-65 16,-1-7-86-16,4 4 21 16,-1-4-98-16,1-1-47 0</inkml:trace>
  <inkml:trace contextRef="#ctx0" brushRef="#br0" timeOffset="51602.45">16386 16077 3678 0,'0'0'169'0,"0"0"-70"0,0-15-10 0,0 15-28 0,0 0-21 0,0 0-14 15,-23-7 0-15,23 7-9 0,-20-3-11 0,20 3 3 16,-30 8-3-16,0-3 7 15,10 4-6-15,-7 2-1 0,-3 3 1 0,0 4 1 16,-19 5-3-16,5 4 1 0,-6 4 0 16,6-5 0-16,-2 2 0 0,2 0-2 0,-2-2-1 15,16-5-1-15,0-3 0 0,0-1 5 16,10-5-6-16,0-1 0 0,10-4 27 16,-7 0 16-16,10-1 18 0,-6-1 20 0,13-5 10 15,-13 5-13-15,13-5 0 0,0 0-12 16,-27-17 0-16,20-1-16 0,1-6-1 15,-1-5-7-15,-3-24-8 0,10-6 1 0,10-16 2 16,7-10-10-16,-1-3-7 16,11-5 0-16,0 6 1 0,6 5-6 0,-6 7 11 15,-11 18 2-15,1 7 16 0,-4 7 4 16,1 12 6-16,-4 9-8 0,-4 3-8 16,-3 6-8-16,8 5-2 0,-11 8-5 0,0 0 0 15,0 0-6-15,27 40-4 0,-14 6 2 0,-4 8 2 16,5 9 3-16,-4 12-9 0,0 8 7 15,0 4-8-15,0 1 6 0,4-5-6 0,2 9 4 16,-13-9-8-16,11-2 13 16,-1-8-10-16,0-16 3 0,4-4-8 0,0-6 1 15,-1-2 3-15,-6-9-18 0,4-11-35 16,-4-3-33-16,0-5-41 0,0-2-61 16,0-11-85-16,-1 2-97 0,-9-6-81 0,27-14-143 0,-10-10-9 15,7-15 64-15,3-6-394 16,9-15-403-16</inkml:trace>
  <inkml:trace contextRef="#ctx0" brushRef="#br0" timeOffset="51953.24">17156 15308 2765 0,'-20'-6'52'0,"-3"6"-5"0,-4 3 2 0,1 7 0 0,-11 5-5 0,-7 10 2 0,4 10 0 0,4 2-10 15,9 6 3-15,7 3-13 0,7 4 6 16,10-4-3-16,6 7-4 0,7-3-1 0,10 0 0 16,10-3-5-16,3-3 1 0,13 5 0 15,8-5 0-15,-10-8-1 0,-1-6 1 16,0 3 1-16,-6-7-2 0,-4 5 8 0,-2-6 1 16,-9-6-2-16,-5 5 6 0,4-2-8 15,-2 0 7-15,-2 3 7 0,-11 0 5 16,4 3-3-16,-7 0 7 0,-3-2-8 15,0 5-4-15,-16 12 2 0,-4 1-2 0,4-1-5 16,-1-11-6-16,-4-7-24 0,-1-2-49 16,-2-3-56-16,1-3-54 0,3-2-57 0,0-12-63 15,3-3-54-15,1-3-103 0,-8-4-24 16,4-5-217-16,0-6-172 0</inkml:trace>
  <inkml:trace contextRef="#ctx0" brushRef="#br0" timeOffset="53321.16">16716 17137 1995 0,'-23'-17'28'0,"-1"3"23"0,8 0 7 0,-7 3 4 0,2 7-7 0,2 0-2 0,-5 1-6 0,-3 6-4 16,-3 1-1-16,-3 6 0 16,-3 2-3-16,6 4-9 0,3 4 4 0,-10 7-3 0,14-2-4 15,2-2-1-15,12 2-6 16,-1-4 4-16,4 3-4 0,6-5 2 0,3-1 7 15,3 5 4-15,7 2 8 0,14-3 1 16,0-3 7-16,-4 2 12 0,14-6-3 16,9 8-1-16,-2-8-5 0,-11 0-8 0,13 4 4 15,-5-3-5-15,-11-1 2 0,0 0-12 16,-14 2 7-16,11 1 2 0,-10 4 10 0,-4 0 10 16,-6 1 4-16,0 0 4 0,-4 2-3 15,-6 0-7-15,-4-4 4 0,-10 4-3 16,3-4-15-16,2 0 4 0,-9-7 1 15,5-3-10-15,-7 1-7 0,2-2 1 16,2-3-27-16,-5-4-30 0,7-3-42 0,-2-3-51 16,-2-1-47-16,9-7-41 0,-6-3-28 15,9-7-48-15,-2-1-36 0,11-6-80 0,0-1-58 16,4-5-225-16,6-13-174 0</inkml:trace>
  <inkml:trace contextRef="#ctx0" brushRef="#br0" timeOffset="53652.48">16853 17195 1942 0,'30'-30'-27'0,"6"2"24"0,8-3 22 0,-7 5 14 16,2 1 6-16,-9 1 11 0,11 3-1 0,-8 6-1 16,-3 5 0-16,-4-1 2 15,4 4 1-15,-10 7 5 0,4 6 1 0,-5 2 4 16,8 9 3-16,-13 9 6 0,-1 5 10 16,-2 16 3-16,-8 6 3 0,0 2 0 15,-9 5-5-15,1 0-2 0,2 0-1 0,0-1-8 16,3-3-7-16,3-12-14 15,5 5-6-15,-5-10 0 0,3-12-5 0,1-2 2 0,-1-4-10 16,5-7 17-16,-1-1 20 16,2-2 1-16,-1-4 6 0,5-7 3 0,-16 0-6 15,33-6-4-15,-12 2-5 0,2-4-1 16,4-5-11-16,3-1-4 0,0-4 0 16,0 3-11-16,0-2-1 0,-7 6-1 15,7-7-2-15,-7 10-6 0,-2-3-11 0,1 1-53 16,-1 3-51-16,-4 1-45 0,2 2-39 0,-2 4-50 15,-1 0-52-15,2 0-74 0,-2 2-149 16,-6-2 18-16,-10 0 48 0,20 8-167 16,-20-8-99-16</inkml:trace>
  <inkml:trace contextRef="#ctx0" brushRef="#br0" timeOffset="53970.03">16306 18355 1848 0,'-20'7'90'0,"14"-2"1"0,-8 1 5 0,14-6 13 0,-3 7 9 0,3-7 2 0,0 0-1 0,50-24-10 0,13 5 10 0,27-8 5 0,23-10-7 0,31-6-1 0,12-6 2 15,7-1-9-15,11 0-1 16,3-8-8-16,3 2-9 0,-10 1-5 0,-14 5-13 0,-6 2-7 15,-33 14-8-15,-7 3-2 16,-17 5-3-16,-3-2-4 0,-19 10-7 0,-5 3-2 16,-6 2-16-16,-17 6-47 0,-9 0-57 15,-11 2-32-15,4 5-35 0,-11 0-51 16,-16 0-70-16,17 1-68 0,-17-1-144 0,10 8 16 16,-10-8 46-16,0 0-168 0,0 0-87 15</inkml:trace>
  <inkml:trace contextRef="#ctx0" brushRef="#br0" timeOffset="54502.67">18443 18073 1907 0,'0'0'176'0,"0"0"20"0,-17 0 2 0,17 0 3 0,0 0-9 0,0 0-13 0,0 0-15 16,0 0-17-16,0-18-13 0,0 18-17 0,23-24-9 16,4 7-12-16,0 2-10 0,3-3-8 15,-3 7-10-15,0-3-6 0,-5 6-5 0,-1-3-7 16,-9 5-7-16,9 2-5 0,-8 1-3 16,-13 3-3-16,27 11-2 0,-14-1-3 15,0 1 3-15,1 6 8 0,-1 2-1 16,-3 1 3-16,0 7 2 0,0 7 8 15,-7-1 7-15,4-4-1 0,-7 9 3 0,0 3-1 16,3 12-4-16,-6 0-3 0,-4 1-3 16,4-8-5-16,3-10-4 0,-3 3-1 15,-4-4 0-15,7-9-7 0,0-2-5 0,0-6-8 16,-3 1-26-16,3-6-33 0,0-4-67 16,0-9-79-16,0 0-55 0,0 0-48 0,0 0-44 15,0 0-57-15,-20-40-87 0,0 18-57 16,0 0 53-16,-7 4-259 15,10-5-232-15</inkml:trace>
  <inkml:trace contextRef="#ctx0" brushRef="#br0" timeOffset="54668.73">18486 18452 2168 0,'0'0'11'0,"-24"3"13"15,24-3 19-15,-16 1 5 0,16-1 10 16,0 0 15-16,0 0 11 0,0 0-4 16,-3-17-7-16,19 5 4 0,14-5-9 0,14-8 0 0,2-4-12 15,-2 4-6-15,9-1-3 16,-3 2 2-16,-3 3-5 0,-10 0-10 15,-7 9-29-15,-8-1-49 0,5 5-69 0,-7 4-48 16,-10 1-68-16,1 3-135 16,-11 0-75-16,0 0-177 0,0 0-114 0</inkml:trace>
  <inkml:trace contextRef="#ctx0" brushRef="#br0" timeOffset="55271.61">17752 18435 1917 0,'0'0'106'0,"0"0"-5"0,0 0 5 0,0 0 5 15,0 0-15-15,0 0-10 0,0 0-9 16,0 0-2-16,0 0-16 0,-43 10-4 16,43-10-7-16,-26 10-2 0,10-1-3 0,-2 0-12 15,2-2 7-15,-4 5 5 0,3-5-8 16,-3 0 0-16,0-1 4 0,0-1 1 0,0 1-4 15,0-5 12-15,4-1-11 16,-11-1 10-16,7 1-8 0,4-3 0 0,-1-3 0 16,-4-2-4-16,11 1 3 0,1-3-6 15,-2-5 3-15,8 1-11 0,3-4 6 16,3-4-7-16,5 0-4 0,4-3 2 0,9-3-4 16,-8 6 11-16,4 4-9 0,-1-2 1 15,4 8 1-15,4-1-2 0,-2 8-11 16,2 2 21-16,3 7-19 0,6 4 21 0,0 9 8 15,15 7 10-15,-6 6 11 0,-2 2 3 16,-7 6 9-16,-3-1 3 0,-3 2 3 16,-3 0 2-16,-7-4-1 0,-7-9-6 0,-1 5-1 15,-2-8-3-15,-7 2-3 0,0-4-2 16,-13 4-10-16,-4-1-2 0,-17 6-4 0,12-5-4 16,-19 0-6-16,11-11-28 15,-3 1-53-15,6-5-47 0,-6 5-52 0,0-5-56 16,-1 3-49-16,14-1-63 0,-9-1-100 15,-1-4-168-15,10 0 60 0,-4 0-360 16,8-1-360-16</inkml:trace>
  <inkml:trace contextRef="#ctx0" brushRef="#br0" timeOffset="56124.8">5816 16798 2650 0,'-17'-11'113'0,"-5"5"23"0,8 2 17 0,1 0-14 0,13 4-16 0,-14-3-15 0,14 3-6 0,0 0-12 15,-3 32-3-15,20-4 8 0,16 12 15 0,13 13 10 16,8-6 2-16,3 0-4 0,9-8 3 16,11-8 15-16,-4-19 19 0,41-16 29 0,49-31 12 15,24-26-6-15,20-21-8 0,82-48-3 16,-6-20-12-16,-6-2-23 0,-17-6-10 0,-30 12-8 15,-60 39-15-15,-19 7-24 0,-15 7-3 16,-30 17-6-16,-32 20-13 0,-14 12-1 16,-20 12-10-16,-7 8-13 0,-9 6-24 15,-8 7-32-15,-2 6-17 0,-8 5-12 0,-6 0-33 16,0 0-43-16,-13 34-38 0,10-9-38 16,-14 17-78-16,0 8-103 0,-3 0-111 15,6 1-161-15,-2-3 1 0,7-1 64 0,4-10-477 16,5-9-533-16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0T06:05:43.0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1776 2504 1700 0,'0'0'110'0,"-10"-12"-3"0,10 12-6 0,0 0-11 0,0 0-10 0,0 0-11 0,0 0-3 0,-20 43-6 0,10-11-6 0,10 8-5 15,-3 13 0-15,3 4-2 0,13-3-4 0,0-4 1 16,14-1-10-16,13-9 18 0,13-12 9 15,41-12 9-15,23-18 2 0,52-37 8 16,38-24 2-16,79-42-13 0,18-19-12 16,-17 3-7-16,-24 0-2 0,-70 27 5 0,-19 5-20 15,-18 7 4-15,-26 3 1 0,-13 11-1 16,-40 18-9-16,-13 13 11 0,-22 7-4 16,-2 7-8-16,-7 3 5 0,-15 5-1 0,-6 5-11 15,-4 5-2-15,-5 3 1 0,-3 2-40 16,0 0-53-16,-17 21-64 0,1-3-76 15,-22 18-78-15,5 2-152 0,-3-1-37 0,-4 1 47 16,10-1-142-16,0-5-77 0</inkml:trace>
  <inkml:trace contextRef="#ctx0" brushRef="#br0" timeOffset="5036.29">13570 6169 1893 0,'-11'-12'213'0,"8"5"6"0,0-1-17 0,-4 1-15 0,1 4-14 0,6 3-19 0,0 0-17 0,0 0-9 16,-14 25-18-16,4-3-10 0,7 6-9 15,0 7-3-15,-8 23 0 0,5 2-9 16,-1 5-3-16,4 0-6 0,3-1-6 0,-3 1-10 16,6-2-1-16,3-5-5 0,-2-4-2 15,2-12-5-15,5-9-8 0,-8-10 3 0,3 0-4 16,-6-9 5-16,7-8-4 0,-4-6-1 16,-3 0-1-16,11-28-6 0,-11-10-4 0,0-27 0 15,0-20-3-15,-8-12-1 0,-5-3-7 16,-4-3 2-16,1-1-5 0,-11 0 2 15,7 8-3-15,1 13-4 0,-8 12 6 16,10 20 1-16,7 13-2 0,0 11-4 0,0 7-4 16,0 6 5-16,7 13-4 0,-4 2 3 15,7-1-2-15,-17 25-3 0,14-1 2 16,0 2 1-16,9 8-2 0,1 0 1 0,3 12 2 16,3 1 2-16,17-8-4 0,0-3 4 15,7-4 3-15,4-4 3 0,-2-10-3 0,15-7-2 16,-5-3 5-16,2-10-2 15,9-8 3-15,3-5-8 0,-6-2 6 0,-8-5-1 16,-5-2-4-16,-1-5 1 0,-10-4 0 16,-16 1-1-16,-4 4 0 0,4 0-4 0,-7 9 3 15,0 1-1-15,-3 5-5 0,3 4-4 16,-7 6-1-16,-3 3 2 0,0 0 1 16,-3 23 1-16,0 2 0 0,-1 13 3 0,4 19 1 15,-3 8 1-15,3 21 1 0,3 7 5 16,-3 0 3-16,7 4 5 0,3 6 7 0,3-3 13 15,-3 3 11-15,0-6-1 16,7-2-3-16,-4-9 3 0,1-4 0 0,2-2 0 0,-5-20-1 16,-5-6-3-16,0 2 3 15,-6-16 10-15,-3-8 3 0,-3-3 15 0,-5-4 8 16,-5-4-1-16,-1-3 7 0,-10-7-17 16,8-3 12-16,-8-5-24 0,0-6-3 0,0-1-4 15,0-7-5-15,-12-14-1 0,9 0-4 16,-3-4-5-16,9-10-10 0,0 3 3 15,15-4-5-15,2 5-5 0,10-4-12 0,4-12-14 16,7-5-38-16,2 6-39 0,25-12-35 16,2 6-52-16,-4-2-79 0,15-9-99 15,-8 6-104-15,11-3-148 0,3 3-32 0,0-3 65 16,0 3-454-16,-6 1-496 0</inkml:trace>
  <inkml:trace contextRef="#ctx0" brushRef="#br0" timeOffset="5322.75">15113 5617 3159 0,'-3'-14'183'0,"-11"3"13"0,4 4-20 0,10 7-15 0,-20 1-18 0,20-1-14 0,-40 31-13 0,4 12-8 0,-8 17-9 0,1 12-1 15,13 8-3-15,0 15-2 0,0 32 5 0,3 8 7 16,14 8-4-16,10-23 0 0,-1 32-1 15,21-2-2-15,6-4-12 0,-3-8-6 16,10-9-6-16,-7-29 1 0,11-3-3 16,2-7-13-16,5-5 0 0,5-4-7 0,-10-13-12 15,-6-21-8-15,0-11-44 0,-3-11-55 16,0-4-63-16,-10-10-79 0,-4-7-65 0,1-4-57 16,-4 3-57-16,-10-3-76 0,19-18-147 15,-12 4 49-15,6-4-438 0,1-2-476 0</inkml:trace>
  <inkml:trace contextRef="#ctx0" brushRef="#br0" timeOffset="6302.9">15676 6267 2944 0,'-3'-10'28'0,"0"3"27"0,3 7 13 0,-4-21 2 0,1 17 10 0,3 4-15 0,0-15-2 15,0 15 0-15,0 0-19 0,0 0-2 16,0 0 3-16,0 0 4 0,0 0 8 0,10 37 10 16,-7-9 7-16,0 8 18 15,7 18 8-15,-6 6-4 0,-4 1 1 0,10 6 4 16,-7-3-4-16,7 13-7 0,4 1-1 15,-1-3-3-15,-7-12 2 0,8-4-13 16,-1-3-3-16,-7-2-4 0,11-8-7 0,-7-11 0 16,4-10-11-16,-1-6 4 0,-2 2 8 15,2-11 17-15,-1-5 5 0,2-3 5 0,-14-2-7 16,40-17-5-16,-23-1-5 0,2-4-5 16,-5-3-5-16,-1-6 1 0,-2-1-12 0,-5-5-3 15,4-12-4-15,-7 10-5 0,-3 3-7 16,-6 4-2-16,-4 3-2 0,-4-2 13 15,-2 4-24-15,-1 4 5 0,-7 4-31 0,5 1-21 16,-4 8-23-16,-1-1-25 16,-3 7-24-16,8 1-34 0,-2 3-30 0,1 0-49 15,1 3-48-15,2 0-36 0,7 2-41 16,-4-1-54-16,4 2-41 0,7 1-119 0,3-7 39 16,0 12-400-16,0-12-397 0</inkml:trace>
  <inkml:trace contextRef="#ctx0" brushRef="#br0" timeOffset="7115.14">17180 6454 2733 0,'13'7'68'0,"-13"-7"29"0,0 0 25 0,0 0 3 0,0 0-11 0,0 0-14 0,0 0-12 0,0 0-4 0,0 0-11 0,0 0-4 0,0 0-8 0,0 0-5 0,0 0-2 16,0 0-8-16,0 0 0 0,0 0 7 15,0 0 5-15,-43-25 6 0,29 24 9 16,-6-6 5-16,-3-2 2 0,-1 0 2 0,8-1 4 16,-4-4 4-16,-4 3-2 0,8-4-8 15,-1-1-2-15,1 0-2 0,-5-5-5 0,9-1 1 16,1 2-5-16,1-5 0 0,1-4-8 16,1 4-4-16,8-1-8 0,0-2 1 15,0 0-9-15,0 2-3 0,4-2-3 16,3-2-3-16,-1 2-4 0,-3 1-2 15,7 4-5-15,-10 6 3 0,14-5-4 0,-8 5-10 0,7 6 2 16,1 1 0-16,-1 5-6 16,1 2-1-16,-14 3-2 0,0 0 4 0,33 13-2 15,-17 2-2-15,-2 3 3 0,-4 4-1 16,-7 3 1-16,8 4 3 0,-8 9-3 0,-3 2-2 16,-11 13 0-16,11 2 3 0,-6 5-3 15,-18 9 6-15,-6 2-1 0,21-14 0 0,-1 0-3 16,-1-1 6-16,2 1-6 0,-1 1 4 15,-4-1 2-15,11-3 4 0,-7 2 7 16,1-4 2-16,9-6-2 0,3 4 1 16,0-8 2-16,0-9 1 0,7-1-3 0,4-4-1 15,-5-3 8-15,12-10 8 0,-8-1-7 16,7-3 5-16,-1-9 0 0,8-4 2 16,3-6-9-16,11-7 0 0,5-10 0 0,1-6-2 15,-4-5-4-15,3-11-1 0,1-6 2 16,-10 7-8-16,-10-1-1 0,3-3-2 0,-10-3 2 15,-7 6-1-15,-7-3-3 0,5 12 1 16,-8 5-4-16,4 8-1 0,-10 6 6 0,-1-1-10 16,1 2-7-16,-8 6 5 0,5 5 0 15,-7 0-4-15,13 7-3 0,-23 1-1 16,23-1 1-16,-34 11-26 0,14-1-23 0,7 0-30 16,-4 5-36-16,4-5-34 15,2 5-37-15,5-4-45 0,-4 6-57 0,-4-9-37 16,11 9-54-16,-7-9-42 0,7 3-115 15,0-4-32-15,0 0 61 0,3-7-333 0,0 11-333 16</inkml:trace>
  <inkml:trace contextRef="#ctx0" brushRef="#br0" timeOffset="9898.92">18669 5785 2525 0,'-6'-7'49'0,"6"7"14"0,-10-8 12 0,10 8 1 0,0 0 0 0,-30 5-1 0,16 2-10 0,1 6-2 0,-7 7 1 0,1 5-7 16,-5 14 0-16,7 7 0 0,4 7 6 0,-4 5-1 16,10 9-2-16,1 15-3 0,3 5 3 15,6 1 1-15,0-1-9 0,7-2-5 0,10-2-4 16,4-1 1-16,6-7 0 0,3 0-4 15,7-7-5-15,10-5 0 0,-4-9-5 0,1-4-24 16,-7-13-61-16,6-3-55 0,-5-8-55 16,-8-11-73-16,-3-6-76 0,0-8-149 15,0-2-1-15,-3-10 38 0,3-6-189 16,0-1-112-16</inkml:trace>
  <inkml:trace contextRef="#ctx0" brushRef="#br0" timeOffset="10364.81">20323 5986 1940 0,'0'0'145'0,"0"-14"5"16,0 14 8-16,-10-11-8 16,10 11-2-16,-14-11-7 0,14 11-15 0,-23-3-16 15,3 6-1-15,-6 1-9 0,-8 9-8 0,1 2-7 16,-11 13-5-16,4-2-3 0,1 7 1 15,-2 5-10-15,8 5-4 0,6-1 0 16,-6 20-5-16,17-12-3 0,2 7-4 16,7-3 4-16,11 0-5 0,6-1-1 0,6-3-2 15,5-3 0-15,5-1-2 0,8-8-3 16,-4-1-3-16,3-5-3 0,0-4-2 16,-3-9 3-16,0-6-4 0,-3-5-4 0,0-1-2 15,-8-4-14-15,8-3-59 0,-7 0-73 16,0-6-74-16,0-2-60 0,-3 1-59 0,-4 0-68 15,4-4-120-15,-4 3 13 0,0-3-320 16,4-3-292-16</inkml:trace>
  <inkml:trace contextRef="#ctx0" brushRef="#br0" timeOffset="10950.33">21026 6054 2375 0,'0'0'42'0,"-17"-7"21"0,4 4 34 0,13 3 25 0,-20-2 17 0,20 2 13 0,0 0 3 0,-16-2-7 16,16 2-6-16,0 0-17 0,0 0-6 0,-17-4-17 16,17 4-12-16,0 0-10 0,0 0-6 15,0 0-1-15,0 0-10 0,27 25-5 16,-7-14-5-16,-1-1-5 0,8 0-5 0,0 1 1 15,0-3-10-15,9 3-1 16,-3-1-1-16,-3 0-1 0,4 1-9 0,-1-3 0 16,-6 3-2-16,-4-1 2 0,4 0-5 15,-8 1-2-15,-1-4-3 0,2 5 4 16,-14-2-4-16,7 2 5 0,-6 5 14 16,0 0 11-16,-4-1 9 0,-6 1 9 0,0 8 4 15,-8 0-1-15,2 4-4 0,-12 10 2 0,-2 1-5 16,7-6 3-16,-8 3-7 0,-6-2-2 15,3 0-2-15,8-5-8 0,-2-5-2 0,12-5-2 16,-2-1-6-16,1-1 0 0,1-5-6 16,-2-1-1-16,5 1-4 0,-1-4-18 0,4 0-24 15,3-9-29-15,-3 8-42 16,3-8-71-16,9 8-71 0,-9-8-75 0,0 0-73 16,0 0-71-16,27-25-141 0,-11 10 58 15,1-7-413-15,7-18-429 0</inkml:trace>
  <inkml:trace contextRef="#ctx0" brushRef="#br0" timeOffset="11297.95">21506 6090 2846 0,'0'-15'67'16,"0"1"29"-16,0 3 14 0,-7 1 26 16,7 10 14-16,0-15 6 0,0 15-7 15,-3-10-15-15,3 10-18 0,0 0-4 0,0-12-18 16,0 12-8-16,0 0-11 0,0 0-4 15,27 1-10-15,-27-1-2 0,43 13-7 0,-10-1-5 16,8 1-3-16,11 5-4 0,2 1-3 16,3 2-6-16,-7 4-3 0,-4 0 0 0,5 0-4 15,-8 0-1-15,-4 3-3 0,-1-2-4 16,-12-1 0-16,-6 0 1 0,-3 0-1 16,-4 0-2-16,-6 0-2 0,-7 3 4 0,0 0 2 15,-7 4 8-15,-17 12 2 16,2-1-2-16,-2 3 1 0,-2-6-2 0,-4-2 2 0,-1-1-9 15,5-2 0-15,10-7 0 16,-5-6-6-16,4-5-2 0,1 1-11 0,2-3-34 0,1-4-32 16,3 0-39-16,7-1-40 15,-1-2-51-15,1-4-49 0,3-4-59 16,0 0-67-16,0 0-123 0,0 0-34 0,0 0 52 16,0 0-297-16,0 0-264 0</inkml:trace>
  <inkml:trace contextRef="#ctx0" brushRef="#br0" timeOffset="12315.71">22846 5897 2396 0,'-3'-12'145'0,"-3"5"5"0,-2-1 5 0,8 8-2 0,-9-9-9 0,9 9-17 0,0 0-5 0,0 0 1 0,0 0 14 15,-4 36 12-15,8-8 10 0,2 19 15 16,0 6 8-16,-1 4 11 0,1 1-8 0,-3 5-9 16,4 3 9-16,-4 0-6 0,0-1-11 15,0 0-13-15,8-5-4 0,-8-3-17 0,-3-4-16 16,4-10-7-16,-1-10-11 15,-6-2-6-15,6-6-9 0,0-2-8 0,0-3-8 16,-3-5-2-16,0-4-3 0,3 0-8 16,-3-11-43-16,0 0-53 0,0 7-51 15,0-7-44-15,0 0-45 0,0 0-54 0,0 0-72 16,14-32-59-16,-10 14-47 0,-4 0-56 16,3 1-132-16,3 1-1 0,1-8 62 0,0 2-388 15,6-6-407-15</inkml:trace>
  <inkml:trace contextRef="#ctx0" brushRef="#br0" timeOffset="12886.74">23623 5772 2713 0,'6'-15'12'0,"-3"3"15"15,8-1 13-15,-4 3 6 0,-1 3-1 0,-6 7 1 0,17-11 14 0,-7 11 0 0,-10 0 18 16,0 0 8-16,53 16 13 0,-23 0 0 0,13 13 13 15,1 6 6-15,-4 5-1 0,3 6 4 0,4 8 0 16,-14-8 0-16,-6 8 4 0,-14 3 0 16,-3 0-10-16,-3 6-6 0,-7 2-8 15,-14 13-3-15,-2-6-11 0,-4-1-10 16,4-14-9-16,-8-6-1 0,1-1-10 0,5-1-3 16,-1-9-4-16,2-8-8 0,4-7-23 15,-1-7-26-15,4 1-28 0,-2-3-28 0,4-4-25 16,-2-2-39-16,1-2-35 0,2-1-39 15,-3-4-39-15,10-3-40 0,0 0-36 16,0 0-29-16,-17-18-100 0,17 5-53 0,0-3 41 16,7-8-241-16,-1-1-191 0</inkml:trace>
  <inkml:trace contextRef="#ctx0" brushRef="#br0" timeOffset="13217.61">24886 5457 2198 0,'13'-10'131'0,"-2"5"-13"15,5 5-6-15,-16 0-10 0,33 18 16 16,-16 0 10-16,13 15 11 0,3 13 3 15,7 12 3-15,-2 9-1 0,-5 1-2 16,3 4-7-16,-2 1-10 0,-4 7-9 0,-7 5-9 16,-7-1-8-16,-9 1-5 0,-4 5-8 15,-9-2-9-15,-7-1-3 0,-8 1-7 16,-15-1-6-16,3-2-7 0,-4-7-13 16,-10-6-33-16,4-1-51 0,-4-14-53 0,-6-3-74 15,13-11-61-15,0-5-61 0,-7-5-64 16,4-8-109-16,6-8-51 0,11-2 44 15,-1-5-250-15,3-2-214 0</inkml:trace>
  <inkml:trace contextRef="#ctx0" brushRef="#br0" timeOffset="14600.23">19223 8875 2194 0,'-16'-10'87'0,"-5"-5"16"0,1 5 21 0,-7-8 6 0,-3 3 9 0,-10-10 7 16,7 3-9-16,-13-3 8 0,13 9-14 0,-2 7 0 16,5 0-13-16,5 8-13 0,-2 1-6 15,-3 7-14-15,-7 5-10 0,-7 19-5 16,-2 6-6-16,-1 11-6 0,7 10-8 0,7 0-3 15,6 9-1-15,10-13-5 16,4-1-5-16,10-2-3 0,3-8 2 0,10 7 1 0,-4-12 3 16,11-8 3-1,-4-5-2-15,11-5-2 0,-4-8 6 0,10-6-4 0,0-6 2 16,0-7-4-16,23-17 5 0,-3-1 4 16,-10-4 1-16,-7-10 16 0,0 0 4 0,-3-4 8 15,-3-4 2-15,-13 0-4 0,-1 2 10 16,-3 9 5-16,0 7 13 0,-6 7 2 15,-1 5-7-15,0 1-9 0,3 0-11 0,2 9 2 16,-5 2-23-16,-3 5-5 0,0 0-8 16,0 0-1-16,19 28-5 0,-8-3-4 15,-1 2-2-15,-4 5 0 0,11 17-1 0,0 2 1 16,3-1-9-16,0 3 1 0,-4 0-1 0,1 2-3 16,10-10-27-16,-7 5-49 0,3-7-47 15,1-4-60-15,-2-14-87 0,-5-6-100 16,7-5-93-16,-5-10-119 0,2-1-96 15,-4-3 72-15,5-4-532 0,5-9-587 0</inkml:trace>
  <inkml:trace contextRef="#ctx0" brushRef="#br0" timeOffset="14786.99">19943 9185 3299 0,'7'-10'21'0,"-7"10"6"0,9-18 25 0,-2 11 9 0,0-6 12 0,6-2-9 0,3-2 2 0,5-3-10 0,2 3-9 15,14-14-3-15,2 6-4 16,5-2-5-16,-1 2-4 0,-2 0-48 0,-8 8-69 16,-3-1-75-16,0 3-79 0,-10 5-83 15,0 3-131-15,-7 1-5 0,-7 6 39 16,-6 0-178-16,0 0-96 0</inkml:trace>
  <inkml:trace contextRef="#ctx0" brushRef="#br0" timeOffset="14941">20059 9351 1794 0,'-30'24'40'0,"14"-5"0"0,-1-3 15 16,10-4 23-16,1-4 25 0,0-1 11 0,6-7-12 16,0 0-5-16,0 0-14 0,49-15-3 15,-16 3-13-15,5-4-3 0,11-3-21 16,1-5-48-16,4-1-54 0,-1 0-66 16,0 0-70-16,7-1-95 0,-6-2-125 0,-2 0-154 15,-4 2-69-15</inkml:trace>
  <inkml:trace contextRef="#ctx0" brushRef="#br0" timeOffset="15467.74">21506 8782 1860 0,'-7'-20'196'0,"1"1"-7"0,-8 1-3 0,4 8 0 16,-6 0-14-16,-1-1-8 0,1 2-11 15,-1 4-20-15,-3 0-7 0,0 5-14 16,0 0-12-16,-7 7-11 0,0 5-4 0,-12 13-13 16,5 7-5-16,-5 10-8 0,1-3-3 15,5 5-1-15,-7 15 0 0,10-12-10 0,3 1-4 16,14-3-6-16,-1 5 7 15,5-7-1-15,2-6-1 0,7-7-8 0,7-8 5 16,2 1-5-16,9-6-2 0,-2-4 5 0,4-11-5 16,0 1-1-16,7-8-3 0,3-4-1 15,0-7-2-15,10-14-4 0,-4-6-2 16,-2-1 4-16,-11-10 14 0,4-3 10 16,-11 0 1-16,1 0 15 0,-4 2 9 0,-2 12 8 15,-5 10 17-15,-6 2 2 0,7 8-13 16,-4 0-10-16,0 7-9 0,1 0-10 0,-4 9-1 15,0 0-4-15,0 0-6 0,7 34-6 16,-7-9-2-16,3 0 2 0,7 22-9 16,3 1-1-16,4 4 7 0,-7 1-10 15,7-3 7-15,-1 5-4 0,-2-1-2 0,5-1-12 16,-2 0-30-16,7-9-42 0,-2-1-51 16,2-5-70-16,-4-13-76 0,-4-6-84 0,-2-6-80 15,-1-5-100-15,-2-8-91 0,2-5 58 16,0-5-448-16,4-5-477 0</inkml:trace>
  <inkml:trace contextRef="#ctx0" brushRef="#br0" timeOffset="15647.82">21920 9226 2957 0,'3'-8'29'0,"-3"8"2"0,13-18 11 0,-7 11 7 0,8-1 13 0,-4-5 0 0,7 1 6 0,2 2-8 0,8-8-6 0,20-4 0 0,-1-1-7 0,2 4-4 0,5-5-6 16,3 6-4-16,-6 4 6 0,-7 2-13 15,-5-1-30-15,-5 1-67 0,-3 5-72 16,-11-1-74-16,5-1-69 0,-10 8-105 0,2-5-74 16,-6 6 56-16,-10 0-172 0,10-1-81 15</inkml:trace>
  <inkml:trace contextRef="#ctx0" brushRef="#br0" timeOffset="15854.41">22140 8694 1903 0,'-14'-9'192'0,"4"4"-1"0,0 0-19 16,10 5-16-16,0 0-21 0,0 0-7 16,0 0-7-16,0 0 1 0,0 32-12 0,4-7-10 15,5 5-6-15,8 20-5 0,3 0-9 16,-10 7 2-16,7 0-10 0,-4 4-8 16,10 12-5-16,1-8-44 0,-4-14-57 0,0 5-66 15,0-8-68-15,3-6-61 0,-7-14-65 16,8-10-118-16,-7-6-37 0,2-7 57 0,2-8-193 15,2-11-93-15</inkml:trace>
  <inkml:trace contextRef="#ctx0" brushRef="#br0" timeOffset="16054.63">22856 8594 2001 0,'10'-26'245'0,"0"5"-25"0,-3 6-19 0,-4 5-14 16,3 7 8-16,-6 3 28 0,0 0 10 15,18 28 1-15,-12 0 5 0,-3 7-15 0,4 17-18 16,0 5-9-16,-4 4-20 0,-3 3-17 15,13 11-18-15,1 0-10 0,-1-1 1 0,0-17-24 16,1 5-7-16,-8-2-8 0,4-7-21 16,1-3-33-16,-5-13-45 0,1-6-41 15,-1-6-47-15,-6-6-52 0,0-6-85 16,-3-3-88-16,-4-5-92 0,7-5-139 0,-16-3-54 16,16 3 56-16,-17-19-413 0,11 2-437 0</inkml:trace>
  <inkml:trace contextRef="#ctx0" brushRef="#br0" timeOffset="22484.77">2790 11425 2760 0,'0'0'-19'0,"0"0"26"0,10-7 20 0,-10 7 11 0,0 0 5 0,-18-21 0 0,9 14 4 0,-1-1-4 0,-7 2-2 16,1-1-4-16,-1 6 0 0,-4-2-4 15,2-3-1-15,-5 9-2 0,24-3-7 16,-39 6 0-16,12-2 6 0,3 6-14 15,1 2 4-15,-20 13 2 0,6 3 4 0,7 5 2 16,0 2 0-16,4 1 2 0,5 10-7 16,5-6 5-16,5-1 2 0,5-3-15 15,6-1-1-15,3 2 1 0,8-1 7 0,-1 6-5 16,-1-4 0-16,8-12-1 0,13 10 0 16,-3-11 5-16,-8-4 1 0,8-7-7 15,-6-3-2-15,-2-3 10 0,1-2-3 0,1-8 4 16,-2-2-6-16,5-3-4 15,-1-2 0-15,1-8-4 0,-2-7 11 0,-1-2-4 16,-7-6 13-16,-5 1-7 0,4-14 10 16,1-4-9-16,-1 6 2 0,-7 5 7 0,2 5 2 15,-5 5 10-15,4-5-3 0,-7 7 6 16,0-2 11-16,6 3 0 0,-3 4 7 16,0 3 5-16,-3 0 5 0,4 4-2 0,-4 0-16 15,4 3-4-15,-4 11-7 0,0 0-2 16,10-4-2-16,-10 4-1 0,0 0 9 15,16 43 11-15,-6-21 6 0,7 24 5 0,0 1 11 16,9-1-3-16,-9 4-15 0,6 0 0 16,-3 0-10-16,3-4 0 0,-3-2-8 15,-7-9-4-15,8 9 0 0,-4-14-5 16,-8-4 1-16,1-5-6 0,4-3-6 0,-8-3 3 16,4-4-2-16,-7 0-11 0,-3-4-29 15,0-7-61-15,0 0-61 0,0 0-62 16,11 3-75-16,-11-3-69 0,0 0-89 0,-6-29-145 15,1 11-25-15,2 0 59 0,3-3-378 16,0-4-399-16</inkml:trace>
  <inkml:trace contextRef="#ctx0" brushRef="#br0" timeOffset="24065.87">4229 11087 2549 0,'11'-5'-119'0,"-5"-2"31"0,-6 7 32 0,16-10 21 0,-8 2 27 0,-2 2 21 0,1-1 21 0,-7 7 15 16,9-12 15-16,-9 12 19 0,11-10 1 0,-11 10 8 16,3-7-5-16,-3 7-6 0,0 0 4 15,4-8-10-15,-4 8-13 0,0 0-6 16,0 0-4-16,0 0-5 0,0 0 11 0,0 0 5 16,0 0 4-16,-10 40 2 0,-4-19-1 15,-2 4 6-15,-1 0 7 0,-10 12-5 0,-13 1-2 16,4 1 2-16,-1 4-4 15,3 0-2-15,-2-2 3 0,-11 8 2 0,14-12-8 16,3 1-1-16,10-12-3 0,4 2-3 0,-1-3-6 16,-1-3-5-16,9-5-3 15,2 4-6-15,4-3-5 0,-3 0-2 0,1-1-2 16,2-2 1-16,3-4-7 0,0 6 3 16,8-2-1-16,1-3 3 0,-2 1 0 0,2-1 2 15,2 1 3-15,-1-4-2 0,4-1-2 16,2 0-4-16,4-4-4 0,3 4-1 15,0-3-1-15,4 0-4 0,-3-1 0 16,2 3-1-16,1 2 3 0,3-8-6 0,0 7-8 16,-7-2-16-16,0-1-32 0,-2 0-27 0,1 0-37 15,-4-1-44-15,-1-1-38 0,-1 0-34 16,1 2-39-16,-4-3-41 0,-4-2-38 16,-9 0-89-16,21-2-88 0,-12-3 48 15,2 2-249-15,-1-4-210 0</inkml:trace>
  <inkml:trace contextRef="#ctx0" brushRef="#br0" timeOffset="24617.36">5032 11050 2148 0,'0'0'69'0,"0"0"26"0,8-13 6 0,-8 13 5 0,0-11 3 0,0 11-12 0,0 0-11 0,0 0-11 0,0 0-3 15,0 0-6-15,0 0-8 0,0 0-4 16,0 0-9-16,0 0-1 0,0 0-1 0,-17 43 9 16,7-25-5-16,-10 7-1 15,-4 13 12-15,-3-1 2 0,8-6-3 0,5-5 2 16,-12 6 4-16,-1 10 2 0,4-5-2 16,3-5-7-16,7-4 4 0,-1 0-3 0,4-9-7 15,-6 9 4-15,8-9-7 0,-4 2 2 16,8-4-6-16,-2-2 0 0,-2-1 5 15,5 0-1-15,3-3 5 0,0 0 4 0,0-1 7 16,11 2-2-16,-1-1-2 0,6-5-3 16,1 5-1-16,6 2-7 0,4-5-2 0,-1-1-5 15,1 0-3-15,-7 4-1 16,7-4-4-16,-3 0-3 0,6-3-5 0,-11 4 0 16,1 1-3-16,7-5-17 0,-3 0-43 15,-8 4-56-15,1-5-43 0,2 2-68 16,-5-2-54-16,-1-1-57 0,-13-2-68 0,27-7-144 15,-14 0-1-15,1-4 55 0,-5 1-268 16,5-1-232-16</inkml:trace>
  <inkml:trace contextRef="#ctx0" brushRef="#br0" timeOffset="25153.17">5506 10926 2254 0,'-3'-11'95'0,"3"-3"5"0,0 7 0 0,0 7 7 0,0-18-5 0,0 18-11 0,3-8-4 16,-3 8-8-16,0 0-9 0,4-11-6 16,-4 11 2-16,0 0 0 0,0 0 5 15,0 0 2-15,0 0 3 0,30 15 11 0,-21-3 4 16,-2 1 0-16,7 8 3 0,-8 4 5 15,4 1-2-15,0 6 1 0,0 1 5 0,3 15-4 16,1-4 0-16,2-1-3 0,-2 7-1 16,-1 0 0-16,-2-1-5 0,1-5 0 15,6 3-3-15,-6-1-10 0,9-1-4 16,-5-5-7-16,-2-5-2 0,-1-9-5 16,1 6-5-16,-5-10-8 0,7-2 0 0,-5 0 8 15,-1-7 2-15,-1-1 10 0,9-6 7 16,-2 5 9-16,-2-8 3 0,2-3-1 0,-16 0 2 15,37-7-1-15,-14-1-13 0,-3-5-3 16,4-6-8-16,-1 1-7 0,-3-6 3 16,3 6-10-16,-7-10 1 0,-2 6-5 0,-1-10-3 15,-2 6-5-15,-2 1-4 0,-5 0-5 16,-4 1 5-16,0 6-7 0,-4 0-9 0,-5 3-23 16,-2-1 1-16,-5 1-4 0,-4 8-2 15,-4 2-14-15,2-1-26 0,-2 6-17 0,-6 6-25 16,-3-1-24-16,3 2-21 15,3 0-25-15,0 4-25 0,3-4-30 0,2 7-35 16,2-4-30-16,-1-2-25 0,5 6-21 16,-1-4-42-16,4-1-35 0,-1 2-75 15,1-5-50-15,4 2 43 0,-2-2-270 0,4 1-251 16</inkml:trace>
  <inkml:trace contextRef="#ctx0" brushRef="#br0" timeOffset="28886.16">4243 13772 2168 0,'-6'11'-33'0,"6"-11"27"0,0 0 22 0,0 0 18 0,0 0 24 0,0 0 10 0,-35-18 15 0,26 11 7 16,-1-2 6-16,-7 5-5 0,1-4 12 0,-5 4-14 15,5 1 3-15,-7 0-5 0,6 3-6 16,-7 6-15-16,1-2 3 0,0 6-1 16,-7 2-14-16,3 6-3 0,3 2-8 0,2 5 4 0,2 0-7 15,-7 12-2-15,14-5-1 16,5 4-10-16,2-1-1 0,6 0 3 15,0 5-5-15,6-3 1 0,-1 1 2 0,7 9-11 16,1 2 3-16,1-17 3 0,10 8-9 16,-8-11 8-16,4-5-1 0,-4-8-2 15,5 0 5-15,-1-4 3 0,0-2 4 0,0-2 3 16,-7-6 4-16,7 0-2 0,-3-2-1 16,-17 0 4-16,33-8-3 0,-20 1-8 15,1-3 7-15,2 1-13 0,-3-7 6 0,1 0-5 16,-4-8 0-16,4-2-1 0,-1-2-9 15,1-15 5-15,-5 5-5 0,-2 5-3 16,-4 0-2-16,0-5 9 0,0 2-1 0,2 1 0 16,-5 8 17-16,0 0 11 0,0 6 4 15,-5-1 7-15,5 4-1 0,0 0-3 16,-3 7-3-16,3-3-9 0,0 3-3 0,0 11-7 16,0-15-3-16,0 15-1 15,0 0 0-15,8-6-8 0,-8 6 2 0,0 0-4 16,19 25 2-16,-5-7-2 0,2 7-1 15,8 13 1-15,-1 5-6 0,0-4 5 0,-3 1-2 16,4 3 7-16,2-1-4 0,-3-5 0 16,1-1-2-16,-7-9 3 0,2-2-3 15,-8-6-3-15,2-1 7 0,4-3-4 0,-1 2-1 16,-10-6 1-16,5 2-5 0,-5-4 2 16,4 0 4-16,-7-2-3 0,5 0-2 15,-8-7-4-15,10 11 6 0,-10-11-10 0,6 7-26 16,-6-7-28-16,6 5-42 0,-6-5-25 15,0 0-32-15,0 0-55 0,14 0-50 0,-14 0-44 16,7-12-65-16,-4 1-131 16,0-3-42-16,0-4 60 0,5 0-277 0,-5 1-247 15</inkml:trace>
  <inkml:trace contextRef="#ctx0" brushRef="#br0" timeOffset="29333.19">5146 13733 2239 0,'-3'-11'55'0,"3"11"25"0,-7-17 12 0,1 9 13 0,2-2 3 0,-3 3-1 16,7 7-2-16,-3-15-10 0,3 15-4 15,-3-10-7-15,3 10-23 0,0 0 1 16,0 0 0-16,30 0-13 0,-30 0 3 0,47 15-5 15,-21 2-8-15,21 8 2 16,2 0-3-16,2 3 0 0,2-2-5 0,1 3 4 16,-2-2-6-16,-4 6-12 0,-2-8 10 15,-6 3-2-15,3 1-1 0,-13-11-3 0,-6-1-31 16,-5-5-48-16,2 3-45 0,-12-5-28 16,5-3-41-16,-7-3-72 0,-7-4-86 15,0 0-117-15,0 0-11 0,-3-29-204 0,-1 12-156 16</inkml:trace>
  <inkml:trace contextRef="#ctx0" brushRef="#br0" timeOffset="29600.19">5609 13602 1994 0,'-6'-15'88'0,"-1"5"28"0,0-2 16 16,-3 5 11-16,4-1 2 0,6 8-7 16,-7-10-14-16,7 10-12 0,0 0-15 0,0 0 7 15,0 0 12-15,-36 25-1 0,25-6 6 16,2 5 7-16,-5 8-1 0,-6 11-5 15,0 4-7-15,7 3-18 0,-4-3-6 0,7 3-8 16,1 0-10-16,-5 0-7 0,7-7-4 16,4-8-8-16,0 0-2 0,0 2-7 15,-2-5-1-15,5-4-6 0,0-3-4 16,5-3-6-16,-5-4-17 0,0 0-28 16,0-5-22-16,3-5-26 0,-3-8-50 0,3 11-52 15,-3-11-48-15,0 0-38 0,0 0-62 0,0 0-61 16,16-25-98-16,-8 13-16 0,-2-4-289 15,1-3-267-15</inkml:trace>
  <inkml:trace contextRef="#ctx0" brushRef="#br0" timeOffset="30299.82">6136 13452 2300 0,'0'0'29'0,"6"-15"13"0,-1 3-1 0,1 2 5 0,4-5 7 0,-4 2 14 0,5 1 0 15,-5-1-1-15,4 1 4 0,-4 2-2 0,5 0-9 16,-4 0-3-16,-1 2-13 0,0 1 6 15,2-1-5-15,2 1-3 0,-10 7-15 0,16-10 4 16,-6 7-1-16,-10 3-7 0,0 0 6 16,34 3-12-16,-25 4 3 0,5 1 7 15,-1 5-5-15,-3 4-2 0,-3 5-6 0,3 1 6 16,-4 2-5-16,-2 5 3 0,-1-3 4 16,-6 8-6-16,-1 0 10 0,-2 1-5 15,3-3 6-15,-1 3-7 0,-3-1 23 16,1-2-1-16,-4-4 5 0,0 6 2 15,3-10-5-15,-3 0 4 0,7 0 5 0,0-4-9 16,-1-6-6-16,1 2 2 0,0-2-3 16,3-2 7-16,-4 2-1 0,4-8 12 0,0-7-3 15,4 12 8-15,-4-12-3 0,13 10 1 16,-13-10-6-16,27 0-3 0,-11 0-1 16,-16 0-6-16,33-1-1 0,-9-5-7 0,2 1-1 15,-2-1-3-15,0 2 0 0,-5 0-5 16,-2-5-3-16,10 5-6 0,-5-7 7 15,-1 4-3-15,2 0 2 0,1-4-10 16,-5 4-2-16,-2 0-15 0,-4 2-33 0,4-2-35 16,-7 1-29-16,-10 6-40 0,17-7-35 15,-17 7-38-15,13-5-40 0,-10 2-54 16,-3 3-74-16,4-7-141 0,-4 7 52 0,0 0-271 16,0-10-235-16</inkml:trace>
  <inkml:trace contextRef="#ctx0" brushRef="#br0" timeOffset="30910.08">6403 12533 2184 0,'-3'-13'33'0,"-1"1"21"0,4 1 15 0,0 11 11 0,0-17 14 0,0 17 10 0,0-14-3 0,0 14-2 0,0-11 4 0,0 11-9 0,-3-10-2 0,3 10-15 16,0 0-8-16,0 0-3 0,0 0-14 16,0 0-1-16,0 0-1 0,0 0 1 0,0 0 8 15,20 30 3-15,-10-14 11 0,-3 8 1 16,-1 1-10-16,7 5-5 0,4 9 1 0,-7-1-5 16,4 5-7-16,5 1-3 0,-2 5 4 15,-7-12-4-15,7 8-5 0,-4-10-3 16,1-2-5-16,5 4 1 0,-5-5-6 15,-1-7 5-15,4-2-7 0,-7-3 4 16,3-7 6-16,1-1 16 0,-5-5 20 0,8-1 2 16,-4-6 2-16,-13 0 1 0,37-11 10 15,-20 1-13-15,-1-2-2 0,1-5-4 0,-4-4 5 16,1-1-5-16,-1-6-7 0,-10 3-2 16,-3 3-6-16,4-3 1 0,-11 0-7 0,4 0-8 15,-4 5-4-15,4 5-7 0,-7 0-4 16,-7 2-12-16,-3 2-21 0,4 7-31 15,-8 1-31-15,4 9-33 0,-3-5-32 0,3 5-31 16,-4 6-37-16,1 1-29 16,3 2-30-16,0 0-31 0,1 3-41 0,-2 3-33 0,7-3-89 15,5 0-60-15,-1-4 58 16,4 0-227-16,-5-3-180 0</inkml:trace>
  <inkml:trace contextRef="#ctx0" brushRef="#br0" timeOffset="32534.18">10776 12687 2069 0,'0'0'78'0,"0"0"16"0,0 0 13 0,-17-29 5 0,7 16-13 0,-2 1 27 0,-6 1 1 0,2-2-3 0,-7 1-11 0,6 2 3 0,0 0-6 0,-6-1-17 16,6 3-6-16,-3 5-16 0,3 0-5 0,-2 6-8 15,2 4-7-15,-4 8-7 0,2 5-2 16,2 3-2-16,-2 4-11 0,5 1-8 15,1 2 4-15,10 2-1 0,-2 3 2 16,-1-2-7-16,6-4-1 0,3 3 1 0,0-3-5 16,2-4 4-16,-2 0-1 0,3-5-8 15,1-2 11-15,-1-1 1 0,2-5 11 16,-5-2 8-16,3-7 6 0,7-1-1 0,-13-2 1 16,30-15-3-16,-9 3 7 0,-5-8-4 15,4-8 8-15,0-9 5 0,0-6 3 0,-3-2 2 16,6 1 5-16,-10 1 2 0,-3 5-2 15,-3 8 6-15,0 8 7 0,-1-1 6 16,-6 4 0-16,7 2-9 0,-4 3-10 0,1 2-11 16,-4 2-7-16,7 0-8 0,-7 10-10 15,0-11-5-15,0 11 3 0,0 0-7 16,0 0 0-16,22 21 1 0,-11-10-7 16,2 10 4-16,1 4-7 0,2 3 5 0,7 9-5 15,-2-9 1-15,1 8-5 0,-4-2 0 16,-2-7 2-16,1 4 1 0,0-6-4 0,2-3-21 15,2 0-40-15,-5-4-44 0,1-4-42 16,3-3-48-16,-4 2-53 0,-2-9-56 0,-1-1-59 16,-3-6-69-16,-10 3-151 0,17-15 12 15,-4-2 66-15,1-4-339 0,-8-1-319 16</inkml:trace>
  <inkml:trace contextRef="#ctx0" brushRef="#br0" timeOffset="32866.91">11206 12465 2492 0,'-3'-10'80'0,"3"10"32"0,-6-8 12 0,6 8-12 0,0 0-9 0,-11-7-9 0,11 7-11 0,0 0-11 0,0 0-13 0,0 0 3 0,0 0-10 16,0 0 0-16,30-10-12 0,-30 10 4 16,33 7-11-16,-9-3-5 0,6 0-1 0,0 1-3 15,0 0 4-15,-3 2-6 0,6-3 5 16,0 2-5-16,-3-1-13 0,-3 1 11 15,-8 1-10-15,5 3-10 0,-1 2 10 0,-2-2 4 16,-5 2-5-16,-2 6 9 0,-1-4 9 0,-7 4 15 16,-3 3 10-16,-3 1-1 15,0 3 3-15,-3 0-7 0,0 7-4 0,-3 0-3 16,-12 11-1-16,2 0-3 0,-4 0-3 16,4-4-2-16,-5-7-4 0,12-7-5 15,-2-1 3-15,1-5-18 0,7-3-26 0,0-4-31 16,0-2-39-16,0-2-52 0,3-8-49 15,-5 4-49-15,5-4-56 0,0 0-77 0,0 0-134 16,8-32 49-16,1 14-257 16,1-1-208-16</inkml:trace>
  <inkml:trace contextRef="#ctx0" brushRef="#br0" timeOffset="33266.78">11746 12275 2260 0,'-13'-9'192'16,"13"9"14"-16,-17-7-5 0,17 7-14 0,-10-7-16 16,10 7-15-16,-6-11-14 0,6 11-11 15,0 0-24-15,-7-7-13 0,7 7-8 16,0 0-11-16,0 0-8 0,43-4-3 0,-19 4-5 16,6 0-8-16,6 3-5 15,1-3-3-15,7 4-5 0,2-1-2 0,1 2 3 16,-4 0-4-16,14 7 1 0,-11-2-10 15,-9 1 1-15,3 1-8 0,-7 2 0 0,7 10 1 16,-10-2-3-16,-10 0 1 0,1-2-3 16,-5 5-2-16,-2 0 1 0,-1 0-1 0,-10 0 6 15,3 0 2-15,-6 0 3 0,0 3 1 16,-6-3 3-16,-1 5-3 0,-2 2 0 16,-5-4-2-16,1-2-5 0,-4 3-1 0,1-4 1 15,-2 0-1-15,9-5-5 0,-5-1-16 16,-2-1-31-16,8-5-45 0,2-1-50 15,-1-2-51-15,1 0-44 0,3-2-31 16,3-8-51-16,0 4-56 0,0-4-119 0,0 0-12 16,0 0 51-16,19-18-236 0,-5 7-173 0</inkml:trace>
  <inkml:trace contextRef="#ctx0" brushRef="#br0" timeOffset="33819.46">12539 11851 2069 0,'0'0'105'0,"4"-10"26"0,-4 10 6 0,3-11 13 0,-3 11-5 0,7-15 3 0,-4 9 1 0,-3 6-2 15,7-9-17-15,-7 9-12 0,0 0-5 16,3-8-14-16,-3 8-10 0,0 0-10 0,0 0-8 16,0 0-8-16,0 0-9 0,0 0-1 15,17 28-4-15,-7-14-1 0,0 3-5 16,3 7-5-16,-3 2 7 0,3-1 3 0,1 8-2 16,5 9 2-16,-2 2-2 0,4 1 4 15,-5-1 1-15,4 5 5 0,-7-2 1 16,4 3-4-16,-4-5 2 0,4-4-5 15,-1 5-4-15,8-3-2 0,0-3-2 0,-4-10 0 16,-1-3-5-16,-2-4 1 0,0-7-4 16,-4 1 8-16,10-3 8 0,-6 1 12 0,0-7 12 15,6-6 9-15,-9-2 3 0,8-6-14 16,2-1 4-16,-1-7 2 0,4-6-1 0,10-10-13 16,-14 0-3-16,1-5-5 0,-5 2 0 15,5-6-2-15,-18 6 5 0,5 5-8 16,-11 3-17-16,0 0 7 0,-4 0-3 15,-6 3-12-15,4 2 4 0,-4 2-11 0,-10 3-12 16,-4 2-3-16,-3 4-26 0,5 0-24 16,-2 8-30-16,0 1-32 0,-6 1-26 15,7 5-30-15,-7 2-28 0,3-1-37 0,4 6-30 16,3-1-22-16,0 3-23 0,7-2-29 16,-4 2-29-16,4 0-57 0,6-1-132 0,1-1 55 15,6-2-334-15,-4 1-316 0</inkml:trace>
  <inkml:trace contextRef="#ctx0" brushRef="#br0" timeOffset="35349.93">12426 14180 2502 0,'-7'-18'81'0,"1"3"13"0,-4 1 6 0,-10-3 6 0,7-2-10 0,-8-1-2 0,-2 1 1 0,-4-2-9 16,8 0-2-16,-2 7-3 0,1 2-1 15,4-1-6-15,-1 1-9 0,-6 6-10 0,6 5-2 16,1 1-7-16,-1 7-6 16,-7 5-4-16,1 8-8 0,-7 16 2 0,4 3 2 0,2 9-11 15,4-3 4-15,10 5-5 0,4-3-4 16,6-4 5-16,3-3-2 0,7 6 0 16,-7-10-3-16,8-4 2 0,5-4-1 15,-7-3 2-15,12-7 2 0,-4-3 6 16,-1-8 8-16,8-4 0 0,-4 0 3 0,6-12 3 15,4 0 0-15,-7-7 4 0,4-3-2 16,-3-3 0-16,3-14 8 0,-8-3 2 0,4-7 2 16,-13 0 4-16,4 2 0 0,-1 6 3 15,-10 9 11-15,0 4 2 0,5-3 11 0,-5 6 0 16,0 4 9-16,4 1-13 0,-7 5-12 16,3 1-4-16,-3 1-8 0,0 10-3 0,6-7-10 15,-6 7 13-15,0 0-17 16,0 0-3-16,34 35-4 0,-20-10 6 0,2 1-7 15,4 17 3-15,7 0 16 0,-10 2-3 16,9-2 3-16,-3 0-5 0,1-2-5 16,-1 0 5-16,-3-4-13 0,0-9 8 0,1-3-6 15,-9-3-2-15,1-4-2 0,1-5-5 16,-1-5 5-16,-2 3-6 0,-5-4 2 0,1-1-2 16,-7-6-24-16,9 1-66 0,-9-1-60 15,0 0-70-15,18-8-79 0,-18 8-86 0,3-9-80 16,-3 9-123-16,0-8-95 0,0 8 85 15,0 0-555-15,0 0-594 0</inkml:trace>
  <inkml:trace contextRef="#ctx0" brushRef="#br0" timeOffset="35688.96">11880 15582 3239 0,'-14'16'-40'0,"4"-2"35"0,0-3 26 0,0-4 19 0,7-2 9 0,3-5 11 0,-7 13 4 0,7-13 14 0,0 0 34 0,0 0 19 16,0 0 13-16,87-32 6 0,-14-4 2 0,7 1-3 16,7-8 2-16,16-7-9 15,-6 3-10-15,-1-3-7 0,1 3-10 0,7-1-6 16,-14 3-20-16,0 2-3 0,-4 5-8 15,-9 3-11-15,-20 10-6 0,-8 0-4 16,5 6-6-16,-24 4-9 0,-7 2-20 0,-3 2-29 16,-3 4-29-16,-4 3-31 0,1-4-31 15,-1 6-42-15,-3-2-40 0,-10 4-42 0,16 0-50 16,-16 0-44-16,0 0-52 0,7 14-68 16,-7-7-105-16,-3 3 47 0,-4 5-354 15,-6 3-334-15</inkml:trace>
  <inkml:trace contextRef="#ctx0" brushRef="#br0" timeOffset="36116.48">12726 15940 2452 0,'-7'9'-11'0,"7"-9"34"16,-9 6 30-16,9-6 13 0,0 0 13 0,0 0-1 15,0 0-7-15,0 0 2 16,0 0-4-16,0 0 1 0,0 0-3 0,43-24 0 0,-23 16-3 16,-4 0-5-16,8 3-2 15,-11 0-4-15,1 2-4 0,2 0 1 0,-16 3-6 16,27 6 1-16,-14-1 12 0,0 8-1 16,1-1 5-16,-7 8-3 0,-1 2 4 15,-6 6-12-15,0-2-2 0,0 13-3 0,-3-7 1 16,0 8-3-16,-7 10 2 0,-7-5-3 15,4 3-3-15,2-16 0 0,5-1-3 0,-4-9-5 16,7-2-3-16,-8 0-6 0,8-6 5 16,0 2 1-16,3-4 6 0,3-2 10 15,-3-10 13-15,3 15 5 0,0-11-1 0,-3-4-3 16,21 6-2-16,-21-6-4 0,36-6-6 16,-15 2-6-16,2 0-2 0,0-4-7 0,0-1-9 15,7 2-28-15,-3-2-46 16,10 0-48-16,-4 5-65 0,-6-3-71 0,-4-1-65 15,1-5-87-15,-2 4-173 0,8-8 42 16,-9 0 60-16,-4-4-308 0,-1-2-257 0</inkml:trace>
  <inkml:trace contextRef="#ctx0" brushRef="#br0" timeOffset="36650.05">13230 15283 2315 0,'3'-17'84'0,"-6"9"28"0,3-1 19 0,0 9 7 0,0-12 5 0,0 12-1 0,0 0-3 0,-8-13 2 0,8 13-8 0,0 0-7 0,0 0-3 0,-3-9-16 16,3 9-8-16,0 0-13 0,0 0 2 15,0 0 8-15,0 0 3 0,0 0-4 0,0 33 1 16,11-21-3-16,-11 8-6 16,10-1-2-16,-1 9-5 0,5 3-4 0,-4 2-2 0,7 11-5 15,-4-6-4-15,-3 5-4 16,7 1 1-16,-1-9-3 0,1 5-8 0,6-1 1 16,-3-7-13-16,-6-3 0 0,-5-8 2 15,12 3-8-15,-5-2 4 0,-2-4-2 16,2-3-4-16,-2-5 9 0,-1 0-1 0,4-5 17 15,2 0-10-15,-2-5 5 0,7-3 10 16,-5-3-11-16,5-2-2 0,-1-9-10 0,4 1 5 16,-4-4 5-16,-3-1-13 0,-3 2 4 15,-7-1-11-15,3-3-1 0,-13 1-3 0,3 2-3 16,-9-2 5-16,-4 1-11 0,3-1-2 16,-6 4 0-16,-4 1-8 0,-3 7 0 15,4-1-9-15,-8 7-12 0,1 0-19 0,-1 4-5 16,-9 11-20-16,3-1-25 0,0 2-20 15,3 4-28-15,8-1-25 0,-2 0-31 16,4-4-42-16,4 6-46 0,4-5-31 16,-5 1-49-16,7-6-38 0,4 0-108 0,0 1-41 15,3-8 58-15,0 10-367 0,0-10-337 16</inkml:trace>
  <inkml:trace contextRef="#ctx0" brushRef="#br0" timeOffset="49467.12">20666 7344 2347 0,'-13'0'-124'0,"-1"-2"27"0,1 0 34 0,0-2 22 0,0 3 24 0,-1-2 17 0,4 0 16 0,-3 2 14 0,13 1 10 0,-20-3 8 0,20 3 10 15,-16-3 7-15,16 3 10 0,0 0-1 0,-21-5 4 16,21 5 1-16,0 0 2 0,-14-2-5 16,14 2-4-16,0 0-12 0,-16-4 4 15,16 4-13-15,0 0 2 0,0 0-6 0,0 0-5 16,46-7-5-16,-19 6-3 0,3 1 4 16,7-3-8-16,10 0 2 0,3-2 2 0,3 3-4 15,21-3-8-15,-1-1 3 16,4 2-5-16,-4-6-1 0,7 2 0 0,20 1 3 15,-3-7-6-15,-17 6-6 0,-1-1-3 16,5-3 10-16,-8 5-4 0,1-1-1 16,-13-2 3-16,2 3-3 0,-15-1 0 0,-12 2-1 15,-2 5-6-15,-7-2 4 0,0 3 0 16,-3-3-3-16,-1 2 2 0,4-2 6 0,-6 0-10 16,2-2 3-16,-3 3 5 0,1-2-12 15,-4 3 20-15,3-5-7 0,-3 2 6 16,4 1-6-16,-5-2-3 0,-2 3-1 0,-1-3-1 15,1 2 1-15,-17 3-6 0,27-3 6 16,-27 3 2-16,16-4-6 0,-16 4 1 0,18 0 2 16,-18 0-5-16,12-6 0 15,-12 6-2-15,0 0 8 0,0 0-3 0,0 0-1 16,0 0 2-16,21 6-13 0,-21-6 11 16,0 0 6-16,0 0-5 0,0 0 0 0,0 0-3 15,-37 22 4-15,20-15 2 0,-13-1 4 16,0 1-2-16,-13 4-6 0,-4-4 6 15,-16 2-3-15,3 0-2 0,-4-1-1 16,1 3-1-16,3-1 4 0,8-2-3 0,-12 2-5 16,-3-3 3-16,3 3 1 0,1-2-2 0,0-1-4 15,17 1 6-15,-18 5-8 0,-2-6 3 16,-5 2 4-16,5 0 8 0,-4 5-5 16,7-6-7-16,-1-4 2 0,11 3 6 0,10 1-5 15,-4-2 0-15,-13 4 2 16,9-3 1-16,15-2 1 0,-4 1-1 0,13-2-2 0,-3 0 5 15,0 2 3-15,4-1-3 16,3-2-4-16,3 1 6 0,-1-1-2 0,5 1 8 16,2 0-2-16,14-4-1 0,-27 2 0 15,18 0 5-15,9-2 7 0,-21 6 3 0,21-6 3 16,-16 4 1-16,16-4-6 0,0 0-1 16,0 0 3-16,-20 3 0 0,20-3-1 15,0 0 0-15,0 0-1 0,0 0-3 16,0 0 0-16,0 0-7 0,0 0 0 0,0 0 0 15,80-15-3-15,-16 2 2 0,5 3-1 16,5-2-2-16,26-1-2 0,0 1-9 16,3-5 6-16,7 2 0 0,-4 0-3 0,2-1 4 15,-2 7-1-15,1-4-3 0,-4 1 3 16,-23 2-2-16,-7 2-4 0,-3 1 6 0,-7 0-5 16,-9 1 6-16,-7 1-9 0,-4-2 5 15,-3 1 3-15,-3 2-3 0,-7-2-2 16,0 2 5-16,-4 0-4 0,-6 0 0 15,-2 1 0-15,-2 2 4 0,1-2-2 16,-17 3-2-16,27-6-5 0,-15 4 7 0,-12 2-5 16,18-2 0-16,-18 2 1 0,16-4 1 15,-16 4 0-15,0 0-2 0,17-4-2 0,-17 4-9 16,13-3-24-16,-13 3-32 0,0 0-31 0,9-1-43 16,-9 1-43-16,0 0-52 15,0 0-69-15,0 0-65 0,0 0-151 0,0 0 36 16,0 0-291-16,-19-18-265 0</inkml:trace>
  <inkml:trace contextRef="#ctx0" brushRef="#br0" timeOffset="52935.87">11406 13683 2316 0,'0'0'59'0,"-16"4"16"0,16-4 24 0,-27 0 14 0,27 0-1 0,0 0 0 0,-20 0-11 0,20 0-1 0,0 0-12 16,0 0-6-16,0 0-10 0,47-35-3 16,2 16 1-16,31-5-6 0,7-1 1 0,16-1 0 15,8-5 3-15,6-1-4 0,28-8-4 16,9-3-2-16,-1 3 10 0,11-5 2 0,-7 1-8 16,-4-5 0-1,7 2-3-15,-10-3-6 0,-4 3-5 0,-6 2-2 0,-40 8-6 16,1 1-3-16,-12 5-4 0,-2 5-2 0,-27 2-3 15,-6 8-1-15,-18 0-1 0,-6 4 7 16,-3 5 4-16,-4-3-4 0,-10 2 11 16,1 2 0-16,-4 2-1 0,3 1 2 0,-13 3-8 15,0 0-2-15,0 0 0 0,0 0-3 16,0 0-5-16,-100 11-3 0,43 3-2 16,-30 10-6-16,-2 1 0 0,-18 4-3 0,1 4 0 15,-44 12-3-15,33-8 0 0,-30 16-1 16,0 0-6-16,14 1 6 0,-3-4-5 0,25-4 2 15,5-4-1-15,-28 10-2 0,34-13-7 16,4 0 7-16,3-7 1 0,6 3-1 16,3 1 0-16,8-7-1 0,19-8-2 0,7 1-2 15,0-2 1-15,3 2 0 0,11-7 0 16,2 0 2-16,4-2-2 0,10-4 1 0,1 0 0 16,5-2 0-16,-2 0 1 15,2 1 1-15,-2-4-3 0,5-1 9 0,5 1 6 16,-4 0 4-16,10-4 7 0,-14 4-7 15,14-4 8-15,0 0-6 0,0 0-1 0,0 0-3 16,0 0-1-16,27-22-3 0,0 10 2 16,26-8 1-16,23-13-4 0,11-4-1 15,17-1 0-15,23-16 0 0,12-2-3 16,-2-1-1-16,9-1 2 0,4-2 0 0,7 3-1 16,-7-1-1-16,-6 5 1 0,-8 9-3 0,-22 6 4 15,-18 6-1-15,1 2-3 16,-10 2 1-16,-27 6 0 0,-3 4 2 0,-18 5 0 0,-12 4 4 15,0 0 1-15,-10 2 9 0,-4 0 4 16,0 5 0-16,-13 2-3 0,0 0-7 16,0 0-2-16,-53 9-3 0,-10 7 0 15,-21 6 5-15,-15 6-10 0,-15 5 1 0,-33 11 2 16,-10 1 4-16,1 5-6 0,-4 3 2 16,-14 5 0-16,11-8-5 0,3 1-1 15,10-5 1-15,37-11-2 0,3 2-1 0,9-5 2 16,2 4-1-16,5-6-1 0,18-3 0 15,16-9 4-15,10-1-4 0,10-7-2 0,13 1-3 16,4-7-4-16,7 0-17 0,8 0-22 16,2-2-21-16,6-2-28 0,0 0-13 0,0 0-38 15,0 0-50-15,0 0-59 16,53-13-48-16,-16 4-52 0,13-11-67 0,10-2-134 16,16-11 43-16,-3-2-402 0,5 0-397 15</inkml:trace>
  <inkml:trace contextRef="#ctx0" brushRef="#br0" timeOffset="60459.78">16373 4678 2543 0,'0'-8'-129'0,"0"8"16"0,7-13 29 0,-4 6 14 0,0-1 15 0,0 1 15 0,4-3 14 15,0 2 11-15,-4 1 19 0,4 0 10 16,-4 1 8-16,-3 6 0 0,3-11 7 0,-3 11-2 16,4-4-1-16,-4 4 4 0,0 0-3 15,0 0 4-15,0 0 3 0,0 0 4 16,0 0 0-16,0 0-1 0,0 0 3 0,0 0-5 16,0 0-1-16,0 0 2 15,0 0-4-15,0 0 0 0,-30 22-5 0,20-15-3 16,-3-1 1-16,-1 2-3 0,-2-1-4 15,-1-3 1-15,-4 0-4 0,5 1 4 0,-1-3-1 16,17-2-4-16,-30 0 1 0,30 0 2 16,-27-2 0-16,14-3 1 0,1 0-3 15,1-1-2-15,-2-3 3 0,2-4-3 0,8 3-8 16,-7-5 3-16,7 3 3 0,0-4 1 16,0 4-1-16,3-2 5 0,0-3 4 15,0 1 1-15,0-4 0 0,3-1 1 16,3-4 2-16,7-4-5 0,1 0 9 0,2 3 4 15,1-2-8-15,4 6 4 0,-2 2 3 16,-5 5-9-16,2 5 0 0,-2 5 8 0,-1 5 21 16,-13 0 3-16,33 9 6 0,-12 7 3 15,-1 4 6-15,-4 1-4 0,14 21-4 16,-6 0 6-16,-5 3-1 0,5 1 1 0,-7 8 0 16,-8-2-8-16,1 3 9 0,4 2-6 15,-1 0-3-15,-10 2-4 0,-6-4-1 16,3-1-8-16,0-8-1 0,0-11-3 0,-7 0-6 15,1-2-2-15,-8-4 3 0,4-4-4 16,4-3-3-16,-8-4-4 0,-5-4-2 0,-2 0-4 16,5-7-2-16,-4-3-1 0,-7 2-13 15,11-6-22-15,-11 0-26 0,-3-6-21 0,10 2-25 16,-7 1-40-16,8-1-24 16,2 1-30-16,4 1-35 0,2-3-50 0,-2-3-55 15,7 1-108-15,-2-1-56 0,8 1 58 16,3-6-231-16,5 1-157 0</inkml:trace>
  <inkml:trace contextRef="#ctx0" brushRef="#br0" timeOffset="61253.34">17636 4636 1984 0,'0'0'53'0,"0"0"9"0,0 0 12 0,0 0 1 0,0 0-3 0,0 0-6 0,0 0-4 0,0 0-5 0,0 0-6 0,0 0-2 16,0 0 2-16,-53-8-7 0,53 8 2 15,-24-3 0-15,15 0 1 0,9 3 5 0,-27-7-5 16,14 2 8-16,-1-2 1 15,-2-1-5-15,-4-2 7 0,2-3-2 0,-1 1 1 16,2-3-4-16,4-2 5 0,-1-1-6 16,1-2 10-16,-1-9-12 0,5 3-3 15,-1-2 1-15,-4-1-1 0,4-3-3 0,7-3-1 16,0 3 1-16,-8-2 0 0,8 0-6 16,3 5 6-16,0-3-2 0,0 2-2 0,0 2 5 15,8 3-8-15,-2-2-2 0,0 2-3 16,4 2 3-16,-7 1-7 0,8 2-9 15,2-1-1-15,1 5-1 0,-5-1-2 0,12 6 1 16,-8 1-4-16,4 2 0 16,-4 1-3-16,4 4 1 0,-1 3-4 0,-16 0 2 0,33 8 0 15,-19 2-3-15,6 5 4 16,-3 2-3-16,-4 8-1 0,-3 3 1 0,-3 4 3 16,-4 1 3-16,0 5-3 0,-6 2 3 15,-4 11-4-15,4-1 0 0,-11 3-4 16,8 0 5-16,-4 2 3 0,-7-3 7 0,1-2 3 15,-1 3 4-15,4-3-2 0,2 0 1 16,2-10-4-16,2-5 2 0,0-1-2 0,3-6-3 16,1 5 1-16,3-6 4 0,0-2-3 15,0 3 1-15,11-8-3 0,-5 5-1 16,4-5 4-16,7-2 0 0,-4-4 1 0,4-3-3 16,-1-3 2-16,11-4 1 0,-7-2-4 15,10-4-5-15,4-3 7 0,-4-5-8 16,3-4-1-16,10-7-1 0,-7-8 1 15,2 0 0-15,-8-3 0 0,-8-7-6 0,-1 7 1 16,-1-7-2-16,-4 6-1 16,-5 4 3-16,-5 4 0 0,-2 4-1 0,-1 0-4 0,0 5 3 15,-3 0-4-15,-10 4 3 0,7 2-6 16,-7 3-2-16,0-1 3 0,0 2 3 16,10 6-4-16,-17-1-1 0,17 1-15 0,0 0-24 15,-27 1-19-15,27-1-23 0,-19 4-30 16,8-2-22-16,5 3-29 0,-4-2-31 15,10-3-30-15,-14 10-27 0,5-5-32 16,2 2-30-16,4-1-69 0,3-6-104 0,-11 8 56 16,11-8-205-16,0 9-136 0</inkml:trace>
  <inkml:trace contextRef="#ctx0" brushRef="#br0" timeOffset="62635.32">19113 3817 1848 0,'-4'-13'3'0,"-6"1"28"0,7-3 22 0,-7-2 22 0,4 2 18 0,-5-1 20 0,5 1 11 0,-7 1 12 0,2 2-10 0,-2 1-9 16,3 4-6-16,0 1-20 0,10 6 3 15,0 0-1-15,-46 21 1 0,19 1-3 0,-6 13 1 16,3 12 5-16,-8 17-1 0,9 11 9 16,-1 4 0-16,3 4 2 0,17 5 1 15,0-1-5-15,-3 2-8 0,10-1-2 0,3-1-10 16,0 4-1-16,3-7-6 0,17-2-11 16,0-3-6-16,0-8-2 0,10-3-5 15,-4-18-3-15,1 0-24 0,3-7-32 16,3-5-33-16,-3-6-45 0,-6-9-39 0,-1-9-51 15,-3-1-39-15,0-5-45 0,-3-8-65 16,-1-3-64-16,11-4-132 0,-7-5 49 0,10-5-289 16,0-2-251-16</inkml:trace>
  <inkml:trace contextRef="#ctx0" brushRef="#br0" timeOffset="63417.14">20073 4329 2215 0,'0'0'3'0,"0"0"17"0,0 0 18 0,0 0 13 0,13-9 10 0,-13 9 3 15,0 0-6-15,0 0-4 0,0 0-7 16,0 0-8-16,0 0-1 0,0 0-2 0,0 0-2 16,0 0-5-16,0 0 0 0,0 0-4 15,-40 22-1-15,31-18 0 0,-2 0-6 16,-5 3 3-16,2-4-5 0,14-3 4 0,-27 5-3 16,14-5-3-16,13 0 3 15,-33-4-5-15,19 0 6 0,1 0-7 0,0-7-1 0,-1 4 3 16,1-3 1-16,-4-5-1 15,4-3 6-15,-4 1-6 0,4-1 1 16,7-3 2-16,-5 0-5 0,8 2 2 0,0 1-2 16,3 0 6-16,0-2-5 0,0 1-1 15,3 5 0-15,0-3-1 0,-3 5 9 16,11-6-6-16,-5 4-1 0,4 3-3 0,-4-3-1 16,8 6 0-16,-1-2-2 0,1 2 3 15,-1 5-1-15,-13 3 4 0,30 0 0 0,-13 3 11 16,-1 5-1-16,8 4 3 0,-4 2 6 15,3 10 13-15,7 8 4 0,0 4-7 16,-3 3-2-16,-7-3 3 0,-1 10 4 16,5-3-5-16,-7 1 9 0,-7-3 2 0,-1 6-2 15,-1-7 0-15,-12-5 1 0,-3 2 5 16,7-1-7-16,-6-4-4 0,-11 13 1 16,1-2-4-16,-2-8-1 0,9-10-4 0,-1-5-4 15,-1 1-1-15,-5 0-3 0,-1-6-5 16,-2-1 0-16,-5-3 0 0,7-4-7 15,-9 0-12-15,6-3-16 0,-4-2-16 0,1-4-21 16,0 2-22-16,-4 0-27 0,4-4-30 16,-1 4-34-16,8-4-40 0,-4 0-51 0,-1-2-49 15,15-1-113-15,0-5-71 0,2 1 48 16,11-3-211-16,-1-4-145 0</inkml:trace>
  <inkml:trace contextRef="#ctx0" brushRef="#br0" timeOffset="63834.83">20393 4092 1928 0,'-7'-13'36'0,"7"13"16"0,0 0 23 0,-3-9 17 0,3 9 16 0,0 0 3 16,-6-13-9-16,6 13-4 0,0 0-14 15,0 0-2-15,0 0-13 0,0 0-8 0,0 0-2 16,0 0-10-16,0 0-8 0,49 10 4 16,-32-2-7-16,-1-1-2 0,5 1-3 0,2-2-3 15,4 5-3-15,-5-3 2 0,2 2-2 16,0 0-2-16,-1 1-5 0,-3 0 1 16,3 2 0-16,-6-1 4 0,-1 2-3 0,5 1 7 15,-8 3 2-15,1-1 14 16,-8 4-6-16,-3-2 9 0,-3 2 6 0,0 7 5 15,-6-3-5-15,-5 7-3 0,1-3 2 16,-6 15-10-16,-4-2 4 0,6-9-9 0,-9 6 1 16,6-7-4-16,11-7-7 0,-4 0-2 15,3-4 3-15,4-3-6 0,-4-3 0 16,4-1-18-16,-4-1-23 0,7-2-24 0,-3-3-26 16,3-8-54-16,-3 11-49 0,3-11-52 15,0 0-61-15,0 0-82 0,0 0-124 0,0 0 42 16,6-40-237-16,4 18-179 0</inkml:trace>
  <inkml:trace contextRef="#ctx0" brushRef="#br0" timeOffset="64185.5">20772 4078 2079 0,'0'-7'64'0,"0"7"11"15,0 0-1-15,-6-11-5 0,6 11-9 16,0 0-6-16,0 0-4 0,11-10-3 15,-11 10-4-15,0 0-7 0,0 0-1 0,52 17-1 16,-25-9-7-16,-3 2-4 0,2 0 2 16,1 2-2-16,-4-2-1 0,11 5 1 15,-4-1 2-15,-1 5 7 0,-2-2 0 16,0 4 4-16,-1-4-4 0,-5 3 1 0,1 0-1 16,-5-2-1-16,-4 0-2 0,4 3-4 15,-7-2 10-15,-2 6 4 0,-2-1 5 0,-6 6-3 16,-3-3 2-16,-5 3-7 0,-5 1 1 15,-4 13-9-15,1-12 4 0,-4 9-5 16,4-8-4-16,-1-7-9 0,7-2-5 0,0-5-15 16,-4 1-38-16,1-2-32 0,10-6-23 15,-7-2-43-15,3-6-51 0,-3 2-62 16,10-6-82-16,-10 0-119 0,10 0-214 16,0 0-166-1</inkml:trace>
  <inkml:trace contextRef="#ctx0" brushRef="#br0" timeOffset="64452.4">21572 4007 2076 0,'11'-15'111'0,"-8"8"9"16,0 0 6-16,-3 7-6 0,7-8 7 16,-7 8-10-16,0 0-14 0,0 0 2 15,0 0 12-15,0 0 3 0,6 37 1 0,2-12 3 16,-5 3-2-16,0 7-1 15,0 2-6-15,4 1-6 0,-7-1-2 0,3 2-10 16,-3 1-9-16,3 2-6 0,-3-5-7 0,5 1-7 16,-2-5-8-16,0 1-5 0,0-4-2 15,1-5-11-15,-1 0-23 0,0-5-45 16,0-4-34-16,-3 1-39 0,3-5-41 16,2-5-67-16,-2-4-63 0,-3-3-83 0,0 0-155 15,3-22-11-15,0-3 65 0,4-3-248 16,-1-5-196-16</inkml:trace>
  <inkml:trace contextRef="#ctx0" brushRef="#br0" timeOffset="64685.44">21996 3739 2123 0,'14'-18'76'0,"-4"7"2"0,-1 1 7 0,2 2 3 16,-1 5 7-16,-10 3 5 0,0 0 7 15,36 13 7-15,-22 5 3 16,2 8-2-16,4 17-3 0,4 8-9 0,-1 22-12 15,-3 4-4-15,-10 3-10 0,0 3-8 16,0 0-6-16,-4 6 4 0,-6-3-14 0,0 0-2 16,0-18-10-16,-3-1-28 0,-7-2-36 15,-7 8-45-15,1-1-45 0,-1-14-45 16,-16-1-50-16,6-14-68 0,-9-7-120 0,2-5-84 16,-2-3 54-16,6-12-179 0,-3-2-103 15</inkml:trace>
  <inkml:trace contextRef="#ctx0" brushRef="#br0" timeOffset="66884.92">18539 14327 1780 0,'0'0'26'0,"0"0"18"0,0 0 20 0,0 0 7 0,0 0 4 0,-3-15 4 0,3 15-6 0,0 0 0 15,0 0-5-15,0 0-3 0,0 0-6 16,0 0-7-16,0 0-6 0,0 0-3 15,0 0-5-15,0 0 0 0,0 0-8 0,0 0 1 16,0 0-5-16,0 0-5 0,0 0-1 16,-39 15 0-16,28-12 3 0,11-3-5 0,-27 3 1 15,27-3-5-15,-26-3-2 0,12 0 2 16,-2-2 0-16,-1-1-4 0,7 2 2 16,-7-6-2-16,1 3 0 0,2-8-5 15,1 1 0-15,0-3 2 0,6 1 2 0,1-2 1 16,-1-6-3-16,7 5 0 0,-3-1 2 15,3-8-2-15,0 3 3 0,0 6-2 16,3-6 1-16,7 3 2 0,-4-2-5 0,5 2 8 16,-1 0-4-16,-1 2 1 0,5 2-5 15,-7 0 7-15,2 6-8 0,5-1-1 16,-1 3 0-16,4 2-1 0,-7 4 9 0,6 4 2 16,-16 0 13-16,30 8 6 0,-10 5 4 15,7 6 1-15,3 9 18 0,4 16 10 0,5 12 2 16,-12-6 3-16,0 15 5 15,3-2 2-15,-7 3-4 0,-3-7 5 0,0 13-6 16,0-3-2-16,-10-16-7 0,3 0-8 16,-2 0-2-16,-8-12-4 0,0-3-1 0,-3-9-6 15,0-4 1-15,0-1 3 0,-3-2 1 16,-7-1 2-16,-4-5-5 0,-2-3-3 16,-1-1-5-16,-6-2-7 0,0-3-1 0,3-1-1 15,-1-4-14-15,-6 1-13 0,8 0-30 16,-4-3-1-16,5 0-26 0,2 3-25 0,2-3-35 15,14 0-50-15,-22 1-50 0,22-1-59 16,-14-4-74-16,14 4-138 0,-10-8-16 0,10 8 58 16,3-13-245-16,4 3-185 0</inkml:trace>
  <inkml:trace contextRef="#ctx0" brushRef="#br0" timeOffset="67505.05">18170 15680 2005 0,'-13'7'10'0,"-1"-4"31"0,14-3 25 0,-24 5 11 0,24-5 15 0,-13 0 7 0,13 0 1 0,0 0 3 0,-17 3-2 0,17-3-6 0,0 0 4 16,0 0 2-16,0 0-5 0,38-21 2 15,1-1 5-15,18-9-3 0,19-6-3 16,14-9 2-16,7 3-7 0,4 0-6 16,5 0-9-16,30-14-3 0,-35 12-6 15,5 5-7-15,-3 0-7 0,-10 1-4 0,-6 7-5 16,-10 0-6-16,-20 10-1 0,-11 0-3 16,-16 5-2-16,0 6-5 0,-3 1-2 0,-10-1 1 15,-1 7-21-15,2-4-25 0,-9 2-35 16,-9 6-31-16,10-1-29 0,-10 1-33 0,0 0-34 15,0 0-39-15,0 0-53 0,-24 15-64 16,11-11-135-16,1 7 17 0,-6-4-247 16,6 3-196-16</inkml:trace>
  <inkml:trace contextRef="#ctx0" brushRef="#br0" timeOffset="68187.23">18819 16265 2123 0,'0'0'72'0,"0"0"18"0,-3-17 12 0,3 6 5 0,0 11 2 0,10-25 0 16,-4 8-5-16,8-1-3 0,2 1-11 0,8-3-5 15,-4 4-4-15,-4 4-13 0,-2 2-7 16,10 3-3-16,-11 4-4 0,4 3-10 0,-1 7 0 15,4 4-8-15,-7 9 0 0,1 5 2 16,-1 1-4-16,-10 10-7 0,-3 3 0 0,0 17 3 16,4-3-12-16,-4-8 12 0,-7 10-6 15,-6-3 3-15,-4-2 7 16,7-2-6-16,-7-1 10 0,11-11-5 0,-1-14-4 0,1 0-2 16,2-8 10-16,0 0 11 0,4 1 13 15,-3-5 17-15,0-3-1 0,3-7-3 16,0 0-5-16,3 13-4 0,-3-13-6 15,0 0-7-15,0 0-2 0,51-10-4 0,-31 3-11 16,-4 1 2-16,4 1-2 0,3-2-6 16,-3 1-3-16,4-1-12 0,3 2-30 15,-4-5-33-15,6 3-36 0,-2-1-51 0,3-2-50 16,-10 0-53-16,7-1-59 0,-3 0-70 16,-5-4-135-16,8 2 0 0,-7-5 64 15,7 0-271-15,-11 4-204 0</inkml:trace>
  <inkml:trace contextRef="#ctx0" brushRef="#br0" timeOffset="68550.63">19596 15798 2136 0,'0'-18'62'0,"-7"3"22"0,11 2 24 0,-8-2 29 0,4 5 17 0,0 10 16 0,0-17 6 0,-3 9-1 16,3 8-14-16,3-15-15 16,-3 15-15-16,0 0-5 0,0 0 24 0,0 0 12 15,0 0 6-15,27 29-1 0,-20-10 1 0,2 11-8 16,2-4-9-16,-1 7-10 0,-1-1-4 16,-1 2-22-16,-2-1 0 0,18 6-16 15,-18-2-10-15,4-9-12 0,-4-6-6 0,5 2-5 16,-4-10-6-16,-1 1 0 0,0-2-1 15,2-4-9-15,-5-2-9 0,-3-7-24 16,3 11-37-16,-3-11-38 0,0 0-38 0,0 0-38 16,0 0-42-16,0 0-48 0,0 0-60 15,-6-37-61-15,-5 22-75 0,11-2-131 0,-3-1-23 16,6-6 64-16,-3-2-407 16,3-6-399-16</inkml:trace>
  <inkml:trace contextRef="#ctx0" brushRef="#br0" timeOffset="68836.16">21026 14584 2789 0,'13'-4'90'0,"-13"4"10"15,0 0 13-15,0 0 9 0,7-8 12 0,-7 8 3 16,0 0-2-16,10-7-15 0,0-3-12 16,7 0-9-16,-1-2-10 0,11-5-10 15,19-8-6-15,-5 8-5 0,2-8-12 16,7 3-9-16,-13 4-34 0,-4 4-47 0,0-1-62 16,-9 5-75-16,-4 2-65 0,-4 4-62 15,-6 1-69-15,1 6-147 0,-11-3 48 0,0 0-279 16,9 8-236-16</inkml:trace>
  <inkml:trace contextRef="#ctx0" brushRef="#br0" timeOffset="69000.25">21330 14812 2187 0,'-8'15'16'0,"5"-5"21"0,0-2 22 16,3-8 9-16,0 0 13 0,0 0 4 16,0 0 3-16,0 0-3 0,36-23 0 0,-15 10-14 15,-4 1-10-15,2-1-4 0,2 1-9 16,2-1-9-16,-7 1-38 0,1-1-46 15,3 3-60-15,-6 1-64 0,2-9-77 0,7 5-100 16,1-1-71-16,-5-1-175 0,8 0-92 16</inkml:trace>
  <inkml:trace contextRef="#ctx0" brushRef="#br0" timeOffset="69920.33">22989 13859 1816 0,'0'0'74'0,"7"-10"-2"0,-7 10 2 0,7-8 7 0,-7 8 1 0,6-7-6 0,-6 7-6 0,0 0-6 0,0 0-8 15,7-7-8-15,-7 7-4 0,0 0-3 16,0 0-6-16,0 0-4 0,0 0 4 0,0 0-4 16,0 0-1-16,0 0-3 15,0 0 0-15,0 0-1 0,0 0 3 0,0 0 7 16,0 0 4-16,-37 14 0 0,37-14 7 15,0 0 1-15,-30-7-9 0,17 3 0 16,3-2 2-16,-3-3 2 0,3 2 0 0,-4-2 9 16,5 1-2-16,-1 0 3 0,2-3-9 15,-1 1 3-15,6-3 2 0,-4-2-7 0,4 3-18 16,-5-2 18-16,8-3-3 0,0 0 1 16,0 2-4-16,8 1-3 0,-8 2-4 15,3-5 7-15,4 9-2 0,-4-3-7 16,-3 11-5-16,3-13-4 0,-3 13-1 0,14-1 2 15,-14 1-4-15,0 0-4 0,33 8 13 16,-10 3-3-16,0 7-2 0,1 2 7 16,-1-1-1-16,14 13 3 0,-4 4 3 0,0-1-3 15,1 2-2-15,-8 5-1 0,1 0 8 16,-3-1-5-16,-8 1 4 0,-2-9 2 0,-4 1-1 16,-7-2 5-16,6-2-5 0,-9-5-3 15,4 0 2-15,-4-5 1 0,-4-2-2 16,4-4 1-16,-6 1-4 0,-4-5-3 0,-4 2 2 15,-5-1-7-15,-4-4-4 0,-4 0-12 16,3 0-31-16,-6 1-29 0,-3-2-38 16,3-2-36-16,0 3-41 0,3-1-41 0,-2 2-49 15,5-5-69-15,1-2-115 0,2 2-68 16,9-3 57-16,2 0-269 0,10 0-217 16</inkml:trace>
  <inkml:trace contextRef="#ctx0" brushRef="#br0" timeOffset="70186.08">22687 14924 2238 0,'-11'10'108'0,"4"-3"9"0,1 1 22 0,6-8 19 0,-10 9 4 0,10-9-5 0,0 0-16 15,0 0-12-15,34-25-13 0,5 0-6 16,12-6-6-16,15-5-8 0,-20 4-9 0,31-7-9 15,-10 2-10-15,-1 1-7 0,-9 5-5 16,-6 10-4-16,-12 3-9 0,-9 3-35 0,4 0-37 16,-8 5-50-16,1 3-50 0,-11 4-38 15,1 0-37-15,-7 1-51 0,-10 2-38 16,17 8-86-16,-14-4-95 0,4 2 47 0,-7 3-183 16,-3 4-108-16</inkml:trace>
  <inkml:trace contextRef="#ctx0" brushRef="#br0" timeOffset="70485.48">23373 14887 1869 0,'0'0'72'0,"0"0"3"0,0 0 5 16,0 0 14-16,0 0 7 0,0 0-1 15,0 0 1-15,0 0-10 0,40-4-5 0,-40 4-15 16,0 0-3-16,26 4-3 0,-12 6-6 16,-7 2 3-16,-4 6 1 0,0 2-4 15,4 10 0-15,-4 2 8 0,-6 6 0 0,-4 12 3 16,-2 2-2-16,-12 1 0 0,4 0-4 15,4 0-2-15,-4-1 0 0,1-7-6 0,6-10-3 16,0-5-17-16,3-9 1 0,-3 0 10 16,7-3 8-16,3-7 11 0,-3-3 4 15,3-8 2-15,0 0-9 0,13 9-7 16,-13-9-3-16,0 0-7 0,36-21-3 0,-15 8 0 16,2 1-9-16,3-2-3 0,-2-1-16 15,2-3-35-15,14-7-30 0,-10 5-34 16,-3-1-57-16,6 5-56 0,8-12-74 0,-1 0-105 15,-1 0-175-15,1-1 60 0,1-4 59 16,-5 4-237-16,1-7-164 0</inkml:trace>
  <inkml:trace contextRef="#ctx0" brushRef="#br0" timeOffset="70751.81">24576 14345 2152 0,'-6'-18'174'0,"2"3"-6"0,1 5-12 16,3-2-11-16,0 12-2 0,7-20-10 15,-4 8-7-15,3-5-11 0,4 3-15 0,4-4-4 16,19-11-13-16,4 1-7 0,-1 9-16 16,5-6 1-16,-1 0-5 0,2 0-4 15,2 4-13-15,-10 6-34 0,-4 2-47 0,-7 3-66 16,0 1-69-16,-6 3-63 15,-4 2-60-15,4 4-111 0,-4 0-63 0,-13 0 60 16,11 10-190-16,-11-5-102 0</inkml:trace>
  <inkml:trace contextRef="#ctx0" brushRef="#br0" timeOffset="70934.85">24783 14547 1819 0,'-23'25'42'0,"10"-7"1"0,5-3 5 15,5-8 21-15,0-3 15 0,3-4 16 16,0 0 4-16,0 0-2 0,53-32 5 0,-16 3-10 15,6-2-13-15,1-2-10 0,-5 1-6 16,1 0 2-16,-13 10-7 0,0 4-10 16,-13 1-6-16,-2 6-30 0,1-1-40 15,-2 5-44-15,2 4-33 0,-2-1-15 16,-8 1-35-16,-3 3-53 0,0 0-71 0,0 0-105 16,0 0-227-16,0 0-104 0</inkml:trace>
  <inkml:trace contextRef="#ctx0" brushRef="#br0" timeOffset="72639.75">26663 13691 1851 0,'0'0'80'0,"-3"-14"7"0,3 14 7 0,0 0 0 0,-11-11-8 0,11 11-9 0,0 0-7 0,0 0-6 15,-22-4-8-15,22 4-5 0,0 0-3 16,-41 12-9-16,25-6-4 0,-5 4-1 15,-2 2-5-15,-4-2 2 0,4 5-11 16,-3-1-1-16,2 4-1 0,1-5-2 0,3 2-1 16,0-3-3-16,3 1 4 0,1-5 1 15,6-1 4-15,-4-1 10 0,4 1 19 0,1-2 11 16,9-5 24-16,-14 4 17 0,14-4-3 16,0 0-13-16,0 0-8 0,-27-15-12 15,20 1-7-15,4-4-6 0,0-7 1 16,3-5-12-16,3-8-3 0,7-16-6 0,-4-1-4 15,12-20-6-15,-1 2 3 0,-1 16-3 16,1 2 1-16,-7 6 2 0,-1 13 4 0,2 8-2 16,-5 6-4-16,1 1-8 0,-1 9-4 15,1 5 4-15,-7 7-3 0,0 0-1 16,30 18 3-16,-16 4-1 0,9 18-5 0,0 5 6 16,-3 10-5-16,0 15 2 15,-3-10 3-15,3 20-4 0,-4 2 1 0,1 5-2 16,-7 1 6-16,7-3-3 0,-1-5 5 15,4-8-12-15,4-1-33 0,3-21-32 16,-1-4-37-16,0-4-46 0,8-10-58 0,-4-10-76 16,-3-10-98-16,6-12-149 0,-6-8 33 15,20-11-262-15,-8-8-241 0</inkml:trace>
  <inkml:trace contextRef="#ctx0" brushRef="#br0" timeOffset="72802">27379 13691 2323 0,'4'-17'100'0,"-4"5"-11"0,-4 2-9 0,4 10-8 0,4-12-8 0,-4 12-9 0,3-10-1 0,-3 10-16 16,0 0-18-16,6-14-26 0,-6 14-35 0,17-1-58 15,4-2-71-15,1-4-114 0,12-3-158 16,3-2-189-16,13-6-127 0</inkml:trace>
  <inkml:trace contextRef="#ctx0" brushRef="#br0" timeOffset="73090.67">28360 13058 1953 0,'0'-13'85'0,"-10"5"-12"0,10 8-5 16,-30 8-9-16,6 2-7 0,-20 18-5 15,-2 4 2-15,-7 15 4 0,7 3 0 0,-2 3 2 16,15-9-2-16,13 2-5 0,0-4-3 16,20-5 0-16,7-1-9 0,13 6 2 15,10-2-3-15,10-8-6 0,0 0 3 16,4-1-7-16,-5-6-4 0,1 0-1 0,-7-7 0 15,-6 1 4-15,-3-1-5 0,-4 2-4 16,-1-1 4-16,-2-1 2 0,-4 3 19 0,-3 7 8 16,-6-3 0-16,-8 1 6 0,1-1-8 15,-4 0-6-15,-2 6 3 0,-8-5-1 16,-6-2-4-16,-1-2-32 0,1-1-20 0,-4-2-33 16,-3-5-34-16,-3 0-46 15,-4-3-44-15,4-3-70 0,0-5-95 0,3-6-128 0,-4 1 41 16,11-8-119-1,3 3-45-15</inkml:trace>
  <inkml:trace contextRef="#ctx0" brushRef="#br0" timeOffset="75355.7">29283 13484 1698 0,'-14'-4'113'0,"4"1"-1"0,10 3-4 0,-12-2-1 0,12 2 1 0,0 0-2 0,0 0 2 0,-14-5 13 16,14 5 1-16,0 0-16 0,6-18-13 0,8 7-14 15,10-5-11-15,12-12 5 0,7-3-14 16,7 2-9-16,4 1-4 0,-5-1-11 16,2-4-19-16,-2 8-27 0,-5 0-28 0,-11 8-40 15,-9 3-52-15,-5 10-48 0,-2 1-14 16,-7 3-14-16,-10 0-33 0,14 7-28 15,-14 2-406-15,0 0-169 0</inkml:trace>
  <inkml:trace contextRef="#ctx0" brushRef="#br0" timeOffset="75536.73">29349 13677 1981 0,'-9'7'39'0,"-2"-1"29"0,11-6 26 15,-6 9 15-15,6-9 12 0,0 0-6 16,0 0-19-16,0 0 0 0,0 0-15 0,0 0-3 15,0 0-19-15,36-33 4 0,-15 22 5 16,9-4-22-16,3 0-6 0,6-10-11 16,9 2-40-16,-2 4-45 0,7-5-50 0,1 2-61 15,0 0-84-15,-5-2-106 0,1 3-97 16,-3-4-152-16,0 0-105 0</inkml:trace>
  <inkml:trace contextRef="#ctx0" brushRef="#br0" timeOffset="76511.09">31386 12950 1738 0,'10'-5'-16'0,"-10"5"19"0,7-8 20 0,-7 8 15 0,10-7 11 0,-10 7 6 0,0 0 4 0,6-10 1 16,-6 10-2-16,0 0 1 0,0 0-7 0,0 0 5 15,7-8-4-15,-7 8-9 0,0 0 1 16,0 0-6-16,0 0-3 0,0 0-1 16,0 0-3-16,0 0-5 0,0 0-2 0,0 0-4 15,-56 10-2-15,36-5 0 16,-14 8-2-16,11-3-5 0,-11 2 1 0,4 1 0 16,-16 9 0-16,6-7-2 0,6 0-2 15,1-1 4-15,0 0-8 0,3 1 4 16,0-2-4-16,3-1 0 0,3-2 1 0,5 1-1 15,-5 3-3-15,4-4 0 0,1 2 7 16,2-5-6-16,1 6-2 0,2-2 3 16,-2-4-2-16,2-2-3 0,1 2 4 0,6 0 6 15,-3-1 5-15,10-6 9 0,-17 12-1 16,10-6 10-16,7-6 17 0,-10 7 2 0,10-7 15 16,0 0 11-16,-9 5 15 0,9-5 1 15,0 0-14-15,0 0-2 16,0 0-15-16,0 0-4 0,-4-33-9 0,11 21 2 0,-4-4-5 15,7-6 5-15,-7-3-10 0,4 0 5 16,0-7-3-16,3-3-1 0,-7-2-9 16,4 1 8-16,3-11-11 0,0 6 5 15,-4 9-1-15,-2 5 5 0,6 2-4 16,-7 5 3-16,4-1 7 0,-4 3-7 0,0 4-8 16,0-1-11-16,2 5-6 0,-2-1 1 15,-3 11-3-15,0 0-7 0,0 0 3 0,0 0 7 16,30 42-8-16,-17-13-4 0,1 18 2 15,-2 2 7-15,-5 8 0 0,10 0 1 16,-4 4 1-16,7 6-2 0,-4-9 0 16,-5-7-3-16,8-2 0 0,-5 1-1 15,-4-17 2-15,0-2 1 0,0-6-2 0,0-2-6 0,0-3 9 16,-3-5 2-16,-4 0-1 16,4-2 3-16,-4-5 0 0,0 1 3 15,1 0 1-15,-4-9-3 0,3 16 3 0,0-11-3 16,-3-5-12-16,4 10-31 0,-4-10-33 15,7 10-54-15,-7-10-55 0,3 5-48 0,-3-5-65 16,0 0-78-16,3 7-132 0,-3-7-45 16,0 0 60-16,0 0-203 0,0 0-176 15</inkml:trace>
  <inkml:trace contextRef="#ctx0" brushRef="#br0" timeOffset="79170.23">21319 2845 2027 0,'0'0'45'0,"3"-10"17"0,-3 10 20 0,0 0 19 0,0-15 1 0,0 15 4 0,0 0 6 16,-3-10-4-16,3 10-5 0,0 0-9 0,0 0-9 15,-13-8-4-15,13 8-13 16,-33 2-21-16,6 4 12 0,0 1 0 0,-12 3-6 16,-2 1-6-16,1 1-5 0,-13 2-5 15,-3 7-6-15,2-4 6 0,10-2-5 0,11-3-7 16,0 4 1-16,-13 2-3 0,5-2 6 16,11 0-10-16,0-4 4 0,0 2 0 15,7-3 4-15,-7 2-2 0,7-1 2 0,2-2-1 16,5-2 6-16,-4-1-5 0,7-1 7 15,-1-2 9-15,1 0 16 0,4 2 11 0,9-6 8 16,-18 5 3-16,18-5-10 0,0 0-3 16,0 0-5-16,-12-18-10 0,7 8-2 15,10-6-7-15,-2-2-4 0,3-13-4 16,10-13-2-16,2-5-1 0,5-1-8 16,7-14-3-16,-11 14-1 0,5 0 1 0,-4 3 4 15,4 4 9-15,-8 11 8 0,-3 4 7 16,-6 9 5-16,0 1 1 0,-1 2-11 0,4 4-8 15,-6 2-12-15,-1 3-3 0,-3 7 7 16,0 0-3-16,0 0-5 0,20 27 1 16,-13-4 3-16,-4 4 4 0,4 10 6 0,-1 13-1 15,4 6 1-15,-6-5 10 16,3 5 4-16,-1-1 0 0,-3-10-4 0,-3-5-6 16,7-3 7-16,-1 16-12 0,-1-14-1 15,1-3 2-15,0-5-4 0,-6-5-6 0,4-2 3 16,5-2-2-16,-9-5-2 0,8 1 4 15,-8-6-10-15,0 1-5 0,0-4-20 16,3 0-22-16,-3-9-29 0,0 0-37 0,3 14-43 16,-3-14-31-16,0 0-45 0,0 0-43 15,0 0-40-15,0 0-44 0,0 0-49 0,0 0-73 16,0 0-105-16,0 0 43 0,0 0-348 16,0 0-357-16</inkml:trace>
  <inkml:trace contextRef="#ctx0" brushRef="#br0" timeOffset="81219.2">27100 6332 2505 0,'6'-7'-41'0,"-6"7"15"0,6-10 16 0,-6 10 19 0,8-11 22 0,-8 11 16 0,3-7 9 0,-3 7 6 0,0 0 1 15,0 0-2-15,3-11-13 0,-3 11-1 16,0 0-10-16,0 0 0 0,0 0-4 15,0 0-2-15,0 0-2 0,-47 21-1 0,31-13-5 16,5-4 1-16,-2 5 0 0,1-5-5 16,-2 0 3-16,1 0-4 0,13-4-1 15,-30 2-8-15,30-2 3 0,-27-6-5 16,10-1 0-16,1 0-4 0,-1-4 4 0,4 3 1 16,-4-5-6-16,4-2 1 0,-1-3-5 15,1 1 2-15,3-4 0 0,0-1 3 16,6 0-11-16,8 0 11 0,-4-3 2 0,3-3-2 15,7-3-3-15,3 2 2 16,1-1 2-16,2 5-1 0,1 0 1 0,0 7-1 0,3 4-2 16,-4 3-1-16,1 4 3 0,-1 4-8 15,5 3 3-15,2 8 10 0,1-1 4 16,6 13 9-16,-3-1 0 0,9 17 4 16,-3 2 3-16,-3 6 5 0,0 5 0 15,-7-5 11-15,1 9-6 0,-7-3-1 0,-4 3 6 16,-3 1-7-16,-3-1 5 0,-4-9-2 15,-3-6-3-15,-3-1 0 0,0-1-2 0,-1-1-2 16,-3-6-10-16,0 2 6 0,-2-9-3 16,-2-1-5-16,-2-5 7 0,0-3-4 15,-1-3 0-15,-2-2-6 0,-4-1-18 0,-4-7-19 16,8-3-16-16,-7 3-11 16,2-4-22-16,5 1-23 0,-1 0-29 0,7-1-30 15,1-4-31-15,4 1-31 0,5 7-41 16,5-15-40-16,4-1-93 0,7 1-55 0,8 3-151 0,16-15-92 15</inkml:trace>
  <inkml:trace contextRef="#ctx0" brushRef="#br0" timeOffset="81788.89">28312 6325 1752 0,'14'-6'20'0,"-4"2"12"0,-10 4 11 0,14-8 14 0,-14 8 12 0,6-4 17 0,-6 4 10 0,0 0-2 16,0 0-2-16,10-11-4 0,-10 11-6 0,0 0-4 0,0 0-14 16,0 0-5-16,-20-14-5 15,10 8-7-15,10 6 3 0,-27-11-6 16,8 3 2-16,-1-1-6 0,-4 0 6 0,0-7-4 16,-6 1 0-16,5 1-3 0,-2-4 8 15,6 0 0-15,1 4-6 0,7-1 6 0,-4-3-4 16,4 1-2-16,3-4-10 0,3 5 8 15,1-1-16-15,6-2 0 0,0 2-2 16,6-4-1-16,1-1-3 0,6 1-3 16,1-4 8-16,2 4-14 0,2 3-2 0,1 0 2 15,1 6 1-15,-4 2-9 0,1 0-7 16,1 5 14-16,-2-1-10 0,-2 6 10 0,-14 0-9 16,25 6-3-16,-14 2 2 0,-1 2 1 15,-1 2-2-15,-1 6 0 0,-2 3 2 16,-2 4 6-16,-1 6-3 0,-3 5 3 15,-3 15-3-15,-1-1 12 0,-10 6-5 0,5 1 18 16,2 1-2-16,-7 2 7 0,5-1 5 16,-7-3 4-16,-1-2-8 0,4 2 1 15,2-9-6-15,4-10 5 0,1-6-7 0,6-6 8 16,0-6-9-16,-3 2 7 0,9-7-3 16,1 1 7-16,-1-6-14 0,8-5-4 0,2 0 3 15,5-5 7-15,-21 1-2 0,39-10-6 16,-18 0 4-16,2-2-6 0,-3-5-3 15,-3 0-4-15,2-2-19 0,-2-3-9 16,-4 4-11-16,-2 0-23 0,-5 5-21 16,1 1-24-16,-1-1-36 0,1 3-46 0,0 1-54 15,-4-1-66-15,4 0-87 0,-1-5-117 16,5 5 54-16,5-8-188 0,1 3-134 0</inkml:trace>
  <inkml:trace contextRef="#ctx0" brushRef="#br0" timeOffset="82319.08">29549 6179 1926 0,'11'-10'60'0,"-2"2"7"0,-9 8 0 0,7-8-3 0,-7 8-10 0,3-9-1 0,-3 9-9 0,0 0-4 16,0 0-3-16,0 0-2 0,-33-2 2 0,33 2 0 15,-33 8-3-15,16-4-4 0,-6 3-3 16,-4 4 0-16,0-1 1 0,5 2 0 15,-8 4 5-15,-14 6-1 0,7-4 5 16,-13 10 1-16,4-6 4 0,5 0 5 0,8-2 9 16,-1-8 5-16,4 1 1 0,8-1-6 15,2-1 14-15,2-4-1 0,2-1 6 16,2 1 17-16,5-2 10 0,9-5-2 0,-16 2-10 16,16-2-10-16,0 0-3 15,-27-17-14-15,19 3-3 0,8 3-6 0,-3-10-7 16,3-4-5-16,3-4-8 0,5-6 1 15,5-13-2-15,4-2-3 0,-1 0-8 0,1 2 0 16,-1 1 2-16,5 4-7 16,-9 9 10-16,6 6-5 0,-6 6 0 0,-8 5-1 15,6 0-7-15,-3 3-13 0,-1 7 6 0,-6 7-2 16,11-4-4-16,-11 4 6 0,0 0-4 16,19 34 5-16,-12-12-5 0,0 11 12 0,0 2-3 15,2 16-2-15,-5 3 5 0,-1-2 3 16,4 6-4-16,3-5-1 0,-4-2 2 0,-2-5 2 15,-1-10-7-15,4 3 5 0,0-10-9 16,-7-1 7-16,3-3-1 16,0-3 4-16,0-1-3 0,1-10-2 0,-1 7-8 15,4-5-9-15,-7-1-22 0,3-6-18 16,-3-6-36-16,13 9-45 0,-13-9-58 0,14 6-67 16,-7-6-88-16,-7 0-126 0,16 0-78 15,-16 0 60-15,0 0-267 0,0 0-240 16</inkml:trace>
  <inkml:trace contextRef="#ctx0" brushRef="#br0" timeOffset="85870.37">3609 16237 2250 0,'-13'-7'66'0,"3"1"17"0,0 2 3 0,10 4-7 0,0 0-3 0,0 0-4 0,-30 10-8 0,24 2 0 16,2 2-5-16,1 7 8 0,3-3-13 15,-3 7 1-15,13 3-1 0,-4 1-3 16,11 0-14-16,-1 0 5 0,5-2-10 0,2-4-1 16,0-2 2-16,7-3-4 0,-3-5-5 15,9-2-2-15,8-10 6 0,-8-1 2 0,4-4-13 16,-2-6-15-16,-2-1 9 0,10-11-13 16,-5-3 5-16,-15 8-13 15,-6-3 3-15,-3 3 7 0,-7-1-11 0,-4 0 5 16,-2 4-7-16,-8-4 2 0,4 3-1 15,-6-2-9-15,-4 0 0 0,-4 3 3 0,1 2-8 16,0-1 5-16,0 6 1 0,-4-1-3 16,-3 4 5-16,3 1 3 0,-3-2 3 15,0 5 6-15,-3-3-4 0,-1 1 6 0,-6-2-4 16,8 3 5-16,-8-5 7 0,0-1-5 16,0 0 3-16,-8-5 7 0,8-1-9 15,4-2 3-15,-1-3-5 0,10-4 3 16,1-3 3-16,2-3-2 0,5 6 1 0,5-2-10 15,4-5 5-15,0 4 3 0,7-3-1 16,-4 3-6-16,3 0 5 0,2 3-1 16,5 1-7-16,0 7 4 0,-3 3 6 15,3 3-9-15,4 1 0 0,-7 3 8 0,-10 4-5 16,27 4 1-16,-11 4 5 0,4 5 1 16,-2 5-3-16,-2 4-2 0,7 3 10 15,4 10-4-15,0 5-9 0,-5-2-22 0,-1 2-22 16,-1 3-32-16,3-1-36 0,-6-9-39 15,-4-8-54-15,1-6-90 0,-2 1-138 16,9-5-177-16,2-2-114 0</inkml:trace>
  <inkml:trace contextRef="#ctx0" brushRef="#br0" timeOffset="86521.12">5616 15741 1834 0,'0'0'44'0,"0"0"12"0,0 0 0 0,0 0 1 0,14-4-5 0,-14 4-1 0,0 0 1 0,0 0-5 0,0 0 2 16,0 0-1-16,0 0 5 0,0 0-5 0,0 0 5 16,0 0-3-16,-21 28-2 0,8-19 4 15,0 2-3-15,-7 2-7 0,-3 1-2 0,-4 4 3 16,0 1-9-16,0-1 1 16,5 2-4-16,-5-5-1 0,0 3 3 0,10-7-3 15,1 3-7-15,-1-3-1 0,1-2 10 0,2 0-2 16,1 2 15-16,2-4 9 15,-2 0-1-15,3-1 6 0,0-1-10 0,10-5 18 16,-16 5-4-16,16-5-3 0,-21 2-4 16,21-2-9-16,0 0-8 0,-19-12-1 15,8 5-3-15,8-4-5 0,-3-3-7 0,6-7-10 16,-7-4 3-16,4-3-2 0,3-6-1 16,-4-4-3-16,1 2 7 0,6-3-6 0,-3 2-7 15,4-4 5-15,-1 4 12 0,0 5 5 16,-3 4 4-16,0 3 11 0,0 3-1 15,0 4 6-15,0 4-6 0,0 1-10 0,0 1-15 16,0 12 7-16,4-11-6 0,-4 11 3 16,0 0-8-16,0 0 9 0,23 23 7 15,-13-3 4-15,-4 8 0 0,1 1 6 16,7 21-3-16,-5 3-3 0,1-2 1 16,1 3-1-16,5 3-5 0,-5 1 3 0,-2-1-2 15,1 0-2-15,4-1-1 0,-1-5-4 16,-4-2-2-16,-1-6-3 0,1-11-3 0,-5-6-25 15,5-2-27-15,-1-2-27 0,1-4-32 16,-5-3-39-16,5-8-42 0,-4 0-65 16,1-7-86-16,-6 0-141 0,0 0-45 0,24-22 47 15,-11 5-280-15,-1-3-240 0</inkml:trace>
  <inkml:trace contextRef="#ctx0" brushRef="#br0" timeOffset="87040.68">6559 15241 2167 0,'0'0'-13'0,"13"-14"19"0,-5 7 12 0,5-4 7 0,1 1 5 0,-1 1 6 0,-1 2-2 0,6-4 0 16,-2 4 1-16,-6 1-8 0,3 2-1 15,-2 1 3-15,-11 3 1 0,0 0-5 16,33 6 4-16,-20 1 5 0,4 5 5 0,-7 6-1 15,-4-4 6-15,1 10-4 0,-4 1 8 16,-3 2 9-16,7 8-1 0,-10 0 16 0,-4 12 1 16,-3 6-5-16,4-6 3 15,-11 0-1-15,7 2 1 0,-7-7-9 0,4-9 3 16,10-4-12-16,-4-7 0 0,0-1-4 16,0-4-1-16,4 1-3 0,0-8-2 15,3 2-1-15,0-12 3 0,3 14-2 0,-3-14 1 16,3 8-9-16,-3-8 3 0,14 3-9 15,-14-3-4-15,0 0 7 0,40-4-11 0,-24-3-4 16,8 1-15-16,-4-5-42 0,4 3-49 16,2-2-52-16,-3 3-56 0,4-5-86 15,3-2-106-15,0-3-116 0,9-4 56 16,9 1-237-16,-12 4-181 0</inkml:trace>
  <inkml:trace contextRef="#ctx0" brushRef="#br0" timeOffset="87402.68">8016 14855 2053 0,'0'0'65'0,"3"-15"27"0,-3 15 27 0,3-13-3 0,-3 13 14 0,5-7-17 0,-5 7-1 0,0 0-15 0,0 0-14 16,0 0-5-16,0 0 10 16,0 0 14-16,0 0 6 0,16 32 2 0,-7-12 3 15,-1 5-3-15,1 5-5 16,1 2-3-16,-2 4-4 0,8 9-6 0,-2 2-11 0,-5 0-5 16,4-9-4-16,1 10-6 0,-7-8-5 15,2-9-5-15,2 2-5 0,2-5-8 0,-7-3 0 16,-3-4-5-16,8-3-1 15,-8 1-11-15,1-5-17 0,-1-3-21 0,3-1-29 16,-3 0-22-16,-3-10-39 0,0 11-64 0,0-11-69 16,0 0-91-16,0 0-141 15,0 0-64-15,0 0 53 0,0 0-313 0,-12-26-278 16</inkml:trace>
  <inkml:trace contextRef="#ctx0" brushRef="#br0" timeOffset="89261.03">4053 17117 2271 0,'-4'-7'-19'0,"4"7"24"0,-10-12 27 0,10 12 24 0,-3-13 19 0,3 13 8 0,-3-11 10 0,3 11-22 0,0 0 9 0,0 0-7 16,0 0 3-16,0 0 29 0,0 0 9 15,0 0 3-15,0 0 3 0,13 49 0 16,-6-27 0-16,3 0-1 0,3 9 1 0,-3-2-7 16,0 4-7-16,0-1-10 0,0 3-9 15,-3-2-8-15,-1-1-5 0,4-1-7 0,1-5-5 16,-5-1-9-16,1-1-2 0,2-5-6 16,-1-1-3-16,-2-5-1 0,1-1-6 15,-4-2-2-15,0-3-12 0,-3-7-29 16,0 0-40-16,0 0-49 0,0 0-37 0,0 0-46 15,0 0-34-15,0 0-35 0,14-38-37 16,-8 19-65-16,4-2-106 0,7-4-31 16,4 3 43-16,-2 0-194 0,1-2-137 15</inkml:trace>
  <inkml:trace contextRef="#ctx0" brushRef="#br0" timeOffset="90103.84">8172 16037 1908 0,'0'-14'46'0,"4"1"16"0,0 2 25 0,-4 11 13 0,0-14 18 0,0 14 19 0,0-12-1 0,0 12-13 0,0-11-8 0,0 11-2 0,0 0-12 0,0 0-7 0,0 0-1 15,0 0 1-15,0 0 8 0,0 0 4 16,0 0-3-16,22 40-6 0,-14-18 1 15,-2 2 1-15,1 9 4 0,10 13-2 0,-4 1-7 16,4-1 0-16,-1 1-4 0,-6-9-7 16,0-6-7-16,3-2-9 0,-6 1-3 0,0-9-6 15,3 0-3-15,0-2-5 16,-4-2 1-16,1-3-2 0,-3-4-5 16,2 0 4-16,-6-11-20 0,0 10-47 0,0-10-46 0,0 0-58 15,0 0-54-15,0 0-44 16,-13-29-41-16,6 16-46 0,-9-5-46 0,5 3-85 15,-5 3-75-15,-4-4 58 0,0 4-275 16,-3 2-223-16</inkml:trace>
  <inkml:trace contextRef="#ctx0" brushRef="#br0" timeOffset="90757.54">5589 17042 2075 0,'7'-15'-49'0,"0"11"20"0,-4-7 24 0,7 1 13 0,0 3 17 0,-3-7 9 15,-1 7 13-15,4 0 2 0,-10 7-3 16,14-7-5-16,-14 7-2 0,13-5 2 0,-13 5 4 16,0 0-2-16,0 0 0 15,27 15 9-15,-24-4-2 0,3 3 0 0,-6-3-4 16,0 7-2-16,0 0 3 0,-3 2-7 15,0-2 0-15,0 1 5 0,-1 5-3 16,-2-2 5-16,0 0-5 0,-5-2 9 0,1-2 7 16,4-6 10-16,-5 1 14 0,5-3-2 15,-4-2-6-15,-4-7-6 0,14-1-2 16,-19 3-10-16,19-3-10 0,-24-7-5 0,14-1-2 16,0-2-1-16,0 0-3 0,4-5-16 15,-1 0-1-15,4-2-3 0,3-1-4 16,0 1-16-16,3-3-25 0,0 3-28 15,4-7-28-15,-1-1-28 0,11 3-31 0,-4-6-35 16,8 6-48-16,-2 1-37 0,-2 5-78 16,0 0-103-16,-1 2-222 0,5-1-163 15</inkml:trace>
  <inkml:trace contextRef="#ctx0" brushRef="#br0" timeOffset="91156.19">6903 16612 1943 0,'14'-10'-2'0,"-2"3"17"0,1-1 13 16,-2 2 10-16,2 2 3 0,1 0-3 15,-1-2 7-15,1 4-1 0,-14 2 4 0,33-3 0 16,-33 3 4-16,22 5 1 0,-8 1-1 15,-1-2 6-15,4 9 8 0,-4-4 0 0,1 7 10 16,-11 0-15-16,4 2 1 0,-4 3-7 16,-3-4 3-16,-3 8-3 15,0-2-10-15,-4 2-1 0,0 0 2 0,-6-5 0 0,3-2-3 16,-10 4 2-16,-1-7 6 0,-1-5 5 16,2-6-18-16,-7 3 4 0,0-3-12 15,-3-9-4-15,0-1-4 0,3-1-6 0,-3-5 6 16,8-3-6-16,-5-1-3 15,6-2 0-15,5 4-12 0,2-5-13 0,8 1-23 16,-1 0-27-16,7-2-34 0,0 1-34 16,7-2-34-16,6-1-44 0,-3 2-50 0,10-5-85 15,7 2-87-15,-7 1-209 0,0 6-135 16</inkml:trace>
  <inkml:trace contextRef="#ctx0" brushRef="#br0" timeOffset="92370.22">5726 17745 1895 0,'-9'-18'48'0,"1"3"28"0,8 2 19 0,-6 3 15 0,-1 2 22 0,7 8 4 0,-3-11-10 0,3 11-9 0,0-10-3 15,0 10-23-15,0 0-3 0,0 0 3 16,0 0 28-16,0 0 8 0,13 45 11 15,-2-20 7-15,1 5 4 0,-5 2-13 16,10 11-5-16,-4-5-8 0,4 3-13 16,-1 1-6-16,-2-6-7 0,-4-5-11 0,4-5-6 15,-5 2-10-15,1-6-1 0,-4-1-9 16,8-2-3-16,-7-3-7 0,-4-7-3 0,3 1-1 16,2-4-6-16,-8-6-25 0,0 0-34 15,0 0-33-15,0 0-43 0,0 0-49 16,22-24-46-16,-14 10-29 0,2-4-31 0,-1 0-39 15,-2-1-62-15,7-4-109 0,2-2-37 16,4-2 44-16,-3 0-261 0,9-9-207 16</inkml:trace>
  <inkml:trace contextRef="#ctx0" brushRef="#br0" timeOffset="92770.2">7213 17349 2063 0,'17'-4'-12'0,"2"1"19"16,-2-2 22-16,-1 3 13 0,-2-3 3 16,-1-1 2-16,4 5-1 0,-17 1 3 0,24 0 4 15,-5 0-2-15,-19 0-2 16,27 12 1-16,-10-2 1 0,-4 0 0 0,1 2 4 15,-4 2 2-15,-1 7-3 0,-2 4-3 16,0 0-8-16,-4 0 5 0,-3 0 2 16,4 0-11-16,-8-4 1 0,4 4 15 0,-6-3-3 15,-5-5 12-15,2-2 8 0,-1-5 4 16,-4-2-12-16,-6-1-6 0,4-7-5 16,-2 0-4-16,18 0-9 0,-49-10 1 0,25-1-11 15,1 0-4-15,-1-10-5 0,5 3-14 16,5-1-12-16,-2-4-24 0,2 4-28 15,11 1-27-15,3-3-27 0,3-4-38 16,8 4-40-16,-2 1-50 0,5-3-93 0,-1-2-126 16,11 0 44-16,-2 6-164 0,16-9-79 15</inkml:trace>
  <inkml:trace contextRef="#ctx0" brushRef="#br0" timeOffset="93160.33">8629 16887 1786 0,'7'-6'94'0,"3"-1"9"0,-10 7 2 16,13-12-9-16,-2 5-9 0,2 0-8 15,3-1-10-15,1-1-11 0,0 8-5 16,-1-2-5-16,5 0-1 0,-21 3-6 0,39 3-3 15,-12 5-3-15,-3 2 3 0,-2 0 5 16,-4 5 8-16,-6 2-5 0,2 1 7 0,-10 4 6 16,2 3-4-16,-6 3-1 15,-3 2 5-15,0 0-11 0,-18 15 3 0,5-6 7 16,-11-1-6-16,4-10-15 0,7-8 13 16,-5-6-1-16,4 2-1 0,-2-8-9 15,-2-7-8-15,-2 2-5 0,3-6 7 0,-6-1-8 16,2-6-6-16,4-2-2 0,-3-1-1 15,3-2-4-15,3-3 7 0,-6-3-10 16,9 2-17-16,11 2-26 0,-7-4-27 0,4 3-37 16,3 2-31-16,6-4-40 0,-3 2-52 15,3 1-75-15,0 2-135 0,4 0-8 16,2 5-224-16,-1 0-160 0</inkml:trace>
  <inkml:trace contextRef="#ctx0" brushRef="#br0" timeOffset="93853.51">4363 18180 1931 0,'0'0'-8'0,"-17"-10"10"0,17 10 11 0,0 0 8 0,0-14 3 0,0 14 8 0,0 0 2 15,20-8 1-15,-20 8-2 0,20-6-1 0,-20 6 0 16,27 3-2-16,-27-3 5 0,26 7 4 16,-16 3 4-16,4 2 1 0,-4 3 2 0,0 2-3 15,3 4 3-15,-6 0-4 16,-1 1 4-16,-2 3 6 0,0 0 0 0,-1 0-2 15,-3-6 7-15,-3-2 23 0,-1 1-8 0,-6-3 3 16,3 1 3-16,1-7 4 16,-5 0-7-16,-2-5-7 0,-4-1-4 15,17-3-10-15,-36-6-9 0,19 2-2 0,-6-6-10 16,6-1-9-16,4-3-8 0,0-1-8 16,2-7-11-16,2 1-36 0,5-4-23 0,8 4-30 15,-4-5-33-15,9-2-29 0,2 0-57 16,5 2-65-16,14-10-157 0,3 5-1 15,14 2-176-15,3 1-110 0</inkml:trace>
  <inkml:trace contextRef="#ctx0" brushRef="#br0" timeOffset="94889.26">8860 17440 1762 0,'3'-10'-25'0,"-3"10"1"0,13-10 4 0,-13 10-5 0,17-8 17 0,-10 1-6 0,2 4-1 0,5-4 6 0,-14 7-3 16,19-8-1-16,-15 2 9 0,-4 6 5 15,14-4 8-15,-14 4 6 0,0 0 11 0,16-4 13 16,-16 4 10-16,0 0 7 15,0 0 6-15,0 0 1 0,0 0 6 0,0 0 0 16,0 0 2-16,-20 26 4 0,14-15 4 0,-2-1 0 16,-4 0 4-16,-1 2 1 15,-8 1 0-15,-2-1-1 0,-1 6-1 0,-6 2 7 16,0-2-12-16,-16 7-1 0,-1 0-18 16,1 0 9-16,-5-6 2 0,5 3-5 0,-4 3-11 15,-1-4 6-15,-8 4 2 0,6-5-11 16,-4-1 12-16,-16 12-12 0,5-9 1 15,-8 6-8-15,16-9 1 0,-23 9-5 16,6 0 11-16,14-3-18 0,-14 5-7 0,17-5 2 16,-23 2-4-16,6 6 3 0,20-11-1 15,-19 9-4-15,13-12 7 0,6 3-4 0,-6-1-8 16,3 0 1-16,0 0 7 16,3-3-8-16,3-3-5 0,2-1-3 15,-5 1 2-15,-3 1 1 0,3-4 1 0,0 6-3 16,-3-8 0-16,-3 1-2 0,6 6 3 15,-6-1-1-15,3-3-4 0,3-1-1 0,-2 1-3 16,-9 2 8-16,11-5-8 0,-6 5-3 16,7-2 8-16,3 2-6 0,-4 0 10 15,0-1-2-15,-6 1-7 0,9-2 1 0,-9-1-3 16,10 4 5-16,-10-7 1 0,6 8-2 16,-3-6-8-16,13 2 4 0,-10-1 2 15,8-5-1-15,-11 6 0 0,3 2 2 0,0 0 0 16,3-1-4-16,-6 7 1 0,1-6-2 15,9-1 2-15,3 0-2 0,1 5 5 0,6-3-1 16,-10 3 6-16,13-4 1 0,1 1-8 16,1-4 12-16,2 1-1 15,0-1-1-15,6-2 6 0,-6 0-3 0,-4 1-1 16,7-4 8-16,-3 2-6 0,0 0-3 16,6-2 0-16,-3 0 1 0,0-2 1 0,0 1-8 15,0-5-14-15,3 6-7 0,1-1-21 16,3-4-14-16,6 1-22 0,0 0-12 15,-3 0-20-15,4-3-15 0,16 0-38 0,-17 1-34 16,17-1-50-16,-7-10-50 16,7 10-100-16,10-19-84 0,0 5 45 0,7-3-174 15,6-2-103-15</inkml:trace>
  <inkml:trace contextRef="#ctx0" brushRef="#br0" timeOffset="96918.83">9016 17942 1876 0,'0'0'110'0,"-3"-12"18"0,3 12 7 0,3-16-7 0,-3 16-1 0,4-15-9 0,-1 5-15 16,-3 10 2-16,10-15-19 0,0 8-9 0,0 2 0 15,3-1-9-15,-13 6-2 0,27-1-13 16,-27 1-7-16,23 5-5 15,-10 2-3-15,4 6 4 0,-4 2-3 0,-5 0 5 16,1 5 4-16,-2 5 11 0,-4-3-5 16,-3 7-2-16,0-4-5 0,-3 6 0 0,-1-4 2 15,1-2-1-15,-6 3-5 0,-2-8 3 16,4-1 1-16,1-5 8 0,-8-4-7 16,-2-1 0-16,-4-3-7 0,-4-2-2 0,1-4-6 15,0-1 0-15,-1-5 0 0,-3 1 0 16,-3-5-10-16,8 0-4 0,-5-5-2 15,0-6-5-15,7 2-1 0,7-1-2 0,-1 2-12 16,4-4-10-16,1 0-10 0,1-3-24 16,5 0-49-16,0 1-17 0,6-1-31 15,-3 4-36-15,3 3-41 0,2-4-56 16,-2 4-99-16,3 3-123 0,1 2 49 0,-1 1-251 16,8 2-193-16</inkml:trace>
  <inkml:trace contextRef="#ctx0" brushRef="#br0" timeOffset="97872.06">7919 18235 2089 0,'7'-11'47'0,"-7"11"12"0,0-18 12 0,0 10 8 0,0 8-4 0,10-18 0 0,3 8-8 0,-3 2-7 0,4-2 0 0,2 6-12 16,1-2 2-16,-4 3-8 0,-13 3-3 0,38 6 7 16,-22 4-8-16,7 2-8 0,1 8 5 15,-5 5 2-15,-5 0 11 0,-1 5-8 0,-3 1 2 16,-6 1 1-16,2 5-3 0,-9-2 6 15,3 0-13-15,-11 1 17 16,-1-7-2-16,-6 0 4 0,2-4 5 0,-4-1 9 16,-4-9-7-16,5-5-6 0,-11-3-8 15,-3-5-3-15,6-2-3 0,-13-8-4 16,7 0-18-16,-1-5 1 0,0-2 6 0,8-3-3 16,6-3-14-16,-10-11-15 0,13 7-20 15,4 3-26-15,-1 1-32 0,8 2-33 0,-1-1-40 16,4 1-53-16,-6-6-79 0,4 7-147 15,2-7-27-15,3 5 54 0,-3-1-168 16,0 5-79-16</inkml:trace>
  <inkml:trace contextRef="#ctx0" brushRef="#br0" timeOffset="98620.28">6340 18680 1739 0,'0'0'52'0,"0"0"12"0,-24 1 0 0,24-1 2 0,0 0-6 0,0 0-4 0,0 0-2 0,0 0-6 0,0 0 0 16,40-17-5-16,-40 17 1 0,23 0 3 15,-6 0-5-15,-17 0-3 0,30 10 0 16,-13-4-1-16,0 3 7 0,-4 1-2 15,1 3-2-15,-5 5-4 0,-2-3 6 16,-1 4-4-16,-3-2-2 0,2 4-3 0,-10 0 3 16,2-2-2-16,-10-1 13 0,4-1-2 15,-9 1-6-15,-2-7 3 0,1 3-3 16,-8-4-8-16,3-9 3 0,1 5-10 0,-3-4 3 16,2-4-1-16,1-4-18 15,-1-1-4-15,2-5-29 0,-2-1-24 0,4 1-23 16,4-2-26-16,2 1-20 0,1-2-32 15,2 1-38-15,5 0-44 0,-4 2-95 16,4-1-79-16,-5 1-159 0,1 5-65 0</inkml:trace>
  <inkml:trace contextRef="#ctx0" brushRef="#br0" timeOffset="101260.4">30222 5735 1609 0,'38'-25'19'0,"2"0"-10"0,-4 7 3 0,1 4 3 0,-1 6-2 0,-6-1-1 0,3 9 1 16,2 0 4-16,8 9 3 0,13 3-3 0,-6 6 0 16,-3 7-1-16,-4 3 2 0,4 1-1 15,-11 6 6-15,-2 2 1 0,-4 6 3 16,-3-5 2-16,-18-3 9 0,-6-2 7 15,-3-7 6-15,-6 10 10 0,-7-9 10 0,-11 13 14 16,-9-5 6-16,-11-5 6 0,-5-5 8 16,-1-7-4-16,-10-4-2 0,10-7 2 15,0-3 4-15,7-8-3 0,-17-7-8 0,3-7-5 16,0-4-10-16,17-6-5 0,14-7-14 16,8-1-1-16,12 4-6 0,6-5-19 15,10-10 0-15,7-1-12 0,0 5 0 16,2 0-8-16,5 4-16 0,-4 9-4 15,0 5-37-15,0 5-27 0,0 2-28 0,-4 9-30 16,8-1-35-16,-5 4-41 0,-2 6-47 16,4 6-56-16,-2-5-150 0,2 13-218 0,-1-3-170 15</inkml:trace>
  <inkml:trace contextRef="#ctx0" brushRef="#br0" timeOffset="103138.18">16326 7772 1930 0,'-20'3'-34'0,"0"-3"20"0,3 3 17 0,17-3 21 0,-19 0 17 0,5 0 13 0,14 0 11 0,-13 0 12 0,13 0 2 15,0 0 9-15,0 0 0 0,-24 2-3 16,24-2-9-16,0 0-4 0,0 0-9 0,0 0 0 15,0 0-9-15,0 0-1 0,0 0-2 16,54 2 0-16,-21-2 3 0,21 0-6 16,22 0 8-16,11 0 5 0,33-4-4 0,0 1 1 15,13-3-1-15,14 2-9 16,6-4-4-16,37 1 7 0,-36 4-3 0,-1 0-3 16,0-1-6-16,4 0 2 0,-1 4-3 15,11 0-4-15,-6-1 3 0,-2-2 1 0,1 3-5 16,0 0-12-16,-3 3 14 0,2-3-5 15,32 8 6-15,-34-8-5 0,-4 0 2 0,-3 1-3 16,-4-2-4-16,-2-2 0 0,-4 3-5 16,-3-4 6-16,-11 0-6 0,-9-3 4 15,-8 0 4-15,-5-1-3 0,-24 1 4 0,0-3-1 16,-4 2-3-16,5 1-2 0,-8-6 2 16,-3 5-3-16,3-5-2 0,-6 4-1 0,-4-4-3 15,5 2-1-15,-5 3-2 16,0-5-3-16,-13 2-6 0,-10 7 3 0,-6-2 1 15,-4 2-1-15,0-1 1 0,-8-1 0 16,2 5-3-16,-1-2-2 0,-10-3-1 0,4 4 0 16,-4 2 1-16,-2-2-3 0,2-2 2 15,-13 4 5-15,17-1-5 0,-17 1 2 16,16-3-2-16,-16 3-1 0,10-3-3 0,-10 3 10 16,7-1-5-16,-7 1 3 0,0 0 0 15,0 0-1-15,0 0 0 0,0 0 3 0,-74 1-3 16,25 2 2-16,-35 0-4 0,-3-2 1 15,-22 7-2-15,-11 1 0 0,-11-5 0 16,-8 6 0-16,-5 1 7 0,-3-4-10 16,-43 8 0-16,-3-4 0 0,0 10-3 0,6-9 2 15,1 4-3-15,36-7-1 0,-4 2 2 16,1-1-1-16,0-6 2 0,-4 5 0 16,4-2 3-16,-45 1-2 0,45-4-4 0,-40 4 4 15,33-6-3-15,-40 6-2 0,43-4 5 16,-42 2 4-16,45-3-8 0,1 4 3 0,3-6 1 15,9 7 1-15,15-2-5 0,2 1 3 16,15-3 4-16,29 3-7 0,3-6 9 16,21 2-8-16,8-6 8 0,15 3 6 0,3 0-4 15,8 3 9-15,-2-6-3 0,0 3 0 16,4 3-7-16,20-3-2 0,-19 3-3 16,19-3 2-16,0 0-2 0,0 0 0 15,0 0 6-15,52 10-3 0,2-10 4 0,30 1-4 16,29-5 0-16,20 2 1 0,17-3-2 15,50-5 2-15,10-5 3 0,10 1-6 0,17 6 2 16,10-5-8-16,15 1 7 0,9-1 1 16,9 1 2-16,-7 3-3 0,-6 0 2 0,-17 2-1 15,-10-3-1-15,-17-1 0 0,-27 9 0 16,-55-3 5-16,-15-2-2 0,-15 0-5 16,-29 3 2-16,-11 2 2 0,-18 0-2 0,-16-1 1 15,-8 3-6-15,-2-3-5 16,-7 0-15-16,4 2-37 0,-14-6-20 0,4 3-16 15,-8 0-25-15,-3-2-28 0,-3 6-17 16,10-11-24-16,-10 11-26 0,-10-8-40 0,10 8-35 16,-9-13-74-16,-2 8-117 0,1-1 54 15,-4 5-212-15,-2-2-136 0</inkml:trace>
  <inkml:trace contextRef="#ctx0" brushRef="#br0" timeOffset="106403.74">4352 5282 1828 0,'0'0'-26'0,"-12"-10"15"0,12 10 0 0,-10-2 15 0,10 2 8 0,-17-5 8 0,4 5 8 0,13 0 4 15,-27 5 1-15,10 0 8 0,-7 2 0 0,2 3 3 16,-11 2-2-16,-18 12 1 0,8-5 3 16,-4 6 1-16,1 3-5 0,-8 1-1 15,4 3 0-15,1 2-7 0,-16 7-1 16,9 2 2-16,-4 3 0 0,4-1-1 0,-4 2 1 15,3 3 0-15,3 3-4 0,5-3-2 16,-2 0-3-16,1 2 0 16,10 4-6-16,-3-2 6 0,13-7-4 0,-3 14-5 0,-3 2 1 15,1-1 0-15,13-10-5 0,-2 0 3 16,10 4-2-16,-2 1-2 0,-1 1 6 16,4-1-2-16,3 3 3 0,0 0-1 15,-6 15-2-15,12-13-2 0,-3 1 1 0,1 2 1 16,2 0-5-16,1-2 5 0,3 2-4 15,0-5 0-15,3-3 1 0,1 1-7 16,2-4 2-16,5 2 6 0,-2-5-7 0,5-1-7 16,-4-1-1-16,3-2 8 0,-2-1 1 15,8 1-5-15,-8 3 1 0,5-6-3 16,1 5 3-16,-8-6 5 0,9 6-3 0,-6-2 6 16,6 3 7-16,-2-6-5 0,-2 6 0 15,5-1 4-15,5-5-7 0,-1-1 4 0,7 0-1 16,0-1-4-16,3-7 4 15,1 1 3-15,2-3-8 0,7-2 2 0,1-6 6 16,2 0-1-16,-13-7 6 0,15 1-5 16,-15-6 0-16,7-1 5 0,0-5-5 15,-7 2 1-15,4-7-2 0,-1 1 1 0,-2 0 5 16,-1-2-2-16,-6-1 2 0,0 0-1 16,-1-1-5-16,-2 1-2 0,-2-3-2 0,2 0-3 15,-7 3 4-15,-4-2-2 0,-13 2 0 16,33 0 2-16,-33 0-3 0,24 0-10 15,-24 0 6-15,0 0-29 0,16-3-23 0,-9 1-33 16,-7 2-37-16,0 0-38 0,0 0-52 16,-7-12-62-16,7 12-102 0,-13-17-82 0,3 9-222 15,0-3-169-15</inkml:trace>
  <inkml:trace contextRef="#ctx0" brushRef="#br0" timeOffset="106772.05">3723 8405 2026 0,'-14'-11'64'16,"1"-1"6"-16,3 5 8 0,3 0-1 0,7 7-1 0,-10-11-10 0,10 11-8 0,-6-7-4 0,6 7-7 0,0 0-2 0,27-18 2 16,-8 18-3-16,-2-2-3 0,7-2-4 15,6 3-5-15,3 6 2 0,10 0-2 0,1 3-8 16,-4 0 0-16,10 9 5 0,3 0 7 15,-3-1-1-15,-17 5 1 0,10 1 8 16,-2 6 1-16,-14-3-4 0,-11 3-1 0,1-2 13 16,-7 5-6-16,2 12 2 0,-7 0-5 15,-5-11-9-15,0 5 7 0,-11 11-10 16,-5-3 3-16,-4 0 4 0,-7-1-8 0,3-3-5 16,-9-1 2-16,3-5-4 0,-3-2-3 15,13-8 0-15,0-6-7 0,-4 1 2 0,8-5-8 16,-4-2 6-16,3 2-21 15,4-5-24-15,3-1-22 0,-4-2-29 0,8 2-29 16,-1-7-28-16,7-2-25 0,0 7-47 16,0-7-39-16,0 0-113 0,0 0-73 15,0 0 36-15,27-19-149 0,-20 12-52 0</inkml:trace>
  <inkml:trace contextRef="#ctx0" brushRef="#br0" timeOffset="110940.4">8950 8890 1659 0,'0'0'61'0,"0"0"4"0,0 0 2 0,0 0 3 0,0 0-6 0,0 0-2 0,0 0-7 15,0 0-7-15,0 0-2 0,0 0-5 0,6 4-3 16,-6-4-7-16,0 0-4 0,0 0 0 15,0 0-5-15,0 0 0 0,0 0-3 16,0 0-4-16,0 0 2 0,0 0 0 16,0 0-4-16,0 0-1 0,10 6-2 0,-10-6 1 15,0 0 1-15,0 0-5 0,0 0 3 16,0 0-4-16,0 0 5 0,0 0-4 16,0 0 3-16,0 0-2 0,0 0-3 0,0 0 2 15,0 0 1-15,0 0-4 0,0 0 3 16,0 0 0-16,0 0 1 0,0 0 4 0,0 0 6 15,0 0 4-15,0 0 2 0,0 0 5 16,0 0 2-16,0 0-3 0,0 0-1 0,-27 7-3 16,27-7 2-16,-22 5 2 15,8 1-7-15,-7 1-2 0,5 0 2 16,-11 1-5-16,4 2 0 0,4-3 3 0,-8 4-6 16,3-3-2-16,-9 9 0 0,0-5 8 15,3 2-6-15,-4-1 5 0,4-1-4 0,0 4-5 16,-3-1 2-16,6 0-4 0,-3 2 6 15,7-6-2-15,-1 1-7 0,-2 1 8 0,3-5-3 16,-1 3 9-16,4 2-6 0,4-3 3 16,-1-2-2-16,0 0 1 0,4 1 2 15,0-7 0-15,3 5-8 0,-4-1 6 0,14-6 1 16,-16 7 3-16,16-7-2 16,-14 5-6-16,14-5 2 0,-10 6 4 0,10-6 3 15,0 0 5-15,-14 7-1 0,14-7 3 16,0 0 0-16,0 0-7 0,0 0 0 0,0 0 0 15,-12-18-11-15,12 18 8 0,0-17 2 16,0 7-4-16,3-2 7 0,0-6-7 16,0 0-2-16,0-7 3 0,5 0 0 0,-2-7-4 15,4-6 4-15,-4-9 2 0,5 7 9 16,-4 8-3-16,-1-1 11 0,0-1-5 0,5 8 4 16,-1-5 4-16,-4 6 5 0,1 6 1 15,-3 1-4-15,2 4-5 0,1-3 1 16,-4 9-7-16,0-3-5 0,-3 11-7 15,7-10-2-15,-7 10 0 0,0 0-2 0,0 0-10 16,33 22 3-16,-19-4 9 0,2 7 3 16,-2 6 3-16,6 11 7 0,3 5 1 15,0-3 7-15,-2 6-1 0,-5 0-1 0,4 4 3 16,-7-2 2-16,4-2 0 0,4 0-3 16,-12 0-2-16,1-6 1 0,4-2 2 0,-8-16-2 15,1-1-8-15,-1-1 2 0,1 1-2 16,0-8-1-16,-4-2 0 0,4-3 2 15,-4 1-2-15,4-3 4 0,0-1-5 0,-4-2 3 16,-3-7-1-16,0 0-7 16,10 6-5-16,-10-6-22 0,0 0-24 0,0 0-27 0,10-25-25 15,-10 15-40-15,3 6-45 0,-3 4-34 16,0-17-38-16,0 17-55 0,0-8-52 16,0 0-120-16,4-1-39 0,-4 2 50 15,0 7-245-15,6-12-194 0</inkml:trace>
  <inkml:trace contextRef="#ctx0" brushRef="#br0" timeOffset="113857.07">8186 10057 2018 0,'-6'-13'-21'0,"2"3"14"0,0 2 6 0,4 8 6 0,-3-11 1 0,3 11 0 16,-6-14-2-16,6 14 1 0,-7-8-2 0,7 8 2 16,0 0 0-16,-3-11-7 0,3 11-1 15,0 0-2-15,-6-13-8 0,6 13-8 16,0 0-4-16,0 0-1 0,0 0-3 15,0 0 4-15,0 0-6 0,0 0-4 16,0 0 3-16,0 0-1 0,0 0 1 0,13-10-5 16,-13 10 5-16,0 0 3 0,0 0-3 15,0 0 11-15,0 0 3 0,0 0 2 0,0 0-4 16,0 0 0-16,0 0 8 0,0 0-1 16,0 0 1-16,0 0 0 0,0 0-3 15,0 0-1-15,12-2 3 0,-12 2 2 0,0 0-3 16,0 0-13-16,0 0-22 0,0 0-32 15,0 0-19-15,0 0-280 0,-6-10 108 0</inkml:trace>
  <inkml:trace contextRef="#ctx0" brushRef="#br0" timeOffset="115104.82">10169 9268 1273 0,'0'0'168'0,"0"0"9"0,0 0-2 0,0 0 0 0,0 17-1 0,0-17-7 16,0 0 0-16,0 0-11 0,0 0-2 15,0 9-1-15,0-9-15 0,0 0-10 0,0 0-15 16,0 0-8-16,0 0-13 16,41-19-15-16,-18 6 1 0,3-2-9 0,4-2-10 15,10-6-10-15,4-4-3 0,-1 4-3 0,1 1-4 16,-11 2-1-16,-6 5-8 0,3 0-28 16,-4-1-36-16,-9 9-57 0,-1 2-49 0,-2-2-31 15,2 7-24-15,-9 0-33 0,-7 0-32 16,0 0-48-16,13 10-91 0,-16-1-21 15,-3 7-192-15,-8 0-111 0</inkml:trace>
  <inkml:trace contextRef="#ctx0" brushRef="#br0" timeOffset="115314.61">10169 9700 1795 0,'-13'15'35'0,"7"-5"28"16,-2-5 22-16,8 0 12 0,0-5 7 15,-9 9 11-15,9-9 0 0,0 0-2 16,0 0 3-16,0 13-7 0,0-13-7 0,0 0-7 15,0 0-9-15,0 0-11 16,0 0 4-16,47-22-13 0,-28 12-9 0,8-5-4 16,0-2-7-16,0-1 15 0,16-7-10 15,-10 1-9-15,-6 8-10 0,17-9-59 0,-11 8-47 16,10-8-44-16,-10 7-42 16,0 3-51-16,-6-2-43 0,3 4-98 0,-6 1-95 0,2 1-216 15,-3 4-159-15</inkml:trace>
  <inkml:trace contextRef="#ctx0" brushRef="#br0" timeOffset="116138.6">11326 9043 2104 0,'0'0'166'0,"0"-18"0"0,7 3-10 0,-1-1-10 0,1 2-13 0,3-4-18 0,7-7-7 0,3 6-13 0,7-6-12 15,12 0-4-15,4-3-8 0,-5 13-4 0,-5 0-10 16,-3 10-11-16,0 0-16 16,-3 5 9-16,3 7-8 0,-4 4-5 0,-3 6 0 15,-2 5-3-15,-8 6-2 0,-3 5 6 16,-3 0-4-16,-7 9-5 0,-11 15 8 15,-2 3 11-15,-7 12 12 0,-3-4 4 0,6-11-3 16,4-2-1-16,-7 1-1 16,-1-6-2-16,15-13-7 0,3-7-2 0,0-5 0 0,-4 0-9 15,7-9 13-15,0 1 7 0,-3-3 3 16,3-3 8-16,3 1 6 0,0-2 1 16,-3-10 0-16,20 7-4 0,-3-4-5 0,-17-3-10 15,36-6 0-15,-12 5-3 0,6-7-4 16,-3-1-9-16,9 1-30 0,-3-3-30 15,-3 4-42-15,-3 0-61 0,6-10-75 16,1 9-62-16,-7 0-76 0,-1-5-86 0,-2 1-124 16,2 3 54-16,-6 1-363 0,0-9-348 15</inkml:trace>
  <inkml:trace contextRef="#ctx0" brushRef="#br0" timeOffset="116488.21">12289 8951 2611 0,'0'-21'80'16,"7"1"18"-16,-7-3 1 0,0 5-5 0,6 0-11 15,2 4-17-15,1-5-2 0,1 6-9 16,10 1-6-16,-2 4-4 0,-2-1-13 0,1 9 0 16,-17 0 6-16,43 17-10 0,-26-5-1 15,2 9-2-15,-2 4-1 0,-4 6-11 16,-6 5 20-16,3 8 13 0,-3 6 15 0,-7-2 10 15,-3 7-4-15,-4-2 8 0,0-2-3 16,0-10-1-16,-6 9-8 16,10-16-4-16,0-3-2 0,3-6-8 0,-4-7 1 15,8-1-4-15,2-8-1 0,1-3-2 0,10-5-3 16,-17-1-7-16,46-8-4 0,-13-3 1 16,-3-3-6-16,18-10 0 0,-2 5-4 0,1-6-1 15,-1 7-13-15,-10 1-36 0,2 2-42 16,-12 2-68-16,1 6-65 0,-1 2-58 15,-5-2-51-15,-2-1-104 0,1 8-100 0,1 0 52 16,-5 0-306-16,4-3-262 0</inkml:trace>
  <inkml:trace contextRef="#ctx0" brushRef="#br0" timeOffset="117608.46">13472 9022 2371 0,'5'-17'138'15,"-2"-1"27"-15,-3 6 28 0,-8 5 7 16,8 7-9-16,-6-17-14 0,6 17-20 0,0-8-14 16,0 8-23-16,0 0-7 0,0 0-17 15,0 0-2-15,0 0-8 0,0 44-3 0,0-13-3 16,0 2-7-16,-3 26-1 0,9 6-3 16,2-3-6-16,-5 6-3 0,0-1-5 0,7 12-3 15,4 0-3-15,-5-16-4 0,1 1-4 16,4-9-4-16,-8-5-2 0,7-2-5 15,-2-15-4-15,-5-7 3 0,4-5 1 16,-10-4 11-16,6-6 15 0,-6-4-6 16,0-7 0-16,0 0-6 0,0 0-6 0,-6-32-1 15,-4-2-8-15,-4-20-1 0,-2-19 0 16,-4-9-7-16,1 0-5 0,-5-6 0 0,10 1-2 16,-2 6-5-16,5 19 2 0,5 5-4 15,-4 1-4-15,4 16 2 0,-5 11 3 0,11-2-3 16,0 6-4-16,0 6-1 15,11-5 0-15,5 6-3 0,7 10 0 0,1 0 1 0,9 5-4 16,-3 8 3-16,24 9 3 0,6 10-5 16,3 16 1-16,4 5 1 0,-10 2 2 15,-5 14-1-15,5 6 1 0,-13-1 1 16,-14 2 6-16,3-2-6 0,-3-1-3 16,-7-15 6-16,-6 0 3 0,-7-15-3 0,-4-2 0 15,1-8 2-15,0-8 3 0,-1-2 4 16,-6-5-2-16,0-10-1 0,0 0 0 0,0 0-3 15,-36-35 3-15,-1-5-6 0,-3 2-7 16,-13-9-2-16,-4-3-1 0,7 1-1 0,4 17-3 16,-1 0 1-16,4 5-4 0,9 7-3 15,8 6 0-15,-8 13 1 0,1 1 0 0,3 10 0 16,-17 6 4-16,1 15 3 16,2 5 1-16,-5 11-1 0,15-11 2 0,0 6 1 15,11-5 2-15,13-2-2 0,7-7 1 16,6-6 0-16,4-2 1 0,9-5-1 0,8-5-1 15,-1-1-4-15,14-6-1 0,-7-6-3 16,13-1 1-16,14-11 0 0,-7-9-2 16,7 5 5-16,-1-3 0 0,-9-3-3 0,-1 0 6 15,1 2-2-15,-7 5 1 0,4-1-3 16,-11 1 1-16,-3 1-1 0,-3 9 0 0,3-5 1 16,-4 9 0-16,-6 1 0 0,7 3 2 15,3 6 2-15,-3 1 0 0,6 8 0 0,-3 5 3 16,3 5-3-16,4 5 3 0,-4 5 2 15,-6 2 1-15,-7 1-1 0,7 2-1 16,-11-11 3-16,-2-1-1 0,-1-7-1 16,-7 1 3-16,4-5 3 0,-3-5 0 0,0-1 1 15,6-7-4-15,-3 2 4 0,-10-6-1 16,0 0 1-16,37-25-2 0,-27 3 0 16,7-3-2-16,-1-21-4 0,1 0 1 0,-4 0 2 15,1-2-2-15,2 6 0 0,1 7 0 16,-4 5-5-16,-7 6 4 0,2 8-3 0,-5-1-5 15,7 6-3-15,-4 4 2 16,-6 7 4-16,17 0 2 0,-17 0 1 0,24 12 0 0,-18 2-1 16,4 3 1-16,0-3 2 15,-3 4 0-15,6 0-1 0,-6-4 4 0,6 4 0 16,4-6-1-16,3 1 5 0,-4-8-4 16,1-3 4-16,3-4 2 0,3-3-5 0,-3-5 5 15,1-5-2-15,1-9-3 0,5-8 8 16,0-2-8-16,-10-1 1 0,2-5-2 0,-5 6 0 15,-4 8 0-15,4 1-1 0,-11 5-1 16,0 5-1-16,1 0-3 0,-4 8-1 16,3 1 0-16,-3 6-1 0,0 0 1 0,0 0 1 15,0 0 2-15,-10 31 1 0,7-12 3 16,-5 6-1-16,2 7 1 0,0 0 2 16,-1 4-2-16,7 2-6 0,0-3-28 0,-3 5-20 15,6-5-36-15,-6 5-58 0,-8 4-65 16,-2 2-64-16,-7-10-80 0,-4 6-131 15,-1-5-48-15,-13-8 47 0,-5 2-385 0,-4-3-355 16</inkml:trace>
  <inkml:trace contextRef="#ctx0" brushRef="#br0" timeOffset="117904.25">13170 10690 2672 0,'-104'29'155'0,"7"-4"33"0,4-1 28 0,27-2 23 0,6-11 10 0,6 6 27 0,17-10 15 16,7-7-6-16,14-6-18 0,12-4-27 0,31-6-21 15,20-18-20-15,53-7-16 16,53-18-12-16,27 0-5 0,20-11-16 0,24 5-20 16,-1-6-11-16,0 3-9 0,-3 7-10 15,-10 1-7-15,-17-1-10 0,-16 7-11 0,-10 1-19 16,-21 0-15-16,-39 19-18 0,-10-7-18 16,-7 8 4-16,-17 7-13 0,-23 1-4 0,-4 7 0 15,-8 4-4-15,-15 6-22 0,-6-2-19 16,-4 4-17-16,-7 5-18 0,-2-2-22 0,-4 3-26 15,0 0-21-15,0 0-28 0,0 0-28 16,0 0-45-16,0 0-38 0,0 0-45 16,-17 20-41-16,7-18-55 0,10-2-140 15,-13 7 27-15,3-4 63 0,0 1-368 16,-4 0-343-16</inkml:trace>
  <inkml:trace contextRef="#ctx0" brushRef="#br0" timeOffset="126223.03">3399 12700 2534 0,'-22'2'33'0,"-2"-2"19"0,10 3 11 0,14-3 13 0,-26-3 2 0,26 3-1 0,0 0 9 0,-14-5-21 0,14 5 2 0,34-22-9 16,22-1 6-16,38-9 6 0,46-16 4 15,9 9 7-15,15-7-14 0,3 4-4 16,0-1-3-16,19 0 5 0,-2 4-15 0,-5 3 9 0,-9 4-5 16,-29 13-5-16,-8-5-5 15,-7 5-4-15,-15 6-7 0,-15-2-1 0,-19 5 2 16,-14-1-4-16,-13 7 12 0,-13 1 2 15,-4-1 4-15,-9 1-6 0,-8 3 7 16,4-5 5-16,0 3-5 0,-3 2 3 0,-17 0-8 16,26-5-1-16,-26 5-4 0,14-3-4 15,-14 3 0-15,0 0-6 0,20 0-1 0,-20 0-2 16,0 0-14-16,0 0-38 0,0 0-26 16,0 0-48-16,0 0-39 0,0 0-46 15,0 0-54-15,0 0-73 0,0 0-97 16,0 0-138-16,-43-7 60 0,29 4-307 0,14 3-281 15</inkml:trace>
  <inkml:trace contextRef="#ctx0" brushRef="#br0" timeOffset="127554.82">1886 15041 2350 0,'-33'11'38'0,"6"-5"16"0,4 1 7 0,9-2 2 0,1-3 3 15,13-2-7-15,-10 5 0 0,10-5 17 16,0 0 37-16,0 0 11 0,33 7 20 0,-6-8 2 16,20-5-3-16,20-12 0 0,9-8-3 15,1-2-7-15,10-5-16 0,-11-5-9 16,-5 3-15-16,5-2-3 0,-10-1-11 0,-15 5-9 15,-2 7-4-15,-5 1-8 0,-14 5-5 16,-3 2-3-16,-5 7-11 0,2 0-50 0,-7 1-47 16,-7 2-45-16,4 4-43 0,-5 1-35 15,-9 3-36-15,16-3-37 16,-16 3-62-16,8-3-92 0,-8 3-100 0,0 0 43 0,0 0-239 16,-17-15-196-16</inkml:trace>
  <inkml:trace contextRef="#ctx0" brushRef="#br0" timeOffset="127872.33">2412 14397 2137 0,'-19'-10'89'16,"5"0"3"-16,5 3 3 0,-1 2-3 15,-1-1 3-15,11 6-10 0,-9-7-8 16,9 7-23-16,0 0 3 0,0 0-4 0,0 0-7 16,46-5-4-16,-9 7-2 0,9 4-4 15,28-3 4-15,2 1 3 0,8 4-9 0,-8 2 1 16,18 7-2-16,-28-2-4 15,2 6 0-15,-13-2 3 0,-7 6-5 16,-2 0 8-16,-9 6-6 0,-14-5 12 0,-9 5 10 16,-5 1 10-16,-9 5 1 0,-3 13 6 15,-13 3-11-15,-1-3-8 0,-13 10 1 0,3-10-5 16,-13 11-7-16,4-4-4 0,-5 0 5 16,14-14-11-16,-2 0 3 0,9-11-10 15,-4 8-29-15,4-10-52 0,4-7-33 0,6-4-48 16,3-1-54-16,7-5-52 0,-3-5-66 15,3-8-153-15,6 14-5 0,-6-14 57 16,20 3-172-16,-20-3-87 0</inkml:trace>
  <inkml:trace contextRef="#ctx0" brushRef="#br0" timeOffset="138792.99">5053 15012 1732 0,'-51'3'32'0,"5"-3"24"0,-1 0 15 0,4 1 20 0,0 3 16 0,-7-2 10 0,3 0 14 0,4 1-5 0,13 0-14 0,3-3-12 0,8 3-16 15,5-2-1-15,14-1 6 0,0 0-8 16,0 0-7-16,117-37 3 0,-11-2 4 0,58-24-13 16,19-12-12-16,13-8-3 0,11-2-1 15,59-27-2-15,-79 24-4 0,4-2 0 16,-12 2-1-16,-9 13-8 0,-19 9 1 15,-25 7-6-15,-39 22 4 0,-14 2-8 16,-26 13-8-16,-10 7-18 0,-11 2-16 0,-9 6-52 0,-11 2-34 16,-6 5-32-16,0 0-26 15,0 0-34-15,0 0-48 0,0 0-47 0,-29 19-123 16,29-6-26-16,3-2-183 0,4 5-116 16</inkml:trace>
  <inkml:trace contextRef="#ctx0" brushRef="#br0" timeOffset="139588.37">12920 17173 1906 0,'-17'0'83'0,"17"0"1"0,0 0 3 0,0 0-1 0,0 0 5 0,-24 4 0 0,24-4 5 0,0 0-2 16,0 0 3-16,0 0-8 0,70 4-7 0,-10-18-2 15,33-5 3-15,11-6-18 0,9-11 7 16,34-9-20-16,-10-2 8 0,6-11-7 15,0-5 4-15,-2-1-11 0,2-4 7 0,-20-1 1 16,0-6-11-16,-36 17 1 16,13-22 8-16,-23 18 4 0,-7-1 6 0,-4 1 2 15,-12-6 5-15,-18 0 3 0,15-2-4 16,-12 1-9-16,-2-9 2 0,-4 3-7 0,0-8-6 0,-3 2 1 16,4-1-7-16,-11-1-4 15,4 2 4-15,-7 4 0 0,0-7-4 0,-3 5 5 16,-11-7-5-16,1 1-5 0,-4-5-2 15,-9-3-5-15,-4-3-3 0,-7-12 1 16,-23-21-2-16,-17-5 2 0,5 7-4 0,-8 7-6 16,-8 8 4-16,19 27-6 0,-5 13-5 15,4 4 1-15,4 12-2 0,9 17-2 0,4 6-1 16,-5 4-25-16,16 5-38 0,-8 12-41 16,6 5-41-16,4 4-54 0,7 0-55 0,-4 3-58 15,4 6-62-15,-1-1-167 0,11 2 53 16,-4 0 54-16,7 4-254 0,0-4-180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0T06:08:18.1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12740 5225 1554 0,'0'0'-2'0,"16"-3"33"0,-16 3 25 0,0 0 21 0,17-7 15 0,-17 7 12 15,7-8 9-15,-7 8 4 0,0 0-5 0,3-10-6 16,-3 10-9-16,0 0-8 0,0 0-9 16,0 0-7-16,0 0-6 0,-24-11-14 0,24 11-2 15,-30 6-3-15,30-6-2 0,-30 5-11 16,11 1 0-16,-2-5-6 0,-2 5-5 16,0-1 3-16,-4 0-4 0,1 0 1 0,2-1-4 15,1 3-4-15,0 2-4 0,3-4 1 16,-4 2-6-16,8-3 2 0,-1 5 1 15,-10-1-2-15,11-1-6 0,-5 3 7 16,12-1-4-16,-8 4 0 0,4-1 0 0,-4 4 2 16,4-1-8-16,2 0 7 0,8 0 1 15,-4-1 0-15,7 2-1 0,4-4 1 16,2 3-4-16,5-1 4 0,-2 3 3 0,9-3-2 16,1-2 7-16,4-1 2 0,8-1-3 15,-1-3 10-15,9-3 5 0,5 2-6 0,6-1 8 16,-3-5 3-16,-1 3-3 0,1-3 0 15,-7 3-4-15,-4-2 0 0,5 2 0 0,-11 0-3 16,0 2-1-16,-7 2 1 16,-3 3-1-16,-3 5-1 0,-7-1 5 0,-7 4 0 15,-10 6-5-15,-3 2 3 0,-3 2-1 16,-14 10-8-16,0-4 8 0,-6-3-4 16,6-6-3-16,8-6-2 0,-11-1 6 0,6 0-5 15,1-5-6-15,-4-5 3 0,0 1-4 16,4-7 3-16,3-2-2 0,-7 0-3 0,4-2-1 15,0-3-5-15,3 0-26 0,-4-1-17 16,5 2-25-16,2-1-23 0,4 0-29 16,-1 0-34-16,4-1-38 0,4 5-11 0,6 1-7 15,-14-6-36-15,14 6-39 16,0 0-103-16,0 0-27 0,20-7-161 0,-4 2-75 0</inkml:trace>
  <inkml:trace contextRef="#ctx0" brushRef="#br0" timeOffset="1350.16">15766 5103 1663 0,'-14'-3'-9'0,"1"0"27"0,7 1 15 0,6 2 16 0,0 0 12 0,-14-10 6 0,14 10 8 15,-10-6 10-15,10 6 1 0,-3-12-3 16,3 12 3-16,-3-13-6 0,3 13-8 16,10-14-7-16,-4 3-4 0,8 7-10 15,-1-4-3-15,1 2-5 0,5-1-5 0,-2 6-3 0,7-2-1 16,-2 3 3-16,2 0-8 15,0 3-1-15,-4 4-1 0,-4 0 2 0,1 4-2 16,-1 1 0-16,-2 5-3 0,-1 4 0 16,-3 1 6-16,-10 3 2 0,0 3 4 15,-3-2 3-15,-1 10-8 0,-2-1 11 16,-4 0 1-16,-4 9 5 0,-2-1 2 0,2-5 9 16,-2-8-3-16,5 2-1 0,2-4-1 0,-1 0 5 15,-7-3-8-15,14-6-3 16,-7 1-4-16,-1-5-1 0,8-2-7 0,0-1-2 15,3-2-3-15,-3 1 13 0,3-11 2 16,9 12-1-16,5-10 5 0,13-2-2 16,0 0-5-16,16-7-5 0,-7 0-9 0,11-1 3 15,-7-2-3-15,14-5-4 0,-11 2-3 16,7-4 1-16,-7 5-3 0,-10 1 0 0,0 1-6 16,-6 3-1-16,0-1 0 0,-7 2-2 15,0-1-2-15,-3 0-26 0,-4 5-25 0,-3-1-23 16,-10 3-22-16,20-6-18 0,-20 6-26 15,0 0-34-15,17 6-36 0,-17-6-44 16,3 5-63-16,-3-5-105 0,3 7-72 0,-3-7 55 16,0 0-209-16,7 11-135 15</inkml:trace>
  <inkml:trace contextRef="#ctx0" brushRef="#br0" timeOffset="3295.83">5473 8669 2094 0,'-20'0'202'0,"4"0"4"0,16 0-15 0,-27 0-17 0,27 0-13 0,0 0-10 0,0 0-14 0,0 0-20 16,0 0-8-16,66-26-6 0,-2 9-13 16,26-2-10-16,6-3-8 0,1 2-2 0,2-2-9 15,-5-2-6-15,2 5-11 0,-25 4 1 16,-1-1-54-16,-10 2-53 0,-14 3-59 16,-9 4-53-16,-7 2-42 0,-10-1-33 0,0-1-15 15,-10 0-35-15,-4 2-57 16,-6-2-83-16,-3-3-232 0,-3-4-167 0</inkml:trace>
  <inkml:trace contextRef="#ctx0" brushRef="#br0" timeOffset="3536.59">6153 8169 1961 0,'-11'-4'20'0,"11"4"28"0,-6-8 14 16,6 8 19-16,0 0 11 0,-3-13-13 0,3 13 6 16,0 0-1-16,0 0 2 0,0 0 4 15,39 0-3-15,-39 0-3 0,51 13-3 0,-1 6-1 16,-4 5-5-16,8 1-11 0,-4 1-3 15,-4 10 3-15,-6 3-4 0,7 10-11 16,-17-5 7-16,-6 6 2 0,-5 3-3 0,-2 1-5 16,-10 5-5-16,-10-1-11 0,-7 0 9 15,-7 16-7-15,-13-6-12 0,-10-6-34 0,-4-5-50 16,-5 0-52-16,-2-8-76 0,5-16-97 16,-1-2-176-16,1-6-19 0,5-7 51 15,11-8-173-15,8-8-101 0</inkml:trace>
  <inkml:trace contextRef="#ctx0" brushRef="#br0" timeOffset="4786.74">18373 7557 1939 0,'0'0'171'0,"0"-13"3"0,0 13-5 0,0 0-11 0,0 0-16 0,0 0-11 0,0 0-6 0,0 0-3 0,0 0-3 15,13 31-4-15,-3-6-2 16,4 0-4-16,5 19-9 0,-2 2-4 0,-1 7-10 0,1-6-3 16,1-2-6-16,-6 0-7 15,9 2-8-15,-5-6-9 0,-2-9-5 0,-4-10 0 16,-4-1-7-16,-3-7 3 0,0 4 3 16,8-7 35-16,-8-3 25 0,-3-8-12 15,0 0-7-15,0 0-10 0,0-43-9 0,-6-7-5 16,-11-21-14-16,-7-15-1 0,8-8-11 15,-11-3-8-15,4-3-3 0,-4 4 0 0,-6 8-4 16,6 13-4-16,-3 16-1 0,10 10-4 16,3 20-8-16,11 4-6 0,-4 8-5 15,-4 6 2-15,5 10-2 0,9 1-3 16,0 0 4-16,-34 26 1 0,28-1-2 16,-5 7 0-16,11 1 4 0,-3 5-2 0,6-1 1 15,4 1-3-15,13 5 3 0,-3 1 0 16,6-6 4-16,0-10-5 0,1-6 4 0,6-7-1 15,6-8-3-15,1-4-3 0,7-3-16 16,16-13-12-16,-11-6-7 0,-2-6 0 0,7-6 1 16,-18-3 6-16,1-9-2 0,-4 1 5 15,-9-5 3-15,-8 1 0 0,-10 6 9 16,-1 9-2-16,1 10-1 0,-3 0 6 16,0 5-2-16,1-1-4 0,-8 10 1 0,4 7 5 15,0 0-1-15,0 0 3 0,-17 32 0 0,11 1 3 16,-1 2 0-16,4 21 0 15,6 1 3-15,-3 8 5 0,7 18 5 0,7 2 6 16,-5 0 12-16,15 5 8 0,-8-5 11 16,5 5 6-16,-1-5 6 0,2-2 16 0,-8-1 0 15,-1-6 0-15,4-1-4 0,-7-14-7 16,-7-5-3-16,-6-2-3 0,3-8-1 16,0-13-4-16,-10-2 1 0,4-6-7 0,-8-2-1 15,1-6-3-15,-7-7-3 0,-4-5-1 16,5 1-1-16,-5-9-6 0,1 0-1 0,-4-4 0 15,11-1-5-15,-8-2-2 0,4-2-3 16,0-3-3-16,3-2-2 0,4-1-3 16,6 0 3-16,-3-7-23 0,10 0-25 0,0 0-32 15,10-7-38-15,7-13-45 0,16 2-50 16,18-9-68-16,1 2-65 0,8-10-77 16,14 3-208-16,9-4 67 0,-3 5 52 0,10 2-342 15,1 0-332-15</inkml:trace>
  <inkml:trace contextRef="#ctx0" brushRef="#br0" timeOffset="5041.7">20239 6942 2608 0,'-3'-27'128'0,"-7"4"35"0,4 6 20 0,-2 7 9 0,2-2-6 0,0 6-18 0,6 6-20 15,-24 0-12-15,24 0-13 0,-33 25-13 16,3 14-13-16,-4 22-5 0,11 17-6 0,-1 7-8 15,8 9 2-15,2 9-4 0,14 1 1 16,8 10-7-16,1 1-4 0,15 25-7 0,-5-34-1 16,-2 2-6-16,14-2 1 0,-8-12-4 15,7-1-7-15,3-11-9 0,-3-8-37 16,-3-10-46-16,-1-21-46 0,-6-17-41 16,4-5-80-16,-4-11-72 0,-4-10-85 0,5-6-119 15,-2-2-61-15,8-10 64 0,6-10-364 16,0-1-337-16</inkml:trace>
  <inkml:trace contextRef="#ctx0" brushRef="#br0" timeOffset="5734.51">21386 7653 2525 0,'10'-13'33'0,"-10"13"28"0,-3-10 14 0,3 10 12 0,-3-15 5 0,-1 3 15 0,-9 1 2 0,3-2-3 0,-1-1 1 15,2 2-8-15,-8-5-7 0,7 6-18 16,-3 1 2-16,2-1-6 0,-5 7-8 15,-1 4-3-15,-5 0-8 0,-5 4-5 0,-3 9-3 16,-11 12-4-16,-5 5-4 16,9 8-1-16,-3 2-2 0,-3 15 1 0,13-10-4 15,3 8 2-15,3-3 0 0,15 0 4 0,2-3-3 16,1-4-3-16,6-11-5 0,3-7 2 16,10 1-5-16,1-2 4 0,-1-9-2 15,7-5 0-15,3-3-1 0,0-7-5 0,4-6-2 16,3-9-1-16,13-11 2 0,-9-4-2 15,3-6-3-15,-4-1-3 0,-9-9 5 16,-2 3-3-16,2-3 8 0,-4 4 9 0,-13 9 20 16,2 5 14-16,2 9 13 0,-5-3-1 15,1 5-10-15,-1 6-4 0,-3-3-14 0,1 6-6 16,-4 8-2-16,7-6-7 0,-7 6-3 16,0 0 3-16,0 0-7 0,19 31-1 0,-11-16-3 15,-2 3 1-15,1 7 2 0,6 0 0 16,1 7-8-16,-1 0 5 0,7 8-2 15,-7-8-17-15,4-4-34 0,-1-1-41 0,1 3-46 16,-4-5-64-16,4-2-61 16,-4-9-55-16,1-1-91 0,2-5-177 0,1-5 19 15,-1-2 61-15,1-5-349 0,7-10-322 16</inkml:trace>
  <inkml:trace contextRef="#ctx0" brushRef="#br0" timeOffset="6234.11">21853 7585 2409 0,'-7'-16'-44'0,"0"4"8"16,4 5 1-16,3-7 33 0,-3 3 6 0,3 3 18 0,-3-2 8 0,-1 3 1 0,4-1 0 0,0 8 8 0,-3-14-2 16,-1 8 2-16,4 6 3 0,0 0 1 15,-3-15 0-15,3 15 8 0,-3-7 4 0,3 7 5 16,0 0-3-16,-7-10 0 0,7 10 8 15,0 0 8-15,0 0-1 0,-6-11 12 0,6 11-9 16,0 0 12-16,0 0 2 0,0 0-2 16,0 0-1-16,0 0-8 0,-4-10-9 15,4 10-1-15,0 0-2 0,0 0-15 0,0 0 3 16,0 0-15-16,0 0 2 16,0 0-7-16,0 0 2 0,0 0-4 0,0 0 1 15,37 23-10-15,-17-12 4 0,6 1 0 16,8 2-5-16,0 1-1 0,-1 1 1 0,13 2-1 15,1 1-3-15,-7-5-3 0,10 4-1 16,-17-3 0-16,1-5-3 0,-8 1 0 0,1-1-8 16,-11-3 7-16,2 1 0 0,-6-4-4 15,6 2-2-15,-9 1 3 0,-6 4 1 16,7 3 0-16,-7 1 4 0,-6-2 9 0,0 9 4 16,-10-1 4-16,-11 20-1 0,-2-3 1 15,-1-1-5-15,4 4 1 0,-4-4-4 0,-3 1 2 16,13-12-4-16,-2-1 1 0,8-1-16 15,-5-2-32-15,5 3-34 0,5-7-30 16,3-7-41-16,0 3-38 0,6-4-40 16,0-2-49-16,-3-8-64 0,14-3-81 15,-14 3-109-15,26-15 52 0,-9-5-277 0,6-16-230 16</inkml:trace>
  <inkml:trace contextRef="#ctx0" brushRef="#br0" timeOffset="6550.72">22676 7442 2190 0,'20'-20'20'0,"-4"2"6"0,-2 4 13 0,2 2 23 0,1 1 13 0,1-2 18 0,-2 3 15 0,4 2 10 0,10 4-16 0,-3 1 11 15,3 3-7-15,6 6-8 0,1 1-3 16,16 8-15-16,-3 6 10 0,-6 1 2 16,-8 3-6-16,4 3 1 0,-13-3-3 15,-14 0-3-15,10 12 2 0,-12-8-5 16,-5 2-1-16,-9-3-2 0,-4 4-7 0,-13 11-3 15,-6-10-6-15,-8 0-2 0,-2-8-3 16,-2-8-6-16,8-3-5 0,-9-11-4 0,2-6-5 16,-3-4-6-16,-13-11-12 0,6-4-17 15,7-6-23-15,3-7-10 0,17 5-17 16,4 2-12-16,2-1-14 0,8-5-17 16,2 1-20-16,4 7-17 0,7 1-37 0,4-6-49 15,1 5-57-15,1-2-78 0,4 6-144 0,4 1 39 16,-2 4-263-16,5 5-212 15</inkml:trace>
  <inkml:trace contextRef="#ctx0" brushRef="#br0" timeOffset="7837.32">24820 7542 2111 0,'-14'2'20'0,"4"1"8"0,10-3 19 0,0 0 20 0,-24 3 14 0,24-3 25 0,0 0 17 0,-25-6 22 16,11 4 5-16,-2-5 6 0,2 0 1 16,-7-6-1-16,8-2-3 0,-10 1-3 0,0-5-12 15,6-4-2-15,-3 4-8 16,7-9-14-16,-4-2-4 0,7-1-11 0,7-1-12 15,0 0-11-15,3-4-4 0,6 3-10 16,1-16-2-16,6 12-8 0,4-8-2 0,0 2-6 16,-4 17-3-16,4 1-3 0,-8 4-7 15,9 4-6-15,-12 5-2 0,0 1-8 0,1 4 0 16,-7 7-4-16,0 0 0 0,0 0-1 16,27 30 1-16,-24-3 2 0,-6 13 3 15,-1 14 11-15,-13 10 8 0,1 11 11 0,-1 0 7 16,-9 0 2-16,-4-6 5 0,3-2-10 15,7-9-7-15,7-5-1 0,-1 0-2 0,1-6-1 16,7-8-6-16,-1-7-4 0,7-6-1 16,3-1-14-16,4 0-9 0,3-4-19 15,6-4-19-15,4 1-28 0,7-11-36 16,0-3-43-16,0 0-52 0,12-8-51 0,22-4-39 16,-1-9-19-16,-4 0-13 0,8-2-5 0,-8-3 10 15,5-6 15-15,-9 0 29 16,-5 0 34-16,-1-5 21 0,5 4 16 0,-11 0 45 15,0 1 24-15,-3-3 21 0,-7 9 30 16,-3 3 32-16,-5-2 36 0,-2 8 36 0,1 1 30 16,-8 2 31-16,4-1 22 0,-7 3 16 15,-4 2 9-15,5-1 15 0,-5-1 6 16,-6 8-2-16,7-10-3 0,-7 10-3 16,0 0 7-16,0-15-2 0,0 15 2 15,-4-13 3-15,4 13-12 0,-14-12-12 0,8 5-12 0,0-3-11 16,-4-2-13-16,-1-5-10 15,5-2-9-15,-4-1-11 0,-1-2-6 0,2 0-8 16,-4-6-4-16,-1 3-4 0,1-6-5 16,3 4-5-16,6 2-4 0,-2 0-5 15,9-2-3-15,-3 2-1 0,0 0-5 0,3 0 0 16,5 0-3-16,1 2-3 0,1 0-1 16,-4 4-5-16,8 4-2 0,-4 5-2 0,7 2-5 15,-4 6 0-15,-13 2 1 16,24 13 1-16,-7 1 1 0,-4 11-1 0,-1 8-4 15,-4 14 4-15,2 9 1 0,-4 1 5 16,-3 2 3-16,-6 7 8 0,3-1 2 0,-3-5 3 16,6-1-2-16,-3 1 6 0,0-4-6 15,10-5 2-15,-6-9-8 0,6-9 3 16,-1 0 0-16,-2-2-2 0,3-13 0 0,0 0 0 16,4-4 2-16,-1-4-1 0,0-5 1 15,4-5-11-15,-17 0-32 0,33-12-39 0,-13-5-49 16,3-4-57-16,4-12-55 0,3-5-34 15,0 4-46-15,3-1-55 0,-3 0-92 16,3 5-116-16,5 2 66 0,-5 6-328 0,-3 4-316 16</inkml:trace>
  <inkml:trace contextRef="#ctx0" brushRef="#br0" timeOffset="8570.58">27362 7119 2407 0,'5'-12'-22'0,"-5"12"4"0,3-10 0 15,-3 10 4-15,-3-15 0 0,3 15 12 0,-5-13 4 0,5 13 0 0,-9-15 0 0,2 11 2 0,7 4-2 16,-3-14-1-16,3 14 1 0,-6-7 0 16,6 7-3-16,0 0 3 0,-5-12 1 0,5 12-6 15,0 0 3-15,0 0-2 0,-3-7 2 16,3 7-3-16,0 0 1 0,0 0 1 0,0 0-1 16,0 0 0-16,0 0 2 15,0 0 1-15,0 0 0 0,0 0 1 0,0 0-2 16,0 0 2-16,0 0 1 0,0 0 5 15,0 0 6-15,0 0 5 0,0 0 0 16,0 0 10-16,0 0 14 0,-6-10-1 0,6 10 12 0,0 0 10 16,3-14-7-16,-3 14 9 15,-3-11 18-15,3 11-3 0,-4-21 14 0,1 11 2 16,-3-5 1-16,3 3 10 0,3-5 13 16,-4-1-2-16,-3 1 4 0,4-1 4 15,-1 0 11-15,1 0 12 0,-3 4 11 0,2-1 1 16,-3 5-10-16,4-1-8 0,3 11-20 15,-3-14-12-15,3 14-16 0,0 0-11 16,0 0-7-16,0 0-2 0,-10 32 12 0,10-7 8 16,0 7 13-16,-3 22 12 0,9 6 10 0,-9 7-1 15,6 16 8-15,4-4-1 16,-4 2 3-16,4 1-1 0,3 1-2 16,-4-4-4-16,4 2-19 0,1-16-8 0,-8-4-7 15,0 3-11-15,4-7-7 0,-4-4-7 16,3-13-4-16,2-8-5 0,-2-9 0 0,-3-3 1 15,1-5 5-15,2-5-2 0,5-10-7 16,-11 0-7-16,33-24-4 0,-14 5-6 0,8-20-5 16,-6-1-5-16,-5-6-5 0,1-4-6 15,-8 3-13-15,-1 5-14 0,-8 6-13 0,0-2-16 16,0 12-16-16,-4-2-24 16,-6 3-31-16,0 0-49 0,-4 4-40 0,-2 6-41 15,2 5-30-15,-5 6-31 0,-1-1-41 16,-1 2-29-16,2 3-33 0,2-3-37 15,1 6-46-15,2 0-93 0,14-3-47 0,-16 0 60 16,16 0-436-16,0 0-473 0</inkml:trace>
  <inkml:trace contextRef="#ctx0" brushRef="#br0" timeOffset="8918.31">27866 7160 2966 0,'16'-13'58'0,"2"1"6"0,-9 2-9 0,5 0-7 0,-1 5-5 0,4-1 1 0,-7 2-5 0,-10 4-7 0,33 3-2 16,-13-2-1-16,7 6 1 0,-4 1 1 16,4 2-2-16,6 3 4 0,0 2 5 15,14 6-3-15,-7-5-3 0,7 7-2 16,-1-4-13-16,-2 6 5 0,-1-4 1 0,-6-3-3 16,-11-3 4-16,1 2-3 0,-6-5-11 15,-5 4 5-15,-2 2 6 0,-2-2 0 0,-5 1 4 16,-1 4-1-16,-6 0 16 0,-6 1 1 15,-1 3-2-15,-19 11 10 16,-1 6-9-16,0-2 3 0,-3-1-1 0,-6 4-9 0,-1-7-3 16,1 10-6-16,6-10 7 0,0-1-20 15,12-6-27-15,2-8-28 0,7-5-31 16,1-3-17-16,5-2-34 0,3-11-33 16,0 0-39-16,0 0-51 0,20 0-58 15,-20 0-123-15,34-25-43 0,-11 0 53 0,10-11-173 16,7-6-93-16</inkml:trace>
  <inkml:trace contextRef="#ctx0" brushRef="#br0" timeOffset="9188.52">29022 7228 1821 0,'24'-24'87'0,"3"6"2"0,-4 1-11 16,-3 8 2-16,3-1-14 0,-2 4 0 16,2 2-3-16,0 6 2 0,0 3 3 15,7 8 5-15,-3 2 5 0,-11 7 6 16,1 3 1-16,-7-3 8 0,-10 3 0 15,0 3-5-15,0 0-2 0,-10 1-1 0,1 2-8 16,-5-1-10-16,-13 8-5 0,-3-6-1 16,11-7-7-16,-11-6-6 0,9-6-2 0,-5-2 0 15,6-7-8-15,0-4-5 0,-4-3-13 16,1-9-27-16,-3-5-23 0,6-5-24 16,-1-6-33-16,2-12-37 0,8 5-35 0,11 2-40 15,0-2-31-15,11-11-71 0,8 4-117 16,8-2-10-16,0-2-172 0,6 7-99 0</inkml:trace>
  <inkml:trace contextRef="#ctx0" brushRef="#br0" timeOffset="9392.54">30263 6515 1915 0,'0'0'138'0,"20"10"-12"15,-7 0-12-15,-3 5 2 0,7 10-7 16,-4 4-5-16,7 20-12 0,-3 2-3 0,-7 12-1 15,3 14-15-15,-6 7 1 0,-11 3-6 16,-2 1-12-16,-8 1-3 0,-2-2 6 0,-11-1-11 16,-6-4-2-16,-7-4-24 15,-7-6-31-15,1 0-39 0,-1-6-46 16,-10-1-61-16,-13-12-85 0,0-6-130 0,-10-3-76 0,-7-3 50 16,-9-8-159-16,-11-1-58 15</inkml:trace>
  <inkml:trace contextRef="#ctx0" brushRef="#br0" timeOffset="10918.4">22923 9100 1622 0,'0'0'3'0,"0"0"21"0,10-24 26 0,-10 24 25 0,7-8 16 0,-7 8 14 0,6-11 13 0,-6 11 5 0,3-13 4 16,-3 13 3-16,4-9 1 0,-4 9-11 0,0 0-13 15,0 0-8-15,3-10-12 16,-3 10-11-16,0 0-3 0,0 0-10 15,0 0-4-15,0 0-9 0,-46 10-6 0,28-2 4 16,-1-1-2-16,-8 3-18 0,4-2 7 16,-7-1-7-16,3 0 3 0,0-2-11 0,-3 1-3 15,4 1-2-15,-1-2-1 0,1 2-5 16,5-1-2-16,1-2-7 0,-3 0-2 16,6 2 5-16,-2-1-5 0,2 1 8 0,-4-2-5 15,9 4-3-15,-2-3 6 0,4 0-3 16,-6 2 3-16,5-3-6 0,5 5 5 15,-1-1-1-15,7-8-1 0,-3 14 4 16,3-14 1-16,7 18-8 0,2-8 9 0,5-1 4 16,5 7-9-16,-1-8 12 15,8 4 2-15,-2 1 3 0,-1-1 2 0,7 1 5 0,0 4 2 16,13 5 0-16,-3 3 14 0,-7 5 5 16,-6-7 2-16,0-1-1 0,-8-3-8 15,-5 5 7-15,-1 1 0 0,4 0-4 0,-4 1 2 16,-10-2-2-16,5 2 0 0,-5-1-3 15,-6 0-2-15,-8 6 7 0,-2-3-6 0,7-3-1 16,-24 8-3-16,3-8-5 0,0-8 2 16,0-5-8-16,4-2-2 0,0-8-6 15,-7-4-14-15,3-4-26 0,4-2-29 16,3-9-36-16,-3 1-36 0,-1-1-25 0,10-1-22 16,2 3-24-16,-2-5-20 0,7 5-25 15,4-5-31-15,3 8-53 0,0-5-108 16,3 1-13-16,0-1-230 0,15 0-170 0</inkml:trace>
  <inkml:trace contextRef="#ctx0" brushRef="#br0" timeOffset="11536.46">23730 9069 2083 0,'-11'-1'110'0,"-2"-7"2"0,3 5-8 0,10 3 9 0,-13-6-12 0,13 6-7 0,0 0 6 0,0 0 5 16,0 0 3-16,0 0-8 0,-10 24-5 15,10-24-1-15,19 12-13 0,5-5-7 16,3 4-6-16,9-4-5 0,1 0-6 16,4 0-5-16,-2 2-6 0,4-7-2 0,-10 4-6 15,-3-2-6-15,0 0 2 0,-6 5-4 16,-4 0-6-16,0 4-5 0,-6 5 0 0,-5 0 4 15,-5 1-3-15,-1 4-5 0,-6 2-1 16,-7 8 1-16,-7 9-6 0,-3 8 5 16,0-9 0-16,-7 8 1 0,-12 6-4 0,12-10 4 15,-7-2-5-15,11-6-3 0,-4-2-26 16,8-10-38-16,5-8-44 0,1-2-35 0,7-5-40 16,2-2-57-16,4-8-52 15,0 0-66-15,0 0-107 0,0 0 20 0,40-33-218 16,-16 13-152-16</inkml:trace>
  <inkml:trace contextRef="#ctx0" brushRef="#br0" timeOffset="11838.88">24793 9112 1973 0,'23'-18'72'0,"4"4"-2"16,0 2-4-16,-8 4-8 0,2 3 5 15,-5 1-6-15,-2 3 6 0,-14 1 3 0,33 10 13 16,-20-2 8-16,-2 6 6 15,-5 1 7-15,0 0 3 0,-6 8 3 0,0 4-8 0,-9 4-7 16,-2 1-2-16,-5 12-4 16,-8-6-7-16,-6 5 7 0,4-6-9 0,-1 6-8 15,4-18-6-15,6-8 0 0,1-4-6 16,-4-5-13-16,2-7 1 0,2-2-6 0,-4-10-7 16,4-3-13-16,2-10-14 0,4 5-10 15,7-9-20-15,-3-4-11 0,6 2-29 16,3-4-25-16,6 5-35 0,1 0-38 15,7 1-51-15,10-7-55 0,-3 6-117 16,15 3-82-16,8-2 58 0,9 6-207 0,4-3-116 16</inkml:trace>
  <inkml:trace contextRef="#ctx0" brushRef="#br0" timeOffset="12702.79">26213 9257 1876 0,'6'8'61'15,"2"-1"2"-15,-5-3-7 0,-3-4 0 0,0 0 13 16,6 11 20-16,-6-11 26 0,0 0 25 16,7 7 16-16,-7-7 17 0,0 0-4 15,0 0-4-15,0 0-18 0,0 0-2 0,0 0-11 16,0 0-2-16,-46-19-10 0,32 6-11 16,-2 1-12-16,-5-1 0 0,-6-5 0 15,4-4-9-15,3-3-7 0,0 3-7 16,-7-16-3-16,11 8-10 0,5-2-2 0,5 0-9 15,3-1-4-15,6-2-7 0,3 0-8 16,2 2-1-16,8-6-2 0,1 6-5 16,-1 8-4-16,-2 8-1 0,-1-1-4 0,0 3 1 15,4 5-6-15,-4 3-1 16,1 4 0-16,-14 3-1 0,33 4-1 0,-17 12-2 0,-2 0 0 16,-4 15 4-16,-4-1 3 0,-6 8 15 15,5 2 9-15,-16 17 7 0,4 1 8 0,-10 13 4 16,-5 3 0-16,8-14 3 0,-6 10-6 15,0-13 3-15,3-1-9 0,4-6-4 16,-4 0-3-16,7-13 1 0,4-7-12 16,-1-5-4-16,4 0-19 0,3-9-30 15,0-2-12-15,7-4-24 0,-1-3-37 0,11 1-37 16,3-8-52-16,10 0-44 16,3-5-28-16,11-4-21 0,22-5-4 0,-6-4 12 0,7 0 20 15,-4-7 27-15,-6 0 19 0,13-7 22 16,-14 7 15-16,-2-4 29 0,-5 1 29 15,-5 1 27-15,-14 4 25 0,0 5 38 0,-7 6 22 16,-6-2 21-16,0 3 14 0,-7-2 7 16,0 4 4-16,-4 0-8 0,-6 2-3 0,4 0-2 15,-4 7 3-15,0 0 9 16,-7-12 13-16,0 6 4 0,7 6-8 0,-13-7-1 16,6 5-1-16,7 2-5 0,0 0 14 15,-16-9 3-15,16 9 11 0,0 0 6 0,-14-7 5 16,14 7 7-16,-13-1-2 0,13 1-3 15,-13-11-1-15,13 11-1 0,-17-13-2 16,4 4-6-16,6-1-7 0,0-5-1 0,1-2-7 16,-1-4-6-16,7-1-6 0,4-6-7 15,-1-1-3-15,7-20-7 0,0 5-2 0,6 1 0 16,-2 8-7-16,9-2-3 0,-6 9-1 16,-4 6-6-16,-3 5-2 0,0 4-3 15,7 2-5-15,-4 10 2 0,-13 1 1 16,0 0-2-16,27 25 1 0,-17 0 1 0,-7 7 6 15,0 3 16-15,-13 23 4 0,7-1 6 16,0 8 1-16,0 5 5 0,-5 13-10 16,-1-1 0-16,5-14-5 0,1-6-3 0,6-2-2 15,-3-3 0-15,0-11-3 0,7-13-3 16,4-2-1-16,-8-6-3 0,0-7 3 0,7-3 1 16,-1-11-4-16,2 2-4 0,-11-6-17 15,0 0-33-15,27-13-34 0,-18 2-40 16,-2 3-48-16,-1-3-51 0,2-2-42 0,-2 4-41 15,-2-7-53-15,-4 7-83 16,3-1-117-16,3 3 50 0,2-4-361 0,-2 4-341 16</inkml:trace>
  <inkml:trace contextRef="#ctx0" brushRef="#br0" timeOffset="13717.87">28386 9165 2568 0,'0'-21'58'0,"0"3"1"0,4 2-5 0,9-1 3 0,0-7-8 0,4 2-2 0,6 0 1 0,1-3-1 15,-2 10-5-15,5-2-10 0,-3 6 1 16,-4 4-3-16,4 7-2 0,-5 1 4 15,1 10 5-15,-4 9 1 0,-5-1 3 0,-4 15 9 16,-4 0 7-16,-6 22 11 0,-7-5 7 16,-7 10 11-16,1 12 2 0,-8-3 9 0,0-6-8 15,4-8 3-15,1-6-11 0,-2-7-7 16,12-6-8-16,-2-10-8 0,5-8-5 16,6-2-7-16,-7 0-3 0,7-5-4 0,3 1 2 15,7-5-3-15,10 0-3 16,4-4-5-16,6-2-12 0,7-2-41 0,2-2-53 15,8-2-62-15,20-4-84 0,-1-9-102 0,-2-2-181 16,10-12-52-16,-19 6 68 0,-1-7-290 16,6-7-268-16</inkml:trace>
  <inkml:trace contextRef="#ctx0" brushRef="#br0" timeOffset="14001.23">29349 9032 2435 0,'-17'-6'132'0,"17"6"-18"0,0 0-14 16,0 0-10-16,0 0-5 0,0 0-6 0,0 0-16 16,0 0 0-16,0 0-9 0,44 25-7 15,-28-14 1-15,2-4-10 0,5 6-6 16,4-2-1-16,-5-3 1 0,2 9 3 16,3 0-11-16,0-1 2 0,-8 1 3 15,1 5-14-15,1 0 3 0,-5 9 5 0,-5 1-6 16,-5 3 10-16,-3-2-3 0,0 4 1 15,-6 1 0-15,-6 12-1 0,-5 0 2 0,-3 0-3 16,4-3 4-16,-4-2 1 16,7-12-20-16,0-8-52 0,4 0-55 0,2-8-62 15,1-1-64-15,-1-7-96 0,4-1-187 0,0-8 45 16,0 0 44-16,0 0-135 0,0 0-55 16</inkml:trace>
  <inkml:trace contextRef="#ctx0" brushRef="#br0" timeOffset="14316.96">30472 9044 1813 0,'30'-19'165'15,"5"4"-7"-15,-10-1-8 0,5 9-17 16,-6 5-17-16,0-1-7 0,2 6-17 16,1 5-1-16,3 4-3 0,-4 5 9 0,-2 4 6 15,-4 4 17-15,-10 7 6 16,-1 0 11-16,2-2-7 0,-14 8-4 0,-8 13-9 15,-8 3-4-15,-8-2-11 0,3-8-7 16,-9-2-10-16,0-9-5 0,-4 1-6 16,4-18-6-16,0-5-2 0,6-8-8 0,-3-11-4 15,-3-12-13-15,-8-7-4 0,11-14-10 16,7-2-5-16,0-1-1 0,6-6-4 0,7 3-7 16,4-3-23-16,2 8-25 0,8 4-35 15,-1 1-41-15,3 4-37 0,1-2-25 16,7 4-43-16,-5 5-48 0,1 5-42 0,4 4-96 15,-1 5-119-15,4 6 41 0,-4 4-221 16,4 4-197-16</inkml:trace>
  <inkml:trace contextRef="#ctx0" brushRef="#br0" timeOffset="15302.43">23853 10582 2143 0,'-7'-13'98'0,"0"1"4"0,4 5-14 0,3 7-13 0,0 0-4 0,0 0 21 0,0 0 5 0,0 0 10 16,-9 34 7-16,9-9 0 0,9 10 3 15,1 11 12-15,-3 8 6 0,3 3 0 16,9 18-7-16,-11-11-1 0,1-3-4 15,-2 3-4-15,4-3-3 0,-8 0-5 0,0-4-8 16,0-1-5-16,-3-13-11 16,3-10-6-16,-9 0-10 0,12-5-7 0,-6-3-6 0,4-7-4 15,-4 2-2-15,0-8-6 0,3 1-11 16,-3-4-16-16,0-9-28 0,6 13-59 16,-1-10-54-16,-5-3-76 0,0 0-60 0,25-7-72 15,-14-2-79-15,2 1-160 0,4 2 46 16,-1-2 64-16,1 1-277 0,-1-1-228 0</inkml:trace>
  <inkml:trace contextRef="#ctx0" brushRef="#br0" timeOffset="15986.78">23142 10225 2197 0,'0'-10'30'0,"-3"4"-5"0,3 6-1 0,0 0 0 0,-3-8-3 0,3 8 6 0,0 0 3 0,0 0-1 16,33 0 1-16,-6 0-3 0,9 4-1 0,12-2-1 15,5-2-2-15,20 0-7 0,3 2 5 16,8-4-26-16,0 2-46 0,-4-6-44 0,-1 6-43 16,-9-1-29-16,-13-2-22 0,-7 0-468 15,-4 2-152-15</inkml:trace>
  <inkml:trace contextRef="#ctx0" brushRef="#br0" timeOffset="16155.92">24489 10040 1849 0,'11'-15'-38'16,"-1"5"25"-16,-4 2 33 0,-6 1 25 15,0 7 12-15,7-13 2 0,-7 13-5 0,0 0-4 16,0 0-1-16,0 0-7 0,0 0-5 16,-61 18-5-16,31-4 1 0,-9 11-1 0,-7 3-3 15,5 0-3-15,-2-2-14 0,7 3-28 16,2-8-44-16,11-3-52 0,-1 3-53 16,7-10-70-16,4 6-373 0,3-9-107 0</inkml:trace>
  <inkml:trace contextRef="#ctx0" brushRef="#br0" timeOffset="16654.14">27986 10626 1917 0,'-23'-17'153'0,"3"8"-6"0,3-1-8 0,7 2-13 0,3 1-8 0,4 0-13 0,3 7-16 0,0 0-8 0,37-17-3 16,6 16-13-16,30 1-1 0,14 1 2 15,24 13-14-15,-2-3-14 0,8 3-42 0,0 3-48 16,-5 1-51-16,-4 0-55 0,-15-2-70 16,-17-6-96-16,-9 3-138 0,-14-5-187 15,-9-5-145-15</inkml:trace>
  <inkml:trace contextRef="#ctx0" brushRef="#br0" timeOffset="16854.8">29650 10169 2064 0,'3'-18'155'16,"-3"10"-7"-16,0-3-24 0,0 11-20 16,-6-7-11-16,6 7-3 0,0 0-8 0,-41 30-10 15,4-1-3-15,-2 5-4 0,-1 3-15 16,-17 9-1-16,0 4-7 0,0 4 6 15,1-8-2-15,16-3-14 0,3-3-45 0,7 1-43 16,4-1-52-16,9-8-60 16,0-4-68-16,7-9-106 0,3-4-122 0,4 2-198 0,-3 1-158 15</inkml:trace>
  <inkml:trace contextRef="#ctx0" brushRef="#br0" timeOffset="17368.24">29013 11159 2151 0,'-3'-8'197'0,"3"8"-16"16,-4-11-15-16,4 11-19 0,0-14-17 0,0 14-16 0,0 0-11 0,0 0-8 0,0 0 3 15,-9 31-2-15,1-13 6 0,2 1-2 0,-1 5-6 16,4 2-11-16,0-1-2 0,-5 7-11 16,2-1-2-16,6-1-7 0,-3-5-8 0,3 0-5 15,-4-3-2-15,4 2-6 0,4-7-2 16,-4 1-1-16,0-2-8 0,3 0-1 0,-3-4-7 15,0-2-29-15,0 2-27 0,0-12-32 16,-3 16-30-16,3-8-39 0,-4-1-51 16,4-7-64-16,0 7-89 0,0-7-194 15,-9 4 26-15,9-4 66 0,-14 4-195 16,7-1-134-16</inkml:trace>
  <inkml:trace contextRef="#ctx0" brushRef="#br0" timeOffset="18136.37">25186 11205 1906 0,'-26'0'35'0,"2"-4"-4"0,24 4-3 0,-27 8 11 0,17-2 15 0,4 1 16 0,0 8 8 0,6 3 16 15,12 7 8-15,19 13 4 0,29 9 5 16,30 0 5-16,49 11-3 0,32-16 2 0,25-3-5 16,14-14-7-16,16 0-2 0,25-18 0 15,6-7-15-15,2-11-3 0,8-10-15 16,-20-5-1-16,-21-6-6 0,-19-10-11 16,-33 0 1-16,-14-5 5 0,-54 4 10 15,-13 6 5-15,-13-2 9 0,-7-4 4 0,-25 11 6 16,-2-2 2-16,-9 7 3 0,-7 4 3 15,-10 7-1-15,-7-1-6 0,-3 9-4 0,0-1-10 16,-7 1-15-16,-3 8-3 0,0 0-8 16,0 0-5-16,-36 24-3 0,-7 2-5 15,-8 13-3-15,-12 8-1 0,-10 6-3 16,-41 14-6-16,-6 2 1 0,-13 2-7 0,-10 4-5 16,-8 0-6-16,-12-2-4 0,-3-10-5 15,-8-6-2-15,4-7 4 0,4-7-10 0,-4-10-8 16,36-15-4-16,-5-2-3 0,-8-15-2 15,14-2-9-15,-1-12-17 0,4-9-22 16,4-9-19-16,-21-12-23 0,44 3-26 0,6 4-17 16,17 4-20-16,20 7-18 0,9 4-33 15,15 6-68-15,3 2-45 0,13 5-117 16,10 4-57-16,6 2 61 0,4 2-227 0,0 0-177 16</inkml:trace>
  <inkml:trace contextRef="#ctx0" brushRef="#br0" timeOffset="22002.38">6827 9360 2089 0,'0'0'106'0,"-27"-5"20"0,27 5-2 0,0 0-5 0,-21 2-3 0,21-2-10 0,0 0-4 0,0 0-5 0,-20 3-9 0,20-3 14 15,0 0 9-15,0 0 3 0,0 0 7 16,60 0-4-16,-22-3-7 0,1 1-9 16,31-9-8-16,0 7-6 0,7-4-9 0,-1 1-9 15,22-8-7-15,-19 6-6 0,-5 2-5 16,2 3 0-16,-9-1-13 0,-17 2-28 0,-1 3-25 15,-14 0-35-15,1-2-42 0,-9 2-28 16,-1 2-30-16,-6-2-27 0,-3-2-26 16,-7 2-22-16,-10 0-35 0,17-4-31 0,-17 4-42 15,0 0-51-15,0 0-42 0,-14-16-159 16,8 7-84-16</inkml:trace>
  <inkml:trace contextRef="#ctx0" brushRef="#br0" timeOffset="22254.24">7676 9115 1720 0,'-10'-14'36'16,"-4"3"32"-16,8-3 18 0,-1 6 15 15,1 0 11-15,6 8-2 0,-3-16-1 16,3 16-17-16,-7-9-9 0,7 9-9 0,0 0-4 16,16-10-6-16,-16 10-2 15,34 7-8-15,-8-2 0 0,8 8 1 0,2-1-6 16,15 11-2-16,-1-3-1 0,-7 1-4 0,-7 0-1 16,4 7 3-16,-2-2 3 0,-16 3 8 15,-2-8-5-15,-7 10-4 0,-5-1 4 0,-11 2-4 16,-11 17-2-16,-7-5-3 15,-4 4-3-15,-5-8-6 0,-1 0-3 0,1-5-2 16,4-9-18-16,5-2-34 0,5-6-32 0,2-4-38 16,1-2-44-16,3 1-41 0,0-2-59 15,4-4-20-15,2 0-79 0,1 1-104 16,3-1-225-16,0-7-161 0</inkml:trace>
  <inkml:trace contextRef="#ctx0" brushRef="#br0" timeOffset="24235.03">13323 9551 1897 0,'-27'6'-43'0,"4"-3"27"0,-1-3 31 0,11 0 19 0,-4 0 16 0,8 2 13 0,9-2 9 0,-18-2 8 0,18 2 10 15,0 0 14-15,-22-3 8 0,22 3-5 16,0 0 0-16,0 0-3 0,0 0-5 0,0 0-3 16,0 0-10-16,-17 3 0 0,17-3 0 0,0 0 5 15,0 0 6-15,0 0 4 16,30 20 4-16,-7-18 0 0,14 1-6 0,13-3-4 15,30 5-4-15,3-5-1 0,31 0-11 16,-1 3-1-16,-3-6-4 0,10 6-4 16,-3-3-4-16,-4 0-6 0,7 0-3 0,-27 0-3 15,17 0-3-15,6 0-2 0,-21 1-4 16,17-1 4-16,2 6-10 0,-5-6 8 0,5-6-4 16,-4 2 2-16,3-6-3 0,1 2-2 15,6 1-4-15,0-1-1 0,0 1 2 16,-14-3 1-16,5 0 3 0,-12-1-3 15,-15 10 8-15,-8-5-9 0,-2 1 2 0,-1-2-12 16,0 1 6-16,1 5 1 0,-11-2-4 16,-6 0 0-16,-11 1-7 0,1-1 3 0,3-3-4 15,-3 5-4-15,-4-5 1 0,-13 5 1 16,6-2-7-16,8-2 4 0,-7 0-2 0,-4 0-3 16,-3 2 1-16,-3-1-6 0,-4 4 6 15,0-6-8-15,-6 4-16 0,4-1-14 16,-9 1-17-16,6-2-19 0,-6 3-22 15,-12 1-25-15,21 0-37 0,-21 0-22 0,9 0-26 16,-9 0-29-16,0 0-33 0,0 0-35 16,10 5-36-16,-10-5-35 0,0 0-118 15,0 0-30-15,0 0 51 0,0 0-250 0,-19 13-200 16</inkml:trace>
  <inkml:trace contextRef="#ctx0" brushRef="#br0" timeOffset="26000.72">17623 14222 2123 0,'10'-7'38'0,"3"1"7"0,0 5 9 0,-13 1 10 0,30 0 4 0,-13 4 4 0,10 6 5 0,-3 2-3 15,12 13 2-15,-3 3 9 0,1 7 1 16,-8 1 2-16,4 5 0 0,-6 5 1 0,-11-1 2 16,-3-1-5-16,-4-1-3 0,-2-8 3 15,-11 15 2-15,-3-13 10 0,-3-6-8 16,-4-3 11-16,4-3 9 0,-7-6 5 16,-4-1 7-16,-3-8-3 0,8 0-5 0,-14-9-11 15,6-5-11-15,-14-6-5 0,-2-9-8 16,7-6-11-16,-1-9-8 0,11-3-12 0,2-3-17 15,-3-2-26-15,21 7-31 0,-1-1-35 16,11 1-30-16,-1 1-54 0,14-11-45 16,-1 2-35-16,14 0-36 0,3 6-21 0,7 5-24 15,7 0-12-15,-1 4-30 16,8 3-19-16,0 0 1 0,-1 4-320 0,0 3-181 16</inkml:trace>
  <inkml:trace contextRef="#ctx0" brushRef="#br0" timeOffset="26237.27">18343 14040 2010 0,'16'-7'41'0,"1"1"42"0,-4 1 18 0,-3 3 19 15,-10 2 10-15,0 0 16 16,17-5-5-16,-17 5-8 0,0 0 14 0,0 0 3 16,10 30 5-16,-10-10 15 0,0 6 1 15,0 10 4-15,-7 20-4 0,1 2 6 0,-4 21 3 16,6-12-14-16,-9 16-15 0,3 2-6 16,3 0-17-16,-3-3-11 0,7 4-10 0,-10 1-9 15,-1-5-5-15,11 0-7 16,-3-1-10-16,-1-19-2 0,7-2-26 0,-3-7-36 15,3-8-38-15,0-10-44 0,3-3-44 16,-3-7-26-16,0-7-35 0,3-8-81 16,7-5-76-16,-10-5-61 0,0 0-60 0,33-27-94 15,-9 6 31-15,9-8-396 0,0-6-392 16</inkml:trace>
  <inkml:trace contextRef="#ctx0" brushRef="#br0" timeOffset="26670.27">18819 14940 2643 0,'18'-32'9'0,"-6"7"42"0,1 0 45 0,-2 4 20 15,-1 0 18-15,-1 10 0 0,-9-3-6 16,8 6-21-16,-8 8-18 0,0 0 5 0,0 0-3 16,0 0 4-16,0 0 10 15,3 44-11-15,0-13 0 0,-3 2-9 0,0 6-7 16,3 15-6-16,-3-1-4 0,7 5-10 16,-7-4-1-16,3 5-4 0,0-9-3 0,8 2-3 15,-8-13-10-15,-3-1 0 16,7-2-3-16,-7-10-5 0,0-1-2 0,0-4 4 0,-3-1 0 15,3-2-1-15,3-6-1 0,-3-2 2 16,0-10-3-16,0 0-4 0,0 0-1 16,0 0-2-16,-34-31-2 0,25 5 1 15,1-7-6-15,2-5-5 0,-1-15 2 0,4-1 2 16,3-4 2-16,10-2-5 0,-7-2 1 0,11-1-4 16,-1 2 4-16,7 7-4 0,4 0-1 15,-11 8-1-15,14-1 1 0,-4 9-2 16,-7 6 0-16,-2 11-4 0,2 2 0 15,-2 5-3-15,-1 6 1 0,0 5-1 0,4 0 3 16,-17 3-3-16,27 7 1 0,-17 4-1 16,-4 3 3-16,5 7-3 0,-8 7 5 15,0-3-1-15,-6 8-1 0,-11 13 0 0,-5 1 0 16,-2-1-12-16,1-2-29 16,-3-3-47-16,0-7-51 0,2-3-77 0,5-9-68 0,-1-4-93 15,1-4-167-15,2-1 1 16,8-2 57-16,-1-7-360 0,7 0-330 0</inkml:trace>
  <inkml:trace contextRef="#ctx0" brushRef="#br0" timeOffset="26871.71">19556 15298 2632 0,'7'4'152'0,"-7"-4"2"0,0 0 1 0,30-7 5 0,-20-1-1 0,6 1-21 0,5 0-9 0,1-6-12 0,16 1-15 0,-2-2-5 16,18-4-10-16,-11 7-12 0,10-7-12 15,-10 8-47-15,-3-1-48 0,-10 4-56 16,-3 3-52-16,-7 1-34 0,-4 3-34 0,-2 0-45 16,-14 0-47-16,16 10-133 15,-16-6-22-15,0 7 45 0,-3-1-183 0,-10 8-93 16</inkml:trace>
  <inkml:trace contextRef="#ctx0" brushRef="#br0" timeOffset="27043.38">19697 15523 1754 0,'-21'14'18'0,"7"-2"19"0,8-1 21 0,-1-5 21 15,7-6 26-15,-6 7 12 0,6-7 12 0,0 0 2 16,0 0-11-16,0 0 1 0,36-15-19 16,-12 5-4-16,3 3-14 0,0-1-2 0,9-1-19 15,4 0 4-15,-4 2-12 16,8-3 1-16,-4-1-12 0,-4 1-50 0,-2-1-50 16,2 3-48-16,-9-2-50 0,6-1-49 15,-9 1-69-15,-4-2-114 0,-4-4-22 16,-5 2-181-16,-8-1-89 0</inkml:trace>
  <inkml:trace contextRef="#ctx0" brushRef="#br0" timeOffset="27284.86">19989 14927 1814 0,'-3'-12'96'0,"0"2"11"16,0 2 3-16,3 8-5 0,-3-10 1 0,3 10 0 16,0 0 13-16,0 0 1 0,0 0 16 15,39 8-1-15,-12-1-3 0,3 7-11 0,16 7 4 16,-2 7-2-16,2 2 4 15,1-1-12-15,-7 6-1 0,-7 1-3 0,-3 3-9 16,0 7 0-16,-9 1-11 0,-15 6-3 16,-3 2-4-16,-6 1-7 0,0 2-8 15,-14-2-10-15,1 4-32 0,-14 2-41 0,-4-2-44 16,1-12-47-16,6-10-50 0,1-5-47 16,5-8-48-16,2-7-59 0,-1-7-69 0,2-4-138 15,9-1 56-15,-1-5-280 0,-1 2-230 16</inkml:trace>
  <inkml:trace contextRef="#ctx0" brushRef="#br0" timeOffset="29251.59">21730 15216 2139 0,'0'0'-6'0,"-8"-4"15"0,8 4 20 0,0 0 17 0,0 0 18 0,-6-7 16 0,6 7-5 16,0 0-3-16,6-18 3 0,5 8 0 15,8-2 3-15,-1-4 0 0,8 1 1 0,4 1-8 16,4-4-9-16,2 3-10 0,-3 2 0 15,4 4 4-15,-7 2-14 0,-3 1-6 0,0 3 1 16,-1 1-5-16,-2 4-8 0,-2 4 2 16,-1-2-4-16,-8 7 2 0,4-1 1 15,0 5-1-15,-7 2-10 0,-4 1 1 0,-6 4 1 16,0 3-2-16,-10 6 8 16,-7 10-2-16,-6 5-8 0,3-17 7 0,-10 13 2 0,0 2 11 15,0-5-10-15,4 2 3 16,-5-7 2-16,5 2-4 0,10-9 1 0,-2-2-7 15,2 0-1-15,6-10-3 0,3-1 2 16,-3 1 6-16,10-1 3 0,-3-4-2 16,-4-3 1-16,4 4 7 0,3-11-5 0,-4 12 11 15,4-12 14-15,7 10 8 0,-7-10 1 16,17 3-6-16,-17-3 1 0,20 1 0 0,-20-1-4 16,29-4-8-16,-12-1 0 0,4 0-5 15,1-3-4-15,2 4-5 0,-4 1 4 0,1-5-10 16,1 6-1-16,2-3-4 15,6 2-6-15,-7-1-20 0,1-3-32 0,5 6-32 16,5-2-36-16,-11 1-45 0,0-2-36 16,4 4-44-16,3-4-49 0,-6 4-54 15,-2-4-132-15,5-3-19 0,0 3 57 0,-7 2-206 16,4-3-133-16</inkml:trace>
  <inkml:trace contextRef="#ctx0" brushRef="#br0" timeOffset="29703.5">23306 15316 1970 0,'-30'-4'108'0,"10"-3"6"0,-4 4 17 0,15 0 11 0,9 3-1 0,-24-1 18 0,24 1-7 0,-13-3-4 0,13 3-8 16,0 0-8-16,-20 0-11 0,20 0-9 15,0 0-9-15,0 0-9 0,0 0-14 16,0 0-2-16,0 0-8 0,0 0-4 0,0 0-4 16,50-15-4-16,-16 12-3 0,8-4-10 15,25-1 3-15,0-2-6 0,0-2-3 0,-1 2-8 16,-5 0 3 0,-1-1-3-16,0 0-4 0,-17 3-11 0,-3 2-4 0,-6-1-29 15,-9 2-46-15,2-1-41 0,-7 5-47 0,-2-2-48 16,-5 0-44-16,-1 3-31 0,-1-1-28 15,-11 1-56-15,13-9-141 0,-13 5 46 16,0 4-193-16,-3-12-142 0</inkml:trace>
  <inkml:trace contextRef="#ctx0" brushRef="#br0" timeOffset="29939.71">23643 14809 2055 0,'-11'-12'156'0,"11"2"12"16,-3 0-3-16,0 3-9 0,3 7-6 0,0 0-19 15,-6-11-10-15,6 11-8 0,0 0 13 16,0 0-3-16,6 40 0 0,0-15-1 16,2 6-12-16,-2 4-3 0,1 15-6 0,-1 1-8 15,5 3-6-15,-5 3-10 16,-6 0-8-16,4 0-3 0,-1 0-6 0,0-3-16 16,-3-15-38-16,6 0-52 0,2-7-41 15,-5-7-51-15,7-2-61 0,7-6-79 0,-1-7-114 16,1-6-159-16,3-5 58 0,6-2-305 15,11-10-285-15</inkml:trace>
  <inkml:trace contextRef="#ctx0" brushRef="#br0" timeOffset="30286.65">24866 14783 2376 0,'4'-24'36'0,"2"2"-5"0,-6 5 0 16,4 5 3-16,-1 1 12 0,0-2-1 15,-3 13-1-15,-10-18-4 0,4 11 2 0,-1 0 13 16,7 7 7-16,-17-12 8 0,11 5-8 16,-5 1 0-16,11 6-10 0,-16-3 4 15,16 3-3-15,0 0-5 0,-36 13 8 0,19-3 4 16,-1 5 0-16,9 3 16 0,-4 4 3 16,2 3 12-16,1 6 5 0,1-2 3 0,1 6 4 15,2 1-1-15,3 1 5 16,3 1 1-16,6 13-2 0,-6 5-2 0,3-12-4 15,5 9-3-15,-2 1-3 0,-6 3-7 16,7-7-9-16,-7-7-2 0,3 11-7 16,0-14-5-16,0-5-6 0,2-3-7 0,-2-4-10 15,0-3-28-15,-3-7-32 0,0-1-45 16,0-1-38-16,0-2-52 0,-3-4-93 0,0-9-100 16,3-1-110-16,0 0-149 0,0 0 62 15,-18-25-402-15,15 17-424 0</inkml:trace>
  <inkml:trace contextRef="#ctx0" brushRef="#br0" timeOffset="30903.38">24660 15423 2730 0,'0'0'-44'0,"0"-15"3"15,6 6 2-15,-3 0 0 0,4-1 7 0,7-5 3 16,2-1 3-16,-2 0 17 0,5-1 6 16,-2 3 13-16,4-3 5 0,1 2 0 15,2 0-4-15,-4 5 0 0,0-1-3 0,3 4 3 16,-6 4 1-16,6 2 0 0,-6 1-4 15,6 4 5-15,-6 2-2 0,3 2 6 0,-4 3 3 16,1 7 6-16,-7-5 10 0,4 3 1 16,-1 1 1-16,-4 4 10 0,-4-3-10 15,1-3 2-15,-3 0-7 0,4-1-5 16,-1-1 0-16,-3-2 3 0,2-4 9 0,-5-7-2 16,13 3-6-16,-13-3-5 0,20-21-4 15,-4 7-3-15,-6-7 1 0,4 2-3 16,-2-2-1-16,-4 4 2 0,5-4-1 0,-4 9 7 15,2-1-2-15,-4 1 1 0,-1 5-5 16,-6 7 1-16,3-7-6 0,-3 7 2 16,0 0 1-16,0 0 2 0,0 0 13 0,11 26-9 15,-11-13-7-15,0-1 7 0,6 4 9 16,1-1-11-16,-1-5-2 0,4-1-9 0,4 2 7 16,-1-6 12-16,4-5-13 0,-17 0-2 15,36-5 10-15,-12-6-11 16,3 2 2-16,0-8-11 0,-2 2 15 0,2-3-9 15,-10 5-1-15,-1-2 11 0,-2 5 12 16,-1 3-6-16,-2-1-3 0,-11 8-7 0,0 0 5 16,0 0 7-16,0 0-3 0,13 25 8 15,-13-10-5-15,-3 3 1 0,-1 2-8 16,1 0 9-16,3 0-12 0,-3 5 4 0,6-7 3 16,-3-6-6-16,3-6 6 0,4 2-3 15,-1-2 4-15,-6-6-3 0,27 3-1 0,-13-1-1 16,-14-2 3-16,36-8-3 0,-19 5-2 15,0 2-1-15,-1-6 3 0,1 3-7 0,-4 0-1 16,1-2-2-16,-14 6-3 16,16-4 2-16,-16 4-2 0,14-7-7 0,-14 7-25 15,0 0-27-15,13-1-44 0,-4-2-58 16,-9 3-44-16,11-4-42 0,-5-5-56 16,4 1-52-16,4 2-77 0,2-5-44 0,-2 2 35 15,-1 2-186-15,1-3-116 0</inkml:trace>
  <inkml:trace contextRef="#ctx0" brushRef="#br0" timeOffset="31252.56">26476 14602 1917 0,'-3'-28'112'0,"-1"6"8"0,1 3 20 0,0 2 12 0,-1 6 4 0,1-3 3 16,3 7-14-16,0 7-15 0,-10-7-7 16,10 7 5-16,0 0 11 0,-36 43 6 0,6 3 6 15,-8 21 11-15,8 8-4 16,-3 8-10-16,11 3-9 0,1 3-11 0,7 7-12 0,11 0-6 16,11-2-9-16,1-1-12 15,15-5-5-15,3-13-6 0,-5-1-7 0,8-11-7 0,-3-17-6 16,-3-2-16-16,-4-13-18 0,-4-7-14 15,4-8-27-15,-7-6-29 16,4-2-25-16,0-5-37 0,-11 0-28 0,-6-3-21 16,24 0-19-16,-14 0-5 0,-10 0-18 15,0 0-24-15,20-3-35 0,-20 3-62 0,9-4-108 16,-9 4-74-16,11-7 49 0,-11 7-236 16,0 0-182-16</inkml:trace>
  <inkml:trace contextRef="#ctx0" brushRef="#br0" timeOffset="34272.61">26923 15024 1992 0,'10'-19'-26'0,"-3"-2"4"0,2 7 12 0,4-1 9 0,1 1 6 0,2 3 9 16,1-4-1-16,1 2 3 0,-2 2 2 0,1 3-1 15,-1 2 3-15,1 3 2 0,-1 3-3 16,-16 0-1-16,33 3 2 0,-15 4-1 0,-5 4 1 16,0 2-2-16,-3-1 3 0,-3 2-4 15,0 10 1-15,-7-8-2 0,-4 5-2 16,4-4 1-16,-10 5 1 0,4-1-2 16,-1-2-3-16,-3-3-1 0,3 2 1 15,1-6-2-15,2-2-2 0,4 1 4 0,0-11 0 16,-3 11-4-16,3-11-1 0,0 0-1 15,0 0 0-15,0 0-2 0,0 0 0 16,46-15-2-16,-29 11-4 0,-4-2 4 0,4 3-1 16,0 1 5-16,3 2 1 0,-20 0 5 15,30 11 2-15,-11-3 3 0,2 6 9 0,-4 1 3 16,-8 5 2-16,-2 2 9 0,-1 3-5 16,-6 3 2-16,0 2-1 0,-3-1-4 15,-3 2 0-15,-4 1-4 0,-10 11 0 16,4-11-2-16,-5-7 3 0,-2-2-6 15,-1-6 1-15,-2 1-3 0,3-8-1 0,-4-3 0 0,10-7-1 16,1 0-5-16,-8-2 1 16,8-6-9-16,-8-4-8 0,4-1-15 15,4 1-25-15,-1-1-21 0,4 2-39 0,2 3-41 16,5-9-43-16,-1 9-62 0,7-1-105 16,0 0-271-16,3-1-122 0</inkml:trace>
  <inkml:trace contextRef="#ctx0" brushRef="#br0" timeOffset="35285.22">27849 15523 1907 0,'8'-15'73'0,"-8"15"3"0,0 0-1 0,0-13-8 0,0 13-3 0,0 0-4 0,0 0-4 0,0 0 9 0,0 0 0 0,0 0 18 0,0 0-8 16,0 0 8-16,0 0-2 0,0 46-6 0,-8-25-6 15,5 4-6-15,-7 4-5 16,-4 3 3-16,5-3-11 0,-18 14-3 0,3-1-6 15,2-2-5-15,5-7-3 0,1-8 1 16,-2-4 1-16,9 0-37 0,-2-8-10 16,1 2-9-16,4-8-32 0,6-7-38 0,-7 5-40 15,7-5-29-15,0 0-18 0,0 0-29 16,0 0-22-16,-3-27-42 0,3 14-90 0,0-2-223 16,3 2-84-16</inkml:trace>
  <inkml:trace contextRef="#ctx0" brushRef="#br0" timeOffset="36468.18">28589 14970 1702 0,'-3'-15'23'0,"-4"1"25"0,4 3 27 0,0 3 18 0,0-2 16 0,3 10-3 0,-3-10-11 0,3 10-4 0,0 0-3 0,-5-12-17 0,5 12 0 16,0 0 6-16,0 0 5 0,0 0-1 0,-13 44 10 15,13-23-7-15,0 7 23 16,-3 4-7-16,0 2 3 0,3 1-9 0,-3 3-2 16,3 2-7-16,0-3 0 0,-3 13-6 15,-2-9-4-15,5-8-11 0,0-7-2 16,5-1-8-16,-10-4-3 0,5-1-4 0,0 0-3 16,0-7-3-16,-3-1 4 0,3 1-6 0,3-3 0 15,-3-10-5-15,5 16-8 0,-5-16-10 16,0 11-40-16,0-11-56 0,0 0-51 15,0 0-54-15,9 5-45 0,-9-5-68 16,0 0-92-16,24-20-130 0,-15 12 43 0,9-6-215 16,-2-1-186-16</inkml:trace>
  <inkml:trace contextRef="#ctx0" brushRef="#br0" timeOffset="36721.28">29049 14630 2110 0,'11'-22'72'0,"-8"5"-8"16,4 9-7-16,-1-1-4 0,-6 9-5 0,24 3-2 16,-1 7-1-16,0 8 10 0,10 11 13 15,1 7 23-15,0 3 0 0,2 18 9 0,0 4 8 16,-2-1-7-16,-4 5 4 0,3-2-15 16,-16-6-12-16,-4 4 6 0,-3 1-2 15,-6 3-18-15,-12 15 3 0,-4-4-6 0,-12-5-7 16,0-3-19-16,2-13-34 15,-11 1-37-15,-5-12-50 0,11-5-44 0,-16-8-66 16,0-9-81-16,6-9-159 0,1-8-55 16,2-5 46-16,-2-5-145 0,3-4-89 15</inkml:trace>
  <inkml:trace contextRef="#ctx0" brushRef="#br0" timeOffset="38369.58">25443 16298 1719 0,'-27'-3'3'0,"27"3"22"0,-16-3 23 0,16 3 20 0,-17-2 19 0,17 2 11 15,0 0 3-15,0 0 4 0,-17-5-6 0,17 5-4 0,0 0-8 0,0 0-1 0,0 0-9 16,0 0-5-16,0 0-4 0,0 0 9 16,0 0 15-16,0 0-12 0,53-8-2 0,-15 4 7 15,25-4 2-15,3-1 0 16,11 1-3-16,3 0 1 0,26-5-3 0,1-4-11 15,0 5-2-15,0-1 1 0,2-2-11 16,-5 1-2-16,9 3-4 0,-3 1-8 0,-10-5-1 16,7 5-1-16,-4-1-8 0,0 4-2 15,-2-4 3-15,-25 4-9 0,1 0-4 16,-1 7 2-16,-3-7-9 0,1 3-1 0,-1 3 1 16,-19-5-1-16,-1 5 2 0,-3-2-6 15,21 0 3-15,-16 1-1 0,-7-3-3 16,-2 1-2-16,-6 3 1 0,-3-2 1 15,-1 0-4-15,-2-1 7 0,-11 4-4 0,1-5 1 16,-2 2-5-16,-1 3 5 0,-7 0-5 16,-14 0 2-16,30-6-2 0,-30 6 2 15,25 0 0-15,-25 0-2 0,18-1 0 0,-18 1 1 16,0 0 2-16,20 0-3 0,-20 0 0 16,0 0 3-16,0 0-3 0,0 0 1 0,0 0 5 15,0 0-3-15,-44 19 1 0,17-12-1 16,-9 4-4-16,-24-1 4 0,0 5-7 15,-7-5 5-15,1 3 3 0,-7-4-3 0,-1 4-1 16,-2-2-2-16,-5-3 5 16,5 1-3-16,-8-1-6 0,4-4 4 0,-3 4-2 0,0-1 2 15,5-4 2-15,-1 1-7 0,2-1 5 16,-6 1-2-16,3 0-4 16,-1 1 4-16,2 0 1 0,-1 2-4 0,3-3 6 15,-3 5-4-15,7-4 1 0,2-1 4 16,5 3-8-16,9-3 3 0,11-2 2 0,-1 1-1 15,1-1-1-15,2 1 0 0,-2 0 1 16,9-2-2-16,-4 5 1 0,8-1 1 16,-7 0-4-16,10-3-3 0,-3 5 5 0,0-1 2 15,3-1-3-15,3 0 4 0,-3 0-2 16,10-1 0-16,0-1-1 0,3 0 2 16,4-2-3-16,-4 3 2 0,17-4 7 0,-19 5 12 15,5-3 8-15,14-2 8 0,-16 6 2 16,16-6 1-16,-14 1-5 0,14-1-4 15,0 0-4-15,0 0-5 0,-16 6-4 16,16-6 0-16,0 0-3 0,0 0-1 0,0 0 3 16,0 0-7-16,0 0 0 0,76 0 3 15,1-7 0-15,6 1 0 0,27-5-1 0,7 0-3 16,10-4 2-16,-1-3-3 0,10 1 2 16,38-8 0-16,9 3 8 0,-6-2-3 15,-34 12-3-15,34-8 4 0,0 2-6 16,-33 9-3-16,2-4 3 0,-3 3-4 0,-3-1 1 15,0 3 0-15,-13 0 0 0,-1-1 1 16,-12 2 1-16,-5 0-1 0,-25 0-3 16,-14 3 13-16,-14 3 2 0,-15-2 2 0,-4 0 0 15,-11 3 2-15,8-1 2 0,-11 1-4 16,0-3 0-16,-6 3-3 0,-17 0 7 16,27-3 0-16,-14 3 0 0,-13 0 1 0,20-2-4 15,-20 2-1-15,0 0 5 0,24 0-9 16,-24 0 5-16,0 0-7 0,0 0-20 15,0 0-23-15,0 0-28 0,0 0-36 16,-30-23-46-16,22 18-54 0,-2-1-51 0,1 2-52 16,9 4-54-16,-21-7-70 0,12 2-169 0,-5 5 41 15,4-3 50-15,10 3-264 0,-23 0-253 16</inkml:trace>
  <inkml:trace contextRef="#ctx0" brushRef="#br0" timeOffset="49704.16">10082 8422 2174 0,'0'0'-33'0,"-25"-4"31"0,25 4 34 0,-21-6 16 0,21 6 13 0,-17-2 9 0,17 2 3 0,0 0-2 0,-13-9-14 0,13 9-2 15,0 0-3-15,0 0-6 0,0 0-3 16,0 0-4-16,0 0-1 0,43-7 3 15,-13 3 0-15,0-1-6 0,3 0 0 0,8-3-1 16,15-7 3-16,-2 2 0 0,-7 1-8 16,-14 5-2-16,0-3-3 0,-12 2-1 0,1 2-1 15,-8 5 6-15,-1-5 1 16,-13 6 3-16,17-4-1 0,-17 4-5 0,0 0-3 16,0 0-1-16,0 0-5 0,-57 17 1 15,18-6-3-15,-18 6-6 0,-3-1 4 16,-4 5 3-16,1 0-3 0,6-2-9 0,-3 1-2 15,21-8 6-15,1 4 1 16,5-7 4-16,6 4 3 0,8-5 11 0,-2-4 3 0,8 3 0 16,0-3 10-16,13-4-2 0,0 0-2 15,0 0-6-15,0 0 1 0,0 0-4 16,43-23-2-16,-13 9-4 0,17-7-8 0,3 0 3 16,4 0-3-16,-2 1-1 0,-1 3 3 15,-12 0-7-15,-9 9-31 0,-3-3-34 0,-7 5-38 16,-3 5-32-16,0-2-15 0,-8 3-19 15,-9 0-33-15,24 3-44 0,-14 4-61 0,-4-2-159 16,5 2 32-16,-5 4-168 0,-3-1-93 16</inkml:trace>
  <inkml:trace contextRef="#ctx0" brushRef="#br0" timeOffset="59124.99">25673 17117 1793 0,'-3'-7'65'0,"3"7"12"15,0 0 12-15,-4-15 16 0,4 15 0 0,0-10 6 0,0 10-6 0,0 0 4 0,-3-12-7 0,3 12-4 0,0 0-3 0,0 0-9 16,0 0-16-16,0 0-11 0,0 0 14 0,0 0 20 15,0 0 12-15,-7 33-10 0,4-15-4 16,3 3 0-16,-3 4 1 0,-1 0 1 16,1 4-2-16,0 3-3 0,-8 4-2 0,5-4-1 15,-1 4-9-15,4-9-1 0,-8 3-8 16,5-5-9-16,3 3-9 0,0-6 1 16,-4 3-4-16,0-5-1 0,3-5-7 0,4-3-1 15,0-2-4-15,-3 3-1 0,3-2 0 16,0-11 3-16,0 12-6 0,0-12-2 15,-3 13 0-15,3-13-5 0,-3 12-15 16,3-12-34-16,0 0-63 0,0 4-56 0,0-4-41 16,0 0-42-16,0 0-51 0,0 0-56 15,0 0-78-15,20-15-125 0,-20 15 45 16,19-10-253-16,-5 2-237 0</inkml:trace>
  <inkml:trace contextRef="#ctx0" brushRef="#br0" timeOffset="59571.08">26287 17437 2208 0,'0'0'27'0,"-14"-2"14"0,14 2 12 0,0 0 18 0,-16-4 11 0,16 4 3 0,0 0 20 0,0 0-4 15,0 0-15-15,0 0 10 0,0 0-20 16,-18-1 6-16,18 1-12 0,0 0-9 15,0 0 4-15,0 0 2 0,0 0 3 16,0 0 4-16,43-7-9 0,-16 1-9 0,0-1 8 16,0 2-10-16,3-2-1 15,6-4 1-15,-6 4-15 0,-3 0-5 0,0-4-6 16,3 4-1-16,-14 1 4 0,8 2-8 16,-4-1-12-16,-1 0-51 0,2 0-35 15,-4 2-37-15,-1-1-24 0,-2 1-27 0,-14 3-25 16,19-3-17-16,-19 3-51 0,14-11-83 15,-14 11-137-15,3-11 40 0,-3 11-120 0,-10-15-57 16</inkml:trace>
  <inkml:trace contextRef="#ctx0" brushRef="#br0" timeOffset="59820.42">26489 17115 1721 0,'0'0'86'0,"-9"-9"-11"15,9 9-7-15,0 0-10 0,0 0 17 0,0 0 17 0,-21 11 12 16,18-1 15-16,0 8-6 0,0 2 10 15,-4 2-3-15,7 6 7 0,-10 5-7 16,3-1-3-16,4 5-9 0,3-2-3 16,-3 3-9-16,-1-1-4 0,-6 13-8 15,10-10-11-15,-3-5-9 0,-4-2 6 0,4-8-13 16,3 0-2-16,-3-4-4 0,3 0-8 16,0-6 1-16,-4 3-8 0,1-5-6 0,3-6-11 15,0-7-72-15,0 0-71 0,0 0-60 16,0 0-80-16,-7-49-130 0,7 13-134 15,-4-20 48-15,4-3-241 0,4 3-212 0</inkml:trace>
  <inkml:trace contextRef="#ctx0" brushRef="#br0" timeOffset="60374.3">26712 16477 2088 0,'0'0'-11'0,"0"-21"23"0,-3 10 16 0,3 1 27 0,0-5 18 0,0 1 27 0,3 3 29 15,-6 1 7-15,3-2 6 0,0 12-10 16,3-18-12-16,1 11-10 0,-4 7-21 15,4-11-4-15,-4 11 0 0,0 0-14 16,0 0-2-16,-17 30 11 0,10-12-2 16,4 3 0-16,-3 8 4 0,-2-4-7 0,-1 2-2 15,2 3-6-15,1-7-4 0,-2-1-3 16,2 1-6-16,2-2-1 0,1-3-8 16,-3-2-4-16,3-4 4 0,-2 1-5 0,5-4 0 15,-3 2-3-15,3-11 4 0,-3 17 2 16,3-17-4-16,0 10-5 0,0-10 2 15,-3 11-6-15,3-11-1 0,0 0-21 16,0 0-58-16,0 0-47 0,0 0-49 16,0 0-49-16,0 0-45 0,0 0-60 0,0 0-65 0,0 0-132 15,-16-21-18-15,16 21 56 16,-8-10-194-16,8 10-150 0</inkml:trace>
  <inkml:trace contextRef="#ctx0" brushRef="#br0" timeOffset="60723.95">26436 16655 1936 0,'-20'-3'16'16,"20"3"-5"-16,0 0 2 0,-17 4 1 0,17-4 22 15,-9 6 24-15,9-6 5 0,0 0 6 16,-4 12 7-16,4-12 10 0,0 18-2 0,0-11 4 16,7 4 4-16,-7-11-6 15,13 20-8-15,-3-10 3 0,0-1 4 16,0 2 6-16,0-1-5 0,3-6 7 0,4 3-3 15,0 2 12-15,0-7-10 0,-1 4-6 16,7-6-3-16,-2 0 1 0,6-3-10 0,-2-5 0 16,5 2-6-16,-3-1-7 0,3-7-4 15,3-4-10-15,-3 3-7 0,-6 3-4 16,3-5 3-16,-7 4-7 0,0 1-1 0,-7 1-1 16,0 1-4-16,1 3-4 0,-1 2-12 15,-6-4-17-15,-1 5-36 0,-6 4-43 0,0 0-27 16,8-10-18-16,-8 10-26 15,0 0-25-15,0 0-33 0,0 0-38 0,0 0-53 16,0 0-90-16,-11 28-98 0,8-24 60 16,3-4-149-16,-4 16-81 0</inkml:trace>
  <inkml:trace contextRef="#ctx0" brushRef="#br0" timeOffset="62810.38">27460 17102 1716 0,'-11'-15'11'0,"5"2"18"0,-4 4 4 0,-4 0-1 0,4 1-2 0,1 2-2 16,-2 1 5-16,11 5 1 0,-22-2 14 0,22 2-2 0,-30 2 1 0,30-2 1 15,-21 8 10-15,4-4 2 0,7 9 1 0,4-2 5 16,-4 3 4-16,3 9 4 0,4 2 1 0,-1 2-1 16,1 9 0-16,0 3 5 15,3-2-4-15,-3 4-7 0,3 14-6 0,-4-2-1 16,1-2-4-16,-1 2-12 0,4-7-5 16,4-9 0-16,-8 2-6 0,1-3 0 15,3-7-2-15,3-1-3 0,1 0-20 0,-4-9-16 16,0-2-14-16,7-3-12 0,-1-4-22 15,-3-5-20-15,-3-5-10 0,0 0-9 0,27-12 9 16,-20 1 6-16,-1-2 8 0,5 3 4 16,-8 1 10-16,3-1 10 15,-2 0 8-15,-4 10 6 0,9-12 4 0,-4 6 0 16,-5 6 0-16,6-12 11 0,-6 12 6 16,6-10 7-16,-6 10 0 0,7-6 11 0,-7 6 18 15,11-8 9-15,-2 1 8 0,7 3 1 16,1-6-1-16,1-1-1 0,12-1-8 15,-5-2 0-15,5-3-8 0,-3 0 0 16,0 1-4-16,0-1-2 0,-4 6-2 16,-3-4-4-16,-3 5 3 0,-1 2-4 0,1 1-4 15,-7 1-2-15,1 2 3 0,-11 4-4 0,25 4 0 16,-11 2 5-16,2 1-2 0,1 4-3 16,1 5 0-16,-6 1 5 0,6 1-4 0,1 7-2 15,-5-1 4-15,-4-2-4 0,2 0 1 16,-1-4 4-16,5-1-2 0,-5-2 1 15,-1-5-2-15,-4 0 6 0,4-5 6 16,0-5-2-16,-10 0-3 0,0 0-6 16,34-12 5-16,-21 2-4 0,-3 2 3 0,0 1 8 15,0 0 7-15,-4-2 3 0,-6 9-11 16,11-9-2-16,-11 9-2 0,0 0 2 16,0 0-6-16,0 0 1 0,0 0 0 0,23 12-2 15,-13-5-9-15,-4 0 13 16,-6-7-2-16,10 8 7 0,-10-8 5 0,11 9 22 15,-11-9 8-15,9 7 22 0,-9-7 1 0,0 0-5 16,0 0-11-16,0 0 0 16,30-7-12-16,-30 7 2 0,0 0-12 0,18-3 1 15,-18 3-11-15,0 0 3 0,0 0-10 16,0 0 2-16,22 3-11 0,-22-3 2 0,11 4 3 16,-11-4-40-16,0 0-27 0,13 8-31 15,-10-4-22-15,-3-4-25 0,17 0-46 16,-17 0-71-16,24-12-111 0,-8-3-151 0,4-10 47 15,3 2-185-15,7-10-144 0</inkml:trace>
  <inkml:trace contextRef="#ctx0" brushRef="#br0" timeOffset="63137.84">29052 16967 1878 0,'11'-25'12'0,"-4"7"27"0,-4 4 34 0,0 2 23 0,-3-1 17 0,0 2 18 0,0 11 9 0,3-14-18 0,-3 14-1 15,-6-8-12-15,6 8-1 16,0 0-8-16,-46 18-1 0,19 2 0 0,-14 13 6 0,-2 24 1 16,10 3 1-16,0 6-11 0,3 5-6 15,3 4-5-15,7 3-8 16,13-3-10-16,1-7-2 0,6-2-3 0,6 0 1 15,4-4-13-15,4-5-1 0,-1-1-2 16,7-9-5-16,0-1-9 0,0-14-22 0,-6-7-30 16,2 0-38-16,-2-7-43 0,-2-6-59 15,12-5-67-15,-8-1-65 0,-2-9-127 16,-14 3-112-16,33-14 52 0,-12 6-242 0,1-3-213 16</inkml:trace>
  <inkml:trace contextRef="#ctx0" brushRef="#br0" timeOffset="65541">29319 17277 2091 0,'0'0'-16'0,"0"-12"0"0,0 12 4 0,0 0 0 0,0 0-1 0,0 0 21 0,0 0 27 0,0 0 12 0,0 0 12 16,0 0 9-16,0 0 3 0,0 0 4 0,-3 45 2 16,3-32 6-16,3 4 10 15,-6-1 1-15,3 2-4 0,0 3 4 16,-3-1 3-16,3 5 0 0,-3 0 3 0,-5 2-9 16,5-2 0-16,0 0-9 0,-4-3-9 15,7-1 8-15,0-4-9 0,0-2-10 0,-3-2-4 16,3-1-3-16,0-2 0 0,0-10 0 15,0 15 1-15,0-15 2 0,0 14 0 16,0-14-4-16,-3 11-5 0,3-11-8 0,0 0-6 16,0 0-16-16,0 0-38 0,0 0-43 15,0 0-49-15,0 0-31 0,0 0-32 16,0 0-33-16,0 0-36 0,0 0-49 16,10-30-81-16,-10 30-120 0,17-10 53 0,-8 3-172 15,4 4-111-15</inkml:trace>
  <inkml:trace contextRef="#ctx0" brushRef="#br0" timeOffset="65921.33">29946 17689 1879 0,'10'-9'83'0,"-10"9"11"0,4-10 7 0,-4 10 0 0,0 0-5 0,9-10-5 0,-9 10-9 0,0 0-7 0,0 0-11 16,0 0-7-16,0 0 14 0,0 0 2 15,0 0-8-15,7 32 6 0,-10-14-3 16,-4-4-3-16,4 7 4 0,-4 1 8 0,-3 0-11 15,3 1-15-15,-2 2 4 16,2-2 1-16,-3-2-3 0,0 3-3 0,0-5-6 16,-4-1-5-16,8-5 2 0,-1 2-12 0,4-5 2 15,-4-1-6-15,3 1 2 16,4-10-5-16,-6 13-40 0,6-13-58 0,-10 5-41 16,10-5-31-16,0 0-40 0,0 0-58 15,0 0-138-15,0-37-115 0,4 24 48 16,-1-5-142-16,3-1-94 0</inkml:trace>
  <inkml:trace contextRef="#ctx0" brushRef="#br0" timeOffset="67088.52">30399 17412 1748 0,'4'-13'14'0,"-4"13"13"0,3-9 7 0,-3 9 3 0,11-10-2 0,-11 10-2 0,9-10-1 0,1 5 8 0,-10 5 3 0,17-10 4 15,-17 10 4-15,16-3-2 0,-2 0-6 16,-14 3 0-16,24 3 1 0,-24-3 6 15,25 8 1-15,-11-1 0 0,2 3 0 0,2 0-3 16,-6 2 7-16,-1-1 2 16,-1 6-7-16,-1 1 1 0,-5-1 6 0,0 2-3 15,2 2-6-15,-6-3 5 0,0-1-3 16,0 2-9-16,-6-1 6 0,2 0-6 16,0 0 2-16,-8-4-4 0,2 1-6 0,-4 1-4 15,4-1 7-15,1-5-4 0,-5-1 2 16,4 0-14-16,-1-2 9 0,2-2 9 15,-1-1 7-15,-4 2 9 0,14-6-1 0,-22 4 8 16,22-4 0-16,-24-1-5 0,24 1-6 16,-30-11-5-16,20 1-1 0,-4-3-13 15,5 1-1-15,-5 2 2 0,4-5-7 0,4 0 4 16,-5 1 0-16,8-4-12 16,-4 0-2-16,1 1 3 0,6 2-3 0,-7-1-5 0,4 4-2 15,6-1-3-15,-6 1-16 16,3-1-26-16,-4 4-32 0,4 9-58 0,7-18-26 15,0 11-31-15,-1 0-31 0,8-1-53 16,-1-2-68-16,0 0-147 0,4 2 20 16,0 1-182-16,3 0-141 0</inkml:trace>
  <inkml:trace contextRef="#ctx0" brushRef="#br0" timeOffset="67505.28">31116 17006 1914 0,'0'0'30'0,"10"-4"5"0,-10 4 0 0,10-7-3 0,-10 7-1 0,0 0-2 0,0 0 14 0,0 0 8 0,33 17 8 15,-26-6 2-15,7 6 8 0,-1 5 8 16,-4 3 1-16,5 3 14 0,2 12-13 15,5 4 5-15,-7 2-5 0,2 1-7 0,-2 6 10 16,-1 0-5-16,-4 1-4 0,2 4 3 16,-1-4 1-16,-1-1-4 15,-6 3-3-15,1-6-2 0,-4-9-10 16,0-3-2-16,0-3-3 0,-4-2 1 0,1-8-6 16,-3 0 3-16,-1 0-9 0,4-6 0 0,-3-2-2 15,-5 0-1-15,1-1-4 0,1 0-3 16,-2-4-4-16,1-2 1 0,-4 0-5 15,1 1-3-15,4-4-20 0,-5-2-15 0,1 2-27 16,-1 0-28-16,-5-1-35 0,8-5-27 16,-5 3-39-16,2 0-49 0,14-4-59 15,-23 3-111-15,13 0-122 0,10-3 56 0,0 0-164 16,0 0-116-16</inkml:trace>
  <inkml:trace contextRef="#ctx0" brushRef="#br0" timeOffset="70321.03">27419 18274 1756 0,'0'0'-54'0,"-16"-4"32"0,16 4 11 0,-17-6 20 0,17 6 7 0,-16-4 17 0,16 4 4 0,-17-5 19 0,17 5 6 0,-13-6 8 16,13 6 4-16,-14-1 1 0,14 1 4 15,-13-6 1-15,13 6-9 16,0 0 15-16,0 0-6 0,0 0 9 0,-14-3-8 0,14 3 1 15,0 0-4-15,0 0-11 16,0 0-7-16,0 0 0 0,0 0-9 16,0 0 11-16,54-9-8 0,-24 6-5 0,14-1 3 15,2 1 0-15,1-3 10 0,19 4-7 16,14-4 4-16,-3 2-4 0,2 0 10 0,8-2-6 16,-3-1-8-16,3-1-5 0,0 4 5 15,-8-2-8-15,5 1 1 0,-5-1-6 16,1 2 0-16,1 1-1 0,-2-1 3 15,2 4 4-15,-5-3-13 0,-5 0 1 0,5 1-4 16,-2 2 1-16,-15 0-1 0,-6 0 1 16,21-2 5-16,-4-2 0 0,-7 4-2 0,7-1-2 15,-10 1-3-15,-6 0 0 16,-5 0 0-16,5 0 3 0,20-3-1 0,-19 0-4 16,-4 6 2-16,2-6-3 0,-3 3 0 15,0-1-4-15,-3 1 2 0,-1-3-4 16,2 3 0-16,-9 0-1 0,-5-3 2 0,2 0-3 15,-3 3-3-15,-3 0 2 0,4 0 6 16,-8-2 0-16,8 2-3 0,-8-2-2 16,1 4 4-16,-3-2-2 0,-2 0 1 0,2 0-3 15,0 0-5-15,-1-2 2 16,-7 2 0-16,-16 0-7 0,33 0 3 0,-15 0-1 0,-18 0-1 16,20 0-2-16,-20 0 3 15,19 0 0-15,-19 0-3 0,0 0 2 16,21 0-1-16,-21 0 1 0,0 0-2 0,0 0 3 15,0 0 2-15,0 0-2 0,0 0 2 16,0 0 0-16,0 0-6 0,0 0 4 0,0 0-1 16,0 0 2-16,0 0-1 0,0 0 2 15,-64 17-1-15,38-14-3 0,-11 2-1 16,-7 2 1-16,-2 0-1 0,-4-1-3 0,-14-1 6 16,8-1-2-16,-14 2-2 0,0-3 0 15,-4 1 4-15,1 0-6 0,7 0 2 16,-4-2-2-16,-1 0 3 0,-5 4-2 0,-4-3 0 15,3-2-3-15,-9 6 8 0,5-3-6 16,-25 0-2-16,19 2 2 0,4-2 1 16,-3 2 0-16,2-5-3 0,7 3 3 15,-3 3-1-15,3-1 0 0,8-5-1 16,8 2 0-16,-8 1 3 0,15 0-3 0,4-2 1 16,0 0-2-16,3 4 1 0,-2-3-4 15,2 1 3-15,1-1 0 0,-2-2 2 16,6 5-6-16,-2-1 4 0,-3 1 0 0,4-2 2 15,-4 0-1-15,8 2-2 0,4-1 0 16,2 1 2-16,0-2-1 0,3 0 0 0,3 0 2 16,4-2-4-16,-3 0 0 0,2 1 1 15,1 0 0-15,0 0-1 0,3 1 0 16,-1-1 4-16,5-2-2 0,-1 3-2 16,1-2 1-16,16-2 0 0,-30 5 2 15,16-5 0-15,-2 3 1 0,16-3 1 0,-24 3 2 16,24-3 14-16,-20 4 4 0,20-4-3 15,-13 0 0-15,13 0-2 0,0 0 5 16,-20 3-4-16,20-3-1 0,0 0 2 0,0 0-5 16,-13 5-1-16,13-5-1 0,0 0-6 15,0 0 1-15,0 0-2 0,60-12 4 16,-17 3-5-16,30 1 2 0,27 0 0 0,10-5-5 16,13 1 3-16,4-5-2 15,4 6 2-15,-2 1-3 0,14-2-4 0,-3-1 2 0,1 2-2 16,-2 1 3-16,-9 2-3 15,-3 4 3-15,0-6 3 0,-3 3-5 0,-12 2-1 16,5-2 3-16,-6-4-7 0,-5 4 8 16,-23 1-5-16,1-1 8 0,-8 0-1 15,-3 2-8-15,-16-1 3 0,-10 5 0 0,-1-5 1 16,-2 1-1-16,-11-1 0 0,-3 5 0 16,4-2 2-16,-4 0-4 0,-7 2 2 15,0-2-2-15,0 0 5 0,-2 3-5 16,1-3 1-16,2 3-1 0,-7 0 3 0,2-2-1 15,-1 0 2-15,-18 2-3 0,26-4 0 16,-26 4 4-16,20-1 7 0,-20 1-11 16,17 0 0-16,-17 0 7 0,0 0-1 15,20 0 5-15,-20 0 5 0,0 0-1 0,0 0 1 16,0 0-1-16,0 0-2 0,16-3 3 16,-16 3 1-16,0 0-4 0,0 0 4 0,0 0-3 15,0 0-2-15,0 0 1 0,0 0 1 16,-60 15 1-16,27-12-4 0,-7 1 0 15,-10 2-3-15,-20 1 3 0,-7 1 0 0,-2-4-3 16,-5-1-1-16,-3 1 2 0,-22 4-1 16,2-2 0-16,21-3-1 0,-22 4-1 15,-8-2-1-15,9 2 3 0,-6 0 2 16,7-1-3-16,-5 1-6 0,-3 1 4 16,24-4 0-16,-13 3-2 0,0-1 7 0,-1 2 0 15,22-1-10-15,-2-4 4 0,4-2 2 16,0 3-5-16,6-2 6 0,8 0-5 15,-4 4 6-15,27-6-1 0,3 3 3 0,6-3-6 16,1 0 1-16,0 1 3 0,6 2 1 16,0-3 1-16,5 3-2 0,-2-2 2 0,4-1 11 15,-4 4-9-15,8-4 6 0,-1 2 8 16,17-2 4-16,-27 2 1 0,14-2 3 16,13 0 1-16,0 0-1 0,-30 0-2 15,30 0 1-15,-13 3-4 0,13-3-6 16,0 0 8-16,0 0-12 0,0 0-1 0,0 0-4 15,0 0 0-15,0 0 3 0,0 0-3 16,67-7-2-16,6 2-2 0,14 2-1 16,29-7 2-16,14 3-5 0,11-4 8 0,41-7-11 15,6 4 4-15,-2-1 8 0,7-2-7 16,-6-1-6-16,-43 7 7 0,1 0-4 0,-18 3-3 16,-7 1-6-16,-9-3 5 0,-28 2 5 15,-13 2-1-15,-13 5-5 16,-18-2 1-16,-5 0 2 0,-7 2-1 0,-1-2 0 15,-6 3-3-15,-3 0 10 0,-4-3-1 16,-13 3-6-16,30-3 2 0,-30 3 4 16,20 0 2-16,-20 0-11 0,20-2-2 0,-20 2 1 15,13-2-1-15,-13 2-8 0,0 0-14 16,21-4-4-16,-21 4-12 0,0 0-13 0,16 4-16 16,-16-4-14-16,0 0-27 0,0 0-33 15,14-4-26-15,-14 4-61 0,0 0-16 0,0 0-21 16,0 0-44-16,0 0-82 0,0 0-175 15,0 0-26-15,-34 14 59 0,34-14-336 16,0 0-358-16</inkml:trace>
  <inkml:trace contextRef="#ctx0" brushRef="#br0" timeOffset="72321.14">29389 16602 2409 0,'0'0'-130'0,"0"0"14"0,0-10 28 0,0 10 16 0,0 0 19 0,-3-15 13 0,3 15 12 0,-6-12 8 15,6 12 10-15,-4-13 2 16,4 13 0-16,-3-7 9 0,3 7-5 16,-6-10 3-16,6 10-1 0,0 0-2 0,-18-5-1 0,18 5 3 15,0 0 3-15,-33 7-1 16,16-2 6-16,1 2 1 0,-1 0 0 0,1 2 2 15,-1 3 2-15,0 3-1 0,7-1 2 16,-3 4-1-16,3 0 5 0,0 2-1 16,6-2-1-16,-2 0-9 0,-1-1 8 0,0-2 2 15,4 3 2-15,-4-4 1 0,7 1 0 16,4 3-1-16,-4-3 1 16,0-5 3-16,0-10 6 0,0 15 2 0,3-8 7 15,-3-7 0-15,7 10 7 0,-7-10-3 0,0 0 1 16,16 4 4-16,-16-4 2 0,0 0-3 15,0 0 10-15,30-14-6 0,-20 2-5 16,-3-1-1-16,3-2-5 0,-3 0-4 16,3-5 0-16,0 2-1 0,0 0 5 0,-4 7 3 15,-3-4 6-15,5 2-4 0,-2 2-2 16,-3 4 1-16,1 0-14 0,-4 7 4 16,6-12-14-16,-6 12 7 0,0 0-6 0,11-6-4 15,-11 6 2-15,0 0-2 0,0 0 3 16,0 0-5-16,16 31 0 0,-10-16 4 15,2 2 12-15,-5-2-13 0,3 3 0 16,4 4 1-16,-2-2 0 0,-2 3-3 16,1-3 8-16,2 2-7 0,-1-1 2 0,-2-7 2 15,-3 1-3-15,4 0-10 0,-1-2 7 16,-3-3-5-16,1-1 8 0,0-2-1 16,-1 4 2-16,-3-11-11 0,10 13 11 15,-10-13-25-15,3 10-22 0,-3-10-22 0,0 0-48 16,0 0-45-16,6 5-48 0,-6-5-48 0,0 0-86 15,0 0-143-15,0 0-195 16,0 0-160-16</inkml:trace>
  <inkml:trace contextRef="#ctx0" brushRef="#br0" timeOffset="73154.53">30459 16552 1941 0,'0'0'11'0,"0"-17"13"0,0 17 9 0,0-12 2 0,0 12-2 0,-3-13-3 0,3 13-5 16,0 0-2-16,0-12-3 0,0 12 0 15,0 0 2-15,0 0 12 0,0 0 3 16,0 0 6-16,0 0-2 0,3 44 4 16,-3-26 4-16,4 7 3 0,-4 0 5 0,0 2 1 15,-4-2 5-15,4 5-5 0,0 1 7 16,-3-6-2-16,3 4-5 0,0 6-3 0,0 1 7 15,0-4 8-15,3-6-15 16,-3 3-8-16,0-2-2 0,4-8-6 0,-4 2 1 16,3-3-6-16,-3-3-1 0,6 2-1 0,-6-7 19 15,5 2 0-15,1-5 11 0,0 4 9 16,4-5-3-16,4-2-8 0,-14-4 2 16,27 3-5-16,-14-3-6 0,-13 0 8 15,30-10-1-15,-17 0-10 0,1-1 0 16,2-3-5-16,-6 3-6 0,-3-3-1 0,3-1-5 15,-3 0 6-15,-4 5-12 0,-3 0-3 16,0-2-2-16,0 12-7 0,-10-18-3 16,0 8-12-16,0 2-32 0,-4 6-25 0,-5-6-25 15,5 8-35-15,14 0-16 0,-30-3-22 16,30 3-28-16,-19 6-24 0,19-6-39 16,-24 7-55-16,18-4-116 0,6-3-62 0,0 0 58 15,-18 9-126-15,18-9-52 16</inkml:trace>
  <inkml:trace contextRef="#ctx0" brushRef="#br0" timeOffset="75157.73">5323 8476 1712 0,'-24'-1'125'0,"4"2"4"0,4-1 6 0,16 0-9 0,-24 0-8 0,24 0 0 0,0 0-3 16,-20 0-16-16,20 0 2 0,0 0 4 15,0 0 2-15,50-11-7 0,-13 3-9 16,23-6-7-16,3-4-5 0,27-6-11 15,4 5-7-15,10-6-3 0,-8 3-7 0,1-3-2 16,-1 5-1-16,-23 5-7 0,-2 2-10 16,-8 2-4-16,-17 4-30 0,-9 0-35 15,-10 5-28-15,3-1-21 0,-13-3-22 0,2 5-17 16,-5-5-14-16,-4 5-39 0,0-6-52 16,-10-3-48-16,0 2-82 0,0-3-66 0,-7 1-162 15,-3-2-90-15</inkml:trace>
  <inkml:trace contextRef="#ctx0" brushRef="#br0" timeOffset="75404.63">6190 8036 1676 0,'-21'-6'-23'0,"8"1"15"0,4-2 17 16,1 0 25-16,8 7 12 0,0 0-8 0,-10-10 3 15,10 10-4-15,0 0 4 0,0 0 9 16,0 0 6-16,48 4 6 0,-26 1 1 0,5 0-2 16,9 5-7-16,2 1-3 15,-5 4 0-15,20 9-8 0,-3-2 6 16,-7 7-6-16,-2 2 3 0,-8 2 0 0,0 2-2 0,-9 8 2 15,-8-1 6-15,-6 5 3 0,-10 8 4 16,-10 1-3-16,-6 2-8 0,-14 13-1 16,-8 0-4-16,2-4-4 0,-4-8-3 15,4-2-5-15,6-8-2 0,-4-12 0 16,11-6-21-16,6-6-41 0,1-8-42 0,2-1-53 16,7 1-67-16,-2-10-45 0,5 3-107 0,4-8-83 15,0-2-162-15,13 7-92 0</inkml:trace>
  <inkml:trace contextRef="#ctx0" brushRef="#br0" timeOffset="77779.67">4479 4547 1839 0,'0'-7'95'0,"0"7"-11"0,-3-11-15 0,3 11-10 0,0 0 13 0,0 0 20 0,17 38 22 0,-7-15-5 15,0 7-5-15,6 15 2 0,-3 1-1 0,-2 8 1 0,-5-8-4 16,12 8-12-16,-12-2-3 0,0 1-6 15,1-3-9-15,4 0 0 0,-8-10-13 16,6-8-3-16,1 4 4 0,-7-10-18 16,5-1-30-16,-2-1-36 0,1-2-32 15,-4-7-22-15,0-1-19 0,0-1-44 0,2-10-65 16,-5-3-65-16,0 0-103 0,25-30-85 16,-11 1-215-16,6-15-169 0</inkml:trace>
  <inkml:trace contextRef="#ctx0" brushRef="#br0" timeOffset="78023.75">4796 4754 1960 0,'-6'-7'-17'0,"-1"2"5"0,7 5 3 0,0 0 6 16,0 0 10-16,0 0 4 0,0 0 9 15,0 0 3-15,0 0 5 0,33 23 1 16,-10-13 4-16,7 5-2 0,4-1-1 0,13 4-2 16,2 2-3-16,2-2-1 0,-1 1-2 15,-17-3-3-15,0-4-4 0,-6-2 1 16,-1 2 0-16,-2 6 4 0,-7-4 8 0,-4 3 5 15,1 0 8-15,-5-1 12 0,-2 8 6 16,-7-5 2-16,-7 9 5 0,1 1 2 0,-5 2-7 16,1-1-6-16,-16 13 1 0,-1-1-7 15,1 1-8-15,6-7 0 0,-1-5-4 16,8-3-32-16,3-8-55 0,3 0-52 16,1-2-58-16,-1-10-81 0,11-2-192 15,-4-6 13-15,0 0-146 0,0 0-68 0</inkml:trace>
  <inkml:trace contextRef="#ctx0" brushRef="#br0" timeOffset="78338.33">6213 4785 1758 0,'27'-13'116'0,"-8"2"-9"0,-2 4-10 16,-4 3-6-16,4-1-10 0,3 5-8 0,0 2-4 15,4 4 0-15,2 1-6 16,4 5-6-16,1 8 2 0,2 10 0 0,-3 8-9 15,-8 2 1-15,-8 5-6 0,-4-5-1 16,-7-5 4-16,-3-1-6 0,-6 2 7 16,-7 9 2-16,-8-2-4 0,1-14 3 0,-13 4 8 15,0-16 8-15,3-4-3 0,-4-8-10 16,-2-5-4-16,-4-8-5 0,-13-14-8 0,-7-16-9 16,6-15 5-16,11 2-10 0,13 2 3 15,6-1-8-15,4 0-1 0,7 0-31 16,7 0-14-16,6 13-22 0,3 5-30 0,7 4-33 15,0 6-44-15,6 4-47 0,5 4-42 16,2 1-153-16,11 5-53 0,-4 4-204 0,3-2-153 16</inkml:trace>
  <inkml:trace contextRef="#ctx0" brushRef="#br0" timeOffset="78992.42">8052 4732 1994 0,'0'-10'62'0,"0"10"-8"0,0 0-4 0,-3-11-3 0,3 11-6 0,0 0-3 0,-16-4-5 0,16 4 15 0,-20-4 10 16,7 4 10-16,-4-3 10 0,-13-2 12 16,0 2 12-16,-4-3 9 0,-5-1 12 0,-5-2-10 15,-15-7 6-15,5-2-4 0,-3 2 6 16,4-4-1-16,6-2-5 0,11 4-8 0,-2-7-3 16,12 0-15-16,6 0-3 0,3 0-9 15,8-3-12-15,9-1 2 0,6-4-16 0,8-9-2 16,5-1-4-1,8 4-8-15,3 4-3 0,-6 9-9 0,-8 6 3 0,4 5-6 16,-3 7-5-16,-1 3-2 0,-6 8-2 0,-10-3-1 16,24 20 1-16,-14-1-2 0,-6 9-1 15,-1 5 4-15,-3 6-2 0,-7 18 0 0,3 3 3 16,-12 16-1-16,2-1 5 16,-5 0-3-16,5 0-3 0,4-15 5 0,0 0-4 15,3 1-1-15,1-7 4 0,-1-4-2 16,10-7-2-16,4-11-1 0,-4 1-12 15,11-6-26-15,2-2-41 0,8-7-55 0,12-6-68 16,8-9-48-16,23-8-64 0,-1-15-73 16,18-8-139-16,-5-4-5 0,-2-5 67 0,-1-1-259 15,-5 2-203-15</inkml:trace>
  <inkml:trace contextRef="#ctx0" brushRef="#br0" timeOffset="79357.31">8572 4797 2144 0,'14'-11'102'0,"-4"4"19"0,-4 0 12 0,-2 0 9 16,-4 7 6-16,7-11-16 0,-7 11-2 15,7-7-7-15,-7 7-2 0,0-11-9 16,0 11-10-16,0 0-3 0,-4-14-15 0,4 14-14 16,-14-12-4-16,5 5-7 0,-8-4-1 15,7 4-12-15,-6-6-6 0,-1-2 0 0,-10-6-5 16,3 2-3-16,-9-8-2 0,6-2-4 16,-6-4 5-16,17 0-11 0,-4-8-1 15,3-2-1-15,0 10-6 0,11 0 2 16,6 5-15-16,3-10 10 0,14-6-4 15,6-1 8-15,0 5-10 0,7 3-4 0,0-1 10 16,7 8-6-16,-4 10-7 0,-6 5 1 16,3 9 1-16,-6 9-4 0,2 5-2 0,1 9 6 15,-7 8-1-15,0 21-2 0,-10 4 5 16,-4 8-3-16,-6 6-5 0,-3 21 9 16,-13-3 1-16,-1-4 1 0,-3 5-3 0,3 0 4 15,1-4 4-15,2-19 1 0,4-3-1 16,7-4 2-16,6-13 1 0,4-8-15 0,-4-10-8 15,7-4-22-15,13-8-39 0,-2-7-53 16,2-6-55-16,14-7-75 0,2-20-94 0,9-2-177 16,-6-6 42-16,12-5 58 0,-8 6-215 15,-9 5-138-15</inkml:trace>
  <inkml:trace contextRef="#ctx0" brushRef="#br0" timeOffset="80561.58">10953 4554 1902 0,'16'-18'41'0,"-2"7"10"0,-1 3 0 0,-3 2-4 0,0 2-8 0,-10 4 2 0,30 0-2 0,-10 4 1 0,-3 7 6 0,7 2-5 0,-2 6 3 0,-2 5 5 16,1 1 2-16,1 12 5 0,-11-2 7 0,-1-6 7 16,-7-1 1-16,-6 7 11 0,-10 9 7 15,-8 5 5-15,-5-6 10 0,-8-1 1 0,1-8-2 16,-14 2 2-16,-2-9 4 0,1-4-11 15,9-6 17-15,6-9-4 0,6-3-10 16,-3-5-12-16,0-5-7 0,3-3-6 0,-3-9-8 16,3-1-8-16,8-4-8 0,-2 0-6 15,1-3-6-15,7 0-3 0,10 0-7 0,0-3-27 16,6-2-25-16,10-4-28 0,4-5-41 16,6 2-35-16,11-1-32 0,5 6-37 15,1 2-48-15,4-1-48 0,-4 6-78 16,3 3-130-16,-6 5 37 0,-4 5-230 15,4 1-187-15</inkml:trace>
  <inkml:trace contextRef="#ctx0" brushRef="#br0" timeOffset="80987.97">11700 4190 2118 0,'-21'-5'113'16,"12"5"9"-16,9 0-1 0,-21-6-18 0,21 6-1 16,-16-1-8-16,16 1-15 0,0 0-13 15,0 0-8-15,0 0-2 0,0 0 4 0,33 25-9 16,-6-18 3-16,10 3-7 0,19 2-4 15,-3 2-4-15,-3-3-5 0,-10-3-2 16,-2 2-2-16,-5-3-7 0,0 1 0 0,-6-2-8 16,-5 2 9-16,2-1-7 0,-4 3-2 15,-3 1-9-15,-4 2 5 0,0 3-5 16,-3 1 9-16,-3 1 18 0,-3 3 7 16,-1 4 4-16,-10 0 3 0,0 0 4 0,-3 5 2 15,-3-2-8-15,-7 12-2 0,-10-1-5 16,10-8 0-16,-6 4-2 0,6-8-7 15,2-4-19-15,9-7-45 0,-1 1-51 0,-1-3-43 16,11-2-35-16,-3-5-49 0,3-7-80 16,11 6-104-16,-11-6-86 0,0 0 47 15,36-17-193-15,-12 2-126 0</inkml:trace>
  <inkml:trace contextRef="#ctx0" brushRef="#br0" timeOffset="81307.16">12797 4150 1878 0,'22'-22'60'0,"2"1"28"16,-4 4 0-16,3 5 0 0,11-3-9 0,-5-2-1 16,8 9-6-16,0-1-4 0,-1 5-5 15,4 4 1-15,4 4-7 0,-1 7-3 16,14 6-4-16,-10 8-3 0,-4 3 5 0,-13 7-2 16,-7 2 5-16,-10-2 9 0,-9-2 1 15,-14 17 1-15,-4-5 4 0,-29 10-6 0,-3-5-1 16,-14-3-4-16,-11-4 13 15,-5-5-13-15,13-16 4 0,-18 3-15 0,21-14 4 16,7-5-4-16,3-8-12 0,6-6 2 16,-5-14-5-16,5-6-7 0,11-9-10 15,6-5-18-15,11-7-7 0,6 6-15 0,13 3-16 16,4-10 9-16,6 7-28 0,7 0-19 16,7 4-24-16,6 8-24 0,-3 8-45 0,16 1-42 15,5 5-36-15,-1 2-114 0,10 5-102 16,-7 7 56-16,-3 3-133 0,1 4-44 0</inkml:trace>
  <inkml:trace contextRef="#ctx0" brushRef="#br0" timeOffset="82541.14">10969 5303 1642 0,'-39'4'88'0,"2"-1"42"0,7-2 23 0,3 3 22 0,7-2 9 0,4-2 17 0,-1 0 10 16,17 0-1-16,-24 0-1 0,24 0-7 0,0 0-17 16,-19-6-19-16,19 6-18 15,6-16-9-15,24-1-21 0,30-8-11 0,27-8-9 16,13-5-6-16,14 1-14 0,39-5-2 16,0-1-11-16,-34 11-7 0,35-6-7 0,-34 9-4 15,-10 3-2-15,-7 1-4 0,-13 0-7 16,-23 10 1-16,-7-1-3 0,-16 7-1 0,-11 0-1 15,-6 5 5-15,-11 0-5 0,1-2 3 16,-10 4-2-16,-7 2-4 0,0 0-8 16,0 0 3-16,-57 12-2 0,-10 6-2 0,-33 11-4 15,-7 3 1-15,-13 2-7 0,-33 13 3 16,3 1 1-16,10-3 6 0,27-8-1 0,6-5 4 16,0 4 4-16,14-6 12 15,10-3-3-15,23-7 4 0,10-2 0 0,-4-3 7 16,21-5-5-16,6-5 3 0,8 2-2 15,5-1-7-15,4-5-2 0,10-1 1 0,0 0-3 16,0 0-8-16,0 0 3 0,63-29-7 16,10-1 1-16,21 0-6 0,19-6 2 15,50-11-2-15,11 0 3 0,0-2-6 0,2-2-5 16,-9 2 4-16,-14 5-2 0,-6 2-2 16,-31 12 4-16,-23 2-5 0,-29 6 5 0,-4 5 4 15,-16 4 1-15,-11 2 8 0,-9 4 24 16,-5 0 14-16,-2 2 0 0,-14-1-12 0,-3 6-7 15,0 0 4-15,-47 0-14 16,-26 13-4-16,-33 6-1 0,-55 17 0 0,-2 3-7 16,-17 7 2-16,-3 8-3 0,-1 0-4 15,11 1 5-15,13 3-12 0,11-7 3 0,11-2 1 16,39-12 0-16,5-5 3 0,31-7-1 16,6-5-4-16,17-5 4 0,7-5-2 0,13 1 0 15,3-7 0-15,4-1 6 0,10-3-6 16,3 0 0-16,0 0-5 0,49-13-1 15,11-6 3-15,24-6-2 0,23-8-3 0,39-9 2 16,18-8-2-16,12 1 4 16,7 2-4-16,4 0 1 0,-7 2-5 0,-6 8 7 15,-15-1-4-15,-45 9 2 0,-5 4-7 16,-15 6 7-16,-34 6 1 0,-10 6 0 0,-17 0-1 16,-6 2 4-16,-6-1 1 0,-12 5-1 15,-9 1-2-15,0 0 2 0,0 0-2 0,-80 37 1 16,-10-5 6-16,-16 7-9 0,-51 11-2 15,-6 6 1-15,-4-3 2 0,7-1-5 16,13-2 1-16,3-2 6 0,41-14 0 0,17-6 0 16,25-7-7-16,1-4 0 0,17-5-21 0,13-2-26 15,7-2-27-15,7-5-29 0,2 1-28 16,11-4-32-16,3 0-36 0,0 0-45 16,0 0-66-16,30-15-50 0,-4 8-64 15,25-13-102-15,1 0-133 0,8 0 81 0,4-1-493 16,13-4-543-16</inkml:trace>
  <inkml:trace contextRef="#ctx0" brushRef="#br0" timeOffset="83989.81">10133 4735 3063 0,'0'0'-46'0,"0"0"15"0,0 0 11 0,17 7 11 0,-17-7 19 0,-4 15 27 0,-3-2 18 16,-6-1 11-16,-7 10 3 16,-13 14 2-16,-10 3 7 0,-14 4-5 0,-6 7-3 15,-11 0 2-15,-2 0-8 0,-5 3-1 16,-9 0 0-16,-26 9-3 0,-4 2-2 0,-3-3 1 16,-8-4 0-16,1-1-5 0,-3-2-3 15,23-11-1-15,-30 2 0 0,17-11-1 0,0-3 2 16,3-1-2-16,3-5 4 0,-3-5 2 15,7-1 2-15,-1-1 12 0,15-5 2 16,-5-3 3-16,21-2 3 0,-1-7-2 0,7 5-1 16,1-6-2-16,2 0-8 15,18-3-5-15,9 0-5 0,4 2-5 0,-1-2-7 16,11-2-2-16,0 2-4 0,6 1-3 16,8-3-3-16,-2 2-5 0,8 0-2 0,-4 2-7 15,7-5-6-15,10 6-12 0,-10-11-11 16,10 11-14-16,7-14-8 0,-7 14-24 0,10-18-20 15,-4 11-33-15,8 0-34 0,2-1-36 16,2 5-40-16,-6-1-38 0,6-1-43 16,1 2-61-16,4-3-156 0,-2 2 2 0,6 1 52 15,-5-1-278-15,5 1-236 0</inkml:trace>
  <inkml:trace contextRef="#ctx0" brushRef="#br0" timeOffset="86191.72">7500 8282 2099 0,'0'0'-54'0,"6"-13"27"0,-2 6 33 0,-4 7 24 0,6-12 23 0,-6 12 22 0,-3-18 4 0,3 18-2 0,-13-14 10 16,-1 6 3-16,1-2-5 0,-4 4-4 15,-7-2 3-15,2 7-9 0,-2 1-10 16,-9 1-4-16,-11 6-4 0,8 0-7 15,-24 11-7-15,0-1-2 0,7 5 2 0,-18 8-6 16,5 8 8-16,-4 2 2 0,10 2-11 16,-3 8 13-16,3 5-9 0,3 2 2 15,3 9-9-15,2-7 8 0,1 9-7 0,1-4 1 16,7 3-3-16,6-3-15 0,-3 5 13 16,3 5-5-16,7-6 1 0,0 4 0 0,3-2-1 15,11-12-6-15,2 14-1 0,-2-12-2 16,2 12 2-16,5-9-1 0,5 2-2 15,-2-5 3-15,3 6 0 0,0 2 5 0,-2-3 0 16,2 2-7-16,0 1 7 0,0 0-1 16,3-4 0-16,6 3-3 0,2-9-3 0,-2 3 1 15,7-1-2-15,4 11 4 16,-4-17 0-16,4 0-9 0,2-4 6 0,2 0 1 16,-1 0 3-16,7-4-11 0,-5 0 7 15,5-5 2-15,3-3-6 0,4-1-2 0,6-2 2 16,-3-3-3-16,2 1-2 0,9-5 4 15,-5 3-4-15,10-5 3 0,4-1-8 16,2 0 7-16,1-4-2 0,11-2 2 16,-5-2-1-16,10 0 2 0,-2-9 3 0,26 6-3 15,-16-10-2-15,19 7 0 0,-16-7 4 16,-1-4-1-16,0 3-2 0,4-3-7 0,0 0 5 16,18-5 2-16,-15 5-2 0,-9-6 5 15,-2 6-9-15,-1-1 0 16,-12 1 2-16,9-6-1 0,-5 2 1 0,-10-4 0 15,-6 2 5-15,6-1-2 0,-10 3-1 0,-6-2-1 16,-3-3-4-16,-2 3 0 0,-2-1 1 16,-10 4-2-16,-6 1 3 0,3-4-2 0,-4 5 0 15,-3 1-1-15,0-6 3 0,-7 6-5 16,-13 0 2-16,23 0 2 0,-23 0-5 0,21-1 1 16,-21 1-17-16,19 0-25 0,-19 0-21 15,0 0-27-15,20-3-32 0,-20 3-35 16,0 0-46-16,0 0-56 0,0 0-35 15,-26-15-60-15,13 5-89 0,-8 0-20 16,1-2-246-16,-3-5-204 0</inkml:trace>
  <inkml:trace contextRef="#ctx0" brushRef="#br0" timeOffset="86539.5">8753 10934 2060 0,'-13'-8'9'0,"6"1"22"0,0-3 27 0,7 10 8 0,-10-9 6 0,4 3 6 0,6 6-9 0,-4-10-2 0,4 10-11 15,0 0-1-15,-7-8-6 0,7 8-8 16,0 0-1-16,0 0 1 0,34-4-3 16,-11 1 13-16,4 6-5 0,6 0 4 0,8 4 0 15,-2 1 1-15,18 9-2 0,-8 1 1 16,-1 8 6-16,-5 3 6 0,-3 0 0 0,-3 5 10 16,-7-2-1-16,-3 2 1 0,-11 1 2 15,-2-4-3-15,-5 1-1 0,-2 4-4 16,-4-4-9-16,-3 5 3 0,-10 13-6 0,-7 0 0 15,-13 14-4-15,8-10-8 0,-16 11-6 16,5-5 1-16,-13-6-2 0,12-12-6 0,4-6 0 16,-6-1-2-16,9-7-4 0,7-6-2 15,-1-7-13-15,5-1-25 0,2 0-36 16,5-4-27-16,-1-2-36 0,4-1-42 0,-5-2-57 16,4 1-64-16,1-2-75 15,6-4-144-15,0 0 29 0,-11 4-271 0,11-4-232 0</inkml:trace>
  <inkml:trace contextRef="#ctx0" brushRef="#br0" timeOffset="88343.61">13080 11559 2245 0,'0'0'91'0,"0"0"36"0,-24-8 26 0,24 8-1 0,-6-4-6 0,6 4-4 0,0 0-7 16,-14-7-4-16,14 7-5 0,0 0-9 0,0 0-11 16,14-18-10-16,-8 8-4 0,4 3-6 15,7-5-6-15,2 2-11 0,8-3-5 0,0 1-8 16,3-1-4-16,24-7-8 0,-15 4-3 16,-2 4 3-16,16-5-7 0,-9 5-6 0,9-5-1 15,-6 9-10-15,-14-1-13 0,-3 1-43 16,-3 1-45-16,-4 6-59 0,-3-2-33 15,0 0-27-15,-10 3-24 0,4 3-24 0,-14-3-14 16,13 10-20-16,-13-1-48 0,-7 1-58 16,-3 5-41-16,-3 6-159 0,-4 4-87 15</inkml:trace>
  <inkml:trace contextRef="#ctx0" brushRef="#br0" timeOffset="88555.55">13417 11690 1698 0,'-24'22'13'0,"4"-8"29"0,7 0 32 15,-1-4 29-15,4-2 18 0,7-4 13 0,3-4 22 16,-10 13 1-16,10-13 1 0,-7 8-2 15,7-8-12-15,0 0-7 0,0 0-13 16,0 0-13-16,0 0-12 0,60-24-14 0,-7 2-2 16,1 0-12-16,9-3-7 0,13 0-1 15,-19 0-14-15,0 5-7 0,0 1-21 0,-14 5-27 16,-13 2-33-16,-7 2-43 16,1 0-33-16,-5 2-33 0,-1 4-20 0,-9 1-13 0,2 0-42 15,-11 3-41-15,0 0-136 16,0 0-36-16,0 0-191 0,6 10-125 0</inkml:trace>
  <inkml:trace contextRef="#ctx0" brushRef="#br0" timeOffset="91177.07">14949 11151 1830 0,'0'-7'13'0,"-3"-3"44"0,0 1 33 0,3-7 31 0,-4 7 23 0,1-1 16 16,3-4 9-16,0 14 0 0,-3-17-8 16,3 9-10-16,0 8-15 0,0 0-9 0,0-11-15 15,0 11-14-15,0 0-6 16,0 0-8-16,0 0-3 0,0 0 3 0,0 36-4 16,0-18 7-16,6 13 1 0,4 3-2 15,4 8-1-15,2 4-2 0,-2 0 0 0,-4 1-1 0,4-3-6 16,-5-6-4-16,-6-2-2 15,7-4-1-15,-2 0-11 0,-5-7-3 0,0 0-3 16,0-2-7-16,0-6 3 0,-3-3-4 16,0 3-2-16,4-9 0 0,-1 6 0 0,-3-7 0 15,0-7-7-15,3 15-2 0,-3-15 2 16,3 8-10-16,-3-8-37 0,0 0-47 16,0 0-54-16,0 0-73 0,0 0-68 0,18-27-57 15,-9 6-54-15,5 0-91 0,2-4-109 16,11-6 47-16,3-2-366 0,3-3-367 15</inkml:trace>
  <inkml:trace contextRef="#ctx0" brushRef="#br0" timeOffset="91664.5">15860 10951 2556 0,'0'0'-8'0,"0"-8"32"15,0 8 17-15,0 0 10 0,0-11 2 0,0 11-4 16,0 0-7-16,0 0-2 0,0 0-7 16,0 0 9-16,0 0 12 0,0 0 2 0,0 0 13 15,-34 33-8-15,28-16 2 0,-8 2 3 16,1 6-5-16,-4 4 8 0,1-2-4 16,2 0-7-16,1-2-8 0,-1 6-1 15,1-12-10-15,7 2 2 0,-1-1-3 16,0-5-4-16,0-4 5 0,4 3 5 0,-3-4 10 15,6-10 5-15,-7 15 13 0,7-15 3 16,0 0-11-16,0 0-5 0,0 0-8 0,0 0-3 16,23-43-9-16,-13 15-3 0,10-16 0 15,0-6-7-15,4 1-5 0,-5-1 4 0,-2 8-6 16,7 1 0-16,-11 5-1 0,-4 9 1 16,9 2 5-16,-6 4-3 0,2 5-4 15,-7-1-5-15,-4 10-5 0,11 0 4 16,-4 4 0-16,-10 3-4 0,0 0 1 0,26 16-5 15,-10-4 4-15,-2 8-2 0,6 3 0 16,0 2 1-16,4 14 0 0,-1-3 2 16,3-1-3-16,4 1 0 0,-13-5-2 0,4-4-19 15,-9-2-28-15,1 3-42 0,4-8-56 16,-4-2-54-16,1-6-44 0,-4-5-75 0,4 0-128 16,-1-3-110-16,-4-8 61 15,-9 4-318-15,27 0-293 0</inkml:trace>
  <inkml:trace contextRef="#ctx0" brushRef="#br0" timeOffset="92014.78">16813 10990 2369 0,'6'-10'18'0,"8"5"15"0,-4-2 10 0,-7-2 1 0,7 9-6 0,-10 0 6 0,0 0-6 0,30-2 10 0,-30 2-3 0,33 11 1 15,-13-4 2-15,1 8 6 0,-8 2 0 16,7 2 6-16,-10 5 2 0,-1 2 2 16,5 5 12-16,-10 2-2 0,-8-4 6 15,4 2-7-15,-9 13-6 0,-15 2-3 16,-3-6 6-16,-3-1 3 0,0-8 8 0,0-12-13 16,7-1 7-16,-4-4 0 0,0-7-4 15,4-6-10-15,3-1-3 0,-7-8-10 0,4 2-2 16,0-6-6-16,0-12-7 15,5 2-5-15,9 0-1 0,-1-3-6 0,7 0 1 0,0-6-4 16,6 4-25-16,-3 0-29 0,6-3-30 16,7-1-45-16,1 5-33 0,9 1-28 15,-3 1-52-15,7 6-57 0,3 1-93 0,3 1-131 16,14-2 51-16,6 0-255 16,-9 5-201-16</inkml:trace>
  <inkml:trace contextRef="#ctx0" brushRef="#br0" timeOffset="92275.05">17626 11126 2193 0,'0'0'123'0,"7"14"22"0,-7-14 18 0,0 0 5 16,3 7 2-16,-3-7-13 0,0 0-18 15,20 0-16-15,-20 0-7 0,33-4-9 16,-6-2-15-16,3 1-5 0,6-8-7 0,8 6-8 15,16-5-9-15,-6-4-4 0,-8 8-7 16,-6 0-7-16,-10-5-6 0,-7 8-31 16,1-2-53-16,-8-2-71 0,1 7-54 0,-7 0-29 15,-4-2-45-15,-6 4-52 0,0 0-97 16,0 0-94-16,0 0 56 0,-13 25-188 16,1-8-118-16</inkml:trace>
  <inkml:trace contextRef="#ctx0" brushRef="#br0" timeOffset="92457.02">17752 11312 1780 0,'-43'25'-17'0,"13"-3"21"15,7-5 27-15,0-3 14 0,3-3 15 0,6 0 14 16,1-4 14-16,10-1 6 0,3-6 3 0,0 0 0 16,0 0-1-16,0 0-10 15,66-7-2-15,-26-6-7 0,17-2-4 0,-7-3-8 16,0 3-3-16,-10 1-8 0,14-3-5 0,-21 6-4 16,-3 3-7-16,-7-2-10 15,0 6-16-15,1-2-50 0,-8 3-36 0,-2 3-37 16,-14 0-44-16,16 0-54 0,-16 0-120 15,11 6-100-15,-11-6-176 0,-3 11-103 0</inkml:trace>
  <inkml:trace contextRef="#ctx0" brushRef="#br0" timeOffset="100340.42">18789 10887 1721 0,'0'0'-35'16,"0"0"11"-16,7-11 16 0,-7 11 16 0,3-7 2 0,-3 7 18 0,4-10 6 0,-4 10 8 0,4-4 3 0,-4 4 9 0,0 0 1 0,3-8-4 15,-3 8-6-15,0 0-7 16,0 0-5-16,0 0-3 0,0 0-4 0,0 0 16 16,0 0 5-16,0 0 6 0,3 35 3 15,-3-17 2-15,0 1 0 0,-3 9 10 16,3 1 1-16,-3 2-1 0,3 5 7 0,0-3 2 16,0 9-4-16,6 8 14 15,-6-6 2-15,6-12-7 0,1 6-1 0,-7-2-7 16,0-3 0-16,3 3 10 0,-3-4-13 15,0-1 0-15,0-5-10 0,3-2 0 0,-3-4-4 0,5 0 1 16,-2-2-7-16,-3-1-1 16,3-5-2-16,0 1-2 0,-3-1 0 0,-3-2 5 15,3-10-2-15,3 15 2 0,-3-15 2 16,3 13-3-16,-3-13-4 0,0 12 0 16,0-12-3-16,0 0-8 0,0 0 1 0,0 0-3 15,0 0-6-15,0 0-4 0,0 0-4 16,0 0-13-16,0 0-41 0,0 0-34 0,0 0-49 15,13-28-51-15,-13 20-45 16,0-3-50-16,8-3-43 0,-2 6-85 0,-3-5-118 0,4 3 55 16,-4-2-267-16,0-1-215 15</inkml:trace>
  <inkml:trace contextRef="#ctx0" brushRef="#br0" timeOffset="102556.3">8366 13091 2143 0,'-30'-7'41'0,"10"-5"8"0,-3 2 15 0,3 3 11 0,6 2-4 0,1 0-8 0,3-3-5 16,10 8-12-16,-13-4-7 0,13 4 0 15,0 0-4-15,33-8-6 0,4 10-4 0,16-2 0 16,14 6-3-16,13-5 5 0,26 2-5 16,1 5-1-16,-16-8 3 0,-1 2-5 15,22-2-6-15,-22 0 1 0,0 0-1 0,-6-2-2 16,-8 2-3-16,-9-4 4 0,-14 4-19 16,-9 0-22-16,-10 0-23 0,-9-1-20 15,2 1-10-15,-10 0-7 0,-1-3-26 16,-5 0-35-16,-1-4-33 0,-7 0-30 0,-6-5-58 15,-4-1-323-15,-2-7-93 0</inkml:trace>
  <inkml:trace contextRef="#ctx0" brushRef="#br0" timeOffset="102825.48">9312 12733 1726 0,'-9'-6'3'0,"2"-1"16"0,7 7 6 16,-9-8-4-16,9 8-3 0,0 0-4 15,-11-7-4-15,11 7-4 0,0 0 0 0,0 0-3 16,0 0 2-16,0 0 0 15,47 10 1-15,-20 0-2 0,3 2 0 16,13 13 0-16,0 3 3 0,-3 2 0 0,7 5 3 16,-14 5 2-16,-3 2 6 0,-3 5 6 15,-7 3 2-15,-7 6 0 0,-10 1 0 0,-6 1-2 16,-7-1 2-16,-10 1-1 0,-4-6-4 16,-6 13-2-16,-3-5 4 0,3-16-4 15,-3-5 0-15,3-4-7 0,7-10 1 0,3-6 2 16,3-4-4-16,4-2-1 0,6-5-28 15,1-1-42-15,2-1-31 0,4-6-44 16,0 0-535-16,0 0-164 0</inkml:trace>
  <inkml:trace contextRef="#ctx0" brushRef="#br0" timeOffset="104923.71">29359 18502 1965 0,'-3'-13'12'0,"3"13"9"0,0 0 10 0,0 0 7 0,0-12 13 0,0 12 7 0,0 0 15 0,-7-7-4 0,7 7-6 0,0 0-5 16,0 0-5-16,0 0-3 0,0 0-3 15,0 0 11-15,0 0 6 0,0 0-2 16,0 0 0-16,0 35 13 0,0-23-24 0,-3 1 3 15,3 5-6-15,0-2 8 0,-3 1-10 16,6 0-7-16,-3 2-1 0,0-6-3 0,-3 2 2 16,3 0-7-16,0-2-3 0,0-1-3 15,0-2-4-15,0 1 5 16,3 3-3-16,-3-14-6 0,0 15 0 0,0-15 7 16,7 14 5-16,-7-14 14 0,-4 13-4 15,4-13 12-15,4 8 13 0,-4-8-7 0,0 0 5 16,0 0-2-16,0 11-8 0,0-11-5 15,0 0 0-15,0 0-7 0,0 0-4 16,0 0-3-16,0 0-1 0,0 0-3 0,0 0-6 16,0 0-6-16,0-36 1 0,-4 22-5 15,4 3 2-15,-3-10-1 0,3 2 0 16,0 1-2-16,-3 1 2 0,-3-1 15 16,1 3 1-16,5 1-1 0,-3-4-3 15,3 2 7-15,-3 4-1 0,0-1-3 0,3 4-5 16,-4-1 0-16,4 10-1 0,0-14-2 15,0 14-3-15,-3-14-6 0,3 14-3 0,0-11-4 16,0 11-5-16,0 0-3 0,0 0 4 16,0 0 6-16,0 0-6 0,0 0 3 15,-20 33 1-15,17-16-1 0,6 1-5 16,-3 3 2-16,0 1 7 0,0-2-3 0,0 7-2 16,0-2 3-16,3-2-2 0,-3 0 0 15,3-6 2-15,2 4-5 0,-5-7 4 16,3-2 2-16,-3 1-2 0,0-2 2 0,0-3 4 15,0-8-2-15,0 17 5 16,0-17-1-16,3 14 0 0,-3-14 2 0,-3 12 2 16,3-12-7-16,0 0 7 0,0 13-7 15,0-13 3-15,3 8 0 0,-3-8-4 16,0 0-2-16,0 0-26 0,0 0-63 0,0 0-60 16,0 0-65-16,0 0-58 0,0 0-77 15,-24-25-183-15,21 11-17 0,-6-7 63 16,1 6-297-16,5-7-267 0</inkml:trace>
  <inkml:trace contextRef="#ctx0" brushRef="#br0" timeOffset="110526.8">12923 17087 2218 0,'0'0'-33'0,"0"0"19"0,0 0 15 0,0 0 17 0,-20 0 22 0,20 0 16 0,0 0 5 0,0 0 9 0,0 0 15 0,0 0 10 0,0 0 0 16,0 0-4-16,0 0 3 0,0 0-12 15,0 0-9-15,0 0-2 0,0 0-1 16,20-32-11-16,-10 22-6 0,6 0-10 0,1-2 6 15,3-1-11-15,11-2 1 0,2-3-10 16,13-3 1-16,-5 7-5 0,-8-1 0 0,3 3-3 16,1-1-5-16,-4 1 0 0,0 2-46 15,-6 3-24-15,3 1-36 0,-3 6-26 16,-7-2-43-16,-4 4-40 0,2 1-38 16,-9 4-87-16,-6 6-122 0,1-1-226 15,-11 1-167-15</inkml:trace>
  <inkml:trace contextRef="#ctx0" brushRef="#br0" timeOffset="110792.36">12830 17456 2000 0,'-27'17'34'15,"7"-5"19"-15,-1-5 11 0,12 3 11 0,-4-7 13 16,2-2-1-16,11-1 4 0,-13 6-5 16,13-6-4-16,0 0 3 0,0 0 12 15,0 0-10-15,87-25-2 0,-17 8-15 0,10-13-3 16,9 0-8-16,9 0 0 15,-8-1-6-15,-11 5-9 0,-2-2-3 0,-16 7-7 16,-9 2 0-16,2 1-2 0,-21 5 2 16,-3 4-19-16,-3 0-26 0,-10 5-30 0,-4 0-16 15,4-2-5-15,-7 6-8 0,-1-2-8 16,-9 2-21-16,0 0-13 0,0 0-29 16,17 5-32-16,-17-5-49 0,0 0-91 0,0 0-111 15,0 0-173-15,0 0-95 0</inkml:trace>
  <inkml:trace contextRef="#ctx0" brushRef="#br0" timeOffset="111876.79">16332 17060 1879 0,'-6'-18'138'0,"3"6"-1"0,0-1 15 0,-1 2 18 0,1 3-6 0,3 8-10 16,-14-17-7-16,8 13-16 0,6 4-16 0,-27 0-4 15,-3 4-14-15,-10 7-1 0,-10 3-17 16,-7 11-12-16,-16 11-2 0,0-1-11 15,-1 5-5-15,1 3 1 0,-7 2-4 16,7-5-7-16,0 5-4 0,5-5-4 0,22-14-1 16,2 3-2-16,11-9-4 0,3-2-2 15,11-6 0-15,5-5 20 0,1 3 18 16,-1-6 17-16,8 4 7 0,-7-5-1 0,13-3-12 16,0 0-7-16,0 0-6 0,-30-15-9 15,26 5-5-15,-2-5-2 0,6-6-4 16,0-4-7-16,6-8 1 0,4-23-6 15,7-13 2-15,9-6-6 0,4-3-2 0,4 0-6 16,6 6-2-16,-10 4 3 0,-6 18 7 16,-5 3 18-16,-2 12 18 0,-4 7 7 15,-2 6 4-15,-5 1-9 0,4 7-9 0,-7 2-10 16,3-1-7-16,2 5-1 0,-8 8-9 16,0 0-1-16,0 0 1 0,33 28-6 0,-20-9 4 15,1 12-10-15,5 16 2 0,-2 7 2 16,-4 10 6-16,-3 14-3 0,7-3-1 15,-4 1-3-15,-6-1-3 0,0-7 3 0,6 7-9 16,-6-12-39-16,3-6-47 16,6 1-40-16,-2-8-58 0,5 0-54 0,8-10-40 15,-7-11-56-15,4-12-75 0,6 0-142 16,0-13-18-16,10-1 62 0,3-9-357 0,20-6-342 16</inkml:trace>
  <inkml:trace contextRef="#ctx0" brushRef="#br0" timeOffset="113110.31">17140 16967 2608 0,'3'-18'90'0,"-3"9"11"16,0 0 13-16,0 9-3 0,3-11-11 0,-3 11-3 0,0 0-9 0,0 0-8 0,0 0-18 0,0 0 13 0,24 29-3 0,-18-5-2 15,14 18 6-15,-3-1-7 0,-7 8-2 16,10 1 3-16,-4 5-12 0,4 0-2 15,-10 4-1-15,4-2-5 0,-4 4-4 16,7-4 4-16,-8 0-6 0,1-3-1 0,-7-12 0 16,8-9-10-16,-11-8 4 0,3-5-1 15,0-1 15-15,4-4 26 0,-4 1 36 0,0-9 2 16,-3-7-17-16,0 0-11 16,0 0 0-16,5-38-11 0,-13 6-13 0,2-18-6 15,-4-5-8-15,-1-5-3 0,5 0-6 16,-7-15 2-16,2 13 15 0,5-1-2 15,-1-2 7-15,1 3-16 0,0-1 0 0,-2 6-6 16,8 2 0-16,-6 0-8 0,9 0 4 16,3 5-8-16,2 0-1 0,-2 0-10 0,10 1 3 15,1 10-7-15,1 7-4 0,-6 7-2 16,9 2 3-16,-5 9-7 0,1 1-1 16,6 8-2-16,0 2-2 0,4 7 1 0,-3 7-2 15,2 3 4-15,14 11-3 0,3 6 3 16,-16 6-1-16,3 4 2 0,0 6 0 15,-7 3 6-15,4 15-7 0,3 0 6 0,-9-9-1 16,-12-2-3-16,4 4 3 0,1-8-1 0,-1-4 0 16,-10-7 1-16,8-11 3 15,-5-6 1-15,1-5 1 0,-4-2 9 0,0-5-2 16,-3-10-1-16,0 0 4 0,0 0-4 16,0 0-10-16,-46-60-4 0,16 20-3 15,0-7-8-15,-11-8-5 0,8 12 2 0,-3 3-2 16,6 5 0-16,6 8-5 0,-2 10 0 15,6-1-9-15,0 8-2 0,-3 5 3 0,-1 5-1 16,-2 5 4-16,-1 6 3 0,0 7-1 16,0 6 4-16,-3 18-1 0,3 3 4 15,5 1 1-15,1 3-2 0,4-5 4 0,14-3 0 16,3-8-1-16,0-7 5 0,3 5-4 16,5-6 7-16,-2-3 6 0,10-4-5 15,8-3 1-15,-4-5-2 0,7-7-1 16,6-9 2-16,21-9 1 0,-5-10-2 0,5-3 5 15,6-16-3-15,-3-5 1 16,0-2 9-16,-18 11-10 0,4-1-2 0,-10 9 0 16,1 2 0-16,-4 5 3 0,-10 5-1 0,0 5-5 15,10-2 2-15,-7 6 0 0,4 4 1 16,-4 7 0-16,4-2-1 0,3 7-1 0,0-1 6 16,0 9-5-16,0-1 1 0,13 16 2 15,1 1 2-15,-4 5-2 0,-7 3 3 0,-3 3 0 16,0-1-1-16,-6 3 2 0,-8-3 1 15,1-3 1-15,-7-7-1 0,-4-4 5 16,5-3-5-16,-8-1 2 0,3-4-2 16,1-2 4-16,-4-5 3 0,-3-10-4 15,0 0 2-15,0 0-5 0,0 0 1 0,0 0-1 16,-13-45-5-16,13 23-4 0,0-6 5 16,0 1-2-16,0-3 2 0,3-6 0 15,4 4-2-15,-4 5 3 0,8-8-4 0,-5 4 0 16,7 5-1-16,1 5-2 0,-4 0 2 15,-1 5-1-15,2 3-2 0,5 3 2 0,-2 5 1 16,2 3 0-16,-16 2-1 0,30 5 3 16,-13 3-3-16,3-1 5 0,-3 0-2 15,-4 4 0-15,4-3 3 0,-4 3-1 16,1-5 4-16,-8-5 2 0,-6-1 3 0,16 6-1 16,-16-6-1-16,27-15-1 0,-10-1-2 15,-4-2-3-15,4-8 1 0,-4-6-4 0,-10-4 0 16,5 1 1-16,-8-2 1 0,3 2-1 15,-3 7 2-15,0 3-2 0,0 4-2 16,0 5 6-16,-3 0-7 0,3 4-3 0,0 12 2 16,-3-13-1-16,3 13 5 0,0 0 0 15,0 0-2-15,0 0-1 0,0 0 1 16,3 43-1-16,-3-23 9 0,6 3 1 16,4 4 11-16,-4 3 2 0,15 15 8 0,-15-8 1 15,18 6 7-15,-7 0-13 0,2-4 1 16,5 2-1-16,-4-1 1 0,-10-5-4 15,-4-8-27-15,8-2-27 0,-4 3-51 0,0-8-48 16,0 0-54-16,-7-3-47 0,-3-4-53 16,-3-1-51-16,-14 3-65 0,-3-5-115 0,-17 5-38 15,-9 5 46-15,-11 3-380 0,0 2-373 16</inkml:trace>
  <inkml:trace contextRef="#ctx0" brushRef="#br0" timeOffset="113349.57">18306 17795 2583 0,'-43'22'-2'0,"13"-4"31"0,3-5 38 0,11-5 36 0,2 0 41 0,1-2 11 0,7-3-8 0,6-3-8 16,0 0-16-16,0 0 3 0,76-42 0 16,-6 10-6-16,16-3-9 0,11-6-11 0,13-1-6 15,-7 0-5-15,11 5-8 0,-14-5-6 16,-4 2-7-16,-6 1-1 0,-13 7-10 0,-4 0-4 16,-13 7-6-16,-3 3-6 0,-17 4-1 15,-10 8-8-15,-10-5-6 0,0 11-29 16,-3-4-32-16,-4 5-52 0,-6-4-39 0,-7 7-38 15,16-3-48-15,-16 3-58 0,0 0-80 16,0 0-164-16,-33 13 9 0,20-5 53 0,-4 0-270 16,-3 3-215-16</inkml:trace>
  <inkml:trace contextRef="#ctx0" brushRef="#br0" timeOffset="118778.46">17229 18073 1850 0,'-33'7'55'0,"13"-7"19"0,20 0 26 0,-36 0 14 0,12-3 21 0,-2 3 17 0,2 0 21 0,-3 0 9 16,8 0 11-16,2 0 0 0,-4 3-9 16,21-3-10-16,-33 0-16 0,33 0-8 0,-16-3-14 15,16 3-3-15,0 0 11 0,70-17 8 16,40-6 9-16,63-9 3 0,34-11 5 15,9 1 0-15,11-5 4 0,10 1-31 16,3-4-3-16,-14 0-14 0,-16 3-6 0,-20 4-12 16,-3 5-12-16,-61 12-7 0,-22-2-12 0,-10 6 0 15,-28 5-7-15,-20 9-14 0,-8-3 0 16,-11 9-8-16,-11-2-16 0,-10 3 3 16,-6 1-7-16,0 0-7 0,-70 18 0 15,-23 1-6-15,-27 3 0 0,-54 16 1 0,-9-3-10 16,-20 8-2-16,-4 4 3 0,-6 0-2 15,-1 3-8-15,12-4 14 0,4 4 0 16,15 0-5-16,4-8-4 0,18 1-4 0,45-11-5 16,6-2 11-16,20-2-10 0,6-3 5 15,28-10-4-15,19-2 1 0,4-5 7 0,9 0 1 16,11-2 1-16,0-2-3 0,13-4 2 16,0 0 10-16,53-10-7 15,51-15 5-15,19-4 5 0,60-17-1 0,20 2 2 0,7-12-7 16,10-3 1-16,8 3-4 0,-9-6 5 15,-5 2 4-15,-15 3-6 0,-22 7-1 0,-14-3-9 16,-25 9-23-16,-42 13-35 16,-13 3-17-16,-23 9-32 0,-20 4-27 0,-13 2-32 15,-7 6-33-15,-14 3-23 0,-6 4-27 16,0 0-36-16,-49 14-46 0,-8 6-54 16,-33 2-87-16,3 5-131 0,-3 1 49 0,7 0-457 15,16-6-485-15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0T06:10:27.7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14199 8175 1716 0,'-12'-15'158'0,"1"5"19"0,1 3 29 0,4 0-4 0,6 7-8 0,-11-4-21 0,11 4-16 0,0 0-13 0,0 0-10 0,0 0-8 0,-16 15-2 0,16-1-10 15,-3 10-7-15,3 2-7 0,3 13-8 0,-3-2-7 0,3 19-7 16,-3 1-6-16,3 0-6 15,4 4-7-15,0-10 0 0,0-1-10 0,-1-9-5 16,-3-8-1-16,4-8-3 0,-4 0-11 16,1-8 4-16,3-1-14 0,-4-2 5 0,0-10-3 15,-3-4-3-15,0 0-2 0,0 0-2 16,-3-32-1-16,0-4-4 0,-8-14 1 16,1-8-4-16,-3-25-3 0,-4-2 1 0,-3-5 2 15,-3 5-6-15,-7 0 2 0,7 5-1 16,-4 10-1-16,3 15 1 0,8 5-3 0,-1 8 3 15,4 9-2 1,7 8-1-16,-2 5-3 0,2 8-5 0,3 2 1 0,-4 7-1 16,7 3 3-16,0 0-2 0,0 0 7 15,-14 38-7-15,19-13 4 0,-2 7 4 0,13 13-4 16,-2 0 6-16,2-2-3 0,4-4 2 16,7-2 1-16,0-12-5 0,9 6 1 15,1-13 2-15,-1-10 1 0,8 1 4 0,2-12-7 16,18-4 2-16,-7-11-2 0,-1-7 4 15,-2 0-3-15,-8-10 2 0,-6-5 0 16,-7 1 1-16,-6-4-5 0,-4-4 3 16,-10 1 0-16,-2 4-4 0,-5 12 3 0,-6 2 2 15,0 6-2-15,4 5 0 0,-8-1-6 16,4 11-1-16,-3 0 3 0,3 7-3 0,0 0 0 16,-27 25 6-16,10 7-1 0,4 15-1 15,-10 24 5-15,13 11 11 0,1 0 3 0,-2 11 10 16,11-1 7-16,3 8 10 0,11 0 9 15,-1-3 5-15,1 1 9 0,-5-3 3 16,9-2 5-16,-6-10 0 0,1 3-1 0,-2-5-2 16,-8-17-1-16,0-6-8 0,-3-4 3 15,-3-8-11-15,0-11-1 0,3-5 1 16,-3-3-4-16,-8-4 6 0,-2-6 0 0,7-2-6 16,-18-2-7-16,1-3-6 0,-1-8 1 15,-9-2 1-15,-4-5-2 0,1-5-4 0,-18-11-4 16,8 2-5-16,5-12-5 0,5 2-2 15,6 0-1-15,14-2-9 0,-5 4-5 16,15-7-3-16,-4 1-13 0,10 0-20 0,10-17-16 16,3 2-18-16,14-2-27 0,6 6-17 15,11-6-26-15,8 0-37 0,9 7-45 0,2 5-34 16,-10 8-38-16,17-5-42 0,-16 7-54 16,20-1-135-16,-19 7-12 0,6-2 53 15,-5 6-315-15,4-3-286 0</inkml:trace>
  <inkml:trace contextRef="#ctx0" brushRef="#br0" timeOffset="298.27">15656 7750 2430 0,'-10'-22'124'0,"7"4"39"0,-4 2 11 0,0 7 0 0,4 2-12 0,3 7-11 0,-10-10-19 0,10 10-4 0,0 0 1 15,-36 32 1-15,12 0 12 0,-6 18 6 16,-6 23 3-16,6 4-4 0,-4 16 5 16,-10 32-10-16,15 7-6 0,9 4-4 15,3-28-11-15,10 9-11 0,14-9-5 0,10 3-10 16,-1-4-3-16,25 18-12 0,-8-26-3 16,0-7-14-16,7-8-1 0,-4-9-24 15,8-9-32-15,-1-8-41 0,-6-16-41 0,-4-8-42 16,1-6-56-16,-8-15-67 0,1-5-63 15,-7-8-60-15,4-8-59 0,-5-5-168 0,5-8 37 16,-4 0 60-16,-4-8-364 0,5 4-342 16</inkml:trace>
  <inkml:trace contextRef="#ctx0" brushRef="#br0" timeOffset="2934.82">16497 8343 2457 0,'0'0'-24'0,"0"0"35"0,0-21 37 0,0 21 29 0,3-12 12 0,-3 12 13 0,0 0 3 0,-3-16-2 16,3 16 5-16,0 0-6 0,0-9-4 0,0 9-14 16,0 0 10-16,0 0 13 0,0 0 3 15,0 0 6-15,9 41 6 0,-12-17 6 0,6 2 1 16,-3 16 2-16,0-3 0 0,-3 11 1 15,3 5 0-15,-3 2 5 0,3-1 0 0,3-13-10 16,-6-4-7-16,-4-3-5 0,7-3-20 16,4 1-8-16,-4-9-12 0,3 0-4 15,-3-3 4-15,0-4-18 0,3-6 1 0,-3 2-7 16,0 0 4-16,0-4-5 16,0-10 5-16,-3 18-3 0,3-11-19 0,0-7 15 0,0 0-24 15,-3 15-32-15,3-15-30 16,0 0-36-16,0 0-41 0,0 0-40 0,0 0-43 15,0 0-57-15,0 0-56 0,0 0-51 16,3-33-53-16,3 20-103 0,1 4-48 0,2-4 52 16,2 1-399-16,-5 2-395 0</inkml:trace>
  <inkml:trace contextRef="#ctx0" brushRef="#br0" timeOffset="3648.27">17203 8185 2650 0,'0'-9'8'0,"0"9"39"0,0-15 27 0,0 15 12 0,0-10-5 0,0 10 15 0,0 0-14 0,0 0-7 0,0 0 2 0,0 0-6 16,0 0 8-16,0 0-5 15,0 0 3-15,-14 42-3 0,8-28-4 0,3 4-2 16,-7 7 4-16,3 0 1 0,-3 5-7 15,0 2 1-15,3-1-4 0,-3 1-2 16,0 0-9-16,4-2-1 0,-5-2-5 16,8-3-5-16,-3 0-2 0,-1-3-4 0,7-4-3 15,0-4 4-15,-3-1-8 0,-5-1 15 16,5 1 16-16,3-13 8 0,0 11-9 0,0-11 4 16,0 0-10-16,0 0-4 0,0 0-5 15,0 0-1-15,24-42-3 0,-21 23-3 16,3-6-5-16,5-7-5 0,2-13 0 0,4-3-7 15,-10 10 0-15,2 4 0 0,2 0-6 16,-5 1 0-16,7 0 1 0,1 5 6 16,-7 6 8-16,-1 5 4 0,1-1-3 0,-1 0-7 15,-2 5-3-15,3 1-6 0,-1 5-1 16,4 1-1-16,-10 6-2 0,20-1-3 0,-20 1-3 16,40 17 8-16,-20-1-1 0,4 8-1 15,-8 2 3-15,11 10 8 0,-4 3 9 16,1 3-1-16,-5-3 18 0,-5-3-8 0,2-4-5 15,-2-2 3-15,-1 0-11 0,1-3 5 16,-4-4-10-16,-1-1 3 0,1-7-2 16,-6-2 8-16,6-1-7 0,-7-2 0 15,-3 1 8-15,0-11-13 0,17 4-9 0,-17-4-23 16,0 0-34-16,0 0-34 0,23-12-44 16,-16 9-44-16,-7 3-46 0,3-13-65 0,1 12-54 15,-1-10-66-15,-3 11-109 0,3-10-65 16,-3 10 54-16,3-7-401 0,-3 7-402 15</inkml:trace>
  <inkml:trace contextRef="#ctx0" brushRef="#br0" timeOffset="4547.39">17993 8465 2591 0,'0'0'-91'0,"0"0"37"0,0 0 34 0,6-18 34 0,-6 18 15 0,7-12 10 0,3 3 12 0,0 2 6 0,-3-2 2 0,6-1 2 16,0 0 7-16,4 0-5 0,-4-1 3 0,7 4-9 16,-7-4-4-16,1 10-7 15,-1-6-2-15,-13 7 12 0,30 0-8 0,-30 0 4 16,30 7 3-16,-13 0 4 0,-7 4-5 16,-4 3 4-16,2 4-1 0,-5 1-4 0,-3 9-10 15,-3 0 8-15,-5 4 0 0,2 4 0 16,-10 8-4-16,2 1-1 0,-10-2-2 0,5 0-5 15,-8-4 5-15,10-9-4 0,4-2 0 16,-4 0-11-16,7-9 14 0,1 4 3 16,-5-7 0-16,1 9 4 0,3-7-4 0,-4-2 0 15,8-1-1-15,-1-5-1 16,4-1-2-16,-1-2 0 0,4-7 3 0,-10 17-1 0,10-17-2 16,0 8 6-16,0-8 1 15,14 11-1-15,-4-5-4 0,10-5-4 0,0-1-7 16,3 3-1-16,1-3-2 0,3 3-4 15,-2-6-1-15,2 3-4 0,3-3-2 16,-3 2-3-16,0 1 0 0,0-6 2 0,-4 4-5 16,3 2 1-16,-6-3-3 0,1 1 0 15,-5-2-2-15,1 3-1 0,-17 1 1 0,27 0-4 16,-27 0-5-16,19-6 3 0,-19 6-9 16,0 0-1-16,17 3-20 0,-17-3-23 0,0 0-28 15,13 8-21-15,-13-8-24 0,0 0-31 16,0 0-37-16,0 0-41 15,0 0-43-15,0 0-67 0,0 0-110 0,0 0-69 0,0 0 48 16,0 0-292-16,0 0-255 16</inkml:trace>
  <inkml:trace contextRef="#ctx0" brushRef="#br0" timeOffset="5221.14">19442 7975 2271 0,'0'-14'45'0,"0"3"30"0,-3 1 37 0,3-2 14 0,0 12 10 0,0-18 9 0,0 18-4 0,3-16-7 0,-3 8-18 16,0 8-12-16,0 0-13 0,0-11-7 0,0 11 1 0,0 0 6 16,0 0 3-16,0 0 4 0,0 0 5 15,-9 50 9-15,2-25 8 0,7 10 1 16,-3 2 5-16,3 1 8 0,3 20 21 0,-3 0 11 15,0 6 0-15,-3 1 18 0,3-1 2 16,0 7-1-16,0 11-9 0,0-11-5 16,-3-4-7-16,6 3-9 0,-6 0-12 0,-1-2-13 15,0-6-10-15,4 1-12 0,0-6-8 16,-3 3-10-16,3-15-9 0,0-7-9 16,3-5-3-16,-3 1-9 0,0-1-2 0,4-8-4 15,-4-3-6-15,4-2-4 0,-4-5-6 16,3 3-9-16,-3-10-10 0,-3 9-17 0,3-10-20 15,0-7-21-15,-4 18-18 0,4-18-32 16,-4 8-19-16,4-8-37 0,-3 6-43 0,3-6-38 16,0 0-49-16,0 0-53 15,0 0-45-15,-3-32-52 0,3 14-57 0,3-4-113 16,0-6-30-16,1 3 59 0,3-10-488 16,3 0-526-16</inkml:trace>
  <inkml:trace contextRef="#ctx0" brushRef="#br0" timeOffset="5746.71">19969 7930 2985 0,'4'-11'-66'0,"-4"11"47"0,0-12 34 0,0 12 36 0,4-14 17 0,-4 14 11 0,0 0 4 0,3-13 5 0,-3 13-17 0,3-11-5 16,-3 11-4-16,0 0-5 16,0 0 8-16,0 0 8 0,0 0 8 0,0 0 8 15,0 0 8-15,-3 46 10 0,-4-25 12 16,11 11 4-16,-8 7 6 0,0 15 7 15,8 4 7-15,-8 5 2 0,-6 17-1 0,7 1 8 16,0-12-1-16,6 13-7 0,-3 0-2 16,-6 2-2-16,2-1 4 0,1-19-17 0,3 4-2 15,0-8-13-15,-4 2-5 0,8 1-5 16,-1-5-6-16,-3-14-5 0,0-1-7 0,0-5-2 16,0-5-11-16,0 3-5 0,0-5-7 15,0-6-7-15,0 0 0 0,0-8-3 16,0-1-9-16,4 1 0 0,-1-3 3 0,-3-3-1 15,3-3 2-15,-3-8-3 0,3 17-7 16,-3-17-10-16,0 0-25 0,0 0-28 16,0 0-34-16,0 0-38 0,4-28-28 15,-1 14-39-15,0 6-36 0,-3-5-35 0,0 1-40 16,0-5-40-16,-3 6-38 0,3-4-34 16,0 2-56-16,3-5-89 0,-3 6-80 0,4-1 66 15,-4 1-477-15,7-2-500 0</inkml:trace>
  <inkml:trace contextRef="#ctx0" brushRef="#br0" timeOffset="7896.64">20892 8676 2827 0,'5'-4'-150'0,"1"0"22"0,-3-7 28 0,1 5 38 0,2-2 27 0,-6 8 28 0,17-17 19 0,-7 9 16 15,3-3 14-15,1 4 5 0,2-6 8 16,1 8-3-16,3-1 11 0,0 5-3 0,3-5-3 15,1 6 5-15,-1 3-1 16,3 5 1-16,-2 2 1 0,2 1-9 0,4 7 5 16,10 13 0-16,-7-5-3 0,-12 5 7 15,-4-3-5-15,-4-1-1 0,-4 4-1 0,-1-5-6 16,-8-1 3-16,-4 3-4 0,0 0 4 16,-2-2 4-16,-4-2 10 0,-7 2-6 0,4-5 1 15,-10 0 2-15,-4-4-5 0,3-8-6 16,5-2 1-16,-5-1-6 0,-6-6-5 15,0-7-6-15,10 0-5 0,-10-6 0 0,0-2-5 16,7-6-5-16,6 2 2 16,4-5-5-16,-4-2 1 0,14 1-5 0,-7-6-5 15,7-1-2-15,0 5-5 0,3 2-22 16,6-3-27-16,7-3-16 0,-2 6-26 16,2 6-34-16,0-1-31 0,-3 8-37 0,3-1-27 15,1 6-47-15,-4 2-45 0,3-2-113 0,4 1-39 16,-1 4 52-16,4 2-180 0,1 0-89 15</inkml:trace>
  <inkml:trace contextRef="#ctx0" brushRef="#br0" timeOffset="8646.5">22283 8615 1730 0,'13'4'5'0,"-13"-4"3"0,10 6 8 0,-10-6 21 0,11 1 17 0,-11-1 20 0,0 0 11 16,0 0 7-16,0 0 8 0,0 0-3 15,0 0-7-15,0 0-3 0,0 0 0 0,0 0 1 16,0 0-2-16,0 0 11 0,0 0 2 15,0 0 3-15,0 0 3 0,-41 6-5 16,41-6-9-16,-23-14-2 0,9 3-6 0,1-2-13 16,6 1-4-16,-6-2 0 0,3-4-3 15,0 0-1-15,-3-2 2 0,6 5-3 16,1-2 8-16,-5-3-7 0,-2-3-1 0,10 4-4 16,-8-6-4-16,8 0-7 0,0 0-5 15,0 0-8-15,0-6 0 0,6 4-5 16,0 4-2-16,3-3-4 0,2 1-4 0,-2 7-2 15,1 0-1-15,6-2-4 0,-3 8 1 16,3-5-4-16,1 9-1 0,-1-3-3 0,4 4-1 16,-1 0-6-16,1 7 5 0,-17 0 4 15,31 4-2-15,-19 6 0 0,9 1-10 16,-12 1 9-16,4 5 2 0,1 4 0 16,-4 1-1-16,-4 6-1 0,2 1 1 15,-8-1 2-15,0 7 0 0,-3-1 4 0,-5 19 5 16,-2-3 7-16,-2 0 12 0,-6 0 2 15,6 0 4-15,-9-3 3 0,4 2-5 0,1 1-2 16,-1-6 3-16,-3 4-5 0,3-7-2 16,11 1 3-16,-1-10-2 0,4 0-1 0,0-4-3 15,-1-3 0-15,8 0-5 0,-1 0 1 16,0-3 6-16,7-3-8 0,-3 5 0 16,6-9 2-16,0 2-1 0,4-9-1 0,3 2-1 15,0-9 1-15,-4-1-3 0,8-1-4 16,3-5 1-16,-1-3-4 0,1-8 2 15,0-1-5-15,10-14-1 0,-11-1 2 0,1-2-2 16,-7-5-3-16,3 5-2 16,-10 3 4-16,-6 1-4 0,0 12 7 0,-4 1-10 15,0-2-4-15,1 8-11 0,-4-5-19 0,-4 9-32 16,4 8-18-16,-6-11-22 0,6 11-23 16,-14-7-44-16,14 7-37 0,-6 0-36 15,6 0-27-15,0 0-40 0,0 0-48 0,0 0-96 16,-17 18-58-16,17-18 58 0,0 4-268 15,0-4-217-15</inkml:trace>
  <inkml:trace contextRef="#ctx0" brushRef="#br0" timeOffset="9681.31">23303 8425 2101 0,'-3'-13'-2'0,"3"2"22"0,0 11 30 0,-8-19 35 0,12 12 31 0,-4 7 28 0,-4-15 22 0,4 15-2 15,0-10-5-15,0 10-16 0,0 0-7 16,0 0-8-16,0 0-13 0,0 0 16 0,0 0 11 16,0 0-4-16,0 35 9 0,-3-10 3 15,3 12 4-15,-6 13 13 0,3 4 6 16,6 2 2-16,0 5 8 0,-3-10-4 15,-3 6-10-15,6-11-3 0,-3 7-11 16,0-9-18-16,3-3-1 0,-3-7-23 0,3-3-6 16,-3-6-6-16,0-6-6 0,0 5-13 15,0-7-3-15,0-2-3 0,0-5 2 0,8 5-9 16,-8-15-5-16,0 10-4 0,0-10-10 16,0 0-27-16,6 8-27 0,-6-8-41 0,0 0-40 15,0 0-46-15,0 0-37 0,0 0-45 16,10-24-52-16,-7 17-59 0,1 0-41 0,3-4-44 15,-1-1-60-15,4-2-139 0,0 1 7 16,0 1 75-16,7-6-430 0,-4 0-435 16</inkml:trace>
  <inkml:trace contextRef="#ctx0" brushRef="#br0" timeOffset="10231.26">24576 7840 2818 0,'-3'-12'25'0,"3"12"5"0,0-13 17 0,0 13 18 0,-7-10 13 0,7 10 20 0,0 0 3 0,0-11 1 16,0 11-3-16,0 0-10 0,0 0-3 16,0 0-1-16,0 0 13 0,0 0 2 0,0 0 2 15,-10 42 8-15,10-13 5 0,0 6 10 16,-7 20 14-16,11 5 16 0,-4 7 11 0,-4 1 1 15,-2 14 19-15,3-2 5 16,-1 8-1-16,1-3-3 0,-1-2 0 0,1-14-5 16,10 13-10-16,-7-14-6 0,0 2-6 15,0-2-10-15,0-3-10 0,3-4-7 0,1 6-13 16,2-9-10-16,-6 3-6 0,0-1-9 16,0-2-9-16,0-13-6 0,3-2-12 15,-3-10-2-15,4 3-7 0,-4-5-6 0,3-12-2 16,0 1-6-16,-3-1-7 0,4-2-7 15,-1-5-14-15,1 1-9 0,-4-6-29 0,3-2-31 16,-3-5-28-16,3 5-41 0,-3-5-33 16,0 0-23-16,0 0-31 0,0 0-36 15,13-17-33-15,-13 6-43 0,4-2-37 0,3-1-25 16,-4-6-31-16,3-5-35 0,-2-9-71 16,10 2-111-16,-8-2 64 0,4-14-491 15,10-4-528-15</inkml:trace>
  <inkml:trace contextRef="#ctx0" brushRef="#br0" timeOffset="10651.44">25169 7885 3050 0,'11'-10'-35'0,"-8"0"7"0,-3 10 0 0,7-8 6 0,-7 8 26 0,0 0 24 0,0 0 23 0,0 0 19 0,-7 40 23 16,10-19 14-16,-3 11 14 0,0 3 11 16,-3 16 9-16,0 13 6 0,3-3 6 0,6 21 2 15,-6-13 4-15,0 19 2 0,-3-3-2 16,-4-1 1-16,0 4 10 0,7-20-9 0,-3 17 0 16,-7-8 1-16,7-13-11 0,-3 3 4 15,1 0-8-15,2-1-4 0,0 1-4 16,-3-5-17-16,6-5-9 0,-10-4-13 15,7-8-3-15,3-11-13 0,-5 4-9 16,5-10-8-16,-3-3-3 0,0 0-7 0,3-9-4 16,-3 2-2-16,-1-2-3 0,8-7-5 15,-4-9-20-15,-4 13-27 0,4-13-24 0,0 0-33 16,0 0-30-16,0 0-31 0,0 0-29 16,0 0-34-16,0 0-36 0,10-31-41 0,-2 23-21 15,-8-9-30-15,3 1-30 0,3-1-37 16,-6-1-41-16,10-6-101 0,1 5-50 0,-5-1 54 15,1 1-396-15,2 1-395 0</inkml:trace>
  <inkml:trace contextRef="#ctx0" brushRef="#br0" timeOffset="11987.39">26723 8768 2624 0,'0'-18'-36'0,"-3"3"15"0,-1-1 22 0,-3 4 11 0,1-1 16 0,-1 1 0 0,-2 5 10 16,-2-6 6-16,-2 1 9 0,-4 5 5 15,4-4 14-15,-4 4-1 0,1 1-5 0,-1-1-1 16,1 5-6-16,-2-1-19 0,-2 1 6 15,1 2-9-15,-5 2-3 0,4 3-4 16,-6 8 10-16,-4 5-1 0,-8 11 4 16,2 4-4-16,3 5 0 0,3 1 5 15,3 4-12-15,0 0 3 0,11 1 0 0,2 4-5 16,4-11 4-16,4-2 0 0,6-7-4 16,0 6 2-16,3-2-1 0,7-3 3 0,-7-4-10 15,8-4-6-15,2-3 10 0,4 0-6 16,2-5-4-16,2-3 6 0,2-8-11 0,1 1 0 15,-2-6 4-15,5-8-8 0,6-3 10 16,8-13-12-16,-8-1 8 0,0-7 7 16,-6-2 3-16,-1-5 3 0,-2-1 7 0,-1 3 7 15,-7 6 7-15,-5 8 10 0,-1 6 10 16,-1 0-4-16,-1 4-5 0,-5 7-7 0,4-7-8 16,-4 9-4-16,-3 7-11 15,9-7-1-15,-9 7 0 0,0 0-3 0,0 0-1 16,0 0-4-16,18 32-5 0,-15-18-1 15,3 7 0-15,1 0 0 0,0 4-1 16,6 1-3-16,-7-2 1 0,8 8 4 0,-1-6 0 16,-2 3-10-16,2-2-22 0,4-4-35 15,-7-3-39-15,-1-1-49 0,5 2-53 0,-4-10-52 16,0 3-70-16,0-10-86 0,-3 2-151 16,6-6 45-16,4-7-356 0,-1-1-345 15</inkml:trace>
  <inkml:trace contextRef="#ctx0" brushRef="#br0" timeOffset="12378.33">27243 8575 2584 0,'0'0'61'15,"0"-7"-13"-15,0 7 1 0,0 0-8 0,-4-13-9 0,4 13-1 0,0 0-2 0,0 0 3 0,0 0 6 16,0 0 8-16,0 0 5 0,0 0 9 15,37 20 5-15,-20-13-2 0,0 4-5 0,13-4-7 16,0 0 4-16,6 4-11 0,1-3 0 16,2 3-8-16,2-1-4 0,-4 0-8 15,2 1-1-15,-2-3 0 0,-10 1 0 16,-1 0 5-16,1 4-6 0,0-5-4 0,-11 3 3 16,1 6-3-16,-4 0-8 0,1-1 11 15,-4 5-3-15,-7 1 12 0,-3 2-8 0,0 1 22 16,-7 0 2-1,1 0 1-15,-5 7 8 0,-11 5-4 0,-2 1-4 0,7-6-3 16,1-7-1-16,-1 0-5 0,1-2-3 0,-1-2-4 16,4 3-5-16,-4-6-5 15,4-4 3-15,2-2-15 0,-2 1-33 0,7-8-15 0,-1 5-26 16,0-6-38-16,7-4-43 16,-3 6-39-16,3-6-47 0,0 0-55 0,0 0-86 15,0 0-134-15,10-27 57 0,3 15-231 16,0-6-175-16</inkml:trace>
  <inkml:trace contextRef="#ctx0" brushRef="#br0" timeOffset="12967.06">28346 8344 1916 0,'0'0'-63'0,"0"0"9"0,0 0 11 0,0 0 11 0,0 0 10 0,0 0 16 0,0 0 12 0,0 0 12 16,0 0 15-16,0 0 13 0,0 0 15 0,-43 3 9 15,43-3 6-15,0 0-1 0,-21-4-1 16,21 4-6-16,0 0-4 0,-16 0-2 16,16 0-6-16,0 0-1 0,-14 8-7 15,14-8 3-15,-6 11-2 0,6-11 1 16,0 14-4-16,0-14 5 0,14 24 3 0,-1-14-1 16,4 2-4-16,5 1-3 0,5 3-2 15,0 1-8-15,3-3-9 0,0 1 2 0,0 0-3 16,-3 5 1-16,6-2-3 0,-6-3-1 15,3 0-8-15,-3-1 1 0,0-1 1 16,-11-2-2-16,1-3-3 0,-1 3-1 0,1-1 1 16,-7 0 2-16,-1 2 5 0,5 1 6 15,-7 2 6-15,-1 3 7 0,-6-1 14 16,0 1 3-16,-6 7 4 0,3 0 3 16,-7 1-1-16,-17 13-1 0,4-4-6 0,-4 5-3 15,0-5-1-15,-3-3-5 0,3 4-8 16,8-10 2-16,-2-5-7 0,4-1-11 15,4-5 9-15,1-5-6 0,1 5-13 0,4-8-6 16,1 1-24-16,-1-4-25 0,0 3-29 16,7-7-30-16,-10 11-44 0,10-11-37 0,0 0-51 15,0 0-64-15,0 0-131 0,0 0-44 16,0 0 57-16,0 0-175 0,34-27-93 16</inkml:trace>
  <inkml:trace contextRef="#ctx0" brushRef="#br0" timeOffset="13418.3">29503 8293 2012 0,'-3'-13'260'0,"3"2"-24"0,0 11-24 0,0-9-23 0,0 9-28 0,0 0-12 15,0 0-16-15,0 0 1 0,0 0 6 0,6 33 15 16,-3-16 16-16,-3 8 11 0,4 9 19 15,3 4 3-15,-4 12-5 0,0 8 0 16,-3 2-18-16,0-5-5 0,0 5-11 16,7-3-18-16,-7-3-13 0,0 5-10 0,0-12-12 15,0-10-13-15,0 4-2 0,-3-7-8 0,3-3-16 16,-4-6-4-16,4 0-22 0,0-7-27 16,0 1-11-16,4-6-21 15,-4-1-19-15,0-12-57 0,-4 13-52 0,4-13-44 0,0 0-46 16,0 0-46-16,0 0-41 15,0 0-44-15,7-43-43 0,-4 26-80 0,4-5-117 16,-1 1 59-16,5-1-414 0,-2-3-433 16</inkml:trace>
  <inkml:trace contextRef="#ctx0" brushRef="#br0" timeOffset="13715.22">30406 7860 2894 0,'14'-3'81'0,"2"1"-9"15,-16 2-11-15,36 10-2 0,-9 5-2 16,11 12-5-16,-8 9 7 0,3 6-4 0,-11 9 6 16,9 20 7-16,-8 4 10 0,-3 11 2 15,-10-3 7-15,3 9-6 0,-9 0 4 16,-8 3 1-16,-6 0-7 0,-3-5 0 0,-7 2-9 15,4-5-6-15,-4 4-9 16,-7-4-2-16,0 1-30 0,0-8-42 0,-6-2-56 0,3-11-43 16,-3-2-42-16,6-21-47 15,-3-3-57-15,-3-8-65 0,-1-11-148 0,-9 3-8 16,-1-5 55-16,5-4-208 0,6-7-135 16</inkml:trace>
  <inkml:trace contextRef="#ctx0" brushRef="#br0" timeOffset="16164.82">26570 8665 1785 0,'9'-10'-72'0,"-9"10"28"0,0 0 12 0,0 0 17 0,4-11 8 0,-4 11 28 0,0 0 4 16,0 0 6-16,0 0 11 0,0 0-2 0,0 0 1 15,-4-14 0-15,4 14 3 0,0 0 3 16,-12-11 3-16,12 11 1 0,-18-1 2 0,18 1-4 15,-16-6-5-15,16 6 0 0,-23 6-1 16,23-6-3-16,-27 7 1 16,10-2 0-16,1 2 5 0,-1 0 4 0,-6 6 2 0,3-2-6 15,-1 3 0-15,2-2 4 0,-5 4-2 16,4 0 5-16,1 1-9 0,2 0 4 0,-7-1 4 16,8 2-1-16,-1 0-3 15,4 2 1-15,-4-2 3 0,4 1-14 16,-1 2 7-16,4-1 2 0,0 2 1 0,0-3-6 15,3 5-3-15,4 1 4 0,3-6-3 16,0 5-2-16,0-5-8 0,3 6 6 0,4-2 0 16,0-1 5-16,3 1 1 0,0-3-7 15,7-1-8-15,-8 2 1 0,9-4-3 0,-2 1 4 16,4-3-3-16,-4 2-1 0,1-5 0 16,4 4 9-16,-5-7-7 0,1 2 1 15,-1-4 7-15,4-1 0 0,0-2-1 0,0-1-1 16,-3-2 3-16,6-2-8 15,-6-5 16-15,3 5-3 0,-4-7-2 0,8-1 2 16,-4 1-3-16,3-3-1 0,-9-2-3 16,5 1 3-16,-2-2 0 0,-4-4 2 0,1 3-3 15,-1-2-1-15,1-1-3 0,-8-2 1 16,4 0-5-16,1 0-2 0,-8-1-5 16,7 2-1-16,-7-5-4 0,6 8 5 0,-5-1 3 15,0-1-2-15,-1 0 6 0,-3 1-2 16,3 2 1-16,-6 0-2 0,3-2 2 0,-3 0-1 15,-1 6-4-15,0-4 1 16,-2 0-6-16,0-1 2 0,-4 2-3 0,-1 2 1 16,2-5-3-16,-4 3 1 0,-1 3-5 0,-2-3 0 15,-2 3 0-15,6 3 1 16,-9 0-7-16,7-1-1 0,-5 2 2 0,2 3-2 16,-3-1 0-16,0 5-2 0,0-3 0 15,4 3-1-15,-8 0 3 0,1 3 0 0,0-3-4 16,-1 2 0-16,1 4 0 15,2 1 1-15,-4 0-3 0,1-2 3 0,4 2-2 16,-1 6 1-16,2-2-2 0,-1-3 4 16,-4 9-4-16,8-3 0 0,-1-2 1 0,4 6 0 15,-4 2-2-15,7-2-1 0,0 1 2 0,3-1 3 16,4 5 0-16,-4-1-2 16,4 1-1-16,0-3 4 0,6-1-3 0,4 5 8 15,-1 1-3-15,5 0 0 0,5-3-4 16,1 3 2-16,3 0 1 0,-4-3-2 15,11 1 3-15,-3-3-2 0,-2 0-1 0,-1-2 4 16,2 1 2-16,-7-5-3 0,8-3 0 16,-4 2 5-16,4-3 2 0,-2-8-2 0,-1 4 0 15,6-5-3-15,-4 2 1 0,3-3 2 16,-2-4-3-16,-1 4 3 0,1-6 0 0,6 1 3 16,-8-1 2-16,5-2 3 15,0 0-3-15,-7-2 0 0,4-3 8 0,2 1-9 16,0-3 4-16,-5-1 4 0,-1 2 7 0,-4-4 4 15,5-1 0-15,-2-2 2 16,-5 0 7-16,-4 0-5 0,0-2-2 0,-3-2 0 16,-1 0-3-16,-6 0-2 0,0-2 0 15,0 2 0-15,0-4-2 0,-6 4-2 0,-1 4-3 16,3 1 4-16,-2 3 1 0,-4-1 4 16,0-2-11-16,0 0-7 0,0 7 0 15,-3 1-1-15,2-1-4 0,-2 1 6 0,-1 2-6 16,-2-3-2-16,-1 2 3 0,1 4-2 15,-1 0-3-15,1 2-4 0,-1-1 1 0,-4 5 2 16,-1-5-2-16,5 6-2 0,-7 0 1 16,2 6 0-16,-2-6 1 0,0 5 3 15,-2 2-7-15,-1 0 6 0,1 6-4 16,2-2-2-16,-2-3-3 0,2 6 2 0,-3 1 3 16,5-2 7-16,-2 4-10 0,7-2 0 15,1 3 2-15,-5 4 4 0,4 0-5 16,1 3-1-16,7-2-1 0,-5 2 1 0,10 0 4 15,-2 0-4-15,3 2 3 0,6 4 1 16,-3-5-2-16,3 6 5 0,7 2 2 0,1-7-2 16,-5 4-4-16,0-6 5 0,12 1-6 15,-12-2 3-15,7-2 1 0,4 0-2 16,-4-2 7-16,1-2-4 0,2 0 3 0,4-1 2 16,0-2-2-16,0-3 1 15,-3-5-5-15,3 4-4 0,3-4 1 0,-3-1 3 16,3-9 8-16,4 3-10 0,0-3 3 15,3 1 1-15,-4-7-3 0,4 2 0 0,-3-2 1 16,3-4 1-16,-6 1 0 0,2-4-2 16,0-3 2-16,-2 4 2 0,6-5 2 0,-6-1-5 15,-1 2 4-15,0-5 1 0,-6 3-1 16,-4-2-3-16,-3-4-1 0,-3 2 3 0,-1-5-2 16,-6-1 5-16,-3-1-4 0,3-5-3 15,-6 5 3-15,-1-4-4 0,-13-9 5 16,3 2-2-16,7 11-5 0,-7 5 4 15,-6-8 1-15,0 7-6 0,-1 6 4 16,1 4 4-16,0 1-4 0,-4 2 6 0,1 2-7 16,-1 6 3-16,3-1-6 0,5 4-1 15,-5 4-1-15,1-3-3 0,-4 3-1 0,4 3-5 16,3 4-12-16,-7 3-11 0,0 5-13 16,4 3-16-16,7-1-23 0,-5 5-18 0,2 3-31 15,5 0-35-15,1 0-39 0,7 0-39 16,-8 3-36-16,7-3-40 0,1-5-53 15,3 1-116-15,-2 0-60 0,5 0 65 16,0-7-332-16,0-2-310 0</inkml:trace>
  <inkml:trace contextRef="#ctx0" brushRef="#br0" timeOffset="21035.73">13676 12980 2361 0,'0'-18'-25'0,"3"3"23"0,-3 2 17 0,-3 9-3 0,3-4-4 0,0 8-2 0,0 0-4 0,0 0 12 0,0 0 9 0,14 30 15 15,-1 18 16-15,-7 7 8 0,8 24 4 16,-1 9-1-16,-3 5-1 0,7 7 3 0,-4 1 7 16,4 38-1-16,13-4 4 0,-6 5 10 15,-2-4 2-15,5 7 6 0,-10 6-1 16,10 2 2-16,-8-2-2 0,-2 2-2 16,-1-1 1-16,5 13 3 0,-12 10 6 0,12-2 0 15,-4 11-1-15,-4-6 0 0,3 6-1 16,-2-3-1-16,2-2-6 0,-9 10-1 15,3 4-7-15,0-4-3 0,0-2-8 0,0 1-9 16,3-14-7-16,1-7-2 0,5-8-5 16,-8-14-3-16,2-30-8 0,1-5-3 0,2 3-6 15,4-11 3-15,-10-7-4 0,10-8-3 16,-7-7-3-16,-2-24-4 0,2-1 1 0,-7-19-5 16,1-3-6-16,0-9-3 0,-4-4-1 15,4-8-36-15,-7-7-52 0,0-3-52 16,0 0-46-16,-7-31-50 0,1 1-54 0,-18-18-76 15,-6-21-120-15,-3-6-77 16,-8-6 43-16,-8-3-388 0,-8-26-383 0</inkml:trace>
  <inkml:trace contextRef="#ctx0" brushRef="#br0" timeOffset="21501.74">11219 15562 2649 0,'0'0'15'0,"-22"0"4"0,22 0 2 0,0 0-4 0,-5-7 4 0,5 7-4 0,35-18 9 16,20-4 9-16,39-10 8 0,46-14 8 16,34-4-6-16,29-10 7 0,20-2 1 15,107-26 2-15,24-6 1 0,16-2-1 0,6 0 6 16,10 13-7-16,-2-9-5 0,10 10 4 15,-14 3-6-15,-34 1-2 0,-89 21-8 0,-14 2-6 16,-27 2 19-16,-22 7-7 0,-13 7-5 16,-28-4-1-16,-47 14-2 0,-16 1-11 15,-30 10 2-15,-3 0-12 0,-24 7-3 0,-6 1-17 16,-11 2-26-16,-2-2-32 0,-14 3-24 16,0 2-28-16,0 5-36 0,-30-13-35 0,10 6-49 15,-7 2-78-15,-10-2-148 16,-2 4 33-16,-8-3-183 0,-3 2-111 0</inkml:trace>
  <inkml:trace contextRef="#ctx0" brushRef="#br0" timeOffset="22405.02">12289 13759 1919 0,'-3'-18'150'0,"3"4"21"0,-3 3-8 0,3 4-24 0,0 7-16 0,0 0-14 0,0 0-15 16,0 0-3-16,0 0 6 0,3 32 0 0,0 1-5 15,1 8 14-15,-1 16 2 0,3 5-4 16,5 16-7-16,-1 0-1 0,-7-13-4 16,14 14-13-16,-4-1-2 0,7-6-6 0,-7-15-8 15,1 1-8-15,-1-2 0 0,1-9-9 16,2-4-4-16,-2-8-7 0,-8-10 3 0,1-3 0 15,-4-4 27 1,-3-5 31-16,3-9 6 0,-3-4-9 0,0 0-12 0,0 0-5 16,0 0-6-16,-13-47-14 0,7 12 1 15,-8-18-8-15,-6-22-8 0,7-3-5 0,-8-5-4 16,12 1-2-16,-4 0-2 0,2 2-3 16,8 16-3-16,3-3-1 0,0 6-1 15,11 1-5-15,-5 5-2 0,4 2-5 16,7 3 2-16,-4 8-2 0,4 6-3 0,-1 10 2 15,1 2-7-15,-1 6 2 0,1 7-3 0,10 3 1 16,-4 6-5-16,7 2-2 16,3 13 4-16,1 4 2 0,12 16-2 0,18 11 2 0,-17 9 2 15,-7 7-1-15,-1 5 4 16,-9 0 0-16,7-1 0 0,-14-11 0 0,1-3 1 16,-8 0 1-16,-2-15 2 0,-11-5-2 15,10-5 0-15,-10-7 5 0,5-4 15 0,-2-7 2 16,-6-7-1-16,0 0-4 0,0 0-4 15,0 0 2-15,-36-33-3 0,12 8-3 16,-16-9-2-16,4-3 0 0,-5 5-3 16,5 4-4-16,-10 0-5 0,8 12-3 0,5 5-2 15,3 5-8-15,0 14-11 0,-3 2-13 16,-7 14-12-16,3 8-10 0,7 5-16 0,7 10-15 16,-4 3-22-16,7 6-27 0,10 1-39 15,0 1-42-15,7 5-38 0,10-6-32 16,2-7-60-16,15-3-143 0,-1-10-43 0,14-3 63 15,-1-18-340-15,4-7-300 0</inkml:trace>
  <inkml:trace contextRef="#ctx0" brushRef="#br0" timeOffset="23081.42">14753 13522 2582 0,'3'-10'208'0,"-6"0"-3"0,3 10-3 0,-7-12-18 0,7 12-20 0,0 0-22 15,0 0-11-15,0 0-12 0,0 0-10 0,0 0-10 16,-6 43-13-16,6-21-6 0,0 3-11 16,3 4-4-16,4 7-6 0,-4 16-6 0,3 0-3 15,5 1-9-15,2 3 2 0,-10 1-7 16,3-6-5-16,-6-9 1 0,11 9-3 15,-11-11-4-15,0-5 1 0,0-4-7 0,3-5 0 16,4-1-3-16,-4-7 4 0,0 0-1 16,4-5-2-1,-3-1 4-15,-8-2 10 0,8 2 26 0,-4-12-3 0,0 0-6 0,0 0-5 16,0 0-2-16,0 0-6 0,0 0 0 16,-27-41-4-16,16 10-6 0,-5-13-2 15,2-5-3-15,8-2-1 0,-7-5-4 0,10 1-3 16,-5-2-4-16,2 1 1 0,3 2 2 15,9 4-3-15,-6 4 0 0,0 7-1 0,0 2 1 16,14-12-1-16,-11 10 0 0,7 6-3 16,-4 1 1-16,5-1-1 0,2 2 0 15,11-5 1-15,-18 6-3 0,14 7 1 0,3 4-8 16,-6 6 2-16,3 2-1 0,3 7-1 16,-9 7 1-16,2 4-1 0,4 8-1 0,4 5-1 15,-8 5-9-15,8 15 0 16,-4 3-8-16,-14-6 1 0,1-7-1 0,-4 0-3 15,5-2-8-15,-2-2-10 0,-6 2-5 16,10-6-3-16,-7-1-3 0,0-2 2 0,5-3 3 16,-2-1 7-16,4-4-1 0,-4 6 6 15,5-5 3-15,-1-5 1 0,-1 3 1 0,5-2 4 16,-4 5 9-16,-1-1-1 0,5 2 4 16,-1 1-1-16,1 1 3 0,-1 6 0 0,-3-1 5 15,-3 4 4-15,-4 1 0 0,-3 2 4 16,-3 5 0-16,-4-4 2 0,0 6 0 15,-16 11 1-15,0-4 2 0,6-9 2 16,4-8-2-16,-1-6-21 0,-2 6-29 16,-1-9-51-16,1-4-73 0,-4-6-65 0,2-5-79 15,-1-8-105-15,-8-4-113 0,7-14 48 16,-7-11-312-16,11-10-285 0</inkml:trace>
  <inkml:trace contextRef="#ctx0" brushRef="#br0" timeOffset="23565.51">16203 12880 2305 0,'6'-21'-4'0,"-3"3"27"0,8 2 22 0,-11 3 36 0,3 1 20 0,4 2 15 0,-7 0-12 0,0 10-10 0,3-14-6 16,-3 14-4-16,6-8-8 0,-6 8-11 15,0 0 8-15,0 0 7 0,30 17 4 0,-9 3 12 16,-8 10 0-16,7 15 6 0,-3 12 4 16,6 18-2-16,-3 10 4 0,-7 8-9 0,4 2 3 15,-4 7 1-15,4 4-3 16,-4 1-1-16,-6 5 3 0,10 27 0 0,0 0 5 16,-1 1-11-16,-2 2-1 0,5-2 3 15,-5-1-10-15,-4-21 1 0,10 25 3 0,7 0-18 16,-8 2-2-16,8 5 6 0,0-5-14 15,-7 3 8-15,13 0-11 0,-3 1 0 0,4 1-3 16,2-7-2-16,4-10-1 0,-17-24-16 16,14 18 1-16,-7-29 8 0,-13 4-3 15,-1-9-15-15,8-5 6 0,-4-9-10 0,-10-19-2 16,3-5-3-16,-6-16 6 0,6 10-9 16,-10-14-4-16,4-10 3 0,0-3 1 0,-7-4 3 15,3-6-17-15,-3 2-19 0,0-3-17 16,4-4-19-16,-8 4-26 0,11-4-26 0,-7-7-33 15,3 13-38-15,-3-13-44 16,0 5-59-16,0-5-58 0,0 0-60 0,0 0-91 16,0 0-124-16,0 0 61 0,-13-29-478 15,13 29-502-15</inkml:trace>
  <inkml:trace contextRef="#ctx0" brushRef="#br0" timeOffset="25966.04">17573 13002 2895 0,'0'-11'-91'0,"-4"0"39"0,4 1 30 0,0 10 22 0,0-18 17 0,0 7 10 0,4 3 3 0,-1-5-5 0,10 2-1 0,1 2-2 16,9-1-3-16,7 4 11 0,0 6-1 15,3 0 7-15,11 6 8 0,5 12-5 0,8 1 12 16,-13 12 8-16,-4-2 7 0,-4 14-4 15,-9-1 15-15,-3 6 3 0,-8 2-5 16,-13 2 0-16,-6 3 3 0,-7-2 2 16,-10 0 4-16,-7-2-2 0,-16 6 1 0,0-7-3 0,-1-11 3 15,-16 1-5-15,14-10-6 0,-11-10-5 16,-3-10-5-16,10-7-3 0,0-9-10 16,-6-12 4-16,2-8-7 0,0-17-5 15,8-10-6-15,16-9-5 0,16 2-8 16,8-5 1-16,9-15-11 0,14 7-7 0,4 6-3 15,1-4-7-15,8 24-23 0,-3 5-26 16,0 6-33-16,-7 10-50 0,-4 8-50 0,8 5-36 16,-4 6-69-16,3 3-84 0,-6 8-173 15,10 1 57-15,-4 4 64 0,7 9-247 0,7 10-171 16</inkml:trace>
  <inkml:trace contextRef="#ctx0" brushRef="#br0" timeOffset="27214.54">12680 15695 1962 0,'0'-5'0'0,"0"5"26"0,0-13 18 0,0 13 18 0,9-17 0 16,-2 9 9-16,7-3 14 0,-5 7 2 0,12-2-1 16,-2 2-1-16,-2 1 2 0,10 6-2 0,3 1 1 15,0 5-7-15,-3 0 7 0,6 7-4 16,10 9-3-16,-10 8 1 0,4 0-2 15,-17 6-6-15,4-3-5 0,-15 3-9 16,1-3 7-16,-13 3-2 0,3 1-1 0,0 15-10 16,-7-5 1-16,-2 0 3 15,-8-9 3-15,-13 1-8 0,0-9 3 0,-7-2-3 16,7-12-3-16,3-2-1 0,-9-9-5 0,6-2-1 16,-3-12-4-16,-4-2-3 0,4-9 0 15,-11-8-7-15,4-4-5 0,7-11-3 0,3 1 6 16,10-4-6-16,0-2-3 0,13 8-4 15,0-1-3-15,7 2 2 0,7-1 1 16,-7 2-16-16,17-7-16 0,-7 6-21 0,3 3-29 16,0 7-39-16,8 1-39 15,-2 0-46-15,8 1-55 0,-7 3-66 0,7 3-102 0,13-4-71 16,-4 4 58-16,-3 4-266 16,18-4-189-16</inkml:trace>
  <inkml:trace contextRef="#ctx0" brushRef="#br0" timeOffset="27981.28">15270 15155 2142 0,'3'-22'109'0,"0"-3"21"0,0 4 14 0,7 0-9 0,-6 4 5 0,6-2-13 16,0 5-12-16,-4 0-11 0,8 3-6 15,2 0-15-15,-2 3-7 0,2 8-7 0,11 2-4 16,0 4-1-16,0 4-4 0,-4 2-12 15,7 6-4-15,-14 7-2 0,5 2 2 0,2 13-3 16,-7-3 2-16,-5 9 3 0,-11-1-2 16,-4 10 0-16,4-2 3 0,-13-2-2 15,0-2-3-15,-7-2 5 0,-4-5 1 0,-3-5 1 16,5-6 9-16,-5-12 4 16,0-8-1-16,0-5-7 0,0-2-3 0,-3-12-5 15,-6-2-3-15,-8-11-1 0,8-8-2 16,-4-7-9-16,7 0 2 0,9-4-5 0,0-2-5 15,8-1 1-15,2 3-5 0,11 8-1 16,3-3-3-16,0 3-3 0,0 7-3 16,3-1-20-16,5-2-34 0,5 0-31 0,-7 6-46 15,8 1-52-15,-1 4-47 0,7 2-51 16,0 1-73-16,10-1-112 0,4 5-56 0,6-1 45 16,-4 4-314-16,4 2-272 0</inkml:trace>
  <inkml:trace contextRef="#ctx0" brushRef="#br0" timeOffset="29031.15">17553 14702 2284 0,'0'0'12'0,"3"-19"25"0,-3 6 27 0,0-2 24 0,3-3 13 0,7-3 3 0,-6 2-2 0,9-1-9 0,4-8-15 15,-1 6-5-15,8 0-1 0,0 1-13 0,1 2-5 16,2 3-6-16,3 7-9 0,0 3-1 16,-3 5-1-16,6 2-7 0,-3 5 6 15,0 9-3-15,11 13 3 0,-12 4 0 0,1 5-2 16,-13 8-2-16,0 3-1 0,-13-6 3 16,-8-5 10-16,-3 11 5 15,-9 2 5-15,-5-2 0 0,1-3-1 0,-13-8 2 0,-4-5-4 16,1-4-5-16,-10-3 1 0,8-13-3 15,-2-6-4-15,7-6-6 0,-10-6-8 16,6-3 4-16,-13-15-2 0,3-1-9 16,11-7-2-16,-1 0-4 0,4-4-3 0,6 4 4 15,13 0-5-15,1 7-1 0,7-3-1 16,3 6-2-16,-8 0-3 0,11 1-7 0,0 2-32 16,0 1-31-16,0 4-50 0,3 1-42 15,5 2-44-15,1 1-45 0,1 1-58 16,7 2-123-16,-1 4-47 0,2 3 49 0,-2 3-239 15,4 1-163-15</inkml:trace>
  <inkml:trace contextRef="#ctx0" brushRef="#br0" timeOffset="29901.86">12966 17024 1972 0,'-6'-7'54'0,"-1"0"35"0,0-4 33 0,0 2 26 0,4-1 5 0,-7-3 2 15,7 1 8-15,0 2-2 16,3 10-7-16,-4-15-3 0,4 15-13 0,0-13-16 16,0 13-10-16,0 0-3 0,0 0 18 15,0 0 7-15,10 35 3 0,3-6 0 0,-3 21 13 16,4-1-9-16,2 2 4 0,-2 5-7 15,6-1-4-15,-10 1-7 0,3-2 2 16,-2-4-8-16,-5 0 1 0,0-13-13 0,1-6-10 16,-4-3-7-16,0-6-9 15,2-3-11-15,-5-2-7 0,3-3 3 0,-3-4-5 16,0-10-17-16,3 9-34 0,-3-9-38 16,0 0-47-16,0 0-43 0,0 0-39 0,-24-25-42 15,21 16-50-15,3-4-43 0,3-2-43 16,1 2-49-16,-1 4-70 0,3-4-130 0,5 1 51 15,-5-4-445-15,7 4-454 0</inkml:trace>
  <inkml:trace contextRef="#ctx0" brushRef="#br0" timeOffset="30732.94">15200 16742 2778 0,'3'-12'-69'0,"-6"-3"39"0,3 2 31 0,0 3 27 0,6-2 7 0,1 5 9 0,-4-4 6 0,0-3 11 0,8 1 0 16,-5 2-8-16,7 2-2 0,1-1 5 0,6 3 0 16,-3 1 3-16,2 1 3 0,5 3-4 15,-1 4-9-15,4-2 2 0,3 8-5 16,0-1 0-16,3 8-4 0,4 13-7 0,-10-3-2 15,-4-3 8-15,0 13-4 16,-6-2-3-16,-4 12-1 0,-6-13-13 0,-4 1-10 16,4-1 9-16,-7-4 8 0,-3-2-8 15,-4 5 2-15,0-6-3 0,-9 0 3 0,-5-6-2 16,-6 2-5-16,1-6 2 0,-8-12-5 16,1 1 7-16,-7-4-9 0,-7-1 4 15,-16-12-4-15,10 1 1 0,-7-6 6 0,10-6-6 16,7 10 0-16,20-4 0 0,-8 0 6 15,8-1-6-15,-1-1 5 0,11 1-18 0,7 1 7 16,3-2 6-16,-5 2-6 16,19-7-26-16,-5 6-30 0,7-9-32 0,1 3-39 15,10 0-35-15,9-10-49 0,0 5-58 16,4 10-81-16,2-5-133 0,-1 7 42 0,-5 6-245 16,7-1-176-16</inkml:trace>
  <inkml:trace contextRef="#ctx0" brushRef="#br0" timeOffset="31535.49">17920 15810 2169 0,'-4'-19'183'0,"1"5"23"0,3 3 7 0,-7 5-3 0,7 6-7 0,-10-11-20 0,10 11-19 0,0 0-1 16,0 0 1-16,0 0-6 0,-27 25 3 15,21-9-13-15,3 4-5 0,-1 0-11 16,1 5-9-16,3 0-18 0,3 1-7 15,1 8-6-15,-1-1-13 0,3-1-6 16,-3-2-9-16,8 0-5 0,-11-3-6 0,10-2 0 16,-7-2-8-16,0-3-8 0,-3-3-3 15,7 1 1-15,-3-3-8 0,-1-1-2 0,-3-3-5 16,3 2-21-16,-3-13-32 0,0 14-31 16,0-14-37-16,0 12-50 0,0-6-55 15,0-6-90-15,0 0-105 0,0 0-165 16,0 0-11-16,0 0 68 0,-30-24-415 15,16 17-405-15</inkml:trace>
  <inkml:trace contextRef="#ctx0" brushRef="#br0" timeOffset="32595.38">13230 18224 2656 0,'0'0'-33'0,"0"0"22"0,0 0 20 0,-30-7 12 0,30 7 14 0,-4-12 13 0,0 2 9 16,8-4-4-16,0 0 11 0,9-4 2 15,4-1-7-15,-7 3-2 0,10 1-5 16,-1 1-3-16,-2 6 3 0,10 1-5 15,-4 1-6-15,-3 9-1 0,0 3-5 0,3 2 7 16,4 10-6-16,-7 3-7 0,4 4 5 16,-15 4-6-16,1 2-1 0,1 3-5 0,-8 16-4 15,0-9 1-15,-9-11 2 16,3 5-8-16,-8-7 1 0,-2 1 9 16,-4-4-7-16,-7-3-4 0,8-9-7 0,-11-2 4 0,-3-4 0 15,4-7 6-15,-17-6-5 0,9-6 6 16,-16-5 3-16,7-8-15 0,13 3 2 15,6-2 2-15,7-1-4 0,11 6-10 16,-4-5 3-16,7 3-18 0,6-2-27 16,7-2-29-16,10-2-40 0,10-6-40 0,7 1-52 15,6-3-68-15,7 2-129 16,20-7-30-16,7 5 39 0,13 0-182 0,3-2-80 16</inkml:trace>
  <inkml:trace contextRef="#ctx0" brushRef="#br0" timeOffset="33117.03">16220 17510 1846 0,'-8'-21'175'0,"2"6"9"0,-4 3 19 0,7-2 14 0,0 3 3 0,-5 4 1 0,5-3-14 0,3 10-22 0,-10-10-21 16,10 10-18-16,-6-5-13 0,6 5-10 0,0 0-11 16,0 0-7-16,-14 32-8 0,17-13 0 15,2 5 8-15,-5 2-6 0,3 10-2 0,0 2-6 16,0 12 1-16,0-7-4 0,-3-4 4 16,4-3-3-16,-4 3-1 0,0-3-7 15,3-3-7-15,-3-8-7 0,0 4-9 16,3-8-7-16,-3-3 2 0,0 0-5 0,0-4-1 15,0 0-1-15,0-4-2 0,0-10-9 16,-6 12-4-16,6-12-1 0,-10 7-4 16,10-7-15-16,0 0-26 0,-14 3-28 15,14-3-43-15,0 0-51 0,0 0-45 0,0 0-42 16,0 0-50-16,-16-22-52 0,16 12-57 16,3 0-110-16,7-8-80 0,4 0 67 0,5-4-425 15,1-3-410-15</inkml:trace>
  <inkml:trace contextRef="#ctx0" brushRef="#br0" timeOffset="34064.82">18092 17017 2733 0,'0'0'8'16,"11"-12"16"-16,-5 6 17 0,-6 6 12 0,13-14 8 0,-2 3-7 0,2 4-9 0,1 2-7 0,2 3-1 0,1-2 1 0,2 3-11 16,-19 1 3-16,30 5-4 0,-6 0 1 0,-10 3-4 15,5 4 5-15,-5 8-5 0,-1-1-7 16,-3 5 5-16,-3 1-3 0,-7 1-2 15,3 5 0-15,-6 6-3 0,-1-2 3 0,-9 11 0 16,0-4 0-16,-14-2-5 0,7 0 1 16,-10-8 11-16,-3 1-5 0,6-16-5 15,0-2 7-15,8-8-15 0,-5-4 6 0,7-3-3 16,-2-3 5-16,-5-6-7 0,4-7 1 16,0 2 1-16,3-11-7 0,1-4 4 0,-1-12 6 15,4 11 2-15,3-3-7 0,0 4 0 16,3-4 2-16,4 3-1 15,0 0 2-15,-1 6-7 0,-3 8-2 0,4-1-21 16,3-1-48-16,3 5-59 0,-3 2-58 0,0 4-79 16,0 7-127-16,11-7-57 0,-11 7 49 15,0 0-205-15,0 0-103 0</inkml:trace>
  <inkml:trace contextRef="#ctx0" brushRef="#br0" timeOffset="35098.31">18046 16912 1914 0,'0'-14'149'0,"0"14"21"0,-3-11-4 0,3 11 10 0,-3-13-2 0,3 13-14 0,0 0-15 0,0 0-10 0,0-12-26 0,0 12-3 16,0 0-6-16,0 0-11 0,0 0-1 15,3 48-8-15,0-23-4 0,4 7-1 16,-1 16-3-16,11 2-3 0,-4 0-7 0,-10 0-9 16,14 2-5-16,-10-2-2 0,4-2-3 0,-2-3-3 15,1-7 1-15,-4-12-2 16,2-2-5-16,-5-5 0 0,-3-1-4 0,7-4 10 16,-4 1 23-16,-3-5 17 0,6 3 15 15,-6-13 6-15,-3 11-7 0,3-11-8 16,0 0-9-16,0 0-5 0,-30-31-2 0,20 9-6 15,-13-18-8-15,-1-5-2 0,11-5-2 16,-4-11-6-16,-2-7-4 0,-2 17 0 0,5 2 9 16,12 10 9-16,-9 12 0 0,10 4 3 15,-7 1-6-15,6 7-7 0,4 0-10 16,-6 5-5-16,6 10 3 0,0 0-7 16,0 0-3-16,0 0 0 0,0 0 6 15,10 57-3-15,0-24 1 0,0-1-2 0,7 15-5 16,-1-1 2-16,-2-1 2 0,2-4-7 15,4 2-5-15,-7-11 1 0,1-7-7 0,-4-1-14 16,-1-6-16-16,2-4-22 0,-8-2-19 16,0-1-30-16,4-1-41 0,-4-6-44 15,-3-4-61-15,0 0-83 0,0 0-68 0,0 0-140 16,-46-19-114-16,13 4 67 0,-21-5-539 16,11-5-581-16</inkml:trace>
  <inkml:trace contextRef="#ctx0" brushRef="#br0" timeOffset="36214.87">13776 18785 3173 0,'-10'-11'-54'0,"10"11"35"0,-10-4 41 0,10 4 22 0,-10-8 13 0,10 8 24 16,-13-6 10-16,13 6-2 0,0 0-12 0,0 0 3 15,0 0 0-15,0 0 10 0,0 0 13 16,0 0 2-16,-7 25-2 0,14-7 0 0,-4 0-5 16,7 7-6-16,-7 7-8 15,4 0-9-15,0 1-6 0,-1 2-7 0,1 4-6 16,-4-7-8-16</inkml:trace>
  <inkml:trace contextRef="#ctx0" brushRef="#br0" timeOffset="36666.11">16370 18155 2471 0,'6'-13'112'0,"-2"2"34"0,-1 7 15 0,-3 4 6 16,3-10-7-16,-3 10-11 0,0 0-9 15,0 0-10-15,0 0 12 0,0 0 0 16,0 0-3-16,10 35-3 0,-3-14-8 0,6 1-1 16,-6 7-15-16,6 2-6 15,-6-1-8-15,9 15-18 0,-9-8-3 0,6 8-9 16,-6-8-7-16,0-1-10 0,0-4-17 16,-1-4-47-16,1 0-49 0,-1-6-53 0,-6-5-42 15,11-2-40-15,-11-5-40 0,3-2-47 16,0-5-72-16,-3-3-118 0,0 0-38 15,0 0 53-15,0 0-314 0,30-17-261 0</inkml:trace>
  <inkml:trace contextRef="#ctx0" brushRef="#br0" timeOffset="37285.31">18549 17799 2502 0,'0'0'245'0,"0"0"-7"0,0 0-21 0,-3-10-16 0,3 10-17 0,0 0-1 0,0 0-4 0,0 0-13 16,0 0-13-16,3 50-17 0,0-33-13 15,5 8-6-15,-2 6-17 0,4-1-8 0,-4 2-11 16,8-1-6-16,-4 1-8 0,-4-2-7 15,5 2-5-15,-4-1-5 0,2-5-8 16,-2 3-3-16,-3-8-3 0,-1 0-6 16,0-3-2-16,-3-3 0 0,4-1-2 15,-4-1-1-15,6-2-4 0,-9 1-6 0,6 1 0 16,-3-13-4-16,3 14-4 0,-3-6-29 16,0-8-34-16,0 0-44 0,0 10-52 0,0-10-48 15,0 0-54-15,0 0-64 0,0 0-83 16,0 0-146-16,0 0 4 0,0 0 65 15,0 0-364-15,-6-31-328 0</inkml:trace>
  <inkml:trace contextRef="#ctx0" brushRef="#br0" timeOffset="40165.08">12953 16431 2461 0,'-20'9'26'0,"20"-9"26"0,0 0 0 0,0 0 4 0,0 0-2 0,0 0 0 0,10-34 2 16,30 8 6-16,27-12-3 0,9 1 2 0,17-3 9 16,51-8-3-16,3 4-8 0,9-2 3 15,7 4-1-15,8-1-11 0,5 7-8 16,-12-3-6-16,12-1 4 0,-23 5-8 15,4-2-2-15,-30 9-2 0,-14 6-5 16,-9-6-1-16,-8 3 11 0,-13 3 8 0,-23 4-7 16,-3 1 9-16,-10-1 4 0,-14 3 14 15,-6 5 0-15,-4 3-1 0,-6-1-2 0,-1 1 1 16,-9 4-6-16,-7 3 4 0,13-4-8 16,-13 4-9-16,0 0 3 0,0 0-8 0,-39 14-4 15,12-3-2-15,-13-3-4 0,-10 13-1 16,-10 0-2-16,-24 5-4 0,-6 2 2 15,-3 0 0-15,-7-2-6 0,3 3-1 0,-9 3-2 16,-11-1 1-16,0-2-4 0,-6 0 3 16,-37 5-4-16,40-7 0 0,-6-2-3 15,-28 13-1-15,34-13 2 0,3 1 0 16,11-1-6-16,-4 4 2 0,13-4 3 0,4 0-1 16,3 0 0-16,23-4-3 0,4 3 5 15,6-5 3-15,7-1 4 0,13-4 3 16,7 0-1-16,11-4-4 0,-5-3 6 0,7 1-2 15,4-4 7-15,3 2 6 0,10-6 3 16,0 0 11-16,0 0 5 0,0 0 3 0,87-20 5 16,6-5 1-16,3-4 1 0,21 3-4 15,40-14 4-15,-1-1-9 0,8-2-3 16,12 4-3-16,-8-4-4 0,4-1 3 16,2-5-9-16,-11 3-4 0,-10-4-5 0,-12 2 2 15,-41 9-5-15,-4 6 6 0,-12 3-10 16,-27 5 1-16,-4 2-1 0,-16 9 3 15,-4 1-8-15,-13 5 4 0,-4 1-5 0,-6 3 5 16,-10 4-10-16,0 0 1 0,0 0 3 16,0 0-4-16,-56 32 0 0,3-10-1 0,-1 3 3 15,-22 10-2-15,-11 0-4 0,-6 2-3 16,-4 3-1-16,4-1 2 0,-11 0-4 0,7 1 1 16,4-2-4-16,3-1-1 0,3-2 3 15,-3 0-7-15,17 0-3 0,0-1-12 16,16-6-4-16,7-3-2 0,7 0-6 15,13-7-7-15,3-3-7 0,7-2-10 16,7-6-4-16,-1 3 2 0,4-2 3 0,7-4-1 16,3-4 5-16,0 0-6 0,43-12-2 15,7-5 4-15,14-1 0 0,-1-6-5 0,14-2-4 16,6-5-4-16,7 5 3 0,6-2-8 16,2 0-1-16,-2 1-9 0,4 4-14 0,0 1-7 15,-10 1-4-15,3 3-7 0,-23 4-5 16,4 2-18-16,-4-1-13 0,-7 2-12 15,-9 7-25-15,-15 0-35 0,5-2-70 16,-7 4-125-16,-4-1 32 0,0 3-161 16,4 0-58-16</inkml:trace>
  <inkml:trace contextRef="#ctx0" brushRef="#br0" timeOffset="42548.78">18626 15120 1729 0,'0'0'114'0,"0"-15"14"0,0 15 20 0,0 0 9 0,-6-14-6 0,6 14-5 0,-14-4-15 0,14 4-15 16,-16-3 0-16,16 3-3 0,-44 6-5 15,14-1-5-15,-10 5-13 0,-20 5 12 0,0 2-1 16,-27 8-13-16,5 0-1 0,-2 3 0 15,-3-2-4-15,-3 7-6 0,3 3-5 16,0-1-3-16,8-3-7 0,-5 1-4 16,24-8-5-16,0 0-6 0,14 0-2 15,-4-5-8-15,13-1-2 0,10-3-1 0,4-8 0 16,7-1-2-16,-5 0 6 0,5 1 0 16,-1-1 5-16,4-2 3 0,13-5 3 0,-14 5-1 15,14-5-4-15,0 0-7 0,0 0-2 16,0 0-4-16,0 0-2 0,44-38-2 0,-1 16-4 15,11-3-2-15,6 0-4 0,3 3 1 16,-3-3-1-16,13-3-1 0,11 0-3 16,-8 2 1-16,-16 2-4 0,-3 2 2 15,3 0-2-15,-10 2-3 0,-4-6 0 16,2 7 0-16,-6-5-3 0,-5 10 2 0,-17 3 0 0,1 3 0 16,-12-1-1-16,4 5 5 0,1-1-2 15,-14 5 4-15,10-6 4 0,-10 6 8 16,0 0 7-16,0 0 8 0,0 0 6 15,-60 25 2-15,26-10 0 0,-13 6-4 0,1 4-2 16,-4-4-3-16,-3 4-6 0,-4 8-1 16,-9 3 0-16,12-6 0 0,4 0-12 15,-3 2 6-15,6-7-11 0,11-4 3 0,6-7 3 16,6 1-7-16,8-5-5 0,-1-2-10 16,0 2-27-16,7-5-32 0,-3 0-43 0,13-5-46 15,-14 5-73-15,14-5-64 16,0 0-57-16,0 0-67 0,-9-12-143 0,9 12-1 15,0 0 68-15,23-17-422 0,-13 11-390 16</inkml:trace>
  <inkml:trace contextRef="#ctx0" brushRef="#br0" timeOffset="49084.59">16606 9490 2550 0,'-19'3'-85'15,"19"-3"25"-15,-18 0 28 0,18 0 26 0,-9-6 26 0,9 6 18 0,0 0 11 0,0 0 0 0,-21 0 0 0,21 0-10 0,0 0-2 0,-6 6-8 16,6-6 9-16,0 0 15 0,6 14 9 15,-6-14 6-15,21 19 6 0,-2-5 6 16,11 1-4-16,0 5 1 0,17-1 0 0,7 5 4 16,9-7 0-16,-3 5-7 0,7-7 1 15,6-2-9-15,-4-8-6 0,9-2 6 0,1-3-3 16,-2-8-12-16,4-1 0 0,12-2-4 16,-23-10-4-16,13-4-5 0,-13 7-1 0,-7-3-5 15,-9-4-2-15,2 2-6 16,-9-2-3-16,-11 8 1 0,-6 2-1 0,-3 2-3 15,-6 1 17-15,-5 5 0 0,1-4 3 0,-1 4-3 16,-2 0 0-16,-8-1-1 16,1 5-2-16,-1-3 1 0,-6 6-4 0,17-7-2 15,-17 7-5-15,10-1-1 0,-10 1 2 16,6-6-3-16,-6 6-5 0,0 0-6 0,0 0 7 16,0 0-2-16,0 0-2 0,-36 23 1 15,9-11-4-15,-3 3 1 0,-13 16-7 0,-7-5 5 16,-3 5 0-16,3-5-2 0,-1 5 1 15,2-3-4-15,-5-1 6 0,4-4 0 16,1-1-3-16,-5-4 0 0,14-8-1 0,-13 5 2 16,-4 0-3-16,11-5 1 0,-5-5-2 15,9 0 3-15,-9 0-1 0,1-5 4 16,-20-3-4-16,7-2 0 0,-4-2 1 16,10 1-2-16,14 5-1 0,3-7-2 0,0 3 2 15,10 0-2-15,-3-1-1 0,3 5 3 16,0-7-1-16,3 3-2 0,0 1 2 15,8-3-1-15,-2 6-1 0,4-7 0 0,1 5 2 16,7-3 4-16,9 6 7 0,-24-1 3 0,10-5-2 16,14 6-1-16,-13-4 1 0,13 4-1 15,-17-3-6-15,17 3-3 0,0 0 5 16,-10-5-6-16,10 5-1 0,0 0 1 0,0 0 1 16,0 0-2-16,0 0 1 15,51 12 2-15,-29-5-3 0,19 2 1 0,-5 0-1 16,28-2 0-16,9 2 3 0,4-1 0 15,10 0 1-15,-8-8 3 0,11 0-3 0,21-1-1 16,-2-6 2-16,-5-1 3 0,5-8-4 16,-8-2 2-16,-4-1-4 0,-4-6 1 0,-17-2 2 15,-16 4 0-15,-3-4-1 0,-6-2 2 16,-5 3-2-16,-10-2-1 0,5-1 3 0,-22 4-4 16,5 4 0-16,-11 0-1 15,-6 7 2-15,6-4 1 0,-7 4-2 0,2 2 1 16,-5 1-3-16,-3 1-7 0,3 0-6 15,-3 10-27-15,-3-12-24 0,3 6-31 0,0 6-31 16,0 0-35-16,-20 0-29 0,20 0-31 16,0 0-32-16,-21 16-29 0,12-8-26 15,-1-1-62-15,-1 3-122 0,2 5 19 0,-1-5-270 16,4 5-232-16</inkml:trace>
  <inkml:trace contextRef="#ctx0" brushRef="#br0" timeOffset="52249.85">16766 2896 2141 0,'7'-19'-8'0,"6"5"22"0,-3 1 10 0,-3 1 6 0,6 1 8 0,0 1 1 0,1 0-1 0,6 5 1 16,3-1 8-16,7 5-3 0,3 1 0 15,0 5 2-15,2 2-4 0,4 6 2 0,4 6 2 16,1 6-2-16,-11 6 7 16,-6 6 8-16,-1 2 10 0,-15 0 6 0,-11-3-1 15,0 6-5-15,-11 12-3 0,-2-4 1 16,0 0-5-16,-4-3 1 0,-6 2 8 16,6-20 3-16,-13 6 13 0,7-8 9 0,-4-10 2 15,0 0 2-15,-3-10-4 0,0-2-3 16,0-5-1-16,0-5-9 0,-10-5-4 0,-6-12-7 15,-1-6-11-15,11-5-8 0,-1-6-2 16,10-7-10-16,4-1-3 0,7-6-3 16,11-1-9-16,2-5-3 0,6 1-7 15,11 1-18-15,16-5-28 0,-6 12-44 0,6 2-28 16,0 8-44-16,10 3-31 0,6 5-32 16,-9 1-49-16,9 6-52 0,-3 6-57 15,-2-1-144-15,8 2 30 0,5 0-228 0,-4 0-203 16</inkml:trace>
  <inkml:trace contextRef="#ctx0" brushRef="#br0" timeOffset="52572.46">18209 2370 2029 0,'17'0'-29'0,"-17"0"26"16,34 1 17-16,-22-1 14 0,6 6 8 15,-2-1-1-15,1 2 7 0,3 4 4 0,0 2-1 16,-3 3 3-16,2 5 0 0,1 0 9 15,-2 8 0-15,-9 0 6 0,-2 2 6 16,-1 4 3-16,-6-3 5 0,-3 4 3 16,-10 11-3-16,-1-5-11 0,-2 1 2 0,-11-3-4 15,10-8 6-15,1-7 6 0,-8 0 1 16,1-4 7-16,3-7 9 0,0-2 2 0,-7-5-3 16,8-3-14-16,-8-4-4 0,0-8-5 15,-3-5-9-15,3-6-14 16,-6-16 0-16,3-1-4 0,10-1-10 0,7-1-35 0,3 3-39 15,10 1-33-15,10-1-43 16,3-8-48-16,7 1-62 0,4-1-80 0,9 3-128 0,3 0-66 16,15-8 60-16,-5 11-172 15,14-3-111-15</inkml:trace>
  <inkml:trace contextRef="#ctx0" brushRef="#br0" timeOffset="52832.99">19229 1888 1988 0,'0'0'192'0,"0"0"3"0,3-13-10 16,-3 13-17-16,0 0-23 0,0 0-12 0,0 0-12 16,0 0-17-16,0 0-7 15,-3 50-9-15,3-23-2 0,3 10-6 0,-3 16-6 16,11 5 0-16,2 2-5 0,-2-3 1 0,8 14-3 16,-2-13-6-16,-4 0 1 0,1-2-5 15,2-2-2-15,-2-4-7 0,-1-1-1 16,-4-12-1-16,2-8-7 0,-8-4 1 15,7 0-5-15,-7-2-4 0,8-5-27 0,-8-3-24 16,0-4-24-16,-3 0-34 0,0-5-91 16,0-6-88-16,0 0-85 0,0 0-153 0,0 0-36 15,-30-11 67-15,16 5-237 0,2 6-195 16</inkml:trace>
  <inkml:trace contextRef="#ctx0" brushRef="#br0" timeOffset="53287.18">17233 4325 2098 0,'10'-18'60'16,"3"1"25"-16,1 2 12 0,-8 0 13 15,7 1 7-15,1 3-12 0,-4-3-9 0,7 4-7 16,2 2-9-16,11 0-3 0,-3 3-10 16,0 1-8-16,0 4-9 0,-1 9 7 15,8-1 1-15,-1 4-3 0,-6 2-5 0,-4 7 8 16,-7 4 1-16,-2 0-6 0,-4 3 16 15,-7-3-10-15,-3 1 3 0,-10 5-3 0,-10 9 1 16,-7-4 2-16,7-7-12 0,-6-9 1 16,-18 5-4-16,14-10-1 15,0-5-2-15,3-5 0 0,2-9-12 0,-5-3-1 16,-5-5-3-16,5-2 1 0,5-7-4 0,7-1-7 16,5-3-2-16,0-6-16 0,6 5-32 15,4-7-43-15,6 5-40 0,7-3-43 16,10-9-48-16,7 4-60 0,3-3-64 0,3 4-142 15,13 2-15-15,18-7 50 0,3 5-187 16,-7 10-122-16</inkml:trace>
  <inkml:trace contextRef="#ctx0" brushRef="#br0" timeOffset="53535.47">18527 3627 1925 0,'3'-13'132'0,"3"1"28"0,-3 2 15 16,1 3 15-16,-4 7 3 0,6-10 8 15,-6 10-17-15,0 0-23 0,3-8-14 16,-3 8-20-16,0 0-11 0,0 0-14 0,0 0-6 16,21 35-8-16,-18-16-11 0,3 6-6 15,5 8-4-15,5 15-6 0,-13 2-4 0,11-2-5 16,-4 5 0-16,4-2-7 0,-4 2-3 16,-1 0-1-16,5-6-9 0,-1 3-21 0,-10-11-45 15,1-6-54-15,-1-8-59 16,1 0-50-16,-1-8-54 0,0-3-65 0,1-7-146 15,2-3-55-15,4 0 58 0,-10-4-267 16,40-21-218-16</inkml:trace>
  <inkml:trace contextRef="#ctx0" brushRef="#br0" timeOffset="53848.97">19460 3521 2216 0,'9'-19'84'0,"5"6"1"16,-4 1 1-16,-4 5-14 0,8 0-5 0,2 1-8 15,5 6 0-15,2 0-9 0,7 6-7 16,4 6 0-16,-1 1-3 0,-6 3-2 0,9 15 2 16,-20-3-12-16,-2-2 2 15,-4 5-2-15,-17 1-1 0,4 4 1 0,-17 11-5 16,-7 0 4-16,-13-4-6 0,-7 7-2 16,-9-5 4-16,3-15-3 0,2-9-3 15,8-7 0-15,7-9 2 0,-8-13-8 16,-10-11-6-16,8-9 3 0,13-4 0 0,3-8 1 15,10-6-4-15,3-1 0 0,10-3-4 0,7 9 0 16,4 4-3-16,3-1-1 0,9-12-4 16,7 6 4-16,1 1-34 0,3 8-29 15,3-1-31-15,-3 15-43 0,-2 3-56 16,-1 6-53-16,0 2-129 0,2 4-48 16,-10 6-172-16,8 6-98 0</inkml:trace>
  <inkml:trace contextRef="#ctx0" brushRef="#br0" timeOffset="54165.39">17102 5404 1869 0,'-42'24'128'15,"8"-5"16"-15,11-6 27 0,2-1 17 16,5-2 5-16,2-6 4 0,8 2-11 15,6-6-16-15,0 0-11 0,36-20-8 0,58-12-3 16,59-29-10-16,35-7-10 0,28-7-10 16,91-29-5-16,-11 1-12 0,-70 28-6 15,68-25-10-15,-68 31-9 0,11-5-7 0,-17 5-8 16,-19-1-8-16,-8 8-10 0,-16 5-2 16,-35 0-16-16,-41 21-18 0,-11 4-26 15,-10 0-24-15,-27 14-21 0,-13 0-32 0,-13 4-52 16,-7 8-55-16,-10-2-46 0,-4 5-43 15,-6 3-45-15,0 0-99 0,-27-8-74 0,11 12 49 16,-7-8-219-16,2 0-175 0</inkml:trace>
  <inkml:trace contextRef="#ctx0" brushRef="#br0" timeOffset="54700.14">20073 2504 1990 0,'0'0'18'0,"-3"-9"28"0,3 9 35 0,0 0 22 0,3-18 22 0,-3 18-4 0,6-17-3 0,7 3-7 15,-2 0-2-15,5 2-5 0,1-4-15 16,3 4-11-16,10-1-6 0,0 5-6 0,4 4-7 16,-1 4-2-16,10 3-2 0,14 9-4 15,-8 10 11-15,5 9 3 0,-10 5 4 0,-1 18 8 16,-20-4 5-16,11 13 1 15,-18-5-4-15,-6-2 3 0,-10 6-3 16,-10-1 6-16,0-1-1 0,-6 9-7 0,-11-2 0 16,0-17-5-16,-6 14-5 0,3-20-7 15,0-2-3-15,3 0-4 0,-3-9-5 0,10-4 0 16,4-8-2-16,-1-3 2 0,7 0 8 16,-4-5 13-16,4-4 4 0,1 1 1 0,2-3-4 15,0 1-4-15,7-8-5 0,-13 6-5 16,13-6-5-16,0 0-4 0,-17 3-11 15,17-3-6-15,0 0-29 0,0 0-39 16,0 0-44-16,0 0-43 0,3-24-55 0,-3 24-60 16,14-14-52-16,-8 9-77 0,4-8-103 15,4 2-120-15,-8 0 45 0,4-3-374 0,-2 0-400 16</inkml:trace>
  <inkml:trace contextRef="#ctx0" brushRef="#br0" timeOffset="55417.24">20062 4847 2644 0,'14'-18'-26'0,"-1"4"43"0,-2 2 40 0,-5-1 36 0,4 2 21 0,-4-1 13 15,2 2 17-15,-5 3 14 0,-3 7 0 0,3-15-3 16,-3 15-9-16,7-10-10 0,-7 10-13 16,0 0-13-16,0 0-12 0,0 0 11 15,0 0 21-15,13 28 14 0,-6-6 20 0,-4 0-3 16,1 6 8-16,2 7-1 0,-3 2 0 15,11 8-8-15,-7 3-6 0,-4-9-13 16,0-3-15-16,0-1-4 0,0-3-11 16,1-3-10-16,0-4-12 0,-1 0-7 0,0-4-6 15,-3-3-5-15,4-3-8 0,-1-1-4 0,-3-1-1 16,3-2-1-16,-3-3-11 0,0 1-12 16,0-1-25-16,0-8-31 0,3 8-33 15,-3-8-45-15,0 11-30 0,0-11-45 16,-3 7-57-16,3-7-66 0,0 0-64 0,-6 7-54 15,6-7-74-15,0 0-187 0,-21 0 70 16,21 0 68-16,0 0-455 0,0 0-471 0</inkml:trace>
  <inkml:trace contextRef="#ctx0" brushRef="#br0" timeOffset="56319.1">18339 2800 2776 0,'-6'-5'-110'0,"6"5"24"0,-7-13 39 0,-3 8 23 0,10 5 13 0,-6-13 17 0,6 13 4 0,-14-7 1 0,14 7-4 16,0 0-2-16,0 0 1 0,-24 14 11 16,15 7 6-16,-1 7 10 0,-4 16 2 0,-2 9 15 15,5 9 8-15,5 1 5 0,-4 22-5 16,4 5 0-16,6-3 2 0,3 1 3 15,4-5-13-15,9-4 4 0,7-1-13 0,-2 0 1 16,2-9-2-16,0-13 10 16,4-9-14-16,-4-8 2 0,-6-7 4 0,-4-6-7 15,4-5 9-15,-1-4 0 0,-2 1 1 16,-4-7 18-16,0 0 6 0,-1-5-4 0,-9-6-18 16,17 2 8-16,-17-2-6 0,0 0-11 15,24-11 1-15,-24 11-2 0,13-9-4 16,-13 9-10-16,3-5-45 0,-3 5-37 0,11-8-54 15,-11 8-50-15,0 0-51 0,0 0-35 16,0 0-53-16,0 0-111 0,0 0-57 0,0 0 37 16,0 0-146-16,0 0-80 15</inkml:trace>
  <inkml:trace contextRef="#ctx0" brushRef="#br0" timeOffset="56849.89">19083 5411 1842 0,'0'-16'159'0,"0"0"13"0,-3 2 26 0,6 3 11 0,-3 11 17 0,-7-14 9 0,7 14 0 0,-7-11-17 0,7 11-17 16,0 0-26-16,0-9-21 0,0 9-17 0,0 0-9 0,0 0-11 16,14 30 1-16,-1-10 12 0,0 7 11 15,1 4 14-15,-8 2 12 0,11 13-18 16,-4 0-9-16,-3-7-4 0,-3-6-15 16,0 2-11-16,-4-5-12 0,7 2-13 0,-7-9 0 15,1 4-13-15,3-4 2 0,-4-7-7 16,0 1-9-16,0-3-2 0,-3-3 5 15,7 1-4-15,-14-2-10 0,7-10-2 16,4 11-7-16,-4-11-7 0,3 11-36 0,-3-11-34 16,3 6-44-16,-3-6-45 0,0 0-44 0,0 0-49 15,0 0-62-15,0 0-70 0,-10-24-68 16,7 12-77-16,-3-1-144 0,-5-1 68 16,-2-6-524-16,-4-3-568 0</inkml:trace>
  <inkml:trace contextRef="#ctx0" brushRef="#br0" timeOffset="57383.14">17322 5950 3077 0,'24'-28'-105'0,"-7"6"48"0,-1 1 39 0,1-4 28 0,4 0 24 0,-2 0 7 0,11-7 8 0,-3 5 0 15,-7 7 3-15,10-1 2 0,0 7-1 16,3 2-7-16,10 1 7 0,-3 5-4 16,1 6 9-16,-2 6 7 0,15 12-5 15,-8 4 0-15,-2 7 7 0,-17 7 6 16,-4 3-1-16,-10 7 1 0,-6-6-7 0,-4-2-2 16,-13 12-6-16,0 0-6 0,-13-3-1 15,6-1-8-15,-10-2-1 0,-3-5 1 0,-3-6-2 16,-10-5-7-16,7-10 0 0,-2-5-3 15,8-9-4-15,-3-4 2 0,-7-7-7 0,-10-14-2 16,4-5 3-16,-2-8-7 16,12 0 0-16,3-7-5 0,9-3-1 0,8 1-4 15,5 3-5-15,8 5-23 0,3 3-35 0,8-3-45 16,1 5-42-16,15-10-39 16,9 5-41-16,10 4-51 0,7 5-80 0,30-7-162 0,0 5 36 15,7 3 50-15,0 5-203 16,-11 5-132-16</inkml:trace>
  <inkml:trace contextRef="#ctx0" brushRef="#br0" timeOffset="58688.35">20709 5428 1930 0,'7'-11'88'0,"-7"11"14"0,7-13 24 0,-7 13 14 0,3-7 7 0,-3 7-1 0,0 0-6 0,0 0-2 16,0 0-5-16,0 0-4 0,0 0 0 15,0 0-13-15,-43 31-3 0,20-9-3 0,-14 10-1 16,-7 8-8-16,-5 8-9 0,-11 2-5 15,-11 2-5-15,-5 1-2 0,-11 1-5 0,-6-1-6 16,-31 10-5-16,28-16-7 16,-1-3 1-16,4-1-1 0,3-5 1 0,-3-1 2 15,-4-5-3-15,10-1 7 0,-3-6-1 16,3-2-2-16,14-6 3 0,-1-2-4 0,5-2 2 16,-1-1 6-16,-1-2 7 0,8-2-3 15,0-1 0-15,10-1-3 0,9-5 6 16,11 5-7-16,-7-6 18 0,13 1-9 0,-6-1 9 15,10 4 10-15,3-4-5 0,0 0-5 16,-4 0-1-16,8 2-14 0,16-2-6 16,-27 0-11-16,27 0-5 0,-23 0-7 0,23 0-3 15,0 0-5-15,0 0-1 0,0 0-7 0,0 0 4 16,0 0-5-16,0 0 6 0,80-14-7 16,-40 3 3-16,23-3 8 0,21-10-5 15,9-1-1-15,7-4-2 0,-4-4 0 16,18-6-6-16,22-14 3 0,8-5-3 0,9 1 0 15,-20-3-3-15,5 2-1 0,-15-5-7 16,-4 4 1-16,-32 9-3 0,-7 2-3 16,-7 4 1-16,-6-5 2 0,-7 6 5 0,3 4-4 15,-16 3-1-15,-10 3-2 0,2 0 3 16,2-1 4-16,-14 9-4 0,3-7 7 0,-4 7 0 16,-6 6 5-16,0-1 3 0,-3 5-5 15,-4 0 0-15,-3 5 0 0,3 0-9 0,-6 5-1 16,-7 5-1-16,10-10-4 15,-10 10 4-15,0 0-4 0,0 0 4 0,0 0 0 16,-17 35 4-16,7-16-6 0,-10 5 1 16,-6 9 0-16,-11 6 1 0,-3 1 0 0,-14 10 0 15,-12 0 1-15,-4 2-5 0,-7 1 4 16,-6-1-13-16,-10 1-14 0,-8-3-21 0,-22 10-18 16,23-17-37-16,-3-1-22 0,13-5-23 15,0-2-18-15,3-7-17 0,-3-1-19 16,11-2-8-16,12-7-31 0,17-4-41 0,6-1-40 15,8-2-21-15,2-3-38 0,7 0-23 16,8 1-58-16,2-5-130 0,1 4 59 16,2-6-423-16,-2 0-427 0</inkml:trace>
  <inkml:trace contextRef="#ctx0" brushRef="#br0" timeOffset="59821.77">17766 10618 2688 0,'-3'-31'-53'0,"0"3"30"0,6 6 42 0,-3 0 25 0,3-3 20 0,0 0 7 0,7-3-7 0,4 0 4 0,-7 9-6 0,5-2-11 15,2 3-6-15,2 4-5 0,8 3-2 16,3 3-4-16,-7 8 1 0,3 1-5 16,-3 10-5-16,4 3 1 0,-1 11-3 0,0 7-3 15,-9 7 4-15,-8-4 1 0,-3-1-5 16,-3-3 0-16,0 4-2 0,-3-3-2 0,0-5 7 16,0-4-11-16,3-4-5 15,-3-1 2-15,6 0 2 0,-3-4 2 0,0-3-6 16,6-1-5-16,4 2 1 0,4-2 2 0,-5 5-2 15,4-5-4-15,4 5 11 0,4 2-3 16,-2 0 10-16,-2-1 2 0,-4 9 11 0,11 13 8 16,-15-9 9-16,-1 4 9 15,-5 2 10-15,-14-3 5 0,-5 11 1 0,-4 3-4 0,-13-4-5 16,-4 1-2-16,-10-9-6 16,7 0-4-16,-10-8-6 0,-3-1-2 0,13-10-5 15,3-5-1-15,-2-3-8 0,5-1-2 16,4-12-8-16,-14 2-34 0,8-6-36 15,-1-8-38-15,7 4-45 0,4-4-35 0,3 0-41 16,3-7-49-16,2 7-53 0,12 1-127 16,0 1-55-16,2-1 57 0,8 0-226 0,2 2-158 15</inkml:trace>
  <inkml:trace contextRef="#ctx0" brushRef="#br0" timeOffset="62667.51">19896 6911 1898 0,'-3'-17'-29'0,"3"2"36"0,-3 3 33 0,3-1 20 0,-4 3 23 0,4 10 17 0,-3-16 11 0,3 16-8 0,-4-11-9 15,4 11-11-15,-3-10-9 0,3 10-10 16,0 0-3-16,0 0 1 0,0 0 16 15,-13 25 1-15,10-10-5 0,-1 7 2 16,1 3 4-16,-4 9 7 0,0-2-7 0,-6 15 3 0,-4 0-10 16,14-7 5-1,-7 8-13-15,-4-4 4 0,8-1-14 0,0-7-3 0,2-1-4 16,1 0-6-16,-3-1-5 0,-2 1-1 16,8-7-8-16,-3 0 5 0,0-3-23 15,0 0-39-15,-1-6-32 0,4 2-37 16,-3-4-32-16,0 1-30 0,-5-3-28 0,5-8-27 15,0 4-55-15,0-10-72 0,3-1-107 0,0 0 21 16,-13 6-152-16,13-6-80 16</inkml:trace>
  <inkml:trace contextRef="#ctx0" brushRef="#br0" timeOffset="63006.01">19439 7492 1662 0,'-19'-2'-40'0,"19"2"17"16,0 0-7-16,0 0 16 0,-24 4 28 0,24-4 16 15,-6 9 17-15,6-9 9 0,-4 12 14 16,4-12 6-16,4 17 5 0,-4-5 3 0,6-2 4 16,1 3 0-16,-1-2 1 0,1 1 2 15,0-2-2-15,6 1 1 0,1 3-1 16,2-7-1-16,1 1 5 0,9-4-2 0,-6 2-2 16,7-6-9-16,6-3-4 15,1-1-21-15,5-7 8 0,12-3-2 0,-1-4-15 0,-4-4-1 16,1-6-5-16,-4 3 2 15,-6-6-10-15,-7-2 0 0,6 1 0 0,-12 6-8 16,-7 1 2-16,-7 4-5 0,7 4-4 16,-8 2 1-16,4 0 0 0,-5-1 2 15,-5 7-13-15,0-1-16 0,1 2-30 0,-4 8-29 16,3-6-31-16,-3 6-33 0,0 0-40 16,0 0-34-16,0 0-33 0,0 0-26 0,-21 18-76 15,21-18-89-15,-3 15-167 16,0-6-95-16</inkml:trace>
  <inkml:trace contextRef="#ctx0" brushRef="#br0" timeOffset="81351.37">25226 10001 1739 0,'-6'-8'-2'0,"2"-3"10"0,1 1 16 0,0 3 11 0,3 7 16 0,-4-8 1 0,4 8-5 0,-7-7-8 0,7 7 11 0,0 0 17 0,0 0 3 16,-57 15 5-16,14 4 7 16,-13 6-7-16,-17 9-5 0,-8 5 0 0,-6 5-1 15,-6 5 0-15,-7-6 2 0,-3 4 9 16,-1-5-3-16,8-2-3 0,3 0-6 0,13-2 2 16,20-13-15-16,7-3-6 0,13-4-5 15,13-8-4-15,3-1 4 0,15-3 1 16,9-6-7-16,0 0-3 0,0 0-8 0,96-22-8 15,-29-2 10-15,23-5-4 0,-3-4 6 16,0-6 7-16,2-3 0 0,-6 6-4 16,1-3-6-16,-8 3 22 0,-16 8-1 0,-3 3 7 15,-7 0-3-15,-3 3 7 0,-11 7 0 16,-9-1 8-16,-7 7 0 0,-3-1-3 16,-1 2-8-16,-6 1-1 0,4 1-5 0,-14 6-6 15,0 0-3-15,0 0-6 0,0 0 1 16,-87 21-2-16,27-2-4 0,-16 9-2 15,-8 0-7-15,10 1 0 0,15-5-1 0,2 1-10 16,10-6-16-16,11-5-32 0,12 3-14 16,8-9-20-16,-4 0-21 0,10 2-13 0,-1-3-24 15,5 1-24-15,0-2-38 16,2-2-41-16,4-4-55 0,-9 7-79 0,9-7-125 0,-8 8 43 16,5 1-272-16,3-9-211 0</inkml:trace>
  <inkml:trace contextRef="#ctx0" brushRef="#br0" timeOffset="83188.07">25060 6965 2009 0,'0'0'-79'0,"0"0"30"0,0 0 1 0,0 0 15 0,0 0 6 0,0 0 18 0,0 0 7 0,0 0 5 16,0 0 24-16,-38-12 7 0,29 3-2 0,-4 1 9 16,2 0 9-16,1-3-5 0,-3 1 0 15,0-3-6-15,-7-2-6 0,0-4 11 16,3 1 15-16,-3-2-5 0,0 1 7 15,4-6 2-15,2 0 5 0,-2 0-6 0,2 0-3 16,1 0 7-16,2 0 2 0,2 0-6 16,-1 4-12-16,4-1-4 0,-5-3 0 15,8 1-4-15,0 3-9 0,-1-4 3 0,8 0-6 16,-1 0-1-16,3 0-7 0,5-4-1 16,8 3-5-16,5-9-2 0,9 2 1 15,4 2-3-15,-7 10 1 0,-4 3-10 16,-5 3 6-16,-2 5 0 0,1 3-3 15,-6 3-2-15,-1 8 2 0,-13-4 5 0,21 14-2 16,-15-3-2-16,-6 9-1 0,-3-1 4 16,-5 12-3-16,-5 16 2 0,-3-1 7 0,-4 1-6 15,3 0 2-15,-10 6 3 0,1-6-3 16,3 0 1-16,2 1 0 0,-2-5 5 0,7 1-8 16,2-6 0-16,1-8-8 0,-3 9 8 15,5-6 5-15,5-8-10 0,-1-2 2 16,1 0-4-16,6-3-15 0,0-2-36 15,3-4-36-15,3 1-53 0,4-7-81 0,7-1-76 16,2-1-152-16,11-5 16 0,11-2-182 0,5-2-112 16</inkml:trace>
  <inkml:trace contextRef="#ctx0" brushRef="#br0" timeOffset="83617.35">25659 6965 1784 0,'0'0'3'0,"0"0"-2"0,0 0-2 0,0 0 4 0,-46 0 1 0,46 0 2 0,-20-5 15 0,20 5 4 16,-21-6 22-16,12 2 6 0,-1-2 15 15,10 6-2-15,-17-12 1 0,7 9-1 16,10 3-4-16,-14-12-7 0,8 5-4 0,0-3-7 16,-1 0-4-16,4-2 6 0,-5-6 8 15,2-2-3-15,3 2 1 0,-1-1 0 16,8-5-14-16,-4 5 2 0,0-12-2 15,6 2 3-15,5-2-8 0,-1-2-9 0,2 4 4 16,6 1-5-16,-1 2-4 0,-1 8 3 16,-3-2-4-16,1 5-7 0,-5 0 5 0,5 2-7 15,-4 6 1-15,0 2-3 0,-10 5-3 16,0 0-1-16,20 19-1 0,-17-1 3 16,-3 4 3-16,-6 12-1 0,-11 7 7 15,0 5-2-15,0-1 4 0,-10 2 3 16,5 0-7-16,-5 2 1 0,4-5 3 0,2-5-1 15,11-3-3-15,1-8 2 0,1-6-6 16,2 3 6-16,6-5 7 0,3-1-8 16,0 2 1-16,8-3 1 0,-5-3 1 0,7-5-6 15,5 0-10-15,-6-3-35 0,9 1-44 16,-4-5-45-16,-1-3-51 0,1 1-56 0,-4-1-57 16,4-1-142-16,-4 1 13 0,-13 0-128 15,20 0-47-15</inkml:trace>
  <inkml:trace contextRef="#ctx0" brushRef="#br0" timeOffset="95089.01">12767 17814 1666 0,'0'0'87'0,"-11"9"16"0,11-9 10 0,0 0 15 0,-13 7 0 0,13-7 0 0,0 0-6 0,0 0-6 0,0 0-16 15,0 0-14-15,0 0-4 0,0 0-10 0,27-38 3 16,3 20-14-16,10-7-5 16,6 0-5-16,4 0-12 0,0 3-2 0,3 0 1 15,-3 2-7-15,-13 5-1 0,-7 1 0 0,-3 7-5 16,-10 0-5-16,-4 4-1 15,0 1 0-15,-13 2-3 0,0 0-4 0,0 0 5 16,-13 33-9-16,-14-14 1 0,-16 9-1 16,-1 4 0-16,-5 0 2 0,2 1 1 15,0 2 0-15,4-4 2 0,3-1 8 16,0-1-8-16,13-6 6 0,4-5-5 0,7-3-3 16,2-4-3-16,1 0 4 0,5-1-6 15,2-2 7-15,3-1 5 0,3-7-8 16,0 0 11-16,0 0-10 0,0 0 2 15,63-19-9-15,-16-9 11 0,13-11-3 0,-7 7 7 16,10-7-9-16,-3-1-6 0,-13 7-20 16,-7-2-40-16,0 3-47 0,-14 10-50 0,-5 4-65 15,-8 0-111-15,-3 5-159 0,-3 1 50 16,-4-1-255-16,0 3-188 0</inkml:trace>
  <inkml:trace contextRef="#ctx0" brushRef="#br0" timeOffset="95801.56">16296 18362 2017 0,'-13'-7'-9'0,"2"1"12"0,5 2 14 0,6 4 16 0,-13-6 14 0,13 6-1 0,-3-12-6 0,3 12-3 0,6-22-5 0,7 4-1 16,4-5 1-16,7 1-1 0,16-10-5 16,-1 2 3-16,8-5-5 0,-4 4 9 15,-3 4-6-15,4 0 1 0,-4 2 1 0,-13 4 3 16,-7 9-3-16,-4 2 2 0,-6 3 7 0,-3 2 0 16,-7 5 1-16,0 0-2 0,0 0 1 15,0 0 13-15,0 0-3 0,-33 25 11 16,3-6 1-16,-17 6-1 0,-7 3 4 0,-19 7-1 15,7 2 8-15,-12 3-6 16,-1 6 5-16,2-8-6 0,7 1-2 0,0-2-3 16,20-5 2-16,4-3-7 0,13-9-2 15,6-2-3-15,3-10-3 0,10 0 1 16,1 1-2-16,7-9-4 0,6 0 2 0,0 0-8 16,54-36 2-16,-5 5 1 0,11-5-18 15,-10 5-1-15,0 2-15 0,-3 0-30 0,-1 0-31 16,-8 4-39-16,-13 8-42 0,-1-1-48 15,-7 7-50-15,-1 3-80 0,-2-1-134 16,-1 5-18-16,-3-1 46 0,-10 5-187 0,14-6-109 16</inkml:trace>
  <inkml:trace contextRef="#ctx0" brushRef="#br0" timeOffset="96153.5">16952 18267 1904 0,'14'3'116'0,"-4"4"5"0,-10-7 5 16,3 8 3-16,-3-8 7 0,-3 14 9 0,-10-7-11 16,-11 11-8-16,-12 10-3 0,6-3-11 15,-10 4-8-15,-4 7-6 0,1 2-11 16,3 2-8-16,0 0-5 0,-14 6-4 0,5 4-2 16,5 0-13-16,4-8-4 0,1-5-2 15,12-2-7-15,3-7-7 0,8-9 0 16,6-5-4-16,0 3-1 0,0-9 1 15,-1 0 2-15,11-8-5 0,0 0 0 0,0 0-10 16,0 0 2-16,67-27-6 0,-43 14 2 16,6-1-2-16,-4-4-4 0,1 3 1 15,-11 2-2-15,1 4-2 0,4-7-7 0,-15 8-9 16,7 0-19-16,-5-1-21 0,1 1-19 16,-9 8-22-16,0 0-11 0,0 0-23 0,0 0-22 15,0 0-28-15,0 0-37 0,0 0-32 16,0 0-73-16,0 0-110 0,0 0-13 15,-57 11-206-15,57-11-141 0</inkml:trace>
  <inkml:trace contextRef="#ctx0" brushRef="#br0" timeOffset="98009.26">17796 10284 1847 0,'-9'-15'-20'0,"1"5"13"0,-2-5 14 0,1 5 15 0,-2-2 1 0,1-1 13 0,-2 5 8 0,-6-3 5 0,6-3 6 16,-9 6 9-16,4-1 2 0,1 1-6 16,-11 1-2-16,4 6-6 0,-1-2 1 0,-2 6 3 15,-4 4-2-15,-11 2-3 0,-5 12-5 16,-1 0 2-16,1 10-2 0,-1-1 4 16,-3 5-2-16,10 2 1 0,0 4-2 15,-6 9-4-15,8-6 9 0,19 5-10 16,-8 1-2-16,10 7 1 0,1-6 23 0,13 7-19 15,0 2 12-15,6-3-4 0,0 11 2 16,16 10-2-16,2-3-2 0,9-3-1 0,0 2 6 16,3-8-10-16,11-3 6 0,2 2-8 15,1-9 5-15,3 1-3 0,0 1-6 16,10-15 8-16,3 7 3 0,1-8-4 0,2-2 1 16,7-8-4-16,4-6 0 0,-10-5-2 15,-10 0 3-15,9-7-2 0,-3-2 5 16,1-1-6-16,-11-6 1 0,-10-4-10 0,11-1 7 15,-4-1-5-15,10-8 5 0,10 1 5 0,-13-10 0 16,6-6 3-16,7-8-2 0,-4-7-3 16,1-1-2-16,-10-3 3 0,-1-4 8 15,-2 0 6-15,-21 1 7 0,4-11-9 16,-10 7 3-16,3-18-7 0,-10 14 5 0,-7-7-8 16,-3-2 5-16,0 1-12 0,-7-2 7 15,-3-3-7-15,4 0-3 0,-11 5 2 16,4-1-6-16,-8-2 1 0,-5-4 0 0,-11-5-3 15,4 7-8-15,-4 2-3 0,-3 3 3 16,-10 5-3-16,7 14 2 0,-17-7-1 0,13 11-3 16,-6 3-2-16,-4 4 0 0,-10 0-6 15,8 8 1-15,-11 6 3 0,-8 1-5 0,9 8-5 16,-11 2-2-16,0 4 0 0,0 6-5 16,-4 5 6-16,1 6-1 0,7 1-2 15,-1 5-1-15,-10 6 1 0,1 5 3 16,22-4-4-16,1 4-1 0,3-3 0 0,-13 11 3 15,16-9-5-15,4 1 4 0,-1 2-3 16,-2 0 3-16,5-2-1 0,5-3 0 16,9-3 0-16,0-9-10 0,4 5-8 0,3-7-16 15,7-1-16-15,6-1-14 0,-3-5-21 16,0 1-17-16,4 2-22 0,6-10-40 0,-11 11-50 16,8-7-27-16,0 5-25 0,3-9-43 15,-7 8-39-15,4-2-87 0,3-6-123 0,0 0 59 16,13 11-362-16,-13-11-344 15</inkml:trace>
  <inkml:trace contextRef="#ctx0" brushRef="#br0" timeOffset="105302.52">5170 7910 2543 0,'-30'0'57'0,"12"0"27"0,-1 0 19 0,19 0 16 0,-36-3 16 0,19 3 13 0,17 0 8 0,-31 0-2 0,31 0-9 15,-23 0-10-15,23 0-13 0,0 0-18 16,0 0-9-16,0 0-8 0,0 0-7 16,0 0-8-16,0 0-5 0,74 4-2 0,-38-4-6 0,14 4 0 15,24 0-3-15,-5 2 1 16,1-3-4-16,7 1-7 0,-1-1 0 0,-2 2-4 16,-10-1-8-16,-7 2 0 0,-11-4-3 15,-2 1-4-15,-8 2-3 0,-3-4-30 0,-3 6-39 16,-3 0-20-16,-4-6-48 0,-3 5-32 15,-3 2-32-15,-4-5-33 0,-10 4-51 16,-3-7-59-16,0 0-52 0,0 0-132 0,0 0 15 16,0 0-304-16,-16-24-282 0</inkml:trace>
  <inkml:trace contextRef="#ctx0" brushRef="#br0" timeOffset="105571.17">5823 7832 2342 0,'-13'-14'49'15,"5"-1"24"-15,5 2 15 0,0 1 13 0,3-1 10 0,-3 5-4 16,3 8-9-16,0-17-8 15,0 17-7-15,9-12-12 0,-1 9-10 0,8-4 2 16,-2 4-14-16,8 3 0 0,8 4-1 16,11 2 1-16,-1 1-12 0,13 11 7 0,4-3-14 15,-11 6 6-15,5 4 0 0,-11 8-5 16,-4 8 10-16,-9 2 9 0,-4 4-1 16,-19 4 10-16,-4 8-1 0,-10-1-8 0,-14 10-7 15,-2 3 1-15,-4-3-7 16,-4-3-9-16,-2-5 4 0,6-16-7 0,-3-3-2 15,9-7-14-15,4-9-22 0,7-7-23 16,-1-5-40-16,-2-3-48 0,5-2-45 0,1-4-63 16,-3-1-60-16,3-2-106 0,10-1-112 15,-16 0 52-15,16 0-218 0,0 0-170 16</inkml:trace>
  <inkml:trace contextRef="#ctx0" brushRef="#br0" timeOffset="106769.17">22717 12108 1967 0,'6'-13'-15'0,"-3"1"40"0,0-1 21 0,-3 1 27 0,0-5 28 0,0 1 18 0,0 0 18 0,-3-2 13 0,-3 3 1 16,-2-2 2-16,2 3-8 0,-4-1-6 15,1 5-13-15,1-1-14 0,-8 3-7 0,-4 7-11 16,3 2 1-16,-6 3-4 0,-7 6-6 15,0 1-7-15,-10 14-4 0,-1 7-10 0,8 1-2 16,3 3-9-16,0 7-3 0,8 7-4 16,4 0-4-16,9 5 2 0,1 7 2 0,8-8-6 15,11 5 2-15,13 7-4 16,-2-12-4-16,5-8-9 0,6-3-5 0,4-5-20 16,7-1-40-16,-5-9-48 0,5-6-55 15,-11-1-53-15,4-14-64 0,-7-3-77 16,-6-4-142-16,6-7-26 0,6-2 51 0,-3-4-279 15,10-15-225-15</inkml:trace>
  <inkml:trace contextRef="#ctx0" brushRef="#br0" timeOffset="106969.18">23276 12220 2271 0,'0'0'106'0,"0"0"0"0,0-15-14 0,0 15-6 0,7-14-11 16,-4 7-5-16,3-2-1 15,5-1-1-15,2 0-7 0,7-5-3 0,-3 0-4 16,13-1-6-16,-4-2-9 0,18-3-25 16,2-2-52-16,-9 6-59 0,-4 2-68 0,-3-3-69 15,3 4-110-15,-3 1-92 0,-6 2-212 16,-7 2-143-16</inkml:trace>
  <inkml:trace contextRef="#ctx0" brushRef="#br0" timeOffset="107153.47">23526 12300 1895 0,'-17'20'0'0,"-2"-6"-3"16,8-3 12-16,1-1 4 0,7 0 9 0,3-10 12 15,-6 12 16-15,6-12 17 0,0 0 17 16,0 0 0-16,9 10-5 0,-9-10-6 0,34-7-9 16,-8-1-4-16,11-6-5 0,10-7-12 15,-1 0-31-15,5 2-37 0,-2-1-39 0,5-2-41 16,-1-3-27-16,1 3-19 0,-2-3-18 15,-1 4-24-15,6-1-420 0,-4 2-112 16</inkml:trace>
  <inkml:trace contextRef="#ctx0" brushRef="#br0" timeOffset="107657.2">24880 11901 1844 0,'9'0'69'0,"-9"0"14"15,0 0 4-15,17-6 1 0,-17 6-2 16,0 0 1-16,0 0-4 0,0 0-5 15,0 0-3-15,0 0-6 0,0 0-10 0,0 0-3 16,0 0-4-16,0 0 11 0,0 0-3 16,-56 5-5-16,56-5-8 0,-30 1-2 0,16-1-6 15,14 0-2-15,-26 7-5 0,12-6-4 16,14-1 3-16,-27 0-4 0,27 0-3 16,-19-1 1-16,19 1 11 0,-24-7 1 15,15 6-19-15,-5-4 13 0,1-6 9 16,-1 2-3-16,4-4-7 0,1 2 5 0,1-3-3 15,-2-1-6-15,4-6 2 0,3 7 1 16,-4-3-1-16,3-2-5 0,1 2 1 0,3-2 4 16,7 1-3-16,-3 4-9 0,-1-1 3 15,6-2-2-15,9-1-4 0,-6 3-2 0,6-2-3 16,4 6 2-16,-2-3-4 0,7 10 5 16,-6 2-8-16,1 2 5 0,8 2 7 15,0 6 0-15,0 7 8 0,10 12 5 0,-6 10 8 16,-4 4 10-16,-10 2 11 15,-3 9 0-15,-1-2 1 0,-10 2 1 0,5 1 2 16,-5-2-4-16,-6 6-5 0,0-15-4 16,-6-2-2-16,6-3-5 0,-14 11 2 0,8-8-2 15,6-10-3-15,-7-5-3 0,-6 2-6 16,3-4-2-16,-10-2-4 0,0 0-14 0,0-3-17 16,-7-3-31-16,-3-2-32 0,-4 1-30 15,4 1-22-15,-3 0-38 0,0-1-37 16,3 0-50-16,0-10-59 0,0 7-107 0,3-4-101 15,1 0 52-15,-1 0-304 0,7-3-256 16</inkml:trace>
  <inkml:trace contextRef="#ctx0" brushRef="#br0" timeOffset="109356.65">22747 14437 2171 0,'6'-7'-59'0,"4"-1"19"0,-1 1 27 0,-1 0 26 0,-8 7 26 0,9-13 23 0,-9 5 6 0,4-2 13 15,-4 10 5 1,3-19 1-16,-3 6 1 0,-3 2 3 0,-1 1-6 0,-2-2-6 15,-5-3-6-15,-2 2 0 0,1 3-4 0,-2-2 0 16,-2 5-10-16,-5 1-12 16,4 6-2-16,17 0-1 0,-49 16-4 0,5 9-3 15,4 7 1-15,4 8-2 0,6 6 1 16,-4 16-5-16,8 5 5 0,8-13-7 16,2 4 0-16,7 2-7 0,4-7 10 0,-1 1-20 15,9-12 13-15,5-10-3 0,1-2 0 16,7-3 0-16,-2-12 5 0,2 3-4 0,5-11 3 15,2-4-2-15,1-9-3 0,25-12-2 16,-5-8-2-16,-11-12 7 0,4-2 2 16,-1-17 15-16,1-7 10 0,-7 0 11 0,-16 7 12 15,2 2 9-15,-2 5 15 0,-4 12 13 16,-4 8 19-16,0 7-6 0,-6 4-16 16,11 1-4-16,-8 3-27 0,1 5-5 0,-1 6-10 15,-3 4-4-15,0 0-6 0,0 0-2 16,3 32-6-16,-3-10-5 0,3 11-2 15,-3 9-2-15,11 12-1 0,-5 7-2 0,1-1-9 16,6 0 3-16,7 13-2 0,-6-16-13 16,5-1-25-16,-8-2-32 0,2-1-26 0,3-10-44 15,-9-11-47-15,6-6-65 16,-3-5-49-16,-3-9-62 0,0-6-85 0,-1-3-167 16,-6-3 42-16,0 0 51 0,10-24-319 15,1 5-302-15</inkml:trace>
  <inkml:trace contextRef="#ctx0" brushRef="#br0" timeOffset="109574.07">23393 14545 2522 0,'3'-11'112'0,"1"1"-10"0,2 2-3 0,7 0-2 0,1-3 5 0,6-3-9 0,6-3-5 0,-6 6 3 15,10-7-11-15,0 3-13 0,18-12 1 0,1 6-12 16,5-1-6-16,2 4-8 0,-6 0-15 15,3 4-44-15,-13 2-50 0,-7-1-50 16,-6 8-61-16,-6-5-70 0,-1 6-77 16,-7 1-127-16,-4 0 15 0,-9 3-194 0,0 0-129 15</inkml:trace>
  <inkml:trace contextRef="#ctx0" brushRef="#br0" timeOffset="109789.18">23626 14745 1914 0,'-27'21'61'0,"8"-3"2"0,5-3 2 15,4-2 7-15,1-5 16 0,1-1 24 16,2 0 19-16,6-7 13 0,0 0-4 16,0 0 0-16,0 0-14 0,0 0-7 15,60-19-12-15,-24 3-11 0,11-6-10 0,7-3-5 16,-1 6-12-16,-3-6-7 0,-1 0-5 16,2 0 3-16,2 0-11 0,-10 1-12 15,-6 10-29-15,-7-1-43 0,0 0-39 0,-3 8-33 16,-4-4-40-16,-3 4-30 0,0 0-29 15,-3 4-25-15,-1-3-28 0,1 6-72 16,-4-2-109-16,-13 2-200 0,20 2-136 0</inkml:trace>
  <inkml:trace contextRef="#ctx0" brushRef="#br0" timeOffset="113986.53">25210 14008 1986 0,'-4'-31'111'0,"-3"9"9"0,1 1 16 0,6 3-2 0,-7 4 5 0,4 3-5 0,0 0-13 0,-1 1-11 16,4 10-11-16,-7-15-11 16,7 15-9-16,0 0-12 0,0 0-2 0,0 0-6 15,0 0 1-15,14 44-11 0,-4-13 3 0,-1 4-2 16,2 12-4-16,2 3-3 0,-3 3-4 15,4-2 0-15,-5 5-3 0,2-1 0 16,-8-2 2-16,10-3-11 0,-3-3-1 16,-10-4-1-16,10-11-4 0,-3-1-17 0,-1-6-36 15,-2-3-49-15,-1-3-31 0,0-3-13 16,1-9-35-16,3-2-47 0,-7-5-55 0,0 0-49 16,0 0-94-16,23-28-51 0,-13 6-186 15,3 3-140-15</inkml:trace>
  <inkml:trace contextRef="#ctx0" brushRef="#br0" timeOffset="114289.47">25746 14137 1824 0,'27'-29'-41'0,"9"-5"27"16,4 7 28-16,1-4 18 0,-1 5 16 15,-1 2 7-15,-2 5 2 0,-10 6-3 0,-4 9 0 16,7-4 5-16,-10 8 0 0,7 0 4 16,-7 5 0-16,10 9 7 0,-7 7 1 15,7 14 3-15,-6 2-2 0,-8 9-8 0,-10-6 2 16,-1-1-3-16,-10 14-2 0,-7 0-11 15,-1-3 4-15,-5 1 2 0,-12-2-13 0,4-5 0 16,-11-6-4-16,4-5 2 16,6-14 5-16,-3-9-16 0,3-4-2 15,0-12-4-15,-6-8-2 0,6-7-6 0,2-19-2 16,4-3 1-16,1-8-4 0,13-5 0 16,4 5-6-16,6-5 9 0,1 12-5 0,-1 6-5 15,3 5 1-15,8 1-28 0,-1 7-31 16,1 0-27-16,5 4-28 0,5 7-32 15,3 2-48-15,0 3-62 0,-4 1-130 0,7 4-65 16,-7 4-157-16,10 3-103 16</inkml:trace>
  <inkml:trace contextRef="#ctx0" brushRef="#br0" timeOffset="116819.48">3193 16467 1889 0,'-11'6'123'0,"11"-6"6"0,-12 12-12 0,12-12-9 0,0 0 0 0,-4 7-9 0,4-7-3 0,0 0 13 0,0 0-8 0,60-12 8 0,-3-13-10 16,13-13-9-16,17-5-11 0,-5 4 0 15,9-4-1-15,2 0-10 0,-6 0-1 16,-7 4-8-16,3 2-16 0,-9 5-1 16,-5-4-7-16,-15 14 0 0,-8 2-1 0,-8 5-5 15,-8 0-4-15,-8 5-1 0,-1 0-11 16,-1 0-28-16,-7 5-15 0,-4-2-12 15,2 1-44-15,-4-5-33 0,-7 11-33 0,-7-16-20 16,0 7-30-16,-9-5-16 0,-5 3-38 16,-1 0-29-16,-8 3-40 0,-8-2-350 0,5 6-171 15</inkml:trace>
  <inkml:trace contextRef="#ctx0" brushRef="#br0" timeOffset="117103.15">3886 15831 1996 0,'0'0'39'0,"0"-8"25"16,0 8 13-16,3-17 6 0,-3 17 0 0,11-19-8 15,2 12 3-15,4 0 1 0,2 0-2 16,5 3-1-16,3 4 2 0,-1 0-14 16,8 3 5-16,9 5-12 0,10 6-1 0,4 4 1 15,0 0-6-15,-5 4-6 0,-4 3 6 16,-5 4 0-16,-3 9 6 0,-3-1 7 16,-4 6-2-16,-3 5 5 0,-11 2 3 0,-8 0-11 15,-1 5 0-15,-7-2-6 0,-10 1-12 16,1 0 9-16,-5-4-13 0,2-1-3 15,-4-5 1-15,-1-12-7 0,-2-3-6 16,5-8-2-16,1 0 0 0,1-8-36 16,-2-1-33-16,1-2-27 0,4 1-36 0,-1-4-39 15,7-7-48-15,-13 7-60 0,9-7-83 16,4 0-142-16,0 0 37 0,0 0-216 0,0 0-159 16</inkml:trace>
  <inkml:trace contextRef="#ctx0" brushRef="#br0" timeOffset="118773.03">22533 16440 1981 0,'-7'-23'54'0,"3"5"15"0,1 6 20 0,0 2 10 0,0 3-3 0,3 7-12 0,-3-15-13 16,3 15-6-16,-4-7-9 0,4 7-3 16,0 0-3-16,0 0 1 0,0 0 1 0,0 0 6 15,20 42 2-15,-10-20-4 0,0 8 24 16,4 1-9-16,-4 16 8 0,-1 3-3 15,-2 0-12-15,3 0-14 0,-3 4-4 16,-1-13 6-16,1 9 5 0,-4-10-5 0,-3-5-5 16,4-2-4-16,-1-7 2 0,-3-1-13 15,-3-4 1-15,3-1-6 0,0-8 5 16,0 3 0-16,0-2-5 0,0-13-6 0,0 7-26 16,0-7-46-16,0 0-40 0,0 0-43 15,0 0-46-15,10-31-43 0,0 20-43 16,-7-3-60-16,7 3-118 0,0-4 3 0,3 2-188 15,4-5-127-15</inkml:trace>
  <inkml:trace contextRef="#ctx0" brushRef="#br0" timeOffset="119156.84">23259 16487 1827 0,'17'-10'-22'16,"-7"6"5"-16,-10 4 1 0,17-11 8 15,-7 9 16-15,3-2 14 0,-13 4 7 16,30-1 10-16,-16-2 5 0,-14 3 0 0,36 4 1 16,-16 2 0-16,3-1-5 0,1 5-1 15,2 8 1-15,1-1-1 0,-3 6-3 0,6 7 6 16,-3 7-2-16,-11-8 3 0,-7 2-3 16,-1 5 0-16,-2-3 2 0,-2 6-4 15,-8-3-1-15,-10 14 3 0,-2-1 2 0,7-14-3 16,-15 2 2-16,0-9 9 0,7-9-4 15,1-3-1-15,-11-7 6 0,4-9-4 16,0 3-3-16,-4-10 2 0,1-3-6 16,-4-5 0-16,3-3-5 0,-10-14 5 15,17 2-11-15,7 0-4 0,-10-7-4 0,9-1 3 16,7 5-4-16,1 1-8 0,6-7-1 16,-3 6-2-16,15-13-8 0,-8 6-28 0,10 13-30 15,-2-2-28-15,9 4-36 0,-1 4-34 16,3 1-51-16,-3 7-64 0,7 1-135 15,0 3-12-15,3 2-131 0,3 3-51 0</inkml:trace>
  <inkml:trace contextRef="#ctx0" brushRef="#br0" timeOffset="119509.39">24546 16665 1711 0,'0'0'117'0,"0"0"0"0,0 0-1 0,0 0-3 0,0 0-1 0,-17 5 3 0,17-5-1 15,0 0 0-15,0 0-4 0,0 0-1 16,0 0-12-16,0 0-14 0,0 0-3 0,0 0-10 15,44-18-19-15,-24 11 9 0,6-1-5 16,7-2 1-16,2-2-17 0,1-1-14 0,4 3 2 16,-4-1 7-16,1 3-8 15,0 0 2-15,0-2 3 0,-4 4-11 0,-3-1-2 16,0 2-33-16,0-2-33 0,-6 4-30 0,-2-1-32 16,2 1-30-16,-4 0-41 0,-7 1-45 15,1-1-46-15,-1 1-135 0,-7-2-20 16,-6 4-166-16,7-7-94 0</inkml:trace>
  <inkml:trace contextRef="#ctx0" brushRef="#br0" timeOffset="119807.58">24903 16165 1868 0,'-14'-10'132'0,"11"0"-9"0,-7 5-4 15,10 5-20-15,-6-10-8 0,6 10-14 0,0 0-4 16,0 0-7-16,0 0 20 0,-14 22-6 15,17-4 1-15,-3 2 6 0,0 10-3 16,0 5-2-16,4 20-4 0,3-5-6 0,-1 2-7 16,4 1 2-16,7-1-9 15,-10 1-5-15,6-3-1 0,-10-8-4 0,7-6-8 16,3 8 3-16,1 1-5 0,-7-12-3 16,-4-8 3-16,3-8-4 0,-2 1-7 0,2 0 2 15,2-10-12-15,-8 3 6 0,6-4-27 16,-6-7-61-16,0 0-54 0,0 0-62 15,0 0-66-15,0 0-88 0,0 0-168 0,-6-37 44 16,9 20 61-16,0-1-165 0,3-3-64 16</inkml:trace>
  <inkml:trace contextRef="#ctx0" brushRef="#br0" timeOffset="121469.17">26346 16349 1705 0,'0'-12'53'0,"0"12"-6"0,0 0 2 0,-4-14-2 0,4 14-4 0,0 0-3 0,4-8-10 0,-4 8 1 0,0 0 7 16,0 0 14-16,0 0 12 0,0 0 4 15,0 0 1-15,0 47 7 0,4-24 4 0,-4-2-4 16,10 13-3-16,-7 0 12 0,0 2-13 16,3 2 1-16,5 13 1 0,-1-1-11 15,-4-9 11-15,-2-7-7 0,6 15 4 16,-3-12-9-16,-4-2 6 0,7-3-7 0,-10-7-2 16,7-3-11-16,-4-1-3 0,0-4-4 15,-3-5-1-15,4 4 0 0,-4-4 3 16,0 1 17-16,3-4-6 0,-3-9 2 15,-3 18-4-15,3-18-6 0,3 13-2 0,-3-13-4 16,0 7-5-16,0-7-9 0,0 0-2 16,0 0-42-16,0 0-45 0,0 0-47 0,0 0-56 15,0 0-55-15,6-39-83 0,4 26-129 16,1-5-63-16,2 0 52 0,-3-1-206 16,3-1-145-16</inkml:trace>
  <inkml:trace contextRef="#ctx0" brushRef="#br0" timeOffset="121786.98">27220 16640 1976 0,'0'0'73'0,"0"0"-6"0,0 0 1 16,0 0-7-16,0 0-2 0,6 8 6 0,-6-8 2 15,0 0-1-15,0 0 2 0,0 0 12 16,0 0 4-16,0 0-2 0,0 0 13 16,43-11-12-16,-23 5-13 0,10-1-6 0,10-2-2 15,-2-4-8-15,17 1-13 0,2-4 17 16,-13 4-20-16,-4 5-5 0,0-3-7 16,-4 2 0-16,-2 2-3 0,-5 2-15 15,-2 1-37-15,-3 3-32 0,-4-1-23 16,4 1-40-16,-2 0-51 0,-22 0-48 0,30 0-75 15,-19-3-125-15,-1 0-2 0,-10 3-138 16,6-5-65-16</inkml:trace>
  <inkml:trace contextRef="#ctx0" brushRef="#br0" timeOffset="122079.98">27400 16112 1736 0,'-24'-17'108'0,"4"3"1"0,4 6-6 15,5-3-13-15,1 5-14 0,4 2-5 16,6 4-10-16,0 0-6 0,0 0 4 0,0 0-3 16,0 0 4-16,0 35-4 0,6-12 9 15,4 12 4-15,7 12-1 0,-1 3-6 16,-2 3 8-16,-1 0-4 0,7-2-7 0,1 2-3 16,1-3-4-16,-1 3-5 0,2-6 1 15,-3 0-6-15,0 2-5 0,-10-16 18 16,0-4-18-16,-3-8-3 0,10 8-7 15,-11-9-2-15,1-2-6 0,-1-4-12 16,-2-3-13-16,-1-4-54 0,-3-7-53 0,0 0-66 16,0 0-74-16,0 0-127 0,0 0-86 15,7-32 43-15,0 14-157 0,-4 0-81 16</inkml:trace>
  <inkml:trace contextRef="#ctx0" brushRef="#br0" timeOffset="122642.24">28686 16292 1777 0,'10'-5'64'0,"-3"-1"-8"0,-7 6-8 16,0 0 0-16,9-7-6 0,-9 7-6 15,0 0-2-15,0 0 0 0,0 0-5 0,0 0-4 16,0 25 1-16,0-25-3 0,-12 24-6 15,-2-10 1-15,1-2 0 16,-4 4-3-16,1-4-3 0,6 1 1 0,-7-5-1 0,4 0 1 16,-1-2 0-16,1-1-5 0,-4 2 1 15,-2-4-3-15,5-3 2 0,14 0-3 16,-30 0 4-16,30 0 5 0,-30-7 9 0,13-1 4 16,0 2 5-16,4-2-1 15,-4-9-3-15,8 6 3 0,-2-7-1 0,5-4-6 16,2 4 3-16,1-9 0 0,10 4-1 15,-4-4 10-15,0 4 1 0,8-8 6 16,-5 10-1-16,4-2-1 0,-7 9-9 0,1-3-5 16,3 6-3-16,-4-3 3 0,7 10-9 15,-10 4 1-15,23-3 5 0,-23 3-3 0,37 16-2 16,-17-1-1-16,7 4 6 0,6 13 4 16,4 4-3-16,-1 2 6 0,-3 5 9 15,-9 1-1-15,6 4 17 0,-3-3-13 16,-8-3 11-16,-2 5 4 0,0-4-15 15,-7-8-1-15,-4-2 1 0,1-6 3 0,-4-2-17 16,-3-6 0-16,0 5 8 0,-3-6-15 16,0-4 19-16,-7 1-15 0,3 0-1 15,-3-2 0-15,-6-3-12 0,-1-1-14 0,0-3-23 16,7 1-31-16,-6-4-34 0,-2 5-43 16,6-7-46-16,-2 5-54 0,1-5-76 15,-4-1-187-15,4 4 42 0,-3-2 47 0,5 1-143 16,11-3-50-16</inkml:trace>
  <inkml:trace contextRef="#ctx0" brushRef="#br0" timeOffset="122936.18">27183 17955 1780 0,'-10'5'182'0,"10"-5"3"0,0 0 0 0,-17 0-19 0,17 0-21 0,0 0-5 0,0 0-13 0,0-21-1 16,10 6-8-16,7-3-17 0,-1 1-11 15,21-10-9-15,0 0-8 0,16-3-4 16,10-5-9-16,8 2-11 0,5 1-24 15,-6 0-63-15,-7 11-54 0,-3 4-53 0,-3-1-68 16,-16 3-102-16,-5 5-170 0,-13 3 38 16,-6 2-222-16,-8 5-165 0</inkml:trace>
  <inkml:trace contextRef="#ctx0" brushRef="#br0" timeOffset="123138.29">27356 18155 2048 0,'-24'9'85'0,"8"0"-4"0,13-8-13 0,3-1-4 16,0 0-8-16,0 0-8 16,57-25 0-16,-21 13-8 0,15-11-3 15,-2 1-3-15,5-3-5 0,-8 3-2 0,1-3-3 16,3 0-5-16,-4 3-5 0,-3-2-14 16,-5 6-33-16,-5 7-27 0,-6 1-28 0,-1-1-27 15,-3 1-45-15,-2 6-47 0,2-1-68 16,-7-1-332-16,5 2-106 0</inkml:trace>
  <inkml:trace contextRef="#ctx0" brushRef="#br0" timeOffset="123991.54">29066 17377 1827 0,'4'-21'40'0,"-1"2"-3"0,3 2 8 0,8-1 2 0,-1 1 1 0,11-3-8 0,-5 7-1 0,1 6 0 16,1-1 0-16,-2 2 2 15,5 10 1-15,2 3 3 0,-5 7-5 0,1 7 1 0,-1 7 4 16,-4 12 0-16,-4 7-1 16,-10-2 10-16,-6 7-1 0,-7 7 10 0,-4-2 4 15,-2-2-1-15,-11 9 11 0,7-11-2 0,-3-3 5 16,0 0-3-16,-4-4-11 15,7-9-2-15,7-10 1 0,2-4-2 0,1-6-7 16,1-5-9-16,2 1 1 0,4-3 0 16,3-10-6-16,10 12-9 0,-10-12 9 15,36 3-15-15,1-6-13 0,7-4-53 0,16-5-55 16,6-4-52-16,17-6-64 16,-3-6-86-16,0-9-155 0,-3-3-27 0,-3-5 50 15,-8 1-126-15,-6-6-57 0</inkml:trace>
  <inkml:trace contextRef="#ctx0" brushRef="#br0" timeOffset="124270.24">30373 17392 1694 0,'0'0'65'15,"10"-7"-9"-15,-10 7-5 0,0 0-5 0,0 0 10 16,0 0 5-16,26 14 6 0,-15-1 2 16,-5 2 2-16,4 6 6 0,-4 1-1 15,2 0 7-15,-5 6-4 0,0-3 3 0,4 3-2 16,-11 1 14-16,8-1-8 0,-11-3 4 15,4 0 13-15,-8-3-2 0,2 0 5 16,2-4 5-16,-2-5 3 0,-5-4-11 16,-3 0-5-16,-3-12-2 0,20 3-13 0,-40-21-13 15,17-1-10-15,-4-13-26 0,3-2-40 16,2-1-35-16,11 6-33 0,8 2-33 16,6-1-24-16,4 2-26 0,7-4-28 15,2 6-23-15,11-9-47 0,9 2-43 0,5-4-59 16,2 6-47-16,10 2-222 0,1 2-123 15</inkml:trace>
  <inkml:trace contextRef="#ctx0" brushRef="#br0" timeOffset="125341.27">30856 17117 1814 0,'16'-2'-2'0,"-2"2"19"0,-14 0 30 15,0 0 16-15,27 12 16 0,-24-2 9 16,10 8 4-16,-5 7 4 0,1 5 3 16,-2 5 3-16,-1 15 10 0,5 7 3 15,-8 3-9-15,0 5 6 0,4 0-8 0,-4-2-6 16,0 2 4-16,8-5-13 0,-1-5-9 15,-1-3-13-15,-2-12 2 0,0-11-7 16,0-4-12-16,-7-4 8 0,3 0 30 0,-3-2 33 16,3-9 44-16,-3 0 20 0,0-10-13 15,0 0-20-15,0 0-12 0,-24-25-23 16,5-17-7-16,2-5-13 0,-10-28-19 0,5-6 0 16,1-1-17-16,4-5-4 0,7 9-15 15,1 0-7-15,9 16 1 0,0-1-6 0,3 8-3 16,3 3-3-16,-2 9-6 15,10-4-3-15,-1 4-5 0,-1 8 5 0,15-5-7 16,3 3 4-16,-3 12-7 0,-3 5-6 16,-4 6-1-16,6 6 1 0,4 2 0 15,3 9 1-15,5 8-3 0,11 18 3 0,-2 3-5 16,7 18 8-16,-5 10-3 0,-9 3-1 16,-6 7 2-16,-1-3 2 0,0 4 2 15,-13-4 0-15,-6-12 2 0,-1-2 2 0,-4-3 0 16,2-13 0-16,-8-8-2 15,4-8 8-15,-4-4 4 0,0-5 32 0,-3-3 1 0,0-9-5 16,0 0-10-16,0 0-2 16,-60-28-4-16,24 0 0 0,-1-2-10 0,1-1-2 15,-4-1-4-15,6 6-3 0,5 5-2 16,2 6-4-16,3 5-1 0,-6 6-10 16,3 4 7-16,-3 1-5 0,0 6 0 0,4 4-5 15,-4 3 2-15,-10 11-1 0,10-1 4 16,9 1-2-16,2-3-1 0,5-1-1 15,1-2-6-15,10-1 1 0,-4-4 0 0,3-1 1 16,8-2 5-16,-4-11-3 16,20 4 4-16,-20-4 1 0,40-15 1 0,-10-2-3 0,17-14 0 15,-7 2 0-15,0-7 5 0,0 1-7 16,-7-2 4-16,-3 2-2 0,4 3 0 16,-8 3 9-16,-6 13-8 0,0-1-4 0,-3 0-3 15,-4 6 6-15,7 3-2 16,-3 1-5-16,3 1 0 0,0 6-1 0,0 6-2 15,3-1 8-15,1 5-6 0,6 7 10 16,3 11-8-16,-6-1 3 0,6 8 6 16,-6 3 1-16,-1-1-3 0,-3 3 5 0,-9-8 0 15,-4-1-2-15,-1-5-1 0,2-2-2 16,-4-6 8-16,2-6 2 0,-5 1 1 16,3-5 3-16,-1-2 0 0,-6-6 1 0,0 0-7 15,20-25 4-15,-10 5-2 0,-3-5-3 16,3-11-2-16,0-14 1 0,0 17-10 15,0-3 5-15,-4 4-2 0,5 0 1 16,-2 4 0-16,1-2-7 0,1 13 3 0,-5-4-1 16,4 6-4-16,4 8-1 0,-5 4-4 15,-9 3 9-15,30 3-5 0,-17 4 2 16,8 8 3-16,-7 3-1 0,5 4 0 0,5-2 1 16,-4 3 7-16,-1-2 0 0,-2-3 0 15,0-2 6-15,-4-4 1 0,0-2 0 16,1-10 1-16,2 0 1 0,-16 0-3 0,34-14 4 15,-17 1-4-15,-4-7 5 0,4-5-5 16,-8-3-3-16,1-3 5 0,-2 10-1 16,-2-2 0-16,0 6 4 0,-2 2-2 0,-1 0-1 15,0 5 3-15,0-3-9 0,-3 13 1 16,0 0-2-16,0-7 0 0,0 7-2 16,0 0-1-16,0 0 3 0,0 0-1 0,5 42-2 15,-2-27 5-15,0-1 2 0,3 4 1 16,-2 0-3-16,2 0-3 0,-3-4 6 15,2 4-13-15,1-4-44 0,-6 0-39 16,3 3-42-16,-3-5-47 0,-3 4-48 16,0 0-49-16,-5 8-44 0,-1-2-43 0,-4 6-111 15,-11 12-90-15,1 4 46 0,-11 4-306 16,-5 7-313-16</inkml:trace>
  <inkml:trace contextRef="#ctx0" brushRef="#br0" timeOffset="125570.45">31470 18320 2439 0,'-74'29'63'0,"15"-11"35"0,2-4 54 0,16 0 22 0,19-7 36 0,-5 1 25 16,16-6 19-16,-2-4-4 0,13 2-16 0,0-21 3 16,37-13-5-16,23-11-7 0,23-10-11 15,41-15-13-15,9-3-28 0,14-4-14 16,9-2-9-16,1 0-18 0,-4 0-18 0,-6 4-6 16,6 12-14-16,-13 1-12 0,-30 16-20 15,-10 8-16-15,-10-2-30 0,-10 8-15 16,-19 10-40-16,-19 7-46 0,-8 2-44 15,-11 8-45-15,-2 3 2 0,-8 4-23 16,-13-2-41-16,3 11-29 0,-6-3-35 0,-7 10-43 16,-4 3-63-16,-5-1-203 0,1 7 37 15,-2-5 67-15,1 3-286 0,-2 0-279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0T06:12:42.7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1579 6290 2371 0,'-19'-4'58'0,"19"4"3"0,0 0-3 0,0 0-6 0,0 0 1 0,0 0 6 0,-17 18 8 0,17-7 1 0,3 9 7 16,0-2 1-16,0 8 2 15,5 10 5-15,5 9 7 0,-4 5-3 16,5 1 1-16,-10 3-7 0,8-4-3 0,-12-8-9 16,11 8 1-16,-1-3-9 0,-10-9-2 15,6-5 0-15,-3-8-11 0,1 3-7 0,0-6 1 16,-1-3-4-16,-3-3-8 0,3-1 0 15,-3-4 5-15,4 3 22 0,-1-4 23 16,-3-3 25-16,0-7 32 0,0 15 10 0,0-15-16 16,0 0-7-16,0 0-18 15,0 0-9-15,0 0-12 0,0-50-6 0,0 22-12 16,-3-7-6-16,-1-5-15 0,1-11-9 0,-4-8 2 16,0 0-2-16,-2-1-9 15,5 2-1-15,1 2 2 0,3 5-3 0,-3 8-4 16,3 8-7-16,-4 0-3 0,4 5-5 15,4 3-2-15,-1-6 0 0,0 8 0 0,-3 3-6 16,7-2 7-16,2 3-9 0,2 6 3 16,5-3 4-16,5 3-10 0,2 5-2 15,0 3 3-15,-3 1 2 0,4 6 0 0,-1 0-1 16,3 3 2-16,-2 4-6 16,2 4 0-16,-2 2-1 0,-8 3 5 0,5 7 1 0,-1 0-5 15,-7 4 4-15,-7 3 3 0,2 2 0 16,-8 4 5-16,-14 9 0 0,-2-1-3 15,-1 2-1-15,-7-6-4 0,8-8-12 16,-17 0-18-16,6 4-22 0,10-11-31 16,-7-8-27-16,5 4-40 0,2-7-29 0,7-2-34 15,-4-1-50-15,4-4-39 16,1-1-69-16,2-5-96 0,7-1-82 0,-3 7 57 16,3-7-316-16,0 0-298 0</inkml:trace>
  <inkml:trace contextRef="#ctx0" brushRef="#br0" timeOffset="867.63">1476 7960 2440 0,'0'0'77'0,"-27"-10"20"0,27 10-1 0,-6-18-20 0,9 5 8 0,4-3-17 15,2-7-5-15,8-2-9 16,17-11-7-16,2 7 2 0,-3-4-10 0,-3 11-1 16,-6 2-5-16,3 5-7 0,-4 5 9 15,-3 2-8-15,3 8 7 0,-6 0-8 0,0 4 14 16,-4 10 5-16,7 5 7 0,-9 5 14 16,-5 11 5-16,0 12-4 0,-6 0 2 15,-6 13 5-15,-11 9-3 0,4-10 4 0,-1 0 3 16,4 4-5-16,-3-2-5 15,-4-4 0-15,11-6-5 0,-7-2-3 0,6-12-8 0,7-6-1 16,0-12-5-16,0 1-1 0,0-8 0 16,7 4 7-16,3-7 16 0,3-3 11 15,7-6 7-15,3-3 2 0,8-1-1 0,8-9-8 16,12-5-3-16,-12 0-2 16,12-1-7-16,1-6-7 0,-11 1-5 0,-1 5-7 0,-14 5-1 15,4-3-3-15,-7 6-4 16,1-3-20-16,-10 7-2 0,2-2-9 15,1 0-23-15,-8 8-17 0,-9 1-15 0,18-6-21 16,-18 6-23-16,0 0-26 0,16 13-34 16,-16-13-30-16,6 12-36 0,-6 1-39 15,0-2-47-15,-3-3-76 0,0 9-161 0,-1-9 2 16,-2 1 54-16,6 0-303 0,0-9-275 16</inkml:trace>
  <inkml:trace contextRef="#ctx0" brushRef="#br0" timeOffset="2162.73">1570 10812 2349 0,'-10'-12'65'0,"2"-4"24"0,-5 1 2 0,1 5 16 0,-2 1 4 0,1-1 2 0,2 4 7 0,1-3-20 15,-2 3-16-15,12 6-20 0,-18-4 11 16,18 4-1-16,-26 11-11 0,13 7-18 0,-1 7 3 15,7 7-8-15,-9 18-12 0,12 8 10 16,1 2-11-16,6 3 3 0,-6-2-6 16,10-3 5-16,3-2-1 0,3-1-11 0,4-10 6 15,-7-12 3-15,0-4-3 16,0-8 7-16,0-2 28 0,4-9 22 0,2-4 10 16,1-9 5-16,-17 3-3 0,39-28-5 15,-18 2-6-15,1-16-7 0,5-8-5 0,-13 0-6 16,5-4-2-16,-5 1 5 0,-7 14 16 15,-4 6 14-15,0 5 6 0,-3 9-3 16,0 1-13-16,3 1-14 0,5 3-16 0,-8 14-2 16,3-1-7-16,-3 1-10 0,13 22-1 15,-10 7-3-15,14 21-2 0,3 18 0 16,0 7 13-16,7 6 20 0,-3-5 25 0,-2 13 6 16,8-9 6-16,-13-5-8 0,10-2-5 15,-8-21-17-15,2-5 9 0,-7-13-10 0,-1-5-6 16,4-9 17-16,-4-8 33 15,-1-8 12-15,2-5-6 0,-14 1-7 16,34-32-9-16,-11-9-10 0,-10-11-10 0,11-4-8 16,-11-3-8-16,0 6-10 0,0-4-19 15,1 7-22-15,-4 3-27 0,-4 9-26 0,-2 9-49 16,2 4-57-16,-6 11-67 0,0-4-67 16,0 11-23-16,4 4-36 0,-4 3-40 0,0 0-55 15,0 0-80-15,7 35-191 0,-10-10 60 16,3 3 74-16,-4 8-479 0,0 15-520 15</inkml:trace>
  <inkml:trace contextRef="#ctx0" brushRef="#br0" timeOffset="2680.61">1879 12955 3115 0,'0'0'52'0,"7"-35"-6"0,-1 20 10 0,8-3 11 0,2-7-2 0,2 8-10 0,-1-3-6 16,5-3-6-16,2 4-1 0,-1 6-8 15,-3 2-1-15,7 4 10 0,-4 5-16 16,-6 4 0-16,6 5 5 0,-3 6-5 15,0 6 0-15,-7 5 4 0,-3 6-12 0,1 2 4 16,-11 6 0-16,3 2-7 0,-3-4 3 16,3 0-7-16,-3-4 3 0,-3-7-2 0,3-1-5 15,0-7 0-15,0-2-6 0,3-5-7 16,0-2 5-16,-3-8 1 0,10 7 0 16,-10-7 8-16,0 0 8 0,17 1 1 0,-17-1-3 15,0 0-3-15,21 6 1 0,-9-3 3 16,6 2-1-16,1 5 14 0,8 5-5 15,-7 5 8-15,20 10 0 0,-7 2 6 16,-3 6 9-16,0-1 6 0,-13-2 11 16,-1 5-2-16,-6-7-3 0,1-1-5 0,-8-4-3 15,-3-3-1-15,-7-3-4 0,-3 1-6 16,-3-7-9-16,-11 2-17 0,1-5-43 0,-14-5-46 16,7-4-40-16,-6-4-30 0,-1 0-13 15,1 0-20-15,3 0-19 0,-2-1-27 16,10-2-44-16,-2 3-88 0,-7-5-166 15,8 0 49-15,-4 0-251 0,6-5-215 0</inkml:trace>
  <inkml:trace contextRef="#ctx0" brushRef="#br0" timeOffset="3512.9">2279 15405 2171 0,'13'-15'72'0,"-2"-2"15"0,5 2 3 0,-2-6 0 0,-1 4 0 0,14-4-2 0,3 2-5 15,13-6 5-15,-6 4-7 16,-7 10-2-16,7 0-4 0,-1 8-7 0,7 3 1 15,-5 3 9-15,17 12 8 0,5 6 4 16,-9 8 2-16,-8 4 7 0,1 5 2 16,-1 16 1-16,-4 2 1 0,-18-4-7 0,-4 4-3 15,-4 1-3-15,-7-3-7 0,-3 4-6 16,-9-3-10-16,-7 0-2 0,-1-5-7 16,1-14-4-16,-1-5-4 0,1-6-1 15,4-6 9-15,-5-5 4 0,1-10-4 0,3-1-7 16,10-3-1-16,-34-21-3 0,15 0-7 15,5-9 3-15,-2-13-11 0,2-7 0 16,11 8-7-16,3-13 1 0,0 10-5 0,7-9-2 16,9 3-4-16,4 1-7 0,-3 5-36 15,6-1-36-15,-6 13-53 0,9-6-60 16,-2 11-59-16,-1 12-46 0,-7 3-72 0,5 3-141 16,-4 8-69-16,-1-1 54 0,-2 6-349 15,5 4-342-15</inkml:trace>
  <inkml:trace contextRef="#ctx0" brushRef="#br0" timeOffset="3997.24">3686 16490 2581 0,'0'0'84'0,"13"0"42"0,-13 0-3 15,0 0-3-15,0 0-5 0,0 0-8 16,0 0-8-16,0 0-8 0,0 0-7 0,0 0-8 16,0 0-12-16,0 0-6 0,0 0-4 15,-63 15-3-15,36 3-5 0,-16 11-4 16,4 6-5-16,-15 13-10 0,0 2 5 16,1 5-4-16,7-3-3 0,12-9-4 15,4-4 3-15,10-1-3 0,7-8-12 0,2-5 1 16,11-2 10-16,-3-7 0 0,6-2 8 15,5-3 1-15,11 3 7 0,5-7 5 0,-1 3 1 16,7-5 7-16,7 1 8 0,-4-6-2 16,13 0 4-16,2-3-2 0,-9 6 5 15,5-2 4-15,6 2-1 0,-3 5-3 0,-11 2 4 16,-6 1 7-16,3 3 0 16,-3 3-1-16,-17 1-2 0,4 7-3 0,-7-3-5 15,-10 6 0-15,-6-2-3 0,-1 10-9 16,-13 7-3-16,-7-1-12 0,8-13 3 15,-11 10-9-15,-4-7-2 0,11-11-16 0,3-5-15 16,-3-3-25-16,-1-3-38 0,4-8-34 16,-4-4-31-16,5-4-42 0,-4-2-25 15,2-9-33-15,12 9-39 0,-1-10-44 0,-4-2-74 16,7 0-162-16,4 0 20 0,6-5 56 16,4 4-299-16,-1 2-262 0</inkml:trace>
  <inkml:trace contextRef="#ctx0" brushRef="#br0" timeOffset="5747.74">4229 6710 2365 0,'-22'0'159'0,"1"1"7"0,7-1 14 0,14 0 7 0,-16 4-2 0,16-4-5 15,0 0-12-15,0 0-15 0,0 0-19 0,0 0-12 0,67-46-9 16,7 12-5-16,25-7-6 0,1 1-4 16,33-10-4-16,11-1-6 0,0 1-10 15,-2 4-5-15,-31 14-9 0,-12 4-7 0,-9 3-3 16,-6 3-12-16,-21 8-41 0,-13 3-47 15,-10 5-50-15,-10-2-44 0,-7 7-23 16,-6-2-4-16,-4 3-7 0,-13 0-20 16,0 0-17-16,0 0-19 0,0 0-7 0,0 0-13 15,-56 10-7-15,19-8 12 0,-6 1 20 16,3 0 3-16,-7-3 22 0,11-3 21 16,-7 0 53-16,5-5 48 0,5 1 32 0,6-3 32 15,1-2 21-15,6-1 26 0,0 1 33 16,3-3 29-16,4-2 21 0,6 2 13 0,1-1 2 15,-1 0 1-15,4 3-9 16,6 1-11-16,-3-1-10 0,7-2-9 0,6 5-7 16,0-1-8-16,10 4-3 0,1 2-9 15,2 5-4-15,4 3-3 0,10 5-2 0,10 9-7 16,1 7-2-16,-2-1-2 0,-8 13-1 16,8 11 10-16,-9 7-3 0,-13-1 0 15,-10 5-2-15,-14 2-4 0,-9 5-5 0,-8 12-6 16,-2-2 0-16,-8-2-4 0,1-9-4 15,6-11-1-15,-3-7-23 0,7-13-27 16,-10 6-27-16,5-11-37 0,6-6-41 16,-2-7-50-16,1-2-69 0,0-5-82 0,-1 3-141 15,4-4 47-15,1-1-185 0,-2 1-109 16</inkml:trace>
  <inkml:trace contextRef="#ctx0" brushRef="#br0" timeOffset="6912.59">15289 5422 1903 0,'0'0'144'0,"-23"6"31"0,23-6 23 0,-17 1 9 0,17-1 3 0,0 0-8 16,0 0-3-16,0 0-5 0,0 0-1 15,0 0-15-15,0 0-13 0,0 0-16 0,60-34-10 16,-9 14-19-16,-5-2-9 16,4-2-8-16,7 2-12 0,0 0-11 0,-1-3-6 15,-6 5-8-15,-7-3-6 0,4 6-18 16,-14 2-42-16,-3 5-43 0,-6 0-61 0,-8 2-78 16,-2 5-54-16,-11 2-28 0,-3 1-50 0,0 0-71 15,0 0-171-15,-20 17 67 0,-7 3 48 16,-16 7-236-16,-1 6-171 0</inkml:trace>
  <inkml:trace contextRef="#ctx0" brushRef="#br0" timeOffset="7123">15230 5761 2031 0,'-7'11'77'0,"0"-4"40"16,4-1 34-16,3-6 16 0,0 0-9 0,0 0-11 16,0 0-10-16,0 0-6 0,60-25-15 15,-27 10-13-15,24-8-5 0,0 1-9 0,13-8-6 16,-7 7-9-16,-6 1-10 15,6 0-2-15,-6-2-9 0,-8 5-5 0,1 1-24 16,-13 8-40-16,-7-2-40 0,-3 7-30 0,-7-3-33 16,-1 4-15-16,-5 1-29 15,-1 3-29-15,-2-3-46 0,-11 3-69 0,19 3-136 16,-19-3 23-16,10 3-178 0,-10-3-96 16</inkml:trace>
  <inkml:trace contextRef="#ctx0" brushRef="#br0" timeOffset="11798.51">17072 5065 1855 0,'-3'-11'128'0,"-3"4"6"0,6 7 8 0,-7-7-3 0,7 7-3 0,0 0-13 0,0 0 2 0,0 0 9 16,0 0 2-16,-17 27 9 0,14-9 2 15,3 7 7-15,3 5 2 0,-6-3-2 16,6 10-8-16,5 16-9 0,-13 0-12 15,5 4-10-15,-3-2-6 0,3 1-14 16,8-2-6-16,-13-1-9 0,2-9-2 16,14-6-9-16,-11-2-8 0,0-7-9 0,6-1-19 15,1-6-23-15,-4-1-15 0,0-7-11 16,8 1-16-16,2-7-35 0,-7-1-21 0,8-7-33 16,-7 3-14-16,-7-3-26 0,0 0-23 15,23-15-16-15,-20 5-17 0,4-5-10 16,-4 0-7-16,0-5-11 0,8-1 6 0,-8-4 20 15,4 0 6-15,-1-7 31 0,1 2 8 16,-1 5 20-16,1-7 20 0,3 0 17 16,3 1 18-16,1-12 21 0,2 9 27 0,-5 6 23 15,-2 1 20-15,9-3 21 0,4-5 22 16,-5 5 24-16,4 2 10 0,-9 8 12 0,9-2 10 16,-8 4 1-16,4 3-8 0,-1 2-10 15,-6 4 0-15,0 4-3 0,6 1 0 16,-5 3-6-16,-11 1-5 0,30 12 2 15,-17-2-7-15,1 5-3 0,-8 8-5 16,4 2-3-16,-3 2-4 0,-1 5-2 0,-2-1 0 16,3-5-12-16,-4 3 1 0,0-4-2 15,-3-5-7-15,7 2 1 0,-1-4-4 0,1-1 2 16,3-5-3-16,-7 4 0 0,7-7-3 16,-3 4 3-16,3-2 10 0,0-4 13 0,1 3 6 15,-5-1 6-15,7 4 12 0,-7-1 1 16,8 1 7-16,-11 2 3 0,7 3 7 15,-7-3 14-15,5 5 3 0,-8-2-5 0,0 4-4 16,-3 0-7-16,-5 3-18 16,-5 3 1-16,-4 0-3 0,1-3-9 0,-8 0 0 15,8-3-3-15,-11 0-8 0,4-8-3 16,-1 3-8-16,8-10-32 0,-1 0-28 0,-7-2-17 16,5-2-47-16,2-3-26 0,1 0-35 15,2-3-32-15,-5-4-56 16,5 2-46-16,4-5-106 0,7 0-67 0,-5-2 40 0,13-1-196 15,-2-5-118-15</inkml:trace>
  <inkml:trace contextRef="#ctx0" brushRef="#br0" timeOffset="12032.9">18006 5565 1890 0,'13'-5'85'0,"1"-1"24"0,-1 5 21 0,3-5 17 0,-2-5 8 0,-1 7-3 15,4-3-17-15,-1-1-10 0,11-2-11 0,3-2-11 16,11-4-17-16,-8 7-4 0,4-7-12 16,16-2-10-16,-16 4 0 0,-1 7 0 0,-6-1-12 15,-3 4-15-15,0-2-25 0,-8 1-41 16,1 3-41-16,1-2-35 0,-8 3-52 16,-13 1-49-16,20-3-47 0,-17 0-124 0,-3 3-62 15,10-7-232-15,-10 7-170 16</inkml:trace>
  <inkml:trace contextRef="#ctx0" brushRef="#br0" timeOffset="12284.08">18396 5047 2088 0,'0'0'113'16,"0"0"4"-16,0 0 1 0,0 0-9 0,0 0 13 16,0 0 14-16,-16 20 11 0,12-1 6 15,8 10-9-15,-1 6 1 0,0 15-11 0,0 7-3 16,7-3-11-16,-3 5-6 0,3 3-11 15,0-4-11-15,1-1-4 0,-2 0-10 0,1-7-10 16,-4 3-2-16,5-15-5 16,-8-5-7-16,0-7-6 0,4-2-8 0,-4-7-6 15,0-1-10-15,-3-2-18 0,5-10-49 16,-2 2-53-16,-3-6-56 0,0 0-52 0,0 0-56 16,0-32-61-16,0 11-81 0,3 4-111 0,-3-6 50 15,3 1-285-15,0-3-239 16</inkml:trace>
  <inkml:trace contextRef="#ctx0" brushRef="#br0" timeOffset="13613.54">19526 5050 2186 0,'-10'-8'20'0,"10"8"23"0,0 0 27 0,-7-10 17 0,7 10 9 0,0-12 2 15,0 12-5-15,7-20 2 0,6 10-13 0,8-5-7 16,2 0-7-16,3 0-6 16,7 2 1-16,-3 1-14 0,0 7-5 0,0-3-1 15,0 11-3-15,-3-2-1 0,0 8-1 0,0 6 6 16,-4 4-4-16,-3 9 8 0,-13 1 6 15,-4 7 5-15,-6 2 0 0,-1 12 3 16,-9 1 2-16,-3 5 1 0,-18 9-3 16,0-2-5-16,12-11-3 0,2-2-3 0,-1-5-4 15,2-1-3-15,5-10-9 0,4-7 0 16,1-4-2-16,4-7-2 0,2 1 0 0,3-5-1 16,0 1 9-16,3-5 7 0,5 1 4 15,-2-4-1-15,-6-5 2 0,30 7 0 16,-14-7-2-16,5 0-4 0,-21 0-4 15,36-4-2-15,-6 4-6 0,-3-3-4 16,3-2-3-16,-6 2-2 0,9-3-26 0,-3-1-48 16,-6 6-47-16,6-5-54 0,-5-1-63 15,5-1-70-15,-6-2-81 0,3 3-153 0,-4-5-7 16,1-1 52-16,-5 1-306 0,2-5-267 16</inkml:trace>
  <inkml:trace contextRef="#ctx0" brushRef="#br0" timeOffset="13830.74">20582 5307 2378 0,'8'-15'93'0,"-5"5"1"0,-3 10 5 0,10-17 9 16,-7 6 1-16,7 2-9 16,0-4-10-16,7 1-6 0,3-4-10 0,3-2-11 15,7 2-3-15,-3 0-12 0,19-6 11 16,2 5-13-16,-12 2-25 0,1 0-40 0,-4 5-49 15,-3 2-47-15,-10 2-53 0,0 2-48 16,-7 4-46-16,4 3-102 0,-17-3-75 0,17 5-199 16,-11 5-135-16</inkml:trace>
  <inkml:trace contextRef="#ctx0" brushRef="#br0" timeOffset="13979.98">20747 5482 1796 0,'-18'15'-61'0,"15"-5"22"16,-7-2 37-16,7-3 32 0,3-5 18 15,0 0 1-15,0 0 1 0,0 0-7 0,43-17-3 16,-22 6-3-16,1 1-4 0,5 0-4 16,-4-1-5-16,11 0-1 0,2 1 2 15,-3-2-47-15,1-1-57 0,-4-2-58 0,0 0-505 16,3-3-139-16</inkml:trace>
  <inkml:trace contextRef="#ctx0" brushRef="#br0" timeOffset="14248.23">21466 4825 1954 0,'3'-15'91'0,"-3"5"14"16,-3 0 9-16,3 10-7 0,0-12 6 15,0 12 0-15,0 0 10 0,0 0 19 16,0 0 2-16,0 0 4 0,0 0-1 0,0 37 2 16,3-10-2-16,4 6-1 0,-4 2-4 15,4 2-6-15,-3 19-10 0,-1 1-11 16,3 0-8-16,-9 1-10 0,6-1-8 0,-3 3-10 15,10-5-9-15,-10 1-8 16,8-5-30-16,-5-8-44 0,0-8-42 0,3-2-52 16,-2-8-59-16,2-5-27 0,-3-2-42 15,5-11-57-15,-5-2-68 0,-3-5-150 16,0 0 17-16,19-23 50 0,-5 1-219 0,-1-8-156 16</inkml:trace>
  <inkml:trace contextRef="#ctx0" brushRef="#br0" timeOffset="14613.68">22070 4829 1995 0,'13'-19'47'0,"-7"1"-6"0,-3 4-1 16,5 1 23-16,-5 2 21 0,0 4 7 15,-3 7-8-15,0-15-3 0,0 15-10 16,-10-10-5-16,10 10-8 0,-16-2-7 0,16 2-5 16,0 0-2-16,-40 16-8 0,20-5-3 15,2 3-5-15,5 4-6 0,-4 0 8 16,11 2-4-16,-7-1 7 0,7 5 9 0,1-2 4 15,5 3 2-15,5-3 16 0,1 2-1 16,4-2 4-16,7 3 12 0,-1-3 10 16,14 10-5-16,3 0 13 0,4-1 9 0,-11-8 1 15,-2-2 4-15,-4 0-1 0,7 0 4 16,-11 1-13-16,1 0-4 0,0-2-7 0,-4-1-7 16,-3 5-9-16,-3-5-2 0,-11 2-4 15,4-1-8-15,-6 2-4 0,-8 1-5 16,-5-2-7-16,-5 3-5 0,1-6-11 0,-7-1-22 15,-4-2-20-15,4-3-19 16,3-5-28-16,-3-1-18 0,5 1-25 0,-2-2-15 16,3-2-26-16,1 0-26 0,-1-3-34 15,8 0-39-15,-4-6-54 0,3 1-75 0,4-2-137 16,0 0 33-16,6-1-296 0,0-2-263 16</inkml:trace>
  <inkml:trace contextRef="#ctx0" brushRef="#br0" timeOffset="16163.43">2730 12716 2312 0,'0'-11'84'0,"0"11"20"0,0 0 12 0,0 0-2 0,0 0 7 0,0 0-16 15,0 0 12-15,0 0-23 0,0 0 0 16,-51 22 2-16,25-2 3 0,-4 13 9 0,-10 2 7 16,-14 12-9-16,5 3-4 0,-1 8-7 15,-1 5-6-15,-1 1-5 0,-8 1-6 16,0 3-6-16,-1-3-6 0,1-1-6 0,0-1-5 15,7-2-4-15,2-7-7 16,8-4-2-16,7-10-5 0,9-5-6 16,7-6 4-16,4-5-11 0,-1-6-2 0,0-2-1 15,7-3-2-15,0-3 0 0,0 1-8 0,4-4-12 16,-5 0-31-16,5 1-32 0,6-8-41 16,-10 7-33-16,10-7-39 0,0 0-22 15,0 0-28-15,0 0-28 0,27-21-44 0,-11 10-49 16,11-7-119-16,3 1-2 0,13-12-232 15,4 0-195-15</inkml:trace>
  <inkml:trace contextRef="#ctx0" brushRef="#br0" timeOffset="16483.45">3040 12930 2068 0,'9'-21'58'0,"-9"2"33"15,0 4 19-15,0-1 23 0,4 4 10 16,-8-1 14-16,4 1 10 0,4 2-2 16,-4 10-6-16,0-15-8 0,0 15-14 0,0-10-8 15,0 10-12-15,0 0-17 0,0 0-4 16,0 0-7-16,0 0 4 0,0 0 4 16,30 29 3-16,-16-4-3 0,8 17-4 0,-8-5 0 15,2 9-7-15,5 4-6 0,-5 6-12 0,1-3-1 16,-4-1-4-16,4 1-6 15,-7-6-3-15,3-4-26 0,0-8-39 0,-6-7-36 16,3-9-45-16,-6-1-49 0,5-4-29 16,-2-7-45-16,-4-1-69 0,-3-6-68 15,0 0-119-15,0 0-70 0,11-22 56 0,-8 5-310 16,0-7-283-16</inkml:trace>
  <inkml:trace contextRef="#ctx0" brushRef="#br0" timeOffset="16930.41">3840 12547 2375 0,'3'-10'72'0,"-3"0"9"15,3-1-4-15,-3 11-7 0,0-11 3 16,0 11-1-16,-3-10-9 0,3 10-5 16,0 0-6-16,-3-11-4 0,3 11-2 0,0 0-6 15,0 0-9-15,-33 24-5 0,19-10 2 16,-10 5-6-16,5 2-4 0,-2 1 1 15,1 2-5-15,-3 1 1 0,-7 7-3 0,7-2 3 16,6-9-1-16,1 4-2 16,6-1 3-16,-1-2-3 0,8-4 2 0,3 2-3 15,0-5 10-15,6 3-6 0,8-1 9 16,-1-2 4-16,14 3 4 0,-7-4-4 0,7-2 6 16,6 1 4-16,1-1-4 0,2 1-2 15,-3-2 1-15,1 1-5 0,2-2 17 16,-6 7-1-16,-3-5 6 0,0 6 0 0,3 0 1 15,-7 2 9-15,-6-2 4 0,3 4 5 16,-10 0-5-16,0 1 3 0,-7 4-2 16,1-4-4-16,-4-1-7 0,-11 6-4 15,-5-1-2-15,-1-4-7 0,-6-3-1 0,-4 0-6 16,4-8-2-16,-7 2-7 0,3-5-8 16,-3-1-9-16,6-7-21 0,2 2-21 15,-5-3-22-15,7-3-32 0,-4-4-29 0,5 2-37 16,2-2-36-16,4-3-55 0,-4-5-72 15,7 2-156-15,3-5-37 0,7 0 50 16,-3-1-266-16,6-1-218 0</inkml:trace>
  <inkml:trace contextRef="#ctx0" brushRef="#br0" timeOffset="17682.02">4917 8432 2317 0,'-18'-6'198'0,"2"5"11"0,6-5-9 0,10 6-13 0,0 0-8 0,-17-1-9 0,17 1-21 0,0 0-14 0,0 0-16 0,0 0-7 15,0 0-2-15,47-13 1 16,0 5 2-16,16-4-4 0,10-4-9 0,20-2-2 16,-3 2-14-16,4-1-4 0,2 4-9 15,-19 1-4-15,0-5-6 0,-11 9-7 16,2-5-2-16,-8 2-9 0,-14 2-17 0,-13 4-34 16,-3 0-35-16,-3-2-42 0,-4 4-47 15,-6-1-40-15,-4 3-33 0,0 1-31 16,-13 0-40-16,10-3-54 0,-10 3-100 15,0 0-90-15,0 0 50 0,0 0-294 0,-16-14-255 16</inkml:trace>
  <inkml:trace contextRef="#ctx0" brushRef="#br0" timeOffset="17980.8">5837 7936 2297 0,'-14'-11'99'16,"1"-4"23"-16,2 5 15 0,5 4 11 0,-4 2 1 15,10 4-11-15,-11-8-13 0,11 8-14 16,0 0-16-16,-6-7-10 0,6 7-9 15,0 0-6-15,0 0-9 0,63 11-4 0,-12 6 0 16,2 5-6-16,3-3 11 0,1 9 3 16,14 5 0-16,-2 5 2 0,-9 1 1 0,0 1 5 15,-23-5-1-15,-1 5-2 0,-6 3-4 16,-13 2-2-16,3 2-5 0,-13 3-7 16,-7-7-3-16,-14 12 0 0,1-3-7 15,-7-2-10-15,-7 0-16 0,4-2-18 0,-7-6-30 16,4-4-48-16,2-8-23 0,-2 5-36 15,2-9-35-15,5-2-31 0,-2 1-45 16,1-6-40-16,-7 2-51 0,11-4-150 0,-1-5-1 16,4-1 57-16,3-6-183 0,3 3-115 15</inkml:trace>
  <inkml:trace contextRef="#ctx0" brushRef="#br0" timeOffset="18964.06">15053 7504 1914 0,'0'0'126'0,"-11"6"42"0,11-6 18 16,0 0 5-16,0 0 3 0,-16 1-10 0,16-1-4 0,0 0-9 0,0 0-15 0,0 0-7 0,0 0-20 15,0 0-9-15,57-19-16 0,-27 5-9 0,19-4-9 16,5-6-10-16,3 5-5 0,0-4-5 16,3 4-10-16,-8-3-2 0,2 1-9 15,3 0-11-15,-17 10-40 0,-4-3-59 16,-6 3-68-16,-3 1-64 0,-4 2-58 15,-2 4-51-15,-12 1-42 0,-2 3-116 0,-7 0-20 16,0 0 45-16,0 17-193 0,-10-5-130 16</inkml:trace>
  <inkml:trace contextRef="#ctx0" brushRef="#br0" timeOffset="19181.48">15263 7675 1844 0,'-17'11'22'0,"7"3"34"15,4-9 34-15,2 0 30 0,4-5 14 16,-13 9 15-16,13-9 17 0,0 0-2 15,-7 6-5-15,7-6-11 0,0 0-22 0,0 0-10 16,43-18-5-16,-13 8-18 0,0-2-6 16,21-5-12-16,1-4-3 0,5 2-7 15,0 1-7-15,-13 8-8 0,12-8-1 0,-16 5-8 16,-3 5-11-16,-7 1-22 0,0 3-36 16,-11-2-31-16,8 4-26 0,-10 0-28 15,-4 2-23-15,4 2-38 0,-7 0-33 0,-10-2-48 16,20 3-78-16,-10 0-134 0,-10-3 52 15,6 4-184-15,-6-4-99 0</inkml:trace>
  <inkml:trace contextRef="#ctx0" brushRef="#br0" timeOffset="23853.84">17893 7278 1783 0,'0'0'58'0,"23"-3"31"0,-23 3 29 0,10-6 27 0,-10 6 7 0,0 0 7 0,0 0-2 0,7-8-5 16,-7 8-5-16,0 0-8 0,0 0-13 0,0 0-13 15,0 0-11-15,0 0-11 0,0 0-12 16,-67 18-10-16,34-5-9 0,-21 6 3 0,5 5-15 16,-5 1 0-16,-3 0-5 15,-19 7-1-15,26-5-4 0,-4 1-6 0,8-6-1 16,2 3-4-16,14-4-6 0,-3-4-3 15,6 1 2-15,-3-7-5 0,11 3-4 16,8-4 6-16,-2-2-7 0,-3-1 21 0,2 0 19 16,4-4 21-16,10-3 20 0,-17 8-3 15,17-8-4-15,0 0-12 0,-16-18-6 0,9-3-4 16,3-4-6-16,15-10 0 0,2-19-8 16,14-11-4-16,-7-6 1 0,6 2 9 15,-6 16 0-15,4 0 8 0,-8 3 9 0,4 7 6 16,1 10 3-16,-15 8 11 0,4 1-6 15,1 5-11-15,-5 3-10 0,-3 7-5 0,0-4-13 16,4 8-11-16,-7 5-1 16,0 0-4-16,0 0 5 0,27 23-11 0,-7-2 2 15,-4 21-9-15,5 5 1 0,-1 6 13 16,-7 1-7-16,-4 0 10 0,2 4-13 0,-1 2-5 16,-4-4-2-16,-3 1 6 0,8 1 5 15,-8-5-10-15,7-6 6 0,-3-11-7 0,3-3-32 16,0 1-27-16,3-9-33 0,-6 0-21 15,6-6-25-15,0-5-31 0,1 0-50 16,-4-4-60-16,7-5-67 0,-8-2-85 0,9-6-128 16,-2-1-58-16,4 0 66 0,7-3-461 15,6-7-475-15</inkml:trace>
  <inkml:trace contextRef="#ctx0" brushRef="#br0" timeOffset="24096.75">18413 7375 2963 0,'3'-10'46'0,"0"2"15"0,-3 8 20 0,14-13 9 0,-10 5 8 0,5 1 3 0,7-3-12 0,1 1-9 0,7-1-8 16,9-4-5-16,1 3-10 0,2-3-2 16,0 3-3-16,21-3-9 0,0 3-8 0,-10-3 2 15,-7 7-5-15,-7 3 4 0,0-4-8 16,1 2-4-16,-4 5-21 0,-7-5-35 0,-3 5-45 15,0 1-50-15,-20 0-46 16,27-3-48-16,-21 0-51 0,5 0-51 0,-11 3-134 16,3-8 13-16,-3 8 38 0,0 0-145 15,-14-11-52-15</inkml:trace>
  <inkml:trace contextRef="#ctx0" brushRef="#br0" timeOffset="24381.94">18699 6950 1721 0,'-3'-14'139'0,"-3"6"37"0,2-3 19 0,4 11 1 16,-3-10-10-16,3 10-17 16,0 0-20-16,0 0-14 0,0 0 2 0,0 0 3 15,-3 33-3-15,6-8 8 0,0 10 5 16,4 15-4-16,-1 4 0 0,8-1-7 16,-14 5-1-16,10-4 0 0,0 2-5 0,0-6-12 15,0 3-6-15,-4-3-11 0,-6-6-10 16,7-9-6-16,-7-6-8 0,3 4-10 0,-3-2 7 15,4-6-19-15,-4 0 8 0,0-3-25 16,3-4-19-16,-3-1-17 0,4-6-19 16,-1 1-14-16,-3-12-37 0,3 10-48 0,-3-10-58 15,0 0-79-15,0 0-76 16,13-25-108-16,-9 4-177 0,3-5 62 0,-4-10 56 0,10-18-358 16,7-14-336-16</inkml:trace>
  <inkml:trace contextRef="#ctx0" brushRef="#br0" timeOffset="25318.47">19689 7044 2520 0,'14'-29'48'0,"2"6"28"0,-5 3 40 0,-1 2 21 0,-4 4 10 0,0 3 0 0,2 1-8 0,-5 1-18 0,-3 9-14 16,7-7-7-16,-7 7-4 16,0 0 1-16,0 0-4 0,3 32-2 0,-3-13-3 0,-7 13-9 15,4 18-5-15,0 6-2 16,-8 5-7-16,5-4-7 0,-4 2-3 0,-4 1-6 16,1 1-6-16,10-1-4 0,-3-7-24 15,9-12-31-15,-3-3-46 0,0-2-43 16,3-10-39-16,0-2-27 0,10-10-43 0,4-2-52 15,-1-6-59-15,5-6-98 0,12-6-67 16,0-3 55-16,14-16-253 0,20-16-181 0</inkml:trace>
  <inkml:trace contextRef="#ctx0" brushRef="#br0" timeOffset="25597.66">20473 6953 1989 0,'-11'-17'-28'0,"-2"6"5"0,4 3 4 0,-5 2 0 16,-2 5 9-16,-5 2 10 0,5-1 4 15,-1 6-3-15,4-1 7 0,-1 5 2 0,8-2 8 16,3 2-1-16,-1 5 7 0,11-1 11 16,3 10 13-16,4 1 9 0,2 1 5 15,10 12 9-15,4 5 10 0,-3 0 18 0,0-2-1 16,0 5 3-16,0-1 4 0,-8-2-1 16,-5-6-3-16,-1-8-2 0,-7 5-7 15,-3-5 0-15,-6-1-13 0,0 2-1 16,-7-3-6-16,-4 0-6 0,-5 1-6 0,-4-6-5 0,-1-5-6 15,-13 0-10-15,4-2-35 16,-3-5-53-16,-1-3-35 0,3-2-43 0,1-1-50 16,0-4-74-16,6 0-93 0,1-1-118 15,6-6 41-15,2 6-193 0,12-6-112 16</inkml:trace>
  <inkml:trace contextRef="#ctx0" brushRef="#br0" timeOffset="25835.28">21196 7217 1984 0,'11'-7'165'0,"-2"1"-3"15,7 2 7-15,-2-4-7 0,-1 1-9 0,4 0-8 16,7-4-17-16,-2 1-3 16,19-3-19-16,9-2-9 0,3-3-10 0,4 1-1 15,3 2-13-15,0 1-10 0,-14 3-8 16,-5 1-23-16,-5-2-49 0,1 8-58 15,-7-5-57-15,0 5-63 0,-10 0-55 0,-7 0-72 16,0 4-136-16,-13 0 19 0,0 0-209 16,8 8-144-16</inkml:trace>
  <inkml:trace contextRef="#ctx0" brushRef="#br0" timeOffset="26014.01">21430 7425 1948 0,'-4'4'54'0,"4"-4"1"0,0 0 3 16,0 0 16-16,0 0 17 0,20 7 7 0,-20-7-6 16,33-7-10-16,-13 3-3 0,10-6-11 15,10-1-6-15,17-3-7 0,-7-1-9 16,10-3-17-16,-3 3-52 0,-4-2-60 0,-6-1-70 16,-7 1-78-16,-4 5-170 0,-3-1 2 15,-6 2-146-15,-3 1-47 0</inkml:trace>
  <inkml:trace contextRef="#ctx0" brushRef="#br0" timeOffset="26251.99">22432 6647 1723 0,'8'-22'130'0,"-8"4"7"0,3 8-12 16,-3 3-16-16,0 7-7 0,0 0 5 0,0 0 9 15,0 0 2-15,0 0 7 0,10 38-10 16,-7-13-7-16,0 7-14 0,4 18-9 15,3 1-1-15,-3 5-9 0,-4 2-11 16,3 2-9-16,5-1-16 0,-4 4-30 0,2-1-39 16,-2-3-52-16,3-8-34 0,-3-5-45 15,-1-14-41-15,1-4-56 0,0-9-109 16,6 2-66-16,0-6-204 0,1-5-133 0</inkml:trace>
  <inkml:trace contextRef="#ctx0" brushRef="#br0" timeOffset="26730.72">23069 6936 1925 0,'13'-14'56'0,"-8"3"4"16,4 3 5-16,-9-1 3 0,0 9 1 15,3-9-7-15,-3 9-7 0,0 0-6 16,0 0-2-16,-9-16-7 0,9 16-7 16,-14-4-3-16,14 4-2 0,-19 0-1 15,19 0-5-15,-27-4 0 0,27 4-3 0,-24 0 2 0,24 0-2 16,-27 0-9-16,27 0 5 15,-26-1-1-15,9-2-3 0,0 0-3 0,-2-1-1 16,2-4 2-16,-4-5-3 0,9 1 4 16,2-1-1-16,-7-1 4 0,4-4 19 15,2 0 4-15,1 0 4 0,7 1 6 0,0 1-4 16,0-8 1-16,3 5-8 0,6 3 6 16,-3-9 3-16,7 3-2 0,-2 0 0 0,5-3 8 15,7 0-2-15,-7 7-5 0,4 1-1 16,-1 2-11-16,8 5 7 0,-4 2-1 15,3 5 6-15,3 2-2 0,-2 5 18 16,-1 4 1-16,8 9 10 0,5 12 4 16,-12 7 5-16,1 3 6 0,-1 4 7 0,0 3-2 15,-4 1-1-15,2 6-4 0,-8-3-9 16,-4 3-7-16,-4-2-2 0,5 2-5 0,-14 0-6 16,-1-10-1-16,0-6-6 0,-5 13-3 15,-12-8-4-15,12-5-7 0,-7-6 0 0,-11-2-4 16,0-4-12-16,3-4-20 15,7-10-18-15,-2 0-32 0,2-4-27 0,1-1-34 16,-1-1-30-16,-3-1-31 0,3 2-34 0,0-2-34 16,1 3-35-16,3-1-53 15,-4-4-103-15,4 4-72 0,-1-2 52 0,1 2-247 0,-1-1-191 16</inkml:trace>
  <inkml:trace contextRef="#ctx0" brushRef="#br0" timeOffset="28531.99">2643 7750 2032 0,'3'-15'27'0,"0"2"34"0,-6 6 14 0,3 7 13 0,-9-12 0 0,9 12-10 0,-14-3-12 0,14 3-4 0,-34 11-4 0,4 10-7 0,-20 12 14 0,-13 17 1 15,-7 4-2-15,-6 9 4 0,-21 16-10 0,-3 3 4 16,6 0-7-16,21-20-4 0,-1 2-4 15,11-3-12-15,-7 2 8 0,10-6-12 16,0-4 2-16,14-6-4 0,10-10-4 0,-2-6-3 16,19-12 2-16,2-1-4 0,4-4 0 15,-1-3-3-15,1-4-3 0,10 0-3 16,-8 2-5-16,8-7-36 0,3-2-30 0,0 0-29 16,0 0-39-16,0 0-37 0,0 0-49 15,23-15-42-15,-9 5-129 0,6-1-61 16,6 3-159-16,1-9-105 0</inkml:trace>
  <inkml:trace contextRef="#ctx0" brushRef="#br0" timeOffset="28799.05">2593 8207 1873 0,'14'-14'143'0,"-14"-3"9"0,6 9 28 0,0-3 6 16,-2 4 0-16,-4 7-9 0,3-14-11 15,-3 14-18-15,3-10-19 0,-3 10-17 16,0 0-14-16,0 0-3 0,0 0-12 16,0 0-12-16,11 34 4 0,-11-12-5 15,0 3-7-15,0 11-1 0,0 3-6 0,6 16-4 16,1 1-5-16,-7 1-4 0,6 0-1 16,-6-2-8-16,8 1-14 0,1-6-45 0,1-3-49 15,1-11-52-15,-2-5-44 0,1-12-46 16,1-2-73-16,-2-10-125 0,1 0-103 15,4-7 62-15,-14 0-252 0,30-20-199 0</inkml:trace>
  <inkml:trace contextRef="#ctx0" brushRef="#br0" timeOffset="29265.06">3329 8351 2156 0,'7'-11'111'0,"-10"-3"13"0,3 6-6 15,0 8 6-15,3-17-4 16,-3 17 2-16,-3-8-15 0,3 8 3 0,-10-8-21 15,10 8-4-15,0 0-10 0,-20 0-5 16,20 0-18-16,-27 8-2 0,11-1 9 16,2 0-18-16,-6 4-2 0,-6-3 1 0,2 1-10 15,-3 0-4-15,5 2 7 0,-2-6-4 16,0 3-5-16,12-7 9 0,-6 2-11 0,-5 0 1 16,23-3-10-16,-30-6-4 0,14 2 5 15,5-4-4-15,-2-5-3 0,3 1-2 16,0-1-1-16,7-6 2 0,-4 1-5 0,10-7-2 15,1 5 5-15,-1-6-1 16,7 1-1-16,-3 4 11 0,9-8-15 0,4 4 6 16,1 8-5-16,1-1 6 0,-5 7-5 15,7 1-4-15,-5-1 3 0,2 10-1 0,-4 1-3 16,5 7 17-16,8 4-4 0,-6 10 2 16,13 7 12-16,-7 6 5 0,0 8 16 15,-4 4 10-15,-5 4 6 0,-2 0 14 0,-2 0-3 16,-1 0 6-16,-8 0-4 0,-5-7-6 15,-3-8-3-15,-6 17-8 0,-5-7-2 0,1-9 0 16,4-7-6-16,-1-7-6 16,-3 2-3-16,-3-7-4 0,-4-2-17 0,4-3-37 15,-4 1-42-15,0-3-46 0,-6-2-38 0,3 0-46 16,-3 3-55-16,-1 2-45 16,-2-3-65-16,2-2-138 0,0 4-31 0,5-5 66 15,-1 6-249-15,7-6-201 0</inkml:trace>
  <inkml:trace contextRef="#ctx0" brushRef="#br0" timeOffset="30069.24">4476 9350 2202 0,'0'0'148'0,"-13"10"-7"0,13-10-2 0,-10 2-2 0,10-2-7 0,0 0-16 0,-7 10-7 0,7-10 5 0,0 0 19 0,20 10 15 16,-3-5 13-16,13-2 17 0,13 0 7 0,8-3-3 16,31-6-2-16,25 4-8 0,6-11-4 15,1 1-23-15,3-5-10 0,-11 0-12 16,-2 3-10-16,-11 2-4 0,-17-1-12 0,-6 2-16 16,-6 3-29-16,-14 0-52 15,-14-1-47-15,-9 8-47 0,0-2-43 0,-4-1-49 16,-7 4-29-16,-2 0-20 0,-4-3-39 15,-10 3-49-15,0 0-51 0,0 0-95 0,-43-15-57 16,13 8 44-16,0-1-254 0,-6-2-230 16</inkml:trace>
  <inkml:trace contextRef="#ctx0" brushRef="#br0" timeOffset="30330.32">5372 9051 2202 0,'-9'-8'70'16,"-1"-3"23"-16,4 1 17 0,-2 3 12 0,8 7-7 15,0-14-15-15,0 14-5 0,0 0-9 16,17-11-7-16,-1 8 3 0,11 3 3 15,6 3 4-15,11 1 4 0,20 12 2 0,5 0 1 16,15 9-5-16,-8 6 2 16,-2 5-10-16,-7-3 5 0,-14 1 7 0,-7 3 1 15,5 10 1-15,-18-1-2 0,-14 1-1 16,-5 3-4-16,-7 6-8 0,-11-2-6 0,-13 0-2 16,-8 14-15-16,-5-2 0 0,-11-7-6 15,-2-3-11-15,6-13-28 0,1-2-33 16,-5-6-44-16,5-3-45 0,-1 1-52 0,4-2-57 15,-3-3-59-15,9-6-59 0,0-3-115 16,3-2-105-16,-2 1 63 0,6-3-297 0,0 2-276 16</inkml:trace>
  <inkml:trace contextRef="#ctx0" brushRef="#br0" timeOffset="31734.79">19343 10944 2434 0,'0'-14'139'0,"0"2"19"0,0 12 2 0,-7-17 8 0,7 17-5 0,0-7-8 0,0 7-3 0,0 0-23 0,0 0-12 0,0 0 0 16,0 0 9-16,0 0-2 0,-14 31 9 16,11-6-1-16,0 9-1 0,-4 16-13 0,4 0-4 15,0 0-15-15,0 6-6 0,6-2-5 16,-9 2-8-16,9-1-7 0,3-2-8 15,1-6-13-15,-1-7-38 0,8-9-35 0,2 1-37 16,-2-7-44-16,-1-7-43 16,-3-10-62-16,7-5-61 0,-8-6-55 0,5-9-53 15,-4-9-102-15,0-10-48 0,0-21 42 16,0-8-314-16,-7-8-286 0</inkml:trace>
  <inkml:trace contextRef="#ctx0" brushRef="#br0" timeOffset="31883.16">19386 10751 2289 0,'-13'-21'-33'0,"3"0"23"0,-4 6 17 15,8-3 21-15,-4 10 6 0,4-3 2 16,-5 1 4-16,4 3-8 0,4-1-3 0,0 2-1 16,3 6-5-16,0 0-4 0,0 0-2 15,0 0-29-15,10 25-44 0,-1-11-32 0,15 3-37 16,3 1-42-16,3 0-55 16,13 7-414-16,1 1-133 0</inkml:trace>
  <inkml:trace contextRef="#ctx0" brushRef="#br0" timeOffset="32381.91">19980 11051 1826 0,'6'6'-6'0,"-6"-6"30"16,13 5 30-16,-13-5 21 0,0 0 26 0,0 0 9 15,0 0 3-15,41-18-18 0,-25 6-8 16,4-1-13-16,1-12-1 0,9-4-9 0,-11-2-13 16,8-2 3-16,-10 4-5 15,-1 1 9-15,-10 3-4 0,5 3 9 0,-8-3 1 16,1-3 1-16,-4 10 15 0,-4-3-10 15,1-2 1-15,0 6-7 0,-1 2 0 0,0 2-11 16,-2 2-10-16,-7 7-3 0,13 4-2 16,-17-3-9-16,17 3-10 0,-27 15 16 15,8 8 2-15,8-4 1 0,-5 12 2 0,2 13 5 16,1 6 3-16,-1 6 3 0,5 6 13 16,2 3 3-16,7 2 5 0,0 16 9 0,7 1-1 15,2-1 9-15,2 6 1 0,-1-3 7 16,-1 0 2-16,12-5 0 0,-7-2-9 15,2-6-4-15,-7-10-5 0,5-9-7 16,-1 0-7-16,-2-5-1 0,-5-12-7 16,1-5-1-16,-4-7-2 0,0-4-2 0,-3-1-2 15,-3 0-2-15,-7-3-12 0,4-4 3 16,-11 2-1-16,0-5-9 0,-6-1-3 0,-4-2-4 16,7-3 2-16,-4-4-3 0,2 0 5 15,-5-8-8-15,0-2-3 0,0-2-9 0,-3-3 6 16,10-5-4-16,-3-2-5 0,10-3-2 15,6 1 0-15,-3-5-3 0,14 1-3 0,2-8-14 16,1 3-17-16,13-13-22 0,3 0-22 16,11 5-22-16,5 0-32 0,1 4-46 15,1 2-47-15,-1-1-50 0,-1 7-59 0,5-3-89 16,-4 4-190-16,3 3 62 0,-6-3 57 16,6 3-353-16,-3-1-332 0</inkml:trace>
  <inkml:trace contextRef="#ctx0" brushRef="#br0" timeOffset="32722.35">21213 10601 2573 0,'3'-32'110'0,"-3"7"18"0,0 3 17 0,-3 7 16 0,0 1 10 0,-5 1 13 0,5 2-7 0,3 1-11 0,0 10-19 15,-10-9-15-15,10 9-17 0,0 0-8 16,-46 25-9-16,16 5-6 0,-14 22 4 16,5 10-4-16,-5 16 4 0,7 15 4 0,-9 22-8 15,-1 6 0-15,23-21-9 0,2 11-3 16,11 2-9-16,8-4-5 0,9 0-8 16,5-7-2-16,8-5-7 0,8-2 5 0,3-7-9 15,0-8-1-15,7-8-7 0,0-2-4 16,0-9-18-16,-4-14-34 0,3-5-38 0,4-6-42 15,-7-4-50-15,-3-13-63 0,-3-6-77 16,-6-5-71-16,2-5-74 0,1-6-168 0,-2-2 51 16,5 0 58-16,0-7-357 0,3-5-336 15</inkml:trace>
  <inkml:trace contextRef="#ctx0" brushRef="#br0" timeOffset="33950.4">21509 11109 2524 0,'-10'-16'54'0,"4"-2"21"0,-1 5 28 0,0 1 19 0,7 2 4 0,-6 4-14 0,6 6-12 0,0 0-7 0,-7-9-15 16,7 9-9-16,0 0 3 0,0 0 1 0,-10 32 3 15,7-13 3-15,-1 17 1 16,4 3-7-16,0 17 3 0,-3 5-7 0,3-3-15 16,7 6 3-16,-4 4-7 0,4-6-5 15,-1 1-2-15,4-3-7 0,4-2 2 0,2-4-14 16,-2-8-21-16,-1 4-47 15,1-14-55-15,-5-7-63 0,4-8-63 0,1-3-65 16,-1-8-127-16,4-3-100 0,-1-4 62 0,5-6-292 16,2-7-237-16</inkml:trace>
  <inkml:trace contextRef="#ctx0" brushRef="#br0" timeOffset="37633.57">22186 11484 2138 0,'4'-14'-23'0,"-4"-1"42"0,0 5 41 0,0-2 29 0,0 12 35 0,0-15 21 0,0 15 4 0,3-10 5 0,-3 10-8 15,0 0-3-15,0-14-15 0,0 14-1 16,0 0-16-16,0 0-5 0,0 0-6 16,0 0-3-16,0 0 5 0,0 0-2 0,-14 39-3 15,11-21 2-15,-7 11-4 0,7 3-9 0,-4-1-4 16,0 1-12-16,4 2-1 0,0 2-10 15,-4 12 0-15,1-8-7 0,6-8-2 16,-8 3-7-16,5-2-11 0,0-8-30 16,3-7-44-16,0 3-40 0,-3-6-29 15,0-2-39-15,3-4-41 0,3-2-54 0,0-1-49 16,-3-6-50-16,14 0-92 0,-14 0-62 16,26-6 58-16,-9 2-267 0,3-7-199 0</inkml:trace>
  <inkml:trace contextRef="#ctx0" brushRef="#br0" timeOffset="38131.61">22706 11615 2110 0,'11'-14'45'0,"-8"10"-6"15,-3 4-3-15,6-10 7 0,-6 10 11 16,0 0 13-16,3-11 2 0,-3 11-5 0,0 0 11 16,0 0-5-16,0 0-9 0,-20-8 1 15,20 8-9-15,0 0-7 0,0 0-3 0,0 0-6 16,-16-3-2-16,16 3-3 0,0 0-6 15,-24 0-2-15,24 0-4 0,0 0 6 16,0 0-1-16,-23 0-5 0,23 0 0 0,-20-3-3 16,20 3-3-16,-20-7 20 15,7 2 13-15,3 0 7 0,0-3-4 0,0 1 3 0,0-3-6 16,3-2-6-16,1-3-1 0,2-10-3 16,4 4 3-16,0 0-2 0,13-8-12 15,-6 1 13-15,7-1-5 0,-1-2 4 16,0 6 6-16,4-2 1 0,-7 10 4 15,0-4-1-15,0 9-8 0,-7-1-7 0,7 9-8 16,-3-4 1-16,-7 8-2 0,0 0 10 16,0 0-1-16,40 27 4 0,-20-2 13 0,-7 3 4 15,7 17 13-15,4 5-4 0,-8 2 7 16,1 4 3-16,-4 1 5 0,4-3 0 0,-10 7-2 16,-4-5 0-16,-3-12-6 15,3-5-9-15,-6-3-4 0,0-1 2 0,-1-2-9 16,-2-4 1-16,-2-4-7 0,2-4-1 15,-4-1-1-15,-7-5-5 0,-2-4-5 0,-2 3-9 16,-2-7-16-16,4-3-17 0,-5 4-34 16,0-5-29-16,8 1-35 0,-4 2-39 15,3-1-36-15,4-5-42 0,-4 3-43 0,4 0-47 16,13-3-44-16,-20-6-85 0,20 6-97 16,0-7 58-16,0 7-316 0,13-19-288 0</inkml:trace>
  <inkml:trace contextRef="#ctx0" brushRef="#br0" timeOffset="38716.75">23529 11665 2307 0,'10'-6'-10'0,"-2"-2"2"0,-8 8 3 0,0 0 8 0,9-4 11 0,-9 4 15 0,0 0 22 15,0 0 10-15,0 0 9 0,3-10 5 0,-3 10 6 16,0 0 4-16,-12-15-5 0,4 5-3 15,-2-1-7-15,4 0-7 0,-5-3-3 16,2 3 7-16,2-4-1 0,-7-2 16 0,-2-1 3 16,3 3-1-16,-1-5 18 15,1 5 4-15,3-3-3 0,-3-3-5 0,-1 4-1 16,4-2-4-16,1-2-10 0,2-4-5 0,0 3-8 16,4-3-5-16,3-3-13 0,3 3 0 15,-3-1-3-15,3 1-12 0,4 0 3 16,0 1-4-16,3-1-6 0,3 6-4 0,-3-5 1 15,0 10-6-15,0 2-5 0,3-1 1 16,-3 2-4-16,1 4-7 0,-2 6 7 16,-9 1-3-16,0 0-4 0,30 8 2 0,-20 9 1 15,-2-3-4-15,-2 11 2 0,-6 0 0 16,0 5-1-16,0 8-2 0,-6 13 8 0,-5 3-4 16,1 0 3-16,-4 6 11 0,-5 11 7 15,2-2 2-15,-3-13 6 0,-6 12 5 0,2-4 2 16,7-14-1-16,1 0 4 15,-1-6-3-15,4 2-7 0,6-11 4 0,1-7-4 16,-2-8-2-16,8 0-2 0,-3-2 0 16,3-4 9-16,3-2 10 0,8 1 14 15,-4-5 25-15,13-1-18 0,-4-4-1 0,4-3-15 16,3-3-2-16,1-4-4 0,6-7 0 16,0 3-4-16,-4-7-6 0,1 1-9 0,-3-3-4 15,-11 3-4-15,1 0-16 0,-1 2-29 16,-4 1-23-16,2 3-35 0,-1 1-35 0,-4 3-49 15,-3-2-56-15,0 4-61 0,-3 5-41 16,8-11-40-16,-8 11-51 0,0-8-85 16,0 8-72-16,0 0 48 0,13-1-382 0,-13 1-384 15</inkml:trace>
  <inkml:trace contextRef="#ctx0" brushRef="#br0" timeOffset="42085.49">24423 11483 1354 0,'0'-15'145'0,"0"5"31"0,-3-1 15 0,3 1-16 0,0 10-18 0,0-12-5 0,0 12-5 0,-10-17-12 0,6 9-9 16,4 8-7-16,-10-13-14 0,4 10 2 15,6 3-2-15,-18-8-7 0,18 8-8 16,0 0 7-16,-36 8-3 0,20 2 0 0,-5 4-5 15,-5 4-3-15,2 6-6 0,-9 6-4 16,13-1-5-16,-3 9-7 0,9-5 0 0,4-4-4 16,4-4-6-16,6 0-14 15,0 3 5-15,3 0-3 0,4-6 1 0,6-1-7 16,10-3-2-16,4 3-1 0,3-6-2 16,6-2 2-16,5-5-8 0,-4-7-1 0,-1-1-2 15,4-1-3-15,-3-7 0 0,6-1 1 16,-6-2-6-16,-1-2-1 0,-2-3-2 15,-8 7 0-15,-6-7 1 0,1 5-1 0,-2-4-1 16,-5 2-6-16,-4 1 6 16,4-4-7-16,-11 4 2 0,0-1-2 0,-3-1 2 0,-3 2-2 15,0-1-4-15,-8-6 5 0,5 8-5 16,-12-4 1-16,5-1-2 0,-7 4 1 16,1-2 2-16,-2-1-1 0,-5-2-3 15,-1 3 2-15,0-5 2 0,-3-2 1 16,4 0-1-16,-1 4-1 0,-6-16 4 0,10 8-5 15,2-1 8-15,-1-12 1 0,5 2-5 16,10 3 4-16,1-1-3 0,6-3 2 0,3 2-2 16,3-1 4-16,-2 3-8 0,-1-1 9 15,3 9-8-15,2 0 4 0,-5 9-3 0,3-2-2 16,1 2-3-16,-1 4-1 0,-3 8 0 16,-3 4 2-16,18 0 0 0,-18 0 0 15,16 25 0-15,-9-3-4 0,-4 7 5 0,1 9 3 16,-11 17 0-16,4 2-5 0,-5 6-42 15,-1-1-49-15,2-1-53 0,1-4-63 16,6-1-75-16,0-15-88 0,3-7-200 16,0-9 49-16,4-6 64 0,6-5-296 0,4-3-247 15</inkml:trace>
  <inkml:trace contextRef="#ctx0" brushRef="#br0" timeOffset="42634.17">25286 11426 2322 0,'0'0'109'0,"0"0"-13"0,0 0-4 0,0 0-7 0,0 0-13 0,0 0-5 0,0 0-15 16,0 0 2-16,0 0-4 0,0 0 2 16,0 0 4-16,0 0 5 0,0 0 10 15,0 0 4-15,-60 0 8 0,50-1 13 0,10 1 4 16,-26-7 10-16,8-2 8 0,6 0-1 15,-9-1-1-15,5-5-1 0,-1-3 0 0,-7 1-4 16,5-5-6-16,5-3 1 0,1-3 0 16,-1-3-2-16,5 4-4 0,2-5-7 15,4 1 0-15,3 5-15 0,3-2-10 16,0-5-5-16,4 1-6 0,4 1-9 0,-8 6-5 16,6 0-3-16,4 6-10 0,-2-1 1 15,2-1-9-15,-7 6 0 0,5 5-11 0,-5 2 3 16,1 1-4-16,-1 6-3 0,-6 1-1 15,0 0 2-15,18 16-3 0,-15 0 1 16,0 9-1-16,-3 5 1 0,-6 16 4 0,-1 10-6 16,-7 2 6-16,-2 11-2 0,-4 6 7 15,-1-2 12-15,2 4 0 0,-1 1 5 0,0-6 11 16,6-11-11-16,1-5-2 0,10-2 0 16,-1-1-2-16,4-11-3 0,7-9-8 15,0-4 10-15,6-1 4 0,4-6-2 16,-1-8 4-16,8 0 7 0,2-7 14 0,-5-4 3 0,6-3-8 15,3-5-3-15,-1-3-3 0,1-7-2 16,-4 1-2-16,1-4-6 0,-3 0-18 16,-4 4-25-16,-7-4-27 0,4 4-32 15,-7 3-41-15,0-3-39 0,-4 5-56 0,1 0-75 16,-3 2-77-16,-1 1-70 0,0-2-82 16,-3 8-125-16,7-11 48 0,-4 10-497 15,-3 1-554-15</inkml:trace>
  <inkml:trace contextRef="#ctx0" brushRef="#br0" timeOffset="44617.6">26353 11150 3047 0,'10'-7'-95'0,"-7"-2"17"0,-3 9 23 0,14-9 3 15,-14 9 14-15,6-10 8 0,1 4 5 0,-7 6 2 0,0 0 4 0,6-12 3 0,-6 12 8 16,0 0-3-16,11-4 3 16,-11 4 4-16,0 0 0 0,0 0 1 0,0 0 8 15,0 0-1-15,0 0 3 0,0 0 1 16,0 0 2-16,0 0-2 0,-30 22 0 0,16-18 1 15,-2 3-2-15,-4 1 3 0,-1 2-3 16,-1-3 0-16,-5 4 0 0,0-4-2 0,0 0 1 16,0 4 0-16,1-4-4 0,-1 4 3 15,4-1-3-15,0 1 4 16,-4 0 4-16,7-4 4 0,0 8 2 0,3-5 5 0,-3 3-1 16,4-2 8-16,2 1-1 15,1 1 8-15,3 1 5 0,-1 1-2 0,5 3 11 16,3-1-7-16,3-2 6 0,3 3 12 15,0 0-2-15,8-6 5 0,2 5 1 0,7-3 4 16,3-3 1-16,0 2 3 0,4-5-2 16,0-1-6-16,0 3-1 0,-1-2-2 15,1-1-6-15,3-2 3 0,-4 1-8 0,1 2-3 16,0 3-4-16,0 2-2 0,-4 4-3 16,4 1 0-16,-5 1-5 0,-4 6-1 0,-6 0 3 15,-1-3-6-15,-8 2 1 0,1 1-1 16,-8 0 0-16,-2 0-3 0,-2-7-2 15,-1 6 1-15,-8-8-4 0,1 2-2 16,-2-5-6-16,6-5-25 0,-9-1-39 0,2-7-42 16,-5 0-44-16,4-4-45 0,1-4-44 15,1-5-52-15,2-4-60 0,6-2-116 16,0 5-32-16,7-1 57 0,-1-6-196 0,8 7-122 16</inkml:trace>
  <inkml:trace contextRef="#ctx0" brushRef="#br0" timeOffset="44916.46">26989 11001 2099 0,'3'-7'260'0,"-3"7"-10"0,8-10-11 0,-8 10-23 0,0 0-22 0,0 0-23 0,0 0-18 0,0 0-4 0,22 23 5 0,-5 2 4 16,10 12 2-16,0 6 6 15,-4 4 4-15,14 19 11 0,-7-1 4 0,-3 10-2 0,-8 0 0 16,-2 0-3-16,-7 5-11 0,-7-13-16 16,1-3-14-16,-11 5-14 0,1 11-6 0,-8-21-17 15,-2-2-15 1,-1-7-19-16,-10-1-48 0,1-5-47 0,2-6-36 0,-9-8-36 16,6-5-40-16,0-11-35 0,1 3-49 0,2-13-55 15,2 4-54-15,4-8-77 16,2-4-107-16,-1 0-95 0,7-3 41 0,3-8-448 15,4-3-492-15</inkml:trace>
  <inkml:trace contextRef="#ctx0" brushRef="#br0" timeOffset="45334.47">28102 11180 3103 0,'11'-12'120'16,"2"1"4"-16,-10 4 3 0,0 0-6 0,-3 7-14 16,11-9-7-16,-11 9-15 15,0 0-7-15,0 0-11 0,0 0-4 0,0 0-10 16,0 0-2-16,6 28 2 0,-12-10-6 16,0 3 2-16,-12 8-6 0,-5 10 10 0,-4 1 12 15,4 1-5-15,-3 2-1 0,-1-3-2 16,3 2 8-16,1-2-2 0,3 0 1 15,3-5-2-15,4-7-2 0,-1 1-2 16,2-1-6-16,5-6-4 0,1 1-7 16,6 2 1-16,-5-5-2 0,10-1-3 0,4 5 1 15,7 1-1-15,2 0 1 0,2-3-2 16,16 6-4-16,4-3-5 0,-3-7 1 0,-4-3-2 16,17 3-1-16,-17-2-4 0,1-7-1 15,-4-3-4-15,-3 1 0 0,-7-3-13 0,2 3-27 16,-1-3-34-16,-1 0-38 0,-4 0-48 15,-2 1-47-15,-1-3-49 0,-3 4-63 16,0-5-95-16,3 2-184 0,-6 1 6 0,-7-4 66 16,17 4-360-16,-17-4-354 0</inkml:trace>
  <inkml:trace contextRef="#ctx0" brushRef="#br0" timeOffset="45902.75">29356 10793 2649 0,'-3'-11'128'0,"-7"4"13"0,-1 1-4 0,11 6 3 0,-16-4 3 0,16 4-1 0,-30 10-5 0,0 5-8 15,7 7-8-15,-7 16-1 0,0 6-2 16,-4 21-7-16,4 2 4 0,7 8-1 0,7 4-3 15,2 3-7-15,10 3-9 0,4 2-4 16,11 4-11-16,-1-8-4 0,-7 2-5 0,11-6-3 16,2-4-9-16,1-14-3 0,-4-3 0 15,4-2-11-15,-7-8-15 0,3-3-32 16,7-13-34-16,-10-7-33 0,4-2-45 0,5-9-57 16,1-1-64-16,1-5-62 15,-8-5-77-15,10-6-130 0,-2 0-55 0,-2-4 54 16,1-1-353-16,1-4-341 0</inkml:trace>
  <inkml:trace contextRef="#ctx0" brushRef="#br0" timeOffset="50231.99">29683 11212 2477 0,'0'0'-25'0,"0"0"13"0,-14-7 6 0,14 7 3 0,0 0 8 0,-6-8 7 0,6 8 6 0,0 0 6 0,0 0 12 16,0 0 8-16,0 0 6 0,0 0 0 15,50 3-5-15,-20-9 0 0,7 5-8 0,5-5-2 16,-1 1-2-16,2-1-7 0,0-1 4 16,-9 6-11-16,-8-2 1 0,-2 3 3 15,-1-3 1-15,-2 3 8 0,-9 3 5 0,9 1 9 16,-5 3 2-16,1 1 21 15,-1 8 12-15,-5-4-1 0,2 8 0 0,-7-1 2 16,5 5 13-16,-5 1 4 0,1 0 3 16,-4 0 12-16,0 1 0 0,0-1 7 0,1 8 7 15,-8 3-1-15,4-1 3 0,-3 0 4 16,0-3-8-16,0-3-6 0,0 3-7 16,-1-6-9-16,1 2-9 0,0-6-13 0,-1-1-10 15,4-1 3-15,-4-3-9 0,4 3-4 16,0-7-11-16,-3 2-5 0,3-4-30 0,-3 3-28 15,0-3-32-15,3-11-33 0,3 15-39 16,-6-5-42-16,3-10-36 0,-7 11-49 16,7-11-80-16,-9 0-87 0,9 0-132 0,0 0-46 15,-24-15 56-15,13 5-324 16,-2-1-339-16</inkml:trace>
  <inkml:trace contextRef="#ctx0" brushRef="#br0" timeOffset="50436.1">29879 11708 2578 0,'0'0'94'0,"-19"0"0"0,19 0 7 0,0 0 13 16,0 0 1-16,-14-7-3 0,14 7 2 16,0 0-14-16,0 0-9 0,33-18-14 0,-3 10-2 15,7-2-11-15,16-5-7 0,1-1-8 16,-8 4-2-16,-8 5-7 0,-2-7 0 0,1 8-9 16,-7 1-3-16,0-2-28 15,-4-1-51-15,-3 3-52 0,1 3-59 16,-4-1-74-16,-4 0-107 0,4 0-180 0,-6 3 36 15,-1-1 51-15,-13 1-136 0,33-3-72 16</inkml:trace>
  <inkml:trace contextRef="#ctx0" brushRef="#br0" timeOffset="51188.27">31392 11468 1841 0,'0'0'167'0,"0"0"9"0,0 0 4 0,0 0-12 0,0 0-23 0,0 0-12 0,0 0-8 0,0 0-15 16,0 0-5-16,0 0-10 0,-30-13-15 15,18 9 1-15,12 4-13 0,-24 0-8 0,24 0-7 16,-30-4 10-16,17 4 16 0,13 0 11 15,-30-7 13-15,10 1 7 0,-1-2 3 16,-1 1 12-16,-2-4-3 0,1 0-2 0,6-2 14 16,-3-2-5-16,3 1 4 0,-6-4-5 15,6 0-19-15,1-7-1 0,2 7-6 16,11-7-9-16,-3 0-15 0,2 0-4 16,8-1-3-16,-1 1-11 0,3-7-6 0,15-10-8 15,-8 9-4-15,0 5-5 0,14-5 3 16,-4 2-15-16,0 12-3 0,1-4 0 15,-4 8-8-15,3 5-5 0,-3 1-5 0,-4 3 1 16,1 5-5-16,-17 1-2 0,34 14-1 16,-25 1 0-16,2 7-1 0,-1 9 3 0,-7 3 1 15,-3 4 1-15,-6 20 1 0,-7 2 5 16,-1 0-5-16,-2 12 2 0,-11 0 2 16,3 3-5-16,1-1 6 0,-4-2 0 0,11-12 1 15,-5-5-1-15,8-1 2 0,0-4 2 16,3-9-1-16,10-8-4 0,-3-4 6 15,3-4-2-15,6-3 9 0,1 2 5 0,3-7 8 16,6-5 2-16,1-4 7 0,3-2 7 16,3-6-8-16,1-4 1 0,6-3-13 15,3-8-1-15,-3-2-1 0,0-1 5 16,4-13-6-16,-8 9-8 0,-6 0 0 0,-6 4-3 16,-1 4-21-16,-3 1-27 0,-3-2-28 15,-7 5-55-15,0 2-41 0,0 1-39 0,0 7-37 16,-21-8-43-16,12 6-35 0,-1-1-49 15,-7 1-62-15,7-1-119 0,-4 0-77 16,14 3 64-16,-23-4-368 0,23 4-404 0</inkml:trace>
  <inkml:trace contextRef="#ctx0" brushRef="#br0" timeOffset="54165.14">32077 11169 2832 0,'-8'-10'132'0,"8"10"10"0,-6-8 4 0,6 8-3 0,-4-8-9 0,4 8-9 0,0 0-8 0,0 0-16 0,0 0 2 0,0 0 18 0,0 0 16 0,0 0 18 16,-9 25 7-16,6-9 7 0,3 1 1 15,-5 8 1-15,-1 6 5 0,3-1-9 16,-1-2-8-16,-2 7-13 0,0 2-16 16,-2-2-8-16,2 13-10 0,-1-6-16 0,4-7-4 15,-3 2-6-15,1 1-30 0,2-9-37 16,3 3-57-16,-3-6-49 0,0-1-43 16,3-4-49-16,-7-4-42 0,7-5-36 0,3 1-36 15,1-9-61-15,2 0-57 0,-6-4-118 16,0 0-85-16,27-10 60 0,-10-2-383 0,-1-1-416 15</inkml:trace>
  <inkml:trace contextRef="#ctx0" brushRef="#br0" timeOffset="54664.64">32409 11387 2717 0,'14'-15'6'0,"-8"2"4"0,1 5 14 0,-4 4 3 16,-3 4-5-16,8-10-2 0,-8 10-8 15,0 0 1-15,3-11-1 0,-3 11-1 16,0 0-3-16,0 0-1 0,0 0-2 0,0 0 0 15,0 0-1-15,-30 24 3 0,19-17-3 16,5 1 2-16,6-8-1 0,-16 10-1 16,5-9 4-16,11-1-3 0,-16 6 2 0,16-6-2 15,0 0 2-15,-27-6-5 0,27 6 4 16,-24-7 11-16,18 0 8 0,-4 0 2 16,0-5-8-16,3-5 2 0,1 0 0 15,-1-5 1-15,3-6-6 0,4 1 1 16,4-4-4-16,3-1 27 0,-1 3-18 0,7-2 19 15,-2 9-8-15,-2-6-3 0,1 9-4 16,1 4-6-16,-5-1 2 0,4 7 9 16,4 3-4-16,-1 6 5 0,-13 0 4 0,30 6 7 15,-13 1-2-15,2 8 18 0,-2 3 1 16,-1 10 6-16,2-2-1 0,-6-1 5 0,6 7 6 16,-9-1-1-16,8 12 7 0,-4-3 0 15,-6-5 8-15,-3 2 1 16,-1 1 2-16,0-1 0 0,-6 16 2 0,3-9-1 0,-11 6-5 15,8-8-4-15,-6-6 0 16,-5 14-8-16,4-12-1 0,0-8-7 0,-4-1-3 16,2-1-7-16,-6-3-4 0,9-4-2 15,-4-4-5-15,-8 5-1 0,9-10-14 16,-6 1-16-16,-2-2-29 0,4-7-45 0,-1-1-50 16,1-3-67-16,16 0-45 0,-37-7-54 15,23 0-70-15,1 1-104 0,6-2-165 16,-3-3 45-16,4 5 67 0,3-5-299 0,3 11-288 15</inkml:trace>
  <inkml:trace contextRef="#ctx0" brushRef="#br0" timeOffset="55137.05">32803 11069 2418 0,'3'-18'109'0,"-6"7"30"0,3-3 19 0,0 14 4 0,0-11-12 0,0 11-22 16,3-8-3-16,-3 8-24 0,0 0-6 0,0 0-8 15,0 0 11-15,36 33 6 0,-15-5 6 16,6 11 13-16,-7 5 11 0,2 2 13 16,-1 12 2-16,-4-1 5 0,-1 15 5 0,-9-9-10 15,-11 2-18-15,11-1 3 0,-10 5-16 16,-7 11-11-16,0-5-7 0,3-16-10 15,-3-2-3-15,0-1-17 0,-4-6-24 0,2-6-30 16,2-5-21-16,-1-11-33 0,5-6-28 16,-7 0-32-16,2-4-32 0,2-4-31 15,-4-1-45-15,-1-5-40 0,1-1-35 16,2-4-38-16,11-3-70 0,-22-7-120 0,11-1-55 16,1-2 54-16,7 0-298 0,-3-4-296 15</inkml:trace>
  <inkml:trace contextRef="#ctx0" brushRef="#br0" timeOffset="55486.64">33380 10826 2479 0,'3'-4'112'0,"-3"4"-4"0,3-13-16 16,-3 13 0-16,0 0 11 0,0 0 11 15,27 23 18-15,-7-4 7 0,3 20 8 16,4 5 8-16,6 19 1 0,-6 2-3 0,-4 7-2 16,1 9-10-16,-5-2 0 15,-5 3-18-15,-4 7-4 0,-4-3-13 0,-9 0-10 16,-7-1-8-16,1-6-10 0,-5-4-4 0,-10-1-11 15,2-4-22-15,1-15-39 16,-12 4-48-16,-7 2-60 0,6-16-53 0,4-8-45 16,-10 1-43-16,4-12-42 0,6-2-54 15,6-9-120-15,-3 0-98 0,5-2 59 16,-2-5-275-16,4-2-267 0</inkml:trace>
  <inkml:trace contextRef="#ctx0" brushRef="#br0" timeOffset="64752.42">19396 14472 2259 0,'0'0'21'0,"4"-23"39"0,-1 14 35 0,-3 9 34 0,-7-16 16 0,7 16 4 0,0-9-2 0,0 9-8 0,-3-13-4 15,3 13-3-15,0 0-10 0,0 0-17 0,0 0-5 16,0 0-8-16,0 0 6 0,0 0 6 16,-3 53 4-16,6-25-2 0,0 5-4 0,4 23-6 15,-4-1-2-15,3 1-1 0,2-5-14 16,-5 5-7-16,0-13-8 0,10 7-6 15,-10-11 2-15,8-3-8 0,-8-4-1 0,7-2-1 16,-7-5-10-16,4 0-14 16,0-8-29-16,-4-2-22 0,4-1-16 0,-1-3-37 15,-6-5-78-15,0-6-73 0,0 0-67 16,0 0-86-16,17-21-129 0,-10 6-46 0,-1 1 55 16,4-7-316-16,1-1-303 0</inkml:trace>
  <inkml:trace contextRef="#ctx0" brushRef="#br0" timeOffset="65086.37">20067 14441 2498 0,'3'-8'96'0,"-3"8"-10"0,0 0 15 16,0 0 11-16,0 0-9 0,-21 25 7 16,15-11-5-16,-8 16-1 0,4 2-5 15,1 17 2-15,-5 2-3 0,1 10-6 16,3-1-2-16,10 0-10 0,-10-1-3 15,6 1-13-15,4-7-8 0,7-3 8 0,7-3-10 16,-5-11-6-16,1-7-2 0,7-4-1 16,-4-4 0-16,4-8-4 0,7-6-1 0,-2-7-2 15,2-3-4-15,0-7-7 0,2-5 1 16,-2-6-2-16,-11 2 1 0,-4-8-6 16,5-2-2-16,-7 4-3 0,-7 4 0 0,-3-2-3 15,-1 0 1-15,4 4-11 0,-6 5-41 16,-5 6-29-16,2-1-36 0,-9 7-38 15,6 4-38-15,-9 1-46 0,2 4-61 16,-1 0-52-16,2 1-141 0,2 2-26 0,-1 1 64 16,4-1-217-16,7-3-155 0</inkml:trace>
  <inkml:trace contextRef="#ctx0" brushRef="#br0" timeOffset="66082.5">21983 14845 2013 0,'-11'-4'111'0,"-2"3"25"0,-4-2 4 0,17 3 6 0,-25-3-2 0,25 3-15 0,-34 7-2 0,17 1-14 16,-3 2-5-16,-3 5-14 0,9 1-4 15,-5 9-11-15,2-6-1 0,7 2-13 16,-1 4-5-16,5 0-9 0,3 0-2 16,3 0-7-16,6-3-1 0,8-2-16 0,6 5 11 0,3-7-1 15,10 0 5-15,1-10-10 16,10-2-4-16,-2-4 1 0,-5-2-6 0,-1-2 6 15,5-4-6-15,-1-1-2 0,-10 0-3 16,-3-4 3-16,-1 0 0 0,-6-3-10 16,0-3-1-16,0 2 0 0,-7-3-4 0,-6 4 4 15,-7 2-2-15,0-1 1 0,-7 1-5 16,1-1 1-16,-8 1-2 0,-9-1-3 16,-10 1 4-16,-4 2-4 0,-30 2-7 0,4-5 7 15,-4 6-10-15,-2 0 15 0,12-5-3 16,7 1 1-16,7 4 8 0,9-6 5 15,1-5-6-15,6 0-6 0,0-1 11 16,10-8-2-16,8-2 1 0,5 3 0 0,8-5-6 16,10-12-2-16,11 1 4 0,2 8-3 15,3-1-3-15,3 7-5 0,-3 6 7 0,4 7 1 16,6-1-5-16,-3 8-1 0,-4 7-1 16,0 2 2-16,7 7 2 0,-7 5-3 15,11 12 3-15,-4 10 4 0,-7 2-6 0,1 9-18 16,-4-2-41-16,0 4-42 0,-4 4-40 15,1-2-44-15,-3-2-51 0,3 0-68 16,-2-9-131-16,2 4-63 0,-7-12 55 0,4-9-207 16,3-3-146-16</inkml:trace>
  <inkml:trace contextRef="#ctx0" brushRef="#br0" timeOffset="66750.7">24836 14802 1895 0,'7'-5'22'0,"0"-2"30"0,-7 7 31 0,9-10 23 0,-9 10 14 0,11-6 12 16,-11 6 9-16,0 0-8 0,6-8-4 0,-6 8-9 15,0 0-7-15,0 0-11 0,0 0-5 16,0 0 1-16,0 0-16 0,0 0-5 0,0 0-8 16,-50 8-7-16,30-2-5 0,0 1-1 15,-3 3-10-15,-7 2-7 0,-21 6-1 16,5 4-1-16,-7 1-8 0,-1 0 3 15,1-3 3-15,3 2-10 0,1 0-1 0,8-7 2 16,8-2-1-16,3-3-2 0,0 2 1 16,6-5 5-16,5-1-4 0,-2 2 12 0,8-4 1 15,0 2 5-15,3-1 5 0,10-5 8 16,-24 7 7-16,11-4 13 0,13-3 21 16,-20 3-10-16,20-3-5 0,0 0-12 0,-10-13-8 15,10 2-7-15,4-3-1 0,-4-4-7 16,6-7-6-16,14-18-4 0,0-4-3 0,0 1-6 15,4-4-2-15,2 8 4 16,-3-2 17-16,1 1 11 0,-7 11 13 0,-1 4 17 16,1 0 7-16,-7 6 3 0,4 4 8 15,-8 4-28-15,0 2-10 0,1-1 7 16,-1 2-34-16,2 7-9 0,-8 4-1 0,0 0 0 16,0 0-1-16,30 22-3 0,-20-2 6 15,-4 5-3-15,4 8-5 0,-3 2 1 0,6 15 1 16,-3 1-1-16,0 5-8 15,-3-4 13-15,-1 4-4 0,-3-3 8 0,5-3-6 0,-5-9-29 16,0-6-41-16,1 1-54 0,-1-9-39 16,0 0-53-16,0-2-56 0,1-4-85 15,-1-1-68-15,1-5-86 0,-1-5-181 16,0-2 51-16,4-7 69 0,-7-1-434 16,23-1-455-16</inkml:trace>
  <inkml:trace contextRef="#ctx0" brushRef="#br0" timeOffset="67241.53">26627 14549 2857 0,'0'0'-4'0,"12"-12"22"0,-2 8 13 0,1-5 24 0,-1 0 11 0,-1 2 1 0,8-2-4 0,-1 0 1 0,2 2 3 16,8-2-4-16,4 5-7 0,-3-1 1 15,-4 2-16-15,4 3 0 0,-1 3 1 16,4-2-5-16,-9 10-1 0,1-1-4 0,-1 8-1 15,-7 1 10-15,-5 2 5 0,-2 6-4 16,-11 6 3-16,-5 2 5 0,-8 12 1 16,1-1 2-16,-5-2 1 0,-2-5-1 15,6 3-2-15,0-9-5 0,-9 6-3 0,9-7-2 16,0-10 0-16,8 2-4 0,-5-5 1 16,4 1-3-16,0-5 1 0,4 0-9 0,-2-1 0 15,2 0 4-15,3-4 6 0,0-3-5 16,-4 4 5-16,7-11 0 0,0 0-3 15,10 16 1-15,3-13-7 0,1 0-5 0,9-3 0 16,3 0-8-16,1 0-32 16,17-6-49-16,-14 4-60 0,6-4-69 0,10 2-53 15,-2-3-68-15,-4-3-98 0,20-2-132 16,-13-1 38-16,9-5-333 0,1-1-327 0</inkml:trace>
  <inkml:trace contextRef="#ctx0" brushRef="#br0" timeOffset="67520.4">28286 14395 2567 0,'10'-15'121'0,"0"1"40"15,-4 6 35-15,-2-1 30 0,3 5-1 16,-7 4-24-16,0 0-19 0,7-11-29 16,-7 11-14-16,0 0 6 0,0 0 5 15,6 40 1-15,-6-19 0 0,0 8-1 0,0 6-10 16,-3 18-6-16,3-7-14 0,-3 8-13 15,-4 0-6-15,0 0-1 0,3-12-12 16,1-7-13-16,0 2-1 0,0-9-7 0,0-3-24 16,-4 0-57-16,7-7-35 0,0 1-32 15,-3-3-36-15,3-7-84 0,3-3-78 0,4-3-71 16,-7-3-131-16,0 0-171 16,0 0 61-16,0 0 69 0,26-21-373 0,-16 8-376 15</inkml:trace>
  <inkml:trace contextRef="#ctx0" brushRef="#br0" timeOffset="68787.22">19833 15723 2701 0,'0'-11'105'0,"0"11"23"0,0-13-2 0,0 13 1 0,0 0-15 0,-7-9-9 0,7 9-6 15,0 0-16-15,0 0 2 0,0 0-8 16,0 0 5-16,0 0 6 0,0 50 2 15,0-24 5-15,0 6 5 0,0 5-4 0,0 2-5 16,-10 17-8-16,6-1-3 0,1 0-9 16,-3-3-7-16,-1-7-4 0,4-9-3 15,0-3-7-15,-1-4-5 0,0-4-1 16,4-4-7-16,-3-3-7 0,3 0-18 0,-3-5-30 16,3-1-33-16,0 1-40 0,0-6-52 15,0-7-102-15,3 8-100 0,-3-8-146 0,0 0-79 16,37-8 73-16,-20 2-354 0,13-1-336 15</inkml:trace>
  <inkml:trace contextRef="#ctx0" brushRef="#br0" timeOffset="69617.5">27112 15790 2609 0,'0'0'138'0,"0"0"32"0,0 0 13 0,0 0 0 0,0 0-5 0,0 0-16 0,0 0-18 0,0 0-23 0,0 0-14 0,0 0-3 0,0 0-3 16,-19 34 4-16,19-16 8 0,-3 10 4 0,3 0-2 16,-3 9 0-16,3 1 7 15,-5 1-8-15,-1 19-18 0,3-5-8 16,-4-2-4-16,1-10-5 0,3-7-8 0,-5 2-7 0,2-4-7 15,-1 0-2-15,4-8-6 16,-3-5-42-16,6-1-25 0,0-4-29 0,3-3-29 16,-6-1-31-16,3-10-78 0,3 10-79 15,-3-10-69-15,0 0-90 0,0 0-168 16,22-20 33-16,-8 8 56 0,2-5-364 0,5-2-351 16</inkml:trace>
  <inkml:trace contextRef="#ctx0" brushRef="#br0" timeOffset="70049.43">28532 15716 2693 0,'0'-10'169'0,"0"10"22"16,0 0 22-16,0 0 15 0,0 0-2 16,0 0-24-16,0 0-22 0,0 0-25 15,0 0-14-15,0 0-12 0,0 0-13 0,0 0-4 16,-6 50 7-16,6-25 3 15,-3 10 6-15,6 1-13 0,-6 4-1 0,3-2-13 16,-4 13-14-16,1 3 4 0,0-12-12 16,0-4-4-16,0-4-6 0,3-6-5 0,-5 1-6 15,2-4-6-15,0-1 0 0,3-5-8 16,0-3-20-16,-3-4-20 0,3 3-23 16,-4-5-26-16,4-10-33 0,0 13-82 0,0-13-90 15,0 0-56-15,0 0-84 0,0 0-148 16,0 0-112-16,-3-45 67 0,0 24-483 15,3-1-538-15</inkml:trace>
  <inkml:trace contextRef="#ctx0" brushRef="#br0" timeOffset="70788.05">22236 16173 3033 0,'0'-18'-65'0,"0"3"31"0,3-2 21 0,1 0 15 0,2 3 11 0,-2-1 1 0,6 3 7 0,-4-1-2 0,4 3-8 0,-2-1 0 0,-2 4 7 16,7 6-4-16,-13 1-1 0,27 0 4 0,-27 0-1 15,26 19-3-15,-13-1 1 0,4 7 1 16,-4 2 1-16,-8 6-2 0,-2 3 3 16,-3 0-4-16,-8-1 1 0,2 0-5 0,-4-2 7 15,-10 7 1-15,4-10 7 0,-1-3 1 16,1-4-1-16,-11-7 20 0,6-2 1 15,-2-4 1-15,-4-3 3 0,1-7-5 16,-4-2 1-16,-3-10-8 0,-5-1 5 0,13-5-2 16,1-4-6-16,4-3 0 0,4-3-10 15,2 1-13-15,7-3 6 0,7 1-8 16,3 3 8-16,7-5-6 0,11-6-36 0,12 2-41 16,3 6-52-16,11 4-39 0,7 0-57 15,-5 7-74-15,11 0-141 0,4 1-51 16,5 2 56-16,5 2-144 0,9 2-69 0</inkml:trace>
  <inkml:trace contextRef="#ctx0" brushRef="#br0" timeOffset="71116.3">24850 15716 1854 0,'23'-14'193'16,"-7"2"-21"-16,5 2 10 0,-2 3-21 15,-2 0-16-15,-4 6-13 0,4 1-11 0,7 1-9 16,-2 6-10-16,5 1-13 0,0 13-4 16,-4 4-4-16,8 8-9 0,-8 6 4 15,-10 7 3-15,-3 1 0 0,-17 9 1 0,4-5-2 16,-16 6-1-16,2-1-1 0,-4-1-1 16,-22 8-7-16,-7-12-5 0,13-9-4 0,-2-9-1 15,-2-4-1-15,8-12-4 0,3-13-4 16,0-5-7-16,1-6-4 0,-12-18-3 15,4-8-6-15,4-9-2 0,6-1-6 0,7-6-3 16,4 3-7-16,6-2-4 16,10 6-28-16,4 7-43 0,5 2-56 0,4 1-62 15,14-8-59-15,3 5-81 0,6 5-113 16,5 2-117-16,5 6 57 0,5 6-296 0,-5 7-278 16</inkml:trace>
  <inkml:trace contextRef="#ctx0" brushRef="#br0" timeOffset="74816.48">22146 17162 2462 0,'-10'-7'150'0,"7"1"-2"0,3 6-9 0,-7-9-10 0,7 9-16 0,0 0-1 0,0 0 17 16,-4 30 4-16,4-8-3 0,0 6 6 0,0 7 2 15,-6 16-4-15,6 8-3 0,-6-1 0 16,2 0-5-16,1 0-7 0,-4 1-3 16,0-5-12-16,4-4-7 0,-3-7 0 15,-1-11-21-15,7-3-4 0,-6-4-11 16,1-1 3-16,5-6-3 0,0-4-10 0,-3 1-2 16,3-5-1-16,0-10-10 0,0 0-38 15,0 0-42-15,0 0-50 0,0 0-47 0,17-25-50 16,-7 11-54-16,4-4-58 0,-1-2-72 15,4 2-130-15,-1-1-73 0,11-2 61 16,0 0-343-16,6 4-341 0</inkml:trace>
  <inkml:trace contextRef="#ctx0" brushRef="#br0" timeOffset="75399.66">24816 17295 2524 0,'-3'-21'30'0,"3"9"23"0,3 5 17 0,1-3 9 0,-1 0-8 0,0-1 1 0,7-1 2 0,-3 5-8 16,6 1 0-16,4 2-19 0,-1 4 18 16,-16 0-10-16,37 4-1 0,-14 7 7 0,-2 2-8 15,-2 6-4-15,1 6 2 0,-7 6-4 16,1 13 1-16,-11-1-2 0,-6 9-1 16,-3 3-7-16,-5-2 2 0,-11 0 0 0,1-3-5 15,-2-6-2-15,-7-5 2 16,3-3-5-16,4-8 12 0,0-11-10 0,2-9-6 15,-2-5-7-15,-6-12 9 0,-1-6-6 0,-11-14-9 16,8-6 1-16,6-5-4 0,0-6 5 16,11 2-8-16,-1-1 0 0,4 9-5 0,6 4 0 15,4-4-9-15,10 11-32 16,2-4-50-16,9 4-42 0,4 3-36 0,5 7-52 16,6-1-57-16,0 7-169 0,24-7-48 0,-3 9 60 15,-7 2-219-15,26 5-149 16</inkml:trace>
  <inkml:trace contextRef="#ctx0" brushRef="#br0" timeOffset="75784.92">26739 17220 2084 0,'0'0'161'0,"14"-14"12"0,-4 13-16 16,-10 1-11-16,17-7-26 0,-1 4 0 0,-16 3-13 16,27 0-7-16,-4 4-9 0,-3 2-9 15,3 6-9-15,4 2-2 0,0 7-3 16,-8 1-9-16,2 6-1 0,-7 1-4 0,2 2-3 16,-7 2 0-16,-4-1-3 0,-5-3-2 15,-5 7-6-15,-4-4 2 0,2 0-4 16,-2-1 8-16,-9-4 1 0,9-6-1 0,-5-4 8 15,1-7-6-15,-4-2-1 0,-3-4-3 16,0-4-6-16,-7-1 2 0,4-10-6 0,3 1-3 16,0-5-3-16,0 1 2 15,-3-7-11-15,6 4 1 0,7-4-11 0,0 2-22 16,10 1-46-16,0-3-55 0,0 2-59 0,14-1-60 16,2 2-77-16,7-1-129 15,14-6-94-15,7-3 58 0,2 7-298 0,7 5-262 16</inkml:trace>
  <inkml:trace contextRef="#ctx0" brushRef="#br0" timeOffset="76084.12">28616 16990 2384 0,'33'-5'111'0,"-3"1"-1"0,-3 3 10 15,-3 2 12-15,-1-1-21 0,3 0 4 0,11 9-11 16,-10 0-17-16,-1 4 5 15,4 2-15-15,-10 6-4 0,1 4-1 0,-15 0 3 16,-3 0-12-16,-3 4-1 0,-6 4-7 16,-11 13-2-16,-7 3-10 0,-1-5 0 15,1 2 2-15,-6-10-7 0,10-2-6 0,3-12 9 16,0-4-5-16,4-6-4 0,-4-6-8 16,4-5 5-16,-4-1-13 0,17 0 6 15,-30-14-4-15,11-1-6 0,5-3-2 0,-2-10 4 16,5 3-16-16,-2-4 4 15,7-4-53-15,3 1-35 0,-2-8-53 0,5-13-55 16,5 11-75-16,-2 7-117 0,3 2-154 16,1 1 60-16,-7 10-271 0,0 4-240 15</inkml:trace>
  <inkml:trace contextRef="#ctx0" brushRef="#br0" timeOffset="76767.66">20639 17642 2042 0,'0'-11'-130'0,"7"3"17"0,0-3 20 0,-4 1 40 0,1 0 20 0,2 3 11 0,-6 7-4 16,13-11 22-16,-13 11 16 0,14-1 8 16,-14 1 13-16,0 0 5 0,0 0 4 0,20 14 2 15,-20-3 0-15,0-3 4 0,0 9-4 16,-7-1-2-16,-6 5 1 0,3-1-5 16,-4-1-1-16,-6-1 3 0,1 0 10 0,-5-1 5 15,-6-2-2-15,0-2 3 0,-3-4-4 16,3-3-3-16,-7-2 1 0,7-5 0 15,-6 1-5-15,6-9-9 0,-7 0-5 16,7-4-3-16,3 1 2 0,4-6-4 0,2 1-1 16,15-4-9-16,-4-1 1 0,10 5-3 15,0-4-1-15,7 2-8 0,6 1-9 16,4 1-25-16,3 5-36 0,3-1-58 16,0 2-62-16,4 4-123 0,-3 2-115 0,-1 3-141 15,-7 2-65-15</inkml:trace>
  <inkml:trace contextRef="#ctx0" brushRef="#br0" timeOffset="77833.89">18832 18480 1622 0,'0'0'-37'0,"0"0"13"0,0 0 9 0,0 0 13 0,0 0 18 0,0 0 17 0,35-16 15 0,-13 12 11 0,16-7 9 15,1 4 7-15,21-5 3 0,7-1 4 0,9 2 5 16,17 0-6-16,5-7 1 0,11 1-6 16,2 5-1-16,1-6-4 0,5 5 1 0,0 1-6 15,0-4-2-15,-4 4-10 16,0-1 4-16,1 1-9 0,6 2 2 0,3-1-9 16,1 3-2-16,-4-1-2 0,0 0-5 15,-1 3-2-15,4-1 0 0,5 0-6 16,-9 3-1-16,4 0-1 0,5 4-4 0,-9-4 10 15,-9 1 0-15,4 0-8 0,-1-2 3 16,-20 5-2-16,17-6-3 0,-16 6 9 16,16-4-2-16,-16 1 2 0,15 2-2 15,-19-5 4-15,20 3-5 0,-24 1 7 0,1 0 1 16,24-6-7-16,-25 4-4 0,24-2 13 16,-27-1-9-16,4 3 1 0,0-3 10 15,-1 6-13-15,18-12-1 0,-20 8-1 16,2-1-1-16,17-1 7 0,-17 2-4 0,-5-1 10 15,-8 2-1-15,7 1-13 0,-3 2 7 16,3-2-13-16,-6 3 6 0,-1-3 1 16,3 3-2-16,-2 0-1 0,-1 0 7 15,7-5 0-15,-1 5 0 0,2 0-1 0,2-6 9 16,3 2-4-16,22-3-4 0,-5-1-5 0,-20 2 5 16,1-1-4-16,-2 3-2 0,2-4 0 15,0 1-6-15,-8 1 1 0,7-1 0 16,-2-4 1-16,2 3-5 0,17-3-2 0,-14 4 9 15,18-6-6-15,2 1 2 16,1-4-2-16,-7 4 7 0,3-1 1 0,-2 1 1 16,-4 2 2-16,5-2-3 0,-25 5 2 15,20-10-1-15,-21 9 1 0,5-1 3 16,-8 1-5-16,4 1 3 0,2 0-6 0,5 0 5 16,-5-4-4-16,19 1-2 0,2 1-3 15,-21-1 0-15,22-5 2 0,-22 5-3 16,14-5-1-16,1-1 1 0,-4-3-1 15,-19 4 0-15,-2 2-6 0,-2 1 3 16,-7-4 2-16,0 1-2 0,-3 3-2 0,0-2 1 16,-5-3 1-16,-11 9 0 0,-5-1-6 15,-6 1 2-15,0 4-2 0,-3-3 4 0,-1-1-3 16,-2 6-1-16,-1-2-3 0,-3 0 5 16,3 0-1-16,-3-2-9 0,1 4-8 15,-8-3 0-15,4 5 1 0,-17 0-11 0,22-5-9 16,-8 2-19-16,-14 3-27 0,27-4-28 15,-17 1-31-15,-10 3-19 0,0 0-25 16,17-3-41-16,-17 3-55 0,0 0-98 0,0 0-156 16,0 0 54-16,0 0-281 15,0 0-249-15</inkml:trace>
  <inkml:trace contextRef="#ctx0" brushRef="#br0" timeOffset="80283.75">28616 18064 2244 0,'20'-16'36'0,"0"-2"13"0,0 5 3 0,10 1 7 0,0-1 4 0,-3 2-1 0,0 4 2 0,-1 3-5 0,1 1 2 16,-4 6-8-16,7 4 6 0,-7 5 0 15,4 5 1-15,3 14 1 0,-9-1 4 16,-12 1-11-16,-5 6 8 0,-1-2-2 0,-16 15 2 16,2-3-1-16,-8 0-6 0,-2-1 12 15,4-14-1-15,-13 3 9 0,1-2 5 16,-5-13 3-16,4-8-5 0,0-6-6 0,-6-2-6 15,-1-7 5-15,-6-7-15 16,7 1-3-16,-21-11-8 0,13-9-6 16,-2-3 2-16,12-3-11 0,8-5-4 0,5-3 0 15,8 7-3-15,6 3-5 0,-3 1-8 16,7 0 0-16,0 4-37 0,3 3-36 0,0 0-51 16,3 4-49-16,0 2-53 0,1 1-54 15,6 1-114-15,-3-1-157 0,2 3 57 0,-5 2-276 16,2 3-249-16</inkml:trace>
  <inkml:trace contextRef="#ctx0" brushRef="#br0" timeOffset="80870.98">26750 18545 2193 0,'6'-22'-7'0,"4"-2"28"0,0 6 20 0,4-1 8 0,6-4 15 0,3 1 14 0,10-6 3 0,7 1-4 0,-9 7 3 0,-6 5-3 15,-1 5-14-15,3-1-7 0,-1 7-1 16,-2 4-1-16,0 3-3 0,1 4 17 0,-4 5-23 15,-8 6 9-15,1 0 3 0,-1 3-12 16,-13 8 5-16,3-2 2 0,-10 9 14 16,-2-7-14-16,-9 17 1 0,-1-7-6 15,-11-3 6-15,-3-4-1 0,3-7-1 16,-11-3 7-16,8-7 1 0,0-5-4 0,6-6 2 16,-6-4-13-16,3-1 1 0,-10-6-2 15,-11-14-3-15,9 0-8 0,2-5 7 16,2-5-12-16,16 5-2 0,-2-10-7 0,7 5-3 15,4 5-2-15,4 1-2 0,1 5-1 16,2-3-51-16,2-2-44 0,1 8-40 16,3-1-48-16,3 1-41 0,-3 5-45 0,0-1-45 15,0 2-91 1,0 11-92-16,0-12 52 0,0 12-195 0,-6-7-127 0</inkml:trace>
  <inkml:trace contextRef="#ctx0" brushRef="#br0" timeOffset="81543.2">24859 18435 1874 0,'11'-8'45'0,"-5"-2"17"0,1-1 15 0,-1 4-7 0,1-3-8 0,3 6-4 0,-10 4-4 16,17-8 1-16,-4 8-5 0,-13 0 3 0,27 8-2 15,-4-1-3-15,-6 6-2 0,7 5-4 16,-12 1 0-16,-2-1-6 0,-2 2-1 16,1 2-3-16,-2 3-1 0,-1 0 3 15,-9 0 3-15,-4 0-2 0,4-3 0 16,-11-1 3-16,1 1-4 0,-4-2 13 0,-2-8 5 15,2-1-6-15,1-4-2 0,-8-4 15 16,-3 0-21-16,4-9 5 0,-3 1-9 16,-1-5-6-16,0-7-2 0,4-4-1 0,-10-8 0 15,15 0 0-15,2 3-15 16,7-2 11-16,1 3-5 0,2 0-31 0,6 0-35 0,3-3-49 16,0 6-61-16,5-3-83 15,-2 3-168-15,-3-2-66 0,1 7 51 16,-4 1-150-16,-4-2-78 0</inkml:trace>
  <inkml:trace contextRef="#ctx0" brushRef="#br0" timeOffset="82201.83">22380 18605 1657 0,'13'-16'-16'0,"-4"1"14"0,9-3 7 0,-12 7 5 0,5 3 0 0,-5-2-6 0,4 6 6 0,-10 4 9 0,23-3 4 16,-23 3 2-16,24 15 11 0,-11 2 1 0,4 1 0 15,-1 4-5-15,-6-2 4 0,0-1 3 16,3 2 0-16,-6-3 1 16,-7-1-1-16,3 1 3 0,1-3 2 0,-1 0 7 15,-3-5 16-15,0 1 11 0,0-11 3 16,-7 11-12-16,7-11-11 0,-16 3 1 0,16-3-6 16,-30-18-7-16,9 8-1 0,9-8-8 15,-6 0-9-15,9 1 4 0,2 1-3 16,-3-1-19-16,3 6-28 0,4-3-47 0,0 6-65 15,0-5-82-15,-4 2-137 0,4 4-79 16,3 7-153-16,-11-15-81 0</inkml:trace>
  <inkml:trace contextRef="#ctx0" brushRef="#br0" timeOffset="82586.64">20946 18573 1662 0,'-13'-13'-29'16,"2"8"5"-16,8-2 1 0,3 7 5 16,-9-9 0-16,9 9-2 0,0 0 10 15,0 0 7-15,0 0 12 0,3 31 7 16,0-16 2-16,0-2 7 0,0 6 9 0,-3 1 5 15,0-2 2-15,0 1 5 0,0-1 12 16,-3 2 3-16,-3-2 5 0,-7 1 1 16,5-4 3-16,-8 2-2 0,-4 0-1 0,-4-9-3 15,2 3-6-15,-5-4-2 16,0-4-5-16,-6 0 0 0,-7-3-4 0,-4-7-2 16,-16-6-1-16,14-2-9 0,2 0 0 0,1-5-1 15,7-1-7-15,12 5-4 0,11-1 0 16,-1 3-9-16,14-1-12 0,0 2-21 15,7-2-29-15,0 3-30 0,9 5-48 0,5 0-61 16,6-2-102-16,6 5-133 16,7-4-137-16,16-2-60 0</inkml:trace>
  <inkml:trace contextRef="#ctx0" brushRef="#br0" timeOffset="84018.12">23356 12684 1557 0,'20'-9'-47'0,"-3"4"34"0,6 0 25 0,-3 5 18 0,4 1 13 0,-2 3 11 0,2 3 13 0,-1 6 7 0,7 6 4 0,7 9 7 16,-10 12 6-16,-4 3 8 0,-7 3 0 15,-2 4-1-15,-7 9 4 0,-10-1-4 16,-4-1 1-16,-4-2-8 0,-1 0 6 16,-9-8 2-16,-1-3 1 0,-5-2 1 15,0-9 4-15,0-9 4 0,0-5-2 0,4-6-7 0,-4-5-6 16,-6-5-10-16,0-9-9 15,-7-5-5-15,-11-14-4 0,12-8-6 0,2-10-17 16,-2-10 2-16,15 3-7 0,7 0-2 16,10 8-5-16,11 5-1 0,5-13-6 0,12 4 2 15,6 4-35-15,3 5-46 0,3 1-44 16,14 9-42-16,-11 9-41 0,1 6-51 16,13-6-59-16,-7 8-92 0,-3 3-127 0,4 4 62 15,-1-2-198-15,4 3-144 16</inkml:trace>
  <inkml:trace contextRef="#ctx0" brushRef="#br0" timeOffset="84501.46">24429 12897 1962 0,'14'8'88'16,"-14"-8"15"-16,0 0-1 0,0 0 4 15,7 7-7-15,-7-7-2 0,0 0-6 0,0 0-6 16,0 0 4-16,0 0 4 0,0 0-4 15,-34 3 10-15,34-3 1 0,0 0-1 16,-44-7 4-16,28 1-2 0,-4-1-10 0,-4-1 2 16,2-4-13-16,-5-5 3 15,3 0-16-15,1-2 2 0,0-1-7 0,6 2-1 16,4-11-10-16,3 7 6 0,3-6-8 16,7 3-2-16,3 0-6 0,4-3-10 0,13-12-1 15,0 11-1-15,11-9-6 0,-9 9-2 16,2 4 2-16,2 6-2 0,-2 2-7 0,0 3-3 15,-8 6 2-15,-2-3-4 0,-1 9-6 16,-13 2 5-16,0 0-4 0,33 17 3 16,-30 4-1-16,0 4 0 0,-3 12-4 0,-6 18 4 15,-7 7 2-15,-14 13-3 0,-3 3 3 16,6 2-2-16,-9 2 1 0,0 0 2 0,0-1-1 16,-4-1 3-16,-3-10 0 15,10-8-1-15,3-14-2 0,17-11 1 0,4-4 6 0,-1-12-7 16,4-3 1-16,-5 0 6 15,8-4-4-15,8-3 8 0,2-1-4 0,3-6 2 16,7 2-2-16,3-8 1 0,7-3-4 16,7-5-4-16,-4-4-31 0,13-5-63 0,1-6-79 15,-4 0-76-15,-2-6-92 0,2-5-94 16,11-10-144-16,-1-1 50 0,3 0-335 16,-6 2-341-16</inkml:trace>
  <inkml:trace contextRef="#ctx0" brushRef="#br0" timeOffset="84851.67">25276 12640 2516 0,'10'-10'42'0,"-10"0"16"0,0 10 6 0,0 0-8 0,0 0-8 0,0 0-7 0,-40 2 1 0,17 9-2 0,-10 3 7 0,-10 9-2 0,-8 4 4 16,12 6-5-16,1-4 2 0,8 2-11 15,7-1-5-15,6-5 0 0,1 0 1 16,12-4 0-16,4 0-6 0,7 1 10 15,6 3-9-15,8-1-2 0,6-5-2 0,9 9 10 16,0 0 7-16,4-3 2 0,-7-6 6 16,8 6 5-16,2 3-1 0,1 1-19 0,-8 3 24 15,-6-1-7-15,-3-3 0 0,-11-1-2 16,-2-2 4-16,-4 0 0 0,-7 3-4 16,-3-3 2-16,-6 3-6 0,-8 1-4 0,-2-1-3 15,-14 4-3-15,-4 1-6 0,4-8 2 16,7-10-13-16,-4 2-27 0,0-7-18 15,4-2-41-15,3-1-34 0,0 1-31 0,1-6-36 16,1-2-32-16,6 0-52 16,-2-6-65-16,4-1-178 0,7 0 31 0,0 0 45 15,6-4-142-15,0-1-66 0</inkml:trace>
  <inkml:trace contextRef="#ctx0" brushRef="#br0" timeOffset="87718.05">26216 13358 1793 0,'3'-25'139'0,"5"1"9"0,1 5-11 0,4 1-9 0,8-4-6 0,5 2-14 0,-10 6-9 0,14-2-4 0,-6 3-2 15,0 6-10-15,-4-1-12 0,3 6 4 0,0 4-13 16,1 3 3-16,-1 5 3 0,7 11-12 16,-1 8 2-16,-2 6 8 0,-13 1 8 15,-4-4-8-15,-4 5 4 0,-6 2 10 0,-6 15-2 16,-7 1-4-16,-11-5 3 15,-12 12 3-15,-5-8-6 0,5-12-1 0,-17 2 4 16,6-13 6-16,1-5 9 0,-5-2 17 0,7-17 6 16,1-2-5-16,-3-9 1 0,-11-7-16 15,10-10-6-15,4-4-6 0,-1-7-11 16,11-8-2-16,11-6-9 0,1 0-8 16,15-4-4-16,6 7-9 0,3 6-3 0,7 2-2 15,7-11-4-15,10 9-8 0,2 5-13 16,11 1-35-16,-3 12-38 0,-1 6-31 0,4 8-40 15,-6-1-50-15,3 10-44 0,2 3-37 16,-2 3-59-16,-4 3-71 0,14 3-154 16,-10 5-15-16,-7-6 53 0,-3-1-279 0,-4 3-277 15</inkml:trace>
  <inkml:trace contextRef="#ctx0" brushRef="#br0" timeOffset="88600.93">28050 12962 2328 0,'9'-21'45'0,"-2"10"30"0,-4 1 18 0,-3 2-5 0,0 8 3 0,4-10 1 0,-4 10-8 0,0 0-8 16,0 0-4-16,0 0 13 15,0 0-1-15,-44 39 12 0,8-5 5 0,-4 7-7 16,-10 15 5-16,-10 5 6 0,-4-3-1 15,1 6-2-15,3-3 1 0,10 0-2 0,0-1-12 16,6 0-5-16,14-12-5 16,8-3-7-16,8-10-7 0,4-2-7 0,10-8 5 15,7-3-8-15,7-3 11 0,8 2 16 0,8-4 1 16,7-5 0-16,16 4-1 0,-9-7-4 16,16 1-10-16,-7-7 7 0,-9 1-16 0,2 0-5 15,-6-4 0-15,4 2-13 0,-5 0-1 16,-5-2-8-16,-1 3-9 0,0 0-39 15,-9-3-33-15,-1 4-38 0,1-1-39 16,-5 0-37-16,1 4-43 0,-7-5-49 16,-2 1-62-16,-4 0-77 0,-7-3-200 0,0 0 31 15,26-6 52-15,-13 2-279 0,-13 4-278 16</inkml:trace>
  <inkml:trace contextRef="#ctx0" brushRef="#br0" timeOffset="89721.72">30042 12362 2270 0,'-66'-3'-14'0,"-7"3"34"0,3 0 25 0,13 0 17 0,7 3 22 0,4 0 8 0,-5-2 23 16,15-1-5-16,6 0 7 0,10 0-10 16,-3 0-12-16,6 0-1 0,17 0-9 0,-30 4-1 15,30-4 34-15,0 0 22 0,0 0 13 16,100 7 7-16,-7-7 8 0,33 0-1 0,18-5 0 16,46-2-14-16,-37 0-4 0,54-4-8 15,-3 1-10-15,-1 0-14 0,0-2-9 16,-6-1-12-16,-47 6-1 0,-3-4-14 0,-14 4-12 15,-10-4-6-15,-12 3-3 0,-9-3-3 16,-29 5-3-16,-9-1-11 0,-17 6-5 0,-11-5-3 16,-6 4 1-16,-6-1 4 15,0 1-12-15,-5 2-7 0,-2-4-1 0,-17 4-5 16,24-1 1-16,-24 1-9 0,0 0 6 16,0 0-6-16,0 0 1 0,0 0-3 15,0 0 3-15,-78 19 0 0,9-12-8 0,-12 4-1 16,-22-1 1-16,-7-2 1 0,-10 2 0 15,-4-3 3-15,-2-3-6 0,-14 5 2 16,0 0 0-16,1 2 0 0,-2-1 4 0,-9 0 5 16,7 8-3-16,-37-1-6 0,43-5-1 15,7 3-1-15,0-1 2 0,17 0 0 0,10-3-1 16,3 3 2-16,32-10-1 16,13 2 2-16,14-1 2 0,8-3 6 0,6 1 14 15,4-1 9-15,3 1 14 0,0 0 5 16,3-2 5-16,0-1 4 0,17 0-3 0,0 0-14 15,0 0-4-15,0 0-9 0,0 0 3 16,67-25-6-16,13 13-5 0,34-1-4 0,19 1-6 16,11-2 2-16,49-7-5 0,6 6 4 15,8 2-5-15,3 1-2 0,-3-1 4 16,-4 4-2-16,-16-7 5 0,-44 9-1 0,-7-4-5 16,-12 3-2-16,-7 0 0 0,-34 3 4 15,-7-3-3-15,-12 1-1 0,-11 2 5 16,-19 2 2-16,-1 1 1 0,-10-3-4 0,1 5 3 15,-5-3-1-15,-2 0-3 0,-7 3-8 16,-10 0 4-16,0 0-2 0,0 0-1 16,0 0-2-16,0 0 3 0,-49 3-4 0,16 0 2 15,-8 2-3-15,-5-3 6 0,-5 1-9 16,-15-1 2-16,-7 1 2 0,2 0 2 16,-2 1-10-16,-4-1-4 0,1-2 4 0,6 3-12 15,-4-2-24-15,1 3-18 16,3 1-28-16,4 1-15 0,-2-2-24 0,16 2-27 0,5-1-23 15,1-2-35-15,-5 0-33 0,11 5-32 16,0-4-32-16,3 5-31 0,7-5-54 0,0 0-78 16,7 0-136-16,0-5 41 15,6 3-355-15,-2-3-406 0</inkml:trace>
  <inkml:trace contextRef="#ctx0" brushRef="#br0" timeOffset="91834.3">26033 6053 2579 0,'-4'-17'-71'0,"1"3"48"0,-3 3 37 0,-1 4 29 0,7 7 17 0,0-14 7 0,0 14-5 16,-3-11-2-16,3 11-18 0,0 0 0 15,0 0 1-15,0 0 8 0,0 0 8 0,0 0 9 16,0 0 10-16,-4 43 14 0,8-23 2 16,-4 7 6-16,0 1-2 0,-8 4-4 15,8 4-1-15,-3-1-1 0,3 1-1 16,-6 14-12-16,3-7-9 0,3-11-5 16,0-3-3-16,-4-2-6 0,4 3-4 0,0-5-8 15,0-5-5-15,0-1-3 0,0-2-5 16,4-3-27-16,-1-2-28 0,-3-1-35 0,3-1-31 15,-3-10-56-15,6 10-59 0,-6-10-67 16,0 0-74-16,24-18-159 0,-14 1-6 16,7-1 56-16,3-7-176 0,0 0-127 0</inkml:trace>
  <inkml:trace contextRef="#ctx0" brushRef="#br0" timeOffset="92173.75">26709 5900 1885 0,'0'-14'65'0,"0"10"12"0,0 4-5 16,0 0-10-16,-13-7-4 0,13 7 15 0,0 0 5 16,-26 25 8-16,8-8-3 0,2 6-2 15,-1 4 6-15,-2 13-8 0,-5 6-6 0,7-2 5 16,1 1-12-16,2 7 2 16,8-2-12-16,-1-9 12 0,4-4-14 0,6-2-4 15,0 0 0-15,1-2-9 0,6-5 1 16,0-2-6-16,3-5 3 0,4-10-1 0,-4 3-5 15,7-10 3-15,-4-1-2 0,-16-3-1 16,30-4-3-16,-16-7-1 0,2-2-5 0,-8-1-8 16,-2-1 6-16,1-3-1 0,-7 1-3 15,-7-1 0-15,-2-1-1 0,-2-2-3 16,-5 4-3-16,-1 5-4 0,-4 1-17 16,2 4-15-16,-1 1-27 0,4 6-35 0,-2 0-32 15,6 3-32-15,-2 0-37 0,4 2-34 16,3 2-37-16,4-1-78 0,3-6-131 0,0 0-209 15,13 12-172-15</inkml:trace>
  <inkml:trace contextRef="#ctx0" brushRef="#br0" timeOffset="92860.12">28583 6247 2046 0,'0'0'84'0,"-16"-15"12"0,16 15 11 0,-14-4-1 0,14 4-11 0,0 0-8 0,-16-6-7 0,16 6-15 16,0 0-3-16,-27 10-7 0,19-2-1 16,-1 5 2-16,-1-1 0 0,4 2-6 15,-2 4-7-15,2 0 17 0,6 2-14 0,3 2 3 16,0 3-2-16,5-4-10 0,4 4 1 16,9-3 5-16,1-5-2 0,5 1-10 0,3-6 1 15,3-2-4-15,-6-2 3 0,0-6-2 16,3-2-2-16,-6 0-2 0,6-6 0 15,-4 2-1-15,-6-3-9 0,0-1-4 16,-3-5-1-16,-1 1 9 0,-2 2-8 16,-1-5-2-16,-3 1 4 0,-7-3-16 0,0 3 4 15,-3 2 5-15,-3-1-2 0,0-2-2 16,-4 0 0-16,-2 2-18 0,-2 1 13 16,-5-1 0-16,-1 1-5 0,-3-2 4 0,0 1 1 15,0-2 0-15,0 0-8 0,-6-1 7 16,-1 0 3-16,3-8-2 0,1 5 6 0,0-5 2 15,0 3-18-15,2 0 16 0,5-4-2 16,-1 3-4-16,7 0 1 0,1 0-1 16,1-2-6-16,5 5 11 0,0-1-3 15,3 0 2-15,0 4-6 0,0 2-2 0,6-1 4 16,-3 5-2-16,8 2 4 0,-5 1-6 16,-6 7 3-16,0 0 5 0,27 3 1 15,-27-3-5-15,21 17 0 0,-12-5 4 0,4 6-2 16,-2 2-4-16,-1 5 6 0,-4 0-14 15,4 0-21-15,-3 0-36 0,0-1-33 16,-1 4-37-16,-3-3-36 0,8-3-45 0,-5 1-60 16,1 0-125-16,2-6-48 0,5 4-173 15,-1-7-125-15</inkml:trace>
  <inkml:trace contextRef="#ctx0" brushRef="#br0" timeOffset="93503.02">30829 6117 1791 0,'0'0'-15'0,"0"0"25"0,7-7 20 0,-7 7 21 0,0 0 15 0,0 0 8 0,6-7 7 0,-6 7 9 0,0 0 5 0,0 0 3 0,0 0 4 16,0 0-14-16,0 0-12 0,-22-11-7 0,22 11-8 15,-27 5 0-15,27-5-16 0,-44 7 3 16,14 0-8-16,1 1 0 0,-12 1 1 0,5 3-13 15,-18 2-4-15,11-3-3 0,4 2 0 16,9-6 0-16,-4 5-4 0,4-5-1 16,3 4-1-16,1-4 2 0,-1 0-12 15,7-1 8-15,0-1-1 0,3-1 32 16,7-1-4-16,-4 3 19 0,14-6 4 0,-19 1 12 16,19-1 2-16,0 0-13 0,-27-1-3 15,27 1 4-15,-9-13-14 0,4 2-6 16,5-1-7-16,5-2-4 0,-2-7 2 0,3-4-7 15,7-4-7-15,4-13 6 0,-1 9 0 16,8-5-7-16,-7 5-10 0,-1 5 12 0,1 2 3 16,0-2-5-16,-4 6 9 0,0 1 2 15,1 4-2-15,-4 5-3 0,-4-1 0 16,1 2-10-16,3 7 0 0,-10 4 2 16,0 0 1-16,0 0 11 0,27 17 9 15,-17 1 17-15,-4 4 3 0,1 6 0 0,-1 2 1 16,-1 5-7-16,1 1-3 0,-3 3-1 15,7 11-2-15,-4 0-9 0,2-8-13 0,-2-6 1 16,-3-3-2-16,4 3-3 0,-1-4-5 16,-6-1-20-16,11-1-40 0,-8-5-36 15,1-8-49-15,2 5-43 0,0-4-46 0,-1-4-52 16,-2-3-102-16,7-5-206 0,-1-5 17 16,-9-1 76-16,33-7-264 0,-9 0-238 0</inkml:trace>
  <inkml:trace contextRef="#ctx0" brushRef="#br0" timeOffset="93904.25">31889 5932 2174 0,'11'-10'1'0,"2"5"11"0,0-2 12 0,-3 1-4 0,7 2 7 0,-1 1-1 0,5 3-5 0,-21 0 4 15,33 6-5-15,-17-2 6 16,4 6-3-16,-7 1 1 0,1 6 7 16,-7-2-2-16,-4 7 2 0,-3 3 0 0,-3 0 6 15,-10 8 7-15,-8 6 7 0,-5 4 1 16,-1-4 7-16,8 0 5 0,-5-10-9 0,10-4-3 15,-2-4-4-15,2-6 1 0,4-1-10 16,4-1-4-16,-1-1 3 0,4-1-1 16,-4-4 2-16,4 3 2 0,3-10-9 0,0 10 3 15,0-10-3-15,13 8-6 0,4-5-1 16,-17-3-7-16,47 0 3 0,-17-3-28 0,3 0-60 16,13 0-66-16,-2-1-101 15,2-4-128-15,14-5-131 0,0 1 42 0,-3-3-137 16,0 2-87-16</inkml:trace>
  <inkml:trace contextRef="#ctx0" brushRef="#br0" timeOffset="94205.39">33066 5865 1870 0,'4'-15'166'15,"-1"5"7"-15,0-1 8 0,-3 11-7 16,0-12-14-16,0 12-23 0,0 0-18 0,0 0 0 15,0 0-2-15,0 0 3 16,7 50 3-16,-11-22 4 0,4 5 0 0,0 0-3 16,0 10 2-16,-3 10-9 0,6-7-7 15,1-7-11-15,-8-2-10 0,8 1-7 16,-4-8-7-16,0 1-5 0,0-5-5 16,3-1-1-16,-3-4-5 0,3-2-1 0,-3-3-3 15,4-4-5-15,-4-5-6 0,0-7-27 0,0 11-75 16,0-11-76-16,0 0-59 0,0 0-74 15,0 0-91-15,0 0-137 0,0 0-89 16,-7-29 59-16,4 22-293 0,3 7-303 0</inkml:trace>
  <inkml:trace contextRef="#ctx0" brushRef="#br0" timeOffset="95353.17">26663 7072 2351 0,'-6'-22'2'0,"-2"7"28"0,-2-1 24 0,1 7 16 0,1 2 3 0,5-2-11 0,3 9-8 0,0 0-2 16,0 0 2-16,0 0 17 0,0 0 4 16,-13 31 13-16,13-9 6 0,0 6 5 15,3 7 6-15,-3-1-7 0,4 7-1 0,-8-1 3 16,4 0 0-16,0-1-11 0,4-1-3 16,-4-1-9-16,-4 1-1 0,4-5-9 15,-3-4-4-15,3-1-3 0,-3-3-4 16,0-3-11-16,3-1 1 0,-3-4-10 0,3 1 0 15,-5-6-7-15,5 1-21 0,0-4-24 16,-3 2-35-16,3-11-31 0,0 14-43 0,0-14-71 16,3 9-78-16,-3-9-104 15,0 0-173-15,0 0 39 0,27-13-277 0,-10 3-276 16</inkml:trace>
  <inkml:trace contextRef="#ctx0" brushRef="#br0" timeOffset="96156.45">32126 7015 2337 0,'0'0'55'0,"-6"-11"32"0,6 11 17 0,0 0 18 0,-7-12-5 0,7 12-18 0,0 0-16 0,-3-7 0 16,3 7-4-16,0 0-6 0,0 0 15 0,0 0-6 16,0 0 8-16,-14 30 7 0,14-16 2 15,-3 7 3-15,6-4-9 0,-9 8-3 16,6 0-3-16,-7 0-10 0,1 8-4 0,-2-4-8 15,2 3-2-15,2-7-7 16,-5 6-1-16,-2 2-5 0,8-8-2 0,-7 0-8 16,7-6-4-16,-3 4-15 15,-2-5-32-15,5-3-28 0,0 0-32 0,3-5-25 16,-4 0-30-16,4-10-36 0,0 12-51 0,0-12-55 16,0 0-67-16,7 3-134 0,-7-3-57 15,0 0 69-15,36-18-182 0,-15 5-136 0</inkml:trace>
  <inkml:trace contextRef="#ctx0" brushRef="#br0" timeOffset="96587.38">32869 6965 1847 0,'3'-11'12'0,"-3"11"32"0,0 0 20 16,11-7 17-16,-11 7 4 15,0 0 6-15,0 0-10 0,0 0-3 16,7-7-5-16,-7 7-5 0,0 0-1 0,0 0 5 15,0 0 5-15,0 0-1 0,6 35 17 16,-3-18-2-16,0 2 14 0,1 6-21 0,0 4 12 16,-4 0-5-16,3 6 7 0,-3 1-6 15,3-4-9-15,1 0-3 0,-4-1-2 16,3-5-9-16,-3 3-4 0,3-4-10 0,-3-4 4 16,3 0-13-16,-9 0-2 15,9-7-6-15,-3 4 0 0,0-3 0 0,3-5-1 0,-3-1-2 16,3 4-10-16,1-5-1 15,-4-8-8-15,4 13-24 0,-4-13-60 16,0 0-59-16,0 0-53 0,0 0-63 0,0 0-94 16,0 0-184-16,3-28-11 0,-3 13 63 15,0 8-181-15,-3-4-147 0</inkml:trace>
  <inkml:trace contextRef="#ctx0" brushRef="#br0" timeOffset="97287.56">28836 7329 1795 0,'3'-12'-66'0,"5"2"38"0,-2-3 32 0,-3 4 25 0,4-7 19 0,3 4 5 0,-3-1 2 0,2 4-3 16,-5-1-3-16,5 2-8 0,2 2 1 15,-11 6-1-15,0 0 3 0,27 6 0 0,-27-6 3 16,19 18-3-16,-11-3 2 0,-8 2 3 16,3 1-4-16,-6 4 0 0,-5 3-3 0,2-3-3 15,-10 6 0-15,2-3-5 0,-2 0 3 16,-5-3 3-16,4-1 4 0,-2-10 2 15,2 6-3-15,-7-10-3 0,5 0-2 0,2-5-3 16,-3-2 1-16,0-2-8 0,3-8 2 16,-3 3-8-16,3-8-4 0,1-1 3 15,2-3-8-15,8-2 4 0,-1 2 2 16,7-1-8-16,4-1-6 0,5 2-35 16,5-2-29-16,9 2-37 0,3-1-54 0,18-5-70 15,9 2-77-15,11 6-170 0,6-4-165 16,17 2-129-16</inkml:trace>
  <inkml:trace contextRef="#ctx0" brushRef="#br0" timeOffset="97586.9">30472 6950 1877 0,'24'-8'47'16,"0"1"13"-16,-1 4 5 0,-4 0-2 15,-1 3 0-15,2 3-4 0,2 0 1 0,-4 4-3 16,2 5-2-16,-1 3-3 0,2 6 1 15,-12 0 2-15,-2 4-2 0,-4 4 5 16,-3-2-1-16,-10 9-11 0,-6 8 3 16,-7-1-3-16,-7-4 1 0,-4-1-1 0,-5-5-10 15,-2-5-1-15,8-6 3 0,6-12 4 16,0-1-9-16,5-3-2 0,-2-6-4 16,-3-8 4-16,0-5-3 0,4-5-7 0,0-7 3 15,6 0-8-15,4-4-3 0,2 0-2 16,5 1 0-16,0 3-8 0,6 0-22 15,3 4-29-15,0-1-40 0,7 1-46 16,7 2-68-16,0 5-72 0,-1 1-147 0,1-2-26 16,6 5-143-16,-6 2-91 0</inkml:trace>
  <inkml:trace contextRef="#ctx0" brushRef="#br0" timeOffset="99118.4">30713 7782 1718 0,'-10'-22'17'0,"3"5"36"0,1 2 24 0,2 2 19 0,1 1 7 0,-1 3-7 0,4 9-13 0,-3-14-11 16,3 14-6-16,0 0-3 0,0 0-1 16,0 0 7-16,0 0 12 0,0 0-9 0,3 52 6 15,1-27-1-15,3 3 8 0,-1 9 0 16,-2-2 8-16,9 15 3 0,-10-13-2 0,4 1 1 16,-4-1 3-16,1 1-8 0,-1-2-6 15,0-4 0-15,0-6-13 16,-3 3-7-16,7-4-2 0,-4-4-1 0,-3 3-12 15,0-6-1-15,4-1 0 0,-4-2-5 16,0-5-8-16,0-1-1 0,0 4-3 0,0-13-28 16,-4 18-34-16,4-18-53 0,0 12-46 15,0-12-38-15,4 13-46 0,-1-12-95 16,-3-1-185-16,13 0-37 0,-13 0 59 16,30-7-176-16,-12 0-143 0</inkml:trace>
  <inkml:trace contextRef="#ctx0" brushRef="#br0" timeOffset="99686.63">32132 7861 1946 0,'4'-8'83'0,"-4"-5"19"0,0 13 13 0,0-10-4 0,0 10-2 0,0 0-16 0,0 0-10 0,0 0-2 0,0 0 3 0,0 0 11 15,0 0-1-15,-20 27 10 0,14-12 3 16,-2 7 4-16,-1 9 3 0,2 1 6 0,1-3-9 15,-2 7-6-15,2-1-2 16,-1 1-9-16,1-3-8 0,3-2-3 0,3-3-8 16,-3-2-6-16,-2 3-6 0,5-7-6 15,0 1-5-15,-3-7 0 0,3 2-8 0,-3 0-3 16,3-5-2-16,0-1-5 16,0 1-5-16,3-3-11 0,-3-10-24 0,3 15-21 15,-3-8-26-15,0-7-40 0,0 0-49 0,8 11-49 16,-8-11-59-16,0 0-81 0,27-8-145 15,-27 8-77-15,22-5 56 0,-8 0-213 0,5 2-204 16</inkml:trace>
  <inkml:trace contextRef="#ctx0" brushRef="#br0" timeOffset="100034.7">32817 7918 2134 0,'3'-13'75'16,"0"2"18"-16,-3 11 9 0,0-12-6 15,0 12-7-15,3-7-17 0,-3 7-2 0,0 0-14 16,0 0 3-16,0 0 5 16,0 0 6-16,13 40 8 0,-10-15 11 15,-6 3 4-15,3 5 6 0,0 2-1 0,3 4-3 16,-3 1-1-16,-3 0-2 0,11-2 0 15,-8-5-11-15,0 6-4 0,3-10-5 0,-6 2-7 16,3-6-6-16,0-6-1 0,0 2-7 16,0-6 0-16,0-1-5 0,0-1 2 15,0-2-3-15,3-3-3 0,-3-8-2 0,0 18 0 16,0-18-8-16,0 11-29 0,0-11-60 16,0 0-50-16,0 0-46 0,0 0-63 0,0 0-65 15,0 0-90-15,0 0-192 16,0 0 37-16,10-30 60 0,-10 30-174 15,-4-7-136-15</inkml:trace>
  <inkml:trace contextRef="#ctx0" brushRef="#br0" timeOffset="100718.15">28877 8151 1896 0,'6'-15'44'0,"0"4"7"0,4-3 7 0,-2 10-8 0,-2-3-6 0,4 0-1 0,-10 7-4 0,23 0 0 15,-23 0-1-15,37 17 1 0,-17-2-5 0,4 10 0 16,1 10 1-16,-7-2 4 0,-2 6-6 16,-12-2 5-16,-4-6-5 0,-4-1 0 0,0 2 3 15,-8-1 1-15,-6 1 10 0,2-7 3 16,-1-6 10-16,1-3 3 0,-4-1-1 16,-1-8-12-16,5-4 4 0,-7-6-10 0,2-4-8 15,-4-8-1-15,1-5-4 0,-9-13-6 16,6 1-2-16,7 0 0 0,3 7-5 0,4-3-7 15,0-2 2-15,3 7-2 16,6 8 0-16,0-2-14 0,1 5-50 0,3-5-41 16,0 9-59-16,0-5-90 0,3 2-105 0,-3 3-140 15,0 8-185-15,-6-10-168 16</inkml:trace>
  <inkml:trace contextRef="#ctx0" brushRef="#br0" timeOffset="101136.57">26763 8468 1876 0,'3'-24'-57'16,"3"12"34"-16,2-1 14 0,2 1 5 0,-1 2-2 16,2 3-2-16,2-1 11 0,0 2 6 15,-13 6 7-15,23 4 6 0,-23-4 2 0,27 13 4 16,-17-1 4-16,0 2-2 0,-3 10-1 16,-1-5 3-16,-2 6-5 0,-4-2 3 15,-7 2 0-15,1 0-3 0,-8 2 1 0,-2-2 6 16,-1-2 1-16,-3-7 1 15,0-5-4-15,3-1 0 0,-3-6-3 0,3-5-4 16,17 1 0-16,-36-13-5 0,19 1-1 16,4-6-7-16,3-4 2 0,4-3-3 0,1 0 1 15,10 0-5-15,-2 0 0 0,7-3-48 16,10 1-44-16,-4-2-69 0,11-4-75 16,3 9-444-16,-3 10-167 0</inkml:trace>
  <inkml:trace contextRef="#ctx0" brushRef="#br0" timeOffset="101789.15">25999 9360 1855 0,'-9'8'-110'0,"9"-8"25"0,0 0-3 0,0 0 7 0,0 0 0 0,0 0 15 0,0 0 20 0,53 0 33 0,-23 0 1 0,13-8 21 16,4 3 8-16,23-6 20 0,3 2 3 15,20-4 15-15,4-2-3 0,10 1-1 16,6 1-3-16,0 1-4 0,-2-5-7 15,6 9-1-15,-1-3 13 0,18 1 6 16,2-2-5-16,11 2-4 0,0-5-6 0,-2 2-3 16,32-2-3-16,-33 1-4 0,6 1-1 15,34-5 12-15,-5 6 1 0,1-6 5 0,-33 5 0 16,33-1-4-16,3 2 0 0,-36-1-7 16,-7 5 0-16,-3-2-5 0,-1-2-3 15,-9-1-1-15,-4 1 2 0,-3-1-5 0,-6 1 0 16,-8-1 2-16,8 2-6 15,-8-3 6-15,1 2-3 0,-1-3 7 0,5 5-6 0,6-5 0 16,3-2-1-16,3-1-2 16,7 3 0-16,0-2 0 0,-4-1-2 0,1 3-3 15,-7 5-7-15,-3-5 6 0,-11 5-1 16,1 3-4-16,-7-4-4 0,-20 4 5 16,-4 0-5-16,-3-1-1 0,-2-1-1 0,-17 8 3 15,12-6 2-15,-3-1-14 0,-13 5 1 16,-3-4 0-16,-4 1-1 0,-2 5 1 15,-8-7-2-15,0 5 4 0,-3-3 2 0,0 2 5 16,0 0-8-16,-3-2 3 16,2 1-3-16,-2-1 1 0,0-1 4 0,-4 6-3 0,4-7-2 15,-8 5 2-15,8-4-2 16,-7 7 3-16,1-6-2 0,-5 6-7 0,-2-1-8 16,-1 1-10-16,1-6-12 0,-14 6-18 15,22 3-23-15,-22-3-40 0,14 3-46 16,-14-3-49-16,10 1-100 0,-10-1-322 0,0 0-133 15</inkml:trace>
  <inkml:trace contextRef="#ctx0" brushRef="#br0" timeOffset="102740.39">33086 8918 1927 0,'7'-8'84'0,"-7"-2"23"0,0 10 8 0,4-7-9 0,-4 7-4 0,0 0-3 0,0 0-15 0,0-13-7 15,0 13-10-15,0 0-1 16,0 0 7-16,0 0 8 0,12 32 10 0,-8-9 1 16,-1 2 6-16,4 0 4 0,-3 8-2 15,2-1-4-15,-3 3 1 0,4-1-5 0,-4 2-7 16,3-6-4-16,-1 0-7 0,-2-2-17 16,-3-3-3-16,3-6-1 0,0 1-6 15,0-2-2-15,-3 0-6 0,0-4-3 0,4-2 4 16,-8 1-8-16,8-2-3 0,-4-3-5 15,0-8-4-15,0 17-14 0,0-17-41 16,0 0-68-16,0 0-47 0,0 0-51 16,0 0-61-16,-27-36-74 0,17 14-169 15,1-8-22-15,-2-3 60 0,-5-14-177 0,-5-2-140 16</inkml:trace>
  <inkml:trace contextRef="#ctx0" brushRef="#br0" timeOffset="103486.43">32196 9010 1918 0,'0'-10'62'0,"0"10"12"0,-3-13 4 0,3 13-6 0,0 0-6 0,-4-11-6 0,4 11 22 0,0 0 17 0,0 0 19 0,-3 42-1 16,0-17 9-16,0 0 0 0,-4 8 2 0,7 3 0 16,-11 14-12-16,8-5 0 0,3-9-10 15,-3 3-2-15,3-2-4 0,0-1-10 16,0-6-11-16,0-5-6 0,0 0-1 16,0-9-7-16,0 5-3 0,3-6-9 15,-3-1 2-15,-3-5-3 0,3 3-4 0,-3-2-1 0,3-10 0 16,3 15-5-16,-3-15 1 15,-3 10-5-15,3-10-5 0,0 0-11 16,0 0-61-16,0 0-47 0,0 0-58 0,0 0-47 16,-13-39-59-16,5 21-87 0,2 3-154 15,0-8-70-15,-7 5 53 0,-8-1-210 0,-2 1-210 16</inkml:trace>
  <inkml:trace contextRef="#ctx0" brushRef="#br0" timeOffset="104384.5">30996 9325 1936 0,'0'0'-151'0,"-13"1"15"0,13-1 45 0,-30 11 10 0,14-4 9 0,-11 0 18 0,-3 2 25 0,0-1 11 16,-24 6-5-16,-3 4 10 0,1-8 35 15,-11 2-11-15,-6 3 6 0,-7-5 1 16,-20 11-5-16,0-7 22 0,-4 4 0 0,-2-6 2 16,-1 2-10-16,-9 3-4 0,-12 2-3 15,2 1-5-15,-10-2 1 0,-5 0 20 16,8-1 2-16,-3-1 0 0,-5 1 12 0,-2-3-5 15,0-2-1-15,6 4-7 0,1-7 11 16,3 4-3-16,9-5-2 0,4 2 0 0,7-9-6 16,5 8 0-16,5 0-2 15,24-2-5-15,-19 7-3 0,22-3 2 0,3 3-7 16,-1-4 2-16,8 0-4 0,-7 5-6 16,5 0 3-16,2 0-4 0,-21 5 0 0,-2-2 0 15,-1 4 0-15,3-3-1 0,17-2-1 16,-17 0-3-16,10-1 2 0,-13 0-1 15,14-7-1-15,-1 0-3 0,7-1 2 0,-3 0 0 16,10 1-1-16,-5-1-3 0,16-2 1 16,5-1 0-16,4 1-1 0,13-5-2 0,0-1 3 15,0 6-4-15,6-5 0 0,4-1-4 16,7 6-4-16,-3-6-16 16,16 0-61-16,-24 2-56 0,24-2-69 0,0 0-470 15,0 0-174-15</inkml:trace>
  <inkml:trace contextRef="#ctx0" brushRef="#br0" timeOffset="107007.09">29576 12975 1994 0,'7'-25'32'0,"3"-3"13"0,0 6 15 0,0-6 4 0,3 3 3 0,4 8-3 0,-4 2-3 0,0 0-9 0,1 5-2 15,2 4-1-15,1 6-9 0,-17 0 6 16,34 24-3-16,-14-2 2 0,-1 20-9 15,-2 8 0-15,-13 8 4 0,-4 2-5 0,-7 2-7 16,-7-2 0-16,5-2-1 0,-1-8-3 16,2-11-3-16,5-7-3 0,0-8-3 0,6-5 2 15,8-3-5-15,2-4-2 0,4-4-4 16,9 2 2-16,0-6-1 0,1 3 0 16,0-1 1-16,-7-1-2 0,-3 2 4 15,0-1 3-15,6 4 3 0,-7-1-4 16,-2 7 12-16,2-1-3 0,-3 3-1 0,-5 1 2 15,-5 4 8-15,0 2-3 0,-9 0 1 16,-11 2-4-16,-13 8 4 0,-4-2-1 16,-5 2 0-16,-8-6 2 0,0-1-2 0,3-3-15 15,-2-3-13-15,-1-1-39 0,4-11-43 16,10-3-57-16,0-5-61 0,-4-2-75 16,4-2-157-16,3-5-17 0,-8-6-188 15,16 2-134-15</inkml:trace>
  <inkml:trace contextRef="#ctx0" brushRef="#br0" timeOffset="110951.42">7016 11387 1869 0,'-30'-5'40'0,"10"-1"32"0,7 2 22 16,2 1 18-16,11 3 14 0,-19-4 6 0,19 4 12 0,-17-3 3 0,17 3-2 0,0 0-9 15,-10-11-15-15,10 11 2 0,0 0-8 16,27-21 3-16,6 9 0 0,7-1 1 16,14-2-1-16,9 0-13 0,-3 2-6 0,3-2-3 15,-3 0-10-15,10 2-7 0,-10 6-4 16,3-4-6-16,4 3-6 0,4-1-9 0,-2 1 0 16,1 1-6-16,-13 6-2 0,-10-2-9 15,-1-3-29-15,17-2-32 0,-9 7-43 16,-14-5-41-16,-7 5-35 0,0-5-24 15,-6 3-39-15,-3-5-47 0,-4 0-50 0,-7-9-62 16,-4 6-111-16,-5-4 10 0,-4-1-279 16,-7 1-236-16</inkml:trace>
  <inkml:trace contextRef="#ctx0" brushRef="#br0" timeOffset="111240.03">8006 10772 2176 0,'-9'-10'31'0,"1"3"41"0,-2 2 26 15,10 5 7-15,-9-10 2 0,9 10-5 16,-7-8-16-16,7 8-1 0,0 0-15 15,0 0-1-15,0 0-10 0,23-7 3 16,-23 7-6-16,36 5-1 0,-6-1-1 16,0 5-1-16,8-1-9 0,14 10 7 0,5 3-2 15,-3 1 1-15,-4 3-1 0,-7 6 9 16,3 2 4-16,-5 3 9 0,-11 3 2 0,-6 4-6 16,-2 3 4-16,-8-2-4 15,-7 6-4-15,-4-8-10 0,-10 12 1 0,1-2-8 16,-8-2 3-16,-2 1-10 0,-4-8-5 0,-7 1-9 15,0-5-28-15,-3-3-23 0,-3-5-41 16,-1 1-31-16,-2-6-31 0,6-2-27 0,6-6-45 16,-3 1-43-16,1-5-56 0,6-1-118 15,0-1-65-15,1-1 40 0,5-6-185 16,1-4-127-16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0T06:14:55.5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 70 8009,'0'-4'225,"0"-1"0,0 1-1,-1-1 1,0 0 0,0 1 0,0-1 0,0 1 0,-1 0 0,0-1 0,-2-4 0,-3-6 3855,11 23-3552,-3-7-513,11 20 397,-1 0 0,-1 1-1,0 1 1,8 32-1,12 54 661,-7-29-472,-21-72-543,11 40 329,-2 1 0,-3 0 0,4 63 0,-11-91-284,1 1 1,5 24 0,-3-27-569,-1 0 0,0 23-1,-3-42 369,0 1-1,0 0 0,1 0 0,-1-1 0,0 1 0,0 0 0,0-1 0,0 1 0,1 0 0,-1-1 0,0 1 0,1 0 1,-1-1-1,0 1 0,1 0 0,-1-1 0,1 1 0,-1-1 0,1 1 0,-1-1 0,1 1 0,0-1 0,-1 1 0,1-1 1,0 0-1,-1 1 0,1-1 0,0 0 0,-1 1 0,1-1 0,0 0 0,-1 0 0,1 0 0,1 0 0,-1 1 13,2-1-1060,-2-1-307,0-1 1259,-1 0 1,1 1 0,0-1 0,1 1-1,-1-1 1,0 1 0,0 0 0,0-1 0,1 1-1,-1 0 1,3-2 0,1-1-363,14-23-4299,-8 12 1242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0T06:14:54.4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367 105 7257,'19'-45'636,"-18"43"-320,-5-17 349,-9-14 1044,11 30-1798,1 0 274,-7 4-1,-12 1-54,1 0 0,0 2 0,-20 5-1,-101 53 457,109-43-227,28-17-282,-28 17 311,26-19-636,-42-6-4566,42 4 2222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0T06:14:55.9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172 56 8421,'110'-46'2273,"-91"40"-1902,-18 5-344,1 0 0,-1 1 0,1-1-1,-1 1 1,1 0 0,0-1 0,-1 1 0,1 0 0,-1 0-1,1 0 1,0 0 0,-1 0 0,1 1 0,-1-1 0,1 0-1,0 1 1,2 0 0,0 1 55,4-1 9,1 1-1,-1 1 1,0-1 0,0 1 0,0 1 0,0-1 0,-1 1 0,1 1 0,-1-1-1,8 8 1,-2-2 41,-1 1 1,0 0-1,-1 1 0,11 15 0,-11-11-18,-1 1 1,0 0-1,-2 1 0,0 0 1,-1 0-1,-1 1 1,0 0-1,-2 0 0,0 0 1,-1 0-1,-1 1 0,-1-1 1,0 1-1,-2 0 1,-4 30-1,3-35-51,0-1 0,-2 1-1,0-1 1,0 1 0,-1-1 0,-1 0-1,0-1 1,-1 0 0,0 0 0,-1 0-1,-1-1 1,0 0 0,-1 0 0,0-1 0,0-1-1,-1 0 1,-1 0 0,0-1 0,0 0-1,-25 12 1,25-16-21,0-1 0,0-1 0,0 0 0,0-1 0,0 0 0,0-1 0,-1 0 0,1-1 0,0 0 0,-1-1 0,1 0 0,0-1 0,0-1 0,0 0 0,0 0 0,0-1 0,-13-7 0,15 6-19,0 1 0,0-1 0,1-1 0,0 0 0,0 0 0,0-1 0,1 0 1,0-1-1,1 0 0,-1 0 0,1 0 0,1-1 0,0 0 0,0 0 1,1-1-1,0 0 0,0 0 0,1 0 0,-5-19 0,7 12-49,-1 0 0,2 0-1,0 0 1,2 0 0,-1-1-1,2 1 1,0 0 0,2 0-1,-1 0 1,2 1 0,0-1 0,1 1-1,12-21 1,-8 18-425,1 1-1,1 1 1,1 0 0,0 0 0,1 2 0,1-1-1,0 2 1,1 0 0,1 1 0,30-18-1,-37 25-242,-5 2-12,1 0 0,0 0-1,1 1 1,-1 0 0,1 0 0,-1 0-1,1 1 1,0 0 0,12-2 0,-2 7-2006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30T20:25:20.9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3516 5361 3618 0,'-19'4'189'0,"5"-2"-46"16,4 3-32-16,10-5-16 0,0 0-37 15,-14 3-10-15,14-3-24 0,0 0 9 0,0 0 4 16,63-18-3-16,-3 1 4 0,8-6-1 16,25-2 10-16,13-2 11 0,1-3 1 15,0-2 0-15,-4 1-5 0,-10 4-3 0,-3-1-5 16,-6 1-3-16,-18 7-4 16,-12 0-1-16,-5 2-9 0,-5 6 0 0,-14 3-4 0,0 2 0 15,-6-2-5-15,2 4-1 16,-6 0-1-16,-3-2-14 0,-4 1-21 0,4 1-33 15,-1-1-38-15,-6 2-38 0,4 0-34 16,-8-2-41-16,-2-1-78 0,2-1-79 0,-6 1-69 16,0 7-108-16,-10-15 41 0,4 5-320 15,-4 0-301-15</inkml:trace>
  <inkml:trace contextRef="#ctx0" brushRef="#br0" timeOffset="267.81">4569 4740 2376 0,'-16'-5'47'0,"2"-2"42"16,4-1 17-16,1 3 25 0,9 5 11 0,-14-11 1 15,14 11 4-15,-7-7-25 0,7 7-13 16,-3-7-8-16,3 7-20 0,21-8-6 16,-2 4-6-16,8 1-5 0,6 3-5 15,14 0-6-15,16 10-7 0,1 5-4 0,-1 7 1 16,13 6 1-16,-5 7-8 0,-22 0 5 16,-8 5-6-16,-8 3 10 0,0 1 4 15,-6 9 7-15,-14-3-4 0,-6 3-1 0,-11 1-4 16,-2-1-4-16,-14-2-1 0,-3 5-1 15,-15 5-3-15,-8-7-9 0,-4-1-23 16,13-13-31-16,-2 0-41 0,2-2-45 0,0-5-55 16,7 3-38-16,7-11-40 0,3-5-58 0,7-5-59 15,2-5-167-15,5-2 49 16,3-4-274-16,3-4-244 0</inkml:trace>
  <inkml:trace contextRef="#ctx0" brushRef="#br0" timeOffset="9049.27">1582 1082 2209 0,'0'0'21'0,"0"0"18"0,0 0 13 16,0 0 11-16,0 0 0 0,0 0 7 0,-43-15-1 16,43 15 11-16,-26-4 2 0,13 1 2 15,13 3-5-15,-27-3-16 0,27 3-3 16,-33 7-15-16,16 0-1 0,-3 4-11 0,3 3 0 15,-6 10-8-15,6-2 3 0,0 6-4 16,-2-2 4-16,-1 16-1 0,10-10 1 16,2-2-4-16,2 2-1 0,6-4-6 0,3 0-14 15,0-2 5-15,5-1 3 16,-2 0-1-16,1-1 1 0,3-2-8 0,3-5 6 16,0 1 5-16,-6-6-5 0,3 1 10 15,3-6 8-15,-3-2 2 0,-10-5-5 16,30-5 8-16,-10-5-3 0,4-7-3 0,9-13-6 15,-9-8 9-15,6-5-10 0,-8-4-3 16,2-3 9-16,-7-3 9 0,-7 6 4 16,7 1 18-16,-11 13 17 0,-2 8 15 0,2 4 8 15,-6 4 6-15,0 5-8 0,3-1-17 16,0 2-14-16,-3 11-12 0,8-7-4 0,-8 7-3 16,0 0-5-16,16 25-4 0,-6-7-1 15,0 9-2-15,14 10-4 16,-14-1-4-16,-1-4 0 0,15 11 0 0,-8-8-4 15,8 5-5-15,-7-8 4 0,-4-4-3 16,1-3-1-16,-2-5 3 0,-2-4-3 0,7 2 0 16,-10-2-2-16,-1-7-10 0,2 2-13 15,-2-4-20-15,4 0-15 0,-10-7-51 16,0 0-72-16,0 0-62 0,33-19-92 0,-16-1-131 16,-1-5-120-16,14-12 50 0,3-1-357 15,5-2-364-15</inkml:trace>
  <inkml:trace contextRef="#ctx0" brushRef="#br0" timeOffset="9751.1">4060 692 2650 0,'-4'-22'97'16,"1"2"19"-16,-4 1 35 0,4 8 5 16,-1-4 23-16,4 5 10 15,0 10 5-15,0-18-7 0,0 18-18 0,-3-13-13 16,3 13-20-16,-3-8-18 0,3 8-15 15,0 0-13-15,0 0-7 0,0 0-8 0,0 0-3 16,3 44-10-16,4-23-5 0,-4 13-2 16,4 0-9-16,6 19-1 0,-3 1-7 15,-3 7-2-15,6-4-4 0,0 4 4 0,1 2-7 16,-1-5-1-16,-2 1-1 0,-2-7-6 16,1-4 2-16,4 2-1 0,-5-13-5 0,4-8 1 15,-5-4 2-15,1-1 0 0,1-5-12 16,-2-1 3-16,-5-4 2 0,3-3 8 15,1 2 12-15,-1-6 16 0,5-2 24 0,-11-5 1 16,0 0-14-16,40-15 13 16,-24 0-13-16,1-7-5 0,6-19-1 0,-3-3 9 15,-6-5-14-15,-1-2-19 0,-10 8 1 16,4-7-1-16,-7 12-8 0,-3 6-2 0,-4 5 1 16,7 2-14-16,-10 5 1 0,0-1-36 15,0 7-14-15,-7-1-28 0,3 5-25 16,-2-1-18-16,-1 7-24 0,1 1-25 0,-1 3-33 15,-2 0-29-15,-2 3-34 0,4 1-46 16,1 3-55-16,-1 2-80 0,10-1-150 16,4-4 30-16,3-4 78 0,10 13-323 0,7-11-291 15</inkml:trace>
  <inkml:trace contextRef="#ctx0" brushRef="#br0" timeOffset="10148.93">7100 545 2384 0,'10'-10'53'0,"-10"10"27"16,0 0 22-16,6-8 5 0,-6 8 18 0,0 0 16 15,0 0-17-15,0 0-11 16,0 0-3-16,-63 11 0 0,36 1-12 0,-16 15 3 16,-4 2 2-16,1 3 7 0,2 7-1 15,7 4-9-15,-9 7-10 0,16-6-8 0,3 5 0 16,7-2-10-16,7 0-2 0,2-8-9 16,11 0-4-16,14 8 1 0,10-4 1 0,-1-5-3 15,13-1-10-15,8-10-3 0,6-4 2 16,3-6-3-16,-6-7-1 0,-4-7-4 15,-7-3-2-15,2-3-7 0,8-3-10 16,11-8-28-16,-7-4-49 0,-4-1-47 16,-9 1-57-16,-10 1-45 0,-4 3-34 0,-7 0-48 15,-2 2-62-15,-7 2-74 0,-7 2-116 16,3 1 79-16,-3 7-296 0,0-13-249 16</inkml:trace>
  <inkml:trace contextRef="#ctx0" brushRef="#br0" timeOffset="11515.66">2012 2757 2264 0,'21'3'60'0,"-21"-3"18"0,0 0 8 0,0 0 9 16,13 7 4-16,-13-7-4 0,0 0-8 16,0 8-6-16,0-8 2 0,0 0-3 15,0 0-2-15,-16 27 18 0,6-15 10 0,-7 6-15 16,-13 2 6-16,6 3-11 0,-19 9-1 16,-1 0-9-16,-5 0-7 0,-14 10-14 0,16-5-2 15,-17 2-1-15,21-3-9 0,-20 2-2 16,19-6-3-16,4 0-4 0,-3-5-4 15,17-2-14-15,-15 0 8 0,18-4-2 0,0-7 6 16,-1-1 0-16,8-2 5 0,9-4 20 16,-3-2 13-16,4-1 15 0,6-4 23 15,-10 10 13-15,10-10 15 0,0 0-25 16,0 0-7-16,0 0-9 0,-38-14-2 16,32-1-12-16,0-6-7 0,-4-1-3 0,2-13-11 15,2-15-4-15,9-7-6 0,0-4-8 16,5-1-2-16,-2-2-7 0,4 3 2 0,4 4-6 15,-4 0 5-15,-4 7-7 0,0 12 5 16,2 9 9-16,-8 4 3 0,6 6-11 0,1 5-9 16,-7-3 1-16,3 9-16 0,-3 8 0 15,10-6 8-15,-10 6-12 0,30 20 9 16,-10 5-10-16,7 18 11 0,9 14-5 0,-6 8-2 16,4 3-1-16,-4 4 0 15,3 3 6-15,-3-3-3 0,3 3 7 0,-3-2-3 16,3-5-2-16,-12-13-6 0,2-3 9 15,-3-4 7-15,-3-6-26 0,0-9-30 16,-1-6-58-16,-9-8-61 0,10 2-37 0,-11-6-68 16,4-2-64-16,0-6-91 0,0-5-184 15,-10-2-21-15,27-9 67 0,-11-11-447 0,14-16-478 16</inkml:trace>
  <inkml:trace contextRef="#ctx0" brushRef="#br0" timeOffset="12349.76">3880 2560 2950 0,'-24'-10'31'0,"21"-2"24"15,3 1 17-15,6-6 9 0,5-5 12 0,2-3 6 16,4-3 9-16,2 3-4 0,14-8-1 16,-3 10-8-16,-6 4 0 0,6 1-18 15,-3 1-1-15,6 6-14 0,0 7-4 0,-6 1-4 16,10 9-6-16,-4 2-1 0,0 9-2 15,5 12-10-15,-5 6-3 0,-11 2 6 0,-1 6-12 16,-4 2 4-16,-11 5-6 16,-6-6-8-16,0-5-16 0,-10 8-16 0,0-12-11 15,4-7-8-15,-1-3-13 0,0-7-10 16,7-4-7-16,-4-2 19 0,1-1-1 16,3-11 5-16,3 13-4 0,-3-13 5 0,14 4 2 15,-14-4-1-15,24 3 20 0,-11-3-7 16,-13 0 5-16,30 1 6 0,-14 3 1 0,4 0-1 15,7 5 7-15,6 3-3 16,-9 1 11-16,6 3-4 0,6 15 10 0,-12-6 0 16,-5 3 12-16,2 11 33 0,-12-12-8 15,-12 7 5-15,6-2-11 0,-9 2 3 0,-7 12-2 16,-14-4 3-16,-3-2-10 0,3-2 2 16,-6-6-5-16,-6-5-1 0,1-10-20 15,-8 4-22-15,3-9-38 0,-4-9-46 0,-4-3-39 16,-18-7-50-16,2-4-45 0,1-7-67 15,9-3-93-15,10-4-103 0,7-4 54 16,20 3-215-16,13 1-153 0</inkml:trace>
  <inkml:trace contextRef="#ctx0" brushRef="#br0" timeOffset="12750.94">6990 2163 2203 0,'0'0'298'0,"0"0"17"0,-18 0 7 16,18 0-14-16,0 0-22 16,0 0-17-16,0 0-29 0,0 0-27 0,0 0-22 15,0 0-9-15,0 0-21 0,-3 26-12 16,11-10-10-16,11 8-8 0,-5 7 2 0,2 9 5 16,14 6-19-16,-10 4-6 0,14 11 0 15,-8 3-12-15,-6-8-12 0,10 6-12 0,-3 3-3 16,-4-9-3-16,-7-3-5 0,8-6-63 15,-7-5-57-15,-1-2-63 0,1-5-66 16,-7-12-64-16,4-6-86 0,-8 1-47 0,1-11-66 16,-1-3-148-16,-6-4-9 0,0 0 64 15,21-19-484-15,-15-1-498 0</inkml:trace>
  <inkml:trace contextRef="#ctx0" brushRef="#br0" timeOffset="13068.52">7756 2275 3023 0,'13'-30'50'0,"1"5"20"0,2 1 9 0,1 5 10 16,3-1-3-16,3 1-10 0,-6 2-4 16,3 6-7-16,3 3-9 0,7 2 2 0,-3 6-2 15,10 11-21-15,-1 3 14 0,5 11-7 16,2 9 1-16,-10 6 0 0,-6 3-8 16,3 7-5-16,-13 1 4 0,-7 2-10 0,-10 0 4 15,3 4 0-15,-16-7-4 16,-4-2-5-16,-7-6 3 0,1-2-1 0,-20-9 3 0,-11-9 0 15,11-11-4-15,4-7-2 16,-9-9-6-16,-12-11-8 0,11-6-4 0,5-10-2 16,1-5 5-16,-1-13-13 0,11 8-4 15,14 3 5-15,5-5-4 0,10 2 7 0,8 10-2 16,-1 6-12-16,3 1-22 0,5-3-36 16,5 3-61-16,4 3-75 15,1 5-98-15,6 3-171 0,6-1-27 0,3 5 61 0,1 3-250 16,6-1-191-16</inkml:trace>
  <inkml:trace contextRef="#ctx0" brushRef="#br0" timeOffset="14265.65">5086 7950 2277 0,'-16'2'236'0,"2"-2"4"0,14 0-4 0,0 0-12 15,-30 5-15-15,30-5-18 16,0 0-16-16,0 0-17 0,0 0-13 0,0 0-11 16,70-39-14-16,4 7-10 0,16-1-9 15,9-2-11-15,8-1-7 0,3-3-9 0,7 3-7 16,-3 1-8-16,-11 3-4 0,-10 3-5 16,-13 4-6-16,-21 8-1 0,-8 2-6 15,-15 3 0-15,-6 2-7 0,-6 6-2 0,-4-5-5 16,-4 5-3-16,-2-1-19 0,-4-1-30 15,3 2-33-15,-13 4-25 0,17-6-48 0,-11 4-48 16,-6 2-45-16,0 0-48 0,0 0-53 16,0 0-57-16,0 0-178 0,0 0 54 0,0 0 61 15,0 0-252-15,14 0-193 16</inkml:trace>
  <inkml:trace contextRef="#ctx0" brushRef="#br0" timeOffset="15615.92">12146 7203 2204 0,'-10'7'179'0,"-6"-2"33"0,9-1 14 0,7-4 3 16,-13 10-5-16,13-10-8 0,-14 6-9 15,14-6 0-15,-7 5-14 0,7-5-11 16,0 0 2-16,0 0-19 0,0 0-18 0,0 0-14 16,44-29-18-16,-17 18 3 0,6-7-16 15,-3 3-17-15,16-5-5 0,5-2-5 0,-15 4-26 16,10-3-49-16,-8 10-55 0,-8 1-64 15,-8-1-71-15,-1 7-70 0,-1-2-70 0,-4 2-66 16,-2 0-71-16,-4 3-109 16,-10 1 52-16,0 0-366 0,16 5-371 15</inkml:trace>
  <inkml:trace contextRef="#ctx0" brushRef="#br0" timeOffset="27483.4">4469 2421 1711 0,'10'-21'-36'0,"1"0"37"16,-8 6 21-16,3 1 28 15,-2 2 25-15,2-1 13 0,-2 5 19 0,0-2-7 16,-4 10 17-16,3-11-13 0,-3 11-9 16,0 0-17-16,0 0-7 0,0 0-1 15,0 0-7-15,-14 31 12 0,1-1-7 0,-7 17 5 16,-7 20 3-16,-10 4-5 0,1 7-3 15,-7-2 3-15,-1 10-8 0,-5-4-4 0,-19 21-5 16,19-20 4-16,2 2-5 0,0-3-11 16,3-3 0-16,8-4 9 0,-7-1-8 15,7-6-12-15,6-6-2 0,6-12 3 16,4-5-8-16,-1-2 3 0,12-11-6 16,-4-7-10-16,2-7 8 0,8-3 2 0,-4-1-7 0,4-3-2 15,0-4-15-15,3-7-14 16,0 0-29-16,0 0-39 0,13 3-55 0,-13-3-66 15,20-17-118-15,-4 3-179 0,5-5 32 16,9-15 58-16,0 9-171 0,-3 6-84 16</inkml:trace>
  <inkml:trace contextRef="#ctx0" brushRef="#br0" timeOffset="28068.5">4196 4585 1807 0,'-3'-18'142'16,"-7"1"15"-16,4 2 20 0,-8 2 32 0,7 6 5 16,4-4 9-16,3 11-5 0,-10-12-2 15,10 12-18-15,-10-7-21 0,10 7-19 16,-7-6-20-16,7 6-19 0,0 0-10 0,0 0-7 15,0 0-13-15,-3 28-7 0,6-13-8 16,-3 5-9-16,7 5-5 0,-4 3-9 0,11 17-2 16,-1 5-9-16,-7 0 1 0,11 0-1 15,-4 0-2-15,4-4-14 0,-4 3-28 16,1-12-37-16,2 2-37 0,1-5-35 0,-7-9-50 16,1-3-38-16,-2-3-37 0,-2-5-33 15,2-3-59-15,2-5-118 0,-1-6-72 0,-10 0 49 16,23-14-257-16,-6-4-219 0</inkml:trace>
  <inkml:trace contextRef="#ctx0" brushRef="#br0" timeOffset="28666.58">4662 4535 2189 0,'-6'-13'88'0,"3"2"21"16,-4 4 20-16,7 7 3 0,-9-9 14 15,9 9-9-15,-11-5-10 0,11 5-19 0,0 0-16 16,0 0-8-16,0 0-22 0,-16 20 6 15,13-10-8-15,-5 5 3 0,5 4-12 16,6 2-4-16,-3-1-6 0,3 5 4 16,5 2-19-16,-2-2 8 0,4 6-3 0,17 1-2 15,-7-6-2-15,7-5-1 0,-5 1-4 0,-1-6 7 16,6-7-5-16,-1-2 1 0,1 2-1 16,3-7 3-16,-4-2-15 0,8 0 5 15,-8-7-6-15,-6 2 6 0,17-5-1 16,-10-5-2-16,0 0 1 0,-1-2-7 0,-6 0-3 15,-3 1 6-15,-4 0-11 0,1-2 8 16,-5 4 3-16,-2-1-6 0,-3 3-3 0,-4-1-8 16,0 1 0-16,0-1-1 15,-11 3-1-15,2-2 3 0,-1 2 2 0,-4 2-16 16,1-2 22-16,-10-2-8 0,-1 2-3 0,-3 0 5 16,0 0-10-16,2-1 12 15,-2 4-2-15,-10-4-4 0,7 4 9 0,-10-2-1 16,6-4-4-16,1 3-1 0,-3-1 8 15,-4 3-9-15,7-5 6 0,-2 1 14 0,10-5-12 16,-5 6 7-16,6-4-4 0,-6-3 15 16,10 1-2-16,-4-4 0 0,11 3-3 15,-4-7-1-15,4-1-4 0,7 1 5 0,-1-3-5 16,7 0-6-16,3 2-2 0,1-7 10 16,5 1-10-16,5-2 2 0,-4 5-3 0,6 4-7 15,1 3 9-15,4-2-4 0,-9 12 2 16,9 2-6-16,-12 6-3 0,12 1 0 0,-21 3-5 15,30 7-4-15,-14 6 16 0,1 5 1 16,-1 4 1-16,8 14-18 0,-15 3-9 16,9 5-37-16,-9 5-19 0,-2 2-23 15,-3-9-33-15,2 8-24 0,-6-10-26 16,4-1-25-16,2-7-27 0,-6-3-42 0,0 0-97 16,0-8-65-16,6 3-232 0,2-2-170 15</inkml:trace>
  <inkml:trace contextRef="#ctx0" brushRef="#br0" timeOffset="30150.52">5690 9032 2074 0,'-17'-7'144'15,"-3"1"13"-15,10 2 26 0,10 4 8 0,-17-5-3 16,17 5-5-16,0 0-8 0,0 0-12 16,0 0-9-16,13-17-12 0,11 4-7 15,25-7-11-15,16-5-3 0,17 0-6 0,8 0-7 16,4-3-8-16,-11 1-8 0,14 4-9 16,-1 3-3-16,-6 1-10 0,-12 6-2 0,-9 1-8 15,-18 4-8-15,-12-1-4 0,4 2-1 16,-6 6-9-16,-10-7-2 0,3 5-8 0,-4 1-22 15,1-2-29-15,-3 3-29 16,-8-2-31-16,4 3-30 0,-4-3-29 0,-16 3-32 16,24 0-22-16,-13 6-26 0,-2-6-29 15,-9 0-32-15,10 5-46 0,-10-5-87 16,0 0-75-16,-3 7 47 0,3-7-218 0,0 0-158 16</inkml:trace>
  <inkml:trace contextRef="#ctx0" brushRef="#br0" timeOffset="33301.08">4360 4717 1984 0,'13'-27'56'0,"0"2"11"0,17-18 0 0,7-1 7 16,9-17 0-16,8 4-5 16,3-3-5-16,6 6 7 0,4 8-7 0,-17 11 7 15,-1 6-12-15,-9 13 0 0,1 7-3 16,-8 8-7-16,0 6-9 0,4 9-8 0,7 11-1 15,-11 11 4-15,-11 6 1 0,-4 5-13 16,-15 6 5-16,-3 5 3 0,-13 2 1 16,-17 10-4-16,-8 0 14 0,-14 5 9 0,-11-5-17 15,-11-5 21-15,-3-8 6 0,-3-7 4 16,4-7 11-16,8-8 20 0,19-16 6 0,9-6 8 16,10-10-11-16,0-8-9 0,-3-7-8 15,9-9-11-15,10-8-5 0,8-21-8 16,20-3-4-16,-1-2-10 0,10-12-5 0,7-4-1 15,7 6-3-15,6 2-8 16,4 6-4-16,-1 7 2 0,-5 13-7 0,-5 5-2 16,4 7-3-16,-4 7-4 0,2 12-1 15,-12 6-7-15,4 6 1 0,-13 5 0 0,13 13 4 16,-10 1 1-16,0 16-4 0,-14 1 0 16,-6 12 0-16,-10 6 6 0,-16 15 0 15,-14-6-2-15,-14 2-1 0,-3 0 7 0,-6-9 2 16,-3-2 7-16,2-10 10 0,4-10 12 15,14-10 7-15,2-8 8 0,5-10-2 0,5-9-4 16,8-6-5-16,5-1-7 16,-6-14-9-16,8-7-7 0,5-4-8 0,4-7-21 15,10-2-37-15,7-16-53 0,10-1-64 16,16-12-74-16,10 0-82 0,8 3-140 16,9-4-134-16,19 4 40 0,28-15-418 0,7-3-445 15</inkml:trace>
  <inkml:trace contextRef="#ctx0" brushRef="#br0" timeOffset="33750.4">6389 3270 2962 0,'-30'7'150'0,"7"1"23"0,6-4 6 15,4 2 1-15,3-5-8 0,10-1-4 0,0 0-17 16,0 0-8-16,47-32-18 16,16-5-3-16,21-11-15 0,46-17-11 0,20-11-4 15,9-5-12-15,12 3-5 0,-5-1-8 16,-6 4-9-16,-10-4-5 0,-9 10-1 0,-18 2-9 16,-30 14 2-16,-10 9-4 0,-9 1-9 15,-22 12-9-15,-11 9-12 0,-8 1-32 0,-9 10-46 16,-5 1-55-16,-5 5-40 0,-7 5-24 15,-7 0-35-15,9 12-39 0,-12-2-39 16,0 2-60-16,-4 5-122 0,1 4-56 16,-1 1 61-16,0 3-276 0,7 0-241 0</inkml:trace>
  <inkml:trace contextRef="#ctx0" brushRef="#br0" timeOffset="34484.06">8926 2967 2225 0,'-6'-7'59'0,"-5"1"29"0,5-2 28 16,-4 0 14-16,4-5 25 0,-2 2 7 0,2-1 21 15,-1-1 8-15,1 3 13 0,3 1 11 16,-8 2 3-16,11 7-9 0,-7-11-7 16,7 11-14-16,-6-7-26 0,6 7-18 0,0 0-13 15,0 0-21-15,0 0-7 0,0 0-12 16,0 0-7-16,-3 30-5 0,3-30-7 0,6 25-5 15,1-11-4-15,-1 1-14 0,-3 1 3 16,5-1-14-16,-5 0-10 0,3-5 16 16,-2 0-13-16,2-1 0 0,-3 1-7 15,5-3 1-15,-8-7-5 0,6 14 1 0,-6-14 3 16,7 10-12-16,-7-10-1 0,6 7 3 16,-6-7-6-16,0 0-16 0,0 0-11 15,8 11-12-15,-8-11-23 0,0 0-11 0,0 0-11 16,0 0-7-16,3 7-1 0,-3-7-5 15,0 0-3-15,0 0-11 0,0 0-12 0,0 0-13 16,0 0-17-16,0 0-6 0,0 0 6 16,0 0 4-16,-17-28 10 0,10 21 16 15,1-3 9-15,-2-1 11 0,2 1 9 16,-1-2 15-16,-2 2 6 0,1-2 9 16,-1-1 8-16,-1 1 32 0,7-1 24 0,-8 2 21 15,1 0 21-15,4 3 15 0,0 1 15 16,6 7 1-16,-11-7 2 0,11 7-8 0,-7-9-6 15,7 9-12-15,0 0 1 0,0 0-4 16,0 0-1-16,4 41 22 0,2-19 15 0,5 6 0 16,-2 2-9-16,4 2-2 0,1 18-1 15,7-3 0-15,1 1-4 0,-1-4-6 16,-4 6-8-16,2-1 0 0,5-6-4 16,-12-10-7-16,6-4-6 0,-9-2 6 15,5 0-9-15,-4-6-25 0,0-1-37 0,7-2-46 16,-8-6-46-16,1 1-54 0,1-9-86 15,2-1-81-15,0-6-107 0,7-4-169 0,7-14 57 16,6-8 54-16,3-14-365 0,-1-3-350 16</inkml:trace>
  <inkml:trace contextRef="#ctx0" brushRef="#br0" timeOffset="34933.86">9567 3042 2604 0,'0'0'75'0,"0"0"-5"15,0 0 1-15,0 0 3 0,0 0 6 16,-14 33 10-16,14-20-17 0,0 9 14 15,3 3-31-15,3-3 16 0,5 9-8 16,-1 1 0-16,7-6-7 0,-8 5 2 16,18 5-8-16,-6-10-1 0,1-2-2 0,5-5-2 15,13 6-3-15,-10-11 0 0,0-3-8 16,3-5 4-16,-6-5 5 0,0-1-13 0,6-4 5 16,0-2-7-16,0-6-3 0,2-1-13 15,-10-2 8-15,-1 3-4 0,3-5-6 16,-14 2-4-16,1-1-6 0,-5 1-9 0,-6 1 3 15,-3 2-8-15,-9-5-3 0,-1 0-1 16,-7 1 2-16,-10-5-5 0,-3 0 14 0,-16 2-17 16,-8-4 25-16,1 4-11 0,-4-6-7 15,1 4 12-15,-1-4 7 0,4 0 2 16,-1 0 1-16,5-1 10 0,5-5 1 16,7-1 2-16,-6-1 5 0,13-2 4 15,7-2 0-15,2-4-10 0,9 7 5 0,5 3-6 16,7 5 0-16,3-2-4 0,4 6 0 15,6 1-3-15,1 0 6 0,-1 7-11 0,4-1-2 16,3 12-7-16,-1 3 11 0,-19 0 0 16,40 21-9-16,-6 7 4 0,0 11-1 0,-1 1 5 15,0 3-22-15,0 1-45 0,-3 2-63 16,7-1-73-16,-7-2-78 0,-3-6-91 16,-7-8-143-16,-1-6 24 0,-2-5 53 15,-4-3-204-15,4-5-134 0</inkml:trace>
  <inkml:trace contextRef="#ctx0" brushRef="#br0" timeOffset="37617.64">11873 8600 2034 0,'-23'0'176'0,"23"0"24"0,0 0 4 16,-24 0-8-16,24 0-2 0,0 0-7 16,0 0-6-16,-20-3-13 0,20 3-9 15,0 0-13-15,17-21-10 0,3 7-9 0,23-8-5 16,0-3-15-16,11 3-8 0,-1-3-10 16,4 0-8-16,0 0-5 0,-1 0-11 0,4 4-7 15,-7 0-5-15,-2 5-17 0,-11 0-60 16,-10 9-50-16,-7 2-83 0,7-2-73 15,-10 7-55-15,0-6-51 0,0 5-66 0,-7 1-133 16,0 0 43-16,-13 0-311 16,14 7-289-16</inkml:trace>
  <inkml:trace contextRef="#ctx0" brushRef="#br0" timeOffset="37850.82">12176 8732 2329 0,'-20'15'10'0,"10"-2"38"0,3-5 26 0,4-1 29 16,0 0 3-16,3-7 25 0,-13 5 0 15,13-5 3-15,0 0-2 0,0 0-2 16,0 0-4-16,0 0-19 0,46-27-12 16,-19 11 1-16,3-2-16 0,16-8-8 0,1-2-8 15,-1 6-5-15,8-2 8 0,-7 5-12 16,-7-1-8-16,-4 9-3 0,-2 0-10 16,-8 1-36-16,1-1-45 0,-3 2-52 0,-8 4-40 15,1 1-35-15,-1 3-11 0,-2-2-22 16,-4 0-34-16,-10 3-29 0,17 0-35 0,-17 0-89 15,0 0-40-15,13 6-171 0,-13-6-103 16</inkml:trace>
  <inkml:trace contextRef="#ctx0" brushRef="#br0" timeOffset="39384.21">14006 8050 1824 0,'-6'-25'103'0,"-5"1"39"0,5 9 29 15,-4 4 15-15,3 4 12 0,-3-1-15 16,10 8-14-16,-10-5-21 0,10 5-12 16,-20 14-20-16,4 10-2 0,-14 9-14 0,3 10-3 15,3 13-10-15,4 13-5 16,4 6-2-16,-1 6-3 0,20 1-9 0,1 4-2 16,6-4-10-16,17-6 4 0,-5 5-4 15,5-8-4-15,6-9-8 0,5-1-4 0,8-10 2 16,-13-8-4-16,8-7-8 0,-8-5 4 15,7 1-4-15,0-9-15 0,-7-5-30 0,-3-6-45 16,-7-3-51-16,1-6-71 0,-5 3-58 16,5-8-94-16,-4 0-145 0,4-8-48 15,-5-1 56-15,2-2-286 0,-5-4-247 16</inkml:trace>
  <inkml:trace contextRef="#ctx0" brushRef="#br0" timeOffset="40351.97">14603 8285 2215 0,'-4'-9'20'0,"8"-2"19"0,-1-3 17 15,0-2 8-15,5-1 22 0,-2-7-7 0,7 5-10 16,4-5-10-16,2 5 13 0,8-3-6 16,-6 5-4-16,5-4-8 0,-2 9 6 0,2 2-12 15,-3 0-7-15,1 5-4 0,-1 2-6 16,0 3 0-16,4 8 4 0,0 2-9 0,-4 1 1 16,-7 4-7-16,8 9 0 0,-4-5 3 15,-7 5 0-15,-2-6-5 0,-8 6-9 16,0 1 12-16,-3 0-14 0,3 0 5 15,-6-3 3-15,-3 3-5 0,-5-6-3 16,8 2 1-16,-4-3 0 0,7-3 10 0,-3-2-4 16,3-5 4-16,-3 3-9 0,3-11 10 15,-3 18 3-15,3-18 5 0,0 10-4 0,0-10 10 16,0 0-19-16,0 0 10 0,16 4-3 16,-16-4-7-16,0 0-3 0,27-1 0 0,-27 1 5 15,23 1-1-15,1-1-11 0,-11 3 11 16,7 1-11-16,-1 2 9 0,-1-1-8 0,-2 5 1 15,-2 0-1-15,2 2-7 0,-6 4 16 16,-3-1-24-16,-4 3 20 0,0 1-3 16,-6 1 3-16,0 5-3 0,-7 0 5 0,-7 0-7 15,-13 5 9-15,0-2-7 16,6-8-3-16,-1-4 8 0,-2 1-6 0,3-3 8 16,-3-6 1-16,-3-4 2 0,7 2-3 15,-4-5-4-15,1-2-23 0,-4-2-47 0,0-1-37 16,10-4-37-16,-4-1-41 0,8 2-59 15,-1 0-60-15,4-4-113 0,10 4-58 0,3-2 46 16,3-1-162-16,7-5-81 0</inkml:trace>
  <inkml:trace contextRef="#ctx0" brushRef="#br0" timeOffset="41400.55">15896 8382 1743 0,'-10'3'67'0,"4"5"11"0,6-8 11 16,-17 4 3-16,4-1-2 0,13-3-5 15,-27 7-5-15,16-4 0 0,11-3 14 0,-22 5 4 16,8-2 6-16,14-3 11 0,-24 1 3 16,24-1 13-16,-19 0 2 0,19 0-6 0,-30-1 2 15,16-7-2-15,1 5 3 0,-4-4 2 16,-2-3-1-16,-2-4 1 0,2 6 1 16,-5-13-2-16,7 6-10 0,-2-7-9 0,2-1-2 15,4 1-12-15,-1-6-7 0,4-2-1 16,10-5-15-16,4-1-10 0,-1 0-4 15,3 4-8-15,8-11-7 0,-1 4-1 16,1 8-5-16,5-9-7 0,-2 7-6 0,3 11-6 16,-3 2-1-16,-7 5-2 0,3-3-9 15,0 11-3-15,1 1 0 0,-1 5-1 0,0 2 3 16,-13-1 0-16,30 24-3 0,-16-6 0 16,2 11-2-16,-5 3 3 0,5 14-1 15,-10 4-3-15,2 4 1 0,-8 0-1 0,0 2 0 16,0 5 5-16,-8-4-1 0,5 3 4 15,3-1-6-15,-3-2 2 0,6 4-3 0,0-4 4 16,-3-4-3-16,11-3 8 16,2-4-10-16,1-14 3 0,-5-2 1 0,1-10 4 0,4-1 4 15,2-1 3-15,5-4 6 0,2-5 1 16,7-1-1-16,-3-8 0 0,3-8 8 16,3-2-7-16,-3-5-2 0,10-13 5 15,-7-4-11-15,0-8 6 0,-9-1-3 0,-5-3-6 16,5 1-7-16,-10 5-11 0,-8 6-7 15,1 7-15-15,-4 3-16 0,-3 0-27 16,0 4-33-16,0 5-37 0,0 2-31 0,-10 4-39 16,4 3-36-16,-5 1-32 0,11 3-39 15,-19 0-57-15,19 0-81 0,-24 6-92 16,15 1 52-16,-2 0-343 0,4-2-323 0</inkml:trace>
  <inkml:trace contextRef="#ctx0" brushRef="#br0" timeOffset="42900.75">16527 8382 2522 0,'3'-32'128'16,"3"4"32"-16,-3 3 28 0,-3 3 27 0,4 4 17 16,-4 4 7-16,-4-3-1 0,11 9 4 15,-7-3-15-15,0 11-18 0,-3-21-22 16,3 21-11-16,-4-10-28 0,4 10-17 16,0 0-6-16,0 0-12 0,0 0-12 0,24 43-9 15,-21-19-14-15,7 8-6 0,4 18 3 16,-5 0-6-16,4 1-4 0,8 8-12 0,-4-1-9 15,-4 0 5-15,-7 1 12 0,8-1-33 16,-4-8-31-16,7 1-45 0,-4-5-51 0,0-11-44 16,-3-9-56-16,7-1-58 0,-7-4-41 15,0-8-33-15,0-4-54 0,3-3-45 16,0-6-138-16,4-7 5 0,3-4 71 0,0-11-342 16,1-3-319-16</inkml:trace>
  <inkml:trace contextRef="#ctx0" brushRef="#br0" timeOffset="43400.55">17080 8568 2490 0,'0'-13'85'0,"3"2"21"16,-3 11 13-16,-3-12 2 0,3 12-20 16,0 0-4-16,0 0-11 0,0 0-3 0,0 0-6 15,0 0-12-15,0 0-4 0,0 0-7 16,3 50-7-16,4-31-4 0,-1 5 2 16,8-5-7-16,2 6-4 0,4-1 4 0,7 1-7 15,-1-8 3-15,-2-1-11 0,2 1 10 16,1-10-8-16,3 0 8 0,-3-2-7 15,6-2-2-15,-6-6-3 0,3 1-2 16,0-8-3-16,0 4 6 0,0-3-1 0,-3-4-6 16,-8 3-3-16,2-2 4 0,-5-3-3 15,-6 2-1-15,0 1-2 0,-10-1-2 0,0 1-14 16,0 2-3-16,0 10 5 0,-13-24-6 16,3 16 1-16,-7 0 7 0,-3-2 1 0,0 0-4 15,-6 0-6-15,-1-1 9 0,0 2 2 16,-3-7 1-16,-3 2-2 0,-11-9-3 15,1-4-2-15,-4-2 10 0,11 3 6 16,-4-6 3-16,0-1-2 0,7-2-4 0,-5 3 14 16,19 1-2-16,-8-5-1 0,10 10 11 0,4 1-1 15,-1 0-7-15,8 0 0 0,6 7 2 16,0-4-8-16,3 2-4 0,8-1 4 16,8 7-5-16,5-6-1 0,-4 11 0 15,7 1-9-15,-5 0 7 0,5 8-12 0,3 8 7 16,4 0-8-16,9 16 10 0,-9 1 0 15,-1 7-5-15,-3 5-3 0,0 4-18 16,-6 4-4-16,-2 0-30 0,-8-1-45 0,-1-3-44 16,4 6-42-16,-1-4-38 0,-5-11-62 15,2-7-88-15,-4-6-127 0,12-1 61 0,-4-5-261 16,-1-2-195-16</inkml:trace>
  <inkml:trace contextRef="#ctx0" brushRef="#br0" timeOffset="43684.89">17983 7905 2167 0,'6'-19'133'0,"8"5"27"0,-14 2 7 15,3 2-13-15,4-4 12 0,-1 10-19 16,1-3-10-16,-7 7-9 0,17-14-16 0,-4 13-3 16,-13 1-11-16,33 5-11 0,-6 5-2 15,0 8-5-15,-4 4-1 0,14 16-7 16,-7 9 13-16,0 13-10 0,-3 6 5 0,-4 2-7 15,-13-5-4-15,-7-1-3 16,0 6-8-16,1 0-2 0,-8-1-4 0,-9 11-5 16,7-16-1-16,-5-2-10 0,-5-6-27 15,-4-5-28-15,-1-5-47 0,5-12-52 0,-1-7-66 16,1-1-57-16,-1-6-70 0,-2-10-77 16,1 1-161-16,1-9 50 0,4-5 49 0,1-6-233 15,1 2-178-15</inkml:trace>
  <inkml:trace contextRef="#ctx0" brushRef="#br0" timeOffset="43934.68">18832 8193 2103 0,'11'7'124'16,"-11"-7"16"-16,0 0-8 0,27-7 11 0,-11-4-8 15,7-2-7-15,25-5-15 0,1-1-1 16,5-2 0-16,-1-5-12 0,-3-2-10 0,0 3-19 16,-1 0 0-16,-2 4-10 0,1 3-3 15,-2-6-3-15,-10 15-17 0,-6-1-36 16,-3 4-79-16,-10-2-71 0,6 7-69 0,-9-2-73 16,2 1-127-16,-5 0-56 15,-2-1 53-15,-9 3-174 0,0 0-94 0</inkml:trace>
  <inkml:trace contextRef="#ctx0" brushRef="#br0" timeOffset="44167.55">19203 7661 1891 0,'-23'-6'182'0,"9"1"30"0,14 5 4 16,-13-6-5-16,13 6-14 0,0 0-16 16,-14-1-15-16,14 1-20 0,0 0-10 0,-3 18-1 15,6-1 0-15,-3 5 11 0,4 3 4 16,3 7-4-16,2 18-8 0,8 0-5 15,0 0-10-15,0 11-10 0,2-7-11 0,-2 6-3 16,-1 1-15-16,1 6-1 0,7-1-7 16,-5-10-14-16,5-6-40 0,3-2-42 15,-4-6-51-15,-7-7-60 0,2-10-67 0,-2 0-70 16,1-10-73-16,-4-5-110 0,-3-7-120 16,3-6 62-16,-13 3-418 0,27-14-407 15</inkml:trace>
  <inkml:trace contextRef="#ctx0" brushRef="#br0" timeOffset="44617.7">20179 7732 2880 0,'-3'-13'200'15,"-3"4"37"-15,-1 2 25 0,-4 1 12 16,11 6-26-16,-6-11-13 0,6 11-22 0,0 0-26 16,0 0-14-16,0 0-10 0,0 0-8 15,-6 39-11-15,9-14-5 0,0 5 3 0,3 20-3 16,8 5-7-16,-7 3-10 0,2 4-4 16,2 1-15-16,2 12-10 0,1-3-7 0,5 0-9 15,2-2-24-15,-12-17-55 16,12-1-57-16,2 1-60 0,-3-13-49 0,0-10-51 0,-4-10-51 15,4-7-51-15,-2-5-46 16,1-2-34-16,-2-13-47 0,2-3-107 0,5-11 1 16,6-13 47-16,-3-8-372 0,-4-7-363 15</inkml:trace>
  <inkml:trace contextRef="#ctx0" brushRef="#br0" timeOffset="45067.77">20743 8057 2643 0,'4'-21'98'0,"-1"10"16"15,0 4 31-15,-3-4-12 0,0 11-8 0,0 0-20 16,0 0-4-16,0 0-13 0,0 0-9 15,0 0-6-15,0 0-8 0,0 0-15 16,0 43 7-16,6-25-3 0,4 8-8 0,7-1-3 16,-1 0-6-16,14 7 3 15,0 2-4-15,8-7-5 0,5-4-3 0,7-1 2 16,-4-3 2-16,-6-5-1 0,-3-10-9 16,3 3-5-16,0-7 5 0,-7 0-2 0,8-1-4 15,-1-9-4-15,-1 2-4 0,-2-5 1 16,-3 4-12-16,-11-1 2 0,0-3-10 0,-10 1-6 15,-2-1-13-15,-5-2-2 0,-6 0-6 16,-10 1 1-16,0-4-3 0,-3 0-4 16,-1 4 18-16,-15-10-2 0,-15 5-5 0,-6-1-4 15,-6 1 12-15,-4 1 1 16,-7-6 0-16,7 5 14 0,-3-1-10 0,6-5 10 0,0-2 9 16,7 2-6-16,7-3 7 15,16 6 5-15,-9-12 1 0,15 8 2 0,5-2-3 16,9 6-4-16,7-6 8 0,0 3-6 15,3 0 5-15,4-5 5 0,6 2 5 0,8 3 0 16,1 0-4-16,-5 10-7 0,7-2-1 16,0 7 6-16,1 2-4 0,-4 8 1 0,2 3 4 15,-3 4-10-15,10 5 7 0,-4 9 3 16,5 8-7-16,5 7 0 0,-2 4-4 16,-4-1-40-16,0 10-70 0,-1-2-59 0,-2-5-58 15,-7 4-67-15,7-6-124 16,-3-6-72-16,-5-6 57 0,-2-8-232 0,-1-5-160 15</inkml:trace>
  <inkml:trace contextRef="#ctx0" brushRef="#br0" timeOffset="45385.06">22306 7805 2064 0,'-7'10'145'0,"7"-10"3"0,0 0 14 15,0 0-7-15,0 0-7 0,0 0 2 16,27-25-6-16,-11 13-7 0,11-9-17 16,0 4-7-16,14-8-7 0,2 0-14 0,-1 3-6 15,9-2-10-15,-15 8-5 0,11-5-12 16,-7 8-2-16,-13 1-10 0,-3 5-5 0,-5-1-9 15,1 6-13-15,-4-3-50 0,2 5-38 16,-9-3-55-16,-9 3-43 0,21 4-53 16,-21-4-76-16,0 8-79 0,0-8-111 0,-18 13 56 15,12-9-247-15,-10 7-170 0</inkml:trace>
  <inkml:trace contextRef="#ctx0" brushRef="#br0" timeOffset="45600.93">22359 8000 2016 0,'-30'25'61'0,"13"-10"14"15,1 2 16-15,7-6 8 0,-2-4 12 16,11 0 30-16,0-7 4 0,0 0-12 0,0 0 4 16,47-2-3-16,-14-9-6 0,0-1-7 15,24-9-11-15,3 4-7 0,-10-8-8 0,7 3-16 16,-1 0 0-16,1-3-12 0,-3 3-8 16,-11 1-6-16,-7 8-7 0,-9 4-14 0,0-1-43 15,-10 3-57-15,-1 0-56 0,-2 3-38 16,-1 2-41-16,-13 2-50 0,13-5-59 15,-10 2-140-15,-3 3 6 0,0 0 47 0,0 0-174 16,11-4-75-16</inkml:trace>
  <inkml:trace contextRef="#ctx0" brushRef="#br0" timeOffset="47235.58">15429 9685 1719 0,'-63'12'75'0,"13"-4"29"16,4-3 14-16,2 3 24 0,4-7 26 0,7 6 14 0,6-3-2 16,0-2-10-16,8 1-1 0,-2-3-7 15,9 0-8-15,12 0-18 0,-24 5-12 16,24-5-13-16,0 0-10 0,0 0-10 16,0 0-2-16,63-22-9 0,7 5 5 0,33-2 1 15,20-12 0-15,51-10-1 0,9 6-6 16,10-5-1-16,-2-2-4 0,9-1-2 15,4 5-7-15,-5-5-4 0,-12 0-9 0,-10 4-3 16,-11 7-4-16,-43 3-5 0,-16 4-3 16,-10 4-3-16,-34 3-2 0,-6 6-2 0,-11-1-1 15,-16 6-1-15,-3-1-3 16,-7 4 1-16,0-2-2 0,-10 4-3 0,0-3-4 0,-10 5 0 16,0 0-5-16,0 0 2 15,0 0-6-15,-57 2 0 0,14 9-3 0,-31 1-1 16,-29 8 0-16,-3-1 1 0,-14 9-1 15,-7 1 2-15,-26 13-4 0,6 0-2 0,-16-1 3 16,-1 2-3-16,8-2-1 0,-7-4 3 16,6 1-1-16,37-13-2 0,3 0 3 15,0 0-5-15,14-3 3 0,10-4 0 0,17-8 3 16,8 2 2-16,22-2 11 0,-4-5 16 16,16 1 13-16,1-5 9 0,6 2 2 15,8 1-2-15,2-4-6 0,0 0-1 0,4 6-8 16,13-6 1-16,0 0 6 0,0 0-13 0,0 0-6 15,0 0-3-15,66-39-6 16,18 14 11-16,19-3-13 0,14-7 4 0,36-8 3 16,10 6-8-16,4-3 1 0,6 2-4 15,14 1-8-15,-26-1-1 0,-35 10-5 0,-6 2-2 16,-17 1-21-16,-6 7-24 0,-37 3-26 16,-10 6-26-16,-13 2-18 0,-7 0-13 0,-7 5-30 15,0-1-6-15,-13-3-19 0,0 5-26 16,-10 1-14-16,0 0-12 0,0 0-14 0,0 0-19 15,0 0-14-15,0 0-13 0,0 0-45 16,-23 18-129-16,10-14 7 0,6 0-234 16,-7 5-192-16</inkml:trace>
  <inkml:trace contextRef="#ctx0" brushRef="#br0" timeOffset="88136.68">23426 7586 2259 0,'0'-25'74'0,"0"-1"10"16,7 1 9-16,-1 0 7 0,15-16 3 16,1 1 4-16,5 5-17 0,6 1 7 15,2 6-25-15,4 3 0 0,-5 8 2 16,-1 5-19-16,-3 6 0 0,-3 3-7 15,3 12 4-15,3 5-7 0,-6 5-14 0,6 14 20 16,-9 5-7-16,-8 5 8 0,-2 7 16 16,-11 0-1-16,-6 0-2 0,-8 3 7 0,1 1 1 15,-10-1-5-15,4-2 8 0,-8 3 1 16,7-8-5-16,-6 0-4 0,10-13-4 0,3-4-5 16,3-5-4-16,-3-6-8 0,3 3-4 15,7-9 0-15,-6 1-5 0,6-2-2 16,0-11 4-16,0 14-2 0,10-3-6 0,0-10 1 15,6 2-7-15,-16-3-14 16,64-11-30-16,-25 5-61 0,21-14-69 0,5 3-87 16,-2-8-95-16,0-11-105 0,7 4-139 15,-16 1 68-15,9-6-380 0,-14 12-369 0</inkml:trace>
  <inkml:trace contextRef="#ctx0" brushRef="#br0" timeOffset="88320.1">24597 7635 2608 0,'-27'-5'40'0,"27"5"19"0,-7-5 11 0,7 5 2 16,0 0 3-16,0-18 2 0,0 18-10 16,7-17-10-16,6 5-4 0,4-1-14 15,2-2 6-15,5 1-3 0,9 0-15 16,-3-1 18-16,0 2-10 0,3-2-6 16,0 5-27-16,-6 1-47 0,0 2-54 0,-7-2-60 15,-7 5-51-15,4-1-55 0,-7-2-73 16,-3 4-98-16,-4-3-207 0,-3 6-140 15</inkml:trace>
  <inkml:trace contextRef="#ctx0" brushRef="#br0" timeOffset="88519.9">24526 7178 1950 0,'-13'-11'111'0,"3"4"31"0,0 1 31 0,0 2 1 16,10 4 4-16,-10-8-8 0,10 8-11 15,0 0-14-15,0 0-16 0,0 0-12 16,-14 23-8-16,17-3-8 0,-3-1 0 0,8 13-14 15,2 22-8-15,3 0-1 0,-3 5-8 16,6-1-6-16,1 16-28 0,6-2-35 0,4-1-35 16,-10-17-63-16,3 0-75 0,3-5-77 15,-9-15-91-15,2-3-185 0,1-6 46 16,-1-7 59-16,-2-9-212 0,-1-4-130 0</inkml:trace>
  <inkml:trace contextRef="#ctx0" brushRef="#br0" timeOffset="88737.7">25036 7350 2082 0,'-3'-22'247'16,"-8"1"30"-16,5 4 12 0,3 5 7 15,3 1-12-15,-4 1-30 0,4 10-26 0,-6-7-35 16,6 7-19-16,0 0-14 0,0 0-12 16,-3 32-14-16,3-7-7 0,6 8-14 0,7 17-8 15,-2 4-21-15,2 2-37 0,4 19-48 16,5-7-50-16,-1-11-41 0,6 8-55 0,-1-2-68 15,-6-13-56-15,3-10-74 0,-2-14-103 16,-1-2-106-16,3-16 49 0,-3 1-384 16,3-8-371-16</inkml:trace>
  <inkml:trace contextRef="#ctx0" brushRef="#br0" timeOffset="89170.5">25696 7690 2703 0,'0'0'121'0,"-3"-15"12"0,3 15 4 16,0 0-16-16,-4-10-23 0,4 10-8 15,0 0-10-15,0 0-2 0,0 0-9 16,-3 38-3-16,6-22-17 0,11 8 7 0,-4-7 0 16,6 8-9-16,1-3-13 0,7 1 7 15,-2-3-10-15,2-2 1 0,-1-6 3 0,1 1-13 16,3-6 2-16,-5 0 0 16,2-3-5-16,3-4 0 0,-4-1 0 0,1-2-14 15,-1-1 7-15,-3-5 8 0,-4 8-12 16,1-10 1-16,-4 4-1 0,1-8-4 15,-11 5-6-15,-3-4 11 0,-3 3-12 0,-7-9-4 16,-10-3 8-16,-10-9 0 0,-3 1-7 16,-4 2 1-16,0-1 6 0,-6 2-3 0,0 0 4 15,-4-1-12-15,4 1 8 0,-1-2-1 16,7-2 5-16,11-3 1 0,-4 2 5 16,10 2-2-16,6 5 1 0,1-2 2 0,3-1-3 15,3 1-6-15,7-3 2 0,3 6-2 16,8-2 5-16,2 0-2 0,4 4-4 15,10 6-6-15,-8 9 9 0,5 2-5 16,-1 10 0-16,11 6 1 0,5 15 9 0,-2 4-9 16,-1 9-6-16,-6 6-26 0,-6 5-39 15,-4 1-47-15,4 1-56 0,-5-2-77 16,-2-5-99-16,7-1-174 0,-1-5 44 0,-3-12 48 16,0-2-188-16,3-9-120 0</inkml:trace>
  <inkml:trace contextRef="#ctx0" brushRef="#br0" timeOffset="89303.85">26766 7611 1928 0,'10'-14'110'15,"0"-1"-4"-15,3-2-7 0,1 2-6 0,9-7-16 16,4 1-6-16,9-7-16 0,2-1-30 16,1 1-60-16,-2-2-87 0,-7 5-89 0,-10 8-146 15,-4-1-269-15,1 5-123 0</inkml:trace>
  <inkml:trace contextRef="#ctx0" brushRef="#br0" timeOffset="89470.85">26910 7492 1848 0,'-27'19'35'0,"3"2"9"15,8-9-2-15,6 1 2 0,0-5 1 0,3 2-1 16,7-10 2-16,0 7 0 16,0-7 0-16,23 4-6 0,-3-4-7 0,7-1-1 15,6-6-3-15,7-4-4 0,14-2-10 16,-1-1-30-16,-3-1-47 0,-6-3-66 0,-1-4-67 15,4-2-128-15,-1-1-252 0,-2 0-77 16</inkml:trace>
  <inkml:trace contextRef="#ctx0" brushRef="#br0" timeOffset="89753.31">27732 7036 1721 0,'11'-11'52'0,"-1"-4"19"15,-1 2 15-15,2 2 11 0,-1 0-1 16,4-3 1-16,-2 3-1 0,6 1-7 15,1-2-8-15,-2 6-2 0,-1 3-7 16,5 1-9-16,-21 2-8 0,43 12 3 0,-26 1-5 16,-4 5 6-16,0 4-11 0,-6 7 4 15,3 4-4-15,-10 2 6 0,3 3 10 16,-10-1-6-16,1 13 1 0,-7 0-7 0,9-12-12 16,1-5 6-16,-1-5 0 0,1-2-12 15,3-1 6-15,-3 0-1 0,6 0-6 0,0-4-9 16,4 1-2-16,3-4-25 0,3-1-11 15,4-5-40-15,6-2-45 0,1-4-42 16,-1-1-43-16,4-9-43 0,0-3-41 0,9-3-49 16,7-9-78-16,1-6-279 0,-4-8-170 15</inkml:trace>
  <inkml:trace contextRef="#ctx0" brushRef="#br0" timeOffset="90003.89">28720 7090 1984 0,'16'-15'38'0,"1"0"24"0,-4 5 17 16,0 2 15-16,-6 6-1 0,-7 2-4 15,27 0 12-15,-27 0-11 0,34 17 3 0,-18 1 2 16,-2 7-5-16,2 0 3 0,-2 4 1 16,-5 3-9-16,-2 4 4 0,-7-1-9 15,-7 0-13-15,1-2 5 0,-15 9-7 16,1-9 2-16,1-14-3 0,-5 2-11 0,4-8 1 16,0-6-7-16,-3-2-2 0,-1-5-7 15,-3-8-1-15,5-2-2 0,-5-8-13 16,4-1 2-16,10 1-8 0,-1-2-3 15,1-8-6-15,5 6-2 0,5-3-36 0,0 3-22 16,0-3-27-16,6 3-42 0,8-2-48 16,-8 5-65-16,3-1-113 0,7-1-155 0,1 5 48 15,2-2-254-15,1 2-201 0</inkml:trace>
  <inkml:trace contextRef="#ctx0" brushRef="#br0" timeOffset="92620.97">5586 10418 2290 0,'-23'1'230'0,"9"-1"-7"0,14 0-16 0,-23 0-19 16,23 0-15-16,0 0-20 0,0 0-11 16,0 0-6-16,0 0-1 0,53-18 7 0,21 7 5 15,26-10 0-15,13-4-7 0,0 0-12 16,4-1-13-16,-3 1-8 0,-1 0-14 16,-10-3-5-16,4-3-7 0,-11 12-4 0,-2-3-41 15,-21 5-57-15,-6 6-61 16,-21 3-59-16,-5 1-55 0,-8 0-45 0,-6 4-19 0,-5-3-17 15,-8 4-37-15,-10-4-36 0,-1-1-54 16,-3 7-86-16,-24-12 54 0,2 2-233 16,-13 0-164-16</inkml:trace>
  <inkml:trace contextRef="#ctx0" brushRef="#br0" timeOffset="92853.64">6666 9859 1906 0,'-7'-19'-11'16,"4"-2"35"-16,3 7 35 0,3-1 27 15,0 1 13-15,-3 3 13 0,8-3-5 0,-2 6 6 16,4-3 5-16,4 4-19 0,9 1-10 15,3 6 12-15,8 0-14 0,29 13 11 16,0 2-2-16,14 13-8 0,-4 4-10 0,-3 8 4 16,-10 6-2-16,-10 4-7 0,-7 4-7 15,-13 8 7-15,-9-6-1 0,-7-3-10 16,-11 4-4-16,-6 2-5 0,-11 0 3 16,-10 10-10-16,-9-6 3 0,-13-8-15 0,-8-1-40 15,11-19-37-15,-4 3-42 0,7-11-49 16,-7-2-48-16,17-2-65 0,3-8-74 15,8-3-177-15,2-3 29 0,4-2 62 0,2-6-192 16,5 5-99-16</inkml:trace>
  <inkml:trace contextRef="#ctx0" brushRef="#br0" timeOffset="94255.06">15442 10559 2007 0,'-3'-19'271'16,"-3"11"21"-16,6 8 12 0,-10-13-2 0,10 13 2 16,-11-10-22-16,11 10-35 0,0 0-33 15,0 0-11-15,0 0-27 0,0 0-12 0,-3 31-12 16,14-6-12-16,-5 4-14 0,4 3-1 16,4 18-9-16,-8 6-14 0,10-4-7 15,5 4-22-15,-4-6-9 0,-1-3-28 0,8-2-42 16,-8-12-55-16,1-8-39 15,0 0-48-15,-4-8-31 0,-7-5-40 0,1-5-41 0,-4-3-41 16,-3-4-30-16,0 0-11 0,-13-36-17 16,0 4-45-16,-4-21-43 0,-13-12-19 15,3-4-273-15,-3 1-230 0</inkml:trace>
  <inkml:trace contextRef="#ctx0" brushRef="#br0" timeOffset="94775.06">15369 10482 2136 0,'-16'-31'0'0,"2"5"15"0,5 8 15 15,-2 4-3-15,8-3-2 0,-7 10-4 16,7 3 3-16,3 4-8 0,0 0 3 0,0 0-6 15,0 0-2-15,20 17-1 0,3-5-2 16,0 3-7-16,4 8-1 0,16 4-2 0,1 4-2 16,-1-3 4-16,1-3 5 15,-1 0-7-15,-3 0 1 0,-4-9 5 0,-6-3-1 0,-3-3-3 16,3-5 2-16,0-2 0 16,3-9-4-16,11-2 1 0,5-13 2 0,5-8-1 15,0 0 0-15,-15-9-2 0,5-2 3 16,-10-3-2-16,-4 1-2 0,-8-2 6 0,-11 5-6 15,-5 6 0-15,1-3 28 0,-14 9 27 16,7-2 12-16,-3 4 9 0,-3 6 22 16,-2 2-4-16,-2 2 5 0,4-1-6 0,-8 12-2 15,1 0-6-15,13 4 6 0,-20 14 0 16,7-3-7-16,3 7 6 0,-4 7 3 0,8 13-3 16,0 10 10-16,-2 6-1 0,12 2 15 15,3 5 19-15,-1 20 8 0,11-1 5 0,6-2 13 16,-3 0-4-16,7 5 6 15,-3 3-13-15,-5-5-3 0,1-5-4 0,7-1-19 16,0 0 5-16,-8-18-24 0,-2-3-5 16,-4-4-3-16,1-5-13 0,-4-12-1 15,0-4-22-15,-7-7 0 0,0-5 6 0,-6 0-3 16,-7-5-3-16,0 1-19 0,-7-6-13 16,1-6-7-16,-7 6-4 0,-1-7-6 0,-6-3-2 15,0-2-7-15,0-5-14 0,-3-4 8 16,6-3-8-16,-13-9-3 0,17 2-3 0,6-1-4 15,4-1-11-15,6-6-8 0,7 3-21 16,3-3-27-16,7-15-24 0,7 4-24 16,7 0-37-16,-5 4-51 0,11-3-32 0,0 10-50 15,11 3-58-15,-8-2-77 0,-3 12-142 16,3 4 60-16,7-1-423 0,10 1-431 16</inkml:trace>
  <inkml:trace contextRef="#ctx0" brushRef="#br0" timeOffset="95139.16">17116 9884 2952 0,'-17'-16'186'0,"4"-1"27"16,7 6 12-16,-8 3-2 0,4 1-17 0,-4 0-21 16,14 7-16-16,-22 1-16 0,2 15-13 15,2 0-12-15,-7 26-14 0,4 8-9 0,-2 16 4 16,3 12-12-16,6 3-6 0,14 2 4 16,10 9-13-16,7-5-8 0,7 2 1 15,6 1-5-15,3 2-6 0,13 0 5 0,1-10-5 16,7-6-8-16,-5-1-17 0,5-11-20 15,3-10-34-15,-18-14-50 0,4-5-53 16,1-4-69-16,-7-19-99 0,-10-5-96 16,-4-8-105-16,4-8-153 0,2-6 65 0,-5-4 61 15,9-13-416-15,-3-6-410 0</inkml:trace>
  <inkml:trace contextRef="#ctx0" brushRef="#br0" timeOffset="95754.31">18106 10125 2897 0,'-20'-16'196'0,"-4"7"25"15,8 2 12-15,-1 1-16 0,1 3-21 0,16 3-22 16,-40 16-14-16,20 6-15 0,-7 18-13 16,0 10-14-16,11 7-7 0,5 8-9 0,11 2-5 15,11 16-14-15,12 2-3 0,7 3-3 16,3-8-6-16,14 1-1 0,4-15-12 15,4 0-19-15,10-15-26 0,1-12-53 0,-13-11-66 16,4-9-84-16,-7-9-92 16,-4-7-114-16,-13-3-155 0,8-6-43 0,-4-6 71 15,9-8-432-15,-12 1-434 0</inkml:trace>
  <inkml:trace contextRef="#ctx0" brushRef="#br0" timeOffset="99037.89">19083 10159 2818 0,'0'-19'102'0,"-7"-2"27"15,0 7 40-15,4 2 26 0,0 3 10 16,-4 1-3-16,7 8-23 0,-14-8-18 0,14 8-16 16,0 0-16-16,0 0-10 15,0 0-12-15,-16 25-13 0,16-9-5 0,0 5-8 16,7 6-6-16,-1 0-8 0,8 7-3 15,-4 10-5-15,3-5-10 0,-6-8 3 0,3 5-5 16,0-10-10-16,0 5-2 0,6-5-18 16,-2-1-29-16,2-1-34 0,-2-5-36 0,-1-4-39 15,0 1-42-15,1-7-60 0,-4-3-68 16,-1-3-74-16,5-3-74 0,-14 0-124 0,33-17 48 16,-9 3-372-16,16-14-368 15</inkml:trace>
  <inkml:trace contextRef="#ctx0" brushRef="#br0" timeOffset="99504.35">20032 9925 2583 0,'17'-20'16'0,"-4"5"28"15,1 0 24-15,-11 5 11 0,4 2 18 0,-1 1 12 16,-6 7-5-16,8-7 3 0,-8 7-8 16,3-11-12-16,-3 11 6 0,0 0-7 15,7-10-20-15,-7 10-10 0,0 0-2 0,0 0-3 16,-21-7-4-16,21 7-7 0,-40 4-5 15,17-1-2-15,-7 1 1 0,0 2 0 0,-10 5-16 16,4-3 4-16,-1 6-6 0,0-3 4 16,0 6-13-16,4-3 2 0,0 1 7 0,-1 3-7 15,4-3 1-15,4 2-3 16,6 1-5-16,3-3 0 0,4-1 9 0,6 4-4 16,0 0-11-16,4 2 6 0,3-2 6 15,10 4 3-15,4-3 2 0,5 6-18 16,8 0 13-16,14 0 4 0,5 0 4 0,7-2-2 15,-7-5 13-15,15-3 6 0,-5-4 5 16,1 3 6-16,-17-4 3 0,-4-3-2 0,-6 1 3 16,0-1-7-16,-3 3-2 0,3 1-3 15,-6-3 2-15,-4 6-3 0,-7-4 0 0,-3 5 1 16,0-4 2-16,-6 6 3 16,-8-3 2-16,-2 4 0 0,-8 0 1 0,-13-2-2 15,-16 9-5-15,-1-2-3 0,-16-5-5 16,8 0-8-16,-2-4-12 0,11-2-29 15,9-5-29-15,1 1-37 0,-1-2-38 0,12-2-61 16,2-4-50-16,-1 0-63 0,8-1-63 16,7-8-108-16,6 1-66 0,3 0 50 0,10-10-307 15,7-6-281-15</inkml:trace>
  <inkml:trace contextRef="#ctx0" brushRef="#br0" timeOffset="99938.81">20889 9844 2489 0,'-6'-1'196'0,"6"1"26"0,-16-11 0 0,16 11-1 15,-5-7-10-15,5 7-15 0,0 0-15 16,0 0-24-16,0 0-10 0,0 0-17 0,0 0-1 15,48 25-13-15,-28-7-3 0,-1 7-6 16,8 14 3-16,-7 5-18 0,-7 10-4 0,-2 0 3 16,-18 6-19-16,0-3-2 0,-3 7 2 15,-10 5-14-15,-10 4-2 0,0-5-27 16,-10-11-30-16,10-14-44 0,0-6-50 16,0-5-58-16,7-7-66 0,3-10-69 15,6-2-82-15,1-9-122 0,3-4-103 0,10 0 54 16,0 0-403-16,-7-11-424 0</inkml:trace>
  <inkml:trace contextRef="#ctx0" brushRef="#br0" timeOffset="100337.9">22476 9565 2904 0,'4'-14'149'0,"-1"6"18"16,-3 0-3-16,0 8 2 0,6-10-5 0,-6 10-16 16,0 0-14-16,0 0-19 0,0 0-8 15,0 0-10-15,0 0-6 0,-27 25-10 0,8-6 0 16,-11 17-3-16,-3 3 4 0,-18 17 2 16,1-5 7-16,-3 8 2 0,0 0-5 15,6 2-8-15,10-4-1 0,7-10-10 0,3 1-6 16,5-5 4-16,8-9-14 0,7-3 1 15,4-3-8-15,6-3-2 0,4 0 9 0,-1-3 8 16,15 3 20-16,2-6-2 0,7-2 0 16,4 0 3-16,5-9-8 0,5-2-1 15,-1-1-16-15,8-2 18 0,18-6-20 0,-12 0-17 16,-11 3-9-16,-2-4-22 0,2 0-38 16,-12 3-56-16,-4 2-50 0,-4-1-44 15,-2 0-39-15,0 6-60 0,-12-4-46 0,6 4-52 16,-6-6-78-16,-12 0-148 0,18 3 42 15,-18-3 56-15,12 0-363 0,-12 0-356 16</inkml:trace>
  <inkml:trace contextRef="#ctx0" brushRef="#br0" timeOffset="100737.78">23482 9212 2669 0,'-16'-18'157'15,"3"6"35"-15,3 2 40 0,3 3 8 0,-3-1-13 16,10 8-20-16,-13-6-22 0,13 6-16 16,-27 14-14-16,7 6-2 0,-6 20-15 15,-4 3-3-15,-7 24 4 0,10 8-7 0,1 9-6 16,2 4-8-16,8 5-21 0,8 1 0 16,16 5-3-16,8-8-16 0,8 1 16 0,12-3-21 15,11-10-15-15,-1-5-10 0,18-10-36 16,-4-6-32-16,9-8-48 0,-1-14-58 15,-12-12-73-15,1-9-107 0,-10-11-92 0,-4-4-116 16,-3-7-124-16,13-11 71 0,-6 0-518 16,-7-7-555-16</inkml:trace>
  <inkml:trace contextRef="#ctx0" brushRef="#br0" timeOffset="101854.96">24630 9472 3114 0,'6'-15'-28'0,"4"1"29"0,-4 3 23 0,-1 1 13 15,-2 3 15-15,-3 7-1 0,6-14 1 16,-6 14-3-16,3-8 13 0,-3 8-10 16,0 0-8-16,4-11-13 0,-4 11 2 0,0 0-12 15,0 0 7-15,0 0-7 0,0 0 0 16,0 0 8-16,-60 15-7 0,40-11 6 0,0 2-4 16,-10 2-10-16,3 2-2 0,-6-3 0 15,0 1-8-15,-1 3 3 0,1 3 8 0,0-3-10 16,-14 13 2-16,1 1-6 15,5 0 1-15,4 5-2 0,11-9-6 0,-1 3-1 16,7-2 18-16,7 0 4 0,0 2-4 16,6-2-3-16,4-2 11 0,3 0 5 15,6 1 12-15,7 4 7 0,8-4 15 0,2 1-2 16,0 2 2-16,17 1 6 0,3-3 7 16,-6-7-4-16,-4-2-3 0,5-5-6 0,1 6 0 15,-2-3-1-15,2-3-1 0,12 9-6 16,-8-6 1-16,-2 2-3 0,-8-4-8 0,0 7 1 15,3-1-8-15,-15-4 1 0,9 6 0 16,-11-1-8-16,-2 7 4 0,-1-8-3 16,-5 0 0-16,-8-1 1 0,-3 3-2 15,-3-1 0-15,-11 1 1 0,-8-3-6 16,-5 1 0-16,-3-2-2 0,3-5-1 0,-9 0-4 16,-8 1-6-16,10-8-20 0,1 5-21 15,0-6-18-15,-4 0-26 0,7-6-30 0,-3 5-44 16,10-5-45-16,5 1-56 0,6-8-64 15,2 1-68-15,10-2-142 0,3-4 11 0,10-6 45 16,7-1-288-16,14-8-247 0</inkml:trace>
  <inkml:trace contextRef="#ctx0" brushRef="#br0" timeOffset="102104.77">25443 9743 2388 0,'9'8'186'15,"-9"-8"28"-15,0 0 5 0,0 0-14 16,0 0-10-16,0 0-12 0,0 0-17 16,38-16-14-16,-22 0-15 0,8 4-11 0,18-13-14 15,6 3-7-15,5-3-14 0,3 0-8 16,-6 2-8-16,7 4-11 0,-6-2-3 0,1 4-6 16,-11 5-12-16,-8 4-25 15,0-5-47-15,-6 9-43 0,-7-4-49 0,0 3-73 0,-4 0-57 16,1-1-67-16,-4 5-61 0,-5-7-170 15,1-1 45-15,-6 2 58 16,1-2-240-16,-8-1-179 0</inkml:trace>
  <inkml:trace contextRef="#ctx0" brushRef="#br0" timeOffset="102338.65">25699 9197 2259 0,'0'0'266'0,"-26"3"2"15,26-3-7-15,-14 0-23 0,14 0-25 16,-9 7-22-16,9 4-11 0,-4 6 4 15,8-1 14-15,-1 18 11 0,7 13-12 0,0 6 4 16,-3 5 5-16,2-1-2 0,1 3-23 16,-3-2-11-16,6 0-24 0,4 1-5 15,-7-1-15-15,7-7-10 0,-7-1-11 16,0-1-9-16,4-16-17 0,-8-2-51 0,0-12-26 16,1 6-33-16,-1-8-39 0,2-9-28 15,-2 6-39-15,-3-11-70 0,-3-3-83 0,0 0-77 16,0 0-89-16,4-25-168 0,-4 1 12 15,0 2 64-15,3-10-481 0,0-7-503 16</inkml:trace>
  <inkml:trace contextRef="#ctx0" brushRef="#br0" timeOffset="103954.43">26227 9594 2896 0,'19'-26'-101'15,"5"2"23"-15,-1 6 27 0,4-1 9 0,-1-1 9 16,4 2 2-16,-7 9 4 0,1-1 15 16,-4 7 10-16,0 6 13 0,-3 2 6 15,2 8 16-15,-2 6 13 0,-4 12 12 0,-2-2 3 16,-5 6 5-16,-3 2 14 0,-3 4 3 15,-3 11-2-15,-6 4 13 0,-2-5 5 0,-2 5 5 16,3-9-1-16,-4-1-2 16,5-9-5-16,5-8-16 0,-3-4-4 0,7-8-1 15,4 1-6-15,-1 0-4 16,4-4-5-16,6-3-1 0,1-4-5 0,5 0-8 16,8-1-5-16,0-6-2 0,3-6-15 0,9-1-29 0,-9 3-44 15,11-10-74-15,8-3-80 16,2-5-86-16,-5-3-102 0,4-3-132 0,-7-5 50 15,1-3-304-15,13-11-266 0</inkml:trace>
  <inkml:trace contextRef="#ctx0" brushRef="#br0" timeOffset="104254.07">27726 9344 2364 0,'14'-9'108'16,"-8"0"14"-16,4 2 13 0,-10 7-3 15,6-7 7-15,-6 7-15 0,0 0-26 16,0 0 2-16,0 0-14 0,0 0 3 15,27 23-20-15,-24-8-2 0,5 7 5 16,-8 0-23-16,-3 10 10 0,-5 4 5 0,-8 12-5 16,-8 2-5-16,1 0 11 0,-17 5 8 15,4-13 10-15,-8-6-8 0,4-3 1 0,0-2-1 16,-7-8 4-16,11-10-3 0,2-5-2 16,4-4-4-16,0-8-5 0,0-3-9 15,-3-2 0-15,3-8-10 0,10 0-4 0,-3-4-5 16,3-2-5-16,7-4-10 0,2 4-15 15,11-8-19-15,7-1-37 0,10-7-49 0,6-1-47 16,0 0-61-16,7-3-51 0,4 4-78 16,16-11-86-16,3 0-146 0,4-3 61 15,3 6-346-15,0-3-335 0</inkml:trace>
  <inkml:trace contextRef="#ctx0" brushRef="#br0" timeOffset="104473.97">28116 8757 2525 0,'16'-13'56'0,"-2"6"19"0,-4 5 12 0,-10 2 27 15,17-3 2-15,-17 3 1 0,24 11 8 16,-11-4 6-16,10 15 0 0,14 7-2 16,-11 13-5-16,11 2-4 0,-10 4-13 0,9 17-6 15,-9 0-8-15,-4 5-6 0,-6 2-17 16,-3 6-6-16,-8-13 3 0,-3 0-12 16,-3-4-2-16,-6 6-19 0,-11-9-15 0,-13 9-41 15,3-20-42-15,-6-5-36 0,-4-5-65 16,-6-5-54-16,-1-8-72 0,11-9-109 15,0-11-139-15,3 2 49 0,9-6-296 16,5-3-274-16</inkml:trace>
  <inkml:trace contextRef="#ctx0" brushRef="#br0" timeOffset="105054.5">28783 8485 2474 0,'3'-17'183'0,"4"-1"9"0,3 5 0 16,0 1-8-16,3 5-9 0,4 1-8 0,6 9-5 15,10 1-12-15,21 12-5 16,6 9-12-16,6 15-11 0,1 11-7 0,0 8-11 0,-11 6-8 15,-6 10-7-15,-2 1-12 16,-12 8-6-16,-6 6-4 0,-7 3-8 0,-16 7-4 16,-4-6-12-16,-13 1-35 0,-3-8-31 15,-14-1-48-15,-6-9-25 0,-7-15-38 16,-7-1-45-16,-6-6-41 0,0-14-45 0,2-8-63 16,5-8-81-16,2-15-136 0,-8 8 56 15,8-8-295-15,4-6-272 0</inkml:trace>
  <inkml:trace contextRef="#ctx0" brushRef="#br0" timeOffset="105923.14">20522 11259 2530 0,'-3'-19'251'0,"3"1"19"0,0 5 12 0,0 5 7 16,0 8-9-16,-6-14-10 0,6 14-32 15,-3-11-30-15,3 11-17 0,0 0-30 0,0 0-9 16,0 0-18-16,12 50-16 0,2-19 4 15,-4 5-16-15,0 14 13 0,13 15-30 0,1 2-32 16,-7-9-32-16,9 6-38 0,-9-10-48 16,-1 3-47-16,4-7-55 0,4-7-53 0,-4 1-44 15,3-13-35-15,-3-7-23 16,-4-8-33-16,1-7-49 0,1-8-97 0,7-5-13 16,2-10 40-16,10-19-289 0,0-8-248 15</inkml:trace>
  <inkml:trace contextRef="#ctx0" brushRef="#br0" timeOffset="106172.05">21202 11226 2291 0,'-3'-14'84'0,"0"9"1"0,3 5 1 0,-10-6-8 16,10 6 0-16,0 0-2 0,-27 18-7 15,24-11-9-15,-3 10-6 0,-1-3-4 16,7 4 6-16,0 1 1 0,7 5-3 0,2-2 11 16,4 7-3-16,11 7 1 15,-1-1 1-15,4 1-9 0,-11-4 20 0,8 7 9 0,0-2 7 16,-1 4-5-16,-10-7 4 0,-3 0 2 15,0-1-11-15,-3 0 0 0,-7-2-12 16,0-6 0-16,0 1-7 0,-7-1-4 16,1-1-6-16,-5-6-18 0,-2-1-47 0,-1-2-50 15,-2-8-66-15,-1-3-57 0,-2 0-59 16,-5-8-74-16,4 0-119 0,4-6-78 16,-5-2 53-16,12-5-265 0,-2-4-219 0</inkml:trace>
  <inkml:trace contextRef="#ctx0" brushRef="#br0" timeOffset="106421.93">21826 11268 2168 0,'23'-17'61'16,"-3"3"21"-16,-10 3 14 15,-3 7-4-15,3 0 11 0,-10 4-1 0,17-3 2 16,-17 3-14-16,0 0 9 0,26 22 7 16,-15-9-2-16,-2 2 3 0,-2 7 3 15,4 6 7-15,1 16 2 0,1 2 7 0,-5 0 0 16,-5-2-6-16,-3-5 1 15,3-1-16-15,-3-1-5 0,4-1-7 0,2-1-10 0,0-3-4 16,12-1-6-16,-6-4-7 0,9-7-4 16,2-1-4-16,4-2-8 0,3-3-21 0,-3-9-32 15,-4 0-65-15,3-5-45 0,8-3-68 16,5-4-56-16,-1 0-61 0,-8-11-65 16,13-5-101-16,-4-2-65 0,-1-8 61 15,-2-1-290-15,1-7-247 0</inkml:trace>
  <inkml:trace contextRef="#ctx0" brushRef="#br0" timeOffset="106722.39">22739 11293 2225 0,'0'0'23'16,"0"-21"17"-16,0 14 9 0,3-7 7 15,2 0-1-15,1-4 3 0,0 6 11 16,4-1 11-16,7-5 0 0,-10 7 15 0,2 3-13 16,2 1 9-16,-11 7-8 0,19-3 5 15,-19 3-12-15,21 12-2 0,-8 4 16 0,1 3 4 16,-8 2-6-16,0 7-1 0,2-3-3 15,-2 8-2-15,-2 3 7 0,-4 2-2 0,0 2 1 16,3-4 1-16,-6 6 0 16,-1-9-15-16,1-1-3 0,6 3-5 0,7-3-6 15,-10-6-6-15,10 6-8 0,0-14 0 16,3 3-8-16,1-3-15 0,2-7-19 0,8 3-17 16,-4-9-43-16,3-3-34 0,7-7-52 15,3-4-39-15,17-15-40 0,-2-1-61 16,4-19-39-16,2-6-62 0,-1-7-94 0,4-1 11 15,-4 1-262-15,0-11-221 0</inkml:trace>
  <inkml:trace contextRef="#ctx0" brushRef="#br0" timeOffset="106991.3">23809 10972 2167 0,'0'-7'60'0,"-6"-1"17"0,6 8 18 16,-27-6-1-16,27 6 9 0,-40 14-10 16,17-4 15-16,-1 2-16 0,-6 2 4 15,-6 15-6-15,-1 0-3 0,17-4-4 0,1-2-8 16,8-4-8-16,4-1 1 0,7 3-6 15,7 4-5-15,7 4-1 0,-5-1-6 0,18 12-10 16,3-2-1-16,-3-1 6 0,10 1-7 16,-1-1 6-16,-6 1 0 0,3-5 1 0,-3 6-5 15,0-2 4-15,-3-1-8 0,0-1 6 16,-11-7-4-16,-8-6-4 0,1-1 1 16,-9-4-10-16,-3-1 6 0,-3 0 0 15,-8-4-3-15,-2 1-22 0,-11-1-26 0,0-4-45 16,-3-2-51-16,-7 1-41 0,11-6-47 15,-4-1-46-15,0 0-64 0,3 0-119 16,6-1-40-16,2-2 43 0,2-1-218 0,4 0-143 16</inkml:trace>
  <inkml:trace contextRef="#ctx0" brushRef="#br0" timeOffset="108891.84">8206 11726 2061 0,'-30'4'197'16,"4"0"5"-16,6 2 23 0,7-3 0 15,2 1-3-15,11-4-4 0,-16 4-15 0,16-4-6 16,-14 7-12-16,14-7-13 16,0 0-13-16,0 0-7 0,0 0 3 0,0 0 6 15,60-7 7-15,10 1-9 0,0-6-3 16,24-6-21-16,2 0-26 0,4-3 6 0,0 4-10 16,1 1-15-16,-22 6-2 0,-2-1-6 15,-10 1-16-15,-7 3-10 0,-11-1-4 16,-8 4-34-16,-11-2-34 0,-8 2-40 0,5-3-43 15,-7 6-38-15,4-2-44 0,-11 1-56 16,1 0-32-16,-14 2-26 0,13 0-42 0,-13 0-71 16,0 0-102-16,0 0-53 0,-24-21 57 15,11 14-351-15,-1-7-341 0</inkml:trace>
  <inkml:trace contextRef="#ctx0" brushRef="#br0" timeOffset="109155.11">8917 11265 2589 0,'-14'-14'105'0,"1"3"34"0,5-3 18 15,2 10 15-15,6 4-3 0,-10-4-18 16,10 4-15-16,-9-9-12 0,9 9-13 16,0 0-13-16,0 0-9 0,0 0-10 0,0 0-5 15,55 13-9-15,-4 2-7 0,9 10-2 16,0-3-5-16,6 13-3 0,1 8-2 16,-4 0 0-16,-3 3-7 0,-3 12-4 0,-20 1 7 15,-1-1-5-15,-16-8-4 0,-10 4 0 16,-6 0 1-16,-8-12-6 0,-12 8 3 15,-1-1-4-15,-9-4-3 0,-15-6 2 16,-16 10-18-16,15-16-16 0,-9-2-33 0,11-3-32 16,-2-3-61-16,1 0-46 0,14-5-39 15,11-3-22-15,2-2-30 0,1-2-50 0,7 2-82 16,2-5-112-16,8-3 57 0,2 1-255 16,4-5-206-16</inkml:trace>
  <inkml:trace contextRef="#ctx0" brushRef="#br0" timeOffset="120855.84">697 10484 2122 0,'0'0'57'0,"0"0"21"0,0 0 7 15,0 0 17-15,-41 10 8 0,41-10-5 0,0 0-6 16,-23 3-7-16,13 1-25 0,-3 4 1 16,-4 2-8-16,0 5 0 0,4 2-5 15,0 7-19-15,-4 1-14 0,7 1 1 0,-3 7-1 16,2 2 2-16,8 1 2 15,3 3-12-15,6 11 12 0,-6-10-15 0,8-2 11 16,5 5-8-16,-7-7 0 0,1-7 17 16,3-8-9-16,-3 0-14 0,-1-9 22 15,4 4-12-15,-3-9 6 0,6-5 2 0,-13-2-6 16,0 0 4-16,34-16 14 0,-21-5-5 16,4-7-13-16,3-11-11 0,-1-1-3 0,-8 5 0 15,-8 2 7-15,7 4-2 0,-10 1 19 16,3 0 10-16,0 3 14 0,-3 6 13 15,0 2 8-15,5 0-7 0,-2 5-4 0,-6-1-4 16,6 4-18-16,-3 9-7 0,-3-16-7 16,3 16-8-16,0 0 1 0,0 0-5 15,0 0-3-15,0 0 2 0,22 35-1 16,-11-11-3-16,-5-2 1 0,7 7 2 16,8 2 0-16,2 9 5 0,-4 2-3 0,5 1 3 15,-4-3-4-15,-7-8-21 0,8-7-41 16,-15-3-52-16,11-4-37 0,-1-4-41 15,-2 4-55-15,-7-5-59 0,6-5-71 0,-7-4-151 16,-6-4 17-16,0 0-244 0,0 0-232 16</inkml:trace>
  <inkml:trace contextRef="#ctx0" brushRef="#br0" timeOffset="121042.4">1019 10815 2181 0,'-6'-14'32'0,"-1"3"22"0,4-3 12 16,3 6 16-16,0-5-8 0,3 2-8 15,4-7 0-15,3 7-14 0,4-10 3 16,-2 3-10-16,1-1 3 0,8-4-10 16,-4 7-14-16,10-2 3 0,-8 2-23 0,5 1-37 15,-4 5-48-15,-4 1-46 0,-2 3-48 16,-1 5-50-16,-13 1-93 0,13-3-347 16,-13 3-161-16</inkml:trace>
  <inkml:trace contextRef="#ctx0" brushRef="#br0" timeOffset="121205.68">1043 10915 1938 0,'-20'10'-3'0,"10"-1"13"16,7 0 16-16,3-9 7 0,0 0-2 0,0 0-5 15,0 0 3-15,0 0-5 0,63-28-2 16,-44 13 0-16,8-3-3 0,-3 1-3 16,-1 2-1-16,-2-1-4 0,-2 7 0 0,-5-4 2 15,2 2-13-15,1 4-25 0,-1-3-33 16,-5 8-47-16,-1-4-41 0,-10 6-504 0,16-8-145 15</inkml:trace>
  <inkml:trace contextRef="#ctx0" brushRef="#br0" timeOffset="126722.82">1769 9993 2043 0,'-19'-13'152'0,"-2"1"50"0,8 3 26 0,0 5 10 16,3 0-2-16,10 4-9 0,-21-1-24 0,21 1-21 15,0 0-25-15,0 0-15 0,-19 9-11 16,8 8-15-16,2 7-13 0,2 8-10 16,-3 16-7-16,3 6-10 0,7 5-6 15,7-1-7-15,7 23-2 0,2-8-8 0,4 4-6 16,0-2 0-16,7 0-4 0,6-6-6 16,7-2-16-16,0-10-21 0,4-6-36 15,-5-12-36-15,1-7-33 0,4-4-51 0,-4-10-45 16,-10-10-65-16,-3-4-84 0,-4-2-153 15,0-8-50-15,0-2 46 0,-2-3-278 0,-2-6-274 16</inkml:trace>
  <inkml:trace contextRef="#ctx0" brushRef="#br0" timeOffset="127055.82">2159 10300 2353 0,'-13'-16'43'0,"10"1"12"0,-4 3-5 0,7-1-2 16,-3 1-6-16,9 2 4 0,-6 10-12 16,4-21 1-16,3 17-5 0,-7 4-2 15,13-10 3-15,-13 10-3 0,0 0-8 16,0 0 2-16,47 22 12 0,-38-5-4 0,1 7 12 16,4 2-4-16,-1 17 12 0,-2-3 5 15,-2-5-4-15,-6 3 2 0,1-1-6 16,-4-1 27-16,0 2-15 0,0-5-11 0,0 0 10 15,3-8-9-15,0 3-6 0,0-3-6 16,2-5 6-16,-2-2-4 0,-3 0-5 16,3-4 3-16,3-2-10 0,1-5-2 15,-1 1 7-15,8 1-20 0,-1-8-17 0,-13-1-39 16,41-4-32-16,-19-6-43 0,-1-1-49 16,-1-3-62-16,3-9-47 0,7-12-90 0,-3-3-93 15,-1-2 39-15,1-3-163 16,0 1-83-16</inkml:trace>
  <inkml:trace contextRef="#ctx0" brushRef="#br0" timeOffset="127310.69">2743 10190 1669 0,'9'-10'-23'15,"-9"10"25"-15,0 0 20 0,0 0 21 16,0 0 8-16,0 0 12 0,27 13 6 16,-20-5 7-16,3 6 4 0,0-3 11 0,-4 7 1 15,-2 3 7-15,3 1 11 0,-7 0 0 16,0-1 6-16,-3 4 2 0,-8-4 12 15,2 10-13-15,-5-4 5 0,-6-2 6 0,0-2 4 16,-7-5-4-16,8-3-6 0,-8-8-11 16,7-3-9-16,-1 2-4 0,-1-8-15 15,-2-2-10-15,1-4-6 0,-1-10-23 0,1 0-27 16,3-7-38-16,7-6-47 0,3 10-33 16,6-8-38-16,1 3-59 0,6-9-70 15,4-4-80-15,10-3-184 0,3-2 57 16,6-2-244-16,4 9-210 0</inkml:trace>
  <inkml:trace contextRef="#ctx0" brushRef="#br0" timeOffset="127789.89">3127 10001 2072 0,'6'17'-11'0,"-6"-17"25"0,0 0 16 16,-3 8 6-16,3-8 7 0,0 0 8 0,-11 8 12 0,11-8 19 15,-16 6 5-15,16-6 16 16,-20 3 1-16,4-3 6 0,16 0-3 0,0 0 17 16,-38 0-11-16,25-6 2 0,-4 1-4 15,1-2-7-15,-1 0 0 0,-6-6-7 16,6 1-5-16,0-5-7 0,4 0-7 0,-7-2-5 16,10-2-8-16,0 2-11 0,-3-5 0 15,9 7-11-15,-5-2 3 0,9 1-5 0,-4 1-13 16,1 5 1-16,3-5-1 15,0 6-16-15,0-3-2 0,3 6-3 0,-3 8-6 16,10-8 6-16,-10 8-10 0,0 0 10 16,30 15-7-16,-23 0 7 0,-1 5-5 15,8 5-6-15,2 16 3 0,-5-2 4 0,-2 11 2 16,1 3 3-16,7 4-6 0,-14 2 2 16,1 0 6-16,-1-1 1 0,0-2 5 15,1-4-5-15,0-4 2 0,-1-12 2 0,10 8 0 16,-7-12-2-16,8-1-2 0,-1-12 2 15,-7 5 2-15,5-8 5 0,-1 0 3 0,-1-4-3 16,5-5 8-16,-1 0 0 16,1-1-4-16,2-6 1 0,-16 0-3 0,27-6-6 15,-7-1-31-15,0-3-61 0,-3 1-91 0,0-7-88 16,-1 1-127-16,-2-3-201 16,2-1 50-16,1-4 59 0,-4 1-311 0,-6 0-272 15</inkml:trace>
  <inkml:trace contextRef="#ctx0" brushRef="#br0" timeOffset="128205.9">3443 9907 2314 0,'0'0'18'16,"-3"-13"9"-16,3 13 4 0,3-12 11 16,-3 12-5-16,3-14 12 0,4 5-11 0,-1 1 4 15,-6 8 8-15,11-11-6 0,2 6-3 16,-13 5-3-16,20 0 1 0,-20 0-7 0,30 9 1 16,-17-2 17-16,4 10-13 15,-1-1 24-15,-2 9-1 0,6 6 5 0,-10-3 8 16,3 16 9-16,1 3 12 0,-11-6 4 0,0-7 1 15,-6 7 0-15,6-7-11 0,-9 7-3 16,9-9-10-16,-6 4-12 0,3-10 3 16,0-1-8-16,-4 0-3 0,8-1-8 15,-4-8-4-15,3 0 0 0,-3-4-8 16,3 1 0-16,4-4-6 0,-1-3-6 0,-6-6-17 16,24 3-35-16,-24-3-54 0,36-11-61 15,-12 1-45-15,-5-5-70 0,8-8-51 0,3-10-78 16,3 1-99-16,2-7 33 0,-2-4-261 15,-3-1-207-15</inkml:trace>
  <inkml:trace contextRef="#ctx0" brushRef="#br0" timeOffset="128473.03">4199 9919 2142 0,'8'-4'78'0,"-8"4"23"16,6-14 9-16,-6 14 15 0,0 0-19 16,6-7 5-16,-6 7-3 0,0 0-25 15,0 0-7-15,0 0-4 0,0 0 8 0,0 0-22 16,37 21 8-16,-26-10-4 0,2 6-12 15,-10-1 0-15,6 9-10 0,-1 6 16 16,-5-6-12-16,-3 4-5 0,-3 3 7 0,-11 11-17 16,1-11 8-16,7-1-7 0,-2-12 15 15,-5 2 5-15,-4-3 6 0,1-7 2 0,-4 3 3 16,-4-7-10-16,2-4 5 0,-5-3-10 16,3-6-2-16,-9-6-7 0,0-2-2 15,3-7-9-15,-14-7-15 0,18 2-21 16,6 2-69-16,10-2-65 0,-1 1-72 15,5-6-97-15,9 3-165 0,3-5-39 0,12-9 51 16,5 1-266-16,0 3-224 0</inkml:trace>
  <inkml:trace contextRef="#ctx0" brushRef="#br0" timeOffset="128774.85">4356 9412 2322 0,'0'0'202'0,"-4"-15"10"15,-2 8 15-15,6 7 8 0,0-15-11 16,0 15-9-16,-3-10-25 0,3 10-17 16,0 0-26-16,0 0-13 0,0 0-10 0,0 0-10 15,50 20-12-15,-30-5-5 0,16 20-12 16,1 5-3-16,-6 0-2 0,8 14-6 0,4 9-7 16,-10-2 0-16,2 6-8 0,-6-1-4 15,-6 2-1-15,-2 3-5 0,-15-14 2 16,0-3-11-16,-2 4-3 0,0-5 2 0,-8-10-8 15,0-8-24-15,8-7-29 0,-11-3-30 16,1 0-43-16,3-9-26 0,-1 1-43 0,-6 1-25 16,3-5-38-16,1-5-50 15,-1-4-51-15,1-1-56 0,6-3-106 0,0 0-54 16,-17-13 65-16,14 4-277 0,-4-7-247 16</inkml:trace>
  <inkml:trace contextRef="#ctx0" brushRef="#br0" timeOffset="129423.87">4860 9487 2352 0,'0'-7'175'0,"0"7"24"16,-7-18 15-16,3 13 15 0,4 5 7 16,-6-13 0-16,6 13-2 0,-4-9-3 0,4 9-25 15,0 0-17-15,0 0-23 0,-6-9-24 16,6 9-10-16,0 0-12 0,0 0-15 0,0 0-9 15,3 36-11-15,0-16-17 16,1 5 2-16,2 8-10 0,1 2-7 0,6 15-2 16,-3-3-6-16,1 3-9 0,2-3 2 15,1-1-9-15,-8-10 6 0,4-5-1 16,-4-6-9-16,2 0 2 0,-2-7-8 0,-6 0 3 16,10-2-2-16,-4-6 23 0,-6 3 38 15,8-2 30-15,-8-11 15 0,0 0-7 0,0 0-13 16,0 0-13-16,0 0-11 0,0 0-7 15,-5-50-4-15,-1 22-16 0,-1-5 5 0,1 1-11 16,3-8-1-16,-5-8-14 0,-1 8 4 16,9 3-9-16,-4 3-4 0,4 2-4 15,-3 7-3-15,0 0 1 0,3 7-4 16,0-1 0-16,0 5-11 0,0-3-4 16,0 9-6-16,0 8 3 0,13-17-2 0,-2 16 5 15,-11 1-2-15,33 0 3 0,-17 10-6 16,4-2 11-16,1 9-9 0,1-1 8 0,5 8-2 15,6 1 3-15,-3 1-8 0,-6-2 3 16,-1-5-27-16,0 5-39 0,1-2-51 0,-1-2-33 16,-6-4-36-16,-4 1-34 0,3 0-35 15,-5-8-57-15,-1 7-46 0,-7-7-56 0,-3-2-73 16,0 2-170-16,0-9 38 16,0 0 67-16,0 0-438 0,0 0-464 0</inkml:trace>
  <inkml:trace contextRef="#ctx0" brushRef="#br0" timeOffset="136127.57">6073 9410 2875 0,'0'0'11'0,"6"-17"35"0,-2 9 26 15,-4 8 17-15,-4-23 4 0,4 23 11 0,0-12 15 16,4 5-2-16,-4 7 3 0,0 0-7 15,-4-18-3-15,4 18-11 0,0 0-11 16,-3-10-10-16,3 10-11 0,0 0 0 0,0 0-6 16,-27 4-10-16,27-4-5 15,-43 18-8-15,10-5-4 0,6 5-2 0,-27 4-2 16,12 3-5-16,-6 0-8 0,2 3-1 16,2-3 6-16,11-6-7 0,3 1 3 0,4-2-4 15,-4-3-3-15,3 2 1 0,4-6-2 16,6-3 0-16,4 1 7 0,0-1 2 15,-1 0 14-15,4-2 12 0,4 2 13 0,6-8 17 16,-14 7 14-16,14-7 4 0,-13 4-7 16,13-4-6-16,0 0-1 0,-23-16-5 0,16 3-7 15,1-4-14-15,-2-6 0 16,8-4-9-16,0-9-2 0,3-15-6 0,2 1-3 0,-2-6-7 16,7 4 1-16,-7-3-4 15,3 12 8-15,-3 11 11 0,5 3 25 0,-8 4 22 16,6 4 4-16,-6 3-2 0,0 3-6 15,0 3-10-15,4 2-21 0,-1 0-2 16,-3 10-7-16,0 0-5 0,0 0-6 0,27 20-4 16,-11-4-2-16,10 20 3 0,1 2-10 15,-3 6-2-15,9 5 1 0,4 13-5 0,3-5-10 16,-6 3 3-16,-9-7 3 0,2-9-15 16,3 2 1-16,-6-6 4 0,3-2 6 0,-7-13 6 15,-4 0-9-15,-6-8 4 0,4-2 0 16,-8-5-28-16,4 2-16 0,-3-2-17 15,3-2-30-15,-7-4-27 0,4 2-52 16,0-5-62-16,-7-1-92 0,0 0-83 16,0 0-98-16,16-8-194 0,-13 0 48 0,4-1 76 15,0 8-488-15,-4-6-527 0</inkml:trace>
  <inkml:trace contextRef="#ctx0" brushRef="#br0" timeOffset="136773.79">1879 12515 3164 0,'-20'1'116'0,"10"-1"40"0,10 0 31 0,-20 4 14 16,20-4 23-16,0 0 21 0,0 0-3 15,0 0-14-15,-26-5-29 0,26 5-25 16,0-10-11-16,0 10-19 0,7-22-23 0,2 1-14 15,15-1 5-15,6-10-12 0,10-4-42 16,17-9-50-16,9 1-65 0,4 1-62 0,-3 3-82 16,0 2-74-16,-18 10-76 15,2 6-98-15,-15 7-135 0,-9 8-20 0,-7 7 55 16,-7-3-390-16,-3 7-418 0</inkml:trace>
  <inkml:trace contextRef="#ctx0" brushRef="#br0" timeOffset="136959.6">2096 12705 2702 0,'-10'22'-32'0,"-3"-12"15"0,3 3 17 0,7-4 13 16,-1-3 19-16,4-6 4 0,0 0 23 15,0 0 8-15,0 0-6 0,0 0 11 16,73-25-18-16,-26 0-3 0,0-3-10 0,0-4-2 16,-1-1 2-16,4 6-7 15,-4-3-7-15,-2-1-43 0,-4 13-47 0,-7 7-49 16,-3-3-51-16,-9 3-64 0,-5 3-84 0,4 1-128 15,4 0-224-15,-8-1-159 0</inkml:trace>
  <inkml:trace contextRef="#ctx0" brushRef="#br0" timeOffset="151141.59">3423 12059 1942 0,'-4'-14'13'0,"1"3"8"16,3-3 3-16,0-5 1 0,3 8 18 15,7-7-1-15,1 1-3 0,-2 3-7 16,4 3 1-16,5 1-1 0,-6 5-3 0,9-1-7 15,-4 6 2-15,-17 0 9 0,43 13 2 16,-20-1 13-16,-6 4 7 0,3 6 10 16,-3 6 6-16,-4 2 5 0,0 12 19 0,-6-5-5 15,0-5 14-15,-7 4-8 0,0-5 6 16,0 6-3-16,-7 1-5 0,3-5 3 16,1-8-12-16,0 6-6 0,-1-6-11 15,1 3 0-15,0-8-12 0,6-3-1 0,0-2 0 16,1-1-15-16,-1-3-3 0,7-1 9 15,3-2-14-15,4-6-14 0,3-2-6 16,3-2-44-16,4-6-35 0,3 1-40 0,3-7-34 16,4 3-42-16,3-14-51 0,0 0-37 15,-3-5-78-15,-4-5-87 0,0-3-1 0,1-2-201 16,-1 0-135-16</inkml:trace>
  <inkml:trace contextRef="#ctx0" brushRef="#br0" timeOffset="151407.71">4376 11933 1877 0,'10'-7'37'0,"-6"1"15"0,-4 6 13 15,6-5 5-15,-6 5-4 0,0 0-3 16,0 0-9-16,0 0-2 0,0 0 7 0,0 0 6 16,17 19-5-16,-14-6 12 15,7 2 2-15,-3-1-1 0,-7 7 3 0,0-3 14 16,0 1 13-16,-3-1-5 0,3 2 6 16,-10 5 12-16,3-6 6 0,-3 2 2 0,0-6-4 15,-4 3 6-15,1-5-5 0,-1-6-7 16,-2-2-8-16,2 0-7 0,-8-5-12 15,5 0-7-15,17 0-12 0,-37-10-15 0,20 4-12 16,1-6-25-16,2-2-38 0,-2-4-50 16,5 0-38-16,5-4-53 0,6 5-45 15,3-8-58-15,0 0-81 0,8-7-149 0,5 3-4 16,8-10 49-16,6-3-219 0,3 2-164 16</inkml:trace>
  <inkml:trace contextRef="#ctx0" brushRef="#br0" timeOffset="151874.07">4853 11434 2047 0,'0'0'123'0,"0"0"40"0,-10-16 27 0,3 6 15 16,7 10 15-16,-6-11 7 0,6 11 4 0,0 0-7 15,-14-7-16-15,14 7-21 0,0 0-17 16,0 0-30-16,0 0-17 0,0 0-10 15,-26 19-8-15,19-3-9 0,3 9-14 16,-2 0-5-16,3 9-12 0,-11 15-3 0,1 1-6 16,6-8 4-16,4-8-16 0,-8 15-4 15,8-10-5-15,-3-10-3 0,3-4-4 16,3-1 1-16,0-8 0 0,-4 1-2 0,4-5 0 16,0 2 7-16,0-3 12 0,0-1 26 15,0-10 35-15,0 0-2 0,0 0-4 0,0 0-23 16,0 0-12-16,0 0 2 0,-14-39-1 15,11 13-5-15,3-5-15 0,0-6-9 16,-3 2-6-16,3-2 8 0,0-1-10 0,0 9-6 16,3-7 5-16,-3 7-6 0,3 1-5 15,-3 3 9-15,0 5-17 0,0 1-2 16,0 8-9-16,0-4 2 0,0 2-10 16,4 2-3-16,6 7 6 0,-10 4 1 0,16-7-1 15,-16 7-8-15,24 5 7 0,-4 1 0 16,7 5-10-16,-1 3-33 0,-2 7-52 0,16 7-52 15,-3-2-57-15,2 3-66 0,1 3-88 16,-10-10-89-16,8 6-163 0,-9-7-21 16,1-4 72-16,0 1-482 0,-3-10-520 0</inkml:trace>
  <inkml:trace contextRef="#ctx0" brushRef="#br0" timeOffset="152457.67">6226 11490 3022 0,'3'-7'-25'0,"-3"7"9"0,0-13 9 15,0 13 19-15,3-19 4 0,-3 19 18 16,0-11 11-16,0 11 6 0,0-14 6 0,0 14 11 16,0 0 0-16,0 0-4 0,0 0-21 15,-6-7 3-15,6 7 4 0,0 0 2 0,0 0-16 16,-30 21 6-16,14-11-7 15,-1 2 8-15,1 2-7 0,-8 7 1 0,4-3 4 16,0 1-12-16,-17 9 10 0,10-6 11 16,4 2-7-16,0-6 3 0,-1 3 8 15,-3 0 6-15,5-5 2 0,5 0 10 0,0-1 0 16,4-4 3-16,-3 3 8 0,2-4 9 16,1-1 9-16,-1 2 9 0,4-6 13 0,1 3 22 15,1-4 26-15,8-4 27 0,-13 8-2 16,13-8-17-16,0 0-5 0,-30-5-13 15,30 5-11-15,-17-20-16 0,7 5-13 0,4-7-15 16,-8-10-10-16,4-11-8 0,4-10-7 16,9-2-14-16,-6-2-3 0,0 1-8 0,6-5-8 15,0 10-2-15,0 1 11 16,1 9 11-16,-1 8 11 0,-3 8 2 0,0 8-9 16,3 2-11-16,-3-3-11 0,4 10-14 15,0-1-8-15,-4 9 0 0,0 0 1 0,0 0-6 16,39 35 3-16,-12 5-8 0,0 6-1 15,13 11 3-15,-4 3-5 0,8 5 1 16,-4-1-3-16,-1 3 0 0,-2-5 1 0,0-2-1 16,0 0 0-16,-15-15-1 0,-1-7 1 15,5-1 3-15,-8-7-4 0,-9-5-6 0,1-9-16 16,1 1-26-16,-8-3-25 16,3-3-24-16,1-4-52 0,-1 0-54 0,-3-3-76 15,-3-4-80-15,0 0-96 0,0 0-120 16,0 0-202-16,-3-25 34 0,0 14 83 0,0-3-647 15,3 0-753-15</inkml:trace>
  <inkml:trace contextRef="#ctx0" brushRef="#br0" timeOffset="153974.12">2336 14458 3796 0,'-14'4'59'16,"5"4"37"-16,9-8 35 0,-16 4 11 15,16-4 9-15,-11 3-1 0,11-3-1 16,0 0-4-16,0 0-6 0,0 0-14 0,0 0-8 16,0 0-18-16,0 0 2 15,23-43-12-15,14 11-6 0,10-4-30 0,13-10-59 16,10-4-79-16,10 0-82 0,-7 2-94 15,8 3-100-15,-18 2-143 0,-10 18-135 16,-10 0 69-16,-13 11-461 0,-7 6-506 0</inkml:trace>
  <inkml:trace contextRef="#ctx0" brushRef="#br0" timeOffset="154157.59">2603 14558 2938 0,'-23'19'-61'0,"9"-1"16"0,4-5 24 0,4-9 15 0,-1 0 10 16,7-4 6-16,0 0 3 15,0 0 6-15,0 0-2 0,67-36-4 0,-24 11 0 16,7-6 2-16,13-6-3 0,1-5 8 16,2 5-17-16,-16 6-18 0,3 9-37 15,-3-3-35-15,1 3-46 0,-15 5-54 0,-6 6-61 16,-6 1-105-16,-5-1-283 0,2 4-133 16</inkml:trace>
  <inkml:trace contextRef="#ctx0" brushRef="#br0" timeOffset="190659.63">16176 2679 2353 0,'-7'-12'77'16,"4"-3"50"-16,3 2 14 0,-3 3 31 0,-3 1 13 16,6 9 13-16,-8-10 3 0,8 10-10 15,0 0-15-15,-3-8-20 0,3 8-15 16,0 0 9-16,0 0 5 0,3 33 3 16,0-11-11-16,-3 3 0 0,11 6-11 0,-11-5-4 15,13 23-15-15,-10-8-12 0,8 7 2 16,-8-8-16-16,3-5-5 0,1 1 0 0,-1-3-14 15,2 0-7-15,-2 1-1 0,1-9 0 16,-4 0-24-16,0-9-40 0,8 5-26 16,-8-7-30-16,0-1-27 0,4-2-26 0,-4-10-59 15,-3-1-81-15,0 0-68 0,0 0-74 16,17-22-71-16,-7 1-149 0,3-5 40 16,4-2 56-16,0 0-329 0,2-15-330 0</inkml:trace>
  <inkml:trace contextRef="#ctx0" brushRef="#br0" timeOffset="190976.07">16563 2521 2465 0,'3'-17'46'0,"0"5"41"0,4 2 27 16,-10 3 1-16,3 7-6 0,0 0-14 15,0 0-4-15,0 0-16 0,0 0-7 16,0 0 16-16,-4 45-2 0,1-13 4 0,0 8-6 16,3 14 15-16,3 7 4 0,7-4-9 15,-13 6-7-15,-1-5-4 0,4-1-5 0,10-4 0 16,1-3-3-16,-2-3 0 0,4-12-7 15,-2-8 0-15,2-6-3 0,1-4-5 16,-1-2 2-16,-4-5-2 0,5-7-5 0,-1-3-2 16,-13 0-7-16,24-7 1 0,-15-6-6 15,2 1-2-15,-8-6-2 0,1-6-7 0,-1 3-2 16,0-4-3-16,-6 0-1 0,-4 2-9 16,4 3-11-16,-8 5-29 0,5-2-38 15,-7 6-24-15,-4 1-26 0,4 2-33 16,-4 7-44-16,4-2-41 0,-4 3-52 15,1 0-77-15,-1 3-140 0,7-2-18 0,10-1 53 16,-14 6-230-16,14-6-193 0</inkml:trace>
  <inkml:trace contextRef="#ctx0" brushRef="#br0" timeOffset="191542.92">17983 2657 2162 0,'-17'10'132'0,"7"-7"16"16,10-3-4-16,-16 7-10 0,5 1 5 15,2-1-32-15,-1 3 6 0,-7 2-4 16,0 6-20-16,7 0 5 0,-3 2-19 0,10 2 3 15,-5 3-5-15,8 0-13 0,8 0-3 16,-5 0 0-16,10 4-4 0,-7-4 0 0,15 0-4 16,-4-1-6-16,-1-5 2 0,11-1-5 15,-7-4 6-15,3-3-4 0,0-1 1 16,1-2-5-16,0-6-1 0,-5-2-1 16,4-2-4-16,1-2-5 0,-8-3 7 15,8-3-3-15,-7-2-11 0,-1-3 1 0,-2 1 0 16,-1-7-6-16,-7 6 2 15,-6-2-3-15,0-1-9 0,-3 1-2 0,-7-4 2 0,7 5 0 16,-11-5 4-16,-2 4-9 0,-4-4 2 16,-7 2 1-16,3-3-9 0,2 1 7 15,-22-8-3-15,14-2 1 0,-7 1 6 0,4-1 6 16,0 2-9-16,3-3-2 16,6 1 5-16,5 6-7 0,5-4 7 0,1-1 1 15,7 2-3-15,1 0 4 0,2 2-4 16,14 1-1-16,-8 0-4 0,13 0 0 0,1 1-5 15,-4 10-1-15,14-1 4 0,-3 7 4 16,-1 6-8-16,3 2 3 0,1 4-2 16,6 12 5-16,-6 2-5 0,-4 1-10 0,7 16-16 15,0 2-27-15,-3 4-47 0,0 2-41 16,0-2-55-16,-8 1-52 0,-2-6-84 0,10 3-143 16,-11-8-17-16,1-6 50 15,3-2-216-15,0-9-161 0</inkml:trace>
  <inkml:trace contextRef="#ctx0" brushRef="#br0" timeOffset="192159.58">19946 2367 1999 0,'0'0'70'0,"0"0"21"16,0 0 13-16,17-3 2 15,-17 3-3-15,0 0-3 0,0 0-8 0,0 0-5 16,0 0-5-16,0 0 6 0,-50-1-5 16,50 1-7-16,-44 7-8 0,18 0-12 15,-5 4 3-15,-2-3 1 0,0 6-11 0,0-3 0 16,-4 6 0-16,-10 5-6 0,1 0 4 15,-4 0-3-15,10 1-3 0,0-5-3 0,10 0-3 16,0-4 1-16,0 1-8 0,0 0 0 16,6-2 8-16,4-4-4 0,4 1 3 15,2-3 19-15,1 1-2 0,-4-2 17 0,7 1 19 16,10-7 19-16,-12 4 5 0,12-4-16 16,0 0-7-16,-27-7-10 0,27 7-8 0,-11-14-2 15,8 2-4-15,3-5-6 16,0 0-3-16,3-8-7 0,4-8-4 0,10-11-3 15,-3-4-6-15,8-4-2 0,5 2 0 16,-4 0 12-16,4 2 9 0,-6 1 17 16,1 7 16-16,5 3 16 0,-10 9 10 0,-4 8 0 15,-10 2-2-15,8 4-6 0,-5 2-24 16,-2 4-15-16,-4 8 2 0,12-3-11 0,-12 3-22 16,18 18 1-16,-12-3 12 0,1 7-8 15,3 9-12-15,-3 2-3 0,2 17 1 16,-2 4 7-16,0 0-5 0,3 5-15 0,-7-2 6 15,4 2 5-15,3 1-7 0,0-4 4 16,-7-6-30-16,7 0-45 0,-3-16-47 16,0-3-56-16,-1-6-53 0,-3-8-56 15,4-2-68-15,0-5-100 0,0-5-111 0,-1-2-131 16,-6-3 62-16,24-10-518 0,-11-5-599 16</inkml:trace>
  <inkml:trace contextRef="#ctx0" brushRef="#br0" timeOffset="192526.19">20979 2057 3306 0,'0'-11'14'0,"11"0"15"15,-8-3 14-15,13 0 11 0,1-1 6 16,3 0-3-16,0 1 4 0,0 1 4 0,0 2 0 15,0 4-5-15,1 0-11 0,1 3 3 16,-5 4-10-16,4 4-4 0,-5 6-3 16,4 1 9-16,-4 7-12 0,-5 6 4 0,-5 1 0 15,1 4 4-15,-4 6 2 0,-6 1 2 16,-7 11-3-16,-4-2 5 0,-5-4-3 0,8 1 2 16,1-10-5-16,4-2-2 0,-5-3 2 15,-2 0-5-15,7-2-3 0,3-2 1 16,-5-5-2-16,5 0 0 0,-3-4 0 15,2-2-3-15,1-1 5 0,0-1-1 16,3-10 5-16,0 11-1 0,0-11-3 0,19 6-5 16,-19-6-6-16,44-6-28 0,-14-2-55 15,24-10-76-15,6-6-114 0,6-9-122 0,7-5-200 16,0-5 0-16,-2-7 60 0,8 0-355 16,-5-3-352-16</inkml:trace>
  <inkml:trace contextRef="#ctx0" brushRef="#br0" timeOffset="192759.74">22476 1730 2677 0,'0'0'196'16,"7"-10"53"-16,-7 10 26 0,0 0-1 15,0 0-29-15,0 0-27 0,0 0-15 0,0 0-10 16,0 0 19-16,0 0-12 0,3 37 4 16,0-12-14-16,-3 6-4 0,0 8 5 0,0 16-16 15,3 1-17-15,-3 1-14 0,8-2-7 16,-2-3-17-16,1 1-12 0,-1-12-7 0,-3-5-6 15,1-4-21-15,0-4-51 0,-1-10-75 16,0-1-73-16,4-2-62 0,-4-5-85 16,4-5-126-16,-7-5-112 0,0 0-178 0,0 0 8 15,0 0 79-15,0 0-533 16,3-32-603-16</inkml:trace>
  <inkml:trace contextRef="#ctx0" brushRef="#br0" timeOffset="193526.34">16683 3821 3476 0,'-7'-8'197'0,"0"-2"31"0,7 10 14 15,-3-8-13-15,3 8-39 0,0 0-21 0,0 0-18 16,0 0-9-16,0 0-9 0,3 34-11 16,0-10 5-16,8 5-20 0,-4 6 9 15,2 13-3-15,5 4-3 0,-7 1-6 16,-1-2-2-16,0 3-23 0,2-4 6 0,-5-8-4 15,0-6-22-15,4-3 9 0,-4 1-12 16,0-9-19-16,4 0-40 0,-10-9-39 16,6 1-44-16,1-5-40 0,-4-2-34 0,3-6-100 15,-3-4-100-15,0 0-120 0,0 0-207 16,7-25 54-16,2 3 58 0,5-6-483 0,16-11-531 16</inkml:trace>
  <inkml:trace contextRef="#ctx0" brushRef="#br0" timeOffset="194026.41">19409 3682 3187 0,'-6'-12'135'0,"-1"-1"50"0,4 1 40 15,0 2 41-15,-5-4 17 0,8 14 24 16,-3-14-9-16,3 7-21 0,0 7-24 0,-6-11-30 16,6 11-20-16,0 0-20 0,0 0-15 15,0 0-8-15,0 46-7 0,6-21-8 0,-3 4-6 16,5 9-3-16,-5-1-3 0,0 14-11 16,7-1-9-16,-4 0-12 0,2-8-5 15,-5-7-13-15,0 1-5 0,1-10-7 16,-1 2-7-16,0-6-3 0,0-1-2 15,-3-6-10-15,0-1-17 0,0-1-28 0,0-2-27 16,0-11-35-16,0 14-84 0,0-11-84 16,0-3-66-16,0 0-85 0,0 0-99 0,0 0-115 15,-3-30-188-15,3 15 72 0,3-6 78 16,0-4-627-16,5 0-716 0</inkml:trace>
  <inkml:trace contextRef="#ctx0" brushRef="#br0" timeOffset="194943.1">18193 3979 3529 0,'-17'-12'-115'0,"17"5"39"16,0 7 42-16,3-25 30 0,0 10 17 0,8-1 18 15,-1 2 23-15,-1-5 0 0,2 2 5 16,-1 5 1-16,-1 2 0 0,2 3 1 16,2-1-21-16,-13 8 4 0,17 0-10 0,-17 0-4 15,33 21 5-15,-20-6-1 0,1 3-7 16,-1 11 13-16,-6-4-12 0,-4 4 6 16,-3 9-5-16,0-2 11 0,-10-1-5 15,0-3 1-15,0 1 3 0,-3-7-4 0,-4-1 14 16,-3-1 9-16,0-7 9 0,-7-5-3 15,11-2 5-15,-14-6-7 0,10-4-8 0,-7-1-4 16,-3-12-4-16,0-2-3 0,3-6-6 16,8 0-8-16,-2-8-2 0,5 4-14 15,2-4-8-15,5 0-35 0,5 4-35 16,4 0-33-16,4 0-29 0,5-6-41 16,5 12-27-16,2-9-34 0,5 3-46 0,9-6-68 0,6 2-132 15,7 4-32-15,11 0 51 16,-1 2-210-16,7 0-161 0</inkml:trace>
  <inkml:trace contextRef="#ctx0" brushRef="#br0" timeOffset="195410.14">20609 3420 2107 0,'0'0'174'15,"21"-13"14"-15,-21 13-12 0,9-12 3 0,1 5-7 16,-3-2-5-16,13 0-7 0,-3 3-14 15,-1-1-17-15,4 2-14 0,-2 3-9 16,4 2-9-16,2 4-10 0,2 6-15 0,1 8 0 16,10 10-5-16,-4 0-11 15,0 9 0-15,-16-8-5 0,-7-4-3 0,4 3-2 16,-1 0-1-16,-7 0-4 0,-2-2-6 16,-8-1 7-16,-2-1 4 0,-1 1 9 0,-7-9 15 15,-2 0 9-15,-1-4-4 0,1-5-3 16,-4-1-3-16,-1-6-11 0,-1-3 0 15,-5-7-8-15,-3-2-4 0,3-4-6 0,-3-3-2 16,3 1-9-16,7-4-1 0,-3-2-8 16,6 3-14-16,8 0-25 0,5 5-48 0,1-5-57 15,6-4-45-15,14-3-86 0,9-4-66 16,4 0-108-16,7 2-195 0,16-1 63 0,14-4 56 16,7 2-311-16,-1 0-303 0</inkml:trace>
  <inkml:trace contextRef="#ctx0" brushRef="#br0" timeOffset="195760.48">22416 2954 2480 0,'27'-2'114'16,"-8"-4"14"-16,5 2 7 0,0 1-2 15,-1 3-7-15,0 0-4 0,7 6-7 16,3 1-11-16,4 5-6 0,-3 3-3 15,2 13 1-15,7 0-6 0,-5 4-6 0,-13 3-2 16,-7-2-4-16,5 3-9 0,-13-3 1 16,-1-5-6-16,-12 0-2 0,-3 0-8 15,-4 1-3-15,-10-1 2 0,-1-3 6 0,-1-6 6 16,-5-1-2-16,-3-8 7 0,6-10-13 16,-2 0-2-16,-8-7-5 0,1-7-4 0,3-3-6 15,0 1-3-15,-10-12-4 0,20 3-3 16,4 3-5-16,-1-3-4 0,7 1-4 15,7 5-11-15,-5 1-22 0,16-2-47 0,-5 1-56 16,7-2-84-16,-1 0-81 0,9 2-112 16,2 2-217-16,-1-1 51 0,2 5 65 15,2 1-328-15,3 5-310 0</inkml:trace>
  <inkml:trace contextRef="#ctx0" brushRef="#br0" timeOffset="197792.93">19610 4550 2608 0,'-11'-15'233'0,"8"8"40"0,0-1 30 0,3 8 18 0,-7-9-5 16,7 9-46-16,0 0-24 16,0 0-22-16,0 0-18 0,-17 24 12 0,17-6 3 15,4 7 2-15,0 7-7 0,2 5-3 16,-3 13-9-16,0 3-10 0,4 4-11 0,0-4-17 16,0-2-14-16,-1 3-14 0,-3-12-10 15,4-7-13-15,-1-2-12 0,-1-1-8 0,1-7-6 16,-3-3-6-16,7 2-6 0,-10-10-7 15,3-2-8-15,0 1-19 0,5-2-19 16,-5-7-34-16,-3-4-49 0,0 0-68 16,0 0-61-16,0 0-54 0,0 0-46 15,19-25-61-15,-8 15-65 0,-4-5-60 0,2-6-56 16,5-4-137-16,-1 0-11 0,7-1 74 16,10-14-548-16,7-1-619 0</inkml:trace>
  <inkml:trace contextRef="#ctx0" brushRef="#br0" timeOffset="198193.87">21226 4410 3433 0,'0'0'77'16,"33"-7"24"-16,-30 0 2 0,-3 7 1 0,24-6-2 16,-10 2-4-16,-14 4-10 0,33 4-7 15,-14 2-4-15,2 2-4 0,2 5-5 0,1 5-5 16,-5 4-2-16,8 0-4 0,-7 3 8 16,-7 3 2-16,-3 5 18 15,-2-6-10-15,-8 1-3 0,-4 2-4 0,0-2 5 0,-9 1 3 16,-4-1 6-16,-2-2 9 0,-15 5-1 15,4-13-13-15,7-8 3 0,-4-5-2 16,-6-2 0-16,-4-9-13 0,1-5-5 16,-15-5-9-16,5-4-6 0,19-1 11 0,-3-1-14 15,13 0-15-15,-6-2-3 0,3-2-8 16,10 1-28-16,0 0-31 0,10 0-39 16,0 0-44-16,17-3-52 0,6-7-68 0,10 3-74 15,1-1-76-15,9 1-88 0,8-1-138 16,15-5 43-16,-9 13-455 0,22-8-509 0</inkml:trace>
  <inkml:trace contextRef="#ctx0" brushRef="#br0" timeOffset="198543.06">22832 3945 3042 0,'27'-10'41'0,"-6"-4"34"16,-1 3 14-16,3 1 19 0,0 0-7 15,-3 2-1-15,7-3 2 0,-7 7-12 16,3 2-4-16,4 0-12 0,-3 4-1 0,6 4-6 16,3 8-8-16,-11 5-2 0,16 12-2 15,-19 1 2-15,2 11-2 0,-12 1-5 0,2-2 0 16,-8-3-5-16,-6-3-2 0,-17 13-2 16,-4 1-7-16,-3-9 5 0,-6 1-2 15,-4-10 4-15,-5-6 1 0,-6-5-4 16,5-11-2-16,7-7-1 0,2-6-2 15,-3-7-6-15,1-5-1 0,-4-10-5 0,4-6-3 16,1-2-4-16,5-5-6 0,14 5-5 16,3 4-6-16,6-4-18 0,4 0-25 0,6 3-38 15,-3 1-48-15,11 1-70 0,1-2-61 16,6 2-77-16,4 3-145 16,2 3-76-16,15-8 61 0,5 7-308 0,-4 9-295 0</inkml:trace>
  <inkml:trace contextRef="#ctx0" brushRef="#br0" timeOffset="209944.41">16666 6494 1879 0,'-13'9'59'0,"7"-5"29"15,6-4 16-15,-14 8 8 0,14-8 13 0,0 0 4 16,-13 2-14-16,13-2 3 0,0 0-3 16,0 0-1-16,-17 2-15 0,17-2 9 15,0 0-16-15,0 0-13 0,0 0 7 0,0 0-7 16,0 0-11-16,47-19 1 0,-28 11-6 16,8-2-2-16,17 0 7 0,5-8-4 0,11 0 2 15,7 1 2-15,-1 1-3 16,24-8-5-16,4 2-5 0,-1 0-1 0,11-2 0 15,2-1-6-15,-2 4-1 0,6-4-3 16,0 2-1-16,-4-2-6 0,-6 0-1 0,7 2-1 16,-4 1-5-16,-2 0-2 0,-1 0-1 15,-4-2-5-15,4 2 1 0,-7 1-3 16,-6 2-5-16,0-1 4 0,-11 8-3 0,-2-3 4 16,-1-2-2-16,0 0-4 0,-2 6 1 15,-5-4 2-15,21-5-2 0,-24 8-7 16,10-1 6-16,-6-2-4 0,-1 5 5 0,2-2-6 15,-2-1 2-15,-2 1-3 0,-1 1 2 0,-3 1-1 16,3-2-4-16,4 2 0 16,-7 0 0-16,6 0 0 0,1-2 0 0,0-1 0 15,3 1 1-15,-7-1-2 0,10-2 0 16,1 0 0-16,12-5-1 0,-12 5-1 16,-4-3 4-16,-1 3-4 0,18-5 2 0,-3 1 2 15,-14 1-1-15,-1 0-1 0,18-4-1 16,-3-1 4-16,-18 5 1 0,21-1 1 0,-3-6 2 15,2 1 3-15,-3 3-2 0,7-4 0 16,-6 2-2-16,3-2-1 0,6 0-2 16,-10-2 1-16,0-3-1 0,11 2 0 15,-4-4-2-15,10 4 0 0,-4-2 0 0,5-2 3 16,-8 4-2-16,7 0 1 0,0-4 0 16,-7 5-3-16,-3 2-1 0,-3 2 1 15,-21 4 1-15,-2-2-4 0,-4 4-1 0,-7 2 6 16,4-3-3-16,-4 3 0 0,-6 2-1 15,-7 4-2-15,-4-1-1 0,2 0 3 0,-13 0 2 16,5 2-6-16,5-2 6 0,-10 3-3 16,-1-1 0-16,-4 1 4 0,0 2-8 0,0 0-15 15,-3 1-23-15,-1 0-19 0,-2 1-26 16,-1 2-32-16,-3 1-24 0,-10 0-29 0,0 0-33 16,0 0-43-16,7 7-62 15,-7-7-82-15,0 0-160 0,-27 15 36 0,14-11-313 16,-7-1-315-16</inkml:trace>
  <inkml:trace contextRef="#ctx0" brushRef="#br0" timeOffset="210678.89">23109 5661 2468 0,'14'-21'59'0,"2"1"12"0,1 4 15 0,-4 2 3 16,-2 2 8-16,2-1-21 0,1 2-5 15,-1 4 4-15,-1 2-1 0,6 5-6 16,-18 0-14-16,30 8-3 0,-18 2-4 0,6 5 2 16,-5 5-3-16,4 5-4 0,-11 2-10 15,4 1 11-15,-3 0-8 0,-4-2-3 0,1-1 7 16,-8 3-14-16,-6-3 24 0,-6 0 2 16,2-3 7-16,-6-1 1 0,-6-1 3 15,2-8 3-15,-12-2-4 0,9-2 1 0,3-5-4 16,-6-3-1-16,0-6-4 15,3-1-5-15,-2-8-8 0,-1 0 0 0,3-3-10 16,14-2 0-16,-7-5-3 0,6-2-3 16,-2-1-4-16,6-3-2 0,0 5-6 0,7-2-7 15,-1 3-28-15,8 0-25 0,-4 3-52 16,3-2-52-16,0 5-52 0,0 2-59 0,1-1-63 16,3 3-100-16,-1 2-90 0,-6 4 54 15,0 0-265-15,7 5-220 0</inkml:trace>
  <inkml:trace contextRef="#ctx0" brushRef="#br0" timeOffset="211076.52">21806 6020 2166 0,'0'0'54'16,"0"-28"20"-16,0 28 12 0,13-20 6 0,-6 9 3 16,3 3-9-16,3 0-8 0,1-1-8 15,2 5-4-15,1 4 1 0,-17 0-3 0,43 13 3 16,-16-1-5-16,-4 3-8 0,-2 3-4 16,-2 2 3-16,-2 6 3 0,-7-2-1 15,1 2 6-15,-8-1-7 0,-3 4 6 16,-8-4 4-16,-11 4 2 0,2-4 11 15,-20 9-7-15,-13-8-7 0,-3-5 3 0,0-4-4 16,-1-2 0-16,11-12-7 0,-1-3-3 16,8-3 5-16,-1-10-13 0,-13-6-1 0,10-9-6 15,10-2-8-15,-3-5 1 0,6-3-3 16,18 4-6-16,2 2-5 0,4-4-2 0,3 5-25 16,0 2-30-16,6 0-28 15,1 4-43-15,3 1-55 0,3 5-59 0,-3 4-71 16,0 5-66-16,0 3-163 0,-3 1 48 15,-1 4-282-15,-6 2-251 0</inkml:trace>
  <inkml:trace contextRef="#ctx0" brushRef="#br0" timeOffset="212611.03">19896 6229 2245 0,'3'-7'42'0,"4"-8"22"0,0 2 16 16,6 4 10-16,4-7 6 0,-1 4 2 0,-2-1 2 15,6 4 3-15,0-1-7 0,-1 2-7 16,5 6 0-16,-4-2-11 0,7 8-3 0,-8 0-10 16,5 5-3-16,-4 5 5 0,0 1 4 15,-3 6-5-15,0 5-9 0,-11 2 6 16,-6 5-6-16,-3 5 10 0,-14 12-9 15,-7-6-3-15,5-1 6 0,-14-1-5 16,3-5 6-16,-14-6 0 0,1-6 2 0,7-8 3 16,2-6-5-16,-10-4-4 0,14-6-5 15,-3-2-4-15,-7-5-3 0,7-4 0 0,0-5-11 16,-5-11 2-16,16 1-6 0,-2 0-7 16,10-3-7-16,-2-12-8 0,13 8-13 15,3-2-34-15,3 9-14 0,0 0-35 0,10-4-39 16,1 4-54-16,2 2-52 15,1 0-72-15,7 4-43 0,-5 4-128 0,8-3-19 16,3 5 40-16,-6 3-253 0,3 2-201 16</inkml:trace>
  <inkml:trace contextRef="#ctx0" brushRef="#br0" timeOffset="213893.62">18203 5053 2014 0,'3'-13'-16'0,"-3"13"34"0,3-12 19 0,0 4 17 16,-3 8 5-16,11-13 9 0,-8 6-2 15,-3 7 1-15,16-10 0 0,-16 10-11 16,18-4 1-16,-18 4 4 0,26 11-11 0,-13-4 4 15,4 9-12-15,0 0-6 0,3 8 0 16,-7 6 8-16,-6 0-4 0,-4 4 5 16,-3 2 4-16,-3 2-1 0,-4 6-2 15,-9 4-4-15,2-14 3 0,1-3 7 0,-4-5 2 16,-3-1 10-16,3-1 0 0,-10-6 8 16,8-10 6-16,2 1-15 0,-10-7-3 15,8-4 4-15,-5-7 1 0,-3-2-12 0,4-10-4 16,-14-11-23-16,11-5 12 0,2-3 1 15,8-10-12-15,6 9-11 0,3 7-2 0,7 4-21 16,0 1-29-16,-7-3-44 0,14 7-43 16,0 3-53-16,-4 7-58 0,7 1-61 0,-3 6-104 15,6 5-85-15,0 3 57 0,11 8-193 16,-5-1-118-16</inkml:trace>
  <inkml:trace contextRef="#ctx0" brushRef="#br0" timeOffset="214427.65">18552 6597 1879 0,'0'-18'86'16,"5"4"18"-16,-2 2 10 0,3-5 3 15,4 3-5-15,-4-4 3 0,12 4-4 16,-2-4-8-16,4 3-7 0,-3 5-4 16,6-1-12-16,0 7-2 0,-2 1-17 0,-2 2 5 15,1 5 10-15,4 6-9 0,6 5 0 16,-14 10-25-16,1 0 5 0,-4 3 5 0,-10 4-5 16,-3-2-2-16,-3 1-2 0,-10 1 2 15,-14 5-3-15,7-9 5 0,-3-3 10 16,-7-8-13-16,0 1 3 0,-3-3 1 0,3-8-1 15,3-7-1-15,-3 0-3 0,0-7-2 16,-6-8-7-16,-8-9-7 0,14 3-3 0,0-16 1 16,7 12-8-16,13-6-5 0,3 6-13 15,1-3-15-15,2 3-42 0,4 0-26 0,7 3-53 16,-4 0-53-16,10 0-56 16,-2 1-75-16,5 4-130 0,1 2-32 0,-1 1 51 15,-2 6-224-15,2-1-151 0</inkml:trace>
  <inkml:trace contextRef="#ctx0" brushRef="#br0" timeOffset="-213900.64">16803 5336 1917 0,'-4'-14'29'0,"1"-1"21"0,3 0 19 15,-7 2 10-15,7 4-4 0,0 9-2 16,0-13-9-16,0 13-9 0,4-10-3 0,-4 10 2 15,0 0-9-15,10-11-4 0,-10 11-3 16,0 0-1-16,0 0-9 0,33 17 4 0,-20-9 1 16,8 9-6-16,-12-3-1 0,12 4-4 15,-8 1-5-15,-4 5 4 0,5 1-1 16,-1 1-3-16,1 2 4 0,-14-3 0 16,0 0-7-16,3 3 6 0,-6-3 1 0,-3 0 3 15,-2-6 8-15,-5 2 10 0,4-4 4 16,-2-2 7-16,-2-2-8 0,-1-4 4 15,-2-2-3-15,-1 2 2 0,-3-4-4 0,3-5 1 16,17 0 5-16,-33-3-3 0,17-2-11 16,-4-2-6-16,2 0 10 0,-1-10-6 15,2 3 1-15,7-4-18 0,-4-1 1 0,8-1 0 16,-4-3-4-16,4-2-5 0,6 0-6 16,-3 0 9-16,6 0-24 0,0 3-40 0,0-1-26 15,4 1-37-15,-4 7-43 16,7 0-48-16,-3-1-59 0,6 7-61 0,-3 0-128 15,0 2 24-15,3 3-169 0,1-1-97 0</inkml:trace>
  <inkml:trace contextRef="#ctx0" brushRef="#br0" timeOffset="-211968.97">17199 6844 1904 0,'-6'-12'187'0,"-1"5"34"0,4-3 7 0,-4 2 8 15,7 8-9-15,-3-10-7 0,3 10-21 16,0 0-19-16,0 0-24 0,0 0-13 15,0 0-12-15,0 0 9 0,-10 35 22 0,17-13 10 16,-7 9 5-16,13 16-1 0,-10-4 12 16,0 11 15-16,4 2-25 0,0-5 6 0,-4 5-12 15,7-4-12-15,-7-4-15 0,4-8-8 16,0-5-12-16,0-8-14 0,-7-2-5 16,6 0-9-16,-3-8-8 0,-3 1-6 15,7 0 1-15,-7-5-14 0,3-1 7 0,-3-2-4 16,0-10-1-16,4 15-5 0,-4-15-5 15,0 7-9-15,0-7-15 0,0 0-49 0,0 0-62 16,0 0-53-16,0 0-50 0,20-25-46 16,-14 18-43-16,-3-4-47 0,8 3-63 15,-5-1-56-15,1 0-66 0,4-1-148 0,-2 0 8 16,1 2 64-16,1 1-478 0,-5-3-524 16</inkml:trace>
  <inkml:trace contextRef="#ctx0" brushRef="#br0" timeOffset="-209319.11">15596 5950 3112 0,'0'0'76'0,"-26"-5"33"0,26 5 26 15,-14-9 26-15,14 9 16 0,-10-4 7 16,10 4 3-16,0 0-15 0,0 0-8 0,-20-3-23 15,20 3-16-15,0 0-14 16,0 0-6-16,-13 21-12 0,10-10-9 0,-5 6-4 0,2 2-8 16,-4 12 8-16,7 1-5 15,0 0 0-15,-8 18-5 0,5-2 5 0,-4 2-6 16,7-8-7-16,-11 5 7 0,14-9-7 16,-7-2 0-16,4-10-10 0,0-1 3 0,0 0-6 15,0-4-16-15,-2-4 13 0,2 1-9 16,0-6 2-16,3-2 18 0,0 2 19 0,-7-2 23 15,7-10 15-15,0 15 3 0,0-15-2 16,0 0-9-16,-3 9-9 0,3-9-9 16,0 0-7-16,0 0-11 0,0 0-6 0,0-46-5 15,3 25-7-15,1 0-1 16,-1-8-10-16,0-3 0 0,0 0-9 0,5-4 0 0,-2 0-7 16,1 1 1-16,-1-19-6 15,8 8-3-15,-1-4 0 0,-7 10-2 0,8-3 0 16,-4 8-2-16,4 5 1 0,-11 8 6 15,7 2-3-15,-1-2-2 0,-1 5-4 0,-2 3-6 16,1 2 0-16,-4 5-5 0,7-1 3 16,0 3-5-16,7 1 4 0,0 4 5 0,2 6-5 15,1 5-1-15,7 3 6 0,0 4-2 16,3 1-3-16,3 12 4 0,-6-5-1 0,9 7 0 16,-5 1 0-16,-5-9 3 0,-6 0 3 15,0-3-2-15,-6-3-2 0,-1-2 1 16,0 0-2-16,-3-3-1 0,0-3 4 0,0-3-3 15,-3 3 3-15,0-1 1 0,-1-2 0 16,1-4 2-16,-7-4 0 0,10 10-13 16,-10-10-23-16,7 7-36 0,-7-7-58 15,6 0-60-15,-6 0-63 0,0 0-56 0,0 0-82 16,0 0-71-16,0 0-87 0,0 0-97 16,0 0-85-16,0 0 78 0,20-7-657 0,-20 7-756 15</inkml:trace>
  <inkml:trace contextRef="#ctx0" brushRef="#br0" timeOffset="-187018.04">4147 13397 3759 0,'-11'-22'0'0,"1"6"50"15,-3 2 42-15,3 2 36 0,3 4 22 0,-3-1 12 16,3 5 4-16,7 4-8 0,0 0-15 15,-10-10-17-15,10 10-15 0,0 0-14 0,0 0-8 16,0 0 3-16,4 38-8 0,2-13 11 16,1 10 4-16,6 15-8 0,1 5 15 15,-4 5-8-15,0 0-15 0,-4 2 2 0,5 16-21 16,-2-2 14-16,1 3-13 16,-2-16-20-16,4-6-33 0,-2-2-37 0,4-9-45 15,-1-7-45-15,-2-11-40 0,2-3-30 16,-4-9-29-16,2-3-46 0,5-5-53 0,-5-8-77 15,-11 0-63-15,22-21-149 0,-11-6 33 16,8-12 57-16,-2-10-327 0,0-1-323 16</inkml:trace>
  <inkml:trace contextRef="#ctx0" brushRef="#br0" timeOffset="-186683.54">4586 13412 2442 0,'3'-37'21'0,"-3"2"32"0,0 10 23 0,-3 1 45 15,3 10 4-15,-3 2 14 0,3-1-8 16,-3 6-29-16,3 7 2 0,0 0-11 15,0 0-11-15,0 0 0 0,-24 32 2 0,18-1-9 16,3 2 2-16,3 23-8 0,0 2-1 16,3 3-6-16,10 14 2 0,7 4 0 15,-7-16 0-15,4 12-9 0,7-6 2 16,1-6-3-16,-4-13-6 0,-4-16-2 0,-1-9-5 16,4 0-3-16,4-4 1 0,2-4-1 15,-6-9-2-15,7-8 2 0,3-8 0 0,0-7-8 16,6-12 0-16,-2-3-3 0,-4-2-5 15,-7 4-1-15,-7 3-4 0,-5-3 4 16,-8 6-5-16,-6-3-1 0,-3 3-1 16,-12-2-5-16,1 5-9 0,1 1-9 15,-4 4-17-15,1 3-22 0,-2 1-24 0,-2 6-31 16,-7-2-17-16,3 6-18 0,0 6-32 16,4 2-30-16,-3 3-44 0,-1-1-77 0,6 0-113 15,2 2-87-15,5-1 64 0,11-4-252 16,-3-4-203-16</inkml:trace>
  <inkml:trace contextRef="#ctx0" brushRef="#br0" timeOffset="-185133.53">8792 12541 2224 0,'-33'14'184'0,"7"-4"17"0,3-5 13 15,2-3 2-15,5 3-6 0,2-2-14 0,1 0-13 16,13-3-16-16,-17 4-13 0,17-4-15 15,-6 4-13-15,6-4-5 0,0 0 11 0,0 0 16 16,66 0 0-16,-29-1-15 0,10-5-9 16,-1 5-2-16,22-7-23 0,1-2 5 15,11 0-18-15,-3 0-6 0,-1-1-3 16,-5 2-13-16,-8 0-6 0,-17 5-5 0,-2 0-38 16,-4 1-28-16,-4 0-36 0,-6 1-36 15,7-1-40-15,-10 1-40 0,-7 2-22 16,4-4-27-16,-5 3-11 0,-5-5-30 0,-11 2-41 15,0-4-21-15,-3 8-6 0,-17-20-17 16,1 5-22-16,-4 3-7 0,-7-8 31 0,8 5-382 16</inkml:trace>
  <inkml:trace contextRef="#ctx0" brushRef="#br0" timeOffset="-184883.95">9440 12300 2040 0,'-20'-13'-48'0,"6"3"49"0,4 3 41 16,4-1 34-16,-4 4 35 16,10 4 8-16,-11-11 19 0,11 11-3 15,-3-13-5-15,3 13-17 0,-3-7 12 0,3 7-11 16,0 0-5-16,23-11-7 0,-3 15-4 15,7-2 0-15,13 6-7 0,13 9 6 0,0 6 0 16,1 2 2-16,-8 7 9 0,5 0 4 16,-9 6-3-16,-4 2-4 0,5 13-4 0,-13-9-7 15,-14 5-6-15,1-2-8 0,-10-5-3 16,-4 11-3-16,-10-12-8 0,-9 9-3 16,-7-1-4-16,-7-2-8 0,0-4-11 0,-10-7-19 15,6 3-19-15,-3-4-32 0,7-13-24 16,8 0-45-16,-5-1-29 0,6-1-43 15,4-4-44-15,1 1-34 0,2-5-49 16,1 1-40-16,7-6-66 0,3 0-104 0,3-7 45 16,0 0-279-16,0 0-232 0</inkml:trace>
  <inkml:trace contextRef="#ctx0" brushRef="#br0" timeOffset="-183433.46">14526 12537 2311 0,'-20'4'175'0,"7"2"22"16,-4-3 14-16,4-1 16 0,-1 1 4 15,14-3 2-15,0 0 7 0,-19 0 3 0,19 0-3 16,0 0-16-16,0 0-21 0,0 0-20 15,-14-10-16-15,14 10-15 0,0 0-17 0,20-23-20 16,0 10-12-16,10-1-1 0,-3-1 4 16,20-6-32-16,2-1-2 0,-16 7-8 0,5 1-34 15,-8 1-46-15,-3 2-54 0,6 2-62 16,-3 0-83-16,-7 5-90 0,-3 1-63 16,-7 2-79-16,4 1-138 0,-4 0 0 15,-13 0 62-15,10 1-427 0,-10-1-428 0</inkml:trace>
  <inkml:trace contextRef="#ctx0" brushRef="#br0" timeOffset="-183229.03">14549 12745 2783 0,'-13'7'46'15,"3"0"42"-15,7-4 29 0,3-3 5 0,0 0 8 16,0 0-6-16,0 0 1 0,56-22 2 16,-29 12-16-16,3-5-11 0,20-3-9 15,-10 4-7-15,10-4-7 0,-7 5-5 0,-6 1-7 16,10-6-9-16,-1 4-27 0,-16 3-17 15,-3 4-39-15,-4-3-37 0,-2 2-52 0,-5-2-41 16,1 6-40-16,-4-2-41 16,-2-1-56-16,-5 2-94 0,-3-1-84 0,4 2 30 15,-7 4-226-15,3-10-164 0</inkml:trace>
  <inkml:trace contextRef="#ctx0" brushRef="#br0" timeOffset="-174382.87">15629 12305 2012 0,'4'-22'90'16,"-4"-2"40"-16,0 5 45 0,0-1 17 15,3 2 17-15,-3 3 13 0,4 0 12 0,-4 2 11 16,3 1-12-16,-10 2-1 0,7 10-25 15,4-15-19-15,-4 15-21 0,0 0-15 0,0 0-11 16,0 0-6-16,0 0-2 0,0 0 3 16,16 48-15-16,-9-27-5 0,-4 4-4 0,4 9 3 15,-1 0-16-15,1 4-4 0,3 10-2 16,-3-9-5-16,-4-3-11 0,7-1-12 0,-7-3-19 16,11-3 13-16,-11-4-9 15,0 0-27-15,7-1-34 0,-7-6-31 0,5-1-40 16,-2-5-38-16,1 1-26 0,-1-1-41 15,5-4-58-15,-8-3-67 0,-3-5-64 16,10 2-56-16,-10-2-102 0,0 0-56 0,9-19 59 16,-1 2-416-16,-2-2-426 0</inkml:trace>
  <inkml:trace contextRef="#ctx0" brushRef="#br0" timeOffset="-174000.05">16086 12197 2746 0,'3'-20'18'0,"5"5"36"16,-2 0 17-16,0 1 9 0,4-4 6 15,1 0-3-15,-5 4 6 0,7-4 9 0,1 0-23 16,-4 5-5-16,-1 1 2 16,5 5-13-16,-1 0-2 0,1 4-9 0,-14 3 3 15,0 0-5-15,33 17-10 0,-20 1 6 16,1 1-14-16,-4 12 7 0,-4-1-2 0,1 8-7 16,-3-1 2-16,-12 18-6 0,2 0 4 15,-4 5-2-15,-7-9 4 0,-2 8-8 0,-8 6 8 16,3-18-1-16,7-4 1 0,4-11-3 15,7-4 2-15,3-6-1 0,0-7 6 16,3-2-5-16,3-1 5 0,3-6 12 0,7-2 0 16,-13-4 2-16,33-4-2 0,-9-2-1 15,3-5-3-15,3 0-7 0,3-4 1 0,0 0-5 16,-3-1-4-16,0 4-1 16,0-5-1-16,0 2-5 0,-3 5 0 0,0 0-2 15,-8-2-8-15,5 1-16 0,-7 4-24 16,-4 1-29-16,4 2-25 0,-4 4-52 0,-7 0-29 15,-6 0-27-15,21 3-20 0,-15 1-40 16,-6-4-33-16,3 10-40 0,-3-2-82 0,-3 2-64 16,3 0 50-16,-3-1-196 0,0 2-117 15</inkml:trace>
  <inkml:trace contextRef="#ctx0" brushRef="#br0" timeOffset="-173066.81">15192 13650 1933 0,'-19'5'162'0,"2"-5"35"0,7 4 9 16,10-4 11-16,-17 3 2 0,17-3-2 0,-16 3-6 16,16-3 0-16,-14 5-6 0,14-5-15 15,0 0-8-15,-16 2-12 0,16-2 7 0,0 0-9 16,0 0-8-16,0 0 5 0,0 0-6 15,0 0 5-15,0 0-12 0,0 0-27 0,46-17-7 16,-19 7-13-16,9-2 3 0,15-9-21 16,2 4 6-16,0-3-41 0,1 0-36 0,-4 5-42 15,-10 2-50-15,-4 2-50 0,-9 4-69 16,0 0-74-16,-7 2-70 0,0 3-39 16,-10-2-51-16,3 3-117 0,-13 1-27 15,20 1 52-15,-20-1-394 0,7 9-397 16</inkml:trace>
  <inkml:trace contextRef="#ctx0" brushRef="#br0" timeOffset="-172850.17">15306 13891 2711 0,'-17'17'65'15,"1"-3"37"-15,6-3 21 0,6-3 14 16,-6 0 15-16,10-8 10 0,-6 6 6 0,6-6-6 16,0 0-14-16,0 0-8 0,53-28-14 15,-22 17-11-15,5-3-14 0,-6-1-10 16,6 2-8-16,15-9-9 0,-5 3-8 0,-2 2-18 15,-14 6-25-15,3-3-37 0,0 6-46 0,-6-3-45 16,-4 5-64-16,-6 2-44 16,-1 0-34-16,4-2-44 0,-7 3-41 0,1 1-69 15,-1 0-76-15,-2-2 36 0,-11 4-255 16,0 0-191-16</inkml:trace>
  <inkml:trace contextRef="#ctx0" brushRef="#br0" timeOffset="-164015.72">16603 13630 2159 0,'0'0'164'0,"-10"-8"54"0,10 8 25 0,-11-7 20 15,11 7 15-15,0 0-5 0,-16-3-8 16,16 3 4-16,0 0-27 0,0 0-5 0,-17-3-34 15,17 3-21-15,0 0-4 0,3 24 11 16,-3-5 4-16,5 3 4 0,-2 3-20 0,0 3-15 16,3 7-16-16,1 2-12 0,-4 1-9 15,8 15-12-15,-2-2-13 0,1-2-10 0,1-2-21 16,-1-10-35-16,-4-6-34 16,-3-3-55-16,8-6-43 0,-5-3-35 0,1-2-28 15,-4 0-9-15,3-9-22 0,2 0-48 16,-5-2-46-16,-3-6-32 0,0 0-26 15,13-15-25-15,-10-1-13 0,4-3 2 0,0-6-7 16,-4-3 3-16,4-4 12 0,-1-1-523 16,-3 1-378-16</inkml:trace>
  <inkml:trace contextRef="#ctx0" brushRef="#br0" timeOffset="-163698.95">16786 13830 2489 0,'3'-31'-82'0,"7"4"45"16,-6 4 50-16,6 1 64 0,-4-3 12 0,1 3 12 16,7-3 26-16,-8 0 0 0,7 0 2 15,4-3-3-15,-4 9-13 0,1 1 0 16,-1 5-2-16,4 1-12 0,-1 5-10 15,-2 1-5-15,5 6-15 0,-19 0 0 0,27 13-5 16,-10-1-7-16,-4 6-4 0,4 3-5 16,-4 10 2-16,-2 2 1 0,-5 2-10 15,-6 5 2-15,0-4 5 0,-3 18-4 0,-8 0 5 16,5 2 0-16,-7-2 5 0,-4-5-8 16,7-12-3-16,4-5-4 0,-2-7-2 0,5-3-7 15,0-1 0-15,0-4-5 0,3-2 5 16,3-5-1-16,0 0-1 0,8-2-2 15,-11-8-4-15,16 10 2 0,-2-5-5 16,-4-3 0-16,-10-2-8 0,26-6 5 0,-2 5-4 16,-5-5-5-16,5 2-18 0,-4-2-22 15,0 4-32-15,0-5-54 0,0 1-55 16,0 2-59-16,0-2-64 0,-7-3-73 0,4 3-128 16,-1 2-24-16,1-2 52 0,-4 2-298 15,1-1-258-15</inkml:trace>
  <inkml:trace contextRef="#ctx0" brushRef="#br0" timeOffset="-162999.78">17616 13758 2356 0,'-40'12'115'0,"40"-12"1"0,0 0-14 15,0 0 12-15,-23-4-2 0,23 4-20 16,0 0-7-16,0 0 0 0,-17-4 8 15,17 4-5-15,0 0-3 0,-20-3-8 16,20 3 1-16,0 0-11 0,-23-1 5 0,23 1 4 16,-21-6 4-16,5 3 3 0,2 1 5 15,-2 0 0-15,2-6 0 0,-2 4 1 0,-1-7 1 16,1 4 3-16,2 0 11 0,-2-4-2 16,-1 1-6-16,-2 0 6 0,1-5-11 0,9-2-1 15,-2 2-9-15,-2-3 3 0,0-3-12 16,9 0-6-16,-2 1-7 0,2-3-2 15,8-2-10-15,-1 0 3 0,0-2-9 0,4 2-6 16,6-5-8-16,1 1-3 16,2 8-2-16,2 6-8 0,-6-3 4 0,1 8-10 15,4 5 0-15,-4 3-4 0,-13 2 9 16,27 5-6-16,-13 7 4 0,2 3-7 0,-2 8 3 16,-7 7-4-16,2 2 4 0,-9 3-1 15,3 2-5-15,-6 16 11 0,0 1-3 0,-7 5 14 16,4-1 4-16,-11-1 9 0,7 2 6 15,-4-3-5-15,4 1 14 0,7-7-5 0,0-7-6 16,3-8 4-16,0-1-11 0,3-9-11 16,-3 0 10-16,7-2-6 0,-1 0 9 15,8-9-8-15,-1 1 5 0,1-5-1 0,-1-3 4 16,-4 1 4-16,12-5-21 0,-1-6 15 16,-1 1-12-16,2-5-8 0,2 0 6 15,0-4-11-15,-3-3-40 0,4-7-32 16,-8 6-31-16,1-2-30 0,-4-4-33 0,1 3-41 15,-1 1-36-15,-7 2-55 0,-1 1-39 16,-2 2-50-16,0-5-55 0,-3 3-107 0,0 2-42 16,3-1 60-16,-3 2-388 0,0 0-391 15</inkml:trace>
  <inkml:trace contextRef="#ctx0" brushRef="#br0" timeOffset="-162348.99">17776 13616 2656 0,'0'0'19'0,"0"0"25"15,-19-19 18-15,19 9 10 0,3-2 5 0,3-1-9 16,1-4 15-16,2-1 9 16,5 0-6-16,7-1 1 0,-5 4-18 0,-7-2-9 15,5 6-4-15,-1 4-6 0,-2 1 3 16,-11 6-5-16,26 0-10 0,-26 0-9 0,20 18 6 15,-3 0-3-15,-7-1 5 0,-7 8 3 16,0 0 1-16,-3 3 14 0,-3 9 1 0,-3-2 6 16,-4 15 4-16,-4-3 10 0,1 2 2 15,-4-2 5-15,4-11 2 0,-1-7-10 16,11-2-8-16,-7-4-5 0,4-6-5 0,-2 5-5 16,5-7-3-16,3-2 0 0,3-1-4 15,1-2 7-15,3 1 2 0,-4-4 4 0,10 0 10 16,-6-1-8-16,-7-6-13 0,23 1 6 15,-23-1-8-15,27-1-8 0,-7-2 5 0,0-4-7 16,0 1-18-16,-3-2-39 16,-1 7-39-16,5-5-67 0,-2-6-81 0,-2 6-87 15,7-2-87-15,-5-5-115 0,-2 1-88 16,-1-5 54-16,5 3-422 0,-4-8-432 16</inkml:trace>
  <inkml:trace contextRef="#ctx0" brushRef="#br0" timeOffset="-162098.52">18476 13409 2959 0,'0'-18'197'16,"0"4"24"-16,3-1 25 0,4 3 2 15,-4 2 4-15,-3 0 3 0,0 10-18 0,3-15-16 16,2 8-35-16,-5 7-8 0,0 0-18 16,0 0-19-16,30 17-14 0,-18 3-7 15,9 7-18-15,-2 16 4 0,-2 7-6 0,-1 1-8 16,5 5-11-16,-1 13-15 0,-4-8 2 15,-5 2-9-15,-8 2-5 0,7-4-47 0,-7 0-32 16,-3-5-38-16,-10-2-54 0,0-8-50 16,-10-5-67-16,-3-10-87 0,-1-14-78 0,-6-2-86 15,-3-5-166-15,0-5 62 0,-4-2 64 16,-2-3-464-16,-12-6-465 0</inkml:trace>
  <inkml:trace contextRef="#ctx0" brushRef="#br0" timeOffset="-161612.92">16223 13808 2969 0,'-11'-13'120'0,"5"1"20"0,-4 3 34 16,7 1 19-16,-8 1 4 0,11 7-8 16,-9-10-12-16,9 10-22 0,-13-2-20 15,13 2-14-15,0 0-8 0,-27 19-9 16,13 2-9-16,8 7-16 0,-4 6-1 0,4 16-4 16,2 6-12-16,8-2 0 0,2 2-1 15,10 1-12-15,-2 1-2 0,5-5-6 0,22 9 5 16,-1-5-9-16,-7-14-12 0,3-4-25 15,5-3-45-15,2-7-53 0,4-4-49 0,-10-8-97 16,-1-6-98-16,-6-8-123 0,7-3-156 16,2-6 65-16,2-3 74 0,2-1-383 15,4-11-349-15</inkml:trace>
  <inkml:trace contextRef="#ctx0" brushRef="#br0" timeOffset="-160915.86">18437 13897 2598 0,'0'0'116'16,"-11"5"34"-16,11-5 11 0,0 0 2 0,0 0 5 15,0 0-8-15,0 0-13 0,0 0-4 16,0 0 0-16,0 0-4 0,0 0-7 15,0 0-3-15,36-25-5 0,-19 18-15 0,7-1-6 16,-5-2-8-16,8-1-7 0,-3 3-10 16,3-3-6-16,-1 1-7 0,1 0-9 0,-4 3-5 15,0-4-6-15,4 4-11 0,0 0-17 16,-7-1-32-16,3 4-36 0,-3-2-46 0,4-5-54 16,-5 7-61-16,-2 0-53 0,-1-5-57 15,-5 5-71-15,-1-4-128 0,-4 1 0 16,5-1 54-16,-5 1-306 0,-2 0-261 15</inkml:trace>
  <inkml:trace contextRef="#ctx0" brushRef="#br0" timeOffset="-160365.92">18846 13509 2464 0,'0'0'225'16,"-20"-1"15"-16,20 1 17 0,0 0 5 0,-16-6 3 15,16 6-1-15,-17 0-16 0,17 0-31 16,0 0-16-16,0 0-14 0,-13 13 8 15,9-1 26-15,1 2 9 0,3 7-11 0,-4 4-6 16,8 3-6-16,-4 7-13 0,7-1-13 16,-1 16-13-16,1 0-21 0,-1 6-9 0,8-9-8 15,-8 3-10-15,7-7-9 16,-2-3-12-16,-8-13-8 0,4 0-6 0,2-2-9 0,-1-4-10 16,-2-4-6-16,-6-2 0 0,3-1-5 15,1 3-6-15,-1-9-6 0,0-2-15 0,-3 2-23 16,0-8-35-16,0 10-61 0,0-10-63 15,0 0-55-15,0 0-56 0,0 0-65 16,0 0-73-16,3-32-69 0,-3 15-66 16,0 6-83-16,0-3-59 0,5 3 59 15,1-4-606-15,-3-1-689 0</inkml:trace>
  <inkml:trace contextRef="#ctx0" brushRef="#br0" timeOffset="-155415.68">19390 13690 3506 0,'0'0'-67'0,"-24"-7"27"0,24 7 26 15,-14-11 5-15,8 4 5 16,0 0 6-16,2-4 22 0,4 11-14 0,-3-14 6 16,0 3-2-16,3 11-3 0,0-14 11 15,0 14-15-15,6-13 4 0,1 8 7 0,-7 5-7 16,0 0-2-16,17-6 5 0,-17 6-1 15,0 0-6-15,30 13 9 0,-20-5 8 16,-4 2 0-16,0 2 15 0,2 1 2 0,-5 2 1 16,-3 2 7-16,-3 1 4 0,-1 1-4 15,0-1 3-15,1 4 1 0,-10 1-6 0,7 0-2 16,-5-2 7-16,-2 0 1 16,-1 1-1-16,8-1-7 0,-7-2-2 0,2 4-3 15,5-5-6-15,-4 0-3 0,10-4-5 16,-9-2-4-16,1 3 1 0,5 1 0 0,-4-4-2 15,7 1 0-15,-3-1-3 0,0 1 0 16,3-13 4-16,-3 9-2 0,3-9-6 16,-8 13 6-16,8-13-3 0,0 10 1 0,0-10-2 15,0 0-2-15,17 11 1 0,-17-11-2 16,18 1-14-16,-18-1-16 0,25 3-41 0,-7-3-41 16,-1 0-63-16,2-3-65 0,1-4-70 15,4-4-84-15,-2 4-150 0,5-5 37 0,-3-1 52 16,-4-1-265-16,3-1-199 15</inkml:trace>
  <inkml:trace contextRef="#ctx0" brushRef="#br0" timeOffset="-155132.72">19752 13805 2134 0,'11'-15'99'16,"-8"5"16"-16,1 2 27 0,2 1 5 16,0-6 0-16,5 6-23 0,-4-4 1 0,2 4-10 15,-9 7-11-15,14-5 2 0,-14 5-10 16,0 0-31-16,33 12 10 0,-20 1-1 0,-3 5-9 15,4 0-1-15,-8 4-2 0,1 3-12 16,-4 0-4-16,-3 3-4 0,-10 1 0 16,1 0 7-16,-2-4-2 0,-5 0-5 15,-1-7 4-15,1-5 6 0,-5-1-1 16,5-1-10-16,-11-11 5 0,10-4-4 0,-10 0-8 16,5-9 1-16,-2 1-4 0,10-5-2 15,-2-1-6-15,10 0-6 0,-2-1-6 0,-5-1-21 16,10 2-29-16,3-1-41 0,0 1-37 15,0 0-48-15,3 4-52 0,4-4-59 16,-1 2-66-16,5 1-131 0,2 3-7 0,4-1 51 16,2 3-254-16,8 2-177 0</inkml:trace>
  <inkml:trace contextRef="#ctx0" brushRef="#br0" timeOffset="-154228.75">14789 15565 2181 0,'0'0'206'0,"0"0"4"16,0 0 10-16,-19 5-7 0,19-5-7 0,0 0-5 16,0 0-9-16,0 0-6 0,0 0-8 15,0 0-13-15,0 0-13 0,60-33-5 16,-27 20-20-16,20-1-11 0,-9-1-10 0,13-3-8 15,-2-4-11-15,2 4-20 0,0 1-39 16,3 2-52-16,-17 5-60 0,-2 2-92 0,-11 4-92 16,-11 1-70-16,1 3-69 15,-2 0-144-15,-9 0 36 0,-9 0 57 0,10 7-313 16,-10-7-259-16</inkml:trace>
  <inkml:trace contextRef="#ctx0" brushRef="#br0" timeOffset="-154042.78">14953 15823 2318 0,'-14'17'73'0,"8"-8"13"0,6-2 13 16,0 4 28-16,0-11 5 0,30 3 5 16,-30-3-6-16,49-10 5 0,5-5-18 15,6-6-8-15,3-1-8 0,4 1-20 0,10-5-11 16,-11 6-11-16,-2 0-16 0,-1 3-44 16,-6-4-57-16,-11 0-59 0,-9 13-62 0,-10-3-55 15,-4 4-64-15,-6 0-98 16,-1-1-54-16,-2 3 50 0,-1 0-180 0,-7 2-80 15</inkml:trace>
  <inkml:trace contextRef="#ctx0" brushRef="#br0" timeOffset="-129280.97">26233 14240 1884 0,'0'0'44'16,"-20"-10"8"-16,7 4 12 0,-4 4 3 0,17 2-2 16,-34 0-1-16,18 0-7 0,-4 5-4 15,0 2 2-15,-4 6-4 0,8 2-5 0,3 0-5 16,-1 5 1-16,4 3-6 0,4-2 4 15,-2 8 2-15,12-2-2 0,0 0-7 16,2 1 10-16,7 4-8 0,14 0 6 16,-3-3-11-16,12-2 1 0,-6-4-1 0,3-9 4 15,-3-3-7-15,4-4-3 0,-1-4 3 0,-3 0-14 16,0-3-5-16,6-3 13 16,-5-3-5-16,-5 2 0 0,-2-1-5 0,-4-2 11 15,3-4-9-15,-6 1-9 0,-4 0 3 16,-2-2-1-16,-2-1 3 0,-6-5-8 15,-6 4-2-15,3-4 7 0,-6 3 9 0,-1-2-15 16,-3 2 1-16,0-6 2 0,-7 3 0 16,7 4 1-16,-7-1-3 0,-2 0 4 0,2 1 1 15,-10-4-7-15,1 0 7 0,-4 1-8 16,10 3-4-16,-7-5 6 0,3 2 5 16,2-4 0-16,8-1-4 0,1 1-1 0,-1-5 4 15,11 2-2-15,3 5 1 0,6-8-3 16,2-2-3-16,1-3 2 0,4 3 5 0,4-2 0 15,-1 4-4-15,2 4-4 16,-1 4 3-16,-4 1-1 0,-1 5 9 16,-1 4-2-16,-4 3-2 0,-7 6 0 0,20 3-2 15,-20-3 5-15,16 15-3 0,-9-2-4 16,0 6-3-16,-1 6 2 0,-2 0 5 0,-1 0 10 16,7 3-14-16,0 5-33 0,0 2-27 15,6 7-43-15,1-6-47 0,-4-10-61 16,4-1-82-16,4 0-157 0,1-4 34 15,22 7-132-15,2-6-52 0</inkml:trace>
  <inkml:trace contextRef="#ctx0" brushRef="#br0" timeOffset="-128630.04">28543 14174 1569 0,'0'0'-8'16,"10"-8"26"-16,-10 8 31 15,6-7 20-15,-6 7 17 0,0 0 20 0,8-7 18 16,-8 7 3-16,0 0 14 0,0 0-9 15,0 0-4-15,0 0 12 0,0 0-18 0,0 0 1 16,0 0-11-16,0 0-6 0,0 0-22 16,0 0 3-16,0 0-15 0,-65 13-1 15,43-4-10-15,-2 1 10 0,-9 5-27 0,-21 2 1 16,1 4-3-16,3 1-7 0,-10 3-2 16,3-7 2-16,1 4-4 0,-1-1-8 0,4 0-5 15,0-3-1-15,9-5 11 0,15-1-8 16,-6 1-7-16,13-2-2 0,-2-4 3 15,7-2 5-15,-2-1 8 0,8 2 12 16,-2-3 8-16,13-3-1 0,-20 1 1 16,20-1-3-16,0 0-3 0,-20-14-6 0,20 2-5 15,-3-5-5-15,6 0 0 0,1-8 3 16,5-2-8-16,-2-5 6 0,10-18-1 0,7 0 4 16,-5 1 9-16,4-2 9 0,-2-2 2 15,6 6 14-15,-8 2 11 0,5 2 8 16,-1 6 12-16,-4 6 24 0,-5 9-3 15,-4 5 3-15,0 2-16 0,-6 1-11 0,-1 6-17 16,0-1-18-16,-3 9 1 0,10-4-9 16,-10 4-2-16,0 0-1 0,17 27 3 15,-10-4 2-15,-1 12-11 0,-3 5-7 16,4 12-9-16,3 9 0 0,0-4 11 0,-3 2 3 16,3 4-15-16,-3-3 1 0,2 1-6 15,1-3 6-15,4 0 4 0,-8-5-20 0,4-10-33 16,-7-11-40-16,5 0-49 0,-2-1-43 15,1-9-41-15,-1-7-47 0,5-1-78 0,-2-3-98 16,-2-8-154-16,7-3-50 0,-14 0 66 16,30-15-446-16,-14-1-480 0</inkml:trace>
  <inkml:trace contextRef="#ctx0" brushRef="#br0" timeOffset="-128213.75">29422 13891 2913 0,'8'-8'-26'0,"2"-5"17"15,2 1 3-15,6-5 10 0,-2 3 0 16,1 2 7-16,3-1-1 0,-4 2-3 0,1 7 4 15,0 0-1-15,0 1-5 0,-17 3 2 16,26 4 1-16,-13 2 4 0,-3 6 7 16,1 1 2-16,-8 2 4 0,-3 4-4 0,0 9 7 15,-3 3-3-15,-8 16 10 0,1 0 19 16,-3-2-6-16,-10-1 13 0,9 2-18 16,-2-11 13-16,6-5-19 0,-4 1 18 0,8-6-18 15,-4-3 3-15,3-3-5 0,0 4-8 16,4-8 0-16,0-3 2 0,3 1-2 15,0-1-8-15,-3-2 15 0,3-10 4 0,3 18 9 16,3-11-3-16,5-1 0 16,2-1 0-16,0-1-4 0,7-1-8 0,7-3-18 15,3 0-66-15,3-5-51 0,4 5-63 16,7-2-86-16,-1-9-120 0,-1 4-151 16,2-4 50-16,13 0-250 0,-4-10-216 0</inkml:trace>
  <inkml:trace contextRef="#ctx0" brushRef="#br0" timeOffset="-127931.23">30592 13827 2276 0,'4'-19'195'0,"-4"2"38"0,7 3 33 0,-7 3 17 16,0 4-5-16,0 7-7 0,3-12-29 16,-3 12-23-16,0 0-28 0,0 0-12 15,0 0-20-15,0 0-7 0,0 0-11 16,10 40-5-16,-4-12-3 0,5 16-9 0,-1 6 6 15,3 3-8-15,-6 1-17 0,3 0-5 16,0-2-5-16,3 0-17 0,-3-4-7 0,-3-8-1 16,-4-5 0-16,0 1-13 0,4-10-4 15,-7-5-49-15,4-2-19 0,2-2-43 16,-3 0-33-16,1-5-42 0,-4-5-72 0,0-7-78 16,0 0-88-16,0 0-113 0,0 0-194 15,0 0 43-15,-17-32 74 0,17 14-432 16,0 0-469-16</inkml:trace>
  <inkml:trace contextRef="#ctx0" brushRef="#br0" timeOffset="-127296.54">26746 15348 3010 0,'-13'-15'130'0,"13"6"39"0,0 9 21 0,-7-12 16 15,7 12-10-15,0 0-21 0,-3-7-19 16,3 7-17-16,0 0-14 0,0 0-12 15,0 0-9-15,-11 28-6 0,11-13-9 16,0 3-2-16,4 11-6 0,-4 3-2 0,7 6-2 16,-4 13-5-16,1-9-8 0,2 10-11 15,-3-7 1-15,-3-9-5 0,3 3-4 16,1-3-5-16,0 3-13 0,-1-4-27 0,0-8-32 16,1-2-46-16,-1-7-35 0,0 2-42 15,0-5-46-15,0-5-68 0,5-5-94 0,-2-3-129 16,-6-2-101-16,30-13 48 0,-17 4-403 15,4-7-427-15</inkml:trace>
  <inkml:trace contextRef="#ctx0" brushRef="#br0" timeOffset="-126944.49">27933 15255 2808 0,'10'-7'54'0,"-10"7"58"0,0 0 17 16,3-11 37-16,-3 11 21 0,0 0 5 15,0 0-6-15,0 0-19 0,0 0-12 0,0 0-17 16,0 0 9-16,0 0 30 16,0 0 0-16,-7 50-5 0,7-25 16 0,-3 4-2 15,3 10-6-15,-3 1-8 0,0 14-18 16,-4-1-9-16,7-7-12 0,-3-7-14 0,-1-2-13 15,4 4-13-15,0-7-6 0,0 2-11 16,-4-9-3-16,8 1-5 0,-4-3-16 16,0-5-15-16,0 0-31 0,0-8-26 0,0 1-25 15,0-6-44-15,0 1-55 0,0-8-59 16,0 0-64-16,0 0-69 0,0 0-71 0,7-28-93 16,-7 16-146-16,3-6 16 0,10 1 69 15,-6 2-457-15,0-9-494 0</inkml:trace>
  <inkml:trace contextRef="#ctx0" brushRef="#br0" timeOffset="-126228.7">29530 15495 2981 0,'3'-21'3'0,"0"5"38"0,4-2 1 16,-1 1 1-16,8-1 1 0,2 3 1 15,4-2 2-15,4 6-7 0,0 1 5 16,1-1-8-16,-1 10-5 0,3 2-8 15,3 7 7-15,0 3-5 0,0 6 13 16,-7 8-8-16,1 13-4 0,-8-5 6 0,-9-4-16 16,-4 2 10-16,-10-2-10 0,-6 4 10 15,-7 7 8-15,-4-1 6 0,-6-7-7 0,0-1 15 16,-3-8 3-16,6-9 7 0,2-3-7 16,1-1 5-16,0-6-4 0,1-1 1 15,0-7-14-15,3-3 2 0,0-4-2 16,0-4-9-16,3-2-5 0,7-4-4 0,0-4-1 15,3 3-12-15,4-3-4 0,0-3-26 0,6 0-42 16,3 3-38-16,5 0-40 0,-1-1-53 16,17-10-61-16,-1 11-83 15,8-7-151-15,5 7-16 0,1 0 57 0,7 3-187 16,4 1-132-16</inkml:trace>
  <inkml:trace contextRef="#ctx0" brushRef="#br0" timeOffset="-125880.59">31046 15133 1906 0,'20'-6'70'0,"-7"1"22"0,1-1 8 0,-4 2 2 16,-10 4-1-16,27-3 3 0,-27 3-9 16,30 7-5-16,-17-1-2 0,4 5-1 15,-1 1-6-15,1 8 0 0,-7 2 22 16,4 3 4-16,-8 3-4 0,-6-2 2 15,0 7-6-15,-6 1-5 0,-8 13-5 0,4-12-2 16,-14 5 6-16,-2 0 4 0,-8-11 1 16,4-4 5-16,4-12-1 0,-1-2-12 15,7-10-8-15,-3-2-4 0,-1-6-11 0,5-1-5 16,-11-13-6-16,10-1-7 0,2-2-9 16,-1-2-6-16,5-4-5 0,8 0-6 0,2 2-5 15,-2 3-21-15,3-3-26 16,0 3-35-16,3 6-43 0,3-1-41 0,0 0-42 15,0 3-51-15,4-1-59 0,7-3-83 16,-5 7-158-16,7-4 24 0,-2 7 56 16,-1 0-193-16,-2 1-149 0</inkml:trace>
  <inkml:trace contextRef="#ctx0" brushRef="#br0" timeOffset="-124697.2">29729 16295 2157 0,'-10'-10'263'0,"4"-1"20"16,-5 2 5-16,8-1-2 0,3 10-24 0,-6-10-28 15,6 10-21-15,0 0-18 0,0 0-23 16,0 0-9-16,0 0-16 0,-13 32 7 16,10-10-10-16,3 14-4 0,-5-1-5 0,5 1-2 15,0 25-11-15,5-16-14 0,-5 10-1 16,6 1-16-16,-3-14-7 0,0 10 7 0,1-13-1 15,-1 0-11-15,0-11-8 0,0-2-12 16,2-1-9-16,-5-4-13 0,3-6-38 16,0 2-11-16,-3-4-30 0,0-4-37 15,0-9-64-15,6 11-70 0,-6-11-61 16,7 0-67-16,-7 0-79 0,14-15-113 0,-4 5-102 16,-1-2 49-16,8-6-461 0,4 0-521 15</inkml:trace>
  <inkml:trace contextRef="#ctx0" brushRef="#br0" timeOffset="-124260.52">30743 16373 3071 0,'3'-13'32'0,"4"1"24"15,6-5 51-15,0 1 4 0,4 0 2 16,-1-2 9-16,1 4-10 0,1 2-11 0,4 2-15 16,-2 0-9-16,1 6-2 0,-5 4-8 15,8 4-10-15,-8 6-5 16,4 1 1-16,0 10-5 0,-4 4-5 0,-5 4-7 0,-4 2 0 15,-1 5-4-15,-12-3 3 16,2 6-4-16,-6-4-3 0,-10 12-3 0,-3-4-2 16,-4-3 3-16,0-8-1 0,5-7-2 15,-5-5 0-15,6-8-3 0,-5-5 2 16,10-7-2-16,-2 0-2 0,-2-7-4 0,4-2-7 16,-1-7-3-16,1-3-8 0,2-5-3 15,4-1-4-15,4 4-8 0,-1-8-13 16,0 4-11-16,7 6-37 0,0-3-32 0,4 2-39 15,-1-1-38-15,-3 7-48 0,7 2-51 16,-1 1-92-16,-3 1-159 0,4 3 61 16,3-1-291-16,-10 8-259 0</inkml:trace>
  <inkml:trace contextRef="#ctx0" brushRef="#br0" timeOffset="-123697.14">27749 16752 2249 0,'13'-15'18'0,"1"1"8"0,-1 1 14 0,4 5 4 16,-4 1 4-16,-2-1-2 16,5 6 0-16,1 2 2 0,-17 0-2 0,33 7 2 15,-13 3-3-15,7 8 6 0,-1 2 0 16,-9 5 2-16,0-3-4 0,-11 3-7 16,5 3 12-16,-5 5-6 0,-6-7 7 0,0 2 0 15,-6-6 9-15,-5 2 0 16,1-2 11-16,-3-5 8 0,0 1 13 0,-4-6 8 0,-3-5-18 15,4-1 3-15,-1-5-10 0,17-1-4 16,-43-16-10-16,16 0-1 0,3-2-10 16,4-3-7-16,4-4-1 0,2-4-5 0,1 3-17 15,4 2-2-15,1-1-25 16,5 4-63-16,0 3-44 0,3 3-63 0,3 0-92 16,-3 2-128-16,3 1-148 0,-3 12 40 15,0-17-277-15,0 17-268 0</inkml:trace>
  <inkml:trace contextRef="#ctx0" brushRef="#br0" timeOffset="-123314.3">27003 16899 2254 0,'0'0'-2'0,"0"0"15"0,3-14 9 0,-3 14-7 16,0 0 9-16,0 0-8 0,0 0 2 15,0 0 7-15,0 0-1 0,0 0 5 16,13 30 3-16,-10-15 2 0,5 4-1 0,-16 2-3 16,13-1-3-16,-10 2 3 0,-1 1-1 15,3-3 5-15,-1-2 8 0,-5 1 13 16,1-5 10-16,-5 3-4 0,1-5 14 0,1-7-3 15,-2 0-2-15,-4-5 20 0,17 0-27 16,-33-10 2-16,13-2-2 0,-3-6-11 16,6-6 2-16,0-1-16 0,0 0 4 15,4-1 4-15,3 1-7 0,3 0-15 0,4 1-6 16,3 5-34-16,0 2-35 0,3 2-53 16,4 2-58-16,0 2-73 0,3 4-107 15,0 3-145-15,-10 4 53 0,26-3-209 0,-2 3-140 16</inkml:trace>
  <inkml:trace contextRef="#ctx0" brushRef="#br0" timeOffset="-122563.74">25960 17698 1921 0,'-14'0'60'15,"14"0"18"-15,0 0 10 0,-23 1 11 0,23-1 11 16,0 0-7-16,0 0-16 0,0 0-5 15,-14 3-3-15,14-3-4 0,0 0 11 0,0 0-17 16,0 0 2-16,0 0-5 0,60-4 2 16,-33 1-4-16,3 0-1 0,7 3-1 15,3 0 2-15,10 0 3 0,3 0 0 0,28 0-4 16,-2 0-3-16,-5-3-1 0,9 6 0 16,-3-3-4-16,4 0-7 0,5 0-9 15,1 0 4-15,20-3-8 0,1 1-7 16,1 0-1-16,2 2-3 0,9-5 6 0,1-1-9 15,-1 2-1-15,-6-2-2 0,-5-6 3 0,5 5 0 16,-6-3-2-16,-11-2-5 16,-17 3-6-16,-7 1 9 0,2 0-1 15,1-1-6-15,-5 0-2 0,-1-1 3 0,-3-4-9 16,7 6 8-16,-8-5-6 0,4 1 3 16,1-5 1-16,3 6-2 0,0 1-2 0,-4-1-1 15,-4 4 7-15,9-4-11 0,-9 0 1 16,12 3 5-16,-8 1-7 0,4 1 1 15,-4 2-2-15,-3-4 6 0,7 2 1 0,-11-2 7 16,1-3-7-16,2 5 3 0,-5 2 0 16,0-3-1-16,-1-1 9 0,1-2-5 15,-1 3-4-15,0 2-1 0,0 0 1 16,7-3 2-16,-3 1 3 0,2-1-2 16,-1 2 1-16,5-2 0 0,-7-3-8 0,1 1 2 15,-7 0 4-15,-3-1-3 0,-7 4-3 16,-10 3-1-16,-7-1 7 0,0-4-6 15,-3 5-3-15,-6 0 7 0,-1-2-1 0,-3 4-4 16,-3-1 1-16,-4-3 4 0,1 5 4 16,-14 1-12-16,16-3-3 0,-16 3-9 0,10-7-27 15,-10 7-17-15,0 0-40 16,0 0-15-16,-20-15-37 0,20 15-40 0,-17-10-38 16,7 2-60-16,-3-2-104 0,0 3-112 15,-4-7 47-15,4 6-226 0,3 2-178 16</inkml:trace>
  <inkml:trace contextRef="#ctx0" brushRef="#br0" timeOffset="-121663.47">25786 16999 2040 0,'6'-12'58'0,"-1"5"19"0,-5 7 12 0,3-15 11 16,-3 15 8-16,0 0-18 0,0 0-2 15,-11-13-10-15,11 13-8 0,0 0-1 16,-33 8-13-16,17-3-9 0,-5 3-3 0,-2 0 6 16,0 1 6-16,-4 0 2 0,-6 2-8 15,0 2 18-15,-5-5-20 0,-1 1 8 16,5-4 16-16,1-2-10 0,6-3 12 0,4 0 8 16,-10-3 5-16,-1-2-1 0,-2-5-5 15,16 0-2-15,-3-4-7 0,6-2-9 0,4-4-4 16,5-2-6-16,5-6-5 15,10 0-10-15,0-4 1 0,3-1-5 0,-1 1-1 16,12-8-9-16,-1 9 0 0,-7 6-3 16,7 3 0-16,0 0-5 0,-6 7-4 15,-1 5-4-15,-3 0 1 0,3 5-1 0,-13 5-6 16,24 0-1-16,-24 0-2 0,22 15 0 16,-11 0 3-16,-1 2 0 0,-1 13 6 0,-1 1-4 15,1 1-1-15,-5 18 1 0,5 5 2 16,-12 0 6-16,3 4 16 0,-3-3 6 15,-7 4 9-15,1-1 1 0,1-3 0 0,2-5-3 16,-1-1-1-16,1-7-2 16,6-11-1-16,0-3-2 0,3-4-3 0,0-5 0 15,4-1 3-15,-1-1 1 0,5-4 0 16,5 0-9-16,1-4-1 0,2-5-6 0,2 2-17 16,2-4-27-16,1-6-49 0,6-2-58 15,6-2-65-15,24-9-83 0,-3-6-129 16,19-10-189-16,2-11 23 0,1 0 66 0,1-1-338 15,3-9-332-15</inkml:trace>
  <inkml:trace contextRef="#ctx0" brushRef="#br0" timeOffset="-120997.74">31296 17655 2501 0,'-10'-7'45'0,"7"-6"13"0,3-2 14 16,3 1 11-16,7 6 20 0,1-13-6 0,5 4-6 16,7-1 1-16,1 3 0 0,-2 2-17 15,-4 5-3-15,2 1-7 0,3 6-9 16,-6 2-11-16,-1 5 2 0,-2 6-4 0,-5 6 7 15,-5 3-8-15,-1 8-9 0,-10 3-3 16,-6 13 5-16,-4-2-1 0,-9 0-5 16,-4-4 6-16,-7-2-16 0,-6-6 2 0,-7-1 16 15,4-10 4-15,5-5-6 16,11-8 11-16,3-4-1 0,4-3-9 0,0-6 6 16,-1-1-9-16,1-12-8 0,7-5-1 15,-2-1-5-15,12-4 3 0,0-2-15 16,2 2-4-16,4 0 3 0,4 3-22 0,-1-2-25 15,0 0-42-15,0 9-47 0,-3 1-45 16,0 4-50-16,0 1-70 0,3 2-149 16,-3 11-73-16,0-14 48 0,0 14-208 0,0 0-173 15</inkml:trace>
  <inkml:trace contextRef="#ctx0" brushRef="#br0" timeOffset="-120646.2">30053 17877 2024 0,'0'0'52'0,"6"-25"8"16,-6 25-1-16,13-10 0 0,-13 10-3 0,17-3 1 15,-17 3 1-15,0 0 1 0,24 16-1 16,-18-4 2-16,4 2 0 0,-10 7 3 15,3 0-1-15,-3 5-1 0,0-1 3 0,-6-1-7 16,-1 1-9-16,1-6 24 16,-5 3 1-16,-2-5 15 0,-4 1 3 0,-2-3 6 15,-1-2 2-15,-4-5 1 0,-2-4-10 0,3-6-6 16,2-4-7-16,-2-2-9 16,0-5-5-16,3-2-10 0,-1-7-6 0,2-2-13 15,2-2-7-15,1-2-21 0,5 0-46 16,2 3-42-16,-4-3-34 0,2 9-45 15,5 1-41-15,-1 1-72 0,1 5-116 0,-5 1-111 16,1 4 47-16,10 7-215 0,-17-7-164 16</inkml:trace>
  <inkml:trace contextRef="#ctx0" brushRef="#br0" timeOffset="-120180.64">28390 17945 1996 0,'6'-21'51'0,"-3"9"17"16,1-1 11-16,2 1-5 0,1 2-7 15,0 0-5-15,-1 3-4 16,-6 7 2-16,17-5-2 0,-17 5 1 0,0 0-3 16,31 18 6-16,-19-4-19 0,1 4 7 15,-2 4-7-15,-1 0 5 0,-1 2-4 16,2-2-6-16,-8 6-2 0,7 1-3 0,-10-4-2 16,0 3-4-16,-3-3-5 0,3 0 4 15,-7-6-2-15,1-1-2 0,-2 0 7 16,-1-8 9-16,-1 0 10 0,-4-3-4 0,-2-5-16 15,16-2-5-15,-30-2 10 0,13-5 8 16,-3-6-20-16,0 1 6 0,0-12 2 0,4 7-14 16,-5-5 7-16,8 4-3 15,3 0-16-15,0 4 2 0,4-1-2 16,2 0-35-16,1 1-36 0,6-3-41 0,1 6-45 16,-1-3-49-16,10 0-76 0,-3 2-163 15,3-1-9-15,8 1-205 0,-2-1-151 16</inkml:trace>
  <inkml:trace contextRef="#ctx0" brushRef="#br0" timeOffset="-119680.22">27296 18052 1943 0,'-3'-13'32'0,"-4"-2"12"0,1 3 4 15,6 5 3-15,0 7-3 0,-11-16-8 0,11 16 1 16,-3-9-4-16,3 9-3 16,0 0-2-16,0 0-1 0,0 0 0 0,0 0-7 15,14 30-1-15,-8-13 5 0,-3 5-7 16,4 2 0-16,-7 1 0 0,-3 1-2 16,3 6 6-16,-7 4-5 0,1-8 1 0,-5 0 6 15,1-6 4-15,-6 3 1 0,6-8 9 16,-10 1 11-16,-3-6-7 0,-1-5 6 15,-3-1 6-15,4-5-3 0,-3-2-6 0,-7-6 1 16,-2-4-1-16,5-2 4 16,0-6-17-16,-3-12 3 0,-3-4-13 0,16 8 7 15,6 0 0-15,5 4-11 0,5 3 11 0,1 2-21 16,-1-1-6-16,8 1-42 16,6 5-35-16,6 1-46 0,11 5-59 0,-7-3-98 15,7 4-199-15,6-2 40 0,10 4-201 16,-5-3-132-16</inkml:trace>
  <inkml:trace contextRef="#ctx0" brushRef="#br0" timeOffset="-117313.53">17009 15548 1984 0,'-3'-11'130'16,"-3"-2"5"-16,6-1-1 0,9-5 10 0,8-2-21 15,7 0-5-15,-2 5-7 0,19-12-10 16,-8 10-24-16,-3 5-8 0,-3 5 3 0,3 4-11 16,-4 4 4-16,-2 4-24 0,-1 10 13 15,4 5-5-15,-8 5 4 0,-5 2 6 0,-4 8 2 16,-7-2 0-16,-3 5 4 0,0 1 5 16,-16 12 11-16,-4 0 15 0,-4-3 1 15,-3-3 6-15,5-1 2 0,-2-2-4 0,4-4-11 16,0-9-6-16,10-6-9 15,0-1-10-15,-3-7-1 0,10 1-5 0,-4-5-9 0,3 1 0 16,1-3-4-16,3-8-2 16,10 11-3-16,-10-11-4 0,30 3-7 0,-10-6-15 15,10-2-30-15,10-5-37 0,20-2-47 16,0-4-62-16,0-6-46 0,0 0-55 0,13-9-48 16,-26 2-51-16,-1-1-54 0,8 0-68 15,-10-3 6-15,-8 4-315 0,1-13-280 16</inkml:trace>
  <inkml:trace contextRef="#ctx0" brushRef="#br0" timeOffset="-117013.6">18079 15466 2254 0,'21'-25'-43'0,"-5"7"18"0,1 0 26 16,-4 0 20-16,1 5 15 0,-4 1 17 15,2-2 14-15,9 6 20 0,-8-2-3 0,4 3 10 16,-8 0-4-16,9 7 15 0,-18 0-3 16,36 17-3-16,-12-5-2 0,-1 13 11 15,3 13-8-15,-9-6 4 0,0 15-7 0,-4-1-4 16,-13-9-2-16,0 3 1 0,0-2-3 15,-13 12-6-15,6-11 6 0,-9 1-2 0,-5-2 12 16,-2-8 1-16,0-10-2 16,-4-5-2-16,1-5-7 0,-4-5-11 0,3-5-3 15,-10-10-8-15,-10-10-10 0,4-5-4 0,10-5-7 16,3-6-2-16,6-7-6 16,8 2-8-16,-1 7-12 0,14 5-13 0,-7-3-26 15,10 7-33-15,0 4-36 0,0-5-46 16,3 2-45-16,7 2-54 0,3 3-57 0,-2-2-64 15,8 4-114-15,-2 2-51 0,7 5 53 16,3 0-323-16,-5-1-278 0</inkml:trace>
  <inkml:trace contextRef="#ctx0" brushRef="#br0" timeOffset="-114178.58">27759 11269 2342 0,'-6'-12'41'15,"-4"-1"19"-15,-1 1 7 0,-5-8 6 16,-1 2 22-16,-6 0-7 0,3 1-2 15,-7 1-3-15,1-1-2 0,3 9-6 0,-4-3 4 16,-3 1-16-16,3 7-6 0,1 3 8 16,-11 6-21-16,7 1 5 0,-11 5-10 0,-2 9-5 15,4 7 1-15,-2-2-1 0,8 6-3 16,0 7 4-16,13 3-13 0,6-9 8 0,1 11-3 16,10-6 7-16,3-2-5 0,7-4-4 15,2 0-6-15,5-3-1 0,-1 0 4 16,7-4-6-16,0-5 5 0,0-5 5 0,7-4-3 15,-7-4 5-15,6-6 0 16,4-5-7-16,8-4-1 0,-5-6 1 0,13-11-2 16,-2-7 4-16,-8 3 4 0,-6-9 7 15,0 1 15-15,-3-1 7 0,-4-2 15 0,-6 11 7 16,-7-4 9-16,3 6 12 0,-3 4 14 16,-7 9 15-16,7-4 9 0,-6 2-1 15,3 4-19-15,-1 2-5 0,-3-1-20 0,-3 11-3 16,7-7-14-16,-7 7-10 0,0 0-9 15,0 0 2-15,20 32-12 0,-17-15-2 0,7 5-3 16,1 3 4-16,2 4-5 0,4 11-6 16,-1 1-3-16,4-1-2 0,-4-5-7 15,-2-5-25-15,-1-1-39 0,4-1-44 16,-1 0-50-16,5-3-60 0,-4-6-42 0,-1-2-65 16,1-3-74-16,3-7-98 0,-7-7-160 15,7 0 69-15,0-7 52 0,1-7-360 16,4 0-356-16</inkml:trace>
  <inkml:trace contextRef="#ctx0" brushRef="#br0" timeOffset="-113996.71">28350 11340 2645 0,'0'0'96'0,"-7"-14"38"0,7 14-12 0,0-11 8 16,3-3-18-16,11 7-4 0,-5-5-25 15,8-5 6-15,6-4-9 0,1 3-8 0,2-1-3 16,11-6-12-16,-4 2-7 0,-6 7-6 15,6-1-13-15,-6 0-55 0,0 8-59 16,-10 2-67-16,-1-4-70 0,1 4-76 0,-4 0-85 16,1 1-109-16,-8 3 46 0,-6 3-180 15,10-2-122-15</inkml:trace>
  <inkml:trace contextRef="#ctx0" brushRef="#br0" timeOffset="-113830.06">28513 11326 1855 0,'-14'18'27'0,"4"-7"6"15,7-1 14-15,0-6 15 0,3-4 11 0,0 0 1 0,13 13 2 16,-13-13-2-16,23 2-3 16,-2-4-8-16,-21 2-14 0,39-7-3 0,-12 1-6 15,0-1-9-15,0-4-34 0,-5 4-53 16,5-3-32-16,10 1-42 0,-7-7-65 16,-3 0-72-16,13-9-373 0,0-3-138 0</inkml:trace>
  <inkml:trace contextRef="#ctx0" brushRef="#br0" timeOffset="-113546.91">29229 10890 1874 0,'14'-15'33'0,"-1"-1"33"0,-6 7 21 16,2-1 10-16,-1 2 8 0,-2-5 8 15,1 9-7-15,2-4-6 0,-1 1-6 16,-8 7-13-16,13-7-1 0,-13 7-6 0,23 1-11 16,-23-1-4-16,24 24-11 0,-11-8-6 15,-4 9 1-15,-1 3 1 0,-2 7-9 16,-6 0-8-16,0 2 2 0,-6-1-4 0,3 2 2 15,-8-5-1-15,8 0-7 0,-7-5 6 16,4-6-9-16,-2 1-8 0,5-4 5 0,0-2-8 16,3-3 5-16,0-2 5 0,0-5 2 15,0-7-2-15,0 18 7 0,9-11-7 16,-9-7 6-16,14 8-4 0,-1-5 2 16,-13-3 0-16,21 6-5 0,-9-6-16 15,-12 0-11-15,27 0-51 0,-10 0-65 0,-1-3-92 16,5 0-124-16,2-8-138 0,0 0 41 15,7-3-221-15,4-3-159 0</inkml:trace>
  <inkml:trace contextRef="#ctx0" brushRef="#br0" timeOffset="-113227.53">30140 10844 2053 0,'0'0'123'15,"16"-12"6"-15,-10 6-3 0,2-1-6 0,-8 7-3 16,16-4-17-16,-16 4-11 15,24 3 2-15,-8 4-16 0,-2 2-5 0,2 8-11 0,-2 1 0 16,-5 3-11-16,2 7 2 16,-5-3 1-16,-2 7-8 0,-4-6 7 0,-4-1-14 15,-6 6-12-15,-3-4 18 0,-4-4-9 16,-9-4-5-16,-1 2 7 0,-3-9-9 16,3-2 17-16,0-7-19 0,4-6 15 0,-1-1-20 15,2-6 0-15,1-2-1 0,-2-12-12 16,7-1-6-16,2 0-8 0,4 6 5 15,0-9-13-15,3 6-11 0,7 2-11 0,-3-1-39 16,6 5-35-16,-3-2-44 16,4 2-64-16,-1 4-75 0,4-1-146 0,3 5-25 15,-4 1-210-15,8 0-170 0</inkml:trace>
  <inkml:trace contextRef="#ctx0" brushRef="#br0" timeOffset="-110846.74">27636 12237 2024 0,'-13'-10'69'0,"-1"-1"30"15,-2 4 19-15,6 3-6 0,10 4 9 16,-30-3-16-16,16 3 0 0,14 0 11 16,-43 10-21-16,20 3-14 0,-4 3 12 0,0 2-16 15,0 6 4-15,-6 9-9 0,3 6-2 0,4 3-1 16,3 2-6-16,9-5 0 15,7-4 5-15,4 2-18 0,3 1 1 0,3-12-11 16,7 20 9-16,7 0-5 0,10-7-4 16,3-9-9-16,3-5-17 0,7-2-34 15,10-3-79-15,7-7-83 0,-11-9-115 0,-2-4-164 16,2-7-53-16,14-7 65 0,-6-5-231 16,0-1-174-16</inkml:trace>
  <inkml:trace contextRef="#ctx0" brushRef="#br0" timeOffset="-110679.92">28093 12525 2054 0,'0'0'69'0,"-10"-9"6"15,10 9-8-15,0-11 4 0,0 11-11 16,13-21-6-16,4 7-4 0,-1-1-6 16,8 0-13-16,2-3-47 0,1 4-65 0,-3-4-76 15,6 0-95-15,-8 5-149 0,-8 4-167 16,2 0-68-16</inkml:trace>
  <inkml:trace contextRef="#ctx0" brushRef="#br0" timeOffset="-110529.83">28069 12647 1695 0,'-13'15'26'0,"0"0"1"16,9-8 9-16,1 0 9 0,3-7-2 15,10 11 0-15,-10-11-6 0,34 0-1 16,-12-2-5-16,16-7-2 0,-5 2-8 0,7 0-29 15,-7-5-52-15,3-1-62 0,-6-5-58 16,18-4-398-16,-15 5-79 0</inkml:trace>
  <inkml:trace contextRef="#ctx0" brushRef="#br0" timeOffset="-110212.49">28756 12187 1692 0,'10'-17'26'0,"-3"5"11"15,3 1 12-15,0 1 7 0,3-2 3 16,1 2-2-16,-5 0-9 0,5 0-3 0,2 5 2 16,-2-1-1-16,-14 6-5 0,26 6 5 15,-9 1 2-15,-4 4-6 0,-5 1 2 0,1 8 6 16,1-1 1-16,-7-1 4 0,0 7-5 16,2 3 6-16,-5 0 3 0,-11 4-3 15,8-2 2-15,-4-3 3 0,7 1-11 0,-3-3-4 16,-3 2-16-16,1-4 21 0,2 2-7 15,6-9-1-15,5 8-21 0,-5-9 10 16,3 0 0-16,7-1-8 0,5-1-4 0,2-2-31 16,2-3-44-16,5 3-44 15,3-8-53-15,0-6-65 0,4 1-86 0,6-8-124 16,6-8 18-16,5-7-135 0,-5 5-48 16</inkml:trace>
  <inkml:trace contextRef="#ctx0" brushRef="#br0" timeOffset="-109930.45">29946 12115 1643 0,'14'-3'55'16,"-14"3"14"-16,16-3 10 0,-16 3 5 15,0 0 4-15,27 13 3 0,-17-1-2 0,-3 4 3 16,-1 4 1-16,-3 1 0 16,-3 4-2-16,-6 4-15 0,0 3-8 0,-8 0 0 15,-10 9-4-15,-2-7 1 0,-7 7-7 16,-1-8 1-16,-3-7 7 0,1-5 9 15,6-6-20-15,-3-5 11 0,6-6-8 0,3-5-3 16,5-5-13-16,-5-5 10 0,4 0 0 16,7-7-10-16,-1-3 3 0,8-4-13 0,2 0-7 15,4-1-15-15,0-2 9 0,4 0-22 16,-1-4-15-16,4 5-28 0,3-1-32 16,0 1-44-16,0 4-48 0,0 1-69 0,0 2-100 15,4-1-142-15,-2 3 36 0,1 7-160 16,1 1-104-16</inkml:trace>
  <inkml:trace contextRef="#ctx0" brushRef="#br0" timeOffset="-106929.75">31033 11275 1803 0,'-3'-28'63'0,"-5"6"20"16,8-6 20-16,0 6 13 0,4-2 19 16,-4 3-6-16,-4 0 28 15,4 2 1-15,0 4 12 0,0-1-16 0,0 7-9 16,4-4-20-16,-4 13-18 0,0 0-11 16,0 0-8-16,0 0-7 0,0 0-8 0,0 39-2 15,-4-8-10-15,12 19 8 0,-5 5-1 16,-3 5 0-16,3 2 0 0,7-2 0 15,0 4-7-15,0-2 6 0,-3 1-7 0,9-6-3 16,1-7-7-16,0-3-2 0,6-8 1 16,-9-10-1-16,-1-4-4 0,1-8 6 0,2-2 12 15,1-5 7-15,2-6-2 16,1 0 0-16,4-8-8 0,3-2-4 0,6-9-7 16,10-7-2-16,-13-3-5 0,7-7-1 15,-11-10-4-15,1 8-6 0,-10 2 0 16,-4 4-5-16,0 0 1 0,-5 6-6 0,-8 2-8 15,0 0-3-15,-11 3-15 0,-2 2-15 16,-11-2-14-16,1 9-20 0,-17-1-14 0,0 1-15 16,7 7-3-16,-14 1-19 0,1 0-10 15,-1 1-18-15,4 7-19 0,-1 3-9 16,7-5-21-16,4 5-26 0,6-1-16 0,11 1-40 16,5-10-52-16,8 5-94 0,3-6-93 15,0 0 44-15,0 0-198 0,0 0-153 16</inkml:trace>
  <inkml:trace contextRef="#ctx0" brushRef="#br0" timeOffset="-106761.9">31826 11415 1962 0,'7'-6'47'0,"3"-2"5"0,3 0-3 15,7-3-5-15,4-2-2 0,6-5-3 16,6 7-7-16,15-10-1 0,4 3-3 0,-11 7-6 15,-7-3-3-15,3 7-36 0,0 0-63 16,-7 0-97-16,-3 2-132 0,-3-1-298 0,-4 2-106 16</inkml:trace>
  <inkml:trace contextRef="#ctx0" brushRef="#br0" timeOffset="-106580.33">31976 11572 1804 0,'-37'15'40'0,"14"-5"9"0,3-6 7 15,3 7 7-15,4-8 8 0,13-3-9 16,-7 5-1-16,7-5-4 0,0 0-4 16,0 0-7-16,77-12-9 0,-37 4-2 0,13-5-3 15,-2 2-33-15,9 0-42 0,-17-3-53 16,-7 3-53-16,1-3-79 0,13-7-435 16,-10 3-159-16</inkml:trace>
  <inkml:trace contextRef="#ctx0" brushRef="#br0" timeOffset="-106180.1">32656 11180 1839 0,'10'-15'-91'0,"-3"0"25"16,3-3 37-16,-4 1 22 0,1 3 20 0,3-3 12 15,-3 2 6-15,7 3 7 0,-5-5 1 16,4 3-6-16,1-3-3 0,-1 9-3 0,4 1-3 16,-7 6-3-16,-10 1 1 15,23 1 2-15,-23-1-3 0,24 15-3 0,-18-5-2 16,1 5 1-16,-4 2-6 0,-6 7 3 0,0-2 0 15,-4 0 0-15,-4 3 1 16,2-1-5-16,-1-5-2 0,-1 1-1 0,8-8-3 16,-3 3 7-16,2-5 2 0,-2 1 0 15,6-11 1-15,0 0 2 0,10 13 2 16,-10-13 4-16,17 7 10 0,-17-7 5 0,16 1 5 16,-5 3 5-16,-11-4 1 0,19 14 6 15,-8-3 4-15,-2 2-1 0,4 3 0 16,1 1 4-16,-4 7 0 0,-4-2-2 0,-3 6 22 15,-3-3-28-15,-3 1 3 0,-6 6-8 16,-9-6-7-16,-7 10 6 0,4-9-2 16,-2-4-4-16,-4-3-7 0,0-5 3 15,0-2 0-15,5-5-20 0,-8-1-5 16,6-6-30-16,1 2-26 0,-1-6-17 0,1 3-19 16,3 0-20-16,-4-1-31 0,8 1-29 15,-4-3-50-15,0-1-60 0,4 3-110 16,3-2-286-16,-1-1-161 0</inkml:trace>
  <inkml:trace contextRef="#ctx0" brushRef="#br0" timeOffset="-104545.6">8313 15108 1907 0,'-17'-11'-10'16,"-3"1"27"-16,-3 0 26 0,2-1 13 15,-9 3 12-15,4-1-5 0,-11 1 20 0,4 4 10 16,-24-6 12-16,11 5-15 0,-1 5 7 16,-3 0-7-16,-10 11-8 0,-3 3 4 0,6 4-9 15,-3 7 3-15,7 5-7 0,-11 8 5 16,-2 2-14-16,9 10-8 0,11 0-6 15,5 4-4-15,8 6 11 0,9-7-23 16,5 2 18-16,5 2-18 0,4 1 9 0,7-2-17 16,6 5 1-16,7 2 5 0,14 7 10 15,-4 0-17-15,13-2 8 0,-6-6-4 16,13 1 2-16,7-6 4 0,-1-10-8 0,11-1 13 16,-14-14 2-16,7-2-1 0,7 0 14 15,0-10 6-15,3-6-8 0,3-3 2 16,-7-4-2-16,-6-7-3 0,1 0-6 0,12-5 0 15,4-1-2-15,-14-1-7 0,4-2-2 16,-11-1-5-16,-6 3-1 0,-10-4-2 0,-3 4-1 16,3 0 3-16,-4-1-8 15,1 3-2-15,-6-3-2 0,-5 4-20 0,4-2-28 16,-4 6-40-16,5-2-40 0,-9 2-31 0,2-3-33 16,-1 3-37-16,1-2-49 15,-4-2-52-15,0 0-117 0,0-6-80 0,-7-1 57 16,1 3-231-16,-4-9-179 0</inkml:trace>
  <inkml:trace contextRef="#ctx0" brushRef="#br0" timeOffset="-104245.84">8436 15892 2098 0,'-9'-7'118'0,"-5"-1"16"0,14 8-9 16,-7-7 12-16,7 7-3 0,0 0-22 0,-13-5-25 15,13 5 4-15,0 0-3 16,0 0-9-16,0 0 8 0,50 12 1 0,-14-2 1 15,18 8-6-15,3 1-12 0,6 5 1 0,13 5-1 16,4 6-17-16,-13 5-4 16,-4 7 2-16,-9 3-2 0,-4 3-3 0,-17 7 6 15,-10-10-5-15,-6-2-4 0,-4 4-8 16,-9-9-2-16,-11 7 5 0,-9-3-3 0,-1-4-2 16,-13-1-3-16,0-5-2 0,-7-1-3 15,-3-4-7-15,1-4 3 0,-5-3-14 16,14-8-18-16,3-5-24 0,8-1-37 0,-2-6-28 15,8 3-35-15,-1-4-32 16,5 0-46-16,2 2-60 0,7-6-54 0,-10 3-125 16,10-3-24-16,0 0 44 0,0 0-180 15,0 0-109-15</inkml:trace>
  <inkml:trace contextRef="#ctx0" brushRef="#br0" timeOffset="-98328.77">29356 11747 1822 0,'-24'0'57'16,"24"0"29"-16,-19 0 25 0,19 0 13 16,0 0 36-16,-20 0-14 0,20 0 16 0,0 0 1 15,-4-14-10-15,4 14-10 0,21-24-3 16,1 8-6-16,16-9 1 0,18 0-15 16,14-6-13-16,7 2-7 0,6 1-11 0,4-1-9 15,3 4-8-15,0 0-11 0,-10 7-4 16,10-3-1-16,-27 3-7 0,-3 0-4 15,0 10-8-15,-17-3-12 0,-6-2-5 16,-7 6-28-16,-3-4-26 0,-7 10-16 0,-6-5-35 16,2 2-39-16,-2 1-25 0,-14 3-5 15,0 0-17-15,0 0-19 0,9 13-27 16,-9-13-30-16,-23 18-22 0,2-4-45 0,-4 1-80 16,-2 6-27-16,-14 8-133 0,1 0-55 15</inkml:trace>
  <inkml:trace contextRef="#ctx0" brushRef="#br0" timeOffset="-93212.3">16376 17689 1708 0,'0'0'93'16,"-20"3"7"-16,20-3-4 15,0 0 7-15,0 0-5 0,-16 0-4 0,16 0 15 16,0 0-4-16,0 0-2 0,-17 3 2 16,17-3 7-16,0 0 0 0,-13 7 11 0,13-7 22 15,-14 10 11-15,14-10-3 0,-6 8 3 16,6-8-4-16,-7 10 1 0,7-10-3 16,0 0-1-16,-3 7-2 0,3-7-10 0,0 0-1 15,0 0-5-15,0 0-9 0,0 0-2 16,0 0-7-16,0 0-4 0,60-23-18 0,-14 7-12 15,1-5 0-15,-4 0-25 0,0 4-11 16,-13 2-19-16,24-4-28 0,-21-1-48 16,3 8-49-16,2-1-46 0,-8 2-67 15,-4 4-48-15,-3 4-37 0,-6 1-44 16,-4 2-32-16,-13 0-53 0,14 2-55 0,-14-2-17 16,0 10-334-16,0-10-320 0</inkml:trace>
  <inkml:trace contextRef="#ctx0" brushRef="#br0" timeOffset="-93078.61">16653 17806 2394 0,'-27'29'-12'0,"13"-12"38"0,1-2 18 0,1-2 15 16,1-4 8-16,1 1 9 0,4-3 20 0,-2-1-7 16,8-6 20-16,0 0-26 15,0 0-22-15,0 0 7 0,57-20-2 0,-19-5-44 16,11-3-83-16,28-6-102 0,-1-9-111 16,14 1-186-16,4-1 29 0,13 3-202 15,23-12-129-15</inkml:trace>
  <inkml:trace contextRef="#ctx0" brushRef="#br0" timeOffset="-92593.14">18476 17185 2045 0,'0'0'191'16,"0"0"6"-16,-14 17-20 0,14-17-24 16,-6 10 7-16,-1-2-35 0,-5-1 2 15,-6 1-6-15,2 5-8 0,-4 1 6 0,-7 4-6 16,-16 8-3-16,-1 5-6 15,-2 2 1-15,-1-1-8 0,1 1-10 0,-5-3-7 16,-12 10-3-16,16-8-3 0,1-2 3 16,6-2-13-16,3-3-1 0,3-3 0 15,15-8-1-15,2-3 6 0,4 2 12 0,-1-6 17 16,4 1 14-16,4-4 23 0,-8 3 33 16,14-7 0-16,0 0-16 0,-22-1-1 0,22 1-11 15,-14-24-12-15,7 10 0 0,4-11-9 16,3-3-3-16,3-9-5 0,13-17-12 0,8-21 2 15,-7 1-6-15,10-1 5 16,3 0-8-16,-8 6 2 0,2 12 8 0,-7 1 13 16,2 9 4-16,2 1 5 0,-8 12-4 15,-3 11-16-15,0 5-12 0,-7 6-13 16,4-1-11-16,0 6-3 0,-7 7-8 0,16 0-39 16,-16 0-17-16,24 31 0 0,-14-5 0 15,10 20 0-15,-4 7 0 0,4 1 0 0,1 17 0 16,-2-2 0-16,8 1 0 0,-10-15 0 15,2 15 0-15,2-15 0 0,-1-5-208 0,-4 0-60 16,8-3-53-16,3-1-50 0,-11-17-48 16,1-4-42-16,-7-4-56 0,-3-8-88 15,3-9-92-15,-1-1 65 0,-9-3-624 16,0 0-716-16</inkml:trace>
  <inkml:trace contextRef="#ctx0" brushRef="#br0" timeOffset="-92261.06">18549 17290 3641 0,'11'-34'5'0,"-1"5"31"0,-1 4 18 0,5-3-6 16,2-1 15-16,-2-1-14 0,9-8-4 16,-3 9 1-16,-3 5-7 0,-7 10 4 0,3 3-6 15,-6 4-4-15,9 5-3 0,-16 2-11 16,27 9 4-16,-14 7 2 0,-9 0-4 16,-1 8-1-16,4 2 3 0,-7 5-2 0,3-1-10 15,0 2-1-15,-3-4-8 0,0-3 6 16,0 0-8-16,0-4 8 0,4-2-5 15,2-1-1-15,-2-4 0 0,0 2 3 16,-1 0 6-16,3-7 13 0,4 3 16 0,4 1 10 16,2-4 7-16,1 9 6 0,-1-4 13 15,4 3 1-15,-7 2-4 0,11 3 2 16,-7 1-4-16,-4 4-7 0,1-2 2 0,2 3-8 16,-13-3-2-16,0 0-9 0,-6 0-2 15,0-3-1-15,0-1-9 0,-7-7-33 0,-10 4-45 16,-1-5-53-16,2-1-43 0,-8-2-54 15,-3-6-69-15,0-5-69 0,0-5-83 16,3-1-111-16,7-5-10 0,4-6 61 0,6-5-340 16,6 1-302-16</inkml:trace>
  <inkml:trace contextRef="#ctx0" brushRef="#br0" timeOffset="-91077.97">19283 16924 2482 0,'17'-26'136'0,"2"2"44"16,-8 6 37-16,-5 7 12 0,4-3-6 15,-4 10-18-15,2-3-17 0,-8 7-19 0,19 0 0 16,-19 0-8-16,30 25 7 0,-13 0-2 16,13 15-2-16,-6 10-5 0,-1 14 1 15,0 7 3-15,-3-1-8 0,0 2 7 0,0 1-6 16,-3 7-8-16,-4 3-4 16,0-8-10-16,-2-17-10 0,-2 0-20 0,1-2-2 15,1-9-11-15,-2-15-11 0,-2-4 2 16,-1-7-5-16,2-9 22 0,-5-2 7 0,0-6-6 15,-3-4-9-15,0 0-11 0,0 0-4 16,7-39-12-16,-14 6-7 0,4-24-2 0,-14-18-8 16,7-6-5-16,-4-6-4 0,-2-5-2 15,10 2-6-15,-11-3-3 0,10 8-3 16,-6 5-1-16,6-1-1 0,0 17-5 0,7-1-3 16,7 5 0-16,0-5-3 0,0 8-5 15,2-1 5-15,4 6-4 0,4 4 0 0,7 6-6 16,-5 12-5-16,2 10 0 15,-1 6-3-15,-4 10 1 0,11 4-1 0,3 10 2 0,-3 8 0 16,16 14 3-16,-3 8 1 16,10 18-3-16,-14 5 2 0,5 1 5 0,-8 9-4 15,-6-2 5-15,0 4 0 0,-8 0-2 16,5-4 1-16,-11-13-1 0,-3-3 1 16,3-8 2-16,1-10-2 0,-7-9 0 0,-1-6 5 15,1-1 0-15,0-6 7 0,-4-8-2 16,-3-1-1-16,0-6-1 0,0 0-5 0,0 0 1 15,0 0 0-15,-14-53-11 0,-5 7-13 16,-5-1-5-16,-9-13-5 0,3 13 1 16,-11-11-2-16,16 16-6 0,-5 9 2 15,0 11-2-15,6 5 2 0,-6-1-5 0,6 11-5 16,4 1 5-16,-6 4-15 0,3 2 4 16,2 5 5-16,-9 2 2 0,3 11 3 15,5-1 7-15,-16 13-4 0,19-2 8 0,5-6-3 16,1 1-1-16,13-1 2 0,0-3-1 15,7-1 2-15,2 3 4 0,12-10-5 0,-1 3 16 16,-1-10-7-16,5-1 10 0,3-6-1 16,6-1 3-16,0-10-3 0,7 3 9 0,4-11-4 15,2 1-7-15,-2 0 4 16,2 0-2-16,-13 6 5 0,1-3 7 0,0 3-4 16,-1 2-7-16,-10 6 3 0,7 0 4 15,3 3-10-15,-9 3-3 0,2 2 13 16,1 8-13-16,3-1-2 0,-3 0 4 0,0 9 1 15,9 9 2-15,-9-1 5 0,-8 0-1 16,-5 3 2-16,-1 1 14 0,-2 0-13 0,2-2 9 16,-7-2-16-16,1 0 14 0,0-2-3 15,0-6-3-15,-1-2-17 0,-3-2 19 0,7-1-7 16,-6-6-2-16,-4-6-1 0,0 0 8 16,0 0-3-16,0 0-9 0,13-36 10 15,-10 14-20-15,7-3 11 0,-10-10 0 0,14-14-1 16,2-1 12-16,-2 6-12 0,-1-3 4 15,4 2 13-15,-7 6-2 0,10-2-5 16,-1 11 16-16,-2 5-24 0,4 2 10 16,-5 10-10-16,1-1-7 0,-4 6 14 0,1 8-10 15,-14 0 0-15,33 10 0 0,-20 2 15 16,1 6-5-16,5 2 2 0,-5 8-3 0,2-1 4 16,-2 1-1-16,2 0-4 0,1-3 10 15,3 0-5-15,-10-8 11 0,7-2-13 0,-4-5 18 16,7-2-12-16,-3-4 17 0,-1-7-11 15,4-1-3-15,4-10 6 0,-5 3-4 16,5-10 4-16,-10-4-3 0,-1-4-6 0,1-17-7 16,-5-5 4-16,4-5 0 15,-6-5 8-15,0 10 2 0,-7 8 2 0,-3 5-4 16,6 4-1-16,-3 6 6 0,-3 8 13 16,-5 2-6-16,8 9-10 0,-3 0-8 0,3 9 9 15,0 0 10-15,0 0-13 0,0 0-5 16,0 0 11-16,7 46-13 0,3-17 5 0,6 14 2 15,2 3 7-15,5 1-17 0,-7 3 7 16,1 3 7-16,6-3-10 0,-9 0 13 16,6-5-10-16,-7 2-1 0,-3-10-33 0,-3-9-68 15,3-3-53-15,-4-3-55 16,1-4-67-16,-4-4-43 0,0 0-54 0,-6-4-73 16,-3-3-87-16,-1 4-112 0,1-4 54 15,-8 3-506-15,-9 2-566 0</inkml:trace>
  <inkml:trace contextRef="#ctx0" brushRef="#br0" timeOffset="-90778.65">19713 18160 3304 0,'-40'25'149'0,"13"-8"52"0,7-5 41 0,1-3 53 16,1-5 28-16,18-4-14 0,0 0-30 15,0 0-23-15,84-47-21 0,9 2-14 16,57-20-25-16,23-10-18 0,21-3-16 0,12-2-6 15,-2 3-15-15,3-2-10 0,-14 3-12 16,-6 1-12-16,-14 1-15 0,-16 5-10 16,-18 6-21-16,-19-5-17 0,-30 22-15 15,-17 1-15-15,-9 4-12 0,-24 12-3 0,-10 7-14 16,-6 1-22-16,-5 6-31 0,-12 2-29 16,0 4-39-16,-4 0-30 0,-3 5-39 0,0 4-37 15,-3-10-46-15,3 10-59 0,0 0-47 16,-14-5-66-16,14 5-93 0,0 0-71 0,-16 12 60 15,6-5-501-15,10-7-537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0T06:14:57.9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104 12 6989,'0'0'547,"-7"0"-281,-11-1 462,-18-2 832,13-3 3585,19 5-5218,-11 12-8136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0T06:14:59.5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583 674 7373,'0'0'419,"-4"1"-224,-9 1 90,-1-1 0,-25-1 0,16 0-120,-13 0 160,-1-2-1,1-2 0,0-1 0,-45-12 0,66 13-122,1 0 0,-1-2-1,1 0 1,0 0 0,0-1 0,1-1-1,0 0 1,0-1 0,1 0-1,0-1 1,1 0 0,0-1-1,-11-15 1,11 12 79,1 0 0,1-1 0,0-1 0,-11-27 0,17 34-200,1 1 1,0-1-1,0 0 1,1 0 0,0 0-1,0 0 1,1 0 0,1 0-1,-1 0 1,1 0-1,3-10 1,4-7 40,0 1 0,2 0-1,1 1 1,1 0 0,1 1 0,1 0-1,33-40 1,-36 51-59,0 0-1,1 1 1,24-18-1,-35 28-54,0 0 1,0 1-1,0-1 0,1 0 0,-1 0 0,0 0 0,0 1 1,1-1-1,-1 1 0,1-1 0,-1 1 0,0-1 0,1 1 1,-1 0-1,3 0 0,2 5 41,-2-2-42,-1 0 0,0 0 1,0 0-1,0 0 0,0 1 0,0-1 0,-1 1 0,1 0 0,-1-1 0,0 1 1,0 0-1,0 1 0,-1-1 0,0 0 0,1 0 0,-1 1 0,-1-1 0,1 7 1,1 30 62,-3 0 0,-1 0 0,-10 57 0,-36 120 262,27-129-154,-14 50 120,13-60 4,4 1 1,-16 154 0,34-230-293,-2 38 205,6 64-1,-4-95-175,2-1 1,-1 0-1,2 0 0,-1 0 1,1 0-1,1-1 0,-1 1 1,2-1-1,-1 0 1,1 0-1,12 16 0,-13-21-16,1-1 0,-1 1-1,1-1 1,0 1 0,0-1-1,0-1 1,1 1 0,-1-1-1,0 0 1,1 0 0,0-1-1,-1 1 1,1-1 0,0 0-1,0-1 1,0 0 0,-1 1-1,1-2 1,9 0 0,2-2 12,1 0 0,-1 0 1,0-2-1,0 0 0,18-8 1,9-7 29,0-2 1,63-43 0,-84 48-39,-1 0 0,0-1 0,-1-1 0,-1-1 0,30-39 0,-27 24 35,27-52 0,-27 44-11,-17 30-69,0-1 0,0 1 1,-1-2-1,-1 1 1,0 0-1,2-19 0,-6 31-12,0 1 1,0 0-1,-1 0 0,1 0 0,0-1 0,0 1 0,-1 0 1,1 0-1,0 0 0,-1 0 0,1 0 0,-1 0 0,0 0 1,1 0-1,-2-2 0,0 1-81,-4-3-344,-24 2-767,28 3 403,-6 2-180,-42 18-1551,45-18 1431,-1 1 0,1 0 0,-1 1 0,1-1 0,0 1 0,1 0 0,-9 8 1,7-3-2801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0T06:15:00.5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470 74 8969,'3'-3'106,"8"-10"63,-4 6 63,0 0 0,-1-1-1,0 0 1,10-17 0,-15 23 341,-17 6-490,2-1-65,0-1 0,1 2 0,-1 0 0,1 0-1,0 1 1,0 1 0,-17 10 0,-163 116 262,160-106-164,1 2-1,2 2 0,-42 50 1,69-76-75,0 0 1,0 1 0,1-1-1,-1 0 1,1 1-1,0 0 1,0-1 0,1 1-1,-1 0 1,1 0 0,0 0-1,1 0 1,-1 10-1,4-7 161,2-2-130,0-1-1,0 1 1,0-1-1,1 0 0,0 0 1,0-1-1,0 0 1,0 0-1,1 0 0,13 5 1,14 3 267,37 10 1,-27-9-35,1 0 49,0 3 1,47 23-1,-80-33-266,-1 1 0,0-1 0,0 2-1,0-1 1,-1 1 0,0 1 0,0 0-1,-1 1 1,0 0 0,-1 0 0,0 0-1,12 22 1,-17-23-42,0 0 0,0-1-1,-1 1 1,-1 0 0,1 0 0,-2 0 0,1 0-1,-1 0 1,0 0 0,-1 0 0,0 0-1,0 0 1,-1 0 0,0 0 0,-1 0-1,0-1 1,0 1 0,-7 10 0,0 0 19,0 0-1,-2-1 1,0-1 0,-1 0 0,0 0 0,-29 25 0,32-33-183,-1-1 0,0 0 1,0 0-1,0-2 0,-1 1 0,0-1 1,-1-1-1,1 0 0,-1-1 1,0 0-1,0-1 0,-20 2 1,27-4-679,0-4-211,-19-8-228,24 10 1011,0 0-1,0-1 1,0 1-1,-1 0 1,1 0 0,0-1-1,0 1 1,1 0 0,-1-1-1,0 1 1,0-1-1,1 1 1,-1-1 0,1 1-1,-1-1 1,1-2 0,1-7-4180,12-8 1020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0T06:15:04.4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1 186 8065,'5'-23'822,"3"-40"0,-1 7 1638,-7 53-2263,0 1 1,0 0-1,0-1 0,-1 1 0,1 0 0,0-1 1,-1 1-1,0 0 0,1 0 0,-1-1 1,0 1-1,0 0 0,0 0 0,-1 0 0,-1-3 1,2 4-259,-1-2 1818,6 13-1120,22 65 482,-4-18 242,24 106 1,-16-30 94,3 24-72,-8-54-448,-4-18-260,-16-64-402,0-1 1,2 1-1,15 35 1,-19-49-178,-1 0 0,0 0 0,0 1-1,2 11 1,-1 3 7,-3-22-197,0 1 0,0-1 0,1 0 0,-1 0 0,0 1 0,0-1 0,0 0 0,0 0 0,0 1 0,0-1 1,0 0-1,0 0 0,1 1 0,-1-1 0,0 0 0,0 0 0,0 1 0,0-1 0,1 0 0,-1 0 0,0 0 0,0 1 0,1-1 0,-1 0 0,0 0 0,0 0 0,1 0 1,-1 0-1,0 0 0,0 0 0,1 1 0,-1-1 0,0 0 0,0 0 0,1 0 0,-1 0 0,0 0 0,1 0 0,-1 0 0,0 0 0,0-1 0,1 1 0,-1 0 0,0 0 1,0 0-1,1 0 0,-1 0 0,0 0 0,1-1 0,12-9 65,-10 7-586,-2 3 502,0-1-1,0 0 0,-1 1 1,1-1-1,0 0 1,-1 0-1,1 1 0,0-1 1,-1 0-1,1 0 0,-1 0 1,0 0-1,1 0 1,-1 0-1,1 0 0,-1 0 1,0 1-1,0-1 0,0 0 1,0-1-1,0 1 1,0 0-1,0-1 0,0-2-407,2 0-246,1-1 1,-1 1-1,1 0 0,-1-1 1,1 1-1,0 0 0,1 1 1,-1-1-1,6-4 0,4-5-2826,2-3-2429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0T06:15:04.9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132 72 11833,'4'-2'-473,"69"-24"-264,-43 15 1121,-1 0 0,47-8 0,-67 18-230,1 0 1,-1 1-1,1 0 0,0 1 0,-1 0 1,0 0-1,1 1 0,-1 0 0,0 1 1,0 0-1,0 1 0,0 0 0,14 8 1,-14-6-5,1 1 0,-1-1 0,0 2 1,-1-1-1,0 1 0,0 0 0,-1 1 1,0 0-1,0 0 0,9 17 0,-12-16-51,-1 0 0,1 0 1,-2 0-1,1 0 0,-1 0 0,-1 1 0,0-1 0,0 1 0,-1-1 0,-1 1 0,-2 17 0,-1-3 68,-2-1 1,0 1-1,-17 38 1,17-48-109,-2 0 1,1-1 0,-2 0-1,0 0 1,-1-1 0,0 0-1,-1-1 1,0 0 0,-1 0 0,0-1-1,-1-1 1,0 0 0,-29 15-1,32-20-26,-1 0 0,1 0 0,-1-1 0,0-1 0,0 0 1,-1 0-1,1-1 0,-1-1 0,1 0 0,-1 0 0,1-1 0,-1-1 0,1 0 0,-1 0 0,1-1 0,-1-1 0,1 0 0,0 0 0,0-1 0,-13-7 0,14 5-46,0 0 0,0 0 0,1-1 0,0 0 0,0-1 0,1 0 0,0 0 0,0-1-1,1 0 1,0 0 0,1-1 0,0 0 0,0 0 0,1 0 0,1-1 0,0 1 0,0-1 0,1 0 0,0-1 0,1 1 0,0 0-1,1-1 1,0 1 0,1-1 0,0 1 0,1-1 0,0 1 0,1-1 0,0 1 0,1 0 0,0 0 0,7-16 0,-3 12-353,1 1 0,1-1 0,0 1 0,1 1 0,0 0 0,1 0 0,0 1 0,1 1 0,24-19 0,-15 16-799,1 1 0,1 0 0,0 2 1,0 0-1,43-12 0,-6 7-1530,-3 1-649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0T06:15:05.3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32 8717,'-4'-30'4908,"6"29"-2834,3 8-344,20 53 423,-7-12-1247,10 34 132,-3 31-90,12 44 137,4 18 66,-29-113-1246,3 0-1,27 69 1,-35-108-532,-6-20 380,-1 0-1,1 0 0,-1-1 0,1 1 0,0 0 1,0-1-1,1 1 0,-1-1 0,0 1 1,1-1-1,-1 0 0,1 0 0,3 3 1,-3-3-1518,2-7-2660,11-18 2170,-1-1-2076,4-2-1366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0T06:15:05.7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301 92 11793,'25'-16'271,"1"0"0,1 2 0,34-13 0,-50 23-115,0 0-1,0 1 1,0 1 0,0 0 0,1 0-1,-1 1 1,1 1 0,-1 0 0,1 0-1,-1 1 1,21 5 0,-21-3-60,1 1 0,-1 0 0,0 1 0,0 0 0,0 1 0,-1 0 0,1 1 0,-2 0 0,1 0 0,-1 1 0,0 0 0,0 1 1,-1 0-1,-1 0 0,1 1 0,10 19 0,-10-14-17,-1 0 1,-1 1-1,0-1 1,-1 1 0,-1 1-1,0-1 1,-1 0-1,-1 1 1,0 0-1,-2-1 1,-1 33 0,-1-36-40,-1 1 1,0 0-1,-1-1 1,0 0-1,-1 1 1,-1-2 0,-9 17-1,-57 80 245,64-97-247,1-3-2,1 0 1,-1-1-1,0 0 0,-1 0 1,0 0-1,0-1 1,-1-1-1,0 1 0,0-2 1,0 1-1,-1-1 0,-11 4 1,12-6-14,1-1 1,-1 0 0,0-1-1,1 0 1,-1 0-1,0-1 1,0 0-1,1 0 1,-1-1 0,0 0-1,0-1 1,1 0-1,-1 0 1,1-1-1,-9-4 1,-9-4 7,0-1-1,1-1 1,1-1-1,0-1 1,1-1 0,0-2-1,2 0 1,0-1 0,1-1-1,-24-31 1,13 11-54,7 9 97,2 0 0,-22-40-1,39 62-163,1 0 0,0-1-1,0 0 1,1 0-1,0 0 1,0 0-1,1 0 1,1 0-1,0-1 1,0 1-1,1 0 1,2-20-1,0 18-419,1 1-1,1 0 1,0-1 0,0 1-1,10-17 1,-11 23-260,0-1 1,0 1 0,1 0-1,0 0 1,0 0 0,0 1-1,0-1 1,1 1 0,0 0 0,0 0-1,10-6 1,-4 6-3271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0T06:15:06.8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75 9777,'-9'-58'5133,"8"54"-1720,4 0-2195,3-4-946,1 11 4013,2 7-3838,0 2-1,-1-1 1,-1 1 0,0 0-1,-1 1 1,0 0-1,0 0 1,-2 0-1,5 19 1,3 32 1246,9 129 1,-20 104-2108,-3-221-3786,2 0-4072,2-72 5083,5-1 2670,-2-2-1551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0T06:15:07.2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0 151 13713,'17'-14'132,"0"0"-1,1 1 0,1 0 1,-1 2-1,2 0 1,0 1-1,0 1 0,25-7 1,-37 13-46,1 1 0,-1 1 0,1-1 0,-1 1-1,1 1 1,-1 0 0,1 0 0,0 0 0,-1 1 0,1 0 0,-1 1 0,1 0 0,-1 0 0,0 1 0,0 0 0,0 1 0,0 0 0,-1 0 0,1 0 0,-1 1 0,0 0 0,0 0 0,10 12 0,-7-6 6,-1 1 0,-1 1 0,0 0 0,0 0 1,-1 1-1,-1-1 0,-1 1 0,1 1 0,-2-1 0,0 1 0,-1 0 0,-1 0 0,0 0 1,-1 0-1,0 0 0,-1 0 0,-1 0 0,-1 0 0,0 0 0,-1 0 0,0 0 1,-8 21-1,10-34-51,-2 5 43,1-1 1,-1 0-1,-1 0 1,-5 8-1,8-12-49,0 0 1,-1-1-1,1 1 0,-1-1 0,1 1 0,-1-1 1,0 0-1,1 0 0,-1 0 0,0 0 1,0 0-1,0 0 0,0 0 0,0 0 0,0-1 1,0 1-1,0-1 0,0 1 0,0-1 0,0 0 1,-4 0-1,-6-1 29,0-1 1,0 0 0,0-1-1,0 0 1,0-1 0,0 0-1,1-1 1,0 0-1,-19-13 1,21 12-23,0 0 1,0-1-1,1 0 1,0 0 0,0-1 0,1 0 0,-13-16 0,9 7-30,1 0 1,1 0-1,0-1 0,-10-31 1,17 43-176,1 0 0,0 1 0,0-1 1,0 0-1,1 0 0,-1 0 0,2 0 0,-1 0 0,1 0 1,-1 0-1,2 0 0,-1 0 0,1 1 0,0-1 0,0 0 0,0 1 1,1-1-1,0 1 0,0 0 0,5-7 0,0 2-688,1-1-1,0 1 0,1 0 0,0 1 1,0 0-1,1 1 0,1 0 0,22-13 1,12-1-2739,0 2-1282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0T06:15:07.6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43 11109,'2'-8'810,"4"-18"701,0 18 6494,6 41-6614,12 47 1,-7-4-324,83 325 2415,-30-183-1599,-44-141-941,-11-43-1217,-14-33-282,-2-7-3691,-1-20 2714,2 15-506,-1 0-1,0 0 1,-1 0 0,0 1 0,-4-14 0,6 19-2449,4-11-1919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30T20:31:35.7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1527 2246 1947 0,'-35'6'67'15,"5"-1"22"-15,14-2 11 0,-1 0-6 0,7-2-7 16,10-1-12-16,-20 11-9 0,10-4-7 16,7 0 9-16,0 4-7 0,3 2 0 15,3 3-3-15,7 1-1 0,4 1 2 0,9-3 16 16,-3 1-8-16,19-7 28 0,8-3 7 15,1-3 3-15,28-9-4 0,14-12 1 0,13-8-2 16,-2-8-4-16,2-6-15 16,26-20 4-16,-32 11-21 0,23-11-2 0,-6-8-3 15,-5 1-3-15,5-1-6 0,-24 14-5 16,-17 1-1-16,-2 0-5 0,-2 3-8 16,-9 6 1-16,-17 8-8 0,-2 4 3 0,-19 8-4 15,2 5-6-15,-7 6-13 0,-4 1-30 16,0 5-35-16,-2 0-45 0,-5 1-28 15,4 4-12-15,-10 2-22 0,0 0-33 0,0 0-49 16,17 9-53-16,-17-9-109 16,0 13-74-16,-3-2 49 0,3-3-177 0,-7 3-112 0</inkml:trace>
  <inkml:trace contextRef="#ctx0" brushRef="#br0" timeOffset="12683.82">14596 5928 1745 0,'0'-11'-45'16,"0"11"9"-16,0 0 8 0,0 0 0 15,0 0 9-15,3-7 5 0,-3 7 0 16,0 0 8-16,0 0 6 0,0 0 0 0,7-6-4 16,-7 6 16-16,0 0 7 0,0 0-8 15,0 0 13-15,0 0 8 0,0 0 12 16,0 0 3-16,0 0 10 0,0 0 3 15,0 0 2-15,0 0 3 0,0 0 1 0,0 0 3 16,0 0-3-16,0 0-3 0,0 0-8 16,0 0 6-16,0 0-5 0,0 0-1 15,0 0 8-15,0 0-7 0,0 0 4 0,0 0 8 16,0 0 0-16,0 0-6 0,0 0 10 16,3-14-6-16,-3 14-11 0,0 0 10 0,0 0 7 15,0 0-12-15,0 0 4 0,-13-15-10 16,13 15 5-16,-14-8-8 0,14 8-19 0,-19-6 5 15,5 2 8-15,14 4-15 0,-30-3-11 16,14 3 16-16,-1 0 0 0,-6 3-11 16,6 0 2-16,1 2-8 0,-8 0 8 15,7 0-5-15,1 2-16 0,-1 1 12 16,1 5 3-16,2-1 2 0,4 2-15 0,4 4 30 16,3 5 8-16,-2 7 32 0,2 5 22 15,6 15 30-15,5 5 23 0,-8-1-9 0,3 2-13 16,4 1-3-16,-1 1-13 0,0-4 1 15,2-1 0-15,-2-3-23 0,7 0-7 0,-2-3-4 16,-8-6-7-16,7-9-12 0,-4-2-5 16,5 1 6-16,-5-9-5 0,4 0-11 15,-7-8 1-15,1 3-13 0,-1-5-29 0,-3-2-22 16,4 0-22-16,-1-1-29 16,0-6-55-16,-3-3-69 0,0 0-82 0,0 0-70 15,0 0-79-15,20-19-133 0,-16 2-42 16,-1 0 59-16,0-2-387 0,-3 1-404 0</inkml:trace>
  <inkml:trace contextRef="#ctx0" brushRef="#br0" timeOffset="12867.72">14392 6536 2687 0,'0'0'13'0,"0"0"37"0,-19-8 4 0,19 8 9 16,-11-11-4-16,8 4-9 0,3 7-4 15,0-20-17-15,11 9 9 0,-5-3-5 16,7 2-1-16,1-5 0 0,9 3-14 15,-6 2-13-15,6-4-41 0,0 4-42 0,-3-1-41 0,7 1-43 16,-3 2-34-16,-8 3-24 16,4-4-26-16,-4 4-43 0,1 0-345 0,-4 2-131 15</inkml:trace>
  <inkml:trace contextRef="#ctx0" brushRef="#br0" timeOffset="13434.42">14879 6217 1823 0,'17'-7'-5'0,"-7"0"31"0,3 4 19 16,1-3 22-16,-14 6 15 0,20-4 8 0,-20 4 4 15,26-4 16-15,-26 4 1 0,27 8-1 16,-10-2 5-16,2 1-4 0,2 5-1 16,2 4-13-16,1 3 1 0,-2 5 3 15,-1-2-12-15,-4 6-16 0,2 11-2 16,-5-6-8-16,-1-4-5 0,-10-1-1 0,1-6-8 16,-1 3 0-16,1-4-10 0,-4-4 6 15,0-2-12-15,-11-3 3 0,5 1 0 0,-7-10-2 16,-1 2-16-16,-2-3 11 0,16-2-9 15,-34-7 3-15,11-3 2 0,-7-5-4 0,3-3-4 16,4 1 7-16,-4-1-4 0,11-4 5 16,2 2-4-16,1-1 6 0,-1-1-12 15,4 0 5-15,7 0-1 0,0 1-1 16,3-1 1-16,0 2 2 0,3-3-5 0,7 0-4 16,-3 4 6-16,9-2-2 0,8 2-5 15,6 1-7-15,0 4 0 0,7 1 9 16,-1 2-7-16,-3 7-3 0,8 4 5 0,-8 0-3 15,7 4-4-15,0 7 1 0,7 6 3 16,-8 8 3-16,1 3 0 0,-7 2 0 0,-6-3 0 16,-3 16 0-16,-11-9 1 0,-3-6-4 15,0 3 3-15,-7-2 1 0,-3-1 0 0,-3-2-2 16,-3 5 4-16,-1-6 3 0,-4-2-11 16,2-2 18-16,-1 0 2 0,-7-6 13 15,7-2 18-15,-4-6 4 0,8-2-1 16,6-5-3-16,0 0 3 0,0 0-7 15,-37-22 0-15,34 7-6 0,3-9-2 0,-3-1-4 16,6 0-1-16,4-8-4 0,2-16-5 16,9 2-3-16,2 1-1 0,-4 4-8 0,11 1 5 15,-4 3-7-15,11-2-9 0,-4 7-27 16,-7 8-38-16,3 5-51 0,-2 1-57 0,-4 6-66 16,4 1-41-16,-2-1-65 0,-5 2-79 15,-1 4-150-15,11-4 46 0,0 7-363 16,3-3-368-16</inkml:trace>
  <inkml:trace contextRef="#ctx0" brushRef="#br0" timeOffset="13701.78">16290 5678 2709 0,'-4'-21'156'0,"1"4"18"0,0 2 31 16,0 5 20-16,-5 2 9 0,8 8-9 15,-3-12-29-15,3 12-26 0,0 0-17 0,0 0-17 16,0 0-15-16,-27 30-8 0,21 2-16 15,-15 18-4-15,2 18-5 0,8-7-6 0,-2 23-6 16,7-4 1-16,6 6 12 0,3 3-25 16,10 1 4-16,1-2 0 0,10-5-18 15,-2 0 3-15,11-5-5 0,5-10 0 0,-2-4-7 16,1-7 5-16,-4-14-11 0,-3-5-6 16,10-8-27-16,-17-12-39 0,1-5-42 15,-5-6-57-15,-2-6-84 0,4-1-104 0,-8-1-119 16,4-5-186-16,-4-4 15 0,-4 2 64 15,5 0-450-15,2-5-475 0</inkml:trace>
  <inkml:trace contextRef="#ctx0" brushRef="#br0" timeOffset="16168.01">16886 5990 2920 0,'-20'-5'14'0,"7"2"32"15,3 0 8-15,-4 3-1 0,14 0 13 16,0 0-9-16,-40 6-1 0,24 1 9 0,-1 5-5 16,-10 1 5-16,4 6 0 0,-7 14-5 15,1 1 0-15,5-5-14 0,4 8-5 0,4 4 9 16,-5 2-6-16,4 4 0 0,11-12 0 15,2-3 3-15,-2-5 1 0,6-2-2 0,6 0-13 16,1-2 3-16,4-4 7 0,-2-1-8 16,15-3-11-16,-5-2-16 0,11-9-55 15,-6 0-73-15,9-4-77 0,3-4-82 0,5-7-79 16,9-7-175-16,0-3 58 16,-4 2 40-16,-16 2-173 0,0-1-106 0</inkml:trace>
  <inkml:trace contextRef="#ctx0" brushRef="#br0" timeOffset="16351.67">17156 6275 1818 0,'0'0'60'0,"-6"-18"19"0,6 18 13 0,0 0 9 15,-7-10-4-15,7 10-4 0,0 0-8 16,0 0-2-16,7-15-5 0,-1 11-8 0,-6 4-12 16,14-17 1-16,-1 10-7 0,0-3-9 15,7-2-3-15,-3 2 1 0,6-2-11 0,-3 2-19 16,1 0-40-16,-2-1-62 0,1 1-54 15,-4 2-70-15,-2 1-65 0,2 0-137 16,2-4-200-16,-1 7-115 0</inkml:trace>
  <inkml:trace contextRef="#ctx0" brushRef="#br0" timeOffset="16518.12">17186 6332 1814 0,'-16'12'14'0,"2"-2"10"16,4-3 2-16,7-1 6 0,3-6 4 15,-7 8-1-15,7-8 8 0,0 0 5 16,0 0-5-16,0 0 0 0,0 0-7 0,44 3 0 16,-44-3-9-16,43-11-3 0,-17 1-18 15,1 3-44-15,10-7-39 0,-4 3-40 16,0-4-54-16,14-9-470 0,-10 10-138 0</inkml:trace>
  <inkml:trace contextRef="#ctx0" brushRef="#br0" timeOffset="16834.84">17779 6036 1852 0,'0'-11'1'0,"3"6"14"16,2-4 7-16,1 2 15 0,-3 0 4 15,7 0-3-15,4-4 0 0,-1 4-3 16,-4 2-3-16,5-1-1 0,-1 5 3 16,-13 1-3-16,27-3 2 0,-27 3 5 15,30 13 2-15,-13-1 5 0,-4 1 7 0,-3 3-5 16,-3 5 7-16,3 1-3 0,-7 3 2 15,-3 3 3-15,-3 0-2 0,0-2 6 0,-4 5 0 16,-3-1 10-16,3 1-9 0,1-6-3 16,-4 4-4-16,-1-7-8 0,5-1 6 15,-1-4-18-15,4-2 12 0,3 0-11 0,-3-5 9 16,-1 0-13-16,4-10-6 0,-3 12 8 16,3-12 3-16,13 11-6 0,-13-11-1 0,30 0-6 15,-7-4 2-15,1 0-19 16,12 1-52-16,-3-7-50 0,21-5-104 0,-4-4-120 15,7-5-186-15,-4 3 68 0,0-12-236 16,14-2-170-16</inkml:trace>
  <inkml:trace contextRef="#ctx0" brushRef="#br0" timeOffset="17001.8">19020 5910 2166 0,'0'0'185'0,"0"0"-4"16,0 0-18-16,-4-15-20 0,4 15-12 15,4-10-12-15,-4 10-25 0,6-7-57 16,-6 7-75-16,10-6-72 0,-10 6-74 0,17 0-76 16,-17 0-134-16,20 7-34 15,-10-1-186-15,6 1-113 0</inkml:trace>
  <inkml:trace contextRef="#ctx0" brushRef="#br0" timeOffset="17134.75">19219 6215 1882 0,'-12'25'104'0,"-2"-4"9"0,1 3 7 0,2-6 0 15,-5 8-12-15,2-5-21 0,-2 1 5 0,-1 6 3 16,-6 7-16-16,3-5-13 0,-1-5-30 16,5-4-39-16,6 0-42 0,-3 0-49 0,0-7-69 15,2-2-67-15,5-5-145 16,-1-1-303-16,7-6-172 0</inkml:trace>
  <inkml:trace contextRef="#ctx0" brushRef="#br0" timeOffset="17634.66">20086 5620 2131 0,'0'0'190'0,"0"0"29"16,-24-5 21-16,24 5-2 0,0 0-5 15,-16-5-12-15,16 5-20 0,0 0-19 0,0 0-23 16,-30 5-12-16,24 0-21 0,-15 4-10 16,1 9-12-16,4 0-4 0,-8 3-15 15,1 8-7-15,-14 6-8 0,7 5-10 16,11-1-2-16,5-3-5 0,-6 9-4 0,13-8-7 16,1-6 1-16,-1 2-5 0,4 3-4 15,3-8 1-15,3 7 0 0,4-5-5 0,2-1-1 16,5-1 2-16,10-3 3 0,-5-3-4 15,5-5-20-15,6 0-27 0,-7-9-29 16,4 0-41-16,-1-5-44 0,1-3-64 0,6-5-67 16,-3-1-55-16,3-8-63 0,11-8-90 15,-1-3-85-15,-6-6 52 0,3 2-343 16,-10-4-332-16</inkml:trace>
  <inkml:trace contextRef="#ctx0" brushRef="#br0" timeOffset="17951.82">20573 5710 2444 0,'0'-13'3'0,"3"2"36"16,0 4 29-16,-3 7 31 0,0-14 11 16,0 14 16-16,0-11-5 0,0 11 5 0,0 0-20 15,0 0-4-15,0 0-9 0,0 0-5 16,0 0-17-16,0 0-2 0,0 0 1 0,-19 32-3 16,8-14 4-16,2 6 5 0,-1 2 3 15,-1 5 0-15,-2-1 7 16,-7 9-3-16,7-7 1 0,-1-3-5 0,1-2 0 0,-1 3-5 15,5-2-2-15,2-3-8 16,4-3 2-16,-8 3-6 0,5-5 2 0,6-1-9 16,-7-1-6-16,4-3-2 0,3-2 10 15,0-1-12-15,3 1-3 0,10-3 1 0,-2 1-6 16,2-10-27-16,7 5-33 0,1-5-58 16,1-2-56-16,2-2-71 0,6-1-72 15,0-5-90-15,3-3-109 0,-3-3-91 0,0-2 58 16,13-8-372-16,1-3-369 0</inkml:trace>
  <inkml:trace contextRef="#ctx0" brushRef="#br0" timeOffset="18117.82">21023 5870 2669 0,'-44'16'93'16,"44"-16"10"-16,0 0-12 0,0 0-3 0,0 0-23 15,0 0-4-15,17-32-5 0,0 23-1 16,3-7 0-16,0 2-19 0,-4-1-35 0,14 0-43 15,-6 2-39-15,-4 1-47 0,0 2-62 16,0 0-55-16,-4 2-78 0,1 1-117 16,-7 2-215-16,1 5-150 0</inkml:trace>
  <inkml:trace contextRef="#ctx0" brushRef="#br0" timeOffset="18251.4">21009 6000 1912 0,'-13'15'3'0,"3"-2"7"16,0-6 11-16,10 0 8 0,0-7 4 15,0 0 2-15,14 8-2 0,-14-8-2 16,36-3-6-16,-13 0-5 0,14-6-11 0,-3 2-37 16,18-14-51-16,-5 4-42 0,4-6-24 15,-2-4-21-15,-2-2-386 0,3 3-54 0</inkml:trace>
  <inkml:trace contextRef="#ctx0" brushRef="#br0" timeOffset="18551.64">21853 5578 1555 0,'16'-17'-43'0,"1"6"32"16,-13 1 33-16,-1-1 15 15,-3 11 6-15,0 0 1 0,0 0 5 0,-14-9 3 16,14 9 4-16,0 0 1 0,-40 12-5 16,24-4 1-16,-1 2-7 0,1 1-2 0,2 0 1 15,1 3-1-15,2 3 1 0,5-3 7 16,3 4 3-16,3 0 11 0,0 1 10 16,3 1 5-16,3 3 13 0,2 2 15 0,2-4 2 15,3 8-5-15,-3-4 14 0,3 2-13 16,4 1-17-16,-1-3 7 0,1 2-10 15,-10-2 6-15,3-2-15 0,0-1-7 0,-10-3-3 16,3 2-10-16,-3 0-4 0,-3-5 3 16,-4 1-4-16,-3 0-10 0,-3-3-15 15,-1-2-13-15,-2-5-21 0,-1 1-26 16,-3-2-58-16,-3-2-36 0,3-4-43 0,-1-1-83 16,-9-8-70-16,11-3-186 0,2-3 41 15,7-2 58-15,7-4-162 0,6-4-72 0</inkml:trace>
  <inkml:trace contextRef="#ctx0" brushRef="#br0" timeOffset="18701.73">22353 5565 1845 0,'6'-8'157'0,"-2"4"-9"16,-4 4 0-16,9-8-17 16,-9 8-17-16,8-9-28 0,-8 9-59 0,6-1-79 15,-6 1-98-15,0 0-164 0,0 0-115 16,13 0-153-16,-13 0-83 0</inkml:trace>
  <inkml:trace contextRef="#ctx0" brushRef="#br0" timeOffset="18900.5">22399 5915 1841 0,'-10'14'140'0,"1"-3"9"0,-2 2-6 0,5-1-15 0,-1 1-6 15,-2-1-7-15,-2 1-14 16,1 4-11-16,1-2-14 0,-5 4 1 0,4 2-12 15,-4 1 4-15,4-2-5 0,-3 7-10 16,3-6 1-16,0 0-14 0,7-3-8 16,0-3-16-16,-1 1-24 0,1-4-15 0,6-2-30 15,1 0-34-15,5-5-40 16,1 2-42-16,7-7-53 0,-4-1-81 0,14-5-118 0,3-1-252 16,6-8-168-16</inkml:trace>
  <inkml:trace contextRef="#ctx0" brushRef="#br0" timeOffset="19535.25">23147 5554 2067 0,'0'0'130'15,"0"0"42"-15,0 0 13 0,19-22 13 16,-19 22 11-16,0 0-3 0,0-12-7 16,0 12-11-16,0 0-15 0,3-10-15 0,-3 10-20 15,0 0-16-15,0 0-13 0,0 0-7 16,0 0-16-16,0 0-4 0,0 0-7 15,8 35-7-15,-8-26-7 0,3 4-4 16,-3-1-3-16,0 1-6 0,0 2-4 0,0 0-3 16,0-1-6-16,0 4-4 0,-8 6-1 15,5-7-3-15,-3 5 0 0,-1 1-6 0,4-2-1 16,-3 4-1-16,1-1-4 0,2 1-2 16,3-3-1-16,0 3 4 0,0-3-4 15,8 2 1-15,-8-5-1 0,6-1 1 0,0 2-1 16,4-5 0-16,1 0-1 0,-1-1-1 15,7-1 1-15,-1-1 0 0,7-1-3 0,1-1-7 16,-5-6-17-16,5 2-15 0,3-1-21 16,-1-5-24-16,1 0-51 0,6 0-55 15,1-5-67-15,5-2-75 0,1-4-87 16,11-6-169-16,-9-4 40 0,6-1 56 16,-9-6-296-16,-2-4-268 0</inkml:trace>
  <inkml:trace contextRef="#ctx0" brushRef="#br0" timeOffset="19768.96">23936 5490 2425 0,'-7'-15'173'0,"7"15"21"0,0-14 15 15,0 14 10-15,0-8 8 0,0 8-3 16,4-13-5-16,-4 13-15 0,0 0-23 16,-4-11-21-16,4 11-17 0,0 0-11 15,0 0-15-15,0 0-8 0,0 0-9 0,0 36-14 16,7-16-6-16,-4 5-5 0,8 7-8 15,5 12-3-15,-5 2-1 0,-2 1-5 16,-2-4-15-16,-1-8-30 0,-3 0-49 0,5 1-64 16,-5-7-64-16,0-1-73 0,-3-3-67 15,0-7-68-15,4-4-72 0,-4-3-153 0,-4-4 53 16,4-2-404-16,0-5-427 0</inkml:trace>
  <inkml:trace contextRef="#ctx0" brushRef="#br0" timeOffset="19901.45">23893 5882 2763 0,'-14'-7'21'0,"8"2"16"16,6 5 7-16,-10-10 3 0,10 10-6 16,0-13-1-16,0 13-2 0,10-18-11 0,4 9-19 15,2-4-43-15,1 1-55 0,5-1-69 16,5-8-69-16,0 5-85 0,13-12-108 16,-6 6-198-16,2-6-118 0</inkml:trace>
  <inkml:trace contextRef="#ctx0" brushRef="#br0" timeOffset="20118.8">24459 5420 1876 0,'7'-9'110'0,"0"2"41"16,3 3 36-16,-10 4 13 16,0 0 14-16,6-10-2 0,-6 10-7 0,0 0-12 15,0 0-19-15,0 0-16 0,0 0-17 16,0 0-13-16,11 21-11 0,-8-3-6 0,-3 3-7 16,3 4-13-16,1 3-7 0,2 5-5 15,-3 9-5-15,7 8-5 0,-6 1-4 16,-1-1-11-16,4 0-16 0,6-1-40 0,-13-10-53 15,0-6-51-15,3-8-67 0,-6-3-61 16,3-2-68-16,-3-2-87 0,-4-6-177 0,4-5 58 16,0-1 55-16,3-6-243 0,0 0-191 15</inkml:trace>
  <inkml:trace contextRef="#ctx0" brushRef="#br0" timeOffset="20251.8">24393 5867 2107 0,'0'0'82'0,"-13"-13"14"16,10 9 0-16,3 4-3 0,0-18-21 15,0 18 5-15,13-21-13 0,-4 10-8 0,8-3-24 16,3 0-46-16,3-1-38 0,4-2-52 16,0-3-46-16,3 3-51 0,6-11-44 15,4 0-40-15,1 1-302 0,-14 2-86 0</inkml:trace>
  <inkml:trace contextRef="#ctx0" brushRef="#br0" timeOffset="20436.04">24973 5395 1717 0,'24'-16'43'0,"-5"2"49"0,-5 3 32 16,-1 4 15-16,-4 0 14 0,5 2-12 15,-1 2-6-15,-13 3 9 0,30 0-11 0,-13 8-8 16,4 6-6-16,1 10 5 0,5 13-10 16,-3 5-10-16,-1 11-6 0,-3 2-7 0,-3 5-3 15,-4 12-10-15,-3-12-22 0,-3 5-36 16,-14-5-56-16,-3 3-55 0,-7-4-58 16,-19 6-70-16,-11-9-114 0,-4-6-160 0,8-15 31 15,-10-13 62-15,-7-4-163 0,-7-3-65 16</inkml:trace>
  <inkml:trace contextRef="#ctx0" brushRef="#br0" timeOffset="21368.19">15036 7625 1826 0,'-3'-15'196'0,"-7"2"18"0,7 2 7 16,-8 7-5-16,11 4-16 0,-10-13-20 16,10 13-19-16,-6-4-28 0,6 4-12 0,0 0-8 15,0 0-15-15,0 0-11 0,0 38-8 16,3-16-4-16,-3 6-8 0,3 4-4 0,4 18-3 15,-1 1-8-15,2 6-1 0,-5-3-9 16,-6 4-6-16,-5-3 3 0,2 0-9 16,-1-5 1-16,-2 0-2 0,-12-8 3 15,5-6-3-15,6-7-1 0,-7-7-5 0,4 2 1 16,-4-10-7-16,-6-3-5 0,-1-3 2 16,5-2-10-16,-5-3 10 0,4-3 1 15,-4-5-7-15,8 0-4 0,-1-5 0 0,4 2 5 16,7-9-7-16,3 2-1 0,-2-3 1 15,13 4 1-15,-5-3 3 0,13 3-5 0,5 2 3 16,2-2 1-16,4 10-6 0,-1 4 9 16,7 4 1-16,24 10 4 0,-10 5 2 0,13 6 4 15,-11 6 7-15,11 12 7 0,-16-10 5 16,-4 9 0-16,-3-3 4 0,-1 1-4 16,-6-2-1-16,0-4-2 0,0-2-5 15,-3-7-1-15,-13-1 0 0,5-9 0 16,-5-5-3-16,-1 2-3 0,-7-5-10 0,5-1-15 15,2-5-31-15,-2-1-44 0,-11 0-44 16,25-8-43-16,-11-3-74 0,10-3-77 0,-8-4-95 16,8 0-168-16,-5-4 50 0,11-1 60 15,-6 1-306-15,9-11-264 0</inkml:trace>
  <inkml:trace contextRef="#ctx0" brushRef="#br0" timeOffset="22501.81">17956 8725 2300 0,'-30'-15'61'0,"-3"-2"21"15,0 0 24-15,-1 3 15 0,1 2 26 16,0-3-12-16,-5 5-6 0,5 0-8 0,0 5-12 15,-4 5-9-15,4 2-11 0,0 11-10 16,-10 9-3-16,2 7-8 0,8 10-11 16,0 6 0-16,9 0-26 0,5 1 10 0,-2 13 3 15,12-7 0-15,1 1-14 0,8-11 3 16,-3-6 5-16,6-3 0 0,5-4-4 0,-2-4-1 16,1-4 0-16,2-3-1 0,5-2 0 15,-1-7-1-15,8-6 2 0,2-6-7 16,0-4-3-16,0-5-2 0,4-6-3 15,13-14-8-15,0-3 15 0,-10-5 19 16,0-9 13-16,-3 3 8 0,-1-2 7 0,-6 1 12 16,1 6 17-16,-12 7 9 0,1 9 8 15,-7 5 13-15,8-1-5 0,-8 9-12 0,0-2-13 16,-3 3-15-16,10 4-11 0,-10 7 3 16,0 0-13-16,0 0 5 0,27 25-25 0,-21-7-2 15,15 8-2-15,-1 15 7 0,7-1 11 16,-8 4-32-16,5-1-33 0,6 5-26 0,0-3-35 15,-7 0-38-15,14-5-33 0,-7 0-45 16,3-8-64-16,-3-9-78 0,0-7-76 16,-3 1-114-16,0-10-114 0,3-7 59 15,0-6-460-15,0-3-505 0</inkml:trace>
  <inkml:trace contextRef="#ctx0" brushRef="#br0" timeOffset="22668.8">18713 8785 3074 0,'0'-17'79'0,"0"6"13"0,0-2 2 16,0 1-4-16,3-5-7 0,10-4-21 0,1 2 3 16,-1-9-7-16,20-7-9 0,4-1-7 15,7 4-2-15,-1 6-26 0,-13 1-66 0,-3 8-67 16,-1 3-73-16,-2 3-91 0,-5 3-85 16,-2 0-119-16,0 5 40 0,-7 3-197 15,-10 0-142-15</inkml:trace>
  <inkml:trace contextRef="#ctx0" brushRef="#br0" timeOffset="22851.45">18750 8901 1922 0,'-27'29'38'0,"10"-9"6"0,7-2 8 15,4-10 16-15,6 1 25 0,0-9 0 16,20 2-3-16,-20-2-7 0,56-15-3 0,-6-2-11 16,-4-6 0-16,5 1-14 0,2-3-8 15,1 5 2-15,-21-1-7 0,-3 9-2 16,0-5-5-16,-7 3-26 0,-6 6-48 15,-1-3-57-15,-2 4-62 0,-1 0-59 16,-2-1-105-16,-2 3-97 0,1 0-169 0,4-1-87 16</inkml:trace>
  <inkml:trace contextRef="#ctx0" brushRef="#br0" timeOffset="24351.85">20279 8340 1885 0,'-10'-22'195'0,"-3"-2"22"0,3 5 25 16,3 1 19-16,1 4 4 0,-1 1 1 0,1 2-7 15,-5 3-1-15,8 2-15 0,3 6-34 16,-10-12-24-16,10 12-19 0,-3-8-21 0,3 8-13 16,0 0-6-16,0 0-23 0,13 34 1 15,-10-10-13-15,8 8-15 0,-5 0-2 0,7 18-4 16,1 0-3-16,-1 0-11 0,0 3-4 16,-2-1 0-16,-2 4-11 0,8-12-24 15,-4-6-33-15,8 5-42 0,-12-11-42 0,5-7-26 16,-7 0-43-16,-1-7-54 15,1-6-44-15,2 1-37 0,-1-6-73 0,-5-6-68 16,-3-1-127-16,0 0 49 0,0 0-388 16,16-25-391-16</inkml:trace>
  <inkml:trace contextRef="#ctx0" brushRef="#br0" timeOffset="24701.74">20586 8347 2594 0,'7'-28'-38'0,"3"9"29"0,-4 1 26 16,1-4 11-16,3 5 6 0,0 4 4 0,0 1-2 15,0 1-5-15,3 4 2 0,1 4 0 16,-14 3 4-16,0 0-9 0,37 14 7 0,-24 1 5 16,4 3 5-16,-4 10 6 15,-4 1 0-15,8 17-3 0,-10 1 8 0,-1-4 2 16,-9 10-11-16,3 0 1 0,-10 4 11 16,4-10-2-16,-8 6-4 0,1-9 4 15,0-8-7-15,6-9-1 0,0-4-5 0,4-6 0 16,0-4-6-16,3 2-6 0,6-5 6 15,1-2 17-15,0-1 5 0,3-2 11 0,-10-5-4 16,30 5-2-16,-11-8-7 0,5-3-10 16,-1-1-1-16,11-2-1 0,2-7-4 0,11-3-7 15,7-6-3-15,-18 10-18 0,7-8-23 16,-6 5-40-16,-14 6-32 0,1 2-44 16,-8 0-57-16,-2 8-30 0,-1-1-28 15,1-3-35-15,-14 6-32 0,13 0-75 16,-13 0-74-16,20 9 38 0,-10-7-183 0,-4 4-100 15</inkml:trace>
  <inkml:trace contextRef="#ctx0" brushRef="#br0" timeOffset="25268.92">21613 8430 2018 0,'-17'2'280'0,"7"6"18"16,10-8 0-16,-17 4-9 0,17-4-5 15,-13 6-31-15,13-6-13 0,0 0-5 16,0 0-35-16,0 0-22 0,0 0-19 0,0 0-15 16,0 0-11-16,57-15-15 0,-20 5-8 15,16-8-5-15,0 4-15 0,-6 1-2 16,6-2-14-16,0 0-13 0,-3 0-7 15,7-1-15-15,-14 4-50 0,-10-1-44 0,-3 6-45 16,-3 2-52-16,-10-2-66 0,3 1-46 16,-3 5-38-16,-4-10-60 0,-3 4-51 0,-6 1-132 15,-4-1 9-15,0-4 52 0,-4 3-301 16,1-10-272-16</inkml:trace>
  <inkml:trace contextRef="#ctx0" brushRef="#br0" timeOffset="25501.64">21977 7982 2395 0,'-18'-13'147'0,"9"1"32"0,-5 5 39 15,4 1 34-15,4-2 0 0,6 8-11 16,-14-4-19-16,14 4-29 0,0 0-22 0,0 0-14 16,0 0-21-16,-20 20-7 0,27 4-9 15,-4 10-11-15,7 16-1 0,-3 1-10 0,3 6-1 16,6 0-3-16,1 12-4 0,-4-12-12 16,4-1-6-16,-1 2-2 0,2-5-11 15,-1-3 1-15,-1-6-7 0,-7-6 3 0,2-12-9 16,-1-2-30-16,-4-6-28 0,5-1-29 15,-5-5-23-15,-2 1-27 0,-1-5-70 0,-3-7-72 16,0-1-73-16,0 0-96 0,0 0-118 16,-10-25-91-16,10 13 58 0,-3-8-447 15,3 1-475-15</inkml:trace>
  <inkml:trace contextRef="#ctx0" brushRef="#br0" timeOffset="26767.85">23289 7682 2989 0,'-33'-4'90'0,"6"1"1"0,5 3 24 15,-2 0-19-15,-3 7-6 0,-6 4-1 16,-11 18 3-16,1 9-4 0,3 5 0 0,7 22-6 15,-4 2-3-15,14 5 0 0,6 6-4 16,4-2-1-16,20-5 0 0,5 4-3 0,12-6-5 16,-4-2-2-16,7-17-4 0,-1-6-6 15,8-5 6-15,-8-14-4 0,4-7 3 0,8-7-4 16,-8-9-1-16,9-9-2 0,1 0-6 16,7-17-2-16,-17 2-7 0,-7-3-3 15,-3-3-2-15,0-9-4 0,-13-1-3 16,-4 6-3-16,-6-4 2 0,3 10-10 15,-7 1-4-15,-3-3-4 0,-6 7-23 0,-1 5-13 16,-3 6-27-16,-3 4-32 0,-1 5-32 16,0 2-53-16,-1 5-49 0,-2 4-39 0,0-2-75 15,3 0-102-15,1 3-118 0,7-4 59 16,5 4-339-16,1-6-322 0</inkml:trace>
  <inkml:trace contextRef="#ctx0" brushRef="#br0" timeOffset="26951.65">24193 8144 2574 0,'16'-18'114'15,"2"2"9"-15,-2-1-26 0,4-4-8 0,7-1 2 16,12-10-4-16,12-1-20 0,-5 0-5 16,11 6-15-16,0 2-25 0,0 0-72 15,3 3-69-15,-8 1-82 0,-8 8-81 0,-7 5-168 16,-7 4 9-16,-7 2-182 0,-3 2-120 15</inkml:trace>
  <inkml:trace contextRef="#ctx0" brushRef="#br0" timeOffset="27101.76">24570 8215 1842 0,'-30'22'35'0,"3"-4"15"0,10-5 10 16,4-6 2-16,3 3 9 0,7-5 4 0,3-5 1 15,0 0 0-15,0 0-11 0,0 0-7 16,46-14-8-16,-19 7-5 0,9-5-5 0,15-2-3 15,1-4-47-15,2 0-76 0,6-3-93 16,-3 3-121-16,6-7-103 0,-3 1-163 16,0-1-68-16</inkml:trace>
  <inkml:trace contextRef="#ctx0" brushRef="#br0" timeOffset="27435.92">25703 7660 1931 0,'0'0'312'0,"-17"-10"38"0,11 3 39 15,6 7 28-15,-10-11-4 0,10 11-19 16,-11-7-36-16,11 7-38 0,-13-3-36 15,13 3-28-15,0 0-29 0,0 0-20 0,-6 31-19 16,9-15-19-16,0 9-25 0,4 13-13 16,-1 12-7-16,8 4-15 0,-4 3-11 0,0 5-30 15,3-6-48-15,0 2-55 0,1 3-67 16,2-6-60-16,2 0-46 0,-2-8-68 0,4-2-76 16,-7-12-67-16,-7-11-70 0,8-8-124 15,-1-3-21-15,4-5 63 0,4-12-466 16,1-6-510-16</inkml:trace>
  <inkml:trace contextRef="#ctx0" brushRef="#br0" timeOffset="27868.78">26179 8065 3087 0,'4'-14'64'0,"-4"14"0"0,0 0-3 16,0 0-4-16,0 0-9 0,0 0-12 0,0 0 13 16,0 0-6-16,-7 43-4 0,7-22 3 15,7 0-3-15,-1 3-6 0,8 6 2 0,5 6 0 16,2-5 5-16,9 2-10 0,6-5 0 15,-6-3-14-15,11-3 8 0,-5-5 4 0,1-6 2 16,-7-10-4-16,6 5 2 0,-6-12-8 16,10-1 2-16,-10 2-7 0,8-2-3 15,-13-6-3-15,5 1 7 0,-9-6-2 0,-4 4-6 16,-4 1-3-16,-7-7-5 16,-6 4-3-16,0 2-3 0,-3-1-11 0,-3 0-3 15,-8-3-5-15,-2 4 10 0,-11-4-5 16,-3 0 0-16,-16-4 6 0,5 5-1 0,-8-1 14 15,-8-6-13-15,6 3 6 0,-2-2 6 16,3-2 1-16,6 0-4 0,5 0 12 16,9 0 2-16,9 0-6 0,5 0 6 0,3-4-4 15,9 1-1-15,8 3 4 0,6-10-3 16,14-5-7-16,-2 9 13 0,8-3-12 0,-3 10 5 16,3 7-1-16,-6 8-9 0,6 3 14 15,-4 6-8-15,1 6 0 0,6 3 1 16,-3 8-4-16,-7 8 2 0,-3 0-7 15,10 14-34-15,-6 4-25 0,0-4-28 16,-5 7-40-16,1-6-42 0,-7-8-71 0,-2-7-84 16,-5-7-151-16,1-1 29 0,2-1-207 15,-1-2-156-15</inkml:trace>
  <inkml:trace contextRef="#ctx0" brushRef="#br0" timeOffset="30822.99">11436 920 1933 0,'0'0'27'15,"-10"-31"26"-15,0 19 23 0,0-1 12 16,-3 1 11-16,-4-2 27 0,4-4-11 15,0 3-3-15,-4-1 0 0,0 2 9 0,4 2 2 16,0 1-3-16,-4 1-5 0,1 3-13 16,-5-1-6-16,1 8-20 0,-4 3-10 15,-6 2-4-15,-3 6-3 0,3 6 1 16,11 5-2-16,-8 0-22 0,0 10-8 0,-3 4 5 16,14-1-7-16,5-6 7 0,-2 2-13 15,7 1 7-15,2-7-6 0,8 0 4 16,2-2-9-16,-2-3 4 0,5-2-11 0,2-4 1 15,-1-3 13-15,6-3-1 0,-2-4-1 16,2-4-6-16,14-5-4 0,-7-5 2 0,11-5-1 16,-4 0-4-16,9-13 6 0,2-3 4 15,-8-1-9-15,4-2-3 0,-7-4 8 16,0 1 10-16,-14 3 17 0,1 8 20 16,0 2 19-16,-7 3 17 0,0 1 11 15,0 4 19-15,-3 4-12 0,-4-1-10 0,3 6-7 16,1-4-17-16,-4 4-12 0,-3 7-14 15,8-7-13-15,-8 7 1 0,0 0 2 0,0 0-13 16,16 20 0-16,-13-5-6 0,3 6 4 16,5-2-5-16,2 9-3 0,-2 1 0 15,-2-1 0-15,4 5-3 0,-2-1-1 0,11 6 5 16,-4-6-36-16,-6-4-37 0,9-6-41 16,-8 3-32-16,4-2-45 0,6-2-51 15,-7-4-69-15,8-3-86 0,-7-6-166 0,6-4-52 16,-3-1 49-16,7-6-392 0,3-4-416 15</inkml:trace>
  <inkml:trace contextRef="#ctx0" brushRef="#br0" timeOffset="31319.15">13496 475 2748 0,'0'0'42'0,"0"-12"27"0,0 12 37 16,-3-17 16-16,3 17 12 0,-7-8 4 0,7 8-4 15,-3-8-10-15,3 8-13 0,0 0-20 16,0 0-14-16,0 0-6 0,0 0-9 0,0 0-7 15,0 34-8-15,0-9 2 0,3 7-9 16,4 18-2-16,-1 4-4 0,5 1 3 16,-5 3-5-16,10 0 1 0,2 13-9 0,-6-11 0 15,12 8 7-15,-4-17-9 16,4-2 2-16,-5-6-4 0,-2-11 7 0,3-10 1 16,-3 0 5-16,-1-4 17 0,11-8 21 15,-4-6 16-15,4 0 7 0,0-9 7 0,9-8-4 16,15-6-11-16,-15-9-7 0,4-5-11 15,-13-2-7-15,-7 0-1 0,-4-1-8 16,-2 7-7-16,-4-3-6 0,-10 7-4 0,0 0-9 16,-7 0-17-16,-3 3-23 0,0 1-32 15,-6 4-31-15,-1 5-31 0,-4 4-22 0,-5-1-22 16,3 9-23-16,3 4-44 0,-4 1-29 16,2 3-49-16,1 0-81 0,4 3-126 15,11-1-63-15,2-2 71 0,11 2-278 0,7-3-264 16</inkml:trace>
  <inkml:trace contextRef="#ctx0" brushRef="#br0" timeOffset="31618.66">15393 347 2278 0,'10'-16'40'15,"-7"7"27"-15,3 0 7 0,-6 1 0 0,0 8-16 16,0 0-3-16,0 0-7 0,0 0-2 15,0 0-7-15,0 0-4 0,-16 50 2 0,10-17 3 16,-8 9 1-16,4-2-6 0,7-4 5 16,0 0 3-16,6 14 0 0,0-7-3 15,10-11-13-15,1 11 14 0,2-11-3 16,4-7 16-16,4-4-4 0,22 1-1 16,-9-11-1-16,0-2 3 0,-4-7-11 0,7-4 3 15,-7-1-3-15,11-3 1 0,-7-5-8 16,2 1-10-16,-2-2-37 0,-7-1-38 0,-3 2-54 15,-7 2-60-15,-7-1-77 0,-3-3-73 16,-3 6-183-16,-4 2 47 0,4-2-182 16,-7 7-131-16</inkml:trace>
  <inkml:trace contextRef="#ctx0" brushRef="#br0" timeOffset="33235.68">10860 1985 1973 0,'-8'-18'166'16,"2"6"40"-16,0-1 25 0,-4 1 28 15,7 2 15-15,-5 3 14 0,8 7 16 16,-6-13-8-16,6 13-4 0,-7-11-13 0,7 11-32 15,-6-7-26-15,6 7-26 0,0 0-24 16,0 0-19-16,0 0-6 0,0 0-24 0,0 0-7 16,3 38-16-16,3-16 1 0,4 6-24 15,1 2 7-15,2 2-9 0,-10 0-9 16,8 17-1-16,5-2-12 0,1 0 6 16,-4 6-4-16,-4-6-49 0,2-8-40 0,2 7-53 15,-7-9-45-15,12 4-34 0,-9-4-28 16,-2-9-36-16,3-6-39 0,-3-2-33 15,6-5-36-15,-10-7-51 0,4-6-46 0,-7-2-83 16,27-10-52-16,-14-5 49 0,11-8-318 16,6-6-324-16</inkml:trace>
  <inkml:trace contextRef="#ctx0" brushRef="#br0" timeOffset="33690.35">11296 2232 2451 0,'0'-18'41'16,"0"11"48"-16,4-4 28 0,-4 11-7 15,0-8-2-15,0 8-12 0,0 0-8 16,0 0-11-16,0 0-16 0,0 0-5 0,0 0-9 15,0 0 3-15,0 44 3 0,3-24-18 16,3 3-6-16,11 4 17 0,-4-2-12 0,1 2 6 16,6-4-16-16,0 0 3 0,3-6 4 15,4 1 0-15,-4-7 1 0,0-3-9 16,4-2 4-16,0-3-3 0,0-6 0 0,3-3-4 16,0-2 5-16,0-3-13 0,0-4 7 15,-4-1 1-15,-9 1-11 0,6-4 3 0,-10-1-5 16,-3-1 1-16,1 2-7 0,-11 1 2 15,0 1-8-15,0-4 0 0,-4 6 7 16,-6-4-4-16,-3 4-3 0,-4-1 0 0,1-2-2 16,-5 4 3-16,2-1 0 15,-11 0 10-15,-3 1-19 0,-2-4 5 0,-14-2 13 16,2 2-5-16,7 3 14 0,-7-6 3 16,14 2-3-16,3 2 6 0,0 2 3 0,4-5-1 15,2 0 7-15,10 0-8 0,2-1 4 16,2 3-7-16,2-3-2 0,5 1-5 15,6 0 1-15,11-1-2 0,-4 3 1 0,10 4-8 16,-7 3-1-16,11 7 1 0,-7 0-2 16,9 4-2-16,-6 4-5 0,7 11 7 15,0 3-3-15,3 17 1 0,0 0 1 0,0 2-14 16,-8-2-33-16,5 5-42 0,-7-2-45 16,1 2-53-16,-5-8-70 0,-2-7-79 15,-8-3-148-15,4-4-3 0,4 0 47 16,-4-5-155-16,-4-1-96 0</inkml:trace>
  <inkml:trace contextRef="#ctx0" brushRef="#br0" timeOffset="37720.47">3212 8518 1963 0,'-16'0'243'0,"2"-6"-11"0,14 6-9 0,-22-5-14 15,22 5-22-15,-4-7-22 0,4 7-14 16,34-18-12-16,2 4-13 0,24-4-8 16,27-13-8-16,10 5-8 0,9-5-2 15,8-5-15-15,-8 3-7 0,4 0-6 16,-7-1-7-16,-6 8-2 0,4-2-7 0,-16 0-8 16,-1 9-27-16,-21 1-52 0,-6 5-44 15,-20 1-51-15,-7 6-44 0,-10-1-38 0,-7 3-43 16,-2-1-62-16,-5 2-49 0,-3-4-124 15,-3 7 18-15,-9-18-235 0,-2 8-196 16</inkml:trace>
  <inkml:trace contextRef="#ctx0" brushRef="#br0" timeOffset="37969.61">4226 7728 2100 0,'-7'-17'76'0,"-2"6"21"16,-2 4 17-16,5-1 3 15,6 8-11-15,-7-10-7 0,7 10-22 0,0 0-4 16,21-10-3-16,-21 10-5 0,36 0-10 15,1 10-5-15,2 0-8 0,18 12 12 0,-3 1-5 16,2 4-13-16,11 10 4 0,-18 12-5 16,5-2 34-16,-24-5-18 0,3 2 2 15,-6 5-4-15,-13-6 4 0,-4 7-7 0,-7-8-5 16,-16 8-4-16,-1 0-4 0,-13-3-1 16,-16 11 4-16,-4-5-8 0,-5-6-5 0,-2-2-21 15,7-8-33-15,7-2-55 0,4 1-40 16,6-10-40-16,3-2-52 0,10-7-72 15,4-2-126-15,6-3-58 0,7 1 49 0,-3-6-145 16,3-2-72-16</inkml:trace>
  <inkml:trace contextRef="#ctx0" brushRef="#br0" timeOffset="42852.47">18223 10612 2491 0,'-3'-12'144'0,"-1"-4"30"16,-3 8 31-16,7 8 10 0,-3-11-6 15,3 11-9-15,-6-8-28 0,6 8-17 0,0 0-14 16,0 0-9-16,0 0-9 0,3 33 3 16,6-14-2-16,2 6-6 0,-4 9-9 0,2-2-8 15,5 12-9-15,-4 9-10 0,3 0-9 16,-6-6 4-16,6-7-5 0,-10-5-9 16,8 0-8-16,-1-5-11 0,-1 1-32 15,-2-6-32-15,0-3-35 0,0-3-32 0,-1-2-28 16,-6-3-50-16,0-10-80 0,0-4-64 15,0 0-62-15,0 0-84 0,-17-26-118 16,7-8 56-16,1-10-366 0,-5-12-367 0</inkml:trace>
  <inkml:trace contextRef="#ctx0" brushRef="#br0" timeOffset="42969.97">18053 10432 2502 0,'-20'-32'-44'0,"3"1"28"16,-3 6 28-16,10 6 0 0,-3-1 1 0,-1 2-2 15,5 0-2-15,2 6-2 0,0-1-4 16,0 9 2-16,7 4-7 0,0-6-57 15,0 6-79-15,0 0-52 0,37 21-130 0,-7-1-294 16,14 6-113-16</inkml:trace>
  <inkml:trace contextRef="#ctx0" brushRef="#br0" timeOffset="43419.74">18713 10769 1831 0,'13'0'38'0,"-13"0"1"0,17-12 6 16,-4-1 0-16,0 3-6 0,4-6-5 0,0-5-3 15,-1-1-5-15,2-6-1 0,-2 0-4 16,-2 2-1-16,-5-8 0 0,-2 0 9 16,-4-1-2-16,-3-4 3 0,0-3 2 0,-7 8 3 15,1-1 5-15,0 2 17 0,-8 2 9 16,7 10 4-16,1 3-1 0,-2 0-2 16,5 8 0-16,-7 2-9 0,10 8 2 15,0 0 1-15,0 0-3 0,-33 33 3 0,23-10 24 16,7 10-9-16,-4 20 8 0,7 5 22 15,3 9 5-15,1 16 5 0,-1-2-1 0,7 5 3 16,7-3 4-16,9 3 5 0,-2-4-2 16,-1 0-1-16,1-1-7 0,3-4-3 0,-5-6-13 15,2-7-4-15,-15-7-10 0,9-7-2 16,-9 0-8-16,-9-8-10 0,0-10 0 16,0-7-1-16,-6-3-3 0,-4-1-3 0,-1-2-8 15,-5-5-4-15,-1 0-12 0,1-7 1 16,-1-4-2-16,1-2-4 0,-5-1-4 15,1-4-4-15,1-6 2 0,-2-5-7 16,5 1 0-16,-4-7-4 0,3-1-3 0,4-6-4 16,3-1-20-16,3-4-12 0,7-2-32 15,3-4-32-15,4 7-44 0,10-18-45 0,9 7-52 16,4-7-46-16,4 6-54 0,10-12-71 16,2 6-161-16,7 6 8 0,1 2 66 0,2-4-348 15,1 3-321-15</inkml:trace>
  <inkml:trace contextRef="#ctx0" brushRef="#br0" timeOffset="43868.84">19959 10157 2613 0,'-20'-14'193'16,"7"5"40"-16,0 1 29 0,-1 7 5 15,14 1-12-15,-13-7-19 0,13 7-19 0,0 0-30 16,-33 14-22-16,6 5-11 0,-3 20-10 16,0 3-28-16,-3 19 0 0,0 5-2 0,3 9 4 15,6 6-29-15,4 1 1 0,7 5-7 16,3 5-8-16,10 1-9 0,10-5-4 16,6-2-8-16,4-10 1 0,10 2-3 15,4-6-4-15,5-9-5 0,2-8-14 0,-8-12-32 16,7-8-35-16,3-10-43 0,-9-10-48 15,3-5-62-15,-10-7-81 0,-2-1-79 16,5-7-56-16,0-2-81 0,8-6-127 0,-8-2 60 16,3 0-468-16,-6-5-496 0</inkml:trace>
  <inkml:trace contextRef="#ctx0" brushRef="#br0" timeOffset="44186.05">20492 10344 3137 0,'-6'-14'176'16,"-4"3"49"-16,7 1 32 0,-8 6 6 15,11 4-22-15,-9-5-24 0,9 5-23 0,0 0-13 16,-24 12-28-16,11 8-15 0,-1 7-16 15,-5 15 1-15,-5 8-24 0,1 18-7 16,16-5-4-16,4 5-5 0,3 14-4 0,13 1-1 16,7-1-21-16,14-3 2 0,2-4-3 15,-3-1-11-15,11-9-15 0,-1-5-34 0,4-9-38 16,-4-12-48-16,-6-4-47 0,-4-16-75 16,-3-5-94-16,-6-10-100 0,-1-4-94 15,1-3-141-15,-2-6 63 0,5-7-537 16,3 0-583-16</inkml:trace>
  <inkml:trace contextRef="#ctx0" brushRef="#br0" timeOffset="46769.58">21346 10309 3094 0,'-3'-9'-108'15,"3"9"43"-15,-13-16 36 0,5 8 34 16,2 1 28-16,6 7 19 0,-13-12 21 0,7 6 10 16,6 6 2-16,-17-7-17 15,17 7 0-15,-18 0 5 0,18 0 5 0,-22 11-6 16,8-1-22-16,-5 9 21 0,1 6-4 16,-12 16-3-16,10 6-2 0,4 6-6 0,2 4-3 15,4 5 4-15,7 9 0 0,0 8 2 16,6-11 0-16,7 10-1 0,7-17-3 0,3 7-4 15,9-3-1-15,1-17-5 0,-3-4-3 16,6-5 3-16,-3-10 3 0,0-11 7 16,0-4 9-16,1-6 2 0,2-8 0 0,0-4-2 15,4-7-2-15,-3-1 5 0,-4-8-2 16,-8-2 7-16,2 0 6 0,-10-6-8 0,-5-5-1 16,-9 2-12-16,0 6-11 15,-6-8 4-15,-5-1-13 0,-2 5-3 0,-10-7-7 16,-1 7-1-16,11 8-2 0,-3 3-19 15,-4 4-21-15,-4 3-21 0,4 7-25 0,4 1-32 16,-1 2-21-16,-3 1-46 0,7 1-39 16,-4 2-36-16,3 1-45 0,2 4-59 0,-6 1-56 15,15-2-127-15,-3 0-8 0,3 1 48 16,-1-1-286-16,4-7-258 0</inkml:trace>
  <inkml:trace contextRef="#ctx0" brushRef="#br0" timeOffset="47137.28">22166 10632 2310 0,'-3'5'92'0,"3"-5"44"16,-10 7 10-16,10-7-2 0,-7 7 18 16,7-7-4-16,0 0 10 0,0 0-12 15,0 0-8-15,0 0-12 0,0 0-8 0,0 0-7 16,0 0-5-16,57-7-5 16,-27-3-6-16,6 2-8 0,21-9-9 0,-3 1-10 15,-2-1-5-15,2 0-9 0,-10 5-3 16,-8-1-4-16,17-2-7 0,-16 3-5 0,-6-1-5 15,-6 6-23-15,-8 2-30 0,4-2-39 16,-12 1-44-16,9 2-61 0,-9-2-58 0,4 2-54 16,-5 0-54-16,-2-3-42 0,-6 7-116 15,0-12-22-15,-3 5 47 0,-5-6-251 16,-1 2-199-16</inkml:trace>
  <inkml:trace contextRef="#ctx0" brushRef="#br0" timeOffset="47405.81">22456 10201 2115 0,'-13'-7'87'0,"-4"3"48"0,7-4 31 0,10 8 27 16,-14-7 5-16,14 7 2 0,-13-6-6 16,13 6-20-16,0 0-19 0,0 0-16 15,0 0-8-15,-17 28 5 0,17-7 19 0,8 5 15 16,-5 12 9-16,3 12-2 0,1 2-11 16,-1 4-5-16,8-3-7 0,-7 4 3 0,2-2-15 15,2-1-23-15,-1 2 5 0,7-9-14 16,-4 0-6-16,0-5-16 0,4 0-7 15,-11-16-6-15,5-2-5 0,-5-5-25 16,4 1-34-16,0-8-22 0,-3 1-17 0,-4-5-38 16,4-5-59-16,-7-3-49 0,0 0-69 15,0 0-69-15,13-25-77 0,-10 8-63 0,1-2-144 16,-1-1 3-16,1-2 66 0,2 0-424 16,-3-3-429-16</inkml:trace>
  <inkml:trace contextRef="#ctx0" brushRef="#br0" timeOffset="52206.71">23026 10287 2744 0,'-3'-19'-1'0,"6"-6"22"15,4 4 21-15,3 0 12 0,0-4 21 16,0 0-1-16,9 0 2 0,-2 0 10 16,-4 0 1-16,11 8-10 0,-4 1-7 0,-4 3-8 15,2 2-5-15,2 10 1 0,-4 1-14 16,-16 0 6-16,40 12 0 0,-17 2-5 0,-2 7-6 16,5 14-3-16,-6 8 0 0,-3-2-12 15,-11 1 5-15,-6 0 12 0,0-5-4 0,-6 13 13 16,-4 0 8-16,-4 2-5 0,-2-8 9 15,-4 6 6-15,-1-7 3 0,2-3 0 0,-4-2 2 16,-1-1 0-16,8-6-6 16,-1-12 1-16,7 4-10 0,4-5-2 0,1-3-1 15,-8-4-8-15,13-3 1 0,-3 2 5 16,-3-3 10-16,6-7 5 0,0 18 7 16,0-18 12-16,9 7 5 0,-9-7-3 0,24 0-6 15,-8 0-1-15,8 0-6 0,-4-1-12 16,13-5-9-16,-6 2-5 0,10-4-3 0,-11 1 2 15,14-3-9-15,-13 2 0 0,3 1-2 16,-3-3-4-16,3 2-17 0,-11 2-4 0,1-1-15 16,1 0-4-16,-2 2-18 0,-5-1-2 15,2 2-23-15,1 1-16 0,-7-1-16 0,4-2-17 16,-4 6-27-16,-1-4-23 0,5 0-39 16,-14 4-54-16,13-4-53 0,-13 4-55 15,10-4-59-15,-10 4-125 0,10-6-21 16,-10 6 64-16,7-7-369 0,-1 2-344 15</inkml:trace>
  <inkml:trace contextRef="#ctx0" brushRef="#br0" timeOffset="52853.39">24080 9844 2572 0,'-4'-12'93'0,"4"-1"21"0,-3 4 16 16,3 9 6-16,3-16-3 0,-3 16-7 0,7-9-12 15,-7 9-10-15,0 0-1 0,0 0-7 16,46 16 3-16,-19 5 2 0,6 8 3 0,5 7 3 16,-2 7-6-16,0 14-2 0,-9-10-3 15,-3 9-3-15,6 11-5 0,-17-9-6 0,4-1-7 16,-11 1-7-16,1-4-5 16,-10 5-4-16,3-15-6 0,0-6 2 0,-10 9-6 15,-1-10-14-15,5-6-23 0,-4-9-26 16,-1 0-32-16,5-1-29 0,-7-7-40 0,2 1-37 15,-2-5-57-15,4-3-59 0,-2-7-82 16,11 0-107-16,0 0-84 0,-22-14 52 16,17 3-342-16,5-8-318 0</inkml:trace>
  <inkml:trace contextRef="#ctx0" brushRef="#br0" timeOffset="53269.59">24810 9926 2546 0,'0'0'134'0,"0"0"16"0,-14-17 16 15,14 17 9-15,-6-4-7 0,6 4-13 0,0 0-14 16,0 0-14-16,-7-11-11 0,7 11-17 16,0 0-4-16,0 0-12 0,0 0-10 15,23-4-9-15,-23 4-5 0,44 3 2 0,-11-6-5 16,3 6-4-16,-6-2-4 0,14 2-6 15,2 1-7-15,2 2-3 0,-9-1 2 0,1 2-5 16,-4 4-6-16,2-1-1 0,-5 0-5 16,-3 2-1-16,-4 6-6 0,-6-5 5 15,1 3-1-15,-8 1-4 0,1 7 2 16,-8 1-2-16,0 1 3 0,-6-1-3 0,-3 6 0 16,0 2 1-16,-3-1-1 0,-2 1 0 15,-2 2 1-15,-6 9-5 0,2-2 1 16,-9 1 6-16,7-3-3 0,-1-6-2 0,7-9 0 15,3-3-20-15,1-5-18 0,2 1-35 16,-3 0-29-16,4-6-36 0,0 2-36 0,3-7-28 16,-3 4-40-16,3-11-68 0,3 7-73 15,-3-7-163-15,0 0 55 0,13-18 57 0,-6 1-243 16,9-8-165-16</inkml:trace>
  <inkml:trace contextRef="#ctx0" brushRef="#br0" timeOffset="53569.97">26197 9537 2053 0,'6'-25'120'0,"-3"6"22"16,0-5 19-16,1 5 11 0,-1 4 7 16,0-1 10-16,0 7 8 0,-3-4-6 0,0 13-18 15,-6-12-18-15,6 12-13 0,-24 2-11 16,5 11-11-16,-8 6-4 0,-9 24 8 0,-8 17 5 15,-2 11 7-15,6 5-2 0,6 6 11 16,5 10-19-16,8-1-9 0,7 0-7 16,14-1-4-16,14-8-4 0,7-3-16 15,15-4 2-15,4-4-17 0,10-9 0 0,3-3-12 16,0-9-31-16,7-11-37 0,-9-12-40 16,6-10-48-16,-11 0-51 0,-6-16-56 15,-3-1-63-15,-4-1-61 0,4-8-52 0,-7-6-99 16,0-3-103-16,9-7 56 0,-5-1-428 15,-11-2-432-15</inkml:trace>
  <inkml:trace contextRef="#ctx0" brushRef="#br0" timeOffset="54786.42">26796 9819 2736 0,'-16'-9'3'0,"5"-1"1"16,5-5 19-16,-1-1 1 0,4 7 3 16,3-7 10-16,7-2 6 0,-1 2-7 0,8-1-12 15,5-8 7-15,2 1-2 0,5 5-9 16,14-6 3-16,-7 7-8 0,-6 11-3 15,0 0-1-15,-3 8-5 0,-5 5 5 0,4 4-6 16,4 6 7-16,-6 5-4 0,-12 0 3 16,1 11-5-16,-7 0 12 0,4 4 2 0,-7-3 12 15,0 9-4-15,-7 5 11 16,-9 0 0-16,2 0 7 0,5-12 7 0,-1 3-5 16,-1-5-1-16,1-1 1 0,1-3-7 15,-2 2 19-15,-2-4-8 0,4-2-6 0,-2-2-7 16,1-4 9-16,7-1-3 0,-3 0-12 15,1-5-3-15,-1-4 0 0,3 1 3 16,-1 1-4-16,4-11-2 0,0 14 5 0,0-14-4 16,18 7-7-16,-2-7-1 0,4 0 5 15,4 0-14-15,6-4-57 0,6-3-60 0,21-8-74 16,-4-3-93-16,0-5-116 0,-6-2-142 16,3-4 46-16,-3 0-269 0,-1 0-243 15</inkml:trace>
  <inkml:trace contextRef="#ctx0" brushRef="#br0" timeOffset="55053.09">27693 9965 2289 0,'0'0'99'16,"-10"10"3"-16,10-10 12 0,0 0 4 16,-10 1 3-16,10-1 8 0,0 0-16 0,0 0-7 15,0 0-18-15,37-17 1 0,-15 9-16 16,5 0-7-16,11-5-6 0,11-8-15 15,-2 5 7-15,-4-1-11 0,-13 3-7 0,0 3 1 16,-3 0-1-16,-4-3-10 0,-6 7 5 16,0 0-2-16,-1 0-6 0,-5 2-7 15,1-2-4-15,-12 7-34 0,18-8-22 16,-12 5-30-16,-6 3-22 0,13-7-42 0,-13 7-36 16,0 0-43-16,3-10-57 0,-3 10-88 15,0 0-96-15,-10-14 40 0,10 14-136 16,0-7-58-16</inkml:trace>
  <inkml:trace contextRef="#ctx0" brushRef="#br0" timeOffset="55736.24">28679 9194 1786 0,'0'-18'184'16,"-6"10"21"-16,3-3 16 0,3 11-1 15,-10-13-9-15,10 13-18 0,-11-4-27 0,11 4-21 16,0 0-10-16,-27 11-14 0,11 7-15 16,-1 6-10-16,-2 15-5 0,-2 5-12 15,12 10-11-15,-2 3 4 0,5 3-8 16,-1 0 0-16,7 2-15 0,7 4-3 0,2-8-4 15,2-4-4-15,8-4 0 16,5-4-2-16,-7-14 0 0,2-6 1 0,5-5-2 0,-7-6-3 16,6-5-3-16,-3-6 1 15,4 0-1-15,-11-8-2 0,7 0-3 0,-7-3 0 16,1-3-8-16,-5-2 0 0,-2-5 0 0,3-2-5 16,-10 2 0-16,0-5-3 15,-3 1-8-15,-1 0-12 0,-2-4-27 0,-1 9-27 16,-6-7-34-16,3 11-34 0,0 2-36 15,-3 2-37-15,-4 2-38 0,-4-1-67 0,5 6-96 16,2-5-122-16,2 4 50 0,2 2-253 16,10 0-224-16</inkml:trace>
  <inkml:trace contextRef="#ctx0" brushRef="#br0" timeOffset="55970.13">29096 9097 2289 0,'4'-12'151'0,"-1"2"12"0,0 3-3 16,4-1-21-16,-7 8-15 0,26 2-4 16,-2 5-15-16,3 9-1 0,19 9-22 0,-10 8 8 15,5 6-18-15,2 14 3 0,-2 5-9 16,-8 4 0-16,-11 2-6 0,-4 10-1 0,-15-12-9 16,-6 2-1-16,-7 18-7 0,-7-7 2 15,-7 0-26-15,-12-8-10 0,-4-3-60 16,-14-9-45-16,4-8-43 0,1-12-59 0,-2-7-74 15,-2-10-119-15,7-8-107 0,9-9 46 16,4-2-238-16,0-9-185 0</inkml:trace>
  <inkml:trace contextRef="#ctx0" brushRef="#br0" timeOffset="58137.04">23383 11816 1991 0,'-7'14'-8'0,"1"-3"27"0,-1 3 15 16,3 1 12-16,1-2 14 0,-4 1 6 0,4 4 7 15,6 0-4-15,-6-1 4 0,10 5-4 16,-1 1 1-16,1-2-1 0,6 0 0 16,4 0-6-16,6-2 10 0,4 1-9 0,3-8 0 15,6-1-3-15,-1-6-2 16,8 0-12-16,-4-2-8 0,-2-6 4 0,10 0-14 0,-7-2 1 15,-4 3-1-15,2-6-13 0,-5 1 8 16,-6-3 0-16,-5 2-5 0,-2-4 4 16,1-1-1-16,-15 1 0 0,1-1-5 15,-1 1-8-15,-9-1 11 0,-3 1-7 0,-1-4-12 16,-7 7-1-16,-2-7 10 0,-4 2 0 16,-1 2 0-16,-4-6-12 0,-5 4 2 15,-4 0-5-15,4-1 2 0,-20-6 9 0,13 4 0 16,4 3-7-16,-11-14 1 0,4 3-3 15,4-2 0-15,0-4 1 0,6-2-1 0,6 8 0 16,-3-6 13-16,14 1-6 16,-1 5 1-16,8 0 1 0,-1 0-9 0,7 0 7 15,0 5-5-15,0-5 8 0,4 5-11 16,2 3 6-16,4-1-2 0,4 0 1 16,2 5 1-16,4 1-1 0,1 9-8 0,-2 3 10 15,11 3-9-15,-3 7 6 0,9 2 2 16,5 13 1-16,-1 0 4 0,-4 7-13 0,1 4 11 15,-7 2-2-15,0 5-21 0,-4-3-24 16,-5-1-38-16,2 1-36 0,-3-1-46 0,-3-6-65 16,-4-8-75-16,-4-1-147 0,8-6 36 15,1 1-185-15,-2-9-97 0</inkml:trace>
  <inkml:trace contextRef="#ctx0" brushRef="#br0" timeOffset="58470.47">24406 11550 1904 0,'0'0'169'0,"0"0"-4"0,0 0-7 15,-7-16-3-15,7 16-13 0,0 0-16 0,0 0-7 16,11-12-23-16,5 8 1 0,4-2-23 16,7-5 6-16,6 10-18 0,1-4-8 0,-1 0-11 15,0-1 0-15,-3 6 4 16,7 3-1-16,-7 3-20 0,3 2 13 0,3 6-20 15,2-3 14-15,-12 13-10 0,-3-2-11 16,1 1 8-16,-14 4 7 0,0-4 1 16,-7 4 0-16,1 1 10 0,-8-2 0 0,1 7-2 15,-4-2 0-15,-3 1-8 0,-6 11 0 16,2-8 0-16,-6 2 0 0,7-2-3 0,0-6-7 16,2-5-7-16,-2-2-22 0,10-7-20 15,-3 6-41-15,-2-7-32 0,8-2-34 0,-3 1-33 16,3-2-40-16,0-4-46 0,0-7-41 15,11 7-133-15,-11-7-20 0,13 0-221 16,-13 0-166-16</inkml:trace>
  <inkml:trace contextRef="#ctx0" brushRef="#br0" timeOffset="61203.3">25833 11668 2007 0,'0'0'54'0,"0"0"15"0,-17-13 6 0,17 13-9 16,-7-15-2-16,7 5-11 0,0 10-4 16,18-25-2-16,-2 13-7 0,7-5-2 15,7 3-8-15,4-1-4 0,16 1-39 16,-1-7-84-16,5 4-117 0,-4-2-220 0,6 2-199 15,4 1-130-15</inkml:trace>
  <inkml:trace contextRef="#ctx0" brushRef="#br0" timeOffset="61703.84">27340 11084 1984 0,'0'0'143'0,"-8"9"2"0,8-9 0 15,0 0-8-15,-9 7-12 0,9-7-20 16,-16 9-7-16,5-3-18 0,-2-2-6 0,-4 7-1 16,1-1-8-16,-5 1-16 0,-9 7 6 15,-9 7-13-15,-9 3 3 0,2-3-2 16,-1 3-8-16,-2-2-11 0,-2 10-1 0,1-4 10 16,4 0-14-16,-5 1 18 0,9-2-2 15,-6-1-3-15,5-3-7 0,4 1 1 0,-2-3 11 16,11-7-1-16,11-6 16 0,2-2 18 15,0 0 22-15,7-9 15 0,0-1-12 0,10 0-10 16,0 0-4-16,-20-25-11 0,20 8-5 16,7-12-8-16,6-17-9 0,4-4-4 15,6-19-8-15,10 1 0 0,-3 5-3 16,8 4-3-16,-19 9 0 0,8 5 15 16,-7 5 26-16,-7 12 7 0,-2 6 3 0,-5 7-8 15,1-1-16-15,2 7-10 0,-6 3-2 16,-3 6-5-16,0 0-2 0,24 40-5 0,-10-9 2 15,-1 13-7-15,4 6 2 0,2 3 2 16,-2 3-6-16,6 13-3 0,-6-12 3 0,13 14-2 16,-6-16 3-16,-8 0-6 15,1-4-11-15,-4-2-17 0,4-12-29 0,-14-6-30 16,7-9-38-16,1 0-25 0,-5-1-33 16,0-7-24-16,-2-3-30 0,-1-4-55 15,-3-2-65-15,0-5-48 0,0 0-102 0,0 0-46 16,-24-19 47-16,18 5-294 0,-1-3-269 15</inkml:trace>
  <inkml:trace contextRef="#ctx0" brushRef="#br0" timeOffset="62987.1">5739 9610 2433 0,'-16'5'151'16,"2"-2"1"-16,4 1-15 0,10-4-17 0,0 0-7 15,-16 4-12-15,16-4-14 0,0 0-1 16,0 0 9-16,0 0-17 0,64-7 7 16,-9-7-12-16,13-4 0 0,18-7-10 0,4 3-8 15,3-8-5-15,0 5-2 0,-2 0-9 16,-5-3-35-16,-5 6-60 0,-15 2-84 0,-6 5-80 15,-14-3-82-15,-8 5-90 0,-12 4-105 16,-6-4 47-16,-7 1-226 0,-6-1-170 16</inkml:trace>
  <inkml:trace contextRef="#ctx0" brushRef="#br0" timeOffset="63237.07">6493 9015 2007 0,'-14'-8'52'0,"4"1"25"0,4 0-5 0,-4 1 1 16,10 6-14-16,0 0-6 0,-4-11-2 15,4 11-3-15,0 0 2 0,44 6-9 16,-17-1 2-16,9 8-7 0,15 6-1 0,18 13 4 16,-15 2 9-16,9 11-4 15,-13 1 6-15,-11 10-2 0,2 5-8 0,-17-11 9 16,-11 4-6-16,-4 4 3 0,-12-1 13 0,-7 3-12 16,-13 8 9-16,-11-7-17 0,1-2 10 15,-17-1-1-15,4-8-21 0,2-17-2 16,-2 3-10-16,6-4-17 0,2 0-44 15,13-7-34-15,1-7-43 0,10-3-31 0,-2 2-59 16,5-3-48-16,5-4-111 0,6-3-67 16,0 1-166-16,6-4-105 0</inkml:trace>
  <inkml:trace contextRef="#ctx0" brushRef="#br0" timeOffset="73320.95">12590 6086 1831 0,'-14'18'67'0,"7"-3"2"15,1 1 7-15,6-4 6 0,6 1 9 16,1-1 15-16,10-2 8 0,3-2 9 0,14-4-14 16,12-1 7-16,31-8 24 0,2-2-6 15,32-11-1-15,-2-9-4 0,8-6-9 16,23-13-5-16,0-8-8 0,-3-3-3 0,-1-7-3 15,-9 0-16-15,-13-4-3 0,-5-1-4 16,-29 13-5-16,4-1-4 0,-11 0-6 16,-13-4 8-16,0-1 4 0,-10-5-2 15,3-4 4-15,-12-1 0 0,-14-3 1 0,-5-4-8 16,-5-2-6-16,-1-6-2 0,-8-1-6 16,-16-5-7-16,5-1 1 0,-10 1-4 0,-1-3-2 15,-2 3 0-15,-7 5-7 0,-7-2 6 16,0 5 4-16,-7 8 0 0,4-4-1 15,-14 3-12-15,4 6 5 0,-11 3-7 0,2 6-4 16,-8 8 0-16,-1 2 0 0,-2 7-10 16,3 7-2-16,7 11-1 0,-7 6-7 0,-1 3 0 15,8 1-3-15,-7 8-5 16,7 4 4-16,3 6-8 0,-10 9 0 0,-10 3 0 0,-14 9-1 16,24 4-1-16,-19 11 3 15,8 7 2-15,5 2-2 0,-1 2 1 0,7 3 1 16,13 0-1-16,-6-3 1 0,17-7-2 15,9 1 1-15,7-4 2 0,-1-6-2 0,5-6 3 16,7-3-6-16,-2-3 5 0,8-2 1 16,-4 2 4-16,1-6-5 0,3 1-19 15,-2-3-15-15,5 1-27 0,0-6-19 0,0 5-25 16,0-3-27-16,8-2-18 0,-8-6-45 16,0 11-25-16,0-11-24 0,3 6-46 0,-3-6-52 15,0 0-65-15,0 0-157 16,3-25 60-16,-6 8-295 0,0-1-286 0</inkml:trace>
  <inkml:trace contextRef="#ctx0" brushRef="#br0" timeOffset="73637.48">12443 3502 2381 0,'-13'-7'69'0,"-1"1"32"0,1-1 23 16,13 7 5-16,-14-5 8 0,14 5-19 15,0 0-7-15,0 0-18 0,-30 11-9 0,20-3-4 16,4 9-10-16,-5 5-3 0,2 7-1 15,-1 2-15-15,7 1 2 0,0 4-8 16,6 1-6-16,-3 1 5 0,13 12-3 0,4-6-4 16,-8-9 0-16,15 2-5 15,-5-6-1-15,2-6 9 0,2-7 0 0,4-1 17 16,13-9 22-16,-10-1 7 0,16-10 5 16,14-8-5-16,3 0 0 0,18-14-8 0,2-6-9 15,7-6-7-15,-10 2-3 0,-6-5-7 16,-28 11-4-16,4-2-6 0,-10 3-5 15,-10 9-13-15,-3 4-19 0,-7 2-20 0,-4 1-28 16,1 5-32-16,-4-2-50 0,-6 5-56 16,0 0-26-16,-7 4-29 0,0 0-46 0,0 0-53 15,0 0-85-15,0 0-105 0,0 0 43 16,-17 25-251-16,14-17-225 0</inkml:trace>
  <inkml:trace contextRef="#ctx0" brushRef="#br0" timeOffset="77154.69">15769 3696 2233 0,'-20'6'113'0,"-10"-4"25"0,7 7-8 15,3-2-2-15,-3 5-4 0,-1 1-8 0,-2 6-4 16,-7 9 1-16,6-3-16 0,10 3-5 16,-13 6-6-16,14 0-10 0,5-2 3 15,2 18-13-15,-1-3 9 0,10-4-14 0,0-7 11 16,3 14-3-16,0-10-2 0,7-6-4 15,-7 0-3-15,11-3-9 0,-1-5-2 0,4 5-2 16,-1-6 0-16,8-6-3 0,6-1-7 16,3-2-6-16,7-8-21 0,7-4-51 0,-11-4-66 15,15-4-78-15,12-9-81 16,-10-7-87-16,-3-4-123 0,-3-5-36 0,-4-2 43 16,-3 2-238-16,-10 0-199 0</inkml:trace>
  <inkml:trace contextRef="#ctx0" brushRef="#br0" timeOffset="77355.03">16179 4042 2107 0,'0'0'57'0,"-10"-7"20"0,10 7 2 15,-9-10 6-15,9 10-8 0,-8-10-7 16,8 10-12-16,8-19-3 0,-2 11-5 0,7-5-8 16,1-5-14-16,2 1 9 0,8 2-14 15,-4-6-24-15,7 5-38 0,-5-5-70 16,2 4-83-16,-7 2-74 0,3 0-143 15,0 2-213-15,-7 6-121 0</inkml:trace>
  <inkml:trace contextRef="#ctx0" brushRef="#br0" timeOffset="77837.84">16166 4171 1767 0,'-20'21'-43'15,"7"-3"2"-15,-1-7 10 0,4 0 20 0,7-3 12 16,0-2 9-16,3-6 7 0,0 0 9 15,0 0 0-15,20 7-6 0,-20-7 1 16,26-11-1-16,-9 4-3 0,7-3-8 0,-5-4 3 16,11-1 4-16,-3 1-12 0,0-1-14 15,-7 1-18-15,10-4-7 0,-10 0-3 16,6-3 16-16,1 3-7 0,-3-6 5 16,9-9 7-16,0 4 2 0,-6-3-4 0,-3 4 1 15,-8 0 4-15,4 6 1 0,-4-3 2 16,1-3-2-16,-1 2 6 0,-2 2 13 0,-1-1 16 15,1 6 12-15,-1 4 5 0,1-1-4 16,-4 1-1-16,-4 5-2 0,0 2 3 16,8 4 2-16,-14 4-2 0,27 0 0 0,-27 0-3 15,23 15 1-15,-13-1-2 0,0 7-4 16,0 0 0-16,-3 1-1 0,6 0-5 0,-6 0 0 16,-1 2-1-16,1-6-3 15,3 3-1-15,3-3 1 0,1-3 1 0,-1-2-2 16,4-1 2-16,-4-2 4 0,7 1 9 15,4 3 8-15,-5-4 14 0,2 2 1 16,-1 1 1-16,-1 2 5 0,-5 3 0 0,2-1-3 16,-2 3 10-16,-1 5-13 0,-3 0 10 15,-3-3-13-15,-7 3 0 0,0-5-10 16,-3 5 8-16,-8-4-9 0,5-3 1 0,-4-3-17 16,-1-1 3-16,-8-3-11 15,2-2-26-15,1-4-33 0,-8-2-33 0,7-2-38 16,17-1-36-16,-40-8-70 0,20 4-78 15,4-2-125-15,-4-1-201 0,7-1-121 0</inkml:trace>
  <inkml:trace contextRef="#ctx0" brushRef="#br0" timeOffset="78955.05">19603 5070 1903 0,'-23'-3'99'16,"23"3"24"-16,-27-7 15 0,13 0 25 15,-2-6 1-15,-1-2 1 0,1 0 8 0,-5-5-2 16,2-3-1-16,2-4 2 0,4-2-2 15,-11-7-3-15,10 3-1 0,8 1 9 0,3 1-4 16,-4-3-14-16,7 6-8 0,0-3-11 16,7-1-15-16,-1 3-14 0,8-4-8 0,-1 2-17 15,11-5-6-15,6 1-12 0,9 2-9 16,1 8-6-16,4 10-5 0,-8 5-8 16,7 3-3-16,-2 7-5 0,2 3-4 15,1 5-2-15,12 9-1 0,-9 2-4 16,-4 6 1-16,-2 6-1 0,-2 1 6 0,-6 3-5 15,-3-1 8-15,-3 2-1 0,-3-6 1 16,-8-3 0-16,-2 1 2 0,-4 0-1 0,-1-3-9 16,-6 0 6-16,8 0-5 0,-4-3 3 15,-1 0 14-15,-3-4-30 0,8-1 9 0,-8-2 1 16,0-5-22-16,1 3-27 0,2-4-30 16,-3 2-38-16,-3-4-28 0,11 3-28 15,-11-10-19-15,3 13-46 0,0-8-58 0,-3-5-53 16,0 0-58-16,0 0-54 0,0 0-116 15,0 0 32-15,0 0-382 0,0 0-390 16</inkml:trace>
  <inkml:trace contextRef="#ctx0" brushRef="#br0" timeOffset="79221">20086 5042 2681 0,'-19'8'50'0,"-2"-1"12"16,7-3 14-16,1 5 13 0,4 0 8 0,1 2-9 15,-1 6 5-15,5-7-12 0,4 5 6 16,0 0 4-16,10 3-1 0,1-1 14 0,5-4 9 15,14 2 6-15,0-3 3 0,0-5-2 16,3-4-5-16,8-3-4 0,2-4-5 16,-3-4 1-16,13-9-15 0,1-7-7 0,-5-2-7 15,-8-5-2-15,2 1-8 0,-10-5-6 16,3-2-8-16,-5-4-4 0,-5 2-7 16,-9-1-3-16,0 10-2 0,-7 2-17 15,-7 3-19-15,7 5-35 0,-10 2-32 0,0 4-47 16,0 2-52-16,-3-1-45 0,3 5-45 15,-7 4-49-15,7-4-69 0,0 8-116 0,-10-9-49 16,10 9 60-16,0 0-304 0,0 0-271 16</inkml:trace>
  <inkml:trace contextRef="#ctx0" brushRef="#br0" timeOffset="96572.87">25906 9035 2461 0,'-19'9'200'0,"5"-3"-10"0,-2 1-9 16,5-4-49-16,11-3-3 0,-13 5-16 16,13-5-14-16,0 0-12 0,0 0-17 0,0 0 6 15,0 0 4-15,63-28-2 0,-3 6 4 16,30-6 2-16,7-8-1 0,9-3-6 0,8 2-7 16,29-13-3-16,0 0-5 15,-32 15-9-15,2-4-4 0,-10 7-3 0,-6 3-10 16,-14 4 3-16,-16 3-3 0,-7 4-9 15,-17 5-1-15,-13 8-4 0,-3-2-1 16,-10 1-9-16,2 5 6 0,-5-2-7 0,-14 3 3 16,0 0-3-16,0 0-2 0,0 0 2 15,-27 29 2-15,-3-11-7 0,-23 10 5 0,-20 7-1 16,-11 2 0-16,-3 2-1 0,-9 4-3 16,-7 0-4-16,-27 13 5 0,19-14-3 15,-25 8 1-15,26-13 1 0,10 1-3 0,-1-4 2 16,15-3 1-16,6-6 12 15,23-6 13-15,-3-1 6 0,11 0 12 0,11-5 12 16,8-5 8-16,8 1 7 0,5-4 6 16,0-1 3-16,4 2 1 0,3-5 1 0,10-1-11 15,0 0-4-15,0 0-16 0,0 0 8 16,0 0-16-16,46-32-4 0,4 13-4 0,23-13 7 16,11-1-17-16,3-2 5 0,13-3-10 15,4-2-3-15,-5 0-3 0,11 1 8 16,-3 3-10-16,-1-3 3 0,-9 3-5 0,-7 5 1 15,-27 12-5-15,-9-1 0 0,-15 8 8 16,-9 2-9-16,-3 2-3 0,-6 1-7 0,-5 4 6 16,-6-1-10-16,-10 4-5 15,13 0-8-15,-13 0-13 0,0 0-10 0,0 0-18 16,0 0-20-16,-33 8-23 0,20-2-34 16,-4-1-33-16,4 2-29 0,-4 4-51 0,4-4-30 15,-1 3-31-15,4 0-51 0,4-7-49 16,-5 5-107-16,5-4-37 0,6-4 57 15,0 0-313-15,0 10-295 0</inkml:trace>
  <inkml:trace contextRef="#ctx0" brushRef="#br0" timeOffset="98522.9">4883 8551 2447 0,'-30'6'91'16,"7"-1"21"-16,6 1-8 0,4-5 1 16,3 5-8-16,10-6 2 0,-17 1-14 0,17-1-26 15,-13 6 16-15,13-6-6 0,-11 5-14 16,11-5 3-16,0 0-17 0,0 0 10 16,0 0-7-16,0 0-4 0,0 0-9 0,0 0 10 15,34-18-6-15,-1 6-13 0,-3-2 11 16,17-10-16-16,-7 10 15 0,10-6-15 0,-1 0 7 15,-11 5-11-15,11-5-25 0,-12 8-10 16,0-1-34-16,-4 1-45 0,-3-1-31 16,-3 2-26-16,-4-1-36 0,-3 5-24 15,-4-8-31-15,-5 5-14 0,-5 0-28 16,-2 2-12-16,-8 1-343 0,4 7-142 0</inkml:trace>
  <inkml:trace contextRef="#ctx0" brushRef="#br0" timeOffset="98790.05">5263 8251 1842 0,'-24'-7'-35'0,"8"3"24"0,2-1 22 0,5 0 26 16,-1 0 22-16,10 5 3 0,-14-15 10 15,8 5 2-15,2-4-6 0,-2 8 2 16,6 6 0-16,3-15-12 0,-3 15 1 0,7-15-3 16,-1 9-7-16,4-2-6 0,7 2 3 15,3 2-7-15,3 4 1 0,4 0 3 0,3 6-7 16,9 5 3-16,18 7-7 16,-10 6-2-16,-1 1-4 0,5 8 4 0,-8-1 2 15,-3 3 3-15,-6 5 8 0,-11 3 13 16,-7 1 3-16,-6 4-19 0,-13-1 11 15,-10 6-17-15,-4-1 6 0,-3-2 2 0,-3 0 3 16,-10-5-19-16,6-2-1 0,0-8-5 16,-3-2-1-16,14-4-8 0,2-7-24 0,4-1-19 15,0-6-26-15,0 2-31 16,4-2-29-16,-1-1-43 0,-4 3-45 0,5-3-55 16,3-3-116-16,3-3-70 0,0 6-152 15,3-10-99-15</inkml:trace>
  <inkml:trace contextRef="#ctx0" brushRef="#br0" timeOffset="104673.24">19679 14027 1990 0,'-6'-12'252'16,"-5"-1"11"-16,8 6 11 0,-7-1-4 16,10 8-13-16,0 0-27 0,-17-4-27 0,17 4-13 15,0 0-21-15,0 0 1 0,0 26-9 16,8-5-6-16,-2 4-21 0,-3 10-1 15,10 12-13-15,4 3-12 0,4 4-9 0,1 13-2 16,2-13-8-16,-4 0-15 0,-4 2-31 16,8-4-35-16,-7-4-35 0,-1-4-35 0,1-5-45 15,-4-14-39-15,-3-8-28 16,-3-5-53-16,0-6-61 0,-4-6-33 0,-3 0-30 0,0 0-33 16,-17-49-49-16,1-1-41 15,-11-14-375-15,-6-16-333 0</inkml:trace>
  <inkml:trace contextRef="#ctx0" brushRef="#br0" timeOffset="105222.6">19480 13772 2358 0,'-17'-20'-114'0,"7"5"12"0,-1 8 5 16,5-3 10-16,3 5 3 0,3 5 7 15,0 0 16-15,0 0 12 0,0 0 2 0,0 0-3 16,0 0-30-16,43 22-10 0,-23-10-8 16,0 1 9-16,10 5 3 0,1-3 10 15,8 10 3-15,7 0 7 0,-5 0 7 0,-8-4 8 16,-6 0 6-16,0-6 1 15,3-1 9-15,-11-3 35 0,8 2 30 0,-3-6 26 0,-5-2 19 16,-2-5 26-16,0 0 3 16,6-7-2-16,-3 2 3 0,4-5-6 0,-5-4-2 15,-2 3-5-15,4-4 4 0,-5-1-3 16,-2-3-5-16,-1 4 4 0,-7-3-1 16,0 1-4-16,2-1 10 0,-2 3 2 0,-6-2 8 15,7-1 11-15,-7 3-2 0,3 2 8 16,-6 3-5-16,3 10-12 0,0-16-17 0,0 16 0 15,-7-9-17-15,7 9 0 0,0 0-16 16,0 0 10-16,0 0-5 0,-6 46 3 0,6-25 10 16,6 15 9-16,1 17 3 15,2 4 22-15,18 15 10 0,3 6 10 0,-3 5 18 16,6 5 10-16,-3 1 2 0,0-2 4 16,7 1 1-16,-7-1-13 0,-7-1-15 15,1-7-11-15,-5-6-9 0,-8-12-11 0,-1-7-4 16,-1-7-20-16,-9-9-4 0,5-8-7 15,-2-10 5-15,-11-2-5 0,-1 0-6 0,-12-6-9 16,-1-8-1-16,1 2-16 0,-5-6 2 16,-1 0-10-16,-3-6-1 0,0-2-15 15,0-6-2-15,0-4-3 0,-10-8-10 0,13 1-9 16,11-6-10-16,-4-12-13 0,-1 0-11 16,18 4-19-16,3 2-20 0,3-16-23 15,15-1-21-15,2 5-26 0,-1 2-29 16,8 1-27-16,0 4-50 0,6 2-31 0,0 3-27 15,-3 2-69-15,10 3-120 0,1-1-62 16,-5 2 61-16,7 6-361 0,-2 0-351 0</inkml:trace>
  <inkml:trace contextRef="#ctx0" brushRef="#br0" timeOffset="105690.04">20910 13708 2738 0,'-21'-13'228'16,"2"5"32"-16,5 1 19 0,4-1 8 15,-4 6-9-15,14 2-34 0,-16-4-11 0,16 4-37 16,-27 24-27-16,10 1-7 0,-2 18-18 15,-1 14-2-15,10 19-22 0,0 16-12 0,13-1-1 16,7 7-1-16,11 4-17 16,15 23 3-16,0-2-16 0,21-11-5 0,13-6-6 0,7-12-4 15,-17-23-27-15,0-10-41 0,7-3-53 16,-4-10-49-16,0-8-33 0,-9-12-56 16,-8-16-118-16,-6-6-129 0,1-15-165 15,-8 0-25-15,10-16 67 0,-7-7-520 16,-3-10-559-16</inkml:trace>
  <inkml:trace contextRef="#ctx0" brushRef="#br0" timeOffset="107194.85">21883 13945 3165 0,'-27'-18'16'0,"1"6"43"0,9 5 40 16,0-2 13-16,0 5-13 0,1 0-4 0,16 4-17 15,-33 14-10-15,9 5-1 0,7 12-5 16,1 13-12-16,5 6 5 0,5 13-4 0,3 5-1 16,17 14-5-16,5 5-2 0,5 5-1 15,9-3-6-15,10-7-6 0,1 1 2 16,2-8-15-16,4-8-12 0,7-5-50 0,-11-12-42 16,1-15-76-16,-1-7-83 15,-12-13-110-15,0-9-176 0,-5-9 35 0,5-7 60 16,9-19-248-16,-3-4-179 0</inkml:trace>
  <inkml:trace contextRef="#ctx0" brushRef="#br0" timeOffset="108890.07">22813 13999 1976 0,'-3'-12'-13'15,"3"12"13"-15,-3-13 15 0,3 5 9 0,-5 1 9 16,5 7 5-16,0-18 6 0,5 10 4 16,-2-1 4-16,-3 1 4 0,0 8 0 15,0-11-1-15,0 11-5 0,0-14-2 0,0 14-3 16,-3-8-8-16,3 8 1 0,0-9-10 15,0 9-2-15,0 0 1 0,-5-8 3 0,5 8-7 16,0 0 1-16,0 0-8 0,0 0 3 16,0-7-4-16,0 7 6 0,0 0-3 15,0 0 8-15,0 0 3 0,0 0 4 16,0 0 3-16,0 0-3 0,0 0 2 16,0 0 2-16,0 0 2 0,0 0 11 0,0 0 8 15,0 0-7-15,-6-12 6 0,6 12 10 16,0 0 11-16,0 0 7 0,0 0-7 0,0 0 3 15,0 0-15-15,0 0 4 0,0 0-14 16,-30 15-3-16,20-11 1 0,-7 7-7 0,1 2-5 16,-8 2-5-16,8 2 6 0,-14 16-4 15,-4 2 4-15,1 2-6 0,3-2-6 16,7 11 6-16,-4-5-5 0,4 7-1 16,6 2-2-16,1 0-3 0,6 2-4 15,-1 4 6-15,8-2-5 0,9 2-4 0,2-5 2 16,8-2-3-16,4-2-1 0,4-7 7 15,2-2-1-15,1-13-1 0,-1-10 5 0,8-4-3 16,-4-5 6-16,-4-6-4 0,4-6 4 16,10-2 1-16,7-13-6 0,-17 0-1 0,-6 0 0 15,-2-2 0-15,-1 0-4 0,-1-4-1 16,-17 2 1-16,4 0-4 0,-7 0-1 16,-7 2-3-16,1 1 0 0,-8 4-4 15,1 0-3-15,-4 4-3 0,-2 3 1 0,-2 4-4 16,1 3-4-16,-4 4-14 0,2-3-16 15,1 9-14-15,1-2-19 0,1-1-22 16,-2 4-32-16,5 1-39 0,2 2-18 0,1-1-27 16,3 1-36-16,3 1-36 0,4-4-50 15,0 0-94-15,3-7-70 0,6 11 43 0,-6-11-219 16,14 4-163-16</inkml:trace>
  <inkml:trace contextRef="#ctx0" brushRef="#br0" timeOffset="109673.58">23583 14322 2042 0,'-14'5'116'0,"14"-5"11"0,-13 7 26 16,13-7 17-16,-14 0-2 0,14 0 2 0,0 0-5 16,0 0-6-16,-19 6-4 0,19-6 2 15,0 0-11-15,0 0-11 0,0 0-9 16,0 0-7-16,46-31-10 0,-19 17-10 0,6-1-6 15,14-7-9-15,0-2-7 0,3-1-7 16,-4 3-6-16,1-3-6 0,4 3-4 0,-8-3-6 16,-7 9-10-16,-3 1-29 15,-3 1-40-15,-3 3-53 0,0-1-43 0,-4 2-66 16,-6 3-65-16,0-1-57 0,-1-2-70 16,-2 3-132-16,-1-3 18 0,-3 2 56 15,-3 1-258-15,-1-3-193 0</inkml:trace>
  <inkml:trace contextRef="#ctx0" brushRef="#br0" timeOffset="109957.25">23956 13780 2245 0,'-23'-6'216'0,"2"4"18"0,12 0 19 16,-4-3 18-16,13 5 0 0,0 0 1 16,-24-3-13-16,24 3-7 0,-13-3-36 0,13 3-16 15,0 0-30-15,0 0-9 16,-14 24-23-16,14-8 27 0,4 12 10 0,2 7-2 15,5 23 5-15,8 12-11 0,1 2-6 0,1 3-8 16,-2 0-12-16,-2 0-10 0,-1-3-15 16,8 2-8-16,-10-17-10 0,2 0-10 15,-2-7-8-15,2-2-5 0,-6-13-13 0,0-7-30 16,0-6-26-16,-3-5-27 0,-4-2-26 16,1-5-46-16,-1-2-62 0,-3-8-57 15,0 0-56-15,0 0-74 0,0 0-87 0,-3-33-88 16,-1 13-129-16,4 1-17 0,-3-6 71 15,3-3-524-15,-4 0-586 0</inkml:trace>
  <inkml:trace contextRef="#ctx0" brushRef="#br0" timeOffset="111190.07">25030 13740 3148 0,'-11'-16'-91'0,"8"8"30"16,3 8 21-16,-3-17 12 0,3 9 7 15,0 8 5-15,0-14 5 0,6 7-2 16,-6 7 3-16,8-11 0 0,-8 11 4 16,12-4 3-16,-12 4-3 0,30 4 2 0,-12 2 0 15,1 6 2-15,-2 2 2 0,-1 4 2 16,5 6-4-16,-5 1 2 0,-2 1 1 0,-5 2 1 16,2 1-3-16,-8 2 7 0,-3-4-8 15,-3 1 1-15,3-3 2 0,-8-5-2 16,8-2-2-16,-3-6 6 0,3 1-2 0,-3-4 2 15,3 1 2-15,0-10-7 0,6 13 1 16,-6-13-2-16,11 5 0 0,-11-5 0 16,0 0 8-16,0 0-7 0,30-5 6 15,-30 5 3-15,20-6 0 0,-20 6 10 0,26 6 2 16,-9 5 12-16,3 1 10 0,-3 2 7 16,-4-3 3-16,1 9-5 0,-1-1 12 15,-7 5 10-15,2 1 5 0,-5 1-21 0,-3 2 15 16,-3 0-11-16,-1-3 3 0,-6 5-7 15,-3-1-1-15,-4-4-5 0,-3-2 1 0,3-5-10 16,-3-6-10-16,7 1 3 0,-7-8 4 16,0-3 1-16,-7-2-10 0,1-6-10 0,-1-2-3 15,3-3-19-15,-6-2-27 0,0-1-42 16,11-1-29-16,2 1-35 0,-4 0-37 16,8 2-41-16,1-4-50 0,4 8-72 15,5-3-106-15,0 3 15 0,6 1-147 16,0 0-80-16</inkml:trace>
  <inkml:trace contextRef="#ctx0" brushRef="#br0" timeOffset="112123.04">26136 13466 1786 0,'-10'-7'111'16,"3"0"20"-16,-2 2 3 0,9 5-4 15,0 0-5-15,-14-10-6 0,14 10-18 0,0 0-7 16,-7-7-17-16,7 7-9 0,0 0 0 15,40-3 11-15,-16 1-2 0,9 7-10 0,11-1-7 16,13 7-8-16,6 3 0 16,-10 4 3-16,3 2-15 0,1-1 6 0,-11 10-8 15,1 3-1-15,-4 3 3 0,-8 0-16 16,-6 8 17-16,-6 7 2 0,-9-3-6 16,-7 6 6-16,-11-10-12 0,-6 8-5 0,-3-1 6 15,0-1 2-15,-1 1-5 0,1-17-3 16,-7 9-11-16,4-9 6 0,2-4-8 0,4-9-30 15,4-2-11-15,-2-4-25 0,2-3-28 16,2-3-69-16,4-8-72 0,-6 4-82 16,6-4-135-16,0 0-44 0,13-25 58 0,4 2-187 15,-4-2-112-15</inkml:trace>
  <inkml:trace contextRef="#ctx0" brushRef="#br0" timeOffset="112474.55">27400 13191 1919 0,'0'0'146'0,"-8"-8"14"0,8 8-8 15,0 0-3-15,0-13-25 0,0 13-16 16,0 0 5-16,0-11-5 0,0 11-27 0,17-7-8 16,7 2 1-16,6 3-17 0,7-3-1 15,-1 5-9-15,4 0 1 0,7 1-17 16,16 8 1-16,-6 3-3 0,-8 9 3 0,-1 1-2 15,-6 6-12-15,-8 4 4 0,-4 3 6 16,-13-5-13-16,-7-1-3 0,-3 3 6 16,-7-1-5-16,-7 2 5 0,3 2 9 15,-2 0-4-15,-14 10 5 0,10-10-6 0,-14 5 3 16,5 2-12-16,-1-2 16 0,7-8-13 16,-1-4 3-16,4 1-7 0,-1-8-11 0,2 1-21 15,5-1-43-15,1-4-46 0,3-5-45 16,0 3-53-16,0-6-74 0,3-2-121 15,4-6-84-15,-7-1 66 0,0 0-188 0,41-8-106 16</inkml:trace>
  <inkml:trace contextRef="#ctx0" brushRef="#br0" timeOffset="112773.77">28652 12625 1945 0,'-12'-20'195'16,"-1"5"17"-16,-1 5 7 0,4 0-21 0,-1 6-24 15,11 4-17-15,-22 4-13 16,-2 9-16-16,4 6-9 0,-10 19-14 0,11 6-17 16,1 6 1-16,9 11-16 0,2 2 6 15,7 20-8-15,13 3-11 0,8 3 3 16,4-5-10-16,5-1 0 0,8-7-10 0,5-2 5 15,4-10-11-15,-4 1-6 0,7-7-18 16,0-6-30-16,-6-15-23 0,-8-5-40 0,-6-8-36 16,0-12-68-16,-6-5-80 0,-5-1-88 15,1-6-170-15,1-6 29 0,-2-4 60 16,-2-6-212-16,2-8-142 0</inkml:trace>
  <inkml:trace contextRef="#ctx0" brushRef="#br0" timeOffset="113707">29103 12959 1897 0,'0'0'27'0,"0"-19"18"0,3 9 11 15,-3-5 8-15,3 2 7 0,1-5-1 16,13 0-4-16,-8 2-3 0,5-1 0 0,6-1-3 16,-7 5-12-16,7 1-4 0,-3-3-5 15,-1 6 3-15,4 5-4 0,-2 1-4 16,-2 2-9-16,-16 1-1 0,30 7-2 0,-16 3-3 16,-5 6 3-16,-2 1-4 0,-1 0 0 15,-6-1-2-15,0 5-2 0,0 1-7 16,-3-1-1-16,-4-1-2 0,1 0 5 0,0 1-2 15,-2-4-4-15,2-3-4 0,2-3 3 16,1-3 2-16,3-8-5 0,-3 17 0 16,3-10 3-16,0-7-3 0,-3 12 4 15,3-12 0-15,0 0 0 0,9 10-2 0,-9-10 0 16,10 8 2-16,-10-8 0 0,8 7 1 16,-2 0 5-16,-6-7 2 0,16 13-1 15,-5-2 4-15,-1-3 8 0,-1 6-6 0,-1-3 11 16,1 10-2-16,-2-6 2 0,-4 3 1 15,0 2-2-15,0-2 1 0,-3 1-4 0,0 1 4 16,-3-2 4-16,-3 1-7 0,-7 5 0 16,-1-5 3-16,-5-5 8 0,1 3-25 15,1-5 7-15,-5 1-3 0,5-6 3 0,-10 0-6 16,8-2 0-16,-5-2-3 0,7-6-11 16,-10-2-17-16,8-1-26 0,5 5-39 15,1-5-38-15,0 2-56 0,2-6-58 16,5 2-110-16,6-4-103 0,3 2-229 15,4-3-175-15</inkml:trace>
  <inkml:trace contextRef="#ctx0" brushRef="#br0" timeOffset="113957.54">29680 13083 2116 0,'0'0'143'0,"0"0"19"16,0 0 5-16,0 0-23 0,0 0 2 15,13-13-28-15,1 2 1 0,5 2-11 16,11-8-23-16,3 4 4 0,18-7-2 16,5 0-21-16,1 2-2 0,3-3-7 0,-7 7-4 15,-9 2-3-15,-8-1-6 0,-6 6-4 16,-3-1-18-16,-4 1 1 0,3-1 4 16,-12 2-43-16,-1 2-13 0,-2 0-38 0,-11 4-27 15,23-6-18-15,-23 6-28 0,0 0-38 16,13-2-63-16,-13 2-71 0,0 0-126 0,0-5-23 15,0 5-166-15,0 0-124 0</inkml:trace>
  <inkml:trace contextRef="#ctx0" brushRef="#br0" timeOffset="114957.35">30649 12184 1867 0,'-3'-18'70'0,"0"7"29"15,0 1 39-15,-1 2 32 0,4 8 3 16,-10-10-6-16,10 10-10 0,-13-5-18 0,13 5-9 16,-33 12-13-16,15-1-5 0,-12 6-3 15,-3 12-10-15,3 10-18 0,0-3 3 16,11 14-16-16,-5 0 10 0,4 6-11 0,10-1-9 16,4 2 2-16,9-1-8 15,3-5 0-15,1-1-9 0,10-4 0 0,-4-8 3 16,4-11-9-16,2-4-2 0,-5-3 8 15,13-6-1-15,-8-1-8 0,2-8 6 16,2 1-4-16,1-6-8 0,-5-6 0 0,-2 4-2 16,-1-7-2-16,-2 1 1 0,-4-3-3 15,-7-2-6-15,4 1 3 0,-7 2-3 0,-3-2-3 16,-1 2 0-16,-2 0-13 0,-1 0-19 16,7 10-36-16,-20-12-39 0,4 6-40 15,2 4-38-15,14 2-41 0,-27-3-57 0,11 3-72 16,2 0-151-16,1-2-33 0,4-2 64 15,9 4-217-15,-8-7-174 0</inkml:trace>
  <inkml:trace contextRef="#ctx0" brushRef="#br0" timeOffset="115210.9">30937 12072 2111 0,'6'-17'133'0,"-6"3"11"16,7 7-4-16,-4-1-20 0,-3 8-4 15,0 0-10-15,17-1-11 0,-17 1-5 0,33 16 11 16,-6 5-6-16,13 12 18 0,-7 5-8 16,3 1-5-16,-9 9-12 0,6 15-5 15,-6 4 1-15,-17-9-12 0,-4 0-2 0,-1 3-7 16,-5 2-11-16,-5-3-1 16,-8-2 5-16,-7-1-14 0,-13 3-32 0,6-15-33 15,-6-6-43-15,0-1-51 0,-7-5-58 16,-3-4-63-16,-1-8-100 0,4-4-187 15,10-5 21-15,0-1 62 0,0-6-175 0,3-3-114 16</inkml:trace>
  <inkml:trace contextRef="#ctx0" brushRef="#br0" timeOffset="116757.02">25109 15391 1847 0,'3'-6'73'0,"-3"6"20"16,-3-20 9-16,3 13 11 0,0 7 7 0,-3-18 3 16,3 18 6-16,-3-13-6 0,3 13-8 15,0 0-3-15,-7-11-23 0,7 11-6 16,-3-6 3-16,3 6-7 0,0 0-12 0,0 0-14 16,0 0 2-16,-27 14-3 0,18-5-9 15,-2-1-11-15,1 3-2 0,1 2 4 0,-5-4-14 16,1 2 7-16,-1 2-3 0,-2-1 3 15,-1 1-4-15,4-9-3 0,-4 4-12 16,-3-3 1-16,3-5 11 0,17 0 2 0,-40-7-6 16,20-3-9-16,-4-3-4 15,8 1 8-15,-1-3-1 0,1-3-6 0,-1 1 15 16,4-1-5-16,2-4 0 0,2 1 3 16,2-1 5-16,1-2-4 0,3 3 6 0,3 0-3 15,-5-1 10-15,10 4 2 0,-2-1-8 16,-3 6-1-16,6-5-5 0,4 6-2 15,1 2 6-15,8 0-5 0,1 7-13 0,4 3 2 16,12 10 6-16,4 1 0 0,10 6 1 16,-3 12 8-16,3 4 2 0,-7 5 10 0,7 10 18 15,-4 7 3-15,-5 3 6 0,-14-8 6 16,-8 1 2-16,-5-1-2 0,-1 0-6 16,-10 0-3-16,1-9 0 0,-8-7-9 15,1-6-2-15,0 0 2 0,-4-6-4 16,-3 0-4-16,0-1 0 0,-6-10-7 0,2 3-8 15,-6-7-10-15,0 1-22 0,3-3-24 16,4-3-32-16,-7-2-28 0,20 0-48 0,-33-2-81 16,23-1-79-16,-1-4-87 0,8 0-167 15,6-4-5-15,5-3 54 0,5-4-324 0,7-6-313 16</inkml:trace>
  <inkml:trace contextRef="#ctx0" brushRef="#br0" timeOffset="117090.84">26069 15080 2572 0,'0'0'163'0,"-16"-10"20"0,9 5 4 16,7 5-12-16,-13-7-23 0,13 7-9 16,-7-6-21-16,7 6-15 0,0 0-2 0,43-11-14 15,-9 10-13-15,9-2-7 0,27-1-2 16,4 5-9-16,-14-1-7 0,6 6-6 15,-9-1-6-15,7 2-2 0,-9 6-10 16,-14 2 5-16,-8 0-9 0,-9 5 1 16,-11-2 4-16,0 7-3 0,-3-3-4 0,-6 0 2 15,-4 3 4-15,-7 8-1 0,-4-3-2 16,-11 10 2-16,2 3 0 0,-7-6-4 0,0 2-2 16,8-5-3-16,-2-9-1 0,1-3-11 15,4-4-23-15,5 0-40 0,1-2-55 16,7-7-48-16,0-1-48 0,3-8-63 0,0 0-88 15,0 0-122-15,33-14-45 0,-17 3 56 16,5-3-298-16,9-19-257 0</inkml:trace>
  <inkml:trace contextRef="#ctx0" brushRef="#br0" timeOffset="117479.33">27173 15155 2353 0,'-23'11'128'0,"3"-3"31"0,2 1 12 15,12-8 11-15,-4 5 0 0,10-6-8 0,-17 5-9 16,17-5-8-16,0 0-18 0,0 0-13 16,0 0-17-16,0 0-6 0,0 0-10 0,44-33-17 15,-17 18-30-15,6-2-45 0,-3-1-77 16,16-4-78-16,2-2-50 0,-12 5-82 15,4-8-108-15,-1-2-120 0,-9 8 40 0,-3-2-296 16,0 3-258-16</inkml:trace>
  <inkml:trace contextRef="#ctx0" brushRef="#br0" timeOffset="118325.22">27803 14691 2313 0,'0'0'72'15,"-20"-8"8"-15,13-1 4 16,4 0 5-16,3-1-7 0,0 10 6 0,3-25-17 0,4 10 12 16,-1-1-12-16,5 1-11 15,2 3-7-15,1 2 5 0,5-3-6 0,-2 9-23 16,-4-1 14-16,7 2-4 0,-20 3-3 16,34 4-8-16,-18 4 5 0,-2 5-12 15,2 2 6-15,-6 3 3 0,0 2-13 0,0-1-4 16,-3 5 6-16,-4-5 1 0,-3-1 0 15,4-1-12-15,-8-2 4 0,8-2-8 16,-1-1-6-16,0 1 9 0,0-6 11 0,-3-7-17 16,7 18-1-16,-7-18-3 0,3 7 0 15,4-2-6-15,-7-5 7 0,17 6-8 0,-17-6 18 16,26 4 5-16,-16 4-1 16,10-4 3-16,-2 5 21 0,-2 3 0 0,4 2-5 15,4 4 8-15,-2 4-6 0,2 1 5 16,-1 2-2-16,-7 0 14 0,2 2-1 15,-9 1 2-15,-2-3 2 0,3 0 0 0,-10 0-3 16,-6-3 2-16,-2 3-4 0,-1-8-1 16,-8 7-4-16,-9-2-8 0,-1-4-3 0,-6-3-5 15,0-2-6-15,-5-1-28 0,5-2-28 16,0-5-28-16,6 0-40 16,4 0-29-16,0-2-32 0,-1-2-36 0,4 2-39 15,0 0-33-15,3-3-54 0,1 3-84 0,2-1-54 16,14-2 52-16,-16-2-178 0,16 2-89 15</inkml:trace>
  <inkml:trace contextRef="#ctx0" brushRef="#br0" timeOffset="125090.93">5949 9500 1807 0,'-30'10'122'0,"11"-2"24"0,2-7 21 16,4 5 3-16,2-5-4 0,11-1-11 0,-19 9-23 15,11-4-3-15,8-5-27 0,0 0-7 16,-16 3-9-16,16-3-8 0,0 0 4 16,0 0-2-16,60-11-11 0,-23-2 11 15,20-5-9-15,3 4-6 0,6-5-4 16,18-5-4-16,-14 6-8 0,-4 2 1 0,-3-7-3 16,4 5-19-16,-4 4-18 0,0 2-34 15,-6-6-43-15,-10 11-42 0,-17-4-31 0,-3 1-26 16,-4 0-38-16,-6-1-34 0,-7 3-37 15,-4-3-40-15,-2-2-76 0,-8-1-33 16,-6 2-172-16,1-9-95 0</inkml:trace>
  <inkml:trace contextRef="#ctx0" brushRef="#br0" timeOffset="125356.86">6629 8993 1708 0,'-6'-18'-15'16,"-1"0"40"-16,4 4 35 0,3 3 19 16,-3-2 13-16,0 6 2 0,3 7-2 0,0-12-12 15,0 12 1-15,0-13-2 0,0 13-1 16,13-5-4-16,-13 5-8 0,23 0 2 15,-23 0 2-15,43 11-4 0,-6 3 7 0,6 5-22 16,4 10 4-16,-3-2 2 0,-8 9-3 16,-6-3 4-16,3 9 0 0,-9 0 17 0,-11-2-14 15,-4 3-3-15,-4-11-2 0,-10 8 3 16,-1-5-5-16,-7 12 0 0,-7-1-9 16,-4-7 1-16,-6 1-8 0,-6-2-2 0,2-5-8 15,8-8-26-15,2 0-33 0,-2-8-45 16,-1 5-35-16,-6 6-40 0,3-3-40 15,7-5-54-15,2 1-61 0,2 0-124 16,5-3-8-16,1 2-187 0,-1-8-122 0</inkml:trace>
  <inkml:trace contextRef="#ctx0" brushRef="#br0" timeOffset="131874.94">23430 6729 1802 0,'-24'7'2'15,"11"1"23"-15,-4 1 6 0,7-5 2 0,3 0 2 16,7-4 5-16,-10 11 5 0,10-11 9 16,0 0-2-16,14 20 4 0,-4-15 4 15,10 1 1-15,0-2 4 0,13 0-2 0,0 2 3 16,11-4-3-16,2-2 5 0,21-8 0 16,0 1 6-16,0-5-3 0,2 2-6 0,-2 3-2 15,-4-8 1-15,0 2 2 0,-9-2-1 16,0-6-11-16,-8 2 11 0,4-1 7 15,-7-2-17-15,4-6 4 0,-7 6-6 0,-4-9 5 16,2 2 11-16,-2-4-11 0,-2-2-3 16,-1-2-5-16,-6-1-4 0,3-5 1 15,0 0 7-15,0 4-1 0,-3-8-3 16,-2 1 5-16,2-4 2 0,3-12-4 0,-16 5-1 16,9-11-5-16,-9 8 3 0,2 0 6 15,-6 3 3-15,0-8-3 0,-3 1-3 16,-11-2-6-16,1-18 4 0,-10 1-3 0,2-5-3 15,-11 1 1-15,-5-1-3 0,0 1-4 16,-6-1-2-16,-11 2-6 0,1 4-2 0,-4 0-4 16,-26-16-4-16,13 23 1 15,-3 3-1-15,-1 6-2 0,-2 4-2 0,-4 2 6 0,-10 10-10 16,-1 3-3-16,5 4-5 0,-1 8-1 16,1 6-3-16,13 8 2 0,-1 4-2 15,1 5-4-15,9 4 0 0,12 8-2 16,-6 0-3-16,5 5-1 0,6 2-1 15,-16 11 0-15,6 7 2 0,8 7-1 0,-1 3 5 16,2 5 0-16,13 3 1 0,-2 3-1 16,6 4 2-16,9 0 1 0,-6 0 1 0,15 1-1 15,-3-1 2-15,6-7-2 0,0-8 2 16,0 1 2-16,0 0-4 0,3-1 5 16,0-2 1-16,4-8-2 0,-1 0 3 15,-3-4 1-15,8 3 0 0,-5-6-1 16,4 4 0-16,-2-5-15 0,1 1-30 0,1-3-29 15,1 0-33-15,-5-5-38 0,0 1-32 16,7-2-28-16,-5-4-34 0,-5-2-67 0,-3-3-64 16,0 0-110-16,0 0-55 0,0 0 62 15,-14-25-235-15,4 8-196 0</inkml:trace>
  <inkml:trace contextRef="#ctx0" brushRef="#br0" timeOffset="132192.15">22676 4695 2069 0,'-10'0'25'15,"10"0"8"-15,-17 0-5 0,17 0-1 16,0 0 2-16,-16 15 10 0,13-8 10 16,-1 5 11-16,4 1 1 0,7 10 5 15,-1 2 4-15,8 5 5 0,2 10-4 0,14 0-4 16,0-4 0-16,13 0 7 0,-5 3 11 16,5-5-17-16,7-4 1 0,-7-2 1 0,7-11 0 15,-10-1 5-15,-7-2 7 0,4-7 2 16,-1 3 1-16,-6-7 2 0,-3-6-10 15,3 1 3-15,3-9-16 0,5-1 3 0,-5-5-11 16,10-5-5-16,-10-2 0 0,1-2-12 16,-8 1 0-16,-5 4-8 0,-2 0-11 0,-2 7-16 15,-1-4-27-15,-2 6-31 0,-7 2-31 16,-1 0-41-16,8-1-36 0,-11 7-38 16,1 1-22-16,-4 3-35 0,0 0-32 15,0 0-64-15,0 0-110 0,0 0 34 16,0 0-116-16,0 0-47 0</inkml:trace>
  <inkml:trace contextRef="#ctx0" brushRef="#br0" timeOffset="135558.94">18546 3625 1761 0,'-13'-4'185'0,"13"4"3"16,-27-1-1-16,27 1-15 0,-30 5-15 16,13-5-15-16,-5 10-10 0,-5 5-10 15,3 6-17-15,-9 12-9 0,3 5 1 0,0 2 0 16,6 6-17-16,1 1 8 0,3 7-12 15,10-1-3-15,3-3-2 0,4 3-1 16,3-13-12-16,3-3 1 0,11 5-9 16,2-6 1-16,8 2-4 0,-4-13-4 0,3 0-1 15,17-3 0-15,-3-7-17 0,-4-5-24 16,-3-6-50-16,3-4-54 0,-3-1-67 0,10-10-68 16,-2-2-84-16,8-12-104 0,-10-1-83 15,1-6 56-15,-14-3-243 0,7 2-191 16</inkml:trace>
  <inkml:trace contextRef="#ctx0" brushRef="#br0" timeOffset="135691.71">18856 3903 2051 0,'0'0'26'0,"-3"-11"9"16,3 11 3-16,3-13-4 0,0 4-1 0,0-7-7 16,11 0 0-16,-1-2-4 0,7 1-6 15,7-7-5-15,0 5-47 0,0-2-53 0,-8-1-61 16,-2 7-66-16,-4 5-406 0,1 0-119 15</inkml:trace>
  <inkml:trace contextRef="#ctx0" brushRef="#br0" timeOffset="135810.28">18829 3988 1751 0,'-22'19'-61'0,"8"-5"17"0,7 0 7 16,-3-4 4-16,7-5 10 0,3-5 13 15,0 0-7-15,0 0 0 0,53-15-75 16,-20-3-390-16,24-11 11 0</inkml:trace>
  <inkml:trace contextRef="#ctx0" brushRef="#br0" timeOffset="136310.34">20127 3410 1542 0,'0'0'140'15,"0"0"-2"-15,0 0-13 0,-14 17-12 16,14-17-11-16,-10 8-8 0,-4-1-7 0,1 5-8 15,-4 1 0-15,-10 5-9 0,5 1-5 16,-5 4-6-16,-17 2-5 0,4 2-3 16,4 1 3-16,-1 0 4 0,11-3-8 0,2-6 4 15,-3 2-1-15,0-1 12 16,2-2-13-16,-2 1 9 0,0-1-2 0,10-5 7 16,1-5 22-16,-5 6-4 0,12-4 15 15,-2-2 22-15,1-4 12 0,-3-1-1 16,13-3-9-16,-23 3-5 0,23-3-7 0,-24-10-7 15,11-1-12-15,7-3-8 0,-5-10-7 16,8-9-12-16,0-3-2 0,0-20-9 0,9-2-9 16,4 1 1-16,0 0-6 0,3 2-1 15,1 3 4-15,-1 6-1 0,0 9 9 16,1 8 13-16,-8 8 0 0,1 0-2 0,0 4-9 16,-7 8-8-16,10 2-5 15,-10 7-4-15,16-3-5 0,-16 3-1 0,30 19-4 16,-10 4 2-16,4 14-4 0,6 13 0 15,-3 13 6-15,6 2-4 0,0 0 1 0,4-1-3 16,-10 0-3-16,3-4 3 0,-4-10-4 16,4-3 2-16,-7-4-2 0,4-7 2 0,-13-3-3 15,2-9 4-15,-10-7-14 0,5-2-15 16,-1-5-21-16,-4-1-26 0,2-3-38 16,-8-6-69-16,9 0-71 0,-9 0-76 0,10-14-106 15,-7 3-142-15,0-7-77 16,2-3 57-16,-2 3-441 0,3-6-492 0</inkml:trace>
  <inkml:trace contextRef="#ctx0" brushRef="#br0" timeOffset="141692.04">3556 6985 2886 0,'-34'-6'-45'0,"9"5"36"16,1-2 27-16,0 0 19 0,7 3 25 16,1 0 6-16,16 0 2 0,-27-3-1 0,27 3-11 15,-20-2-13-15,20 2 4 0,0 0-2 16,0 0-2-16,0 0 1 0,68-35 10 0,22 3-6 15,9-7 3-15,11-3 5 0,30-12-11 16,4 0-3-16,-35 18 1 0,5-3 5 16,-11 3-16-16,-3 1 7 0,-4 5-2 0,-12 5-6 15,-18 7-31-15,-18 5-42 16,-12 3-57-16,1 1-39 0,-11 3-23 0,-5-1-10 16,-8 4-33-16,-3 1-23 0,-10-4-49 15,0 6-63-15,0 0-95 0,-27-11-224 0,7 3-151 16</inkml:trace>
  <inkml:trace contextRef="#ctx0" brushRef="#br0" timeOffset="141944.68">4363 6294 1870 0,'-11'-8'-20'0,"5"0"32"15,0-1 27-15,-1 1 12 0,7 8 7 0,0-11 7 16,0 11 4-16,0 0 1 0,13-15 2 16,-3 9 3-16,4 2-1 0,9 1-4 15,7 0 0-15,3 3-10 0,4 6-1 16,20 4-8-16,3 9-1 0,-8 5-10 15,5 2 9-15,3 14-15 0,-9 6 4 0,-5 8-9 16,-13 9 3-16,-19-10-1 0,-11 2 7 16,-6 8-2-16,-14 13-2 0,-6 5-3 15,-11-5-1-15,-6-1 0 0,-6-4-5 0,-4-3-7 16,-1-11 1-16,8-7-13 0,7-7-33 16,6-11-41-16,6-4-46 0,12-9-57 0,-6-1-62 15,9-5-55-15,-2 2-166 0,5-8-213 16,2-3-162-16</inkml:trace>
  <inkml:trace contextRef="#ctx0" brushRef="#br0" timeOffset="156209.79">18003 17402 2200 0,'-20'-17'271'0,"3"2"34"0,7 1 20 16,-3 6 6-16,6 0-5 0,-3 3-17 15,10 5-27-15,-13-8-48 0,13 8-19 0,0 0-25 16,0 0-11-16,-7 35-22 0,14-10-19 16,3 11-14-16,3 11 6 0,10 6-21 15,4 13-12-15,6 0-7 0,-6-4-19 16,3-12-30-16,-9-5-36 0,-2-1-50 16,4-5-40-16,-2-14-40 0,-8-3-23 0,1-8-19 15,-8-3-48-15,-6-8-63 0,0-3-34 16,0 0-32-16,-17-33-34 0,-13-15-34 0,-7-18-45 15,-13-9-43-15,4-9-406 0,-24-20-387 16</inkml:trace>
  <inkml:trace contextRef="#ctx0" brushRef="#br0" timeOffset="156725.73">17613 17095 2567 0,'-27'-18'-48'0,"14"1"27"0,-1 6 7 0,5 2 1 16,2 4 0-16,7 5 1 0,0 0 0 0,0 0 5 16,0 0-3-16,0 0 0 15,23 38-20-15,7-24-36 0,17 9-33 0,2-2-41 16,8 3-13-16,0-2-13 0,-3 0 10 15,-1 3 18-15,0 0 11 0,-6-4 10 0,-14-1 10 16,0-8 21-16,-6-2 43 0,-14-2 46 16,7-4 36-16,1-4 8 0,-8 0 9 15,-13 0 10-15,27-14 1 0,-15 3 17 16,9-3-9-16,-8-6-8 0,-3 0 7 0,3-10-3 16,1 5 5-16,-1-3 3 0,-10 3 6 15,4 3 8-15,-7 2 13 0,0-5 3 16,-3 4-7-16,6 3 2 15,-10 4-1-15,7-1 6 0,-3 5-3 0,3-1-14 16,0 11-12-16,-3-11-4 0,3 11-19 0,0 0-6 16,0 0 4-16,0 0-2 0,0 57 34 15,3-22-3-15,11 15 5 0,-1 5 13 0,14 18 14 16,-4 7 2-16,14-1 15 0,-4 3 2 16,0 4 6-16,4-1 13 0,-1-2-7 15,5-6-15-15,-8 3-3 0,0-12-1 0,1-4-14 16,-11-11-8-16,-10-6-11 0,-3-9 3 15,-3-8-7-15,-7-5 6 0,3-5 5 0,-6-1-16 16,-4-2-3-16,-13-3-9 0,3-6-2 16,-6-1-6-16,-3-4-17 0,-1-2 5 15,0-2-1-15,-3-6-21 0,0-2 3 0,0-3-9 16,0-3 0-16,3 1-3 0,7-10-22 16,4 2-28-16,-1-6-27 0,7-1-33 15,7-4-37-15,3-5-57 0,3-16-43 16,14 4-71-16,17-14-42 0,5 6-47 0,7-5-77 15,5 2-147-15,12 7 46 0,7-2-424 16,10 6-462-16</inkml:trace>
  <inkml:trace contextRef="#ctx0" brushRef="#br0" timeOffset="156960.13">19210 17220 2854 0,'0'-25'12'0,"-11"4"47"0,-2-1 54 16,10 0 35-16,-11-2 34 0,4 8 43 15,-6 0 35-15,9 2 44 0,-3 2 5 16,0 1-23-16,0 1-40 0,0 7-28 0,10 3-31 15,0 0-7-15,-30 16-17 0,17 4-16 0,-1 7-24 16,5 23-11-16,9 5-13 0,9 5-5 16,8 18 2-16,10-2-20 0,6 7 2 15,7-2-14-15,-3-2-2 0,2-1-12 0,15-6-4 16,-4-1-41-16,4-6-42 0,-8-5-52 16,4-6-45-16,3-5-49 0,-19-16-41 0,3-4-54 15,-7-12-57-15,-3-7-61 0,-11-5-88 16,1-5-147-16,-17 0 22 15,30-12 63-15,-11-1-424 0,-2-5-448 0</inkml:trace>
  <inkml:trace contextRef="#ctx0" brushRef="#br0" timeOffset="157642.62">19959 17174 2917 0,'-20'-9'74'15,"4"-4"40"-15,2 9 22 0,1-2 18 0,3 1 10 16,0-2 16-16,0 1 9 0,0-1 22 16,10 7 3-16,-20-12 23 0,10 6 0 0,-4-1 13 15,8 0 0-15,-7-1 2 0,-1 1-16 16,1 2-14-16,-1-4-19 0,5 5-15 16,-4 0-19-16,-4-2-16 0,4 1-17 0,13 5-15 15,-33-6-13-15,15 6-14 0,18 0-6 16,-33 0-9-16,20 0-9 0,13 0-8 15,-23-4-9-15,23 4-5 0,-21 0-13 0,21 0-3 16,0 0-2-16,-20 3-5 0,20-3-5 16,0 0-2-16,-23 1-4 0,23-1-2 15,0 0 0-15,0 0-3 0,0 0 2 0,0 0-1 16,-20-4-3-16,20 4-4 0,0 0 0 16,0 0-4-16,0 0-3 0,0 0-4 15,0 0-3-15,0 0-5 0,0 0 3 0,0 0-3 16,0 0 2-16,7-15-2 15,-7 15 6-15,0 0 2 0,0 0-7 0,0 0 5 16,0 0 0-16,0 0-2 0,0 0 2 0,0 0-8 16,0 0-4-16,0 0 1 0,0 0-10 15,0 0 7-15,0 0-1 0,26 37 8 16,-26-12 4-16,10 11 5 0,-6 19-3 0,19 15-4 16,-3 5 6-16,7 7-2 0,0 6 7 15,9-6-3-15,10 4-12 0,5-3-30 16,2-2-12-16,0-6-34 0,4-6-23 0,3-11-22 15,0-5-24-15,6-6-8 0,2-9-9 16,-12-10-14-16,-3-10-22 0,-2-6-32 0,-12-10-56 16,9-4-48-16,-2-6-83 0,14-7-146 15,-3-5-38-15,-4-8 71 0,-10-5-449 0,-6-3-475 16</inkml:trace>
  <inkml:trace contextRef="#ctx0" brushRef="#br0" timeOffset="158926.47">21039 17174 2938 0,'-19'-18'44'16,"-1"11"18"-16,6-5 29 0,-2 6 7 0,-2 2-17 15,2 1 8-15,16 3-12 0,-39 13-13 16,18 2-7-16,-6 7 1 0,-3 16-1 0,7 5-19 15,7 8 1-15,2 8-6 0,7 6 10 16,11 3-11-16,-1 15-8 0,14 0 8 16,-1-5-5-16,11-6-5 0,-7-19-3 0,10 10 5 15,4-20-5-15,-8-4 8 0,4-6 4 16,-3-11-4-16,3-8-9 0,-10-6 11 0,3-8-3 16,1-2-7-16,2-8 6 15,-13-5-6-15,11-5-2 0,-11 1 6 0,-7-9-9 16,-6-3 7-16,-3 2-8 0,-7-4 3 15,-6-9-4-15,-11 5-3 0,7 6 5 16,3 6-16-16,1 6 13 0,-8 2-15 0,11 6-11 16,-10 1-28-16,2 6-12 0,2 3-34 15,-1 6-25-15,3 2-30 0,4 0-29 0,0 6-41 16,2-1-50-16,5 1-68 0,3 2-161 16,-1 0 34-16,8-2 55 0,2-1-152 15,5 1-58-15</inkml:trace>
  <inkml:trace contextRef="#ctx0" brushRef="#br0" timeOffset="159192.65">21736 17648 1786 0,'0'0'168'16,"0"8"-13"-16,0-8 11 0,0 0-5 15,0 0-11-15,0 0-5 0,64-21-26 0,-31 3 3 16,20-4-2-16,0-6-23 0,4-2-1 16,-7 5-4-16,-4-2-26 0,8-2-2 15,-10 8-8-15,-8 3-10 0,-2 0 8 0,-7 9-42 16,-5-1-56-16,-2 4-32 0,-2 2-51 16,-6 4-43-16,-12 0-52 0,21-3-55 15,-21 3-81-15,9 0-80 0,-9 0-230 16,0 0-163-16</inkml:trace>
  <inkml:trace contextRef="#ctx0" brushRef="#br0" timeOffset="159409.84">21923 17227 2064 0,'-17'-7'152'0,"-3"-3"41"0,10 2 22 16,0 5 27-16,-3-1 0 0,13 4-4 16,-17-3-20-16,17 3-20 0,0 0-24 15,-20-2-16-15,20 2-11 0,0 0-24 0,-3 27-7 16,6-9-10-16,4 7-9 0,0 5-10 15,9 15-7-15,4 5-9 0,0 0 0 0,11 14-8 16,-1 1-7-16,-5 1 7 0,-1-15-15 16,-4 3-33-16,4-8-36 0,-2-3-49 15,-1-3-34-15,-1-6-67 0,-4-12-61 16,-2-3-74-16,-11-6-91 0,4-5-181 0,-1-6 31 16,-6-2 58-16,0 0-301 0,24-25-278 15</inkml:trace>
  <inkml:trace contextRef="#ctx0" brushRef="#br0" timeOffset="160942.87">23479 17360 2282 0,'0'0'-1'0,"0"-15"28"16,0 15 14-16,0 0 22 0,-3-15 15 15,3 15 7-15,0 0 17 0,0 0 6 16,-7-10 6-16,7 10-6 0,0 0-19 0,-26 4-7 16,2 3 6-16,-6 10-17 0,-6-3-13 15,-7 9 4-15,-8 4-4 0,-1 1-10 16,-2-1-3-16,7 4-4 0,1-2-5 0,-5 0-13 16,12-4 12-16,-5 4-5 15,10-9-7-15,12-2 4 0,-2-4 11 0,4-2 13 16,4-1 7-16,-5 2 9 0,9-5 20 15,4 0 14-15,-5 1 18 0,7-5 14 0,6-4-7 16,-21 3-11-16,21-3-2 0,-17-10-7 16,8-4-12-16,2 3-10 0,1-11-5 15,3-3-3-15,-1-9 2 0,4-3-25 0,0-16 5 16,7-1-4-16,2-6 9 0,-2-1 0 16,7 4 7-16,-5 2 6 0,9 3 12 15,-9 2 18-15,-2 14 3 0,2 10 1 0,-1 2-5 16,-2 10-23-16,-3-1-2 0,1 1-18 15,2 7-11-15,-6 7-2 0,0 0-6 16,0 0-6-16,44 25 6 0,-25 0 0 0,11 13-10 16,1 6 3-16,-1 5-8 0,6 11-2 15,1 2-23-15,0 1-39 0,-1-1-43 16,1 3-48-16,-4-2-41 0,5-4-47 0,-13-11-37 16,5-5-68-16,0-3-58 0,-16-15-96 15,6-6-152-15,-6-3-17 0,-1-9 76 0,0-5-465 16,-13-2-506-16</inkml:trace>
  <inkml:trace contextRef="#ctx0" brushRef="#br0" timeOffset="161193.64">23770 16931 3114 0,'6'-25'96'0,"-3"6"11"15,4-1 0-15,0 5 2 0,0 5-3 0,2 3-24 16,5-1-3-16,2 8-13 0,-16 0 1 15,51 10-6-15,-21 9-9 0,16 12 10 16,-2 6-13-16,2 19 5 0,-6 4-3 0,0 6-2 16,-10 5-4-16,0 1-2 0,-3 3-5 15,-7 3 4-15,-11 1-4 0,-1-11-9 0,-5-3-21 16,-3-2-35-16,-3-5-33 16,0-8-48-16,-2-11-45 0,2-8-56 0,-7-12-75 15,-2-4-107-15,-2-2-148 0,1-9 51 16,2-5-293-16,11 1-269 0</inkml:trace>
  <inkml:trace contextRef="#ctx0" brushRef="#br0" timeOffset="161643.31">24720 16949 2332 0,'-24'13'72'0,"24"-13"44"0,-17 8 42 16,17-8 31-16,-10 4-3 0,10-4 5 0,0 0-16 15,-12 6-16-15,12-6-11 0,0 0-22 16,0 0-11-16,0 0-16 0,0 0-7 15,0 0-5-15,39 15-11 0,-5-11-8 16,-1 2-7-16,0-5-2 0,14 5-8 0,-1-6-6 16,5 5-5-16,12 2-2 0,-9-7-1 15,-15 3-5-15,-5 1-5 0,-4 0-5 16,-7 3-1-16,4 0-2 0,-5 4-6 0,-4 2 1 16,-9 1 3-16,-5 4-2 0,-4 4 1 15,-13 11 5-15,-8 9-3 0,-12 5 0 16,3 3-3-16,0-1 6 0,-10 8-6 0,7-13-2 15,6-4-5-15,7 1-1 0,4-11-20 16,5-3-34-16,5-8-33 0,2-1-38 16,-2-5-44-16,6-1-35 0,0 1-52 0,6-8-76 15,-6-5-93-15,0 0-134 16,0 0 52-16,0 0-313 0,0 0-301 0</inkml:trace>
  <inkml:trace contextRef="#ctx0" brushRef="#br0" timeOffset="162162">26863 16837 2447 0,'-24'-20'86'0,"-2"5"15"16,3-2 28-16,-1 5 12 0,-3 4-4 16,-3-2 6-16,3 3 0 0,-3 7-14 15,-3 1-11-15,-3 6-7 0,-14 11-8 0,0 10-14 16,10 7-9-16,-4 18-5 0,11 9-1 15,6 6-10-15,11 4-5 0,13-4-3 0,9 14-9 16,10-4 4-16,8 0-4 0,3 1-6 16,13-8-4-16,3-7-14 0,7-3-28 15,7-14-38-15,-13-12-64 0,29-1-47 0,-7-17-70 16,-19-9-98-16,-1-5-176 0,1-8-28 16,20-8 51-16,-7-1-266 0,-3-9-231 15</inkml:trace>
  <inkml:trace contextRef="#ctx0" brushRef="#br0" timeOffset="163193.1">27653 16687 2187 0,'-17'-2'33'0,"17"2"23"0,-13-5 16 0,13 5 11 16,0 0 5-16,-24 0 13 0,24 0-9 15,0 0-17-15,-26 15 11 0,9 0 1 16,0 5-22-16,-6 5 18 0,-7 10 1 16,10 17-1-16,-10 11 5 0,7 9-5 15,13-7-6-15,4-1-4 0,9 4-4 0,3-2-5 16,7 11 3-16,8-9-13 0,2-13 0 16,7-8 2-16,0-4-8 0,0-6-2 0,3-6 0 15,1-15-1-15,-4-3-3 0,0-9-3 16,-7-4 6-16,3-7-6 0,-2 0-4 15,-1-5-8-15,-10-4 8 0,1 0-10 0,-11-2 4 16,-3-2-7-16,-3-5-3 0,-3-5 1 16,-12-1 4-16,6 6-4 0,-9 0-4 15,4 7-7-15,-2 4 1 0,-5 3-9 0,7 4 1 16,-9 6-18-16,9 1-42 0,-3 0-33 16,4 4-35-16,2 6-40 0,1 1-50 15,10-3-78-15,-1 1-110 0,4-4-120 16,0-5 47-16,17 11-282 0,0-11-250 0</inkml:trace>
  <inkml:trace contextRef="#ctx0" brushRef="#br0" timeOffset="163409.71">28350 17230 2428 0,'0'0'226'0,"0"0"4"15,3-15-6-15,0 6-8 0,-3 1-14 0,13-9-21 16,1-2-20-16,6-1-16 0,13-10-12 15,8-2-10-15,5 0-22 0,-2 1-7 0,-1 4-8 16,7-1-9-16,-4 3-10 16,-9 8-26-16,-11 3-34 0,1 6-56 0,-14-3-47 15,4 1-47-15,-4 3-54 0,4-1-52 16,-4-2-64-16,-5 3-136 0,-2 2-90 0,7-5 58 16,1-3-276-16,2 2-248 0</inkml:trace>
  <inkml:trace contextRef="#ctx0" brushRef="#br0" timeOffset="163876.51">29653 16440 2278 0,'6'-9'61'16,"-6"9"7"-16,0 0 7 0,7-8 11 0,-7 8 2 16,0 0 17-16,0 0-11 0,0 0-10 15,0 0-7-15,0 0-14 0,0 0 4 16,0 0-9-16,-46 19-12 0,29-6-1 0,-10 5-11 15,4 1 10-15,-14 12-17 0,-3 1-2 16,0 0 2-16,-4 4-7 0,-2-7 10 16,-14 14-10-16,17-11-4 0,6-3-4 15,0 5 1-15,1-1 4 0,3-11 15 0,9-7-6 16,8-1 8-16,-4-1 20 0,7-2 27 16,5-4 30-16,-1-6 6 0,9-1-8 15,0 0-7-15,0 0-6 0,-37-16-8 16,26 0-9-16,11-3-1 0,-3-12-4 0,3-3 2 15,14-21 3-15,-1-7 9 0,-2-1 1 16,2-16 8-16,10 8 5 0,-4-2 15 0,-8 16 9 16,-4 17 22-16,2 5-4 0,2 7 5 15,-8 7-16-15,0 5-17 0,4 0-22 16,-4 7-8-16,0 4-13 0,-3 5-10 16,0 0 2-16,24 17-11 0,-11 8-3 15,7 13-3-15,4 9-9 0,12 14-4 0,-3 1-15 16,1 8-62-16,2-2-50 0,2 1-45 15,8-5-38-15,-7 3-32 0,2-9-43 0,-1 3-44 16,-13-22-56-16,3-3-55 0,-11-13-62 16,-2-11-143-16,-4-9 18 0,4-3 70 15,-17 0-366-15,30-24-370 0</inkml:trace>
  <inkml:trace contextRef="#ctx0" brushRef="#br0" timeOffset="164077.47">29876 16074 2669 0,'10'-26'86'0,"-6"2"18"0,-1 10-10 15,4-1-4-15,-1 10-2 0,-6 5-24 16,20 2-1-16,-20-2-1 0,40 31 16 0,-16 2-8 16,3 10 15-16,-5 10-12 15,2 1 3-15,-15 7-8 0,5 14-10 0,-4-12 4 16,-7 5 2-16,-9 11-13 0,-18 4-9 16,-6-3-39-16,-13-10-45 0,-7-7-49 15,-3-9-43-15,3 4-53 0,-10-16-73 0,14-9-92 16,-8-8-150-16,10-4 51 0,8-4-240 15,6-10-185-15</inkml:trace>
  <inkml:trace contextRef="#ctx0" brushRef="#br0" timeOffset="167410.57">6046 9797 2199 0,'-30'4'202'0,"7"-4"7"15,6 0 14-15,1 4 11 0,2-2 3 16,14-2-2-16,0 0-12 0,-24 3-25 16,24-3-11-16,0 0-26 0,0 0-14 0,11-25-16 15,12 8-12-15,21-16-11 0,19-12-16 16,3 6-1-16,7-2-16 0,5-1-2 15,-2 6-7-15,11-9-11 0,-10 8-36 16,-1 2-34-16,1 5-43 0,-17 5-41 0,-14 2-38 16,-9 5-52-16,-7 6-37 0,-10-1-28 15,-4 6-47-15,-5 0-33 0,-11-4-16 0,-6 4-50 16,-8-4-55-16,-10 3 7 0,-2 0-239 16,-11-1-180-16</inkml:trace>
  <inkml:trace contextRef="#ctx0" brushRef="#br0" timeOffset="167643.06">6453 9143 1976 0,'-27'-11'-6'0,"10"-3"24"15,4 1 29-15,0 1 19 0,9 1 9 0,-2-2 3 0,3 4 0 16,3-1 1-16,3-3-2 16,7 1-6-16,0 2-6 0,6 0 3 0,5 5-7 15,9-2-8-15,6 7 1 0,31 7 4 16,-1 5 4-16,1 2-2 0,13 11 12 16,-3 4-1-16,-10 3-23 0,-15 0 7 0,-1 17-5 15,-12-7 0-15,-8-2-4 0,-11 10 4 16,-14-3 3-16,-2-1-8 0,-21 11 5 0,-6-6-12 15,-17 13 5-15,-13-7-13 0,-4-4-1 16,3-9-14-16,8-6-37 0,6-5-26 16,0-5-50-16,13-3-55 0,4-9-63 15,6 0-72-15,7-7-113 0,7 0-65 0,0-1 46 16,6-2-149-16,-3-6-71 0</inkml:trace>
  <inkml:trace contextRef="#ctx0" brushRef="#br0" timeOffset="169160.15">21066 3867 1791 0,'-23'-13'161'0,"0"4"25"15,-1-1 8-15,7 4 12 0,-2 2-11 16,2 0-5-16,0 4-22 0,17 0-7 0,-37 8-12 16,10 5-5-16,-3 2-17 0,11 7-4 15,-17 9-14-15,6 5-5 0,12 8-6 16,-2 1-10-16,1 2-2 0,8 3-2 0,8-7-7 15,6-3-1-15,8 6-9 0,5 0-4 16,7 0-3-16,7-7-6 0,0-2-4 0,10-6-4 16,7-9-27-16,3-1-40 0,-10-9-54 15,3-7-84-15,-13-5-87 0,7-5-89 16,0-7-106-16,-7-1-123 0,7-16 48 16,-4 0-341-16,-6-8-341 0</inkml:trace>
  <inkml:trace contextRef="#ctx0" brushRef="#br0" timeOffset="169327.02">21322 4088 2600 0,'-22'2'104'0,"22"-2"7"0,0 0 5 15,-20-8 1-15,20 8-16 0,-7-12-16 0,10-1-9 16,7-4-2-16,7 2-8 0,2-7-23 16,5 1-41-16,3-1-53 0,9-6-52 15,-6 11-54-15,-3 2-62 0,-7 5-58 16,0 2-106-16,-6 5-57 0,-5 3-195 15,-9 0-131-15</inkml:trace>
  <inkml:trace contextRef="#ctx0" brushRef="#br0" timeOffset="169443.13">21396 4246 1884 0,'-23'33'37'0,"-1"-5"20"0,5-7 0 0,2-4-1 16,7-2-1-16,4-5-7 0,1-1-1 16,5-9-4-16,0 0-8 0,41 3-26 0,-8-14-75 15,24-7-80-15,-1-10-83 0,21-12-413 16,-4-3-139-16</inkml:trace>
  <inkml:trace contextRef="#ctx0" brushRef="#br0" timeOffset="169727.08">22263 3617 1962 0,'-10'-25'99'0,"3"4"11"0,0 7 13 16,-6 2-16-16,0 5-1 0,-4-2-20 0,4 7-4 16,13 2-8-16,-47 11-8 0,21-4-8 15,2 11 3-15,8-4-7 0,-1 9-9 16,14-2 8-16,3 4-17 0,6 4 4 0,18 10-7 15,2 1-7-15,4-2 8 0,7 5 1 16,-1-8 22-16,4 8 0 0,1-6 14 16,-5 3-5-16,4 2-1 0,-10-3-6 0,-3 3-3 15,0-5 0-15,-15-5-6 0,-1-4-1 16,-4-3-11-16,-4-6 5 0,-3 2 1 16,-3-4-10-16,-11 2-17 0,-2 6-37 15,-5-4-38-15,-6-3-18 0,5 2-28 0,-8 0-25 16,3-6-21-16,-3 2-31 0,0-1-44 15,6-3-57-15,4-2-102 0,-3-2-61 16,10-3-235-16,0 0-174 0</inkml:trace>
  <inkml:trace contextRef="#ctx0" brushRef="#br0" timeOffset="193046.61">16353 10557 2771 0,'-30'8'217'0,"3"-4"-24"0,3 2 3 15,5-5-34-15,5 3-17 0,14-4-32 0,-22 4-7 16,22-4-12-16,-18 0-18 0,18 0 1 16,0 0 0-16,0 0-7 0,0 0-4 0,-3-15 0 15,24 3 2-15,22-15 0 0,20-10 2 16,10-6-4-16,1-2-4 0,13-1-7 0,-5-1-6 16,5 3-5-16,0-5-1 0,0 6-5 15,-11 7-3-15,-2-3-4 0,-25 13-2 16,2 1 1-16,-15 5-9 0,-9 5 2 0,-4 1-6 15,0 3-1-15,-6-3-12 0,-4 10-14 16,4 0-20-16,-7-5-10 0,1 7-18 16,-11 2-9-16,12-6-32 0,-12 6-10 15,0 0-27-15,0 0-20 0,0 0-34 0,0 0-33 16,4 17-63-16,-4-17-60 0,-21 8-112 16,8-2-44-16,4 2 49 0,-8-1-239 0,7-3-187 15</inkml:trace>
  <inkml:trace contextRef="#ctx0" brushRef="#br0" timeOffset="193561">16516 9915 2174 0,'-23'7'184'16,"9"-3"11"-16,5 0-9 0,9-4-8 16,-21 4-8-16,21-4-18 0,-13 3-17 0,13-3-10 15,0 0-18-15,0 0-11 0,40-12-10 16,3 5-8-16,4 1-8 0,29 1-16 0,5-2 4 16,-5 4-7-16,-2 0 0 0,2 3-8 15,-5 7-3-15,-5 10-4 0,-6 5-8 16,-10 6-4-16,-6-2 8 0,-8 14-2 15,-9 2-6-15,-14 8 1 0,-7 4-1 16,-12 0 2-16,-10 5 1 0,-1-1-1 0,-17 10-5 16,4-3 0-16,-6-2-4 0,-4-3 2 15,13-16-3-15,4 2-8 0,2-13-32 0,9-6-36 16,2-8-56-16,7-1-37 0,6-3-43 16,-3 1-52-16,3-7-64 0,7 1-94 0,-4-3-101 15,8-3 42-15,-1-2-266 0,-13-2-224 16</inkml:trace>
  <inkml:trace contextRef="#ctx0" brushRef="#br0" timeOffset="205113.36">23469 17073 1476 0,'4'-17'102'0,"-4"17"-26"16,3-8 7-16,-3 8-18 0,3-11-1 0,-3 11-2 15,0 0-7-15,0 0-6 0,-3-13-7 16,3 13 4-16,0 0-3 0,0 0-3 15,0 0 7-15,0 0-2 0,0 0 0 0,0 0-2 16,0 0 2-16,0 0 3 0,0 0 1 16,0 0-3-16,0 0-1 0,0 0 2 15,0 0-3-15,0 0-6 0,0 0 5 0,0 0-10 16,-30 24-5-16,23-17-2 16,-6 0 1-16,3-2 0 0,-3 1 0 0,-4-2-12 15,-3 4 2-15,-3-1-4 0,-4 0 7 16,0 4-8-16,0-4 2 0,-12 0 4 0,12 0-12 15,-6 2 2-15,6-1 2 0,-3-1-7 16,3 3 3-16,1-1 1 0,-1 2 1 16,-3 2-10-16,0-1 1 0,4-2 2 0,2 1-4 15,4 3 0-15,0 1 10 0,-3 5-3 16,2-2-12-16,-1-1 6 0,1 8 2 0,12-5 5 16,-2 5-5-16,5 0 8 0,2-4 5 15,4 4-5-15,0-1 4 0,0-2 1 16,4 3 6-16,2-3 6 0,8 3 5 0,2 6 4 15,1-9 16-15,13 13-5 0,-3-10 14 16,3-7-16-16,-7 0 17 0,4-6 3 16,3 1-1-16,-4-9 2 0,4 0 11 15,4-4 5-15,-8 4 4 0,11-9-3 0,-7-1 5 16,3 2-8-16,8-6 1 0,-5 5-8 16,-6-2-6-16,4 1-6 0,-8 1-6 15,1 3-5-15,3-2-7 0,-7 4 1 0,7 4 1 16,0 0-5-16,-3 5-4 0,-1-1-1 15,8 9-4-15,-7-1 0 0,-4 7-2 16,0 0 2-16,-3 4-1 0,-3-2-6 0,-7 8 4 16,0-4-5-16,-3 3-2 0,-4 4 8 15,-10-4-11-15,7-4 1 0,-13 5 1 16,3-6-4-16,-4-2 4 0,-2-6-7 16,-4 2 2-16,-1-6 6 0,-1-1-9 0,-2-3-1 15,-3-4-3-15,4-1 6 0,-4 1-7 16,0-2 3-16,8-2-3 0,-5-3-2 0,1 3-1 15,7-2-1-15,-1-1 2 0,0 3-2 16,17-3 2-16,-26 3-7 0,26-3 6 16,-24 1-5-16,24-1-2 0,-16 0-3 0,16 0-5 15,0 0-3-15,-20 6 3 0,20-6 0 16,0 0 1-16,-10 11 0 0,10-11 6 16,0 0 0-16,3 12-4 0,-3-12 1 15,0 0 4-15,7 14 1 0,-4-7-1 0,-3-7 0 16,17 14-1-16,-7-10 0 0,-1 3 1 15,-9-7 1-15,21 11 0 0,-12-5 0 16,5-5 7-16,-14-1-6 0,23 3 3 0,-23-3 0 16,37-4 2-16,-21-5-1 0,8 1 4 15,0 0-5-15,-2-3 1 0,-2-2 4 0,-2 1-5 16,1-1 1-16,-5 1 0 0,2-5-1 16,-2 2 0-16,-1 2 3 0,-4-2-3 15,-1 0 0-15,-2 1 4 0,1-4-3 0,-4 0 2 16,0 1-3-16,-3-4 3 15,3 3 0-15,-3-1-5 0,0 2 4 0,-3 2-2 16,-3-1 2-16,3 1-3 0,-1 1 5 16,1 2-7-16,-8-5 4 0,2 9-2 0,-4-3 3 15,-1 1-1-15,-5-3 0 0,1 5-4 16,-8 0 1-16,-1-1 1 0,0 1 3 16,1 1-6-16,-1 0 1 0,-3 2-1 0,7-2 2 15,-4 1-3-15,4 2 4 0,0 1-4 16,-1-2 0-16,1-1 1 0,-1 5 0 15,-3-2 2-15,5 0-2 0,-2-1 4 0,-3 4 0 16,4-3-2-16,-1-2 0 0,2 3 4 16,1-3-5-16,1 2 0 0,4 0 3 15,-4-1-4-15,0 1 6 0,0-2-1 16,0-1-2-16,7 2 1 0,-5-3-4 0,6-3 4 16,-6-1 2-16,9-1-1 0,-1-1-2 15,-4-1 2-15,-2-4-1 0,5 0 0 0,5 0 1 16,-4-1-1-16,7 2 1 0,-3-5 1 15,-2-2-3-15,5 5 2 0,6-6-7 16,-3 5 0-16,3-5 9 0,-3 2-7 0,8 3 4 16,-2-5-1-16,7 0 4 15,-5 6-6-15,11-6 7 0,-2 1-12 0,-1 6 5 16,5-1 2-16,-5 2-2 0,11 2-2 16,-7 0 6-16,-3 2-3 0,2-2-1 0,-2 8-1 15,-4-3 2-15,4 2-1 0,-4 1 4 16,-6 1-2-16,7 2 3 0,-14 4-2 15,13-8-3-15,-4 2 1 0,-9 6 6 0,11-7-1 16,-11 7-2-16,10-7 2 0,-10 7-2 16,0 0-2-16,6-7-3 0,-6 7-1 0,0 0-5 15,0 0-2-15,0 0 2 0,-36-5-1 16,36 5 5-16,-27 1-4 0,27-1 0 16,-30 9 3-16,10 0-2 0,3 2-2 0,-2 3 8 15,-5-1-4-15,4 2-1 0,4-2 2 16,-1 7-3-16,0-6 1 0,4 7 9 15,3-1-8-15,4 2 2 0,6-4 3 16,-5 8-5-16,16-1-2 0,-8 0 2 0,13 6 7 16,2-6-4-16,12 8 1 0,9-4-1 15,-9-8 4-15,14 4 2 0,2-10 1 16,2-1-10-16,-9-3 8 0,4-1 1 0,14 0 1 16,-10-3-1-16,-4 1-3 0,-3-1-1 15,0 1 4-15,3-1-6 0,-6 0 4 0,-1 4 3 16,2-1-3-16,-5 5 2 15,0-2 2-15,-3 3 2 0,-3 1-1 0,-7 4 3 16,6 1 3-16,-12 2 4 0,-1 2 0 16,-6 2 3-16,-7 0-4 0,-7 6 4 15,-3 0-6-15,-16 13 2 0,-1-5-1 0,-3-2-1 16,-3 0-5-16,9-12 3 0,0-9-9 16,2-3-12-16,-5-7-15 0,-3 0-22 0,0-9-18 15,3 0-16-15,-3-6 0 0,-6 3-24 16,12 1-1-16,-6-4-24 0,14 2-18 15,2-3-32-15,-2-3-32 0,5 2-38 0,-2-2-61 16,3-2-99-16,6-1-74 0,4-2 46 16,0 0-218-16,8-5-152 0</inkml:trace>
  <inkml:trace contextRef="#ctx0" brushRef="#br0" timeOffset="206246.81">29302 16160 1948 0,'21'-4'44'15,"-21"4"25"-15,6-7 12 0,-6 7 10 0,8-9 10 16,-8 9 1-16,0-13 2 0,0 13-5 16,-5-12-7-16,5 12-7 0,-6-13-3 0,6 13 2 15,-10-10-22-15,10 10-8 0,-20-5-4 16,1 5-6-16,-5 5 1 0,0 5-7 15,-9 5 11-15,-10 13-23 0,6 1 13 0,-9 3-17 16,6 10-5-16,-1-3 6 16,5 4-10-16,9 0 8 0,0-4 5 0,8 4-16 15,8-8-6-15,11-5 11 0,4-5 0 16,6 7 5-16,9-7 13 0,16 3-1 16,-5-6 0-16,13 0 27 0,7-1 1 0,-7-10 8 15,14 3 3-15,-11-7 7 0,1 1 10 16,-4-1 8-16,20 3-3 0,-6 0-3 0,-7 1 3 15,-7-4-5-15,-6 8-1 0,13 2 4 16,1 2 1-16,-9 5 4 16,-8-2 2-16,-11-1-6 0,-2 1-2 0,-5 6-1 0,-7-6-2 15,-1 3-12-15,-8 0-9 0,-3 0 7 16,-11 3-16-16,-13 4 1 0,-6 3-8 16,-7-2-5-16,-10-8-10 0,0 0-3 15,-3-6-11-15,5 1-19 0,9-8-12 16,-1-1-17-16,10-6-24 0,-3-3-25 0,0 1-22 15,-5 0-27-15,16-6-25 0,1 3-50 16,1 0-45-16,0-5-50 0,10 0-62 16,0-6-77-16,0-3-140 0,3 3 39 0,11 2-389 15,-8-8-403-15</inkml:trace>
  <inkml:trace contextRef="#ctx0" brushRef="#br0" timeOffset="212613.28">12923 6532 2543 0,'-3'15'-132'0,"6"-1"34"0,-3 3 27 0,7-9 27 15,-1 6 30-15,4-4 8 0,0 2 21 16,10-2 22-16,3 0 18 0,4-2 13 16,6-5 9-16,7-3 6 0,7-6 5 0,20-5 1 15,-7 0 10-15,0-11-3 0,13-6 8 16,-2-7-14-16,5-1 4 0,-10-7-1 0,5 4-7 16,-8-5-8-16,-4-2-1 0,1-4-6 15,-6-3 5-15,-4-1-4 0,-4-4-2 16,-8-2-2-16,-2-11-10 0,-6-4-1 15,-7-4-5-15,-9-6-2 0,-8-5-11 0,1-6-2 0,-7-4 1 16,-7-4-5-16,1-3 2 16,-24-23-4-16,6 21-13 0,-12-20 10 0,-4 1-15 15,-4 2 2-15,-5 5 3 0,-5 0-3 16,4 10 13-16,1 21-5 0,-2 1-7 16,-12-12 1-16,6 21-1 0,0 5 10 0,8-1-9 15,-14 12 6-15,-1 2-3 0,0 9 6 16,5 3-8-16,-5 3 2 0,0 5 5 0,-2 10-7 15,6 10-3-15,0 7-4 0,0 8 2 16,10 4-4-16,3 6-5 0,-10 6 0 0,-3 8 0 16,11 14-3-16,-1-1 0 15,-3 15-5-15,3 3 3 0,6 4 2 0,18-8-1 16,2 6 0-16,1 0-5 0,2 0 10 16,8 4-3-16,4 0 2 0,-2-4-3 15,8 0 1-15,3-9 3 0,0-7-17 0,3 0-24 16,0-2-26-16,5-7-44 0,-2 0-30 15,4-3-26-15,4-4-30 0,2-3-48 0,-2-5-54 16,-1-9-76-16,-7-1-144 0,-6 0 43 16,24-15-268-16,-18 1-229 0</inkml:trace>
  <inkml:trace contextRef="#ctx0" brushRef="#br0" timeOffset="212913.13">12293 3670 2163 0,'-21'-10'39'0,"-1"0"19"0,5 2 24 15,4 4 12-15,2 1 11 0,11 3-16 16,-19-6-7-16,19 6-15 0,-27 16-8 0,17-7 6 16,3 7-10-16,-3 9-6 0,0 5-5 15,7 8-3-15,-4 16-11 0,7 4 4 16,0-1-4-16,14 1-2 0,2-2 3 0,4-6 1 16,7-4-2-16,3-6 3 0,3-5-9 15,7-7 13-15,-7-13-1 0,0-5 7 16,8-9-13-16,-1-1-4 0,13-11-8 15,4-7 12-15,-1-4-2 0,1-6-3 0,6-10-8 16,-9 4 21-16,3-7-24 0,-14 4 6 16,-3-1-22-16,-7-1-44 0,1 3-37 15,-11 7-48-15,-3 7-37 0,-11 1-38 0,5 4-47 16,2 2-25-16,-5 3-77 0,-5 2-75 16,4 3-174-16,1 0-102 0</inkml:trace>
  <inkml:trace contextRef="#ctx0" brushRef="#br0" timeOffset="-212550.35">13766 2264 1825 0,'0'0'76'0,"0"0"13"0,-43-1 6 15,43 1-6-15,-33 4-9 0,16 0-6 16,-3 7-7-16,-3 7-4 0,-15 14-4 15,8 3 4-15,-3 8-8 0,11 4 8 16,-8 3 0-16,6 6-5 0,7-5-7 0,4 2-4 16,7 1-2-16,-2-4-11 0,5-4 3 15,10-11-2-15,0 1-1 0,-1-3 3 0,4-2-16 16,4-1 8-16,2-2-5 0,7-3 0 16,4-6-3-16,3 2-10 0,7-8-6 15,-1-6-42-15,11-2-60 0,3-9-85 0,13-4-91 16,5-10-169-16,-5-6-1 0,7-5-169 15,-7-9-112-15</inkml:trace>
  <inkml:trace contextRef="#ctx0" brushRef="#br0" timeOffset="-212350.84">14266 2614 1839 0,'-27'3'62'0,"27"-3"22"0,-16 0 7 16,16 0 4-16,0 0 0 0,-14-7-9 0,14 7-12 15,0-14-6-15,0 14-11 0,14-25-5 16,2 8-3-16,4-5-9 0,17-6-5 16,-1-1-4-16,-6 6-20 0,11-2-50 15,-8 5-39-15,-3 2-77 0,-7 6-81 0,-3-1-123 16,-6 6-288-16,-1 2-144 0</inkml:trace>
  <inkml:trace contextRef="#ctx0" brushRef="#br0" timeOffset="-212182.85">14253 2845 1795 0,'-11'15'-89'0,"5"-5"24"16,6-3 39-16,0-7 35 0,0 0 16 15,0 0 10-15,0 0 2 0,0 0-5 16,57-23-1-16,-24 7-2 0,-3-2-5 0,14-10-3 16,-8 3 0-16,1 4-8 0,-7 4 2 15,-3-2-54-15,0 4-60 0,-2-3-64 16,2-2-384-16,14-8-48 0</inkml:trace>
  <inkml:trace contextRef="#ctx0" brushRef="#br0" timeOffset="-211817.22">15306 1888 1698 0,'-6'-18'121'16,"-1"5"24"-16,0 2 10 15,0 4 10-15,1 0 1 0,6 7-16 0,-14-7-14 16,14 7-18-16,0 0-11 0,-29 21-8 0,18 3-21 16,-5 19-3-16,2 8-1 15,1 10-9-15,10 3-5 0,-4 18-8 0,3 4 4 16,8-16-13-16,13 10-5 0,-8-5 5 16,5-15-6-16,10-7-2 0,-1-3-3 0,0-7 0 15,7-11-5-15,0-7-3 0,-3-13 10 16,3-5-6-16,0-8 1 0,0-8-3 0,3-6-9 15,7-10 10-15,-4-7-8 0,-2-4-3 16,-11 0-3-16,-6 1-2 0,-7 5 0 16,0-1-6-16,-7 5-1 0,-3 1-11 0,-3 4-30 15,-4 6-28-15,4 2-24 16,-7 6-6-16,0 7-10 0,-3 0-15 0,-7 6-23 16,-3 2-30-16,-7 6-50 0,3 1-50 15,-3-1-113-15,0 4-68 0,6 0-193 0,12-5-143 16</inkml:trace>
  <inkml:trace contextRef="#ctx0" brushRef="#br0" timeOffset="-205550.73">3156 5732 1820 0,'-13'-15'-51'0,"0"2"14"15,5 6 14-15,2-4 19 0,0 4-2 16,6 7 28-16,-18-12 0 0,12 6 15 16,6 6 9-16,-13-8 2 0,7 2 3 0,6 6 5 15,0 0-10-15,-21-7-4 0,21 7 0 16,0 0-7-16,-17-4 0 0,17 4-5 0,-16 14-6 16,5-3 0-16,-5 7-1 0,3 3-5 15,-10 15 0-15,2 7-2 0,1 3-3 16,-3 4 1-16,3 3-5 0,-3 14-2 0,-4-1 5 15,7 8-3-15,6 1-4 0,2 1 1 16,2 7 0-16,-1 2-1 0,2 3 1 16,2 2 2-16,7 3-5 0,0 1 1 15,0 2 1-15,7 0-2 0,-4 4 0 0,3 0 0 16,5 4 4-16,-5-2-4 0,1 6-1 16,2-1 2-16,5 5-1 0,-4 1-1 15,10 24 1-15,-3-24 2 0,6 23 1 0,-6-29-6 16,6 3 5-16,-3-8 0 0,17 21-2 15,7-1-1-15,-19-28 0 0,10 5-1 16,1-2 2-16,1 0 0 0,-4 2 2 0,3-7 2 16,-2 8 0-16,13 15-4 0,-11-22 0 15,-3 7-1-15,1-3 0 0,5 25 0 16,-4-25 4-16,8 24-5 0,-7-26 6 16,8-1-3-16,-8-1 0 0,1-4 1 0,3 3-4 15,-4-3 2-15,8-3-4 0,-1-4 5 16,1-2 4-16,-1-9-5 0,4 8-2 15,-1-2-1-15,-6-4 1 0,10 2-1 0,-7 3 4 16,1 1 1-16,5 2-1 0,-1-4 1 16,-9-2-2-16,8 0 0 0,7 5 0 0,-8-5-3 15,5-5 3-15,-2 5-1 0,8 0 0 16,-7 0 1-16,7 0 2 0,-1 2-5 16,1-4 7-16,3 2-3 0,0 2 1 0,-4-2-4 15,5 0 1-15,-1-2 2 0,-4 2-3 16,1 0 7-16,-4-5-3 0,0-1-2 15,4-1-2-15,-3-4 4 0,-2 3-2 16,5-5-1-16,-6-2 1 0,2 0 2 16,0-5-4-16,0 2 3 0,-2 0-1 0,-2 4-1 15,2-7 1-15,-8 5-4 0,7-2 5 16,4 0-1-16,-5-2 2 0,-5-2-5 0,-11-11 0 16,13 13 0-16,1-5 3 0,-4 0-3 15,-3 6 3-15,4 1 0 0,5 0-4 16,-5 5 9-16,7-5-2 0,-5 1-4 0,1 2-2 15,-1 1 3-15,4-4 0 0,-13-12 0 16,-4 13-1-16,0-18-2 0,1 5 5 16,-8-1-4-16,1 2 3 0,-3 1-8 15,-2 0 4-15,5 2 0 0,-6 1 2 0,2 0 1 16,-3-3-1-16,6 7-1 0,8 7-5 16,-8-9 5-16,-5-2 4 0,2-2-7 15,3-2 4-15,1 0 0 0,-4 0-4 0,-2-2 2 16,-5-9-1-16,-2-6 4 0,-4 2 1 15,-1-3-4-15,2 2 2 0,-1-1 2 0,-4-5-3 16,8 5-2-16,-11-4 0 0,4-3 3 16,-4 3-1-16,-3-4-4 0,3 1 1 15,0 1 2-15,4 2-5 0,-7-5 9 16,4 0-3-16,-4-1 2 0,-4 2 1 0,8-4-1 16,-8 1 3-16,-3 1-8 0,7-1 2 15,-9 2 0-15,5-2-4 0,1-3 5 16,0 2-3-16,-5 1 3 0,2-3-1 0,0 5 0 15,2-5 0-15,-2 0 3 0,-5 0-4 16,5-1 1-16,-1 2 1 0,4-1-3 16,-3-3 4-16,1 1 0 0,2 2-1 0,0-5-3 15,0 2-2-15,-4 2 4 0,1-3 1 16,-2-1 2-16,2 0 1 0,-4 1-7 0,1 1 0 16,-12-2 4-16,7 1-4 0,5 3 3 15,-1-7 1-15,-4 3-2 0,-2 2 1 16,6 1 3-16,-4-2-2 0,1-3 0 15,3 1-6-15,3 0 5 0,-2-3 1 16,-2 1 5-16,11-7-2 0,-19 8-4 0,9-5 0 16,10-3 0-16,-20 4-2 0,20-4 0 15,-21 0-2-15,21 0-1 0,0 0 4 0,-19 0-12 16,19 0-11-16,-17 3-11 0,17-3-18 16,0 0-20-16,0 0-22 0,-13-7-17 15,13 7-31-15,0-11-26 0,0 11-52 0,3-10-407 16,-3 10-126-16</inkml:trace>
  <inkml:trace contextRef="#ctx0" brushRef="#br0" timeOffset="-205183.65">6469 16648 1834 0,'0'0'-4'0,"-12"1"-1"16,12-1 3-16,-8 7-11 0,8-7 5 16,-3 14-1-16,10-3 2 0,-3 6 23 15,5 0 5-15,7 5-6 0,19 14 2 16,-2-3 0-16,10 6 14 0,14 3-1 0,3 1-4 16,-4 1 5-16,-6-13 5 0,-3 1-6 15,7-4 0-15,-8-3 3 0,-10-9-2 16,1-2 6-16,0-4 3 0,-7-9 4 0,-4-1-2 15,1-14-2-15,3-1-3 0,-7-6-3 16,-2 0-6-16,-2-4-1 0,8-11 2 16,-13 2-6-16,-5 4-5 0,-2 0-2 0,-4 2-1 15,5 6-1-15,-5 2-6 0,0 2 6 16,3-1-4-16,-6 2-7 0,7 9-16 0,-4-3-14 16,0 1-18-16,5 6-22 15,-8 4-27-15,16-13-22 0,-5 8-41 16,-2-1-24-16,-2 2-475 0,2-1-153 0</inkml:trace>
  <inkml:trace contextRef="#ctx0" brushRef="#br0" timeOffset="-202013.64">12999 14095 2183 0,'-23'-23'282'0,"3"10"16"0,3-1 22 0,1 6 11 15,2 1-16-15,5 1-15 16,-1 2-22-16,10 4-17 0,-17-8-46 0,17 8-13 16,0 0-28-16,0 0-16 0,0 0-18 15,-7 29-15-15,14-11-12 0,6 13 2 0,4 9-24 16,3 7-6-16,6 3 4 0,1 3-7 16,3 8 1-16,3 3-18 0,0-4-42 15,-3-10-36-15,-3-6-49 0,11 13-46 0,-2-18-53 16,1-4-52-16,-4-5-65 15,-3-13-64-15,-3-7-54 0,-8-8-62 0,5-4-150 0,-4-5 41 16,-4-6 59-16,8-9-381 16,-7-3-372-16</inkml:trace>
  <inkml:trace contextRef="#ctx0" brushRef="#br0" timeOffset="-201550.66">13589 14230 2680 0,'-3'-15'116'0,"3"2"19"15,-10 6 5-15,10 7-3 0,-6-5-12 16,6 5-17-16,0 0-12 0,0 0-8 0,0 0-1 15,13 43-8-15,-7-21 0 0,8 3-3 16,13 17-5-16,-1 1-3 0,11-6-6 0,6 2-11 16,4 0 0-16,-1-7-4 15,5 1-3-15,-5-8 0 0,8-5-8 0,-8-11 0 16,-9 0-2-16,-4-12-6 0,4 3 0 0,6-10-1 16,-13-2-4-16,3-5 0 0,8-8-4 15,-19 0 3-15,2 4-4 0,-7-4-8 16,-4 2 1-16,1-4-4 0,-14-2-4 15,0 0 3-15,-8 0-3 0,-1-2-2 0,-4 3-2 16,-4 3-2-16,-4 3-5 0,8 3 6 16,-4 1-2-16,1 5-2 0,-7 1 2 0,-7-1 1 15,3 6-3-15,-3-1-9 0,0 4 6 16,-10 1 0-16,-6 0 5 0,-18-2-5 0,0-2 1 16,-2 1 9-16,17-1-3 0,-19-4 6 15,9-3 0-15,5-4-10 0,4-1 6 16,7-5 3-16,10 3-3 0,3-12-1 15,3-2 0-15,7 3 7 0,10-4-5 16,7 1-1-16,3 6 0 0,3-4 0 0,7 1-2 16,4 7-5-16,5 7 1 0,1 3-3 15,4 8-2-15,6 4 6 0,3 6 1 0,7 6-4 16,10 12 0-16,7 8-9 0,-8 2-26 16,2 1-48-16,9 8-57 0,-14-5-77 0,1 0-107 15,2 8-196-15,-8-11 4 0,-1-2 56 16,-17-12-281-16,0-5-239 0</inkml:trace>
  <inkml:trace contextRef="#ctx0" brushRef="#br0" timeOffset="-200833.73">14479 15249 2295 0,'-19'-16'120'0,"2"-1"14"0,4 3 13 16,-7 2 3-16,-1-1 11 0,2 1 7 15,5 2 5-15,-2 2 5 0,2 1-1 16,1 1-11-16,13 6-16 0,-27 3-17 0,4 7-14 15,7 8-6-15,-11 15-8 0,3 6-4 0,4 14-1 16,4 5-3-16,5 4-6 0,8 18-2 16,10 3 2-16,3-4-8 0,3-1-3 15,10-6-2-15,7-9-1 0,-3-11-14 16,3-13 9-16,10-3-14 0,0-8 4 16,0-13-5-16,-3-10-5 0,-1-8-2 0,4-7-10 15,4-11-3-15,-1-8-2 0,-7 0-11 16,2-7 4-16,-16-2-7 0,-11 12 1 0,-1-2 11 15,-13 3-17-15,-7-5-3 0,-4 5-6 16,-2 1-5-16,-1 6-13 0,-4 1-9 0,5 9-20 16,-4 0-24-16,4 8-25 0,-8 1-35 15,7 7-40-15,-9 3-57 0,6 3-64 16,3 7-77-16,-6 0-108 0,3 3-140 0,7 2 58 16,-1-1-488-16,1-1-512 15</inkml:trace>
  <inkml:trace contextRef="#ctx0" brushRef="#br0" timeOffset="-200565.97">14076 16810 3192 0,'-33'25'166'0,"12"-11"32"16,2 2 13-16,5-4 17 0,8-4 14 16,-7-1-1-16,5-1-1 0,8-6-16 0,0 0 8 15,0 0-6-15,68-50-4 0,-5 0-7 16,17-13-21-16,30-23-19 0,10-11-14 15,23-3-19-15,4-3-8 0,3 2-15 0,0 2-12 16,-3 6-13-16,-8 7-42 0,-19 8-25 16,-3 9-67-16,-37 19-46 0,-13 12-44 15,-14 13-43-15,-17 5-41 0,-6 7-22 16,-9 9-50-16,-12 4-54 0,2 4-63 0,-11-4-94 16,-3 14-149-16,-5 5 58 0,-8 11 55 15,-7 10-443-15,-14 20-454 0</inkml:trace>
  <inkml:trace contextRef="#ctx0" brushRef="#br0" timeOffset="-200149.72">14800 17142 2941 0,'-24'-15'103'0,"14"-2"18"16,0-3 12-16,-3 3-1 0,10-1 0 0,-5-6-14 15,2 3-9-15,6-2-8 0,-3 3-16 16,6 1-3-16,3-2-8 0,5 4-14 16,5 5-7-16,-2 1-2 0,5 9-2 15,5 4-7-15,3 9-8 0,3 3 9 16,6 19-8-16,-2 9-3 0,2 2 5 0,-9 5-1 15,3 16 17-15,-10 2 8 0,7-2 11 16,-14-5 7-16,4-5 6 0,-4 5 20 0,-7-2-4 16,2-4 3-16,-5-4 1 0,0-9-16 15,4-11-6-15,-4-9-7 0,7-3-8 0,-3 0-2 16,3-5 6-16,-4-1-24 0,5-5 1 16,5-4-3-16,-2-3-37 0,5-7-40 15,15-7-46-15,6-11-54 0,3-8-60 16,14-10-60-16,3-7-68 0,-3-7-63 15,-1-4-83-15,1-2-143 0,-4 4 62 0,1-1-465 16,-8 0-487-16</inkml:trace>
  <inkml:trace contextRef="#ctx0" brushRef="#br0" timeOffset="-199633.04">16206 16612 3013 0,'0'0'52'15,"-7"-17"5"-15,7 17 23 0,-3-10 10 16,3 10-4-16,-3-12 8 0,3 12 2 0,0 0 9 15,-3-8-1-15,3 8-7 0,0 0-3 16,0 0 2-16,0 0 6 0,-27 22 9 16,13-7 2-16,-2 3 6 0,2 4 1 15,-2 6-2-15,-14 12-6 0,0-1-8 16,0 7 5-16,-13 14-14 0,5-17-8 0,2 14-3 16,6-10 7-16,-3-4-13 0,3-1 0 15,-4-2-1-15,8 0-9 0,2-12 4 0,5-6 2 16,5-4 12-16,-2-1 9 0,5-4 1 15,1-1 16-15,4-4 6 0,-1 2 5 16,0-6 0-16,-3 3-7 0,10-7-11 0,0 0-8 16,-23-1-10-16,23 1-5 0,-26-28-8 15,12 3-24-15,-6-21 1 0,-3-4-4 0,3-16 0 16,4-9-1-16,-1-5 4 16,4 1-6-16,2 0-2 0,4 14-4 0,-5-7 14 15,1 13 12-15,4 8 1 0,4 11 0 16,3 10-9-16,0 5-5 0,0 5-9 0,-3 7-9 15,3 3-5-15,0 10 0 0,13-5 1 16,-13 5 0-16,30 25-4 0,3 8-6 16,11 20-19-16,2 1 0 0,5 11 0 0,2 5 0 15,7 5 0-15,-1 5 0 0,1-2 0 16,-3-3 0-16,3-8 0 0,0-5 0 0,-6 1 0 16,-8-10 0-16,-5-16 0 0,-8-2 0 15,-6-12 0-15,-11-6 0 0,1-4 0 0,-7-5-121 16,-7-7-127-16,3-1-55 15,-6 0-72-15,0 0-105 0,0-25-113 0,-3 6-184 16,-3-6 53-16,-7-18 74 0,-7-7-683 16,-1 0-790-16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0T06:15:08.1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5006 25 12825,'7'-15'316,"-2"10"-333,-6 1 207,-7 4 823,-13 6-871,0 0 0,0 2 0,-24 12 0,-63 32 442,-2-5-1,-3-5 1,-137 33 0,-556 125 705,-9-44-452,-334 8 350,1077-153-1114,-437 77 602,-17 17 97,316-60-405,85-24-199,73-14-101,48-7-95,-3 0-48,-20 0-64,20 0-106,5-2-668,-5-9 254,5 9-159,8-3-154,26-18-743,0 1-1,1 2 1,2 2-1,52-22 1,-7 4-1946,-8-2-1047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0T06:15:14.4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32 348 10253,'0'0'1187,"-6"-4"-808,-14-12-2,15 13 318,10-2-407,15-11-90,0 1 0,2 2-1,0 0 1,0 1 0,32-13-1,134-40 219,-137 49-335,266-90-1725,-220 67-4615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0T06:15:14.9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84 213 6929,'-14'9'298,"0"1"0,0 1 0,-19 19 0,31-28 450,0 1-229,-3 5-560,5-8 77,0 0-1,0 0 0,1 0 0,-1 1 0,0-1 0,0 0 0,0 0 1,0 0-1,0 0 0,1 1 0,-1-1 0,0 0 0,0 0 0,0 0 1,1 0-1,-1 0 0,0 0 0,0 0 0,1 0 0,-1 0 0,0 1 1,0-1-1,0 0 0,1 0 0,-1 0 0,0 0 0,0 0 0,1 0 1,-1-1-1,0 1 0,0 0 0,0 0 0,1 0 0,-1 0 0,0 0 1,0 0-1,1 0 0,-1 0 0,0 0 0,0-1 0,0 1 0,0 0 1,1 0-1,-1 0 0,0 0 0,0-1 0,0 1 0,229-87 591,-163 59-692,-13 6-682,54-32 0,24-18-4426,-95 49 2106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0T06:15:15.3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272 58 7645,'28'-18'170,"-23"13"-68,1 1 1,-1 0-1,1 0 1,0 1-1,0 0 1,0 0 0,1 0-1,-1 1 1,1 0-1,-1 0 1,1 1-1,0-1 1,0 1 0,-1 1-1,1 0 1,7 0-1,-3 1 17,0 1 0,0 0 0,0 0-1,-1 1 1,20 9 0,-24-10-58,0 2 0,0-1-1,0 1 1,-1-1 0,1 1 0,-1 1-1,0-1 1,0 1 0,-1 0 0,1 0-1,-1 1 1,6 8 0,-4-1 21,-1 0-1,0-1 1,-1 2-1,0-1 1,-1 0-1,0 1 1,-1 0 0,-1 0-1,0-1 1,-1 1-1,0 0 1,-1 0 0,-1 0-1,0-1 1,-5 18-1,-6 13 109,-2-1-1,-2 0 0,-29 54 0,37-80-112,-1 1 0,-1-1 0,0-1-1,-1 0 1,0-1 0,-2 0 0,-25 22 0,33-32-48,1-1 0,-1 0 0,0 0 0,0 0 0,0-1 0,-1 0 0,1 0 0,-1-1 0,0 1 0,1-2 0,-1 1 0,0-1 0,0 0 0,0 0 0,0-1 0,-1 0 1,1 0-1,0 0 0,0-1 0,0 0 0,0-1 0,0 0 0,1 0 0,-14-6 0,8 2-4,1 0 0,0-1 0,0 0 0,0-1 0,1-1 0,0 0 1,1 0-1,0 0 0,0-1 0,1-1 0,1 1 0,-1-1 0,-6-16 0,1-2 4,1-1 0,1-1 0,2 1 0,-6-43 0,12 52-108,2 1 1,0-1-1,1 0 0,4-27 0,-3 47 66,-1-5-152,1 0 0,0-1-1,1 1 1,0 0-1,0 1 1,0-1-1,0 0 1,1 1 0,0-1-1,0 1 1,1 0-1,-1 0 1,1 0 0,0 0-1,0 1 1,1-1-1,0 1 1,-1 0 0,8-4-1,-2 2-620,1 0 1,0 1-1,0 0 1,1 1-1,-1 0 0,1 0 1,0 2-1,21-3 0,-1 1-1532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0T06:15:16.8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145 292 6745,'-141'-45'6111,"137"44"-4319,19-1-1391,163-20 696,-64 3-607,199-39 309,-139 16-516,-24 4-199,179-21-1,-308 56-986,0 2 0,0 0 0,1 1-1,26 4 1,-45-3-550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0T06:15:17.4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83 121 8581,'-51'-91'3225,"49"88"-3013,1 1-1,-1-1 0,-1 1 1,1-1-1,0 1 0,-1 0 0,1 0 1,-6-3-1,4 2 22,1 1 1117,15 7-1093,382 136 802,-356-128-991,27 11 64,-2 3 1,60 35-1,-98-49-68,-2 1 0,1 1 0,-2 1 0,0 1 0,-1 1 0,31 35 0,-44-45-13,-1 1 0,-1 0-1,0 1 1,0-1 0,0 1 0,-2 1 0,1-1 0,-1 0-1,-1 1 1,0 0 0,0 0 0,-1 0 0,0 0-1,-1 0 1,0 1 0,-1-1 0,-1 0 0,1 0 0,-4 15-1,-4 3 42,0-1-1,-2 0 0,-1 0 1,-2-1-1,0 0 0,-2-2 1,-1 1-1,-28 34 0,-38 40 328,-121 115 0,90-103-2193,106-102 1104,8-6-2125,9-5-5608,46-15 3705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0T06:15:19.0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47 446 10285,'0'0'400,"-7"-2"-69,-2 0-203,-21-2 756,32-1-586,4-4-214,0 0-1,0 1 1,0 0 0,1 0 0,0 0 0,1 1-1,-1 0 1,17-10 0,78-44 243,520-206 121,-613 264-631,0-1-268,1 0 1,0 1 0,-1 1 0,2-1-1,-1 1 1,16-1 0,-21 26-5425,-4-18 3086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0T06:15:19.4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1 352 7421,'0'1'71,"0"-1"0,0 1 1,0-1-1,0 0 0,-1 1 1,1-1-1,0 1 0,0-1 1,0 1-1,0-1 0,1 0 1,-1 1-1,0-1 0,0 1 1,0-1-1,0 1 0,0-1 1,0 0-1,1 1 0,-1-1 1,0 0-1,0 1 0,1-1 1,-1 0-1,0 1 0,0-1 1,1 0-1,-1 1 0,0-1 1,1 0-1,-1 0 0,0 1 1,1-1-1,-1 0 0,1 0 1,-1 0-1,0 1 0,1-1 1,-1 0-1,1 0 0,-1 0 1,1 0-1,-1 0 0,0 0 1,1 0-1,-1 0 0,1 0 1,-1 0-1,1 0 0,-1 0 1,0 0-1,1-1 0,-1 1 1,1 0-1,27-18-506,-14 8 756,317-171-326,-214 120-1552,41-14-3691,-108 55 2684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0T06:15:19.8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250 52 6985,'64'-40'2023,"-49"32"-1437,-12 7-500,-1 0 1,1 1-1,-1-1 0,1 1 0,-1 0 0,1-1 0,-1 1 1,1 0-1,-1 1 0,1-1 0,-1 0 0,1 1 1,-1 0-1,1-1 0,-1 1 0,0 0 0,1 0 0,-1 0 1,0 0-1,3 2 0,-2-1-116,3 2 102,-1-1 1,0 1-1,0 0 1,0 0-1,-1 1 0,0-1 1,1 1-1,-2 0 1,1 0-1,0 1 1,-1-1-1,0 1 1,0-1-1,2 9 1,2 4 134,-2 1-1,8 38 1,-10-25-19,-2-1 0,0 1 0,-3 0 0,0-1 0,-2 1 0,-1-1 0,-16 52 0,15-67-65,0 1 0,0-1 1,-1-1-1,-1 0 0,-1 0 0,-18 25 0,23-36-83,-1 0 0,1 0 0,-1 0 0,0-1 0,0 1 0,0-1 1,0 0-1,-1-1 0,1 1 0,-1-1 0,0 0 0,1 0 0,-1-1 0,0 0 1,0 0-1,0 0 0,0-1 0,0 0 0,0 0 0,0 0 0,0-1 0,0 0 1,-7-1-1,2-1 10,-1 1-1,0-2 1,1 0 0,0 0 0,0-1 0,0 0 0,0-1 0,1 0-1,0 0 1,-17-16 0,14 10-24,1 0-1,1-1 0,0-1 1,0 1-1,-14-29 1,22 36-96,0 0 0,1 0 0,-1 0 0,2 0 0,-1-1 0,1 1 0,0-1 0,0 1 0,1-1 0,0 1 0,0-1 0,0 1 0,1-1 0,0 1 0,0-1 0,1 1 0,-1 0 0,5-9 0,4-6-574,2-1 0,0 1 0,1 1 0,1 0 0,1 1 0,0 1 0,27-24-1,3 3-2413,86-59 0,-79 65 402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0T06:15:20.2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41 4 7081,'21'0'305,"-16"0"97,-2-1 75,-2 1-193,0-1 0,0 1 1,0 0-1,0-1 0,0 1 1,0 0-1,0 0 0,1 0 0,-1 0 1,0 0-1,0 0 0,0 0 1,0 0-1,1 1 0,-1-1-196,0 1 0,0-1 0,0 1 1,-1 0-1,1-1 0,0 1 0,-1 0 0,1 0 0,-1 0 0,1-1 0,-1 1 0,1 0 1,-1 0-1,1 0 0,-1 0 0,0 0 0,0 0 0,1 0 0,-1 0 0,0 0 0,0 0 1,0 0-1,0 0 0,0 0 0,0 0 0,-1 1 0,-1 24 479,-1 1 0,-11 44 0,-2 8 92,-5 52 97,7-50-27,-8 159 0,20-175-409,0-34 77,5 59 1,-3-82-192,1 7-209,-1-15 61,0 0 0,1 0 1,-1 0-1,0 0 0,0 0 0,0 0 1,0 0-1,0 0 0,0 0 0,0 0 1,0 0-1,0 0 0,0 0 0,0 0 1,1 0-1,-1 0 0,0 0 1,0 0-1,0 0 0,0 0 0,0 0 1,0 0-1,0 0 0,0 0 0,0 0 1,0 0-1,0 0 0,1 0 0,-1 0 1,0 0-1,0 0 0,0 0 0,0 1 1,0-1-1,0 0 0,0 0 0,63-256 1071,-52 208-988,-6 30-63,-1 1 0,2-23 0,16-99 498,-21 131-528,1 0 0,0 0 0,0 1-1,0-1 1,1 1 0,1-1 0,4-7 0,-4 7 12,0-1-1,0 0 1,5-17 0,-9 25-57,0 1-1,1-1 1,-1 0 0,1 1-1,-1-1 1,1 0-1,-1 1 1,1-1 0,-1 0-1,1 1 1,0-1 0,-1 1-1,1-1 1,0 1-1,-1 0 1,1-1 0,0 1-1,0-1 1,-1 1 0,1 0-1,0 0 1,0 0-1,0-1 1,-1 1 0,1 0-1,0 0 1,0 0 0,0 0-1,-1 0 1,1 0-1,0 1 1,0-1 0,0 0-1,-1 0 1,1 1 0,0-1-1,0 0 1,1 1-1,31 14 20,-31-14-21,12 8 8,-1 0-1,-1 1 1,0 0 0,0 1 0,-1 1 0,0 0 0,-1 0-1,11 18 1,22 23 57,22 22 7,57 58-627,-108-121-57,31 19-1,-13-8-1463,-31-23 1933,-1 0 1,1 0-1,-1 1 1,1-1-1,-1 0 1,1 0-1,0 0 1,-1 1-1,1-1 0,-1 0 1,1 0-1,0 0 1,-1 0-1,1 0 1,-1 0-1,1 0 1,-1-1-1,1 1 0,0 0 1,-1 0-1,1 0 1,-1 0-1,1-1 1,-1 1-1,1 0 0,-1-1 1,1 1-1,-1 0 1,1-1-1,-1 1 1,1 0-1,-1-1 1,0 1-1,1-1 0,0 0 1,15-24-7214,-6 9 4094,-3 8-1319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30T20:36:16.0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10370 4961 1791 0,'0'0'-73'0,"0"0"23"0,0 0 15 16,0 0 11-16,0 0 18 0,-21-1 18 15,21 1 9-15,0 0 8 0,0 0 4 0,0 0 5 16,-6-6 3-16,6 6 0 0,0 0 2 15,0 0 0-15,0 0-1 0,0 0 1 16,0 0 0-16,-14-1 0 0,14 1 4 0,0 0-1 16,0 0-3-16,0 0 4 15,0 0-1-15,0 0-5 0,0 0 1 0,0 0-4 16,-6-6 1-16,6 6-2 0,0 0-3 16,-7-5 5-16,7 5-2 0,0 0-4 0,-6-10 2 15,6 10 9-15,-7-4-6 0,7 4 4 16,-4-8-2-16,4 8 6 0,-3-13-16 15,0 9 6-15,3 4-9 0,-4-17 3 0,4 10 2 16,0 7-7-16,4-14 10 0,-4 6-6 16,3-2-5-16,-3 3 8 0,0-4-11 0,0 2 0 15,7 0 3-15,0 1 6 0,-7-3-17 16,6 1 0-16,-3 3-8 0,7-3 10 0,-6 2-6 16,3 1 2-16,-1-1-1 0,1 2-6 15,2 2 4-15,-9 4-13 0,14-10 6 16,-7 8 9-16,-7 2-10 0,17-5 7 15,-17 5-10-15,16 0 7 0,-16 0-3 16,0 0 2-16,27 5-4 0,-27-5 7 0,17 5-5 16,-4-1-2-16,-4 2 6 0,-9-6-7 15,21 12 9-15,-15-5-2 0,1 0 0 0,0 2-2 16,0-1-2-16,2 4 9 0,-6 1-5 16,1-5 1-16,3 6 1 0,-4-3 1 15,1 3-7-15,-1 1 6 0,-6-2-3 0,6 1 0 16,-6 4 1-16,3 0 1 0,-4-1-9 15,-2 5 10-15,2-4-11 0,-3 0 12 0,4-1-4 16,-3-1-2-16,-1 2 4 0,0 3-7 16,-3-4 6-16,7 1-2 0,-4 0 0 15,1-4 2-15,-5 1-8 0,5 0 1 16,-1-5-2-16,1 5 8 0,3-2 0 16,-2-3 0-16,-1 2 4 0,3-2-11 0,-4-2 2 15,7-8 5-15,-3 17 0 0,3-17-6 16,-6 11 5-16,6-11 3 0,-5 8-1 0,5-8 7 15,-3 11-3-15,3-11 2 0,0 0 2 16,0 0 2-16,-6 10-4 0,6-10 1 16,0 0 5-16,0 0 9 0,0 0 14 15,0 0-5-15,33-3-5 0,-33 3 8 16,30-7-12-16,-13 2 4 0,-1-1 1 0,1-1 0 16,3 3-3-16,0-6 4 0,-3 2-9 15,-1 4-1-15,1-2-7 0,-4 1 5 0,-3-1-3 16,4 2-4-16,-1 0-3 0,-3-2-4 15,-10 6 2-15,17-5 2 0,-17 5 1 0,10-6 0 16,-10 6-5-16,0 0 0 0,16-4-5 16,-16 4 2-16,0 0-3 0,0 0-13 15,13-4-25-15,-13 4-31 0,0 0-39 0,11-6-44 16,-11 6-55-16,0-7-71 0,0 7-75 16,0 0-154-16,0 0 58 0,0-8-231 15,0 8-176-15</inkml:trace>
  <inkml:trace contextRef="#ctx0" brushRef="#br0" timeOffset="1067.11">13676 4645 1977 0,'-13'5'4'0,"13"-5"18"0,0 0 10 16,-7 7 8-16,7-7 4 0,0 0 0 0,0 0-1 16,0 0-6-16,0 0-1 0,0 0-5 15,0 0-5-15,37-21-3 16,-14 10-1-16,-3-3-2 0,10 0 0 0,0-1-7 16,3 3 2-16,-3-4-1 0,0 4-1 15,-3 5 3-15,-3-3 2 0,-5 2-3 0,-2 6 0 16,-1-2 3-16,5 4 11 0,-21 0 10 15,30 9 18-15,-13-1 12 0,-4 0 1 0,-3 9 16 16,0 0 8-16,3 3-3 0,0 7-5 16,1-4 4-16,-11 2 1 0,7 5 3 15,-7-5 2-15,1 8-8 0,-1 0 1 16,-3 3 7-16,0-5-7 0,4 1-6 0,-1-6-11 16,-3 3-7-16,0-8-2 0,0 0-9 15,3 0-3-15,-3-2-6 0,7-1-9 0,-4-1-13 16,-3-4-23-16,0-1-27 0,3-2-44 15,-3-10-45-15,0 15-36 0,0-12-68 16,0-3-74-16,0 0-95 0,0 0-122 16,0 0 40-16,-30-24-262 0,11 13-223 0</inkml:trace>
  <inkml:trace contextRef="#ctx0" brushRef="#br0" timeOffset="1234.33">13776 4929 2142 0,'-10'6'24'0,"10"-6"19"0,-10 7 15 15,10-7 10-15,0 0 5 0,0 0-4 16,0 0-3-16,0 0-1 0,0 0-6 0,43-22-9 16,-13 6 4-16,4 2-12 15,13-9-9-15,5 3-10 0,2-2-46 0,3 1-51 16,-11 2-67-16,1-1-61 0,-7 2-107 16,-7 3-100-16,0 0-173 0,18-5-83 0</inkml:trace>
  <inkml:trace contextRef="#ctx0" brushRef="#br0" timeOffset="2484.02">17550 4057 1820 0,'-17'3'142'0,"17"-3"12"15,-20 0-3-15,20 0-3 0,0 0-6 16,0 0-8-16,-11-18-25 0,11 18-5 0,21-21-11 16,2 3-13-16,4 0 4 0,3-2-11 15,13-5-17-15,3 5-2 0,-8 0-9 0,-5 8-4 16,0-1 1-16,-6 3-13 0,0 2 3 15,-8 4-10-15,-2 1 14 0,7-1-10 16,-8 8-7-16,1 0 15 0,-1 7 2 16,1-1 15-16,0 7 23 0,-4 4-2 15,0 4 20-15,-3 7 1 0,1 1 3 0,-8 2 1 16,0 2 8-16,0 1 5 0,1-1 0 16,-1 3-4-16,-3-2-10 0,0-1-2 0,0-2 6 15,0 0-18-15,-3-5-2 0,6-3-10 16,0 1-3-16,-6-1-8 0,6-4-3 15,-3-3-7-15,0 0-1 0,3-2-7 0,2-6-10 16,-2 1-11-16,0-5-24 0,0 3-29 16,-3-1-25-16,0-10-30 0,3 13-43 0,-3-13-72 15,0 0-75-15,0 0-78 0,0 0-89 16,0 0-137-16,7-30 31 0,-10 15 58 0,-1 0-318 16,1-3-297-16</inkml:trace>
  <inkml:trace contextRef="#ctx0" brushRef="#br0" timeOffset="2701.48">17809 4432 2393 0,'-16'3'51'0,"2"-2"21"16,14-1 25-16,-13 4 11 0,13-4-16 15,0 0 10-15,0 0-6 0,0 0-13 16,0 0-3-16,0 0-7 0,46-25-11 0,5 5-9 16,-4 0-1-16,2-2-6 0,-5 1-4 15,-4 0 0-15,-7 6-11 0,10-3-1 0,-13 1-7 16,0 9 2-16,-9-3 1 0,-5 4-20 15,-2 0-22-15,-2-1-36 0,2 3-20 16,-1 1-30-16,-13 4-28 0,17-4-31 16,-10 1-50-16,-7 3-61 0,6-1-107 15,-6 1-56-15,0 0-196 0,0 0-129 0</inkml:trace>
  <inkml:trace contextRef="#ctx0" brushRef="#br0" timeOffset="4150.57">4806 8068 2001 0,'-16'1'166'16,"5"5"17"-16,11-6-4 0,-13 5-1 15,13-5-4-15,-10 5-22 0,10-5-10 16,0 0-13-16,0 0-4 0,0 0-7 0,0 0 2 16,0 0-2-16,74-17 0 0,-14 0-9 15,3 1-7-15,0-1-10 0,4-1-11 0,20-6-5 16,3 0-4-16,-3 0-6 0,-5 3-20 16,-5 7-46-16,-10-4-50 0,-4 3-58 15,-6 2-61-15,-14 1-49 0,-7 2-52 0,-1-5-50 16,-13 5-52-16,-5 3-98 0,-7-4 0 15,-7 1-244-15,-3-2-208 0</inkml:trace>
  <inkml:trace contextRef="#ctx0" brushRef="#br0" timeOffset="4400.92">5603 7553 2037 0,'-14'-18'-38'0,"1"2"29"16,7 4 30-16,-1 5 20 0,4-3 11 16,3 10 2-16,-11-15-5 0,11 15-2 0,0-8 7 15,0 8 19-15,0 0 4 0,44 2 0 16,-18 7-5-16,15-1 15 0,8 13-5 0,22 12 13 15,-11-6-18-15,-8 3 8 0,16 9-7 16,-12 7-5-16,-19-6 1 0,3 3-12 16,-10 2-4-16,-11 2-6 0,5-1 0 15,-21-6-5-15,0-1-5 0,-3-2-4 0,-9 12 1 16,-7-6-1-16,-8 3-37 0,-6-6-44 16,-3-2-33-16,-4-4-41 0,0-3-51 15,-3 1-63-15,13-14-56 0,4 1-115 0,3-3-49 16,3-7-200-16,4 4-146 0</inkml:trace>
  <inkml:trace contextRef="#ctx0" brushRef="#br0" timeOffset="5767.87">15839 8251 1954 0,'-10'-7'64'0,"4"6"7"15,3-7 4-15,3 8-6 0,-11-3-6 16,11 3-4-16,0 0-11 0,0 0-3 0,0 0-6 16,-19 11-3-16,8-4 1 0,1 5-7 15,-2 1 0-15,-6 5-6 0,2-4-1 0,-4-2-4 16,0 4 2-16,3-1-3 15,-3 0 1-15,0-4 3 0,0 0-3 0,0 2 2 16,0-12 1-16,4 5 7 0,-2-6 0 16,18 0-1-16,-36-6 8 0,23 5 6 0,-4-6 13 15,4-1 12-15,-4-1 13 0,4 2 17 16,2 0 12-16,-2 2 13 0,13 5-6 16,-20-6-5-16,20 6-15 0,-16-1-8 0,16 1-13 15,0 0-8-15,0 0-13 0,-17 10 7 16,17 5 6-16,3 0 4 0,1 7 3 0,6 10 11 15,3 17 6-15,-2 2 3 0,1 5-2 16,9-5 0-16,-8 10-10 0,7-5-1 0,-7-6-8 16,4 1-4-16,-1-2-6 15,8-7-4-15,-7-8-6 0,-4-3-11 0,4-6-25 16,-4-7-43-16,0-1-32 0,-3-2-34 16,-3-8-54-16,-1-4-98 0,4-1-67 15,-10-2-76-15,0 0-132 0,4-19-44 0,-4 8 57 16,0-9-359-16,3 2-349 0</inkml:trace>
  <inkml:trace contextRef="#ctx0" brushRef="#br0" timeOffset="6385.89">15633 8865 2477 0,'0'-10'-39'0,"0"10"11"0,7-18 5 16,-1 6 5-16,7-6 8 0,1-4 0 16,9-1 2-16,14-7 4 0,-1-2-1 0,1 7-1 15,-4-6 8-15,0 12-2 0,-6-1-3 16,0 2 2-16,3 6-1 0,0-1 0 0,-3 2 2 15,3 4 3-15,-7 3 3 0,0 1 2 16,4 3 5-16,0 6 12 0,-1 1 8 0,4 0 16 16,4 5 12-16,5 12-3 0,-9 1 0 15,4 4-1-15,-7-1-8 0,-1 7-2 16,-2-8 3-16,-8 4-5 0,1-6-3 16,-4 1 0-16,-9-2-10 0,3-2 1 0,-1-2-4 15,-3-4-7-15,-3 1 4 0,-3-5 2 0,0 1-3 16,-7-6-5-16,0 0 5 15,-7-4-1-15,-3-1-6 0,0 1-7 0,-3-3 2 16,0-3 4-16,-1 1-3 0,-3-7 14 16,5 1-7-16,1 0 3 0,1-2 7 15,4-8-15-15,-1 1 8 0,7-5 5 0,4-2-5 16,1-2-14-16,16-5 12 0,-5-1-7 16,18-13 1-16,-5 3-6 0,11 0 3 15,-3 6 0-15,6 3-1 0,-6 8 7 0,0 5-4 16,-3 5-7-16,2 5 21 0,1-1-17 15,-1 10 8-15,4 2 2 0,0 5-10 0,3 5 15 16,-3 3-11-16,11 9 12 0,-4 7-8 16,-14-3-6-16,4 11 0 0,-11-12-8 15,1 3 11-15,-4-2-8 0,0 1 12 0,-6 5-8 16,3-7-5-16,-10-1 0 0,0-1 11 16,0 1-6-16,0-11-8 0,-3 4 11 15,-7 0 3-15,6-10 15 0,-6 1-9 0,4-1 7 16,6-8 0-16,0 0-8 0,0 0 6 15,-40-18-8-15,29 3 2 0,-1-2 0 16,5-7-13-16,0 2 5 0,0-6 1 0,7 2-4 16,0-7-5-16,0-2 0 15,7-3 2-15,3-6-5 0,3 8-10 0,11-3-10 0,-4 6-50 16,-7 8-61-16,7 0-50 16,3 5-54-16,7 2-31 0,0 3-21 0,17-5 20 15,4 1-60-15,-8 2-136 0,10 1 54 16,-3-1-191-16,0-7-96 0</inkml:trace>
  <inkml:trace contextRef="#ctx0" brushRef="#br0" timeOffset="6650.9">17589 7878 1891 0,'0'-10'188'0,"-3"2"29"16,3 8 25-16,-6-17 20 0,6 17 9 0,-7-8 7 15,7 8-11-15,-7-10-37 0,7 10-25 16,0 0-18-16,0 0-18 0,0 0-20 15,-30 32-9-15,20-4-14 0,-3 19 0 16,2 6 10-16,5 6-6 0,6 7-4 0,3 17-7 16,11 0-8-16,2 9-2 0,8 0-14 15,3-2-2-15,9-8 0 0,-6 4-15 0,16-11-11 16,-2-6-3-16,2-1-6 0,2-11-44 16,-6-4-58-16,-1-17-48 0,-8-2-56 0,-3-9-53 15,0-16-86-15,-3 2-119 0,-1-15-131 16,1 3-114-16,3-14 71 0,3-1-541 15,5-10-589-15</inkml:trace>
  <inkml:trace contextRef="#ctx0" brushRef="#br0" timeOffset="7184.06">18497 8132 3251 0,'0'0'7'0,"-11"-14"41"0,11 14 21 16,-10-13 23-16,4 5 12 0,6 8 4 15,-14-7 8-15,14 7 7 0,-16-5-6 16,16 5-8-16,-24 0-4 0,24 0-6 0,-30 9 3 16,10 4-3-16,-10 5-8 0,-7 8-2 15,4 9-5-15,0 1-8 0,6 4-7 0,3 5-5 16,8-1-6-16,10 6-4 0,-2-7-7 16,8-2-1-16,14 9-1 0,-1-3-2 15,11-3-8-15,6-1 5 0,0-5-3 0,0-2-4 16,6-10-2-16,1-2-6 0,-4-16-34 15,8 6-52-15,-11-10-77 0,6-5-107 16,1-7-117-16,-1-5-127 0,11-9-133 0,-7-9 64 16,0-1-473-16,-3-5-506 0</inkml:trace>
  <inkml:trace contextRef="#ctx0" brushRef="#br0" timeOffset="7385.51">18940 8335 3073 0,'-10'9'83'15,"10"-9"27"-15,0 0 11 0,0 0-11 16,0 0-6-16,0 0-18 0,-11-22-7 0,11 22-11 16,27-22 0-16,-10 7-17 0,-1-1-1 15,1 2-1-15,7-6-25 0,-5 4-16 16,2-3-54-16,2 4-62 0,-7 5-49 16,11-4-58-16,-10 8-51 0,-4-6-56 0,4 5-93 15,-7 3-49-15,-7 4 48 0,-3 0-154 16,0 0-71-16</inkml:trace>
  <inkml:trace contextRef="#ctx0" brushRef="#br0" timeOffset="7540.38">19023 8432 1692 0,'-14'18'44'0,"1"0"21"15,3-11 3-15,3 3 6 0,7-2 4 16,-3-4 7-16,3-4-2 0,0 0-7 16,20 3-9-16,-20-3-3 0,34-7-5 0,-11-4-4 15,10-2-20-15,17-5-47 16,0 2-76-16,-4-9-77 0,-2 2-92 0,10-2-148 15,-5-5-146-15,5 5-52 0</inkml:trace>
  <inkml:trace contextRef="#ctx0" brushRef="#br0" timeOffset="8051.79">20173 7950 1694 0,'0'0'100'0,"0"0"15"0,0 0 5 0,0 0 5 16,0 0-4-16,0 0-9 0,0 0-9 15,0 0-4-15,0 0-9 0,0 0-3 0,0 0 4 16,-10 26-22-16,-4-16 22 0,1 4-8 16,-4-3-3-16,-5 8 5 0,1-2-11 15,4-3-13-15,-2 1 5 0,-5 2 7 16,4 0-2-16,4-2 1 0,-8 0-5 16,4-4 2-16,-3 7 3 0,3-2-5 0,6-7-12 15,-5 4-5-15,2-2 8 0,-3-3 1 16,3 3 0-16,7-1 0 0,-7-2 11 0,4-3 1 15,7 3 13-15,6-8 8 0,-24 7-2 16,24-7 4-16,-14 1-6 0,14-1-8 0,0 0-4 16,-30-8-12-16,21 0 2 15,-1-2-3-15,-1-5-8 0,8-1-1 0,0-6-13 16,-4-6 3-16,7 3-3 0,-3-9 2 16,3 6 0-16,0-11 9 0,3 3-1 15,10-14 10-15,-2 12 7 0,-8 5 6 0,7 4 19 16,-4 7 0-16,2-2 6 0,-5 7-10 15,0 3-9-15,4-1-4 0,-7 5-10 0,3 2-14 16,-3 8 11-16,0 0-15 0,0 0 0 16,0 0-7-16,30 14-4 0,-16 3 1 0,-4 8 1 15,2 4-9-15,9 14 4 0,-4 1 1 16,2 6-2-16,2 3-14 0,-5 0 10 0,11 12-7 16,-7-12 5-16,-4-2-4 15,1-2-28-15,0-5-44 0,-4-12-53 0,0-1-56 16,1-12-49-16,-4-1-48 0,-1-4-58 15,2-5-78-15,-8-4-100 0,4-2-167 16,-7-3 20-16,23-17 66 0,-13 9-529 0,4-10-571 16</inkml:trace>
  <inkml:trace contextRef="#ctx0" brushRef="#br0" timeOffset="8219.08">20486 7893 3284 0,'6'-18'76'16,"5"3"8"-16,-8-1 1 15,1 4-10-15,5-2-13 0,-6 3 0 0,8-2-14 0,-8 4-4 16,4 2-45-16,-7 7-56 0,13-6-52 16,-13 6-52-16,0 0-51 0,20 10-64 15,-14 2-63-15,5 1-78 0,-1 5-8 16,-4 0-195-16,5 4-119 0</inkml:trace>
  <inkml:trace contextRef="#ctx0" brushRef="#br0" timeOffset="8367.92">20696 8193 1918 0,'0'32'122'16,"0"-7"36"-16,-6 0 9 0,6 0 1 0,-11 0-9 15,5 0-11-15,-1 0-24 0,1 0-2 16,-1 0-9-16,-7 0-23 0,14 0 0 0,-6-6-23 16,-1-1-36-16,4 2-54 0,0-2-52 15,-1-3-46-15,4-5-61 0,-7 0-59 16,4-2-64-16,3-1-116 0,0-7 13 16,-3 7-171-16,3-7-79 0</inkml:trace>
  <inkml:trace contextRef="#ctx0" brushRef="#br0" timeOffset="9101.44">21556 7819 1769 0,'-3'-16'112'0,"0"-1"34"16,-5 6 20-16,5 4 13 0,-3-1 11 0,6 8-10 16,-10-7-15-16,10 7-17 0,0 0-8 15,-37 12-8-15,17 5-2 0,-13 11 3 0,3 12-5 16,-7 0 3-16,7 5-7 0,10 2-14 16,-10 3-3-16,6 0-4 0,5 0-12 15,5 0-6-15,11-7-8 0,3-6-8 0,6 1-1 16,-1-3-6-16,4-2-4 15,18 9-2-15,3-8-6 0,3-3 0 0,17-6-5 16,0-7-16-16,7-6-29 0,-8-7-44 16,-2-3-54-16,-4-7-94 0,17-8-95 0,0-5-96 15,-6-1-156-15,0-12-3 0,-1 2 48 16,-7-3-341-16,-3-7-320 0</inkml:trace>
  <inkml:trace contextRef="#ctx0" brushRef="#br0" timeOffset="9402.01">22269 7750 2417 0,'0'-14'8'16,"0"14"40"-16,4-14 26 15,-4 14 41-15,0-12-1 0,0 12 15 0,0-10-14 16,0 10-6-16,0 0-7 0,0 0-10 16,0 0-1-16,0 0 5 0,0 0 6 15,-27 19 2-15,14 2 6 0,-4 7 2 0,-9 9 11 16,2 2 6-16,-2 7 2 0,-8-1 3 15,11-4-3-15,-4 2-4 0,3-2-10 0,2-1-15 16,1-8 2-16,12-9-16 0,1-3-6 16,2-1-6-16,-1-2-9 0,4 2-8 15,3-6-1-15,0 1 4 0,3-2-13 0,10 1-1 16,-5-1 6-16,11 1-13 16,5-5-8-16,6-4-39 0,-7 2-49 0,7-6-56 15,10 0-56-15,-7-3-101 0,7-7-109 16,-3-1-128-16,16-5-114 0,-3-7 57 0,4-4-487 15,9-11-521-15</inkml:trace>
  <inkml:trace contextRef="#ctx0" brushRef="#br0" timeOffset="9600.94">22766 7860 3114 0,'0'0'73'0,"-19"5"27"0,19-5 18 15,0 0-8-15,0 0-8 0,-18-12-7 16,18 12-13-16,7-18-9 0,-1 2-5 15,8 4-10-15,-4-5-7 0,4 2-14 0,2 0-9 16,4-1-38-16,-4 2-52 0,8-1-66 16,-4 3-62-16,-4 3-77 0,5 1-74 15,-4 4-153-15,-1-3 32 0,-2 7 47 0,-8-3-177 16,-6 3-92-16</inkml:trace>
  <inkml:trace contextRef="#ctx0" brushRef="#br0" timeOffset="9734.53">22859 8051 1785 0,'-13'21'59'0,"-1"-3"5"0,14-7 6 0,-6-2 3 16,3-1 2-16,3-8 5 16,0 0-8-16,17 7-7 0,-17-7-7 0,0 0-4 15,52-18-7-15,-28 8-8 0,9-5-26 16,-3-6-59-16,0 3-80 0,7-7-70 0,4-7-154 16,-5 1-275-16,0-5-122 0</inkml:trace>
  <inkml:trace contextRef="#ctx0" brushRef="#br0" timeOffset="10050.84">23473 7575 1948 0,'0'0'143'0,"0"0"7"15,0 0 10-15,0 0-19 0,-4-18 8 16,4 18-13-16,4-17-14 0,2 6 1 16,2 1-9-16,1 1 4 0,1-1-8 0,1 0-1 15,1 2-4-15,1 1-17 0,4 1 2 16,1 4-3-16,-2 2-10 0,7 0 0 15,1 2 6-15,-2 8 2 0,8 3 7 0,-3 5 5 16,0 0 0-16,3 14 3 0,0 0 7 16,-13 1-9-16,9 7 1 0,-9 2-7 0,-7-2-5 15,7 7-14-15,-4 2-6 0,-7 1-1 16,5 0-7-16,-5 0-2 0,-6-13-7 16,7-7-21-16,-7-4-32 0,6-1-32 15,-1 0-40-15,-2-6-31 0,0-2-30 16,0-7-41-16,-3 1-60 0,4-10-67 0,-4-1-59 15,0 0-84-15,0 0-98 0,0 0 37 16,-18-26-359-16,9 8-351 0</inkml:trace>
  <inkml:trace contextRef="#ctx0" brushRef="#br0" timeOffset="10167.68">23789 7990 2567 0,'-13'-8'62'0,"0"1"21"0,6 0 21 0,-3-4 6 16,4 4-14-16,-1-3-10 0,0 2-1 15,4-5-6-15,3 13-15 0,3-19-4 0,1 5-44 16,6 3-73-16,3-4-83 0,-3 2-79 15,10-2-119-15,3-6-122 0,-2 10 33 0,9-7-176 16,0 4-101-16</inkml:trace>
  <inkml:trace contextRef="#ctx0" brushRef="#br0" timeOffset="10284">24312 7585 1828 0,'11'-7'54'0,"-11"7"-9"0,10-9-2 0,-10 9-4 16,14-9-7-16,-5 6-36 0,-2-1-78 15,2-2-85-15,5 1-441 0,-14 5-108 0</inkml:trace>
  <inkml:trace contextRef="#ctx0" brushRef="#br0" timeOffset="10501.9">24636 7825 1914 0,'3'19'140'0,"-3"2"9"15,0-4 12-15,0 1 15 0,4 0-17 16,-8 0 1-16,1 6 1 0,3 2-8 0,-9 6-7 15,-5-3-13-15,-2 14-13 0,-5-1-10 16,8-6-7-16,3-4-14 0,0-6-6 0,0 5-9 16,-4-3-18-16,5-6-17 0,-1-3-30 15,3 2-51-15,0-8-32 0,1-4-68 16,2-2-91-16,-2-7-94 0,6 0-171 0,0 0 13 16,-8-21 66-16,16 3-233 0,-2-7-147 15</inkml:trace>
  <inkml:trace contextRef="#ctx0" brushRef="#br0" timeOffset="10734.56">24919 7453 2063 0,'0'0'179'16,"-3"-13"26"-16,3 13 11 0,-13-12 2 16,13 12-16-16,-10-3-26 0,10 3-14 0,0 0-15 15,0 0-19-15,-40 17-11 0,30-6-12 16,-1 3-11-16,-1 5-7 0,5 2-8 15,0 4-8-15,0 8-8 0,7-4 0 0,7 7-8 16,3-5-24-16,6 18-24 0,11-9-48 16,0-4-40-16,10 3-61 0,-1-9-62 15,11-10-67-15,-10-2-74 0,-1-14-129 16,-3-1-12-16,5-6 48 0,2-8-238 0,13-6-170 16</inkml:trace>
  <inkml:trace contextRef="#ctx0" brushRef="#br0" timeOffset="10953.51">25629 7465 2099 0,'4'-29'155'0,"-1"10"24"16,-3 2 37-16,0 2 24 0,0 5 19 0,4 0 8 16,-4-1-5-16,0 11-18 15,3-12-19-15,-3 12-36 0,0 0-18 0,0 0-15 16,0 0-12-16,0 0-21 0,0 0-9 16,0 55-3-16,0-27-16 0,7 4-5 15,-7 5-7-15,6 16 2 0,4-3-38 0,0 0-37 16,-3-11-40-16,6 11-45 0,4-4-37 15,-7-13-49-15,-4-5-62 0,1-10-48 0,-3-1-43 16,-4-2-64-16,3-8-48 0,-6-4-86 16,3-3 6-16,0 0-364 0,0 0-352 0</inkml:trace>
  <inkml:trace contextRef="#ctx0" brushRef="#br0" timeOffset="11050.93">25583 7785 2520 0,'-14'-5'5'0,"8"0"32"0,6 5 22 15,-16-7 6-15,16 7 4 16,0 0-8-16,-8-11-3 0,8 11-7 0,0 0-33 15,17-14-47-15,-4 6-74 0,4-8-100 16,7 4-122-16,2-5-113 0,11-12-190 0,3 4-125 16</inkml:trace>
  <inkml:trace contextRef="#ctx0" brushRef="#br0" timeOffset="11267.97">26143 7207 2018 0,'6'-13'212'0,"-6"13"23"0,-9-9 12 16,9 9 3-16,0 0-18 0,0 0-17 0,0 0-29 15,0 0-16-15,0 0-5 0,0 0-4 16,-4 34-18-16,4-11-5 0,0 4-11 16,4 7-2-16,2 3-16 0,4 15-7 15,1 0-11-15,1 1-5 0,-2 0-9 0,4-3-5 16,-1 0-30-16,-2-10-40 0,5 2-53 16,-10-9-45-16,5-8-70 0,-5-8-49 15,1-5-54-15,-7-3-85 0,3-2-102 0,-3-7-103 16,0 0 52-16,0 0-354 0,0 0-346 15</inkml:trace>
  <inkml:trace contextRef="#ctx0" brushRef="#br0" timeOffset="11401.56">26126 7697 2551 0,'0'0'45'0,"-10"-7"7"16,10 7-6-16,3-15-1 0,-3 15-12 16,21-20-5-16,2 5 2 0,3 0-9 0,15-10-57 15,-1 0-77-15,10-8-97 0,-7 2-124 16,4 2-91-16,-4-9-165 0,0 1-89 0</inkml:trace>
  <inkml:trace contextRef="#ctx0" brushRef="#br0" timeOffset="11583.96">26863 6954 1861 0,'6'-10'162'0,"-2"6"9"0,-4 4-2 16,7-11-3-16,-7 11-21 0,0 0-10 0,0 0 1 16,30 15-12-16,-14 2-6 0,11 8-7 15,3 17-7-15,-4 5-4 0,11 7-18 16,-13-1 6-16,-1 15-6 0,-7-8-13 15,-2-1-10-15,-4 1-16 0,-13 1-19 16,3-1-53-16,-10 0-50 0,-10-9-59 0,-1 3-72 16,-9-12-113-16,-3-9-192 0,3-8 44 15,-13-4 48-15,6-4-176 0,4-5-99 0</inkml:trace>
  <inkml:trace contextRef="#ctx0" brushRef="#br0" timeOffset="12534.56">18922 9676 1882 0,'-16'-16'159'0,"-4"0"26"0,4 7 12 0,-1 0 10 16,4 2-13-16,2 3-22 15,-2 1-17-15,7 1-21 0,6 2-11 0,-14 12-18 16,7-2-6-16,4 8-8 0,-7 1-3 16,10 12-16-16,-3 4-9 0,3-1 3 15,0 23-10-15,0-1-6 0,0-1-1 0,0 2-11 16,-7 0 0-16,-3-3 2 0,0-2-6 15,0-8-5-15,3-2 4 0,-2-10-11 0,-1-2 3 16,-4-1 1-16,-2-6 0 16,2-4 0-16,1-2-8 0,-1-9-2 0,-2 0-8 15,-1 1-1-15,4-9-2 0,-1-3-1 0,-2-5 0 16,2-6-1-16,1-3-3 0,7 0-2 16,-2 1-1-16,2-5-5 0,6 0 7 15,-3 4 0-15,3 1 2 0,3-1-1 0,3 0 0 16,5 2 0-16,-5 5 3 0,4 2 3 15,7 4-5-15,-4 1 11 0,11 9 8 0,-1 3 5 16,7 7 5-16,20 10 10 0,-3 5 7 16,3 2 5-16,9 9 2 0,-15-5-4 15,-4 3 3-15,0 1-3 0,-3-7-2 0,3 0-8 16,-7-5 2-16,-3-7-6 0,-3 2-2 16,-4-10-2-16,-3-2-10 0,7 1-26 0,-4-2-22 15,-7-4-37-15,5-7-59 0,-4 0-75 16,-4-6-84-16,1-1-87 0,-1-4-127 15,-1-6-75-15,12-2 65 0,-4-6-380 0,4-14-367 16</inkml:trace>
  <inkml:trace contextRef="#ctx0" brushRef="#br0" timeOffset="14452.34">20456 10312 2610 0,'-13'-18'43'15,"2"0"42"-15,2 4 24 0,2 3 22 16,1 4 18-16,-2 0 5 0,8 7 0 0,-9-11-4 15,9 11-11-15,-10-8-10 16,10 8-22-16,0 0-15 0,0 0-8 0,0 0-9 16,0 0-5-16,0 41-3 0,6-7 0 15,4-1-5-15,7 17 7 0,-1 8 4 16,5 9 9-16,2 7 1 0,1-5-2 0,-2 6-3 16,-1-1 2-16,-1-8-4 0,10 1 1 15,-7-17-1-15,-3-1-3 0,-7-5-16 0,4-12-3 16,-4-7 1-16,-2-1-3 0,-2-6 4 15,5-4 15-15,-1-3 29 0,-3-10 3 0,-10-1-2 16,23-4-5-16,-10-4 0 16,8-6-8-16,2-14-10 0,4-7-5 0,-8-2-3 0,5-9-13 15,-18-1-1-15,5-3-12 16,-8 0-9-16,4 5-11 0,-14 8 4 0,4 1-19 16,-8 4-9-16,2 1-5 0,-12 6-27 15,5 0-11-15,-4 13-16 0,-4-1-27 0,5 12-21 16,-8-2-22-16,0 3-17 0,-6 4-25 15,0 3-25-15,-4 7-46 0,4 1-20 16,3-1-21-16,0 4-22 0,3-4-34 0,4 0-41 16,2-3-74-16,8 3-104 0,7-7 61 15,3-3-331-15,3-4-314 0</inkml:trace>
  <inkml:trace contextRef="#ctx0" brushRef="#br0" timeOffset="14657.94">21189 10462 2447 0,'13'-11'56'0,"4"4"24"0,-7-3 22 16,4 1 2-16,-1 2 2 0,1-6-13 0,5 1-2 15,2-5-7-15,5 0-13 0,-2 1 0 16,6-2-13-16,-4 2-10 0,-3 1-3 0,4 5-37 16,-3 1-46-16,-1 3-63 0,-7 2-42 15,-3 4-65-15,-2 0-57 0,-11 0-116 0,19 3-47 16,-11 1-218-16,-2 4-144 0</inkml:trace>
  <inkml:trace contextRef="#ctx0" brushRef="#br0" timeOffset="14834.82">21300 10744 1865 0,'-8'15'14'0,"8"-6"34"16,0-9 35-16,11 8 16 0,-11-8-2 0,23 0 4 15,-23 0 1-15,40-11-3 0,-20-3-7 16,3 7-15-16,7-3-7 0,0-5 0 15,0 3-13-15,0-2 9 0,-3 1-20 0,-6 1-14 16,4-6-43-16,-1 8-58 16,-4-5-51-16,-7 5-59 0,4-5-77 0,-4-1-122 15,1 1-31-15,-4 3-134 0,-1-1-46 16</inkml:trace>
  <inkml:trace contextRef="#ctx0" brushRef="#br0" timeOffset="22287.69">22500 10107 1536 0,'-8'-7'-46'0,"2"1"-7"16,0 2 11-16,-1-2 33 0,7 6-5 15,-11-8-1-15,8 4 24 0,3 4 8 16,-9-7 18-16,2 1-9 0,7 6 13 15,-3-4 1-15,3 4 0 0,-11-5 16 0,11 5 6 16,-6-7 5-16,6 7 11 0,-7-9 2 16,7 9 5-16,-6-8 1 0,6 8 5 15,0 0 10-15,-11-7 12 0,11 7 11 0,-6-7-6 16,6 7 18-16,0 0 16 0,-7-11 6 16,7 11 6-16,0 0-7 0,-9-7-17 0,9 7-12 15,0 0-23-15,0 0-4 0,0 0-10 16,-5 25 1-16,2-4 2 0,3 4 15 15,3 7 5-15,5 5 15 0,-5 13 4 16,3 6-6-16,4-3 1 0,-2-3-6 0,1 0-8 16,4 0-6-16,-5-13-4 0,8 5-12 15,-7-5-10-15,5-6-12 0,-4-3 5 16,-4-3-12-16,5-6-8 0,-1 1-5 0,-1-2-36 16,-1-3-29-16,-2-4-28 0,4-3-32 15,0 1-39-15,0-9-59 0,-10 0-100 0,27-17-105 16,-11 3-119-16,5-5-129 0,12-17 55 15,3 4-472-15,-2-9-516 0</inkml:trace>
  <inkml:trace contextRef="#ctx0" brushRef="#br0" timeOffset="22871.46">23283 10190 3001 0,'17'-10'-20'16,"-7"5"21"-16,-10 5 35 0,13-16 21 0,-6 12 19 15,-7 4 0-15,6-12 19 0,-6 12 1 16,0-9 4-16,0 9-6 0,0 0-1 16,7-9-4-16,-7 9-4 0,0 0-10 0,0 0-14 15,0 0-7-15,0 0 0 0,0 0-11 16,-51 18 9-16,35-10-11 0,-14 9-3 0,10-3-6 16,-7 5-7-16,-13 6 4 0,10 0-7 15,-9 0-1-15,-2 6 1 0,15-6-7 16,-1-6 1-16,-13 6-3 0,14-1-7 15,2-9 10-15,4 0-6 0,7-1-6 0,-7-1 6 16,7-5 4-16,-1 2 18 0,8-3 11 16,-4-2 19-16,10-5 17 0,-14 13 16 15,7-12 17-15,7-1 5 0,-12 6-18 16,12-6-4-16,0 0-7 0,0 0 4 0,-30-14-17 16,19-3 7-16,4 3-10 0,1-8-11 0,0-3 7 15,-2-10-15-15,5-19-5 0,3 3-8 16,0-6-5-16,11 4 8 0,-8-3 17 0,3-2 30 15,-3 8 2-15,1 11-1 16,2 3 12-16,-3 11 16 0,-3 0-5 0,5 6 1 16,-5 2-15-16,3 2-8 0,0 0-13 15,0 5-15-15,-3 3-10 0,0 7-4 0,0 0-3 16,0 0-4-16,27 19-4 0,-17 4-7 16,4 7 1-16,8 14-4 0,8 16 3 0,-6-3-7 15,3 11 0-15,-1 3 2 0,-9-14-1 16,6 8-3-16,-6-9 0 0,-4-5-6 15,4-1 3-15,-1-4-1 0,2-4-2 0,-9-6-1 16,1-10 5-16,-4-2-5 16,5-8-4-16,-5 1-2 0,1 0-24 0,-4-9-23 15,5 0-26-15,-5 1-47 0,0-8-64 16,-3-1-52-16,16 0-57 0,-16 0-89 0,20-12-81 16,-7-2-91-16,5-3-196 0,-1-8 48 15,8-7 92-15,-1 3-594 0,3-10-658 0</inkml:trace>
  <inkml:trace contextRef="#ctx0" brushRef="#br0" timeOffset="24135.5">23776 10243 3405 0,'-13'7'-38'0,"-1"0"42"15,1-5 37-15,13-2 15 0,-20 0 36 0,20 0 29 16,-13 6 11-16,13-6 10 0,0 0 5 16,-17 3 3-16,17-3-3 0,0 0-5 15,0 0-10-15,0 0-11 0,0 0-1 16,0 0-16-16,0 0-14 0,33-36-9 0,14 13-4 15,3-4-10-15,7-4-11 0,20-1-1 16,-17 7-8-16,13-4-7 0,-13 4 3 16,-3 3-17-16,-5-3-19 0,-14 8-26 0,-8 3-24 15,-3 3-32-15,-8 0-40 0,1 5-43 16,-4-2-54-16,-2 7-21 0,-1-5-27 0,-6 5-42 16,-7 1-57-16,0 0-90 0,7-6-95 15,-7 6 65-15,0 0-324 0,-17-11-289 16</inkml:trace>
  <inkml:trace contextRef="#ctx0" brushRef="#br0" timeOffset="24418.94">23953 9726 2440 0,'-17'-7'121'0,"7"6"41"16,10 1 21-16,-17-8 11 0,17 8 0 16,-13 0-6-16,13 0-11 0,0 0-19 0,0 0-21 15,0 0-11-15,-23 15-11 0,26-3-7 16,0 6-1-16,5 9 2 0,4 1 6 15,9 19-1-15,-2-3 6 0,-2 10-3 0,7-2-5 16,-5 0-17-16,5-2 0 0,-4 0-11 16,-1 0 2-16,-1-8-19 0,2 0 4 15,-4-9-6-15,-6-4-8 0,4-4-9 16,-5-4 2-16,-2-4-9 0,-4-3-13 0,8-3-9 0,-5-3-28 16,-3 0-13-16,4 2-19 15,-7-10-59-15,0 0-40 0,10 0-56 0,-10 0-64 16,0 0-58-16,7-14-63 0,-1 3-85 15,-2-1-134-15,2-2 54 0,2-3-415 16,-2 0-438-16</inkml:trace>
  <inkml:trace contextRef="#ctx0" brushRef="#br0" timeOffset="25418.98">24570 9785 2797 0,'-7'-16'18'0,"3"7"31"16,1-4 20-16,3 1 13 0,0-4-5 15,3-9 20-15,4 7 3 0,3 2-16 0,3-7-1 16,4 1-12-16,0 1-6 0,3 3-8 15,0 2-9-15,-4 0-1 0,4 7-11 0,1 0 4 16,1 9-10-16,-1 4 1 0,2 6 0 16,4 1-6-16,-8 10-4 0,2 7-3 15,-1 12 1-15,0 5 0 0,-10 0-3 16,0 1-3-16,-10-3 8 0,-3 10-2 0,-1-10 5 16,-3 7-4-16,4-8 11 0,-7 2-2 15,4-5-7-15,-4-4 7 0,3-9 1 16,0-1-12-16,4 0 3 0,0-4-6 0,-1-3 3 15,4-1 4-15,-3-6 1 0,3 3-2 16,-3-3 1-16,3-11 4 0,10 14 14 16,-4-12 1-16,-6-2 9 0,27 9 0 0,-14-12-5 15,-13 3-2-15,33-6-3 0,-9-2-8 16,-7 1 4-16,6-3-8 0,3 2 1 16,-9 1-2-16,10-3-3 0,-3 1-11 0,-2-1-24 15,-5 2-22-15,4 1-35 0,-2 0-39 16,1-2-50-16,-4 1-49 0,5 1-54 15,-1 0-67-15,3 0-99 0,-6-1-97 0,3-2 48 16,3-1-328-16,-6 3-289 0</inkml:trace>
  <inkml:trace contextRef="#ctx0" brushRef="#br0" timeOffset="25719.38">25539 9840 2450 0,'0'0'110'0,"0"0"17"16,-9-22-1-16,9 22 3 0,9-25-7 0,2 8-6 16,5 1 0-16,4-9-21 0,17-9 3 15,-1 2-6-15,1-2-21 0,10 0-7 0,-4 1 0 16,4 2-7-16,-1 4 0 0,1 2-12 15,-10 8-2-15,-4 0-6 0,-3 9-43 16,-3-3-45-16,-4 4-53 0,-3 4-43 0,-3 0-35 16,-4 6-46-16,1 0-53 0,-14-3-65 15,16 7-106-15,-9-2 14 0,-7 2-169 16,0 4-106-16</inkml:trace>
  <inkml:trace contextRef="#ctx0" brushRef="#br0" timeOffset="25918.38">25806 9901 1836 0,'-17'18'74'0,"4"-3"10"0,7-5 6 16,-5-3 10-16,8-1 10 0,3-6 10 16,-7 8 8-16,7-8-6 0,0 0-12 15,0 0-9-15,0 0-19 0,51-31-6 16,-21 16-8-16,13-4-11 0,7-6 0 0,-7 0-12 0,4 0-4 16,-1 1-11-16,-2 5-19 15,-4-1-51-15,-10 5-59 0,-3 3-58 0,-5-4-66 16,5 2-105-16,-3-4-131 0,-4 0 53 15,-4 6-149-15,5-2-56 0</inkml:trace>
  <inkml:trace contextRef="#ctx0" brushRef="#br0" timeOffset="26335.93">26883 9043 1850 0,'-7'-21'246'0,"4"0"31"0,3 7 27 0,-4-1 28 16,1 3 6-16,0 2 27 0,3 10-4 16,-4-15-25-16,1 6-26 0,3 9-25 15,-3-8-31-15,3 8-32 0,0 0-20 16,0 0-18-16,0 0-18 0,0 0-19 0,0 0-13 16,16 51-13-16,1-20-21 0,3 12-5 15,3 7-8-15,-3 0-10 0,-2 0-29 0,7 17-35 16,-1-17-45-16,-4 0-48 0,1 2-49 15,-5-4-48-15,7-3-46 0,-3-6-49 0,-6-7-57 16,-2-7-34-16,2-7-31 0,-4-7-47 16,0-6-104-16,0-3-41 15,3-4 56-15,-2-8-407 0,5-14-415 0</inkml:trace>
  <inkml:trace contextRef="#ctx0" brushRef="#br0" timeOffset="26668.97">27356 8722 2744 0,'-3'-22'24'0,"-1"2"28"0,1 2 16 0,3 7-3 16,-3 3 13-16,0 0-22 0,3 8-6 16,0 0-10-16,0 0 2 0,0 0-3 0,-24 33 1 15,21-8 5-15,3 8-1 0,-6 21 0 16,2 1 10-16,8 4-6 0,-4 4 1 16,3-2-1-16,10 1 5 0,-4 15-4 0,5-24 2 15,10-1 0-15,-2-4-8 16,8-3 5-16,0-7 0 0,-3-13-3 0,0-6 5 15,3-5-5-15,-3 0 4 0,3-10 4 16,-3-4-14-16,-1-1-3 0,1-5 1 0,-1-5-7 16,-9 0 0-16,-1-4-6 0,-2-3 5 15,-7-4-6-15,-7 5-3 0,-4-4-3 16,-2 4 0-16,-5-1-7 0,2 6-4 0,-11-3-5 16,-3 6-31-16,2 2-13 0,-2 6-37 15,0-5-28-15,3 4-39 0,3 2-36 0,1 2-32 16,-2 4-59-16,6 1-52 0,2-6-138 15,-1 5-20-15,2-1 52 0,5 5-163 0,-2 3-94 16</inkml:trace>
  <inkml:trace contextRef="#ctx0" brushRef="#br0" timeOffset="30252.69">2216 1721 1859 0,'-13'-19'159'0,"6"5"16"0,-3 1 31 16,-3 2 8-16,6 2 0 0,0 4-10 15,7 5-17-15,-13-12-22 0,13 12-26 16,-10-3-18-16,10 3-13 0,0 0-11 0,0 0-13 16,10 29-3-16,0-5-10 15,3 2-5-15,11 23-2 0,2 2-10 0,1 15-1 16,3 0 4-16,0 5 5 0,0-3-4 15,0 2 0-15,7 0 5 0,-4-7-2 16,-9-12-2-16,2-1-3 0,-3-4-8 0,1-6-9 16,-4-11 2-16,-4-4-4 0,-2-8 4 15,-1 0 8-15,-2-5 28 0,-2-5 32 0,4-4 34 16,-13-3 2-16,24-10 0 0,-15-2-11 16,5-9-4-16,-4-1-16 0,1-9-11 0,-2-1-11 15,-2-5-4-15,-4-13-12 0,-3 7-4 16,-6-7-14-16,-1 11-5 0,1 6-7 15,-5 3-11-15,-2 0-18 0,-1 5-32 0,1 5-28 16,4 5-32-16,-9 1-35 16,6 7-27-16,-6 6-16 0,2 2-23 0,-1 5-2 15,-10 4-13-15,4 5-20 0,-3 3-22 16,2 1-8-16,4 4-15 0,4-7-21 0,2 2-37 16,8-5-46-16,-1 2-80 0,7-7-104 15,3-1 71-15,7-1-296 0,-10-6-258 16</inkml:trace>
  <inkml:trace contextRef="#ctx0" brushRef="#br0" timeOffset="30452.45">3103 1913 2308 0,'7'-13'71'0,"-4"1"16"0,6-1 11 16,-1 1-6-16,-2-1 7 0,1-2-19 15,2 1-5-15,5 0-17 0,2-4 3 0,2 0 1 16,-2 2-14-16,7-4-4 0,1 5-7 15,-4 0-12-15,3 2-45 0,0 3-46 16,-2 5-52-16,-2-1-71 0,-2 2-73 0,-4 1-135 16,1 3-37-16,-14 0-165 0,16 3-97 15</inkml:trace>
  <inkml:trace contextRef="#ctx0" brushRef="#br0" timeOffset="30602.86">3263 2077 1776 0,'-17'19'32'0,"14"-2"5"0,-1-9 11 15,-2 1 4-15,6-9 11 0,-3 9 6 16,3-9 6-16,0 0 3 0,0 0-12 0,0 0-3 16,0 0-6-16,60-29-1 0,-30 14-11 15,16-13-9-15,-2 0-44 0,5 3-46 0,5-4-57 16,-4-1-71-16,0 2-78 0,-7-3-399 16,-3-1-156-16</inkml:trace>
  <inkml:trace contextRef="#ctx0" brushRef="#br0" timeOffset="30868.84">3940 1438 1994 0,'-10'-13'101'0,"6"2"45"16,-3 4 17-16,4 0 38 0,3 7 16 15,0 0-9-15,-13-11-6 0,13 11-10 0,0 0-20 16,-6-7-22-16,6 7-18 0,0 0-15 16,0 0-8-16,0 0-2 0,0 0-4 0,22 39-3 15,-11-18-5-15,8 1-7 0,2 6-7 16,5 10-4-16,1 2-12 0,-1-3 1 15,1 1-12-15,-4 2 0 0,1 0 0 0,-4-2 1 16,9-1-5-16,-5 1-7 0,-4-9-8 16,-4-4-40-16,-5-4-48 0,-1-2-44 0,-4-5-47 15,5 3-54-15,-5-5-41 16,1-5-76-16,-4-1-89 0,-3-6-178 16,0 0 49-16,0 0 60 0,0 0-271 0,17-21-236 15</inkml:trace>
  <inkml:trace contextRef="#ctx0" brushRef="#br0" timeOffset="31285.86">4730 1150 2284 0,'-8'-11'136'0,"-1"4"23"16,-1 0 46-16,10 7 7 0,-14-11 4 0,14 11-9 16,0 0-21-16,-9-4-24 0,9 4-21 15,0 0-12-15,0 0-13 0,-21 28-12 16,18-6-10-16,-3 7-8 0,2 9-12 0,1 15-4 16,0 5-8-16,3-4-3 0,10 0-6 15,2 5-3-15,6-7-4 0,5-2 1 0,0-2-3 16,0-3-4-16,7-6-2 0,4-8 4 15,6-6-2-15,-7-7 1 0,-6-11-3 16,2-6 0-16,6-2-5 0,-5-5 1 0,0-1-5 16,-5-4 0-16,-1 0-3 15,-7-3 0-15,-1-2-4 0,-5 0-2 0,-11-2-3 16,3 7-11-16,-3-4-17 0,-3 0-19 16,-5 2-26-16,2 3-31 0,0 3-27 0,-12-1-26 15,6 4-35-15,-1 1-38 0,2 0-26 16,11 3-31-16,-37 6-73 0,25-6-101 0,1 4-80 15,1-1 35-15,10-3-302 0,-9 5-280 16</inkml:trace>
  <inkml:trace contextRef="#ctx0" brushRef="#br0" timeOffset="32652.25">6980 10243 3708 0,'-33'0'231'0,"6"0"-25"0,3 1-52 16,4 2-54-16,20-3-30 0,-19 0-13 15,19 0-22-15,-21 3-15 0,21-3-1 16,0 0-7-16,0 0 3 0,0 0 4 0,0 0 5 16,81-18-2-16,-18 4 4 0,3-4-5 15,21-6-4-15,-4-1 4 0,7 4 1 0,3-4-6 16,-6 0 3-16,-3 0 3 0,-18 4-13 16,-9 6-30-16,0-3-49 0,-11 10-61 0,-10-3-59 15,-2-2-62-15,-11 3-90 16,-2-5-114-16,-8-3-93 0,0 1 67 0,-6 2-325 15,-7-4-294-15</inkml:trace>
  <inkml:trace contextRef="#ctx0" brushRef="#br0" timeOffset="32902.9">7676 9555 2390 0,'-13'-12'63'16,"-1"6"22"-16,4-1 18 0,10 7 0 16,-12-11 1-16,12 11-15 0,-8-7-12 0,8 7-7 15,0 0 1-15,0 0 16 0,50 0-12 16,-20 6 5-16,7 2-5 0,20 9-15 0,3 0 7 15,-3 5-12-15,12 11-9 0,-15-5 8 16,3 16-4-16,-17-5-4 0,2 15-3 0,-12-8-11 16,-12 10 1-16,-9 2 9 0,-9 2-12 15,-6-1 7-15,-11 0-9 0,-9 5-5 16,-15-2-21-16,-2-5-24 0,-4-8-35 16,4-9-52-16,3-5-43 0,0-5-41 15,3-1-59-15,7-8-60 0,7-1-113 0,7-8-45 16,6 1 46-16,2-6-156 0,-1 1-80 15</inkml:trace>
  <inkml:trace contextRef="#ctx0" brushRef="#br0" timeOffset="34002.61">20223 12612 1941 0,'-20'-10'270'0,"3"-1"24"16,4 4 25-16,3 3 1 0,10 4-14 15,-14-5-18-15,14 5-21 0,0 0-34 0,0 0-27 16,0 0-25-16,-19 16-16 0,19 1-2 15,0 2-29-15,6 9 11 0,1 4-30 0,6 14-14 16,-3 4-7-16,6 1-11 0,5 2-18 16,-1 0-22-16,0-2-36 0,3-1-34 0,-3-4-46 15,7-8-51-15,-4-8-37 0,-9-8-56 16,-1-4-43-16,-3-8-53 0,-3-6-50 0,-4-5-48 16,-3 1-108-16,0 0-6 0,-3-36 48 15,-8 5-295-15,-2-15-262 0</inkml:trace>
  <inkml:trace contextRef="#ctx0" brushRef="#br0" timeOffset="34502.89">20106 12602 2218 0,'-17'-19'-1'0,"7"1"23"16,4 8 2-16,-5 2-2 0,5 2-2 15,6 6-4-15,0 0-1 0,0 0-3 0,0 0 1 16,0 0 0-16,0 0 0 0,0 0-1 16,50 24 1-16,-23-17-1 0,3-2-3 15,-3 1 3-15,6-5-3 0,-3 2 3 0,10-6-5 16,3 2 0-16,1-10 1 0,8-3-2 15,-1-4 0-15,-12 3 0 0,5-8-4 16,-10 4 0-16,5-9 3 0,-15 3-3 0,-1 3 2 16,-10-6 2-16,-6 6-4 0,0-6 1 15,-7 0 3-15,3 3 23 0,-6 0 20 16,3 6 22-16,-4-2 22 0,4 4-5 16,-3 5-4-16,-4 4-17 0,7 8-4 0,-13-5 4 15,13 5-15-15,0 0 8 0,-17 38 28 16,14-13-9-16,3 12 10 0,7 15 0 0,6 23 14 15,0 5 2-15,17 2 2 0,-6 4 7 16,9 3 1-16,-6 4 0 0,0 0-6 0,3-4 0 16,0-1-6-16,0-5-9 15,0 2-10-15,-11-13-2 0,-2-12-10 0,-4-10-6 16,-2-2 1-16,-5-10 1 0,-2-12 5 16,-8-2 12-16,1-7 0 0,-11-2-15 0,1-3-9 15,-1-5 3-15,-5 0-10 0,-8-1-8 16,4-6 2-16,-1-2 0 0,-9-3-15 15,3-2 7-15,-7-6-3 0,7-5-7 0,-3-9-2 16,0-3-11-16,9 0 6 0,1-8-29 16,13 1-9-16,0 5-22 0,7-6-26 0,3 1-29 15,7-13-41-15,9 0-53 0,1 0-35 16,19-6-71-16,8-5-61 0,2 3-38 0,11 5-136 16,10-2-43-16,-1 0 57 0,11-3-359 15,0 4-354-15</inkml:trace>
  <inkml:trace contextRef="#ctx0" brushRef="#br0" timeOffset="34752.58">21826 12116 2637 0,'-17'-16'132'15,"1"0"40"-15,-1 4 31 0,4 2 30 0,-1 0 7 16,1 5-12-16,3-1-20 0,10 6-22 16,-23 4-17-16,6 6-14 0,-7 10-19 15,-6 17-9-15,0 9-12 0,8 23-4 0,-5 13-6 16,13 9 1-16,4 6-5 0,7 3-8 15,6 3-9-15,7 5-9 0,7-4 4 16,13-1-4-16,3-9-14 0,18-6-2 16,1-8-9-16,5-10-22 0,0-9-32 0,3-4-32 15,0-14-39-15,-6-17-51 0,-5-8-40 16,-2-8-72-16,-7-7-80 0,-3-6-69 0,-1-7-103 16,1-2-113-16,6-13 56 0,0-6-466 15,-5-1-488-15</inkml:trace>
  <inkml:trace contextRef="#ctx0" brushRef="#br0" timeOffset="35152.35">22556 12216 3097 0,'-13'-14'164'0,"3"3"41"0,-4 0 32 15,5 6 9-15,-1 0-16 16,10 5-18-16,-14-5-23 0,14 5-21 0,-24 15-15 15,8 0-20-15,-1 12-16 0,-2 16-3 16,5 14-19-16,4 4 5 0,7 6-11 0,9 17-5 16,4 4-3-16,7-2-12 0,7-3-10 15,6 1-2-15,0-7-3 0,6 1-13 0,4-11 1 16,0-5-6-16,4-9-26 0,-8-13-39 16,-6-2-46-16,-3-13-47 0,-3-7-32 15,-5-10-74-15,1-2-84 0,-7-3-88 0,1-6-96 16,2-7-121-16,1-2 60 0,-1-4-495 15,2-9-524-15</inkml:trace>
  <inkml:trace contextRef="#ctx0" brushRef="#br0" timeOffset="37270.17">23046 12659 2969 0,'-10'-18'-67'0,"0"4"34"0,3-1 25 0,1 3 20 15,6-4 21-15,-4-2 20 0,4-1-9 16,0-1 7-16,4-5-6 0,2 0-3 0,1 3-10 16,10-3 5-16,0-3 5 0,-1 10 3 15,1-4-9-15,2 5-7 0,-2 2-2 16,4 1-6-16,6 7 6 0,-8 3 3 0,5 4-17 16,-1 4 12-16,0 3-15 0,0 7 9 15,4 1-8-15,-3 5-8 0,-5 6 6 16,-5 3 3-16,-4 3-9 0,0 3 3 15,-3 0 4-15,-4 1-2 0,3 1-4 0,-6 2-3 16,0 2 18-16,-3 11-12 0,0-9 13 16,-7 3-10-16,3-7 14 0,4-7-2 0,-1-4 7 15,4-3-9-15,-3-6 14 0,3-1-7 16,-3-4 0-16,6 0 5 0,0-4 2 16,4 0 17-16,0-1 5 0,6-6 10 0,4 0 5 15,-1-3-2-15,8-6-8 0,3-1-9 16,3 0 3-16,6-5-6 0,-2-1 0 15,2-2-6-15,-3 1-7 0,4 3-3 16,-3-4-7-16,-1 0 0 0,-3 2 0 0,-4 1-3 0,-2 2-1 16,-4 0-4-16,-4 5-15 15,1-4-20-15,-1 5-16 0,-5 1-10 0,-1 2-28 16,-1-2-31-16,-9 3-28 0,21-3-23 16,-21 3-23-16,17 0-25 0,-17 0-32 0,13-2-46 15,-13 2-66-15,0 0-132 0,6-9 33 16,2 5-249-16,-8 4-187 0</inkml:trace>
  <inkml:trace contextRef="#ctx0" brushRef="#br0" timeOffset="38107.85">24293 12166 2038 0,'-3'-11'39'0,"-5"-3"35"15,8 7 28-15,0 7 34 0,-6-19 21 16,3 12 17-16,3 7 3 0,-7-13 8 15,7 13-5-15,-6-11-9 0,6 11-20 0,-11-7-14 16,11 7-17-16,0 0-16 16,0 0-9-16,0 0-2 0,-16 20-15 0,13-8-1 15,-8 12-6-15,8-2-3 0,-4 0 0 16,1 6-6-16,-1 0-1 0,4 5-4 0,-1 3-1 16,-2 14-3-16,2-7-2 0,4-5-3 15,-3-5-3-15,0 3-4 0,0-5-6 0,3-6 0 16,-4 0-3-16,4-6-3 0,0 1 1 15,0-8 0-15,0 4 2 0,0-4 11 16,-3-2 26-16,3-10 27 0,0 15-1 0,0-15-12 16,0 0-14-16,0 0-8 15,0 0-1-15,0 0-10 0,3-35-2 0,1 16 2 0,-4-6-1 16,0-3-14-16,0-2 4 16,0-4-7-16,0 1 3 0,3-5-16 0,3-16 3 15,1 4-6-15,0 11-5 0,6-8 2 16,-6 8-2-16,3 6-5 0,6-10 7 0,-3 11-1 15,1 7-10-15,-1 0 2 0,1 4-7 16,-4 9 10-16,-1 2-13 0,8 3 3 16,1 0-1-16,-18 7 1 0,36 8 0 0,-13 5 5 15,0 2-6-15,7 6 3 0,4 8 7 16,-4 4-9-16,3 2 3 0,0-3 14 0,-6 3-13 16,-4-5 11-16,-2-5-6 0,-2 0 2 15,1-2-5-15,-7-3 2 0,1-3 2 16,-1-4 0-16,-2 2-11 0,-5 0-5 15,4-8-9-15,-4 1-15 0,2-1-14 0,-8-7-26 16,10 7-45-16,-7-4-31 0,-3-3-63 16,0 0-56-16,0 0-54 0,0 0-60 15,0 0-55-15,-3-25-130 0,-1 18 6 0,1-3 60 16,0-1-377-16,0 2-362 0</inkml:trace>
  <inkml:trace contextRef="#ctx0" brushRef="#br0" timeOffset="39585.78">19486 7250 2517 0,'-3'-40'-21'0,"-4"5"31"16,0 2 28-16,1 1 29 0,3 1 26 0,-4 6 3 16,7-1 19-16,-3 2 9 0,3 5-2 15,-4 3 1-15,0 4-22 0,1 2-16 16,3 10-8-16,0-11-9 0,0 11-5 0,0 0 2 16,0 0 0-16,0 0-4 0,14 43 0 15,-7-19-8-15,2 5-10 0,2 4 1 0,-8 2 4 16,13 7-8-16,-2 2 3 15,6-1-10-15,0-3-16 0,7-2-32 0,-4-3-22 16,-3-5-44-16,0-8-44 0,-1 1-44 16,-5-5-42-16,-1 0-37 0,-2-6-52 15,-8-2-76-15,-3-3-95 0,0-3 44 0,0-4-182 16,-17 8-109-16</inkml:trace>
  <inkml:trace contextRef="#ctx0" brushRef="#br0" timeOffset="39852.87">19300 7403 1753 0,'-14'0'-20'0,"14"0"8"0,0 0 2 0,0 0 2 16,-19 4 24-16,19-4 21 0,0 0 14 16,9 21 10-16,1-13 6 0,4 6 11 15,-1-4 1-15,1-1 2 0,2 0 4 16,1-1 13-16,5 0-4 0,2-5 8 0,-4 0 2 16,7-9-10-16,3 4 2 0,0-8-4 15,10-3-15-15,6-6 4 0,-5-6-10 16,-2-3-16-16,1-2-8 0,-7-5-4 0,1 0 2 15,0-2-9-15,-15-1 1 0,-2 2-13 16,6 0 6-16,-9 1-5 0,-4 10 5 0,0 4-35 16,-3 2-32-16,-1 1-36 0,-3 5-56 15,4 4-41-15,-4 2-31 0,1 1-55 0,-4 6-74 16,0 0-109-16,0 0-207 16,0 0-143-16</inkml:trace>
  <inkml:trace contextRef="#ctx0" brushRef="#br0" timeOffset="42453.45">25879 12095 1933 0,'0'0'69'0,"0"0"23"0,0 0 15 0,-3-20 0 15,3 20-1-15,0 0-1 0,0 0 10 16,-13-9-7-16,13 9-11 0,0 0-12 16,0 0-11-16,-30 4-1 0,30-4-21 15,-41 17 3-15,19-7 4 0,-8 8-22 16,0 0 0-16,-14 7-7 0,1 4-2 0,3 4 3 15,-4-1 1-15,1 0-9 0,-4 0 0 16,1 2 10-16,6-4-4 0,3-2-4 0,7-6-13 16,10-2 10-16,0-4 1 0,4-2-2 15,5-3-9-15,-2 0 23 0,3-4-1 16,0 0 9-16,4 2 10 0,6-9 10 0,-18 8 6 16,9-4-3-16,9-4-12 0,0 0 4 15,-24-3-3-15,24 3-6 0,-16-9 3 0,5 0-6 16,11 9-8-16,-9-16 3 0,5-1-4 15,-2-1-3-15,3-2 2 0,6-5-9 0,-3-11-2 16,6 2 3-16,-2-4 4 16,13-19-5-16,-14 4 17 0,7-2 16 0,-7 3 6 15,3 9 7-15,-1 6 2 0,1 5 11 16,-6 4 7-16,3-1 4 0,4 11-7 16,-7-3-7-16,3 9 1 0,0-1-26 0,0 1-7 15,-3 12-8-15,4-10-10 0,-4 10 3 16,0 0-6-16,23 19 1 0,-12-3-10 0,2 4 5 15,7 5-2-15,3 13-9 0,-3 4 4 16,10-1 2-16,-3 5-4 0,-7 4 0 16,3 0-4-16,4 0-5 0,-1-3 13 15,-2 6-4-15,0-6-6 0,-5 2 10 0,1-10-6 16,-7-3-3-16,1-10-2 0,-4-1 4 16,-1-4-5-16,-1-4-11 0,-5-2 0 15,4-2-13-15,-1-4-10 0,-6 4-16 0,6-5-5 16,-2-1-22-16,-4-3-13 0,4 5-26 15,-4-9-54-15,3 5-44 0,-3-5-59 0,0 0-44 16,0 0-57-16,0 0-41 0,0 0-97 16,7-22-48-16,-4 9 54 0,0 2-338 0,0-1-320 15</inkml:trace>
  <inkml:trace contextRef="#ctx0" brushRef="#br0" timeOffset="43270.66">26209 11605 2337 0,'-6'-5'-107'0,"0"0"14"0,6 5 6 0,-8-11 2 15,2 3 14-15,2 4 9 0,-2 0-6 0,6 4 13 16,-6-10 6-16,-2 2 2 15,5 3 15-15,3 5-13 0,-7-11 51 0,4 3 21 16,3 8 10-16,-10-8 10 0,10 8 14 16,-7-9 8-16,7 9 17 0,-3-12 7 15,3 12 8-15,-7-10 6 0,7 10 7 0,0 0-5 16,-3-12-6-16,3 12-4 0,0 0-5 16,0 0 1-16,0 0 12 0,0 0 4 0,0 0-16 15,51 15 13-15,-29-4-10 0,16 21-1 16,1-3-9-16,1 6 2 0,-4 2 10 15,2 5-5-15,-8 7-8 0,-4 1-4 16,7 12-12-16,-9-12-7 0,-11 4-3 0,0-4 0 16,-3 6-1-16,-6-1-8 0,3 1-3 15,-7-9-6-15,0-7-8 0,-7 10-20 16,-7-5-15-16,1-10-19 0,0-8-29 0,0 4-29 16,-4-6-49-16,0 1-39 0,0-10-55 15,1-1-64-15,-1-8-99 0,4-4-131 16,2-6 47-16,11 3-265 0,-16-14-223 0</inkml:trace>
  <inkml:trace contextRef="#ctx0" brushRef="#br0" timeOffset="43671.56">27376 11343 2353 0,'-17'-17'210'0,"17"17"3"0,0 0-17 16,-13-4-13-16,13 4-18 0,0 0-29 16,0 0-14-16,0 0-8 0,-27 15-4 15,18-2-16-15,-8 5-10 0,4 1-11 0,-8 9-6 16,-5 8 6-16,6 10-10 0,-7 2 9 16,7 0 1-16,-4 2 1 0,2 0-2 0,2-3-3 15,13-11-5-15,7 0-2 16,0-7-3-16,3 0 0 0,1-2-1 0,-1-4 4 15,10 4 13-15,4-4 5 0,3-6 3 16,0 1 11-16,6-7-16 0,4-2-3 16,10-4-7-16,-6-1-8 0,6-4-4 0,0 0 0 15,4-1-12-15,-8-2-18 0,-3-1-20 16,1 3-20-16,-8-2-18 0,4 1-26 0,-10-2-18 16,3 4-18-16,-6-1-28 0,-17 1-26 15,27 0-14-15,-17 0-30 0,-10 0-19 16,10 1-12-16,-10-1-12 0,6 6-22 0,-6-6-28 15,0 0-41-15,0 0-69 16,0 0-99-16,0 0 33 0,-23 8-218 0,23-8-174 16</inkml:trace>
  <inkml:trace contextRef="#ctx0" brushRef="#br0" timeOffset="45338.14">28806 11343 2073 0,'0'0'98'0,"7"-17"19"0,-7 17 14 15,-4-8-4-15,4 8-5 0,0 0 6 0,0-11 2 16,0 11-12-16,0 0-16 0,0 0-14 16,0 0-4-16,-13-7 0 0,13 7-17 0,0 0-8 15,-46 18 0-15,26-10-14 0,-1 9-6 16,-9-3 1-16,-13 11-7 0,4 1 0 16,-2 0 0-16,-2 2-6 0,-1 0-3 0,1-3 5 15,3 3-7-15,0-3 7 0,10-6-9 16,0-5-9-16,10 3 1 0,0-9 4 15,4 6 2-15,-1-7 1 0,4 1 14 16,2-4 1-16,1 2 12 0,10-6 21 0,-12 7 8 16,12-7-3-16,-14 3-6 0,14-3-3 15,0 0-6-15,-16-16-3 0,11 8-7 16,-1-6 1-16,3-1-4 0,-4-7-5 0,4-2-4 16,6-5 2-16,0-6-5 0,4-15 0 15,-1-3 8-15,8-1 6 0,2-7 7 0,1 7 19 16,-4-2 9-16,1 4 3 0,-1 4 21 15,1 7 32-15,-7 7-2 0,-1 9 13 16,0 6-8-16,2 1-5 0,-8 5-16 0,3 1-17 16,0 2-14-16,1-1-21 15,-4 11-7-15,0 0 2 0,0 0-9 0,0 0 1 16,33 31-7-16,-10 6-5 0,-3 6-1 16,3 4-2-16,7 16-6 0,-6-9-2 0,6 13-1 15,-10-1-6-15,9 1 8 0,1 0-9 16,-9-13-3-16,-1 0-2 0,4-4-36 0,-5-1-35 15,5-6-52-15,-4-3-47 0,-4-8-49 16,1-7-48-16,2-3-47 0,-1-8-48 16,-2 0-63-16,1-7-92 0,-4-4-189 0,4-6 72 15,-1-7 72-15,-2-7-445 16,10-27-465-16</inkml:trace>
  <inkml:trace contextRef="#ctx0" brushRef="#br0" timeOffset="45572.39">29213 10337 2921 0,'10'-40'46'0,"0"11"23"0,0 4 8 16,-3 7 11-16,-1 5-19 0,7 6-6 15,4 3-4-15,4 18 6 0,25 14 19 16,7 16 13-16,4 13 3 0,0 8 4 16,-1 8-2-16,-6 10-9 0,7 27-4 15,-24-17-9-15,1-2-6 0,-11 7-5 0,-10-4-3 16,-10 2-8-16,-3-3-1 0,-9-7-31 15,-18 3-36-15,0-9-42 0,-6-10-49 0,-7-9-42 16,10-12-45-16,-10-9-56 0,-4-8-85 16,1-4-129-16,-7-6-58 0,4-4 57 15,2-7-241-15,7-4-192 0</inkml:trace>
  <inkml:trace contextRef="#ctx0" brushRef="#br0" timeOffset="47121.43">23610 13633 2106 0,'0'0'75'16,"0"0"19"-16,-33-3 14 0,33 3-12 15,-18 0 13-15,18 0-17 0,0 0-4 16,0 0-5-16,-23 0-8 0,23 0-4 0,0 0 14 16,-7 11-8-16,7-11-2 0,0 0 7 15,24 24 2-15,-5-12 2 0,5 1-9 0,9-1-2 16,14 10 0-16,7-1-3 0,-1-1-3 15,7-1-4-15,-4 2-11 0,1-2 2 16,-3-2 1-16,6-3-5 0,-4 1-7 16,-3-1-3-16,-5-7-4 0,-6-3-2 15,-8-4 3-15,13-4 6 0,-7 0-3 0,20-6-6 16,-4-2 0-16,4-6-8 0,-10 4 4 16,7-7-5-16,-4 0-1 0,-10 0-1 0,-10 0-4 15,-3 5 2-15,8-9-2 0,-15 1 2 16,0 5 1-16,1-5-2 0,-5 3 1 0,-2-4-5 15,4 2 2-15,-9-2-2 0,6 0-4 16,-2 0 2-16,-7 3-2 0,8-6-6 16,-7 6 3-16,4-3 0 0,-8 2-4 0,4 4 1 15,-2 1 2-15,-2 3 1 16,-3-1 9-16,7 2 3 0,-10 3 11 0,3 2 3 16,0-1 2-16,2 3-7 0,-5 7-2 15,3-13-1-15,-3 13-3 0,3-12-5 0,-3 12-3 16,0 0-3-16,3-11-4 0,-3 11-5 15,0 0-1-15,0 0 0 0,4-7 0 16,-4 7 1-16,0 0-1 0,0 0 3 0,0 0-2 16,0 0-1-16,-13 43-1 0,5-29 1 15,-5 5-1-15,4 5 2 0,-12 1-1 0,4 1-2 16,-10 10 2-16,5-5 1 0,-8 6 0 16,-7-5 0-16,0 3 1 0,-3 0-1 15,-3-2-2-15,-4-4 0 0,1-1 10 16,-1 0-8-16,-7-2-4 0,5-1-7 0,-5 4-9 15,1-4-4-15,-4-4-7 0,-2 0-8 16,8-3-10-16,7-7-15 0,5-3-13 16,-1 2-12-16,3-3-16 0,4-1-16 0,-4-1-16 15,3 1-34-15,1-6-21 0,3 0-29 16,3 0-41-16,2 0-36 0,1-6-51 0,0 3-114 16,7-1-34-16,1-4 60 0,7 4-218 15,-5-5-144-15</inkml:trace>
  <inkml:trace contextRef="#ctx0" brushRef="#br0" timeOffset="55704">1849 12095 1962 0,'-20'-20'66'0,"14"10"3"0,2-3 5 0,4-2 10 16,4-6 2-16,-1 0 8 0,4-4-6 16,0 2-10-16,-1 2-7 0,4 3 0 15,-4 1-1-15,5 2-6 0,5 4-4 0,1 4-7 16,4 0 6-16,1 6-5 0,5 2-9 16,3 6 0-16,0 1-6 0,3 9-12 15,11 1 18-15,-7 14-14 0,-1 0 12 16,-6 3 11-16,-3 6 14 0,-8-7-4 15,-5-4 0-15,2-1 0 0,-11-1 0 0,-2-3-2 0,-3 0 9 16,-3 0 2-16,-8 0 2 16,-2 0-6-16,-4-3-1 0,-7 3-4 15,-1-4-4-15,-9-6-5 0,0-2-2 0,-6-6-4 16,10-2-4-16,-3-5-7 0,0-4 0 16,-4 0-8-16,11-3-2 0,-8-3-6 0,-2-5-3 15,6-3 2-15,6-4-8 0,4-3-4 16,-7-10-13-16,4-5-36 0,3 0-50 15,14 2-37-15,2 3-40 0,1-1-48 0,10 3-61 16,-4-3-83-16,3 4-160 0,4-3 2 16,7 6 54-16,-4 3-197 0,7 2-157 15</inkml:trace>
  <inkml:trace contextRef="#ctx0" brushRef="#br0" timeOffset="56170.78">2896 11026 2097 0,'-27'-11'206'0,"8"-3"25"0,2 3 25 15,4-3 21-15,-4 7 15 0,7 3-10 16,-1-2 7-16,11 6-31 0,-16-9-15 0,16 9-29 16,-14-6-36-16,14 6-21 15,0 0-19-15,0 0-8 0,0 0-15 0,8 38-5 16,2-19-5-16,16 24-18 0,4-3 4 15,-3 8-14-15,10 7-1 0,-4-8-13 16,13 12 6-16,-5-2-8 0,2-6-12 0,-7-7 6 16,-3-5-15-16,-3 2-1 0,-6-7-2 15,0-3-8-15,-1-6 16 0,-10-6 0 0,-3-2-20 16,0 2-1-16,0-6 3 0,0-1-32 16,-7-6-40-16,1 5-35 0,3-5-28 15,-4-2-29-15,-3-4-34 0,10 4-46 0,-10-4-85 16,0 0-59-16,20-6-77 0,-14-2-133 15,1-3-41-15,0 0 61 0,6-4-442 0,-3-9-469 16</inkml:trace>
  <inkml:trace contextRef="#ctx0" brushRef="#br0" timeOffset="56603.99">3883 10568 2899 0,'0'-11'14'0,"0"-2"32"16,3 1 1-16,-3-1 17 16,3 1 1-16,0-5 14 0,5 3 1 0,-2 3 2 15,4-4-17-15,4 5 12 0,2 0-20 16,4 5 4-16,0-1-5 0,7 12-2 0,-1-5-13 15,14 13 1-15,-6 1 5 0,12 12-9 16,2-2 6-16,-15 11 10 0,7-3 5 16,-7 6-9-16,-3-3-5 0,-7 6 0 0,-3-5-3 15,-6 1 7-15,-5-12 8 0,-9 5 11 16,-6-6 3-16,-7 5 1 0,-4-3 0 0,-7-4-4 16,-3-6 3-16,-6-5-4 0,-6-2-4 15,2-7-8-15,4-6-4 0,-14-1-7 16,-10-11-2-16,7-5-4 0,0-3-9 15,7-8 1-15,7 6-6 0,1-4-2 16,10 1-7-16,7 3-4 0,6-1-23 0,4-2-37 16,5 3-42-16,3-6-59 0,6 6-72 15,8-2-81-15,-4 4-101 0,10 1-176 0,4 4 24 16,-2 8 58-16,2 6-321 0,0 0-305 16</inkml:trace>
  <inkml:trace contextRef="#ctx0" brushRef="#br0" timeOffset="57138.78">3293 12620 2650 0,'-14'-15'283'0,"1"0"54"16,0 5 14-16,6-4 15 0,-3 7 6 0,7-2-6 15,3 9-17-15,-13-9-33 0,5 5-31 16,8 4-27-16,0 0-34 0,-9-7-26 16,9 7-27-16,0 0-15 0,0 0-13 15,0 0-15-15,30 36-10 0,-10-12-11 16,10 11-12-16,3 2-5 0,4 6-6 0,-4-1-10 15,10 11-6-15,1-1-7 0,-11-9-1 16,13 9-6-16,-12-12-4 0,-7 0-6 0,6-5 2 16,-10-7-9-16,-6-6-11 0,0-4-29 15,-4-3-33-15,-3-2-34 0,0-5-65 0,-3 3-48 16,0-4-32-16,-1-1-39 0,1-5-75 16,-7-1-74-16,0 0-51 0,0 0-82 15,0 0-130-15,3-21-15 0,0 6 77 0,5-3-552 16,-5-4-622-16</inkml:trace>
  <inkml:trace contextRef="#ctx0" brushRef="#br0" timeOffset="57453.7">3956 12487 3314 0,'4'-21'-37'16,"2"2"33"-16,-2 5 26 0,5-3 19 16,-6 6 17-16,5 1-4 0,-8-1 4 0,0 11-1 15,6-12-24-15,1 6 8 0,-7 6-2 16,20-1 0-16,-20 1-12 0,33 7 17 15,-16 1 4-15,3 2-2 0,3 15 13 0,-3-3 5 16,3 3-7-16,-2 0 3 0,-2 15 2 16,1-8 0-16,-10-4 0 0,-2 1 5 15,-5-4 4-15,0-1 4 0,-9 1 6 0,1-6 2 16,-4 2 0-16,-7-4-5 16,-5-2-3-16,1-2-4 0,-3-8-6 0,-4-1-9 15,1-4-5-15,-1 0-5 0,-3-7-3 16,-7-4-6-16,7 0-8 0,0-4-19 0,4-3-29 15,2-4-31-15,5-1-50 0,1-4-54 16,15 2-52-16,6-3-55 0,7-4-65 16,11-11-81-16,2-4-147 0,7-1 29 0,13-4 46 15,-6 10-285-15,6-8-254 0</inkml:trace>
  <inkml:trace contextRef="#ctx0" brushRef="#br0" timeOffset="57772.63">4496 11865 2245 0,'10'-18'46'0,"1"-3"30"15,-2 10 28-15,1-4 16 0,-4 2 26 16,2 1-1-16,5 2 4 0,-4-4-15 16,2 3-17-16,-1 4-4 0,7 0-14 0,2 3-4 15,2 2-7-15,2 4-5 0,10 1-3 16,-3 2-2-16,-3 8 3 0,10 2-1 0,9 7-4 16,1 3-3-16,-11 4 0 0,4-1 0 15,-10 5-6-15,-10-8-4 0,-7 0 1 16,-2-5-4-16,-1-1 3 0,-7-2 9 0,-3 2-2 15,-3-5 5-15,-13 2-8 0,2-1-3 16,-7-3-6-16,-4-2 2 0,-10-2-9 0,2-3-9 16,0-8 1-16,-7-3-5 15,-3-2-7-15,-14-9-1 0,10-2-2 0,4-3-10 16,4-3-1-16,12-3-11 0,-6-4-26 16,6-3-29-16,6 5-60 0,12 0-39 15,2-3-67-15,7 5-65 0,3 2-78 0,4-6-107 16,-1 7-121-16,8 0 52 0,-1 8-383 15,3 3-399-15</inkml:trace>
  <inkml:trace contextRef="#ctx0" brushRef="#br0" timeOffset="58204.06">3630 14355 2918 0,'-37'35'241'0,"0"-1"20"15,0-3 12-15,10-9 7 0,11-8-9 16,2 0-17-16,5-7-3 0,5-4-7 0,4-3 9 15,21-28-13-15,28-19-18 0,22-19-20 16,42-31-9-16,13-18-16 0,18-10-20 0,63-47-3 16,-1-6-14-16,15-1-10 0,-9-4-12 15,-5 16-9-15,-10 0-12 0,-51 38-5 0,-5 7-27 16,-21 9-16-16,-17 8-12 0,-13 16-6 16,-33 22-12-16,-15 10 2 0,-8 14-7 15,-11 10-1-15,1 5-16 0,-11 10-32 0,1 1-55 16,-11 6-71-16,0 7-46 0,4 1-39 15,-7 3-47-15,0 0-35 0,0 0-47 0,0 0-57 16,0 0-70-16,0 25-170 0,0-12 48 16,0-1 70-16,3 1-468 0,-3-1-496 15</inkml:trace>
  <inkml:trace contextRef="#ctx0" brushRef="#br0" timeOffset="59656.83">5943 12975 2953 0,'0'0'-3'0,"0"0"22"0,0 0 27 15,0 0 13-15,13-38 23 0,-3 23 11 16,-3 2 18-16,3-1 4 0,0 2 6 16,3-1-12-16,7 1-7 0,0 4-3 0,3-1-15 15,-2 5-4-15,9 1 3 0,-8 6-13 16,19 5-1-16,-8 2 1 0,10 15 1 16,4 7 6-16,-7 6-5 0,-7 2-3 15,-3 7-7-15,-6 6 2 0,-4-3 0 16,-7 1-10-16,-3-1-1 0,-7-8-2 0,-6-9-3 15,-13 13-1-15,-5-3-1 0,-9-3-3 16,0-8 3-16,-13-4-4 0,-4-3-5 0,4-15 3 16,-4-3-7-16,-16-2-6 0,14-10 0 15,-12-2 5-15,8-8-14 0,-4-5 1 16,3-2 1-16,12-6-7 0,5-7-2 0,1 2-12 16,9-4-21-16,0-4-33 0,10 9-36 15,7 0-52-15,7 3-61 0,3 0-68 0,6-8-85 16,1-1-118-16,13-8-121 0,7 2 58 15,3 2-412-15,3 3-430 0</inkml:trace>
  <inkml:trace contextRef="#ctx0" brushRef="#br0" timeOffset="61138.11">5096 13774 2841 0,'-20'-9'84'0,"3"-4"39"16,8 6 14-16,-4-1 35 0,2 1 12 0,11 7-7 16,-16-6-2-16,16 6-18 0,-11-4-14 15,11 4-23-15,0 0-10 0,0 0 28 0,0 0 24 16,24 32 23-16,-7-14-17 0,2 7-2 16,18 7-8-16,3 11 4 0,0-4-8 15,10 14 20-15,-3 1-2 0,-8-12-12 16,-4-3-13-16,4-2-12 0,-5 1-1 15,-4-1-10-15,0-1-11 0,-10-15-8 0,-4 0-14 16,1-3-8-16,-7-7 0 0,0 0-12 16,0-1 0-16,-3 0-2 0,-1-2-6 0,-6-8-3 15,10 7-19-15,-10-7-41 0,0 0-59 16,0 0-71-16,0 0-69 0,0 0-59 16,-7-29-57-16,1 16-81 0,-1-2-77 0,4 1-98 15,0 0-143-15,-1-1 54 0,-3 0 63 16,-2-5-505-16,-1 2-572 0</inkml:trace>
  <inkml:trace contextRef="#ctx0" brushRef="#br0" timeOffset="63004.06">4216 14645 3181 0,'-20'-18'-22'0,"4"3"27"0,-1 2 38 16,1 4 34-16,5-1 26 0,1 0 36 15,0 2 31-15,3 1 15 0,-3 1 5 16,10 6-3-16,-13-4-19 0,13 4-23 0,0 0-21 16,0 0 2-16,0 0 5 0,23 29 2 15,7 5 4-15,11 7-12 0,11 9 15 16,-4 6-4-16,5-2-1 0,-3 3 0 16,3-3-13-16,-3-4-15 0,3 0-7 0,-15-15 6 15,-5 1-5-15,0-5-1 0,-9-8-12 16,-5-3-9-16,-2-8-4 0,-4 1-5 15,1-4 2-15,-8 0-7 0,4-1 5 0,0 0-4 16,-3-2-3-16,-7-6-5 0,0 0-13 16,0 0-23-16,0 0-35 0,0 0-39 0,0 0-68 15,0 0-48-15,-23-25-42 0,19 18-50 16,-2-1-56-16,2-2-64 0,0 0-75 16,1-1-86-16,3 1-150 0,3 1 81 15,1-7-576-15,-4 1-650 0</inkml:trace>
  <inkml:trace contextRef="#ctx0" brushRef="#br0" timeOffset="68321.03">5053 15887 3438 0,'-43'15'-14'15,"10"0"20"-15,6-2 23 0,-3 2 6 16,6-5 16-16,1 0 16 0,6-2 21 0,0-1 7 16,8-6 10-16,9-1 3 0,-21 4 9 15,21-4 3-15,4-29 7 0,22-12 7 16,18-29-6-16,36-44 13 0,10-2-9 0,6-9-2 15,11-10-8-15,6-11-19 16,14-5-7-16,43-48-12 0,-7 10 4 0,-32 46-24 0,2-4 2 16,-3 4-8-16,-7 11-6 15,-12 10-7-15,-12 13-3 0,-9 9-3 0,-20 31 1 16,-16 5-9-16,-11 14 8 0,-13 11-3 16,-10 12-3-16,-7 7-6 0,-2 2-14 15,-5 6-7-15,-6 2-9 0,0 3-24 0,0 7-21 16,0 0-39-16,-6-17-43 0,6 17-37 15,-14-1-41-15,7-2-63 0,7 3-48 0,-13 0-47 16,13 0-73-16,-20 4-155 0,10 2 34 16,0-3 59-16,0 2-316 0,-4 2-303 15</inkml:trace>
  <inkml:trace contextRef="#ctx0" brushRef="#br0" timeOffset="69954.72">25606 13009 2476 0,'-20'-9'97'0,"6"6"4"0,-2-3 31 16,7 2-6-16,9 4 20 16,-21-3-12-16,21 3-2 0,-17-4-9 0,17 4-16 15,0 0-11-15,-22 10 0 0,11 2-12 16,-5 6-1-16,-1 9 0 0,4 17-5 16,-4 6-2-16,1 9 7 0,8-1-6 0,2 6-5 15,2-3-1-15,8 3 2 0,6-2-9 16,6 9 0-16,5-17-9 0,-5-1 2 0,7 0-5 15,4-10-2-15,0-6-1 0,3-2-4 16,-3-16-7-16,3-9 3 0,0-4-4 16,3-6-2-16,4-7-9 0,-4-4 5 15,0-6-6-15,-6-1 0 0,-3-4-4 16,-5-2-4-16,-5-2 4 0,-8 1-5 0,-6 5-3 0,-6-5-2 16,-8-4 2-16,1 4-4 15,-7 4-2-15,-1-2-4 0,-4 9-6 0,4 1 0 16,-2 2-10-16,-7 7-19 0,0 7-17 15,3-3-25-15,-3 4-15 0,4-1-34 0,-7 4-37 16,6 4-45-16,3-3-46 0,1 3-69 16,10-1-107-16,-1-6-127 0,4 2 55 15,7-3-375-15,3-3-357 0</inkml:trace>
  <inkml:trace contextRef="#ctx0" brushRef="#br0" timeOffset="70254.03">26146 13141 2650 0,'-3'-11'81'16,"3"3"5"-16,0 8 2 0,-7-13-3 0,7 13-5 15,0 0 1-15,0-9-5 0,0 9-14 16,0 0 7-16,0 0-5 0,-23 30-2 16,13-10 11-16,-7 10 6 0,4-1 11 0,-10 14-3 15,2 2 11-15,-2 3 10 0,0-2-4 16,6 0-7-16,7-8-2 0,0-5-10 0,6-4 1 15,8-1-7-15,-4-2-2 0,10 3-4 16,0-8-4-16,10 4 0 0,4-4-3 16,2-3-5-16,4-1-7 0,3-6-1 15,1-3-5-15,0-2-10 0,5-1-14 16,-2-2-31-16,-1-3-48 0,5 0-61 0,5-6-69 16,-6-2-75-16,7 1-76 0,-4 0-92 15,14-11-140-15,3-1 50 0,-3-5-409 0,-1-5-406 16</inkml:trace>
  <inkml:trace contextRef="#ctx0" brushRef="#br0" timeOffset="70821.36">27797 12984 2752 0,'3'-9'70'0,"-3"9"16"0,0 0 10 15,-3-10 16-15,3 10-7 0,0 0-9 16,-11-10-1-16,11 10-5 0,-16-5-7 15,16 5 1-15,-27 0 3 0,27 0-5 0,-36 12-6 16,15-2 5-16,-9 2-5 0,-13 12-2 16,-4 1-2-16,-3 4-1 0,7-1-8 0,-3 2 0 15,-5 5-6-15,-12 5-3 0,0-2 2 16,16-6-2-16,-14 11 1 0,19-10 5 16,-15 9 4-16,14-13 6 0,-4 0 5 0,4-4 2 15,13-1 9-15,0-9 11 0,13 0 4 16,-6-2 17-16,9-5 24 0,1 1 15 15,-1-4-3-15,14-5-20 0,0 0-13 16,-27-10-6-16,18-2-12 0,6-12-13 0,3-1-11 16,3-12-5-16,6-13-8 0,9-7-3 15,5-13-14-15,-3-5-1 0,13-8-7 16,-6 8-4-16,3-3-14 0,0 3 1 0,-10 7-5 16,4 22 5-16,-12 10 27 0,-2 10 0 15,-7 5 3-15,2 0-11 0,1 10-6 0,-3 1 1 16,4 6-8-16,-7 4-2 0,0 0 0 15,23 29-2-15,-7-2-6 0,-5 6 8 0,8 20-8 16,8 11 3-16,-3 9-4 0,6-2 0 16,0 3 5-16,3-2-9 0,4 0-3 15,-1-1 1-15,5-6-1 0,-11-5 3 16,0-13-7-16,-3-2-3 0,-8-2 3 0,5-6-4 16,-12-6-16-16,2-12-26 0,-7-1-26 15,2-5-21-15,-5-5-20 0,3 0-31 16,-7-2-33-16,0-6-36 0,0 0-33 0,0 0-27 15,0 0-52-15,7-25-58 0,-11 7-41 16,-2-7-66-16,-2 3-108 0,2-10-22 0,0-1 55 16,-4-1-452-16,-1 5-484 15</inkml:trace>
  <inkml:trace contextRef="#ctx0" brushRef="#br0" timeOffset="72788.23">8972 10276 2865 0,'-19'-8'-42'0,"2"5"25"16,1-3 16-16,-1 4 12 0,17 2 4 0,-34 2-3 15,11 7 12-15,-10 3 3 0,-10 13-1 16,-4 2 11-16,0 6 8 0,-9 11-6 0,2 4 16 16,0 2-16-16,2 2 15 0,1 4-6 15,1 5-5-15,10 10 9 0,4 4-3 16,3 3 3-16,3 4-11 0,0 5 11 0,6 9-1 16,8 8 3-16,-8 2 12 0,7 2-12 15,1-4 5-15,10-1-8 0,1-6 0 16,13-1-20-16,-2 4 0 0,7 0 28 15,-2-6-1-15,5 1-7 0,8-9-7 0,-1-3-3 16,7-4-4-16,7-8-3 0,-1 0-3 16,1-3 1-16,3-3-4 0,3-8 0 15,0-4 2-15,1 0 10 0,2-16 8 0,8 5 3 16,-1-13-2-16,0-4 6 0,15-4 7 16,-5-3 7-16,3-8-6 0,4 0-4 0,-13-8-2 15,-4-2-3-15,20-7-4 0,5-1 0 16,-12-2-4-16,27-9-4 0,-6 1 1 0,-20 0-7 15,-4 4-2-15,-3-4-5 0,0 0-1 16,-7 4-1-16,-13 1-5 0,-6 2-2 16,-8 4-1-16,-6 0-1 0,-3 2-5 15,3-2 2-15,-4 1-1 0,2 4-5 16,-9-3-4-16,4-3-25 0,-13 8-23 0,24-4-26 16,-15-2-36-16,-9 6-24 0,14-7-38 15,-14 7-33-15,13-5-24 0,-10 2-62 0,-3 3-66 16,-9-15-66-16,2 8-120 0,-7-6 30 15,-2 1-348-15,-4-3-339 0</inkml:trace>
  <inkml:trace contextRef="#ctx0" brushRef="#br0" timeOffset="73105.64">9636 12575 2440 0,'-14'-13'-24'16,"1"1"44"-16,4-1 28 0,-2 1 24 0,1 2 11 15,4-3 19-15,0 2 1 0,1 3 5 16,2 0-12-16,3 8-1 0,3-16 3 15,-3 16-17-15,24-9 3 0,-7 0-2 0,7 9-20 16,1 0 6-16,5 6-8 0,8 5-7 16,22 8-4-16,-7 9 0 0,3 0 1 0,-5 1-4 15,9 14-3-15,-8 4 1 0,-1 3 1 16,-21-7-1-16,-3 2 0 0,-4 2 2 16,-3 3-11-16,-10 3 7 0,0-2 1 15,-17 5-3-15,-3-3 2 0,-10-3-5 0,-3-3-9 16,-17 8-2-16,7-12-3 0,0-5 3 15,-2-9-11-15,10-1-25 0,4-9-13 16,1-3-18-16,-3-1-31 0,6 0-36 0,4-5-26 16,-1-3-29-16,8 1-30 0,-1-1-28 15,0-4-40-15,7-3-22 0,-10 5-73 16,10-5-116-16,0 0 50 0,0 0-187 0,0 0-107 16</inkml:trace>
  <inkml:trace contextRef="#ctx0" brushRef="#br0" timeOffset="78621.86">9040 12884 1857 0,'0'0'92'0,"-17"-9"11"0,4 0 13 16,-1 8 5-16,1-5 9 15,-1 2-7-15,-5 1-1 0,-1 1-12 0,-1 2 13 0,-6 0-19 16,-3 5-17-16,-6 2 4 16,-7 3-3-16,-14 9-6 0,0 6-8 0,-16 17-3 15,4 5-5-15,-5 10 2 0,-23 26 3 16,24-19-3-16,-17 24-7 0,24-13-2 0,-15 18-5 16,4 7-10-16,31-18-2 0,-14 26 1 15,17-22 1-15,5 6-8 0,13 2-5 16,1 1-3-16,7 3 4 0,10 6 20 0,11-1 0 15,5-3-8-15,9-5-2 0,2-2-6 16,7-3-2-16,6 0-2 0,7-2-2 0,3-6-3 16,-3 2-5-16,6 0-2 15,5-7 0-15,-2-2-3 0,5-11 4 0,-4 2-2 16,3-7 0-16,0-3-3 0,1-6 1 16,6-3 3-16,-3 0 0 0,0-1 0 15,9-6 0-15,1-5-2 0,-1 0 1 0,-12-10 8 16,6-3-7-16,-8 0 0 0,2-1 3 15,6-4-1-15,-6 1 0 0,-1 0 2 0,-10-10-3 16,-6 3 5-16,2-4-2 0,-1 0-3 16,-8 2-1-16,3-7 4 0,4 4-1 0,-7-5-2 15,3 2 0-15,-6-3 3 0,-8 3 0 16,8-2-1-16,-7 3 8 0,4-4-7 16,-8 2-3-16,4 1 0 0,4-3 1 0,-8 2-2 15,-2 1-1-15,-1-3-4 16,-13 0-2-16,27 3 2 0,-27-3-2 0,20 0-1 15,-10 0-6-15,-10 0 2 0,20 4 2 16,-20-4-2-16,22 3 1 0,-11-6-10 0,-11 3-16 16,13 3-23-16,-13-3-31 0,17 0-36 15,-17 0-35-15,16 0-37 0,-16 0-44 16,0 0-29-16,14-3-39 0,-14 3-70 0,0 0-75 16,-3-10-106-16,3 10 55 0,-17-12-338 15,10 5-312-15</inkml:trace>
  <inkml:trace contextRef="#ctx0" brushRef="#br0" timeOffset="78988.2">9413 15855 2444 0,'-14'-10'53'0,"5"2"28"0,-5 2 20 0,7-1 15 16,7 7 22-16,-19-8-2 0,19 8-3 16,-8-4-10-16,8 4 0 0,0 0 3 0,0 0-5 15,-9-7-7-15,9 7-4 0,0 0-2 16,0 0-9-16,50 1 0 0,-23 3-8 15,6 2-3-15,10 2-1 0,11 8 0 0,-2 4 1 16,2 0-2-16,3 5 1 0,-7 0-2 16,3 1 0-16,-9 5-1 0,-1 5-5 0,-7-3 4 15,-6 3-18-15,-3-1-4 16,-7 5 1-16,-7-5-4 0,-5-6-3 0,-5 0 3 16,-3 1 7-16,-8 3-5 0,-11 11-6 15,-11-1-11-15,-3-1-9 0,-4-2-3 16,7-2-5-16,-4-3 2 0,-2-2-7 0,5-11-4 15,15-5 0-15,-1-2-24 0,-2 0-20 16,8-2-25-16,-2-3-27 0,-1-1-34 0,5 2-34 16,9-6-24-16,0-5-18 0,-10 8-33 15,10-8-26-15,3 7-39 0,-3-7-68 16,0 0-59-16,0 0-155 0,0 0 60 0,0 0-383 16,46-18-373-16</inkml:trace>
  <inkml:trace contextRef="#ctx0" brushRef="#br0" timeOffset="83155.8">18280 16660 2582 0,'0'0'8'0,"0"0"14"16,0 0 29-16,0 0 9 0,-38-25 9 15,35 14 16-15,0-3 23 16,0-4 1-16,-7-4 21 0,10 1 11 0,3-5-7 0,-6 1-2 15,6-3-9-15,4 0-8 0,-4 1-14 16,0 2-4-16,0 2-10 0,8-2-11 0,-1 6-10 16,-1-5-9-16,5 5-5 15,-1 4-1-15,1 2-6 0,-1 6-6 16,4-1-1-16,-1 2-3 0,5 5-11 0,2 2 1 16,-7 5-1-16,8 5-1 0,-5 1-5 15,11 5 2-15,-6 4-7 0,-4 5 6 0,7 10-6 16,-3 2-4-16,-5 4 3 0,-2 3-3 15,-10-6-1-15,-1-3-5 0,-6 2 5 16,6-1-1-16,-6 1-4 0,0-1 1 16,0 1 0-16,0-1-1 0,-3-2 5 15,3 1-8-15,-3-2 3 0,-3 3-1 0,2-9-1 16,1-2-1-16,0 3 5 0,-5-2-3 16,5-4 6-16,0 2 2 0,0 0-3 0,0-5-4 15,-4-1 2-15,7-1 3 0,-3-5-1 16,3-1 0-16,-3 1 1 0,3-3 4 15,0-10-1-15,-5 20 0 0,5-13 2 0,0-7 9 16,0 13-6-16,0-13 5 0,0 0-1 16,0 15-2-16,0-15 3 0,0 0 3 0,8 7 14 15,-8-7 13-15,19 3 16 0,-19-3-3 16,30-7 10-16,-3-4-9 0,0 1 5 0,3-7-11 16,10-8 7-16,7 2-18 15,2-4 6-15,-8 2-8 0,2 0-3 0,-4 2-2 16,-5 3-13-16,-4 5 4 0,-7 3-14 15,1 2 3-15,-4-3 5 0,-7 6-6 16,4-1-2-16,-7 1-9 0,0 4-4 0,-10 3 4 16,17-7-7-16,-17 7-5 0,13-8 5 15,-13 8-11-15,17-3-12 0,-17 3-8 0,0 0-13 16,0 0-16-16,0 0-24 0,0 0-21 16,0 0-21-16,0 0-22 0,0 0-41 15,6 13-29-15,-6-13-47 0,0 0-51 0,0 0-71 16,0 0-63-16,7-17-125 15,-1 14 52-15,-3-8-359 0,8 3-363 0</inkml:trace>
  <inkml:trace contextRef="#ctx0" brushRef="#br0" timeOffset="83705.72">19659 16715 2719 0,'-16'8'154'0,"2"-8"22"0,1 1 21 16,13-1 4-16,-17 6-1 0,17-6-6 16,0 0-8-16,-16 0-23 0,16 0-7 15,0 0-5-15,0 0-17 0,20-31-8 0,3 13-8 16,18-8-7-16,5-5-9 0,4-1-9 16,-1 0-2-16,15-8-8 0,-4 0-17 0,-13 8-4 15,-7 4-8-15,7-2-3 0,-17 10-20 16,-3 2-35-16,-2-3-54 0,2 10-45 15,-10-3-42-15,-1 6-63 0,-2-3-55 0,-1 4-54 16,-2 0-70-16,-8-1-118 0,0-1-54 16,-6 1 46-16,0-3-357 0,-8-2-353 15</inkml:trace>
  <inkml:trace contextRef="#ctx0" brushRef="#br0" timeOffset="83888.93">19929 16074 2716 0,'-16'-1'199'0,"16"1"26"16,-20 0 11-16,20 0-6 0,0 0-19 0,-24 4-25 15,24-4-15-15,0 21-7 0,4 4-3 16,6 25-6-16,10 0-10 0,13 14-2 16,-3 5-9-16,6 2-18 0,5-3-8 15,-8 2-18-15,10-5-5 0,-2-5-21 0,2-5-34 16,-13-10-47-16,3-8-45 0,-3-8-53 16,0-8-48-16,-6-8-79 0,-5-11-86 15,1-4-129-15,1-11-166 0,-5-4 71 0,-2-13 56 16,-8-23-359-16,1-29-340 0</inkml:trace>
  <inkml:trace contextRef="#ctx0" brushRef="#br0" timeOffset="85022">26493 10276 2492 0,'-20'25'7'0,"3"-7"19"15,7-3 10-15,0-5 19 0,3-3 4 0,4 1 18 16,3-8 6-16,0 0 16 0,0 0 7 16,43-9-6-16,7-15-1 0,28-9-13 15,7-9-5-15,9 0-7 0,-4-8-11 0,11 0-14 16,22-9-2-16,-3-9-3 0,-27 16 6 15,4 2-14-15,-7 5 5 0,-11 3-18 0,-2-4 7 16,-10 14-11-16,-21 2 4 0,-2 5 0 16,-11 5-7-16,-3 6-9 0,-14 3 15 15,-2 3-6-15,-1-2-5 0,1 6 6 16,-14 4 0-16,7-8-9 0,-7 8 3 16,0 0 0-16,0 0 0 0,-48 20-2 0,23-7-12 15,-23 6 6-15,6 4 4 0,-12 4 5 16,0 4-2-16,-19 1 6 0,-1 0-12 0,2 1-5 15,2 2-2-15,-4-3 13 0,17-7-12 16,1 2 3-16,6-2 0 0,17-8 2 16,3-6-3-16,9-1 6 0,5-2-5 0,-1-1 11 15,1-1-3-15,5-2 5 0,11-4-8 16,0 0 11-16,0 0-12 0,0 0-6 0,0 0 5 16,38-32-47-16,-13 17-55 0,2-1-51 15,3 0-61-15,0-1-88 0,0 0-99 16,-3 1-106-16,-3-5 41 0,-1 8-237 15,-3-3-193-15</inkml:trace>
  <inkml:trace contextRef="#ctx0" brushRef="#br0" timeOffset="86643.81">20949 16040 2160 0,'-16'-16'166'16,"-1"2"7"-16,4 2 28 16,-1 1 16-16,8 4 9 0,-4 1-2 0,10 6-11 0,-11-7-13 15,11 7-25-15,-13-7-18 16,13 7-21-16,0 0-7 0,0 0-8 0,-3 27-1 15,10-8-4-15,-1 6 7 0,8 25-8 16,10 0-1-16,1 0-7 0,2 17-11 16,-10-16-7-16,10 15-5 0,-11-11-7 0,5 2-9 15,5 6-3-15,-3-13-14 0,-3 0-20 16,1-10-42-16,-2-8-40 0,1 5-42 0,10-1-41 16,-12-16-43-16,1-2-52 0,-13-4-35 15,8-3-50-15,-7-11-66 0,2 1-97 0,-9-1-86 16,14-18 41-16,-1-1-342 0,1-8-347 15</inkml:trace>
  <inkml:trace contextRef="#ctx0" brushRef="#br0" timeOffset="86974.9">21683 15955 2583 0,'-7'-28'91'0,"7"7"25"0,-6 7 34 16,-2 2 11-16,8 2-6 0,-3 5-2 15,3 5-17-15,-6-10-10 0,6 10-16 0,0 0-7 16,-21 30-13-16,8-3-4 0,10 6-12 15,0 20-4-15,-3 9-6 0,12 1-4 0,-3 4-2 16,13 3-8-16,8 0 1 0,0-19-8 16,9 10 3-16,0-18-5 0,0-4-2 0,1-8-2 15,9-6 1-15,-13-7-9 0,4-6 0 16,-4-10 0-16,-8 1-3 0,-1-6 3 16,-4 1-7-16,2-6 2 0,-5 1-5 15,-4-7-4-15,-4 3-4 0,-3-4 0 16,-6-3 2-16,-3 1 0 0,-1-5-7 0,-7 4-3 15,2 0-4-15,-6 4-19 0,5-3-34 16,-4 10-34-16,-2 3-42 0,2 1-35 0,-2 3-36 16,-2 6-40-16,-6 1-75 0,1 5-94 15,2-2-131-15,1 5 61 0,3-2-324 16,7 2-291-16</inkml:trace>
  <inkml:trace contextRef="#ctx0" brushRef="#br0" timeOffset="87555.53">22593 17681 2483 0,'-10'8'146'0,"10"-8"25"0,0 0 9 0,-20 0 6 15,20 0 3-15,0 0-5 0,0 0-7 16,-7-19-7-16,7 19-11 16,17-28-9-16,-4 6-17 0,17-11-9 0,3-2-13 0,21-11-11 15,15 2-19-15,5-6-5 16,3 3-19-16,3-1-37 0,4 4-61 0,-12 2-61 15,1 6-83-15,-25 11-84 0,-12 4-87 16,-9 7-98-16,-7 6-92 0,-7 5 46 16,-6 3-331-16,-7 0-318 0</inkml:trace>
  <inkml:trace contextRef="#ctx0" brushRef="#br0" timeOffset="87728.37">22873 17839 2412 0,'-11'25'-5'0,"2"-9"18"0,6-1 13 0,3-8 12 15,0-7 16-15,12 8 3 0,-12-8 1 16,48-18-9-16,5-1-2 0,7-6-7 16,13-13 1-16,8 2-30 0,4-1-56 15,6-1-45-15,2 1-38 0,-3-2-94 16,6-4-172-16,-2 0-274 0,-4-2-162 0</inkml:trace>
  <inkml:trace contextRef="#ctx0" brushRef="#br0" timeOffset="87989.55">24466 16715 2203 0,'-7'-13'271'16,"1"3"31"-16,-1-1 20 0,4 4 7 0,3 7-10 0,-7-7-22 16,7 7-20-16,0 0-36 15,0 0-21-15,0 0-23 0,0 0-26 0,0 0-9 16,4 48-20-16,15-3 1 0,2 5-15 15,-5 5-11-15,14 15-11 0,0 1-15 0,0 4 8 16,7-1-25-16,-3-2-40 0,2-4-44 16,7-3-55-16,-23-13-52 0,14-4-47 15,-1-3-69-15,3-5-62 0,1-12-78 0,-14-12-96 16,4-10-189-16,0-6 61 16,0-6 71-16,6-9-405 0,-3-14-412 0</inkml:trace>
  <inkml:trace contextRef="#ctx0" brushRef="#br0" timeOffset="88423.57">25336 17085 2808 0,'0'0'96'16,"0"0"4"-16,-43 35 2 0,33-15-5 0,0 7-4 15,7 1-10-15,-1 0-3 0,11 4-4 16,6 12-1-16,0-8-13 0,21 2 6 16,-1-5-9-16,14-8-2 0,6-1-14 0,4-6 4 15,6-10-7-15,-6-4-3 0,13-8-7 16,-4-3-5-16,-2-2-7 0,-4-8 4 15,-3-4-2-15,-7-4-13 0,-10 0-4 0,-14 3 10 16,-6-3-15-16,-10 5 18 0,0 0-19 16,-7-3 7-16,-9 1 2 0,-4 1-9 15,-7-1-5-15,0 5 3 0,-12-1-14 16,-5 3 9-16,-16-6 7 0,-6 13 1 0,-8-3-6 16,-5 1 1-16,1 3 2 0,-8-1 5 15,-11 6-5-15,8-3-4 0,-2-2 17 16,1-1 10-16,13-8 8 0,7-2-6 0,14-7 6 15,5-7-9-15,19-2 3 0,19-7-2 16,3 4 4-16,25-30-4 0,13 3-7 0,11 3-4 16,8 1 1-16,3 5 2 0,-3 12-10 15,-11 12 2-15,1 12 1 0,-1 12-6 16,-8 4 5-16,-8 11-7 0,3 6-3 16,10 14 6-16,-13 12 0 0,-3-1-1 15,-7 10-7-15,-7 2 1 0,0 5-22 0,-2-1-30 16,-2-2-23-16,-5-11-40 0,6 6-53 15,-6-10-61-15,-4-12-95 0,-4-5-185 16,4-6 54-16,-4-2 49 0,1-9-213 0,3-4-127 16</inkml:trace>
  <inkml:trace contextRef="#ctx0" brushRef="#br0" timeOffset="92472.45">27759 16167 1938 0,'-27'-32'112'16,"8"3"14"-16,2 4 24 0,1-1 4 15,-1-2 27-15,4 3 1 0,2 3 13 0,1 2-6 16,7 5-9-16,-7 0-15 0,3 8-15 16,7 7-16-16,0 0-11 0,0 0-8 15,0 0-7-15,7 57-2 0,10-7-5 16,0 5-7-16,-1 15-4 0,7 6-11 0,4 5 0 16,0-6-11-16,0 5-3 0,0-2-6 15,-2-6-3-15,5 1-7 0,-3-7-5 16,-6-7-1-16,2-12-5 0,-3-4-5 0,0-3-4 15,-3-12 2-15,-7-9-4 0,-1-1 6 16,1-4 10-16,-3-8-4 0,-7-6-7 0,0 0-2 16,0 0-1-16,0 0-4 0,-7-53-1 15,1 16-3-15,-7-18-7 0,-14-20-1 16,3-4 0-16,-3-4-1 0,5-5-2 16,2 1-1-16,-4-1 0 0,8 1 6 15,-1-1 1-15,-4 1 2 0,8-6 0 0,-4 8-4 16,8 0 12-16,9 20-12 0,-4 0 2 15,11 0-3-15,-1 5 5 0,-1 20-4 16,1 5 2-16,0 7-7 0,1 6 1 0,4 8-9 16,1 6 6-16,6 8-7 0,7 8 5 15,2 11 2-15,14 19-2 0,8 13 5 0,-2 12 2 16,-4 6-3-16,0 6 3 0,1 4 11 16,-1 6 7-16,-10 1-4 0,5 0 8 15,-5-4 2-15,-6 0 2 0,-1-7-3 0,-9-4 8 16,3-18-12-16,-7-3 1 0,0-6-3 15,-2-12-1-15,-2-8 8 0,-2-5 23 16,-4-6 14-16,4-8-6 0,-7-5-16 16,0 0 0-16,0 0-8 0,0 0-1 0,-10-52-6 15,-10 4-8-15,-13-14-1 0,-14-12-10 16,-3 3 3-16,0-2-6 0,-10 3 2 16,0 15-7-16,3 5-20 0,11 15-4 0,-1 7 3 15,-3 9-6-15,4 6 7 0,9 13-10 16,4 0-2-16,-5 7 0 0,5 4-7 0,0 6-2 15,-4 11 3-15,4 2 0 0,6 5-1 16,8 5 11-16,5-5 3 0,8 0-2 16,2-3-1-16,1 4 6 0,10-4 8 0,6-2-8 15,0 0 0-15,10-5 13 0,14 2-12 16,13-7 12-16,7-8-15 0,-4-12 22 0,14-7-14 16,3-8-4-16,10-13 0 15,7-6 10-15,-14-1-4 0,1-8 15 0,-15-2-14 16,-12 13-5-16,-4 2 6 0,-3-2 7 15,-3 7-14-15,-4 7 6 0,-12 3 6 16,-2 5-15-16,-5 3 5 0,2 7 0 0,-16 0-2 16,33 7 2-16,-9 3-6 0,3 6 4 15,-7 8 13-15,10 11-12 0,0-1 14 0,-7 9-12 16,3-4 6-16,-5 4 1 16,-8-7 1-16,4 6-3 0,-4-7 12 0,-3-7-16 15,-6-3 13-15,-1-3-12 0,3-3 11 16,1 2-9-16,-4-6 3 0,3-2 9 15,-1-3 5-15,-5-10-12 0,3 8 4 0,-3-8-2 16,0 0 3-16,0 0 0 0,-11-42-7 16,8 16 13-16,0-12-8 0,3-14 2 0,6-8-10 15,2 3-1-15,-2-4 6 0,4 1 1 16,7 3-3-16,-1 4-5 0,1 6-5 16,2 0 16-16,-1 14-16 0,-6 5 0 0,-1 11-6 15,-1 2 9-15,3 8-5 0,4-1 4 16,0 8-4-16,-17 0 0 0,30 12 15 0,-14-2-12 15,4 13 10-15,-3-2-3 0,3 4 1 16,0 0 0-16,-4 4 13 0,8-8-3 16,-11 0-11-16,1-6 10 0,-1-1-2 15,1-3 13-15,-5-5-9 0,4-5 4 16,-13-1 11-16,27-12-23 0,-7-2 2 0,-7-7-6 16,-2-7 8-16,2-4-11 0,-10-4-1 15,-3 0 1-15,6-22-3 0,-12 2-4 0,3-2 10 16,-4 1-9-16,4 7 15 0,-8 14-6 15,5 8 3-15,3 7-4 0,0 2-13 16,-1 9-7-16,8 3 10 0,-4 7-10 0,0 0 13 16,0 0-13-16,0 0 16 0,20 29-3 15,-7-5 3-15,14 13 2 0,6 1 3 16,10 12 7-16,-3-8 19 0,7 10 6 16,0 4-5-16,-1-2 6 0,4-1-7 0,-7-2 4 15,4-1 6-15,-20-7-6 0,0-2-6 16,-4-11-5-16,-6-5-8 0,-4-3-12 15,-3-4-36-15,-7-1-45 0,-3-2-38 0,-3-1-42 16,-11 3-35-16,1-3-48 0,-7 4-34 16,-16 8-37-16,2 3-31 0,-10-2-54 0,-2 6-55 15,-4 2-109-15,-10 2 21 0,3 6-391 16,1-4-416-16</inkml:trace>
  <inkml:trace contextRef="#ctx0" brushRef="#br0" timeOffset="92789.98">28300 17535 2819 0,'-54'25'105'0,"5"-8"36"0,1 1 33 0,12-3 28 15,9-2 26-15,7-9 15 0,0 0 8 16,10 0 12-16,10-4-11 0,0 0-6 16,-3-23 11-16,39-15-11 0,32-19-17 0,44-15-15 15,32-17-14-15,16-2-20 0,26-12-14 16,12 3-20-16,61-27-14 0,-3-3-16 0,-69 37-14 15,0-4-13-15,-20 2-14 16,-14 10-15-16,-16 5-17 0,-24 10-10 0,-40 22-4 16,-10 3-7-16,-19 15-7 0,-17 8-3 15,-8 9-33-15,-5 1-33 0,-10 2-45 16,-8 4-14-16,4 6-26 0,0 0-18 0,-30 3-23 16,30-3-15-16,-26 8-22 0,8-1-26 15,2 0-27-15,-1 4-31 0,1 3-27 0,2 4-32 16,-2-4-47-16,-1 4-94 0,7-2-60 15,4-1 51-15,-2 3-386 0,2-4-378 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0T06:15:21.4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 64 10777,'-1'-5'260,"0"0"0,0 0 0,-1 1-1,1-1 1,-1 0 0,0 1 0,0-1 0,-5-5 0,1-2 609,6 9-465,1 5 2023,27 208-469,3 15-835,4 1-121,-25-161-814,-7-40-285,1 0 1,13 45-1,-7-38-252,-8-22-59,1-1 0,0 1-1,1-1 1,0 0 0,9 15 0,-13-23 252,1 0 0,0 0 1,0 0-1,0-1 0,0 1 0,0 0 1,0-1-1,0 1 0,1-1 0,-1 1 1,0-1-1,0 0 0,0 1 0,0-1 1,1 0-1,-1 0 0,0 0 0,0 0 0,1 0 1,-1 0-1,0 0 0,0 0 0,0 0 1,1-1-1,-1 1 0,0 0 0,0-1 1,0 1-1,0-1 0,0 1 0,2-2 0,34-24-3450,-11 3 351,4-3-1042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0T06:15:21.8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286 514 9761,'22'-44'776,"7"-14"1607,-29 55-524,-12 6-1737,-55 11 124,63-13-233,-1 1 45,0 0-1,-1-1 0,1 1 0,0-1 1,0-1-1,-1 1 0,1-1 0,0 0 1,-1 0-1,-9-2 0,-3-2 148,0-2-1,0-1 1,-32-15 0,44 18-153,0 1 1,1-1 0,-1-1 0,1 1 0,0-1 0,0 1 0,1-1 0,-1-1 0,1 1 0,0-1 0,1 1 0,-1-1 0,1 0 0,0-1 0,-3-9 0,4 7-11,0-1-1,0 1 1,1-1 0,1 0 0,-1 1 0,2-1 0,-1 0 0,1 1 0,1-1 0,0 1 0,0-1 0,1 1 0,0 0 0,0 0-1,1 0 1,8-13 0,1 1 28,-6 8-11,1 1 1,0 0-1,1 0 0,16-16 1,-21 25-44,0-1 0,1 1 1,-1 0-1,1 0 0,0 0 0,0 1 1,0 0-1,0 0 0,0 0 0,1 0 1,-1 1-1,0 0 0,1 0 1,-1 1-1,11-1 0,-5 2 19,1 0 1,-1 0-1,0 1 1,0 1-1,0 0 0,0 0 1,-1 1-1,1 0 1,-1 1-1,0 0 0,0 1 1,-1 0-1,1 1 1,-1-1-1,11 13 0,8 9 198,-2 2-1,45 65 1,-65-88-198,12 21 146,-1 1 0,-1 1-1,-2 0 1,18 53 0,-13-18 356,15 86 1,-29-101-224,-1 0 0,-3 1 1,-1-1-1,-10 59 0,10-105-306,-1 0 1,0 0-1,0 0 0,0 0 0,0 0 1,-1 0-1,0-1 0,1 1 0,-1 0 0,-1-1 1,1 0-1,0 1 0,-1-1 0,0 0 1,0 0-1,0 0 0,0-1 0,0 1 1,0-1-1,-1 0 0,1 0 0,-1 0 1,0 0-1,-6 2 0,-8 2-305,0-1 0,-1 0 0,0-2 0,-19 2 0,29-4 53,-18 2-1568,-45 0 0,21-10-2142,46 6 3044,0-1 1,0 1-1,0-1 1,1 0-1,-1-1 1,1 1-1,-5-4 1,1-5-4502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0T06:15:22.2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0 307 11909,'8'-3'417,"-1"0"0,1-1 1,-1 1-1,0-2 0,0 1 0,-1-1 0,7-5 1,-5 3-131,1 1 0,-1 0 0,19-8 0,337-145 1987,-318 138-2198,-15 7-314,54-17-1,-71 28-427,-1 0 0,1 1 0,0 0 1,15 1-1,-28 1 512,0 0 1,0 0 0,0 0-1,0 0 1,0 0-1,0 0 1,0 0 0,0 1-1,0-1 1,0 0 0,0 1-1,0-1 1,0 1 0,0-1-1,1 2 1,1-1-394,-2 0 390,0 0-1,-1-1 1,1 1-1,0 0 1,-1 0-1,1 0 0,-1 0 1,1 0-1,-1-1 1,0 1-1,1 0 1,-1 0-1,0 0 0,0 0 1,1 0-1,-1 0 1,0 0-1,0 0 1,0 0-1,0 0 0,0 0 1,-1 2-1,1-2-137,-5 16-2450,-9 2-673</inkml:trace>
  <inkml:trace contextRef="#ctx0" brushRef="#br0" timeOffset="1">284 589 8121,'-100'91'1914,"93"-82"-1150,9-7-240,10-6 2567,314-133-1450,-81 36-4012,-84 17-5907,-129 64 4728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0T06:15:22.6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 91 8985,'-20'-74'5556,"19"71"-4696,-1-6 159,0 4-746,3 9 2117,30 261-269,-3-16-1179,-15-163-735,27 143-480,-32-185-154,9 29-586,-15-67 648,0 0-1,1-1 0,-1 1 0,1-1 1,0 1-1,1-1 0,-1 0 0,1 0 1,8 7-1,-11-11 104,0 0-1,0 0 1,1 0-1,-1 0 1,0 0 0,1 0-1,-1-1 1,1 1 0,-1-1-1,1 1 1,-1-1-1,1 0 1,-1 1 0,1-1-1,-1 0 1,1 0-1,-1 0 1,1 0 0,0 0-1,-1 0 1,1-1 0,-1 1-1,4-1 1,25-18-3675,-6-7-956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0T06:15:23.1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366 445 11037,'16'-27'2103,"-10"12"231,-6 15-2283,0 0-1,0 0 1,1 0-1,-1 0 1,0 0-1,0 0 1,0-1-1,0 1 1,0 0-1,0 0 1,0 0-1,0 0 1,0 0-1,0 0 1,0 0 0,0-1-1,0 1 1,0 0-1,0 0 1,0 0-1,0 0 1,0 0-1,0 0 1,0 0-1,0-1 1,0 1-1,0 0 1,0 0-1,0 0 1,0 0 0,0 0-1,0 0 1,0 0-1,0-1 1,0 1-1,0 0 1,0 0-1,-1 0 1,1 0-1,0 0 1,0 0-1,0 0 1,0 0-1,0 0 1,0 0 0,0 0-1,0-1 1,0 1-1,-1 0 1,1 0-1,0 0 1,0 0-1,0 0 1,0 0-1,0 0 1,-1 0-1,-42 16 134,5-3 231,-47 12-1,74-23-333,9-1-71,-1 0 0,0-1 1,0 0-1,0 1 0,1-1 0,-1 0 0,0-1 1,0 1-1,0 0 0,0-1 0,-3 0 1,-3-1 41,5 1-46,-13-2 77,-1-1 0,-20-8-1,34 11-66,0-1 0,0 0-1,-1 1 1,1-2 0,0 1 0,1 0-1,-1-1 1,0 0 0,1 0-1,-1 0 1,1 0 0,0-1-1,0 1 1,0-1 0,-3-6 0,1-1 4,1-1 0,0 0 1,1 0-1,0 0 0,1-1 1,0 1-1,1-1 1,0 1-1,1-1 0,1 1 1,0-1-1,0 1 1,1 0-1,1-1 0,0 1 1,1 0-1,0 0 1,1 1-1,0-1 0,1 1 1,9-14-1,-6 10 16,-2 3 12,0 1 1,1-1-1,9-9 1,-14 17-34,0 1 0,1 0 0,-1 1 0,1-1-1,0 0 1,-1 1 0,1 0 0,0 0 0,1 0 0,-1 0 0,0 1 0,9-2 0,-2 4 51,0 2-32,0 1 1,-1-1-1,1 2 1,-1 0-1,0 0 1,-1 1-1,1 0 1,-1 0-1,14 14 1,14 16 246,-1 2 1,-2 1-1,-3 2 0,54 88 1,-45-54 482,-3 2 0,35 103 1,-54-125-72,-3 2 0,-2-1 0,9 98 1,-22-150-655,1 1 1,-2-1 0,1 1 0,0-1-1,-1 0 1,0 1 0,0-1 0,0 0 0,0 0-1,-1 0 1,1 0 0,-1 0 0,0 0-1,-1 0 1,1 0 0,-1-1 0,1 1-1,-1-1 1,0 0 0,0 0 0,-7 5 0,-4 2-126,-1 0 1,-1-2-1,1 0 0,-21 8 1,-11 5-766,-153 71-5663,112-58-6495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0T06:15:34.5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52 483 12465,'-47'15'883,"43"-14"846,19-11-1455,326-174 776,-133 77-609,11-1-24,-75 38-1017,-134 66 77,0 0 0,0 1 1,0 0-1,15-3 0,-23 6 374,-1 0 0,1 0 0,-1 0 0,1 0 1,-1 0-1,1 1 0,-1-1 0,1 0 0,-1 1 0,0-1 0,1 1 0,-1-1 0,0 1 0,1 0 0,-1 0 0,0 0 0,0-1 0,1 1 0,-1 0 0,0 0 0,0 1 0,0-1 0,0 0 0,-1 0 0,1 0 0,0 1 1,0-1-1,-1 0 0,1 1 0,-1-1 0,1 0 0,-1 1 0,1 2 0,-1 0-246,-1 1 1,1-1 0,-1 1-1,0-1 1,-1 0-1,1 0 1,-1 1 0,-2 3-1,1 1-296,-16 29-2193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0T06:15:34.9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37 542 7649,'-1'1'46,"-5"5"277,2 0 0,-1 0 0,0 1 0,1 0 0,1-1 0,-5 13 2176,17-25-2103,399-223 213,22 10-5504,-229 118 1063,-114 56 1278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0T06:15:35.3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1300 434 7341,'-1'-2'4335,"1"1"-4203,-20 4 683,9-1-780,1 1 0,-1 0 1,1 1-1,-17 8 0,-105 55 943,-49 27-91,-486 299 1902,588-345-2405,-57 30 2530,133-87-2578,1 3-280,0-2-2,0 0 1,0 1-1,1-1 0,-1 0 1,2 0-1,-1 0 0,1 0 1,2-13-1,7-32 219,31-99-1,34-55 203,-40 114-179,52-145 861,-45 143-407,-24 58 147,16-46 1,-28 68-558,0 1 0,2-1 0,9-15 0,-15 29-324,-1 1 1,0-1-1,1 1 1,-1-1-1,1 1 0,-1-1 1,1 1-1,-1 0 1,1-1-1,-1 1 0,1 0 1,0 0-1,-1-1 1,1 1-1,-1 0 0,1 0 1,0 0-1,-1 0 1,1 0-1,-1 0 0,1 0 1,0 0-1,-1 0 1,1 0-1,0 0 0,-1 0 1,1 0-1,-1 0 1,1 0-1,0 1 0,-1-1 1,1 0-1,-1 1 1,1-1-1,-1 0 1,1 1-1,-1-1 0,2 1 1,16 16 144,-18-16-151,13 14 64,-2 1 1,0-1 0,-1 2-1,-1-1 1,0 2 0,-1-1-1,7 25 1,28 135 132,-24-88-193,98 358-2054,-13-156-2172,-97-272 3278,1 0 0,2 0 0,0-1 0,0-1 0,2 1 0,0-1 0,1-1 0,1-1 0,0 0 0,25 21 0,-3-17-3691,0-9-2007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0T06:15:35.7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1 140 13225,'24'-51'-184,"-11"24"25,21-34-1,-33 60 111,5 5-48,18 12 72,-24-16 25,1 0-1,-1 0 1,0 0-1,1 0 1,-1 0-1,0 1 1,1-1 0,-1 0-1,0 0 1,1 0-1,-1 1 1,0-1-1,0 0 1,1 1-1,-1-1 1,0 0-1,0 1 1,0-1 0,1 0-1,-1 1 1,0-1-1,0 0 1,0 1-1,0-1 1,0 0-1,0 1 1,0-1 0,0 0-1,0 1 1,0-1-1,0 1 1,0-1-1,0 1 1,-1 18-12,-1-1 0,-6 24 0,5-25 6,0 0-1,0 0 1,2 1-1,0 18 1,2-30 40,-1 0 0,1 0 0,0-1 0,1 1 0,-1-1 0,1 1 0,0-1 0,1 0 0,-1 0 0,1 0 0,0 0 0,0 0 0,1-1 0,-1 1 0,1-1 0,0 0 0,5 4 0,165 123 1271,-141-104-935,-2 1 0,52 59 0,-74-75-280,0 1 1,-1-1 0,0 2-1,-1-1 1,0 1 0,-1 0-1,-1 0 1,0 0 0,-1 1-1,-1 0 1,2 18 0,-3-18-27,-1 0 0,0 0 0,-1 0 0,-1 0 0,0 0 0,-1 0 0,-1 0 0,0 0 0,-1-1 0,-1 1 1,-10 22-1,-3-3 79,-22 32 0,30-52-173,0 0-1,-1-1 1,0-1-1,-1 0 1,-17 14 0,21-21-154,-1 0 1,0-1-1,0 0 0,0 0 1,0-1-1,0 0 1,-1-1-1,0 0 1,1 0-1,-1-1 1,0-1-1,0 1 0,1-1 1,-12-2-1,13 1-295,-1 0 0,1-1-1,0 0 1,-1 0 0,1 0-1,0-1 1,0-1 0,1 1-1,-1-1 1,-8-6 0,16 9 389,-2 0-243,0 0-1,1 0 1,-1-1-1,0 1 1,1-1-1,0 1 1,-1-1-1,1 0 1,0 1 0,0-1-1,0 0 1,-1-2-1,-4-11-2815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0T06:15:38.7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0 401 1180,'4'6'60,"1"0"1,-1 0-1,1 0 0,1-1 1,-1 1-1,1-1 0,0-1 1,0 1-1,0-1 0,0 0 1,1-1-1,0 1 0,0-1 1,8 2-1,-13-4 119,1 0 1,0 0-1,-1 1 1,1-1-1,0 0 1,-1 1-1,0 0 1,1 0-1,-1-1 1,0 1-1,0 1 1,3 3 1612,16 9 3994,-25-25-5311,-4-12-312,1 4 273,0-1-1,1 0 1,1 0 0,-5-33-1,10 37-326,1 0 0,0 0-1,1 0 1,0 0-1,1 0 1,1 0-1,0 0 1,2 1 0,-1 0-1,2 0 1,-1 0-1,2 1 1,9-14-1,-3 7 28,25-26-1,-33 40-118,0 0 1,0 0-1,1 1 1,0 0-1,0 1 1,0-1-1,12-4 1,-8 4 8,1 1 0,-1 0 1,1 1-1,0 0 0,0 1 1,0 0-1,15 0 0,-18 2-9,0 1-1,0 0 1,0 0-1,0 1 1,0 0-1,0 1 1,-1 0 0,1 0-1,-1 1 1,9 5-1,5 5-170,-1 2 0,0 0-1,-1 1 1,0 1 0,-2 0 0,0 2-1,-1 0 1,-1 1 0,-1 1 0,-1 0-1,-1 1 1,0 1 0,15 44 0,-24-58-346,-2-3-238,1 0 0,0 0-1,0 0 1,6 8 0,-7-12 160,0-1 0,0 1 0,0-1-1,1 0 1,-1 0 0,1 0 0,-1 0 0,4 2-1,4 0-2967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30T20:38:22.1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1260 1517 2466 0,'-4'-12'24'0,"4"12"20"16,-3-17 22-16,-4 6 9 0,3 1 23 15,-2-2 9-15,0-1 13 0,-7 3 15 16,5-1 0-16,2 3 9 0,-7 0-4 0,-1-1-13 15,1 5-16-15,-4 1-9 16,17 3-17-16,-33 11-9 0,12 2-11 0,-9 6-3 16,8 4-12-16,-8 11-3 0,3 7-4 15,10-1-11-15,1 4 2 0,6-3-5 16,3 9-2-16,7-5 0 0,0-7 1 16,13 16-3-16,0-8-3 0,4-4-2 0,-4-5 0 15,1-9 0-15,-1-6 3 0,-3-4-1 0,7-1-1 16,-1-2 3-16,-5-5 4 0,5-5-3 15,-2-5 2-15,-14 0 0 0,30-11-6 16,-14 3 4-16,11-10-5 0,-7-6-2 0,-1 3 2 16,-5-8-3-16,2 3-1 15,-5-9-2-15,-4 0 13 0,-7-1 4 0,3-1 14 16,-3 2 1-16,0-2 13 0,3 3 8 16,-9 5 17-16,6 4 23 0,0 0 5 15,0 4 3-15,-4 5-5 0,1 0-9 0,3 7-12 16,0-4-17-16,0 13-10 0,0-15-7 15,0 15-6-15,0 0 3 0,0 0-10 0,0 0-1 16,0 0-14-16,30 28 4 0,-17-12-5 16,1 5-4-16,-1 4 0 0,7 0-2 15,6 8 13-15,-9-1-13 0,-4-7 6 0,11 3-11 16,-7-3 10-16,2 0-2 16,-2 4-6-16,-1-1 9 0,8-3-3 0,-7-3-5 0,-1-1 6 15,-2-6-32-15,-1 2-29 16,-7-4-38-16,5-4-46 0,-4-3-37 0,-1-1-31 15,0 0-55-15,-6-5-111 0,0 0-97 16,0 0-145-16,11-20-59 0,-11 6 65 16,3 0-509-16,1-4-571 0</inkml:trace>
  <inkml:trace contextRef="#ctx0" brushRef="#br0" timeOffset="916.19">1810 1664 3266 0,'0'0'90'0,"-7"11"52"16,7-11 36-16,0 0 15 16,-7 7 13-16,7-7-2 0,0 0-12 0,0 0-15 15,0 0-15-15,0 0-18 0,0 0-16 16,20-32-10-16,-10 21-14 0,4-3-8 15,2 2-15-15,1-1-34 0,-4 1-54 0,1-1-52 16,2 5-52-16,1 1-73 0,-4 2-41 16,1 0-37-16,-1 1-27 0,-4 4-43 0,-9 0-33 15,0 0-41-15,21 4-52 0,-21-4-24 16,6 10-317-16,-9 1-286 0</inkml:trace>
  <inkml:trace contextRef="#ctx0" brushRef="#br0" timeOffset="1050.27">1943 1777 2288 0,'-7'15'-27'0,"4"-5"20"0,0 1 24 0,0-4 22 15,3-7 20-15,0 10 16 0,0-10 16 16,0 0 24-16,0 0-7 0,0 0-6 16,0 0-17-16,0 0-7 0,46-17-4 0,-26 0-15 15,7 1-24-15,3-1-63 0,13-8-50 16,0 0-70-16,-6 0-74 0,6-3-94 16,-10-2-121-16,1-4-231 0,-1 5-162 0</inkml:trace>
  <inkml:trace contextRef="#ctx0" brushRef="#br0" timeOffset="1283.29">2412 1067 2077 0,'-6'-15'156'0,"3"5"51"0,-7-2 30 0,7 3 23 15,3 9 18-15,-11-8 1 0,11 8-12 16,-6-8-31-16,6 8-27 0,0 0-27 0,0 0-21 16,0 0-17-16,0 0-11 0,0 0-14 15,20 40-9-15,-7-15-8 0,1 5-14 16,8 9-5-16,-4 10-5 0,8-5-31 0,1 6-41 15,-4-2-46-15,0-1-51 0,7-3-47 16,-3-2-35-16,-3-3-46 0,3-6-35 0,3-8-49 16,-11-14-51-16,-2 0-84 15,-4-8-96-15,4-3 44 0,-4-8-335 16,7-12-311-16</inkml:trace>
  <inkml:trace contextRef="#ctx0" brushRef="#br0" timeOffset="1583.37">2909 952 2529 0,'-10'-27'162'0,"4"7"16"15,-1 4 23-15,-6 2 17 0,9 3 4 16,1 4-13-16,-3-4-24 0,6 11-27 16,-10-7-27-16,10 7-11 0,0 0-13 0,0 0-10 15,-11 36-11-15,11-11-11 0,0 14-1 16,4 17-11-16,3 4-2 0,12 10-9 0,-2-13-4 16,13 7-3-16,0-14-9 15,-3-1-4-15,7-9 0 0,2-8 1 0,4-3 2 0,-7-11 4 16,3-5-2-16,2-8-2 15,-12-5-4-15,1 0 6 0,3-7-6 0,-4-4-5 16,-2-1-1-16,-8-1-3 0,-2-6 0 16,-1-1 4-16,-6 0-8 0,0 0-18 15,-7 5-31-15,-7 0-32 0,-3 2-34 0,0 3-25 16,-7 3-24-16,4 3-25 0,-4 4-22 16,17 0-29-16,-37 11-34 0,18-4-65 0,5 0-109 15,1 4-116-15,2-4 42 16,2 4-325-16,-1-4-314 0</inkml:trace>
  <inkml:trace contextRef="#ctx0" brushRef="#br0" timeOffset="62769.71">16650 2417 1968 0,'-30'8'134'0,"3"-6"14"0,3 6-3 15,4-4-13-15,1 2-25 0,-2 3 0 16,1 4-2-16,4 2-6 0,-8 7-6 16,8 1-21-16,-7 14-3 0,2 3-1 0,5 2-1 15,2 7-8-15,11-6-8 0,0-6 3 16,3 2-5-16,0-1-10 0,3 2-3 16,7 7 7-16,-3-7-7 0,9 2-1 0,-6-6 5 15,7-11-2-15,3 0-8 0,3-5 5 16,4-2-7-16,3-6-21 0,0-5-5 0,-7-4-48 15,17-3-40-15,4-4-45 0,16-9-52 16,-10-5-56-16,0-1-28 0,-7-9-53 0,-10 6-98 16,0-9-17-16,5-1-168 0,-19 3-101 15</inkml:trace>
  <inkml:trace contextRef="#ctx0" brushRef="#br0" timeOffset="62921.48">16990 2721 1736 0,'0'0'0'0,"-8"-8"26"16,8 8 17-16,-6-11 10 0,6 11 9 15,0 0-1-15,-7-13-4 0,7 13-2 16,0-14-5-16,0 14-8 0,10-23-3 0,1 10-6 16,-1-5 0-16,7 1-7 0,5-2-1 15,2-3-2-15,9-6-5 0,-3 6-31 0,-6 1-45 16,-8 6-73-16,4 1-71 0,-3 1-471 16,-1-2-168-16</inkml:trace>
  <inkml:trace contextRef="#ctx0" brushRef="#br0" timeOffset="63088.8">17009 2892 1907 0,'-3'15'-57'0,"-7"-5"14"0,7-2 3 0,3-8 10 16,0 10-4-16,0-10 8 0,0 0 10 0,0 0-2 15,0 0-2-15,54-15 8 0,-32 2 1 16,5-5-62-16,0-1-447 0,6-12-23 15</inkml:trace>
  <inkml:trace contextRef="#ctx0" brushRef="#br0" timeOffset="63541.7">17536 2252 1478 0,'0'0'-15'0,"4"-20"13"0,-4 8 1 0,3-1 4 15,0 2 1-15,4 0 1 0,-1-3 4 16,1 7 5-16,0-2 1 0,6 4 0 16,-13 5-1-16,20-8 6 0,-7 8 0 15,-13 0 0-15,27 10-4 0,-14 1 2 16,4 3-1-16,-4 1 2 0,4 3-6 0,-4 7 1 16,1-3-2-16,-8 0 1 0,1-1-2 15,-1-1 0-15,2-2-1 0,-2-2 1 16,-3-3-8-16,4-1 7 0,-4-2 1 0,0 1-3 15,5-4 1-15,-8-7 3 0,16 10 2 16,-16-10 2-16,17 3 17 0,-17-3 6 0,19 5 11 16,-5-5 3-16,-14 0 5 0,27 4 3 15,-14-1 1-15,1 3 6 0,2 1-3 16,1 2-1-16,-1 4-1 0,-2-1 0 0,2 4 1 16,-2 2 5-16,-4 1 6 0,-4-1-8 15,-2 3-4-15,-4 0-5 0,-4 0 2 16,-5 1-6-16,-2 0-8 0,-2-4-4 15,-4 2-1-15,1-2-1 0,-1-6-7 0,-6 2-16 16,0-3-20-16,-4-1-17 0,3-3-21 16,5 1-36-16,-5-4-36 0,7-4-37 15,1 3-45-15,-1-6-70 0,4 1-125 0,-1 0-30 16,14 2-118-16,-10-11-41 0</inkml:trace>
  <inkml:trace contextRef="#ctx0" brushRef="#br0" timeOffset="71986.5">1646 3825 1650 0,'-26'-18'-115'0,"6"3"12"0,-1 0 21 16,8 2 7-16,-1 1 24 15,-2-1 13-15,-1-1 12 0,4 2 23 0,-1-5 10 16,1 3 13-16,-4-1-2 0,1-2 26 16,3-4 21-16,-1 5 11 0,-2-8 13 15,-4 5 14-15,6-1 7 0,1 2 13 0,-4 3 32 16,11 0 12-16,-4 2 3 0,0 1 2 16,-4-1 16-16,5 6-5 0,5 0-15 15,-2-1-16-15,6 8-7 0,-17-10-12 0,17 10-21 16,-10-7-21-16,10 7-11 0,0 0-4 15,0 0-11-15,0 0-1 0,10 32-14 0,7-10 4 16,2 6-2-16,8 15-13 0,6-1 11 16,7 12-3-16,7 7 9 0,-4-1-4 15,4 5 6-15,-1-1 6 0,14 3 3 16,-9-5-5-16,-5-2-2 0,1-8-4 16,-7-11-4-16,1-4 2 0,-5-6-6 0,-6-6 0 15,-11-6-4-15,2-6 9 0,-4 1 6 16,-4-6 25-16,0-4 51 0,-3-4 26 0,-10 0-4 15,20-18 4-15,-10 2-9 0,-3-8-10 16,-1-7-13-16,-9-5-16 0,3-3-11 16,-6-13-14-16,-8 2 1 0,1 0-6 0,-4 4-16 15,1 14 0-15,3 7-22 0,-1 3-13 16,4 1-21-16,-4 7-35 0,-5 1-40 0,-2 5-47 16,-2 5-25-16,-1 6-21 15,2 3-12-15,-5 1-25 0,7 5-11 0,0 1-33 0,0 2-31 16,0 0-30-16,3 0-54 15,4-2-57-15,3-1-119 0,3-6-51 16,4 2 54-16,3-2-363 0,0-6-370 0</inkml:trace>
  <inkml:trace contextRef="#ctx0" brushRef="#br0" timeOffset="72154.23">2026 3688 2629 0,'7'-21'37'0,"-7"-1"10"16,3 2-4-16,0 2-7 0,4-1-4 15,3-2 0-15,3-4-5 0,4-3 0 16,0 3-3-16,3 0-3 0,7-12-10 0,6 6-21 16,-9 12-60-16,-2 5-58 15,-2 3-64-15,-7 1-61 0,4 6-112 0,-4 1-298 16,-13 3-158-16</inkml:trace>
  <inkml:trace contextRef="#ctx0" brushRef="#br0" timeOffset="72324.78">2276 3767 1927 0,'0'15'-2'0,"-3"-8"5"16,0-1 14-16,3-6 13 0,-3 9 11 16,3-9 10-16,0 0 0 15,0 0-2-15,0 0-1 0,0 0-3 0,30-33-8 0,-18 19-3 16,12-11-3-16,-8 3-40 16,14-13-67-16,-6-1-75 0,-4 4-71 0,3-4-426 15,-6 4-144-15</inkml:trace>
  <inkml:trace contextRef="#ctx0" brushRef="#br0" timeOffset="72653.53">2523 3042 1988 0,'-7'-17'98'0,"4"-4"11"0,-4 5 2 0,10-2-9 16,-6-6 18-16,6 7-19 16,1 1 4-16,3-2-11 0,-4 5-18 0,3 2-3 0,1 3 0 15,-7 8-15-15,20 0-12 0,-20 0-1 16,43 22 16-16,-19 0-2 0,6 16-15 15,0 6 10-15,0 2-15 0,0 14-12 16,-10 12 3-16,-1-4-3 0,-5-8 4 16,-1-3 0-16,1-5-4 0,2-2 1 0,-2-12-6 15,-4-10 10-15,3-6-5 0,-3-4-6 16,3-7 5-16,8-5 4 0,-5-6 5 0,11-7-6 16,-1-9 1-16,14-9-11 0,-2-2 8 15,-5-4-1-15,0-1 1 0,0-3-15 16,-3 2 4-16,0 1-3 0,-3 7-5 0,-4 3-29 15,-6 5-30-15,-1 2-51 16,4 1-37-16,-6 6-25 0,-4 2-43 0,3 1-28 16,-6 3-54-16,-7 2-103 0,13 0-58 15,-13 0 41-15,21 4-135 0,-21-4-46 0</inkml:trace>
  <inkml:trace contextRef="#ctx0" brushRef="#br0" timeOffset="79204.12">4283 1442 3472 0,'0'0'-59'15,"-24"-7"37"-15,11 2 18 0,13 5 27 16,-20-9 5-16,10 5 24 0,10 4 23 0,-14-10 2 16,14 10 9-16,-13-5-10 0,13 5-11 15,0 0-3-15,-12-2-13 0,12 2-8 0,0 0-6 16,0 0-3-16,-14 14 3 15,10-1-2-15,4 5-2 0,-3 0 0 16,0 7-3-16,0 0-2 0,0 1 5 0,-1 6-7 0,-6-1-4 16,6-3 5-16,-2-6-13 15,-1 1-16-15,0-2-31 0,4-3-9 0,-4-2-39 16,4-4-23-16,-3 1-30 0,-5-4-52 16,5-3-64-16,-1-5-79 0,7-1-148 15,0 0-7-15,0 0 58 0,-6-25-189 0,12 4-114 16</inkml:trace>
  <inkml:trace contextRef="#ctx0" brushRef="#br0" timeOffset="79854.64">5393 567 1782 0,'0'0'5'16,"0"0"19"-16,0 0 22 0,20-3 16 16,-20 3 16-16,0 0 13 0,0 0 13 0,0 0 7 15,0 0 11-15,0 0 9 0,0 0 9 16,0 0-4-16,0 0-7 0,0 0-10 16,0 0-10-16,-33 25-21 0,16-14 2 0,1 6-6 15,-5-3-9-15,-2 7-15 16,-14 7-3-16,1-1-5 0,-1 4-3 0,7-2 2 15,-3 4-11-15,-5-1-9 0,2-1 7 16,3 1-12-16,6-7 8 0,8-3-4 16,-5 0 0-16,4-1-7 0,4-4-6 0,-2-2 2 15,-2 0-3-15,10-5 5 0,-3 3 2 16,0-4-4-16,6-2 4 0,1-1 12 0,6-6 16 16,-11 11 19-16,11-11 17 0,-6 8 11 15,6-8 13-15,-7 6 3 0,7-6-10 16,0 0-3-16,0 0-10 0,-23-14-17 0,13 1-8 15,0-5-4-15,3-4-6 16,0-8-11-16,-2-5 2 0,5-5-6 0,1-10-11 16,-4-3-1-16,0 3 1 0,4 0-5 15,0 8 0-15,0 9-5 0,-1 6 7 0,8-2 12 16,-4 8-2-16,0 2 11 0,0 2-10 16,-4 3-2-16,4 2-9 0,0 1-16 15,0 11-5-15,0-14-11 0,0 14 3 0,0 0 4 16,0 0 1-16,40 18 1 0,-16 6-3 15,12 10 0-15,4 4 1 0,10 15 2 0,-4-1 2 16,1 1 0-16,-13-6 2 0,10 6-7 16,-11-8 5-16,-3-5-4 0,0 0 6 15,-4-8-2-15,-6-4 2 0,0-6-2 16,-3-7 0-16,-4-2 5 0,-3-1-1 16,0-5-2-16,-3 0-11 0,3 2-16 0,-10-9-12 15,0 0-64-15,0 0-81 0,0 0-72 16,6-25-109-16,-15 5-118 0,-5-1-169 0,-2-4 33 15,-5 0 68-15,-15-7-398 0,-1 2-420 16</inkml:trace>
  <inkml:trace contextRef="#ctx0" brushRef="#br0" timeOffset="80473.67">2740 1913 2620 0,'-18'17'-111'0,"12"-2"26"0,-4 3 25 16,4-4 22-16,-2-3 17 0,2-3 21 0,-1 1 15 16,1-1 22-16,6-8 21 15,-6 8 30-15,6-8 22 0,-8 9 18 0,8-9 33 16,0 0 0-16,0 0-11 0,0 0-19 16,0-38-13-16,8 6-9 0,8-15-11 15,11-21-11-15,6-10-6 0,6-7-10 0,22-30-11 16,-5-6 3-16,1-4-5 0,3 11-10 15,3 3-9-15,-26 28-4 0,3 5 3 0,-6 6-11 16,-15 19 5-16,5 6 0 0,-11 11-1 16,-3 11-7-16,0 5-4 0,-3 2-2 15,-1 6-10-15,-2 2-26 0,-1 3-11 0,-3 7-30 16,0 0-20-16,0 0-19 0,17 4-22 16,-17-4-24-16,10 21-26 0,-3-10-40 0,-7 3-43 15,0-3-55-15,3 6-152 16,0 0-16-16,-3-1 65 0,0 1-136 0,3-5-48 15</inkml:trace>
  <inkml:trace contextRef="#ctx0" brushRef="#br0" timeOffset="122573.42">18846 2189 1877 0,'0'0'-27'0,"0"-12"26"0,0 12 18 16,0 0 17-16,0 0 12 0,3-13 9 15,-3 13 6-15,0 0 3 0,0 0 3 0,0 0 2 16,0 0-2-16,0 0-3 0,0 0-7 16,-9-7-2-16,9 7-10 0,0 0 1 0,0 0-1 15,0 0-6-15,-37 20-7 0,27-12 1 16,-3 3 3-16,-1 3-2 0,1-3-11 15,-1 6 2-15,-2-3-2 0,-1 1-3 0,1 3 0 16,2-1-1-16,-6 1-3 0,6-3 1 16,-2 2-2-16,-1-2-7 0,1 0-2 15,2-1 8-15,-2 0-7 0,-1-3-2 16,7 3-1-16,-4-7 10 0,8 1-9 0,-4-1 9 16,4 0 8-16,6-7 8 0,-17 11 14 15,17-11 8-15,-7 10 7 0,7-10 0 16,-14 4 10-16,14-4-10 0,0 0-4 0,0 0-3 15,0 0-1-15,-29-7-2 0,29 7 7 16,-7-7-8-16,7 7-14 0,-10-18 7 0,7 7-20 16,-4 3 22-16,4-10-5 0,-1 2-17 15,1-3 5-15,-4-2-7 0,7-1-4 16,-3-3 6-16,0 0-2 0,0-3 4 16,-1-7 2-16,8 8 2 0,-8 0-1 15,4-2-2-15,0 8 11 0,-3 1 7 0,3 3 6 16,0-1 9-16,0 0-1 0,0 8 3 15,0-2-4-15,0 2-4 0,0 10-7 0,-4-20-9 16,1 12-9-16,3 8-7 0,0 0-1 16,7-7-5-16,-7 7-5 0,0 0 7 15,0 0-3-15,43 28 2 0,-26-9-7 0,-1-1 4 16,11 3 1-16,0 18-4 16,3-4 2-16,-3 2-1 0,0-2 4 0,-2 2-4 0,-1-6-2 15,-4-6-5-15,0 0 6 16,-3 0-4-16,-4-8 6 0,-3 1-4 0,3-3 2 15,-6-4-1-15,3 3 3 0,0-3 0 16,3-3 1-16,-9 1 1 0,6-2-2 16,-10-7-4-16,10 9-19 0,-10-9-18 0,10 6-21 15,-10-6-24-15,10 7-40 0,-10-7-40 16,0 0-40-16,6 8-57 0,-6-8-51 0,0 0-59 16,10 2-122-16,-10-2-25 0,0 0 51 15,0 0-215-15,0 0-169 0</inkml:trace>
  <inkml:trace contextRef="#ctx0" brushRef="#br0" timeOffset="161991.63">6049 7730 1787 0,'-33'-2'157'16,"3"-1"17"-16,10-3 4 0,-3 6 23 15,6-4 7-15,1 4-7 0,2-4-1 16,14 4-13-16,-23-4-19 0,23 4-20 0,-17 0-14 16,17 0-19-16,0 0-8 0,-3-13-10 15,3 13-6-15,30-19-9 0,0 1-9 0,17-7-2 16,2 0-6-16,5-3-8 0,0 2-6 16,12-10-3-16,-9 9-5 0,16-9-3 15,-3 7-5-15,-10 1-17 0,-7 6-39 16,-2 1-52-16,1 7-70 0,-8 2-53 15,-11 1-42-15,-3 4-44 0,-6 0-61 0,-5 1-119 16,-9-1-40-16,1 2 42 0,-8-1-226 16,-3 6-180-16</inkml:trace>
  <inkml:trace contextRef="#ctx0" brushRef="#br0" timeOffset="162261.13">6406 7194 2024 0,'-6'-9'43'0,"-5"-1"21"16,5-4 13-16,6 6 4 0,0 8-1 0,0-17 7 15,0 17-2-15,0-11-5 16,0 11 1-16,17-14 4 0,-1 13-3 16,1-2 3-16,10 6-16 0,3 2 11 0,6 8-17 15,21 9-3-15,-8 3-6 0,-5 7-9 16,10 11 9-16,-5 4-9 0,-1 3 10 0,-18-5-12 16,-5 3-9-16,-11 4 9 0,-4 6-2 15,-13-1 3-15,-7 5-13 0,-7 9 1 0,-13 0-17 16,-3 0-45-16,3-10-32 0,-10-4-43 15,10-14-41-15,0-4-57 0,0-10-71 16,6 0-149-16,5-12-40 0,2 1 61 16,7-8-161-16,-1-2-64 0</inkml:trace>
  <inkml:trace contextRef="#ctx0" brushRef="#br0" timeOffset="163125.69">11949 6553 1852 0,'-9'1'215'0,"-8"-1"6"0,17 0-1 15,0 0 7-15,0 0 0 0,-27 0-6 0,27 0-17 16,0 0-17-16,0 0-14 0,-7-10-15 16,7 10-12-16,18-19-13 0,-6 4-12 15,12-3-16-15,19-13-7 0,4 2-10 0,2 0-9 16,15-9-5-16,-14 8-20 0,7-1-50 15,0 5-75-15,-8 1-118 0,-2 1-109 16,-1 2-131-16,-16 5-157 0,-3 5 53 16,-10 3-386-16,-7 5-399 0</inkml:trace>
  <inkml:trace contextRef="#ctx0" brushRef="#br0" timeOffset="163327.65">12163 6690 2715 0,'-10'10'48'0,"3"-3"10"15,7-7 19-15,0 0 5 16,0 0 0-16,0 0-14 0,37-22 9 0,-11 2-18 0,1-1 4 16,9-6-16-16,2 0 4 15,8-2-11-15,-2 0 3 0,-8 7-9 0,7-3-11 0,-13 7-35 16,0 1-47-16,-6 3-44 16,-8 3-37-16,4 1-42 0,-6-1-52 0,-1 1-60 15,-3 2-130-15,4 4 4 0,-8 0-158 16,-3-2-79-16</inkml:trace>
  <inkml:trace contextRef="#ctx0" brushRef="#br0" timeOffset="167975.87">14623 6011 1638 0,'0'0'-13'0,"0"0"32"16,6-4 31-16,-6 4 21 0,0 0 19 16,0 0 15-16,0 0 9 0,0 0-1 15,0 0 2-15,0 0 5 0,0 0-12 16,0 0-5-16,0 0-10 0,0 0-11 0,0 0 1 15,0 0-8-15,-30 22-5 0,13-9-8 16,-2 2-3-16,-21 7-3 0,-4 3-8 16,-2 0 3-16,-1 3-8 0,1 1-15 0,-11-4 5 15,10 8-5-15,-6 1 6 0,0-8-3 16,-1 5-7-16,11-5-4 0,-1 3 3 0,8-4 8 16,6-5 0-16,3-5-6 0,8-4-4 15,-2 3 11-15,4-4 4 0,1-3 10 16,5 1 6-16,5-4 9 0,-7 2 12 0,13-6 0 15,-17 7 8-15,17-7-7 16,-20 2-3-16,20-2-6 0,0 0-1 0,-23-2-2 0,23 2-8 16,-24-13-1-16,18 6-7 15,-7-5-2-15,9-4-1 0,-9 0-1 0,3-5 2 16,3 0-5-16,-6-5 2 0,3 1-5 16,7-7 1-16,-1-4-4 0,0-2 1 0,4 1-2 15,0 2-2-15,4-3 0 0,-4 9 9 16,4-4 7-16,2 8 5 0,-6 4 1 15,4 5 3-15,-1-1-8 0,-3 0-6 0,-3 9 0 16,3-3-10-16,0 11-2 0,6-13-9 16,-6 13 2-16,0 0-1 0,0 0-3 15,50 24-3-15,-23-2 5 0,16 10 1 16,-6 8 0-16,2-1-4 0,8 15-4 0,-4 3-2 16,1 3-5-16,-4-6 9 0,-7-5 1 15,7 8-2-15,-16-14 7 0,2-3-2 0,1 2-8 16,-3-5 7-16,-8-6-4 0,-2-9 6 15,-5-1-5-15,-2-7 3 0,4-2-1 16,-5 3 1-16,0-2-4 0,1-5 2 0,-1 2 1 16,2-3 3-16,-8-7-1 0,3 15-4 15,-3-15 9-15,6 7-3 0,-6-7-5 16,7 11 7-16,-7-11-23 0,0 0-8 16,0 0-20-16,3 4-41 0,-3-4-38 0,0 0-30 15,0 0-44-15,0 0-63 0,0 0-54 16,0 0-64-16,0-22-81 0,0 10-194 0,0 2 65 15,0-4 70-15,0-3-370 0,0 1-354 16</inkml:trace>
  <inkml:trace contextRef="#ctx0" brushRef="#br0" timeOffset="170992.86">6803 9568 2487 0,'-30'0'-6'0,"3"-8"33"0,4 5 34 15,3-3 30-15,6 6 12 0,14 0 23 0,-23-4-2 16,23 4 2-16,-20 3 4 0,20-3-11 15,-20-3-5-15,20 3-7 0,0 0-16 16,0 0-3-16,-24-3-7 0,24 3-6 0,0 0-9 16,0-9-4-16,0 9-3 0,21-23-2 15,-1 4-9-15,3-2-3 0,11-8-8 0,9 1 6 16,0-5-8-16,7 1-6 0,1 1 6 16,-2-1-16-16,5 2-20 0,-1-1-47 15,-10 6-42-15,4 0-52 0,-10 11-42 16,-7-1-25-16,-7 3-22 0,0 2-38 15,-6-3-37-15,-4 2-67 0,-7 3-87 0,-1 0 35 16,-5-1-167-16,0 9-93 0</inkml:trace>
  <inkml:trace contextRef="#ctx0" brushRef="#br0" timeOffset="171243.24">7123 8994 1680 0,'-17'-7'-23'16,"4"0"36"-16,3-1 29 0,0 4 17 16,-1-4 18-16,11 8 10 0,-9-10 3 0,-1 4-6 15,10 6-5-15,0 0-6 0,-11-7-16 16,11 7-2-16,0 0-2 0,0 0-2 0,0 0 3 15,38-12-3-15,-22 12-5 0,8 1 2 16,9 5 0-16,3 2-6 0,15 3 2 16,6 7 3-16,-5 6 3 0,-8 1-7 15,2 4-4-15,-5 0 1 0,-8 10 1 16,0 3 4-16,-10 1 0 0,-6 0-7 0,-10 7-5 16,-7-8 8-16,-4-2-15 0,-5 11-3 15,-5 3 2-15,1-2-1 0,-4-8-33 0,-3-2-29 16,10-3-36-16,-3-11-35 0,3 5-38 15,-1-8-56-15,2-3-51 0,-1 0-124 16,-1-2-46-16,5-8-166 0,3 1-90 16</inkml:trace>
  <inkml:trace contextRef="#ctx0" brushRef="#br0" timeOffset="173025.95">16666 7261 1841 0,'-27'-25'151'16,"0"6"23"-16,8 6 10 0,2 3 4 16,1 2-19-16,2 4-4 0,-2 4-21 0,-5 8-25 15,9 12-9-15,-12 20-2 0,0 10-7 16,1 17-16-16,10 19 0 0,-1 1-14 0,14 13 6 16,4 7-8-16,6 3-3 0,6 5-2 15,14 23-6-15,11-5 1 0,-2-8-8 16,15-13-2-16,6-7-4 0,0-28-4 15,3-9 9-15,4-8 0 0,3-10-16 16,-1-8-18-16,12-6-45 0,-18-17-68 0,-3-5-90 16,-3-8-93-16,-14-6-132 0,-2-7-123 15,11-11 52-15,-8-7-334 0,-4-7-303 0</inkml:trace>
  <inkml:trace contextRef="#ctx0" brushRef="#br0" timeOffset="173743.12">17529 7660 2448 0,'-27'-17'85'0,"8"2"35"15,-1-2 25-15,-1 6 11 0,2-3 25 0,2 3 6 16,4 3 0-16,-7 1-9 0,-1 4-18 15,8 0-18-15,13 3-15 0,-36 18-15 0,16 2-11 16,-7 16-12-16,4 4-7 0,16-1-4 16,-6 14-8-16,3 6-4 0,10 4-5 15,0-1-8-15,13 19-5 0,0-6-1 16,11-7-4-16,2 1-6 0,11-6-1 16,-1-3 1-16,8-8-7 0,-7-9-14 0,2-5-19 15,15-6-32-15,-7 0-34 0,-1-7-60 16,-6-10-60-16,-2-5-64 0,-5-5-84 0,0-5-133 15,-3-2-88-15,0-8 58 0,0-3-377 16,0-5-361-16</inkml:trace>
  <inkml:trace contextRef="#ctx0" brushRef="#br0" timeOffset="174576.34">17906 7828 2550 0,'-7'-9'7'0,"4"1"22"0,-3 0 22 0,2-5 11 15,4-5 4-15,0-1 5 0,4-2 6 16,5-4 6-16,5 0-8 0,2-2 1 0,1 0-2 15,6 2-19-15,-3 1-1 0,7 5-1 16,-10 3-12-16,6 7-4 0,-3 3 7 16,7 6-10-16,-8 6-6 0,5 1 1 0,0 8-1 15,-1 6 5-15,4 11-3 0,-8 1 10 16,-5-1 6-16,-4-2 10 0,-1 15-6 0,-1-2 4 16,-5-8 13-16,-6-2 2 0,6 6-4 15,-3-4-5-15,-3 2 6 0,-5-2-10 16,8-7-2-16,0-3-2 0,0-3-5 15,0-3-5-15,0 2-1 0,4-8-9 16,0 2 4-16,-4-5-1 0,3-1-1 0,-3-9-2 16,3 13-3-16,-3-13 3 0,24 4-7 15,-24-4 1-15,26-4-5 0,-6-2-9 0,-3 2-35 16,6-7-52-16,0 0-72 0,4-4-83 16,0-5-99-16,-3-1-128 0,-2 2-112 0,8-13 77 15,-3 4-373-15,6-11-350 0</inkml:trace>
  <inkml:trace contextRef="#ctx0" brushRef="#br0" timeOffset="175129.76">18799 7342 2574 0,'-10'-17'69'0,"7"2"32"0,-7-1 24 0,7 4 11 15,-4 5 18-15,0-3 7 0,1 2 5 16,6 8-11-16,-10-7-12 0,10 7-15 0,0 0-13 16,0 0-12-16,0 0-11 15,0 0-7-15,-14 32-5 0,11-11-3 0,-7 11-3 16,7 0 3-16,0 5-4 0,3 1-6 16,0 2 0-16,-4 14-8 0,8 0-6 15,-1-12-1-15,0 11-3 0,4-13-7 0,-4-5-5 16,0-9 0-16,1-2-4 0,-1 1-3 15,-3-5-3-15,7 0 4 0,-7-9 1 0,3 3 22 16,1-4 27-16,2-2 20 0,-6-8-13 16,0 0-8-16,0 0 0 0,0 0-14 0,0 0-8 15,0 0-2-15,-13-49-1 0,-1 23-18 16,11-10 8-16,0 4-10 0,-10-18-9 0,2 0 5 16,5 0-8-16,3 3 2 15,-4-6-10-15,7 0 3 0,0 9-9 0,0 6 4 16,3 2 0-16,1 7-7 0,-1 1 8 15,0 3-10-15,0 6-5 0,4 1 1 16,0 0 0-16,3 11-4 0,0-3 2 0,0 10 12 16,-10 0-7-16,33 7-1 0,-10 3-4 15,7 9 5-15,-3 2 1 0,6 8 0 0,5 4 2 16,-13 2-8-16,13-3 7 0,-12 7-4 16,0-10 5-16,-2-1-9 0,-4-3 10 0,0-3-8 15,0-1-3-15,-7-4-28 0,1-2-29 16,-1-5-27-16,-3 2-37 0,0-1-31 0,0-1-40 15,-3-3-51-15,0-3-42 0,2 0-45 16,-9-4-73-16,0 0-109 0,21 0-76 16,-21 0 64-16,6-8-424 0,4 1-430 15</inkml:trace>
  <inkml:trace contextRef="#ctx0" brushRef="#br0" timeOffset="176626.41">20329 7404 2773 0,'0'0'11'0,"7"-14"21"16,-7 2 21-16,3 1 21 0,-3 11 7 0,0-17 13 16,4 7 3-16,-4 10 0 0,0-12 12 15,0 12-10-15,0-13 4 0,0 13-5 0,0 0-12 16,0-11-7-16,0 11-5 0,0 0-10 15,0 0-11-15,0 0-1 0,-47 24-7 0,27-10-6 16,-3 4 2-16,-21 8-4 0,8 3-6 16,-1 0-4-16,-10 5 0 0,7-5-5 15,7 4 0-15,-10-1-2 0,-1 0-4 16,-2-1 2-16,9-1 1 0,3-1-1 16,1-5 7-16,14-7-7 0,-5 1 4 0,4-3-1 15,4-5 14-15,2-2 10 0,1 3 12 16,2-5 15-16,2-2 15 0,9-4 11 0,-13 8-4 15,13-8-4-15,-17 3-9 0,17-3-10 16,0 0-6-16,-27-18-5 0,20 4 4 16,1-4-15-16,6-7-4 0,0-8-6 0,3-17 3 15,10-7-12-15,1-2 0 0,2-10 0 16,1 9 2-16,-4 5-12 0,1 5 8 0,-8 9 3 16,4 12 3-16,-2 4 10 15,-2 2-4-15,4 3-1 0,-7 5 7 0,3 0-20 16,2 5-2-16,-8 10-9 0,13-4 6 15,-13 4 1-15,20 19-11 0,-4 3 8 0,8 16-2 16,-1 5 3-16,1 4-9 0,2 3 5 16,-3 0-2-16,11 10 5 0,-8-10-7 0,1-3 2 15,-6 3 13-15,4-4-23 0,-8-3 4 16,1-8 4-16,-6-8-9 0,1-7 17 16,-2-1-10-16,-4-2-6 0,2 0-17 0,-6-5-23 15,8 1-19-15,-8-5-29 0,4 0-30 16,-4-2-57-16,-3-6-61 0,0 0-72 0,3 5-55 15,-3-5-93-15,0 0-148 0,0 0 3 16,0 0 60-16,-13-30-446 0,13 20-460 0</inkml:trace>
  <inkml:trace contextRef="#ctx0" brushRef="#br0" timeOffset="177660.05">20530 6967 2907 0,'0'0'44'16,"0"0"21"-16,0 0 16 0,0 0 3 16,0 0-1-16,19-20-5 0,-19 20 20 0,41 13-1 15,-8 2 8-15,10 10 15 0,-3 7 2 16,17 14 0-16,-4 4 2 0,4 7 2 0,-14 0-13 16,-7 5-6-16,-2 3-9 0,-4 2-9 15,-10-11-9-15,-7 5-5 0,-6-4-2 16,3 1-8-16,-10-15-9 0,-10 14-6 0,0-6-25 15,3-13-43-15,1-2-34 16,-7-7-41-16,-7-1-46 0,6-10-71 0,1-1-46 0,-4-8-67 16,1-3-72-16,2-6-159 15,14 0 46-15,-20-14 56 0,20 0-258 0,-3-8-203 16</inkml:trace>
  <inkml:trace contextRef="#ctx0" brushRef="#br0" timeOffset="177959.86">21499 6919 2202 0,'10'-19'142'0,"-2"1"16"16,-2 5-7-16,0 1 1 0,-6 5-13 15,7-1-11-15,-7 8-17 0,0 0-12 16,0 0-14-16,0 0-6 0,0 0-5 16,0 0-5-16,3 36-6 0,-6-10 2 0,0 10 12 15,-4 14 22-15,-20 17 6 0,14-9 5 16,-10 9 2-16,-1 1-2 0,5-14-6 0,5-4-3 15,4-10-9-15,7-5-15 0,0-4-3 16,3-5-3-16,0 3-7 0,3-8-4 0,10 3-2 16,1-5-2-16,-1 2-8 0,10-6 1 15,7 0 7-15,4-2-17 0,2-3-1 16,4-6-8-16,1 0-38 0,8 0-55 0,1-8-81 16,17 0-120-16,-7-10-138 0,3-4-207 15,-3 0 22-15,13-14 77 0,-2-1-429 16,-5-5-418-16</inkml:trace>
  <inkml:trace contextRef="#ctx0" brushRef="#br0" timeOffset="178477.41">23043 6954 2833 0,'-4'-14'101'0,"4"14"15"0,-6-12 6 0,6 12 2 16,-7-13-6-16,7 13 0 0,-7-12-4 15,1 6-8-15,6 6-19 0,-17-5-1 16,17 5-14-16,0 0-6 0,-40 12-6 0,20-5-5 16,-10 11-4-16,-14 10-12 0,5 1-4 15,-1 4-5-15,-4 1 4 0,4-1-2 16,-3 3 1-16,3-1-2 0,-3-2 7 0,3 2-4 16,-4-6 4-16,8-1-5 0,3-6-3 15,9-1 10-15,0-6 8 0,5-1 7 0,5-3 13 16,1-1 16-16,-1-3 16 0,1 1 5 15,4-6-1-15,9-2 2 0,-24 2-11 16,24-2-11-16,-20-12 3 0,10-1-16 16,-3-6-3-16,3-6-11 0,3-14 1 15,4 3-9-15,6-24-1 0,0-2-11 0,7-16 1 16,1 3-11-16,5-3-5 0,-6 17-4 16,10-10 14-16,-9 17-3 0,-2 4 28 0,1 11-4 15,-4 9 21-15,-1 5-3 0,1 2-11 16,0 7-5-16,-2-1-4 0,-1 9-10 0,3-1-7 15,-6 9-2-15,0 0-10 0,0 0 9 16,35 23-2-16,-23 0-2 0,12 15-5 16,-5-1 5-16,8 9-4 0,-3 4-8 0,9 14 8 15,0-4 2-15,-3 2-12 0,0 1 9 16,-6-12-4-16,-1-1-11 0,4-1-30 0,-7-2-42 16,3-4-47-16,-10-14-48 15,4 2-45-15,-4-9-51 0,1-1-70 0,-4-2-74 16,-1-9-76-16,-4 0-124 0,1-2-42 15,1-8 61-15,-7 0-491 0,0 0-544 0</inkml:trace>
  <inkml:trace contextRef="#ctx0" brushRef="#br0" timeOffset="179910.74">22679 5510 3059 0,'11'-7'-62'0,"-2"-1"23"0,1 5 14 16,-10 3 12-16,33 8 21 0,-6 2 7 0,20 12 10 16,20 16 16-16,6 3 15 0,-3 13 8 15,10 9-3-15,-3 1 9 0,13 22-12 0,-20-14 0 16,-10 6 2-16,-3 1-14 0,-8 6 3 15,-8 5-5-15,-11-3 1 0,-11 1-8 16,2-3-1-16,-18 5 3 0,0-3-22 0,-16-3-26 16,-7-2-41-16,-4-2-52 0,-6-9-56 15,-3-3-78-15,-4-7-90 0,7-16-168 0,-3-2 54 16,0-10-218-16,9-8-154 16</inkml:trace>
  <inkml:trace contextRef="#ctx0" brushRef="#br0" timeOffset="183159.94">25613 13749 1957 0,'0'0'59'0,"-14"-16"18"16,5 3 19-16,-1 1 7 0,2-5 7 16,5 0 10-16,0 2-8 0,-3 1-4 15,6-1-7-15,0 0-17 0,0 2 0 0,0 2-6 16,6 0-2-16,4 1-18 0,4-1-6 16,-5 10-10-16,12-5-7 0,2 9 1 0,7 1-8 15,-4 7 7-15,21 9 0 0,-7 5-8 16,1 1-9-16,-8 5 4 15,0 5-10-15,-6 1 16 0,-5 2-19 0,-1 1 17 16,-8 6-9-16,-6-8 4 0,0-6-11 16,-7-6 1-16,-4 3 0 0,-2 3 10 0,-2-7 11 15,-4-3 7-15,-9 3 15 0,5-8-5 16,-7-3 10-16,-1-3-3 0,-6-3 0 16,0-5 3-16,0-6-8 0,0-1-8 0,-3-7 3 15,-4-1-6-15,7-5-8 0,-6-8-1 16,9 3-2-16,3 1-2 0,5-4-7 0,5 4-7 15,8 0-8-15,-1-4-18 16,7 0-29-16,3-4-42 0,4 0-39 0,20-9-45 16,-1-2-43-16,8 1-53 0,-1 2-73 15,10 1-155-15,1-2 7 0,16-1 48 16,-3-4-177-16,3 3-112 0</inkml:trace>
  <inkml:trace contextRef="#ctx0" brushRef="#br0" timeOffset="183710.5">27413 13097 1873 0,'0'0'89'0,"-16"-14"13"15,8 3 7-15,2 4 4 16,6 7 2-16,-4-20 0 0,4 9-6 0,0 11-14 15,4-19-18-15,-1 9-2 0,3 2 1 16,2 2-12-16,5 2 0 0,-13 4-2 16,27-4-16-16,-7 8-11 0,-1 6-3 0,5 2 4 15,-1 6-1-15,1 5-5 0,2 17-2 16,-3 0 1-16,-9-5-3 0,-4-3-13 0,-7 5 9 16,0 1 1-16,-6-2 6 0,-3-3-1 15,-8 16-4-15,1-6 12 0,-4-11 5 16,1-7 13-16,-5-3 3 0,-6-1-2 0,8-7 0 15,-8-2-2-15,4-5-2 0,-1-1 0 16,2-12-4-16,-8 2-8 0,-5-8-7 0,10-8-8 16,-13-8 8-16,8-8-13 15,7 10-4-15,10-5-4 0,3 2 5 0,0 1-18 16,7 3-11-16,3-5-37 0,3-1-36 16,10-1-44-16,1 3-40 0,9-10-49 15,0 0-87-15,10 3-145 0,4 3-50 0,7 0 60 16,8-1-203-16,-1 2-141 0</inkml:trace>
  <inkml:trace contextRef="#ctx0" brushRef="#br0" timeOffset="184110.43">28919 12150 2073 0,'-9'-13'209'0,"-2"3"33"16,5 3 19-16,6 7 11 0,-13-8-5 0,13 8-23 15,-11-4-32-15,11 4-20 16,0 0-29-16,0 0-14 0,0 0-16 0,0 0-11 15,0 0-10-15,4 39-12 0,6-16-7 16,3 4-15-16,-2 6-6 0,5 12-7 0,4 0-4 16,-4 5-8-16,8 2 7 0,-7-4-13 15,2 4-7-15,-2-2 1 0,-1-6-4 16,5 2-3-16,-4-3 2 0,2-3-6 0,-2-8-12 16,-4-7-32-16,-9-2-42 0,6-3-43 15,0-3-44-15,-4-4-41 0,4-1-52 0,1-2-48 16,-5-7-86-16,4-3-128 0,-10 0-82 15,17-3 71-15,-4-3-356 16,1-2-349-16</inkml:trace>
  <inkml:trace contextRef="#ctx0" brushRef="#br0" timeOffset="184460.57">29826 12202 2557 0,'10'-22'35'15,"0"1"16"-15,4 3-1 0,-1 2-2 16,4 3 0-16,-1-4-10 0,4 6 8 0,0-1-1 16,0 5-5-16,0 0 5 0,3 4-13 15,1 3 0-15,-1 4-7 0,4 3-1 16,3 11-3-16,-6 0 3 0,-2 5-5 16,-1 4 4-16,-5 12 0 0,-2-3 1 0,-11-4-7 15,0 6-5-15,-3-1 4 0,-10 13 3 16,-4-4 0-16,-5-6 3 0,-4-1-14 15,-1-11 9-15,-3-6 4 0,0-4 12 0,5-8 4 16,-2-2-6-16,-3-8-6 0,1-8 4 16,-1-2-9-16,-3-8-3 0,4-4 13 15,-4-7-7-15,6-2-6 0,4 6 4 0,7-2 1 16,2-1-7-16,-5 1 3 16,13 4-20-16,-3-2-19 0,1 5-35 0,5 1-48 0,8 1-58 15,-2 3-59-15,1-1-106 16,7 2-162-16,5-1 35 0,1 1-194 0,7 3-143 15</inkml:trace>
  <inkml:trace contextRef="#ctx0" brushRef="#br0" timeOffset="191010.76">27590 14252 2003 0,'-14'-22'145'15,"7"1"12"-15,-2 2 15 0,-5 3 20 16,7 7 0-16,1-1 8 0,-1 0-12 0,7 10-13 15,-6-11-17-15,6 11-5 0,0 0 13 16,0 0 11-16,13 31 1 0,4-5 0 16,9 10-10-16,-3 7-8 0,4 3-13 0,6 15-17 15,1 3-2-15,-4 4-23 0,0-3-1 16,3 1-7-16,-3-1-12 0,-10-12-9 0,4-6-10 16,-5-3-10-16,5-3-4 15,-7-9-25-15,-4-9-22 0,0-3-32 0,-3-5-27 16,0-4-21-16,-3 0-19 0,0-5-50 15,3-5-68-15,-10-1-94 0,16-12-111 16,-2-5-175-16,-5-5-1 0,5-9 51 0,2-13-405 16,5-5-426-16</inkml:trace>
  <inkml:trace contextRef="#ctx0" brushRef="#br0" timeOffset="191543.65">29319 13824 2705 0,'4'-12'-35'0,"-1"-5"33"0,-3-1 25 0,11-7 22 16,-2 3 9-16,1-9 13 15,1 4 3-15,5 0 5 0,4 2 5 0,-4 2-6 16,1 9-3-16,-1-3-10 0,8 6 0 15,-4 6-2-15,4 2-7 0,-5 8 6 0,2 8-4 16,9 5 0-16,-7 1-6 0,7 19 7 16,-10 2-6-16,-3 7 2 0,-4 3-8 15,-10 3 2-15,-3 4-14 0,-7-4 5 0,-2-3 11 16,-8-3-5-16,-7-1 5 0,-2-5-5 16,-1-3 2-16,-6-5-7 0,0-13-4 15,6-5-3-15,0-5 11 0,1-10-11 16,-1-3 0-16,-3-1-6 0,-4-13-7 15,-13-8-2-15,4 0 1 0,13-7-7 0,0 0-2 16,7 4 1-16,7 3-10 0,5 3-24 16,1 0-36-16,4-3-35 0,6 3-43 0,6-3-55 15,15-17-57-15,-2 10-72 0,11-7-146 16,8 2-34-16,17-9 49 0,2 0-217 16,0 2-168-16</inkml:trace>
  <inkml:trace contextRef="#ctx0" brushRef="#br0" timeOffset="191943.79">30603 13050 2032 0,'3'-9'73'0,"1"2"23"15,2-2-1-15,0-1-1 0,2 3 0 16,2 1-4-16,-1-1-4 16,-9 7 3-16,27-4-8 0,-27 4 0 0,33 9-6 0,-12 3-2 15,-5 3-3-15,4 8 4 16,4 11-8-16,-11-2-3 0,1-3 3 0,-8 6-6 16,-3 0 5-16,-3 0 1 0,-3 2 1 15,-11 9 6-15,1-13 0 0,4 1-3 16,-9-9-4-16,2-3-2 0,-1-4-2 0,0-8-3 15,1-8-7-15,-4 1-4 0,-3-8-8 16,3-5-14-16,-1-8 4 0,-2 1-1 16,3-5-13-16,3-6-19 0,1 0-9 0,2 1-14 15,1 2-35-15,4 0-16 0,1 2-33 16,5 4-34-16,3-2-45 0,0 4-57 0,0-3-82 16,3 3-152-16,0-1-2 15,5 5 45-15,-2-2-165 0,1 5-101 16</inkml:trace>
  <inkml:trace contextRef="#ctx0" brushRef="#br0" timeOffset="192560.76">26480 15345 1769 0,'3'-25'26'0,"0"4"18"0,0 2 12 16,1 4 2-16,-1-1-3 0,0 4 0 16,8 2 1-16,-2 6 4 0,-9 4-4 15,27-3 3-15,-27 3 1 0,33 21 6 0,-15-2-3 16,4 20-10-16,-11-5 5 0,-5 16-9 16,1 2 1-16,-7-10-9 0,-4-3 7 15,-5 15-11-15,-2-4 9 0,-5-8 4 16,-8 1-7-16,-6-8 13 0,7-13-12 15,3-4-7-15,-3-7 3 0,-4-4 0 0,4-6-2 16,3-5 2-16,-3-6-9 0,-14-19-11 16,4-4 1-16,13 1-10 0,7 7 2 0,-4-14-4 15,7-1-30-15,10 8-24 0,-3 4-29 16,9-4-34-16,1 3-46 0,5 0-61 16,2 7-60-16,2-3-122 0,8 5-7 0,3 5-163 15,0 5-67-15</inkml:trace>
  <inkml:trace contextRef="#ctx0" brushRef="#br0" timeOffset="193077.69">26312 16920 1632 0,'0'0'-16'15,"0"0"6"-15,0 0 11 0,0 0 13 0,0-33 13 16,14 13 9-16,13-17 8 0,10-6 1 15,16-7 7-15,7-14 12 0,29-24-5 16,25-5-2-16,9-1-3 0,21-5-7 0,13-1-9 16,20 0 0-16,9-4-5 0,53-36-5 15,-55 34 1-15,67-27 1 0,-62 33 3 0,65-31 2 16,2 6-1-16,1-1 4 0,-7 1-2 16,-54 25 2-16,54-25 3 0,-60 32-2 15,1-3-6-15,2-4-3 0,-6 10 1 16,-7-6-4-16,-3 9-3 0,-11-2 1 15,-13 5-7-15,-9 12-3 0,-14 3 0 0,-7 8 4 16,-36 13 0-16,-8 8-10 0,-25 11 2 16,-8 1 3-16,-8 9 7 0,-16 6-6 15,2 2-3-15,-7 2 2 0,-8 4-12 0,-2 0-20 16,-7 5-21-16,0 0-27 0,0 0-24 16,0 0-39-16,0 0-56 0,0 0-86 0,-63 15-155 15,33-8-161-15,-10 3-88 0</inkml:trace>
  <inkml:trace contextRef="#ctx0" brushRef="#br0" timeOffset="194194.58">25043 16167 1799 0,'-16'-22'107'0,"-5"1"24"0,8 2 19 0,-1 4 9 16,5-1 33-16,-5 4 9 0,1 2 11 16,6 0-8-16,-6 3-15 0,3 2-18 0,10 5-21 15,-14-7-14-15,14 7-17 16,0 0-10-16,-16 19-12 0,13-1-7 0,-1 3-13 16,4 8 0-16,4 9-12 0,-1 16-5 15,7-1-2-15,-4 4-6 0,1-2-6 16,3-2-1-16,0-3-4 0,-3-8-2 0,9 2-5 15,-2-1-6-15,-1-12-1 0,-6-6-4 16,-1-6 6-16,5-1-11 0,-8-5 9 0,3-3 2 16,4-1 0-16,-7-2 9 0,-3-7 5 15,11 6-3-15,-11-6-6 0,0 0-1 16,0 0-3-16,0 0-2 0,-11-42-3 0,8 17-4 16,-10-8-1-16,-4-12 0 15,4-5-7-15,0-5-1 0,-1 3 5 0,5-6-2 16,2 1-3-16,0-1 2 0,4 1 0 15,-1 0-4-15,8 1 3 0,-1 12 3 0,4-6 3 16,-7 14-1-16,3 5 3 0,7 6-7 16,-10 9-5-16,7 0-4 0,-1 4 3 15,8 6-3-15,-1 2 6 0,7 4-8 0,-20 0 1 16,51 8 3-16,-18 5-1 0,16 6 2 16,-5 6-1-16,2 3 0 0,-2 1 5 0,2-1-1 15,-6 1-7-15,1 2 1 0,-5-1 1 16,4-5 4-16,-10 0-6 0,-6-11 4 15,-7 3-4-15,2-5 5 0,-5-2-4 0,-4-3 5 16,2 1-3-16,-1-1 2 0,-1-1 1 16,-4 1-5-16,-6-7-7 0,14 5-12 15,-7-3-21-15,-7-2-34 0,0 0-39 16,0 0-48-16,0 0-46 0,0 0-54 0,0 0-50 16,0 0-64-16,16-10-99 0,-16 10-104 15,4-4 43-15,-4 4-378 0,0 0-389 0</inkml:trace>
  <inkml:trace contextRef="#ctx0" brushRef="#br0" timeOffset="196393.76">31346 14474 2648 0,'7'-29'0'0,"2"6"29"0,5 0 1 16,-1-2 22-16,1 9 0 0,6-2-9 16,-3 2 11-16,6 4 0 0,-3 8-8 0,10-5 12 15,-4 12 0-15,8 3-9 0,10 10 5 16,-8 1-5-16,7 12-4 0,-10 3 7 15,-3 7 2-15,0 3-9 0,-6-1 3 0,-4 7 13 16,-13-8-6-16,-7-3 9 0,-4 16-8 16,-6-3 2-16,-10-3 7 0,-10-5-3 0,-6 1-6 15,-11-5 2-15,-4-8-9 16,2-8 4-16,-8-6-6 0,4-9-5 16,10-7 3-16,-21-10-9 0,8-11-6 0,2-5-7 15,11-9-4-15,3-4-9 0,6 3-3 16,11-4-1-16,0-1-23 0,9 7-36 0,11 3-37 15,3 2-35-15,10-2-36 0,-6 4-37 16,15-12-36-16,-2-3-51 0,7 16-91 16,-8 2-110-16,7 3 43 0,1 0-222 0,-8 2-160 15</inkml:trace>
  <inkml:trace contextRef="#ctx0" brushRef="#br0" timeOffset="197227.6">30116 15140 2005 0,'-3'-18'99'0,"0"8"17"0,-5 3 38 16,5-1 13-16,3 8 9 0,-10-13 0 16,10 13-9-16,0 0-6 0,0 0 21 0,0 0 20 15,0 0 11-15,24 46-3 0,-11-24 14 16,4 9-3-16,10 1-4 0,-1 11-10 0,4-3-13 15,0 2-19-15,0 1-4 16,-7-3-19-16,1-1-21 0,-1-2-20 16,-3-9 2-16,-3-3-11 0,-1-3-6 0,-2-5-16 15,-1 4-12-15,-2-6-7 0,-2-1-16 16,-2-3-29-16,-1-3-26 0,2-2-19 0,-2 2-35 16,-6-8-49-16,0 0-66 0,0 0-69 15,0 0-50-15,0 0-75 0,-14-37-91 16,1 15-153-16,4-8 8 0,-5 3 61 0,-6-15-425 15,0 6-450-15</inkml:trace>
  <inkml:trace contextRef="#ctx0" brushRef="#br0" timeOffset="198594.79">28610 15987 2880 0,'-10'-10'75'0,"-1"6"31"0,11 4 31 0,-13-8 9 15,13 8 13-15,-9-9-8 0,9 9-8 16,0 0-10-16,-14-4-14 0,14 4 1 16,0 0 10-16,0 0 9 0,0 0 7 15,0 0 1-15,23 28 6 0,-13-18-5 16,1 2 0-16,-2 6 0 0,4-1-19 0,1 2-6 15,2-1-26-15,1 7 5 0,-7 3-21 16,7 0 9-16,-4-2-30 0,1 5 4 16,-1-1-9-16,0-2 0 0,1 0-5 0,-1-2 0 15,-3 2-18-15,0-7-23 0,-4-2-29 16,4 1-43-16,4-8-40 0,-1 6-39 0,-2-8-36 16,-5 0-48-16,4 1-42 0,4-4-36 15,-2-2-61-15,-5-5-71 0,-7 0-146 16,17-11 9-16,-14 2 58 0,-3-4-352 0,-3-8-352 15</inkml:trace>
  <inkml:trace contextRef="#ctx0" brushRef="#br0" timeOffset="199294.67">27636 16545 2479 0,'-7'-8'-38'0,"-2"1"28"15,5-3 28-15,1-4 12 0,3 0 14 0,0-4 11 16,3 0 7-16,7-1 8 0,7 2 3 15,3-4 1-15,6 7-4 0,11 2-2 16,-4 6-3-16,8 6-7 0,2 6-3 16,14 11-5-16,-1 5 8 0,-9 8-13 15,-7 5-9-15,10 15 5 0,-20-7-11 0,-13 4 4 16,-1 6-1-16,-5-6-4 0,-16 9-7 16,-4-9 15-16,-15 0-10 0,-9-8-16 0,-7-8 13 15,-7-3-1-15,-2-8-1 0,5-7-6 16,4-12 5-16,0-5-7 0,-20-10 0 15,10-7-8-15,-3-12 4 0,13-2-5 0,3-5 5 16,10-6-18-16,8 0-20 0,5-4-8 16,17 5-27-16,4-3-27 0,13-2-41 15,7 7-31-15,0-1-46 0,6 1-60 16,7 8-108-16,-1 6-73 0,8 4-222 16,1 0-166-16</inkml:trace>
  <inkml:trace contextRef="#ctx0" brushRef="#br0" timeOffset="200611.54">28502 17373 1976 0,'-13'4'25'0,"4"-1"13"0,9-3 3 15,-14 7 3-15,14-7 3 0,0 0-1 16,0 0 2-16,0 0-7 0,0 0 10 16,0 0 12-16,41-42-1 0,8-4 14 0,17-5-5 15,18-10 15-15,43-27 7 16,7-5-12-16,29-14-1 0,0-7-2 0,64-41-19 15,3-1 16-15,3 2-23 0,-3-1-1 16,7 7-10-16,-4-2 2 0,0 13 3 16,-49 27-12-16,53-27 5 0,-61 37-7 0,-12 4-2 15,-5 7-13-15,-16 3-1 0,-15 11 9 16,-39 18-15-16,-6 10 11 0,-10 5-13 0,-26 13 6 16,1 7-5-16,-15 2 12 0,-11 9 2 15,-4 4-15-15,-6 2 14 0,-4 3 6 16,-8 2-3-16,0 0-9 0,0 0-2 0,-34 39 3 15,-3-8-2-15,-23 12-1 16,-10 1-7-16,-13 9 4 0,-11 0-1 0,-32 13 0 16,-4 9-2-16,-3 3-1 0,-11 5 6 15,-2-3-6-15,-8 7 3 0,-6 1 10 16,-3 2-14-16,-10 0-8 0,-4 5 18 0,-7 7-11 16,-2 4-4-16,2 1-6 0,8-13 2 15,-4 5 4-15,10-5 8 0,10-6-4 16,7-1 17-16,6-6-1 0,17-6 3 0,10 1-4 15,30-20-3-15,10-9 6 0,11-4 0 16,18-11-3-16,12-10 0 0,9-4 2 16,6-5-1-16,14-6-2 0,6-7 3 0,4 0-3 15,0 0 4-15,0 0-10 0,57-47 6 16,3 2-2-16,17-1-5 0,13-8-1 16,34-21-3-16,9-3 3 0,6-4-8 15,8-11 5-15,9 0 1 0,1 0-2 0,4-3-1 16,2-4-9-16,-10 7 7 0,7-1-1 15,-10 1 6-15,-6 0-7 0,-8 8-2 16,-9 3 5-16,-10 10 0 0,-31 15-2 0,1 7-2 16,-11 4 4-16,-6 9-3 0,-23 6-7 15,-1 6 2-15,-16 6 5 0,-3 2-3 0,-6 6-5 16,-5 4 1-16,-2 4 5 0,-14 3 3 16,0 0 1-16,13 13-11 0,-13-13-1 15,-13 33 8-15,-17 13-2 0,-14 15 7 16,-6 6 0-16,-19 5-1 0,-29 31-2 15,-5-2-3-15,-3 10 4 0,-14 7-1 0,-10 7-4 16,-4-3 4-16,-5-2-1 0,-5-2 6 16,11 0-2-16,-4-4 1 0,4 1 0 15,9-11-7-15,11-5 2 0,0-12 1 0,6-9 4 16,34-18 1-16,-1-9-1 0,17-8-1 16,11-7-1-16,9-11-10 0,7-5-5 0,10-13-11 15,4-2-3-15,5-10-51 0,11 5-46 16,0 0-30-16,7-32-50 0,10 7-63 15,10-15-98-15,-1-8-166 0,14-17 47 0,7 0 46 16,-1-7-190-16,2 2-124 0</inkml:trace>
  <inkml:trace contextRef="#ctx0" brushRef="#br0" timeOffset="202965.02">20339 8694 1967 0,'-19'-12'159'0,"5"5"18"0,-6 0 11 16,3 1-18-16,4 6 6 0,13 0-23 0,-36 13-11 15,12 6-13-15,1 17-6 0,-4 9 2 16,3 5-6-16,5 18-6 0,13-4-9 0,1 4-4 16,16 14 0-16,5 1-5 0,8 2-3 15,-1-3-3-15,17-4-9 0,-7-6-5 16,4-10-6-16,0 4-4 0,6-16-14 16,-6-10 6-16,-4-10-9 0,-3-9-2 0,-3-7 1 15,-7-7-6-15,-1-4-1 0,2-9-4 16,-4-3 1-16,-1-7-4 0,-2 4-5 15,-8-10-5-15,-2-3-2 0,-11-9-3 0,-4 5 3 16,-5-11 0-16,-7-2-3 0,-1-1-5 16,-6 8-4-16,3 8 2 0,8 4-4 0,-5 5-8 15,7 6-18-15,1-1-30 16,-1 6-36-16,4 2-32 0,0 3-48 0,-4 4-41 0,17-2-31 16,-27 5-21-16,18 1-34 15,2 1-32-15,0 0-72 0,7-7-102 0,-7 11 42 16,7-11-270-16,0 0-217 0</inkml:trace>
  <inkml:trace contextRef="#ctx0" brushRef="#br0" timeOffset="203261.72">20802 8844 2145 0,'14'-32'48'16,"-4"5"21"-16,-4 4 11 0,5 4 9 0,-8 1 2 15,4 3-3-15,-1 2 3 0,-3 3-3 16,5 5-15-16,-8 5-2 0,0 0 1 15,0 0 16-15,0 0 13 0,16 37 11 16,-16-12-2-16,-3 11-3 0,3 2 13 0,-10 13 2 16,7 6 2-16,-8 4-2 0,-8 12 2 15,5-21-2-15,4 4-8 0,-4-6-10 16,11-11-10-16,3-11-12 0,-3-3-5 0,3 0-7 16,3-5-6-16,8 0 0 0,-5-2-7 15,15-10-4-15,-2 1-5 0,8 0-3 0,0-3-3 16,6-5-3-16,3-2-15 0,11 1-32 15,17-7-51-15,-1-4-67 0,3-3-93 16,1-4-78-16,13-7-26 0,7-6-61 16,-1-3-184-16,1-7 56 0,0 2 56 0,-4-11-320 15,-6 0-266-15</inkml:trace>
  <inkml:trace contextRef="#ctx0" brushRef="#br0" timeOffset="203777.64">22593 8535 2411 0,'0'0'147'16,"0"0"7"-16,0-13-4 0,0 13 10 16,0-12-18-16,0 12 3 0,0 0-3 0,-7-13-3 15,7 13-2-15,0 0-14 0,-7-10-6 16,7 10-17-16,0 0-10 0,-36 18-11 0,15-5-6 16,-1 1-6-16,-5 5-2 15,-14 15-11-15,-2 0-1 0,-10 15-6 0,-4-5-2 16,4 6-6-16,-7 0 1 0,0 0-4 15,4-5 2-15,-1-1-1 0,0-1 0 16,14-11 9-16,6-1 9 0,7-6 6 0,7-7 19 16,6-6 19-16,-3 1 26 0,6-3 17 15,5-8-9-15,-4 1-12 0,13-3-8 0,-27-5 4 16,13-8-16-16,1-8-5 0,7-5-9 16,-5-23-4-16,11-8-21 0,3-2-4 0,8-25-15 15,5 1 9-15,1 0-13 0,-1 5-3 16,11 3-1-16,-16 19-3 0,5 6 8 15,-6 14 0-15,0 6 8 0,-3 7-5 0,-1 5-15 16,-6 6 4-16,7 5-6 0,3 1 1 16,-10 6 1-16,27 13-4 0,-7 6 4 15,3 20 2-15,7 8-12 0,10 16 4 16,-7 12-6-16,0-6 8 0,8 6-6 0,-8-1 9 16,7-5-3-16,-3-5-5 0,-4 4-3 15,0-5-3-15,-3-13 5 0,-3-7-7 0,3 0 4 16,-10-11-7-16,-4-7-38 0,1-3-25 15,-4-4-28-15,1-3-35 0,-4-2-22 0,-4-6-34 16,-1-6-53-16,-5-1-66 0,0 0-72 16,0 0-57-16,0 0-76 0,0 0-189 15,-11-36 69-15,8 15 64 0,-7-1-488 16,7-7-514-16</inkml:trace>
  <inkml:trace contextRef="#ctx0" brushRef="#br0" timeOffset="206394.92">8556 9412 2916 0,'-17'-15'-87'0,"4"3"45"0,-4 2 21 16,1 3 13-16,-1-1 11 15,-2 8 4-15,-2 0-6 0,-2 2 4 0,-4 8-1 0,-19 18 2 16,-1 7 2-16,-10 12 1 0,1 11 1 16,2 3 3-16,4 7 6 0,1 13-3 15,5 4 7-15,4 5-8 0,7 10 2 16,6 1 7-16,3 7-1 0,11 1-3 16,-1 3 0-16,11 2 4 0,6 7 0 0,15 23 0 15,2-9 7-15,6-3 1 0,14-1-7 16,-3-12 9-16,12 5-6 0,-5-31 2 0,7-10 5 15,-5 6-9-15,4-13-2 0,3-2-1 16,4-6 3-16,-1-10-6 0,8-4-5 16,-1-8 21-16,-3-4-10 0,7-5 10 15,-1-2-6-15,-6-13-1 0,3-8 1 16,5 3 0-16,-5-9 8 0,0 3-4 0,-6-5 3 16,-7-6-5-16,-3 1-1 0,2-5 3 15,1-1-10-15,-2 0-6 0,-9 0 1 0,4-1 6 16,-13 2-13-16,4-1 10 0,2-5-14 15,-2 4 0-15,-5-1-8 0,-5 0-39 0,-1-1-55 16,1 5-41-16,0-4-48 0,-5 0-31 16,-8-1-47-16,2-2-130 0,-4-2-62 15,-2-6 35-15,-7 1-192 0,-4-5-109 0</inkml:trace>
  <inkml:trace contextRef="#ctx0" brushRef="#br0" timeOffset="206694.9">9363 11701 1901 0,'-10'-1'121'0,"-4"-4"12"16,14 5-10-16,0 0 0 0,-16-5-11 16,16 5-23-16,0 0-7 0,0 0-12 0,0 0 6 15,0 0 4-15,0 0-3 0,0 0-20 16,80 11-3-16,-47 6 1 0,24 8 4 0,9 8 5 16,5 7 16-16,2 3-14 0,-7 6-1 15,-6 2 8-15,-6 6-2 0,-4 4-17 16,-10 2 3-16,-7-1 20 0,-9-9-14 0,-8 1-1 15,-5 7 3-15,-8-1-14 16,-6-6-4-16,-8 2 5 0,-5-6-10 0,-14 10-2 16,6-20-15-16,-12 0-19 0,6-5-37 15,-4-3-30-15,1-4-41 0,3-6-41 0,10-4-34 16,3-6-38-16,1-2-49 0,2-2-79 16,1-3-143-16,3-3 41 0,3-2-237 15,7 0-177-15</inkml:trace>
  <inkml:trace contextRef="#ctx0" brushRef="#br0" timeOffset="207677.78">16826 11930 2107 0,'-30'-4'112'15,"10"0"11"-15,0-2 24 0,0 2 9 16,-3 4-9-16,6-4-7 0,-3 4 0 0,0 0-24 15,0 1 13-15,-4 2-19 0,-1 5-8 16,4 5-13-16,-9 5-8 0,0 15-8 0,13-1-6 16,-6 11-2-16,13 3-17 0,0 4 3 15,7 4-11-15,9 3-3 0,4 7 4 16,4-4-11-16,6-9-4 0,6 3 3 16,4-8-6-16,-3-3 5 0,6 0 1 0,-3-12-3 15,-3-9-3-15,3-5 6 0,-10-5-8 16,4-6 9-16,-5-6-1 0,8-6-1 15,-3-6-1-15,2-5 6 0,-3-8-7 0,-6-3-2 16,7-12-1-16,-18-10 1 0,4 0 10 16,-10 8 12-16,-7-12 8 0,-2 4 5 0,-2 11 13 15,1 3 6-15,4 7 12 0,-8 0 18 16,4 8 2-16,4 4-4 0,3-1-19 0,-4 3-9 16,3 0-16-16,1 8 1 0,3 7-14 15,-7-7 4-15,7 7-7 0,0 0-6 16,0 0-7-16,14 29-5 0,-4-7 2 0,6 6 2 15,4 12-5-15,7 3-4 16,3 2-4-16,-3 5-7 0,3-6-5 0,3 2-36 16,-3-1-31-16,10-5-39 0,0-3-48 15,-6-5-37-15,-1-8-58 0,-7-5-40 0,4-6-49 16,-6-6-39-16,-4-4-81 0,-4-3-125 16,4-5 44-16,1-3-411 0,-5-7-422 0</inkml:trace>
  <inkml:trace contextRef="#ctx0" brushRef="#br0" timeOffset="207861.83">17576 12297 2783 0,'0'-7'44'0,"0"7"19"0,0-20 2 15,0 8 11-15,-3-5-4 0,10 1-17 16,-1-7 1-16,4 1-4 0,0-3-16 0,7-3 12 16,3 1-21-16,-4 4-4 0,1-2-9 15,7 6-57-15,-5-5-41 0,-2 6-42 0,7 3-39 16,-5 4-39-16,-2-3-30 0,-1 8-71 15,5 1-115-15,-8-1-204 0,1 5-121 16</inkml:trace>
  <inkml:trace contextRef="#ctx0" brushRef="#br0" timeOffset="208028.44">17866 12250 1839 0,'-13'30'27'0,"2"-2"18"16,5-6 5-16,3-5-1 0,-4-5 2 0,7 1 5 15,4-1 17-15,2-5 10 0,-3 2 16 16,-3-9 6-16,17 5-5 0,-17-5 0 0,0 0-14 15,43-15-6-15,-19 0-4 0,-4-5-10 16,0-1-8-16,13-8-7 0,-13-1-26 16,13-4-60-16,-12 2-64 0,-5 6-76 0,1-2-90 15,7-12-162-15,-2 0 28 0,2-1-186 16,6 2-85-16</inkml:trace>
  <inkml:trace contextRef="#ctx0" brushRef="#br0" timeOffset="208761.83">19330 11634 1806 0,'0'0'113'0,"10"-9"5"16,-4 2 33-16,-3-2-4 0,0 0 5 0,5-1 13 15,-8-4-2-15,0 14 2 0,0-14 17 16,0 14 2-16,-8-15-4 0,8 15-2 0,-6-13-16 15,6 13-14-15,-10-1-17 0,10 1-11 16,-33 10-10-16,9-2-12 0,1 9-11 0,-17 15-10 16,0 1-8-16,0 4-4 0,3 2-7 15,1-1-6-15,-1 2-3 0,1-1-9 16,3 5-3-16,-2-5-4 0,2 3-5 0,3-2 0 16,3-1 0-16,2-10-6 15,7-5 0-15,12-7-1 0,-4-2-7 0,-4 0-1 16,5-4 5-16,2 0 8 0,3-4 7 15,-6 0 10-15,10-7-1 0,-9 6-4 0,9-6-11 16,0 0 3-16,0 0-1 0,-21-20-2 16,18 5-6-16,-3-7 0 0,2-9-2 0,1-6-5 15,3-20 1-15,0-7 5 0,-3 0-8 16,6-6 3-16,-3 4-5 0,0 2 12 16,0 2 7-16,3 2 10 0,4 4 19 0,-7 15 5 15,-7 7 13-15,7 9 12 0,0 3 0 16,-3 3-2-16,3 1-10 0,0 5-23 0,0 2 1 15,0 11 7-15,10-7-22 16,-10 7-1-16,0 0 7 0,33 36-10 0,-20-7 9 16,11 17 4-16,12 14 3 0,5 1 0 15,-2 8 1-15,4-6-3 0,1-1-6 0,-1 1-5 16,1-6-4-16,-1-6-5 0,-3 3 2 16,-7-12 0-16,-9-4-7 0,6-5 7 0,-10-7-13 15,-4-5-37-15,-5-6-26 0,-2-2-34 16,1-1-30-16,1-5-25 0,-8-1-43 0,0-2-50 15,-3-4-70-15,0 0-70 0,0 0-68 16,0 0-96-16,0 0-148 0,0 0 79 0,0-32 59 16,0 18-466-16,0 3-482 0</inkml:trace>
  <inkml:trace contextRef="#ctx0" brushRef="#br0" timeOffset="210062.05">17486 13422 3020 0,'-26'3'78'0,"26"-3"26"16,0 0 11-16,-27-10 6 0,27 10 2 0,-21-3 0 16,21 3-10-16,-12 0-9 0,12 0-13 15,0 0-8-15,0 0-9 0,-7 15-11 16,10-2 0-16,10 9-9 0,11 16 0 16,-4 3-5-16,10 8-2 0,10 16 6 15,-7 4 9-15,0 6 10 0,4 6 4 0,4-6 3 16,-2 3 3-16,4-9-1 0,-2 1-5 15,-5-9-6-15,-6-11-6 0,0-6-2 0,-3-6-9 16,-4-8-6-16,-3-10 4 0,-7-2 0 16,4-2-1-16,0-7 6 0,-1-5 0 0,2-4-5 15,-18 0-6-15,36-21-2 16,-17 2-5-16,8-19-1 0,0 1-5 0,-16-1-4 16,5-6-8-16,-10-6 19 0,-3 7-27 15,-9-7 6-15,-4 2-10 0,4 8 10 16,-5 11-2-16,-8-14 0 0,2 14-6 0,4 5-6 15,-8 6-11-15,1 7-1 0,-13-3-21 16,6 10-13-16,-3 4-12 0,1 0-18 0,-5 4-16 16,-3 4-18-16,4 5-17 0,-13 9-21 15,5-4-17-15,11 0-47 0,3 2-25 0,11-1-38 16,-1-1-27-16,7-5-28 0,7-4-46 16,0 4-137-16,3-9 6 0,0-4 55 15,16 4-251-15,4-8-191 0</inkml:trace>
  <inkml:trace contextRef="#ctx0" brushRef="#br0" timeOffset="210261.87">18593 13665 2177 0,'13'-10'149'0,"-7"0"20"16,2-1-2-16,-2 2-8 0,4-1-5 16,-4-3-23-16,5-2-8 0,-8 0-12 0,14-5-16 15,-4 2-8-15,11-4-5 0,-5 1-18 16,8 0-9-16,3 1-32 0,10-5-72 0,-7 5-71 15,-6 5-54-15,-4 5-59 0,4 5-58 16,-6 0-96-16,-2 5-54 0,-5 2 47 16,-1 6-170-16,-7-1-65 0</inkml:trace>
  <inkml:trace contextRef="#ctx0" brushRef="#br0" timeOffset="210461.63">18867 13909 1706 0,'-18'40'63'0,"12"-6"10"0,-5-15 3 0,5 1 2 16,3-5 6-16,3-3 23 0,3-2 9 15,3-3 7-15,-6-7 22 0,24 0 6 0,-24 0-8 16,47-19-15-16,-14 2-15 0,-6-1-6 16,16-10-10-16,-10 2-6 0,8-2-17 0,-5 0 4 15,-6 6-12-15,-3 1-14 0,-7 3-7 16,3 1-55-16,-7 1-45 0,8-1-47 16,-10 3-39-16,-1 3-46 0,-4 0-66 15,2 3-67-15,-5-2-128 0,1 3 36 16,-4-1-196-16,5 1-108 0</inkml:trace>
  <inkml:trace contextRef="#ctx0" brushRef="#br0" timeOffset="212181.63">20522 13222 1879 0,'5'-10'113'16,"-5"10"13"-16,0-12 10 0,0 12 12 0,0 0 7 16,3-13-12-16,-3 13 8 15,0 0-7-15,-3-12 4 0,3 12-9 0,0 0-9 16,0 0-6-16,-8-9-6 0,8 9-15 16,0 0-10-16,0 0-7 0,0 0-11 0,-49 21-6 15,25-6-7-15,-3 3-3 0,-6 12-7 16,-6 4 0-16,-5-2-9 0,-9 14-1 0,6-11-3 15,-10 9-8-15,14-5-1 0,-20 8-2 16,9-4-1-16,14-8-3 0,0-3-5 16,3 1-2-16,7-8 6 0,11-5-14 0,2-2 7 15,0-6-5-15,4 2 0 0,3-3 3 16,-4 2 8-16,1-9 9 0,10 4 9 16,3-8 8-16,-14 10 16 0,14-10 10 15,-9 7 3-15,9-7-13 0,0 0-3 0,0 0-5 16,0 0-3-16,-24-15-7 0,17 8 3 15,4-9-10-15,-3 0 2 0,3-9 6 0,-2-3-1 16,5-7-4-16,0-20-3 0,0-2 7 16,5-6-5-16,-5-2 2 0,-5 1 1 15,5 3 4-15,0 3 14 0,0 11 14 16,0 6 5-16,0 7 7 0,-3 0 17 16,3 8-8-16,-3 1-1 0,6 5-10 0,-3 5-6 15,0 0-13-15,0 2-11 0,0 2-12 16,0 11-7-16,8-7 8 0,-8 7-4 0,0 0-8 15,36 28-2-15,-12-6-12 0,6 16 10 16,9 15-7-16,-9-6 2 0,13 14 2 0,-6-4-8 16,0 0-8-16,-7-13 8 0,-4-1-5 15,4 0 6-15,-3 0-8 0,-7-5 3 0,1-9 1 16,-8-4 1-16,4-7-6 0,-8-1 3 16,4-2-12-16,-6-2 2 0,3-4 8 0,-6 2-4 15,5-1-1-15,-6-3 7 0,5 1-3 16,-8-8 4-16,6 13-8 0,-6-13 5 15,4 7-2-15,-4-7-3 0,6 9-3 16,-6-9 2-16,6 9-15 0,-6-9-14 0,0 0-17 16,8 7-38-16,-8-7-26 0,0 0-39 15,6 1-44-15,-6-1-45 0,0 0-59 16,0 0-73-16,0 0-60 0,10-17-70 0,-10 9-166 16,0 8 37-16,0-17 61 0,0 8-494 15,0-1-530-15</inkml:trace>
  <inkml:trace contextRef="#ctx0" brushRef="#br0" timeOffset="-213294.75">3503 3252 2932 0,'0'0'-137'0,"7"-14"43"16,-7 14 31-16,0-11 32 0,0 11 34 15,3-10 32-15,-3 10 24 0,0 0 12 0,0-13 13 16,0 13 14-16,0 0-5 0,0 0-4 16,0 0-29-16,0 0 19 0,-24 0-15 15,24 0-14-15,-19 17 4 0,2 0-3 0,-7 2-19 16,-6 13 0-16,0 6 1 0,-3 2 1 15,-7 0 2-15,10 3-8 0,-16 7 1 0,12-12 0 16,0 1-7-16,4 1-2 16,8-3 3-16,1-6-3 0,-2-6 5 0,7-6-11 15,2-2 0-15,1 0 14 0,-1-5-9 16,8 1 16-16,-1-5 7 0,-2 3 12 16,1-3 6-16,8-8 13 0,-6 10 6 0,6-10 7 15,-7 10 11-15,7-10-8 0,-13 5-7 16,13-5-7-16,0 0-3 0,0 0-8 0,-30-11-7 15,20 7-4-15,-3-8-4 0,-1-5-6 16,1 6-4-16,-4-14-3 0,4 0-2 16,-4-6-2-16,4 2 3 0,-11-17-8 0,2-1 2 15,-5-3-7-15,10 3 4 16,-4-6-8-16,2 0 2 0,2 3 4 0,1 0-8 0,-1 3 2 16,4 0-2-16,2 0-2 15,1 9-1-15,1 5-4 0,2 4 0 0,3 4 0 16,4 1-1-16,-6 2 6 0,2 5-4 15,1 2 1-15,0-3 3 0,0 8-9 16,3-2-1-16,0 12-5 0,-4-18-5 0,4 18 1 16,0 0 0-16,10-2-2 0,-10 2 6 15,0 0 1-15,54 32-3 0,-21-1 3 0,13 2-3 16,5 16 1-16,2 8 2 0,7 5 5 16,7 6 3-16,-10 0-3 0,-2-1 3 15,-1-5-5-15,-4 1 2 0,4-3 1 0,-5-2-2 16,-15-14 2-16,2-2 0 15,-2-3-3-15,-4-4 2 0,-7-9-1 0,-3-5 0 0,-7-3-2 16,-2 0 4-16,-2-6-1 0,1 1 2 16,1-3 2-16,-5-2-2 0,1 0-3 15,-1 1-1-15,-6-9-4 0,11 8-19 16,-11-8-30-16,6 8-34 0,-6-8-31 16,7 6-32-16,-7-6-50 0,0 0-75 0,0 0-75 15,23-20-107-15,-19 8-146 0,2-12 56 16,0 2-411-16,5-7-434 0</inkml:trace>
  <inkml:trace contextRef="#ctx0" brushRef="#br0" timeOffset="-209767.75">14590 13055 916 0,'0'7'57'0,"0"-7"5"0,0 10 0 0,0-10-34 15,3 8 7-15,-3-8 1 0,0 0-5 16,3 4-5-16,-3-4 5 0,0 0-10 15,0 0 0-15,0 0 0 0,0 0 1 0,27-7 8 16,-14-4 0-16,4 3 12 0,2-9-2 16,8-2 9-16,3-12 2 0,11-2 3 0,-1-5 9 15,9-16 0-15,1 3-7 0,-2-6 1 16,-6-4-2-16,1-3-1 0,-2-4-2 16,-1-6-5-16,-1 3 2 0,-1-8 0 0,-5-3-2 15,-3-2 0-15,0-8-3 0,4-1 4 16,-12-2 2-16,5 0 1 0,-7-5-3 0,1 0 5 15,-2 0-2-15,-5 0 0 16,-8-6-5-16,10 5-8 0,-8-5 12 0,8 3-9 16,-10 1-3-16,5-4 3 0,-8 5 3 15,-3-2-3-15,10 3-13 0,-10 0 7 0,0 4-12 16,0 4 8-16,3 1-4 0,-6-1 2 16,3 6-7-16,-3-4 2 0,3 0 0 0,-7 6-9 15,4 1 8-15,3 16-4 0,-3 1 1 16,-5 3 2-16,5 1-6 0,-3 2 4 15,3-3-2-15,-4 2-5 0,4 3 2 0,-5 0 7 16,2-2-6-16,3 4-11 0,-4 5 15 16,1-7-14-16,-2 8-4 0,2-3 1 0,6 8 0 15,-3-10 7-15,6 10 1 16,-6 8 0-16,-1-19-3 0,1-1-14 0,0 7 9 16,3 6 6-16,-14-6 6 0,11 7 4 15,3 8-15-15,-7-5 9 0,7 1-5 0,0 3 13 16,-6-14-8-16,6 7-3 0,0 4 4 15,0 1 2-15,0-2 0 0,0 0 1 16,0-16-2-16,0 5 6 0,0-6-5 0,-3 3-2 16,3 1 2-16,-8-1-8 0,8 8 3 15,-3-4 4-15,3 6-11 0,-6-9 9 0,2 7 2 16,4 13 2-16,-6-20-5 16,0 6 8-16,-2 4-8 0,8 5-3 0,-6 1 13 0,6-6-8 15,-7-13 1-15,1 10 1 16,3 0-8-16,-1 6 1 0,0 3 6 0,4-1-8 15,-3-1 0-15,3 2-2 0,-3 1 3 16,-1-2-2-16,1 1-6 0,3-1 3 16,0-1-2-16,0 3 1 0,0-1-4 0,0-1 2 15,0 1 4-15,0 2 0 0,0-3-10 16,3 4 2-16,1-4 4 0,-1-2 1 0,0 5 0 16,-3-5 5-16,0 3-2 0,8-16 1 15,-8 11-6-15,0 2 3 0,-4 2-6 0,4-2 6 16,0 0 1-16,0 2 2 0,0-1-10 15,-4-1 5-15,4 1-3 0,-10-11 7 16,7 9-10-16,-3-7 9 0,-1 5 1 16,3 6 1-16,4-1-4 0,-3-13-1 15,-4-2 0-15,7 10-8 0,0 3 2 0,4 1 3 16,2-14-1-16,-6 7 4 0,7-4-1 16,-7 7-1-16,7 7 7 0,-7 1-8 0,3-1 1 15,0 4-4-15,-3 2 8 0,0-1-3 16,-3 2-2-16,6-6-3 0,-3 3 4 0,0 2 5 15,0-5-5-15,7-4-3 0,-7 3 11 16,3-3-12-16,-3 3 10 0,0 1-9 16,4-1-6-16,3 2 4 0,-4-1 5 15,-3 3-2-15,0 0 1 0,3 6 4 16,0-2-1-16,-3 3-1 0,4-2-5 0,-1 7 3 16,-3 0 4-16,3-1-3 0,-3 2-4 15,0 1 4-15,4-3-2 0,-4 4 9 0,0 1-3 16,4 3-1-16,-4-2-6 0,3 1 0 15,-3 3-3-15,0-3 14 0,-3 3-12 0,3-3 9 16,3 6-4-16,-3-5 4 0,0 2-11 16,0 11 6-16,0-22 6 0,0 12-5 15,0-1 5-15,0 11-10 0,3-19 0 0,-6 12 11 16,3 7-4-16,0-16-1 0,0 16 3 16,-7-16 3-16,3 7 0 0,4 9 1 0,-3-15 1 15,3 15-12-15,-3-14 6 16,-1 6-6-16,4 8 6 0,0-13-13 0,0 13 5 15,-6-9 11-15,6 9-7 0,-6-10-1 16,6 10 1-16,-11-8 1 0,11 8-2 0,0 0-7 16,-13-7 14-16,13 7-7 0,-10-6-3 15,10 6-2-15,0 0 1 0,-17-1-6 16,17 1 7-16,0 0 3 0,-27 1 0 0,27-1-9 16,-16 7 10-16,6-3-1 0,10-4 4 15,-23 10-2-15,9 0-2 0,1 2-7 0,-4 2 10 16,1 4-3-16,-1 0-7 0,4 2 4 15,-4 3 5-15,-4 2-3 0,8-5-9 16,-4 2 4-16,4-1 3 0,4-2 9 16,-2 2 1-16,1-7-8 0,4-2-3 0,3 4 7 15,-5-4 2-15,5-2-4 0,3-2-3 16,-3 2 10-16,0-3-9 0,-1 1 2 16,4-8-4-16,-3 10-27 0,3-5-37 0,0-5-22 15,-3 13-33-15,3-13-12 0,0 10-25 16,3-3-26-16,-3-7-43 0,3 8-48 0,-3-8-115 15,0 0-44-15,0 0-149 0,0 0-86 16</inkml:trace>
  <inkml:trace contextRef="#ctx0" brushRef="#br0" timeOffset="-209433.64">14873 3940 1714 0,'-17'-8'22'0,"17"8"23"15,-13-7 21-15,13 7 13 0,-13-4 8 0,13 4 1 16,0 0-7-16,-17-1-12 0,17 1-2 15,0 0-8-15,-21 8-5 0,15-1-3 0,-4 8-3 16,4 0-2-16,-5 8-5 0,8-1-2 16,-7 6 4-16,7 4-7 0,0 1-1 15,3 1-7-15,0-1 3 0,0 1-7 0,3-2-1 16,4 2 3-16,-1-9-4 16,-6 0 1-16,6-5 1 0,2-3-3 0,-2-3 12 15,4 0 13-15,4 1-1 0,-8-8 10 16,1-3-5-16,-7-4 2 0,30 0 0 0,-30 0 5 15,43-11-17-15,-10-3 1 0,-6-1-12 16,3-2 0-16,3-8 8 0,-3 6-8 16,-6 1-6-16,-4 1-8 0,-4 2-2 0,5 0-19 15,-12 2-26-15,5 1-35 0,-1 2-37 16,-7 0-37-16,2 2-71 0,-5 1-61 0,-3 7-130 16,3-10-50-16,-3 10-209 0,0 0-159 15</inkml:trace>
  <inkml:trace contextRef="#ctx0" brushRef="#br0" timeOffset="-208018.15">16519 4436 1904 0,'0'0'3'16,"-3"-8"28"-16,-4 0 20 0,7 8 18 16,-9-13 12-16,-2 9 17 0,11 4 7 0,-13-8-3 15,0 5 3-15,13 3-4 0,0 0-21 16,-37 8 4-16,17 3-11 0,0 7 1 15,-7 6-5-15,0 9-5 0,1 6-11 0,3 3 5 16,6 8-6-16,1 0-7 0,2 3 3 16,14-1-9-16,-6-9 4 0,9-4 4 0,0-3-8 15,11 9-13-15,-1-10-2 0,-4-5 3 16,9-2 5-16,2-3 0 0,-1-6-6 16,8-1-2-16,3-5-9 0,-3-9-14 15,6-1-41-15,-3-6-56 0,13-4-53 16,14-14-61-16,-10-4-80 0,-1-1-117 0,-2-5-47 15,-1-5 35-15,-10 3-146 0,4-3-66 16</inkml:trace>
  <inkml:trace contextRef="#ctx0" brushRef="#br0" timeOffset="-207866.81">16919 4628 1698 0,'0'0'56'16,"-10"-8"14"-16,10 8 1 0,-3-10-3 15,3 10-5-15,0-13-5 0,0 13-6 16,0-19-10-16,3 6-6 0,7-2 1 0,7-3-7 15,-4 1-14-15,1-1-27 0,2 3-42 16,1 0-51-16,-4 5-43 0,-2 3-37 0,-5-1-428 16,4 6-110-16</inkml:trace>
  <inkml:trace contextRef="#ctx0" brushRef="#br0" timeOffset="-207751.02">16993 4603 1731 0,'-17'22'-42'0,"1"-2"23"15,2-5 9-15,4 0 2 0,-4-4 5 16,11 0-5-16,0-1 4 0,-4-2 6 15,7-8-2-15,0 0-3 0,10 10 1 0,-10-10-9 16,0 0-46-16,50-15-64 0,-26 2-371 16,16-14 3-16</inkml:trace>
  <inkml:trace contextRef="#ctx0" brushRef="#br0" timeOffset="-207618.12">17556 4042 1453 0,'0'-14'41'16,"-3"6"15"-16,-4 1 9 0,7 7-4 0,0 0-5 15,-23 0-4-15,23 0-4 0,-24 15-4 16,15-3-4-16,-1 1-6 0,2 1-3 0,-14 2072 0 16</inkml:trace>
  <inkml:trace contextRef="#ctx0" brushRef="#br0" timeOffset="-207589.3">18729 4475 464 0</inkml:trace>
  <inkml:trace contextRef="#ctx0" brushRef="#br0" timeOffset="-207468.23">18016 4625 275 0,'-13'17'1068'0,"-1"1"-545"0,5 1-230 16,2-1-98-16,0 0-49 0,-3 2-27 15,0-1-17-15,4 5-23 0,-8-7-1 0,4 3-14 16,-7-3-31-16,1-2-46 0,-7 5-53 16,-1-5-48-16,-3-2-57 0,-3-1-52 0,-3-2-121 15,-4 1-81-15,7-4-126 0,4-2-53 16</inkml:trace>
  <inkml:trace contextRef="#ctx0" brushRef="#br0" timeOffset="-206217.22">17453 4392 1649 0,'-14'-14'53'0,"5"1"22"0,2-2 6 0,-4 0 3 16,8 0-2-16,3-5-3 0,0-1-13 16,0-4 0-16,14 0-4 0,-4-1-9 15,7 1-11-15,-1-3 0 0,14-7-6 0,3 5-4 16,4 2-5-16,0 9-2 0,-7 6-2 15,7 1 1-15,-1 2 0 0,-9 2-7 0,3 3-4 16,-3 5 0-16,-8-2-4 0,8 2 2 16,-10 0-1-16,2 0 3 0,2 0-3 15,-8 0 1-15,-13 0-4 0,20-3 4 0,-6 3-1 16,-14 0 9-16,16-3 5 0,-16 3-2 16,10-3-5-16,-10 3 0 0,0 0 1 15,0 0-4-15,0 0 3 0,0 0-1 16,-40-9-6-16,27 9-4 0,-7-3-1 0,-4 6 3 15,5-3 0-15,-8 1-2 0,0 6 4 16,0 3-6-16,1-2 4 0,-11 9 1 16,-6 5-1-16,-1 3 0 0,8 5 5 0,-4 0 1 15,3 3 2-15,7-1 3 0,4 0-7 16,2-3-5-16,15-4 9 0,1-1-9 0,8-2 2 16,0 1 5-16,3 2-2 0,8 5 6 15,2-4 1-15,14 13 3 0,6-7-7 16,0-2 10-16,11 2-4 0,-4-4 3 0,3 0-11 15,4-2 5-15,-1 3 7 16,-2-2-2-16,-1 6 4 0,1-5-5 0,-4 5 4 0,-4-4-1 16,-9-4-6-16,6 7 17 15,-3 0-1-15,-14-4-5 0,1-6 5 0,-4 6 1 16,-5-7-2-16,-5 4 5 0,-9-3 4 16,-5 0-11-16,-8 3 7 0,-15 6-6 15,-10-5 2-15,1-2 3 0,-4-5-3 0,11-6-3 16,-1-8-11-16,4 0-2 0,-3-5-16 15,-2 0-10-15,-2-9-25 0,4 2-34 0,9-2-29 16,0-4-40-16,11 6-36 0,-1-8-46 16,4-3-73-16,-1 1-103 0,11-4-68 15,3 2 41-15,10-6-187 0,0-6-105 16</inkml:trace>
  <inkml:trace contextRef="#ctx0" brushRef="#br0" timeOffset="-201233.4">6640 6467 1698 0,'-24'-2'-44'0,"4"2"4"16,4 0 22-16,-1 2 7 0,1-2 4 0,-2 2 8 16,6 1 2-16,-9 0 6 0,1 0 1 15,1 1 3-15,-8 6-2 0,-3 2 7 16,3 6 6-16,-16 7 3 0,13-3 4 0,-8 9 0 15,-1 4-3-15,-4-1-5 16,-8 14 6-16,5 2-8 0,-1 2-1 0,0 7-3 16,1-1-1-16,-5 6-4 0,9-3 6 15,-1 6-7-15,2-3 2 0,4 5-4 0,4 2 2 16,0 1-3-16,3 2-3 0,0 1-2 16,3 0 3-16,4 4-4 0,0 7 1 15,3 3 2-15,2 4 1 0,6-3-2 0,-9 5-3 16,5 7 4-16,-1 8-2 0,4 0 2 15,-4 1-2-15,4 3-1 0,-7 22 2 16,-1-3 1-16,8 9-1 0,-4 8-1 0,4-6 4 16,-3 4-3-16,2-1-1 0,5 5 1 15,-5-2 0-15,7 0-2 0,1-4 1 16,6-21-3-16,10 29 0 0,-7 6 3 0,7-7-2 16,7 0 0-16,3-6 2 0,4 0-3 15,9-4-1-15,0-8 4 0,10-2-2 16,1-5-1-16,5-2 0 0,8-2 1 0,10 1 0 15,-1-11 0-15,5 4 2 0,11-6 1 16,2-2 0-16,-4-6 0 0,11 5 1 0,2-9-4 16,-3 0 4-16,-1-9-5 0,9-5 2 15,5-5 1-15,3-5 0 0,1-2-3 16,-1-2 6-16,1 0-1 0,-20-19 4 0,29 16 0 16,1 4 0-16,-7-5-3 15,7 4 2-15,-7-4-1 0,-27-11 3 0,7-3-4 16,0 4 0-16,-4 1 2 0,4-2 0 15,0 0 4-15,-3 1 10 0,3-4 0 0,-3 3-3 16,23 11-2-16,-27-15-2 0,7 0 1 16,-3-2 0-16,-3-2-2 0,-2 1 0 15,-1-6-5-15,-1 2 1 0,-4 1-1 0,2-2 3 16,-5-1-2-16,-7-1-2 0,7-3-1 16,-5 1 2-16,-2-1-1 0,-3-5 4 0,4-1-3 15,-17-3 2-15,-4-3-2 0,5 1-3 16,-2-1 6-16,1-2 12 0,4-2 0 15,-1-2 0-15,4 3-4 0,-7-2 0 0,7-2 2 16,-5 0-4-16,-1 1 4 0,-12-6 4 16,9 4-1-16,-12-3 4 0,4-4-7 15,-10 2 4-15,0-4-2 0,-7 0 6 16,-2-3-7-16,-5-2-10 0,-2 1 2 0,-5-3 3 16,4 0 2-16,-2 2-8 0,-11-6 0 15,16 8 7-15,-16-8-8 0,14 4-4 16,-14-4 5-16,10 6-18 0,-10-1-16 0,0-5-21 15,6 7-16-15,-6-7-14 0,3 10-15 16,-3-10-23-16,0 0-24 0,0 0-26 0,0 0-20 16,0 0-42-16,0 0-443 0,0 0-161 15</inkml:trace>
  <inkml:trace contextRef="#ctx0" brushRef="#br0" timeOffset="-200916.94">10603 15499 1855 0,'0'0'-102'0,"0"-9"14"0,0 9 12 16,0 0 50-16,13-7 23 0,-13 7 12 16,0 0 20-16,43 7 3 0,-22-2 8 15,9 10 9-15,16 5-2 0,4 10 5 16,-4 1-3-16,2 1 4 0,-6 1-6 0,12 16-4 15,-14-9 6-15,7 10-9 0,-17-8 4 16,10 16-5-16,-14-8 1 0,-5-3-6 16,-5 9-4-16,-5-2-3 0,-8 6-2 0,-6-2 1 15,-5 2-4-15,-11 9 1 0,-5-13-9 16,-3 6-12-16,-9-2-7 0,6-13-18 0,-7-4-13 16,0 0-20-16,1-5-27 0,2-6-15 15,4-7-8-15,7-7-30 0,3-4-16 16,3-3-437-16,1-3-88 0</inkml:trace>
  <inkml:trace contextRef="#ctx0" brushRef="#br0" timeOffset="-197800.8">17056 17027 2782 0,'-30'-4'202'0,"0"1"-64"0,10-2 36 15,-7 2-54-15,0-3-27 0,8 5 8 0,-18-2-3 16,11 3-9-16,-11 3-19 0,7 2-5 15,0 2-9-15,-11 18-2 0,8-2 6 0,11-3-16 16,-13 18 0-16,5 1-7 0,17-3 0 16,-4 14-10-16,17-6-5 0,8 13-4 15,1-1 3-15,9-5-8 0,1 3 4 0,1-2-8 16,7-4 4-16,0-9-3 16,-5-3 9-16,2-11-10 0,-7-5 1 0,-4-2 7 15,7-6 4-15,0-8 5 0,-3-4-2 16,-17 0-4-16,33-19 7 0,-16 1-7 0,-1-10 1 15,-2 2 4-15,-1-23 3 0,0 2 14 16,-13-6 15-16,0-1 9 0,0 1 24 16,-10 1-11-16,7-1 17 0,-6 3 2 0,1 11 7 15,-2 8-3-15,4 6 28 0,3 6-27 16,-1 1-8-16,-3 3-13 0,7 2-12 0,0 3-9 16,0 10-11-16,7-11 7 0,-7 11-24 15,0 0 11-15,40 29-16 0,-13-9 3 0,9 15 0 16,1-2-4-16,-1 6-9 0,5 4 6 15,-1 0-8-15,7 7-4 0,-4 0 3 16,-10-8 3-16,4-5 7 0,-4 0-18 16,0-2-46-16,-6-10-23 0,0-1-37 15,-7-5-36-15,-1-5-33 0,5 3-38 0,-7-9-41 16,2 0-57-16,-1-8-59 0,-9-2-92 16,2-5-157-16,-5-9 25 0,4 0 73 0,3-8-371 15,-6 2-368-15</inkml:trace>
  <inkml:trace contextRef="#ctx0" brushRef="#br0" timeOffset="-197266.88">17603 17098 2637 0,'-17'-8'42'16,"17"8"15"-16,-13-3 13 0,13 3 14 0,-17-6 11 15,17 6 5-15,-10-7 4 0,10 7-7 16,-10-9-3-16,10 9-17 0,-10-9 0 0,10 9-2 15,-6-8-10-15,6 8-4 0,0 0-5 16,-7-13-7-16,7 13 3 0,0 0-9 16,-3-8 3-16,3 8 0 0,0 0-6 0,0 0-14 15,-8-10 9-15,8 10-9 0,0 0 7 16,0 0-14-16,0 0 3 0,0 0-1 0,0 0 8 16,-6-11-18-16,6 11 15 15,0 0-13-15,0 0 0 0,0 0 5 0,0 0-8 16,0 0 4-16,-3-7-2 0,3 7-11 15,0 0 12-15,0 0-16 0,0 0-1 16,0 0 3-16,0 0 3 0,0 0 3 0,0 0-1 16,0 0 1-16,0 0-3 0,0 0-1 15,0 0 2-15,0 0-4 0,0 0 1 0,0 0 1 16,0 0 1-16,0 0-5 0,0 0 1 16,0 0 2-16,0 0 2 0,0 0-4 15,0 0 6-15,0 0-6 0,0 0-5 0,0 0 13 16,0 0 1-16,0 0-7 0,0 0 15 15,0 0-8-15,0 0 6 0,0 0-4 16,0 0 0-16,0 0 0 0,13-22-3 16,-6 12 3-16,3-2-3 0,7-6 2 0,-1 4 0 15,-3-4-2-15,1 3 4 0,-1-1-1 16,-3 2-3-16,3 2 4 0,1-1-11 16,-7 1 2-16,2 1-20 0,5 1-30 0,-7 3-43 15,-1-1-57-15,-6 8-37 0,13-7-22 16,-13 7-43-16,14-3-60 0,-14 3-89 0,0 0-99 15,16 8 47-15,-13-3-212 0,5 3-160 16</inkml:trace>
  <inkml:trace contextRef="#ctx0" brushRef="#br0" timeOffset="-197098.9">17676 17165 1961 0,'-3'15'41'16,"3"-3"18"-16,0-5 15 0,0-7 3 15,-3 7 9-15,3-7 12 0,0 0 0 16,0 0-3-16,0 0-4 0,0 0-12 0,0 0-8 15,0 0-4-15,36-36-6 0,-20 21-3 16,5-9-35-16,2 3-55 0,7-12-69 0,4-2-48 16,-4 3-101-16,6-5-66 0,4-5-84 15,13-9-209-15,4-5-109 0</inkml:trace>
  <inkml:trace contextRef="#ctx0" brushRef="#br0" timeOffset="-196033.89">18960 16262 1874 0,'-8'-14'99'0,"2"3"4"0,6 1 5 16,-6 0 10-16,2 3 14 0,4 7 5 0,-6-15 6 16,6 15-6-16,-8-14 6 0,8 14-7 15,-6-8 5-15,6 8-17 0,-10-6-5 16,10 6-11-16,0 0-18 0,0 0-6 0,-36 18-16 15,15-4 6-15,4 4-16 16,-12 14-3-16,2-7-12 0,-3 11 5 0,7-1-8 0,-4 1 1 16,0 3-10-16,4-4-7 15,3-3 5-15,3-4-10 0,-2 12-5 0,-1-10 11 16,-1-5-10-16,8 0-1 0,4-4 2 16,-2-3 2-16,1 0 2 0,-4-4 4 15,8 0 10-15,-4-3 15 0,7 0 24 0,-3-4 16 16,-2 0-4-16,8-7 2 0,-16 6-4 15,16-6-15-15,0 0 0 0,-33-13-2 0,19 1-10 16,1-5-5-16,-1-8-5 0,-5-18-4 16,5-7-1-16,-6-3-3 0,14-4-3 15,-8-5 4-15,1 5 5 0,-1-4 22 16,5 4 3-16,2 7 24 0,4 7-3 16,-5 12-1-16,5 6 25 0,-3 4-33 0,3 1-2 15,-1 4-19-15,4 4-11 0,0 5 3 16,0 7-5-16,0 0-9 0,0 0 13 0,46 25-22 15,-8 5 10-15,-5 8-14 0,4 4-8 16,12 10 2-16,8 4 9 0,-7-2-6 0,7 0-9 16,-4 2 9-16,0-3 2 0,-2-6-4 15,-2 1 9-15,-8-10-10 0,-5-5-28 0,-6-2-37 16,-3-6-47-16,-8-7-45 16,2-6-42-16,-12-2-38 0,2-2-27 0,2-3-61 15,-10 0-80-15,-3-5-120 0,0 0-149 16,0 0 43-16,0 0 67 0,-6-28-445 15,-1 10-467-15</inkml:trace>
  <inkml:trace contextRef="#ctx0" brushRef="#br0" timeOffset="-195400.06">19423 17489 2974 0,'-17'-12'108'15,"1"5"21"-15,2-1 1 0,4 2 7 16,10 6-3-16,-14-7-22 0,14 7-15 0,0 0-7 15,0 0-12-15,0 25 2 0,8-4-7 16,8 8 5-16,8 14 4 0,2 10 4 0,8 8-2 16,2 3-4-16,7 1 0 0,4-8-5 15,-1 3-6-15,8-6-2 0,-7 0-7 16,-4-16-4-16,-7-5-10 0,5-2 1 16,-11-8-4-16,-7-9 2 0,0 1-2 0,-6-5 16 15,0-7 5-15,-3-3 3 0,-14 0 3 16,33-17-12-16,-20 2 1 0,-7-3-8 15,-3-4-1-15,-3-6-11 0,0-7 5 16,-13-12-7-16,1-3-2 0,-6 4 2 0,-2 7-18 16,-6 9-4-16,9 5-12 0,-3 5-16 15,-3 5-33-15,6 1-34 0,-10 13-31 0,4-2-30 16,-3 6-25-16,6 2-29 0,-4 5-25 16,5 1-25-16,2 6-13 0,-1 2-15 15,5-1-37-15,-4 2-36 0,8-2-75 0,2-2-82 16,4-3 37-16,3-3-247 0,3-5-206 15</inkml:trace>
  <inkml:trace contextRef="#ctx0" brushRef="#br0" timeOffset="-195250.11">20079 17562 2154 0,'0'-23'63'0,"4"1"1"0,-4 3 1 15,6 1-13-15,-3-2-4 0,5 0-3 16,5-3-8-16,-4-4-3 0,15 2-2 15,6-9-26-15,-10 13-45 0,0 3-58 0,0 7-33 16,-3 3-52-16,-4 2-43 0,-3 4-431 16,-10 2-151-16</inkml:trace>
  <inkml:trace contextRef="#ctx0" brushRef="#br0" timeOffset="-194730.98">20316 17535 1867 0,'-3'27'-41'0,"-4"-8"6"0,7-2 13 15,0-10 7-15,7 0 4 0,-7-7 0 16,0 0-3-16,0 0 6 0,34-17 0 15,-15 2-3-15,14-13 2 0,8-12 4 0,16-5-4 16,-5-5-23-16,5-5-22 0,-3-5-16 16,2 0 9-16,5-1-8 0,2 3 10 0,-17-3 2 15,1 5 5-15,-14 12 8 16,-3 5 14-16,-6-3 30 0,-8 10 48 0,-6 10 34 16,-3 0 23-16,-4 7 16 0,4-2 19 15,-4 6-3-15,-3 4 7 0,0 7-19 16,-3-13-14-16,3 13-6 0,0 0-14 0,0 0-1 15,0 0-15-15,-40 25 0 0,26-5-4 16,-2 5-2-16,-11 15-7 0,1-2 3 16,-1 3 3-16,0 5 8 0,-3-3-1 0,6 4-7 15,2-4 2-15,-5-1 5 0,7-13 1 16,0-4 0-16,0-1-9 0,10-9 13 0,3-4 25 16,0 0 5-16,-2-8-12 0,9-3-8 15,0 0-7-15,-24-15-6 0,11-3-16 16,6-4-4-16,-3-13-9 0,-3-18 1 15,-1-4-8-15,8-7-1 0,-4-15 3 16,-1 19 1-16,8-1 9 0,-3 4 21 0,3 14 12 16,-1 11 14-16,1 6 2 0,3 5-9 15,-3 0-12-15,3 10-16 0,0 3-4 0,0 8-9 16,0 0-1-16,0 0-7 0,33 30-5 16,-10-5-3-16,7 13 4 0,7 5-8 15,16 7 1-15,0 4-6 0,4 4-4 0,0-3-1 16,0 3-24-16,-8-11-32 0,5 3-41 15,-1-5-48-15,-13-11-61 0,-7-3-59 0,1-12-52 16,-11-8-85-16,-2-1-142 16,-2-6-60-16,-5-4 68 0,-1-4-402 0,-4-6-397 15</inkml:trace>
  <inkml:trace contextRef="#ctx0" brushRef="#br0" timeOffset="-193983.4">19983 15902 2671 0,'-24'-4'20'0,"8"-4"20"0,6-2 19 16,-7-3 5-16,10 1 16 0,-3-3 14 16,10-2-2-16,0-4 3 0,10-11 0 0,17-14-5 15,20-8 9-15,16-4-11 0,10 4 1 16,4 8-16-16,13 11-3 0,10 6 0 0,-3 14-10 15,-10 9-9-15,-4 9 7 0,17 8-9 16,-13 21 7-16,-11 7-4 0,-6 9 6 16,0 4 2-16,-6 6 3 0,-12 7-3 0,-8 2-5 15,-4 1-2-15,-10-1-8 0,-13-9-4 16,-7 2-3-16,-1-5-1 0,-1-5-4 16,-2-11-3-16,-2-8-7 0,-1-6-1 15,0-7-2-15,0 1-11 0,0-5-13 0,-3 0-10 16,0-4-18-16,8 0-19 0,-5-5-33 15,-3-5-52-15,0 7-43 0,0-7-60 0,0 0-71 16,0 0-104-16,3-22-120 0,-3 2 48 16,10-3-323-16,-7-4-297 0</inkml:trace>
  <inkml:trace contextRef="#ctx0" brushRef="#br0" timeOffset="-193466.26">21556 15355 2458 0,'-14'3'107'0,"14"-3"14"16,-19 0-4-16,19 0-1 0,0 0-3 0,-10-13-10 16,10 13-15-16,4-12-5 15,-4 12 5-15,9-21-26 0,-2 8 6 0,13-3-10 16,-1-7-10-16,5 0 5 0,9-12 2 15,8 3-10-15,2-4-8 0,10-7-10 16,-3 11-13-16,-10 3-49 0,3-2-54 0,-13 9-51 16,-3 4-51-16,-11 6-70 0,-2-1-57 15,-4 3-102-15,-7 1-30 0,0 3-216 0,-3 6-161 16</inkml:trace>
  <inkml:trace contextRef="#ctx0" brushRef="#br0" timeOffset="-193250.41">21483 14827 2006 0,'-20'-7'97'0,"-4"-1"27"0,8-2 14 16,-1 5 20-16,7 3 10 0,10 2-9 0,-17-5-9 16,17 5-23-16,0 0-7 0,0 0-10 15,0 0-8-15,0 26-13 0,17-5 0 16,7 16-15-16,5 5-7 0,15 8-4 16,2 6 2-16,-2 5-7 0,5-7-1 0,11 0-27 15,-3 0-19-15,-3-9-45 0,-8-11-44 16,11 8-28-16,-10-13-41 0,-4-4-36 0,-7-12-67 15,-6-9-56-15,-3-4-128 0,0-2-26 16,-3-6 56-16,-1-4-161 0,0-8-66 16</inkml:trace>
  <inkml:trace contextRef="#ctx0" brushRef="#br0" timeOffset="-192732.77">22347 14684 1594 0,'-14'-7'-30'0,"14"7"34"15,-10-3 16-15,10 3 17 0,0 0 10 16,0 0 7-16,0 0 6 0,-30 10 11 0,27 3 7 16,0-2 8-16,-1 5 1 0,4 1 0 15,0 1 2-15,4 6-11 0,5-2 8 0,-2 0-10 16,10 3-1-16,10 7 3 16,-5-4-5-16,2-7-7 0,3-2 1 0,3-5-14 15,0 0 6-15,3-3-5 0,-3-3-2 16,-7-2-20-16,4-6 3 0,3-6 0 15,10 2 2-15,3-4 3 0,-7-5-5 0,-1 1-10 16,-10-3-2-16,5 1 1 0,-6 1-2 16,-7 1 5-16,-1-1-7 0,-9 1-9 15,-3 1 1-15,-4-2 12 0,0 13-22 0,-11-22 14 16,2 9 0-16,-9 4-13 0,-15-9 16 16,-3 5-20-16,-10-5-9 0,5 7 12 0,1 1 6 15,0-1-10-15,-20-1 1 0,13 5 12 16,-10-3 29-16,11 0-3 0,2 2 6 0,-8-13 14 15,-8 7-10-15,9-5 14 16,8-2-5-16,-1-7 4 0,8 2-14 16,9-8 2-16,11 1-9 0,5 1-10 0,8-3-3 15,3-2 3-15,3-13-5 0,8 10 4 16,5-5-11-16,5 13-8 0,5-1 6 0,-10 11-5 16,5 6 0-16,-1 12 1 0,0 0 1 15,0 4-2-15,10 11-3 0,-10 3-4 0,14 17 8 16,-4 5-10-16,0 3 12 0,-8 5-17 15,8 5-30-15,-6-2-39 0,-4-1-50 16,7 4-46-16,3-9-48 0,-8-3-84 0,5-13-130 16,-3-4-65-16,-4-9 33 15,-4-2-236-15,1-6-192 0</inkml:trace>
  <inkml:trace contextRef="#ctx0" brushRef="#br0" timeOffset="-191448.91">23236 13787 2316 0,'-16'-10'275'0,"6"3"8"15,-1 2-5-15,2 2-19 0,9 3-21 16,0 0-24-16,-18-4-29 0,18 4-15 0,0 0-18 16,0 0-15-16,27 39-15 0,-10-12-11 15,10 14-8-15,13 16-9 0,0 1-11 16,3 3-7-16,-3 6 2 0,0-5-12 0,-4-2-12 16,5 0-3-16,-14-13-6 0,0-4-1 15,-5-1-3-15,2-12-6 0,-11-8-8 0,4-1 14 16,-8-7 38-16,-1-1 40 0,-2-2 44 15,1-7-16-15,-7-4-15 0,0 0-11 16,0 0-13-16,-27-25-16 0,3-13-7 0,-9-3-8 16,-7-22-9-16,-7-10-3 0,1-8-10 15,6-1-10-15,-3 0-2 0,3-4-4 16,10 7-10-16,3 0 8 0,-3 4-13 0,6 0 0 16,12 14-9-16,-6 4 9 0,15 1-7 15,6 5 2-15,2 5-14 0,1 14-2 16,7 2-3-16,4 5-5 0,2 9 3 0,5 7 5 15,0 9-2-15,9 5 0 0,20 15 4 16,-6 7 1-16,9 18-14 0,4 8 9 0,1-1 2 16,-5 8-11-16,1 0 4 15,-1 2 4-15,-6-1 2 0,-10-9 6 0,1 6-11 16,-11-16 6-16,-8-5-4 0,2-12 8 16,-10-4-1-16,-1-4 5 0,-4-5 2 0,-5-1 3 15,0-7-9-15,-4-4 3 0,0 0-7 16,0 0 4-16,-30-19-1 0,3-2-14 0,-17-11-9 15,-19-18-4-15,-4-3-27 0,1 6-4 16,6 4-11-16,0 4 2 0,9 10-2 16,5 10 5-16,10 5-14 0,3 8-7 0,-1 4 11 15,7 4-6-15,7 4-8 0,-3 1 8 16,0 5-5-16,6 6 3 0,0 2 8 16,4 5 4-16,3 7 8 0,-1-5 3 0,11 1 6 15,0 3 0-15,8-12 2 0,8 9 7 0,-2-11 1 16,5-5 7-16,5-5 5 15,6-3-1-15,0-9 6 0,6-8 2 0,12-6 1 16,-6-9 7-16,6-11 1 0,1-5 2 16,-13 5 2-16,-2-4 11 0,0-2 1 0,-5-5 3 15,-5 5 0-15,-4-3 2 0,4 8 3 16,-8 8 3-16,-2 7 0 0,-5 7-3 16,1-3-5-16,-4 13-6 0,5-3 3 0,2 5-5 15,4 2 6-15,-1 7-3 16,5 2-3-16,5 2 10 0,1 7-10 0,13 11-5 0,-4 6 7 15,-2 2 0-15,-4 3 2 16,0 0 1-16,-4 2-6 0,-5-6 3 0,-5-4 2 16,-2-1-7-16,-5-5 3 0,4-1 9 15,1-4-2-15,-7-2-5 0,2-5 9 0,-1-2-4 16,-5-4-1-16,-3-4 5 0,0 0-8 16,0 0 0-16,-3-25-2 0,0 3 4 0,-5-10-6 15,2-16 6-15,-4-9-3 0,4 0-4 16,6-6 8-16,0 1-9 0,0 1 4 15,-5 4-9-15,10 0 5 0,1 4 3 0,0 13-2 16,-2 8-2-16,2 4 4 0,-3 3-12 16,-3 7-1-16,5 3 1 0,1 5-1 15,0 6 1-15,1 1-1 0,-7 3 6 16,0 0 1-16,27 15-1 0,-18-5-1 0,2 1 3 16,2 7 0-16,4 0 4 0,-1-5-4 15,5 2 6-15,-9-4 0 0,2 0 2 0,-1-4-3 16,1-1 12-16,-1-6-6 0,0-3 6 15,1-4 0-15,-4-3 8 0,0-2-15 0,-3-6-5 16,-1-6 2-16,-6-2 2 0,0-12-12 16,0-2 10-16,-6-14-2 0,-1 1 4 15,-3 3 3-15,-3 15-9 0,6 5-2 0,3 6 2 16,1 5-1-16,-4 2-8 16,7 7 2-16,0 10 5 0,-6-5-10 0,6 5 6 15,0 0 0-15,20 32 2 0,-7-9 1 16,11 16-2-16,6 4 2 0,6 14 3 0,4 4 3 15,-4 3-1-15,8 10-1 0,-1-2 1 16,-6 3-3-16,-3 0 8 0,6 0-17 0,-10 0-42 16,-7-5-50-16,-3-12-56 0,-14-7-70 15,-6-5-87-15,-10 7-66 0,-6-6-108 0,-11 3-133 16,-13 7 68-16,-6-4-484 0,-2-2-512 16</inkml:trace>
  <inkml:trace contextRef="#ctx0" brushRef="#br0" timeOffset="-191200.22">24156 14780 3095 0,'-7'19'65'0,"1"-6"36"0,3-3-2 16,3-10 23-16,0 0 25 15,0 0 14-15,43-27 2 0,7-19 6 0,10-13-5 16,30-26 2-16,7-5-7 0,2-16-9 16,4-1-19-16,11-4-14 0,0-3-9 0,-8 2-13 15,-2 2-8-15,-8 2-9 0,-13 11-13 16,-19 22-13-16,-14 5-20 0,-11 10-17 15,-9 15-21-15,-12 11-29 0,-9 9-25 0,-1 9-30 16,-8 3-15-16,-8 9-5 0,-1 1-18 16,9 3-24-16,-27 4-22 0,6 3-31 15,2 7-27-15,-5 1-46 0,-6 2-63 16,4 4-130-16,-1-2-41 0,7 4 54 0,-3-7-285 16,3 5-234-16</inkml:trace>
  <inkml:trace contextRef="#ctx0" brushRef="#br0" timeOffset="-189615.43">25199 9144 2306 0,'-6'-19'174'0,"-7"4"21"0,5-1 17 0,2 7 17 16,3 0 1-16,3 9-4 0,-10-7-10 15,10 7-26-15,0 0-18 0,0 0-17 16,0 0-8-16,0 0-5 0,3 41-3 0,10-14 6 16,4 18-10-16,10 8 1 0,6 6-13 15,-3 9-9-15,7 0-6 0,-7-4-15 0,6 2 2 16,-2-8-18-16,-14-14-8 0,4-5 7 15,-2-3-18-15,-8-8-2 0,2-8 4 0,-5-4-13 16,-5 1 21-16,4-5 40 0,-7-5 40 16,5-1-12-16,-8-6-6 0,0 0-14 15,0 0-11-15,0 0-14 0,-14-49-10 0,-7 6-5 16,5-7-7-16,-11-16-7 0,-6-4-2 16,0-5-12-16,3 0-6 0,3-3-5 15,-3 3-6-15,3 3-3 0,-3 0-2 16,7-3-4-16,7 1-4 0,9 15 1 0,0 0-7 15,7 2 4-15,4 3-6 0,-4-1-4 16,10 7-7-16,6 4 2 0,1 1-1 0,0 12-7 16,-4 12-1-16,7 6-1 0,0 8 1 15,6 5 2-15,11 5 1 0,10 18 0 0,-1 10 3 16,5 17 0-16,-1 7 1 0,-7 5-1 16,4 11 3-16,-4-7 4 0,0 2-4 0,-2 0-1 15,-8 2 3-15,6-5 3 0,-5-5-1 16,-14-17-1-16,-1 1-4 0,-1-13 6 15,-6-6 0-15,2-6 1 0,-7-3 12 16,-1-7-3-16,-3-2 0 0,-3-7 2 0,0 0-9 16,0 0-1-16,0 0 1 0,0 0-5 15,-36-33-1-15,6-3-18 0,-19-14-18 16,-5-2-23-16,-6-3-18 0,0 5-12 0,6 5-9 16,8 12 2-16,5 5-8 0,-5 6-7 15,7 10 4-15,1 3 1 0,5 8 7 0,6 1 5 16,-3 1 4-16,4 8 14 0,3-1 2 15,-1 0 11-15,4 9-3 0,7-3 10 0,-4 4 1 16,7 1 10-16,7-1 3 0,0 7 5 16,3-2 1-16,6-3 5 0,8 0 1 15,5-1 8-15,11-3 2 0,0-7-1 16,10 2 4-16,-2-9 10 0,8-9-7 0,17-6 7 16,-3-2 4-16,17-14 0 0,-10-4-4 15,2-2 10-15,-15 3-4 0,6-10 9 16,-17 10-6-16,1 3 0 0,-4 1-4 0,-10 9 8 15,-7-2-11-15,0 9 4 0,0-4 3 16,-6 9-10-16,6 2 7 0,-3-1-6 0,1 6 1 16,-2 9-4-16,5-1 7 0,-4 6 0 15,-1 1 0-15,5 6-2 0,-4 4 10 0,4 12-3 16,-2 1-5-16,-1 1-2 16,-8-6 5-16,4-4-4 0,-7 3-1 0,3-1 7 0,-3-3-3 15,0-3-3-15,0-3 2 16,-3-7-4-16,-1 0 10 0,1-1-3 0,-4-3 2 15,4 2 5-15,-7-6 4 0,0-7-3 16,0 0-2-16,0 0-2 0,0 0 8 16,0 0-9-16,-7-45-2 0,4 20-3 0,-4-11 3 15,4-3 10-15,3-13-12 0,0-7-3 16,-3 5-2-16,6 1 7 0,0 10-12 0,1 7 12 16,2 1-8-16,-6 2 2 0,7 5 11 15,0 6-11-15,-1 0 3 0,4 7-12 0,1-2 4 16,2 6 0-16,-4 4 0 0,5 1 0 15,-1 6-1-15,-13 0 7 0,30 13-3 16,-13-1 2-16,4 4-3 0,-2 0 1 0,5 2 1 16,-1 3-1-16,7-1 4 0,0-5-1 15,0 3-2-15,3-6 9 0,-10-2-4 16,7-6 3-16,-3 2-6 0,3-6 14 0,0-6-14 16,0-3 12-16,14-11 3 0,-1-8-3 15,-7 1-9-15,-6-8 3 0,0-5 1 16,-6-2 2-16,-8-4-6 0,1-1 1 0,-10 7-6 15,-7 6-1-15,3 8 2 0,-3 1 5 16,0 5-4-16,0 2 0 0,-3 0 3 16,3 6 2-16,3-2-3 0,-3 3-7 0,0 4-6 15,0 7 8-15,0 0 0 0,0 0 0 16,0 0 3-16,20 22 1 0,-10-1-1 16,4 4 3-16,8 8 8 0,-1 9 2 0,-1 2 4 15,7 4-4-15,-8 2-3 0,2 2-2 16,-4 1 7-16,-1 0-18 0,-13-11-30 0,0 10-58 15,0-7-61-15,-6-9-81 0,-3 1-89 16,-4 9-69-16,-7 3-88 0,-7-6-156 16,2-1 34-16,-8 3 60 0,-8 0-406 0,-5-8-425 15</inkml:trace>
  <inkml:trace contextRef="#ctx0" brushRef="#br0" timeOffset="-189416.22">26573 9934 2835 0,'-11'13'88'0,"8"-5"26"0,3-8 18 15,-6 4 3-15,6-4 4 0,0 0-3 16,0 0-2-16,26-29 3 0,8-7-3 0,23-7-13 16,3-11-10-16,6-8-8 0,11 3-11 15,6-5-8-15,-3 2-11 0,0-1-15 0,0 1-37 16,7 5-65-16,-3-1-63 0,-8 5-81 16,-3 1-85-16,-9 2-97 0,-1 0-209 15,-10 0 71-15,0 2 61 0,-2 1-278 0,-18 5-217 16</inkml:trace>
  <inkml:trace contextRef="#ctx0" brushRef="#br0" timeOffset="-189199.94">28089 8601 2227 0,'0'0'137'0,"0"0"25"0,0 0-14 0,0 0 1 15,0 0-13-15,0 0-1 0,0 0-20 16,27-36-10-16,-14 15-9 0,4-1-3 15,-1-3-15-15,5 3-8 0,2-3-10 0,7-7-3 16,-3 7-3-16,-4 7-27 0,-3 0-57 16,0 5-46-16,-3 1-55 0,-4 5-52 0,0 1-39 15,-6 5-48-15,-7 1-67 16,0 0-93-16,0 0 3 0,0 0-166 0,3 17-93 16</inkml:trace>
  <inkml:trace contextRef="#ctx0" brushRef="#br0" timeOffset="-189064.31">28156 8793 1776 0,'-10'25'43'0,"7"-8"7"16,0-2 18-16,6-8 11 0,3 1 6 16,-6-8 9-16,24 3-8 0,-24-3-8 0,40-11-9 15,-10-3-5-15,13-10 1 16,-3-2-18-16,0 1-22 0,-3-6-63 0,10-1-91 16,-8-5-119-16,-2-1-172 0,-1 1-190 0,8-13-110 15</inkml:trace>
  <inkml:trace contextRef="#ctx0" brushRef="#br0" timeOffset="-188566.32">29056 8032 1914 0,'0'0'131'15,"-13"-13"2"-15,13 13-5 0,0 0-6 16,0 0-1-16,0 0 8 0,-33 13-16 0,20-2-2 16,-8 3-1-16,1-2-6 0,4 9-20 15,-5 4-2-15,4 0-7 0,4 3-7 0,7-2-7 16,0 5 1-16,6-5-11 0,6 8-9 15,7-4 0-15,7 6 1 0,7 0-7 16,0-8 1-16,-5-8-2 0,19 7 0 0,-4-7-3 16,-7-8 0-16,0-5-5 15,3-1 2-15,3-6-9 0,1-2 3 0,4-9-15 16,-2 2 5-16,7-11 4 0,-2-2-7 16,-10-2-4-16,-8 5-4 0,1-5 4 0,-7 5-4 15,-7-1-3-15,-6 1 0 0,-7 1 6 16,-3 0-6-16,-4-7 7 0,-13 0-5 15,-1 3-11-15,-1 5 18 0,-22-8-12 0,1 0-5 16,-7 7 3-16,10 0-1 16,7 8 6-16,-21-5-9 0,11 1-8 0,6 1 12 15,-9-7 18-15,12 3-8 0,4-1 8 16,-3-13-2-16,9 5 4 0,7 1-3 0,4-7-6 16,4 3 3-16,1-3-5 0,13-3-7 15,-2 2 5-15,3-5-9 0,4 9 10 16,1-4 6-16,5 8-5 0,1 0-6 0,-1 8 1 15,4 6-4-15,1 7-7 0,-2 4 13 16,1 3-3-16,10 11-5 0,-10 4 9 0,0 8-12 16,4 18-17-16,6 1-16 0,-11 5-30 15,8-3-32-15,0 0-44 0,-4-5-49 16,4-1-61-16,0 0-106 0,-8-15-123 0,-2-2 44 16,-4-7-207-16,-2-2-149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0T06:15:40.0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176 306 8749,'-20'-68'3196,"19"67"-875,1 10-1896,14 143 879,-2-35-668,23 167 574,-2-23 75,-31-237-870,1-1-1,1 1 0,11 31 0,-14-52 827,-2-13-917,-26-228 608,-11-171-145,36 366-727,-2-9 66,4 0 1,10-102-1,-8 141-115,0 0 0,1 0 0,1 0-1,0 1 1,0 0 0,1-1 0,1 2 0,0-1 0,1 1 0,0 0 0,0 0-1,1 0 1,1 1 0,0 1 0,0 0 0,21-16 0,-25 22-11,0 0-1,0 0 1,1 1 0,-1 0 0,1 0 0,-1 0-1,1 1 1,0 0 0,-1 0 0,1 0-1,0 1 1,0 0 0,0 0 0,0 0-1,-1 1 1,1 0 0,0 0 0,8 3-1,6 3-1,0 1 0,0 1 0,33 20 0,-22-9 15,-2 0 1,0 3-1,-1 0 1,-1 1-1,-1 2 1,25 33-1,-22-21 90,-1 1-1,-2 1 0,-3 1 0,26 58 1,-41-76 27,-1 0 0,-1 0 1,-1 0-1,-1 1 0,-1-1 1,-1 1-1,-1 35 0,-1-58-108,0 0-1,0 0 0,0 0 0,0 0 0,0 0 0,0 0 0,0 0 0,0 0 0,0 0 0,0 0 1,-1 0-1,1 0 0,0 0 0,-1-1 0,1 1 0,0 0 0,-1 0 0,1 0 0,-1 0 0,0-1 1,1 1-1,-1 0 0,0 0 0,1-1 0,-1 1 0,0-1 0,0 1 0,-1 0 0,1-1-11,-1 1-1,0-1 0,0 0 0,1-1 1,-1 1-1,0 0 0,1 0 0,-1-1 1,0 1-1,1-1 0,-1 1 0,0-1 0,1 0 1,-3-1-1,-8-6-8,2 1 1,-1-1 0,-13-14-1,-67-72-107,-17-17-71,88 93 110,-1 0-1,-1 2 1,-42-24-1,56 36 52,0 1 0,0 0 0,0 0-1,-1 1 1,0 0 0,1 0 0,-1 1-1,0 0 1,0 1 0,1 0-1,-1 0 1,0 1 0,0 0 0,0 0-1,1 1 1,-1 0 0,1 1 0,-1 0-1,1 0 1,-10 6 0,-4 3-16,0 1 0,1 2 0,1-1 0,0 2 1,-30 32-1,27-23-6,2 2 1,1 0-1,2 1 1,0 1-1,2 1 1,-18 44 0,23-48 16,10-25 21,-7 14-23,1 1-1,0 0 1,1 0-1,1 1 1,0-1-1,-3 29 1,9-44 22,-1-1-1,1 1 1,-1 0 0,1 0-1,0 0 1,-1 0 0,1-1-1,0 1 1,0 0 0,0-1-1,-1 1 1,1-1 0,0 1-1,0-1 1,0 1 0,0-1-1,0 1 1,0-1 0,1 1-1,-1-1 2,-1 0-1,1 0 0,-1 0 1,0 0-1,1 0 1,-1 0-1,0 0 0,1 1 1,-1-1-1,1 0 0,-1 0 1,0 0-1,1-1 1,-1 1-1,1 0 0,-1 0 1,0 0-1,1 0 0,-1 0 1,1 0-1,-1 0 1,0-1-1,1 1 0,-1 0 1,0 0-1,1-1 0,-1 1 1,0 0-1,0 0 1,1-1-1,-1 1 0,0-1 1,95-58-145,139-116 0,-60 29-17,-170 141 157,33-28-155,68-50 0,-100 80 150,-1 1-1,1-1 1,0 1-1,0 0 1,0 1 0,0-1-1,1 1 1,-1 0 0,0 0-1,1 0 1,-1 1 0,0 0-1,1 0 1,-1 0 0,1 1-1,-1 0 1,0 0-1,0 0 1,1 1 0,-1-1-1,0 1 1,0 1 0,-1-1-1,7 4 1,7 6-7,0 1 0,0 0 0,-1 1 0,25 27 1,-17-10 3,40 62 1,-48-69 13,-10-13 5,-4-5 1,1 0 1,0 0 0,0-1 0,1 1-1,7 6 1,-10-11-6,0 1 0,0-1 0,0 0 0,0 0-1,0 0 1,0 0 0,0 0 0,0-1 0,0 1 0,0 0 0,1-1 0,-1 0 0,0 1-1,0-1 1,1 0 0,-1 0 0,0-1 0,1 1 0,-1 0 0,0-1 0,4 0 0,1-2 0,1-1 0,-1 1 1,0-1-1,-1-1 0,1 1 0,-1-1 1,1 0-1,8-10 0,47-57-53,-38 44 27,-15 16 6,-1 0 0,14-27 0,-18 30-6,1 1 0,0-1 0,0 1 0,1 0 0,0 0 0,0 0 0,12-10 0,-16 16 18,-1 1 0,1 0 0,0 0 0,0 1 1,0-1-1,-1 0 0,1 0 0,0 1 0,0 0 0,0-1 1,0 1-1,0 0 0,0 0 0,0 0 0,0 0 0,0 0 0,0 0 1,0 0-1,0 1 0,0-1 0,0 1 0,0 0 0,-1-1 0,1 1 1,0 0-1,0 0 0,-1 0 0,1 0 0,0 1 0,-1-1 0,3 2 1,5 6-5,0 1 0,0 0 1,13 20-1,-7-10-18,45 45 35,-58-63-3,1 1 0,-1-1 1,1-1-1,-1 1 0,1 0 1,0-1-1,0 1 0,0-1 1,0 0-1,0 0 0,0 0 1,0 0-1,0 0 1,0-1-1,0 0 0,1 1 1,-1-1-1,0 0 0,0-1 1,0 1-1,0 0 0,1-1 1,-1 0-1,6-2 0,3-1 12,1 0-1,-1-1 1,1 0-1,19-13 1,-23 11-10,-1 0 1,1-1 0,-1 0 0,-1 0 0,0-1 0,11-17 0,12-14 1,-12 13-17,-16 25 3,-1-1 1,1 0-1,-1 1 0,1-1 1,0 1-1,0 0 0,4-5 1,-4 6-14,-5 9-45,-5 9 11,2 0 0,0 0 0,1 1 0,1-1 0,0 1 0,2 0 0,-1 19 0,3 8-1222,0-36-4006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0T06:15:57.9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12579 6400 1917 0,'-10'-6'166'0,"10"6"16"0,-9-4 11 0,9 4-23 0,0 0-12 0,0 0-20 0,0 0-15 0,0 0-3 16,0 0 6-16,-21 21-6 0,18-4 1 0,0 2-2 16,3 9-10-16,-3 0-8 0,6 4-10 15,-3 2-4-15,0 1-12 0,3 1-3 16,-3-1-6-16,3 0-4 0,4-3-7 0,-4-5-11 15,4-2-20-15,0-2-22 0,-1-8-9 16,1-3-12-16,-7-3-37 0,3-8-30 0,-3-1-29 16,0 0-19-16,-3-32-19 15,0-4-24-15,-7-18-2 0,-4-6 9 0,-2-12 15 16,3 16 14-16,-1 2 14 0,-6 4 13 16,7 4 5-16,-8 6 32 0,5 8 40 0,6 10 14 15,-3 1 13-15,6 7 2 0,1 2 5 16,-5-1-5-16,5 5-1 0,-4 5 2 15,10 3 4-15,-11-1 3 0,11 1 5 0,0 0 8 16,0 0 1-16,11 22 4 0,-1-12-4 16,-1 2 5-16,12 1-2 0,-4-1 5 0,2-5 6 15,5-1-3-15,-1-5-3 16,4-2-1-16,6-5 1 0,4-4-2 0,9-6-2 16,4-8-2-16,-7 2-5 0,1-6 3 15,-17 6 0-15,-8 0-2 0,-5 2 2 16,-7-1 15-16,2 2 9 0,-1 1 12 0,-2 5 1 15,1 1-8-15,-4 2-5 0,-3 10-6 16,0 0 3-16,0 0-7 0,0 0-3 0,0 0 5 16,-6 39 7-16,9-8 7 15,0 19 6-15,7 8 4 0,-3 3 7 0,16 18 7 0,0 0 3 16,4 2-2-16,6 1 14 0,-3 3 3 16,0-2-5-16,0-4 5 0,-3-4 5 15,-6-1 0-15,-8-17-1 0,-4-2-4 0,2-5-2 16,-11-8-1-16,3-13-6 15,-3-4 3-15,-6-1-1 0,-5-5-10 0,-5-1 0 0,-5-5-8 16,-2-1-10-16,-7-6-7 16,-13-2-2-16,10-1-2 0,-1-6-7 0,1-1 2 15,3 1-7-15,0-7-3 0,3-1-7 16,-3-1-2-16,7-5-3 0,-4-4-6 0,11 3-7 16,5-3-11-16,5-2-31 0,6-4-23 15,3-3-32-15,11-15-31 0,16-3-38 0,10-12-57 16,10-3-60-16,3 1-81 15,10-1-126-15,3 5-64 0,2-6 53 0,-2 9-332 16,1-1-320-16</inkml:trace>
  <inkml:trace contextRef="#ctx0" brushRef="#br0" timeOffset="247.83">14089 5722 2591 0,'-16'-18'169'0,"-4"4"22"0,0 2-4 0,3 6-20 0,1 6-21 0,16 0-9 0,-47 20-12 16,4 13-4-16,2 9-3 0,-5 19-4 16,2 14-4-16,4 12 0 0,10 8-8 0,11 10-6 15,2 2-9-15,10 3-6 0,17 2-5 16,10 23-7-16,17-10-7 0,-7-25-1 0,13-7-4 16,1-5-3-16,2-8-10 15,1-9 1-15,-4-3 1 0,1-11-20 0,-8-15-35 16,-6-9-29-16,0-12-49 0,-3-11-89 15,-4-8-79-15,-3-11-88 0,7-9-182 16,3-20-50-16,0-1 70 0,-6-7-406 0,1 2-393 16</inkml:trace>
  <inkml:trace contextRef="#ctx0" brushRef="#br0" timeOffset="715.53">14686 5861 2774 0,'-3'-16'133'0,"-8"0"39"0,5 7 2 0,-1 4-19 0,7 5-9 16,0 0-18-16,0 0-10 0,-30 25 8 0,18 5 1 15,-12 17 4-15,7 6-4 0,-10 24-7 0,11 4-5 16,2 6-13-16,1 8-3 0,0-2-6 16,13-2-8-16,7-3-5 0,2-5-10 15,15-4-7-15,3-8-4 0,6-7-8 0,-3-3-14 16,3-19-29-16,-3-2-30 16,0-8-39-16,-6-7-55 0,-5-10-68 0,-5-5-69 15,-1-4-90-15,1-6-126 0,-1-6-121 16,0-4 70-16,4-2-410 0,-1-5-411 0</inkml:trace>
  <inkml:trace contextRef="#ctx0" brushRef="#br0" timeOffset="2064.75">15349 6217 2708 0,'-13'-7'4'0,"10"-3"32"0,0 0 35 0,3 10 17 0,3-21 9 0,-3 13-13 0,3-3-13 0,4 1-3 16,-1-2-8-16,8-1 0 0,-1 2-7 0,1 1-10 15,-1 1-3-15,7 3 0 16,-7 2-8-16,4 4-6 0,2 4 7 0,-1 3-11 16,2 10 7-16,-7-1 8 0,-7 5-2 15,1 8 5-15,-3 5 12 0,-15 16 1 16,5 1 10-16,-4 2-14 0,-10-3 9 16,7 0-3-16,-4-3-2 0,4-4-6 0,-1-11-2 0,7-4-5 15,1-7-4-15,6-5 1 0,-3 0-6 16,3-4-1-16,0-2-3 0,-3 0-3 15,3-10-1-15,6 15-1 0,-3-7-1 0,7-4 0 16,-10-4-4-16,30 3-1 0,-3-6-4 16,6-1-15-16,3-4-45 0,18-9-44 15,6-1-63-15,0-4-64 0,-3 0-61 16,-8-6-76-16,2-3-170 0,-4 4 19 0,-7 0 74 16,-7 4-244-16,-6 3-172 0</inkml:trace>
  <inkml:trace contextRef="#ctx0" brushRef="#br0" timeOffset="2498.01">16313 5900 2011 0,'0'-22'47'0,"0"4"49"15,-3 3 34-15,3 5 23 0,0 0 1 0,0 10-6 16,-4-15-30-16,4 15-1 0,-4-10-14 16,4 10-15-16,0 0 1 0,0 0-3 15,0 0-2-15,0 0 1 0,-9 36-1 16,-1-15-6-16,7 4 2 0,0 3-2 15,-8 2-1-15,5 5-7 0,-1-3 0 0,4 1-4 16,-8-1 0-16,8-4-12 0,3-3-5 16,0 0-5-16,-3-8-3 0,0 1-3 0,-1-3 10 15,4-4 4-15,-3 0 28 0,3-1 28 16,0-10 39-16,-3 12-11 0,3-12-8 16,0 0-6-16,0 0-8 0,0 0-16 0,0 0-3 15,-3-44-10-15,3 23-11 0,3-4-6 16,0-1-2-16,0-8-14 0,7 0 0 15,4-11-13-15,-1 9 1 0,-7 4 6 16,5 10-14-16,-5 0 2 0,1 4 8 0,-4 0-18 16,0 4 2-16,-3 1-19 0,3 5-5 15,5 1 2-15,-8 7-3 0,13-8 7 0,-13 8 2 16,0 0-7-16,0 0 2 0,43 15-3 16,-36-2-5-16,6-4-26 0,0 4-24 15,4 2-27-15,-4 3-37 0,7 4-35 0,1 1-43 16,-2-1-55-16,-2 1-48 15,-1-3-54-15,-2-2-52 0,2-2-96 0,1 1-98 16,4 0 79-16,-2-5-401 0,2-2-400 0</inkml:trace>
  <inkml:trace contextRef="#ctx0" brushRef="#br0" timeOffset="2880.53">16903 6028 2644 0,'3'-8'-12'0,"-3"8"36"0,0 0 32 0,3-16 14 0,-3 16 3 0,10-14-2 0,-2 6-3 0,1 1 14 0,-2-3 1 0,-1 2-4 0,8 1 3 15,-4 2 1-15,-10 5-8 0,17-10-6 16,-4 4-2-16,4 2-3 0,-1 1 4 16,-16 3-5-16,30 0 4 0,-13 0-2 15,-17 0-3-15,30 7-1 0,-14-1 4 0,1 1 6 16,7 5 3-16,-8 1 3 0,1 5 1 15,-4 1 9-15,4 6 4 0,-4 0 6 0,-3 6 1 16,-3 1 2-16,-3 4 1 0,-1-3 3 16,0 6-8-16,0 14 1 0,-3-14-15 15,-3-2 0-15,-7 13-8 0,10-12-5 0,-7-2 6 16,7-10-16-16,0-1-9 0,0 0 0 16,3-4-7-16,-3-4-31 0,-3-2-23 0,6-5-19 15,-3 2-18-15,0-5-24 16,0-7-68-16,0 8-68 0,0-8-54 0,0 0-52 15,0 0-61-15,0 0-50 0,-23-27-116 16,16 13-16-16,-3 1 56 0,4 2-320 0,-4-3-306 16</inkml:trace>
  <inkml:trace contextRef="#ctx0" brushRef="#br0" timeOffset="3033.35">17036 6492 2347 0,'0'0'-31'0,"-16"-2"33"16,16 2 35-16,0 0 25 0,0 0 22 15,0 0 17-15,0 0 1 0,-14-5-6 0,14 5-7 16,0 0-10-16,24-16-9 0,-4 4-19 15,-1 2 12-15,5-1-7 0,6 0-11 16,-3-4 2-16,6-1-11 0,-3 4-43 16,0-5-42-16,0 2-58 0,0 0-67 0,0-1-73 15,-3 1-136-15,3 1-55 0,-8 2-219 16,2-1-153-16</inkml:trace>
  <inkml:trace contextRef="#ctx0" brushRef="#br0" timeOffset="3438.88">18016 5575 2087 0,'7'-5'164'0,"-7"5"6"16,0 0-15-16,20-3 12 0,-20 3 5 16,24 15 5-16,-5 0-8 0,14 16 2 15,0 6-2-15,5 1-3 0,-8 6-5 16,3 12 1-16,7 1-6 0,-17-6-1 15,4 13-3-15,-11-10-5 0,-2 3-21 0,-1 1-12 16,-6 5-4-16,-4 2-10 0,0-2-1 16,-6-1-21-16,-4-2-11 0,4-2-40 0,-10-12-40 15,6-4-46-15,-3-10-41 0,7-7-54 16,-7-6-68-16,0-4-83 0,0-6-107 0,0-5-183 16,0-1 34-16,10-3 64 0,0 0-355 15,-20-16-335-15</inkml:trace>
  <inkml:trace contextRef="#ctx0" brushRef="#br0" timeOffset="3850.68">19343 5860 2604 0,'6'-6'121'0,"5"-1"29"0,-5 2 11 16,-6 5-8-16,0 0-15 0,0 0-15 15,10-7-10-15,-10 7-16 0,0 0-5 0,0 0 1 16,3 25-2-16,-16-10 8 16,4 5 3-16,1 0 2 0,-8 7-3 0,-11 9 4 15,0 1-6-15,10-5 0 0,1-4-4 0,-7 12-2 16,-1-2-1-16,5-12-10 0,8-2-5 16,1-2-10-16,-3-5-3 0,10 1-6 15,-1-3-4-15,-2-4-7 0,2 0 1 0,4 2-2 16,0-1-1-16,4 1 0 0,9-1 4 15,10 1-5-15,4-1-7 0,6 2 2 16,0-3-1-16,21 3-1 0,-4 4-6 16,-4-7-3-16,-2-7-3 0,-1 6-29 0,-6 1-26 15,-4-7-31-15,1 2-27 0,-5 1-32 0,-5-3-40 16,-4 2-32-16,-4-1-35 16,5 1-24-16,-12 1-17 0,2 0-24 0,-4 1-21 15,-4-4-17-15,-3 3-46 0,3 4-96 0,-3-4 11 16,-6 4-301-16,2-1-253 15</inkml:trace>
  <inkml:trace contextRef="#ctx0" brushRef="#br0" timeOffset="4816.42">20336 5728 2176 0,'7'-8'-31'0,"-7"8"28"0,10-13 28 0,-10 13 22 0,3-10 17 0,-3 10 13 0,7-7-1 0,-7 7 12 16,20-11-9-16,-14 4 3 0,15 0-4 0,1-4-15 15,19-1-5-15,-4-1 3 0,-1 1-14 16,0 2-3-16,5 3-1 0,-8 2-1 15,-3 0 6-15,-3 5-2 0,-1 2 7 0,-6 6 16 16,7 2 9-16,0 8 12 0,-3-1 8 16,-8 5 4-16,1 6 1 0,2 9 4 0,-5-4-2 15,-1-1 5-15,-3 13 9 16,0 5-7-16,3-2 10 0,-10 7 5 0,-6-3-4 16,3-7 11-16,-6 10 2 0,3-2 0 15,-4 0-8-15,-4 1-5 0,5-7-13 0,3-4-12 16,-4-8-6-16,1-6-4 0,6-4-10 15,-8-1-8-15,5-6-5 0,0-2-9 0,0-6-7 16,0 3-17-16,3-2-19 0,0-3-18 16,0 0-29-16,0-8-33 0,-4 13-43 15,4-13-48-15,7 4-75 0,-7-4-65 0,0 0-77 16,0 0-74-16,3-32-167 0,-9 10 31 16,-1-3 59-16,-4-3-386 0,-2-4-392 0</inkml:trace>
  <inkml:trace contextRef="#ctx0" brushRef="#br0" timeOffset="4998.49">20720 6240 2653 0,'-17'0'-5'0,"17"0"19"16,0 0 12-16,0 0 30 0,0 0 19 0,0 0 9 15,-24 0 7-15,24 0-10 0,0 0-5 16,0 0-14-16,50-21-3 0,-20 13 1 0,13 0-7 16,14-9-5-16,6 9-11 0,-3-5-3 15,-3-2-14-15,3 1-31 0,-16 6-46 0,-7-1-52 16,-7 1-65-16,-3 4-69 0,-2-6-118 15,5 5-109-15,-3-2 52 0,-6 1-154 16,5-1-73-16</inkml:trace>
  <inkml:trace contextRef="#ctx0" brushRef="#br0" timeOffset="5570.21">22706 6115 1807 0,'0'0'123'0,"0"0"3"16,0 0 8-16,11-8 18 0,-11 8-4 15,0 0 9-15,0 0 4 0,0 0-8 16,0 0-6-16,-21-25-13 0,15 18-1 16,-8-1-3-16,1-2-1 0,3 0-6 0,-4-2-1 15,-2-3-4-15,-1-1 0 0,-6-3-5 16,6-1 1-16,0-3-1 0,1-2-4 0,2-2-5 16,-2-3-6-16,5 2-10 0,2-4-7 15,2 2-7-15,7 2-5 0,0 1-6 16,0-2-10-16,7 4 1 0,-1 4-9 0,1-4-2 15,7 5-8-15,-2 0 6 16,12-2-15-16,0 4-3 0,-1 5-2 0,0 6-5 16,4-4-1-16,-10 10-3 0,2 1-1 15,1 1-2-15,1 12 2 0,-2 2 2 0,-2 10-1 16,4 15 6-16,-18 10 21 0,3 3 14 16,-9 4 10-16,-3 3 12 0,-5 5-8 0,-2 10 8 15,-4 0 2-15,4-3 5 0,-4-15-1 16,1-1-8-16,-5-1-4 0,15-2-4 15,-8-6-6-15,8-12-3 0,-1-6-10 0,-3 2-1 16,10-6-5-16,0-6-5 16,4-1-21-16,2-3-28 0,4 1-50 0,-3-7-40 15,16 4-53-15,0-5-74 0,1-6-67 16,0-2-62-16,9-7-49 0,3-6-62 0,10-6-101 16,2-5-39-16,-5-1 65 0,0 0-432 15,4 6-456-15</inkml:trace>
  <inkml:trace contextRef="#ctx0" brushRef="#br0" timeOffset="5999.16">23393 6247 2808 0,'10'-11'-28'0,"-4"4"22"0,1 3 27 0,-7 4 14 0,10-14 26 0,-10 14 22 0,4-11 16 0,-4 11 2 0,-4-15 2 0,4 15-4 16,-3-13-8-16,-4 6-6 0,4-4-9 0,-7 4-8 16,0-4-8-16,0 3-4 0,-7-1 3 15,4 0 0-15,-4 2-2 0,-3-2-3 0,0 0 8 16,4-1 4-16,-2 2 9 15,-4-2 10-15,2-3 2 0,2 1 0 0,2-3-2 16,2-2-6-16,1-4-7 0,1-4-3 16,4 0-7-16,8-4-7 0,3-6-6 0,8-13-3 15,8 1-6-15,2 2-8 0,6-1-2 16,6 3-3-16,0 4 5 0,-6 7-12 16,0 7-3-16,-4 5-1 0,-3 7-7 0,0 6-2 15,-4 4 0-15,1 9-3 0,-4 2 2 16,1 16 0-16,-8 8 1 0,-2 21 3 15,-8 6 0-15,1 7 4 0,-14 14-2 0,1-1 5 16,2 3-3-16,-2-1 1 0,6-1 0 16,-4-2 1-16,11-18 0 0,3-1-2 15,3-13 0-15,1-8 1 0,-1-1 4 0,7-8-4 16,-3-1-1-16,3-3 3 0,3-5 1 16,0-5-5-16,1-3-2 0,2-3-1 15,-3-5-15-15,4-1-27 0,4-6-27 0,-21 3-48 16,36-4-38-16,-23-2-53 0,-2 3-50 15,-1-1-47-15,-4-1-67 0,0-2-100 0,-6 7-101 16,11-9 53-16,-8 5-372 16,-3 4-365-16</inkml:trace>
  <inkml:trace contextRef="#ctx0" brushRef="#br0" timeOffset="6865.32">24933 5579 2575 0,'-10'-19'11'16,"0"1"35"-16,0 4 29 0,3 3 16 0,4 4 2 0,3 7-5 0,-17-6 7 0,17 6-5 15,-26 11 3-15,2 9 13 0,-3 20 10 0,-12 14 2 16,9 12 5-16,-7 6 1 0,1 11-3 16,6 2-2-16,6 8-8 0,7 4-11 0,7 3-7 15,0-6-6-15,14 2-2 0,5-7-10 16,5-1-9-16,9-8-4 0,4-2-3 16,12-9-13-16,5-9-31 0,-1-7-47 0,1-13-58 15,6-5-61-15,0-10-67 0,0-4-78 16,-7-17-100-16,-3-1-174 0,-7-9 53 15,8-4 47-15,-5 1-259 0,1-4-221 0</inkml:trace>
  <inkml:trace contextRef="#ctx0" brushRef="#br0" timeOffset="8750.93">25797 6272 2144 0,'0'0'16'0,"0"0"17"0,0 0 16 0,0 0 8 0,19-25 12 0,-13 14 11 0,5 3 7 0,5-5 3 0,1 1 0 15,7-1-5-15,6 1-5 0,-4-5-8 16,8 3-6-16,-8 3-6 0,-3 0-6 0,1 3-6 16,-1 2-2-16,-6 5-11 15,0 2-3-15,-17-1 8 0,33 6-4 0,-20 5-5 16,1 1 3-16,-8 5 7 0,-3 4-3 16,-6 5 5-16,-3 6-4 0,-11 17 9 0,-7 1 2 15,1 1 5-15,-14 7 4 0,1 2-5 16,-4 1 4-16,3-7-4 0,7-8 1 0,0-7 0 15,3-3 0-15,15-9-5 0,-6-4-6 16,6-6 0-16,4-5 0 0,2 1 3 16,-1-5 1-16,1 2 0 0,6-10-1 0,0 0-6 15,16 11-3-15,-2-7-1 0,8-4-4 16,5-4-1-16,11 0-5 0,1 0 3 0,1-7-4 16,4 5-7-16,-8 5 1 0,1-6-9 15,-7 1-20-15,0 1-31 0,-3 3-36 16,-5-2-48-16,2 3-41 0,0-2-39 15,-4 3-56-15,-7-3-69 0,7 2-110 16,-4-2-93-16,-2 0 65 0,-1 0-274 0,1 1-233 16</inkml:trace>
  <inkml:trace contextRef="#ctx0" brushRef="#br0" timeOffset="9250.18">26903 6161 2254 0,'3'-21'75'0,"-3"3"-2"0,0 3-1 0,4 2-5 0,-1 4 10 0,-3-1 11 0,0 10 6 0,0-15 1 16,0 15-6-16,0 0-2 0,-3-10-19 16,3 10 24-16,0 0-6 0,0 0 8 0,-21 32 2 15,15-14-3-15,-4 4-9 0,0 10-6 16,-7 11-8-16,4 4-1 0,0 1-3 15,3 2-7-15,-7-2-4 0,4-2-1 16,2-7-7-16,2-10-3 0,2-4-5 16,7-4-7-16,-3-4 4 0,-5 1-1 0,8-6 15 15,-3-2 19-15,3-10-4 0,0 0-5 16,0 0-10-16,0 0-2 0,0 0-2 0,-3-35-5 16,6 10-10-16,0-11-2 0,-3 3-2 15,0-5-3-15,0 1-2 0,0-5-5 16,8 6 2-16,5-10-9 0,-7 9 0 0,1 6 0 15,3 10-2-15,-3-2 0 0,-1 3-5 16,5 2 3-16,-1 4-4 0,3 2 2 0,-3 1-3 16,3 4 2-16,7 1-3 0,-3 6 1 15,-17 0 0-15,36 7 0 0,-12 4 1 0,-1 2 1 16,-2 6 0-16,-2 5-1 0,4-2 2 16,-10 7-5-16,11 11-18 0,-4 2-40 15,-7-6-42-15,-2-8-44 0,2 0-53 16,0-2-55-16,-6-8-59 0,0 0-83 15,-1-8-158-15,1-3 41 0,3-3 63 0,-3-4-249 16,-7 0-191-16</inkml:trace>
  <inkml:trace contextRef="#ctx0" brushRef="#br0" timeOffset="9648.51">27580 6060 2005 0,'0'0'-43'0,"0"-10"6"0,0 10 3 0,3-10 9 0,-3 10 29 0,3-8 26 0,-3 8 12 16,7-10 21-16,-7 10 14 0,13-12 12 0,-6 2 15 16,3 5-1-16,-4-4-1 0,1 1-7 15,3 0-4-15,0 3-11 0,3 0-12 16,1-2-4-16,-1 1-8 0,4 4-4 15,-4-3-8-15,4 5-2 0,-17 0-6 16,36 5 4-16,-18 0-4 0,1 5-2 0,1 5 1 16,-4 0 15-16,5 6 10 0,-8 8 7 15,1 0 17-15,-5 5-2 0,2 13-6 0,-5 3 7 16,-6-6-7-16,0 9 2 0,0 3-8 16,-3-5-9-16,3-5-3 0,-3-10-4 15,-1 0-5-15,-3-1-3 0,7-6-6 0,3-4 0 16,-3 0-11-16,0-4-24 0,0-3-30 15,0-3-30-15,0-5-38 0,0 0-70 0,0-5-92 16,0-5-107-16,0 0-184 0,0 0 47 16,0 0 57-16,0 0-212 15,-9-37-149-15</inkml:trace>
  <inkml:trace contextRef="#ctx0" brushRef="#br0" timeOffset="9800.77">27673 6582 1979 0,'0'0'74'0,"-27"0"7"0,27 0 5 0,-13-3-5 15,13 3-10-15,0 0-11 0,-4-10-2 0,4 10-12 16,0 0-3-16,27-16 1 0,-3 5-3 16,3 1-8-16,3 0-3 0,19-8-13 0,1 0-53 15,-10 1-70-15,-7 5-90 0,14-13-167 16,0 3-52-16,-11 4-139 0,8-5-56 16</inkml:trace>
  <inkml:trace contextRef="#ctx0" brushRef="#br0" timeOffset="10071.2">28510 5817 1760 0,'0'-7'129'0,"0"7"-15"0,13-10-10 16,-13 10-5-16,20-3-12 0,-20 3-11 0,36 10-2 16,-12 0 2-16,3 8 17 0,-5 4 6 15,8 11 17-15,4 2 3 0,-7 5 11 16,6 2 4-16,-13 8-5 0,0 3-6 0,-3 4-7 15,-11 4-13-15,5 1-4 0,-5 2-9 16,-12 1-6-16,-1 1-9 0,0-4-9 0,-3-2-3 16,0-2-23-16,0-8-42 15,-3-15-36-15,6-3-51 0,4-10-54 0,-4 2-51 16,0-8-79-16,4-6-121 0,-7-3-117 16,4-1 59-16,-5-4-263 0,11-2-208 15</inkml:trace>
  <inkml:trace contextRef="#ctx0" brushRef="#br0" timeOffset="10483.94">29800 5961 2200 0,'13'-16'92'0,"0"3"-7"16,-3 3-5-16,-3 3-7 0,-4 2-10 15,-3 5-8-15,0 0-1 0,17-3-1 0,-17 3 8 16,0 0 16-16,0 22 10 0,-7-4 9 16,-6 2 11-16,-20 17-8 0,-4 3-2 15,-10 13-5-15,1-3-10 0,-8 3-2 0,1-6-2 16,13 6-7-16,10-13 2 0,3-1 1 16,0 1-5-16,0-2-7 0,15-9-8 0,-1 0 1 15,5-9-7-15,8 5-3 0,-3-7-2 16,3 1-2-16,3-5 2 0,5 3 3 15,11-3 6-15,5-2-1 0,9 1-8 16,3-5-2-16,4-1 1 0,4 1-10 16,-1-4 3-16,4 2-11 0,-1-2 1 0,1-1-5 15,-7 5 3-15,0-4-8 0,-6 2-22 16,6 1-28-16,-14 1-35 0,1-1-16 0,-7 0-30 16,0 4-35-16,-4-4-27 0,1 3-38 15,-1-2-28-15,-2-1-28 0,-4-1-37 16,-4-2-73-16,-6-4-95 0,14 3 51 0,-14-3-210 15,0 0-133-15</inkml:trace>
  <inkml:trace contextRef="#ctx0" brushRef="#br0" timeOffset="11765.93">30812 6379 1961 0,'-9'-4'87'0,"-1"-2"-2"0,10 6-7 0,-24-2-1 0,24 2-1 0,-23 5 8 15,7 8-7-15,2-4 15 0,-2 4 11 16,-1 5-4-16,-3 1 16 0,6 2-16 0,-2 4-8 16,5 0-3-16,5 2-2 0,3 0-5 15,3 4-11-15,6-3-2 0,5 1-3 16,5 14-11-16,11-7 1 0,3-3-4 0,6-5-12 16,-2-8 5-16,2-5-6 0,5-5 0 15,-2-5-1-15,9 1-7 0,-2-12-5 0,-3 1-6 16,1-2 4-16,12-9-2 0,-13 4 0 15,-9-1-8-15,-8-2 4 0,-2-4-1 16,0-1-5-16,-15 5-2 0,-2 0 2 16,-7-1-10-16,0 0 1 0,-7 3 2 15,-7-2 2-15,1 1 0 0,-7 6-12 0,-13-5 10 16,6 5-9-16,-6 1 4 0,0 4-6 16,-7-2 6-16,0-1 0 0,-1-1 0 0,5-5-5 15,3 2 8-15,3 3 1 0,3-3 2 16,0-5-6-16,5-3 1 0,1 1 5 15,1-6 6-15,10-4-3 0,4 2-8 0,2 0-1 16,4-4-2-16,7 3 4 0,-4-2 8 16,4-1-10-16,7-2 1 0,-5 3 0 15,4 3-3-15,4 9 1 0,-4-2-3 0,1 5 6 16,-1 2-8-16,1 7 1 0,-14 4 8 16,19 3-7-16,-19-3 0 0,27 15 5 15,-16 0-2-15,-2 2 2 0,4 4-7 16,4 4-3-16,-4 4-21 0,1-1-10 0,5 12-30 15,2-11-15-15,-1 9-29 0,0-8-38 16,-3-8-39-16,-1-1-60 0,-2-4-89 0,2-2-140 16,4-5 32-16,-3 0-206 15,3-2-152-15</inkml:trace>
  <inkml:trace contextRef="#ctx0" brushRef="#br0" timeOffset="12244.9">32026 5628 1940 0,'0'0'37'0,"0"-13"21"0,0 13 16 0,0 0 12 0,0-12 5 0,0 12-2 0,0 0-4 0,0 0-2 0,0 0 6 16,0 0 8-16,0 0 23 0,0 0 5 0,40 26 0 16,-16-5-3-16,-7 7 3 0,12 11 6 15,-6 9-2-15,1 7-4 0,6 11-7 16,-13 8-7-16,-4 1-10 0,-3 7-12 0,-4 1-3 16,-9 2-6-16,-4 5-9 15,1-4-22-15,-7 0-29 0,-11-1-34 0,1-6-61 16,-4 0-51-16,-6-8-48 0,0 0-56 15,-7-6-70-15,-1-9-121 0,-2-2-109 0,-7-7 68 16,7-15-261-16,-4 4-214 0</inkml:trace>
  <inkml:trace contextRef="#ctx0" brushRef="#br0" timeOffset="15055.82">8710 13480 2109 0,'-7'-21'26'0,"3"3"23"0,4 2 8 0,0-4 14 0,7 2 2 0,-3 3 3 0,-1 1-6 16,3 1-1-16,1 1-2 0,7 1-3 15,-5 9-3-15,5-2 1 0,-14 4-6 0,37 6-5 16,-15 6 0-16,5 6 3 15,3 13-4-15,-3 2 12 0,-3 9 6 0,-8 2-1 16,1 4-1-16,-11 2 5 0,1 5-5 16,-7-1 0-16,-13 2 5 0,-4 1-1 15,-6-5 0-15,3-2 1 0,-1-9 2 0,-4-4-1 16,-5-5 6-16,3-11 1 0,3-10-7 16,-3-3 0-16,4-8-13 0,-4-8-4 0,-2-6-7 15,-1-4-6-15,-4-14-7 16,4-4-1-16,7 7-2 0,6 4-4 0,-2-15-7 15,8 8-2-15,8 4-1 0,3 6-2 0,3-3-10 16,8-6-30-16,-2 9-29 16,7-6-31-16,5 3-32 0,9-7-27 0,-7 7-37 0,1 6-39 15,2-5-61-15,1 5-66 16,13-6-140-16,0 0-1 0,0 1 58 0,7-1-209 16,-4 4-136-16</inkml:trace>
  <inkml:trace contextRef="#ctx0" brushRef="#br0" timeOffset="15601.56">10139 12783 1874 0,'14'-17'35'0,"-1"3"24"0,-3-5 16 0,4 2 2 0,-5 9-2 16,5-3-8-16,2-2 1 0,5 9-6 0,5-4-4 15,-3 6 2-15,1 4 8 0,6 3-5 16,-4 2 5-16,4 11 7 0,13 5 1 0,-8 10 3 16,-6-1 5-16,-3 3 5 0,-8-1 0 15,-9-2-5-15,-9 7-8 0,0-4 6 16,-6 16-2-16,-4-1 3 0,-13-1-2 0,-4-6-3 15,-6-6 4-15,-4-5 5 0,10-12 11 16,-6-5-11-16,9-11-3 0,-2-5-12 0,-11-12-10 16,-13-5-7-16,7-8-5 15,6-5-6-15,1-6-2 0,12-1-10 0,4 1-6 16,7 2-7-16,10 2-33 0,6 6-43 16,0-2-39-16,13-15-39 0,8 5-44 0,9-7-50 15,8 6-67-15,15-10-74 0,4 0-144 16,3 3 34-16,8 2-280 0,-1-2-251 15</inkml:trace>
  <inkml:trace contextRef="#ctx0" brushRef="#br0" timeOffset="15873.48">11257 11905 2260 0,'-5'-30'80'0,"5"2"32"0,-6 3 25 0,3 4 15 15,3 4 8-15,-3 0 9 0,-4 1-10 16,4 10-16-16,3-6-18 0,-3 4-8 15,3 8-17-15,0 0-4 0,0 0-13 16,0 0-6-16,0 0-3 0,16 59-4 0,1-17 0 16,2 4 0-16,5 4-5 0,-1 15-6 15,4 0 5-15,-1 3-9 0,8-4-2 0,-4 4-5 16,0 0 3-16,-4 2-2 0,-6-2-6 16,7-1-4-16,-11-15-3 0,5 1-11 15,-1-6-39-15,-4-2-41 0,5-12-56 0,-12-5-76 16,5-9-58-16,-1-6-86 15,-3-6-177-15,4-4-31 0,-5-8 52 0,12-7-317 16,2-9-292-16</inkml:trace>
  <inkml:trace contextRef="#ctx0" brushRef="#br0" timeOffset="16189.43">12643 11625 2385 0,'26'-25'44'0,"1"1"18"15,-4 7 14-15,1 5-9 0,9 2-2 0,4 3-1 16,-4 7-8-16,11 7 8 0,12 11 0 16,-3 10 16-16,4 14 0 0,-17 1-5 15,4 11 2-15,-11 7 0 0,-10-11 1 16,-6 4-6-16,-11 4-2 0,-3-3-5 0,-12 0-2 16,-4-2-1-16,-7-2-3 0,-14-8-4 15,1-4-6-15,-8-10 2 0,-5-8-6 0,6-7-1 16,0-11-5-16,-3-9-3 0,-14-9-5 15,0-10-2-15,-6-12-4 0,3-8-8 0,7-2-2 16,9-6-5-16,11 7-1 0,6-1-2 16,8 5 2-16,2-3-4 0,7 7-29 15,7 2-38-15,3 10-50 0,6-7-35 16,7 3-51-16,11-7-54 0,-1 12-59 0,17-3-176 16,0 11 13-16,-3 7 48 0,3 2-182 15,-4 4-108-15</inkml:trace>
  <inkml:trace contextRef="#ctx0" brushRef="#br0" timeOffset="17261.72">10783 14090 1762 0,'3'-7'4'0,"0"-2"24"0,0 1 9 0,-3 8 5 0,0-8-6 0,8 2-2 0,-8 6-7 0,0-11 0 0,0 11-6 0,0-7-2 16,0 7 1-16,0 0-2 0,3-10-5 15,-3 10 0-15,3-4-4 0,-3 4 2 16,0 0-1-16,7-5 1 0,-7 5-2 0,0 0 19 16,0 0 7-16,17-10 5 15,-17 10 10-15,19-3 2 0,-5 0 0 0,-14 3 0 16,27-2 6-16,-27 2-1 0,36 2-3 0,-20 4 7 16,8 1 0-16,0 3-1 15,-5 5 2-15,5 3-3 0,-4 4 3 0,0 3 7 16,3 13-4-16,-6-4-1 0,-4 14 5 0,-7-8 0 15,8 7-10-15,-11-7 3 0,1-2 3 16,-4-3-7-16,-4 2-2 0,-5-1 11 16,-2-4 7-16,-2-4 2 0,-17 8 7 15,0-12-2-15,7-9-8 0,-7 0-8 16,0-11-2-16,-4-4-10 0,1-2-2 0,-3-5-8 16,-15-13-8-16,8-3-2 0,7-2-6 0,-1-6 1 15,3-1-12-15,15 7 0 0,5 0-27 16,4 0-30-16,7-1-44 0,6-2-55 15,7-5-59-15,10-12-66 0,7-2-78 0,19-13-178 16,11 6 24-16,9-3 52 0,8 3-224 16,6 1-165-16</inkml:trace>
  <inkml:trace contextRef="#ctx0" brushRef="#br0" timeOffset="17498.89">11910 13462 2093 0,'0'-10'161'0,"3"-1"30"0,-3 11 11 15,6-8-4-15,-6 8-7 0,0 0-23 16,0 0-20-16,0 0-14 0,0 0-15 16,0 0-8-16,0 0 8 0,21 42 6 0,-15-15 2 15,18 12 0-15,-8 7-12 16,4 1-4-16,-4 9-7 0,5-1-10 0,2 12-6 0,1 1-8 16,2-3-9-16,4-1-3 0,-10-11-8 15,4-3-19-15,-1-4-43 0,-3-2-40 16,0-5-61-16,-1-8-62 0,2-13-67 0,-12-9-72 15,5-6-100-15,-1-3-161 0,4-12 44 16,-1-13 64-16,11-10-309 0,-3-15-255 0</inkml:trace>
  <inkml:trace contextRef="#ctx0" brushRef="#br0" timeOffset="17799.64">12856 13175 2337 0,'0'-28'118'0,"4"8"50"16,-4 2 12-16,0 6-7 0,3-1-9 15,-3 13-18-15,0-12-12 0,0 12-12 0,0 0-4 16,0 0-2-16,16 33 2 0,-9-8 7 16,3 7-6-16,0 15-3 0,7 6-9 0,3 0 1 15,-7-2-1-15,7-1-8 0,3 4 2 16,1-4 2-16,-11-4-12 0,7 3-4 16,-7-12-6-16,4 8-8 0,-4-9-4 15,-2-11-7-15,-5-3-4 0,1 0-7 0,2-4-3 16,2 2-5-16,-4-8 1 15,-1 1-10-15,0-4-5 0,-6 0-9 0,8-5-18 0,-5-1-35 16,-3-3-32-16,10 5-27 0,-10-5-35 16,0 0-48-16,0 0-54 0,0 0-43 15,0 0-40-15,0 0-48 0,0 0-99 0,0 0-90 16,0 0 52-16,0 0-354 0,0 0-335 16</inkml:trace>
  <inkml:trace contextRef="#ctx0" brushRef="#br0" timeOffset="19332">7053 12672 2463 0,'-24'-7'0'0,"8"-3"21"0,-1 5 6 0,11-4-4 0,6 9 0 0,-18-1-7 15,18 1 2-15,0 0 0 0,-3 18 2 0,3-18 6 16,17 29 3-16,-4-11 7 0,11 4 2 15,-1 1 1-15,17 4 1 0,0-2 6 0,10-5-3 16,-3-8 3-16,12-1-6 0,1-11 4 16,-9 0-5-16,26-8-3 0,-4-7 1 15,11-5-6-15,-15 2-1 0,-9-4-1 16,-3 5 2-16,-11-6-4 0,-9 6-4 16,-14-1-3-16,1 1 0 0,-4-1 1 0,-10-1-2 15,-7 2-2-15,0 3-1 0,-3-1 10 16,-6 3-9-16,-4-1 9 0,-4 1-3 15,-9 2-13-15,0 0-1 0,-4 0 6 0,-6 5-1 16,-11-2-2-16,8 7 1 0,-15 0-1 16,-18 0 1-16,2 7 2 0,1 0 16 0,-4-2 11 15,13-2 3-15,3-3 1 0,7-3 5 16,8-2-3-16,5-5-6 0,-16-12-7 0,24-2-10 16,12-1 9-16,1-7-10 15,7-2-8-15,6-1 3 0,6-18-6 0,11 6 4 16,6 2-7-16,1 5-3 0,6 5-1 15,-11 6 1-15,1 13-1 0,1 3-5 0,-2 6 2 16,1 4-3-16,1 6 0 16,6 1 0-16,-8 9 5 0,5 6-5 0,12 15 1 15,-12 0 3-15,12 4-24 0,-6 5-36 0,13 12-29 16,4-3-45-16,7-2-37 0,-11-13-60 16,1-1-78-16,5-9-174 0,5-9 1 0,-4-8 44 15,-1-10-183-15,24-9-116 0</inkml:trace>
  <inkml:trace contextRef="#ctx0" brushRef="#br0" timeOffset="19798.8">9516 11684 1922 0,'-6'-8'134'0,"6"8"7"0,-7-6-4 0,7 6-8 0,-10-8-13 0,10 8-18 0,-20-3-4 0,20 3-12 0,-23 9-13 16,6-1 1-16,-3 9-14 0,0 2-5 0,-4 3 0 16,-9 11-14-16,0 1 7 0,-4 5-6 15,-2-4-6-15,-2 2-6 0,1-2-3 16,0-6 1-16,7 0 0 0,6-8 4 0,4-2 13 16,2-5 5-16,9-1 23 0,5-5 4 15,-7-1 14-15,5-3 2 0,9-4-16 0,-24-1-1 16,11-9-13-16,-1-8-5 0,1-10-5 15,-1-19-5-15,5-7 0 0,2-13-12 0,4-12 0 16,6-7-6-16,-3 5-3 0,3 12-4 16,1 5-10-16,-1-1 20 15,3 8-5-15,5 7 5 0,-4 11-2 0,-7 7 3 0,3 13-15 16,0 1 5-16,-3 5-7 16,3 6 4-16,-3 7-1 0,17 0-6 0,-17 0 3 15,27 20 1-15,-8 5-2 0,5 12 3 16,6 12 0-16,3 9-13 0,4 11 13 0,-4-2-1 15,8 4-4-15,-11-3-26 0,3-1-39 16,3-9-51-16,4-1-50 0,-7-15-36 16,-3-5-69-16,-6-12-79 0,0-11-141 0,-4-3-30 15,-1-7 57-15,-2-4-272 0,6-8-219 16</inkml:trace>
  <inkml:trace contextRef="#ctx0" brushRef="#br0" timeOffset="20085.3">10022 10894 2137 0,'14'-25'29'0,"7"0"15"0,-5 7-1 0,7-1-3 0,4-4-1 0,0 8-10 0,-1 1 11 0,-3 3 0 16,7 1 4-16,-6 10-2 0,-1 0 7 16,0 6 7-16,1 1 5 0,2 11 12 0,-2 1 10 15,-8 9 16-15,11 11-11 0,-13 4 11 16,-1-5 2-16,-7 6-12 0,2-1-7 15,5 3-9-15,-4-11-3 0,2-9-14 0,-5 5-1 16,1-12-3-16,-1 5-11 16,5-9 6-16,-5 0-8 0,1-5 0 0,2 0-7 15,2-3 1-15,2-5-8 0,7 1 2 16,0-3-10-16,-20 0-27 0,47-11-40 0,-17 4-56 16,3-11-66-16,21-7-89 0,-11-8-115 15,17-16-131-15,-7 2 50 0,-3-6-249 16,3 2-198-16</inkml:trace>
  <inkml:trace contextRef="#ctx0" brushRef="#br0" timeOffset="20331.57">11643 10209 2249 0,'0'-12'199'0,"6"5"-7"0,-6 7-14 0,0-10-22 16,0 10-27-16,0 0 0 0,0 0-14 15,17 32 4-15,-4-4-2 0,1 14 0 16,5 2 1-16,5 10 0 0,-4 0-2 15,10 12-3-15,7 2-10 0,-7-10-7 0,-3-8-9 16,-8 6-3-16,14 6-11 0,-12-6-4 16,2-12-2-16,1 6-11 0,-8-10 0 0,1-5-10 15,-1-7-19-15,-5-6-48 0,2 2-31 16,-7-8-49-16,-3-3-42 0,1-1-89 16,-4-6-120-16,0-6-211 0,0 0 14 0,-10 3 61 15,10-3-338-15,0 0-312 16</inkml:trace>
  <inkml:trace contextRef="#ctx0" brushRef="#br0" timeOffset="22551.18">10719 13915 2345 0,'0'0'-48'0,"0"0"41"0,0 0 35 0,0 0 31 0,0 0 19 0,0 0 25 0,0 0-5 0,0 0 4 0,0 0-15 15,0 0 4-15,0 0-15 0,0 0 12 16,10 12 12-16,4 2 3 0,2 10 19 16,4 16 10-16,14 7 8 0,2 13 0 0,1 8 12 15,3 10 8-15,0 1 2 0,0 6-2 16,-7 5 0-16,11-3-3 0,-11 4-10 15,0-9-3-15,7-7-6 0,-7-2-8 0,2-10-7 16,-6-16-6-16,-12-5-9 0,10-6-4 16,-14-11 3-16,-3-6 22 0,-3-1 35 0,-4-11 8 15,0 0-12-15,-3-7-13 0,0 0-16 16,0 0-18-16,-33-44-9 0,3-5-11 0,-7-15-12 16,-2-11-9-16,4-11-8 0,-1 3-9 15,-7-3-5-15,7 4-7 0,-5 1-1 16,8 12-6-16,-1 3-2 0,7 16-3 0,8 9-3 15,2 10-2-15,7 6-4 0,0 6 0 16,3 2-7-16,1 3-2 0,-1 3-10 16,4 4 1-16,3 7-3 0,0 0-3 0,0 0 2 15,13 31 3-15,7 12-3 0,4 7 7 16,2 19 10-16,8 16 5 0,2-2 10 16,4 2 4-16,-3 1 0 0,-1 0 2 0,2-5-1 15,-2-5-5-15,4-5 1 0,-10-10 1 16,3-15-4-16,-6-3-1 0,-10-14-5 0,-1-5-2 15,-3-8-22-15,-2-3 0 0,-5-2-16 16,4-4-58-16,-10-2-64 0,0-5-66 0,0 0-66 16,0 0-50-16,0 0-69 0,3-27-86 15,-6 10-95-15,-7 3-202 0,0-1 93 0,0 2 65 16,0 1-634-16,-3 5-710 16</inkml:trace>
  <inkml:trace contextRef="#ctx0" brushRef="#br0" timeOffset="23098.6">9630 17052 3598 0,'-17'8'-55'0,"1"-1"33"0,-2-1 56 0,9-5 18 0,9-1 14 0,0 0 5 0,-21 0-2 16,21 0-9-16,0 0-8 15,4-22-3-15,22 1 1 0,28-11-1 0,33-11-3 16,49-26 6-16,24-8-4 0,14-10-2 16,102-46 0-16,25-12 1 0,21-5-1 15,18-5-2-15,4 7 1 0,9 1-1 0,3 1 5 16,-19 17-2-16,-10 8 0 0,-17 9-12 16,-87 33 0-16,-16 4-8 0,-4 0 3 0,4 1-5 15,-33 5 0-15,9-5 17 0,-10 3 9 16,-9 3-1-16,2 0 0 0,5 4-2 15,-15 6-8-15,-10-2-2 0,-6 10-4 0,-29 13 0 16,-11-1-1-16,-14 8-5 16,-6 3-2-16,-23 6-5 0,-4 5 1 0,-13 5-10 0,-13 5 0 15,-7-1-2-15,-4 3-8 16,-2 4-15-16,-14 0-24 0,0 0-26 0,0 0-32 16,16 10-50-16,-16-10-66 0,0 0-68 15,-33 18-95-15,17-14-170 0,-11 0 1 0,0-4 50 16,-6-1-396-16,-8-6-371 0</inkml:trace>
  <inkml:trace contextRef="#ctx0" brushRef="#br0" timeOffset="24818.01">14553 15310 2672 0,'0'-12'93'0,"0"12"25"0,0 0 12 0,0 0 17 0,0 0-3 0,0 0 0 0,0 0-4 0,0 0 0 0,0 0 3 16,0 0 15-16,0 0 3 0,13 35 13 15,-3-19 4-15,7 9 9 0,-4 3 9 16,7 10 9-16,4 5 7 0,-2-2 14 0,2 8 5 16,6-2 7-16,-10 3-10 0,10-5-12 15,-3 2-11-15,0-4-13 0,-4 1-16 0,-3-3-12 16,3-4-12-16,-6-9-19 16,-7-3-8-16,3-6-12 0,-6-3-12 0,3-4-4 15,0 1-10-15,-4 2-11 0,1-8-6 0,-4 4-51 16,5-4-19-16,-8-7 0 0,9 12 0 15,-9-12 0-15,3 6 0 0,-3-6 0 16,0 0 0-16,0 0 0 0,0 0-130 0,0 0-90 16,0 0-44-16,-6-33-48 0,6 16-64 15,-11-7-66-15,8 2-64 0,-7-6-77 16,1-1-136-16,-5-4 73 0,-6-9 74 0,-3 2-592 16,-1 0-629-16</inkml:trace>
  <inkml:trace contextRef="#ctx0" brushRef="#br0" timeOffset="27398.75">13226 16049 3325 0,'34'-4'-57'0,"-34"4"34"0,13-14 28 0,-10 6 14 0,11-5 24 0,-1-2 7 15,3 0 4-15,11-3 10 0,-7 4 0 16,4 3-5-16,-5 1 9 0,8 3 5 0,-4 4 1 16,1 3 9-16,9 6-1 0,7 1 0 15,4 18 1-15,5 0-5 0,-2 7 2 16,-7 5 2-16,7 16-3 0,-7-10 7 16,-7 14 0-16,-6-4-5 0,-3-6-7 15,-2 0-4-15,-8 6 0 0,-4-13-4 0,-7-5-3 16,-3 0-3-16,-10-2 3 0,-10 3 1 15,-10 3-2-15,0-10 1 0,-13-5-3 0,-7-5 2 16,0-9-8-16,6-7-6 0,-2-3-6 16,-1-3 0-16,1-1-9 0,-17-13 3 0,3 6-5 15,6-7-4-15,-6-3 0 0,13 0-6 16,4-4-4-16,3-5 5 0,-1-2-6 16,19-6 0-16,5 5-10 0,1-9-2 15,5 5 1-15,1 4-9 0,7 3-8 16,-3-3-22-16,9-2-17 0,3 3-22 0,-3-1-26 0,4 8-40 15,-1-4-35-15,2 1-43 16,-2 6-58-16,-3-2-58 0,-3 2-76 0,4 0-133 16,-1-2 8-16,-3-1 48 0,0-1-386 15,0-2-354-15</inkml:trace>
  <inkml:trace contextRef="#ctx0" brushRef="#br0" timeOffset="28518.03">11866 16390 2490 0,'0'0'-46'0,"-13"-13"29"0,10 6 34 0,-8-7 35 0,5 3 25 0,-4-3 19 0,7 6 14 15,-4-3 18-15,0 1 11 0,0 3-2 16,7 7-6-16,-13-15-2 0,13 15-5 0,0 0 30 16,0 0 30-16,27 32-6 15,-1 5 16-15,4 9 10 0,3 14 24 16,8 2 0-16,-4 2 8 0,10 3-4 0,-8 2-10 15,1-1-1-15,0 2-13 0,-10-5-12 16,3-4-9-16,-6-15-10 0,-4 0-10 0,-2-7-19 16,1-9-14-16,-5-5-11 0,-7-5-13 15,4-5-7-15,-4 0-7 0,-7-2-8 0,3-6-7 16,2 1-6-16,-8-8-8 0,3 10-9 16,-3-10-3-16,0 0-16 0,0 0-16 15,0 0-22-15,0 0-29 0,0 0-28 0,0 0-56 16,0 0-59-16,-3-43-51 0,0 29-43 15,-2 1-46-15,2-5-40 0,0-1-61 16,0 1-47-16,-1-6-69 0,4 5-121 0,-3-1 22 16,3 1 65-16,0-2-537 0,-3 6-569 15</inkml:trace>
  <inkml:trace contextRef="#ctx0" brushRef="#br0" timeOffset="30435.24">16982 7707 3070 0,'0'0'-117'0,"11"-4"42"0,-11 4 28 0,0 0 23 0,16-9 18 0,-16 9 3 0,11-4 8 0,-11 4 8 15,10-5 14-15,-10 5 1 0,0 0 6 16,0 0 0-16,9-7-4 0,-9 7-3 0,0 0-3 16,0 0-1-16,0 0-6 0,0 0 7 15,0 0-5-15,-39 12-2 0,18-2 0 16,5-3-5-16,-11-3 2 0,10 4-2 16,-9 1-4-16,9-5 3 0,-3 4 5 15,-3-4-3-15,0 2-3 0,-1-1-1 0,-3 1-9 16,8 1 2-16,-5 0 2 0,1 0-2 15,-4 1 1-15,0-1-3 0,11-1 3 0,-1-2-3 16,-2 4-1-16,1-4 2 0,1 5 1 16,1-5-1-16,7 0 1 0,-2 4-5 15,1-2 3-15,-3 5 0 0,6 3 0 0,-3-3 5 16,4 13 0-16,-1-2 2 16,7 3 6-16,-4 0 0 0,4 3 15 0,0-3-2 15,7 0-2-15,0-3 11 0,-1 3-7 16,4-2 0-16,4-3 9 0,2-5-6 0,8-4-4 15,2-5 6-15,4 2-7 0,13-4-1 16,-5-4-8-16,8 0 12 0,1 0-1 0,-7 0-5 16,-4 0 3-16,4-1-2 15,-7 2-10-15,5 5 4 0,-8-1-3 0,3 1 0 16,0 5-3-16,-6-1 3 0,-8 1 5 0,5 3-8 16,-10-2 8-16,-1 4 0 0,-7-1-4 15,5 3 3-15,-11-1 2 0,-4 5 5 0,-6 1 1 16,-3 4-1-16,-17 9 3 0,-11-4 0 15,5 0-2-15,-13-2-6 0,5-5 1 16,1-5-1-16,2-5-1 0,5-5-3 16,6-5 2-16,7-2-6 0,-4-3-10 0,7-3-27 15,-1-2-46-15,5-1-54 0,2-1-57 16,5-2-66-16,-1-4-85 0,10 1-181 16,3-4 30-16,7-2 60 0,10-3-229 0,7-2-148 15</inkml:trace>
  <inkml:trace contextRef="#ctx0" brushRef="#br0" timeOffset="31068.41">19006 7825 1910 0,'3'-10'30'15,"0"2"40"-15,-3 8 30 0,11-10 22 0,-11 10 7 0,0 0-3 0,0 0-4 0,0 0-16 0,3-11-5 0,-3 11-13 16,0 0-4-16,0 0-4 0,0 0-10 15,0 0 5-15,-30 33 5 0,13-17 1 16,-2 9 2-16,-19 12 0 0,8 1 9 16,-6 3-1-16,-10 13 2 0,2-2-3 0,-2 1-6 15,16-12 2-15,-14 13 0 0,18-15-4 16,-4 4-7-16,6-5 0 0,4-6-10 0,7-4-2 16,2-6-7-16,2-3-3 0,2-2-1 15,1 0-2-15,-2-2-3 0,8-3-8 0,0 1 7 16,0 2-1-16,0-4-4 0,11 3 3 15,-5-3-5-15,4 3-5 0,4-4-2 16,-1 0-4-16,1-1 3 0,2 4-6 16,8-5 1-16,-1-1-15 0,-4-3-36 15,15 2-47-15,-11-1-65 0,11-2-64 0,2 0-68 16,-2-9-95-16,0 4-140 0,5-1-61 16,-2-3 62-16,-1-1-375 0,5 0-361 0</inkml:trace>
  <inkml:trace contextRef="#ctx0" brushRef="#br0" timeOffset="31568.02">19973 7885 2522 0,'10'-10'-33'0,"-10"10"22"0,6-6 20 0,-6 6 15 0,0 0 6 0,13-9-4 0,1 2-2 0,2 4-3 0,-2-7 3 0,10 5 12 16,-2 2 6-16,2-1 2 0,-4 1 4 15,0-3 3-15,0 5 3 0,-3 1 4 16,-17 0-4-16,33 1 9 0,-16-1 14 15,3 6-3-15,-4 1 6 0,-2 4 8 0,2 1 0 16,-5 1 2-16,-2 4 8 0,5 5 7 16,-4 3 5-16,-4 3-3 0,8 5-3 0,-7-1 6 15,-1 0-3-15,-3 4 2 16,-3 1 2-16,4 1-2 0,-4 1-2 0,3-3-5 0,0-3-4 16,-3 3-12-16,3-1 1 0,-3-6-10 15,0 2-3-15,5-6-7 0,-2 3-6 16,-3-3-4-16,3 0-8 0,-6-3-1 0,6-4-8 15,-3 1-2-15,-3 2 2 16,6-4-5-16,-3 1-10 0,0-3-2 0,3-4-20 16,-3 0-30-16,3-1-24 0,-3 0-23 15,0-10-28-15,0 12-38 0,0-12-55 0,0 0-110 16,0 0-113-16,0 0-204 0,-3-26 39 16,0 8 58-16,-3-7-403 0,-2 0-408 0</inkml:trace>
  <inkml:trace contextRef="#ctx0" brushRef="#br0" timeOffset="31768.9">20092 8432 2717 0,'0'0'11'0,"-13"3"18"15,13-3 30-15,0 0 21 0,0 0 22 16,0 0-26-16,0 0-2 0,0 0-2 16,0 0-5-16,61-16-7 0,-31 9-4 15,6 0-4-15,4-1-5 0,-3-2-2 16,-4 5-12-16,7-5-1 0,-7 0-11 0,4-1-13 15,-4 3-42-15,-6 0-26 0,3-1-35 16,-3 8-45-16,-4-6-48 0,-7 1-61 0,5-1-104 16,-4-1-100-16,-4 4 50 0,-3-2-164 15,-4 4-68-15</inkml:trace>
  <inkml:trace contextRef="#ctx0" brushRef="#br0" timeOffset="32815.75">22643 8293 1705 0,'0'0'57'0,"0"0"7"0,13 0 9 0,-13 0 13 0,0 0 4 0,0 0 0 16,0 0 3-16,0 0 2 0,0 0-1 15,0 0-1-15,0 0 3 0,0 0 3 0,-37 12 6 16,24-7 3-16,13-5 5 0,-27 5-2 15,8-2-2-15,2-2-1 0,0-1 5 16,17 0 5-16,-40-1 0 0,10-5 1 16,3 1-8-16,0-8-3 0,-3-1-7 0,8-6 0 15,-5-3-9-15,0-13-7 0,0 3-7 16,14 0-3-16,6-1-6 0,-3 5-3 16,7 0-1-16,0-7-2 0,3 9-2 0,3-6-4 0,0 4-4 15,4-3-4-15,3 3-5 16,3 2-6-16,1 4-3 0,-1 2-6 0,3 3-5 15,1 5-3-15,1-2-4 0,-2 7-3 16,4 1-3-16,-1 7 0 0,2 0-5 16,-1 3 2-16,-1 4-2 0,-1 5 2 0,-2 6 5 15,-2 2-7-15,-2 10 5 16,-1 5-1-16,-4 15 5 0,-4 2 12 0,-3 3 6 16,-7 6 8-16,-3-3 9 0,-6 16-3 15,-2-5 1-15,6-6 2 0,-12 5-2 0,11-11-9 16,-1-4 7-16,1-1-13 0,7-9 1 15,-2-11-1-15,8-1-1 0,-3-5-5 0,6-1-1 16,2 0-14-16,1-1-16 0,1-7-17 16,5-2-30-16,2-3-35 0,2-2-43 15,5-6-63-15,2 2-71 0,4-8-60 0,6-9-71 16,17-11-77-16,3-6-148 0,14-6 74 16,4-4-457-16,2 3-478 0</inkml:trace>
  <inkml:trace contextRef="#ctx0" brushRef="#br0" timeOffset="33246.44">23400 8435 2881 0,'9'-5'-40'0,"-9"5"13"0,14-11 28 0,-14 11 32 0,10-7 24 0,-10 7 29 0,3-11 15 0,-3 11 1 0,0 0-7 0,0 0-9 0,-3-14-5 0,3 14-2 0,0 0-10 16,-14-11-5-16,14 11-8 0,-13-4-7 15,13 4-3-15,-17-4-7 0,4-4-2 0,3 3-1 16,-3-3-3-16,-4-2-3 0,-6-2 7 15,2-3-5-15,5-1-8 0,-17-16 8 16,16 7 2-16,1-1 6 0,8 1-5 16,2-4 0-16,0 2-6 0,2-2 0 15,1 3-1-15,6-6-1 0,7-1-6 0,4-9-2 16,2 2-1-16,11-2-7 0,-4 13 8 16,11-3-9-16,-4 1 1 0,3 5-3 0,0 5-3 15,-6 6-3-15,-3 8 2 0,-2 1-4 16,-2 6 0-16,-2 6 2 0,1 5-2 0,-8 10 6 15,-2 12 12-15,4 13 9 0,-10 15 11 16,-3 7 7-16,-6 17 10 0,-10 1 9 16,5 10 3-16,-5-2-1 0,10-2 1 0,-2-3-7 15,2-6-7-15,2-16 0 0,4-6-5 16,7-4-2-16,-10-14-2 0,9-11-6 0,2-2 1 16,1-9 8-16,4-3-10 15,4-2-2-15,-1-8-3 0,8-8-1 0,-4 0-35 16,7-11-54-16,19-14-66 0,-2-13-106 15,16-12-116-15,0-9-175 0,-4-7-111 0,4-3 78 16,7-5-485-16,3 13-511 16</inkml:trace>
  <inkml:trace contextRef="#ctx0" brushRef="#br0" timeOffset="33855.11">26300 7194 2928 0,'-30'0'-92'0,"-1"0"34"0,1 3 28 0,0 0 25 0,0 0 23 0,-6 1 19 0,-1 4 18 15,1 2 24-15,6-3 5 0,6-3-8 0,-2 4 13 16,5-2 6-16,8-2 2 0,-4-1-7 16,17-3 11-16,0 0 25 0,0 0 7 0,90-3-5 15,14-7-12-15,29-5-8 16,47-7-10-16,7 0-10 0,0-6-5 0,2 0-8 15,-8 3-2-15,-12 3-9 0,-28 1-8 16,-12 4-5-16,-9 1-5 0,-17 3-5 16,-25 2-2-16,-15 1-1 0,-13 2-3 0,-13 4-3 15,-7 0-4-15,-11 1 2 0,-2 0-8 16,-4 0-14-16,-13 3-34 0,0 0-29 0,0 0-41 16,0 0-22-16,-76 9-34 15,39-5-27-15,-3 4-43 0,-3-1-58 16,3 0-70-16,10 0-164 0,-3-1-17 15,6 2 55-15,0 2-233 0,0 2-201 0</inkml:trace>
  <inkml:trace contextRef="#ctx0" brushRef="#br0" timeOffset="34656.37">26776 8400 2069 0,'14'-13'8'0,"2"-2"22"0,-9 3 14 0,0 2 18 0,-1 3 10 0,-3-1 4 0,-3 8 10 16,14-10-4-16,-14 10-5 0,7-10 0 0,-7 10 1 16,0 0-5-16,3-8-5 0,-3 8-4 15,0 0-6-15,0 0-13 0,-30-6 7 16,30 6-7-16,-40 9-10 0,17-7-2 0,-7 5-4 16,-4-1-7-16,-10 4-1 15,-11 5 2-15,-2-3-5 0,3 1 5 0,8-1-10 0,5-2 4 16,5 0-5-16,3-5 0 0,-1 2-11 15,8 0 12-15,-5-1-3 0,8 5-7 16,4-4 0-16,1 0 7 0,2 4-8 16,-1 3 2-16,0 1-3 0,4 3 6 15,3-1-4-15,0 2 8 0,0 5 9 0,7-5 0 16,0 5 1-16,6-5 0 0,3 1 19 16,4-1 1-16,7 5 1 0,7-5 12 0,6-3 2 15,3-1-3-15,7-5-2 0,4-2-2 16,15-1 4-16,-6 0-2 0,-2-2-6 15,-8 1-7-15,1-2 2 0,-5 0-2 0,1 5-6 16,-10-1 0-16,3 0-8 0,0 9-2 16,-12-5 7-16,-4 2-7 0,-4 7-1 15,-4-1-2-15,-1 2 4 0,-8-3 2 16,-8 10-7-16,-1 1-1 0,-15 7 0 0,-6 1 2 16,0-5 1-16,-10-1-1 0,4-2-1 15,-8-9-2-15,8-3 1 0,6-11-11 0,3 2-18 16,1-7-41-16,-1-4-16 0,-3-3-39 15,3-6-42-15,1 2-29 0,2-1-30 16,0-3-38-16,8 1-56 0,7-1-98 0,4 1-84 16,2-1 38-16,6 1-226 0,5-1-168 15</inkml:trace>
  <inkml:trace contextRef="#ctx0" brushRef="#br0" timeOffset="35583.65">28703 8294 2050 0,'6'-12'84'0,"-6"12"-12"0,3-7-2 0,-3 7-6 0,0 0 2 0,0 0 8 0,0 0 18 0,0 0 14 0,-16 50 8 16,-4-10 7-16,-4 5-1 0,-15 17 9 16,-1 1 5-16,-14-1 9 0,8 1-3 0,-11-4 0 15,1 7 3-15,-4-8-2 0,6-4-6 16,0-1-4-16,18-10-9 0,-1-4-9 0,4-3-12 15,3-3-10-15,13-4-8 0,4-9-8 16,0-2-8-16,6-1 2 0,7-8-9 16,7 4 4-16,9-2-15 0,8-7 0 0,12-1-4 15,7-2-18-15,11-1-34 16,17-1-50-16,-2-5-57 0,8 5-66 0,3-7-67 16,4 3-73-16,-2-3-134 0,15-4-166 15,-14 7 87-15,17-7-403 0,1 1-416 0</inkml:trace>
  <inkml:trace contextRef="#ctx0" brushRef="#br0" timeOffset="36134.71">30556 8844 2816 0,'-16'-9'73'16,"2"-1"1"-16,-2 3 17 0,2 1 7 15,-2 4-2-15,16 2 6 0,-41 2-4 0,22 4-7 16,-8 1-6-16,3 5 1 0,-2 6-16 16,2 3 0-16,-9 13 2 0,7-1-8 15,6-1-9-15,10-7-2 0,-1 7-5 0,8-2 0 16,3 1-5-16,6 1-1 0,8-2-6 16,2-3 1-16,18 9-2 0,3-11 7 15,6 0-12-15,-3-11 2 0,1-6-3 16,-2-4 1-16,1 2-7 0,4-6 1 15,-1-6-4-15,-7 5-4 0,5-7 3 0,2-2-8 0,-3 0 5 16,-7 2-8-16,-6-2 0 16,3 0 3-16,-13 3-5 0,5-4-1 0,-4 4-2 15,-1 2 1-15,-8-2-1 0,-2-3-3 16,-4 2 3-16,-3 8 5 0,-3-22-4 16,-7 6-2-16,-4-2 0 0,-8 2-5 0,-5-4-2 15,-11-10 2-15,-5 0 3 0,-3-3 1 16,2-2-5-16,-2-2 4 0,-4-12 3 0,-1-1-4 15,18 9 1-15,11-4 0 16,-2-1-7-16,4 2 7 0,10-6-3 16,-1 5-1-16,8 8-2 0,6 4-3 0,8-1 6 15,-1 5-5-15,-1 1 3 0,12 3-5 16,-4 7 4-16,-1 10-4 0,4 2 0 0,-4 4 2 16,-16 2 2-16,41 16-4 0,-22 8 1 15,-5 8 5-15,3 16-5 0,-7 9-8 16,0 6-37-16,-7-6-42 0,4 5-33 0,-7-1-40 15,7-4-55-15,-7-9-70 0,0-14-148 16,0-3-95-16,3-5 48 0,-3-2-243 16,0-6-224-16</inkml:trace>
  <inkml:trace contextRef="#ctx0" brushRef="#br0" timeOffset="37199.99">17206 9665 2007 0,'-3'-8'-112'0,"-7"1"34"0,3 0 14 0,-3-1 26 0,4 3 23 0,-5 0 23 0,11 5 33 0,-13-7 28 16,13 7 18-16,-6-6 10 0,6 6-4 0,0 0-5 15,-14-11-8-15,14 11-8 0,0 0-1 16,0 0 4-16,0 0 8 0,0 0 2 0,60 25-1 15,-30-11-2-15,13 8-3 0,7-2-2 16,4 3-1-16,3-2-4 0,-8 4-15 0,8-1 3 16,3-5-2-1,3 5-3-15,7-2-12 0,-7-3 0 0,21 6-3 0,-21-4-16 16,11-1-51-16,-7-1-47 0,-4 2-51 16,-3-2-71-16,-3-9-71 0,3 3-176 15,-14-8-10-15,-6-8-198 0,-3-5-148 0</inkml:trace>
  <inkml:trace contextRef="#ctx0" brushRef="#br0" timeOffset="37469.78">19273 9375 2024 0,'-3'-10'116'0,"3"10"1"0,-8-10 9 16,8 10-3-16,0 0-2 0,0 0 11 0,0 0-1 15,-39 30-3-15,2-3-7 0,1 11-4 16,-15 12-1-16,-2 1-10 0,0 5-1 15,0-3-14-15,-1 5-8 0,8 0-8 16,-5 3-11-16,8-5-5 0,10-9-1 0,3-5-9 16,0-5 2-16,3 1-12 0,10-11-4 15,4-6-7-15,-1-7-18 0,8 1-24 0,-4-5-25 16,1-3-29-16,1 1-26 0,2 1-50 16,-1-8-70-16,7-1-57 0,0 0-61 0,0 0-171 15,0 0 33-15,0 0 62 0,24-18-160 16,-14 11-68-16</inkml:trace>
  <inkml:trace contextRef="#ctx0" brushRef="#br0" timeOffset="38468.87">18086 11155 1605 0,'-3'-8'-38'0,"3"8"-1"0,-7-21 19 0,4 14 9 0,0-3 0 0,3 10 0 0,-3-15 17 0,3 15 9 0,0-18-7 16,0 11 13-16,0 7 21 0,0-12 19 15,0 12 9-15,0 0 10 0,0-14 7 0,0 14 10 16,0 0 2-16,0-11-2 15,0 11-1-15,0 0-1 0,0 0 6 0,0-13-8 0,0 13 2 16,0 0 3-16,0 0-5 0,0 0 16 16,-8-10-6-16,8 10-12 0,0 0 2 0,0 0-11 15,0 0 6-15,0 0-2 0,0 0 3 16,0 0-6-16,-3-9 2 0,3 9 6 16,0 0 6-16,0 0 1 0,0 0-4 15,0 0-3-15,0 0-2 0,0 0 10 16,-7-10 3-16,7 10 1 0,0 0-4 0,0 0-10 15,0 0-4-15,0 0-12 0,0 0-14 16,0 0-5-16,0 0-4 0,0 0-6 0,-30 35 1 16,27-16-5-16,-17 21 11 0,4 2 5 15,-5 12 6-15,5 0 9 0,-7 17 12 16,2 0 19-16,5 11 8 0,-7-7 6 0,5 1 14 16,2 5-6-16,-1-6-1 0,4-15-4 15,7-1-6-15,-5-2-7 0,5-7-4 0,2-8-11 16,1-10-7-16,0-6-9 0,3-5-7 15,-3 0 2-15,0-7-9 0,3 1-2 16,0-2 1-16,0-4-5 0,0-9 0 16,-5 16-6-16,5-16-13 0,0 0-31 0,0 0-34 15,0 0-39-15,11 0-45 0,-11 0-35 16,19-13-38-16,-8 6-33 0,5-3-55 0,1 2-63 16,-4-2-52-16,4-2-50 0,-1 2-70 15,5-5-162-15,-1 2 68 0,-4 1 62 0,8-3-462 16,-4 2-480-16</inkml:trace>
  <inkml:trace contextRef="#ctx0" brushRef="#br0" timeOffset="40519.39">27707 10075 2985 0,'3'-35'52'0,"-6"4"14"0,6 9 12 0,-3 4 2 0,0 6-5 0,-3 2-3 0,6-3-3 0,-3 13-2 16,0-12-12-16,0 12 32 15,0 0 20-15,0 0 15 0,-11 50 8 0,11-13 19 16,0 19 1-16,-3 4 12 0,0 5 12 16,3 0-6-16,-4-1 4 0,1 1 9 0,0 2-5 15,6-6-9-15,-3 2-14 0,3-6-13 16,1-5-9-16,-1-10-22 0,0-9-9 16,5 1-14-16,-5-8-3 0,0-2-8 0,0-5-7 15,0-5-9-15,1 3-20 0,-4-5-32 16,6-2-25-16,-3 0-36 0,-3-10-47 0,5 9-46 15,-5-9-42-15,12 6-52 16,-5-6-62-16,-7 0-51 0,0 0-59 0,0 0-40 0,6 7-102 16,-6 1-25-16,-6 2 52 15,-1 5-376-15,-5 6-386 0</inkml:trace>
  <inkml:trace contextRef="#ctx0" brushRef="#br0" timeOffset="40905.64">27716 11609 2822 0,'10'-12'159'0,"-4"2"-21"0,2 6-8 0,-8 4-8 0,0 0-2 0,0 0 32 0,0 0 21 16,0 39 27-16,-3-14 30 0,-2 11 20 0,-8 7 12 15,7 7 8-15,0 7-9 0,2-7-16 16,0-8-23-16,4-2-19 0,0 0-15 0,4 13-22 16,6-6-15-16,-4-11-12 0,4-2-14 15,-2-4-12-15,4-1-31 0,-5-5-28 16,-1-2-36-16,-1-5-38 0,1-2-31 15,-3-5-27-15,0-2-37 0,-3-8-67 16,0 0-75-16,0 0-74 0,-47-21-88 0,-9-23-98 16,-4-6-176-16,-20-10 59 0,-20-23 67 15,-7 2-498-15,-19 10-537 0</inkml:trace>
  <inkml:trace contextRef="#ctx0" brushRef="#br0" timeOffset="41232.53">21843 11870 2918 0,'-10'6'-183'0,"10"2"16"0,-3-2 8 0,3-6 11 0,9 15 19 0,-2-8 21 0,7 6-5 0,5-1 14 16,11 1 19-16,3 3 10 0,21 2-9 15,6-1-26-15,3-2-398 0,8 2-8 16</inkml:trace>
  <inkml:trace contextRef="#ctx0" brushRef="#br0" timeOffset="41532.11">24597 11984 1414 0,'60'-18'-30'0,"-8"2"26"0,-1-4 9 15,-9-2 23-15,-15-2 9 0,7-9 13 0,-8 8 7 16,-16 0 8-16,4 0-3 0,-8 7-1 15,-9-3-7-15,-3 4 1 0,-5 5-13 16,-5-1 0-16,-8 5-6 0,-6 5-2 16,-6 6 1-16,-24 10-1 0,0 9 1 0,-13 7-4 15,-1 3 0-15,-6 0 2 0,3 0 2 16,4-3 4-16,10-5-7 0,3-4 2 16,0-3-1-16,6-3 5 0,-3 1 0 0,15-9-8 15,-1-3-1-15,8-2-3 0,2-1-2 16,0 0-3-16,3-1 0 0,3-4-4 0,1-6-3 15,-1 2-3-15,4-1 1 0,2-4-3 16,9 0 0-16,-9-1-1 0,8 1-23 0,-1-4-26 16,-2 0-26-16,2-3-42 0,-5-5-47 15,-5-15-89-15,1 2-160 0,-1-9-156 16,-1 1-63-16</inkml:trace>
  <inkml:trace contextRef="#ctx0" brushRef="#br0" timeOffset="43621.07">2109 5642 1667 0,'-19'5'63'0,"-5"1"23"0,0 1 10 0,12-2 5 0,-2-3 4 0,14-2-1 0,-16 5-1 0,16-5-7 0,-10 7-3 16,10-7 14-16,0 0 5 0,19 16 12 0,2-14-2 15,5 1 5-15,11-6-1 0,26-4-10 16,7-5-9-16,20-9-7 0,0-1-6 16,7-3-16-16,-4 0-4 0,3 1-1 15,-12-1-10-15,-14 9-6 0,-10 0-1 16,0 4-8-16,-19 2-8 0,-2 3-18 0,-15 2-51 16,3 0-28-16,-5 1-29 0,-5 3-25 15,-17 1-30-15,16 0-24 0,-16 0-40 0,0 0-26 16,0 0-38-16,0 0-63 0,0 0-135 15,0 0 28-15,0 0-115 0,-55-6-56 16</inkml:trace>
  <inkml:trace contextRef="#ctx0" brushRef="#br0" timeOffset="43867.66">2766 5372 1611 0,'-33'-12'14'0,"6"-1"33"0,4 2 24 0,2 0 22 16,8 3 19-16,-4 2 10 0,8-1 7 16,-1 3-16-16,10 4-12 0,-14-10-6 15,14 10-11-15,0 0-4 0,24-11-8 0,-1 10-1 16,14 1-4-16,16 0-7 15,20 7-5-15,4 3 1 0,17 2 0 0,-18 3-11 16,8 10 0-16,-24-2-8 0,0 2 1 16,-11 5-3-16,-12 2 1 0,-10 6-7 15,-4 2 5-15,-17-3 4 0,-9 1-1 16,-7 12-7-16,-10 0-9 0,-10 0 5 0,-13 5-3 16,13-10 0-16,-3-5-1 0,3-4-15 0,0 0-39 15,9-8-51-15,12-6-47 0,-4-2-60 16,2-1-68-16,2-1-102 0,-4 0-112 15,2 2 35-15,8-5-132 0,-4 3-71 16</inkml:trace>
  <inkml:trace contextRef="#ctx0" brushRef="#br0" timeOffset="44952.43">19499 13774 2570 0,'-33'-9'94'0,"6"2"12"0,0 1-18 0,8-1 2 0,-4 3-25 0,2 0-11 0,-6 4-15 0,8 3-4 0,-8 2-11 0,0 8 2 15,-3 3 13-15,-6 18 3 16,6-1 1-16,3 13 3 0,0 1-2 0,11 10 2 16,2 1-7-16,8 5 4 0,-1 2 4 15,7-2-7-15,0-1 5 0,7-5-3 0,3-4-1 16,0-3 0-16,6-15-1 0,-6-5-3 15,10-8 8-15,-6-9 9 0,9-5 6 0,-3-8-5 16,10-8 5-16,0-9 2 0,10-16-2 16,4-5-5-16,-8-20-2 0,4-3 1 15,-16 5 7-15,-1-13 1 0,-7 11 1 0,-5-2-5 16,-8 6 9-16,0 4-4 0,4 12 19 16,-7 8 5-16,3 5-11 0,0 7-9 0,-3 1-12 15,0-1-8-15,4 8-14 0,2 5 2 16,-6 5-3-16,0 0 0 0,0 0-7 15,20 27-4-15,-10-4 2 0,-3 10-4 0,10 11 0 16,3 6 0-16,0 3 0 0,-4 0-1 16,11-3 4-16,3 11-5 0,-3-11-7 15,10 8-26-15,2-2-33 0,2-14-44 0,2 10-48 16,-10-14-79-16,0-5-76 0,-3-8-102 16,-3-5-209-16,-3-8 37 0,-5-5 58 15,5-4-391-15,-1-7-384 0</inkml:trace>
  <inkml:trace contextRef="#ctx0" brushRef="#br0" timeOffset="45150.23">20656 14122 2782 0,'-7'-13'117'0,"1"-1"-3"0,9-1-4 0,0-3-4 0,14-7-9 0,10-7-9 0,9-8-8 16,24-5-10-16,10-1-8 0,7 5-9 0,-7-5-11 15,-3 8-36-15,-14 11-61 0,-7 2-54 16,-16 11-60-16,0 3-58 0,-9 4-65 0,-4 4-138 16,-4 6-18-16,-7 6-231 0,-3 0-175 15</inkml:trace>
  <inkml:trace contextRef="#ctx0" brushRef="#br0" timeOffset="45323.32">20859 14387 2000 0,'-16'21'8'15,"5"-9"10"-15,11-2 15 0,5-7 13 0,-5-3 15 16,0 0 3-16,52-17-4 0,2-2-8 16,19-12 1-16,4-1-8 0,2 0-8 15,8-4-3-15,-10 4-5 0,-17 6-23 16,-3 1-34-16,-11 0-43 0,-12 4-63 0,-8 0-72 16,4 7-132-16,-9 7-264 0,-5-4-101 0</inkml:trace>
  <inkml:trace contextRef="#ctx0" brushRef="#br0" timeOffset="47683.49">22656 13795 1689 0,'0'-11'-40'0,"0"1"27"0,0 1 23 0,4-1 29 0,-1-4 21 0,0 3 10 0,0-4 6 0,4 2 1 15,4-5 1-15,1 0 0 0,1 2 3 16,11-1-3-16,-1-4-4 0,7 4-7 16,4 2 1-16,13-6-9 0,-11 7-5 15,1 3-10-15,-1 2-2 0,-2 4 3 0,-1 5-9 16,0 2 1-16,0 3 0 0,-3 2 1 16,-3 9-1-16,0-1 4 0,-7 7-7 15,-4 6 8-15,-2 4 1 0,-7 1-3 0,-10 3 5 16,-7 18-1-16,-1 0 0 0,-8-1 0 15,2 0 7-15,1 0 0 0,-8-2 5 16,-3 12 2-16,0-19-1 0,-3 6 4 0,7-4-5 16,0-6 2-16,3 5-4 0,3-12 1 0,4-5-7 15,3-9-1-15,3 1-4 16,0-2-3-16,1-3-4 0,-1 0-1 0,4-5 0 16,0 0 0-16,-1-1-2 0,4-9 5 15,20 13 6-15,-3-9-1 0,6-4-4 16,0 0-3-16,11-4-1 0,10 0-7 0,-5-5-4 15,1 5 0-15,1-4-4 0,2 1-1 16,-4-1 2-16,2 1-1 0,2 1-5 0,-10 2-7 16,0-2-30-16,1 2-50 0,2-1-32 15,-3-1-41-15,2 5-58 0,-2-8-71 0,-7 1-76 16,0 1-196-16,4-3 35 0,-3 2 52 16,-3-3-199-16,3 1-155 0</inkml:trace>
  <inkml:trace contextRef="#ctx0" brushRef="#br0" timeOffset="48067.75">24339 14047 2064 0,'0'0'107'0,"-10"8"-1"0,10-8-9 0,0 0 0 0,-3 10 2 0,3-10 11 0,0 0 1 0,0 0-3 16,0 0-11-16,0 0-6 0,0 0-10 0,57-13-6 16,-27 6-2-16,7-5-7 0,19-9-13 15,1 4 1-15,3-6-7 0,-4 6-6 16,4-4-4-16,-3 3-2 0,-3-1 1 0,-5 5-2 15,-5-3-4-15,-11 9-3 0,-6-3-1 16,0 1-4-16,-8 6-1 0,1-2-2 16,-7 1-1-16,1-2 1 0,-4 1-26 0,4 5-40 15,-8-5-57-15,-6 6-56 0,13-5-75 16,-13 5-84-16,0-7-192 0,0 7 46 16,-13-13 40-16,-1 8-129 0,1-2-56 15</inkml:trace>
  <inkml:trace contextRef="#ctx0" brushRef="#br0" timeOffset="48317.23">24543 13590 1755 0,'-10'-10'132'0,"0"2"6"15,3 1 0-15,7 7 10 0,-10-7-8 0,10 7-16 16,0 0-7-16,0 0-4 0,0 0 2 16,0 0 7-16,4 26-3 0,5-2 5 15,1 1-9-15,4 7 0 0,-1-2-3 0,-3 16-7 16,3 4-8-16,1-1-4 0,6-2-13 15,-6-4-5-15,-5-7-6 0,4-3-6 16,-2 1-5-16,-2-8-2 0,-2-1-10 16,7 0-18-16,-1-4-26 0,-4-4-35 0,2-5-33 15,2-1-62-15,-2-7-79 16,2-6-103-16,4 2-138 0,-1-7-78 0,1 0 46 0,5-10-269 16,9 3-239-16</inkml:trace>
  <inkml:trace contextRef="#ctx0" brushRef="#br0" timeOffset="48855.33">25803 13837 2193 0,'-14'10'-7'0,"8"1"9"0,-7-3 18 16,-4 9 25-16,0-1 15 0,-3 5 16 16,7 4 8-16,3-4 8 0,3 4-2 15,1 0-4-15,6 0-5 0,3 0 4 16,0 0-11-16,10 6-7 0,1-6-1 16,2-2 1-16,8-2-11 0,2 0-3 0,1-3-2 15,10-7-3-15,2 0-3 0,2-1-5 16,2-6-6-16,-10 0 2 0,1-8-11 0,-1 3 11 15,-3-5-5-15,0-4-4 0,-3 2-2 16,-4-3-4-16,-2-3-6 0,-9 0 3 16,1-1-5-16,-5 2-4 0,-5 4-1 15,-3-4-12-15,0 2 10 0,-6 3-2 0,-8-3 4 16,-2 1-5-16,-14-5 4 0,-4 1-2 16,-23-4-9-16,7 0 10 0,-7 1 0 15,-3-5 6-15,11 1-8 0,-5-7 3 0,4-4-2 16,7 0 9-16,6-1-14 0,7-2 12 15,10 5-6-15,0-9-4 0,10 3 3 16,4 5-4-16,2 2 1 0,11-3 1 0,-1 2-6 16,5 5 2-16,-1 5 4 0,6-1-10 15,1 9 4-15,6 2 3 0,0 6 0 0,4 4 0 16,3 7-5-16,3 3 5 16,14 12-6-16,-10 11-17 0,-1 3-31 0,-9 10-40 15,-3 4-55-15,-12 4-63 0,-4 4-80 16,-8 2-177-16,-8 3-4 0,-4 10 55 15,-12-3-152-15,-3 2-72 0</inkml:trace>
  <inkml:trace contextRef="#ctx0" brushRef="#br0" timeOffset="49418.58">23316 16156 1750 0,'-33'-14'76'0,"3"2"11"0,3-1 8 0,0 6 3 0,0 2-11 0,8 2-7 0,-1 6-10 0,-1-2-4 0,-4 10-5 16,-2 2-9-16,0 9-5 0,7 3 4 0,-4 15-2 15,1 3-6-15,0 2 7 0,10-1 0 16,2 6 6-16,5-9-2 0,3-4-4 16,6-2 1-16,0 1-8 0,4-3 0 15,6-2-1-15,0-6 9 0,4 0 1 0,3-7 2 16,0-11-7-16,0-4-1 0,3-8 1 15,10-6-6-15,-3-7-8 0,5-14-7 16,-2-2 23-16,-6-7-1 0,-8-2 4 16,-2-1-1-16,-7-3-1 0,-7 12-6 0,0 10 18 15,0 1 6-15,5 5-6 0,-8 5-3 0,3-3-5 16,-3 9-11-16,3 0-5 0,-3 8-4 16,0 0-1-16,0 0-2 0,0 0-6 15,20 22-1-15,-10 1-4 0,3 4 1 0,8 10 0 16,-5-1-2-16,4 6 0 15,7-2 4-15,0 3-9 0,3-1-1 0,3-2-3 0,3-1-26 16,-9 0-53-16,7-10-44 16,2-1-66-16,-6-10-78 0,-6-8-121 0,-4-9-172 15,-1-1 51-15,2-4 54 0,2-8-245 16,-3-5-185-16</inkml:trace>
  <inkml:trace contextRef="#ctx0" brushRef="#br0" timeOffset="49586.42">24020 16398 2148 0,'3'-13'106'0,"-3"1"-12"16,6-5-12-16,8-2-12 0,-4-3-4 16,3-3 0-16,7 0-7 0,7-10-12 15,6 0 0-15,7 0-5 0,1 2-3 0,5 1-6 16,1-1-11-16,-4 6-22 16,0 4-48-16,-17 9-63 0,-2-3-73 0,-4 10-89 15,-7 0-155-15,1 2-211 0,-4 3-135 16</inkml:trace>
  <inkml:trace contextRef="#ctx0" brushRef="#br0" timeOffset="49737.98">24312 16415 1912 0,'-19'27'34'0,"5"-2"-4"0,1-5 0 16,7-5-4-16,-2 0 1 0,2-8 6 0,3 4 3 16,3-11 4-16,0 0-6 0,0 0 0 15,26 0-5-15,-2-12-6 16,6-5-10-16,10-9-33 0,3-6-40 0,-3-4-38 15,3 4-34-15,-3-3-44 0,4 0-442 16,-4-1-115-16</inkml:trace>
  <inkml:trace contextRef="#ctx0" brushRef="#br0" timeOffset="50034.49">25049 15685 1839 0,'0'-23'64'0,"0"6"22"16,0 7 21-16,-3-2 41 0,3 1 14 0,0 11 11 15,3-13 10-15,-3 13-8 16,0-14 2-16,0 14-11 0,0 0-3 0,-3-12-14 16,3 12-15-16,0 0-10 0,0 0-18 15,3-11-7-15,-3 11-3 0,0 0 15 0,0 0 6 16,11 36 7-16,-5-14 0 16,4 6-4-16,4 15-10 0,-1 6-2 0,-4 1-12 15,5 0-9-15,-4 2-9 0,1 4 0 0,2-2-6 16,-1-4-8-16,2 0-12 0,-1-3-35 15,-2-9-37-15,-1-5-47 0,2-5-39 16,-4-6-55-16,2-2-71 0,-4-4-58 16,1 1-64-16,0-9-95 0,-4-4-138 0,7-2 52 15,-10-2-386-15,23-14-402 0</inkml:trace>
  <inkml:trace contextRef="#ctx0" brushRef="#br0" timeOffset="50326.01">25749 15724 2657 0,'27'-29'-25'15,"3"7"14"-15,10-6 19 0,1-1 11 16,-5 12 1-16,-3 5 6 0,4 2 8 16,6 6 5-16,-6 4 4 0,3 7 13 15,10 11 4-15,-7 0 2 0,0 14 7 0,-5 0 1 16,-13 3-3-16,2 10-4 0,-13 0 1 0,-4 5 0 16,-10-7 3-16,-10 7-9 15,-10 1-2-15,-20 6-3 0,-14-3-4 16,-6-9-10-16,-9-8-3 0,-8-9 4 0,13-13-6 15,-5-5-4-15,15-15 0 0,-9-5 7 16,9-5-15-16,1-8-6 0,10-4 4 0,3-7-10 16,10 2 1-16,6-11-4 0,5 4 1 15,8 2 4-15,11 5-64 0,3-6-36 16,8-7-38-16,-1-4-59 0,7 7-72 16,2-1-126-16,5 3-107 0,6 5 43 0,3 6-231 15,4 1-172-15</inkml:trace>
  <inkml:trace contextRef="#ctx0" brushRef="#br0" timeOffset="51667.57">936 12315 2078 0,'-23'-6'114'0,"3"9"-5"0,3-6 8 0,17 3-20 0,-20 3 6 0,20-3-1 0,0 0-16 16,0 0 9-16,0 0-29 15,-20-3 3-15,20 3 8 0,0 0 20 0,97-32 5 16,-11-4 0-16,47-15-4 0,21-9-1 16,16-8-9-16,-7-3 0 0,11-4-8 15,-8-1-6-15,-2 11-3 0,-18-1-6 0,-23 7-6 16,-29 18-4-16,-4 8-10 0,-30 12-6 15,-6 0-2-15,-18 9-2 0,-6 2-19 0,3-1-34 16,-12 5-29-16,-8 1-27 0,0 2-14 16,-13 3-28-16,13 0-41 0,-13 0-55 15,0 0-69-15,0 0-78 0,-33 10-163 0,13-10 60 16,-3 0-227-16,-10-4-183 0</inkml:trace>
  <inkml:trace contextRef="#ctx0" brushRef="#br0" timeOffset="51924.41">2086 11368 2050 0,'-13'-11'53'0,"0"4"12"16,6 0 2-16,7 7-6 0,-7-9-1 16,7 9-5-16,0 0-10 0,20-15 6 0,0 14-2 15,14-2 5-15,5 3-1 0,12 3 4 16,22 4-5-16,-4 5 0 16,29 6 1-16,-9 3-6 0,-5 8 0 0,-1 0-4 15,-3 12 3-15,-13-1 0 0,3 4-4 16,-16 5-1-16,-5 5 1 0,-22-7-1 0,-7 6 7 15,-7 5-5-15,-2 5-3 0,-16 1-8 16,-4-2 4-16,-12 12-3 0,5-17-14 16,-7 8-16-16,7-12-25 0,-5-9-37 0,8 1-50 15,-7-2-62-15,0-13-67 0,3-3-154 16,0-9-78-16,8-6 55 0,-2-2-146 16,-2-6-64-16</inkml:trace>
  <inkml:trace contextRef="#ctx0" brushRef="#br0" timeOffset="60102.03">27762 17199 1742 0,'-9'-7'94'0,"9"7"0"0,-10-12-9 0,7-1-8 0,9 2 8 0,4-8-1 0,10-3-5 0,13-13-7 0,21-8-6 15,9 1-2-15,4-1-12 0,3-4-2 16,-1 2-10-16,9 0 1 0,-12 3-8 16,4 4 0-16,-17 8-8 0,-9 5-31 0,-7 7-52 15,-7 8-47-15,-11 6-40 0,-5 4-30 16,-14 0-61-16,3 14-135 0,-3-2-214 15,-9 9-86-15</inkml:trace>
  <inkml:trace contextRef="#ctx0" brushRef="#br0" timeOffset="60252.18">28153 17237 1700 0,'-24'18'7'0,"11"-3"2"16,4-5 15-16,1-3 11 0,5-2 21 16,3-5 14-16,-10 7 12 0,10-7 2 15,0 0-11-15,0 0-2 0,46-32-10 16,-2 2-7-16,10 3 0 0,16-18-30 15,6 3-53-15,4 0-74 0,1 1-91 0,-2 0-187 16,1-6-196-16,0 10-79 0</inkml:trace>
  <inkml:trace contextRef="#ctx0" brushRef="#br0" timeOffset="60551.68">29452 16473 1826 0,'4'-24'136'0,"3"5"-7"0,0 1-3 16,-1 1 1-16,4 2-7 0,-3 2-6 15,3 1-16-15,0-1-8 0,-3 6-18 0,6 2-8 16,-13 5 2-16,0 0-4 16,33 18-1-16,-16 1-17 0,-4 9 4 0,-3 7 4 15,-7 0 12-15,1 17 3 0,-8 4 23 16,-6 2 12-16,-3 16-7 0,-7 1 10 16,0-6-4-16,-3 2-2 0,9-17-10 15,1-5-6-15,3-2-8 0,6-15-7 0,4-3-9 16,4-5 0-16,6-6-4 0,7-4-3 15,6-2-1-15,17-5-11 0,10-3-8 0,4-4-46 16,19-8-60-16,14-13-46 0,-14 10-56 16,20-11-47-16,-10-9-62 0,-10-5-56 15,5-5-125-15,-9-7-41 0,-2 4 44 0,-4-9-201 16,-9 3-160-16</inkml:trace>
  <inkml:trace contextRef="#ctx0" brushRef="#br0" timeOffset="60817.66">30812 16505 1980 0,'8'-15'65'0,"-2"-1"13"0,1 2 2 15,2 3 9-15,-1 2-3 0,-2 0 0 0,1 2 1 16,-7 7-17-16,14-12 0 0,-14 12 7 16,16-2-8-16,-16 2 2 0,23 13-4 0,-13-1-2 15,-4 2 9-15,-1 10 2 0,-2 1-2 16,-3 1 11-16,-14 23 9 16,4-5 5-16,-17 4 14 0,4-3 1 0,-14 0 3 15,-5 5-6-15,4-15-9 0,2-1-6 16,2-10-5-16,11-10-6 15,0-6-9-15,3-5-4 0,-1-11-6 0,-1-5-15 0,5-8-5 16,4-8-11-16,2-3-10 0,8-8-18 16,3-16-27-16,6-1-35 0,2 0-56 0,8-1-32 15,4 5-27-15,4 3-28 0,6 3-32 16,3 0-42-16,0 2-41 0,7 5-63 16,0 0-86-16,13-10-4 0,7 5-192 0,-9 15-153 15</inkml:trace>
  <inkml:trace contextRef="#ctx0" brushRef="#br0" timeOffset="61620.52">31277 15970 1940 0,'9'-8'27'0,"4"2"9"16,-13 6 15-16,0 0 18 0,24 9 12 16,-15 3 11-16,2 1 11 0,2 9 7 0,1 6-3 15,8 17 1-15,-1 5 0 0,-1 5 2 16,7 10-5-16,-1 0-7 0,1 2-5 16,-4 1-7-16,-2 0 5 0,-9-10-4 0,6-4-6 15,1-4 2-15,-8 0-5 0,-2-11-10 16,4-11-6-16,-10-3-5 0,8-4 7 0,-5-4 23 15,-2-2 41-15,2-5 45 0,-6-10 5 16,0 0-19-16,0 0-21 16,0 0-15-16,-27-48-10 0,5 1-11 0,-8-18-15 15,3-9-13-15,3-8-2 0,-6 3-6 16,14-6-12-16,-1-1-7 0,-3 7-12 0,4 1-3 16,12 13-4-16,1 3-12 0,0-5 2 15,9-14-5-15,1 16-2 0,3 4 2 16,3 10-5-16,0-2-5 0,4 11 4 0,0 12-7 15,0 10-2-15,-1 2-2 0,7 7-3 16,-2 10 1-16,12 6-1 0,-3 8 2 16,13 11 1-16,1 17-2 0,-4-2 5 0,10 19 3 15,-10 3-3-15,-4 7 5 0,-3 3-3 16,1 4 3-16,-14-3 2 0,-1 1-1 16,-2-18 4-16,1-5 0 0,-9-14 0 15,-2-2-1-15,-7-7 8 0,6-7-3 16,2-2 14-16,-5-6 16 0,-3-6-3 0,0-6-8 15,0 0 3-15,0 0-9 0,-51-36-5 16,18 5-9-16,0-5-1 0,0 1-6 0,-4 2-8 16,0 1-6-16,-3 7-8 0,4 4-6 15,6 9 5-15,0 6-7 0,3 10 2 16,-7 3 3-16,1 11-3 0,-6 9 4 16,5 6-1-16,0 7 6 0,4-1 2 0,1 10-2 15,5-7 2-15,7-1 0 0,4-7 3 16,7-7 2-16,2-7-4 0,4-2 2 0,4-6-3 15,2-5 3-15,7-1 3 16,-13-6-8-16,54-18-25 0,-8-7-17 0,1-6-14 0,10-10 1 16,-17 7 6-16,4 2 7 15,-19 10 3-15,-1 5 5 0,-7 5 0 0,-1 1-6 16,-2 9 9-16,-1 2 4 0,-13 0 3 16,30 14 6-16,-10 2 6 0,-3 6 5 15,0 3 7-15,-1 0 5 0,1 3 2 0,-1-1 4 16,1-2 3-16,4-2-3 0,1-7 6 15,2-2 2-15,2-7 1 0,5-3 1 16,5-8-1-16,4-3 3 0,10-11-1 0,0-4 1 16,0-9-2-16,-6 2-1 0,-8-4-1 15,4 1-4-15,-4 0-9 0,-9 7-2 16,-6 4-12-16,-5 6-16 0,-6 2-17 16,3 4-39-16,-2 4-21 0,-8 0-2 0,-3 5-1 15,7-3-11-15,-7 3-18 0,0 0-17 16,0 0-28-16,-24 28-20 0,11-13-38 15,-4 0-70-15,1-1-213 0,-1 2 65 0,-4 0 41 16,5-2-115-16,2-3-44 0</inkml:trace>
  <inkml:trace contextRef="#ctx0" brushRef="#br0" timeOffset="64721.78">1206 14845 1711 0,'0'0'168'0,"-13"-4"24"0,13 4-17 0,-20-1-18 0,20 1-17 0,0 0-19 16,0 0-13-16,0 0-10 0,-7 19-4 0,7-19 6 15,13 24-8-15,1-12 10 0,10 1 7 16,5-1 11-16,15-5 5 0,5-4 3 0,28-11 7 16,29-19 1-16,35-21-5 0,6-12-20 15,3-15-10-15,3-3-7 0,1-9-1 16,-9 5-17-16,-1 1-11 0,-11 5-5 0,1 9-5 15,-41 17-2-15,-10 11-8 0,-3-1-4 16,-26 12 3-16,-8 3-12 0,1 3 0 0,-17 7-5 16,-3 2-4-16,-7 6-3 0,0 0 0 15,-4-1-12-15,-9 1-31 0,3 1-32 16,3 2-29-16,-2-1-49 0,-11 5-56 16,13-7-55-16,-13 7-44 0,14-3-52 15,-14 3-122-15,12 0-97 0,-12 0 72 0,0 0-288 16,18 10-264-16</inkml:trace>
  <inkml:trace contextRef="#ctx0" brushRef="#br0" timeOffset="66204.5">5802 14272 2369 0,'-19'-14'129'0,"-5"-3"22"0,15 3 14 15,-5-1 1-15,4 8 1 0,4-3-8 0,-2 2-22 0,8 8-11 0,-9-7-16 0,9 7-9 16,0 0-15-16,0 0-10 15,0 0 0-15,3 29 8 0,11 2 10 0,16 9 7 16,6 17 9-16,1 8 15 0,6-1 4 16,-3 4-4-16,-6 3 4 0,5-4-8 15,-2-2-3-15,-7-3-3 0,3-16-15 0,-9 0-5 16,2-7-8-16,-2-3-3 0,-8-11-13 16,-2-4-5-16,-1-6 0 0,-7-2 37 15,5-1 38-15,-4-6 34 0,-7-6-14 0,0 0-17 16,0 0-13-16,-18-53-18 0,-4-3-8 15,-8-23-12-15,-8-14-10 0,-8-22 0 0,19 23-13 16,4-4-5-16,-4 5-8 0,8-1-3 16,-5 16-9-16,4 2-6 0,7 20-7 15,6 4-3-15,4 10-3 0,-8 9-6 16,11 10-7-16,-3 3-6 0,6 3-6 0,1 5 2 0,10 3-3 16,2 7-5-16,-16 0 5 15,57 17-1-15,-10 5 3 0,16 21-5 0,-3 7 5 16,7 7 3-16,-1 4-5 0,-12-1 6 15,-5 5-1-15,-2-5-1 0,-7 0 5 16,-13-13 1-16,-4-1-5 0,1-7 3 16,-11-9-2-16,1-8 12 0,-5-5-1 0,-2-3-5 15,-7-7-17-15,0-7-20 0,0 0-14 0,0 0-13 16,-73-38-15-16,26 9-8 16,0-1-7-16,-3-2-4 0,0 1 2 0,-3 9 9 0,6 0-1 15,14 4-1-15,3 8 5 16,6 4-4-16,2 9 1 0,-2 7 2 0,-3 8 7 15,7 7 6-15,-7 11 4 0,14 0 7 16,0 11 4-16,9-6 6 0,1-7 2 16,6 0 4-16,1-5-1 0,6 0 2 0,0-4 1 15,3-1 6-15,4-9 0 0,3-4 4 16,4-5 3-16,-2-8 2 0,11-3 5 0,2-11 0 16,4-9 4-16,-2-4 2 15,-1-7-3-15,-2-3-1 0,-1-1 4 0,-6 0-4 16,-4-1 7-16,-6 7-6 0,-1 3 3 15,2-8-1-15,-2 14 6 0,-7 4-8 16,2 6-5-16,-1 3 1 0,-1 5-6 0,2 1 0 16,5 6 3-16,-16 0 0 0,38 7 0 15,-8 4 1-15,-1 2 1 0,1 5 2 0,10 8 2 16,0 5 1-16,0-5 3 0,-3 7 2 16,-7 2-2-16,7-3 2 0,-4 4-1 0,-14-8 4 15,5-6-1-15,-7-8-7 0,-1 0 1 16,-5-4-4-16,-1-5-4 0,-1-5-1 15,-9 0 1-15,21-21 1 0,-15 6 0 0,0-10 1 16,2-7 2-16,-12 0-1 0,4 2-1 16,0-1 4-16,-4 5-2 0,4 1 2 0,0 1-2 15,0 6 2-15,-6 1-2 16,6 5-8-16,-3 2 2 0,3 10 2 0,6-11 0 16,-6 11 1-16,0 0 4 0,0 0-2 15,37 17 1-15,-27-9 5 0,7 3-1 0,-4-1 0 16,7 0-2-16,-6 1 5 0,5-4 1 15,-2-2 1-15,-7-1 5 0,4 2 3 16,2-6-2-16,-16 0 3 0,33-10-2 0,-13 2-2 16,1-5-3-16,-5-2 9 0,-2 5-5 15,5-5-6-15,-5 5-35 0,-1 1-36 16,-3-4-41-16,0 8-54 0,0-1-64 0,-4 5-20 16,-6 1-30-16,0 0-54 0,21 9-109 15,-15 1-103-15,-3 8 45 0,-3 0-354 0,-3 2-340 16</inkml:trace>
  <inkml:trace contextRef="#ctx0" brushRef="#br0" timeOffset="66497.7">6676 15799 2514 0,'-53'53'39'0,"-4"0"38"0,3 2 29 0,-1-9 36 0,1 3 12 0,21-19 18 0,6-5 8 0,3-5 8 15,11-5 6-15,3-5-1 0,3-9-5 16,7-1 8-16,34-25-1 0,36-26 14 0,46-37-11 0,31-12 3 15,20-18-1-15,56-33-7 16,0 1-12-16,-52 35-12 0,2-3-19 0,-17 8-12 16,-6 2-10-16,-26 8-14 0,-14 12-7 15,-7 9-25-15,-33 21-8 0,-7 8-10 16,-3 5-14-16,-13 15-18 0,-17 5-14 0,-6 8-16 16,-8 2-36-16,4 2-35 0,-7 2-28 15,-2 10-21-15,-5-2-10 0,-6 3-19 0,0 0-38 16,0 22-46-16,0-4-66 0,-3 2-60 15,-8 10-70-15,2 1-153 0,2-2-37 0,-3 0 62 16,0 2-468-16,0-6-496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30T20:42:37.4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25903 5550 1027 0,'0'0'130'0,"0"0"-32"0,-3 7-1 0,3-7-6 16,0 0 0-16,0 0 2 0,0 0 2 16,-10 8 0-16,10-8-7 0,0 0 1 0,0 0 7 15,0 0 4-15,0 0-1 0,0 0 1 16,-21 0 3-16,21 0-6 0,0 0 3 15,0 0-3-15,0 0-11 0,0 0-1 0,0 0-2 16,-3-20-1-16,3 20-10 0,3-16-2 16,1 4-7-16,-1 2 4 0,3-5-10 0,2-2-14 15,5-1 4-15,1-3-3 16,-1 2-6-16,-1-3-9 0,6-1 6 16,2-4-8-16,-4 2 0 0,4 0 1 0,4 0 1 15,-8 0-1-15,4 0-9 0,3 0 0 16,-6 0 3-16,3 2-7 0,0 1-2 0,-3 0-1 15,7-2 8-15,-8 5-15 0,1-1-1 16,2-3 8-16,-2 6-2 0,4-8-6 16,-2 4 0-16,-5 3-5 0,-1 2 4 0,4-4 7 15,-1 5-6-15,-2-3-4 0,-1 1 4 16,4-1 1-16,-4 1-2 0,0-1 0 0,1 3-6 16,-1-2-2-16,0 2-7 0,-3 1 21 15,3 0 8-15,-6-1-8 0,3 0-2 16,0 5-7-16,1-5-3 0,-2 2 9 15,-2 1 2-15,2-1-1 0,-1 4-12 16,-2-1 1-16,-3 0 8 0,1 0-3 0,-4 10-5 16,14-15 5-16,-8 5 3 0,-6 10 5 15,3-12-11-15,0 1 5 0,1 4 3 0,2 0-15 16,-6 7 4-16,8-13 6 0,-8 13 7 16,6-12-10-16,-6 12-4 0,3-8 9 15,-3 8-11-15,3-10 7 0,-3 10-5 0,0 0-3 16,7-10 10-16,-7 10-2 0,6-8-5 15,-6 8 6-15,0 0 3 0,0 0-3 16,5-13 3-16,-5 13-4 0,0 0 7 16,0 0 2-16,0 0-5 0,0-9-6 0,0 9 6 15,0 0-6-15,0 0 0 0,0 0 1 16,6-10 2-16,-6 10 11 0,0 0-9 16,0 0 4-16,0 0-6 0,0 0-9 0,0 0 4 15,0 0 8-15,0 0-7 0,0 0 5 16,0 0-8-16,0 0 6 0,0 0 3 0,3-10-7 15,-3 10 4-15,0 0 5 0,0 0 0 16,0 0-5-16,0 0-2 0,0 0-3 16,0 0-2-16,0 0 1 0,0 0 3 0,0 0 7 15,0 0 4-15,0 0-3 16,0 0-6-16,0 0-14 0,0 0-10 0,0 0-7 16,0 0-9-16,0 0-9 0,0 0-24 15,0 0-17-15,0 0-16 0,0 0-14 0,0 0-21 16,-14 28-25-16,11-21-32 0,0 3-21 15,-4-2-49-15,4 0-86 0,-3 3-67 16,-2-1-149-16,-1 3-73 0</inkml:trace>
  <inkml:trace contextRef="#ctx0" brushRef="#br0" timeOffset="1466.91">25900 5597 1628 0,'0'0'-22'0,"0"0"21"0,-4 10 16 16,4-10 9-16,0 0 2 0,0 0 6 16,0 0 4-16,0 0-5 0,0 0 2 15,0 0 0-15,0 0-1 0,0 0 2 0,0 0-5 16,0 0 1-16,0 0-4 0,0 0 1 15,0 0-3-15,0 0 0 0,0 0-4 0,0 0 0 16,27-29 1-16,-17 21-2 16,3-1-4-16,1 1-1 0,-2-3-2 0,2 1 1 15,-1 0-1-15,4-2 1 0,0-1-3 0,-4 2 1 16,4-3-3-16,0 2 0 16,-4-1 1-16,0-2 0 0,4 5-3 0,-4-2 0 15,0-3 2-15,1-1-1 0,-1 7-2 16,-3-1 1-16,1 0-2 0,-2 2 1 15,1-2-3-15,1 0 1 0,-2 3 2 0,1-1-7 16,1 1 3-16,-5 2 0 0,4-4 1 16,-4 2-2-16,-6 7 3 0,14-12-1 0,-4 6-2 15,-10 6-2-15,14-14 2 0,-8 9 1 16,-6 5 1-16,13-10 0 0,-13 10-2 16,10-10 0-16,-10 10 1 0,7-7-2 0,-7 7 1 15,10-11 1-15,-10 11-3 0,9-9 1 16,-9 9 3-16,11-9-6 0,-11 9 3 0,7-7 1 15,-7 7-1-15,6-7 1 0,-6 7 0 16,0 0-1-16,7-7 6 0,-7 7-5 16,0 0-1-16,7-11 0 0,-7 11 1 15,0 0-1-15,6-9 0 0,-6 9 2 16,7-5-1-16,-7 5 2 0,0 0-2 0,13-11 0 16,-13 11-1-16,10-7 0 0,-10 7 0 15,7-5-1-15,-7 5 0 0,10-7 4 16,-10 7 1-16,6-10-5 0,-6 10 0 0,7-10 2 15,-7 10-4-15,4-12 4 16,-4 12 2-16,6-8 0 0,-6 8-2 0,0 0-1 0,7-10 3 16,-7 10-2-16,0 0 1 0,3-10-2 15,-3 10 2-15,0 0 2 0,7-8-3 16,-7 8-4-16,0 0-5 0,0 0-6 16,0 0-6-16,0 0-14 0,0 0-15 15,0 0-34-15,0 0-48 0,0 0-44 0,0 0-441 16,-37 19-114-16</inkml:trace>
  <inkml:trace contextRef="#ctx0" brushRef="#br0" timeOffset="11772.07">11099 1082 1929 0,'-6'-12'12'0,"6"-1"31"0,-10 6 23 0,7-1 11 16,3 8 7-16,-3-10-7 0,3 10-6 16,0 0-10-16,0 0-5 0,0 0 1 15,0 0-4-15,0 0 1 0,-8 31 2 0,16-12-1 16,-5 1 3-16,-3 8-5 0,3-1-5 15,3 5-6-15,8 14-2 0,-4 1 11 16,0-2-9-16,-7-5 3 0,3-5-5 0,5-2-6 16,-5 2 17-16,4-3-6 0,-7-4 4 15,5-3-10-15,-2-3 0 0,-6-3-21 16,3 2 18-16,4-6-16 0,-7-2 4 16,6 2 9-16,-1-5-5 0,-2 0 20 0,-3-10 13 15,3 15 12-15,0-10 15 0,-3-5 1 16,0 0-10-16,0 0-9 0,0 0-6 15,0 0-6-15,0 0-9 0,0 0-3 0,-14-29-6 16,11 15-5-16,-3-4 0 0,2-1-8 16,-2-5 4-16,3-1-9 0,-5-1 2 0,-1-5-7 15,9 2-3-15,-4-6 3 0,-2-15-1 16,3 7-4-16,3 7 0 0,6-3 2 16,-6 2-14-16,3-1 8 0,4 1 0 0,-4 2-3 15,8 0-9-15,5-8 3 16,-2 7-4-16,-1 10 7 0,-4 1-4 0,2 5 5 15,2 2-4-15,-2 3 1 0,-2 5-7 16,1 3-3-16,4 2 1 0,2 2 4 16,-16 3 0-16,30 3-5 0,-13 2 2 0,-4 5 1 15,4 5-3-15,-4 2 9 0,-3 4-7 16,0 4 7-16,-10 0 2 0,0 4-4 0,-7 4 6 16,4-3 2-16,-7 3-9 0,-3-4-8 15,-1 0-12-15,1 0-16 0,-7-8-14 0,0 3-14 16,7-6-15-16,0-4-22 15,-1-2-19-15,4 1-24 0,1-2-28 0,1-3-54 16,5-2-65-16,0-1-87 0,3-5-117 16,0 0 41-16,6 10-176 0,-6-10-131 15</inkml:trace>
  <inkml:trace contextRef="#ctx0" brushRef="#br0" timeOffset="12467.16">13550 1139 1889 0,'0'0'51'0,"0"0"14"0,0 0 6 16,-37-18 5-16,37 18 7 0,-14-14 0 16,11 7 8-16,-10-4-4 0,-1 2 2 15,1-1-2-15,-1 3 12 0,1-4-22 0,-3 4-5 16,-1 1-2-16,-3 2-17 16,4 4 2-16,-8 0-7 0,1 4-3 0,0 3-3 15,-11 4-13-15,0 7 0 0,8-1 5 16,-11 16-8-16,4-1 6 0,3 3-3 15,6 8-6-15,5-3 1 0,13-5-5 0,-12 7-3 16,12-9-1-16,0-4-1 0,9-1 5 16,-3-6 0-16,-3 3-8 0,6-7 7 0,-3 2 1 15,3-5 2-15,0-2 2 0,0-4-3 16,7-2 4-16,1-1 7 0,-11-6-12 16,22-2 10-16,-22 2-2 0,38-18-4 0,-19-1 3 15,-5-2-4-15,5-1 8 16,8-18-19-16,-3-1 12 0,-1 2-1 0,-7 6 7 0,-2 4-1 15,-1-2 4-15,-2 6 8 16,-5 3 6-16,4 4 0 0,0 3 4 0,-7 2-7 16,1 1-8-16,3 2-15 0,-7 10 0 15,9-3 3-15,-9 3-5 0,0 0-3 16,27 25 6-16,-14-4-12 0,1 7 0 0,6 11 8 16,-4 5-1-16,8 5-5 0,-5-5 1 15,5 5-7-15,-1 1 5 0,4-6 0 0,-3 1 0 16,-2-2 2-16,5-8-2 0,-6-8 0 15,-5-4 5-15,-2-7 0 0,-8 1 17 16,8-9 19-16,-1 3 21 0,-3-8 6 0,-10-3 4 16,0 0-10-16,36-14-1 0,-25 3-15 15,5-7-1-15,-5-10-7 0,1-1-9 16,1-14-8-16,4-3-19 0,1 0-33 16,1-2-45-16,-13 10-54 0,5 6-66 0,2 2-72 15,-10 5-87-15,8 3-111 0,2 2-150 16,-4-1 75-16,2 3-390 0,2 2-401 15</inkml:trace>
  <inkml:trace contextRef="#ctx0" brushRef="#br0" timeOffset="12932.9">15466 827 2675 0,'20'-14'-1'0,"-7"1"15"15,8 1 8-15,-1-1 12 0,2-5 3 16,2 6 5-16,9-3 8 0,-3-1-2 16,7 7-4-16,0-1-2 0,3 4 2 0,0 9-11 15,4 0-1-15,11 7-7 0,2 6 4 16,0 8 6-16,-7 2-5 0,-3 10-1 0,-11 2 0 15,-3 5-2-15,-3-4-3 0,-6 5-5 16,-7 2 6-16,-7-8-4 0,-7-5 2 16,-3-7-16-16,-10 5 17 0,-4-5-5 15,2-1 4-15,-9-4-6 0,-6-8 12 16,5-4 7-16,-8-3 7 0,3-6-12 0,-3-6 6 16,0-3-11-16,0-4 17 0,3-4-6 15,3-6-4-15,5 1 7 0,2-3-8 16,7-5-4-16,7 1-9 0,10-4 1 0,5-16 3 15,9 6-8-15,9-1 1 16,13-12-3-16,7 6-6 0,-3 0-3 0,-4 11-23 0,0 9-16 16,4-1-53-16,-4 2-54 0,-2 8-43 15,-11 6-39-15,-7 5-63 0,0 2-76 16,-10 1-113-16,1 6 29 0,-8-2-161 16,-6 3-108-16</inkml:trace>
  <inkml:trace contextRef="#ctx0" brushRef="#br0" timeOffset="14184.39">10792 2495 1821 0,'-3'-10'58'0,"3"-4"9"0,8 0 5 16,1-1-7-16,7-6 7 0,8 2-2 15,0-1-9-15,2 2-1 0,1 4-3 0,0 3-5 16,-1 4-7-16,4 2-2 0,-7 5-2 16,7 5-6-16,-3 2-7 0,-3 6 3 15,-2 5-5-15,-1 1 1 0,-4 9 1 16,-11-6-9-16,4 9 6 0,-7-6-1 16,0 1-8-16,-6-1 5 0,0-1-5 0,3-5-2 15,-3-1 3-15,3-4 2 0,0 0 3 16,0-7 6-16,0-7-1 0,3 12-3 15,-3-12 1-15,0 0-5 0,6 9-4 0,-6-9 5 16,0 0-9-16,0 0 1 0,21 0 0 16,-21 0 4-16,17 4-3 0,-4 0 3 0,1 4 0 15,2 1 1-15,4 5 3 0,-1-2-12 16,-5 1 18-16,-4 2-12 0,4 6 5 16,-8-5 0-16,-2 5 7 0,-4-1 2 15,-7 2-20-15,-3 6 22 0,0-6-13 16,-11 0 2-16,2 3 12 0,-1-4-15 0,-10-2 4 15,0-3-2-15,-7-4 0 0,4 1-9 16,6-8-7-16,0-3-11 0,-6-2-21 0,0-2-25 16,0-2-17-16,3 0-21 0,3 0-18 15,0-5-43-15,7 5-49 0,0-7-59 16,6 1-140-16,5-2-41 0,2-1-163 0,7-2-104 16</inkml:trace>
  <inkml:trace contextRef="#ctx0" brushRef="#br0" timeOffset="17635.34">14212 2388 1849 0,'0'0'97'0,"11"7"16"0,-11-7 1 15,0 0-6-15,0 0-3 16,0 0-1-16,0 0-7 0,0 0-14 0,0 0-6 16,0 0-19-16,-17 12 11 0,17-12-17 15,-23 13-1-15,6-4 3 0,-3 1-7 16,-7 5 1-16,1 2-1 0,-18 8-12 0,1 0 1 16,7 0-6-16,-8 4 5 0,-2 0-7 15,2-4 4-15,-2 3-4 0,5 0-2 0,1-3-8 16,10-3 15-16,7-4-8 0,-3-1 8 15,-1-2 1-15,7-1 3 0,4-3 3 16,-5-1 5-16,7 0 15 0,1-2 5 0,4-4 17 16,-2 2 12-16,1-1 11 0,10-5-8 15,-20 2-8-15,20-2-5 0,0 0-10 16,-30-14-3-16,20 1-5 0,4-5 0 16,3-1-8-16,-8-6-5 0,8-3-3 0,3-3-4 15,3-9-4-15,8-10-5 0,-2 0 0 16,1 3-3-16,4 0 4 0,5 6-2 15,-5 7 11-15,-4 6 7 0,1 7 13 0,-5 4 2 16,-3 2 1-16,-3 5-13 0,7-2-7 16,-4 5-12-16,-3 7 2 0,11-6-8 0,-11 6-2 15,19 16-6-15,-5-1 3 0,-4 7-4 16,10 16-1-16,2 2 6 0,-1 7-3 16,-1 0-4-16,3 6-2 0,-6 3-2 15,-1-2-1-15,18 8 1 0,-4-2 0 16,-7-11-6-16,-3-2-30 0,4 0-50 0,-2-8-55 15,2-3-49-15,3-8-75 0,-10-11-82 16,5-5-116-16,2-5-183 0,3-3 46 0,6-9 65 16,24-8-419-16,3-9-416 0</inkml:trace>
  <inkml:trace contextRef="#ctx0" brushRef="#br0" timeOffset="18267.62">16773 2210 2637 0,'13'-8'-83'0,"-6"2"21"0,-7 6 22 15,13-8 16-15,-3 2 21 0,-10 6 20 0,10-7 23 16,-10 7 11-16,0 0 5 0,0 0 10 16,7-11 2-16,-7 11 6 0,0 0 2 0,0 0-4 15,0 0-3-15,0 0-7 16,0 0-5-16,0 0 7 0,0 0-10 0,0 0-9 16,-40 31 10-16,20-16-11 0,-7 0-3 15,-3 5 1-15,-14 5-7 0,-2 5-5 16,-1-3 5-16,4 3-1 0,-7-2 10 0,0 1-2 15,3 2 2-15,4-5-6 0,-4 5-3 16,4-6 11-16,10-7 3 0,3 0-6 0,0-2 14 16,10-6 5-16,-4 3 6 0,2-2 12 15,4-3 11-15,2-2 8 0,2 2 16 16,5-5 0-16,9-3 2 0,-27-3-4 16,27 3-9-16,-20-14-11 0,10 0-9 0,3-5-7 15,11-5-7-15,-1-8-8 0,7-18-7 16,13-3-3-16,7-9-10 0,0-3-7 15,3 2-1-15,-9 13-5 0,6 3-3 0,-11 5 3 16,5 5-4-16,-10 6 4 0,-4 12 3 16,-1 2-2-16,2 6-13 0,-5 6-2 15,-6 5 2-15,0 0 1 0,27 25-3 0,-24 0-1 16,7 8 2-16,0 17 2 0,0 4 6 16,0 4-12-16,7 2-3 0,-7 0 10 0,0 2-3 15,13 13-1-15,-10-18-2 0,1-1-11 16,-1-6-37-16,4-6-40 0,-7-12-55 0,0-3-58 15,0-4-70-15,-7-8-68 0,4-2-78 16,-4-5-156-16,0-6-52 16,5 0 61-16,-8-4-428 0,0 0-457 0</inkml:trace>
  <inkml:trace contextRef="#ctx0" brushRef="#br0" timeOffset="34051.25">2373 5870 1772 0,'-40'2'122'0,"10"-2"19"0,-3 0 3 16,6 3-19-16,3-3-25 0,1 0-16 15,0 3-14-15,6-2-6 0,4 2-14 0,13-3-7 16,-17 3-7-16,17-3 16 0,0 0-1 16,0 0 10-16,0 0-7 0,70-24-9 0,-10 3-5 15,30-15-4-15,17-3 6 0,36-9-6 16,-6-2 7-16,3 0-4 0,3 5 0 16,-32 5 4-16,-5 3-15 0,-6 7-4 15,-20 0-2-15,-20 6-2 0,-14 13 3 16,-13 1 1-16,-9 2-7 0,-4 1 6 0,-7 4-4 15,-13 3 6-15,0 0-12 0,0 0-2 16,0 0-12-16,0 0-10 0,0 0-21 0,0 0-22 16,-36 28-34-16,26-24-32 0,3 3-41 15,7-7-33-15,-13 14-36 16,13-7-85-16,0-7-145 0,0 10-192 0,0-10-147 0</inkml:trace>
  <inkml:trace contextRef="#ctx0" brushRef="#br0" timeOffset="38785.28">17450 6444 1897 0,'-11'-15'27'0,"8"3"43"0,-3-1 18 0,-4 3 9 15,2 1 17-15,-1 2 5 0,-4-4 3 16,-4 4 3-16,7 1-10 0,-4 2-6 0,-2-4 6 16,16 8-9-16,-27-2-9 0,27 2-7 15,-30 7 5-15,13 0 9 0,-6 6-1 16,3-1-7-16,3 6 1 0,4 2-4 15,-3 7 8-15,2 1-1 0,4 4 4 0,4 0 11 16,2 7 3-16,1 14 8 0,-1-12-1 16,1 0 0-16,6 14-7 0,4-3-6 15,-3 3-5-15,2-2 5 0,-2 1-9 0,2-4-13 16,-6-7-2-16,0-8-11 0,3 0 5 16,8-2-16-16,-11-4-7 0,3-4 0 0,0 0-12 15,1-4 3-15,2-2-7 0,-3-3-22 16,1-1-12-16,-1-5-23 0,-3 2-36 15,3-5-44-15,1-1-45 0,-4-6-65 16,0 0-52-16,0 0-51 0,0 0-47 0,0-25-42 16,0 15-62-16,0-5-103 0,0-1 24 15,0 0-370-15,-4-1-388 0</inkml:trace>
  <inkml:trace contextRef="#ctx0" brushRef="#br0" timeOffset="39401.97">17126 7028 2543 0,'0'-13'-110'16,"10"-2"25"-16,-10 1 10 0,7 0 20 15,-4 2 14-15,7-4 7 0,4 0 6 16,2-2 0-16,4-2 5 0,3-3-2 0,4 3 6 16,0 2 2-16,-1-1 1 0,1-1 6 15,16-3 11-15,1 0 5 0,-11 8 3 16,-6 3 0-16,3 2 5 0,-3 0 3 16,-1 3 3-16,4 2 4 0,-7 5 0 0,14-3 9 15,-7 7 7-15,3 2 1 0,-3 2 5 16,-3 3 1-16,3 3 3 0,-3 3 3 15,-4 2-6-15,1 5-3 0,-5-2-1 0,-5 3-2 16,-1-3 4-16,-3 6 0 0,-3 1-9 16,-4-4-4-16,1-1 2 0,-8 1-6 0,1-6-2 15,0 2 1-15,-4-6-4 16,0-2 1-16,-6-1-3 0,-1-2 2 0,1-3-7 0,-4-3 2 16,1-4 8-16,-1 0-3 0,-7-4 4 15,5 0-1-15,-8-5 13 0,7-3-8 16,1-3 12-16,-2 2-8 0,4-6 11 15,7-1-15-15,7-3 5 0,-3-2-2 16,9-2-1-16,0-3-12 0,10-1 5 0,4-16 7 16,13 7 2-16,-3-2-14 0,6 9 15 15,4-2 1-15,2 6 5 0,-1 8-11 0,-5 8 2 16,0 1-11-16,7 2 13 0,0 10-4 16,-4 0 12-16,8 3-7 0,-1 7-1 15,8 8-1-15,-1 4-2 0,-7 6-1 16,-7 4 7-16,4 0-2 0,-13 5-1 15,-10-5-1-15,2 10-2 0,-5-9-8 0,-11 0 2 0,4 1-1 16,-14-8-2-16,4 6 6 0,-3-1-8 16,-11-4 8-16,1-2-2 0,-5-4 8 15,4-8 5-15,1-5 5 0,-8-2-1 16,8-6-2-16,16 0-1 0,-30-13-8 0,13-1 0 16,7-1-4-16,4-7-8 0,-2-2 3 15,5-2-5-15,3-2 1 0,0-3-4 16,11-3-3-16,8-9-2 0,-8 8-3 0,8-5-8 15,8 5-32-15,3 0-33 0,7 3-31 16,2-1-71-16,5 8-67 0,-1 3-61 0,4-6-27 16,3 7-87-16,-3 0-132 0,3 0 43 15,-4 2-258-15,5-3-246 0</inkml:trace>
  <inkml:trace contextRef="#ctx0" brushRef="#br0" timeOffset="39669.14">19173 6078 2229 0,'0'-18'41'15,"-4"0"41"-15,-6 5 29 0,4 1 7 0,3 2 33 16,-4 3 10-16,7 7-8 0,-7-14-7 16,7 14-5-16,0 0-10 0,0 0 4 15,-37 24 1-15,21 1 8 0,-14 15 4 16,13 10-1-16,-13 15-2 0,10 6-4 0,0 12-6 16,6 1-8-16,8 5-8 0,3 4-12 15,3 1-6-15,6 2-11 0,-3 1-8 16,15-8-12-16,-6 3 1 0,6-10-13 0,5-6-3 15,-4-2-12-15,15-9-11 0,-4-21-31 16,7-2-43-16,0-11-45 0,-4-8-55 0,-3-10-57 16,3-9-76-16,-6-7-83 0,6-4-89 15,17-15-170-15,-3-6 71 0,-4-8-419 0,-6 0-444 16</inkml:trace>
  <inkml:trace contextRef="#ctx0" brushRef="#br0" timeOffset="40120.21">19499 6654 2773 0,'0'0'-24'0,"-6"-14"30"16,6 3 18-16,0 11 7 0,0-22 16 0,6 12-4 15,1-5 15-15,0 5-6 0,6-1 1 16,4 3 0-16,6 2 4 0,0 1 16 16,4 3 10-16,3 6-15 0,10 5 13 0,10 5-11 15,-4 9-1-15,-2 2 6 0,-14 2-6 16,0 9-7-16,-7-7-3 0,-3 11 1 16,-6-5-14-16,-4-6-2 0,-4 2 0 15,-6-6 0-15,0 2-4 0,0 1-5 0,-6-6 0 16,-4 1-7-16,-4-5 0 0,-6-3-4 15,-10 2 3-15,7-6-4 0,-7-4-1 16,7-2-8-16,-4-1 13 0,3-6-2 0,-1-4 4 16,4 2-4-16,4-6-3 0,-2-2 1 15,8-1-4-15,5-2-1 0,-7-2 1 16,10-1-3-16,6-7 0 0,0 0-8 16,7-5-3-16,13-8 6 0,4 3-1 0,6-2-11 15,4-1 3-15,2 5-36 0,5 1-55 16,-1-3-43-16,4 6-53 0,-4-1-63 0,-3 2-76 15,1 3-103-15,-1-3-111 0,-4 9 54 16,-6 3-268-16,-3 4-241 0</inkml:trace>
  <inkml:trace contextRef="#ctx0" brushRef="#br0" timeOffset="40318.37">20492 6561 2271 0,'0'0'93'0,"0"8"33"0,0-8-12 15,0 0-3-15,0 0-21 16,0 0-9-16,41-16-1 0,-22 5-7 0,5-2-15 16,-4 3 6-16,7-2-13 0,-1 2-7 15,1-1-17-15,-4 3-59 0,1-1-46 0,-4 5-43 16,-4 0-60-16,-3 3-50 0,1 1-102 16,-14 0-113-16,13 5-187 0,-10 2-131 15</inkml:trace>
  <inkml:trace contextRef="#ctx0" brushRef="#br0" timeOffset="40468.94">20500 6860 1822 0,'-14'18'-10'0,"4"-6"23"0,4-2 14 0,-2-3 16 15,8-3 12-15,0-4 9 0,0 0-6 16,0 0-4-16,44-8-3 0,-20-3-6 16,2 4-9-16,11-9-4 0,9 0-21 0,-2-8-45 15,2 2-50-15,8-3-66 0,-8-3-54 16,5 2-418-16,-1 1-121 0</inkml:trace>
  <inkml:trace contextRef="#ctx0" brushRef="#br0" timeOffset="40806.28">21503 6303 1814 0,'6'-6'7'0,"-6"6"24"0,0-12 15 16,0 12 10-16,0 0 3 0,0 0-2 15,-23-7-5-15,23 7 0 0,-30 4 1 0,13 4-2 16,-6 2 0-16,0 0-5 0,3 2 0 15,-4 2-1-15,8 3-10 0,-1-1-2 16,4 5 8-16,2-4 5 0,5 4-6 0,-4 1 15 16,10-3 15-16,4 2 9 0,-1-1 14 15,3 2 2-15,2 3 19 0,1-3 0 0,11 3 3 16,0-1 8-16,-3 1-4 0,13 8 5 16,-10-4-5-16,-7-8 3 0,4 8-5 0,-4-9-7 15,-3 5-8-15,-7-3-8 0,4 3-7 16,-14 0-8-16,1 0-6 0,-8 0-7 15,-2 3-7-15,-4-3-9 0,-14 5-22 16,4-9-33-16,0-3-40 0,8-5-39 16,-5-1-37-16,7-6-39 0,-1-1-31 0,-1-3-31 15,4-2-35-15,1 0-30 0,1-7-35 16,3 1-85-16,6-4-97 0,0 1 53 0,7-4-188 16,0-2-134-16</inkml:trace>
  <inkml:trace contextRef="#ctx0" brushRef="#br0" timeOffset="41536.28">21803 6679 2026 0,'-3'-12'190'0,"-1"-1"12"16,4-5 4-16,-3 1-6 0,0 1-12 15,3-2-13-15,-4 0-16 0,4 4-14 0,0 1-17 16,0 1-12-16,0-1-13 0,4 5-13 15,-4 8-13-15,6-10-21 0,-6 10-49 0,0 0-31 16,0 0-54-16,0 0-39 0,20 22-35 16,-13-9-41-16,-4-1-52 0,4 4-62 0,-4 2-149 15,0-2-16-15,-3 1 60 0,7 1-137 16,-4-3-50-16</inkml:trace>
  <inkml:trace contextRef="#ctx0" brushRef="#br0" timeOffset="41735.53">21869 6944 1777 0,'-6'6'191'0,"6"-6"-1"0,-14 7-9 0,14-7-3 16,0 0-29-16,-10 10-9 0,4-2-11 15,-8-1-10-15,4 5-13 0,-6 1-10 16,2 2-19-16,1 5 4 0,-7 3-24 0,4 2 14 16,-1-4-33-16,0 4-33 0,4-1-33 15,0 2-40-15,-1-5-32 0,1-3-36 0,2-1-38 16,-2-5-65-16,1-5-65 15,4 4-147-15,5-8 26 0,3-3-140 16,0 0-66-16</inkml:trace>
  <inkml:trace contextRef="#ctx0" brushRef="#br0" timeOffset="42359.34">22446 6544 1720 0,'10'-19'86'0,"-4"1"20"0,5 1 14 15,-8 2 6-15,1 1 2 0,-4 6-1 0,3-1 11 16,0 0-8-16,-3 9-1 0,0-13-2 16,0 13-15-16,6-11-13 0,-6 11-10 15,0 0-14-15,0-8-6 0,0 8-8 0,0 0 9 16,0 0-17-16,0 0 10 16,0 0-5-16,0 0-6 0,0 0 18 0,0 0-5 15,0 0-8-15,0 0 10 0,-16 26-4 16,16-26-7-16,0 0-4 0,-6 13-4 0,6-13-4 15,0 11-2-15,0-11-2 0,-8 12-3 16,8-12-1-16,0 10 3 0,0-10-1 16,-3 17 4-16,3-6 6 0,0 1-1 0,0 2 0 15,0-1 4-15,3 5 2 0,-3 1-8 16,0-1 3-16,0 7-3 0,8 3-1 16,-8-3-4-16,0 0-3 0,0 3-5 15,3-3 1-15,0 1-4 0,-6-2-2 0,6-2-4 16,-3-3 1-16,4 2-4 0,-1-4 1 15,-3-2-5-15,0-2 1 0,0-1 0 0,0 1 1 16,-3-4-3-16,-4 1-3 0,0 1-3 16,-3 2-4-16,0-5 0 0,4 0-7 15,-2 2-9-15,-1-3-7 0,-1 1-4 0,-1-2 1 16,2 1 2-16,-1-3 2 0,-1 2 3 16,11-6 2-16,-16 8 1 0,16-8-1 0,-17 0 0 15,17 0-1-15,0 0 5 0,-33-8-1 16,23 2 1-16,4-1-4 0,-1 0 4 15,-3-4 0-15,10 11-1 0,-7-19 1 16,4 5 3-16,3 1-3 0,6-5 3 16,1 0-6-16,4-1 3 0,-5-1-1 0,4 2 0 15,10-4-1-15,-1 0-10 0,-2 1-12 16,7 0-19-16,3 0-28 0,-5 0-30 0,8 5-37 16,0-5-24-16,4 4-34 0,10-6-29 15,-1 0-12-15,-7 8-33 0,2 1-28 0,8-7-45 16,4 5-60-16,-7-1-51 0,-7 9-200 15,5-3-158-15</inkml:trace>
  <inkml:trace contextRef="#ctx0" brushRef="#br0" timeOffset="43003.1">23207 6465 1863 0,'13'-8'-66'0,"-4"1"23"0,2 1 25 0,-5-2 28 16,7 4 25-16,-2-3 24 16,-1-3 30-16,-4 2 17 0,0-2 24 0,5-1 20 15,-4 4 14-15,-1 0 10 0,-6 7 4 16,7-15 0-16,0 11-6 0,-1-5-9 15,-6 9-12-15,0 0-14 0,10-8-9 0,-10 8-3 16,0 0-7-16,0 0-3 0,0 0-4 16,0 0 4-16,0 36-11 0,-3-22 2 0,0 3 7 15,-1-1-7-15,-2 7-10 16,-1-4-5-16,0 5-5 0,1-2-5 0,-1-4-13 16,0 1-10-16,0-2-1 0,4 1-7 15,3-5-5-15,-10 5 0 0,7-3-9 16,0-4-5-16,-1 3 3 0,-3-3-3 0,4 3-5 15,0-3-6-15,-4 0 1 0,4 2 0 16,0-4 1-16,-1 1-2 0,0 1-5 0,-2-1-2 16,3 0 3-16,0-1-6 0,-1 0-2 15,-2-1 1-15,-2 0-1 0,8-8 0 0,-3 17-5 16,0-9 9-16,-3 1-5 0,6-9-5 16,-4 12 9-16,-2-5-11 0,6-7 3 15,-3 14-1-15,3-14-3 0,-11 11-4 0,11-11 9 16,-7 10-2-16,7-10-1 15,-6 10-2-15,6-10-1 0,-3 8 7 0,3-8-7 16,0 0 2-16,0 0 3 0,0 0-6 16,0 0 2-16,0 11-9 0,0-11-4 0,0 0-7 15,0 0-10-15,0 0 2 0,0 0-2 16,0 0 0-16,0 0 8 0,0 0-1 0,0 0 3 16,0 0 1-16,0 0 2 0,0 0 2 15,0 0 2-15,0 0-1 0,0 0 7 16,0 0-1-16,0 0-1 0,0 0 0 0,0 0 2 15,0 0 1-15,40-7-3 0,-40 7 2 16,0 0 5-16,23-1 1 0,-23 1-6 0,19-3 4 16,-8-3 0-16,-11 6 1 0,27-2 0 15,-11 0 1-15,-16 2 2 0,20-4-4 16,-7 3 4-16,4-2-1 0,-17 3-1 16,30-3 1-16,-10 2 1 0,-3-2-15 0,-4 0-29 15,4 0-24-15,-4 1-36 0,-13 2-19 16,36-6-53-16,-19 2-47 0,-4 0-36 15,1-5-62-15,2 1-41 0,-2 1-134 0,-1-5-44 16,1 2 49-16,-1 0-255 0,4-5-236 16</inkml:trace>
  <inkml:trace contextRef="#ctx0" brushRef="#br0" timeOffset="43201.83">23783 6590 2235 0,'0'0'84'16,"0"0"20"-16,0 0 19 0,0 0 14 0,0 0-14 15,0 0 3-15,6-15-19 0,1 5-2 16,10-1-13-16,-3 1-10 0,2 2-3 0,7-3 2 16,1-3-14-16,6 0-11 0,-3 2-2 15,-5 5-10-15,2-2 0 0,3 1-31 16,-1 1-57-16,-10 0-62 0,8 4-57 0,-4-1-79 16,-3 0-78-16,0 3-183 0,-4-2 42 15,-3-1-191-15,3 4-149 0</inkml:trace>
  <inkml:trace contextRef="#ctx0" brushRef="#br0" timeOffset="43369.32">23926 6740 1965 0,'-9'13'64'0,"-2"-5"23"16,4 0 18-16,7-8 5 0,0 0-10 16,0 0-6-16,0 0-3 0,0 0-13 0,57-12-3 15,-30 5-24-15,-3-3-3 0,1 2-50 16,2-2-44-16,0-1-51 0,6-3-70 15,-3 2-63-15,0-6-120 0,0 1-322 0,0 2-168 16</inkml:trace>
  <inkml:trace contextRef="#ctx0" brushRef="#br0" timeOffset="43902.34">24802 6392 1964 0,'4'11'14'0,"-4"-11"25"16,0 0 23-16,0 0 14 0,-20 12 15 0,14-5 8 15,6-7-3-15,-17 18 2 0,4-8-2 16,-1 1-8-16,1 6-1 0,2-5-11 16,-2 8-1-16,1-2 3 0,4 4-9 15,5 0-12-15,3-4 1 0,3 2-8 0,0 2-3 16,5 0-3-16,1-4-5 0,1-4-2 15,4 4-5-15,2 0 9 0,1-5-7 16,4-1-4-16,1-5-6 0,5 0-8 0,-3-3 9 16,-4-4-2-16,3 0-4 0,3-4-6 15,-5 0-5-15,-2-3-1 0,-2-1-8 0,4-2 11 16,-9-3-9-16,-5-2-18 0,-1 3 4 16,-6-5 7-16,-6 2-4 0,-1-3 3 15,1 4 6-15,-11-4-3 0,1 0-6 0,-1 5 4 16,-3-1-4-16,-10-4 2 0,7 7-1 15,-11-6 10-15,4 1-1 0,0-1-8 16,4 3 11-16,-1-4-8 0,3 0-1 16,2-1 0-16,4 2-1 0,9-1 1 0,-5-3 1 15,11 2 4-15,3 2 0 0,0-5-3 16,3-2 5-16,8 2-12 0,-2-6 6 16,7 6 2-16,5 0-7 0,-4 4 12 0,2 4-1 15,-2 5-2-15,-1 0 7 0,5 6-15 16,-1 0 7-16,-20 3 4 0,33 11 5 0,-16-1-10 15,0 5 3-15,-1 2-41 0,4 8-31 16,-3 3-48-16,-1-2-48 0,-2 3-68 0,-1 0-89 16,0 2-139-16,7 5 27 0,-10-5-137 15,4-8-76-15</inkml:trace>
  <inkml:trace contextRef="#ctx0" brushRef="#br0" timeOffset="44091.46">25887 6279 1751 0,'13'-12'76'0,"-1"2"3"0,-1 0 8 15,-1 3-8-15,-4-4-7 0,5 4-3 0,-5 0-12 16,4-1-9-16,-4 1-7 16,5 1-52-16,-4 4-58 0,-7 2-71 0,12-2-120 15,-12 2-379-15,0 0-137 0</inkml:trace>
  <inkml:trace contextRef="#ctx0" brushRef="#br0" timeOffset="44219.38">25819 6703 1885 0,'-16'26'32'0,"-4"-5"24"0,7-2 7 16,-1-2-6-16,1 0-5 0,-4-3 1 16,4 4-9-16,3-3-5 0,0-4-6 0,3 6-31 15,1-5-45-15,-4 1-67 16,6-5-56-16,-3 3-513 0,1-4-175 0</inkml:trace>
  <inkml:trace contextRef="#ctx0" brushRef="#br0" timeOffset="45605.16">26627 6300 2014 0,'0'0'36'0,"-11"-14"22"0,11 14 8 15,-7-11 4-15,7 11-9 0,0-10-5 16,0 10-2-16,0 0-7 0,21-8-6 0,-21 8 0 16,0 0-4-16,46 22-1 0,-26-7 5 15,10 16-4-15,-6-2 2 0,-5 11-1 16,5-2 2-16,-1 2-1 0,-13-2-4 16,-3-6 8-16,-4 4 5 0,-3-10-8 0,3 2 4 15,-3 0-2-15,0-6 12 0,-6-1-6 16,2-5 19-16,-2 1 5 0,-1-3-11 15,1-7 4-15,-1 1-7 0,7-8 7 0,-20 2-6 16,20-2-8-16,0 0 6 0,-33-14-5 16,22 3-8-16,2-2-10 0,5-1-10 0,1-1 11 15,3-6-19-15,0 2 14 0,7-5-5 16,2 3-11-16,5 0-8 0,5-4-3 0,2 3-35 16,15-8-49-16,11 5-28 15,0 2-39-15,0-2-52 0,-1 3-47 16,-2 3-48-16,5-2-101 0,2-1-91 0,-5-2 47 15,4 5-107-15,-7-4-50 0</inkml:trace>
  <inkml:trace contextRef="#ctx0" brushRef="#br0" timeOffset="45836.67">27656 6075 1604 0,'13'-15'43'0,"-2"8"32"16,-8-2 34-16,-3 9 14 0,6-8 15 0,-6 8 5 16,4-7-3-16,-4 7-13 0,0 0 6 15,0 0 14-15,0 0 19 0,0 0 6 0,-4 36 1 16,4-19 1-16,-3 8-11 0,0 4-12 15,-4 4-7-15,4 5-17 16,-4 12-11-16,4 0-6 0,-1 3-17 0,1-10-6 0,6 8-7 16,-3-5-5-16,4-11-10 15,-1-1-17-15,0 1-38 0,4-3-52 0,0-7-52 16,-1 0-42-16,4-1-35 0,1-6-36 16,-5-6-32-16,1-2-49 0,-4-7-46 0,3-2-98 15,-6-1-77-15,0 0 55 0,11-14-169 16,-8-1-120-16</inkml:trace>
  <inkml:trace contextRef="#ctx0" brushRef="#br0" timeOffset="45985.32">27683 6536 1796 0,'-17'-14'-4'0,"4"7"35"16,3-4 30-16,0 4 18 0,0-4 5 15,3 7-2-15,7 4-7 0,-13-13-3 16,9 5-8-16,4 8-8 0,0 0-2 16,0 0-4-16,14-17-14 0,2 9-31 0,8 1-45 15,6 0-31-15,10 0-19 0,20-5-41 16,0-5-38-16,3 0-19 0,0-2-442 0,1 1-128 15</inkml:trace>
  <inkml:trace contextRef="#ctx0" brushRef="#br0" timeOffset="46185.63">28439 6161 1811 0,'20'-11'-4'0,"-2"1"46"15,-6-1 26-15,-2 1 20 0,1 2 27 0,-8 1 15 16,-3 7 1-16,10-7 21 0,-10 7-11 16,3-7-7-16,-3 7-14 0,0 0-9 15,0 0-2-15,0 0-1 0,0 0-12 16,3 27-1-16,-3-9-13 0,0 4-8 0,0 3-14 15,0 4 9-15,3 10-6 0,-9 14-8 16,6 1 6-16,3-1-14 0,-3-9-31 0,3-4-40 16,-3-2-39-16,8-3-47 0,-5-8-36 15,0-2-50-15,-3-4-55 0,0-8-47 16,0-5-137-16,0 0-38 0,-3-2-200 0,3-6-168 16</inkml:trace>
  <inkml:trace contextRef="#ctx0" brushRef="#br0" timeOffset="46318.53">28353 6503 1986 0,'-7'-6'43'0,"0"-1"19"0,1-1-1 0,6 8-7 0,-3-10-4 16,3 10-5-16,0 0-6 15,16-12-7-15,-2 6-29 0,2 2-33 0,7-2-51 16,14-2-81-16,4 0-59 0,14-10-419 16,13-2-137-16</inkml:trace>
  <inkml:trace contextRef="#ctx0" brushRef="#br0" timeOffset="46503.9">29359 6015 1955 0,'8'-8'104'0,"-2"4"14"16,-6 4-1-16,10-8-3 0,-10 8-19 15,0 0 11-15,0 0-10 0,23 22 1 16,-16-4-5-16,2 8-2 0,2 7-12 16,-1 17 7-16,-7 9-20 0,3-2 11 0,-6 0-9 15,-3 4-8-15,-6-3-7 0,-5 3 1 16,-9 7-25-16,3-16-40 0,-10-4-36 15,-4-6-42-15,-8-2-57 0,-22-1-70 0,14-14-103 16,-10-7-164-16,0-3 38 0,-7-5-161 16,1-4-105-16</inkml:trace>
  <inkml:trace contextRef="#ctx0" brushRef="#br0" timeOffset="47402.18">18773 7947 1863 0,'-20'-11'95'0,"-7"7"16"0,11 4-5 16,-4 0-8-16,3 4 3 0,-3 10 8 0,3-3-15 16,4 10 19-16,-7 4-17 15,-1 15-1-15,5 6 10 0,7-3 4 0,1-3-18 16,-2 10-17-16,4 0 2 0,-5 0-2 15,8 4-12-15,-3-12-7 0,2-7 3 0,-5 15-9 16,-2-7-4-16,-2 0-4 0,7-10 1 16,-8 1-16-16,1-7 9 0,-1-4-15 15,-2-1 11-15,-1-10-8 0,-3 4-3 0,0-7 2 16,7-3-3-16,-4-5-7 0,-3-2 4 16,0-6 1-16,-3-6-4 0,6-5-5 0,4-1 0 15,0 1-8-15,5-7 0 0,5 0-7 16,6 0 9-16,5 0-9 0,5-6-4 0,-4 9 10 15,5-3 6-15,2 8 6 16,5 5 9-16,-4 1 23 0,-1 9 13 0,4 4 24 16,7 10 12-16,10 16 16 0,-1 7-1 15,10 15 4-15,-2 5 8 0,-10 8 4 0,5-3-12 16,-15-10-4-16,3 0-15 0,-4 0 3 16,4 0-20-16,-4-3 3 0,0-4-13 15,4-6 1-15,-3-6-11 0,-5-12-14 0,1 1-14 16,-4-8-25-16,-2-6-31 0,2 1-37 15,-2-4-37-15,2-3-39 0,-2 0-54 0,-1-3-39 16,1-4-37-16,2 0-42 0,-9-10-60 16,7 3-115-16,-8 2-73 0,8-6 64 0,2-2-324 15,1 2-309-15</inkml:trace>
  <inkml:trace contextRef="#ctx0" brushRef="#br0" timeOffset="59836.27">20949 6211 1991 0,'-23'0'15'16,"3"4"15"-16,3-8 5 0,4 4 6 15,-1 0-1-15,1-4 3 0,4 1-1 0,-2-4 2 16,-2-4-4-16,-1 3-4 0,1-9-3 15,1 3-1-15,-2-5 1 0,4-5 2 0,-4-1-3 16,1-4 2-16,0-1 0 0,9-5 8 16,-6-3-7-16,4-12 2 0,-1 6 6 15,7-12 8-15,7 1-3 0,-1-5 0 0,8 3-5 16,12-14 2-16,12-1 2 0,1 1-3 16,7 2-9-16,5 5 10 0,2-3 5 15,1 9 0-15,2-3-2 0,1 5-11 16,6 10 6-16,-3 1-1 0,3 4-6 0,-9 12-9 15,9 7 2-15,4 4-6 0,-1 5 5 16,8 11 1-16,-4 7 10 0,3 2-5 16,10 15 6-16,-10 9 3 0,5 9-2 0,-15 5 13 15,-3 13 2-15,0-1 13 0,-10 5-2 16,-7 8 9-16,3-1 6 0,-11 5 3 0,1-2 7 16,-9 0 2-16,-1-4 4 15,-6-11-4-15,4-4 0 0,-15 0 1 0,2-3 1 0,-5-10-3 16,11 5-3-16,-10-11-9 15,-1-6-6-15,1-6-2 0,-4-4-14 0,-3-4-7 16,7 3-3-16,-4-9 3 0,0 3-8 16,4-1 2-16,-7-10-1 0,10 10-9 15,-10-10-16-15,10 2-22 0,-10-2-47 0,0 0-44 16,0 0-57-16,23-22-54 0,-16 11-55 16,0-3-59-16,-4-4-83 0,4 0-130 0,-4-3-69 15,0-4 66-15,-3 2-357 0,0 1-372 16</inkml:trace>
  <inkml:trace contextRef="#ctx0" brushRef="#br0" timeOffset="60136.53">22206 5882 2677 0,'-30'21'68'0,"0"-2"27"16,14 1-3-16,2-2 22 0,4-3 7 15,10-4 14-15,7 6 8 0,2-5 7 16,18-2-2-16,10-3 0 0,7-4-10 0,5-3-10 15,22-7-10-15,22-10-10 0,-6-2-12 16,9-6-8-16,-13-6-8 0,4-2-10 0,-10-5-7 16,-1-2-6-16,-6-3-4 0,-10 1-6 15,-16 5-3-15,-1-1-6 0,-10-2-3 16,0 1-6-16,-9 0-5 0,-7 7-4 16,-7 2-9-16,-1-2-20 0,-1 7-19 0,-5 4-19 15,-3 0-27-15,0 5-30 0,0-1-52 16,0 4-37-16,0 5-31 0,-3 4-26 15,3 4-33-15,-8-6-41 0,8 6-49 0,0 0-127 16,0 0 20-16,0 0-232 0,0 0-205 16</inkml:trace>
  <inkml:trace contextRef="#ctx0" brushRef="#br0" timeOffset="76355.31">7470 8635 2320 0,'-47'-10'-26'16,"4"4"32"-16,-4 2 15 0,-4-1 10 16,-22 5 13-16,-3 2-5 0,5 4 7 15,-1 2 16-15,-19 9-3 0,5 5 11 16,6 6-3-16,3 5-8 0,1 9 1 16,5 2 4-16,1 6-3 0,7 6 8 0,-3 1-2 15,-1 3-13-15,14 5-3 0,-4 4 0 16,3 9-1-16,1 1-4 0,10 13 2 0,3-9-11 15,3 10 6-15,1 3-11 0,-2 26 3 16,16-15 5-16,5-1-4 0,7-5-10 16,-1 7 1-16,8 1 10 0,0-1-12 15,14-4 17-15,-2 0-10 0,7-4 7 0,2-4-5 16,-1-7-6-16,2 1-1 0,5-5 2 0,-4 1-9 16,2-7 9-16,2 2 2 0,3-3-1 15,0-6 0-15,3-3 3 0,3-2-9 16,-6 0 4-16,6-1 17 0,7-3 4 15,-4-2-7-15,5-4-3 0,-5 0-2 16,1-14 5-16,-1 1-5 0,-2-1-3 0,2 0-1 16,8 12 4-16,-8-14 10 0,-2-2-6 15,2-3-2-15,2 6-3 0,-2-10-1 0,-3 0 2 16,7-4 4-16,-10-6 2 0,20 3-3 16,-16-7-2-16,-1-3-1 0,0 0-2 0,13 5 2 15,-11-8-3-15,-5-2-2 0,3 3-1 16,-3-5 4-16,-4-1-6 0,4 0 3 15,0 1-2-15,-3-4-6 0,-4-1-1 16,7 5 0-16,-3-3-5 0,3-3 0 16,-11 1 0-16,8 4-2 0,-6-4-2 0,2-2 2 15,-7 5-3-15,5-1-6 0,-5-2-4 16,4 1-22-16,-3 2-33 0,-1-5-31 0,-2 3-37 16,-1 1-24-16,-3-3-47 0,-3 1-30 15,-7-3-29-15,16 3-26 0,-16-3-58 16,0 0-58-16,0 0-116 0,0 0 2 0,-16-21-322 15,6 6-314-15</inkml:trace>
  <inkml:trace contextRef="#ctx0" brushRef="#br0" timeOffset="76689.2">7273 12425 2389 0,'-13'-20'-4'16,"-1"2"23"-16,1 1 23 0,7-1 37 16,-5 6 17-16,4-3 13 0,1-1 7 15,-4 2-6-15,6 2-14 0,1-1 2 0,3 1-21 16,0 1 2-16,0 11-8 0,10-17 8 15,3 9 12-15,1 2-2 0,6 6 4 0,6 0 15 16,8 6-9-16,19 6-3 0,4 6 9 16,-4 5-4-16,10 2-2 0,1 12 1 15,3 1-2-15,-1 3-1 0,-12 9-2 16,-8 0 3-16,-13-1-6 0,-6-5-3 0,-3 5-10 16,-11 2 1-16,-10 5-8 0,-6-1-6 15,-4-3-6-15,-6 1-7 0,-10-3-4 16,-4-5-5-16,-6-6-5 0,3 2-2 0,-10-7-5 15,-4-2-8-15,4-3-7 0,-3-4-15 16,3 0-20-16,3-8-35 0,14-4-31 16,3-1-39-16,0-2-38 0,10 1-40 0,-7-7-35 15,7 4-35-15,0-3-25 0,3-5-41 16,7 0-68-16,-6 8-144 0,6-8 48 0,0 0-324 16,0 0-311-16</inkml:trace>
  <inkml:trace contextRef="#ctx0" brushRef="#br0" timeOffset="128891.01">779 9894 2640 0,'-19'0'147'16,"19"0"3"-16,0 0-3 0,0 0-5 0,0 0-16 15,-17 3-14-15,17-3-4 0,-10 12-3 16,10-2 4-16,0 5-1 0,0 2 1 15,6 12 7-15,4 3 4 0,1 15 5 0,2 9 11 16,14 9 6-16,-7 2 1 0,2-13 6 16,-8 4 1-16,-1 1-25 0,4-8 7 0,-7 5-19 15,4-5-3-15,5-2-13 0,-2-9-7 16,-4-11 2-16,-3-1-15 0,1-6-13 16,-5-7 0-16,1 1-2 0,-1-7 20 15,-2 1 8-15,-4-3 6 0,0-7-14 16,0 0-9-16,0 0-3 0,0 0-6 0,0 0-12 15,-20-32 4-15,10 13-6 0,-4-12-18 16,5 2 3-16,-12-17-6 0,5 2-1 0,-1-5-8 16,-3-1-1-16,7 0 5 0,-8-7-17 15,12 6 13-15,-1-8-17 0,-1 1 8 16,5 4 4-16,6 0-11 0,0-2 1 0,-6 1 8 16,9 7-3-16,3-2 0 0,5-2-6 15,-5 13 2-15,1 6-4 0,6-1 3 0,-6 15-10 16,3-3-2-16,7 5 10 15,-11 6-9-15,7 5 8 0,-2 5-6 0,-11 1-1 16,33 1-3-16,-20 8 3 0,7 3 6 0,0 1-4 16,3 9-5-16,-9-3 4 15,6 5 5-15,-11 2-4 0,2-2 2 0,-1 8-5 16,-10-5 3-16,3-2 8 0,-6 9-23 16,-4-5 2-16,1 0-35 0,-2 0-22 0,-5-4-23 15,1 2-30-15,-2-2-19 0,1-6-28 16,-1-2-30-16,4-1-31 0,0 0-34 15,3-1-29-15,-3-4-26 0,7 3-21 0,0-3-31 16,-4-3-42-16,7 1-103 0,0-2-45 16,0-7 51-16,10 9-273 0,-10-9-275 15</inkml:trace>
  <inkml:trace contextRef="#ctx0" brushRef="#br0" timeOffset="129677.84">1423 10234 2355 0,'-13'10'91'0,"6"-3"18"0,7-7 47 15,0 0 0-15,-7 8 13 0,7-8 4 0,0 0 6 16,0 0 2-16,0 0-6 0,0 0-3 16,0 0-16-16,0 0-13 0,0 0-5 15,33-22-14-15,-19 10-14 0,2-4-7 16,8 0-6-16,2-2-14 0,1 0-8 15,-3 1-9-15,3-1-12 0,-8 5-29 0,1-2-50 16,0 5-65-16,-3 1-51 0,0 2-42 16,-1-2-32-16,-2 7-26 0,-1 0-22 15,-13 2-27-15,0 0-38 0,23 4-38 0,-23-4-44 16,0 16-41-16,-3-7-259 0,-4 7-203 16</inkml:trace>
  <inkml:trace contextRef="#ctx0" brushRef="#br0" timeOffset="129858.39">1603 10375 2008 0,'-7'19'-21'15,"4"-6"25"-15,0-2 27 0,0-4 12 0,3-7 18 16,-5 12 14-16,5-12 16 0,0 0 5 16,5 13 16-16,-5-13 17 0,0 0 5 15,0 0 12-15,0 0-26 0,0 0-11 0,0 0-16 16,0 0-15-16,36-24 16 0,-23 17-16 16,4-7 0-16,6-7-20 0,-3 6-50 0,4-3-45 15,-1 1-49-15,-3 2-47 0,3-3-45 16,1 7-43-16,-5-7-81 0,1 3-152 15,-2 1 8-15,1-3-156 0,1 0-100 0</inkml:trace>
  <inkml:trace contextRef="#ctx0" brushRef="#br0" timeOffset="130440.35">2169 9744 1781 0,'0'0'47'16,"-6"-9"28"-16,6 9 13 0,-7-9 20 0,7 9 7 15,-6-8 11-15,6 8 28 0,-7-11 11 16,7 11 11-16,-7-7 6 0,7 7 10 16,0 0 5-16,0 0 6 0,0 0-13 0,0 0-8 15,0 0-13-15,0 0-6 0,0 0 9 16,0 0 3-16,0 0 10 0,3 43 4 16,1-26-18-16,3 10 8 0,-1 4-3 0,4 2-17 15,7 10-12-15,-7-3 3 0,4 8-12 16,-5-12-17-16,1-4-10 0,-4 2-1 0,8-3-11 15,-7-2-15-15,2 2-3 0,2-12-12 16,-1 5-21-16,-4-2-45 0,-3-5-42 16,5-5-71-16,-2 3-45 0,1-6-49 0,-1-1-46 15,-3-4-45-15,-3-4-53 0,18-4-49 16,-18 4-81-16,9-17-129 0,2 1-11 16,-1-2 48-16,-1-6-386 0,2-5-433 15</inkml:trace>
  <inkml:trace contextRef="#ctx0" brushRef="#br0" timeOffset="130775.73">2593 9601 2759 0,'3'-8'-10'0,"-3"-3"27"15,0 11 11-15,-3-13 13 16,3 13 4-16,-4-9-8 0,4 9-5 0,0 0-4 0,0 0 5 16,0 0-7-16,0 0-7 15,-33 20 2-15,27-6 5 0,-5 4 4 0,5 2-7 16,-4-1-6-16,7 2 3 0,-1 1 21 15,1-1-21-15,6-1 16 0,1 5 3 16,2-5 11-16,4 7-4 0,10-2 17 0,-7-6 21 16,7-1 13-16,4 7 2 0,0-4 13 15,-5-4 9-15,-2 1 1 0,7 0 0 16,6 4 1-16,-8-3-11 0,-1-2-2 0,-1 0-8 16,-4-1-9-16,-2 1-1 15,-4 1-7-15,3 3-6 0,-3-4-11 0,-7 1-3 16,-6 0-12-16,-7 1-25 0,0 1-43 0,-3-1-42 15,-1-2-39-15,-10 2-50 0,-1-1-37 16,1-1-41-16,-6 1-39 0,3-7-47 16,-3 6-52-16,0-3-129 0,7-3-39 15,3-4 42-15,3-2-223 0,4-3-203 0</inkml:trace>
  <inkml:trace contextRef="#ctx0" brushRef="#br0" timeOffset="131990.53">1549 11468 2139 0,'0'0'79'0,"-43"-23"11"16,29 12 14-16,1 2 15 0,-4 2 1 15,4-3 9-15,-10-4 6 0,10 10 1 0,-4-4-10 16,-3 2-11-16,7 5-13 0,-7 1-4 15,0 1-8-15,-4 10-12 0,5 3-9 16,-1 10-15-16,2 2-3 0,-1 20-3 0,2 7 5 16,11 2-9-16,2 5-9 0,8 0 13 15,5-1-19-15,15 8-4 0,-7-10 2 16,13 5-3-16,-11-17 0 0,2-2 0 0,2-10 2 16,-3-2 0-16,-7-12-2 15,0-1 7-15,1-5 27 0,-4-8 4 0,6-5 2 16,-16 0 4-16,27-12 5 0,-13-6-6 15,2-9 2-15,1-13 5 0,-1-7 1 0,-5-6-3 16,-5-1-1-16,-6 11 13 0,0-14-6 16,-3 3-9-16,0 8 4 0,0 13 7 15,-5-1-9-15,8 5 2 0,-3 0 22 0,3 11-7 16,-3 0-7-16,3 4-15 0,0 0 1 16,0 3-12-16,0 11-6 0,6-6-9 15,-6 6-3-15,0 0 11 0,30 20 15 0,-13-2 11 16,4 7 7-16,-2 17 19 15,5 3-2-15,2 5 0 0,1 0-3 0,10 13 2 16,-11-13-6-16,8 7-8 0,-11-13-6 16,0 5-2-16,4-2 3 0,-4-11-2 0,1 10-8 15,3-13-3-15,-8-3-13 0,-8-10-3 16,-2 0-1-16,1-8-5 0,1 2-8 16,-2 0-1-16,4-4-4 0,-10 0 3 0,8-2-4 15,-11-8 0-15,10 12 2 0,-4-10 0 16,-6-2 7-16,0 0-3 0,11 8-6 0,-11-8-2 15,0 0-1-15,0 0-4 0,10-21-2 16,-10 9-18-16,3-1-2 0,0-5 0 16,0 4 0-16,1-5 0 0,-1-2 0 15,1-4 0-15,-4-3 0 0,6 2 0 16,1-7 0-16,-1-2-4 0,1-3-103 0,-4 1-54 16,4-2-71-16,-3 4-53 0,2 2-49 15,1 0-57-15,3 3-56 0,3 1-45 0,-6 8-67 16,-1 1-150-16,1 4 27 0,3 2 80 15,-3 2-482-15,3-3-554 0</inkml:trace>
  <inkml:trace contextRef="#ctx0" brushRef="#br0" timeOffset="132174.4">2313 11575 3172 0,'9'-10'29'15,"-9"10"29"-15,0 0 30 0,0-15 7 0,5 5-7 16,-5-4-5-16,0 6-5 0,3-9 1 15,-3 6-15-15,3-7 3 0,7-3-13 16,-1 3 1-16,5-6-17 0,6 2-7 0,-3 4-40 16,0 0-69-16,2-1-48 0,2 2-51 15,-1 3-47-15,-7 3-60 0,-3 3-70 0,-4 2-109 16,-6 6 7-16,17-1-193 0,-17 1-146 16</inkml:trace>
  <inkml:trace contextRef="#ctx0" brushRef="#br0" timeOffset="132324.2">2483 11633 1900 0,'-14'29'21'16,"5"-7"11"-16,2-1 12 0,4-6 3 0,-1-2 1 0,4-3 2 16,0-2 2-16,0-8 1 15,0 0-3-15,7 8-3 0,-7-8-8 0,0 0-7 16,33-14-17-16,-23 2-30 0,10-1-37 16,0-6-27-16,-6 5-29 0,5-8-51 15,-5 2-48-15,6-3-409 0,-7 2-114 0</inkml:trace>
  <inkml:trace contextRef="#ctx0" brushRef="#br0" timeOffset="132840.43">2757 11325 1799 0,'0'-10'18'0,"3"-4"14"0,0 6 20 15,-3 8 17-15,7-18 11 0,-4 11 2 0,-3 7-8 16,3-17-2-16,0 10-15 0,-3 7 1 16,17-12-3-16,-17 12-11 0,13-6-1 15,-13 6 0-15,24 6-7 0,-7-1 6 0,-4 2-5 16,0 6-5-16,-3-2 1 0,0 3-9 15,-3-2 2-15,3 12-5 0,0-8-1 0,-4 1-2 16,-2 1 5-16,-1 0-9 0,4 0 0 16,-4-4 5-16,1 0-1 0,-4-2-7 15,0 1 0-15,0-3 1 0,3-2-2 0,0 3 0 16,-3-11-3-16,0 13 9 0,0-13-1 16,-3 12 6-16,3-12 6 0,0 0 10 15,-3 13 12-15,3-13 1 0,0 0 12 16,0 0 5-16,9 8-18 0,-9-8 12 15,0 0 3-15,0 0-10 0,0 0-14 0,0 0 5 16,0 0 1-16,0 0-2 0,0 0-19 16,0 0 20-16,0 0-13 0,0 0 4 0,0 0-4 15,0 0 5-15,30-7-4 0,-30 7 2 16,0 0 7-16,24-1-10 0,-24 1 4 16,27-3 1-16,-27 3 11 0,30 4-5 0,-17 3 9 15,1 0 1-15,2-2 4 0,1 8 0 16,-4-1 2-16,4 5 5 0,-7 4 2 15,2-3-8-15,-1 6-3 0,-8-2-3 16,1 3-1-16,-4-4-7 0,-7 4-3 16,4-6-3-16,-5 2-2 0,-4-3-5 0,-2 1-4 15,-2-5-14-15,-5-1-27 0,12-9-31 16,-18 4-34-16,6-8-53 0,-4-8-21 0,1 4-38 16,4-9-31-16,7 1-35 0,-1-5-53 15,1-4-51-15,3-1-111 0,3-3-37 16,4-3 51-16,6 2-198 0,0-7-151 0</inkml:trace>
  <inkml:trace contextRef="#ctx0" brushRef="#br0" timeOffset="133124.22">3173 11243 1952 0,'13'-21'60'0,"1"6"16"0,2 1 15 16,-6 3 9-16,3 1-11 0,4 3 3 0,0 1-9 16,3 2 6-16,0 4 1 0,3 2-5 15,4 6-9-15,-1 2 20 0,1 8-28 16,-3 1 12-16,-8-1-6 0,-2 7 6 0,-4-4 1 15,-4 4 3-15,-3 0-9 0,-6 0-1 16,0 4 0-16,-7-8-11 0,-4 11 3 0,-2-15-11 16,-4 1-7-16,-4-3 5 0,-2-8-7 15,-1-2-5-15,4-3-8 0,3-4-5 16,-4-3 0-16,5-1-1 0,-2-2-12 0,8 0-4 16,-1-9-7-16,5 9-25 0,2-9-35 15,4 3-46-15,3-4-45 0,3 0-59 16,4 1-73-16,2-5-177 0,9-8-58 15,8-8 62-15,11-5-213 0,-4 7-160 16</inkml:trace>
  <inkml:trace contextRef="#ctx0" brushRef="#br0" timeOffset="150691.47">28619 7632 1925 0,'17'8'-43'0,"-4"-5"16"15,4-3 22-15,3 1 17 0,-20-1 9 0,40-8 15 16,-13 4 7-16,13-9 8 0,-7-2 8 16,4 1 8-16,7-11 3 0,8-4 2 0,-5-4 4 15,10-10-4-15,-4 0 5 0,7-7 1 16,-3 0-1-16,-4-6 2 0,1 5-11 15,3-5-6-15,-5-1 3 0,-1-5 1 0,-5-1 0 16,-9-6-6-16,0-2-8 16,-7-1 3-16,-11-6 16 0,1-1-5 0,-7-5-18 15,-2-6 0-15,-5 1 0 0,-6-7 0 16,-12-4-5-16,-9-2-8 0,1-4 1 16,-17-20 3-16,4 27-15 0,-24-17 4 0,4 6-6 15,16 32 14-15,-9-1-7 0,-1 5-1 16,-10 12-5-16,8 5 6 0,-8 1-5 0,0 9 10 15,0 1-4-15,-6 7-2 0,9 14-3 16,-1 0-2-16,-2 6 1 0,-7 1-3 16,4 5 3-16,10 2-5 0,-4 11-11 0,11 4 8 15,-7 1-13-15,-13 7 1 0,0 6 11 16,3 7-19-16,-10 11 9 0,13 6 5 0,0 2-6 16,17-5 3-16,-6 11-1 15,12-1 3-15,1-5-1 0,7 5 2 0,6-7-4 16,3 3 6-16,4-7-2 0,3-9-7 15,-1 0 2-15,5-4 3 0,3 0-4 16,-1 0-1-16,4-4-11 0,4 0-4 0,-4-2-4 16,0-1-30-16,0-5-37 0,3-1-44 15,0 1-39-15,0-5-39 0,0 1-36 0,1-4-47 16,-4-5-83-16,0 0-121 0,0 0 38 16,0 0-169-16,0 0-120 0</inkml:trace>
  <inkml:trace contextRef="#ctx0" brushRef="#br0" timeOffset="151025.87">27676 5200 1812 0,'-17'-14'22'0,"-3"6"23"15,4 2 7-15,2-1 10 0,4 3-4 0,10 4-2 16,0 0 10-16,-36 17 7 0,23-9 6 16,2 13-3-16,-5 1 15 0,2 6 6 0,8 7-7 15,3 1 8-15,3 1-9 0,0 1-9 16,6 16 5-16,14-4 8 0,0-3-23 15,10-1-2-15,0-4 12 0,7-6 2 0,3-4-3 16,14-7 1-16,-5-6 0 0,8-3-1 16,3-8-10-16,-7-7-6 0,-3-1-1 15,17-9-10-15,0-4-3 0,-4-4-3 16,0-3-5-16,-13-3-7 0,0 1 2 16,0-6-15-16,-13 1-2 0,-10 2 3 0,0 5 0 15,-15-1-6-15,-2 3-2 0,1-1-9 16,-5 2-20-16,1 3-26 0,-7 3-12 0,0 1-34 15,0 10-23-15,-4-15-17 0,4 15-26 16,-9-5-35-16,9 5-29 0,-14 0-53 16,14 0-70-16,0 0-144 0,-16 8 52 0,16-8-179 15,-11 8-110-15</inkml:trace>
  <inkml:trace contextRef="#ctx0" brushRef="#br0" timeOffset="152158.9">22873 4203 1851 0,'7'-21'61'16,"-4"4"0"-16,6-2-4 0,2 8-3 0,5-4-3 16,8 5 1-16,-1 0-10 0,7 5-1 15,0 2-6-15,-3 6 0 0,2-2 5 16,1 6-3-16,0 5 10 0,0 5 0 16,-6 5 7-16,3 14-6 0,-10-5 3 0,-4 1 2 15,-7 0 4-15,-3 3 4 0,-3-1-4 16,0-2 10-16,-9-1 2 0,9-1-7 0,-13-5 8 15,5-2 11-15,5-7 4 0,-6 1 10 16,2-3 7-16,-4-2 7 0,2-5-2 16,-1 2 2-16,-1-4-13 0,11-5 0 0,-19 3-4 15,19-3-11-15,0 0 0 0,-17-13-13 16,10 2-3-16,-2 4-6 0,6-8-7 0,-2 0-2 16,13-2-5-16,-2-5-4 15,4-6-3-15,7 3-4 0,10-10-11 0,0-2 1 16,2 1-8-16,8 1-9 0,3 3-27 15,0 2-38-15,0 2-52 0,0 3-59 16,-4 4-54-16,-9 7-65 0,0-1-78 0,0 1-127 16,-5 1-49-16,-1 1 59 0,6-3-219 15,-7 5-196-15</inkml:trace>
  <inkml:trace contextRef="#ctx0" brushRef="#br0" timeOffset="152308.91">23843 4015 2060 0,'0'0'12'0,"0"0"12"0,14 2 10 16,-14-2 4-16,0 0-2 0,0 0-4 16,33-14-4-16,-17 6-5 0,1 1 1 15,2-2-5-15,2 1-2 0,2 2-10 0,-2 1-51 16,-5-1-64-16,1 2-70 0,-1-1-143 16,-2 2-259-16,-1 1-79 0</inkml:trace>
  <inkml:trace contextRef="#ctx0" brushRef="#br0" timeOffset="152475.31">23980 4279 1698 0,'-24'17'15'0,"10"-2"7"15,1-5 6-15,4-2 10 0,6-1 1 16,3-7-1-16,0 0 0 0,0 0-5 16,0 0-6-16,52-8-1 0,-19-5-27 0,1-2-62 15,6-10-80-15,3 0-468 0,8-4-109 16</inkml:trace>
  <inkml:trace contextRef="#ctx0" brushRef="#br0" timeOffset="152761.31">24813 3625 1828 0,'-7'-11'62'0,"-3"1"18"0,10 10 3 0,-19-4-5 16,19 4-6-16,0 0 5 0,-41 20 10 15,25-5-2-15,-14 20 15 0,-3 5 5 16,3 7-4-16,-4 13-19 0,14-7 20 0,0 5-11 15,13-4-8-15,4 2-13 0,9-6-4 16,1-3-6-16,7-12 11 0,-1-5-18 16,4-1-8-16,6-5 8 0,-7-10 5 0,5-2-16 15,-5-5 10-15,-2-3-12 0,2-4 9 16,-16 0-9-16,24-11 2 0,-12 2-10 0,-1-1-5 16,-1-5-13-16,-7 2 0 0,-3-2-10 15,3-6-11-15,-9 7-28 0,-1-6-20 16,1 8-15-16,-2-3-30 0,-4 5-27 15,2 5-22-15,-4 0-20 0,-2 5-39 16,-5 0-40-16,1 2-73 0,-2 1-152 0,4 5-203 16,-5 1-170-16</inkml:trace>
  <inkml:trace contextRef="#ctx0" brushRef="#br0" timeOffset="159991.66">20002 9125 2180 0,'0'0'216'0,"0"0"4"15,0 0-3-15,-19 10 3 0,19-10 8 16,-3 16 9-16,-4 2 0 0,3 6-5 0,1 1-14 16,3 1-13-16,-3 15-13 0,-1-4-22 15,4 16-13-15,0-10-14 0,0-1-13 16,7 8-9-16,4 0-9 0,-2-10-31 16,-6-5-36-16,10-5-53 0,-2-2-54 0,-5-3-55 15,4-11-48-15,-7-3-53 0,5-3-47 16,-2-2-43-16,-6-6-51 0,0 0-61 15,0 0-97-15,7-35-3 0,-7 6-365 0,-4-13-368 16</inkml:trace>
  <inkml:trace contextRef="#ctx0" brushRef="#br0" timeOffset="160526.51">19903 8947 2548 0,'-7'-12'-42'16,"4"2"2"-16,3 4 3 0,0 6 3 15,0 0 9-15,0 0-3 0,0 0 7 16,23 18 2-16,4-5 6 0,-1 5-2 0,4-4-15 15,14 11-10-15,5 0-1 0,-5-2 8 16,2-2-1-16,-2 3 7 0,-1 1-2 0,-6-7 10 16,-14-4-2-16,4-3-1 0,-3-3 1 15,-2 1 5-15,2-7 0 0,-1-2 5 0,4-2-5 16,0-8 6-16,0-3 6 0,-1-5-3 16,0-1 12-16,12-12 19 0,-19 5 16 15,11-12 15-15,-13-2 31 0,0 5-1 16,-11 5 24-16,-2 6 14 0,-1 3 28 0,-3 1 11 15,0 7-11-15,-3-2-2 0,3 5-7 16,0 10-1-16,-14-7-2 0,14 7-8 0,0 0 0 16,-30 28-1-16,21-9 1 0,-2 12-5 15,1 19 3-15,1 1 5 0,5 15-4 16,1-1 3-16,6 25 5 0,1 2 4 16,5 1 4-16,-9-3-6 0,14 5-23 0,-11-5-6 15,10-5-14-15,1-1-1 0,-11-2-6 16,7-15-11-16,-3-10-1 0,-1-6-12 0,-2-9-12 15,-4-10 4-15,0-10-1 16,-4-4-8-16,-2-7 5 0,-1 0-10 0,-6-5 0 0,-1-5-17 16,-9 2-5-16,23-3 9 15,-46-7-5-15,22-1-7 0,-9-5 7 0,0 1-9 16,-1-5-1-16,4-4 2 0,-3-4-8 16,9-1-4-16,8 2-3 0,2-2-15 0,8-2-12 15,3 3-31-15,3-6-33 0,9 2-37 16,1-1-31-16,10-8-45 0,7-5-53 0,3 14-35 15,7-6-35-15,-1-2-36 0,8-1-18 16,-1 2-45-16,0 2-43 0,-6-7-39 16,3 4 11-16,14-8-302 0,-15 8-285 0</inkml:trace>
  <inkml:trace contextRef="#ctx0" brushRef="#br0" timeOffset="160761.51">21066 9168 2320 0,'7'-31'22'0,"6"12"43"0,-9-2 42 15,-1 6 42-15,-3 1 16 0,0 1 15 0,-7 1 16 16,7 4 5-16,0 8-1 0,-17-10-9 15,17 10 5-15,-23 1-2 0,10 10 5 0,-7 3 2 16,0 10 17-16,-7 19-9 0,10 4 18 16,-10 23-8-16,8 5 4 0,-1 8-17 15,10-1-8-15,7 3-19 0,3-2-11 0,6 6-17 16,1-3-11-16,2-3-13 0,5 0-11 16,6-2-10-16,0-9-10 0,0-2-26 0,-7-18-45 15,14-6-55-15,-7-4-63 0,0-13-62 16,0-4-57-16,-3-7-66 0,6-3-69 15,0-6-54-15,1-8-76 0,3-1-114 16,-5-1-81-16,5-8 66 0,6 0-551 0,2-7-624 16</inkml:trace>
  <inkml:trace contextRef="#ctx0" brushRef="#br0" timeOffset="161609.46">21577 9219 3247 0,'0'-7'-112'15,"3"0"37"-15,-3 7 39 0,3-20 37 0,-3 4 26 16,-3 4 27-16,0-2 22 0,-2-4 18 16,2 3 19-16,-3 5 33 0,-1-3 14 15,4 6-1-15,3 7-6 0,-11-11-2 0,11 11 11 16,0 0 16-16,-43 31 1 0,13 6-3 15,0 2 13-15,-3 28-5 0,6 0-2 0,0 8-2 16,11 8-15-16,-1 0-8 0,4 6-13 16,13-3-12-16,7 3-10 0,10-4-8 0,5-1-15 15,9-6-3-15,2-6-16 0,4-6-3 16,3-7-23-16,-4-17-28 0,-2-3-54 0,-1-10-63 16,-3-8-47-16,-6-6-50 0,-4-5-60 15,-4-6-70-15,1-4-60 0,-4-1-70 0,-7-10-100 16,8-2-101-16,-4-5 62 15,4-1-513-15,-4-6-569 0</inkml:trace>
  <inkml:trace contextRef="#ctx0" brushRef="#br0" timeOffset="164059.34">22016 9580 3102 0,'4'-11'-86'0,"2"2"52"0,0-8 15 16,2 0 21-16,5-2 6 0,-4 5 15 15,9-4 7-15,-6 3 4 0,6 2-13 16,-6 3-3-16,2-1 2 0,-1 7 7 0,-2 1-7 16,-11 3 11-16,26 11 5 0,-9-4-8 15,-7 6-5-15,3 5 7 0,0 4-1 16,-6 3-6-16,3 3-10 0,-3-2 3 16,-7 5 8-16,0-5 1 0,-7 3-5 0,4-8 3 15,-4 4-19-15,0-1 9 0,4-6 1 16,0-1-15-16,0-5 4 0,3 1 8 0,0-5-3 15,0-8 0-15,3 14-2 0,-3-14-4 16,10 8-2-16,-10-8 12 0,13 3-9 16,-13-3-4-16,23 7 4 0,-9-6 6 0,-1 5 4 15,1 2 26-15,2 2-4 0,-2-3 22 16,-1 4 6-16,4 3 1 0,-8-2 5 16,-2 6 4-16,-1-4 5 0,2 4-3 15,-11 3 0-15,-5-2-4 0,-2 4-3 0,1-4-5 16,-15 5-10-16,-3-5-4 0,4-4-2 15,-4 2-7-15,-6-3-1 0,3-3-4 0,4-3-7 16,-4 1-7-16,3-9-15 0,0 0-32 16,-3 0-22-16,0-9-41 0,4 1-48 0,-5 0-35 15,14-9-36-15,1 9-37 0,7-9-27 16,1 0-39-16,8 1-48 0,8-5-64 16,4 0-37-16,6-4-218 0,4 4-172 0</inkml:trace>
  <inkml:trace contextRef="#ctx0" brushRef="#br0" timeOffset="167443.53">24699 9187 2194 0,'0'0'46'0,"4"-11"19"0,-4 11 6 15,0 0-5-15,3-8-1 0,-3 8 11 16,0 0 21-16,0 0 20 0,44 19 1 0,-28-5 3 16,4 10 2-16,7 11 8 0,3 5 15 15,-3 3-5-15,-1 7 0 0,-3-3-1 16,-6 0-14-16,-4 6-4 0,-6-6-19 0,0 1-2 15,-4-7-8-15,-6 1-6 0,-4 5-9 16,0 0-9-16,-9-2-7 0,6-9-10 0,-3-10-22 16,-1-1-29-16,4-1-49 15,-3-8-38-15,-4 1-43 0,1-3-59 0,2-4-59 16,-2-9-62-16,5-1-111 0,-2 0-121 16,13 0 51-16,-17-8-301 0,14-3-278 0</inkml:trace>
  <inkml:trace contextRef="#ctx0" brushRef="#br0" timeOffset="167776.53">25650 9275 2393 0,'6'-7'100'0,"-3"-1"22"0,-3 8 8 16,7-10 7-16,-7 10-23 0,7-7-13 15,-7 7-8-15,0 0 1 0,0 0-10 16,0 0-14-16,0 0 0 0,3 32-6 0,-6-14-3 15,-4 4 4-15,-3 6-2 0,-13 14 5 16,-4 8 10-16,-7 8 10 0,9-8-3 0,-16 7 0 16,14-13-4-16,0 2-2 0,2-1-5 15,4-5-2-15,15-5-2 0,-1-5-2 0,3-5-4 16,4-6 2-16,4 4-4 0,6-4-3 16,0-1-3-16,4 0-9 0,5-4-4 15,8 3 0-15,-4-5-6 0,11-2-9 0,-4-3-25 16,-4-3-38-16,4 4-56 15,0-8-45-15,4 0-66 0,5 0-56 0,-5-2-63 16,-1-4-71-16,8-2-141 0,-2-1 21 16,-2 0 54-16,-1-4-283 0,1 1-233 0</inkml:trace>
  <inkml:trace contextRef="#ctx0" brushRef="#br0" timeOffset="168059.48">26546 9318 2233 0,'7'-28'92'0,"-7"6"42"0,0 4 26 0,0 5 20 16,-4 1 11-16,-2 2 5 0,3 0-9 15,3 10-16-15,-14-5-9 0,14 5-5 16,0 0-7-16,-53 18-10 0,30 4-4 0,-7 10-2 16,3 14-9-16,-6 12 4 0,6 10-11 15,6 6-8-15,2 1-9 0,8 4-9 0,8-8-9 16,11 5-3-16,8 10-10 0,-2-7 0 15,5-8-9-15,1-1-8 0,0-20-18 0,7-6-20 16,-4 2-40-16,-6-17-44 0,3-5-39 16,-3-8-47-16,-1-6-60 0,-2-3-54 15,-1-1-57-15,1-12-72 0,2-1-143 0,4-5-13 16,-1-5 53-16,2-5-317 16,-1-3-304-16</inkml:trace>
  <inkml:trace contextRef="#ctx0" brushRef="#br0" timeOffset="171159.53">29956 9162 1933 0,'0'-12'209'0,"0"12"16"0,7-15-4 16,-7 15-12-16,6-5-17 0,-6 5 2 0,21 0-4 15,-21 0-5-15,33 20-11 0,-9-2-9 16,-5 7-13-16,11 8-9 0,-3 10-12 16,-7 7-15-16,-7 7-14 0,-7 4-7 15,2 2-5-15,-5 5-9 0,-6-4-9 16,-8 19-17-16,-2-8-28 0,-1-14-37 0,-8 6-32 15,-11-9-35-15,-2-15-37 0,6-5-40 16,-11-2-30-16,6-10-42 0,4-5-37 0,4-11-62 16,3-3-73-16,-1-5-125 0,7 1 38 15,4-6-250-15,-4-1-226 0</inkml:trace>
  <inkml:trace contextRef="#ctx0" brushRef="#br0" timeOffset="171527.33">30433 8847 2257 0,'6'-10'122'0,"2"-1"7"0,-2 7-3 0,-6 4-1 16,0 0 20-16,40 10 11 0,-13 5 6 15,9 13-3-15,8 7 1 0,5 15-8 16,2 2-11-16,-2 8-7 0,-8 8-10 16,-11 4-8-16,0 10-8 0,-11 0-9 15,-8 7-8-15,-2-3-8 0,-2 6-9 0,-10-5-20 16,-10 1-27-16,2-6-41 0,-8-7-29 15,-11-7-47-15,-3-4-33 0,-11-12-24 0,-6-2-33 16,3-16-37-16,-3-8-42 0,-6-2-71 16,2-8-127-16,7-7-44 0,11-2 43 15,2-6-197-15,-2-2-151 0</inkml:trace>
  <inkml:trace contextRef="#ctx0" brushRef="#br0" timeOffset="184111.03">16413 13724 2704 0,'-14'-4'175'15,"14"4"14"-15,-3-12-1 0,3 12-5 0,-10-9-13 16,10 9-10-16,0 0-5 0,0 0 2 15,0 0 3-15,-10 31 0 0,17-12-2 16,-7 16-8-16,6 15-3 0,4 3 3 16,7 5 2-16,-7 2-13 0,7 12-18 0,-1 0 2 15,-2-9-14-15,-4-3-13 0,-4 1-8 16,8-7-10-16,-8-1-3 0,4-3-12 0,-7-10-6 16,5-11-6-16,-5-4 8 15,0-7-4-15,0 0 11 0,1-5 9 0,-1-6-13 0,-3-7 11 16,0 0-16-16,0 0 2 15,0 0-10-15,-16-38-6 0,5 10-1 0,-2-5-7 0,0-18-12 16,-1-5 7-16,-2-4-1 16,-1-12-7-16,7 11-3 0,3 0-11 0,4-3 3 15,-7 0 4-15,10-1-9 0,0 0 9 16,3 5-9-16,4-3-5 0,3 5 12 16,3 1-12-16,8 0-1 0,-8 5 9 0,4 4-6 15,2 4 1-15,5 6-6 0,-4 13-5 16,-7 5 12-16,1 4-5 0,2 12-10 0,1 1 10 15,-17 3 2-15,30 7-6 0,-20 6-1 16,7 5 3-16,-7 4-3 0,2 6-3 0,-4 7 8 16,-5-1 17-16,-3 4-23 0,-7 17 6 15,-6-2-7-15,-8 1-18 0,2 2 1 0,2 1-32 16,-10-9-26-16,-3 15-31 16,3-24-32-16,8-6-37 0,5-4-41 0,1-4-62 0,0-4-53 15,6-6-46-15,0-2-39 16,4-5-56-16,3 3-133 0,0-11 34 0,10 10-465 15,-3-6-517-15</inkml:trace>
  <inkml:trace contextRef="#ctx0" brushRef="#br0" timeOffset="184360.5">17226 14040 3075 0,'20'0'49'0,"-20"0"56"16,0 0 19-16,17-6 17 0,-17 6 1 0,13-10 2 15,0 1 8-15,4-1-12 16,-1-4-10-16,8-3-10 0,6 2-12 0,0-4-12 16,0 1-7-16,0 1-7 0,0 2-11 15,0-3-5-15,0 5-8 0,-6 6-12 0,-1 0-5 16,3-4-20-16,-9 7-41 0,0-2-28 16,-4 4-34-16,3 2-56 0,-2-2-39 0,-1 2-35 15,-13 0-33-15,17 4-25 0,-17-4-38 16,3 9-37-16,-3-9-66 0,-6 14-68 15,0-3 36-15,-5 1-177 0,-5 5-118 16</inkml:trace>
  <inkml:trace contextRef="#ctx0" brushRef="#br0" timeOffset="184577.33">17349 14277 1808 0,'-13'28'21'0,"-4"-3"24"0,4-10 24 0,7-1 20 0,-2-3 32 16,8-4 38-16,0-7 29 0,-3 10 16 15,3-10 3-15,0 0-2 0,0 0-8 0,50-13-13 16,-26 1-18-16,9-3-15 0,10-8-18 15,4 1-12-15,-4-3-8 0,-3 0-11 16,1 0-14-16,-5 6-8 0,-6 2-12 0,0 3-13 16,0 2-17-16,-3-1-43 0,-11 2-32 15,1 4-30-15,-4 0-48 0,1 2-41 0,-4 3-30 16,-1 2-36-16,-9 0-49 0,14-5-40 16,-14 5-96-16,13-3-78 0,-13 3 36 15,0 0-198-15,0 0-143 0</inkml:trace>
  <inkml:trace contextRef="#ctx0" brushRef="#br0" timeOffset="200577.56">2899 9601 1777 0,'4'-19'-19'0,"2"-6"33"15,-2 3 29-15,-4 5 21 0,7-1 17 16,-4 3 20-16,-3-2 19 0,0 0 9 0,-3 3 3 16,3 3-1-16,-7 4 10 0,7 7-17 15,0 0 0-15,0 0-14 0,-44 21-1 16,18 15-8-16,-14 20 15 0,-6 9-7 16,-1 6 9-16,-1 11-5 0,5-2-2 0,-23 24-7 15,22-19 3-15,-5 3-12 0,-2-2-3 16,8-10-7-16,4-2-10 0,-2-8-10 0,8 0 0 15,6-22-5-15,11 2-11 0,5-11-2 16,-2-10-3-16,7 0-8 0,-1-10-8 16,0 0-19-16,4-2-16 0,3-6-11 0,0-7-22 15,0 0-39-15,6 7-45 16,-6-7-41-16,0 0-49 0,30-17-56 0,-19 3-74 0,5-5-137 16,4-6-46-16,4-13 39 15,3-5-211-15,-2-1-191 0</inkml:trace>
  <inkml:trace contextRef="#ctx0" brushRef="#br0" timeOffset="201361.54">3026 9725 2079 0,'17'-24'47'16,"-4"8"10"-16,1-1 3 0,-1 6 8 0,1-2-3 16,-1 4-3-16,-1 4 3 0,6-3 0 15,-6 4-3-15,-12 4-1 0,34 1 13 16,-17 6-8-16,0 4 22 0,-1 3-6 0,4 10 2 15,-13 2 17-15,3 5 10 16,0 5 6-16,-7-3 0 0,-3 9 5 0,4 8-3 16,-4-3-7-16,-7 3-6 0,3 0-2 15,1-8-8-15,0-6-2 0,-4-3-11 16,4-8-6-16,3 0-8 0,0-1-7 0,0-6-5 16,0-2-4-16,3 0-4 0,0-4-8 15,4 1-4-15,0-4-8 0,3-3-13 0,10-3-19 16,0-3-35-16,10-3-55 0,9-7-33 15,12-8-33-15,-1-4-39 0,3-3-26 16,4-3-20-16,6-8-22 0,-10 3-9 0,7-9 10 16,-12 10 16-16,-9 6 33 15,1-8 27-15,-4 1 28 0,-9 12 42 0,-3 0 42 16,-7 6 39-16,-1 3 38 0,-3-1 36 16,-6 6 16-16,-3-4 10 0,-4 11-2 15,6-8 2-15,-6 8-5 0,0 0 10 0,0 0-1 16,0 0 10-16,0 0-4 0,-10 33 5 15,7-16-7-15,-1-1 0 0,1 1-3 0,6 4-4 16,-3 0-8-16,11 4 1 0,2 0-8 16,0 0 1-16,0-6 5 0,8 1-14 15,-2-2 14-15,1-6-18 0,4-5 7 0,6 4-17 16,3-7 7-16,1-4-4 16,-1-8 2-16,3 1-13 0,5-3 12 0,5-9 1 15,1-3 7-15,-1-2-20 0,-16 6 5 16,-6-1 0-16,-5-4-8 0,-5 7 1 15,-1-8 6-15,-5 6-19 0,-8-3 15 0,-11-2 4 16,1 0-10-16,-7-2-1 0,-2 3-5 16,-14-8 4-16,3 8-11 0,-14 2-2 0,-6-1-2 15,-3 7 11-15,5 2 1 0,-12-1 2 16,-3 2 7-16,-3 2 13 0,2-4 4 16,4 1-5-16,3-1 4 0,2-4 0 15,14 5 7-15,11-5-4 0,3-2-4 16,8-3 4-16,5 2 4 0,4-10-9 0,7 5-9 15,3 0-1-15,6-10 9 0,12-5-17 16,-6 12 6-16,6 3-5 0,4 5-5 0,5 2-5 16,-3 9 2-16,-1 6 5 0,4 1 1 15,-1 7-2-15,8 4 0 0,9 16-10 16,-10 7-6-16,-3 10 6 0,0 0-13 0,-3 5-3 16,0-3-36-16,6 15-48 0,-9-9-32 15,1-3-45-15,2-7-55 0,0-2-66 0,-7-8-130 16,-4-5-79-16,2-5 50 15,-9-8-179-15,2 0-134 0</inkml:trace>
  <inkml:trace contextRef="#ctx0" brushRef="#br0" timeOffset="202845.18">17526 15862 1977 0,'-27'-17'111'16,"0"2"18"-16,5 0-4 0,-8-1-1 0,-11 2 11 16,8 2-7-16,-4 1 8 0,7 1-27 15,-3 7 12-15,-3 3-5 0,-4 6-14 0,-1 1-2 16,8 5-7-16,-10 19-4 0,-1 1-13 15,8 8-13-15,6 7 12 0,-7 9-19 16,14-5 9-16,13 8-18 0,-4-4 1 0,11-1-2 16,6-1-14-16,-3-7 6 0,7-13-8 15,3 3-1-15,3-5 7 0,4-6-3 0,-1-3-8 16,1-11 6-16,7-2-1 0,0-7-2 16,6-7-4-16,6-8 3 0,10-12-3 15,-2-7 1-15,-11-8-4 0,-3-6 0 16,0 2 8-16,-3-3 1 0,-11 2 9 15,-6 6 11-15,7-2 15 0,-4 3 3 0,-10 13 12 16,8 4 3-16,-8 5-8 0,-3 3-3 16,0 3-13-16,0 10-4 0,0 0 7 0,0 0-9 15,0 0-6-15,27 38 7 0,-14-8 5 16,1 16 5-16,5 10 12 0,5 9 11 0,-7-7 16 16,5 12 6-16,2-2 1 15,-4-14 4-15,4 0-1 0,-8-5-6 0,11-5-15 16,-7-6 1-16,-4-8-8 0,1-5 10 0,-7-7-1 15,3-5 12-15,1-6 6 16,-4-2-10-16,4-3-5 0,-14-2-9 0,25-13-7 0,-11 4-9 16,2-4-8-16,1-4-5 15,4-6-8-15,-5-2-18 0,11-13-33 0,-7 1-54 16,-1-2-86-16,8 3-71 0,0-2-59 16,0-1-76-16,-4 3-68 0,0 7-75 0,4-10-99 15,0 6-146-15,-4 2 81 0,-2 6-644 16,1 0-755-16</inkml:trace>
  <inkml:trace contextRef="#ctx0" brushRef="#br0" timeOffset="203011.4">18386 16102 3762 0,'0'0'-7'16,"10"8"18"-16,-10-8 34 0,0 0 15 0,0 0 9 16,20-23-13-16,-13 13 4 0,7 0-5 15,-2-2-8-15,9-3-2 0,-2-1-5 16,8-2-7-16,-7 4-33 0,1 2-51 0,1-1-73 15,-5 2-55-15,7 4-26 0,-5 3-63 16,5-4-104-16,-7 6-133 0,-1-2 32 0,-2 8-241 16,2-2-207-16</inkml:trace>
  <inkml:trace contextRef="#ctx0" brushRef="#br0" timeOffset="203195.56">18579 16312 2168 0,'-27'25'95'0,"8"-2"1"15,5-6 11-15,1-4 8 0,13-5 3 16,-3-4 7-16,3-4 7 0,0 0-19 15,43-12-9-15,-16-1-5 0,23-9-16 16,-7-3-16-16,1-3 0 0,2 3-8 0,5 0-2 16,4-4-23-16,-8 5-28 0,-4 2-45 15,-9 7-38-15,-11 1-40 0,1 3-43 0,-11 1-49 16,1 0-58-16,-5 3-100 0,2-1-84 16,-1-2-215-16,-1 3-162 0</inkml:trace>
  <inkml:trace contextRef="#ctx0" brushRef="#br0" timeOffset="208561.91">3606 11165 1836 0,'-3'-31'6'16,"0"4"39"-16,-4 4 12 0,-4 7 24 15,2-1 12-15,2 6 11 0,-7 1-14 16,-2 5-3-16,-1 5-5 0,-10 7-8 0,-19 12 5 16,-11 24-7-16,-6 7 4 0,0 7-4 15,-7 17 2-15,-13 19 6 0,10 1-6 0,16-13 11 16,-14 21-22-16,18-25 12 0,-3 1-17 15,8-12-1-15,12 1 2 0,3-9-11 16,9-9-2-16,8-17-5 0,2-4-7 0,8-6-14 16,2-7-20-16,4-2-1 0,4-5-22 15,-4-8-42-15,17 8-38 0,-1-8-58 16,-16 0-54-16,44-8-91 0,-8-3-196 0,-2-2 42 16,12-9-163-16,1 1-122 15</inkml:trace>
  <inkml:trace contextRef="#ctx0" brushRef="#br0" timeOffset="209080.37">3910 12441 1900 0,'-21'9'95'0,"8"-9"13"15,13 0 12-15,-20 2 8 0,20-2 3 0,-24 0-8 16,24 0-3-16,-33 6-24 15,14 1-8-15,-5 5-4 0,-6 8-5 0,0-2-12 16,-6 8 9-16,-1 10-20 0,0-4 8 16,-3 6 12-16,4-8-33 0,6 2 4 15,-1 4-13-15,5-1 11 0,-4-3 1 0,3 3-4 16,11-7-12-16,2-3 4 0,1 0-4 16,-1 2-10-16,8-7 2 0,6 3 2 0,0-3 2 15,0-2 0-15,6-1-4 0,1-1-5 16,3 1 2-16,3-5-3 0,4 1-1 15,4-1 7-15,1-5-4 0,2 0-3 0,2 0 14 16,1-3-10-16,3 1-12 0,-9 0 8 16,4-1 3-16,9 2-4 0,-4-5-12 0,4 5 17 15,6-1-16-15,-7 2 0 16,-3-1 5-16,3-1 0 0,-6 2 6 0,3 0 4 16,-3 0 1-16,0 7 5 0,-5-4-3 15,-1 8 7-15,-9-4 6 0,2 5-1 16,-4-1 1-16,-4 3-6 0,-2 1 1 0,-8-2 5 15,1 5-2-15,-10 0 0 0,-1-2-6 16,2-6 1-16,-12 5 3 0,-3-4-10 0,-3-4 0 16,3 3-4-16,2-9 0 0,-13 3-3 15,8-5-11-15,4-6-17 0,-1 0-52 16,-6-6-45-16,6 1-49 0,1-8-45 0,8 1-56 16,2-5-57-16,6-4-67 15,3-1-127-15,7-3 28 0,7-7-261 0,3-3-237 16</inkml:trace>
  <inkml:trace contextRef="#ctx0" brushRef="#br0" timeOffset="209428.31">4300 12483 2179 0,'16'-36'11'0,"-2"11"26"0,-4 3 28 16,-1 5 27-16,-2 4 27 0,-3 2 3 0,-1 4 0 16,-3 7 3-16,0 0-17 0,0 0 5 15,0 0-7-15,-20 35-4 0,7-6 11 0,-4 21 13 16,4 6-7-16,-4 19-1 15,4 3-1-15,2 5 2 0,5 0-4 16,-1 6-6-16,7-4 2 0,7-20-10 0,7-5-9 0,2-5-7 16,7-10-10-16,7-2 1 15,10-17-7-15,7-8-2 0,-4-11-3 0,-3-7-6 16,20-14-4-16,0-9-12 0,6-12-2 16,-15 3 2-16,-8-1 1 0,-6-2-5 15,-14 7 1-15,-6 3 0 0,-7 0-3 16,-10 7-5-16,-4-3-2 0,-5-2-3 0,-5 3-10 15,-6 8-10-15,0-1-6 0,-7 6-19 0,-3 7-18 16,0 0-22-16,0 5-27 16,-9 7-29-16,5 1-43 0,1 3-33 0,3 2-39 15,6 3-36-15,-2-6-44 0,9-1-62 16,0-1-135-16,8-1-38 0,2-1 60 16,3-4-242-16,4-7-218 0</inkml:trace>
  <inkml:trace contextRef="#ctx0" brushRef="#br0" timeOffset="214028.92">25210 4340 2147 0,'0'0'43'0,"0"0"14"0,0 0 12 15,0 0-3-15,0 0 3 16,0 0-6-16,0 0 16 0,0 0 7 0,0 0 3 0,0 0 12 16,56 13 6-16,-39-1-9 15,-1 5 19-15,-2 1-7 0,2 3-3 0,-2 3 7 16,-1 3-22-16,-3 1 5 0,-3-3-6 16,-4 3-6-16,4-3-5 0,-4 0-15 15,-3 1 1-15,0-1-10 0,-3 0-8 0,3-4-5 16,-4-4-35-16,4 1-28 0,-9-3-24 15,5-5-38-15,-3-3-44 0,7-7-42 0,-10 8-43 16,10-8-50-16,-16-5-72 0,16 5-146 16,-14-16-8-16,8 7 54 0,3-7-115 15,3 2-49-15</inkml:trace>
  <inkml:trace contextRef="#ctx0" brushRef="#br0" timeOffset="214629.39">25493 4013 1656 0,'0'0'73'0,"-6"-10"7"0,6 10 1 16,-5-13-1-16,5 13 1 0,0-19-10 0,5 11 6 15,4-1-9-15,4 0-5 0,1-1-4 16,2 4-9-16,5 2-5 0,-5-1-1 16,7 6-2-16,1 6 3 0,3 0-2 15,3 4 6-15,-7 10-1 0,10 7-3 16,-10-2 4-16,-6 6-9 0,4 5 3 0,-9-6-3 16,-2 2 3-16,-2-8-14 0,-5 0-7 15,-3 0 4-15,0 0-2 0,-3-4 5 0,-2 0-7 16,2-2 8-16,-7-2 2 0,1-3 5 15,-5-3-2-15,1-7 5 0,-4 5-2 16,4-8 4-16,13-1 12 0,-30 0-6 0,13-4-8 16,1-3 6-16,-1-3 0 0,7-4-9 15,-3-5 0-15,6-2-3 0,3 3-11 16,1-6-3-16,6-1 7 0,8-4 1 0,-1-1-8 16,3 0-5-16,13-10-2 15,1 5 10-15,6 2-29 0,-3 4-16 0,-6 1-37 16,3 7-40-16,0 5-35 0,-2-2-40 15,-1 5-57-15,-4 1-62 0,-4-1-100 0,5 1-87 16,-4 5 45-16,-1-2-112 0,1 1-48 16</inkml:trace>
  <inkml:trace contextRef="#ctx0" brushRef="#br0" timeOffset="-214651.48">26086 3957 1652 0,'0'0'67'0,"0"0"16"0,0 0-7 0,7 10-5 16,-7-10-6-16,0 0-5 0,0 0-1 16,40-17 9-16,-20 7-10 0,3-1-6 0,1-1-4 15,-5-1-4-15,5 1-6 0,-1-1-3 16,1 5-3-16,-5-3-5 0,2 5-5 16,-5-2-6-16,-2 2-30 0,-2 4-47 0,6-1-45 15,-18 3-53-15,16-6-58 0,-9 6-105 16,-7 0-254-16,0 0-78 0</inkml:trace>
  <inkml:trace contextRef="#ctx0" brushRef="#br0" timeOffset="-214485.16">26136 4190 1655 0,'-10'17'-17'0,"3"-4"14"0,1-5 22 16,6-1 18-16,0-7 15 0,0 0 7 0,20 7 3 15,-20-7 2-15,0 0-6 0,46-14-3 16,-25 6-9-16,-2-1-2 0,5 1-4 0,-4-3-8 15,7 1-2-15,-5-2-17 0,-1 2-43 16,2-4-64-16,-3-3-79 0,3 1-490 16,1-5-159-16</inkml:trace>
  <inkml:trace contextRef="#ctx0" brushRef="#br0" timeOffset="-214184.52">26780 3713 1940 0,'0'0'15'15,"-4"-11"20"-15,4 11 16 0,-4-10 12 16,4 10 0-16,0-15 1 0,0 15-4 0,8-10 3 16,-2 0 4-16,4 3 4 0,-10 7-1 15,17-12 6-15,-4 6 2 0,0 6-4 16,4-3 27-16,-17 3 4 0,40 10 7 0,-20 1-2 16,1 2 5-16,-2 3 3 0,1 7-3 15,-4 4-4-15,8 14 3 0,-10 2-4 16,-1-6-14-16,-13-2-1 0,3 5-8 0,0 13-11 15,0-10-2-15,-3-1-11 0,5-2-1 16,-5-3-9-16,3 2-10 0,0-3-12 16,0-6-34-16,1-5-40 0,-8-5-43 15,8 0-47-15,-11-2-39 0,4-6-53 0,0-6-83 16,-2-2-131-16,5-4-91 0,0 0 40 16,0 0-242-16,-13-22-224 0</inkml:trace>
  <inkml:trace contextRef="#ctx0" brushRef="#br0" timeOffset="-213950.46">26829 4137 2229 0,'-13'5'108'16,"13"-5"36"-16,0 0 36 0,-17 0-1 15,17 0-10-15,0 0-17 0,0 0-22 0,24-22-3 16,-1 9-14-16,0 2-9 0,7-6-15 16,20-5-9-16,-13 5 1 0,-4 2-12 0,14-7-10 15,-1 1-8-15,-5 6-3 0,-11 5-1 16,-3-2-7-16,-1 5-4 0,-6-2-9 15,-3 1-6-15,-1 4-14 0,2 0-27 0,-9 1-26 16,-9 3-20-16,21-3-41 0,-21 3-30 16,9 0-31-16,-9 0-39 0,0 0-34 0,0 0-40 15,0 0-70-15,0 0-120 0,0 0 28 16,0 0-153-16,-6 18-96 0</inkml:trace>
  <inkml:trace contextRef="#ctx0" brushRef="#br0" timeOffset="-212383.22">24089 5261 1743 0,'-6'-25'22'0,"3"0"36"0,-4 4 4 16,0 1 9-16,-6-10 10 0,0 5 6 16,-4 0 6-16,-4 2 6 0,5 6 7 0,-4-1-3 15,1 3 1-15,-2 2-9 0,1 6-11 16,-7 2-6-16,5 8-2 0,-8 6-2 16,-4 4 6-16,-10 15-5 0,1 5 12 15,-1 6-3-15,-2 14 10 0,7 5-2 0,1 0-7 16,5 1 13-16,14-7-3 0,1 4 7 15,-2-6-4-15,4 0-6 0,2 1-6 0,8-2-2 16,2-12 0-16,4-5-6 0,0-4-7 16,4-3-5-16,2 0-5 0,-2 0-2 15,-1 0-11-15,4-5-5 0,-1 2 0 0,4-3-6 16,-6-1-6-16,3 0-12 16,2-4-29-16,1 4-40 0,1 0-36 0,2-5-47 0,4 2-47 15,-8-4-40-15,1 0-48 16,-2-1-44-16,-5-2-40 0,3-4-97 0,-6-4-60 15,0 0 43-15,0 0-178 0,0 0-141 16</inkml:trace>
  <inkml:trace contextRef="#ctx0" brushRef="#br0" timeOffset="-212084.47">23366 5942 1884 0,'-20'-7'17'0,"4"0"28"0,-1 1 25 16,0-1 15-16,4 3 13 0,13 4-10 15,-27 0 5-15,27 0 7 0,-27 17 1 16,18-3 7-16,-1 4 6 0,2 4 12 15,-1 7-2-15,6 7 4 0,-1-1 0 0,8 2-5 16,-1-3 1-16,11 13-15 0,5-3 2 0,1-3-5 16,7-7-5-16,0-11-1 15,3-4-6-15,3-8-2 0,7-4-8 0,0-7-6 16,29-4-8-16,-1-10-5 0,2-3-5 16,-7-2-9-16,13-12-5 0,-5-3-3 0,-14 6-6 15,-8-7-5-15,-8-1-5 0,-5 0-5 16,-3 1-3-16,-6-1-19 0,-11 11-34 15,1 6-17-15,-7 4-31 0,0-1-40 0,-7 7-33 16,1 4-20-16,-4 5-27 16,0-5-27-16,0 5-36 0,0 0-49 0,0 0-62 15,0 0-131-15,0 0 41 0,0 0-189 16,-7 22-151-16</inkml:trace>
  <inkml:trace contextRef="#ctx0" brushRef="#br0" timeOffset="-189299.2">22399 9400 1987 0,'3'-10'-2'16,"2"0"25"-16,-2 2 8 0,-3 4 13 16,3-4 13-16,-3 8 7 0,0 0 5 15,0 0-8-15,0-16 4 0,0 16-11 16,0 0-4-16,0 0-5 0,0 0-1 16,0 0-2-16,-47 24 1 0,28-10 4 0,-8 5 2 15,-3 15-10-15,3-9 6 0,-10 9-4 16,7 4-5-16,4-1 4 0,2 4 10 0,8-8-8 15,5-1 7-15,2 0-2 0,5-4 4 16,8 2 0-16,5-2 16 0,12 14-15 0,-1-12 6 16,3-5 10-16,7 4 0 0,6 3 7 15,-9-7 0-15,6 0 11 0,-6 0 2 16,-7-7 2-16,-4-3 5 0,8 8-3 16,-7-4 3-16,-4 5 1 0,-7-6-2 15,5-2-2-15,-8 7-6 0,-6-5-7 0,0 4-8 16,-14 3-5-16,-4-3-2 0,-1 2-10 15,-5-8-4-15,-14 9-6 0,5-8-2 0,3 1-7 16,-20-3-2-16,-4 1-6 0,13-9-5 16,8-5-18-16,3 4-29 0,2-6-34 0,11-3-31 15,-2-2-53-15,4-2-47 0,-2-9-48 16,10 1-35-16,4-3-43 0,6-8-42 16,6-5-68-16,15-13-83 0,6 1 51 15,-2-5-272-15,23-2-223 0</inkml:trace>
  <inkml:trace contextRef="#ctx0" brushRef="#br0" timeOffset="-188949.28">22573 9515 2120 0,'16'-21'21'0,"-5"2"28"0,2 4 26 15,-7 5 17-15,1 3 4 0,-3-1 2 16,-4 8-3-16,0 0 0 0,0 0 10 0,0 0 7 16,0 0 3-16,-14 34 14 0,7-10 0 15,1 5-5-15,-11 14-4 0,1 7-3 0,2 0-9 16,1 4-4-16,0 3-8 0,5-1-12 15,5 2-2-15,3-5-7 0,0-6-6 0,11 3-8 16,2-6-6-16,7-3-2 16,-4-15-4-16,8-2-4 0,-1-6-4 0,4-10-4 15,-7-2-7-15,3-6 2 0,1-6-1 16,-2-1-7-16,2-3 1 0,-4-5-4 16,-4-3-2-16,2-1-3 0,-12-4-3 0,0-2 1 15,-6 0-3-15,-3 0-4 0,-3 0 4 16,-7 6-3-16,2 4-5 0,-8-3 5 0,-2 5-3 15,-2 3-2-15,4 6-3 0,-2 0-22 16,-2 3-20-16,-1 2-38 0,1 3-38 0,3 0-44 16,0 5-54-16,0-1-52 0,7-2-52 15,3-1-90-15,3 2-118 0,4-1 59 16,0 1-312-16,3-7-271 0</inkml:trace>
  <inkml:trace contextRef="#ctx0" brushRef="#br0" timeOffset="-188382.58">23169 9915 2384 0,'-16'3'115'15,"5"1"35"-15,11-4 31 0,-16 3 9 0,16-3-3 16,0 0-5-16,-20 1-6 0,20-1-17 15,0 0-11-15,0 0-15 0,0 0-10 0,33-17-9 16,-9 9-11-16,3 0-4 0,9-3-5 16,0-3-11-16,-2 1-7 0,3 1-7 0,9-6-7 15,-2 3-6-15,-14 5-7 0,7 0-5 16,-7 0-4-16,-3-1-13 0,-5 2-7 0,5 4-32 16,-7 0-41-16,-4-1-43 15,2 5-57-15,-2-5-48 0,-2 4-37 0,-5-1-38 16,-2-3-62-16,-7 6-68 0,7-7-127 15,-7 7 42-15,0-9-280 0,0 9-261 16</inkml:trace>
  <inkml:trace contextRef="#ctx0" brushRef="#br0" timeOffset="-188116.72">23466 9460 2350 0,'-17'-9'129'16,"7"8"37"-16,10 1 16 0,-13-7 11 15,13 7 3-15,0 0-5 0,-20-8-12 0,20 8-8 16,0 0 2-16,0 0 9 15,-10 25 11-15,10-10 7 0,0 4 10 0,0 12-13 16,7 4 5-16,-4-1-7 0,4 16-13 16,-1-1-8-16,1 2-10 0,0-8-11 0,-1 5-20 15,1-7-13-15,0-5-9 0,0-4-10 16,-1 0-13-16,4-1-4 0,-4-6-10 16,2-7-17-16,-5 1-22 0,3-4-17 0,1 1-35 15,-4-7-23-15,0 0-44 0,2-8-47 16,-5-1-51-16,9 3-60 0,-9-3-63 0,0 0-67 15,10-22-70-15,-7 6-95 16,0 0-115-16,5-2 63 0,-5-6-503 0,3 5-562 16</inkml:trace>
  <inkml:trace contextRef="#ctx0" brushRef="#br0" timeOffset="-186579.87">23947 9425 3103 0,'-8'1'-72'0,"8"-1"22"0,0 0 14 15,0 0 15-15,0 0 6 0,0 0 8 16,0 0 2-16,14-25 0 0,2 14 2 0,8-3 0 15,9 0 3-15,0-1-1 16,14-6 8-16,-7 7 6 0,-7 3 8 0,-3 4 2 16,-6 6 18-16,0 1 21 0,-2-3 18 15,-5 6 18-15,4 5 11 0,-9 9 3 0,1 0 14 16,1 8 2-16,-4 2 5 0,-4 5 7 16,-1 4-8-16,-5 2-3 0,0-1-7 0,-8 15-9 15,5-9-11-15,0 8-12 0,-4-1-6 16,-2-1-7-16,1-6-6 0,5-10-10 15,-7 3-6-15,10-5-5 0,0-6-8 0,-6 1-18 16,6-2-36-16,0-8-55 16,0 1-33-16,0 0-41 0,0-9-58 0,0 0-70 15,0-8-84-15,0 0-125 0,0 0-82 16,0 0 55-16,0 0-327 0,-14-33-318 0</inkml:trace>
  <inkml:trace contextRef="#ctx0" brushRef="#br0" timeOffset="-186365.32">24083 9876 2554 0,'-21'0'140'0,"21"0"18"0,0 0-1 0,0 0-10 16,-9-8-5-16,9 8-18 0,33-18-12 15,14-7-10-15,-1-3-14 0,18-7-11 0,-8 10-5 16,5 3 4-16,-5-6-13 16,-2 9 0-16,-1 1-16 0,-17 3-12 0,-2 6-43 15,-8 2-35-15,-6 3-44 0,1 1-31 16,-8 1-14-16,-4 2-27 0,-9 0-20 15,17 0-31-15,-17 0-29 0,0 0-42 0,0 0-70 16,0 0-90-16,0 0-209 0,0 0-145 16</inkml:trace>
  <inkml:trace contextRef="#ctx0" brushRef="#br0" timeOffset="-184248.41">26883 9601 1903 0,'-10'0'24'16,"10"0"19"-16,-20-1 13 0,20 1 8 15,-17-7 7-15,17 7 1 0,-10-3-4 16,10 3-6-16,-6-10-1 0,6 10-5 0,0 0-5 15,9-20-9-15,-2 11-5 0,7 2-4 16,-1 0-2-16,0 0-3 0,10 2 4 0,-3-8-6 16,10 1-1-16,0 5-5 0,-6-1 2 15,3-1-8-15,0 8-1 0,-5-5 5 16,2 6 7-16,-1 3 15 0,-7 5 10 0,5-3 20 16,-8 4 21-16,4 9-2 15,-4 0 11-15,1 2 7 0,-11-1 5 0,7 5 5 16,-10-5 1-16,0 4 0 0,0 2-8 15,0 0 2-15,-4 0-6 0,1 0 2 0,-3 8-5 16,6-4-7-16,-4-1 5 0,-2 4-19 16,-1-2-5-16,0 1-8 0,4-5-5 0,-4-1-8 15,4-1-4-15,0 1-7 0,3-9-4 16,-4 1-6-16,4 0-4 0,0-3-10 16,0-3-12-16,0-3-23 0,4 6-40 0,-4-14-26 15,3 11-62-15,4-5-59 0,-7-6-60 16,13-2-54-16,-13 2-80 0,13-15-128 15,-6 1-19-15,-1 3 55 0,1-7-266 16,-4 1-243-16</inkml:trace>
  <inkml:trace contextRef="#ctx0" brushRef="#br0" timeOffset="-184116.36">27130 9919 2217 0,'-14'6'31'16,"14"-6"26"-16,0 0 12 0,-20 1 8 15,20-1-4-15,0 0-13 0,0 0-5 0,0 0-3 16,0 0-10-16,0 0 3 0,24-25-18 15,-8 17-54-15,8-3-79 0,-4-2-95 16,10 1-145-16,-1-5-91 0,5 2-137 16,9-9-76-16</inkml:trace>
  <inkml:trace contextRef="#ctx0" brushRef="#br0" timeOffset="-183849.85">27852 9765 1729 0,'0'4'57'0,"0"-4"20"15,0 0 14-15,0 0 9 0,-3 16 19 0,3-16-3 16,0 0 18-16,0 0-2 0,0 0-12 16,27-3-8-16,-27 3-12 0,40-7-9 0,-20 0-25 15,0-1 7-15,10-1-16 0,-7 2-5 16,4-2 7-16,0 4-16 16,-10-3-4-16,2 4-6 0,-2-4-8 0,-4 5-4 15,4-3 8-15,-17 6-5 0,21-1-20 16,-21 1-9-16,16-6-26 0,-16 6-21 0,0 0-29 15,17 0-29-15,-17 0-23 0,0 0-36 16,6-1-41-16,-6 1-61 0,0 0-95 16,0-11-62-16,0 11-132 0,4-10-63 0</inkml:trace>
  <inkml:trace contextRef="#ctx0" brushRef="#br0" timeOffset="-183149.58">28610 9368 1725 0,'-13'-11'96'15,"13"11"23"-15,-5-13 7 0,10 4 5 16,-5 9-2-16,13-25-10 0,-4 15-2 16,5-3-6-16,-4 2-10 0,3 4-15 15,1 0-8-15,-2 2-9 0,-1 3-5 16,-11 2-2-16,0 0-1 0,37 13 1 0,-34-5-17 15,3 9-1-15,1 0-2 0,-7 5 6 16,-7 6-9-16,-2-1-3 0,-1 4-15 16,-14 8-2-16,7-11-3 0,1-3 2 0,2-9-6 15,8 5-4-15,-1-6 4 0,1-2-2 16,-2 2 0-16,8-5 5 0,-3-3-9 0,3-7-6 16,8 12 15-16,-8-12-8 0,13 11-2 15,-7-6-2-15,11 3 5 0,-4-1 14 16,4 3 9-16,2-1-2 0,-1 4 9 15,2-1 4-15,-4 9 5 0,1-1 3 16,-1 2 7-16,-6-3 6 0,-3 6-9 0,0 0-8 16,-4 0 1-16,-9 0-3 0,2 0-9 15,-6 0 6-15,-3 4-5 0,-4-8-19 0,-3 0-17 16,-3 0-34-16,-1-9-44 0,-9 1-39 16,6-5-48-16,-3 0-47 0,0-8-63 15,0 0-73-15,-3-8-138 0,6-6-6 0,8 2 56 16,5-6-160-16,7-5-95 15</inkml:trace>
  <inkml:trace contextRef="#ctx0" brushRef="#br0" timeOffset="-182832.61">29156 9285 1802 0,'13'-10'71'16,"-6"-3"8"-16,0 11 10 0,-7 2-4 0,0 0 5 15,0 0-1-15,0 0 2 0,-27 25 11 16,7 0 1-16,0-3-1 0,-10 15-9 15,4 6 14-15,-1 7-14 0,0 0 12 0,7-2-13 16,4-3-17-16,5-7-3 0,11-6 4 16,3 3-1-16,8-5-14 0,2-2-8 0,11-6 4 15,2-2-3-15,4-5 0 0,4-5-15 16,-4-2 4-16,-4-8-7 0,-3 1 2 0,1-1-10 16,-7 0 0-16,2-4-9 15,-8-1 5-15,-2 0-6 0,-2-6 0 16,-4 2 4-16,-3 9-18 0,-3-17-13 0,0 6-3 15,3 11-32-15,-13-20-44 0,6 15-36 16,-3-2-50-16,10 7-50 0,-20-7-65 0,10 1-95 16,0 4-108-16,10 2 43 0,-24 0-163 15,24 0-110-15</inkml:trace>
  <inkml:trace contextRef="#ctx0" brushRef="#br0" timeOffset="-177932.51">7366 8125 1775 0,'3'-14'10'15,"-3"4"19"-15,0 2 26 0,-3-3 11 16,0-3 14-16,-4 3 12 0,1-3-1 0,-2 3 10 16,-1-2 7-16,-1 4-4 0,-4 0 2 15,4 2-12-15,-10 6-9 0,-7 2-7 16,-16 6-9-16,-17 17-5 0,4 1 2 15,-17 11-6-15,-5 10-6 0,-1 4 0 0,-1 3-1 16,0 6-14-16,-13 27-2 0,0 2 0 16,25-13-4-16,-5 17 2 0,16-15-10 15,0 4 6-15,15 1-6 0,-6 3 1 0,9-1-5 16,9 4 6-16,0-1-8 0,10 4 3 16,-3-1 2-16,9-3-3 0,4 1 1 0,0 2-2 15,7 0-11-15,3-1 2 0,3 1 2 16,4-2-4-16,-1-1 2 0,4-2 4 15,1-3-10-15,5 1 5 0,-5 2 10 16,5 1-2-16,1-7-1 0,-4 6 16 16,1-3-10-16,-2 1 9 0,6 2-11 0,1-3 8 15,-5 4-1-15,-1-1 4 0,1 2-11 16,2 4 7-16,4-4 2 0,-1-4-1 0,-5-2-3 16,13-2-1-16,-7-1 1 0,3-6-4 15,4-2-4-15,-4-4-1 0,14-2-2 0,-4-4 10 16,4 2-7-16,-1-5 4 0,11-7 4 15,-17-1-4-15,20 5 0 0,3-8-6 16,-13-7 7-16,1-2-2 0,2 4-7 0,13 6 10 16,-16-11-1-16,1-4-1 0,2 0 0 15,4 1-2-15,-7-5 0 0,3-2 1 16,4-2-2-16,-1-5 4 0,-10-1 6 16,2-4-2-16,-5 2-3 0,0-4 0 0,4 1-7 15,-7-1-1-15,3 1 1 0,0-1 1 16,-3-2-4-16,0 1 2 0,-3 1-3 15,3 1-6-15,-3-5 3 0,9 3-5 0,-9-4-13 16,3-1-38-16,0-1-19 0,-3-5-55 16,0-4-42-16,-8 3-37 0,2-6-32 0,-5-6-39 15,-6-2-38-15,-3-10-43 0,-7 0-68 16,0-5-68-16,-3-4 46 0,-4 2-200 0,0-2-138 16</inkml:trace>
  <inkml:trace contextRef="#ctx0" brushRef="#br0" timeOffset="-177665.38">7717 12472 1854 0,'-21'-20'-12'15,"7"5"16"-15,8 0 5 0,-1 5 18 16,1-2 10-16,3 2 8 0,3 10 0 0,-3-13 2 16,3 13 3-16,9-15 0 0,1 11 16 15,-10 4 9-15,27-3 9 0,-27 3 0 16,50 15 5-16,-20-2 27 0,16 13 22 0,-2-1-20 16,-1 6-3-16,-6 1-3 0,-1 4-20 15,2 1 2-15,-8 5-1 0,-11 4-3 0,1-7-3 16,1 4-1-16,-8-6-7 15,-10 1-14-15,-6-1 2 0,-1 2-3 0,-13 7-7 16,-10 1-4-16,-6-1-11 0,-16 4-6 16,-2-3-10-16,-9-8-9 0,7-5-23 0,3-9-31 15,0 2-34-15,10-13-36 0,7 3-44 16,-3-5-40-16,5-2-45 0,5-3-57 16,-4-3-107-16,13 2-83 0,-6-6 51 0,9 0-178 15,1-2-110-15</inkml:trace>
  <inkml:trace contextRef="#ctx0" brushRef="#br0" timeOffset="-172297.83">18856 13316 1801 0,'0'-8'59'0,"0"-3"10"0,3-3 4 0,0-3 7 15,5 1-2-15,-2-1-9 0,7-1 2 16,1 0 7-16,2 1-6 0,11 2-7 15,-7 5 1-15,4 0-13 0,-5 6-9 0,5 8 4 16,-1 1 0-16,1 7 18 0,-5 3 6 16,2 10 0-16,2 13 3 0,-10 6 3 0,-3 2 13 15,-7-4-9-15,-3-2 15 0,-6 13 1 16,-1-3-4-16,1 0-4 0,-11 1 6 16,0-1-1-16,7-11-6 0,3-4-5 0,1-3-14 15,-1-2 0-15,4-5-4 0,-11 6-5 16,14-9-9-16,7 0-3 0,-7-4-4 15,0-1 0-15,7-5-7 0,-4 1 0 16,10-3-4-16,-3 1-5 0,10-10-5 0,7 2-14 16,-3-3-14-16,12 0-42 0,1-10-51 15,19-2-53-15,1-6-39 0,3 1-31 0,-3-5-29 16,3-2-21-16,-7-2-22 0,-3-2-10 16,1 0-21-16,-12 0-7 0,4-1 23 0,-6-1-341 15,-3 6-145-15</inkml:trace>
  <inkml:trace contextRef="#ctx0" brushRef="#br0" timeOffset="-171848.47">19966 13583 1844 0,'7'-17'-29'15,"3"10"27"-15,-7 3 22 0,-3 4 16 16,0 0 7-16,0 0 11 0,0 0 14 16,0 0 12-16,0 0 4 0,-43 28 12 0,29-9 3 15,8 4-6-15,-4 2 10 0,0 5-9 16,3-1-9-16,4 2-18 0,6-5 2 0,4 3-9 16,3-8 1-16,10 4-7 0,3-1 0 15,7-6-14-15,0-4 0 0,7 1-3 16,-7-11-7-16,9 2-4 0,-5-6 6 0,3 0-5 15,-4-6 0-15,-3 5-14 0,-3-9 1 16,-1 2 2-16,-6-5-4 0,1 3 5 0,-8-2-9 16,-3-3 6-16,-3 1 5 15,-4-3-8-15,-3 0-2 0,0 1-4 0,-10-5 8 16,3 4-2-16,-6-4-8 0,-4 5 7 16,-10-5-5-16,1 6-8 0,-4 1 17 0,-7-4-4 15,0 5-7-15,-15-6 1 0,11 2 0 16,-13 1 12-16,11-4-3 0,7-1-3 15,9 7 9-15,7-1-1 0,0 0-7 0,10-3 14 16,-3-2 2-16,3 1-4 0,3-5-3 16,4-1-3-16,6 0 1 0,7-1-11 0,3-2-1 15,1 0 2-15,6 3-1 16,3 3-9-16,1 1 0 0,-5 9 2 0,8 2 7 16,-4 6-6-16,1 4 11 0,-5 1-3 15,5 10-6-15,0-1 2 0,2 7-2 16,-6 8 7-16,3-2-4 0,-6 4 3 0,3 13-3 15,3 0-16-15,-9-5-43 0,-4-6-53 16,6 2-45-16,-2-1-50 0,-8-5-60 0,8-2-110 16,-4-3-111-16,-4-6 43 0,8-1-188 15,2-2-124-15</inkml:trace>
  <inkml:trace contextRef="#ctx0" brushRef="#br0" timeOffset="-171615.79">20819 13559 1942 0,'0'0'126'16,"13"-7"-1"-16,-13 7 20 0,14-12-13 16,-4 2 8-16,7-5-11 0,2 2-1 0,2-2-7 15,6-2-8-15,-1 2-8 0,4-3-13 16,0 3-10-16,0 1-6 0,0-3-9 16,4 6-3-16,-11 1-1 0,6 2-10 0,-5 1-18 15,6-1-8-15,-10 2-22 0,-4 2-55 16,2 1-44-16,-1 2-47 0,-4-2-39 0,-1 0-31 15,2-2-58-15,-4-1-76 0,-4-1-106 16,2 0 37-16,-5-5-136 0,-3 2-51 0</inkml:trace>
  <inkml:trace contextRef="#ctx0" brushRef="#br0" timeOffset="-171397.19">21143 13027 1675 0,'-23'-12'100'0,"2"2"42"0,8 2 26 15,-4 1 37-15,4 1 22 0,3 2 6 0,10 4-14 16,-13-8-13-16,13 8-10 0,0 0 2 15,0 0 8-15,-30 19 0 0,20-2-8 0,7 8 14 16,3 4-19-16,-8 6-7 0,5 18-18 16,3-1-16-16,3 5-11 0,5-1-20 15,2 1-9-15,-1-2-10 0,2 1-13 0,2-2-12 16,-7-1-22-16,8-6-39 0,6-1-49 16,0-5-54-16,-7-7-48 0,4-8-74 15,-4-5-67-15,4-6-61 0,-11-5-67 16,12-3-135-16,-6-7-52 0,1-3 65 0,4-4-381 15,10-11-388-15</inkml:trace>
  <inkml:trace contextRef="#ctx0" brushRef="#br0" timeOffset="-171081.93">21572 13227 2671 0,'-3'-18'52'16,"6"0"25"-16,2 2 1 0,1-1 18 15,0 0 4-15,4-2-6 0,7-3-7 0,-1 2 7 16,8-1-2-16,12-5-10 0,-6 8-1 15,0 0 5-15,4 4-1 0,-4 6 8 16,0-1 7-16,0 8 9 0,-7 2 7 16,11 5 7-16,-8 5 5 0,8 1 5 0,-7 8 2 15,-4 2-1-15,7 13 8 0,-3 2-8 16,-11-1-12-16,1 6 8 0,-7-4-22 16,0-4-5-16,0 12-1 0,0-6-11 0,-4-2-17 15,-2-5-1-15,6 6-2 0,-7-4-21 16,-3 2 8-16,7-5-12 0,-1 0-18 0,-6-1-32 15,4-8-34-15,-4 2-38 16,3-5-32-16,-3-2-43 0,3-6-20 0,-3 1-72 0,0-9-55 16,0-4-60-16,-10 4-66 0,10-4-123 15,-16-11-39-15,2-3 73 0,1 0-392 16,0-1-387-16</inkml:trace>
  <inkml:trace contextRef="#ctx0" brushRef="#br0" timeOffset="-170915.29">21869 13565 2639 0,'-13'0'15'0,"13"0"41"15,-26-3 32-15,26 3 29 0,-17-4-4 0,17 4-16 16,-10-13 1-16,13 2-16 0,-3 11-5 16,7-19-12-16,3 4-10 0,3-1 5 15,11-2-13-15,2-1-17 0,14-6-14 0,6 3-77 16,5-3-57-16,-1 5-65 0,-1-2-77 16,5 1-117-16,0 0-97 0,-1 2 54 15,-3 5-180-15,0-4-98 0</inkml:trace>
  <inkml:trace contextRef="#ctx0" brushRef="#br0" timeOffset="-170648.54">22986 13277 1948 0,'-7'6'215'0,"7"-6"13"16,0 0 5-16,-6 12-3 0,6-12-22 15,0 0-20-15,0 0-16 0,0 0-14 16,50-30-15-16,-24 17-12 0,-6 2-8 0,14 0-15 0,16-11-9 16,-13 5-12-16,-4 3-7 15,3 2-9-15,-3-1-6 0,1 1-9 0,-7 5-13 16,-1-1-13-16,1-1-52 0,-7 8-46 16,-3-5-43-16,-3 5-63 0,-2-2-51 0,-12 3-54 15,10-5-64-15,-10 5-126 0,8-5-29 16,-5-3 55-16,-3 8-232 0,-3-17-170 15</inkml:trace>
  <inkml:trace contextRef="#ctx0" brushRef="#br0" timeOffset="-170415.12">23292 12833 2097 0,'-19'-11'173'0,"8"5"14"16,-1-1 41-16,12 7 3 0,-18-1-9 0,18 1-2 16,0 0 7-16,-19 22-1 0,8-2 6 15,2 7 17-15,2 5-22 0,1 18 2 0,-5 6-18 16,8-1-13-16,3 2-27 0,3 3-12 15,5 0-17-15,-5-5-6 0,7 2-19 16,-1-1-5-16,-1-5-9 0,8-1-13 0,-13-8-14 16,3-9-22-16,-2-8-43 0,0 0-52 15,2-4-42-15,-2-3-27 0,-1-3-32 16,0-8-56-16,0-1-68 0,-3-6-52 0,0 0-53 16,0 0-58-16,0 0-128 0,0 0-27 15,-13-38 59-15,7 20-395 0,6 0-400 16</inkml:trace>
  <inkml:trace contextRef="#ctx0" brushRef="#br0" timeOffset="-168980.02">23879 12940 2608 0,'-26'0'-61'0,"6"0"31"15,0 0 16-15,20 0 22 0,-30-3 15 16,30 3 12-16,-20-4 5 0,10 1 7 16,10 3 1-16,-10-10 4 0,10 10-7 15,-7-12-6-15,7 12 2 0,0 0 10 0,23-21-5 16,-3 9-7-16,4 3 1 0,9-2-13 16,18-7 11-16,1 3-4 0,5 2-7 0,0 1-5 15,0-1 6-15,-11 6-4 0,-6 5 1 16,3-7 4-16,-13 9-4 0,0 6 37 0,0-1 16 15,-3 5 9-15,-6 5 17 16,-5 3 5-16,4 3 16 0,-4 8 6 0,-5-4 3 16,-5 5 1-16,-2 4 3 0,-8 2-9 0,4 2 2 15,-3-1-17-15,0 1-6 16,-8 12-12-16,5-3-2 0,-1-5-8 0,1-9-15 16,-5 12-8-16,5-5-3 0,3-10-7 15,-1-3-9-15,4-2-6 0,0-2-23 0,0-2-34 16,4 3-40-16,2-6-44 0,0-1-34 15,2-5-44-15,2-2-60 0,-1-2-68 16,-2-4-63-16,3-1-137 0,-10-3-61 0,16-12 49 16,-8 2-336-16,-2-8-342 0</inkml:trace>
  <inkml:trace contextRef="#ctx0" brushRef="#br0" timeOffset="-168780.12">24306 13277 2548 0,'-19'7'55'0,"1"-4"15"15,9 1 19-15,9-4 16 0,-17 6 7 0,17-6 6 16,0 0-2-16,0 0 3 0,0 0-9 16,0 0-9-16,0 0-11 0,0 0-8 0,44-38-11 15,-19 26-8-15,23-8-8 0,2 2-24 16,-1-4-57-16,5 1-73 0,-1 2-81 16,-6-1-99-16,3 1-144 0,-14 1-94 15,-5 3 64-15,11-8-213 0,9-2-162 16</inkml:trace>
  <inkml:trace contextRef="#ctx0" brushRef="#br0" timeOffset="-168565.46">25683 12966 2110 0,'-3'9'177'0,"-1"-1"13"0,4-8 18 0,0 0-20 0,0 0-15 16,0 0-16-16,0 0-19 0,70-18-11 15,-24-2-13-15,8 0-3 0,3-5-24 16,12-9-8-16,-8 13-13 0,-8-2-9 0,7 3-65 16,-6 1-62-16,-18 8-75 15,-12 1-72-15,-2 0-86 0,-8 5-117 0,-4 3-82 0,-4 2 63 16,-6 0-200-16,0 0-136 16</inkml:trace>
  <inkml:trace contextRef="#ctx0" brushRef="#br0" timeOffset="-168399.09">25806 13212 1895 0,'-9'13'43'0,"9"-5"28"16,0-8 10-16,0 0 3 0,42-6 9 0,-5-5 2 15,20-5-12-15,3-1-12 0,6-4-4 0,-2 0-10 16,-4 2-11-16,-4 2-1 16,-2-1-7-16,-17 6-47 0,-11 2-34 0,1 0-34 15,-7 2-36-15,-3 2-30 0,-4-1-27 16,-3 0-35-16,-3 0-72 0,-1 2-312 0,-3-1-90 15</inkml:trace>
  <inkml:trace contextRef="#ctx0" brushRef="#br0" timeOffset="-166581.05">14656 9682 1706 0,'3'-10'3'0,"10"-11"28"16,-2 0 12-16,8-4 14 0,8-11 6 15,-6 7 6-15,12-4-3 0,0 2 8 0,-3 12-10 16,-3 2-4-16,-7 3-4 15,3 10-6-15,0 1 6 0,-2 6 7 0,1 7 6 16,-1 5 8-16,-1 13 1 0,-7-2 0 0,1 20 1 16,-5 4 15-16,-2 3 1 0,-7-9-3 15,-7 12-4-15,4 1-4 0,0-5-3 16,0-10 9-16,-5 12-6 0,5-9-4 16,0-13-2-16,3-5-16 0,0-2-1 0,0-2 1 15,3-5-3-15,0 0 3 0,8-10-7 16,-11 0-1-16,13 1-1 0,1-9-13 0,2 0 3 15,4-3-8-15,4-5-6 16,9-5-22-16,4 1-30 0,9-8-55 0,1-5-67 0,-1 3-70 16,1-3-73-16,-1-3-88 15,5 0-152-15,-4 1 49 0,-1-4-269 0,4 2-238 16</inkml:trace>
  <inkml:trace contextRef="#ctx0" brushRef="#br0" timeOffset="-166114.62">16089 9510 2228 0,'0'0'61'0,"-23"-9"17"16,23 9 7-16,-20 0 1 0,20 0-1 15,-33 11 1-15,13 2 9 0,-3 5-10 0,-1-1 4 16,4 8-8-16,-10 8-1 0,17 0-1 16,-4 10-17-16,7-2 0 0,7-8 1 15,3 0-11-15,16 10-7 0,8-5-2 16,6-2 6-16,3-10-12 0,-3-2 3 0,3-10-4 15,4-6-6-15,-4-5-8 0,1-3 14 16,3-3-13-16,-4-11-2 0,13-5 2 0,-5 2-10 16,-8-14 13-16,-10 6-7 0,-3 0 3 15,-10 6-5-15,-3-6-6 0,-7-5 3 16,0-4-4-16,-10 1-1 0,-7-10 1 0,-6 0-2 16,-1 4 1-16,-6 1-7 0,-6 8 2 15,-4 2 2-15,-7 3 4 0,1 3-13 0,5 7-6 16,-12-1 4-16,0 2 0 0,-4 2 7 15,-3-1-2-15,17 1 5 0,-1 4 0 16,8-8 6-16,2 4-8 0,11-8 8 16,-4 2 0-16,11-4 2 0,3 0-9 0,2-2-3 15,8 3 7-15,3-8-10 0,0 10 2 16,10-3 6-16,0-3-2 0,3 8-11 0,4 0 1 16,0 10 3-16,-4 6 4 0,7 2 1 15,3 6 5-15,1 10-14 0,0 5-25 16,9 14-42-16,0 23-49 0,0 3-61 0,-6 3-67 15,0 10-120-15,-5 0-144 0,2 6 57 16,-7-5-253-16,-1 2-205 0</inkml:trace>
  <inkml:trace contextRef="#ctx0" brushRef="#br0" timeOffset="-165865.05">15760 10547 2227 0,'0'0'195'0,"-33"-4"14"0,33 4 16 16,-27-9 11-16,13 9-1 0,14 0-11 16,-13-4-16-16,13 4-18 0,0 0-20 0,-27 4-13 15,21 6-10-15,-5 5-13 0,8 6-11 16,-7 0-13-16,7 12-13 0,0 2-13 16,3 3-7-16,0 5-10 0,13 7-11 15,4 1-44-15,2-1-52 0,8 0-51 16,0-1-67-16,3-12-67 0,3-5-69 0,-3-11-74 15,0-4-137-15,0-9-53 0,-3-11 61 16,6 0-335-16,24-12-319 0</inkml:trace>
  <inkml:trace contextRef="#ctx0" brushRef="#br0" timeOffset="-165398.08">16969 10497 2511 0,'-6'-7'99'0,"6"7"21"0,-11-15 8 16,5 9-3-16,6 6-11 15,-13-7-17-15,13 7-8 0,-14-5-3 0,14 5-8 16,0 0-10-16,-33 5-3 0,13 2-14 0,0 0-2 16,0 7 5-16,-7-3-10 0,1 7 1 15,-1 3 9-15,-13 4-6 0,6-6-2 16,9 2-1-16,-16 6 4 0,1 0-9 0,10-2 4 16,3-8-18-16,-9 12 8 0,6-9-5 15,3-1 3-15,7-4 1 0,0-5 0 16,0 3 9-16,7-2 12 0,-4-4 11 0,4-6-1 15,-1 3 3-15,14-4-2 0,0 0-5 16,-33-11-4-16,27-3-5 0,-1-1-5 0,1-10 0 16,1-6 0-16,2-3-1 15,6-7 1-15,8-17 2 0,-1 1 1 0,-1 3 10 16,2-2 5-16,2 6 6 0,-7 9 5 16,5 10-2-16,-4 3 16 0,-1 6 1 0,0 0-6 15,2 4-9-15,-5 5-3 0,0 4-7 16,-3 9 7-16,7-6 3 0,-7 6 8 0,0 0 11 15,23 32-6-15,-13-7 6 0,0 6-5 16,0 17-5-16,3 4-9 0,-3 0-7 16,7 4-2-16,0-3-5 0,-1-2-8 0,8 5-6 15,-5-5-5-15,8-1-11 0,-3 4-23 16,-1-9-33-16,4-1-53 0,-3-4-48 16,-5 1-58-16,-2-9-69 0,-4-9-87 15,-7-9-88-15,5 1-87 0,-11-2-208 0,3-3 70 16,-6-5 80-16,-4 2-527 0,-6-4-570 15</inkml:trace>
  <inkml:trace contextRef="#ctx0" brushRef="#br0" timeOffset="-165145.12">15409 11808 3295 0,'-43'18'99'0,"10"-3"28"0,6-1 24 0,7-4 11 15,7-5 1-15,6-5-5 16,7 0-3-16,0 0 10 0,67-44 8 0,6 8-7 15,17-9-10-15,43-20-18 0,14 0-6 16,3-5-6-16,0 1-23 0,-3 8-8 0,0-10-9 16,-8 9-14-16,2 5-9 0,-41 8-25 15,-7 5-41-15,-6 2-34 0,-8 3-34 0,-22 14-34 16,-10 0-35-16,-7 8-33 0,-20 2-36 16,-4 5-35-16,-2 2-30 0,-7 1-34 0,-4 3-37 15,-3 4-93-15,0 0-108 0,0 0 42 16,0 0-321-16,0 0-312 0</inkml:trace>
  <inkml:trace contextRef="#ctx0" brushRef="#br0" timeOffset="-164431.47">17033 11626 2448 0,'-10'0'64'0,"10"0"18"15,-23-11-2-15,19-3 12 0,1 0-9 16,6-5-2-16,7-4-1 0,14-14 2 15,2-1 0-15,4 5-12 0,10-3-5 0,-10 17-2 16,0 5-12-16,-10 1-12 0,3 9 9 16,-3 4 5-16,4 6 3 0,-8 9 2 0,4 7 1 15,-10 10 6-15,4 14 1 16,-8 4 3-16,-12 4 6 0,-8 4 7 0,1-2 3 16,-4-1 7-16,-5 0-3 0,1-4 4 15,4-2-1-15,-6-4-3 0,3-6-5 0,7-11-9 16,3-6-7-16,0-4-2 0,7-5-2 15,6-3-5-15,-3-10-8 0,17 9 0 0,-1-10-5 16,-16 1-6-16,47-13-3 0,-10 1-13 16,-4-5-14-16,13-2-38 0,1-2-45 0,-10 3-49 15,6-7-55-15,-9 4-70 0,-8 0-67 16,-6 2-83-16,0-3-139 0,0-3-18 16,-3-3 69-16,-4 1-323 0,-3-3-295 15</inkml:trace>
  <inkml:trace contextRef="#ctx0" brushRef="#br0" timeOffset="-163864.65">14746 8832 2350 0,'-14'-27'3'0,"8"2"24"0,-10 2 31 15,5 1 23-15,5-1 18 0,-1 4 15 0,1-2 14 16,-5 6 14-16,5 1 4 0,2 3-6 15,-2 1-4-15,6 10-13 0,0 0 9 0,0 0 7 16,-11 28 9-16,11 2-1 0,5 8 0 16,-5 19-13-16,3 3-12 0,3-1-11 15,10 15-9-15,-2-17-7 0,2-6-14 16,2 5-3-16,-6-3-9 0,6-6-4 16,2-4-6-16,-1 0-6 0,-5-17-15 0,6-1-14 15,-7-7-38-15,0 0-43 0,4-4-36 16,-4-1-47-16,-3-2-47 0,-3-10-59 0,3 5-63 15,-10-6-73-15,13 0-189 0,-13 0 18 16,20-10 68-16,-10 2-282 0,-6-2-256 0</inkml:trace>
  <inkml:trace contextRef="#ctx0" brushRef="#br0" timeOffset="-162465.04">16516 12020 2272 0,'3'-8'44'0,"-3"8"15"15,0 0 14-15,3-17 22 0,-3 17 1 16,0-11 6-16,0 11 7 0,0 0-3 16,0 0 1-16,-13-8-8 0,13 8-4 0,0 0 1 15,-43 25-1-15,23-10-1 0,-20 16 1 16,0-1-3-16,-3 2 2 0,0 4 0 0,-4-1-8 15,1 0-5-15,-2 0 0 16,2 2-4-16,-11 6-5 0,17-14-13 0,-3-1 6 16,3 1-2-16,-4 2-4 0,17-8-6 15,5-9 1-15,1-1 1 0,12-2 2 0,-5-4 4 16,4-2-7-16,1 0 1 0,9-5-4 16,0 0-7-16,-34-20-5 0,27 5-5 15,-3-9 0-15,10-5-3 0,7-21-5 0,-1-4-6 16,5-7 0-16,8-16-1 15,1-2-1-15,10 3 10 0,4-5 3 0,-1 9 8 0,-6 1-2 16,-4 20 5-16,7 4 10 0,-10 5 20 16,-3 11-11-16,0 6-2 0,-7 6 8 0,-4 8-21 15,4 4 7-15,-3 7 13 16,-7 0 1-16,23 18 0 0,-16 3 17 0,13 22-10 16,-3 4-9-16,-8 6-1 0,1 2-11 15,4 1 1-15,2 2-5 0,-2-1-10 0,16 10-13 16,0-5-10-16,-11-12-7 0,5-8-17 15,0-2-44-15,-4-8-34 0,-4-8-34 16,1-5-35-16,3-6-42 0,0-6-70 0,-7-2-71 16,-3-2-80-16,0-3-114 0,-10 0-121 15,17-18 78-15,-7 3-515 0,-7-7-560 0</inkml:trace>
  <inkml:trace contextRef="#ctx0" brushRef="#br0" timeOffset="-161264.28">28069 13122 3130 0,'4'-10'-28'0,"0"3"15"0,-4-7 26 15,0 6 22-15,0 8 8 0,3-21 9 0,-6 11 28 16,3 10-10-16,-8-18 1 0,2 14 5 15,-7-1-23-15,13 5 2 0,-41 0-7 0,18 5-1 16,-17 2-1-16,3 3-8 16,1 2-3-16,-15 12-7 0,5 1-1 15,-7 0-4-15,-1 0 0 0,11-3-4 0,-3 0 10 16,8-4 0-16,8-4-10 0,4-3-4 16,3 2 8-16,0-1-6 0,5-7 0 0,-1 4 12 15,5-2 15-15,4-1 17 0,-2-3 0 16,12-3-2-16,0 0-7 0,-30-3 3 15,30 3-4-15,-24-13-2 0,14 1 0 0,0-2 1 16,0-7-10-16,3-4 2 0,-3-7-3 16,10-8-3-16,0-16 0 0,3-1 2 0,11-5 5 15,10-16-4-15,1 6-4 0,-4 4 1 16,9 4 8-16,-7 11 12 0,1 10 9 16,-2 1 15-16,-8 12 3 0,2 2 10 15,-5 11-10-15,-4-1 3 0,-1 11-9 16,-3 2-6-16,-3 5 0 0,0 0 5 0,0 0-8 15,17 19 11-15,-10 5-4 0,-7 5-10 16,3 9 4-16,0 17-12 0,0 5 12 0,-3 5-24 16,4 2 4-16,0 1-9 0,2 17 0 15,4-8-2-15,-3-13-5 0,3 0-29 0,3-4-12 16,-3-5-52-16,4-3-43 0,-1-8-44 16,7-2-55-16,-7-13-26 0,1-7-45 15,2-1-39-15,1-10-49 0,-7-2-56 0,4-4-70 16,-2-5-130-16,6-8 60 15,-2-5-432-15,4-9-466 0</inkml:trace>
  <inkml:trace contextRef="#ctx0" brushRef="#br0" timeOffset="-160931.12">28080 12922 2812 0,'16'-39'-56'16,"-2"3"25"-16,5-11 25 0,1-1 20 16,1 4 13-16,1-2 12 0,5 6 13 0,0 2 4 15,-7 12-14-15,0 2-3 0,-3 10 9 16,0-1-13-16,-1 10 0 0,-2 5 5 15,-14 0 5-15,29 20 1 0,-18 0-1 0,2 6 1 16,-7 10-1-16,1 14 1 0,-7 6-7 16,-3-2 5-16,-1 4-5 0,-9 5 3 0,-4-6 5 15,4 3-1-15,3-8-12 16,10-9 2-16,-3-8 6 0,6-6-8 0,4-4-6 16,-4-4 6-16,14-4-9 0,-1-6 10 15,8-10-11-15,3-1-1 0,6-1 7 16,7-10-8-16,-1 4-9 0,2-3 0 0,16-5 4 15,-17 2-11-15,-7 6 6 16,-6-1-13-16,-8 4 6 0,1-2-16 0,1 1-24 0,-8 3-20 16,4-2-23-16,-17 4-15 0,16-1-25 15,-16 1-35-15,0 0-34 0,20 0-35 16,-20 0-51-16,10 0-85 0,-10 0-92 16,0 0 23-16,0 0-134 0,0 0-62 15</inkml:trace>
  <inkml:trace contextRef="#ctx0" brushRef="#br0" timeOffset="-154430.4">20643 15931 1673 0,'0'0'40'0,"0"0"27"0,26-16 11 0,-19 6 19 15,0 3 7-15,-7 7 16 0,3-18 3 16,-3 11 9-16,0 7 7 0,7-13 7 0,-7 13-1 16,0-11 0-16,0 11-8 0,0 0-9 15,0 0-20-15,-24-4-5 0,24 4-11 16,-36 10-12-16,12-3-13 0,-9 4-1 15,-7 1-3-15,-10 5-15 0,1 5 5 16,-5-4-2-16,7 2-11 0,1-1-4 0,-5 2-1 0,18 0-20 16,3-9 12-16,0 2-3 15,6-3-8-15,5 2-2 0,-8-6 1 0,10 0 3 16,4 1 6-16,-1-4 9 0,1 2 10 16,4-1 18-16,9-5 5 0,-21 5-8 0,21-5-2 15,0 0-1-15,-23-9-3 0,10 2 1 16,6 0-4-16,0-5-2 0,-3-3-3 15,7-5-3-15,-3-5 4 0,2 0-1 0,4-5 4 16,7-5 11-16,-1-18 10 0,8-1 5 16,2 1-1-16,2 3 15 0,4-4 11 0,-5 11 4 15,-1 5 16-15,-5 11-1 16,-5 4-7-16,4 3-8 0,-7 4 5 0,5 4-13 16,-5 5-13-16,-3 7-5 0,13-3-10 15,-13 3-1-15,14 21-6 0,-8 4-3 16,7 7 1-16,-2 18 1 0,-1 1-12 0,-1 9 3 15,8 11-7-15,-7-10-1 0,7 14-11 16,-7-13 7-16,7 9-17 0,-1-12-7 0,1-1-17 16,-7-7-55-16,3-1-50 0,4-4-42 15,3-4-55-15,-4-12-50 0,-2-5-65 0,2-7-72 16,-2-5-67-16,2-5-123 16,-3-4-77-16,4-4 53 0,1-5-516 0,1-8-590 15</inkml:trace>
  <inkml:trace contextRef="#ctx0" brushRef="#br0" timeOffset="-154095.85">20729 15848 3250 0,'7'-25'-16'0,"0"4"27"16,6-1 10-16,-3-2 11 0,7-1 11 16,-4 0-5-16,7-1-3 0,-7 1-3 0,7 5 3 15,1 8 1-15,-2-5-19 16,-2 13 15-16,-1 1-4 0,8 3-3 0,-7 11 10 0,-1 2-14 15,1 4 9-15,-4 9-4 16,4 6-3-16,-7 1-2 0,0 16 11 0,-10 2 16 16,-7 3-7-16,7-12 16 0,-13 12 1 15,3 0-4-15,0-8 7 0,7-10-18 16,0-8-5-16,-1-6-1 0,4-4 5 0,-3-1 4 16,6-4-3-16,4-1-1 0,3-2-1 15,0-5-1-15,3-2-8 0,-13-3-3 0,33-3-12 16,-19 3 9-16,-14 0-15 0,37-5-28 15,-14-1-59-15,0 2-63 0,-3 1-69 16,1 2-70-16,-9-2-72 0,6 0-138 0,-2 6-34 16,1-3 55-16,-4 3-237 0,-4 1-196 15</inkml:trace>
  <inkml:trace contextRef="#ctx0" brushRef="#br0" timeOffset="-153531.25">21020 16981 2158 0,'0'0'111'15,"0"0"16"-15,-30-8 4 0,16 2-6 16,14 6 4-16,-24-7 0 0,15 2-5 0,-8-1 6 15,4 5-11-15,13 1-12 0,-30-8-8 16,9 10-3-16,2-2-13 0,-5 3-16 0,-2 7-11 16,-1-3 8-16,-13 1-14 0,7 3 2 15,-21 18-13-15,8-4 8 0,2 2-17 16,-2-2 2-16,5 0 1 0,8-6-11 0,6-1 1 16,5-7-2-16,1 3 0 15,5-1-5-15,2-2 6 0,1-7 1 0,3 4 17 0,3-1 14 16,-2-1 17-16,9-6 4 0,0 0-6 15,-21 1-5-15,21-1-3 0,0 0-4 16,0-22-1-16,0 7-2 0,7-7 4 0,0-3-2 16,6-9 0-16,7-7 4 15,7-7 9-15,-4 4 8 0,-3-2 9 0,7 4 2 16,-8-3 20-16,5 4 6 16,-13 12 6-16,5 7 4 0,-10-2 8 0,-3 10-4 0,8 2-6 15,-4-1-8-15,-1 2-14 0,-3 7-12 16,-3 4-5-16,0 0-14 0,0 0-5 15,0 0-2-15,24 20-3 0,-18-4-7 0,-3 5-1 16,8 8-10-16,-4 7-5 0,2 12-6 16,2 4-9-16,-1-2-21 0,-1-2-44 15,5 2-62-15,-1-3-46 0,7-4-61 16,0 0-51-16,-10-10-53 0,3-4-53 0,-6-12-42 16,0-2-70-16,6-2-88 0,-3-6-65 15,-3 1 69-15,3-8-463 0,-10 0-502 0</inkml:trace>
  <inkml:trace contextRef="#ctx0" brushRef="#br0" timeOffset="-153230.22">21063 16899 3016 0,'6'-22'31'15,"11"1"22"-15,-7 0 21 0,-3 3-1 0,3-4 18 16,0 4-7-16,3 3 0 0,-6 1-11 16,0 3-10-16,-1 1-5 0,1 6 1 15,-7 4 0-15,14-3-13 0,-14 3 3 0,19 15 2 16,-13-1-8-16,5 10 2 0,-11 2-3 15,6 5-8-15,-2 4-10 0,-1 2 11 0,0-2-8 16,0 1 3-16,2-3-9 0,-2-4 6 16,0-8-6-16,0 4 4 0,4-1-10 15,2-5 8-15,2-6 9 0,-1-2-3 0,10-7 2 16,-1 0-3-16,8-5 2 0,-3-5-5 16,3-1-3-16,6-5-5 0,0 2-2 0,0-4-6 15,-3 7-2-15,0-2 2 16,-6-4-13-16,3 3-31 0,-5-1-50 0,-1 7-63 0,-1 0-48 15,-4 4-52-15,-2-6-73 16,-14 6-110-16,13 0-99 0,-13 0 56 16,14 7-260-16,-14-7-226 0</inkml:trace>
  <inkml:trace contextRef="#ctx0" brushRef="#br0" timeOffset="-152947.29">20426 17873 2370 0,'-33'14'229'0,"13"-3"19"0,0-3 0 0,6 0 2 16,4-5-10-16,10-3-10 0,0 0-18 15,0 0 5-15,64-25-7 0,10-5-1 16,22-2-30-16,10-3-17 0,35-12-19 16,5 1-7-16,11 0-15 0,-8 4-17 15,2 1-5-15,-35 7-20 0,1 0 0 0,-14 2-23 16,-9-1-23-16,-8 3-52 0,-5 1-39 15,-29 10-38-15,-8-3-33 0,-7 5-18 0,-14 0-37 16,-6 3-25-16,-4 3-35 0,-6 4-29 16,-1-2-32-16,-2 4-53 0,-1-3-63 15,-3 8-94-15,0-7 23 0,0 7-326 16,0-10-304-16</inkml:trace>
  <inkml:trace contextRef="#ctx0" brushRef="#br0" timeOffset="-152063.31">22519 17652 2379 0,'0'0'5'16,"0"0"7"-16,0 0 14 0,0 0 10 0,0 0 15 16,0 0 7-16,0 0 7 0,0 0-2 15,0 0 2-15,0 0 3 0,0 0 6 16,0 0-7-16,0 0-3 0,0 0-2 0,0 0 7 15,-49 15-13-15,29-8 17 0,-4 6-14 16,-3 2 9-16,-3 3-5 0,-13 4 8 0,0 3-7 16,-4-3-4-16,4 3-3 0,6-8-10 15,7 1-13-15,-13 6 5 0,6-8-1 16,7 1-9-16,7-6-4 0,-7 3 1 16,6 0 7-16,5-3-4 0,-5 0 6 0,7-1 0 15,7-6 4-15,-3 2 4 0,0-1 6 16,-4 2 6-16,10-1 6 0,7-6 13 15,-13 7-2-15,13-7 8 0,-20 8-5 16,20-8-2-16,-16 0-2 0,16 0-3 0,0 0 1 16,-24-8-4-16,14 2-8 0,7-2-3 15,-8-5 0-15,8-2-2 0,0-3 1 0,0-7 1 16,3 0-4-16,0-4-4 0,6-7 0 16,-3-2 9-16,11-9 3 0,10 0 6 15,-1 2 29-15,0-1-21 0,-3 6 22 16,7 1-4-16,-11 9-4 0,1 5 11 15,-4 5-2-15,-3 5-6 0,-2 0 6 0,-2 2-6 16,0 2-18-16,4 7-2 0,-10 4-2 16,0 0-2-16,0 0 7 0,30 21-3 0,-22-2-1 15,-2 6-4-15,4 6 0 0,4 16 1 16,-1 0-8-16,-4 3-4 0,8 3-9 16,-4-6 1-16,1 3-7 0,-1-3-1 0,4-5-5 15,2 1 1-15,-8-11-4 0,-4-3-5 16,6-8-2-16,-10 0-5 0,7 0-11 0,-6-7-8 15,2 1-21-15,-3-5-6 16,4 1-28-16,-3-3-31 0,-1 0-43 0,-3-8-38 0,3 9-55 16,-3-9-43-16,0 0-45 15,0 0-59-15,0 0-59 0,0 0-91 0,13-34-149 16,-9 18 11-16,-8-5 80 0,8 0-483 16,-4-4-533-16</inkml:trace>
  <inkml:trace contextRef="#ctx0" brushRef="#br0" timeOffset="-150397.79">21183 18177 3037 0,'0'0'-55'0,"0"0"23"16,-14-29 25-16,4 20 30 0,10 9 7 16,-16-12 14-16,12 8 23 0,4 4-7 15,-13-11 10-15,13 11-6 0,-20-2-5 16,20 2-6-16,0 0-5 0,-27 13-18 0,17-5 17 0,-3 9-20 16,3 2 0-16,3 1 6 15,7 3 3-15,0 4-7 0,10-4-19 0,-6-2 9 16,12 0 12-16,8 19-1 0,-1-20-11 15,4-1-2-15,2-11 4 0,12 1-5 16,-1-1 2-16,-1-8-4 0,12-1 10 0,-4-5-10 16,12-8-11-16,1 2 7 15,-10-6 1-15,-7 2-7 0,-13 7 5 0,-6-4 0 16,-4 1-5-16,-10 2 0 0,-4-4 3 16,-2 0-5-16,-4 2-8 0,-7-1 1 15,-2 1 9-15,-4-1-17 0,-4 1 1 0,-4 2 14 16,-6 2-12-16,5-2 7 0,-5 3 0 15,-3-1 2-15,3 1-11 0,-6 1 8 0,6-1 3 16,-13 0 4-16,10 2-6 0,-6-5-7 16,6 4 8-16,-3-6 1 0,9 2-10 15,-6-2 14-15,6-4-8 0,7 1-2 0,4-3 11 16,4-1-4-16,-5 2 4 0,7-4-8 16,7-1-2-16,7 0-2 0,-4-2 10 15,8 3-11-15,-2-8 20 0,1 8-14 0,-7-2 1 16,14 3-5-16,-4-2 10 15,1 4-1-15,-1 5-7 0,-5-2-2 0,8 5 1 0,-7 1 8 16,5-1 1-16,-1 2-8 16,1-2 15-16,-4 3-6 0,-1 1 3 0,-9 6-4 15,18-8-4-15,-18 8 2 0,12-7 0 16,-12 7 7-16,21 0-21 0,-21 0 19 16,0 0-11-16,23 3 8 0,-23-3 8 0,20 8-15 15,-10-1-8-15,0-1 17 0,0 1-2 16,0 2-12-16,0 1 17 0,-3 1-5 0,-1 3 8 15,1-1-5-15,0-1-4 16,-4-1-2-16,0 3 4 0,4-1 5 0,4 5-16 16,-5-6 9-16,-3 2 8 0,4 3-1 15,-1-3-4-15,-3 1 2 0,5 0 2 0,-5 3-8 16,3-4 4-16,1 4-8 0,-7-5 14 16,3 2-5-16,-3 0-2 0,3-2 5 15,-3 1 1-15,0 1 6 0,0-3-8 16,5 1 2-16,1-3-8 0,-6-2 8 0,0-8-10 15,0 17 5-15,0-9 8 0,0-8-12 16,3 15-1-16,-3-15 9 0,0 14-8 0,0-14 9 16,-3 13-5-16,3-13-2 0,0 11-7 15,0-11 14-15,-3 8-18 0,3-8 6 16,0 0 0-16,0 0-14 0,3 14-26 16,-3-14-41-16,0 0-39 0,0 0-42 15,0 0-43-15,3 3-70 0,-3-3-120 0,0 0-96 16,0 0 52-16,3-28-186 0,-3 28-124 15</inkml:trace>
  <inkml:trace contextRef="#ctx0" brushRef="#br0" timeOffset="-146763.39">4550 9294 1828 0,'0'-19'11'0,"3"4"19"16,-3-1 28-16,0 7 35 0,-6 0 19 15,6 9 4-15,-8-14 3 0,-2 12-4 0,10 2 2 16,0 0 0-16,-50 16 1 0,10 18-3 16,-16 7 24-16,-5 18 0 0,-5 0-3 15,-7 12 11-15,-20 15 3 0,-4 6-3 16,4 2 3-16,-5 3-1 0,2 3-11 15,13-8-7-15,0 1-13 0,13-19-11 0,10-2-6 16,3-11-10-16,-3 3-10 0,20-10-5 16,-1-14-9-16,22-6-5 0,-1-15-13 0,10-5-1 15,-7 4-5-15,7-7-12 0,1-1-16 16,4-6-13-16,5-4-50 0,0 0-44 16,0 0-43-16,0 0-51 0,11-43-62 0,2 17-65 15,-3-24-81-15,7-6-187 0,0-19 37 16,-4-12 56-16,0-2-273 0,4-4-251 15</inkml:trace>
  <inkml:trace contextRef="#ctx0" brushRef="#br0" timeOffset="-146113.31">3426 8186 2179 0,'0'-4'-33'16,"0"4"21"-16,11-14 24 0,-8 7 21 0,-3 7 23 16,0 0 19-16,3-11 14 0,-3 11 4 15,0 0 6-15,0 0 0 0,0 0-8 0,0 0-15 16,-27-6 12-16,27 6-16 0,-30 16-5 15,7-7-4-15,-4 7 8 0,-3 0-11 16,-13 9-4-16,3 0-5 0,-4 4-9 0,5-2-11 16,-1 1 11-16,-1-1-16 0,1 4 1 15,14-12 3-15,-4 1 2 0,6-1-13 16,-2-2 2-16,3 2-14 0,-1-6 16 16,4 2-5-16,0-5-1 0,6 0 17 15,-5-2 1-15,-1 0 18 0,7 1 5 0,2-7-1 16,-2 4-3-16,13-6 6 0,-26 0-1 15,26 0-10-15,-21-11 0 0,11 4-4 0,1-3 3 16,-2-5-2-16,5-3-4 0,-1-4-1 16,1-12-6-16,-5-10 0 0,11-3 2 15,-3-6-2-15,0-4 0 0,9 0 2 0,-6-4-3 16,0 4 5-16,3 4 6 0,2 13 9 16,1 2 5-16,0 5 1 0,-2 8 4 0,-1 4-8 15,3 0-4-15,-6 5-4 0,8 3-10 16,-8 5 2-16,0 8-4 0,9-4 5 15,-9 4-5-15,0 0 1 0,24 32 6 16,-14-2 1-16,7 23 0 0,-7 1 12 16,10 17-13-16,2 4 7 0,-1 1-2 0,-8 2 3 15,10 0-15-15,4-6 4 0,-7 3-8 16,-7-17 3-16,11-3 3 0,-8-3-19 0,1-4-13 16,-4-8-18-16,-2-8-31 0,2-4-37 15,4-3-43-15,-1 0-35 0,-13-9-34 16,5 1-34-16,1-5-21 0,-6-5-52 0,1-1-62 15,-4-6-67-15,0 0-180 16,0 0 61-16,0-43-359 0,0 15-388 0</inkml:trace>
  <inkml:trace contextRef="#ctx0" brushRef="#br0" timeOffset="-145730.75">3166 7836 2605 0,'7'-26'-37'0,"2"1"21"0,-5 1 21 15,3 6 8-15,3-6 11 0,3-1 3 16,1 6 5-16,6 1-2 0,-7 1-2 0,3 2-2 16,4 1-8-16,-3 6 7 15,0 5 4-15,0 0 4 0,-17 3 3 0,46 13 10 16,-26-1 7-16,4 9 11 0,-5 4-5 16,5 14 0-16,-1 4-2 0,-10 4 11 15,1-1 11-15,-4 4-2 0,3 0-6 0,1 0-12 16,-5-7-6-16,-2-3-1 15,-3-9 2-15,2-6-13 0,1-2 5 0,-4-3 1 0,4-5-1 16,0-4 5-16,9-1 2 0,4-3-2 16,0-6-3-16,7-1-2 0,9-9-4 15,5-1-4-15,5-8 3 0,4-4-7 0,-4-2-5 16,-2 6 1-16,-1-7-5 0,-9 7 2 16,-4 4-10-16,-7 3-6 0,1 4-1 0,-8-4-25 15,1 4-28-15,-7 0-36 0,4 7-32 16,-14 0-21-16,12-7-26 0,-12 7-23 15,0 0-28-15,13 14-49 0,-8-7-50 16,-5 1-122-16,0 2-49 0,-5 1 52 16,-1 4-128-16,-1 2-58 0</inkml:trace>
  <inkml:trace contextRef="#ctx0" brushRef="#br0" timeOffset="-144980.33">4556 12333 1729 0,'0'-11'131'0,"0"-2"17"0,0 13 20 0,3-12 9 16,-3 12 13-16,0 0 8 0,-9-7-14 15,9 7-4-15,0 0-11 0,-30 25 3 16,-7 12 1-16,-7 16 6 0,-9 12-5 0,0 6-7 15,-27 25-2-15,-4 1-7 16,-2 10 2-16,-4 10 4 0,7-10-6 0,-1-2-2 0,8 2-11 16,-1-9-8-16,17-21-17 0,3-4-10 15,11-7-6-15,-2-7-7 0,18-14-16 16,8-7-4-16,5-12-6 0,7-5-11 16,0-6-7-16,3-2-16 0,0-5 4 15,4 0-10-15,3-8-28 0,-10 9-32 0,10-9-33 16,0 0-39-16,0 0-49 0,0 0-39 15,0 0-52-15,17-31-49 0,-7 24-61 0,0-4-62 16,0 7-145-16,4-4-55 0,5 2 65 16,-2 2-378-16,2 1-406 0</inkml:trace>
  <inkml:trace contextRef="#ctx0" brushRef="#br0" timeOffset="-144380.16">4153 14802 2834 0,'-20'-3'115'0,"20"3"21"0,-43 6 0 16,16-3 2-16,-3 4-3 0,3 2-10 15,-6 7-10-15,6 2-8 0,-9 11-9 16,2 4-5-16,17-4-13 0,1 2-1 16,5 1-3-16,8-3-7 0,6 7 2 0,8-4-8 15,13 14-8-15,-2-3-2 0,8-4-2 16,0-2-6-16,7-3 1 0,10-7-3 0,-1-7-5 16,-2-9-3-16,-4-3-4 0,7-9 0 15,-4-6-3-15,20-7-1 0,0-3-8 16,-12-3-4-16,-5 0 0 0,1-5-2 0,-11-4 3 15,-9 8-6-15,-11 0 1 0,-5 2 3 16,-5-3-7-16,-6 1-4 0,0-1 1 16,-6-2-3-16,-8-1 1 0,-5 0-2 15,-5 4-2-15,-3 0 3 0,-12-4-5 0,-8 6 2 16,-3 1-1-16,-3 1 1 0,-4 2-6 16,-3 1 3-16,-4 6 5 0,1-3-1 15,-3 1-4-15,9-3 3 0,0 1 2 0,14-3 2 16,7 2-4-16,-8-12 3 0,14 0 3 15,0-7-1-15,6 4 2 0,11-5-5 16,7 0 0-16,2-5 0 0,14-10 0 0,-3 9 1 16,16-7 1-16,-6 14-2 0,3 7-1 15,-3 3-3-15,2 5 2 0,8 9 1 16,-4 8-2-16,4 1-4 0,7 10-5 16,12 6-15-16,-6 12-53 0,0 2-35 0,10 17-26 15,-3-2-39-15,3 10-48 0,4-4-42 16,-11 1-86-16,-4-15-122 0,2-1-54 15,-1-6 68-15,-1-2-273 0,-9-11-227 0</inkml:trace>
  <inkml:trace contextRef="#ctx0" brushRef="#br0" timeOffset="-143896.83">5489 14495 2278 0,'-9'-11'118'0,"9"11"16"0,0 0 0 0,-18-10-3 15,18 10-13-15,0 0 11 0,-22-2-11 16,22 2-10-16,-33 11-14 0,9-3 6 16,4 6-7-16,-10 3 4 0,0 1-2 0,-7 12 4 15,-3-1-3-15,0 9-4 0,3-5-4 16,-2 2-5-16,-4 1-3 0,5 6-9 0,-2-5-4 16,7-2-6-16,3 0-6 0,-3-1-4 15,6-11-4-15,4-4-1 0,3-1 1 16,10-7 19-16,0-4 8 0,0 0 5 0,10-7-3 15,0 0-8-15,0 0-10 16,-27-25-6-16,27 3 0 0,-3-16-6 0,0-16-3 16,9-8-5-16,7-13-1 0,1-3-5 15,6-3 14-15,0-2-5 0,-4 8 6 16,1-1 3-16,-7 16-1 0,0 4 9 0,7 4 18 16,-7 14 14-16,-6 9-1 0,2 7-6 15,-3 4 0-15,4 8-11 0,-4 10 19 0,-3 0-2 16,0 0 2-16,17 32-2 0,-7-4-2 15,7 19-3-15,2 6-9 0,-5 4-7 0,16 16-1 16,3 2-1-16,-3-4-11 0,-6 3-3 16,6-2-8-16,6 0-4 0,-2-7-11 15,-8-12-20-15,-6-6-40 0,0-1-46 16,-4-11-48-16,-2-10-46 0,-4 0-42 0,4-8-35 16,-8-2-30-16,1-5-46 0,-4 1-51 15,0-10-79-15,-3-1-114 0,0 0-77 16,0 0 60-16,0 0-496 0,0-26-551 0</inkml:trace>
  <inkml:trace contextRef="#ctx0" brushRef="#br0" timeOffset="-140780.18">26763 7528 3044 0,'0'0'-125'0,"0"14"13"16,0-14 12-16,17 18 38 0,-7-6 14 0,16 2 24 15,8 0 9-15,12 5 6 0,14 2 12 16,6-4 10-16,24 1 22 0,8-3 2 16,5-5 12-16,17 0 6 0,3-5 8 0,7-9-7 15,11 0 12-15,5-9-7 0,-6 1 2 16,37-13 3-16,2 0 0 0,-8-7 0 0,-8-3 2 15,-7-2-3-15,-12-6-2 16,-34 5 4-16,0-5-11 0,-11-1-5 0,-1-9 14 16,-9 0-1-16,-9-4 5 0,-2-5-10 0,-5-4 11 15,-13-3 4-15,0-6 5 16,-14-8-9-16,-5-5-4 0,-11-5-2 0,0-3-8 16,-8-9-1-16,-11-5-6 0,-5-8-5 15,-2-32-10-15,-4 25-2 0,-10-28-4 0,-4-1-8 16,-5 1 2-16,-11 6 2 0,-5 4-6 15,-8 8-3-15,0 3-1 0,-4 9-7 16,1 1 3-16,5 31-2 0,-8 4 3 0,-5 10 7 16,-6 7-1-16,0 4-5 0,-9 15 3 15,-5 2 1-15,1 12-1 0,19 15-4 16,-9 5 3-16,0 9-3 0,6 8 3 0,-19 9-6 16,-11 8 2-16,6 8-4 0,5 8 3 15,-7 8 1-15,6 4-3 0,3 1 4 16,1 8-5-16,7 1-1 0,3-3 1 15,6 5-2-15,6-1 0 0,5-1 5 0,2 0-5 16,11-10 3-16,3 0 1 0,14-5-6 16,-4 0 1-16,13-8-5 0,1-4-8 0,3-8-16 15,6-4-27-15,-3 2-34 0,3-5-38 16,0 2-49-16,-3-2-42 0,7-1-43 16,-4-4-43-16,-3-3-58 0,0-5-113 0,0 0-53 15,0 0 63-15,0 0-195 0,-7-25-153 16</inkml:trace>
  <inkml:trace contextRef="#ctx0" brushRef="#br0" timeOffset="-140497.33">27973 4617 1919 0,'-7'-14'27'15,"1"-3"27"-15,-4 9 24 0,6 0-3 16,4 8-5-16,0 0 4 0,0 0 5 0,-20 22 12 16,10 1 10-16,-3 22-1 0,3 10 5 15,7 5 4-15,-11 15 6 0,14-8-8 16,0-2-6-16,0 0 7 0,6-1-8 0,8 0 0 15,10 1-5-15,-1-15-2 0,10-4 4 16,4-10-1-16,13-5-6 0,0-9-5 16,13-7-12-16,-3-8-6 0,0-4-3 15,13-11-3-15,-6-2-12 0,-4-5-2 0,5-5-5 16,-8 1-10-16,-11-5-13 0,5-2-25 16,-18 8-42-16,-9-2-26 0,-7 5-28 15,-4 0-35-15,-6 2-33 0,1 2-30 0,-5 7-36 16,-6 4-32-16,0-12-58 0,0 12-124 15,-13-3-27-15,13 3 49 0,-23-2-117 0,6-2-47 16</inkml:trace>
  <inkml:trace contextRef="#ctx0" brushRef="#br0" timeOffset="-139596.65">27243 4211 1617 0,'7'-21'37'15,"-4"1"8"-15,3 0 17 0,1 5 5 16,3-3 10-16,0 4-2 0,0-1-7 16,1-2-9-16,1 9-4 0,6-2-6 0,1 2-1 15,4 3-9-15,1 7-2 0,-5 2-2 16,11 13 2-16,0 2 2 0,4 12 1 0,-4 6-6 16,-3-2 3-16,-7 9-3 0,0 5 5 15,-10-16-3-15,-7 2 3 0,-3-2-5 16,-3-2 7-16,-4-1 2 0,0-5 9 15,1 0-2-15,-1-8 10 0,-3 4 4 16,4-9 7-16,-8-2-1 0,1 0 8 0,2-9-5 16,11-1-9-16,-26 0-5 0,26 0 2 15,-26-11-6-15,15-3 4 0,2 3-3 16,2-4-17-16,1-3 4 0,1 1-5 0,5-4-2 16,0-4 2-16,5 0-9 0,1-1-2 15,7-6-10-15,-3 6 0 0,13-12-4 0,7 2-5 16,11 1 0-16,-5 9-15 15,-2-6-53-15,-1 11-55 0,10-1-65 0,1 0-69 16,-14 1-82-16,0 7-152 0,0-1-4 0,-8 5 58 16,2-1-138-16,-7 4-69 15</inkml:trace>
  <inkml:trace contextRef="#ctx0" brushRef="#br0" timeOffset="-139447.18">27943 4075 1695 0,'0'0'45'0,"-4"10"9"15,4-10 2-15,0 0-7 0,0 0-5 0,0 0-2 16,0 0-6-16,0 0-3 0,60-20-4 16,-39 15-6-16,5-2-1 0,5-1-4 15,-1 3-40-15,0-3-81 0,-8 5-71 0,-2-1-454 16,1 4-127-16</inkml:trace>
  <inkml:trace contextRef="#ctx0" brushRef="#br0" timeOffset="-139312.3">28113 4242 1777 0,'-27'15'-50'0,"4"-1"29"16,3 0 6-16,3-4 5 0,4-2 5 16,3-4-2-16,3 4 0 0,7-8 5 0,0 0-1 15,0 0-1-15,0 0 4 0,33 5 1 16,-9-8-9-16,3-3-50 0,3-2-44 16,3-5-40-16,0 1-315 0,10-9 34 0</inkml:trace>
  <inkml:trace contextRef="#ctx0" brushRef="#br0" timeOffset="-138797.18">28803 3896 1342 0,'0'0'15'16,"0"0"20"-16,-47 24 11 0,30-15 7 0,-2 4 6 15,5-1 2-15,-2 9 2 0,-1-1-6 16,-4 6 2-16,9-1-5 0,-1 8-5 0,2-2-5 15,5-1-6-15,2-3 1 0,1-2-2 16,10 3-5-16,-1-6 6 0,8 6-5 16,-4-8-5-16,2-3 4 0,6-3 0 0,-6-3 0 15,2-1-2-15,2-6-4 16,5 3 1-16,-1-6-2 0,-4-1-2 0,-16 0-2 16,30-4 1-16,-13-4-3 0,-4 1-3 15,-3 0-5-15,4-6 5 0,-8 1-5 16,-6-1 2-16,4-2-2 0,-4-6 2 0,-7 2-6 15,1-6-2-15,-8-6 1 0,-2 5 0 16,-1-2-4-16,-10-7 10 0,-3 2 8 0,-4 1 9 16,1 2 3-16,-3 2 4 15,-1 1 15-15,7 4 13 0,7 2-4 0,-1 0-4 16,2-1 10-16,-2-3-10 0,10 0 1 0,8 1-3 16,-4-5-3-16,7 4-7 15,6-4-4-15,7 0 2 0,4-3-19 0,5 7 2 16,11-8-3-16,6 6 8 0,-9 6-8 15,0 9-8-15,0 2 13 0,-7 5-17 16,3 5-2-16,0 8 18 0,-6 2 3 0,10 8-6 16,-7 4-2-16,-7 6 6 0,-6 1-24 15,3 4-12-15,-7 5-38 0,0-1-36 0,1 13-48 16,-1-8-45-16,-3-6-50 0,0-7-47 16,4 2-95-16,-8-6-88 0,4 2-190 15,-3-7-143-15</inkml:trace>
  <inkml:trace contextRef="#ctx0" brushRef="#br0" timeOffset="-132496.12">20062 8243 2048 0,'-13'-18'190'0,"7"4"11"0,-5 4 11 0,5 6-2 15,6 4-11-15,-13-4-5 0,13 4-7 16,0 0-8-16,-24 17-9 0,15-2-12 16,-5 10-12-16,-2 1-8 0,2 8-12 0,1 11-15 15,-4 1-11-15,7 8-8 16,-3 1-11-16,6 0-14 0,7-2-14 0,0-11-31 16,3-5-43-16,1-2-39 0,-1-7-47 15,7-3-40-15,-7-10-21 0,4 3-30 0,-4-11-28 16,-3 0-23-16,0-7-16 0,0 0-20 15,0 0 0-15,-3-39-26 0,-4 6-32 0,-2-17-40 16,-2-16-242-16,-2-10-122 0</inkml:trace>
  <inkml:trace contextRef="#ctx0" brushRef="#br0" timeOffset="-132008.42">19760 7986 1745 0,'-8'-17'-60'0,"5"5"6"0,0 5-3 16,0 4 11-16,3 3-3 0,0 0 20 15,0 0-3-15,3 25 3 0,0-7-2 16,8 3 7-16,8 18 6 0,11-3 3 0,0 3-8 15,4 4 14-15,2-10-9 0,-2 3 12 16,9-5-1-16,-3-6 1 0,-4-6 5 16,-6-6-1-16,11-1 31 0,-8-6 7 0,7-5 5 15,-7-2 0-15,4-10-3 0,13-9 1 16,-3-5-2-16,-1 0-1 0,-6-12 4 0,-7 2 3 16,2-5 2-16,-6-3 11 0,-6-3 0 15,-6 4 14-15,-7 8 19 0,0 1 18 0,-3 9 13 16,-7 3 16-16,0-1-4 15,0 9 0-15,-3-2-11 0,-1 8-3 16,4 7-10-16,-16-6-3 0,16 6-9 0,0 0-8 16,-27 38-2-16,20-13-3 0,-3 8 16 15,6 20-4-15,1 4 7 0,3 8 2 0,0 2 12 16,11 19 1-16,-8-3-3 0,7 3 3 16,-4-1-8-16,-3-6-3 0,5-11-6 0,-5-2-7 15,-6-8-5-15,-1-1-10 0,0-14-5 16,-2-10-3-16,3-4-4 0,-10 1-12 15,-1-14 3-15,1 1-7 0,-7-5-5 0,-1 1-4 16,-1-12-2-16,-2 2-5 16,-3-6-5-16,7 2-2 0,-10-7-5 0,4-2 0 15,3-3-4-15,2 1-1 0,5-6-2 16,-1 1-3-16,7-4-4 0,4 2-7 0,6-1-2 16,3-5-5-16,0 2-14 0,17-4-23 15,-3-2-33-15,19-4-40 0,1-3-57 0,7 4-60 16,8 0-62-16,16-11-75 0,-2 5-73 15,1 1-141-15,-1-3 54 0,-6-1-356 16,7 4-369-16</inkml:trace>
  <inkml:trace contextRef="#ctx0" brushRef="#br0" timeOffset="-131763.58">21150 7882 2564 0,'-3'-25'9'16,"-1"0"54"-16,4 8 41 0,-7 2 42 0,-3 1 12 15,4 6 15-15,-1-1-1 0,-7 5-6 16,14 4 5-16,0 0 4 0,-46 17-2 0,26 8 2 15,-10 18 0-15,-7 14 9 0,7 12-6 16,7 5 1-16,-4 8 5 0,3 4-17 16,5 3-8-16,5 4-8 0,14 0-12 0,3-4-24 15,8 1 0-15,2-5-15 0,7-7-6 16,4-3-23-16,9-10-30 0,0-5-37 0,-3-13-52 16,0-4-51-16,7-13-54 0,-14-9-51 15,7-4-71-15,-3-10-78 0,-4-6-61 0,7-2-107 16,3-14-110-16,8-8 63 15,-5-9-466-15,7-5-507 0</inkml:trace>
  <inkml:trace contextRef="#ctx0" brushRef="#br0" timeOffset="-131444.62">21752 7894 2915 0,'0'-12'-56'0,"0"-1"49"0,4 1 49 15,0 5 40-15,-4 7 32 16,-8-15 25-16,8 15 11 0,0-10 8 0,0 10 4 16,0 0 10-16,0 0 10 0,-30 30 3 15,4 8-12-15,3 5-3 0,-4 21-1 0,4 8-3 16,7 6-19-16,-5 4-8 0,4 5-19 15,11 4-18-15,6-1-11 0,9-5-2 16,5-2-19-16,7-7-16 0,-2-5-31 0,-2-11-50 16,7-10-45-16,1-6-60 15,2-3-63-15,-10-14-66 0,-4-7-76 0,1-9-96 0,-1-10-204 16,1-1 62-16,-1-1 68 16,0-7-369-16,7-9-359 0</inkml:trace>
  <inkml:trace contextRef="#ctx0" brushRef="#br0" timeOffset="-128930.03">22186 8385 2527 0,'-16'-10'-15'0,"2"4"21"0,1 5 17 0,-4-5 15 16,4 4-5-16,-4 2 2 0,1 0-8 15,-2 5 6-15,-1-1-4 0,2 3 0 16,1 4-3-16,5 2-3 0,-2 5-2 0,7-4-1 15,3 4-2-15,3 4 2 16,6 0-4-16,4 6 2 0,10 0-4 0,-1-3-3 0,8-6 2 16,3 2-4-16,17 1 7 15,-10-8-3-15,-1-5-4 0,-6-1-4 0,7-4-2 16,-7-1 6-16,-7-2-3 0,4-1 2 16,-11-1-2-16,5 1 2 0,-12-7-5 15,9 1 1-15,-9 1 3 0,2-2-2 0,-8-3-1 16,-6-4 0-16,3 6-6 0,-8-10 6 15,-1 0-1-15,-4-2-1 0,-8 1-6 0,-2-5 2 16,-4 5 5-16,-3 1-1 16,-10-14-2-16,-3 7 0 0,0 0-3 0,0 0 5 0,3 0 0 15,-4 0-2-15,14 7-1 16,3-4 3-16,5 5 3 0,4-1-3 0,6-6 3 16,1 5-3-16,4 2 8 0,7-4-7 15,0 2 0-15,10-5-2 0,1 5 3 16,8-3-6-16,1-2 4 0,4 13-1 0,-5-3 1 15,8 8-9-15,-6 1 3 0,-1 5 0 16,-1 5 4-16,5 8-2 0,-1-1-2 0,-10 8 5 16,4-1-4-16,0 12 7 0,-7-1-9 15,3 1-30-15,0 9-48 0,1-1-48 16,-4-7-57-16,0-3-56 0,0 2-146 16,6-6-12-16,-2-6-154 0,-1-1-57 15</inkml:trace>
  <inkml:trace contextRef="#ctx0" brushRef="#br0" timeOffset="-128445.97">22970 8300 1696 0,'0'0'84'0,"0"0"12"0,-4-18 3 16,4 18-9-16,0-13-3 0,0 13-11 0,0 0-8 15,-10-7-4-15,10 7-6 0,0 0-8 16,-26 6-6-16,26-6-5 0,-30 8-4 15,16 3 2-15,-2-4-3 0,2 6-8 0,-10-5 1 16,5 3 6-16,2 3 0 0,-7-4 4 16,5 2 5-16,2 1 1 0,-2-3-4 15,1-1 12-15,2-2 2 0,-4 2 5 16,6-1 2-16,-2-1 18 0,2-2-17 0,1-3 12 16,13-2-3-16,-27 0 4 0,14-7-1 15,13 7-4-15,-20-10-2 0,10-4-11 0,4 3-7 16,2-4-1-16,4-3-13 0,0-2 6 15,7-2-2-15,-4-3 11 0,-3 0 2 16,10-8-1-16,-3 11 0 0,3-6 6 0,-7 3 5 16,4 4 1-16,3 3-2 15,0-6-3-15,-3 12-3 0,-1-1-2 0,-3 1-3 16,1 5-4-16,-4 7 0 0,10-7 3 16,-10 7 4-16,0 0 5 0,0 0-1 0,26 25 2 15,-19-8-3-15,-7 5-6 0,4 6-1 16,5 5-3-16,-9 6-5 0,0-2 3 0,0 19-8 15,4-1-4-15,2 2-7 0,2-1-4 16,1-5-12-16,-6 5-26 0,15-6-39 16,-6-7-53-16,-2-4-57 0,1-11-63 0,-5-6-61 15,1-4-71-15,-1-3-103 0,2-5-127 16,-2 0 70-16,7-8-373 0,-7-2-376 16</inkml:trace>
  <inkml:trace contextRef="#ctx0" brushRef="#br0" timeOffset="-128246.49">23129 8530 2615 0,'18'-12'22'0,"-12"1"11"0,0 4 11 15,7-3 5-15,1-4-4 0,10 6-4 0,-5-10 0 16,8 3-7-16,17-8 0 0,2 4-1 16,4-2-9-16,3 4 1 0,-15-1 0 0,1 6-2 15,-2 5-12-15,-7-4 5 0,3 5-15 16,-6-1-50-16,-4 0-55 0,1 2-49 15,-8-1-55-15,-2 5-65 0,-1-5-121 16,-10 5-264-16,4-7-155 0</inkml:trace>
  <inkml:trace contextRef="#ctx0" brushRef="#br0" timeOffset="-128028.33">23553 8093 1939 0,'-17'-8'38'0,"4"-1"38"15,-1 1 36-15,1 1 33 0,7 3 8 16,6 4 24-16,-17-7-1 0,17 7-17 0,-13-7-5 15,13 7 0-15,0 0 1 16,-17 14 0-16,10-2-5 0,1 4-6 0,2 4-10 0,1 5-14 16,3 2-12-16,0 2-7 0,3 10-9 15,-3-4-9-15,10 15-8 0,-7 2-10 16,-3-7-11-16,10 3-24 0,4-3-55 16,-1 2-58-16,-7-12-58 0,5-7-59 15,-1-6-57-15,-1-7-78 0,2-2-105 0,-5-5-99 16,7-7 52-16,1 2-276 0,-1-6-252 15</inkml:trace>
  <inkml:trace contextRef="#ctx0" brushRef="#br0" timeOffset="-127562.4">24020 8400 2270 0,'3'-7'69'0,"-3"7"37"0,0 0 4 0,0 0-1 16,0 0 0-16,0 0-7 0,0 0-7 15,0 0-20-15,0 0-5 0,-33 19-4 16,29-1 3-16,4 2-18 0,7 2 9 0,-1 0-14 15,8 9 1-15,2-5-3 0,11 8-9 16,-3-4-3-16,-1-8-11 0,3-2 13 0,1-2-13 16,0 0 11-16,-1-11-8 0,8 0 2 15,-8-4-7-15,4-8-5 0,0 1-3 16,1-4 11-16,-5 0-12 0,-2-2 3 0,-5-5-13 16,2-1 11-16,-9 2-1 0,-4-4-1 15,-5 0 3-15,0-1-16 0,-3 1 14 0,-3-7-15 16,-8 5-1-16,2 1 10 15,-12-5 5-15,-1 5-5 0,-2 1 2 0,-15-7-14 16,1 5 6-16,-8 1 5 0,6 2 6 16,-10-2-11-16,6 5-8 0,11 1 11 15,-1-5 2-15,8 0 1 0,3 0 6 0,0-1-6 16,2-3 0-16,12 6 5 0,2-6-9 16,4 0-4-16,6-3 5 0,7-6-7 0,7 5 0 15,10-10 6-15,-5 11-2 0,8 8 3 16,0 2-11-16,-3 5 5 0,3 2 5 0,-3 8 3 15,3 3-2-15,-3 5 2 16,3 6 3-16,-3 5-17 0,-8 5 12 0,4 12-7 16,-5-3-26-16,-9-1-50 0,-2 3-53 15,-1-2-55-15,2-2-74 0,1 1-105 16,-9-7-112-16,4 0 35 0,-1-7-188 0,0-6-132 16</inkml:trace>
  <inkml:trace contextRef="#ctx0" brushRef="#br0" timeOffset="-127327.15">24636 8035 1907 0,'7'-17'69'16,"-1"6"22"-16,5 1 2 0,-5 3 0 15,1 2 2-15,-7 5 7 0,20-3 1 0,-20 3 10 16,27 12 8-16,-8 1 9 16,-2 5 7-16,4 8-3 0,4 16 8 0,-4 1-6 15,-8 6-9-15,4 1-7 0,-7 0-6 16,0 5-17-16,-7-2-8 0,1-2-8 15,-11 5-5-15,7-13-11 0,-3-4-6 0,-4-3-21 16,0-7-38-16,-6-1-54 0,-1-9-71 16,5-1-66-16,-5-5-67 0,-2-6-97 0,-2-4-187 15,2-6 45-15,-4-3 62 0,7-1-203 16,2-5-135-16</inkml:trace>
  <inkml:trace contextRef="#ctx0" brushRef="#br0" timeOffset="-126979.18">25770 7935 1983 0,'13'-17'139'0,"-4"4"16"16,2 1 18-16,-5 1 6 0,-2 4-8 16,2 0-12-16,-6 7-11 0,0 0-6 15,0 0-11-15,0 0-15 0,0 0-8 0,0 0-4 16,0 0-10-16,-46 29-2 0,29-11-2 15,-10 17 5-15,-3 0-1 0,7 5 4 16,0 0 1-16,-4 2-2 0,7-5 1 0,7-1-7 16,3-6-7-16,3 3-2 0,7-8-2 15,0 0-1-15,10 7 1 0,0-7 0 16,7 0-8-16,3 0-3 0,3-6-6 16,7-1-7-16,3-4-2 0,18 4-6 0,-8-5-11 15,-4-2-17-15,-1-4-36 0,-8 0-59 16,3-7-53-16,-6 5-54 0,-5-2-56 0,2 0-52 15,-7-3-52-15,-7 1-62 0,3-2-101 16,-13 1-55-16,17 0 59 0,-17 0-288 16,13-8-277-16</inkml:trace>
  <inkml:trace contextRef="#ctx0" brushRef="#br0" timeOffset="-126679.48">26843 7747 2391 0,'-10'-7'100'0,"10"7"19"0,-10-8 15 0,10 8 16 16,-20 0-7-16,20 0 6 0,-23 8 4 16,6 5 7-16,-4 3 8 0,-1 8-6 15,-8 15 4-15,0 4-5 0,-8 14-12 0,13-9-9 16,7 4-6-16,6 1-7 15,7-2-16-15,2 6-10 0,6-3-5 0,11 0-8 16,2 2-7-16,8-3-8 0,-1-1-13 0,8-2-13 16,5 6-33-16,18-9-50 0,-18-11-55 15,4-5-67-15,-7-12-74 0,4-2-81 16,-14-9-92-16,10 1-163 0,-3-9-5 16,0-3 64-16,11-10-339 0,-4-12-332 0</inkml:trace>
  <inkml:trace contextRef="#ctx0" brushRef="#br0" timeOffset="-125645.89">27427 8144 2370 0,'-11'-8'-89'0,"4"4"31"0,7 4 20 0,-12-13 14 15,12 13 12-15,-11-8 7 0,11 8-3 16,-7-4-1-16,7 4 8 0,0 0 3 16,-9-7-2-16,9 7 3 0,0 0 0 0,-8-7 1 15,8 7-1-15,0 0 8 16,0 0 2-16,-9-8 10 0,9 8 10 0,0 0 4 0,0 0 6 15,0 0 6-15,0 0-6 16,-7-10 7-16,7 10 2 0,0 0-12 16,0 0-6-16,0 0 1 0,0 0-3 0,0 0-2 15,0 0-8-15,0 0 2 0,0 0-3 16,-3-7 1-16,3 7-10 0,0 0 0 0,0 0 4 16,0 0-3-16,0 0 1 0,0 0-6 15,0 0 4-15,0 0-2 0,0 0-8 0,-6-11 3 16,6 11 3-16,0 0 0 0,0 0-7 15,0 0 6-15,0 0 1 0,0 0 17 16,0 0 6-16,-8-7 7 0,8 7-4 0,0 0-5 16,0 0 1-16,0 0 3 0,-6-7 0 15,6 7-4-15,0 0-11 0,0 0 0 16,0 0-4-16,0 0 0 0,-10-11 2 16,10 11 1-16,0 0-5 0,0 0-4 15,0 0 6-15,0 0-6 0,0 0-2 0,-27 18-3 16,17-11 2-16,-3 4 7 0,3 1-3 15,-4 1 13-15,-2 1 4 0,-1 4-7 0,1 1-1 16,2-2-3-16,-2 7 8 0,6-2 3 16,-1-7-4-16,8 3 3 0,-3-1-8 15,2 1 4-15,8 1-1 0,-1-1 11 16,3-4-12-16,8 4-5 0,6-2 11 16,-3-7-1-16,6 4-9 0,0-2 4 0,4-4-4 15,-4-6 0-15,1 3 7 0,-2-2-18 16,5-8-5-16,-3 5 15 0,2-2-13 0,-5-1 4 15,-2-4 8-15,2-1-7 0,-5 1 7 16,-2-3-18-16,-5-2 6 0,-2 1 14 16,-7-2-9-16,0-4-1 0,-10-2-12 0,-3-5 6 15,-7-4-1-15,-4-4 1 0,-9-5 4 16,0 8-1-16,-7-1-2 0,4 5 0 0,-5-6-3 16,8 7 4-16,3 0 4 0,3 8 6 15,4-2 5-15,6 1-1 0,11 4-11 0,-1-4 13 16,4 3 1-16,3 2-7 15,3-2-3-15,7 1-6 0,10-1 0 0,7-3 4 16,6 8 1-16,0-4-8 0,1 10 10 16,-4 0-5-16,3 6 1 0,-3 0-6 15,0 10 6-15,-3 5-1 0,-8 7 4 0,-5 6-2 16,-7 2 4-16,-4 3-6 0,0 2 2 16,-9 13-44-16,2 6-57 0,4-13-52 0,0-6-61 15,7-6-64-15,-1 2-78 0,1-8-122 16,3-1 3-16,3-7-211 0,4-2-175 15</inkml:trace>
  <inkml:trace contextRef="#ctx0" brushRef="#br0" timeOffset="-125479.28">27896 8305 2050 0,'4'-5'76'0,"-4"5"20"0,16-15 8 0,-9 6 1 16,9 2-5-16,5-5-1 0,-1 2-9 15,6-5-7-15,-3 1-8 0,7-3-6 16,0 6-18-16,0-3-3 0,0 7-7 0,4-2-14 15,-1-1-32-15,-3 3-76 0,0-1-64 16,-3-1-77-16,-4 2-78 0,4-2-147 0,-1-1-204 16,-6 0-148-16</inkml:trace>
  <inkml:trace contextRef="#ctx0" brushRef="#br0" timeOffset="-125058.95">28700 7890 1934 0,'0'0'43'0,"0"0"23"0,-60 17 16 0,42-5 5 15,-1 1 2-15,-5 7 3 0,1 0-1 16,4 2-1-16,-2 6 5 0,4-3-2 0,1 4-12 16,6 2-5-16,3-3 5 0,0-3-23 15,7 1 1-15,4-1-3 0,2 1-2 0,5-6-4 16,2-1-9-16,7 5-4 0,7-6 5 16,-8-11-6-16,8 3-1 0,-3-2-15 15,-4-8 0-15,2 0 2 0,2-3 1 0,6-5-1 16,-6 1-6-16,-4-3-3 15,-4 2 3-15,-3-5-8 0,1 1 4 0,-4-2 3 16,-10-4-5-16,-7-6-5 0,1 3 3 16,-8-4-3-16,-2 0 1 0,-11-12-6 0,3 12 1 15,-9-11 10-15,0 5-1 0,6 6 7 16,3 0 6-16,2 6-2 0,-2-6 6 16,4 3-11-16,1-2 11 0,5 7 0 15,1-2-10-15,2 1 9 0,5-4-1 0,2 5-11 16,4-1 5-16,4 0 3 0,2-3-9 0,2 7-7 15,4-3 7-15,1 5 0 0,1-1 3 16,-1 8-8-16,4-2-4 0,-1 7 1 16,-16 0-5-16,38 12 6 0,-22 1-20 0,1 4-45 15,-1 9-58-15,-2 3-66 16,9 13-90-16,3 1-116 0,-2-7-133 0,9 3 52 16,1-9-227-16,-1-3-191 0</inkml:trace>
  <inkml:trace contextRef="#ctx0" brushRef="#br0" timeOffset="-124628.73">29520 7975 2083 0,'0'0'58'0,"0"0"10"16,0 0 4-16,0 0 6 0,0 0-9 16,-30-18-2-16,30 18-7 0,-20 3-7 15,20-3-3-15,-37 8-7 0,17-1-5 0,-1 0-6 16,-1 4-1-16,-5-4-3 0,-3 4-4 15,-3 4 0-15,0 2 5 0,-15 1-2 0,12 3 12 16,-7-2 3-16,5-2 0 0,8-3 3 16,8-2 13-16,-5 1 5 0,0-5 12 15,4 2 16-15,2-9 17 0,5 5 8 0,-1-3-10 16,17-3-2-16,-26-9-4 0,16 5 0 16,0-7-13-16,0 0-6 0,3-9-4 15,0 0-4-15,7-4-3 0,-3-2-5 0,6-2-6 16,4-7 4-16,4-1-6 15,-2 5-5-15,4 1 9 0,4-13-2 0,-4 14 5 16,7 4 4-16,-10 7-4 0,-2 2-4 16,-2 4-5-16,-3 2-9 0,4 3 6 0,-7 7-3 15,0 0 3-15,0 0 0 0,0 0-11 16,33 25 2-16,-22-5-5 0,-2 6-5 16,4 6 0-16,8 18-5 0,-5-3-13 0,-6 3-40 15,6 3-58-15,5-3-55 0,-4-3-60 16,2-1-62-16,2-6-68 0,-5-11-68 15,1-9-112-15,-1-8-79 0,1 1 66 0,0-13-355 16,3 0-360-16</inkml:trace>
  <inkml:trace contextRef="#ctx0" brushRef="#br0" timeOffset="-124429.53">29810 7575 2665 0,'9'-35'123'0,"2"10"41"15,-1 4 14-15,-4 6 6 0,4 3-8 0,-3 6 0 16,6 5 3-16,-13 1-11 15,37 5-2-15,-17 8-16 0,0 9-8 0,10 14-10 16,-14 10-17-16,2 4-11 0,-15 11-2 0,-3 7-23 16,3 3-27-16,-20 16-59 15,-6-6-50-15,-7 9-64 0,-14-8-50 0,-9 3-46 16,-23 13-51-16,3-28-69 0,-41 6-109 16,21-26-116-16,-10-1 62 0,-8-14-306 15,1-2-293-15</inkml:trace>
  <inkml:trace contextRef="#ctx0" brushRef="#br0" timeOffset="-110078.33">28970 12877 2285 0,'-17'-7'-52'0,"10"2"24"0,7 5 13 0,-9-10 20 16,9 10 18-16,-14-10 17 0,14 10 13 16,-7-5 13-16,7 5 5 0,-6-10 2 0,6 10 9 15,0 0-16-15,0 0 7 0,13-18 2 16,-4 14 2-16,5 1-21 0,7-2 8 16,1 0-5-16,8 0 8 0,0-2-21 0,3 1 2 15,1 1-4-15,-1 3 1 0,4-3 2 16,-7 2-14-16,1 3 0 0,-6-3-21 15,-1 2 7-15,-4-2-6 0,1 0-4 16,-2 1-36-16,1-3-32 0,-7 5-40 0,4-4-32 16,-17 4-33-16,24-4-13 0,-18 0-58 0,1-2-52 15,-1-1-80-15,-3-1-294 16,1 1-157-16</inkml:trace>
  <inkml:trace contextRef="#ctx0" brushRef="#br0" timeOffset="-109778.7">29199 12425 1911 0,'-3'-10'-10'0,"-3"3"26"0,6 7 31 0,-7-11 19 15,7 11 11-15,-7-7 8 16,7 7-10-16,0 0-13 0,0 0 5 0,0 0 21 0,0 0 11 16,0 0 14-16,-7 30 15 15,4-9 17-15,3 4-6 0,0 6 3 0,7 5-10 16,-4 14-5-16,0-6-15 0,1-5-8 15,-4 3-8-15,0-3-13 0,-4 14-2 16,8-13-13-16,3-5-7 0,-1-2-2 0,-3-1-10 16,7-2-9-16,-6-5 0 15,-1-4-15-15,4 0-6 0,-4 0-44 0,4-7-21 0,-4-2-36 16,-3-1-44-16,3-4-32 0,-3-7-46 16,8 10-53-16,-8-10-76 0,0 0-131 15,0 0-16-15,0-28 51 0,3 14-164 0,3-4-92 16</inkml:trace>
  <inkml:trace contextRef="#ctx0" brushRef="#br0" timeOffset="-109411.5">29743 12405 1758 0,'13'-10'27'15,"-2"-1"9"-15,-5 4 5 0,1 2 6 16,-7 5 4-16,6-13 0 0,-6 13 2 15,6-7-7-15,-6 7 2 0,11-7 1 0,-11 7 2 16,0 0-1-16,19-5-1 0,-19 5-1 16,21 0-1-16,-21 0 1 0,30 7-9 15,-13 1 1-15,2-1 4 0,2 8-2 16,-5-2 3-16,7 5 3 0,1 4 16 16,-8 6 4-16,11 5 14 0,-10 1-1 0,-4-4 15 15,-7 2-4-15,2 3 7 0,-5 2-4 16,0 1-1-16,0-1-6 0,1 1-8 0,-8 2-3 15,11-5-14-15,-7 2 4 0,0 1-14 16,0-2 1-16,3-10-1 0,-3 5-10 16,3-5-7-16,2 3-2 0,1-8-12 0,-3 4-1 15,0-4-14-15,1-6-29 16,-4-1-40-16,3-3-46 0,0-1-38 0,-3-2-59 16,0-8-69-16,0 0-91 0,0 0-140 15,0 0 22-15,-13-30-217 0,7 12-193 16</inkml:trace>
  <inkml:trace contextRef="#ctx0" brushRef="#br0" timeOffset="-109225.48">29797 12887 2097 0,'-17'0'67'0,"-1"0"19"0,18 0 9 16,-19-4 10-16,19 4-6 0,-11-11-10 0,11 11-23 16,5-10 3-16,-5 10-12 0,13-15-6 15,4 8-11-15,-1 0-1 0,11-1 1 16,-1-1-16-16,4 2-1 0,10 0-63 0,-7 5-59 15,4-3-78-15,0 1-73 16,0-3-47-16,-4 6-129 0,0-5-172 0,-3 4-98 16</inkml:trace>
  <inkml:trace contextRef="#ctx0" brushRef="#br0" timeOffset="-108962.4">30526 12815 1763 0,'3'5'23'0,"-3"-5"21"0,0 0 20 16,8 10 15-16,-8-10 9 0,0 0 29 15,13 7-7-15,-13-7 4 16,26 0 9-16,-10 0-19 0,8-3-10 0,0 2 4 16,15-7-24-16,-5 3 3 0,2-3-7 15,2 1 2-15,-8-1-24 0,3 2-4 0,-3-1-5 16,-3 0-9-16,-5 5 12 0,-1-1-13 15,-1-3-8-15,2 5 4 0,-8-5-42 16,-1 5-42-16,-13 1-48 0,27 0-38 0,-27 0-68 16,10-6-56-16,-10 6-126 0,7-7-54 15,-7 7-142-15,3-11-92 0</inkml:trace>
  <inkml:trace contextRef="#ctx0" brushRef="#br0" timeOffset="-108695.09">30826 12380 1824 0,'-6'-14'123'0,"-5"7"34"0,5 3 14 16,6 4 12-16,-13-10-14 0,13 10-6 0,-7-5-28 16,7 5 26-16,0 0 19 0,0 0 1 15,-7 40-4-15,10-18 2 0,1 13 3 0,3 15-14 16,-4-7-11-16,3 7-12 0,-2 4-14 16,-1-4-11-16,3 3-14 0,2-10-6 15,-5-7-13-15,3 14-7 0,-2-8-8 0,2-9-8 16,-6-4-7-16,3-4-6 0,2 0-9 15,-5-8-18-15,0 4-31 0,3-7-35 16,0-2-29-16,-3-5-62 0,0-7-46 16,0 0-43-16,0 0-42 0,0 0-42 0,0 0-64 15,0 0-113-15,-14-25-77 0,14 14 56 16,-3-7-261-16,3 3-254 0</inkml:trace>
  <inkml:trace contextRef="#ctx0" brushRef="#br0" timeOffset="-107112.02">31853 12740 2232 0,'-20'-15'4'0,"3"-1"19"16,1 7 16-16,2 0 6 0,-2 5 4 15,2 1 1-15,-2 2-5 0,16 1 0 0,-38 4-4 16,22 0 3-16,-1 7-7 0,1 3 4 15,2 3 2-15,1 2-9 0,7 4 1 16,3 2-1-16,-2-3-2 0,10 3-2 0,4 5 1 16,1-2-1-16,10-3-6 0,1 0 0 15,15 3-2-15,-3-6 1 16,10 0-8-16,-6-8 1 0,-4-3-4 0,-3-5 2 16,0-2 1-16,4 0 5 0,-8 0-4 15,1-8-8-15,-4 0-2 0,4 0 4 0,-6-4-7 16,-5-1 2-16,1-2 0 0,-4-3 3 15,-4 0-9-15,-1-1-1 0,-5-2 1 16,-3 5-1-16,0-5 8 0,-7 3-7 0,-3-1-1 16,-3 0-2-16,-1-2 5 0,1 3 7 15,-4 3-2-15,-2-4-9 0,-5 0 5 16,-3-1-4-16,-3-2 2 0,-13-7 9 0,13 6-5 16,-10-8-4-16,3-2-6 0,1 3 2 15,9 2 1-15,3 3 9 0,8-4-2 16,-1 0-4-16,4-4-3 0,-1 4 7 15,8-1-9-15,6 1 8 0,3-6-4 16,8-1-3-16,-1 2 4 0,-1-2-6 0,8 4 3 16,-4 0 3-16,4 6-7 0,-4 5 3 15,4 2-6-15,-4 5 6 0,4 5 1 16,-4 6 3-16,-13-1-1 0,24 9 2 0,-14 3 11 16,0 9-14-16,0 1 14 0,-4 0-14 15,-2 9 4-15,2 2-2 0,-2 3 1 0,3 2 7 16,-1-8-16-16,-3 5-23 0,7-6-40 15,-3-1-47-15,0-6-53 0,-4-1-59 16,7-4-121-16,-7 1-88 0,5-6-171 16,1 1-110-16</inkml:trace>
  <inkml:trace contextRef="#ctx0" brushRef="#br0" timeOffset="-106537.28">27203 14437 1899 0,'-23'-4'122'0,"23"4"19"0,0 0 4 15,-17-9 7-15,17 9-6 0,-10-9-15 16,10 9-12-16,7-18-16 0,2 8-8 0,15-11-7 16,-1 4-5-16,20-12-7 15,11 6-19-15,6 0-6 0,-3 4 1 0,6 1-6 16,-6-3-15-16,-4 7-18 0,-6 7-48 16,-11-1-63-16,-3 5-73 0,-9 2-71 0,-5-2-88 15,-5 0-151-15,-7 3 45 0,-7 0-162 16,0 0-97-16</inkml:trace>
  <inkml:trace contextRef="#ctx0" brushRef="#br0" timeOffset="-106361.2">27409 14477 1747 0,'-17'20'14'0,"4"-2"11"0,7-3 12 0,-5-5 11 16,8-1 16-16,3 1 18 0,0-10 8 16,20 7 2-16,1-3-8 0,12-4-3 15,16-5-4-15,19-2-18 0,8-6-1 16,17-5-6-16,1 0-9 0,-1-7-8 0,-3 7-49 15,-23 1-74-15,-7 1-64 0,0-2-98 16,-13-2-180-16,-11 5-167 0,-9 0-96 16</inkml:trace>
  <inkml:trace contextRef="#ctx0" brushRef="#br0" timeOffset="-100427.78">30486 14209 1798 0,'-14'-10'69'0,"1"1"10"0,7 6 12 15,6 3 8-15,-17-10-4 0,17 10 6 0,-10-5-4 16,10 5-4-16,0 0-9 0,-6-10 6 15,6 10-8-15,0 0 3 0,16-15-20 16,4 8 5-16,4-3-5 0,12-4-12 0,-2 7-3 16,5-5-1-16,-6 5-11 0,-2 4 4 15,-1 3-21-15,-4 0 12 0,1 0-3 16,-3 8 5-16,-5-1 13 0,-2 7 21 16,-4 4 17-16,1 6 8 0,-8 5 1 15,1-1-1-15,-10 4 6 0,3 5 0 0,-13 9-5 16,2-2-5-16,-2 2-5 0,-4-1-5 15,11-8-9-15,-4-2-11 0,0-2-1 16,0-1-8-16,0-1-6 0,3 1-8 0,0-7-7 16,7-6-5-16,0 2-32 0,4-4-43 15,-1 1-44-15,7-6-64 0,-3-2-45 16,-1-2-43-16,5-1-52 0,-5-4-77 0,-6-3-120 16,0 0-19-16,0 0 68 0,0 0-215 15,0 0-156-15</inkml:trace>
  <inkml:trace contextRef="#ctx0" brushRef="#br0" timeOffset="-100244.25">30553 14758 1961 0,'-16'4'51'0,"-1"0"24"16,7 0 25-16,10-4 25 0,0 0 0 15,0 0-16-15,0 0-6 0,0 0-21 0,3-25 0 16,16 13-20-16,8-6 8 0,24-6-18 16,-5-1 1-16,11 6-4 0,-7-4-16 15,-1 4 2-15,-5 1-11 0,-7 8-3 16,-1-2-44-16,-12 2-41 0,3 2-52 15,-1 1-52-15,-10 1-60 0,2-1-85 0,-12 2-138 16,4 3-178-16,-10 2-127 0</inkml:trace>
  <inkml:trace contextRef="#ctx0" brushRef="#br0" timeOffset="-99274.49">27460 11387 1847 0,'-11'-12'36'0,"5"2"20"0,-4-4 23 15,-1 6 16-15,8 2 7 0,-3-5-10 16,6 11-3-16,-10-7-6 0,10 7-5 16,0 0 7-16,0 0 7 0,-24 18 0 15,21-5-11-15,-3 2 21 0,-2 7 0 0,5 0-13 16,-3 2-4-16,2 2-17 0,-2-1-4 15,6 0-2-15,-6 3-3 0,1-3-3 0,2 0-12 16,3-4 7-16,0-4-17 0,-3 1-3 16,6-6-3-16,-3 3 0 0,0-2 1 15,0-3-10-15,0 2 0 0,0-12 1 0,-3 17-8 16,3-17-1-16,-3 12-33 0,3-12-54 16,3 11-41-16,-3-11-50 0,3 5-46 0,-3-5-54 15,0 0-101-15,3 5-121 0,-3-5 48 16,0 0-158-16,8 7-98 15</inkml:trace>
  <inkml:trace contextRef="#ctx0" brushRef="#br0" timeOffset="-97294.89">30189 14027 1820 0,'0'-7'60'16,"0"7"-2"-16,0 0-9 0,0 0 0 15,0 0-7-15,0 0-3 0,-30 0 0 16,8 10 0-16,-2 1-1 0,-6 3 3 16,-17 8-1-16,1-2 5 0,-5 3-4 15,2-2-4-15,-1 4 0 0,7 8 6 0,2-8-4 16,8 6-8-16,6-6 5 0,11-3-1 15,5 0-2-15,8 1 1 0,3 0 2 16,11-2 0-16,8 4 0 0,17 6-1 0,15-4 6 16,2-4 7-16,7 0 6 0,4-2-6 15,-1 0-11-15,-3-3 10 0,-6 1-7 16,-5 2-5-16,-13-4 11 0,-6 1 7 16,-3 1 11-16,-6 4 22 0,-5-4-4 15,-6 5 7-15,-10-5-8 0,-7 6-1 0,-19 13-8 16,-4-8-9-16,-17 1-3 0,-7-2-4 15,2-7-5-15,-11-4-10 0,2-4-2 0,1 0 2 16,0-4-17-16,10-9 3 0,7 3-7 16,10-2-5-16,3-2-18 0,0-2-34 15,3-6-31-15,7 1-34 0,0 1-38 0,3-2-36 16,4 1-46-16,3 0-41 0,3 0-74 16,7 7-135-16,-3-12 0 0,3 12-214 0,10-24-180 15</inkml:trace>
  <inkml:trace contextRef="#ctx0" brushRef="#br0" timeOffset="-73493.06">24496 16827 1882 0,'-20'21'35'0,"0"-7"15"16,10-2 15-16,4 1 16 0,2-5 17 15,4-8 18-15,10 10 15 0,6-5 3 16,8-9-9-16,9 0-13 0,24-8-5 16,-10 2-10-16,17 0-16 0,-4-5-13 15,-5-3-2-15,6 5-16 0,-14 6 16 0,-11 0-15 16,-6-1-13-16,0 1 2 0,0-1-10 16,-9 6-13-16,-5-3 0 0,4-2-31 15,-10 1-31-15,4 1-8 0,-5 3-28 0,-9 2-23 16,16-11-34-16,-16 11-45 0,11-9-49 15,-11 6-62-15,0 3-103 0,3-10-5 0,-3 10-147 16,-3-10-52-16</inkml:trace>
  <inkml:trace contextRef="#ctx0" brushRef="#br0" timeOffset="-73008.03">24377 16580 1753 0,'-38'10'160'0,"5"-1"18"15,6-3 13-15,5-1 1 0,4 0-10 16,6-3-1-16,-2 1-13 0,14-3-7 0,-10 7-2 15,10-7 13-15,0 0-3 0,0 0 2 16,40 4-11-16,-4-11-11 0,11 3-17 16,23-11-11-16,0 5-14 0,23-8-8 0,-16 6-9 15,-7-1-9-15,-4 1-4 16,2 2-16-16,-22 0-4 0,-13 5-6 0,-6 2-15 16,3-4-26-16,-13 4-47 0,3-1-35 15,-3 1-57-15,-4-2-32 0,1 0-43 16,-14 5-36-16,22-4-41 0,-19 3-59 0,-3 1-135 15,8-6-54-15,-8 6 66 0,0 0-264 16,0 0-219-16</inkml:trace>
  <inkml:trace contextRef="#ctx0" brushRef="#br0" timeOffset="-72443.08">27136 15956 2123 0,'-36'-7'19'16,"2"6"9"-16,7-2 17 0,-3 0 3 0,4 3-1 15,-4 0-2-15,-4 3 2 0,4 0 0 16,4 1-1-16,-4 4-6 0,3 2 3 15,-3 5-5-15,0-1 2 0,14 10 16 0,-2-7-10 16,9 3 2-16,6 1 3 0,3 8 23 16,6-4-10-16,18 13-2 0,2-5 11 15,14 3 2-15,0-5-7 0,7-2-1 16,-4-1-17-16,1-2 10 0,-5-2-13 0,-2 6-8 16,-10-5 8-16,-4-5 2 0,-3 2-2 15,-13 3 8-15,-7-3-3 0,-7 3 14 16,-3 6-22-16,-14 6 0 0,-9-2 5 0,-7-2-17 15,-10-6-3-15,1-2 4 0,12-7-9 16,-3-8-11-16,0-2-35 0,10-1-40 0,3-7-44 16,0-3-52-16,0-1-70 0,-3-9-83 15,11 1-130-15,5-9-51 0,4 0 46 16,7-4-185-16,13-7-128 0</inkml:trace>
  <inkml:trace contextRef="#ctx0" brushRef="#br0" timeOffset="-72160.11">27316 16012 1915 0,'7'-13'79'16,"2"4"8"-16,2-1 6 0,2 0 3 15,-2 2 2-15,1 1-3 0,6 0-12 16,4 1 5-16,-1 4-7 0,2-1 12 0,0 1-15 16,0 4-3-16,4 3-4 0,3 1 17 15,-3 2-1-15,-7 3 15 0,0 3 0 16,3 7 7-16,1 0-4 0,-8 5 5 15,-5 5-5-15,1-1-3 0,-2 0-12 0,1 3-5 16,-11 4-14-16,3 1 3 0,-3-1-14 16,0-2-4-16,3 5-9 0,-6-5-7 15,3 0-10-15,-3 0-39 0,0-8-62 0,3 4-50 16,-8-5-41-16,8-8-53 0,0 2-38 16,-3-5-60-16,3-5-105 0,-3 1-88 15,-1-7 44-15,4-4-207 0,0 0-163 0</inkml:trace>
  <inkml:trace contextRef="#ctx0" brushRef="#br0" timeOffset="-71992.69">27530 16517 2007 0,'-27'-5'73'0,"27"5"35"0,-21-2 15 15,21 2 8-15,-12-8 3 0,12 8-10 16,-7-10-5-16,7-1-15 0,0 11-10 16,16-25-6-16,-2 14-17 0,2-3-20 15,5 3 10-15,2 1-24 0,0-2 2 16,0-1-67-16,1 2-60 0,3 4-79 0,-4 5-109 15,-3-3-177-15,0 1-5 0,-4 3-186 0,-16 1-142 16</inkml:trace>
  <inkml:trace contextRef="#ctx0" brushRef="#br0" timeOffset="-71642.66">27106 17065 1903 0,'-33'20'22'0,"-1"-6"11"0,4-1 10 15,0 5-8-15,0 0 6 0,0-1 2 0,4 3 0 16,6-6-6-16,0 2 1 0,6-1 5 16,8 0-3-16,2-4 7 0,8 3 11 15,2-3-1-15,8 3 1 0,6-3 1 0,0 3 5 16,3-4 16-16,7 5-2 15,0 0-1-15,-6-2-7 0,-2 1 14 0,-1 1 20 16,-1 3-4-16,-1 2-3 0,-5 0-5 16,-4 0 5-16,-4 2-11 0,-2 0-14 15,-8 2 7-15,1-2-14 0,-3-3-3 0,-10 6-7 16,8-2-5-16,-5-5-14 0,-1 1-12 16,5-6-48-16,-7-2-45 0,5-4-48 0,-2-6-53 15,2 5-71-15,11-6-108 0,-22-10-171 16,11 0 42-16,1-2-238 0,7-6-208 15</inkml:trace>
  <inkml:trace contextRef="#ctx0" brushRef="#br0" timeOffset="-71392.49">27409 17112 2160 0,'18'-17'73'0,"-2"3"17"0,1 6 12 0,-4 0 14 15,4-2-10-15,2 0-9 0,5 0-6 16,-4 2 12-16,0 4-1 0,3 1 1 15,-3 0 10-15,0 3-15 0,3 6-1 0,1 1 13 16,0-2 3-16,-5 8 1 0,1 1-5 16,1 5 2-16,-5 6-4 0,-10-1-11 0,5-2-4 15,-5 3-12-15,-6 4-8 0,3 0-7 16,1-2-9-16,-4 6-10 0,0-5-30 16,3-2-57-16,-6-5-47 0,-1 4-68 15,4-5-46-15,-3-4-36 0,0 1-50 16,-3-9-87-16,-2 1-120 0,-2-4 0 0,10-5-274 15,-20 0-258-15</inkml:trace>
  <inkml:trace contextRef="#ctx0" brushRef="#br0" timeOffset="-71209.44">27539 17402 2263 0,'0'0'34'16,"0"0"33"-16,0 0 19 0,-9-10-14 16,9 10 20-16,0 0 2 0,16-22 6 0,1 7-6 15,6 2-6-15,4-5-2 16,10-8-8-16,-4 5-19 0,3 6-13 0,-6 1 18 15,4 1-16-15,-8 5-25 0,1-7-32 16,0-2-41-16,-4 9-55 0,-3 2-56 0,0-2-83 16,-3 0-116-16,0 3-100 0,-8 0 36 15,2-1-114-15,-11 6-41 0</inkml:trace>
  <inkml:trace contextRef="#ctx0" brushRef="#br0" timeOffset="-70893.2">26287 18105 1735 0,'-38'15'174'0,"16"-5"19"16,8-5 9-16,1-1 5 0,10 2-5 15,3-6-6-15,0 0 1 0,66-18-6 16,21-4-2-16,16-9-15 0,17-1-16 0,49-12-22 15,5-15-15-15,3 12-11 0,6-3-13 16,7-3-7-16,-10 6-10 0,-7 3-11 16,-12-2-11-16,-48 14-16 0,-6 1-26 0,-21 2-39 15,-3 4-5-15,-29 7-37 16,-14 3-10-16,-10 5-20 0,-4 3 2 0,-2-1-23 16,-8 1-27-16,-2 2-30 0,-8 0-33 15,-6 5-41-15,10-11-55 0,-10 11-116 16,3-7-64-16,-3 7 49 0,0 0-158 0,0 0-92 15</inkml:trace>
  <inkml:trace contextRef="#ctx0" brushRef="#br0" timeOffset="-69559.16">28507 17967 1767 0,'6'-11'40'0,"-6"11"3"0,6-7 6 0,-6 7 1 16,10-10 4-16,-10 10 4 15,0 0 1-15,8-8 4 0,-8 8 6 0,0 0-2 16,0 0 4-16,0 0-6 0,3-8-8 16,-3 8-4-16,0 0-3 0,0 0-15 15,0 0 2-15,0 0-7 0,-51 8 1 0,35-2 2 16,-7 2-7-16,2 2-7 0,-2-1-5 15,-10 4 4-15,-1 5 2 0,-15-1-4 16,2 2 0-16,7-1 3 0,4-5-6 0,-12 5-7 16,9-3 7-16,5 0-8 0,8-8 5 15,-1 3-6-15,0 2 0 0,4-2 5 0,3-3-6 16,0 4-3-16,13-5 5 0,-7-5 1 16,5 6 4-16,-1-1-1 0,10-6 4 15,-14 8 13-15,14-8 8 0,-13 3-2 16,13-3 6-16,0 0-12 0,0 0 10 15,-6-18-14-15,6 18 3 0,3-25 10 0,4 7 6 16,-1-5-3-16,5-4-3 0,5-4 18 16,-3 5 15-16,10-17 9 0,1 5 20 15,-7 9 2-15,2 1 10 0,-8 9 2 0,2-2-3 16,-7 6-2-16,4 2-13 0,-3 1-10 16,0 5-9-16,-7 7-8 0,0 0 3 15,0 0-2-15,13 22-2 0,-13-4-3 0,3 7-4 16,1 10-7-16,3-1 0 0,-7 4-9 15,9 12-1-15,1 0-8 0,4-3 0 0,2-1-9 16,-5-11-2-16,-2-3-9 0,9-5-12 16,-2-4-33-16,-2-4-44 0,-8 2-68 15,7-11-43-15,-2-2-40 0,-5-1-53 16,-6-7-65-16,13-4-131 0,-13 4-76 16,0-24 61-16,-3-1-323 0,0-4-301 15</inkml:trace>
  <inkml:trace contextRef="#ctx0" brushRef="#br0" timeOffset="-68924.75">26627 15383 2410 0,'0'-21'64'0,"0"-1"41"0,-8 5 35 16,2 4 13-16,6 1 29 0,-4 4-10 15,4 8-9-15,-6-13-18 0,6 13 0 16,0 0 4-16,0 0 3 0,0 0-5 16,-20 38-7-16,20-16-15 0,0 3-11 0,-4 4-9 15,8 4-8-15,-4 3-11 0,3-5-4 16,0 1-9-16,0 0-7 0,5 0-5 0,-5-4-4 15,7-6-6-15,-10 1-10 0,6-3-5 16,2-2-5-16,-8-6-12 0,3 1-21 16,0-1-25-16,-3-2-26 0,0-10-48 0,3 11-47 15,-3-5-63-15,0-6-58 16,0 0-57-16,0 0-102 0,0 0-156 0,0 0 50 0,0 0-360 16,0 0-376-16</inkml:trace>
  <inkml:trace contextRef="#ctx0" brushRef="#br0" timeOffset="-65355.25">26810 18310 2675 0,'-11'-25'67'0,"8"7"17"0,-3-1 31 0,2 6-1 16,1 1 12-16,0 1-4 0,3 11-13 15,-4-14-22-15,4 14-10 0,0-9-7 0,0 9 17 16,0 0-2-16,0 0-2 16,0 0-6-16,17 28-8 0,-11-10-8 0,5-1-9 15,-1 5-1-15,-4 3-8 0,7 7 0 16,-2-1-9-16,5 9-6 0,-2-7-32 15,-5-4-48-15,8-6-59 0,0 4-55 0,-3-10-64 16,-5 0-69-16,-2-9-114 0,2 0-99 16,2-5 53-16,-11-3-260 0,0 0-211 15</inkml:trace>
  <inkml:trace contextRef="#ctx0" brushRef="#br0" timeOffset="-65125.98">27362 18123 2340 0,'8'-13'250'0,"-5"5"21"0,3 1 6 15,-6 7-20-15,0 0-18 0,0 0-38 0,0 0 9 16,0 0 7-16,0 0-16 0,7 29-16 16,-4-5-12-16,0 9-4 0,2 3-27 15,-2 2-23-15,6 12 2 0,-9-7-25 0,13 7-3 16,-2 0-9-16,-1-13-15 0,-1 9-8 16,2-10-5-16,-4-8-38 0,2-6-34 0,-2 0-46 15,-3-5-51-15,-1 1-36 0,4-5-56 16,-4-2-29-16,-3-4-35 0,0-7-45 15,0 0-69-15,0 0-115 0,0 0-77 16,0 0 54-16,-17-31-333 0,13 12-338 0</inkml:trace>
  <inkml:trace contextRef="#ctx0" brushRef="#br0" timeOffset="-63442.23">5446 14312 2482 0,'0'-38'5'0,"-6"13"25"0,-5 6 14 0,2 1 15 15,-4 5-1-15,-5 9 5 0,-2 6 9 16,-13 10 1-16,-37 20 8 0,-13 17 15 16,10 8 17-16,-30 26 7 0,5 7 3 15,8 2-8-15,1 4-4 0,-4-2-3 0,25-19-7 16,-11 18-11-16,15-16-5 0,-2-2-11 15,9-6-6-15,10-5-9 0,4-3-5 0,16-17-8 16,4 1 0-16,7-10-20 16,5-10-32-16,1-5-38 0,7-3-38 0,0 1-45 15,3-3-46-15,3 2-48 0,0 1-65 0,4-3-82 16,-1-1-149-16,5 3 49 16,-2 2-250-16,1 1-210 0</inkml:trace>
  <inkml:trace contextRef="#ctx0" brushRef="#br0" timeOffset="-63142.65">4453 16398 2263 0,'-10'-25'163'15,"0"4"30"-15,3 0 20 16,1 10 8-16,2 1-3 0,-3-1-12 0,7 11-18 15,-3-12-20-15,3 12-17 0,0 0-9 16,0 0-12-16,0 0-10 0,7 40-9 16,0-7-9-16,6 17-9 0,0 7-13 0,10 16-9 15,4 2 3-15,-3 2-12 0,9 4-5 16,-3 2-12-16,6-2-22 0,-5-8-61 0,5-3-53 16,4-8-53-16,0-5-67 0,-10-14-65 15,-10-15-77-15,3-8-114 0,-2-12-94 16,-8-8 50-16,-13 0-320 0,17-24-316 0</inkml:trace>
  <inkml:trace contextRef="#ctx0" brushRef="#br0" timeOffset="-62924.19">5046 16187 2602 0,'-9'-31'177'16,"-2"6"13"-16,1 9 12 0,4 0-4 15,3 4-12-15,-5 2-15 0,2 3-18 16,6 7-18-16,0 0-7 0,0 0-2 0,0 0-14 15,0 42-9-15,3-12-8 0,14 18-6 16,-4 4-12-16,1 4-4 0,-1 1-9 0,17 12 0 16,-7-1-15-16,1-4-9 15,12 0-19-15,-12-17-51 0,16 13-56 0,-14-14-55 16,8-7-76-16,-4-2-49 0,3-1-70 16,-6-11-95-16,-8-12-134 0,5-6 62 15,-4-6-341-15,-4-1-328 0</inkml:trace>
  <inkml:trace contextRef="#ctx0" brushRef="#br0" timeOffset="-62425.93">6803 16167 2565 0,'0'0'98'0,"-10"-12"20"0,10 12 25 0,-10-10-20 0,10 10-3 16,-10-8 1-16,10 8-13 15,-14-6-7-15,14 6-13 0,0 0 1 0,-29 9-26 16,9 3 7-16,-1 1-10 0,-18 17-8 16,-4 2-5-16,-1 6 0 0,-16 12-15 15,6-3 7-15,1 3-10 0,0 0 3 0,13-10-3 16,-1-2 0-16,-1 2-7 0,5-10 2 16,7 2-1-16,10-9-6 0,-1-7-3 0,5 2 10 15,3-2 2-15,6-7 12 0,-3-2 25 16,4-1 25-16,6-6 5 0,0 0-9 15,0 0-10-15,-24-22-8 0,21-1-2 0,0-13-10 16,-1-18 0-16,1-8-6 0,6-26 0 16,-3-8-5-16,4-4-5 0,-1 4-7 0,3 1 2 15,-2 4 1-15,-1 9 17 16,0 17 4-16,-6 15 9 0,3 8 7 0,0 12-4 16,-7 6-16-16,7 8-8 0,0 6 0 15,0 10 8-15,0 0-5 0,0 0-4 16,27 43 1-16,-6-1-2 0,-2 5 5 0,4 18-12 15,4 6 3-15,7 4-7 0,2 0 10 16,0-3-11-16,2 3 1 0,-5-8-2 0,4-2-12 16,2-7-1-16,-12-13-29 0,0-5-31 15,0-5-41-15,0-9-40 0,-11-2-64 16,1-9-48-16,-4-8-56 0,-4-3-64 16,-1-4-102-16,-8 0-182 0,10-19 55 15,-10 2 52-15,-7-16-385 0,4-23-400 0</inkml:trace>
  <inkml:trace contextRef="#ctx0" brushRef="#br0" timeOffset="-61475.5">4066 7710 2749 0,'-10'-10'68'0,"0"3"29"0,0-1 12 15,10 8-9-15,-23-3-5 0,3 3 7 0,-10 8 2 16,-17 13 3-16,-7 11 10 0,-19 18 2 16,0 7 2-16,-30 29 4 0,-4 14 8 15,-3 7-3-15,-10 7-7 0,0 9-8 16,4-3-11-16,2-2-9 0,14-11-15 0,4-2-5 16,12-9-8-16,24-22-5 0,7-6-6 15,10-17-8-15,6-10-7 0,10-4-6 16,10-9-10-16,4-10-16 0,-1-4-28 0,5-3-30 15,2-4-37-15,7-7-55 0,-3 1-60 16,3-1-63-16,0 0-82 0,3-44-143 16,1 5-91-16,-8-24 47 0,1-24-319 0,3-13-335 15</inkml:trace>
  <inkml:trace contextRef="#ctx0" brushRef="#br0" timeOffset="-60792.06">2139 6786 2438 0,'0'0'-34'0,"-6"-14"21"16,2 7 15-16,-2-4 15 0,-4 4 1 0,10 7 4 15,-23-11 2-15,9 7 0 0,-6 4-8 16,-3 4 1-16,-7 4-3 0,3 9-2 16,-13 14 1-16,1 2 3 0,4 3-3 0,6 6 2 15,6-3 0-15,9-6 1 16,7-1 0-16,7-4 0 0,7 2 5 0,10-1 14 16,16 5 8-16,4-5 8 0,2-1 3 15,5-3 7-15,2 0 14 0,2-6 6 16,1 2 12-16,-15-4-7 0,-1 1-15 0,-6 0 7 15,-1 4 14-15,-6 3-12 0,1 0 1 16,-12 3-1-16,1 1-7 0,-7 4-7 16,-3-4-7-16,-6 5-8 0,-4-1-6 0,-7 11 1 15,1-13-8-15,2-2-22 0,-5-4-32 16,-2-4-37-16,5 3-55 0,-4-9-42 0,6-5-52 16,-5-9-73-16,-2 3-97 15,2-8-145-15,-1 0 41 0,2-9-199 0,6-3-170 16</inkml:trace>
  <inkml:trace contextRef="#ctx0" brushRef="#br0" timeOffset="-60507.22">2363 6865 2018 0,'16'-36'67'0,"-9"4"13"0,7 4 6 0,-2 1 14 16,2 0 9-16,-4 4-20 0,7-2 7 15,3 2 9-15,0 1 10 0,3 3-22 16,-3 2-2-16,3 6-7 0,1 1-17 15,-4 6 2-15,6 3 9 0,4 6 9 0,3 5 16 16,-6 12 5-16,11 9 2 0,-13 2-6 16,-1 9-7-16,3 2-4 0,-4 3-8 0,-6 3-9 15,-4 3-6-15,7 0-10 0,-10 0-1 16,0-2-4-16,0-1-9 0,4-1-6 16,-5-2-12-16,1-3-18 0,-2-6-53 0,-2-9-72 15,-3-4-72-15,-3-4-72 0,-3-3-77 16,0-1-154-16,0-6-53 0,-8-7 59 15,4 0-238-15,-9-4-213 0</inkml:trace>
  <inkml:trace contextRef="#ctx0" brushRef="#br0" timeOffset="-60324.77">2643 7342 2168 0,'0'0'82'0,"-17"-10"14"0,7-3-2 16,7-2-9-16,6-7 3 0,4-7-6 15,19-20-7-15,17-5-9 0,1-6-7 16,6 5-11-16,0 5 0 0,-7 9-1 0,1 7-17 15,2 2 5-15,-2 7-8 0,-1 0-8 16,-10 8-16-16,-3 9-37 0,-3 5-33 16,-7 3-28-16,-4 0-27 0,-16 0-35 0,27 7-36 15,-16 1-31-15,-5-1-98 0,-2 0-337 16,-1 4-156-16</inkml:trace>
  <inkml:trace contextRef="#ctx0" brushRef="#br0" timeOffset="-53791.59">28633 5117 1551 0,'0'0'-71'0,"30"-25"46"16,-17 15 7-16,4-2 18 16,-1-4 8-16,5 2 20 0,9-4 10 15,0 6 4-15,-7-3 7 0,-3 2 3 0,3 3-1 16,1-1-1-16,-2 10 1 0,2-5-1 16,-4 6-5-16,4 3 2 0,6 5 0 0,-11 5 1 15,2-1-4-15,2 2-1 0,0 7 2 16,-3 1 1-16,0 3-4 0,-3 3-1 15,0-3-3-15,-11 0-3 0,1 0 3 0,-4 0 5 16,0 0-1-16,-3-5-1 0,-3 2 4 16,0-3 2-16,-1-1 8 0,-5-5 5 0,2 2-3 15,-7-5 7-15,1-2 4 16,0-4 6-16,3-1 7 0,10-3-2 16,-27 0-9-16,27 0 8 0,-27-12-11 0,14-4-2 15,-4 2 0-15,4-4 4 0,7-4-3 16,3 1-5-16,-5-4-2 0,11-1 2 0,-3-2-9 15,8 3 2-15,2-10-8 0,2 5-11 16,2-1-3-16,10-8-7 0,-2 9 3 16,-1 6-6-16,2 3 1 0,0 1-11 0,4 3-30 15,3 0-42-15,3 9-67 0,-6 0-46 16,-4 3-47-16,1 0-42 0,-5 2-42 0,2 0-70 16,-1 3-69-16,-4-1 0 0,-2 1-148 15,2 0-91-15</inkml:trace>
  <inkml:trace contextRef="#ctx0" brushRef="#br0" timeOffset="-53639.23">29546 4879 1760 0,'0'0'44'0,"0"0"19"0,0 0 13 15,20-7 5-15,-20 7 5 0,13-11-9 16,-2 7-10-16,5-3 2 0,1-1-6 0,7-2-7 16,1 0-6-16,-4 5-11 0,2-2-5 15,-2 1-41-15,1 2-53 0,-1-1-67 0,-4 2-64 16,-1 1-89-16,-3 2-366 0,-13 0-144 15</inkml:trace>
  <inkml:trace contextRef="#ctx0" brushRef="#br0" timeOffset="-53508.15">29713 5036 1902 0,'-20'18'17'0,"-1"-7"12"0,8-1 2 16,7 0 0-16,0-5 3 0,6-5-3 15,0 10 0-15,0-10 0 0,0 0-9 0,36 3 0 16,-12-6-2-16,6-2-47 0,9-4-96 15,15-5-118-15,6-4-375 0,-4-7-114 0</inkml:trace>
  <inkml:trace contextRef="#ctx0" brushRef="#br0" timeOffset="-53024.75">30646 4703 1891 0,'0'0'98'0,"0"0"5"16,0 0-4-16,0 0-6 0,0 0-14 15,0 0-9-15,0 0-3 0,0 0-3 0,0 0-8 16,0 0-2-16,0 0-7 0,-30 29-7 16,17-19-9-16,-4-2 2 0,1 2-9 0,-4 0 8 15,-1 2-3-15,2 1-5 0,-5-5-2 16,4-1-3-16,1-2-5 0,-5 0 6 16,0-3-6-16,1 1 10 0,3-3 1 0,-6-5-1 15,2 2 4-15,1-3 5 0,3-1-1 16,0-5 13-16,-1-2-7 0,9-3-6 15,-2-2 9-15,4-1-9 0,7-5 4 16,3 0 9-16,0 0 4 0,6-7-4 16,8-1 6-16,5-9 2 0,2 2-7 0,6 0 4 15,-11 8 4-15,4 7 8 0,0 1-1 16,3 2 1-16,-3 10-17 0,-3-1-5 0,3 6 7 16,-3 7 20-16,-17 0 14 0,43 17 2 15,-20 6 5-15,11 8 5 0,-1 9-2 16,-6 6-1-16,3 1 3 0,-10 6-2 0,0 1-3 15,0 5-8-15,-10-4-14 0,-3 2-2 16,-4-11-1-16,0-9-9 0,-6 2-1 16,3-3-10-16,-3-6 2 0,-4 0-6 15,3-5-2-15,-5-8-5 0,-5 2-8 0,1-5-27 16,-4-10-42-16,-6 2-39 0,0-5-39 16,2-1-27-16,2 0-32 0,-1 0-34 15,-7-1-36-15,6 1-32 0,-1-6-52 0,-11 2-68 16,6 1-111-16,-3-4 5 0,3 3-335 15,0-4-330-15</inkml:trace>
  <inkml:trace contextRef="#ctx0" brushRef="#br0" timeOffset="-52157.26">25293 5417 2437 0,'6'-20'-13'0,"-9"1"36"0,0-5 25 15,-4 6 17-15,1-3 14 0,-8-4 10 0,1 2 5 16,-17-9 15-16,-7-3-1 0,-2 7 14 16,-5 1-9-16,-7 2-10 0,-1 8 15 15,-2 0-8-15,1 13 7 0,6 1-3 0,3 9 2 16,-11 4-6-16,-2 10 3 0,0 1-3 16,-10 13 1-16,4 7-4 0,6 8 0 0,7 2 8 15,-4 5-2-15,11 5 4 16,4-3-1-16,2 3-4 0,14-5-2 0,2-5-13 15,8-1 3-15,6-1-16 0,1-7-11 16,2-5-4-16,1-2-3 0,3-7-6 16,7 5-1-16,-4-8-3 0,4 0-15 0,0-3 8 15,-1 0-33-15,4-2-15 0,0-2-32 16,-3-3-35-16,9 0-44 0,-5-5-42 0,-5-3-54 16,4-3-59-16,1-4-57 0,-11 0-63 15,19-7-80-15,-13-3-141 0,-1-5 41 16,1-4-418-16,-9-6-461 0</inkml:trace>
  <inkml:trace contextRef="#ctx0" brushRef="#br0" timeOffset="-51841.07">23950 5604 2876 0,'-30'-4'30'0,"9"1"36"0,-5 3 6 16,6 0 26-16,0 6 2 0,-4 2 0 15,-9 9 20-15,10 0 11 0,0 5 4 0,-7 14 5 16,13-3 9-16,-4 10-1 0,12-2-6 15,2 9-8-15,1 0-7 0,9 2-8 0,10-2-5 16,1 3-2-16,12-9-5 0,8 4-7 16,-1-11-7-16,10-1-5 0,0-7-5 15,14-6-4-15,0-11-2 0,-4-6-10 0,1-6-9 16,12-6-6-16,7-8-10 16,-9-4 3-16,13-12-7 0,-7-2-5 0,-14 4-2 15,-9-4-3-15,-4-7-35 0,-3 3-30 16,-13-3-33-16,0 3-38 0,-11 6-24 0,-2 5-30 15,-5 2-16-15,-2 8-18 0,-1-2-31 16,-1 5-35-16,-2 4-21 0,-3-1-19 0,0 2-40 16,0 7-56-16,0 0-116 0,-11-7 21 15,11 7-263-15,0 0-247 0</inkml:trace>
  <inkml:trace contextRef="#ctx0" brushRef="#br0" timeOffset="-43974.42">13469 13697 2179 0,'3'-7'-24'0,"2"0"20"0,-2-2 12 15,0 1 12-15,-3 8 17 0,3-11 6 0,-3 3 8 16,0 8 8-16,3-10 8 0,1 6 0 16,-4 4-2-16,3-11 1 0,-3 11-7 0,0 0 7 15,0 0-3-15,0 0-4 0,-7-14-3 16,7 14-8-16,0 0 6 0,0 0 6 16,0 0-8-16,0 0-4 0,0 0 1 0,0 0-12 15,0 0-10-15,0 0 0 16,0 0-3-16,-39 17 3 0,25-15-1 0,4 5-7 15,10-7-6-15,-27 7-5 0,18-1 10 16,-5-1-17-16,-2 2 17 0,2-1-4 0,-2 1-6 16,-5 1 0-16,8-1 0 0,0-3-5 15,-4 4 2-15,0-2 4 0,4 1 1 0,-4 1-5 16,4-1 1-16,-4-1 4 0,1 1-2 16,10 0 1-16,-5 1-1 0,-5 2-3 15,2-1 4-15,1 4 10 0,2-1-12 16,2 1-2-16,2-1 6 0,4 4-6 0,0-1 16 15,0 0-6-15,6 2 1 0,-6-5-1 16,6 5 4-16,3 0-9 0,1-3 20 16,7 4-1-16,-8-3 7 0,7 2-1 0,1-6 7 15,2-3 3-15,8 6 6 0,2-11 3 16,-2 1-3-16,-2 0-1 0,5 2-2 0,3-4-5 16,0 4 3-16,7-6-4 0,-14 3 5 15,4-2 1-15,3 2-7 0,-6 0 4 16,3-2-8-16,-5 3 2 0,5 0-8 0,3-1-2 15,-10 3 5-15,4 2-2 0,2 3 2 16,-3 2 0-16,-2 2 3 0,-2-4 12 16,-5 10 1-16,-1-6 3 0,-10 3 0 0,1-1 1 15,-4 4-1-15,0-2-3 0,-7 3-1 16,-6-5-3-16,3 4-8 0,-4-3-1 16,1-1-4-16,0-2-6 0,0-5 0 0,-1 1-6 15,-9 1-4-15,6-5-6 0,1 0-24 16,-4-4-28-16,-1 1-28 0,5 0-47 0,16-4-40 15,-27 2-44-15,13-4-41 0,1-3-46 16,4-1-58-16,-2-1-79 0,5-4-128 16,2 3 30-16,1-5-347 0,3-2-351 0</inkml:trace>
  <inkml:trace contextRef="#ctx0" brushRef="#br0" timeOffset="-43357.11">13869 13691 2503 0,'0'-8'-21'0,"8"-3"22"0,-5 1 23 15,3 0 34-15,1-5 17 0,-1 3-5 0,5-8 13 16,2 2 2-16,-4 1 21 0,9-1-6 16,-2 0 9-16,4 4-4 0,-6-1 3 15,2 5-14-15,-2-1 1 0,2 2 6 0,1 6 5 16,-4-3 4-16,4 6-3 0,-17 0 7 15,33 4 6-15,-13 1 2 0,-6 4 2 16,2 4 5-16,7 2-1 0,-5 0-1 16,1 8-5-16,-2-1-1 0,-1 3-7 0,1 3 6 15,-4-1-7-15,4 1 9 0,-7 1 3 16,10 11-13-16,-10-5 3 0,-4-4-19 0,8 1-6 16,-7-2 1-16,-1 2-19 0,1-4 7 15,-3 1-19-15,6-4 0 0,-7 4 1 0,0-8-18 16,0-3-13-16,8 6-7 0,-8-8-14 15,7 0-35-15,-10-1-29 0,3-4-27 0,-3 0-31 16,7-1-30-16,-7 0-39 16,0-10-44-16,-7 8-51 0,7-8-23 0,0 0-29 15,0 0-14-15,0 0-6 0,-30-14-9 16,14 7 17-16,2 0 39 0,-2-4 33 16,-11 4 31-16,10-3 46 0,-7 1 39 0,5 3 46 15,2 5 40-15,-7-5 46 0,5 3 38 16,2-1 35-16,-2 0 33 0,1 0 29 0,5 1 26 15,3 2 22-15,0-5-1 0,0 1 0 16,10-2-9-16,-3-3-9 0,10-4 0 0,-4 0-4 16,10-1-6-16,4-7-6 15,7-3-10-15,-5 1-13 0,4 3-12 0,1-2-8 0,12-4-8 16,-9 4-5-16,0 3-4 16,0 2-11-16,-8 4-5 0,5-1-9 0,-7 7-4 15,-1-2-12-15,1 3-24 0,-4-1-34 16,0 2-37-16,1 2-46 0,-1 1-43 15,-6-1-42-15,3-2-31 0,-4 4-28 0,-6 2-48 16,10-7-32-16,-10 7-118 0,4-6-8 16,-4 6-253-16,0 0-211 0</inkml:trace>
  <inkml:trace contextRef="#ctx0" brushRef="#br0" timeOffset="-40589.17">12906 15202 2176 0,'-10'-15'119'0,"-7"2"33"16,4 1 7-16,10-1 27 0,-4 4 14 16,0 2 2-16,4-2-1 0,3 9-19 15,-6-9-15-15,6 9-17 0,0 0-14 0,0 0-9 16,0 0 2-16,0 0 3 0,-7 26-18 16,17-8-8-16,3 3-7 0,-6 8-11 0,9 17-11 15,-5-2 3-15,12 6-12 0,-3 0-3 16,-7 0-10-16,4 3-9 0,-4-3-6 0,4-4-13 15,-1-4-24-15,1-8-41 0,-4-6-57 16,-2-6-57-16,-2-1-62 0,-2-6-70 0,7-5-64 16,-5-3-75-16,-2-4-144 0,-7-3 47 15,20-3-380-15,-7-8-381 16</inkml:trace>
  <inkml:trace contextRef="#ctx0" brushRef="#br0" timeOffset="-40339.92">13516 15024 2729 0,'0'-27'116'0,"3"7"22"0,-3 2 29 16,0 4 18-16,-3 3-3 0,3 11-4 15,-3-12-16-15,3 12-15 0,0 0 1 16,0 0 16-16,0 0-1 0,0 0-4 16,19 33-15-16,-5-8-12 0,-1 4-8 0,1 14-11 15,-1 4-18-15,1 3-7 0,2 0-8 16,-2 3-10-16,2-6-2 0,-2 3-18 0,5-4-29 15,-5-14-47-15,6 11-50 0,0-14-61 16,-7-4-74-16,4-8-74 0,3-3-61 0,-4-7-96 16,5 1-153-16,-5-5 40 0,4-6 64 15,4-5-346-15,6-5-321 0</inkml:trace>
  <inkml:trace contextRef="#ctx0" brushRef="#br0" timeOffset="-39774.39">15156 14916 2483 0,'0'0'45'0,"14"-8"18"0,-14 8 11 15,6-11 17-15,-6 11-14 0,0 0 5 0,4-10 7 16,-4 10-14-16,0 0-3 0,0 0-8 16,0 0 9-16,0 0-16 0,0 0-2 0,0 0 4 15,0 0-11-15,0 0-19 0,-44 18 9 16,24-7-18-16,3 0 3 0,-5 3 6 15,-2 3 2-15,-6 2-8 0,3-1-4 0,4 3 4 16,-1 0-9-16,-2 1-11 0,-11 9 11 16,0-5-4-16,7-2 3 0,-3 6 0 0,9-10-6 15,2-2-5-15,5-3 10 16,4-4-3-16,-1 0 22 0,1-4 12 0,-1 1 17 16,4-3-4-16,4 0 11 0,6-5 3 15,0 0 6-15,0 0-7 0,-30-8-2 0,30 8 0 16,-14-14 3-16,8-1 0 0,-1-2 3 15,7-1-5-15,-3-10-1 0,6-8 10 16,-3-3-2-16,10-15 5 0,-7 0 1 0,8 0 5 16,-8 1 7-16,3 3 11 0,1 10 20 15,-1 5-1-15,2 10 13 0,-5-6 11 16,0 9-19-16,-3 4-4 0,3 0-18 16,-3 10-3-16,4-5-13 0,-4 13-5 0,6-5-11 15,-6 5 17-15,0 0 10 0,21 32-1 16,-15-7 12-16,11 18 7 0,7 7-7 0,-5 0-5 15,-5 1-2-15,2 5-3 0,14 9-6 16,-13-12-11-16,6-2-9 0,0-1-3 0,1-1-10 16,-4-2-1-16,3-7-14 0,0-1 4 15,-10-6-14-15,8-8-21 0,-7-8-27 16,-8 0-31-16,0-5-48 0,1-5-53 0,4 1-52 16,-5-3-56-16,0-4-68 0,-6-1-73 15,0 0-77-15,0 0-83 0,0 0-131 0,10-11-35 16,-10 11 81-16,0-14-622 15,0 14-719-15</inkml:trace>
  <inkml:trace contextRef="#ctx0" brushRef="#br0" timeOffset="-39375.06">12840 16390 3626 0,'-30'12'-18'0,"6"-4"21"15,0-1 32-15,12-4 27 16,2 1 16-16,10-4 0 0,-14 6 4 0,14-6 17 16,0 0 11-16,47-24 19 0,26-5 15 15,30-8 4-15,44-16 0 0,36-14 3 0,10-4-16 16,18-1-10-16,65-35-11 0,-45 29-16 15,58-24 4-15,-72 27-15 0,-7 0-11 0,-6 8-1 16,-25 6-6-16,-29 9-4 0,-9 2-10 16,-45 17-8-16,-20 5-5 0,-19 12-11 15,-16 3-3-15,-11 3 1 0,-8-1-4 16,-1 7-17-16,-8-1-17 0,-3 0-19 16,0 0-28-16,0 5-39 0,-10 0-30 0,10-3-33 15,-10 3-43-15,0 0-39 0,0 0-32 16,0 0-26-16,-6 18-34 0,6-18-42 0,0 0-70 15,-14 10-95-15,11-7 49 0,3-3-335 16,-13 4-311-16</inkml:trace>
  <inkml:trace contextRef="#ctx0" brushRef="#br0" timeOffset="-37091.5">15276 16024 2551 0,'-13'-25'170'16,"9"3"30"-16,4-3 30 15,-3 4 20-15,-4 2 21 0,4 5 10 0,-3-3 1 0,2 6-11 16,1 1-15-16,0-1-21 0,3 11-17 15,0 0-3-15,0 0 10 0,0 0 10 16,0 0-12-16,0 38-4 0,10-8-11 16,-7 5-13-16,10 15-12 0,-3 4-12 0,3 0-18 15,-3 1-15-15,7-3-11 0,-4 1-10 16,1-3-14-16,2-3-9 0,1-4-13 0,-4-8-9 16,1-7-11-16,-8-6-7 0,4-2-19 15,-2-4-17-15,-2 1-15 0,0-5-20 16,1 1-28-16,-7-6-49 0,0-6-63 0,0-1-57 15,0 0-55-15,0 0-65 0,0 0-83 16,0-26-70-16,-7 6-90 0,4-9-152 0,-3-3 39 16,-5-15 85-16,1-7-589 0,1-4-658 15</inkml:trace>
  <inkml:trace contextRef="#ctx0" brushRef="#br0" timeOffset="-36324.92">13020 12877 3419 0,'-7'-25'-54'0,"3"6"41"0,4-5 34 15,0 5 28-15,0 1-2 0,0 5 34 16,0-1 7-16,0-4 3 0,-3 7 12 0,3-3-11 15,0 7-12-15,0 7-8 0,0 0 2 16,7-12 20-16,-7 12 14 0,0 0 12 0,23 26 0 16,-17-8 8-16,2 5 0 0,5 7-5 15,-7 2-2-15,11 14 3 0,-4 1-12 0,-2-2-13 16,-2-5-3-16,-2-3-11 0,-4-5-10 16,0-4 10-16,5 0-16 0,-5-6-13 15,7 3 0-15,-7-7-14 0,0-3 0 16,0-1-6-16,2-1 1 0,1-2-7 15,-3-7 11-15,-3-4-16 0,7 10-15 0,-7-10-17 16,6 0-32-16,-6 0-49 0,0 0-49 16,24-7-63-16,-18 0-63 0,1 1-66 0,0 1-54 15,0-2-48-15,-1 0-145 0,0 1-9 16,5 1 56-16,-11 5-371 0,13-7-381 0</inkml:trace>
  <inkml:trace contextRef="#ctx0" brushRef="#br0" timeOffset="-33837.22">14179 16437 2624 0,'-16'5'8'0,"6"-2"18"15,10-3 17-15,-23 3 11 0,23-3 15 0,-11 4 8 16,11-4-12-16,0 0 8 0,0 0-3 16,-16 3-2-16,16-3-9 0,0 0 1 0,0 0 11 15,0 0-23-15,0 0 11 0,0 0-20 16,0 0 1-16,0 0 0 0,0 0-3 15,0 0 6-15,0 0-7 0,0 0-10 0,53-15-5 16,-33 10 8-16,0-3 4 0,-4 4-7 16,8-2-2-16,-7 1-5 0,2-1 4 0,-2 2 6 15,1 0-8-15,-9-2 3 16,-9 6 3-16,24-5-6 0,-8 5 0 0,-16 0-9 16,17-6 19-16,-17 6-7 0,23 0 13 15,-23 0-1-15,0 0 6 0,23 6 13 16,-23-6 8-16,14 11 5 0,-7-7 11 0,-1 6 10 15,4 1 13-15,-3 1 8 0,-4 5-3 16,1 1 0-16,-1 2 5 0,-3 0-2 0,3 5-5 16,-3 2-9-16,3-4-2 0,-3 4-15 15,-3 1-2-15,6-3-1 0,-3 0-15 16,0-5 4-16,0 1-15 0,0 0 8 0,4-3-16 16,-1-1-9-16,-3-2-6 15,3 0 10-15,-3-2-10 0,0-1-5 0,-3-2 11 16,3-10-21-16,3 18-3 0,1-8-6 15,-4-10-32-15,7 18-39 0,-7-18-47 0,3 7-60 16,-3-7-56-16,3 10-70 0,-3-10-64 16,10 2-69-16,-10-2-118 0,0 0-31 0,0 0 36 15,0 0-420-15,0 0-445 0</inkml:trace>
  <inkml:trace contextRef="#ctx0" brushRef="#br0" timeOffset="-33574.25">14389 16855 2881 0,'-16'5'77'0,"5"-3"23"0,11-2 21 16,0 0-7-16,-22 0 16 0,22 0 8 16,0 0-10-16,0 0-11 0,-14-10 0 0,14 10-7 15,6-15-6-15,5 5-7 0,2 0-9 16,7-5-4-16,7-6-8 0,0 2-9 0,13-8-5 16,-1 2-2-16,-2 5-13 0,-14 3-3 15,17-7-2-15,-13 6-5 0,3 7-2 0,0-3-6 16,-6 3-3-16,-12 3-8 0,2 1-5 15,-1 0-25-15,-2 1-28 0,-1 1-21 16,-10 5-15-16,16-10-44 0,-9 7-27 0,-7 3-38 16,13-9-45-16,-13 9-48 15,3-10-57-15,1 4-110 0,-4 6-49 0,0-9 41 16,0 9-257-16,0 0-202 0</inkml:trace>
  <inkml:trace contextRef="#ctx0" brushRef="#br0" timeOffset="-32573.23">13716 16687 2301 0,'-26'-20'249'16,"9"2"17"-16,4 4 24 0,-1 2 12 15,4 1-7-15,0 1-25 0,3 3-11 16,1 2-38-16,6 5-16 0,0 0-1 0,0 0 21 16,-7 27-8-16,14-4-14 0,-1 7-2 15,11 17-29-15,7 3 0 0,-5 3-13 0,2 4-11 16,5 8-14-16,-6-9-7 0,0-6-12 16,-3-3-9-16,-4 0-9 0,8-4-14 15,-12-11-5-15,1-4-12 0,-4-6-2 0,5-4-13 16,-8-1 2-16,0-4-12 0,4-5-26 15,-7-1-36-15,0-7-36 0,0 0-72 0,0 0-49 16,0 0-42-16,0 0-56 0,0 0-60 16,0 0-69-16,0 0-72 0,0-32-110 0,3 21-79 15,0 1 60-15,5-5-561 16,-8 2-633-16</inkml:trace>
  <inkml:trace contextRef="#ctx0" brushRef="#br0" timeOffset="-31290.02">15343 17702 3491 0,'-10'-28'102'15,"0"6"43"-15,3 1 30 0,-3 7 25 0,4 2 28 16,-1 2-9-16,3 0 3 0,4 10-34 16,-10-8 6-16,10 8 28 0,0 0-3 15,0 0 3-15,4 37-9 0,-1-14-11 0,4 10-16 16,3 3-15-16,-4 18-16 0,1-4-12 15,10 2-16-15,-4 3-13 0,1-2-11 0,-1 0-13 16,7-3-7-16,-1-3-30 0,5-5-36 16,-7-9-41-16,-4-4-67 0,4-4-75 0,-7-7-50 15,4 0-66-15,-8-4-44 0,7-3-51 16,-7-4-49-16,2-7-58 0,-8 0-120 16,0 0-45-16,19-11 56 0,-12 0-511 0,0-4-574 15</inkml:trace>
  <inkml:trace contextRef="#ctx0" brushRef="#br0" timeOffset="-31040.82">15773 17749 3269 0,'0'-14'49'15,"-4"-1"38"-15,1 1-3 0,3 3 4 16,10-4 11-16,-7 2-2 0,8-2 4 0,-2-2 1 16,15-4 0-16,-8 9-2 0,8-3-5 15,-7 2-9-15,-1 6-5 0,14 2-6 16,-10 3 2-16,4 4-1 0,-1 6-5 0,3 2-7 15,1 8 0-15,-3 4-8 0,9 7-3 16,-3 7-5-16,-11 3-6 0,8 1 2 0,-7 1-7 16,1 2-10-16,-8 1-7 15,1-1-26-15,-5-5-45 0,4 6-44 16,-2-9-38-16,-8-6-53 0,7 2-42 0,-7-6-39 16,-3-7-32-16,0 1-34 0,-6-4-66 15,-1-2-74-15,-4-1 15 0,5-2-313 0,-10 1-260 16</inkml:trace>
  <inkml:trace contextRef="#ctx0" brushRef="#br0" timeOffset="-30887.99">16109 18285 2252 0,'-20'2'27'0,"20"-2"21"16,0 0 37-16,-26-6 8 15,26 6-12-15,0 0 2 0,-7-7-4 0,7 7-20 16,0 0 6-16,0-18-11 0,0 18-11 0,20-17-20 16,1 5-33-16,-5-1-40 15,4-2-47-15,4-4-55 0,-2-5-69 0,-2 3-137 16,14-12-60-16,-7 12-156 0,3-12-74 15</inkml:trace>
  <inkml:trace contextRef="#ctx0" brushRef="#br0" timeOffset="-30705.19">16489 17692 1859 0,'0'-15'210'0,"-3"2"35"0,3 4 30 16,0-4 16-16,0 13 8 0,0-12 13 16,0 12-6-16,0 0-5 0,-3-13-23 15,3 13-35-15,0 0-17 0,0 0-27 16,0 0-16-16,0 0-28 0,-4 43-9 15,8-18-19-15,2 10-3 0,2 1-42 0,1 13-77 16,7 1-58-16,1 0-67 0,7-6-68 16,-5 2-77-16,5 1-62 0,0-8-68 0,-1-10-105 15,-10-4-96-15,4-8 48 0,-7-5-430 16,7-2-454-16</inkml:trace>
  <inkml:trace contextRef="#ctx0" brushRef="#br0" timeOffset="-29490.21">17153 17817 2975 0,'3'-25'127'0,"7"0"32"0,-6 7 19 16,-1 4 8-16,-3 2 2 0,0 1-6 0,3 1-15 15,-3 10-18-15,-3-13-16 0,3 13-12 16,0 0-5-16,0 0 11 0,0 0-2 0,30 38-3 16,-20-17 5-16,3 8-18 0,-6 4 1 15,6 13-14-15,0 3-13 0,-2 1 10 16,2 0-10-16,-7-10-25 0,5 7 10 0,-5-9-11 15,4-6 4-15,-7-2-23 0,0-2 0 16,5-3 1-16,-2-8 0 0,1-2-3 0,-4 0-1 16,0-2 8-16,-3-4 28 0,0-9-3 15,0 0-10-15,0 0 3 0,0 0-7 16,0 0 0-16,-13-44-26 0,-1-2 17 0,1-5-21 16,-7-20 14-16,4-7-7 15,2 16-17-15,1-13 5 0,0 15 1 0,6 6-13 16,-3-2 11-16,10 3-12 0,-10 1 7 15,10 13 3-15,4 3-7 0,2-2-4 0,1 6 3 16,3 0-3-16,3 7-7 0,11 2-9 16,-8 6 8-16,4 12 1 0,-4 2 0 0,8 6 9 15,9 9-8-15,-6 6 13 0,9 17-14 16,5 5 11-16,-1 14-6 0,-13-5 13 16,9 15-13-16,-9-16 16 0,-7 4-6 0,6-4-1 15,-6 2 0-15,4-8 8 0,-8 1-7 16,-2-14 10-16,-8-5-9 0,7-5 3 15,-2-5 26-15,-8 0 14 0,0-10 1 16,-3-4-3-16,0 0-8 0,0 0-6 0,0 0-6 16,-9-32 0-16,-5 7-10 0,-16-19 0 15,-3 1-13-15,6 0-7 0,0 4-4 0,4 11-4 16,-10-5-4-16,13 10-10 0,-4 8-14 16,8 5-6-16,-4 6 2 0,-1 0-11 15,5 8-3-15,16-4 15 0,-33 13-12 0,22-1 3 16,-5 2 8-16,7 4-1 0,1 2-5 15,-2 3-2-15,10-2 13 0,-3-3 8 0,3 3-16 16,3-2 3-16,4-2 9 0,7 1 2 16,-1-5 7-16,4-5-6 0,2-5 8 15,8-2-3-15,3-5 10 0,-3-2 5 16,6-9-4-16,14-4-3 0,-7 1 1 0,3-9 9 16,-7 2-11-16,2 7 9 0,-8 3 2 15,-3 0 4-15,-5 2-3 0,2 1 1 16,-4 6-4-16,3-1 3 0,-3 3 6 0,-3 1-5 15,6 6-8-15,-3 1 13 0,0 3 2 16,0 4-8-16,0 2-3 0,7 6-10 0,-8 2 15 16,-2 4-5-16,4 0 6 15,-5 3 2-15,-2-3-3 0,-1-3 3 0,1 6-6 0,-5-9 5 16,1 1-8-16,-4-2 24 0,5-3-15 16,-8 0-8-16,7-5 20 0,-4-3-21 15,-6-7 1-15,8 8 11 0,-8-8 3 16,0 0-6-16,0 0-2 0,0 0-4 15,-14-40-7-15,11 22 4 0,3-7-2 0,-3-3 3 16,6-1-4-16,3-6 12 0,5-13-15 16,2 0-7-16,4 4 10 0,6-2 14 0,-3 3-9 15,0 4-9-15,-4 7 8 0,1 9-3 16,0-2 7-16,-7 11-15 0,3-3 6 16,-3 10-8-16,1 3 2 0,1 4 12 0,-12 0-6 15,24 10-1-15,-11 2-3 0,-7 2 9 16,5 10-5-16,-1 1 11 0,-1 1 2 15,5 5-7-15,-1 2 13 0,-5-5-2 16,-2-3-12-16,4-3 0 0,-1-3-6 0,2-2 1 16,-4-3 10-16,2-7 10 0,2-3-11 15,-11-4-10-15,0 0 9 0,30-14 0 0,-20-4 7 16,3-1-16-16,0-12 14 0,0-13-15 16,1-1 8-16,-11 2 3 0,4 11 4 15,-4-1-2-15,0 5-8 0,1 2 0 0,-1 1 0 16,0 7 7-16,-3 3 9 0,4 2-17 15,-4 6-2-15,0 7 2 0,0 0 4 0,0-14 13 16,0 14-5-16,0 0 1 16,0 0 22-16,0 0 5 0,26 39 7 0,-12-19 19 15,2 2-4-15,11 14 1 0,-4 1 2 16,11 5-7-16,-8-5-1 0,8 9-4 0,-11-7-5 16,4 1-6-16,0-2-6 0,-11-5-42 15,-2-12-49-15,-8 3-74 0,4-9-66 16,-3 4-62-16,-4-2-47 0,-3 0-63 0,-7-3-65 15,-2 1-86-15,-12-3-165 0,5 4 60 16,-14 2 56-16,-14 7-505 0,-5-3-548 0</inkml:trace>
  <inkml:trace contextRef="#ctx0" brushRef="#br0" timeOffset="-29223.45">17663 18692 3393 0,'-30'20'269'0,"10"-8"42"16,3 1 10-16,4-5-9 0,13-5-8 15,0-3-9-15,0 0-11 0,109-38-10 16,2 5-10-16,29-17-20 0,9 0-13 0,15-3-11 16,9 2-27-16,-6-2-13 0,6 0-16 15,-12 3-17-15,-8 6-19 0,-47 8-25 0,-3 1-28 16,-19 3-25-16,-24 7-27 0,-3 3-24 16,-11 4-25-16,-16-2-18 0,-10 8-49 0,1-5-23 15,-15 9-46-15,-3-1-35 16,-3 1-22-16,0 8-32 0,-6-7-21 0,6 7-26 15,-17-4-36-15,17 4-34 0,-13 3-47 16,13-3-66-16,-24 4-128 0,11 0 24 16,6 4 54-16,-3-2-416 0,4 1-425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30T20:49:34.0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1440 2175 2146 0,'3'-15'-53'16,"-9"5"23"-16,2-1 29 0,4 11 22 0,-4-14 23 15,4 14 8-15,-3-12 4 0,3 12-4 16,-3-11-5-16,3 11-2 0,0 0-12 0,0 0 1 15,0 0 4-15,0 0-1 0,0 0 7 16,3 50 30-16,4-25-6 0,0 8-2 16,12 9 1-16,1 1 7 0,4 0-14 15,-8-14 9-15,17 4-10 0,11-6-13 16,-1-15 38-16,8-9 9 0,42-20 1 0,13-16-1 16,21-30-10-16,7-2 1 0,2-7-10 15,4-3-9-15,-13-3-9 0,3-1 0 16,-20 4-2-16,-27 20-8 0,0-4-9 0,-13 8-1 15,-2 2 2-15,-25 16-6 0,-1 0-3 16,-8 13-6-16,-11 2-18 0,-6 3-28 0,0 5-51 16,-7 6-23-16,-3 1-24 0,-1 0-30 15,-6 3-36-15,0 0-46 0,0 0-48 16,0 18-94-16,0-18-114 0,-6 17 50 16,-1-9-160-16,3 2-98 0</inkml:trace>
  <inkml:trace contextRef="#ctx0" brushRef="#br0" timeOffset="5799.92">14049 857 1783 0,'-16'-11'53'0,"2"4"20"16,1-2 18-16,-4-1 16 0,-2 0 3 0,-1-4-11 15,-4 3 0-15,5 3-14 0,-5 1-7 16,7 1-2-16,-13 2-7 0,6 1-13 0,2 3-3 16,-5 3-12-16,0 1-3 0,-3 12-3 15,3 0-7-15,4 5 3 0,-3 14-9 16,-4 2 4-16,6 1 6 0,7 6-14 16,8-5 2-16,5-4 5 0,1-3-10 0,6 1 8 15,1-5-12-15,-1-3 4 0,3-3 4 16,5 0-6-16,2-4 3 0,-7-5-4 15,8-5 9-15,2 1-1 0,5-7 8 16,-5-2-9-16,7-7 8 0,7-5-6 0,-3-6 3 16,10-10 4-16,-4-4 3 0,0-1-2 15,-6-6 25-15,3 1 8 0,-13-2-14 16,7 1 0-16,-11 7 21 0,-4 7 12 16,2 3 4-16,-5 1 9 0,1 7 3 0,-4 2-3 15,-3-1-10-15,6 2-11 0,2 4-11 16,-8 7-9-16,3-9-7 0,-3 9 0 15,0 0-7-15,0 0-1 0,27 22-9 0,-21-10-2 16,7 6-3-16,1 7 0 0,-1 3-2 16,0 1-1-16,4 2 0 0,10 6-4 15,-14-2 2-15,4-7 1 0,-4-2-1 0,1 3-1 16,2-4 2-16,-2-5-1 0,-5-2-27 16,1-1-45-16,4-5-48 0,-8 1-51 15,1-4-52-15,-1-2-57 0,2-1-89 0,-8-6-192 16,16 0-9-16,-16 0 50 0,17-14-271 15,-4 1-262-15</inkml:trace>
  <inkml:trace contextRef="#ctx0" brushRef="#br0" timeOffset="6766.68">16479 777 2281 0,'-9'-13'55'0,"2"4"34"15,3 0 32-15,-2 1 16 0,-1 0 9 16,1-2 23-16,2 0 18 0,4 10 5 16,-7-14 6-16,7 14-9 0,-3-11-14 0,3 11-18 15,-10-5-16-15,10 5-19 0,0 0-21 16,0 0-4-16,0 0-11 0,0 0-11 16,0 0-6-16,0 34-4 0,3-10-10 0,7 1-5 15,-3 8-5-15,3 17-3 16,3 0 0-16,-2 6-3 0,-2 2-3 0,1-4 2 15,4 7-6-15,-1-9-2 0,1 3-5 16,-8-5 3-16,7 0-8 0,1-7 0 0,-4-5-6 16,4-12 9-16,-8-2-5 0,4-5 3 15,-4-5 6-15,8 0 25 0,-1-4 18 16,1-3 4-16,2-4 16 0,-16-3-15 0,33-10 0 16,-6-3-8-16,3-5 1 15,3-14-15-15,4-4-8 0,-4-3 3 0,-3 2-13 0,-10-6 6 16,-2 11-4-16,-9 1-5 15,-2 6-9-15,-1 3 0 0,-6 1-24 0,0 5-29 16,-10 0-30-16,4 4-21 0,-11 2-21 16,1 3-22-16,-8 4-24 0,4 1-20 0,-7 2-37 15,1 2-27-15,-1 4-31 0,-3 1-27 16,7 0-31-16,2-2-38 0,2 2-37 16,5-1-116-16,8-5-22 0,3 5 66 0,3-6-237 15,0 0-197-15</inkml:trace>
  <inkml:trace contextRef="#ctx0" brushRef="#br0" timeOffset="7716.52">20019 825 2071 0,'-17'-12'47'0,"-5"-1"17"16,1 1 21-16,5-1 9 0,2 2 6 15,-2 7-2-15,-4-4-4 0,0 2-3 0,3-1-3 16,-6 7-14-16,-4 0-9 0,0 6 3 15,-3 4-9-15,-16 12-1 0,-1 3-6 0,4 8 4 16,10 3-10-16,-1 7 7 0,8 6 3 16,5-2-3-16,2 3-2 0,5 0-11 15,14-10-5-15,0-5 16 0,3 0-12 0,8-5 4 16,5-3-3-16,4-2-4 0,7-6-1 16,7-2 0-16,2-5-12 0,0-2 4 0,7-6-4 15,-8-1 3-15,-2-3-3 0,0-3-6 16,-3-1-39-16,3-1-31 15,-10 0-39-15,4 0-44 0,-7-1-46 0,-3 2-50 16,-4-1-72-16,-3 0-162 0,1 0-16 16,-11 5 54-16,6-6-123 0,-6 6-53 0</inkml:trace>
  <inkml:trace contextRef="#ctx0" brushRef="#br0" timeOffset="9083.14">13693 2107 1641 0,'-7'-5'45'0,"-3"-5"26"0,4 0 9 16,-1 3-1-16,7 7 10 0,-3-15 3 15,3 5-10-15,0 10-8 0,0-18-3 16,3 3-5-16,7 3-4 0,0-5-2 0,3 0-9 16,4 3-4-16,3 2 1 0,-7 2-2 15,4 0-11-15,10-1-2 0,-8 2 3 16,8 0-3-16,-4 2 1 0,1 6 1 16,3-2-2-16,-5 3-4 0,2 3 0 0,3 1 9 15,-7-1-4-15,-1 4 5 0,5 5 5 16,-4-1-8-16,3 3 17 0,-6-1 3 15,0 5 6-15,3 0-5 0,-7 1 7 0,0 1-2 16,-6 3 0-16,4-3 13 0,-5 5 1 16,-3-3-3-16,4 3 2 0,-1 0-4 0,2 0-6 15,-8-3-4-15,0-1-3 16,3 4-2-16,-3-3-9 0,0-2 1 0,0-1-6 16,-3 2-5-16,-2-3-3 0,5-1-2 15,-3 1 0-15,3-6-19 0,0 1-29 16,3-1-37-16,-3-2-30 0,0-10-29 0,0 15-24 15,-3-9-47-15,3-6-50 0,-6 4-54 16,6-4-38-16,0 0-86 0,0 0-71 0,-27-21 38 16,17 13-147-16,-3-1-92 0</inkml:trace>
  <inkml:trace contextRef="#ctx0" brushRef="#br0" timeOffset="9299.67">13932 2339 1752 0,'0'0'51'0,"-19"-4"33"15,19 4 20-15,-14-3 12 0,14 3 18 0,0 0-8 16,-3-7-9-16,3 7 2 15,0 0-9-15,0 0-7 0,0 0-11 16,27-25-8-16,-10 13-12 0,9 1-4 0,4-3-8 16,4-3-2-16,12-2-11 0,-3 2 11 15,1-4-17-15,2 2 0 0,1-5-11 0,-7 10 2 16,-7-1-8-16,-6 3 8 0,0 3-21 16,-7 1-24-16,3 0-30 0,-9 3-32 15,2-3-35-15,-6 5-23 0,0-1-33 0,3 1-28 16,-2 1-41-16,-5-1-40 0,-6 3-124 15,13-6-255-15,-13 6-151 0</inkml:trace>
  <inkml:trace contextRef="#ctx0" brushRef="#br0" timeOffset="10182.84">16466 2121 1980 0,'-13'-14'91'0,"6"2"21"16,-3-1 37-16,3 1 4 0,1 2 27 0,-1 2 14 15,4-2 7-15,-4 3 9 0,7 7-3 16,-7-14-14-16,7 14-11 0,-3-8-15 15,3 8-20-15,0 0-14 0,0 0-18 0,0 0-10 16,0 0-8-16,0 0-1 0,-13 26 5 16,16-5-1-16,-3 4 4 0,3 0-7 0,1 10-7 15,-1 0-6-15,0 2-5 0,-3 16-12 16,7-2 0-16,0-5-2 0,-7 8-6 16,3-11-9-16,0-5-37 0,1-1-43 15,2-5-46-15,1 4-44 0,0-11-58 0,-4-3-46 16,-3-5-47-16,7 0-37 0,-4-9-62 15,0-4-92-15,-3-4-122 0,0 0 52 16,17-21-330-16,-4 5-345 0</inkml:trace>
  <inkml:trace contextRef="#ctx0" brushRef="#br0" timeOffset="10482.84">16936 2152 2567 0,'13'-20'72'0,"1"8"21"15,-1-3 6-15,1 5-4 0,2 0 4 0,1 5-14 16,-1-4-4-16,8 5-19 0,-1 0 6 15,4 8-16-15,3 4-6 0,0 9 11 16,-4 1-2-16,8 11-3 0,-4 3-3 0,-1 10 0 16,-12-10 0-16,-7 0-11 0,-2 4 2 15,-5-3-10-15,-6 6 11 0,-11 5-6 16,-10 4-3-16,-6-8 4 0,-3-3-7 16,-7-9 8-16,-3-6-8 0,-1-9 1 0,11-5-3 15,0-8-3-15,3-5-5 0,-10-11-1 16,-4-9-11-16,1-2 7 0,10-5-4 15,0-3-6-15,9 4-11 0,11 4-7 0,6 0-5 16,-3-6-32-16,7 8-38 0,6-3-50 16,7 2-37-16,10 1-52 0,7-13-61 0,13 5-85 15,7 4-125-15,2 8 43 0,11 6-187 16,3 1-139-16</inkml:trace>
  <inkml:trace contextRef="#ctx0" brushRef="#br0" timeOffset="11266.22">20046 2155 1996 0,'0'0'137'0,"24"0"29"0,-24 0 10 16,0 0-11-16,0 0-15 0,0 0-8 15,0 0-14-15,16 2-8 0,-16-2-18 16,0 0-14-16,0 0-9 0,0 0-8 16,0 13-11-16,0-13 0 0,-7 12-3 0,7-12-3 15,-12 20 6-15,1-9-16 0,1-3-14 16,-4 3 4-16,5-1-3 0,-7-2-1 0,-2-1-7 15,2 0 0-15,-1-1-4 0,-10-1 8 16,7-1-19-16,-3-1 16 0,0-3-8 16,-4 0-3-16,3-3-9 0,2 1 9 0,2-4 11 15,-1-1-24-15,5 0 10 0,-11-4 0 16,13 3 5-16,-2-5-13 0,2 1 8 0,1-1-9 16,4-5 8-16,1 3-6 15,5-2 17-15,3-1-4 0,-3 0-2 0,6 4-1 16,0-6 9-16,8 0-6 0,-5 2-10 15,7 1 16-15,-5 2-2 0,-2 1-2 16,7 6-1-16,-2 0-1 0,2 3-3 0,-4 0 1 16,-9 5-7-16,41 0-4 0,-22 5-3 15,8 5 10-15,-6 1 7 0,5 7 3 0,11 13 6 16,-4-1 16-16,-13 0 2 0,7 4 14 16,-4 2 3-16,-9-1 3 0,5 1-2 15,-8 0-3-15,-2-5-2 0,-2-2 1 16,-4-4-7-16,-3 3-2 0,0-2-1 15,0-1 0-15,-6 0-8 0,-7 0-1 0,-4 0 0 16,4-4-5-16,-11 0-28 0,-3-2-24 16,-3-5-27-16,0 4-24 0,-6-5-35 0,-1-1-28 15,1-1-36-15,-5-1-44 0,5-3-39 16,-1 3-45-16,-7-5-58 0,11 1-89 16,3-5-110-16,0 6 57 0,0-3-274 0,7-2-258 15</inkml:trace>
  <inkml:trace contextRef="#ctx0" brushRef="#br0" timeOffset="12235.4">2559 5775 2359 0,'-16'4'101'15,"-1"-1"-4"-15,7 0 2 0,10-3-20 16,-17 1 0-16,17-1-14 0,0 0-1 0,-16 6 1 16,16-6-2-16,0 0 14 15,0 0 17-15,0 0 11 0,0 0-1 16,76-10 3-16,-36-2-7 0,28-8-12 0,-2-2-3 15,21-3-15-15,-1-3-2 0,-3 3-7 16,-2 0-18-16,-18 7-54 0,0 1-52 0,-6 2-62 16,-11 5-45-16,-9-1-44 0,-10 4-53 15,-1-4-37-15,-5 0-128 0,-8 1-42 16,-7-1 62-16,-3-1-133 0,-3-1-47 0</inkml:trace>
  <inkml:trace contextRef="#ctx0" brushRef="#br0" timeOffset="12467.72">3306 5147 1642 0,'-3'-18'71'0,"6"6"22"16,-6-1-6-16,3 13-4 0,-4-9-7 0,4 9-2 0,0 0 18 16,0 0 19-16,0 0-10 15,54 16-8-15,-24 1 2 0,0 0-14 0,10 13-1 16,7 2 3-16,9 14 4 0,4 4-12 16,-10 1-8-16,-10 5-7 0,-3 4-1 15,-8 2 2-15,-12-9-3 0,-4-2-6 0,-5 5 0 16,-8-3-10-16,-14 2 1 0,-5-2 1 15,-5-6-11-15,-9-5-31 0,-4 1-27 0,0-3-37 16,-3-8-35-16,0 1-50 0,-4-6-52 16,5-4-81-16,2-3-141 0,4-2-32 15,13-4-198-15,-4-3-147 0</inkml:trace>
  <inkml:trace contextRef="#ctx0" brushRef="#br0" timeOffset="17133.54">18149 4617 2002 0,'0'0'113'0,"-13"-17"18"0,10 7 3 16,0-1 8-16,-8 4 2 0,-2-4 4 0,7 3-17 16,-8 0-6-16,4 3-18 0,1-3-4 15,-9 5-9-15,2 2-12 16,-1-2-16-16,17 3-3 0,-40-3 3 0,23 6-15 16,-2 0 2-16,-5 1-9 0,7 4-5 15,-6 2-1-15,3 1-15 0,6 3 13 0,-2 1-2 16,10-1 4-16,-5 7 5 0,-5 7 0 15,5 4 14-15,11-6 10 0,-3 10 13 0,6 3 4 16,-3 4 9-16,5 10 1 0,1 1 4 16,4 0 4-16,-1-2 0 0,2 1-2 15,-4-6-4-15,5-3-7 0,-1-2-10 0,-1-13-1 16,-4 4-11-16,8-1 4 0,-1-4-8 16,1 0-25-16,-8-9-41 0,7 1-45 15,1-5-43-15,-4 0-25 0,-7-8-36 16,7 0-41-16,-7-3-31 0,-3-4-26 0,0 0-16 15,0 0-9-15,0 0 5 0,0 0 18 16,0 0 15-16,0 0 25 0,-3-25 27 16,-4 14 12-16,4 2 14 0,-3 0 35 0,2-2 27 15,1-4 19-15,3 0 27 0,0-5 7 16,3 2 31-16,4-7 1 0,-1 0 12 0,8-3 12 16,12-9 6-16,-6-1 11 15,7-1 7-15,0 6 1 0,3-2 6 0,-11 8 6 16,5 7-2-16,-7-2 5 0,7 1 0 15,-2 0 0-15,2 7-11 0,3 2-3 16,-1 2-5-16,1 0 1 0,3 2-4 0,-4 1-4 16,4 4 4-16,0 3-2 0,3 6 0 15,-3-2 2-15,8 6-7 0,-11 1 1 0,6 3 1 16,0 4 2-16,-6 1 0 0,-1 2-9 16,11 7 0-16,-14-6 4 0,-3 0 0 15,-7-2-5-15,-6-1-2 0,6 2 4 0,1 0-2 16,-4-4 1-16,-7-2-5 0,0-3 4 15,1 1-2-15,-1-3-1 0,-3-1 9 0,0-9 5 16,-7 11 11-16,7-11-1 16,-16 5 4-16,16-5 2 0,0 0 12 0,0 0 4 15,-37-16 10-15,27 9-5 0,0-5 0 16,3-1-7-16,-3-6 1 0,7 1 1 16,-3-6 2-16,2 8-10 0,11-9 3 0,-1 2 0 15,4-2-14-15,7-2-1 0,10-7-7 16,9 2-3-16,7 6 3 0,1 1-9 0,10 7 2 15,-18 5-6-15,-2 8 1 0,2 5-10 16,-3 3 8-16,4 6-7 0,13 15 6 0,-10 2-3 16,-4 10-1-16,-6 3 3 0,-9 4 1 15,-4 0-3-15,-11-4 0 0,-6-3 3 16,-3-1-2-16,-3 0-6 0,-15 8 6 16,1-1 1-16,-4-15-3 0,5-4 5 15,2-8 4-15,1-10-3 0,-5-3 4 0,21-2-8 16,-26-14-1-16,19-3-2 0,1-4-5 15,6-4-1-15,6-8 8 0,4 1-2 0,-3-3-2 16,13-10-1-16,6-3-2 0,4 4 1 16,0 1-6-16,4 3-9 0,2 5-31 0,5 4-7 15,-5 2-66-15,4 1-66 0,-3 13-51 16,-4 5-53-16,-6 3-54 0,-4 2-77 16,1 2-103-16,-2 6 33 0,-1-3-254 0,2 5-226 15</inkml:trace>
  <inkml:trace contextRef="#ctx0" brushRef="#br0" timeOffset="18650.46">20426 4536 2080 0,'-7'-11'-51'0,"7"-4"47"0,-6-3 24 0,-5-2 36 16,-2 1 28-16,7 2 20 0,-8-2 22 16,4 5 11-16,4 3 2 0,-4-2-3 15,-7 12-26-15,17 1-13 0,-30 12 11 0,3 9 5 16,-9 21-5-16,-7 15-7 0,-1 12-7 15,8 6 0-15,2 13 0 0,14-1-1 0,4 12-9 16,8-2-4-16,5-2-5 0,14 0-8 16,8-3-6-16,5-4-2 0,15-5-4 15,5-11-8-15,2-5 1 0,11-12-23 0,-3-5-39 16,-4-19-56-16,3-6-66 0,-12-13-60 16,-2-5-66-16,-9-7-73 0,4-5-133 0,2-5-34 15,-3-5 57-15,7-10-240 0,-3-7-178 16</inkml:trace>
  <inkml:trace contextRef="#ctx0" brushRef="#br0" timeOffset="18950.91">21073 4828 2118 0,'-7'-21'132'16,"-3"11"11"-16,10 3 24 0,0 7-5 0,-10-15-6 15,0 10 1-15,10 5-15 0,-16-5-13 16,16 5-14-16,-30 5-7 0,13 3-1 0,-4 11-7 16,-1 1 2-16,-16 13 0 15,13 9-6-15,-2 2 0 0,-3 5-5 0,6-2-6 16,4 6-5-16,13-3-7 0,4 1-9 16,0-5-1-16,9 4-6 0,4-10-4 0,7 3-1 15,7-4-8-15,15-7-21 0,1-3-48 16,4-8-49-16,-7-4-60 0,-4-9-74 15,-10-4-53-15,7-8-67 0,-3 0-70 0,-1-3-127 16,1-11 37-16,0-3-320 0,9-8-296 16</inkml:trace>
  <inkml:trace contextRef="#ctx0" brushRef="#br0" timeOffset="19134.12">21517 5070 2396 0,'0'0'71'16,"0"0"22"-16,0 0-5 0,0 0 9 0,-18-13-13 15,18 13-14-15,0-15-5 0,10 5-6 16,1-2-3-16,-2 2-7 0,12-5-10 0,-5 2 3 16,7 1-12-16,-2-1-59 0,1 3-49 15,-4 3-39-15,-6-1-48 0,6 4-40 16,-6-2-36-16,2 1-80 0,-1 3-95 0,-2-2-151 16,-11 4-69-16</inkml:trace>
  <inkml:trace contextRef="#ctx0" brushRef="#br0" timeOffset="19267.56">21556 5204 1633 0,'-17'24'-23'0,"1"-10"12"0,6-2 6 16,6 1 13-16,1-5 9 0,-4 2 6 15,7-10 8-15,0 0-4 0,10 12-2 0,-10-12 1 16,20 3-3-16,4-6-4 0,-24 3-2 16,49-7-7-16,-22-1-53 0,11 1-29 15,1-7-48-15,7-2-419 0,-2-7-43 0</inkml:trace>
  <inkml:trace contextRef="#ctx0" brushRef="#br0" timeOffset="19601.49">22176 4895 1540 0,'14'-16'-22'0,"-4"4"27"15,3-1 27-15,-7 4 9 0,1-1 17 16,3 0 2-16,-3 2-2 0,-1 1-4 16,1 0-3-16,3 1-9 0,-10 6-4 0,0 0-1 15,27 3-2-15,-27-3-3 0,16 15 3 16,-5-2-4-16,-5 1-4 0,4 1-2 0,1 6-1 15,-5-4-3-15,0 3-3 0,4 0-3 16,1-1-2-16,-5-3 1 0,7 0 6 16,1 2 13-16,2-2 14 0,5 6 15 0,-1-3 7 15,-4-1 15-15,4 3 2 0,-7-4 9 16,4 6-5-16,-4-2-10 0,1 0-2 16,2 1 0-16,-6 2 0 0,-3-2-17 0,-7-5 6 15,7 2 0-15,-10-1-16 0,-1 0-9 16,-6 0 15-16,-3-4-18 0,-7 2 8 15,-3-7-32-15,-1 2-32 0,1-4-35 16,-1-1-30-16,5-5-40 0,-1 2-45 0,-4-6-64 16,8-1-81-16,-1-4-161 0,7 1 35 15,4-3-153-15,1 2-90 0</inkml:trace>
  <inkml:trace contextRef="#ctx0" brushRef="#br0" timeOffset="20150.72">23713 4803 1888 0,'3'-13'167'15,"-3"13"1"-15,0 0 13 0,-6-18-20 16,6 18-6-16,0-11-1 0,0 11-3 0,0-11-16 16,0 11 0-16,-4-14 4 0,4 14-5 15,0 0 3-15,7-14-4 0,-7 14-3 16,3-11-2-16,-3 11-4 0,0 0-8 0,3-7-4 16,-3 7-6-16,0 0-9 15,0 0-4-15,0 0-10 0,0 0-5 0,0-12-8 16,0 12-8-16,0 0-14 0,0 0 0 15,0 0-6-15,0 0 1 0,0 0-5 0,0 0-1 16,-16 36-9-16,5-19 1 0,-1 3 2 16,2 0-5-16,-4 2-26 0,1 3-28 15,-1 0-37-15,1 3-33 0,-1-9-43 0,5 2-46 16,2-6-45-16,-2 6-57 0,-2-4-59 16,4-5-79-16,-2-5-145 0,1 3 56 0,5 0-336 15,0-2-336-15</inkml:trace>
  <inkml:trace contextRef="#ctx0" brushRef="#br0" timeOffset="20966.8">24763 4672 2522 0,'0'0'63'0,"-3"-12"32"16,3 12 25-16,-10-15 14 0,2 10-7 0,8 5-23 16,-19-8 1-16,19 8-18 15,-30 8-4-15,6 2 3 0,-6 1-3 0,-9 14-1 16,5 6 2-16,1 5-17 0,3 1 12 16,0 8-3-16,0-1 4 0,10 2-8 15,10 1-5-15,-4-2-5 0,8-2-3 0,6-3-3 16,6 10-7-16,8 0 1 0,9-5-11 15,0 2-10-15,11-4-54 0,-1-8-60 0,7-2-79 16,3-14-86-16,-9-6-110 0,2-8-216 16,2-9 59-16,5 0 61 0,13-21-268 15,4 3-215-15</inkml:trace>
  <inkml:trace contextRef="#ctx0" brushRef="#br0" timeOffset="21250.32">25590 4722 2292 0,'0'-7'183'0,"0"7"5"16,0-12-5-16,0 12-20 0,0 0-23 16,0 0-7-16,0 0-21 0,0 0-5 0,0 0-18 15,0 0 1-15,-40 22-8 0,20-5-10 16,-4 8-8-16,-9 8-10 0,6 2-1 0,-10 2-4 16,7 2 0-16,0 0 6 0,7-3-7 15,3-5 0-15,-3 5-4 0,6-10 0 16,7-1-6-16,7-4 1 0,0-1-5 0,-1-4 4 15,4 2-3-15,0 0-1 16,10 0-3-16,7-1-1 0,-4-2-5 0,11-1 1 16,2 4 1-16,14-7-32 0,14 3-51 15,3-1-81-15,-5-8-90 0,-5-5-93 0,23-5-134 16,-3-2-101-16,-7-8 49 0,3-1-324 16,0-6-315-16</inkml:trace>
  <inkml:trace contextRef="#ctx0" brushRef="#br0" timeOffset="21433.59">26459 4920 2562 0,'0'0'138'15,"0"0"7"-15,0 0-18 0,-13-16-18 16,20 7-6-16,6-7-13 0,7-2-17 16,4 2 2-16,9 0-34 0,-3 2-51 0,-3 3-59 15,9 2-59-15,-9 0-58 0,-3 2-63 16,-8 6-74-16,-3 1-90 0,-13 0-17 0,17 4-133 15,-14 4-65-15</inkml:trace>
  <inkml:trace contextRef="#ctx0" brushRef="#br0" timeOffset="21533.78">26540 5022 1609 0,'-24'18'-37'0,"7"-4"12"0,7-3 1 0,1-1 13 16,2-3 17-16,7-7 7 0,0 0-2 0,0 0-3 16,30 8 0-16,-7-12 7 15,13-7-64-15,15-7-71 0,9-3-358 0,9 2 16 16</inkml:trace>
  <inkml:trace contextRef="#ctx0" brushRef="#br0" timeOffset="21933.9">27797 4679 1474 0,'0'0'81'0,"0"0"5"16,0 0 8-16,0 0-3 0,0 0-5 15,0 0-6-15,-44 21-11 0,23-10-9 0,-4 0-2 16,-6 3-4-16,1 3-9 15,0-5-5-15,-13 13-3 0,0-4-4 0,-5 0-1 16,9 4 11-16,-1 0 3 0,7-10 10 16,3-1 4-16,0 3 19 0,0 0 9 15,6-8 8-15,7-3 1 0,-2-1 13 0,2 2 4 16,4-1-6-16,-4-6-1 0,17 0 0 16,-27-11-14-16,17 1-5 0,0-5-1 0,4-2-13 15,2-4-2-15,8-4-6 0,2-9-2 16,-2 0-5-16,8-12 4 0,12-2 3 15,-7 3 10-15,10 2 3 0,-8 4-1 0,2 9 6 16,-8 5-4-16,0 5-5 0,-6 5-9 16,3 1-11-16,-4 10-8 0,-6 4-2 15,0 0-4-15,0 0 1 0,24 33-3 16,-21-12-1-16,-3 10-4 0,3 6 0 0,5 19-2 16,-2 1 2-16,0 5-7 0,1 1-5 15,4-2-32-15,1-3-45 0,1-2-44 16,4-3-67-16,1-6-67 0,-2-7-67 0,-7-12-85 15,5-9-134-15,-4-3-47 0,-4-8 60 16,2-4-328-16,-2-4-320 0</inkml:trace>
  <inkml:trace contextRef="#ctx0" brushRef="#br0" timeOffset="22534.46">28483 4879 2473 0,'-3'-19'57'16,"0"4"19"-16,-5-1 6 0,5 4 12 15,0-1-12-15,-1 4-5 0,1-1-20 0,0 0 5 16,3 10-13-16,-7-18-8 16,7 11-59-16,0 7-47 0,0 0-41 0,0 0-44 0,0 0-70 15,0 0-79-15,0 0-141 16,27 25-190-16,-20-10-128 0</inkml:trace>
  <inkml:trace contextRef="#ctx0" brushRef="#br0" timeOffset="22673.31">28553 5203 1823 0,'-4'17'18'15,"-2"3"35"-15,-5-7 19 0,2-5 12 16,-1 3-5-16,4 2-5 0,-8-1-10 16,4 1-2-16,0-3-9 0,0 5-6 15,3-3-1-15,-3 1-23 0,3-1-58 16,1 1-46-16,2-3-70 0,4-2-79 0,7-1-130 15,0-2-198-15,-7-5-61 0</inkml:trace>
  <inkml:trace contextRef="#ctx0" brushRef="#br0" timeOffset="22900.73">29209 4595 1774 0,'0'-16'145'0,"0"4"0"16,-6 2-19-16,6 10-2 0,-13-4-18 0,13 4-6 15,0 0-14-15,-47 17-7 0,30-5-3 16,-6 9-12-16,-1 4 0 0,1 12-6 0,3 9-1 16,0 0-8-16,10 8 4 15,4-4 0-15,6-4-11 0,6 1-22 16,7-1-29-16,14-4-34 0,3-5-41 0,0-5-36 16,0-8-37-16,3-14-56 0,-3-5-34 15,4-8-84-15,5-2-70 0,18-8-149 0,0-13-52 16</inkml:trace>
  <inkml:trace contextRef="#ctx0" brushRef="#br0" timeOffset="23084.82">29896 4742 1669 0,'20'-32'95'0,"-6"4"33"16,-8 6 23-16,1 2 25 0,-1 5 15 15,1 0 17-15,-3 5-12 0,-4 0-17 0,3 2-19 16,-3 8-13-16,0 0-23 16,0 0-15-16,0 0-6 0,0 0-4 0,-14 33-14 15,8-8-7-15,2 10-3 0,-2 5-8 16,6-2-37-16,-7 16-42 0,11 4-41 15,-4-12-40-15,-4-7-42 0,1 14-46 0,-4-16-47 16,0-7-61-16,4-5-88 0,-3-9-98 16,2 1 49-16,1-9-187 0,-4 1-111 15</inkml:trace>
  <inkml:trace contextRef="#ctx0" brushRef="#br0" timeOffset="23203">29783 5104 1794 0,'-10'-12'2'0,"10"5"9"16,0 7-3-16,0-15-5 0,0 15 0 0,13-20 3 15,4 10-18-15,2-1-29 0,11-3-55 16,18-6-43-16,-2-5-385 0,4 2-27 16</inkml:trace>
  <inkml:trace contextRef="#ctx0" brushRef="#br0" timeOffset="23383.95">30576 4611 1634 0,'13'-11'125'0,"-2"3"29"0,-8 2 16 15,-3 6-11-15,7-7-19 0,-7 7-18 16,0 0-3-16,0 0-9 0,0 0-18 0,0 0-11 15,-21 38-4-15,15-15-9 0,-1 2-10 16,1 10 0-16,-2 18-19 16,2 4-32-16,0-2-26 0,-1-3-44 0,1 3-29 15,1-12-34-15,2-5-34 0,0-6-50 16,-3-6-25-16,2-1-39 0,1-4-48 0,-3-11-261 16,1 2-82-16</inkml:trace>
  <inkml:trace contextRef="#ctx0" brushRef="#br0" timeOffset="23483.9">30489 5197 1682 0,'-26'-22'1'0,"19"12"25"15,1-2 20-15,-2-5 16 0,5 6-3 16,0-3-8-16,6 3-5 0,-6-3-5 0,9 3-2 16,2 1-7-16,1-2-30 0,4 1-48 15,8 1-62-15,6-5-56 0,3 1-438 16,3-3-101-16</inkml:trace>
  <inkml:trace contextRef="#ctx0" brushRef="#br0" timeOffset="23700.9">31400 4478 1779 0,'30'-28'57'16,"-7"3"32"-16,-6 3 23 0,-1 4 5 0,-2 0 7 16,-5 8-9-16,1-5-10 0,1 8-13 15,-5 4-10-15,-6 3-6 0,0 0-5 0,24 33-6 16,-11-2-7-16,-4 18 6 0,5 9-14 16,-1 17 5-16,-13-11-10 0,0 19-7 15,0-13-9-15,-10 7-10 0,-10-2-26 16,1-2-32-16,-8-3-23 0,-6-3-33 15,-7-9-34-15,-4-6-57 0,-2-19-69 0,-8-5-154 16,1-6 3-16,-11-7-157 0,1-8-64 16</inkml:trace>
  <inkml:trace contextRef="#ctx0" brushRef="#br0" timeOffset="24700.72">21496 6500 1670 0,'-13'-18'57'0,"-1"5"21"0,1 5 18 15,6 1 7-15,-3 0-11 0,10 7-7 16,-9-5-11-16,9 5-3 0,0 0 9 16,0 0 9-16,-27 25 8 0,20-7-9 15,1 4 13-15,2 6-16 0,-3 6 5 0,4 4 2 16,0 20-13-16,0 2-8 0,-4 1-6 15,-4 18-8-15,5-15-2 0,-10 11-3 0,8-14-5 16,-8-1-6-16,2-10-8 16,2 0 2-16,-6-15-1 0,15-9 2 0,-10-5-13 15,-1-3 3-15,-2-8-3 0,-1-3 0 0,-2-7-15 16,19 0 4-16,-54-17 2 16,14-5-9-16,10-3 0 0,10 0-6 0,-7-17 6 15,4 6 0-15,13 3 3 0,7 6-15 16,6-2 10-16,0 4-12 0,8 0 7 0,2 4 0 15,0 3-3-15,7 3 17 0,-7 8 5 16,11 4 0-16,2 10 16 0,8 6 10 0,5 17 6 16,5 8 8-16,2 12 0 0,2 5 2 15,-6 5-3-15,2 0 1 0,-7-3-12 16,-1 4-4-16,1-4 6 0,-14-10-6 0,7 0-4 16,-3-1-4-16,0-10-2 0,-8-4-19 15,2-7-28-15,-7-8-23 0,-5-2-25 16,4-4-19-16,-2-3-29 0,-5-2-44 0,4-3-39 15,-10-3-51-15,0 0-60 0,20-13-115 16,-10 1-63-16,-4-1 35 0,8-2-218 16,6-10-162-16</inkml:trace>
  <inkml:trace contextRef="#ctx0" brushRef="#br0" timeOffset="26204.26">23836 7925 1969 0,'0'0'40'15,"3"-15"23"-15,-3 15 23 0,0-20 7 0,-6 5 14 16,3 0 5-16,-4-1 8 0,-3 2-10 15,3-5 20-15,-3 2-19 0,-3-2 1 16,-4 1 3-16,0 1-13 0,-6-4-4 16,3 9-14-16,0-2-11 0,-4 1-4 15,5 2-3-15,-8 3-6 0,4 4-9 0,2 2-11 16,-1 4 3-16,-8 2-7 0,6 10-10 16,-9 1 16-16,6 2-17 0,-6 26-3 0,3-11 5 15,10 11-6-15,0-3-5 0,3 5 1 16,14-5-1-16,-4-8 10 0,4 4-9 0,3-3-10 15,7 1 4-15,-4-4 0 0,3-2-2 16,5 4-4-16,-1-13 6 0,3 2-4 16,0-4 3-16,4-6-6 0,-4-4 9 15,10-2 1-15,1-9-6 0,-1 3-6 0,1-6 8 16,3-6 0-16,-2-2-1 0,13-14-6 16,-5 0 3-16,0-9-4 0,-3 1 9 15,-6-2 12-15,-1-4 11 0,-6 0 6 0,2 4 9 16,-2 6 22-16,-10 5 12 0,3 7 13 15,-7 4 15-15,7 1 6 0,-7 3-1 0,1 1-19 16,-4 2-19-16,0 10-5 0,6-11-9 16,-6 11-13-16,0 0 2 0,0 0-1 15,0 0-11-15,0 37-5 0,4-20-1 0,0 8-5 16,-1 11 0-16,-3 3 0 0,9 10-3 16,-5-8 1-16,6 8 1 0,3 1-9 15,3-7 1-15,-2-10-3 0,2-2-11 0,1-3-30 16,1-6-46-16,1 1-36 0,8-6-53 15,0-7-52-15,-1 1-78 0,-2-11-75 16,-1 0-80-16,7-8-160 0,6-5 44 16,8-12 65-16,-4-4-375 0,4-4-351 0</inkml:trace>
  <inkml:trace contextRef="#ctx0" brushRef="#br0" timeOffset="26450.69">24673 7769 2587 0,'0'0'74'0,"0"0"24"0,0 0 9 16,0 0 6-16,0 0-7 0,0 0-5 0,0 0-11 15,3-12 4-15,14-2-13 0,-4-1-18 16,17-2 3-16,-6-1-5 0,18-7-10 16,-1 0 3-16,-8 7-10 0,14-4-11 0,-14 5-3 15,0 9-6-15,-6-3-19 0,0 5-47 16,-7 2-50-16,-4 1-40 0,1 3-43 15,-4 0-51-15,-13 0-63 0,21 3-106 0,-21-3-68 16,9 4 42-16,-6 2-139 0,-3-6-63 16</inkml:trace>
  <inkml:trace contextRef="#ctx0" brushRef="#br0" timeOffset="26634.14">24687 7994 1692 0,'-24'21'71'15,"7"-10"12"-15,4-1 20 0,7-3 15 16,-2 0 12-16,8-7 15 0,0 0-4 0,0 0-3 15,0 0-8-15,0 0-1 0,60-18-18 16,-27 4-7-16,18-7-5 0,-4-1-14 0,6 2-12 16,-3-3-3-16,0 2 1 0,-10 4-27 15,3-2-36-15,-2 4-53 0,-11 5-47 16,-8 0-48-16,2 2-43 0,-7-5-55 16,-1 5-39-16,1 0-90 0,-4 2-63 0,1-1-173 15,-4 2-103-15</inkml:trace>
  <inkml:trace contextRef="#ctx0" brushRef="#br0" timeOffset="28451.57">25686 7325 1937 0,'-3'-21'170'0,"3"9"9"16,-3 2-18-16,-1 3-11 0,4 7-15 0,4-14-20 16,-4 14-4-16,0 0-14 15,0 0-19-15,0 0-1 0,13 31-2 0,-7-12-10 16,11 12-14-16,-4-4-1 0,1 15-3 16,-1-3 6-16,1 8-5 0,5-2-11 0,-2 3-9 15,-1-2 6-15,-2 0-4 0,-4-6-39 16,1-5-35-16,-2-6-39 0,1 4-49 15,1-5-51-15,-2-7-78 0,1-3-110 0,-4-4-98 16,2-7 37-16,2-3-161 0,-4 0-94 16</inkml:trace>
  <inkml:trace contextRef="#ctx0" brushRef="#br0" timeOffset="28767.33">26476 7400 1871 0,'20'-22'140'0,"-3"1"9"0,-1 0 9 15,-2 7-23-15,2-1-6 0,-2 2-18 16,5 4-2-16,5 2-9 0,-4 4-11 0,4 3 2 16,-2 3-19-16,5 5 0 0,0 9-12 15,0 5 0-15,3 7-9 0,-10 9-5 16,3 2 5-16,-6 3-10 0,-14-7-21 16,-3 0 10-16,-3-1 3 0,-4 1-18 0,-6 7 10 15,-17-1 1-15,-1-9-12 0,1 0 1 16,0-9 11-16,0-7-2 0,5-12-2 15,1-1-8-15,0-1 5 0,-2-3-8 0,2-7-9 16,2-5 3-16,1-5-8 0,-2-4-7 16,10-4-21-16,2 0-14 0,8 0-23 15,6 0-18-15,4-8-21 0,3 5-16 0,3 2-21 16,4 1-23-16,0 1-35 0,-4 5-38 16,8-1-50-16,-5 5-123 0,4 0-236 0,4 2-145 15</inkml:trace>
  <inkml:trace contextRef="#ctx0" brushRef="#br0" timeOffset="30301.47">4823 8200 2055 0,'-30'1'180'0,"3"5"-4"16,7-6-8-16,4 0 2 15,16 0-16-15,-20 3-13 0,20-3-20 0,0 0-5 16,-18 0-13-16,18 0-7 0,0 0-15 16,0 0-6-16,57-13 0 0,-3-2 1 15,6-2-9-15,27-4-12 0,-5-4 1 0,12 6-14 16,-7-1 7-16,-10 5-13 0,-4 1-42 16,-4-1-56-16,-5 9-52 0,-14 1-50 0,-10-2-40 15,-10 4-33-15,-10-1-35 0,-3 3-29 16,-4-2-100-16,-6 3-43 0,-7 0-198 0,3-7-139 15</inkml:trace>
  <inkml:trace contextRef="#ctx0" brushRef="#br0" timeOffset="30518.87">5533 7900 1858 0,'-11'-10'12'15,"5"2"31"-15,0 1 22 0,2-3 23 16,1 2 4-16,3 1-7 0,0 7 0 0,3-14-7 16,-3 14-10-16,16-8 12 0,2 5-5 15,2 0-1-15,3 6-7 0,10-3-7 16,0 7-7-16,8 4 6 0,16 7-8 0,-8 11 8 15,1 0-8-15,-7 9-3 0,1 2-1 16,-11-1 0-16,-6 10 1 0,-4 1-3 0,-6 0-12 16,-14 0 1-16,0-3 6 15,-12 3-16-15,-5 3 9 0,-6-6-10 0,0 3-48 16,-10-7-43-16,-3-3-43 0,-7-5-50 16,4 0-61-16,-12-10-97 0,9 2-160 15,6-7 50-15,3-5-153 0,-1 0-83 0</inkml:trace>
  <inkml:trace contextRef="#ctx0" brushRef="#br0" timeOffset="31851.47">17300 9680 3831 0,'-21'-23'234'0,"5"1"-40"16,2 6-41-16,1 7-13 0,3-1-47 15,0 0-26-15,4 5-24 0,6 5-11 0,0 0-3 16,-24 16-4-16,21 9-1 0,-4 9-2 16,7 3-4-16,0 17 1 0,10 10 3 0,3 14 2 15,-6-2-6-15,16 6-1 0,-3-8-22 16,1-6-27-16,1-14-30 0,-1-7-27 0,-1 2-40 15,4-10-50-15,-12-12-23 0,-2-6-9 16,1-7-34-16,-8-8-34 0,0-6-16 16,-3 0-24-16,0 0-37 0,-3-43-30 0,-11-5-38 15,1-4-186-15,-1-11-108 16</inkml:trace>
  <inkml:trace contextRef="#ctx0" brushRef="#br0" timeOffset="32334.52">17126 9468 1733 0,'-13'-28'-33'0,"2"7"16"16,5 9-4-16,-4 5 5 0,7 1 9 15,3 6-13-15,0 0 5 0,0 0 4 16,-14 24 4-16,17-7 3 0,5-2 7 0,5 7-2 16,7 3-2-16,3-3-3 0,14 10 0 15,3-3 0-15,-10-9 1 0,3-2-1 0,-3-6 4 16,-3-2 0-16,0-6 0 16,3 2 0-16,-8-5-2 0,8-8 1 0,0 3 11 0,8-10 15 15,-8-2 1-15,-4-1 7 16,-3-8 21-16,1 0-1 0,-1-11 5 0,0-2 5 15,-6 4 0-15,-4 4 15 0,-5 5 11 16,-2 2 13-16,0 1 5 0,-2 5-1 16,-1 0-11-16,0 6-9 0,-3 3-18 0,0 8-3 15,0 0-6-15,0 0-6 0,0 0-4 16,3 36-3-16,-3-7-5 0,11 21 4 0,2 13-6 16,4 12 2-16,-1 5 9 15,8 5 1-15,3 8 3 0,6-2 5 0,-10 1 7 16,4 1-5-16,0-5-4 0,-4-5-1 15,0-5 3-15,-6-3-6 0,-7-17-3 16,-4-2-5-16,-2-4 4 0,-8-10-12 0,-2-9 2 16,-1 1-6-16,-6-8 4 0,3-11-3 15,-7 2 5-15,-6 1-5 0,3-11 1 0,-4 1-5 16,5-8-4-16,-5-2-1 0,-2-4 4 16,-4-1-1-16,6-5-9 0,-3-5 1 0,-3-4-1 15,11 2-3-15,5-6-3 0,1-6-10 16,3 6-19-16,6-10-56 0,4 8-54 15,11-5-44-15,8-11-60 0,8-5-61 0,3 7-95 16,17-9-116-16,2 0 38 0,8 0-246 16,0 4-202-16</inkml:trace>
  <inkml:trace contextRef="#ctx0" brushRef="#br0" timeOffset="32567.91">18536 9551 2144 0,'7'-26'116'0,"-14"1"52"0,7 7 17 0,-6 4 29 16,-2-3 11-16,5 9-5 0,3 0-22 15,0 8-18-15,-10-10-24 0,10 10-20 16,0 0-6-16,-23 43-12 0,10 7-11 0,-4 25-11 16,1 8-11-16,9 9-2 0,7 8-5 15,4 0-7-15,2 0-5 0,4 0-6 0,10-3-5 16,-1-3-5-16,8-3-1 16,3-4-4-16,0-5-6 0,3-7-2 0,5-1-25 15,8-16-42-15,-6 0-32 0,-7-17-56 16,8-7-59-16,-5-9-59 0,4-9-56 0,-10-9-63 15,0-5-129-15,-3-2-47 0,3-2 52 16,0-11-324-16,3 1-289 0</inkml:trace>
  <inkml:trace contextRef="#ctx0" brushRef="#br0" timeOffset="33203.75">19423 9840 2511 0,'-14'-5'185'0,"14"5"18"0,-19-9 12 0,2 8-4 15,17 1-13-15,-24 0-17 0,24 0-21 16,-40 18-13-16,14 1-16 0,-1 16-4 16,-3 11-14-16,0 4-5 0,0 16-12 0,17-7-7 15,3 5-5-15,10 1-10 0,10-3-5 16,6 13 0-16,4-2-6 0,17-5-10 0,-1-3-5 16,8-4 0-16,-1 0-6 15,1-4-13-15,-14-17-40 0,0 1-38 0,0-7-39 16,-4-6-67-16,-6-6-36 0,-6-5-40 0,-1-3-50 15,-3-10-64-15,-3 2-83 0,3-5-124 16,-10-1 50-16,0 0-322 0,0 0-309 16</inkml:trace>
  <inkml:trace contextRef="#ctx0" brushRef="#br0" timeOffset="34469.94">19826 10265 2412 0,'-6'-14'43'0,"6"14"40"16,-8-8 29-16,8 8 4 0,-6-9 3 0,6 9-16 15,0 0-4-15,-10-8-5 0,10 8-17 16,0 0-11-16,0 0-1 0,-6 31-6 16,9-16-5-16,-6 6 3 0,9 4-6 0,-6 0-4 15,10 7-15-15,-4 0 11 0,8 12-8 16,-7-2-8-16,-1-9-39 0,5 0-38 0,5 9-42 15,-6-3-37-15,0-10-39 0,0-5-39 16,0-5-33-16,-3-5-59 0,3 3-87 0,3-9-40 16,-6 0-181-16,3-5-107 0</inkml:trace>
  <inkml:trace contextRef="#ctx0" brushRef="#br0" timeOffset="34751.61">20286 10401 1831 0,'27'-26'58'0,"-11"2"11"0,2 3 12 15,-6 3 4-15,6 3 1 0,-2 2-10 0,-2 4-13 16,-2 2-1-16,9 4-4 0,-8 3-1 16,-13 0-9-16,36 19 3 0,-19-3 5 15,7 3-5-15,-11 6-2 0,-4-1 5 0,-1 1-10 16,-5 0 4-16,-3 1-1 0,-3-1-4 16,-11 6-11-16,4-12 3 0,-4 9 6 0,-5-6 1 15,-4-1-4-15,2-10-4 16,-1-3 1-16,1-2 4 0,-2-3-11 0,3-6 5 15,0-5-2-15,-7-5-14 0,7-5-4 16,-3-3 0-16,6-2-7 0,1-2 8 16,5 0-27-16,8 0-40 0,3 2-30 0,0 4-39 15,3-3-45-15,4-2-52 0,3 6-78 16,3 4-141-16,8 2 31 0,2 2-161 0,3 0-69 16</inkml:trace>
  <inkml:trace contextRef="#ctx0" brushRef="#br0" timeOffset="35034.78">20943 10494 1749 0,'-7'13'122'0,"4"-8"30"0,3-5 13 16,-7 10-1-16,7-10 13 0,0 0 1 16,0 0-10-16,0 0-3 0,0 0-22 0,0 0-9 15,0 0-13-15,34-3-8 0,-12-1-14 16,9-4-11-16,9-5-3 0,-3 3-13 15,16-5-10-15,-7 5-6 0,-9 1-1 0,-1 2-11 16,-6-2 0-16,-6 1-4 0,3 1-11 16,-10 6 0-16,-1-5-2 0,-2 3 2 0,-1 1-12 15,0-4-28-15,-13 6-34 16,20-4-47-16,-10 1-38 0,-10 3-34 0,10 0-47 0,-10 0-55 16,0 0-59-16,0 0-183 0,0 0 44 15,0 0 57-15,0 0-173 0,13-4-80 16</inkml:trace>
  <inkml:trace contextRef="#ctx0" brushRef="#br0" timeOffset="35933.92">21947 10247 1812 0,'12'-22'135'0,"-8"-2"25"0,2 7 12 16,-6 2 23-16,8 5 0 0,-5 1-10 0,-3 9-17 15,3-13-21-15,-3 13-9 16,6-11-17-16,-6 11-10 0,0 0-1 0,0 0-9 0,4 31-4 16,-4-13-1-16,6 7-7 0,-3 7-6 15,8 16-6-15,-8 4-15 0,7-2 4 16,-7 2-4-16,8 7-2 0,2-2-9 16,-7 0-6-16,5 1-31 0,-1-5-32 0,2-6-52 15,2-3-41-15,2-2-55 0,5-9-47 16,-8-10-53-16,-3-8-58 0,7-5-113 15,-7-8-59-15,3 4 43 0,-3-6-227 0,-10 0-174 16</inkml:trace>
  <inkml:trace contextRef="#ctx0" brushRef="#br0" timeOffset="36220.11">22646 10487 2009 0,'23'-18'50'0,"-2"-1"29"0,-12 3 21 15,1 7 6-15,1-1-8 0,-5 2-8 0,4 1 2 16,-10 7-17-16,17-6-12 0,-17 6 8 15,0 0-11-15,33 21 3 0,-20-6 3 16,-5-1-7-16,-5 10-8 0,0 1-3 0,-6 0-13 16,-8 7 3-16,-2 11-5 0,-4-11 0 15,-5 8 1-15,1-12 2 0,-2-3-1 0,-1-6-11 16,1-5 7-16,3-6 0 0,3 1 5 16,-6-8-13-16,6-5-9 0,1-2 9 15,2-3 1-15,-2-7 3 0,2 0-7 0,5-8-12 16,-1-1-4-16,6 0-2 15,0-1 7-15,12-2-33 0,-5 3-29 0,7 3-33 16,3-3-43-16,-3 4-44 0,3 4-44 16,1 5-52-16,2 1-116 0,5 1-57 0,2 6-212 15,0 4-150-15</inkml:trace>
  <inkml:trace contextRef="#ctx0" brushRef="#br0" timeOffset="36518.65">23356 10580 1969 0,'0'0'85'0,"-3"14"35"16,3-14 22-16,0 0 16 0,6 13-6 15,-6-13-4-15,0 0-17 0,0 0-4 0,27-6-3 16,-27 6-3-16,50-14-3 0,-13 3-11 15,2 3-2-15,18-10-1 0,0 2-5 0,3 0-14 16,-6-1-3-16,2 3-11 0,-9 3-8 16,-3 3-1-16,-8-1-4 0,-6 1-6 15,0 4-33-15,-6 0-43 0,-2 1-66 0,-5 0-54 16,-1 0-44-16,-5 1-43 16,-1 0-58-16,-10 2-52 0,13-5-123 0,-13 5 17 0,4-7-262 15,-4 7-202-15</inkml:trace>
  <inkml:trace contextRef="#ctx0" brushRef="#br0" timeOffset="36783.97">23766 10084 2135 0,'-17'-9'98'0,"4"-1"32"15,3 0 23-15,3 5 24 0,1-2-17 16,6 7-13-16,-13-6-20 0,13 6-11 0,0 0-12 16,0 0 3-16,-11 20 0 15,8-1 15-15,3 6 9 0,0 17 1 0,0 9 5 0,0 6 0 16,3 1-4-16,0 2-1 15,1 3-11-15,0-2-1 0,2-7-11 0,-2 4-15 16,5-6-6-16,-2 0-12 0,0-4 2 16,6-4-11-16,-6-8-11 0,-1-8-7 15,1-9-28-15,3 2-33 0,-3-4-27 0,-1-5-27 16,1-3-24-16,-7-9-63 0,10 4-61 16,-10-4-59-16,0 0-67 0,27-22-83 0,-17 4-142 15,4-2 36-15,5-2-376 0,-5 0-386 16</inkml:trace>
  <inkml:trace contextRef="#ctx0" brushRef="#br0" timeOffset="38334.85">24536 10275 2593 0,'-7'-7'-31'0,"1"-4"31"0,6 11 22 0,-4-23 14 16,4 11 8-16,0-3 10 0,4-2 5 15,-1 2-1-15,0-1-5 0,8 1 0 0,2 5-3 16,-3 1-7-16,0 2-2 0,3 4-12 16,-13 3-1-16,33 7 5 0,-19 3-7 15,-1 8-1-15,-2 1-2 0,-2 12-9 0,4 1 9 16,-10 4-2-16,2-3-9 0,-5 0-15 16,-5 2-2-16,2-7-14 0,0-3-2 0,-4-3 0 15,7 2 6-15,-3-8 0 0,3 0 0 16,0-7-1-16,0 1-3 0,0-10 2 15,7 11 8-15,-7-11-11 0,9 7 9 16,-9-7-2-16,17 6 2 0,-17-6 9 16,18 7 6-16,-12-6 5 0,4 7 7 0,-1 2 5 15,5 5 13-15,-4 1 3 0,1 2 4 16,-5-2 0-16,-3 5-3 0,-6-1-2 0,0 2-2 16,0 0 0-16,-11 3 1 0,4-1-6 15,-7-8-5-15,1 1 1 0,-1 0-6 0,1-9 4 16,-5 6-14-16,1-7-47 0,1-3-40 15,-2-4-47-15,-2-1-57 0,-1-5-74 16,-2-4-120-16,9 2-68 0,1 1 38 0,-1-3-166 16,7 1-73-16</inkml:trace>
  <inkml:trace contextRef="#ctx0" brushRef="#br0" timeOffset="38818.53">25430 10059 1829 0,'6'-15'154'0,"-6"15"-8"0,0-10-15 0,0 10-16 0,0 0-10 16,0 0-4-16,0 0 11 15,40 17-11-15,-13 1 7 0,6 13-12 0,3 3 3 16,2 7-13-16,-5 2 3 0,-3 7 7 16,0 12-21-16,-10-10 1 0,-7 0-3 15,-6 8-16-15,-7-3 2 0,-10 1-4 0,3-2-12 16,-13-2 9-16,0-4-17 0,-3 0 2 16,0-4-32-16,-1-10-4 0,-9-5-21 0,10-6-22 15,5-6-25-15,-1-5-29 0,-1-3-25 16,4-3-26-16,-2 1-26 0,1-8-24 0,1-1-33 15,2 3-40-15,14-3-68 16,-25-4-77-16,11 4-204 0,7-6-118 0</inkml:trace>
  <inkml:trace contextRef="#ctx0" brushRef="#br0" timeOffset="39351.64">27036 9962 1938 0,'3'-11'137'0,"1"4"6"16,-4 7-11-16,0 0 0 0,9-7-12 0,-9 7-9 15,0 0-12-15,0 0-17 0,0 0-6 16,-16 31 2-16,2-12 6 0,-2 9 2 15,-17 12-10-15,-7 14 6 0,0 2 1 16,-3-6 0-16,-1 7 5 0,1-4-2 0,3-2 2 0,4-8-18 16,9-3 3-16,0-2-12 15,3-1-2-15,12-9-11 0,-2-3 2 0,10-5-6 16,4-2-7-16,0-3 2 0,4-4 4 16,10 0-1-16,-2 2-4 0,9-4-2 15,6 1-2-15,3-3-4 0,-1-1-7 0,8 2 7 16,3-1-10-16,-7-3-6 0,0 0-25 15,1 0-38-15,-11-1-36 0,10 3-46 0,-9-5-37 16,0-1-38-16,-5 3-47 16,-2-3-42-16,2-3-90 0,-1 3-116 0,-9-1 48 15,5-8-247-15,-1 5-194 0</inkml:trace>
  <inkml:trace contextRef="#ctx0" brushRef="#br0" timeOffset="39669.25">27803 9669 2234 0,'-11'-29'190'0,"2"7"16"0,-1 4-7 15,4 8-16-15,-2 0-20 0,2 6-16 0,6 4-14 16,-34 17-11-16,11 8-11 0,-10 14-19 15,6 11-4-15,-6 19-6 0,3 14-6 16,10 8-8-16,0 3 6 0,7 6-10 0,9 0-4 16,4 6-6-16,10-6-1 0,6 0-2 15,15-6-8-15,2 2 2 0,11-14-7 0,2-4-1 16,7-9-16-16,7-6-25 0,4-13-35 16,-17-14-50-16,2-4-49 0,2-13-45 0,-12-8-56 15,-9-9-67-15,0-2-94 16,-6-10-128-16,3-5 45 0,-11 1-274 15,1-11-247-15</inkml:trace>
  <inkml:trace contextRef="#ctx0" brushRef="#br0" timeOffset="41334.67">28510 10219 2069 0,'0'-10'-148'0,"0"10"16"0,-3-9 24 15,3 9 10-15,0 0 30 0,-8-13-3 16,8 13 7-16,0 0 15 0,-3-11 5 16,3 11 14-16,0 0 6 0,-7-8-1 15,7 8 20-15,0 0 1 0,0 0-3 16,0-11 14-16,0 11 6 0,0 0 13 0,0 0 5 16,0 0 4-16,-3-13 13 0,3 13 11 15,0 0 8-15,0 0 2 0,0 0 9 16,-6-10 3-16,6 10 1 0,0 0 3 0,0 0-4 15,0 0 1-15,0 0-7 0,0-9-5 16,0 9-3-16,0 0-2 0,0 0 0 0,6-16-6 16,-6 16-13-16,10-12-7 0,-4 8 0 15,5-5-3-15,2 5-6 0,1-1 0 16,2-1-2-16,4 5-7 0,1-2 0 16,-2 3-1-16,1 3-3 0,0 1-4 15,0 0-3-15,4 10 3 0,-8 1-2 0,-2 5-4 16,-1-2 2-16,-6 4 1 0,-4 3-1 15,0-6 3-15,-3 6-4 0,-3 0-1 0,-4 0-4 16,0-2-4-16,1-4 7 0,3-2 0 16,-1-1-2-16,-2-3-4 0,2-1 6 15,0-2-3-15,4-10-5 0,-3 15-2 0,3-6 4 16,0-9 4-16,0 0-3 0,3 14-1 16,-3-14 0-16,0 0 0 0,14 8-1 15,-14-8 1-15,13 4-1 0,-2-1 3 16,2 1 4-16,0 7-1 0,4-1 3 15,-4 2 3-15,10 5 7 0,-5 1 5 0,-6 3-3 16,6 7 1-16,-2-3 14 0,-10 1 2 16,2 2-2-16,-2 0-1 0,-3 4-1 0,-9-5 3 15,3 1-2-15,-8-6-2 0,-8 19-10 16,-8-15 10-16,6-5-1 0,-5-6 2 16,-1-1-6-16,1-6 5 0,-1 1-16 0,-3-2 2 15,7-7 13-15,-1 0-11 0,0-3-16 16,-6-1 6-16,14-5-28 0,-7 5-23 15,7-7-39-15,-2 1-34 0,12 2-38 0,0 1-34 16,-2-3-62-16,5 2-69 16,6-3-134-16,5-4-215 0,1-1-160 0</inkml:trace>
  <inkml:trace contextRef="#ctx0" brushRef="#br0" timeOffset="41818.75">29400 10575 2021 0,'0'0'93'0,"-27"1"20"16,27-1 23-16,-17 6-1 15,17-6-4-15,-13 0-2 0,13 0-6 0,0 0 6 16,0 0 9-16,0 0-18 0,0 0-13 16,0 0-14-16,0 0-6 0,40-20-12 15,-7 8-1-15,3 2-11 0,21-8-10 0,3 3 2 16,4 1-2-16,-4-3-8 0,3 6 1 16,-13 1-13-16,-7 2-11 0,1 1-18 0,-11-1-47 15,1 2-44-15,-11 5-35 0,3-5-28 16,-9 5-27-16,-4-2-16 0,1-3-18 15,-1 4-30-15,-2-4-30 0,-8-1-76 16,0-3-87-16,-3 2-179 0,-3 0-112 16</inkml:trace>
  <inkml:trace contextRef="#ctx0" brushRef="#br0" timeOffset="42085.7">29686 10009 1893 0,'0'0'105'0,"0"0"7"0,0 0-2 0,-23-2-6 15,23 2-14-15,0 0 28 16,-7 18 24-16,7-9-9 0,0 8 8 0,3 7-2 16,1 10 4-16,-1 1-1 0,3 18-6 15,2 0-8-15,-2 2-13 0,4-3-3 0,-4 0-12 16,2 4-8-16,-2-3-9 0,1-2-6 16,-1-11-7-16,-3-5-7 0,2 3-5 0,-2-11-7 15,3 8-18-15,-6-10-33 16,4-4-30-16,-1-6-22 0,0-1-31 0,-3 1-12 15,0-5-22-15,0-10-46 0,3 13-36 16,-3-13-45-16,0 0-53 0,0 0-78 0,0 0-97 16,24-32 26-16,-15 12-206 0,9-9-149 15</inkml:trace>
  <inkml:trace contextRef="#ctx0" brushRef="#br0" timeOffset="42535.46">30583 10075 2096 0,'-7'-16'204'16,"1"7"23"-16,-2 2 20 0,5-4 4 16,3 11-7-16,-6-10-10 0,6 10-14 15,0 0-22-15,-7-10-28 0,7 10-17 0,0 0-14 16,0 0-11-16,0 0-5 0,0 39-5 15,4-15-7-15,-4 2-7 0,3 7-3 16,3 2-14-16,2 15-6 0,1 0-6 0,-2 3-4 16,2 0-1-16,-1-2-9 0,2-2-18 15,-4-9-35-15,-3-8-45 0,8 3-46 16,-5-5-44-16,-2-5-48 0,2 0-50 16,1-5-43-16,-4-8-47 0,1 1-53 0,2-5-106 15,-2-5-76-15,-4-3 47 0,0 0-327 16,30-18-315-16</inkml:trace>
  <inkml:trace contextRef="#ctx0" brushRef="#br0" timeOffset="42818.81">31126 10218 2468 0,'20'-28'56'0,"-6"6"14"0,5 4 5 16,-2 2-4-16,-1 1 3 0,-2 3-17 16,-4 5 1-16,7 0-10 0,-1 7 0 15,-16 0-4-15,38 8-1 0,-25 6-7 16,4 1-6-16,-4 6 0 0,-1 10 11 15,-1 2-4-15,-1-1-10 0,-7 1-8 0,-6 5 0 16,0-6 3-16,-7 0 5 0,-1 1-5 16,-8 3-2-16,-1-3 1 0,-14-2 2 0,7-12 15 15,4-3 2-15,-7-7 0 0,7 0 0 16,0-9-12-16,6 0 3 0,0-11-6 16,0-3 6-16,-3-10-12 0,7-1-3 0,0-4 14 15,6-4-23-15,7 2-27 0,-7 2-29 16,4 1-31-16,6 2-38 0,8 1-30 15,2-6-44-15,3 3-45 0,8 3-76 0,-1-9-131 16,14-1-5-16,-1 2-157 16,5-2-105-16</inkml:trace>
  <inkml:trace contextRef="#ctx0" brushRef="#br0" timeOffset="43068.78">31870 9593 1875 0,'13'-18'126'16,"-3"5"12"-16,-3 1 8 0,-1 5-1 15,4-1 4-15,-10 8-24 0,10-9-12 0,-10 9-12 16,0 0-4-16,40 29-6 0,-24 1-11 16,11 10-1-16,3 7 5 0,3 16-15 15,-3 3 4-15,-6 8-11 0,0 1-6 0,-4 0 1 16,-10 1-14-16,-7-9 1 0,-10-1-5 16,-7 9 0-16,-5-2-5 0,-17-4-8 15,-8-1-20-15,-13-7-26 0,-6-4-47 16,-7 0-32-16,-3-14-42 0,-4-4-40 0,1-6-66 15,-11-8-89-15,20-9-148 0,-10-7 33 16,4-9-186-16,-1-2-133 0</inkml:trace>
  <inkml:trace contextRef="#ctx0" brushRef="#br0" timeOffset="44151.86">22786 12177 1981 0,'0'-19'118'0,"3"1"3"0,7 0 17 15,1 4-14-15,2-3-4 0,1 1-10 16,2 3-17-16,4 1 0 0,3-1-14 16,-3 9-7-16,10-3-13 0,3 11 10 0,-3 0-15 15,0 7-3-15,0 3 6 0,10 11-9 16,-16 3-5-16,-15 1-6 0,5 2-11 0,-4 5 3 15,-10-3 0-15,3 3-12 0,-6-1-4 16,-4-2 4-16,4-8-3 0,0-4-2 0,-8 0-8 16,11-3 2-16,-3-7 13 0,6-2-12 15,-3-9 9-15,11 5-9 0,-11-5-6 16,0 0 5-16,33-3-9 0,-33 3 9 16,30-5 0-16,-14 5 1 0,5 3-1 15,-21-3 13-15,33 8-3 0,-9 0 1 0,-8 9 17 16,1 2-6-16,-4 1-1 0,-3 3 9 15,-3-2-11-15,-4 4 12 0,-6 0-2 0,-7 6-8 16,-4-3 0-16,-2-1 1 0,-4-2-6 16,-13 7 0-16,-7-4-3 0,7-7-7 0,6-7 2 15,-3-2-4-15,0-1-33 16,3-6-54-16,3 0-60 0,1-8-54 0,0-2-66 16,-4-1-69-16,17-5-172 0,0-4 27 0,10-3 56 15,7-7-188-15,16-13-102 16</inkml:trace>
  <inkml:trace contextRef="#ctx0" brushRef="#br0" timeOffset="44454.24">24366 11987 1922 0,'20'-12'163'0,"-4"2"14"0,-5 0 1 16,2 2-5-16,-10 2-23 0,-3 6-14 15,0 0-4-15,14-7-15 0,-14 7-14 0,0 0-10 16,0 0-8-16,0 0-5 15,3 36-8-15,-13-15 6 0,-3 10 1 0,-11 17 3 0,-9 12 3 16,-4 1 2-16,-5 3 6 0,-6 6 4 16,5 2-6-16,-7-3-4 0,10-2-7 15,14-17-3-15,2 1-12 0,18-13-5 16,-1-5-7-16,10-4-1 0,7-1-3 0,7 0-4 16,6-6-8-16,17 3-2 0,10-7 0 15,-9-3-3-15,1-5-3 0,15 0-4 16,-11-5-24-16,-2 0-31 0,-1-3-46 0,-6-2-39 15,0 0-63-15,-4-2-51 0,4 2-53 16,-4-5-47-16,10 0-111 0,1-1-86 0,-4 2 47 16,-1-4-321-16,2-2-287 0</inkml:trace>
  <inkml:trace contextRef="#ctx0" brushRef="#br0" timeOffset="45036.18">25756 12022 2556 0,'-20'-10'228'0,"7"-1"23"0,3 5 12 0,0-2 1 16,0 4-21-16,10 4-27 0,-13-8-21 15,13 8-19-15,0 0-18 0,0 0-20 0,-21 22-9 16,18-4-17-16,0 1-6 0,-4 13-11 16,1 4-4-16,-1 17-13 0,3 1 0 0,1 7-9 15,6-4-1-15,-6 7-13 0,6-3-28 16,1-4-38-16,3-1-48 0,-4-5-35 16,7-1-42-16,0-11-53 0,0-7-52 15,-3-10-56-15,2-1-62 0,1-6-89 16,1-8-117-16,-2-1 44 0,1-6-389 0,-10 0-392 15</inkml:trace>
  <inkml:trace contextRef="#ctx0" brushRef="#br0" timeOffset="45401.71">26153 12077 2741 0,'10'-19'68'0,"-6"-5"11"15,5 6-2-15,1 3-4 0,4 1-1 0,-5 2-21 16,9-1 0-16,-6 2-8 0,6 10-5 15,-5-2 3-15,-13 3-2 0,30 4-10 16,-18 10-8-16,-4-3 9 0,5 10-11 16,-13-2 1-16,6 6-18 0,-3 4 9 15,-3-2-9-15,0-2-1 0,-3 3 1 0,10-3-5 16,0-3 8-16,0 1-8 0,2-3-5 16,2-2 8-16,-1-6 1 0,6 2-4 0,-2-1 6 15,-1 2 7-15,0-2 12 0,-3-1 0 16,7 3 5-16,-4 5 12 0,-3 3-1 15,4 2-8-15,-11 2 1 0,0-2 14 0,4 3-14 16,-7-1-3-16,0 1 5 16,-7-3-12-16,4 3 8 0,-7-6-4 0,0-2-9 15,-7 2 7-15,0-4-35 0,-2-3-25 16,-8-5-28-16,4 0-34 0,-11-2-46 0,4-7-37 16,-3 2-39-16,-3-3-43 0,1-3-79 15,5-1-115-15,-3 1 33 0,0-2-161 16,3-2-85-16</inkml:trace>
  <inkml:trace contextRef="#ctx0" brushRef="#br0" timeOffset="47251.53">12413 9237 1726 0,'-30'13'58'0,"0"-3"37"0,6-8 29 15,8 4 28-15,-1-2 21 0,4-1 8 16,13-3-9-16,-17 5-4 0,17-5-5 0,0 0-13 16,0 0-17-16,-7-18-14 15,25 0-20-15,7-1-3 0,22-12-5 0,30-12-15 16,6 2-5-16,11-1-4 0,-1-4-5 16,3 0-6-16,8 5-9 0,-7 0-6 0,-4 7-2 15,-6-1-1-15,-8 4-6 0,-22 12-7 16,-3-5 3-16,-18 16-17 0,-2-3-3 0,-11 4-15 15,-7 1 7-15,-5 6-5 0,-11 0 2 16,0 0 1-16,-20 25 4 0,-20-1-10 16,-14 5 16-16,-22 9-6 0,-11 2-6 0,-9 3 8 15,-1-1-3-15,0-1-1 0,0 2 5 16,4-2-6-16,3-7 1 0,3 2 4 0,14-6 7 16,16-8-4-16,18-7 13 15,5-2-2-15,7-4 6 0,4 4 3 0,7-8-1 16,-1 2-1-16,4-1-1 0,-1-5 2 15,4 3-12-15,10-4 9 0,0 0-1 0,0 0-3 16,27-20-5-16,3 3-1 0,19-16-1 16,25-5-2-16,6-8-2 0,13 5 4 0,8-7-4 15,-8 1 3-15,7 0-3 0,-10 4-2 16,-14 3 1-16,1 10 2 0,-23 7-1 16,-21 9-5-16,-6 1 0 0,-8 2-6 0,-8 10 6 15,-5-2 0-15,-6 3 2 16,0 0-4-16,-26 29 1 0,-18 3 1 0,-15 10-6 15,-12 0 5-15,-5 5-7 0,-5 3 11 16,2 0-4-16,2-2-6 0,4-2-24 0,9-3-37 16,21-12-59-16,9-6-54 0,18-7-35 15,9-4-56-15,7-3-82 0,14-11-168 0,9 0 10 16,14-6 67-16,23-6-248 0,3-3-185 16</inkml:trace>
  <inkml:trace contextRef="#ctx0" brushRef="#br0" timeOffset="49901.88">29133 6117 1933 0,'0'15'-69'0,"3"0"29"16,4-2 32-16,6-1 18 0,7 1 18 0,7 2 12 15,23 2 12-15,10-2 3 0,13-3-2 16,4-3 7-16,6-5-1 0,4-4 0 15,20-3 3-15,-1-7 2 0,-6-2-2 0,1-3-8 16,-11-10-2-16,-1-2-5 0,-6-9-1 16,1 1 11-16,-14-6-8 0,-4-5-8 0,1-7 5 15,-10-4 8-15,-10 0-2 0,-8-8-5 16,-2-6-1-16,-14-5 0 0,-2-7-4 16,-8-9 2-16,-7-7-13 0,2-8 0 0,-2-5 2 15,-6-6-13-15,-3-2 2 0,3-5-7 16,-8-27 1-16,2 4-5 0,-10 11 3 15,2 23-7-15,-16-17 4 0,0 33 0 16,-3 6-11-16,-1 5 14 0,-9 3-11 16,-7 9 2-16,-7 9 3 0,-6 7 5 0,-4 5-2 15,-16 6-8-15,3 10 2 0,-6 6-5 16,-5 10 6-16,1 4-7 0,7 11-1 0,7 4 10 16,-5 6 1-16,2 7-10 0,-15 5 1 15,14 10 1-15,-4 3-8 0,8 4 10 16,19-6-7-16,7 5 5 0,7-4-3 0,0 4 1 15,6-2-5-15,14 2 7 0,6-9 3 16,4-1-4-16,-4-2 2 0,7 3-2 16,1-1 3-16,1-4 4 0,2-2-4 15,-1 3 1-15,7-4-9 0,0 1-13 0,-6 1-22 16,3-4-30-16,3-2-25 0,0 2-32 16,3-1-41-16,0-5-57 0,0 1-70 15,-3-7-174-15,10 1-192 0,-10-1-157 0</inkml:trace>
  <inkml:trace contextRef="#ctx0" brushRef="#br0" timeOffset="50202.56">28853 3645 1864 0,'-20'-3'-60'0,"-4"0"19"0,8 3 3 16,-1 6 15-16,-3 1 10 0,0 8 14 15,-4 3 14-15,5 4 23 0,-1 6-2 16,-4 8 3-16,5 8 8 0,5-2 5 15,4 5 6-15,7-6 4 0,6-4 1 0,7 16 5 16,4-6 0-16,5-1-2 0,8-4 6 16,6-1 10-16,8-6-2 0,2-6-2 0,7-8 4 15,0-6-3-15,-3-5-2 0,-4-3-11 16,1-7-4-16,2-3-9 0,-3-5-3 16,1 1-3-16,-8-7-2 0,1 3-10 0,-4-4 8 15,-3-1-16-15,0-2 4 16,-7 3-30-16,-2-2-33 0,-8 3-34 0,-4-1-34 15,-1 0-38-15,2 1-43 0,-7 0-44 16,0 3-72-16,-3 3-148 0,0-1-177 16,0 9-120-16</inkml:trace>
  <inkml:trace contextRef="#ctx0" brushRef="#br0" timeOffset="60571.31">23876 8962 1811 0,'-27'6'-1'0,"8"-6"17"0,2 1 13 16,0 5 3-16,17-6-3 0,-17 1 0 15,17-1 5-15,-16 6 15 0,16-6 9 0,0 0 7 16,-10 8 9-16,10-8 7 16,0 0 6-16,0 0-2 0,47 10 10 0,-8-10-6 0,31-7 7 15,23-10-9-15,11-2-10 16,17-6-3-16,38-10-5 0,14-2 3 0,4-5-10 15,3 0-10-15,-3 3-1 0,-4-4-1 16,-6 6-12-16,-4-8-6 0,-40 15-5 16,-3-2-3-16,-9-3 2 0,-8 2-2 0,-16 8-3 15,-8-6-5-15,-22 15 2 0,-13 3-4 16,-14 3 8-16,0 3-2 0,-14-1 7 0,4 4-6 16,-3-2-14-16,-7 1 14 0,-10 5-1 15,0 0 0-15,0 0-6 0,0 0-7 16,0 0 13-16,0 0-6 0,-44 19 1 15,5-10-6-15,-18 3-9 0,-10 1 14 16,-6 2-11-16,-24 3 5 0,-3 1-1 0,-6 1-4 16,-14 5-11-16,3 0 15 0,-3-6-1 15,0 12 3-15,-7-3-7 0,7 2 9 0,3-2-1 16,4 4-5-16,6-6 2 0,4 5 2 16,0-3 1-16,3 2 1 0,6-2 3 0,7-3-1 15,5 0 8-15,18-8 4 0,4-1 4 16,16 1-3-16,8-5 0 0,3 1 9 15,6-6-6-15,0 3 5 0,8-5 4 0,2-1-4 16,1 3 2-16,5-3-4 16,1 1 3-16,10-5 4 0,0 0-1 0,0 0-2 0,0 0 6 15,100-10-5-15,-7-8-1 16,7-4 3-16,28-12-7 0,38-5-2 0,14-5-5 16,7-6-3-16,-1 0 0 0,21 0 0 15,-11 1-7-15,8 5-1 0,-20-5 0 16,-21 8-4-16,-43 7 2 0,-14 8-3 0,-10-5-3 15,-15 6 5-15,-24 7 0 0,-14 4-3 16,-7 3 6-16,-9 3-1 0,-4 0 0 0,-2-1 2 16,-5 2 1-16,-2 6-1 15,-5-7-2-15,1 5-2 0,-10 3-1 0,0 0-2 0,8-13 3 16,-8 13-4-16,0 0-2 16,0 0-1-16,0 0-12 0,0 0-12 0,0 0-17 15,0 0-27-15,0 0-23 0,0 0-44 16,0 0-16-16,0 0-35 0,0 0-34 15,0 0-38-15,-38 13-43 0,38-13-40 0,-10 3-122 16,10-3-36-16,0 0 59 0,0 0-205 16,-12 0-139-16</inkml:trace>
  <inkml:trace contextRef="#ctx0" brushRef="#br0" timeOffset="63955.58">17423 14820 1989 0,'0'-30'146'0,"-11"6"29"15,8 3-7-15,3 0 12 0,-6 9 8 16,-1-1-15-16,4 4-1 0,3-1-24 16,0 10-15-16,0 0-17 0,0 0-10 0,0 0-2 15,0 0-8-15,-3 35-4 16,3-9-6-16,3 10-11 0,0 17-3 0,4 0-2 16,-1 4-14-16,-3 2 0 0,8 0-11 15,-1-1-14-15,-4-2-31 0,8-5-48 0,-1-8-30 16,-3-4-57-16,-3-14-52 0,-4-6-36 15,4-6-48-15,-4-9-41 0,-3 0-99 0,0-4-58 16,0 0 39-16,-3-29-221 0,-4 4-147 16</inkml:trace>
  <inkml:trace contextRef="#ctx0" brushRef="#br0" timeOffset="64470.89">17363 14459 1879 0,'0'-29'3'0,"-11"8"17"15,8 3 10-15,0 10-8 0,-4-1 0 16,7 9-6-16,0 0 1 0,0 0-2 0,0 0-3 15,0 0 1-15,24 42 0 0,-8-13 1 16,-2-2-6-16,16 10-1 0,-7-1-2 16,7-4 4-16,-4-7-4 0,1-5 0 0,0-2-3 15,3-3 4-15,-3-4-6 0,-7-5 3 16,6-4 3-16,-9-2-2 0,13-8-1 0,-3 0 0 16,0-10-1-16,6-10 1 0,-6-1-1 15,3-7 0-15,-8-2 2 0,2 1 15 16,-7 2 13-16,-7 6 13 0,0 1 9 15,0 3 23-15,-7 4 17 0,-3 2 4 16,4 3-6-16,-1 1-3 0,0 5-25 0,-3 10 1 16,-3-12-9-16,3 12-8 0,0 0 11 15,0 0 0-15,3 60-2 0,-3-20-2 0,13 20 29 16,-2 20-7-16,8 5-8 0,8 2 22 16,6 1-3-16,-9 5 2 0,9 1-5 15,0 4 2-15,-9-5 0 0,-4 0-5 0,10-3 2 16,-11-1-9-16,-1-6-7 15,-2-5 0-15,-6-21-8 0,-3 0-2 0,-4-13-4 16,0-9-2-16,-6-2-2 0,-7-5-2 16,4-6 3-16,-8-4-3 0,1-5-7 0,-7-3-1 15,-4-5-6-15,5-2 0 0,-11-3-4 16,0-6-6-16,-11-1 0 0,11-5 0 16,-3-5-2-16,-13-8-6 0,9-1 4 0,7-6-5 15,10 4-3-15,7-2-5 0,2-4-7 16,5 1-16-16,9 0-26 0,3-2-24 0,12-10-37 15,5 0-35-15,7 3-50 0,3-1-39 16,7 3-36-16,11-9-55 0,-9 10-54 0,1 3-131 16,21-6 13-16,-8 1 58 0,-5 5-235 15,-8 4-161-15</inkml:trace>
  <inkml:trace contextRef="#ctx0" brushRef="#br0" timeOffset="64719.89">18840 14449 2111 0,'-8'-15'183'0,"5"3"30"16,0 5 29-16,-7-6 10 0,7 6-8 0,3 7-17 16,-14-11-18-16,14 11-24 0,0 0-19 15,-33 25-16-15,6 15-13 0,1 23-12 0,-1 9-9 16,4 16-13-16,10 5-6 0,-4 12-9 16,14-1-6-16,6 5-11 0,6-5 4 0,9 4-13 15,21 17-8-15,1-33 3 16,7-5-23-16,-1-5-31 0,14-7-28 0,0-11-30 15,8-7-40-15,-8-11-61 0,-7-17-66 16,0-8-60-16,-13-13-62 0,-7-4-47 0,-3-8-167 16,3-4 39-16,-6-10 55 0,3 0-276 15,-6-4-231-15</inkml:trace>
  <inkml:trace contextRef="#ctx0" brushRef="#br0" timeOffset="65969.77">19760 14695 2177 0,'-8'-15'56'0,"2"0"32"0,3 2 32 0,-4 2 8 15,1 4 29-15,6 7-9 16,-8-10-9-16,8 10-14 0,0 0 0 0,0 0-4 16,-30 21 6-16,24-1-5 0,-18 23 8 15,8 4-11-15,-1 7 2 0,4 3-12 16,-7 18-7-16,7-14-10 0,3-1-9 0,6 5-5 16,4-5-10-16,0 1-5 0,4-7-5 15,3-15-6-15,2-6-2 0,5 1-9 0,2 6-5 16,8-14-3-16,-8-2-20 0,-2-7-31 15,-1-2-31-15,4 0-46 0,-1-8-52 0,1-4-57 16,-4-3-54-16,4 0-66 0,-4-10-100 16,8 2-98-16,-1-5 35 0,-1-1-314 15,8-1-287-15</inkml:trace>
  <inkml:trace contextRef="#ctx0" brushRef="#br0" timeOffset="69220.08">20513 14930 2409 0,'-10'-28'96'0,"4"3"20"0,-2 6 18 0,2 1 17 15,-1 2 15-15,7 1 8 0,-3 3 4 16,-3-2-4-16,1 3-10 0,2 4-16 0,3 7-12 16,-3-16-14-16,3 16-19 0,0 0-7 15,0 0-7-15,0 0-9 0,0 0-3 16,-7 41-8-16,4-15-7 0,3 5-4 0,-3 5-3 16,0 3-4-16,3 4-2 15,3 12-8-15,-6 5-2 0,3-6-1 0,-8-1-9 16,8 0-3-16,0-8-24 0,0-14-35 15,0 2-32-15,8 3-40 0,-5-11-53 0,-3 0-39 16,3-5-34-16,0-2-40 0,4-6-47 16,-4-6-42-16,0 1-103 0,-3-7-37 0,14 0 54 15,-14 0-229-15,21-13-171 0</inkml:trace>
  <inkml:trace contextRef="#ctx0" brushRef="#br0" timeOffset="69519.83">20826 15191 1980 0,'17'-17'28'0,"-4"5"33"15,4-1 19-15,-4 5 15 0,-2 1 3 0,-2 0-12 16,1 2-1-16,-10 5-1 0,20-6-7 16,-20 6 3-16,27 8 2 0,-17 1 3 15,3-1-8-15,4 9 4 0,-11-3-8 16,5 5-1-16,-5 5 2 0,-6-6-6 0,0 4-11 16,-3 0 6-16,0 3-26 0,-11-4 17 15,1 1 2-15,-14-1-3 0,4 0-17 0,-7-3 16 16,6-8-21-16,-6-1-1 0,8-6 13 15,1-3-18-15,-9-4 3 0,3-4 2 16,4-5-3-16,0-2-12 0,6-6 7 0,7 4-9 16,-3-5 0-16,6 0-11 0,4-3-23 15,6 3-54-15,0-3-42 0,7 0-43 0,-3 1-36 16,13 2-56-16,0 0-51 0,4 2-136 16,3 5-8-16,9 0 45 0,-3 2-156 15,4 2-61-15</inkml:trace>
  <inkml:trace contextRef="#ctx0" brushRef="#br0" timeOffset="69837.95">21496 15399 1842 0,'-13'3'211'0,"13"-3"9"16,-10 6 13-16,10-6-12 0,-10 7-8 15,10-7-16-15,0 0-18 0,0 0-14 16,0 0-16-16,0 0-15 0,30-28-8 0,-14 21-19 16,8-7-7-16,2 3-11 0,11-3-12 15,-4 3-6-15,21-7-6 0,-18 4-5 0,-3 3-9 16,-6 4-4-16,3 0-5 0,-3-1 1 16,-7 5-12-16,7-4-12 0,-11 4-26 15,5-1-20-15,-8 1-28 0,1-1-16 0,-2 3-44 16,-12 1-23-16,21-3-29 0,-15 3-31 15,-6 0-27-15,0 0-48 0,0 0-48 16,13-4-112-16,-13 4-35 0,0 0 42 16,0 0-176-16,0 0-100 0</inkml:trace>
  <inkml:trace contextRef="#ctx0" brushRef="#br0" timeOffset="70837.7">22503 14970 1994 0,'-11'-15'230'0,"8"-3"30"16,-6 8 16-16,5 3 21 0,4 7-7 15,-6-12-4-15,6 12-15 0,-8-11-26 16,8 11-17-16,0 0-33 0,-6-6-15 15,6 6-23-15,0 0 3 0,0 0-19 0,-6 29 1 16,9-12 0-16,-6 4-19 0,3 4 3 16,3 4-5-16,-3 6 2 0,6 1-9 15,-3 15-12-15,1-1-13 0,3 6 12 0,-4-1-23 16,1-1 2-16,-1-1-13 0,-3-10-3 16,0-8-11-16,9 15-4 0,-9-15 3 0,4-5-21 15,0-9-45-15,-4 3-46 0,3-8-34 16,-3 2-44-16,3-5-42 0,-3-1-31 15,4 1-34-15,-4-2-61 0,3-7-48 16,-3-4-52-16,0 0-41 0,0 0-78 0,0 0-66 16,30-25 49-16,-20 13-395 0,3-5-416 0</inkml:trace>
  <inkml:trace contextRef="#ctx0" brushRef="#br0" timeOffset="71153.92">22933 15295 2698 0,'20'-15'-12'0,"-7"0"29"16,7 2 19-16,-6 1 15 0,-1 2 9 15,0 3 2-15,0-1 6 0,1 1-17 16,2 1 4-16,-3 3 17 0,-13 3-9 0,30 6-3 16,-13 1 0-16,4 5 6 0,-2 5 5 15,-5 2-18-15,-4 1 13 0,-1 5-2 16,-1 3-17-16,-5 1 6 0,-3 0-1 16,-6 7-11-16,-2-3-5 0,-8 9 0 0,-8-3-7 15,-9-6 10-15,0 3-6 0,6-11-3 16,0-8-3-16,1-7-2 0,2-6 3 15,1 0-5-15,10-8-17 0,-14-2 7 0,4-6 6 16,6-5-1-16,4-2-13 0,2-3-1 16,8-3-1-16,-6-5-2 0,5 7-6 0,4-2-22 15,0-2-37-15,7 4-39 0,-1 2-37 16,8 0-42-16,-4 0-43 0,-1 2-55 16,5-1-74-16,6 5-120 0,7-3 38 15,-1 3-224-15,1 1-155 0</inkml:trace>
  <inkml:trace contextRef="#ctx0" brushRef="#br0" timeOffset="72286.34">23503 15537 2106 0,'-21'0'176'0,"21"0"30"0,0 0 18 16,0 0 11-16,0 0-5 0,0 0-14 15,0 0-7-15,-22-4-15 0,22 4-10 16,0 0-26-16,0 0-12 0,0 0-17 0,46-28-13 15,-23 18-10-15,7 2-9 16,10-5-10-16,1 4-12 0,2-1-2 0,14 0-13 16,-11 0-6-16,-5 2-2 0,-8 5-7 15,3-1-5-15,-3-1-11 0,-2 2-37 0,-5 3-36 16,1 0-35-16,0 3-37 0,-5-3-49 16,-1 0-43-16,2 5-41 0,-3-2-44 15,-6-3-53-15,2 0-74 0,-6 0-117 0,-10 0 45 16,0 0-287-16,17-7-268 15</inkml:trace>
  <inkml:trace contextRef="#ctx0" brushRef="#br0" timeOffset="72554.75">24050 15177 2408 0,'-10'-15'159'0,"-4"5"32"0,8 3 19 16,-1-1 9-16,1 4 19 0,6 4-4 0,0 0-12 15,-14-11-9-15,14 11-28 0,-10-6-17 16,10 6-14-16,0 0-19 0,0 0-3 0,-14 31-7 15,8-8 7-15,-1 2-1 0,4 10 3 16,0 0-14-16,-5 23 0 0,5 4-14 16,0-2-2-16,6 0-5 0,-6 0-7 0,3-5-13 15,0 2-10-15,3-11-5 16,-6-7-7-16,3-3-44 0,3-4-36 0,-3-7-42 0,3 0-41 16,2-6-26-16,-5-1-21 15,3-8-34-15,-6-2-58 0,6-3-61 0,-3-5-43 16,0 0-52-16,0 0-92 0,0 0-93 15,-3-34 55-15,3 18-400 0,3 0-410 16</inkml:trace>
  <inkml:trace contextRef="#ctx0" brushRef="#br0" timeOffset="73386.66">25419 15412 2733 0,'0'-13'26'0,"0"13"37"0,0-14 7 0,0 14 15 15,-3-15 6-15,3 15 7 0,0-15 7 16,0 15 3-16,-3-14 1 0,3 14-18 0,-4-6-7 16,4 6-19-16,0 0 3 15,0 0-12-15,-26 0 0 0,26 0-15 0,-34 13-4 16,14-6 4-16,-10 8-12 0,4 2 1 15,-4-2-2-15,-17 16-1 0,7-4-3 16,-4-4-12-16,1 2 4 0,-4 0 7 0,8 0-3 16,5-9-9-16,4 1 3 0,10-3-7 15,-3-3 0-15,3 3 4 0,7-7 7 0,-1 1 14 16,1-1 13-16,3-3 13 0,0 2 4 16,10-6-6-16,-19 0-1 0,19 0 5 15,0 0 1-15,-27-7 3 0,24 0-5 0,-11-4 2 16,7-2 0-16,4-5-1 0,-3 3 0 15,1-10 1-15,10 0-6 0,-5-1 3 16,0-2 6-16,6-7-7 0,7-12 0 16,4 4 0-16,-7 8 4 0,-1 3 21 0,2 2-12 15,-1-1 17-15,3 5-8 0,-6 5 19 16,3 4 12-16,-7-1-27 0,3 6-6 16,2 2-11-16,-8 2-9 0,0 8 5 0,0 0-11 15,0 0-6-15,0 0 1 0,26 25 0 16,-22-7-11-16,-1 7 6 0,4 8-7 15,-1 2-9-15,1 15-10 0,6 0 7 16,-3 2-6-16,0 0 2 0,4 2-8 0,-5 0-1 16,1-4-15-16,-3-10-30 0,3-9-51 15,-7 2-35-15,4-8-42 0,-4 3-35 0,5-6-51 16,-5-5-55-16,0-3-43 0,-3-9-69 16,0 0-94-16,0-5-125 0,0 0 52 0,0 0-500 15,13-34-555-15</inkml:trace>
  <inkml:trace contextRef="#ctx0" brushRef="#br0" timeOffset="73653.84">25576 14958 3208 0,'7'-18'40'0,"6"0"31"0,-3 5 7 16,4 3 22-16,-5 2 5 0,2 7 1 0,5-2-7 0,-16 3 4 15,37 8 9-15,-7 5 1 16,10 12 4-16,-3 4 1 0,-1 6-6 0,1 2-4 15,-7 9-7-15,-3 1-12 0,-4 9-5 16,-4 13-14-16,-5-9-7 0,-7 1-6 16,-1 1-10-16,-3-2-10 0,-9-3-29 0,-14 15-32 15,10-19-32-15,-6-3-35 16,-11-3-45-16,0-5-35 0,-3-6-42 0,-6-7-49 0,-5 0-41 16,8-16-91-16,0-6-152 0,3-6 54 15,3-1-344-15,-10-1-322 0</inkml:trace>
  <inkml:trace contextRef="#ctx0" brushRef="#br0" timeOffset="74454.07">27433 14927 2384 0,'-3'-22'-34'0,"0"1"30"0,3 2 41 0,3-1 15 16,-3 2 8-16,0 0 26 0,0-1 13 15,3 1-9-15,-3 5-10 0,3 1-9 0,-3 2-4 16,0 10-7-16,0 0-1 0,0 0-10 16,0 0 8-16,-23 29-1 0,-7 10 5 15,3 11 14-15,-16 10-4 0,-1 5-3 0,1 2 14 16,3 2 5-16,-7 6-4 0,4 0-7 15,-1-1 4-15,5-6-5 0,5-2-1 0,11-16-12 16,4 3 0-16,1-6-6 0,5-11-8 16,10-6 2-16,3-8-7 0,3 1 0 15,4-3 6-15,6-2 2 0,10-6 0 16,4 2 5-16,6-1-9 0,-3-9-5 16,13 3-2-16,1-3-6 0,-7-1 1 0,13-2-8 15,0 3-2-15,3-4-8 0,-2-4-39 16,22 4-40-16,-20 6-47 0,-4-3-56 0,-1 2-50 15,15-1-55-15,-13 2-78 0,-7-6-130 16,-6 0-65-16,-1-3 64 0,-6 0-286 16,7-6-254-16</inkml:trace>
  <inkml:trace contextRef="#ctx0" brushRef="#br0" timeOffset="74770.32">28390 14759 2380 0,'-7'-19'153'0,"-3"3"27"0,3 7 17 16,1-1-13-16,-1 2-13 0,7 8-17 16,-10-7-20-16,10 7-11 0,0 0-12 0,-37 34-7 15,10 4 0-15,0 9 0 16,-3 16-1-16,5 2-2 0,1 7-7 0,4 2-5 0,-4 5-5 15,14 0-4-15,1 4-9 16,6-16-5-16,9 15-7 0,4-6-4 0,16-5 0 16,1-1-12-16,7-8-9 0,5-4-26 15,-2-16-37-15,7 8-48 0,2-17-52 16,1-6-48-16,-14-8-54 0,0-5-63 0,4-7-87 16,-7-4-175-16,3-6 30 0,-6 0 63 15,3-9-278-15,-3-2-232 0</inkml:trace>
  <inkml:trace contextRef="#ctx0" brushRef="#br0" timeOffset="75621.31">29613 15358 2206 0,'0'-10'59'0,"3"-1"12"0,-3 11 14 16,0-17 13-16,4 9 6 0,-4 8-4 0,0-14 2 15,0 14-3-15,-4-13-19 0,4 13 8 16,-17-5-18-16,17 5 2 0,-33 3-20 0,6 4 9 16,4 1-26-16,-14 4-1 0,4 2 3 15,-16 7-12-15,-2 0 4 0,-2 4 5 16,3 7-1-16,-3-7-9 0,2 1 0 0,12 2-11 15,-9 0 1-15,15-9 4 16,6-3 3-16,5-4-9 0,5-2-1 0,1-2 7 16,2-1-6-16,4 1 8 0,-7-3 18 15,7 0 11-15,10-5 13 0,-13 4 2 16,13-4-3-16,0 0-13 0,0 0-6 0,-30-9 7 16,26-4 2-16,1 1-6 0,3-5 0 15,-3-4 1-15,3-4 5 0,6-7-8 0,5-3 3 16,2-15-3-16,7 0-1 0,4-2 0 15,-2 4 2-15,-2 3 9 0,4 0 5 16,-5 8 9-16,-1 3 13 0,-6 9 13 0,-1 9-2 16,-1-1 3-16,-4 3-9 0,1-1-12 15,-3 8-13-15,-1-1-8 0,-3 8-3 0,0 0-6 16,0 0-3-16,0 0-8 16,3 33 4-16,-6-11-11 0,3 3 3 0,-3 10-5 15,3 2 1-15,-4 16-2 0,-6-3 0 16,7 3-4-16,3-9-9 0,-7 12-2 15,4-1-2-15,6-5 7 0,1-8 2 0,-1-4-5 16,3-4-13-16,1-2-23 0,-3-3-33 16,-1-2-29-16,4-2-31 0,2-2-50 0,-6-3-25 15,5-2-68-15,-2-4-55 0,4-2-83 16,0-5-140-16,4-1-44 16,-14-6 62-16,23-6-361 0,-7-2-368 0</inkml:trace>
  <inkml:trace contextRef="#ctx0" brushRef="#br0" timeOffset="75922.95">29716 15430 2587 0,'0'0'26'0,"0"0"9"0,0 0 13 15,16 0 5-15,-16 0-4 0,27-10 3 16,0 2 4-16,-7-2 7 0,17-2 9 0,13-5-18 16,-7 2 14-16,7-3-24 0,-7 5 6 15,-3 1-15-15,-2 2 5 0,-5 0-16 16,-3 2 12-16,-4 1-7 0,-3 0 6 16,1 0-16-16,-4 6-37 0,-4-2-22 0,5-1-41 15,-8 1-36-15,0 0-33 0,-13 3-41 16,20-7-37-16,-13-1-116 0,-7 8-92 0,7-14-200 15,-7 6-134-15</inkml:trace>
  <inkml:trace contextRef="#ctx0" brushRef="#br0" timeOffset="76170.85">30126 14849 1899 0,'-7'-9'69'0,"-5"3"35"0,1 2 27 15,11 4 16-15,-13-8 6 0,13 8-2 16,0 0-15-16,-11-6-24 0,11 6-5 0,0 0 19 15,0 0 11-15,-9 29 1 0,5-12-5 16,4 4 0-16,0 5-5 0,0 6-4 16,0 7-9-16,0 1-5 0,7 12-10 0,-4 3-2 15,0-2-21-15,2 1-11 0,1 3-4 16,-3 1-3-16,0 1-5 0,1-7-5 16,-1-10-31-16,0-7-40 0,-3-6-57 15,3-4-55-15,5 4-59 0,-2-8-59 0,-3-2-58 16,1-6-108-16,-1-9-115 0,-3-4 27 15,14 3-273-15,-14-3-267 0</inkml:trace>
  <inkml:trace contextRef="#ctx0" brushRef="#br0" timeOffset="76403.89">30600 14858 2351 0,'3'-25'98'0,"4"4"28"15,-4 8 21-15,3 1 6 0,-3 5-17 16,-3 7-17-16,4-14-3 0,-4 14-10 0,0 0-6 15,0 0 3-15,10 31-1 16,-6-8 7-16,2 9-6 0,-3 3-12 0,1 18-1 16,-1 2-10-16,1 2-10 0,-4 0 0 15,0 4-11-15,3 3-11 0,4-3-36 16,-7 4-49-16,3-10-60 0,0-4-49 0,0-5-43 16,1-10-45-16,-4-11-49 0,3-3-87 15,1-11-128-15,-1 3 27 0,4-7-231 16,-7-7-196-16</inkml:trace>
  <inkml:trace contextRef="#ctx0" brushRef="#br0" timeOffset="76687.13">31103 15133 2112 0,'16'-21'79'0,"-2"8"12"16,-1 1 2-16,-3-1 3 0,3 5-3 16,-3 4-23-16,4 1 9 0,-14 3 0 15,30 6-14-15,-17 1-10 0,1 5-1 16,-1 6-8-16,1 2 14 0,-11 3-20 0,0 4 3 15,0-4-7-15,-6 5-9 0,0-3 3 16,-8 4-6-16,-2-1 4 0,-4 0-1 16,-13 4 18-16,4-10-20 0,-1-7 0 0,4-2-4 15,3-8 2-15,3-2 2 0,0-3-3 16,-2-8 5-16,-1-5 1 0,6-2-9 0,1-6-7 16,3 0 0-16,7-4-17 0,3-5-19 15,3-2-37-15,16-14-41 0,2 6-34 16,2 1-41-16,4-3-49 0,-1 3-62 15,8-1-97-15,-4 0-46 0,7 1-173 16,-1-3-104-16</inkml:trace>
  <inkml:trace contextRef="#ctx0" brushRef="#br0" timeOffset="76893.98">31759 14520 1862 0,'11'-5'103'16,"-11"5"4"-16,0 0-5 0,0 0 6 15,0 0 21-15,22 15 17 0,-14 0-4 16,2 5-11-16,3 6 13 0,-3 7 3 0,3 15-7 15,0 4-14-15,-2 4-5 16,-5-3-9-16,-6 4-16 0,0 2-9 0,-6 1 1 16,-1-3-11-16,-7 7-10 0,-12 4-18 0,-8-1-18 15,-9-2-43-15,-7-5-39 16,-7-10-41-16,0-3-43 0,-2-4-42 0,-4-7-42 16,-17-12-64-16,13-8-119 0,-4-6-77 15,5-3 50-15,-4-14-196 0,4-3-122 16</inkml:trace>
  <inkml:trace contextRef="#ctx0" brushRef="#br0" timeOffset="77619.98">21370 14847 1919 0,'-7'-13'89'0,"4"3"0"0,-5 6-4 15,8 4-7-15,0 0-8 0,-33 27-7 16,3 9-6-16,-13 15-1 0,7 12-10 15,-15 6 1-15,5 17-10 0,-14 22 0 0,3 6 1 16,4-1-3-16,2-1-7 0,12-16-4 16,5-1 0-16,-2 0-32 0,0-6-36 0,9-3-41 15,3-6-54-15,7-10-84 0,4-18-184 16,13-15-245-16,0-12-148 0</inkml:trace>
  <inkml:trace contextRef="#ctx0" brushRef="#br0" timeOffset="77853.92">23073 14683 2008 0,'9'-25'118'16,"-9"7"2"-16,5 11 4 0,-10 1-7 0,5 6-23 16,0 0-6-16,-73 38-13 0,13 5 0 15,-3 4 1-15,-13 10-17 0,-25 18 4 0,18-10-7 16,-24 20-11-16,-2 2-7 0,-5 5 5 15,14 4 0-15,-4-3-15 16,11 0-5-16,23-25-31 0,10 3-47 0,0-9-50 0,14-1-59 16,2-6-72-16,17-18-138 15,11-12-75-15,2-4-198 0,8-9-144 0</inkml:trace>
  <inkml:trace contextRef="#ctx0" brushRef="#br0" timeOffset="78737.97">23256 16937 1933 0,'0'0'67'15,"-3"-14"14"-15,3 14 10 0,-7-18 7 0,1 11-2 16,6 7 1-16,-11-17-9 0,5 13-3 16,-4 0-11-16,10 4-8 0,-23 0-10 0,23 0-13 15,-48 8-1-15,15 3 5 0,-16 12-9 16,-2 4-5-16,-12 12 6 0,-3-3-3 15,9-5-13-15,-10 6 7 0,1-2-8 0,-5 5-5 16,18-10 1-16,0-5-5 0,6 2 4 16,4-4-8-16,9-7 11 0,11-2 7 15,4-4 21-15,1-3 1 0,9 1 19 0,-5-4 11 16,1-4-7-16,13 0-13 0,0 0-7 16,-30-12 1-16,23 5 10 0,0-3 3 15,1-8-7-15,-1-3 4 0,4-4-4 16,-4 0 2-16,14-8 2 0,-1-3 1 0,8-14-8 15,2 0 6-15,14-13-2 0,0 4 2 16,0 14 3-16,0-1 5 0,-3 3 4 0,-3 14 2 16,-8 7-1-16,1-2-5 0,-4 10-9 15,4-1-10-15,-10 5-4 0,2 5-4 16,-9 5 1-16,17 3-7 0,-17-3-2 0,17 20 4 16,-7 0-11-16,-7 5 1 0,4 7 1 15,-7 8-6-15,0 18 0 0,-3 5 2 0,3-1 0 16,-4 5-2-16,-2 16-1 15,-1-19-13-15,7 4-36 0,0-8-42 0,3 0-32 16,4-2-37-16,6-8-41 0,0-6-49 16,14-2-40-16,-7-13-54 0,4-12-60 15,-1-7-107-15,-7-2-51 0,11-8 55 0,-6-6-312 16,9-6-283-16</inkml:trace>
  <inkml:trace contextRef="#ctx0" brushRef="#br0" timeOffset="79037.72">23740 16799 2358 0,'36'-32'51'16,"-6"2"14"-16,-9 8 3 0,1 2 16 16,-11 5 0-16,-2 5-10 0,1 2 1 0,-7 1-4 15,-3 7-7-15,0 0-14 0,0 0 5 16,17 22 7-16,-20-1 0 0,0 5-3 16,-8 10 7-16,-5 14 2 0,-1 0 18 0,-2 5 4 15,-8 11-3-15,0-2 8 0,7-14-3 16,4-5-1-16,-5-5-8 0,8-8-8 15,7-4-6-15,-2-6-8 0,2 1-3 0,6-3-9 16,3-5 5-16,0 0-9 0,8-2-1 16,5 1-7-16,8-3-2 0,6-4 0 0,3 3-5 15,7-2-5-15,4-4 3 0,2 4-14 16,1-3-44-16,-4 0-39 0,4-1-41 16,-14 2-46-16,10-1-25 0,1 0-41 15,-14-3-68-15,-4-2-90 0,1 0-145 16,-4-5 48-16,-5 3-292 0,1-6-257 0</inkml:trace>
  <inkml:trace contextRef="#ctx0" brushRef="#br0" timeOffset="80492.61">25340 16652 2347 0,'-7'-21'126'0,"3"5"37"0,-2-1 10 0,2 4 15 16,-2 5 3-16,6-2-14 0,0 10-14 16,-7-12-16-16,7 12-19 0,0 0-10 0,0 0-15 15,0 0-6-15,-13 26-9 0,13-8-3 16,-7 10-10-16,7 7-5 0,-3 1-5 15,0 18-6-15,-1 6-4 0,4 2-1 0,-3 1-13 16,0-2-28-16,-1-3-38 0,4 1-53 16,4-4-52-16,6-5-40 0,-1-10-57 15,5-13-71-15,-1-8-72 0,0-2-147 0,7-5 15 16,4-10 53-16,6-4-218 0,0-6-162 16</inkml:trace>
  <inkml:trace contextRef="#ctx0" brushRef="#br0" timeOffset="80954.25">26420 16712 2062 0,'6'-13'126'16,"1"1"7"-16,0 5 0 0,-7 0 0 0,0 7 5 15,0-13-21-15,0 13-12 0,0 0-10 16,-17-12-2-16,17 12-18 0,-24 1-3 0,24-1-11 16,-46 11-16-16,16-1 0 0,-3 1-4 15,-18 10-2-15,15-3-11 16,-14 4-6-16,3 3 20 0,-3-2-12 0,0 7-5 0,0-2-15 15,6-2 23-15,1-1-15 16,4 0 7-16,6-4 6 0,9-4 5 0,7-6 8 16,1-3 6-16,2 1 12 0,4-4 14 15,4 2 28-15,6-7 3 0,0 0-10 16,0 0-11-16,-11-21-5 0,18 5-11 0,0-7-5 16,16-21-9-16,4 1-3 0,-4-7-3 15,18-15-5-15,-5 2-2 0,1 1 15 0,-7 14 4 16,-7 1 10-16,0 7 9 0,-6 12 11 15,-8 6 4-15,5 4-22 16,-7 5-8-16,3 6-11 0,-10 7-1 0,0 0 2 16,13 25-6-16,-13 0-9 0,-3 6 10 15,3 6-8-15,-3 18 0 0,6 0-3 0,0 5 0 16,4 5-5-16,3-4-3 0,3 14-8 16,0-19 4-16,-6 5-3 0,3-7-31 15,3-7-32-15,-6-9-35 0,0-8-40 0,-4 2-39 16,4-8-45-16,-4-7-11 0,4-2-19 15,-4-3-32-15,-3-5-36 0,0-1-56 0,0-6-65 16,0 0-120-16,0 0-2 0,-20-28 49 16,13 13-267-16,1-10-246 0</inkml:trace>
  <inkml:trace contextRef="#ctx0" brushRef="#br0" timeOffset="85020.73">26579 6322 2102 0,'4'18'-70'16,"-1"-4"21"-16,8-1 24 0,1 2 24 0,12 0 18 15,9-1 15-15,4-3 7 0,20 2 9 16,12-1 3-16,1-2 5 0,10-7 9 16,1-3 2-16,5-6 1 0,14-4-4 0,-14 6-2 15,12-17 5-15,8 2-6 0,-6-6-6 16,7 0-2-16,-4-3-6 0,4-2-1 0,-7-2-3 15,-4 0-8-15,-2-4 4 16,-14-3-2-16,0-3 4 0,-3-8 12 0,-11-1-5 16,-9-12 0-16,-8-2-10 0,2-10 8 15,-11 0-24-15,3-10 18 0,-6-5-14 16,-10-7 6-16,-8-9-13 0,-2 5-3 0,4-7-3 16,-12 3 4-16,-2-3-8 0,-7-2 1 15,3 3 0-15,-10-1 4 0,-2 1-7 0,-2 3 6 16,-8 4-3-16,-2 7-2 15,-5 3 3-15,-11 6-11 0,4 12 3 0,-7 3-6 16,3 2 11-16,-6 9-5 0,-11 5-4 16,2 6 6-16,-2 4 4 0,7 11-13 15,-6 1 5-15,0 9-4 0,-7 4 7 0,-4 5-7 16,11 9 4-16,-20 6-8 0,6 10 6 16,-3 1 1-16,-13 10-8 0,6 4 5 0,17 0 0 15,-10 11-2-15,20-9 11 0,7 10-5 16,-1-4-10-16,7-1 12 0,7 2-4 15,11-9 3-15,2 1-10 0,1-6 2 0,5-1 9 16,-2-2-8-16,7-5 1 0,-2 3-14 16,5-2-13-16,0-5-12 0,3 2-11 15,-4 1-9-15,4-5-19 0,0-8-14 0,0 17-19 16,0-10-20-16,0 1-30 0,0-8-43 16,4 10-36-16,-4-10-85 0,6 4-335 15,-6-4-160-15</inkml:trace>
  <inkml:trace contextRef="#ctx0" brushRef="#br0" timeOffset="85904.49">24903 3627 1877 0,'13'-20'-38'0,"-3"2"27"15,7 0 9-15,-4 4 2 0,4 2 1 16,3-1 0-16,-4 6-3 0,5-1-2 15,-2 4 5-15,1 4-1 0,1 1 6 16,1 10 3-16,5 3 0 0,0 4-2 0,6 17 5 0,-12-6 3 16,2 13-4-16,-10-5 2 15,-6-5 4-15,-4 3-4 0,-3-6 4 0,0 3 3 16,-7 0 3-16,4-7 0 0,-7 5 10 16,0-10 15-16,0-1 12 0,0-3 20 15,0-7 9-15,-3 2 2 0,-4-6-3 16,1-4-5-16,-2-1-2 0,18 0-8 0,-36-8-9 15,23-2 1-15,-4-3-9 0,1-6-3 0,-1 2-5 16,7-2-7-16,-1-6-1 0,5 3-8 16,3-3-3-16,6-3-1 0,0 3-2 15,5-6-7-15,4 4 0 0,9-12-15 16,9 3-6-16,3 9-28 0,4-2-19 16,5 0-36-16,2 8-41 0,6 0-53 0,-10 6-58 15,13-6-74-15,-12 9-137 0,-2 5-165 16,-2-6-111-16</inkml:trace>
  <inkml:trace contextRef="#ctx0" brushRef="#br0" timeOffset="86087.55">25882 3439 1706 0,'11'6'-73'0,"-11"-6"3"15,0 0 19-15,0 0-5 0,16 1 5 16,-16-1 11-16,0 0 3 0,33-7 10 0,-22 3 0 15,5 1-2-15,5-2 7 0,-1-1 8 16,3 2 4-16,0 1 0 0,-3 2-39 16,-3-2-29-16,0 3-15 0,-8 0-237 0,-9 0 155 15</inkml:trace>
  <inkml:trace contextRef="#ctx0" brushRef="#br0" timeOffset="86221.46">25930 3595 892 0,'-18'9'-67'0,"2"1"5"0,10-3 7 0,-5 1 2 15,8-2 3-15,0-2 9 0,3-4 4 16,0 0 6-16,0 0 3 0,20 13 6 0,-20-13 4 16,33-2 2-16,-13-3-1 0,10-1 0 15,0-1-112-15,0 0 44 0</inkml:trace>
  <inkml:trace contextRef="#ctx0" brushRef="#br0" timeOffset="86840.72">25313 3471 465 0,'0'0'122'15,"6"-14"6"-15,-6 14 11 0,-6-12-2 0,6 12 0 16,-10-16-7-16,10 16-13 0,-14-8-10 15,14 8-12-15,-23-1-12 0,3 2-9 16,-3 7-7-16,-10 5-5 0,-7 15-3 16,-4 2-1-16,4 9 4 0,-10 14 8 15,17-10-8-15,-7 17 0 0,3-1-12 0,17-6-1 16,0 0-4-16,10 2-5 0,0-3 0 16,14-6 0-16,-1-9 1 0,7 8-4 0,10-3-2 15,0-9 1-15,0-11-5 0,20 6-1 16,-10-12-1-16,4 1-4 0,2-10-3 15,0-2 1-15,7-3-3 0,-2-2-17 0,8-6-39 16,-1 2-53-16,8-8-64 16,1-5-69-16,-4-4-137 0,-3 0-312 0,-4 2-167 15</inkml:trace>
  <inkml:trace contextRef="#ctx0" brushRef="#br0" timeOffset="87370.86">26820 3260 1914 0,'-10'-10'-38'0,"-4"-1"9"0,4 7 3 16,-4 1 6-16,14 3 1 0,-30 0 1 15,11 6-1-15,-8 1 15 0,-3 5 4 16,0 2-1-16,0 4 8 0,-3 10-3 15,3 0 5-15,10-3 5 0,3 1 6 16,0 3 1-16,8-8 3 0,5 4 3 0,4-1 3 16,4-2 1-16,2 3 5 0,7 3-3 15,7-3 3-15,-2-3 1 0,1 3-2 16,4-4 1-16,1-2 0 0,-5 1 2 0,-2-2-5 16,1-3-1-16,-2 0-3 0,1-1-3 15,-7 1 4-15,-4 1-4 0,0-1 2 0,2 0-3 16,-8 0-2-16,-4 2 6 15,-3 4-7-15,-6-4 2 0,-7 1-5 16,4-2-3-16,-11 1-3 0,-3 0-1 0,0-2-9 16,3-8-19-16,-3 3-23 0,3-2-31 15,4-1-39-15,0-2-42 0,3-3-44 0,3-2-69 16,4 0-335-16,13 0-98 0</inkml:trace>
  <inkml:trace contextRef="#ctx0" brushRef="#br0" timeOffset="92788.62">5639 17155 1930 0,'-23'0'206'0,"0"-3"-5"0,6 6 19 0,17-3-16 16,-23-3-9-16,23 3-17 0,0 0-20 15,-23 0-7-15,23 0-17 0,0 0-19 0,0 0-13 16,0 0-8-16,0 0 2 15,0 0 7-15,53-7-3 0,-20 4-9 0,17-2-8 16,17-2-4-16,2-3-9 0,-1 2-6 16,8-2-6-16,-9 7-5 0,-1-1 0 0,2-1-8 15,-16 7-3-15,-5-4-10 0,-1 7-30 16,-5-5-42-16,-4 0-36 0,-7 0-36 16,3 4-42-16,-9-4-38 0,1 3-34 0,-8-3-31 15,-17 0-67-15,24-7-99 0,-21-1-94 16,0-5 54-16,-3-1-243 0,-6-1-199 0</inkml:trace>
  <inkml:trace contextRef="#ctx0" brushRef="#br0" timeOffset="93054.18">6296 16715 2135 0,'-16'-13'86'0,"12"3"18"16,1-1 1-16,-4 4-7 0,7 7-19 0,0 0 6 16,0 0-1-16,0 0-11 0,23-9-10 15,-23 9 5-15,44 15-10 0,-11 0-4 16,7 10-2-16,11 3 0 0,4 14-9 0,-1 10 0 15,-4 1 4-15,-4 8 9 0,-5 6-8 16,-11-5-14-16,3 2 2 0,-13 10 6 16,-20-16-13-16,7 9 1 0,-7-5 14 0,-14-2-19 15,-16 7-3-15,0-5 8 16,-3 1-7-16,0-19-6 0,0-5-19 0,-1-7-25 0,7-7-18 16,4-7-38-16,4-7-31 15,-2-3-47-15,4 1-47 0,-2-8-63 0,5 2-101 16,1-6-85-16,-1-1 46 0,14 4-138 15,-13-18-52-15</inkml:trace>
  <inkml:trace contextRef="#ctx0" brushRef="#br0" timeOffset="95454.87">14436 16287 1732 0,'-13'-20'161'0,"0"1"18"16,3-2 14-16,-4 6 10 0,4 1 10 0,4 1 3 15,-5 2-7-15,5 4-14 0,-1 0-13 16,1-1-25-16,6 8-11 0,0 0-18 0,0 0-8 16,0 0 5-16,0 0 3 15,10 35-3-15,2-10 1 0,-1 8 3 0,8 14-8 16,2 1-8-16,-8 4-7 0,4 4-18 16,0-2 2-16,-4 0-14 0,3 0-6 15,4 1 2-15,4-5-30 0,-4-3-46 0,6-3-56 16,-6-10-44-16,1-9-45 0,-2-3-60 15,8-4-54-15,-10-8-60 0,-4-5-65 0,1-5-140 16,2-3-14-16,-2-9 58 0,-1-6-329 16,-4-2-301-16</inkml:trace>
  <inkml:trace contextRef="#ctx0" brushRef="#br0" timeOffset="95754.11">15186 16185 2460 0,'14'-23'94'16,"-8"9"5"-16,7 1 2 0,-2 5-5 0,-1 4-17 15,-10 4-3-15,26 0 2 0,-13 7-3 16,11 5-7-16,-8 13 7 0,14 10-3 16,-3 3-5-16,-10 9-1 0,7 1-9 0,-18 2 2 15,7 0-13-15,-2 2 5 0,-8-8-1 16,-3-5-8-16,-8 11 0 0,-5-3 1 0,1-9 3 16,-23-3-5-16,6-1-7 0,-5-13 2 15,4-6-10-15,0-10-3 0,-3-3 6 16,-1-9-12-16,-5-4 3 0,-12-15 5 15,-4-16-8-15,17 1 1 0,5-18-7 16,6-5 2-16,14 9-12 0,-4-2-29 0,7 4-19 16,7 13-48-16,3 8-47 0,3 7-43 15,4 0-24-15,7 7-45 0,2 4-52 0,4 3-140 16,4 5-14-16,-2 5 54 0,8 2-164 16,11 8-71-16</inkml:trace>
  <inkml:trace contextRef="#ctx0" brushRef="#br0" timeOffset="96189.26">14993 17342 1833 0,'-3'-25'188'0,"-8"3"23"0,-2 0 15 0,0 1 12 15,9 4 11-15,-6 2 5 0,4 1-11 16,3 6-14-16,-4-3-21 0,3 4-27 0,4 7-20 16,-10-7-17-16,10 7-9 0,0 0-9 15,0 0-16-15,7 42-5 0,0-17-9 16,3 9-8-16,3 12-7 0,4 4-10 0,7 3-2 16,-5-3-7-16,-2 1-21 15,-1-1-39-15,4 3-52 0,1-7-51 0,-2-5-53 16,8-3-68-16,-7-10-54 0,-10-9-61 15,4-6-83-15,-4-5-146 0,-1-5 34 0,2-6 73 16,-11 3-301-16,26-21-250 0</inkml:trace>
  <inkml:trace contextRef="#ctx0" brushRef="#br0" timeOffset="96488.56">15629 17249 2267 0,'11'-29'58'0,"-2"4"24"15,5 3-4-15,-4 5-4 0,-4 3 7 16,4 3-10-16,1 4-3 15,-2 6-1-15,-9 1-6 0,0 0 18 0,43 12-5 16,-22 2-15-16,-1 7 1 0,-1 4-10 16,-2 15 8-16,-7-2-5 0,1-5-12 0,-5 3 7 15,-6 2-13-15,0-3 1 0,-9 12 1 16,-5-11-13-16,-10 3 12 0,5-9 7 16,-5-10 9-16,4-5 10 0,4-11-5 0,-8 2-10 15,1-8-6-15,-4-6 3 0,-10-7-8 16,4-12-7-16,3-6 6 0,0-5-11 0,3-2 5 15,8 3-5-15,5 5-5 0,8 4-24 16,-1 7-11-16,4 2-52 0,3 5-35 16,6-3-40-16,1 6-41 0,2-3-49 0,2 7-60 15,2 3-118-15,4 1-72 0,-1 3 54 16,8 3-174-16,-4 1-101 0</inkml:trace>
  <inkml:trace contextRef="#ctx0" brushRef="#br0" timeOffset="96854.61">14579 18681 1943 0,'-30'17'207'15,"0"-9"22"-15,14-2 9 0,-1 5-1 0,1-7-7 16,9-4-12-16,7 0-24 0,0 0-20 16,23-35-4-16,21-1-6 0,22-10-7 15,28-12-5-15,42-14-4 0,11-3-16 0,26-7-18 16,11-2-10-16,2 1-10 0,1 1-13 16,6-3-1-16,-16 2-13 0,-11 12-3 0,-22 0-14 15,-8 6-19-15,-35 18-14 0,-19 7-20 16,-8 1-17-16,-27 8-25 0,-14 12-12 15,-10 1-29-15,-2 5-20 0,-12 1-25 16,-2 6-43-16,-7 6-20 0,0 0-32 16,0 0-29-16,0 0-32 0,-30 15-52 0,10 1-133 15,3-1-24-15,-6 2 61 0,0 1-235 16,3 0-165-16</inkml:trace>
  <inkml:trace contextRef="#ctx0" brushRef="#br0" timeOffset="97455.66">15606 18506 2052 0,'-6'-17'96'16,"6"17"16"-16,-7-15 6 0,0 8-1 15,7-4 4-15,0 11-9 0,0-19 1 16,0 9-12-16,0 10-8 0,3-13-6 0,-3 13-16 16,11-12 3-16,-5 8-27 0,-6 4-1 15,0 0 2-15,30 4 3 0,-20 4 15 0,3 5-9 16,1 9-7-16,-11 0 13 0,7 3 12 15,-3 6-3-15,-7 2-10 16,3 0 4-16,-3 5 1 0,-3-5-2 0,3-4-3 16,-4 6-8-16,1-7-6 0,-4 1 4 15,4 0-10-15,-3-4-3 0,2-5 0 0,4-1-8 16,-3-4-4-16,3 1-4 0,0-4 0 16,3-2-8-16,7-6 0 0,-10-4-12 15,33 0-21-15,-6-4-49 0,10-9-35 0,-1 1-37 16,21-5-22-16,-7-8-37 0,0 0-35 15,0-5-39-15,0-2-42 0,-3-4-69 0,6-9-73 16,-7 8 34-16,-2-4-194 0,-4 7-114 16</inkml:trace>
  <inkml:trace contextRef="#ctx0" brushRef="#br0" timeOffset="97722.4">16560 18364 1807 0,'19'-16'34'0,"-5"-1"34"0,2 3 30 16,-13 3 11-16,8 3 12 0,-8-1-7 0,10 1 6 15,-13 8-13-15,14-7-7 0,-14 7-10 16,13-1 12-16,-13 1 3 0,0 0 12 15,27 19-21-15,-21-6-12 0,5 6 4 0,2 2-8 16,-4 11-15-16,2-3 5 0,-1 2-6 16,-10-1-3-16,3 5-5 0,-6 0-12 0,-4 1-7 15,4-11 3-15,-8 4-8 16,-1-1 15-16,-2-9-15 0,1-1 7 0,0-5-9 16,-4-6-7-16,1-2 10 0,-1-8-9 0,17 3-10 15,-34-8 8-15,17-6-7 16,1-4-1-16,5-1 1 0,2 1-7 0,2 4-5 15,4-7-6-15,0-1-46 0,6 4-30 16,-3 1-29-16,0-1-35 0,6-3-35 16,1 7-43-16,-1-5-51 0,8 1-86 0,-1 0-104 15,4 4 26-15,10-7-217 0,-11 6-149 16</inkml:trace>
  <inkml:trace contextRef="#ctx0" brushRef="#br0" timeOffset="103371.9">18423 17764 2761 0,'-13'-19'159'0,"2"-2"11"16,1 3-57-16,4 7 31 0,-4-3 22 15,6 6-7-15,1-1-20 0,-4 0-17 16,7 9-16-16,-3-7-11 0,3 7-6 15,0 0 21-15,0 0 19 0,-3 33 6 0,6-4 11 16,0 9-6-16,4 12 1 0,-4 7-11 16,8 2 6-16,-5 4-25 0,7-3-5 15,1 1-11-15,-1-4-13 0,4 0 6 0,-4-2-21 16,1-2 3-16,-1-6-8 0,-4-2-11 16,8-12 5-16,-7-8-16 0,1-3 11 0,-8-4-7 15,3-5-3-15,4 1-5 0,-10-6 12 16,0-8-22-16,0 0 9 0,0 0-5 15,0 0 5-15,0 0-11 0,-13-46-8 16,-1 20 5-16,5-8 5 0,-1-13-12 16,-7 0 8-16,4-6-14 0,-7-2 6 0,10-1-10 15,-4-5 8-15,-5-11-2 0,8 5-5 16,-2-8-5-16,0 14 5 0,13-3-1 0,-7 3 4 16,0-4-11-16,7 2 2 0,7 2-1 15,0 0 2-15,6 1-2 0,4 5-1 16,-10 5-2-16,6 5 4 0,-3 12-3 0,3 8-13 15,-3 8 9-15,4 9-11 0,2 4 17 16,4 8-10-16,4 6-1 0,6 8 5 0,6 17 5 16,7 15-5-16,1 8 8 0,-1 6 9 15,4 5-15-15,-4 10 9 0,-3-2 16 16,1 0-21-16,-5 1 20 0,-6-6-15 16,0-6 11-16,-11-15-7 0,-5-1 16 15,-1-11 8-15,1-10-5 0,-4-4 17 0,-4-4 21 16,5-2 27-16,-8-6 16 0,0-5-5 15,-3-8-14-15,0 0-9 0,0 0-9 0,0 0-10 16,-47-37-4-16,11 3-9 0,-18-13-3 16,2-3-11-16,-5-3-12 0,-3 3-10 0,6 9-8 15,8 7-8-15,2 7-9 16,8 7-8-16,2 8-21 0,14 6-8 0,-7 5 1 16,0 2-15-16,5 6-5 0,-2 7 6 0,7 3-4 15,4 1-1-15,-4 7 3 0,7 1 8 16,7 3 4-16,3-4-8 0,0 4 13 0,10 5 8 15,-3-5 5-15,3-4 4 16,6 0-1-16,4-3 3 0,7-4 2 0,-11-4 0 0,8-3 13 16,6-5 7-16,-3-9 2 15,0-3 0-15,9-3-5 0,11-11 12 0,3-5 8 16,0-5 7-16,-1-2 0 0,-2-4-4 16,-4 1-9-16,1 0 3 0,-4-1 13 15,-7 3-6-15,8 2-4 0,-8 1 3 0,-3 7-12 16,0 7 1-16,-4-1 5 0,-2 6 8 15,2 1-17-15,-2 6-8 0,0 3 2 16,9 2 13-16,-3 5-4 0,0 9-6 0,3 3 6 16,10 7-3-16,-6 4 8 0,3 3-6 15,-10 4 0-15,0-1 11 0,-4-2-11 16,1 6 13-16,-7-8 4 0,-7-5-11 16,-2-1-2-16,5 4 18 0,-5-8-19 0,-5 0-6 15,7 0 0-15,-10-9 8 0,0 2 0 16,5-3-3-16,-2 2 18 0,-2-5-6 0,-1-2 6 15,-3-6-3-15,0 0-3 0,0 0-5 16,0 0-5-16,0 0 8 0,-10-31-4 0,4 12-3 16,1-8-4-16,2-6-7 0,3-7 0 15,8-17 4-15,1-6 9 0,11-9-10 16,3 4-1-16,7-3 1 0,-6 4-5 16,-4 17 5-16,3 3-4 0,0 7 7 15,-6 5 6-15,-4 8 1 0,-6 10-13 0,0 0 4 16,0 6-11-16,2 3 10 0,-9 8-6 15,10-6-6-15,-10 6 8 0,0 0-3 0,0 0 11 16,17 31-4-16,-17-13 4 0,0 0-2 16,3 4 8-16,4 0-8 0,-4 0-8 0,5 1 9 15,1-4-11-15,-6-2 13 0,10-3-11 16,-5-2 7-16,-2-1 6 0,7-7 1 16,1-1-10-16,-14-3 7 0,0 0-4 15,33-7 9-15,-20-4 2 0,4 1 0 0,-4-2-10 16,1-3 8-16,2 1-6 0,1-4 4 15,-7 2-4-15,4 1-5 0,-8-3 9 16,4 7 6-16,-7 1-15 0,11-2 1 0,-11 1-1 16,4 4-2-16,-1 0-2 0,-6 7 6 15,10-8-16-15,-10 8 10 0,0 0 5 0,34 8 3 16,-24-1-8-16,6 5 7 0,1 6-7 16,-1 3 17-16,8 4-3 0,-10 4 4 15,2-2 4-15,4 13 0 0,-4 3-4 0,-2-7 6 16,-4-3-8-16,4 2 1 15,-8-3-2-15,4 1-11 0,-7-5-43 0,0 0-40 16,-3 0-39-16,-3-3-43 0,-3 0-33 16,-7 1-42-16,-4-1-35 0,-7 0-26 0,-6 6-35 15,-6-1-25-15,-10-9-47 0,-2 0-66 16,-12 1-91-16,-6 10 39 0,6-8-336 16,-7-2-350-16</inkml:trace>
  <inkml:trace contextRef="#ctx0" brushRef="#br0" timeOffset="103959.61">19306 18645 2537 0,'-36'28'34'0,"-2"-9"35"0,-1 3 38 16,12-5 13-16,4-3 36 0,6-3 10 16,7 0 13-16,0-4 8 0,3-1 4 0,7-6 8 15,0 0 16-15,0 0 23 0,0 0 11 16,94-25-15-16,-11-6 6 0,20-12-3 16,44-11-21-16,-3-9-18 0,-2 4-22 15,12-4-12-15,-4-2-13 0,3-2-15 16,-9-1-13-16,-5 6-10 0,-15-1-10 0,-34 13-13 15,-7 6-21-15,-13 2-13 0,-16 16-10 16,-21 2-17-16,-6 10-26 0,-7-1-12 0,-10 5-41 16,0 3-36-16,-7 2-22 0,-3 5-22 15,0 0-19-15,0 0-18 0,0 0-31 16,0 0-9-16,-23 0-25 0,23 0-5 0,0 0-14 16,-14 9 17-16,14-9 13 0,-6 9 21 15,6-9 20-15,0 7 19 0,0-7 14 16,0 0 11-16,0 0 17 0,0 9 13 15,0-9 12-15,0 0 7 0,0 0 13 0,0 0 6 16,0 0 18-16,16-27 26 0,-12 10 20 16,6-5 21-16,-7-2 18 0,0-2 3 15,1-8 8-15,-1-3 11 0,0-16 13 0,-6 9-7 16,-4-16-2-16,-16-12-4 0,-7 1-15 16,-4-1 1-16,-5-3-4 0,-15-3 1 0,-22-22-9 15,-8 0-9-15,-6 3 7 0,-30 2-4 16,-13-3-10-16,-14 3 11 0,-16 8 1 15,-4 12-9-15,1 7 5 0,-11 12 2 16,7 17 0-16,-7 12 3 0,41 11 5 16,2 12-4-16,-2 8 9 0,-1 17-4 0,-26 14-3 15,16 8-1-15,4 14 2 0,9 5-14 16,14 6 8-16,11 14 1 0,15 7-6 0,11 10-1 16,3 11 5-16,17 6-9 0,3 9 2 15,16 17-3-15,14 2 2 0,6 6-1 16,8-5-10-16,13-26 5 0,6 35-7 0,13-8 5 15,25-4 0-15,2-10 0 0,20-6 0 16,21-9-4-16,9-13 2 0,13-11 5 0,11-18 1 16,3-14 13-16,-17-25-2 0</inkml:trace>
  <inkml:trace contextRef="#ctx0" brushRef="#br0" timeOffset="104038.2">18786 19027 4890 0,'147'-42'-49'0,"-38"2"-64"16,29-24-71-16,-12 0-98 0,-42 3-117 15,-5 0-172-15,-9-3 39 0,-10 0 60 0,-10 2-306 16,-7 6-268-16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0T05:52:52.0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1323 3489 1989 0,'-20'-4'48'0,"0"-2"18"0,0 6 18 0,7-2 13 0,13 2 4 16,-24-2 7-16,10-2-5 0,14 4-13 0,0 0-2 15,-19-1-12-15,19 1 1 0,0 0-15 16,0 0 1-16,0 0-2 0,0 0-6 0,0 0 11 16,37 15-17-16,-11-15 8 15,8 4-4-15,12 2-6 0,7-5-3 16,20 3 2-16,4-4 0 0,4-4-8 0,-2 0-5 16,2 0 4-16,-5-7-7 0,1 4 1 15,-10 0-11-15,-1-2 5 0,-3 0 2 0,-16-1 3 16,-7 4-12-16,-7 4-12 0,-3-5 0 15,-3 0 13-15,-6-2-11 0,-2 5 4 16,-2-1 1-16,2-1-3 0,-5 5 0 16,-1-5-8-16,-13 6-15 0,24-5-17 0,-24 5-31 15,17-6-33-15,-17 6-38 0,10-4-42 16,-10 4-48-16,3-4-58 0,-3 4-80 0,0 0-113 16,-3-11 42-16,3 11-141 0,-10-7-73 15</inkml:trace>
  <inkml:trace contextRef="#ctx0" brushRef="#br0" timeOffset="316.83">2193 3107 1716 0,'-27'-11'71'0,"0"3"26"0,14-1 24 16,-4 1 6-16,11 4-4 0,6 4-9 16,-17-7-13-16,17 7-5 0,0 0-17 0,0 0-5 15,0 0-7-15,0 0-2 16,47 15-9-16,-14-2-2 0,4-5-5 0,9 13-11 15,2 4-2-15,-2 0-1 0,-3 4 8 16,4 2-7-16,-4-1 0 0,-10 5-2 16,-3 5-2-16,-3 3-6 0,-7-4 3 0,-3 4 2 15,-7-5-4-15,-7-4 0 0,-3-3 0 16,-3 4 1-16,-14 9-2 0,-2 2-9 16,-2-2 8-16,4-2-5 0,-9 0-2 0,-1-5-2 15,7-8 3-15,0-4-12 0,4-8-6 16,-2 2-25-16,2-5-21 0,2-1-25 0,5-1-40 15,-1-1-40-15,-1-5-43 0,2 2-53 16,6-2-70-16,-4-3-146 0,7-3 45 16,0 0-131-16,-6 4-51 0</inkml:trace>
  <inkml:trace contextRef="#ctx0" brushRef="#br0" timeOffset="3332.53">11273 3013 1746 0,'-21'7'155'0,"21"-7"18"0,-16 1-14 0,16-1-17 0,0 0-9 0,-14 6-20 0,14-6-17 15,-6 12-2-15,6 1-14 0,0 5 4 16,3 1 1-16,5 13-20 0,-5 4-1 16,10 11 1-16,-7 6-8 0,5 3 0 0,-5-5-2 15,1 5 2-15,2-1-17 16,2-3 5-16,-1-4-1 0,3-2-2 0,-6-7-8 16,3-7-1-16,0-3-4 0,-3-4 3 15,-1-1-4-15,-2-5-4 0,-1-1-4 0,0-4 16 16,-3 0 32-16,3-3 21 0,-3-3 10 15,0-8-4-15,0 0-8 0,0 0-5 0,0 0-11 16,0 0-8-16,0 0-2 0,-16-29-7 16,9 8-5-16,7-6-3 0,-7 0-9 15,4-10-3-15,0-1 1 0,3-2-6 16,-7-16-8-16,4 2 1 0,-4-1-3 0,11 10 0 16,-4 5-5-16,0-16 1 0,3 12 0 15,7-9-2-15,-10 9-3 0,13-2 0 16,-6 6-2-16,0 8 0 0,-1 0-5 0,4 7 2 15,-3 1-2-15,0 2-6 0,-1 5 3 16,4 2-4-16,0 5-2 0,0 2-1 16,0 5-1-16,-10 3 2 0,37 3-1 0,-21 5 0 15,5 5 2-15,9 3 2 0,-11 5-1 16,1 0 0-16,1 4-1 0,-8 4 4 0,-7 0 0 16,5 2 1-16,-5 4 2 0,-6 2-3 15,-9 8-1-15,-5 5 4 0,-13 2 1 0,0-6 2 16,-6 0-1-16,3-4-2 0,0-9-25 15,-3 0-32-15,13-8-42 0,-3-8-42 16,9-3-53-16,1-4-52 0,0-5-86 0,-1-1-68 16,8-1-167-16,6-3 55 15,0 0-328-15,0 0-322 0</inkml:trace>
  <inkml:trace contextRef="#ctx0" brushRef="#br0" timeOffset="3550.74">12030 3439 2576 0,'0'0'150'0,"0"0"7"0,22-4-5 0,-11-2-10 0,-11 6-15 0,13-9-13 16,1 2-14-16,-1-2-11 0,4 0-4 0,2-4-8 16,5 1-9-16,-1-1-1 0,0 1-15 15,7 2-5-15,-3-4-29 0,-7 6-45 16,7-1-55-16,0 0-71 0,0 3-80 0,-8-1-110 15,1 2-165-15,4-2 31 0,-11 0 56 16,4 4-184-16,-4 0-103 0</inkml:trace>
  <inkml:trace contextRef="#ctx0" brushRef="#br0" timeOffset="3749.56">12176 3725 1871 0,'-16'14'137'0,"6"-3"15"16,-1-4 12-16,8 0 2 0,3-7 4 0,0 0-22 15,0 0-11-15,0 0-21 16,0 0-10-16,70-43-12 0,-23 18-6 0,2-1-9 16,19-9-8-16,-2 0-9 0,-16 5-27 15,-3-2-17-15,-4 4-33 0,1 3-27 0,-14 7-38 16,-3 3-39-16,-8 2-52 0,-2 3-72 16,-4 1-75-16,4 2-148 0,-7 1 33 0,-7 3-155 15,-3 3-87-15</inkml:trace>
  <inkml:trace contextRef="#ctx0" brushRef="#br0" timeOffset="6682.95">13733 2629 1813 0,'0'0'102'0,"0"0"1"0,-27 3-14 0,27-3-6 0,-20 14-8 0,4 4-4 0,-5 7-2 0,2 15 0 16,2 8 2-16,0 2 0 0,4 8-2 15,0 2-4-15,-1 15-8 0,11-16-3 0,-4 22-8 16,4-16-3-16,13-1-3 16,-4-1-1-16,8-2 1 0,2-10-6 0,8-1 3 15,9-4-8-15,0-6-12 0,7-8-22 16,4-7-40-16,-8-7-47 0,1-11-69 0,-7-7-81 15,0-3-140-15,6-6-57 0,2-4-180 16,8-9-118-16</inkml:trace>
  <inkml:trace contextRef="#ctx0" brushRef="#br0" timeOffset="7033.11">14253 3017 1814 0,'-11'-4'20'15,"11"4"17"-15,-6-11 4 0,6 11 4 16,-7-7-2-16,7 7-3 0,0 0-4 16,7-20-2-16,7 9-6 0,2-1-4 15,1-1-2-15,2 1-5 0,5-1-1 16,-4 3 1-16,7 1-5 0,-4 2-1 0,-3 1-1 16,7 3 6-16,-7-1 10 0,-4 4 5 15,8 2 4-15,-4 3 7 0,0 2 5 0,0 0 0 16,-1 7 4-16,-2-3 11 0,4 7-4 15,-5 6 7-15,1-5-6 0,-4 9 6 16,4 0 0-16,-4 4-9 0,1 0 4 0,-14 1-3 16,6 3 1-16,-2 0-3 0,-1-1-9 15,0 2 9-15,-3-2-10 0,0 1-7 0,3-7-1 16,-3-4 6-16,3-2-12 16,-3 0-9-16,0-6-14 0,0 1-32 0,0-3-30 15,-3-2-45-15,3-6-70 0,-3-2-125 16,3-5-204-16,-3 4 43 0,3-4-210 15,0 0-160-15</inkml:trace>
  <inkml:trace contextRef="#ctx0" brushRef="#br0" timeOffset="7233.04">14503 3420 2094 0,'0'0'164'0,"0"0"1"16,-24-6-7-16,24 6 0 0,-6-7-19 0,6 7-24 15,0 0-2-15,6-19-14 0,11 6-6 16,3-2-7-16,7-3-16 0,6 1-16 0,11-8-12 16,5-4-52-16,8 4-50 0,0 6-63 15,-4-6-63-15,-3 2-84 0,-3 4-112 16,2 1-89-16,-8 3 49 0,-8 5-131 0,-6 3-56 16</inkml:trace>
  <inkml:trace contextRef="#ctx0" brushRef="#br0" timeOffset="7432.94">15309 3185 1619 0,'0'0'33'0,"0"10"38"16,0-10 18-16,0 0 16 0,0 0 13 15,10 9-3-15,-10-9 1 0,0 0-7 0,0 0-10 16,41-15-8-16,-22 5-8 0,11-2-4 16,0-3-17-16,3 1 0 0,18-7-8 0,-15 4-7 15,-2 5-9-15,-8 1-5 0,1 1 4 16,0 6-41-16,-7-2-55 0,0 1-40 15,-6 5-61-15,-5-2-83 0,-9 2-161 0,16 0-28 16,-16 0-133-16,0 0-65 0</inkml:trace>
  <inkml:trace contextRef="#ctx0" brushRef="#br0" timeOffset="7666.82">15570 2814 1734 0,'-8'-7'108'16,"2"0"26"-16,6 7 3 0,-10-8-16 0,10 8-15 15,0 0-7-15,0 0-13 0,0 0 5 16,0 0-8-16,-10 33 8 0,14-13-1 16,-4 6-4-16,3 3-3 0,0 3 1 0,1 3-7 15,2 18-15-15,8-3 2 0,-8 0-11 16,4-3 4-16,0 6 0 0,-6-9-6 0,9 5-6 16,-7 1 2-16,4-13-14 15,-3-5-25-15,0-4-56 0,6 0-59 0,-10-6-62 16,4-7-100-16,3-5-194 0,-3-6-15 0,3-5 68 15,-10 1-183-15,26-21-93 16</inkml:trace>
  <inkml:trace contextRef="#ctx0" brushRef="#br0" timeOffset="8099.79">16473 2763 1783 0,'13'-18'48'16,"-6"2"26"-16,3 7 2 0,-4-1-12 15,1 0-6-15,-4 2-5 0,-3 8-6 16,8-10-1-16,-8 10-6 0,6-11-6 16,-6 11-10-16,0 0 1 0,0 0-6 15,0 0-1-15,0 0-4 0,0 0-1 0,0 0 0 16,-47 31-4-16,20-13 5 0,1 0-4 16,3-2 0-16,-4 5 0 0,0 0-1 0,0 0-3 15,4 1 1-15,0-1-3 0,-4-2 1 16,10-2-1-16,4 1-3 0,4 0 2 15,1 0-5-15,-2-4 2 0,7 1 2 0,3-2-1 16,3-1 4-16,1 4-1 0,5-4 6 16,2 1-5-16,2-1 4 0,4-2 4 0,-1 0 4 15,1 1 12-15,-1-3 7 16,8 6 2-16,-7-4 7 0,3-1 3 0,0 4-3 16,-4-1-3-16,1 4 4 0,-4-4-6 15,1 2-4-15,-8 3 2 0,4-3 3 16,-6 4-6-16,-1 1-1 0,-3-1 0 0,-3 0-6 15,-1-1 3-15,1-2-3 0,-7 3 1 16,-3-1-9-16,-4-5 1 0,4 1-18 0,-4-9-40 16,1 4-52-16,-1-8-72 0,-10 0-94 15,3-2-144-15,5-4-57 0,-1 2-209 16,10-3-161-16</inkml:trace>
  <inkml:trace contextRef="#ctx0" brushRef="#br0" timeOffset="8383.7">16876 2496 2074 0,'3'-8'137'0,"1"2"-10"0,-4 6-18 0,6-11-4 0,-6 11-6 16,0 0-5-16,41 8-5 0,-22 2-5 15,8 3-9-15,3 5-5 0,3 12-7 0,0 8 4 16,1 1-7-16,0 22 7 0,-15-10-3 15,8 14 6-15,-17-5 5 0,-7 8-8 0,1 14-2 16,-4 0-5-16,-7 4-1 16,4-5 3-16,-4-17-8 0,-9 11-7 0,9-14-15 15,0-10-39-15,-3-11-36 0,4-5-52 16,-8-7-40-16,4-6-55 0,-4-7-67 16,5-5-71-16,-1-7-158 0,-4-3 31 0,14 0-218 15,-16-10-169-15</inkml:trace>
  <inkml:trace contextRef="#ctx0" brushRef="#br0" timeOffset="8633.04">17606 2977 2048 0,'17'-2'107'15,"-17"2"21"-15,0 0 10 0,0 0-4 0,0 0-1 16,13-4-15-16,-13 4-9 0,20-1-5 15,-3-6-16-15,10-2-5 0,9 0-10 16,21-7-11-16,0 1 2 0,-1 3-7 0,1-8-20 16,-1 2 9-16,1 0-9 0,-6 4-4 15,-8 2 0-15,-10 2-9 0,-10 0-30 0,4-1-30 16,0 1-65-16,-8 2-71 0,-2 4-99 16,-4-3-96-16,1 1-112 0,-7-2 34 15,-4 4-160-15,-3 4-105 0</inkml:trace>
  <inkml:trace contextRef="#ctx0" brushRef="#br0" timeOffset="8883.31">18059 2514 1966 0,'0'0'213'0,"-13"-7"-7"0,13 7-10 16,0 0-19-16,0 0-26 0,0 0-19 0,0 0-13 15,0 0-9-15,-6 32-15 0,9-7-3 16,-3 3-10-16,6 9-7 0,1 13-15 15,-4 3 8-15,5-3-2 0,-2 3-8 0,0-3-1 16,4 0-1-16,-7-8-6 0,5-5-1 16,-2-1-15-16,-3-1 12 0,1-6-9 0,-1-4-23 15,0-1-60-15,-3-5-32 16,0-6-35-16,3-1-68 0,-3-9-137 0,0-3-198 16,0 0 1-16,0 0 64 0,14-31-226 15,-11 15-173-15</inkml:trace>
  <inkml:trace contextRef="#ctx0" brushRef="#br0" timeOffset="9234.65">19139 2264 2029 0,'4'-10'71'0,"6"2"24"0,-10 8 5 0,0-8-9 16,0 8-19-16,0 0-3 0,0 0-3 15,-37 25-6-15,20-3-2 0,-16 18-6 16,-7 17 12-16,4 15 9 0,-5 3-1 0,-5 3 2 16,2 4-7-16,11-1-2 0,-4-9-3 15,17 0-1-15,7-16 1 0,3-1-6 16,7-16-7-16,3-3 11 0,3-7-2 0,4-4 3 16,6-4 8-16,1-4-6 0,9-9 8 15,0-6-1-15,-3-4-6 0,20-10-5 0,-7-5-3 16,5-8 2-16,-2-7-14 0,-17 3-5 15,2 4-9-15,-12-3 3 0,2 6-1 16,2 0-14-16,-10 4-17 0,-3 0-20 16,-3 5-37-16,-3 3-38 0,-8 2-38 0,4 4-34 15,-3 4-50-15,-4-3-63 0,-3 6-86 16,0-3-134-16,0 4 23 0,-4 0-222 16,2 0-192-16</inkml:trace>
  <inkml:trace contextRef="#ctx0" brushRef="#br0" timeOffset="9983.67">13573 5142 2184 0,'0'0'155'15,"-17"-10"14"-15,17 3-6 0,0 7-17 0,0-21-22 0,11 7-18 0,11-6-3 0,19-8-15 0,22-7-2 0,7 0-10 16,9 3-15-16,-5-1-54 0,10 1-76 0,-1 2-87 16,-20 7-107-16,-3 4-173 0,-10 2-27 15,-10 9 55-15,-10 0-161 0,-3 8-71 16</inkml:trace>
  <inkml:trace contextRef="#ctx0" brushRef="#br0" timeOffset="10133.6">14013 5300 1702 0,'-21'11'54'0,"12"0"13"0,-1-5 15 16,7-2 1-16,3-4-10 0,0 0-7 15,36-12-4-15,14-8-9 0,20-13-6 0,7 1-7 16,3-8 0-16,-4-5-20 0,5 2-56 16,-5 1-82-16,-10-1-69 0,2 6-137 15,-22 6-263-15,8 6-86 0</inkml:trace>
  <inkml:trace contextRef="#ctx0" brushRef="#br0" timeOffset="11967.07">15736 4679 1885 0,'0'-14'198'0,"0"-1"26"0,-3 5 6 0,0 2-11 0,3 8-19 0,-3-12-8 0,3 12-20 0,0 0-25 15,0 0-18-15,0 0-9 0,0 0-14 16,9 30-6-16,1-5-3 0,-7 7-5 16,8 18-6-16,-5 4-3 0,4 5-4 0,-4-1-6 15,2-1-7-15,1 0-1 0,1 1-5 16,1-4-3-16,-5-4-1 0,7 0-12 0,-5-9-31 15,-2-11-40-15,4-8-49 16,-4 1-44-16,8-8-64 0,-1-8-77 0,4-4-93 16,-1-6-135-16,8-3-38 0,-1-1 49 0,11-5-297 15,-1-2-263-15</inkml:trace>
  <inkml:trace contextRef="#ctx0" brushRef="#br0" timeOffset="12403.73">16353 5125 2304 0,'0'0'63'16,"3"-10"20"-16,-3 10 8 0,0 0-11 15,0 0-9-15,0 0-5 0,0 0-3 16,0 0-12-16,0 0 3 0,-16 39 2 0,12-21-10 16,8 2 3-16,-1-1-3 0,7 5-7 15,0-5-1-15,10 5 5 0,0-5-4 0,6-5-7 16,8 0 0-16,-4-4-10 0,10-5 5 16,-7-3-6-16,7-2 1 0,-4 0-6 15,8-6 2-15,-1 2-6 0,-2 0-4 0,-8-2 7 16,-7-1-4-16,-2-4-3 15,-1-1 3-15,-2 2-5 0,-9-2 0 0,-2-1-2 16,-7-2-5-16,-6-2 6 0,3-1-11 16,-10-3-2-16,-6-4 2 0,2 0 0 0,-6 4-4 15,-3-2 1-15,-3 3 3 0,-11-5-3 16,0-5 0-16,3 10 1 0,-5-5-2 16,6 6 2-16,-4-6 0 0,-7 0 8 0,14 1-3 15,4 5 4-15,-1-1-1 0,4-3 4 16,6-2-5-16,-3 3 0 0,13 2 6 0,-3-5-9 15,7 0 0-15,3 0-8 16,0 0 6-16,13-3 3 0,1 1 0 0,2 2-2 0,-2 8 2 16,2 0 1-16,1 3-7 15,4 7 1-15,-2 2 4 0,1 6-4 16,1 5 5-16,1 5-5 0,-2 8-11 0,1 9-6 16,-8 1-32-16,7 14-39 0,-4 2-56 15,-5-5-93-15,-5-5-159 0,4 15-33 0,-7-14-224 16,-6-4-156-16</inkml:trace>
  <inkml:trace contextRef="#ctx0" brushRef="#br0" timeOffset="13117.48">12903 5215 1996 0,'-7'-12'98'0,"4"-1"30"0,3 13 11 0,-3-11-6 0,3 11-11 0,0 0-11 0,0 0-12 0,0 0-1 0,0 0 7 15,10 36-2-15,6-6 3 0,-6 15 5 16,7 5-5-16,-7 5-14 0,13 15 0 16,-6 0-2-16,-4-10-8 0,4-1-6 15,-4 2-11-15,4-6-9 0,-11-5 4 16,7 2-10-16,-8-14-4 0,4-12-1 0,1-1-2 16,-7-7-3-16,5 0 1 0,-5-4 12 15,-3-3 31-15,0-1 32 0,0-10-19 0,0 0-9 16,0 0-6-16,0 0-14 0,0 0-6 15,-14-50-5-15,-2 4-9 0,2 0-2 0,-2-8-5 16,-1 3 0-16,4-5-7 0,2-1-7 16,1 2-2-16,4-2-3 0,3 0-3 15,-1-4-6-15,8 1 2 0,-1 3-5 0,0 2 1 16,10 0 3-16,4 0-8 16,-1 5 1-16,5 1 1 0,-1 8-4 0,7 0 0 15,-8 15-1-15,2 5-3 0,-4 6-11 16,-1 5 4-16,1 7-2 0,-4 3 2 0,-13 0-2 15,30 21-2-15,-13-1 6 0,-11 7 0 16,1 8 1-16,-7 3 0 0,-10 12-4 0,10-9-33 16,-11 15-23-16,2-3-30 0,-8-6-43 15,-3 3-34-15,0-2-41 0,-7-6-48 0,0-7-71 16,-6-2-57-16,14-11-148 0,-2-2 8 16,12-5 62-16,-2-2-259 0,5-5-216 15</inkml:trace>
  <inkml:trace contextRef="#ctx0" brushRef="#br0" timeOffset="15049.97">26630 9160 2174 0,'-3'-20'70'0,"3"5"37"0,-5 8 24 0,2-4 16 0,3 11 3 0,-3-13-4 0,3 13-8 15,0 0-12-15,-3-9-19 0,3 9-18 16,0 0-4-16,0 0-6 0,0 0-3 16,0 0-1-16,-4 41 0 0,11-17-6 0,-7 11 1 15,6-2 9-15,5 18 0 0,-1 5-1 16,-4-1-6-16,5 2-2 0,-1-1-6 0,-1-2-2 16,2-1-6-16,2-2-3 15,-4-12-4-15,2-10-8 0,-4 2-1 0,-1-9-3 0,-3-4-2 16,-3-1 2-16,3-5 24 0,1 1 34 15,0-2 35-15,-4-11 6 0,0 8-13 16,0-8-17-16,0 0-8 0,0 0-12 16,-4-33-5-16,0 9-17 0,4-5-12 0,-3-10-7 15,3 3-3-15,-6-22-5 0,3 2-2 16,-1-2-5-16,1 0-3 0,0-2-3 16,3 3-4-16,6-4-3 0,-2 4-1 0,-1 1 0 15,0 5-4-15,7-5-4 0,-3 6-4 16,9 6 9-16,1-5-9 0,-4 15-2 0,4 4 1 15,-4 1-1-15,4 4-7 16,0 9 3-16,-4 0-7 0,4 7-1 0,0 4 1 16,-1 1-2-16,-16 4 2 0,44 17 3 0,-25-9-6 15,-2 10 5-15,-7 6 3 0,4 5 7 16,-8 0-9-16,-3 7-7 0,-6 2 2 0,-3-3-19 16,-8 12-24-16,1-3-26 15,2-8-38-15,-11 3-29 0,5-8-46 0,1-6-74 16,-5-7-77-16,-2-6-92 0,-1 1-218 15,5-12 78-15,2 5 54 0,4-6-370 0,-4-2-375 16</inkml:trace>
  <inkml:trace contextRef="#ctx0" brushRef="#br0" timeOffset="15875.69">29440 8850 2605 0,'9'-25'6'0,"2"0"13"0,5 1 15 0,8 5 11 0,-11 5-2 0,17-7 8 0,0 6-8 0,-4 5-4 16,8 6 2-16,2 1-1 0,5 6-2 16,-5 4 4-16,15 11-11 0,-2 7 6 0,-5 7 3 15,-11 8-1-15,0 2 5 0,-13 1-5 16,-6 7 6-16,-8 1-6 16,-12 3 0-16,-5 1-1 0,-8 0 6 0,-2-2 1 15,-9 14-10-15,-9-8 7 0,5-10 1 16,-10 1 5-16,5-11 6 0,-1-11 18 0,13-3 20 15,-3-9 15-15,3-2 6 0,1-11-9 16,2-3-9-16,-6-8-3 0,-3-5-5 16,-7-9-9-16,0-9-7 0,7-3-2 0,3-1-12 15,3-3-2-15,4-5-6 0,10 0-4 16,-4 2-2-16,13-1-10 0,4 0-2 16,4-8-6-16,10 0-14 0,-8 11-22 62,13-4-46-46,5 0-40 31,-7 17-34-32,7 1-45-15,-2 1-43 16,-5 16-41-16,3 0-42 0,-6 5-63 15,2 1-144-15,-2 7-27 0,2 0 59 0,-2 5-182 16,2 5-155-16</inkml:trace>
  <inkml:trace contextRef="#ctx0" brushRef="#br0" timeOffset="16000.42">29482 9387 1909 0,'-3'-5'-6'0,"3"5"29"0,-9-20 19 0,9 8 11 0,0-1 3 0,3-2 2 15,0 0 3-15,3 1 4 0,8-10 0 0,3 10 0 0,0-1 2 0,-4 1-6 0,10 6 9 0,-3 8-8 0,3 0 7 0,4 7 1 0,3 8 14 0,11 13-5 0,-5 5 7 0,1 10-7 0,2 14 8 0,-2 4 3 0,-3 2 2 0,-11-12-3 16,3-1-1-16,-5 6-10 15,-2-6-9-15,1-6 2 0,-2-1-10 0,-6-11-3 0,1-7-2 0,-5-1-1 16,5-6 1-16,-7-10-4 16,2 0-15-16,4-8-55 0,-12 0-54 0,0 0-77 15,30-9-99-15,-17-1-132 0,-2-5-182 16,-1-1 64-16,4 0-261 0,2-1-248 16</inkml:trace>
  <inkml:trace contextRef="#ctx0" brushRef="#br0" timeOffset="17123.43">31359 8968 2308 0,'-6'-11'89'0,"6"11"-7"0,-7-13-5 0,7 13-13 0,-6-4-2 0,6 4-15 0,0 0 2 16,0 0 5-16,0 0-3 0,-11 36 13 15,14-12 1-15,-3-5 6 0,0 12 2 0,5 4-1 16,-2 5-3-16,-3-3 3 16,6 19-10-16,-6-5 1 0,7 5-10 0,2-12-2 0,-5-3-3 15,0-7-2-15,-4-3-4 16,6 1-4-16,-6-4-3 0,4-6-3 0,-1-7-5 15,0 3 13-15,-3-7-2 0,0 6 26 16,0-9 31-16,3 3 27 0,-3-11 33 16,3 13-10-16,-3-13-13 0,0 0-14 0,0 0-12 15,0 0-10-15,-3-49-5 0,3 24-10 16,-3 0-12-16,0-7-7 0,3 0-7 0,-3-4-6 16,-1 0-4-16,1-3-7 0,6 3-4 15,-3-4-4-15,4-10-5 0,2 0-1 16,0 7-6-16,5-7-2 0,2 0 0 15,4 0-1-15,-1 0-1 0,5 5-6 0,2 2-3 16,0 4 2-16,4 2 0 0,-10 12-3 16,-1 1-3-16,1 6 0 0,-4 7-1 15,1 1 0-15,2 5-2 0,-2 2-2 16,-14 3-3-16,30 4 1 0,-17 7-2 0,1 3-3 16,-5 7-3-16,-2 1-1 0,-1 9-7 15,-9-6-15-15,0 10-5 0,0-2-12 0,-4-1-6 16,-4 3-3-16,2-5 7 0,-4-2 0 15,-1-2 9-15,1 5 4 0,-1-6 2 16,1-7 4-16,4-1 6 0,-2-2 1 0,4-5 10 16,1-1-2-16,0 4 9 15,1-5-1-15,5-8 9 0,-3 10-1 0,3-10-2 16,0 0-1-16,14 10-2 0,-14-10 7 16,33-3-4-16,-6 3 0 0,0 0 2 0,6 3-3 15,10-1 4-15,-3 4 0 0,4 1-1 16,12 5 0-16,1 2 1 0,-4 4 1 15,-9-2-6-15,-1 6 5 0,-7-4-1 0,-9-3 5 16,-3 2-6-16,2 1-15 0,-9 0-34 16,-4-1-34-16,4-5-31 0,-7 1-17 15,0-1-16-15,-4-4-15 0,4-3-30 0,-10 0-29 16,0-5-38-16,0 0-39 0,0 0-46 16,0 0-96-16,0 0-9 0,0 0-157 15,-26-21-111-15</inkml:trace>
  <inkml:trace contextRef="#ctx0" brushRef="#br0" timeOffset="54523.04">26619 11212 2525 0,'0'0'-6'16,"0"0"22"-16,0 0 33 0,0 25 14 15,0-25 15-15,-10 31 9 0,4-15 0 16,3 1 4-16,-8 1-5 0,5 6-10 0,2-2-11 16,-2-5-5-16,3 2 0 0,0-1-10 15,3-3-7-15,0 1-4 0,3-1-4 0,0 0 0 16,3 0-3-16,4-2-8 0,1-1 3 15,-2 1-6-15,9-1 1 0,-2 1-10 16,-2-1 0-16,-5-6-1 0,7 5 6 16,2-1-10-16,-6-6 13 0,6 4-2 15,-6-2-7-15,6-3 4 0,-18-3-26 0,30-3-35 16,-30 3-27-16,20-10-32 0,-10 5-47 16,-1-2-43-16,-2-3-68 0,-4-1-69 0,1 1-127 15,-1-1 18-15,-3 5-141 0,4-2-83 16</inkml:trace>
  <inkml:trace contextRef="#ctx0" brushRef="#br0" timeOffset="55102.1">26257 10909 1788 0,'0'-15'107'0,"0"3"16"0,-5 2 28 0,5 10 20 0,0-15-5 0,0 15-20 0,0 0-11 0,0 0 8 0,0 0 21 0,0 0 11 15,-9 44 12-15,9-8 13 0,-4 17 2 0,8 1 4 16,-4 2-7-16,0 3-4 16,3 0-6-16,-6-2-10 0,3 2-10 0,-4-3-2 15,4-3-12-15,0-12-18 0,0-3-14 16,0-10-14-16,0-2-9 0,0 6-6 15,-3-7-8-15,3 0-13 0,0-7-12 0,0 1-53 16,0-5-54-16,0-1-58 16,0-2-49-16,3-1-52 0,-3-2-59 0,0 0-73 0,0-8-86 15,7 8-116-15,-7-8-87 0,11 3 58 16,-11-3-399-16,19-8-445 0</inkml:trace>
  <inkml:trace contextRef="#ctx0" brushRef="#br0" timeOffset="55753.78">26663 11426 2700 0,'3'-7'-108'0,"-3"7"22"16,0 0 22-16,4-18 23 0,-4 18 24 0,0 0 16 16,0-7 11-16,0 7 18 0,0 0 6 15,0 0 10-15,0 0 5 0,0 0 12 16,0 0-3-16,-31 28 12 0,19-16-1 0,1 5-2 15,-2 2-4-15,2 4 10 16,2 2-4-16,2 4-7 0,1 0-4 0,-2 4-8 16,8-5 4-16,5 0-1 0,1 2-14 15,4-3 9-15,7-2-7 0,2-5 1 0,1-3-10 16,4-6-8-16,3-5 6 0,3 1 3 16,3-7-17-16,0-7 11 0,4-2-7 15,3 0-3-15,-7-7 6 0,11-8-5 0,-5-1-1 16,-5 2-7-16,-14 3-5 15,4 0 1-15,-8-2 1 0,4 1 9 0,-7 2-8 0,-3 1 0 16,0-2-1-16,-3 5-6 0,-1-3 2 16,-3 4-6-16,-3 1 8 0,-3-2 2 15,-3 3-9-15,-1 2-4 0,-3-3 8 0,-6 1 6 16,-8-2-1-16,5 4-7 16,-2 1 3-16,-2-1 1 0,-7 4-11 0,3-2 8 15,-3 1-6-15,3 3 6 0,-3-4-2 16,4 1 2-16,-1-3-7 0,4-4 15 0,-1 6-7 15,5-5-3-15,-5-2 6 0,7 0-3 16,1-9 10-16,-1-1 11 0,7 4 2 0,1-2 1 16,4 0 0-16,-1-2 2 0,3 0-6 15,6 6 4-15,-3-6 2 0,6 0-2 16,-1 0-4-16,8-6-14 0,4 6 16 16,-4 6-10-16,3 1-2 0,-2 3 3 0,2 2-11 15,-2 9 4-15,6-2 0 0,-1 6-3 0,-2 6 0 16,6 4 1-16,1-1 1 15,2 8 1-15,-5 8 3 0,-5 0-3 0,7 17-1 16,-10-13-3-16,-2 4 6 0,2 12-4 16,-10-5-4-16,0-5-24 0,-6-1-41 0,6-3-41 15,-6 1-43-15,0-3-48 0,3-4-55 16,-3 0-61-16,-1-7-76 0,1 3-118 16,-3-6 48-16,6-5-181 0,-3-3-134 0</inkml:trace>
  <inkml:trace contextRef="#ctx0" brushRef="#br0" timeOffset="57452.68">1766 4715 1979 0,'-13'5'117'0,"3"-3"11"0,10-2 8 0,0 0-4 0,-14 6-16 0,14-6-7 0,0 0-12 0,0 0-12 0,0 0 0 0,0 0-17 15,0 0 1-15,54-3-8 0,-21-2-11 16,7-5 6-16,26-5-11 0,2-1-2 0,2 2-5 16,3-4 7-16,7-4-10 0,-14 0 5 15,4 4-8-15,-7-6-11 0,-6 5 15 0,0-1-4 16,-10 1-2-16,-1-2 1 0,-12 9-7 15,-11-1-29-15,1 6-30 0,-5-1-25 16,-5 1-21-16,-4 1-38 0,-1 2-38 0,-9 4-52 16,14-8-65-16,-10 6-75 15,-4 2-112-15,0 0-216 0,0 0-172 0</inkml:trace>
  <inkml:trace contextRef="#ctx0" brushRef="#br0" timeOffset="58344">10550 7680 2265 0,'0'0'293'0,"3"-11"-14"0,-3 11-28 0,0 0-23 0,0 0-23 0,0 0-18 0,0 0-24 0,0 0-13 0,0 0-15 16,-3 41-11-16,-1-16-15 15,4 1-6-15,0 16-11 0,4 12-2 0,-4 0-8 0,3 3-7 16,4-3-4-16,-4-1-5 0,0 4-8 15,7-7-5-15,-6-13-32 0,-4-6-57 0,3-9-51 16,0-4-65-16,1-3-81 16,-4-10-86-16,0-5-83 0,0 0-116 0,0 0-38 15,-4-48 71-15,-2-3-302 0,-1-10-274 16</inkml:trace>
  <inkml:trace contextRef="#ctx0" brushRef="#br0" timeOffset="58869.6">10466 7550 2324 0,'-14'-14'29'0,"8"6"5"0,3-1-1 15,3 9-2-15,-7-9-9 0,7 9-3 16,-3-7-16-16,3 7-26 16,0 0-26-16,0 0-21 0,0 0-29 0,0 0-29 15,49 22-16-15,-25-12-7 0,-4 5-7 16,0 4 11-16,10-2 0 0,-10 1 19 0,4 3 12 16,-1-10 5-16,-3 3 23 0,0-3 29 15,-7-3 27-15,4-2 22 0,-4-1 13 16,-13-5 27-16,27-5 1 0,-10-1 6 0,-1-6 10 15,1-2 13-15,2-4 11 0,-1-3 9 16,-1-4 11-16,-8-1 4 0,1-2 11 0,0 3 3 16,-10 0 9-16,7 3 8 0,-7-2 5 15,0 6 0-15,0 1-6 0,-3 5-17 0,-1-1-11 16,4 13-11-16,-4-9-8 0,4 9-12 16,0 0-7-16,0 0-2 15,-19 40-8-15,19-15-5 0,-6 10-4 0,1 15-1 0,2 7-4 16,3 8 28-1,3 6 17-15,2 12 9 0,4 9 8 0,-2-2-1 0,2 2-6 16,5-2 1-16,-1-3-1 0,4 1 1 16,-1-3-7-16,-2-2-9 0,-1-8-5 0,-6-17-8 15,0-2-1-15,0-3-8 0,-7-13-3 16,0-10 0-16,-7-9 14 0,0 3 4 16,-3-6-6-16,-6-4-2 0,-1-3-6 0,-4-4-11 15,-1 0 1-15,-5-4-4 16,7-6-5-16,-14-3-3 0,8-1-5 0,-4-7 1 0,3-6-7 15,-3-10 1-15,7 0-4 16,9 2-3-16,8-7-1 0,3-2-2 0,6-19-2 16,7 5-6-16,3-2-38 0,10 0-46 15,7-9-62-15,3 13-77 0,5-9-54 0,5 0-70 16,-7 17-64-16,15-3-80 0,-5 5-27 16,1 8-319-16,7 1-320 0</inkml:trace>
  <inkml:trace contextRef="#ctx0" brushRef="#br0" timeOffset="59121.28">11613 7632 2493 0,'-10'-17'101'0,"-1"5"23"0,8 1 14 0,-7 1 15 0,10 10-2 0,-9-10-11 0,9 10-18 0,-11-3-13 0,11 3-10 16,-19 16-16-16,5-1-8 0,1 13 5 0,-4 13-13 15,-2 15 3-15,-5 22 4 0,10 5 1 16,-5 13 9-16,5 4 0 0,7 11-3 0,7-3-5 15,0 3-1-15,10-4-8 0,4 0-3 16,9-7-5-16,8-1-3 0,2-6-3 0,10-11 0 16,4-7-6-16,2-13-10 0,2-9-58 15,-12-18-59-15,-5-20-107 0,-8-11-111 16,-2-5-103-16,-1-7-177 0,0-12 30 0,-6-2 64 16,7-21-330-16,-8 3-301 0</inkml:trace>
  <inkml:trace contextRef="#ctx0" brushRef="#br0" timeOffset="59721.02">12482 7610 2575 0,'-6'-7'200'0,"0"-2"11"0,6 9-21 0,-10-8-17 0,10 8-17 0,0 0-12 0,-30 36-18 0,6-8-5 0,1 16-7 16,-4 22-7-16,0 6 1 0,8 7-8 16,5 4-5-16,7-2-12 0,7 5-7 0,7-3-5 15,7 3-7-15,5-6-4 16,5-5-2-16,6-3-6 0,-3-4-4 0,-4-17-4 15,4-2-5-15,3-5 0 0,-4-3-30 16,-3-8-39-16,1-11-50 0,-11-5-78 0,7-2-78 16,-3-5-85-16,-1-5-104 0,-2-2-160 15,-4-6 50-15,3-2-381 0,1-2-397 16</inkml:trace>
  <inkml:trace contextRef="#ctx0" brushRef="#br0" timeOffset="66486.9">13516 8293 2671 0,'10'1'14'0,"-10"-1"33"0,0 0 19 0,0 0 20 0,0 0 2 0,0 0 10 0,0 0 2 0,0 0-3 0,0 0-3 16,0 0 0-16,0 0-7 0,0 0-7 0,0 0-21 15,-16 16 6-15,2-8-12 0,-5-4 3 16,-8 6-13-16,-6 5-3 0,-15 6-4 16,-5-2 1-16,3 1-5 0,0-1-13 0,-4 5 8 15,2 2-1-15,1-2-4 0,15-6-3 16,6-1-1-16,0-2-2 0,6-3 0 15,5 1-2-15,-1-3-2 0,-1 2-1 0,5-4-6 16,-1-1 2-16,7-1-2 0,-4 1 8 16,5-6 8-16,9-1 24 0,-13 9 17 15,13-9 16-15,0 0 3 0,-24 0-7 0,24 0-11 16,-17-10-3-16,11-5-8 0,3-2-5 16,-1-4-2-16,8-7-9 0,-1-9-4 0,6-13-5 15,2-7-1-15,2 0-4 0,7 1 2 16,-4 1-1-16,2 5-4 0,-9 0-3 0,5 12 9 15,-4 9 16-15,-4 7 11 0,5-2-7 16,-8 10-2-16,0 2-9 0,4-5-5 16,6 9-9-16,-13 8-5 0,7-7-1 15,-7 7 5-15,23 19-1 0,-6-2-6 16,-4 11-3-16,-3 4 5 0,7 18 2 0,0 3-3 16,-4 6 11-16,-4 2-2 0,2 2 3 15,-1-5 5-15,-1 9 1 0,-1-9-8 0,-2 3 0 16,-6-5-2-16,3-14 6 0,1-5-7 15,2-4 1-15,-3-6-4 0,5-4 3 16,-2-3-5-16,-6-5-6 0,10 2-27 0,-4-6-35 16,5-3-62-16,-1-2-97 0,-4-3-120 0,-6-3-123 15,24-9-227-15,-11 1 63 16,7-3 83-16,-3-3-434 0,10-4-447 0</inkml:trace>
  <inkml:trace contextRef="#ctx0" brushRef="#br0" timeOffset="67069.53">14190 8369 2873 0,'0'0'45'0,"6"-9"19"0,-6 9 25 0,0 0-11 0,3-10 1 0,-3 10-12 0,0 0 3 0,0 0-7 0,4-10-16 15,-4 10 1-15,0 0-4 0,0 0-16 16,0 0 3-16,0 0 2 0,0 0-10 0,0 0-10 15,0 0 16-15,-57 11 9 0,44-7 6 16,-7-2 8-16,20-2 9 0,-37 0 2 16,14-2 5-16,0-2 4 0,-1 3 2 0,4-6 6 15,-4-4 0-15,5 4-2 0,-1-8-5 16,4-1-4-16,-2-2-5 0,-2-1-6 16,7-8-4-16,-1-3-3 0,8-1-8 0,-1-3-5 15,7-1-3-15,7 0-4 16,-4 0-1-16,8-2-8 0,-5 1 1 0,-3 7-5 0,7-5-2 15,1 12 0-15,-5 0-3 0,7 2-5 16,1 0 4-16,-1 4-6 0,7 4-3 16,-4 5-1-16,5 0 0 0,-4 7 1 15,2 0-1-15,5 7 0 0,-4 3-3 0,0 5 1 16,0 10-1-16,10 10 1 0,-10 8 1 16,-7 4-3-16,-3 3 7 0,-3 1 0 15,-7 9-3-15,0 4 2 0,-7 11 4 0,-3 7 5 16,-10-2 5-16,0 1 10 0,3 1-2 15,-3-13-2-15,7-12 6 0,7-1-9 0,-1-13-1 16,10-11 0-16,-3-4-3 0,7-6 4 16,-4-4 3-16,7-3-3 0,7-5 12 15,-1-10-9-15,1 0-1 0,13-13 1 16,10-6-1-16,7-14 2 0,-7-2-2 0,-1-3-9 16,-1-5 2-16,-8 4-2 0,0-4 4 15,-11 6-7-15,5-3-14 0,-8 6-20 16,-5 8-23-16,-5 6-31 0,1 0-36 0,-1 3-37 15,-2-1-55-15,-4 5-68 0,-4 2-59 16,1 3-54-16,-7 0-97 0,0 5-94 0,-3-3 56 16,3 5-326-16,10 1-333 0</inkml:trace>
  <inkml:trace contextRef="#ctx0" brushRef="#br0" timeOffset="69486.89">14987 8018 2464 0,'-11'1'6'0,"11"-1"27"0,0 0 9 0,0 0-1 0,0 0-1 0,0 0 1 0,0 0-3 0,-16-9 0 0,16 9-4 15,0 0-4-15,22-17-3 0,-8 6 0 16,2 4 5-16,1-7-7 0,7 3-4 0,3-4-5 16,0 2 5-16,2-2-4 0,1 1 1 15,0 1 2-15,0 1-2 0,-10 4 1 0,0 3-5 16,0 3-4-16,-3-1 6 15,-4 6 8-15,1 1 19 0,2 4 29 0,1 9 4 0,-4 1 22 16,1 10 12-16,-8 1-5 16,4 4-9-16,-4 2 10 0,2 0 0 0,-2 15-1 15,1 0-4-15,-7-3 0 0,3 3 5 16,-3 3-2-16,-3-1-5 0,-1-7-4 16,4-5 1-16,0-2-10 0,-3 2-10 0,0-5-5 15,3-5-2-15,0-2-7 0,0-3-9 16,0 0-3-16,0-6 1 0,0-5-8 0,0 3-3 15,0-5 0-15,0 1-5 0,3-5 0 16,-3-8-5-16,0 17 0 0,0-13-29 0,0-4-56 16,0 0-62-16,0 0-78 15,0 0-104-15,0 0-111 0,-17-28-156 0,4 10-33 16,-1 2 66-16,-5-7-402 0,2 1-415 16</inkml:trace>
  <inkml:trace contextRef="#ctx0" brushRef="#br0" timeOffset="69671">15132 8472 2784 0,'-16'-3'57'0,"16"3"-2"16,0 0-8-16,-17-1-3 0,17 1-8 15,0 0-8-15,0 0 1 0,0 0 1 16,0 0-8-16,54-17 0 0,-21 9 5 0,27-9-2 16,-3 3-2-16,3-1-11 0,-6-2 8 15,-2-1-12-15,-5 7-38 0,-7 3-41 16,-7 2-48-16,-3 1-64 0,-3-2-55 0,-3 1-109 15,-1 5-91-15,-10-2-189 0,4 0-125 16</inkml:trace>
  <inkml:trace contextRef="#ctx0" brushRef="#br0" timeOffset="70292.53">16386 8157 1916 0,'0'0'110'0,"0"0"30"16,27 0-4-16,-27 0-7 0,0 0-13 15,0 0-10-15,0 0-10 0,0 0-10 0,0 0-5 16,0 0-10-16,0 0-3 0,0 0-3 15,0 0-14-15,0 0 20 0,-37-25-7 0,27 19 10 16,-3-1 4-16,0-5-2 0,-7-1 8 16,-1 1 10-16,5-2 1 0,-7-10 10 0,-1 5-8 15,0-6 7-15,8 1 0 16,-1 0-5-16,1 0-5 0,2-1-7 0,4-3-10 16,4 3-6-16,3-3-12 0,3 0 3 15,3 2-11-15,3-6-3 0,7-10-6 16,11-2-8-16,6 4-2 0,0 2-6 0,6 1-3 15,2 5-2-15,-2 4-4 0,-9 3-1 16,-1 10-3-16,1 8-5 0,-7-2-2 0,0 9-3 16,3 6 3-16,-9 1-1 0,-1 5-2 15,4 11 2-15,-4 2-2 0,-10 11 1 16,0 3-1-16,-3 19 0 0,-9 17 6 16,2 7-4-16,-10-3 8 0,-5 7-3 0,1-1 0 15,-6 1-1-15,7-10-1 0,7-1 6 16,3-12-4-16,3-8-4 0,7 1 1 0,-3-19-1 15,6-7 4-15,1-8 4 0,-1-4 0 16,4-6 4-16,3-6 0 0,3-6 0 16,14-11-2-16,-1 1-2 0,1-11-3 0,6-8-1 15,-3-6 2-15,0-5-4 0,-3 0 1 16,-7 1-4-16,0-4-23 0,0 0-36 0,-3 11-37 16,-4 1-54-16,-7 9-55 0,2 1-54 15,-5 6-55-15,-3-2-80 0,3 5-159 16,-3 5-17-16,4 0 59 0,-4 7-291 15,3-11-285-15</inkml:trace>
  <inkml:trace contextRef="#ctx0" brushRef="#br0" timeOffset="71037.67">15763 6153 2267 0,'0'7'-55'0,"0"-7"24"0,3 9 28 0,-3-9 28 0,13 10 26 0,-13-10 27 0,20 6 24 0,1-6 7 0,9-3 5 0,13-1 4 16,20-9-2-16,7 1-2 0,13-6-8 15,11-10-7-15,-11 6-16 0,7-3 0 0,-3 0-9 16,-4-3-7-16,-3 0 1 0,0 3-6 15,-16 3-4-15,-1 1-11 0,-10 2-3 16,-3-1-1-16,-10 8-5 0,-10 2-7 16,-13 5 6-16,-1 0-4 0,1-3 2 15,-4 4 0-15,-13 4 3 0,17-8-7 0,-7 5-6 16,-10 3-6-16,14-2 5 0,-14 2-2 16,16-8 1-16,-16 8-1 0,14-4-9 0,-14 4-32 15,0 0-55-15,10-6-61 0,-10 6-59 16,0 0-83-16,0 0-96 0,0 0-154 15,0 0 40-15,0 0-254 0,0 0-233 0</inkml:trace>
  <inkml:trace contextRef="#ctx0" brushRef="#br0" timeOffset="71892.03">17656 7397 2237 0,'-10'-19'92'0,"10"-2"38"0,0 8 30 0,-6 4 30 16,-1 2 13-16,7 7 1 0,-4-11-11 0,4 11-7 0,-10-7-19 16,10 7-20-16,0 0-17 0,0 0-10 15,0 0-11-15,-9 26-10 0,12-5-11 16,-10 7-7-16,14 6-6 0,-4 7-6 0,0 10-5 15,1 5-3-15,-1 2-6 0,4-1-3 0,-4 4-2 16,7-1 0-16,0-6-7 0,1-1-3 16,-2-6-7-16,4-11-28 0,1-7-30 15,-1-1-31-15,1-9-33 0,-5-6-65 16,9-2-72-16,-2-4-41 0,4-10-39 0,-4-4-42 16,8-8-64-16,-1-3-81 0,4-7-3 15,-4 4-273-15,-3 3-259 0</inkml:trace>
  <inkml:trace contextRef="#ctx0" brushRef="#br0" timeOffset="72322.59">18089 7780 2236 0,'3'-5'5'0,"-3"5"11"0,0 0-4 16,0 0 5-16,0 0 3 0,0 0 12 0,0 0 9 15,0 0 3-15,-13 40 0 0,13-20 2 0,0 0-2 16,0 5-4-16,7-2 0 0,-4 2-4 16,8-1 3-16,-5-1-5 0,7-4-2 15,4 5 1-15,-1-10-4 0,8-2 1 16,3-5-1-16,0-1-9 0,-1-6 5 15,1 0-7-15,-4-6 2 0,0 5 2 0,1-2 10 16,-8-1 14-16,1-7-2 0,0 4 11 16,-4 0-6-16,-3 0-5 0,1 1 0 0,-5-5-5 15,-3 3-5-15,-3 8-1 0,3-17 0 16,-3 17-10-16,-6-17 1 0,-4 9 2 16,3 0-5-16,-6 0-3 0,-4-2 6 0,-6-1-5 15,-4 1-7-15,4-1 2 0,-7-6 1 16,-3 5-9-16,-11-13 19 0,1 3-4 15,9 2 7-15,11-1 1 0,-10-8-3 16,9 4 0-16,5 0-6 0,-2 0 2 0,8-4-1 16,10 4-1-16,-7 4 0 0,6-4-2 15,1 4-7-15,3 2 0 0,7 1-3 0,-1-3 2 16,1 7-7-16,3-1 0 0,3 2 1 16,-2 5-2-16,5 4-2 0,1 1-1 15,-1 3-1-15,4 3 4 0,1 5 0 0,-2 5 2 16,11 3-2-16,-13 1-28 0,7 4-55 15,-5 0-57-15,2 4-61 0,-1-3-61 16,-14-3-66-16,7 2-192 0,-2-4 63 0,-8 1-222 16,7-8-173-16</inkml:trace>
  <inkml:trace contextRef="#ctx0" brushRef="#br0" timeOffset="72939.32">19376 6842 2151 0,'3'-13'173'0,"-3"6"6"0,0 7 2 0,0-12-9 0,0 12-23 0,0-10-15 16,0 10-13-16,0 0-9 0,0 0-12 0,54 25-12 16,-34-6-4-16,10 15-9 0,3 5-3 15,-3 5 10-15,10 17 0 0,-10 2 10 16,-3 2-2-16,-11-5 0 0,1-3-1 0,-7 4 0 16,-4 1-1-16,2 1-7 0,-5-5-4 15,-6 6-8-15,-8-3-7 0,1 3-5 0,-7-7 1 16,8-7-6-16,-12 0-41 0,8-14-62 15,4-10-76-15,-2-5-109 0,-2-6-136 16,0-10-176-16,-1 3-30 0,8-15 59 0,6 7-341 16,-14-17-345-16</inkml:trace>
  <inkml:trace contextRef="#ctx0" brushRef="#br0" timeOffset="73308.95">20606 6761 2578 0,'14'-17'66'16,"-4"5"21"-16,-1 2 10 0,-2-1-3 0,0 7-8 15,-7 4-8-15,0 0-10 16,7-7-10-16,-7 7-3 0,0 0-7 0,0 0-6 0,-4 40 0 16,-3-20-6-16,-3 5 14 15,-3 18 3-15,-4 1-1 0,-2 3 6 0,-1 1 2 16,-1 0 1-16,-1-2-2 0,1 0 4 15,4-3 6-15,4-8-13 0,4-5-11 16,-2-3 1-16,4-4-4 0,4-6-5 0,3 1 5 16,0-3 0-16,-3-5 4 0,6 1 12 15,4 3 7-15,2-7 2 0,5 1-2 0,10-1-1 16,-5-1-8-16,2-5-5 0,9 5-3 16,-7-1-5-16,7-3-6 0,-7 3-1 0,0-2-3 15,7 1-5-15,4-1 1 0,-1 1-18 16,-3 2-56-16,0-1-63 0,-7-2-87 15,4 0-100-15,-11-3-95 0,11 0-167 0,-3 0-1 16,-1-3 57-16,4-7-301 16,0-1-290-16</inkml:trace>
  <inkml:trace contextRef="#ctx0" brushRef="#br0" timeOffset="73588.14">21779 6292 2467 0,'4'-27'127'0,"-4"6"32"0,0 5 29 0,-4 3 8 16,4 2-16-16,0 11-21 0,0 0-15 15,0 0-15-15,0 0-13 0,-33 31-9 16,9 16-7-16,-6 24-11 0,8 8-6 0,-2 6-6 16,4 13-6-16,4 4-8 15,13 3-2-15,6 2-10 0,3 0 0 0,10-3-4 16,-2-8-3-16,13 0-3 0,6-3 2 15,1-11-9-15,2 1 2 0,4-12-5 0,0-7-49 16,-10-4-54-16,4-23-87 0,-4-15-100 16,-8-9-98-16,2-9-143 0,0-4-57 15,-4-4 50-15,-1-9-332 0,8-3-323 0</inkml:trace>
  <inkml:trace contextRef="#ctx0" brushRef="#br0" timeOffset="74938.58">22626 6697 2522 0,'7'-12'80'0,"-4"2"30"0,-3 10 20 0,0-10 5 0,0 10-7 0,0 0-19 0,0 0-11 0,3-11-19 0,-3 11 1 0,0 0-10 16,0 0-5-16,0 40-9 0,0-19-5 16,4 6 2-16,-4 0-6 0,3 11-7 0,0-1 3 15,1 22-4-15,-1-5-6 0,4 4 3 16,-1-4 0-16,-2-1-23 0,2 0-52 15,-2-17-66-15,3-3-67 0,-4-2-60 0,0-9-60 16,4-8-82-16,2 0-130 16,2-7 46-16,-5-3-181 0,12-4-135 0</inkml:trace>
  <inkml:trace contextRef="#ctx0" brushRef="#br0" timeOffset="75437.14">23063 7075 1903 0,'0'0'27'0,"0"0"0"0,0 0 8 15,0 0 5-15,0 0 9 0,-17 29-3 16,17-11 3-16,-3 0-6 0,6 7 4 16,0-4-6-16,5 3-3 0,1-2-1 0,7 3-3 15,1-3-5-15,7-1 5 0,0-4-8 16,1-5-1-16,2-1 1 0,3-1-1 0,-6-10-3 16,3 3-1-16,-1-6-3 15,1 3-5-15,-1-8 3 0,-2 1-3 0,-4-3 2 16,0-4 0-16,-4 7-9 0,-2-5 5 15,-4-1-3-15,0 1 0 0,-7-2 0 16,0 1 1-16,0 2 1 0,-6-3-5 0,3 2 2 16,-6-5-1-16,-4 6 2 0,-4-3 3 15,-5 0 2-15,-2 2 3 0,1-1-2 0,-3 1 4 16,-3 2-3-16,-4 0 4 16,-7-1-1-16,4-1-2 0,-5 2 9 0,8-3 8 15,-3 1-4-15,0-3 12 0,6 1-9 0,-3-4 5 16,7 0-4-16,3-5-3 0,3 7-7 15,4-2 8-15,3-2-15 0,4-3 6 16,-1 3-3-16,7-5-7 0,3 3 1 16,7 0-8-16,7-3 1 0,-4 1-1 0,7 6-5 15,0-1 4-15,1 9-1 0,1 0-4 16,-2 3-1-16,1 7-4 0,-2 0 7 16,1 2 0-16,4 3-3 0,0 2 7 0,-2 8-1 15,2 2 2-15,-1 7-3 16,11 6 0-16,-14-3-46 0,-4 0-36 0,4 11-51 0,-3-5-48 15,-7-6-64-15,-7-4-105 16,7-2-109-16,0 3-189 0,0-2-142 0</inkml:trace>
  <inkml:trace contextRef="#ctx0" brushRef="#br0" timeOffset="76120.95">24406 6754 1979 0,'0'0'79'0,"0"0"1"0,0 0-6 0,0 0-5 0,0 0-5 0,0 0 0 0,-23-10 3 0,23 10-9 0,-20-4 3 16,7 0-10-16,13 4 4 15,-27-4 6-15,10 0-2 0,1-2 0 0,-5 1 7 16,4-1 3-16,-2-1 2 0,-5-3 5 16,-2 1-4-16,2-4 3 0,5 1 10 15,-8-8 1-15,7 5-11 0,3-3-13 0,0 1 0 16,4 2-3-16,-1-7 6 0,8-2-9 16,3 2-8-16,0-3-6 0,6-3-4 15,3-1-4-15,5-2-4 0,11-9-1 0,-1 11 0 16,6-10-3-16,-1 14-4 0,1 6-8 0,-1-1 0 15,-6 8-4-15,-2 2-6 0,1 2 0 16,-2 2-1-16,-1 6 2 16,-16 0-5-16,30 11 1 0,-10 2 6 0,-10 5-5 15,1 4-2-15,-5 3 4 0,-2 10-11 16,-1 20 15-16,-3-10-4 0,-7 12 6 0,-2 1-1 16,-2 7 2-16,-8 10 10 0,5-4 4 15,-7 0-6-15,5-13 5 0,7-1-4 0,-2-1-1 16,4-6-2-16,1-9-5 0,6-7 6 15,0-8-5-15,6-2 5 0,1-2-2 16,4 0 0-16,1-8 3 0,9 3 4 0,-2-9 4 16,8 0-2-16,-3-5-5 15,2 0 4-15,-2-9 1 0,2-2-3 0,11-3 0 16,6-11-1-16,-3-6-3 0,1-3 1 16,-8-2-6-16,-6 0 1 0,6-9-1 0,-11 6 1 15,-4 5-2-15,-6 6-3 0,-7 3 4 16,1 4-2-16,-6 0 0 0,0 4 0 15,0 2-2-15,-6 5-2 0,-2 1 2 0,8 6-3 16,-22-5 0-16,22 5-1 0,-38 8-2 16,22-1-15-16,-4 1-30 0,0 2-31 15,0 1-43-15,0 6-65 0,3-5-57 16,4 2-70-16,0-3-69 0,2 2-158 0,5-6 7 0,-1 2 54 16,7-3-222-16,0-6-189 0</inkml:trace>
  <inkml:trace contextRef="#ctx0" brushRef="#br0" timeOffset="77007.98">25542 6044 2174 0,'-3'-16'140'0,"0"-1"0"0,0 9 2 0,0 0 2 0,3 8-8 0,-7-13-11 15,7 13-11-15,0 0-31 0,0 0 16 16,0 0-17-16,-44 29-10 0,22-5-4 16,-2 16-7-16,0 10 3 0,-2 17-8 0,2-17-10 15,-9 18-3-15,13 4 3 0,10-12-1 16,3-2-9-16,1-1 1 0,9-14-6 0,0-7-2 16,4 0 4-16,3-5 1 0,3-9 0 15,4-5-3-15,3-6 1 0,0-10-5 16,1 2 5-16,1-7-5 0,-5-2-3 15,4-6 2-15,-2-4 2 0,-5 0-5 0,-1-5-4 16,-7-1 2-16,5 2-7 0,-8 2 0 16,0 6 3-16,-3-6-6 0,-3 5 1 15,-3 1 0-15,-5 6-30 0,-5 2-34 0,-5 0-49 16,1-2-54-16,-7 9-56 0,5-3-48 16,-8 0-66-16,0 0-125 0,3 0-51 0,7-3 41 15,0-4-204-15,10-1-160 0</inkml:trace>
  <inkml:trace contextRef="#ctx0" brushRef="#br0" timeOffset="77248.88">25980 5815 2064 0,'16'-11'107'16,"8"4"-11"-16,-1 5-14 0,-7 7-6 0,5 2-10 15,-2 6-4-15,5 9-1 16,6 14 8-16,0 6 20 0,0 5 0 0,3 15 8 0,-6 6 13 15,-4 4-7-15,-2 9 1 16,-5-3-8-16,-10 5-3 0,-6 0-9 0,-9 2-7 16,-9 1-7-16,-1-1 2 0,-1-3-5 15,-4 1 0-15,-6-8-17 0,-6-4-60 16,-7-10-70-16,6-18-92 0,-7-8-119 0,8-7-206 16,3-14-7-16,-1-6 51 0,8-8-208 15,-1-10-158-15</inkml:trace>
  <inkml:trace contextRef="#ctx0" brushRef="#br0" timeOffset="77516.73">27229 5486 2117 0,'17'-16'154'0,"-4"6"-22"16,8 3-5-16,-2 4-20 0,1 7-5 15,4 3-7-15,3 14-12 0,12 14 9 16,4 20 18-16,-2 8 4 0,-4 5-1 0,-4 7 0 16,-10 7-9-16,-10 3-6 0,-13 6-6 15,-6 5-7-15,-11 4-7 0,-13-3-7 0,-13 21-5 16,0-25-5-16,-14 14-28 0,7-22-54 16,-27 12-63-16,14-22-84 0,-11-10-94 15,1-6-156-15,-4-9-117 0,1-9 49 16,6-7-253-16,10-9-231 0</inkml:trace>
  <inkml:trace contextRef="#ctx0" brushRef="#br0" timeOffset="79340.12">14176 9318 2276 0,'0'0'136'0,"0"0"17"0,-13 1 11 0,13-1-8 0,0 0-12 0,0 0-3 0,0 0-10 0,0 0-11 16,0 0-14-16,0 0-8 0,0 0-13 0,43-25-12 15,4 7-5-15,13-1-5 0,19-8-9 16,-11 7 2-16,11-5-13 0,5 0-1 16,-17 8-8-16,-11-1-3 0,-16 5-5 15,-7 2-1-15,-6 4 2 0,-3 6-1 0,-5-5-4 0,-2 4-6 16,-4-1 4-16,1-3 3 15,-14 6-2-15,0 0 5 0,0 0-2 0,0 0-1 16,0 0-6-16,0 0 2 0,-60 25-4 16,3-7-2-16,-3 6-3 0,-3-5-2 0,-18 12 3 15,2-5-8-15,-5 5 12 16,11-6 6-16,-1 5 8 0,11-9 2 0,3 3 7 16,7-6 10-16,16-6 2 0,8-5 7 0,5 0-4 15,7-1-2-15,1-1-2 0,2-3-6 16,14-2-4-16,0 0-5 0,0 0-2 0,0 0 0 15,0 0-14-15,3-20-42 16,15 15-43-16,2-5-66 0,-1-2-90 0,15-1-75 16,-1-2-94-16,14-7-174 0,2-3 1 15,2-3 59-15,2-3-316 0,14-5-307 0</inkml:trace>
  <inkml:trace contextRef="#ctx0" brushRef="#br0" timeOffset="80025.19">16340 9093 2462 0,'0'0'65'0,"0"0"11"0,0 0 10 0,0 0 1 0,0 0-3 0,0 0-2 0,16-31-16 0,11 13-8 0,16-8-1 16,4-5-5-16,13-6-2 0,13 5-6 0,-16 1-7 15,-4 4-3-15,4 2-3 0,-7 2-2 16,-14 8-5-16,-6 3-2 0,-6 3 4 15,-4 2-9-15,-4 0 1 0,-5 5 4 0,-11 2 2 16,0 0-8-16,0 0 6 0,0 0-4 16,-41 27-2-16,11-13-3 0,-19 7 2 15,5 0-2-15,4-4 0 0,10-2-5 16,0-5 2-16,6-1-2 0,8-2-33 0,-4 2-43 16,7-1-59-16,2-7-61 15,-2 5-62-15,7-1-65 0,-5 0-168 0,11-5 43 0,-9 2-176 16,9-2-113-16</inkml:trace>
  <inkml:trace contextRef="#ctx0" brushRef="#br0" timeOffset="87103.96">13769 13780 1844 0,'0'0'61'16,"0"0"18"-16,-20 0 22 0,20 0 5 0,-23 4 1 0,13-1 0 0,-6 5-6 0,2 2-5 0,-2 1-12 15,-1 13 4-15,7-6-8 0,0 4-6 16,-1 7-6-16,5 3-2 0,6 1 4 16,3 2-5-16,8 11-5 0,2-6-13 0,0-11 4 15,10 9-7-15,7-5-8 0,10-4 8 0,4-13-3 16,-4-7 3-16,7-6-14 15,-1-6 1-15,24-9-12 0,-6-3 2 16,-1-2 0-16,-7-8 4 0,-6 0-2 0,-10-6-6 16,1 2 4-16,-19 4-2 0,2 0-10 0,-7 2 12 15,-4 3-7-15,-7 2 0 0,-2 0-5 16,-4 1-4-16,-4 2 6 0,-2 1-7 16,3 2 4-16,-10-1-3 0,2 2-1 0,-2 1 6 15,-4 1-3-15,-2 2 0 0,-5 1-5 16,-6-1-5-16,-6-4 2 0,-1 1 3 0,0 2-1 15,-3 0-1-15,-10-9-2 0,7 6 2 16,3-3 1-16,-7-3 0 0,7 2 1 0,7 1 1 16,3-4-3-16,3-1 6 15,4-5-7-15,3-1-2 0,6 0 4 0,1-1 0 16,10-2-6-16,3-2-2 0,3-5 4 16,4 3 3-16,6 1 3 0,-3 4-9 0,10 4 6 15,-9 5-9-15,1 6 2 0,6 5-12 16,-6 4 6-16,9 3 11 0,-21 0 3 15,36 18-3-15,-15-1-2 0,-2 2 4 0,5 6 1 16,-12 0 7-16,9 4-9 0,-1 9 8 16,-1-6 2-16,-1-2-31 0,-2-3-71 0,7 9-58 15,-2-10-65-15,-5-5-68 0,-2-4-116 16,2-2-96-16,1 0 58 0,3-5-168 16,-4 0-104-16</inkml:trace>
  <inkml:trace contextRef="#ctx0" brushRef="#br0" timeOffset="87821.78">16326 13115 1867 0,'0'0'101'0,"-13"1"17"0,13-1-6 0,0 0 0 0,0 0-5 0,-27 0-8 0,27 0-15 0,-17 6-5 0,4-1-14 0,-1 1-1 16,-2-2-11-16,2 6-4 0,-5 2-3 15,-11 4-3-15,0 0-3 0,-10 15-2 16,0-3 1-16,-3 2-7 0,3-2-2 0,-4 1-3 16,4 0-1-16,4 0-3 0,3-8-2 0,9-3-1 15,4-5 1-15,7-1 1 16,-1-1 0-16,1-1 5 0,-1 0 17 0,4-5 7 15,10-5 20-15,-13 10 14 0,6-7 11 16,7-3-4-16,0 0-9 0,0 0-8 0,-19-13-11 16,19 13-5-16,-7-30-7 0,7 5 0 15,7-7-9-15,-4-18-8 0,7-3 0 0,0-2 3 16,0-4-12-16,6 5-3 16,-5 0-3-16,-5 1 12 0,7 6 11 0,-2 11 16 15,-8 9 14-15,0 7 7 0,0 0-2 16,4 5-9-16,-7 2-13 0,0 1-5 15,3 5-8-15,-3 7-3 0,0 0-5 0,0 0-5 16,0 0 1-16,27 22-7 0,-13 3 1 16,-5 4-2-16,9 14 1 0,-2 13-5 0,1 1 3 15,-11 0 0-15,10 4-2 0,8 8-2 16,-14-12 0-16,4 4-3 0,-2-6 4 16,-1-3-1-16,2-2-3 0,1-2 1 15,2-7 1-15,-6-5-4 0,4-8 3 0,-8-6-6 16,4-4-23-16,-3-4-38 0,3-1-35 0,0-1-62 15,-4-6-108-15,2-5-90 16,-8-1-98-16,0 0-178 0,22-8 60 0,-8-5 53 16,-1 1-331-16,1-6-324 0</inkml:trace>
  <inkml:trace contextRef="#ctx0" brushRef="#br0" timeOffset="88321.86">17403 12495 2484 0,'14'-18'21'0,"-1"-1"12"0,3 1 20 0,4 0 19 0,-3-2 12 0,6 1-5 0,0-2 0 0,4 0-5 0,0 5-17 0,-7 3 2 16,3 3-11-16,-6 3-1 0,-1 3-11 15,4 8 5-15,-20-4-8 0,34 13 2 16,-20 1 9-16,-2 4 4 0,-2 12 14 15,-7 5 5-15,2 1 5 0,-13 20 0 0,-5 5 8 16,-7 8-7-16,-7-1-1 0,1-1-2 16,9-13-11-16,0 0-2 0,1-4-5 0,6-4-4 15,3-10-8-15,0-5-2 0,7-9-3 16,-3-5-5-16,3 1-1 0,0-6-2 0,0-2 4 16,10-2-9-16,-10-8 8 0,23 2-6 15,-23-2 0-15,40-13-11 0,-7 4 8 16,2-7-9-16,14-3-8 0,5-1-56 0,2-9-81 15,1 3-99-15,-4-2-95 16,10-12-120-16,8 2-106 0,-11-1 51 0,-11 9-296 16,11-13-285-16</inkml:trace>
  <inkml:trace contextRef="#ctx0" brushRef="#br0" timeOffset="88606.95">19529 11900 2543 0,'0'-13'204'0,"-3"6"6"16,3 7-8-16,0 0-17 0,0 0-21 0,0 0-20 15,0 0-16-15,0 0-14 16,0 0-4-16,3 36-8 0,4-11-5 0,-4 4-7 16,1 2-3-16,6 18-1 0,3 1-6 0,-6-10-2 15,3 10-6-15,-4-10-3 16,1-5-7-16,-4-3-10 0,5 1-1 0,-2-8-4 15,-3 0 1-15,0-3-5 0,-3-2 0 16,0-2-5-16,7-6-5 0,-7 1-6 0,3-3-39 16,-3-1-41-16,3 4-60 0,-3-5-90 15,0-8-122-15,0 0-122 0,0 0-165 0,-6 7 52 16,6-7 59-16,0 0-310 0,0 0-297 16</inkml:trace>
  <inkml:trace contextRef="#ctx0" brushRef="#br0" timeOffset="90789.03">16399 14399 2510 0,'0'0'146'0,"-3"-12"9"0,3 12-5 0,0 0-13 0,-7-7-19 0,7 7-11 0,0 0-9 0,0 0-12 16,0 0-10-16,0 0-4 0,17 50 0 0,-7-28 4 15,3 9 6-15,4 10 2 0,0 7-3 16,-1 0 3-16,-2-2-3 0,2 0 4 15,-3 1 1-15,4-4 1 0,-7-8-4 0,1-6-7 16,-5-4-5-16,1 0-7 0,-1-4-5 16,-3-6-4-16,5 3-4 0,-8-5-3 0,3-5-5 15,0 3-3-15,-3-11-3 0,3 14-1 16,-3-14 0-16,4 17-5 0,-4-17-2 0,3 7-8 16,-3-7-9-16,3 9-31 0,-3-9-48 15,0 0-62-15,8 6-89 0,-8-6-79 16,0 0-75-16,3-21-101 0,0 9-101 0,0-2 47 15,4-4-354-15,-1 0-363 16</inkml:trace>
  <inkml:trace contextRef="#ctx0" brushRef="#br0" timeOffset="91775.4">18323 13999 2600 0,'0'0'32'0,"-10"-12"28"0,10 12 8 0,-14-7 14 0,14 7 8 0,-16-8-10 0,16 8-7 15,-17 0-2-15,17 0-16 0,-27 5 3 16,11 5-13-16,2 0-7 0,1 2 2 0,-4 12-10 16,1 1-4-16,2 1-4 0,4 5 2 15,7-1 3-15,-3 2-6 0,6 6 3 16,0-4 1-16,3 4 0 0,0-3-8 0,7-5 5 16,7 1-6-16,-7-6 4 0,10 0 5 15,-4-11-9-15,8 1 12 0,-1-7 0 16,1-6 5-16,2-8-5 0,4-2 1 15,0-13-3-15,-7 4 0 0,4-19-11 0,0-1 11 16,-11 5 10-16,-5 0-4 0,-5-2 12 16,-6 0-4-16,3-1 3 0,-6 7-5 15,6 3-4-15,-6 0 1 0,0 6-9 0,0 1-4 16,-5 5-11-16,2 2-23 0,-1 4-34 16,1 0-49-16,3 2-52 0,3 5-46 0,-14-2-55 15,14 2-49-15,-10-4-61 16,10 4-150-16,0 0 45 0,-13-4-206 0,13 4-163 0</inkml:trace>
  <inkml:trace contextRef="#ctx0" brushRef="#br0" timeOffset="92359.33">20283 13437 1960 0,'0'0'21'0,"3"-21"23"0,-3 13 21 0,0 8 21 0,-3-18 21 0,-4 11-8 0,4-1 5 0,3 8-17 0,-17-10-1 0,7 7-1 0,10 3-13 0,-37 3-3 0,18 2-14 16,-5 5-1-16,-6 1-7 0,0 6-8 15,0 0 0-15,3 5-9 0,-6 8-1 16,0 2-2-16,9-4-1 0,8 1-5 0,-11 10-1 16,10-7 1-16,4-4 0 0,13-2-1 15,-3-1-2-15,3-1-4 0,10 1-3 16,-4-7 4-16,11 1 0 0,-4-5 3 0,8 0-3 16,-2-10 3-16,1 2-6 0,4-6 9 15,-5-3-2-15,5-4-6 0,-4-3-3 0,-4-2 4 16,5-6-7-16,-4-2 1 0,-4-3 9 15,-4-8-6-15,5 5-6 0,-7-6-1 0,-1 1-2 16,-3 4 5-16,1 2-5 16,0 0-16-16,-4 8-16 0,0-1-32 0,3 3-44 15,-3 2-42-15,0 6-37 0,-3-1-49 16,3 8-68-16,-8-7-168 0,8 7 61 16,-3-6-152-16,3 6-64 0</inkml:trace>
  <inkml:trace contextRef="#ctx0" brushRef="#br0" timeOffset="95961.24">17203 15805 1788 0,'-10'-15'155'0,"6"5"-12"0,1 3-7 0,3 7-21 0,0 0-7 0,0 0-12 0,0 0-11 16,0 0-4-16,0 0-7 0,0 32-5 15,0-10-6-15,10 3 6 0,-3 10 1 16,6 13 1-16,4 2 0 0,-1-4 0 0,5 8-3 16,-2-4-14-16,-2 0-3 0,-7-5 1 15,7-1-3-15,-7-6-14 0,4-8 10 16,-8-5-9-16,0 0-4 0,4-2-2 0,4-7 4 15,-11 1-5-15,7-5-25 0,-7-2-37 16,8-6-65-16,-8 2-88 0,-3-6-84 0,0 0-115 16,16-10-118-16,-5 2 63 0,-5 1-196 15,4-3-133-15</inkml:trace>
  <inkml:trace contextRef="#ctx0" brushRef="#br0" timeOffset="96290.15">18536 15315 1983 0,'0'-13'111'0,"0"2"1"16,0 11-13-16,0 0-3 0,0 0-5 0,0 0-9 15,0 0 3-15,0 0 0 16,10 36-4-16,-4-14 7 0,8 24-3 0,-1-8-4 15,-2 9 5-15,2 0-3 0,-4 0-3 16,2-1-1-16,5-1-8 0,-2-8 0 16,-4-4-9-16,0-3-5 0,-3-5 3 0,6 1-8 15,-10-2-2-15,4-4-9 0,3-6-11 16,-7 2 8-16,1-7-3 0,2-2-4 0,-6-7-10 16,10 9-63-16,-10-9-55 0,0 0-53 15,0 0-55-15,30-9-53 0,-23 2-77 16,3 3-176-16,0-1 48 0,0 0-206 15,3-3-163-15</inkml:trace>
  <inkml:trace contextRef="#ctx0" brushRef="#br0" timeOffset="96655.14">20313 14633 2100 0,'3'-11'118'0,"-3"4"-10"0,0 7-3 16,0 0-13-16,0 0 7 0,0 0 25 16,23 22 4-16,-19-1 2 0,6 5 9 15,-4 23 1-15,8 1 1 0,-4 4-12 16,3-1-3-16,1 2-8 0,-5 5-10 15,12-3-5-15,-5 1-9 0,-5-4-6 0,-2-4-13 16,4 0-4-16,-2-14-3 0,-5-6-5 16,-2-5-10-16,2-5 0 0,-3-3 2 0,0-4-6 15,-3-1 0-15,0-4-9 0,0-8-24 16,0 0-46-16,-16 6-51 0,16-6-66 0,0 0-56 16,-23-11-49-16,13 5-53 15,-4-3-63-15,-2 4-142 0,-1 0 6 0,4 2 59 16,-4 3-214-16,1 0-155 0</inkml:trace>
  <inkml:trace contextRef="#ctx0" brushRef="#br0" timeOffset="97982.36">16963 17514 1919 0,'-24'10'1'0,"-2"1"14"0,-1-1 20 0,7-3 11 0,0-3 7 0,3 4 1 0,1-2 5 16,2-2-5-16,4 2 4 0,10-6-4 15,-16 7-2-15,16-7 3 0,-10 5-1 0,10-5-5 16,0 0-2-16,0 0 7 15,0 0-6-15,0 0 5 0,73-12-2 0,-12-6 2 16,24-7 1-16,13-2-6 0,15-3 11 16,30-15-14-16,17-5 9 0,3 2-3 15,8-2-11-15,2-6 2 0,3 5-1 0,-2-2 7 16,3 7 10-16,-1 5-13 0,-12-1-4 16,-4 0 1-16,-4 9-9 0,-2-3-8 15,-25 5 2-15,25-5-2 0,-1-3 1 0,0 6 1 16,-6-10 0-16,3-2-3 15,-3 0-3-15,2 0-5 0,12-2 5 0,-15-2-5 0,-26 17-2 16,24-18 0-16,-38 7 7 16,-2 9-12-16,-4-4 0 0,-7 1-1 0,-6 2 4 15,-3 0-1-15,-5 5-7 0,-6 0 1 16,-13 1 4-16,-3 4-2 0,-4 0-8 0,1 0 4 16,-1 4 1-16,-13 3 0 0,-6 3 5 15,-1 0-5-15,0 1 2 0,-13 3 0 16,3 1 0-16,-3 3-2 0,-7-3 10 0,4 5-5 15,-4-1 1-15,-2 2 4 16,-11 4-20-16,16-10-18 0,-13 5-12 0,-3 5-23 16,11-10-38-16,-11 10-48 0,0 0-55 15,0-8-75-15,0 8-77 0,-14-7-147 16,14 7 44-16,-19 0-187 0,2 0-139 0</inkml:trace>
  <inkml:trace contextRef="#ctx0" brushRef="#br0" timeOffset="100939.57">28016 13037 1933 0,'-3'-10'48'0,"-1"-2"0"0,4 12-8 0,-6-7-5 0,6 7-8 0,0 0-3 0,0 0-2 15,0 0-4-15,0 0 5 0,17 51-3 16,2-8 8-16,-2 13-1 0,13 19 12 0,0 7-2 16,3 8 9-16,4 7 0 0,10 34 7 15,-1 2 4-15,-2 0 1 0,-1 9 6 0,4 1-7 16,-4 7-1-16,-3 0 0 0,-7 0 7 16,-3-1 3-16,0-2-5 0,0 3 4 15,-9 3 5-15,-1-6-1 0,-4 3 8 0,-2 1-11 16,-1 5-2-16,-4-8 8 0,5-6-3 15,6-7-16-15,-3-24-7 0,6-4 12 0,-13-6-6 16,-3-2-9-16,6-2 2 16,-6-1 10-16,-1-7-8 0,-2-3-1 0,2-7-6 15,8-16-2-15,-11-4-4 0,7-6-6 16,1-3 0-16,-5-12 0 0,0-8 0 16,-6-5-3-16,4-3 2 0,-1-4-4 0,0-4 4 15,0-1 4-15,2-5-11 0,-2-5-55 16,-3-3-63-16,0 0-58 0,-3-34-55 0,-8 5-63 15,1-21-91-15,1-12-191 0,-9-13 60 16,-2-8 46-16,-6-2-157 16,-4-5-107-16</inkml:trace>
  <inkml:trace contextRef="#ctx0" brushRef="#br0" timeOffset="101444.69">26303 15009 1820 0,'-16'0'52'0,"16"0"11"0,-17-1 1 0,17 1-2 0,0 0-8 0,-7-11-9 0,7 11-1 0,33-20-9 15,17-2 1-15,40-18-1 0,20-1-2 16,50-17-1-16,30-6 3 0,23-5 2 16,24-5-2-16,83-27 0 0,-3 1-9 15,-10-3-4-15,-5 13 2 0,-68 20-6 16,-8 2-2-16,-19 0-2 0,-20 11 1 0,-24 7-4 16,-53 13 3-16,-10 2 0 0,-16 7-4 15,-27 9 1-15,-8 1-1 0,-16 2-1 16,-6 8 5-16,-7 1-8 0,-10 3-21 15,-2-2-27-15,-8 6-28 0,0 0-44 0,0 0-70 16,-27-4-78-16,6 4-188 0,1-4-99 16,-2 0-52-16</inkml:trace>
  <inkml:trace contextRef="#ctx0" brushRef="#br0" timeOffset="102579.25">26850 13630 1724 0,'0'-14'127'0,"0"6"17"0,0 8-5 0,0-13-16 0,0 13-19 16,0 0-4-16,0 0-18 0,0 0-4 16,0 0-9-16,9 32-4 0,-5-9-9 0,2 10-4 15,8 14-5-15,-4 3-7 0,-4 3 3 16,8 1 0-16,-1 0-3 0,-2 0-5 16,-2-2-2-16,7-2-3 0,-2-6-1 0,-1 2-3 15,-2-13-7-15,-2-8-1 0,-2-5 3 16,-4-2 4-16,0-4 2 0,5 1 14 15,-5-3 49-15,3-3 30 0,-6-9 3 16,0 0-14-16,0 0-11 0,0 0-13 16,0 0-11-16,-12-49-6 0,7 20-4 0,-1-4-5 15,-4-17-6-15,-4 2-5 0,5-2-9 16,-4 3-2-16,5-3-2 0,8 7-2 0,-6 8-7 16,-1-2-5-16,4 2 1 0,6-2-6 15,-3-1 0-15,4 1 0 0,-1-1 1 16,11-9-10-16,-1 1 3 0,1 3-6 0,8 4 1 15,-5 7 1-15,-1 9-4 0,-2 6-5 16,7 2 1-16,-2 8-4 0,8 4 5 16,-4 6-1-16,7 4 0 0,0 8-10 15,17 7 7-15,-3 9 11 0,-5 1-6 0,-2 8-3 16,-1-4 1-16,2 3 1 0,-9 3-1 16,-3-2 5-16,-2 0-2 0,-7-8 3 0,-4-4-4 15,1 0 3-15,-4-6-4 0,-4-4 8 16,1-3 0-16,-1-2 3 0,1-5 34 15,0 0 40-15,-7-8 14 0,0 0-9 16,0 0-12-16,0 0-10 0,0 0-3 0,-40-37-8 16,10 5-8-16,3 4 0 0,4 6-7 15,-14-6-9-15,11 6 1 0,-5 4-8 16,8 5-4-16,-7 4-4 0,-7 2-5 0,11 1-1 16,-4 6-6-16,-4 0 5 0,1 6-5 15,-3 1-7-15,-1 2-15 0,4 7-14 0,-14 6-13 16,7 3-24-16,10-3-17 0,10 2-45 15,-4-5-42-15,11 1-64 0,3-1-64 16,7-2-74-16,-1-3-96 0,8-2-134 0,-1 1 58 16,7-5-301-16,3-4-332 0</inkml:trace>
  <inkml:trace contextRef="#ctx0" brushRef="#br0" timeOffset="103672.72">28709 13140 2383 0,'-3'-7'-65'0,"3"7"36"0,-3-18 29 0,3 8 29 0,0 10 25 0,-7-10 8 0,7 10 2 16,0-11-9-16,0 11-6 15,0 0-9-15,0 0-5 0,0 0 3 0,0 0-3 16,0 0 1-16,-10 31-5 0,10-12 8 15,4 9 10-15,-4 7 2 0,6 2-1 16,1 13 7-16,2 0-2 0,2 3-1 0,-1-3-8 16,0 0 9-16,3-3 3 0,-6-6-13 15,3-11-13-15,-4-2 13 0,1-3 0 0,0-6-5 16,-4-5-6-16,4 3 0 0,-4-3 57 16,0-3 34-16,1-3 40 0,-4-8-10 15,0 0-11-15,0 0-15 0,0 0-11 0,0 0-15 16,0 0-9-16,3-42-8 0,-6 20-14 15,-1-3-4-15,-2-5-7 0,-1-2-6 16,1 1-4-16,-1-3-7 0,-7-14-9 16,1 1-3-16,7 7 0 0,2 5-7 0,-3-4-1 15,4 3-6-15,3-3 1 0,0 0-6 16,3 2-10-16,1 2 1 0,-1-4 6 16,7-11-11-16,-3 14 2 0,3 8 0 0,0 1-3 15,3 4-2-15,4 5 1 0,-4 0-5 16,4 10 5-16,3 0-5 0,0 5 2 15,-4 3 1-15,8 8 2 0,-4 3-1 0,4 7 2 16,-5 7-6-16,5 11-15 0,-7 6-10 16,-4-4-7-16,-10-1-10 0,0 1-12 0,3 12 0 15,-6-5-10-15,0-13-9 0,-6 0-13 16,3-7-16-16,-4-1-1 0,7-7 1 16,0-2 14-16,0-8 3 0,0 4-2 15,0-11 0-15,0 0 12 0,0 0 9 16,0 0 10-16,0 0 4 0,13 4 3 0,-13-4 3 15,0 0 3-15,0 0 6 0,0 0 4 16,33-7 3-16,-19 10 7 0,-4 1 4 0,4 6 0 16,2 1 2-16,-3 3-1 0,4 4 5 15,0 0 1-15,-7 4 8 0,-4-2 4 16,-2 5 9-16,-4 0-6 0,-4 0 7 0,-5 8 0 16,-8-7 4-16,-10 12 2 15,-6-8 2-15,2-5 1 0,5-5-3 0,0-5-21 0,-4 0-51 16,-3-5-65-16,-2-2-75 15,10-8-74-15,1 0-127 0,0-5-55 0,4 2-161 16,1-4-120-16</inkml:trace>
  <inkml:trace contextRef="#ctx0" brushRef="#br0" timeOffset="104123.64">29819 12530 1900 0,'0'-25'88'0,"3"7"12"0,-3 3-1 0,0 5-11 0,0 3-10 0,0 7-14 16,0 0-7-16,0 0-4 0,0 0-3 0,0 0-11 15,18 47 6-15,-6 9-4 0,6 16-8 16,-5 14 6-16,10 13-3 0,-3 38-5 15,14 6 4-15,-8 2-1 0,5 6 6 0,-9 8-5 16,5 3 9-16,-13-2-3 16,13 5 5-16,-2 3 0 0,5-3 5 0,0-8-6 0,4-4-1 15,0-11 9-15,-4-5-7 16,6 1 5-16,-2-11 4 0,-8-21-12 0,-3-6-8 16,1-6 4-16,-1-3 0 0,-2-4-7 15,1-4 4-15,-5-12-7 0,4 3 3 16,-12-17-9-16,7 1 4 0,-2-4-1 0,-4-5-4 15,-4-12-5-15,5-5 3 0,-8-9-4 16,4-1 3-16,-1 1 2 0,1-9-7 16,-7-1 5-16,7-2 0 0,3-4-17 0,-10-7-44 15,0 0-38-15,0 0-51 0,3-43-50 16,-6 5-83-16,-7-24-127 0,-10-23-116 0,7-12 33 16,-4-9-195-16,-4-2-165 15</inkml:trace>
  <inkml:trace contextRef="#ctx0" brushRef="#br0" timeOffset="104793.22">30769 12500 1969 0,'0'-16'23'0,"4"2"8"0,-1-1 6 0,4 0 2 0,0 0 5 0,-1-1-3 0,4 4-4 0,4-2 4 16,-1 1-7-16,7 1-4 0,-1-1 2 16,5 5-2-16,3 4-9 0,0 1 2 0,3 6-6 15,-4 5 4-15,8 9-1 0,5 16-4 16,-5 10 8-16,2 14 6 0,-12-3 1 16,2 10 3-16,-13-8 2 0,-5 1 4 0,-5 4 4 15,-9-3-4-15,-5 3 3 0,-2-5 2 16,-4-5-1-16,-6-2 0 0,0-10 7 15,-7-6 5-15,9-13 12 0,-5-12-7 16,-1-8-15-16,1-11-1 0,-4-6-3 16,-3-18-9-16,3-5-4 0,6-7 2 0,0-3-6 15,7-6 4-15,8-1-9 0,2-1-4 16,7 1-3-16,10 2 4 0,-7 10-3 0,11-5-10 16,-4 3-12-16,4 9-19 0,2-2-38 15,1 7-44-15,-1 8-49 0,-2 5-60 16,2 2-75-16,4 4-136 0,0 2-50 15,-3 6-125-15,-4 1-103 0</inkml:trace>
  <inkml:trace contextRef="#ctx0" brushRef="#br0" timeOffset="106193.61">27466 14941 1915 0,'-3'-11'141'0,"3"11"-8"0,-6-10-12 0,6 10-18 0,0 0-10 0,0 0-10 0,0 0 3 0,0 0-18 16,-8 29-5-16,11-8 3 0,2 4-16 0,-2 2-2 16,0 6-1-16,7-1-1 0,-7 3-8 15,11 9-1-15,-11-5-1 0,4-7-3 16,2 1-9-16,-2-8 0 0,0 4 5 0,0-5-2 16,-1-2-3-16,0-5 0 0,-6-2-6 15,8-2 9-15,-5 2-6 0,-3-4 0 16,3-3 3-16,-3-8-20 0,7 11-73 15,-7-11-80-15,0 0-82 0,17-19-85 16,-7 8-179-16,3-7 39 0,0 1-142 0,4-1-98 16</inkml:trace>
  <inkml:trace contextRef="#ctx0" brushRef="#br0" timeOffset="106576.01">29086 14605 1840 0,'4'-21'108'16,"2"9"1"-16,1 2-6 0,-4 3-9 15,-3 7-8-15,7-8-9 0,-7 8-7 0,0 0-11 16,0 0 7-16,3 44 0 0,-3-15 1 15,4 6 6-15,2 1 0 0,-6 22-8 16,7-5 10-16,-7-8-9 0,3-5-4 0,4 10-6 16,3-13 2-16,-3-2-7 15,-1-3-10-15,1-8-5 0,-1 1 6 0,-6-10-7 16,7 2 8-16,-10-5-3 0,6-1-1 16,1 2 5-16,-1-5-1 0,-3 3-5 15,0-11 9-15,6 13-9 0,-6-13 3 0,0 12-7 16,0-12 1-16,0 0-26 0,4 7-59 15,-4-7-51-15,0 0-49 0,0 0-58 0,0 0-80 16,0 0-100-16,0 0-124 0,-20 0 49 16,10 3-139-16,10-3-101 0</inkml:trace>
  <inkml:trace contextRef="#ctx0" brushRef="#br0" timeOffset="111110.48">27659 16156 2164 0,'-3'-7'82'0,"-3"0"6"0,6 7-7 0,-4-11-15 0,4 11-10 0,0 0-4 0,0 0-1 16,0 0-3-16,0 0-5 0,7 42-8 15,-1-17-1-15,1 4 2 0,10 17-2 16,-4-13 4-16,-2 1 2 0,1 7 3 0,6 2-14 16,-6-11 13-16,-5-1-9 0,4-3 2 15,-2-3-3-15,-2-3-5 0,-1-4 8 16,2-3-3-16,-2-4-8 0,-3 0-6 15,4-1 14-15,-4 0-3 0,0-2 6 0,-3-8-13 16,11 7-3-16,-11-7-21 0,0 0-50 16,0 0-55-16,0 0-52 0,22-17-91 15,-14 6-136-15,-2 2-98 0,1-1-195 0,-1-3-173 16</inkml:trace>
  <inkml:trace contextRef="#ctx0" brushRef="#br0" timeOffset="111523.13">29536 16017 2015 0,'13'-11'17'0,"1"4"-1"16,-4 0 0-16,0 0-3 0,0 3-2 16,-10 4-2-16,23 0 1 0,-23 0-3 15,31 6 2-15,-15-1 8 0,4 8 3 0,-4-3 4 16,1 5 12-16,-1 3 3 0,-2 1 2 16,2 6 6-16,-5 3 1 0,-4 1 5 15,-1-4 11-15,-6 6-9 0,0-5 1 0,-6 5 4 16,-1-1 0-16,-4-2 5 0,-5 0 11 15,2-9-1-15,-2-1 11 0,-11-4-1 16,7-3-6-16,-2-6-5 0,-2-3-5 0,-3-4-11 16,-3-3-8-16,-3-10 5 15,3 0-12-15,0-5-3 0,6-3-5 0,5-2-14 16,2-6-2-16,7 5-20 0,-1-6-11 0,11 1-50 16,5 1-46-16,8-2-46 15,3-11-68-15,7-4-94 0,7 5-202 0,11 0 42 16,5-8-138-16,8 4-112 0</inkml:trace>
  <inkml:trace contextRef="#ctx0" brushRef="#br0" timeOffset="112557">28159 17352 1930 0,'8'-15'5'0,"4"2"3"0,1 6-2 0,1 2-3 0,-14 5 3 0,30 8 8 0,-6 2 2 0,-5 5-2 0,5 2 12 0,-4 8 9 15,7 12 3-15,-11-5 4 0,-6 1 1 16,4 17 0-16,-5-4-2 0,-5-7 2 16,-1-1 3-16,-6-8 2 0,-4 2 3 15,-3-8 12-15,-3-2 7 0,-4-5-5 16,-3-2 10-16,-7-7-5 0,0-6-3 0,-9-9-6 16,-13-11-7-16,-2-9-10 0,-6-16-2 15,21 0-5-15,-1-1-8 0,14 1-3 16,3 1-8-16,3-4 2 0,11 9-28 0,12 5-33 15,7 1-45-15,17-8-45 0,21 3-61 16,18-1-91-16,9 5-189 0,15 4-204 16,3 6-170-16</inkml:trace>
  <inkml:trace contextRef="#ctx0" brushRef="#br0" timeOffset="112842.35">29689 16830 2128 0,'4'-15'152'16,"-1"5"-16"-16,-3 10-13 0,3-10-9 16,-3 10-12-16,0 0-15 0,0 0-8 0,0 0 0 15,0 0 11-15,17 32 3 0,-10-11 4 16,2 11-14-16,9 15 0 0,-1 0 2 16,-1 9-4-16,1 1-10 0,-1 1-1 0,1-4-1 15,-4 2-6-15,4-6-7 16,-4 0-4-16,1-6-2 0,-4-8-4 0,3-11-3 15,-6-5-43-15,-1-5-59 0,4-5-73 0,-7-5-93 16,-3-5-112-16,0 0-197 16,0 0 22-16,14-33 42 0,-7 5-164 0,2 2-131 15</inkml:trace>
  <inkml:trace contextRef="#ctx0" brushRef="#br0" timeOffset="113679.35">28893 18185 1973 0,'0'0'-3'0,"0"0"5"0,17-4-6 0,-17 4-1 0,0 0 8 0,0 0 2 0,19 17 14 0,-16-9 15 15,5 3 3-15,-8-1 3 0,3 8 3 16,0 1 6-16,-3-2 1 0,0 4-4 0,-6-3-1 16,3 1 4-16,-8 2 0 0,-2 4 6 15,2-5-6-15,-8 2 3 0,2-10 1 16,1 1-4-16,-1-5 5 0,0-6 0 16,17-2-8-16,-40-14-15 0,24 1 7 15,2-12-21-15,1 2-23 0,6-8-28 0,7 5-25 16,7-6-28-16,10-11-25 0,6 5-31 15,13 1-38-15,24-6-63 0,8 5-133 16,11 1-197-16,11 6-75 0</inkml:trace>
  <inkml:trace contextRef="#ctx0" brushRef="#br0" timeOffset="113927.19">30306 17767 1713 0,'20'-3'27'0,"-3"3"5"15,-7 0-3-15,-10 0-2 16,0 0-3-16,23 6-7 0,-23-6 13 0,10 10 6 0,-3-3 5 15,-1 4 12-15,-2 1 6 16,2 1 1-16,-2 1 1 0,-4 1 0 16,-4 3 5-16,1-3 5 0,-7 5-1 0,0-1 6 15,-7 5-7-15,-6-2 0 0,-4-3-5 16,-2-3-6-16,-12-4 4 0,5-2-10 16,3-6-5-16,-4 0 0 0,4-8-6 0,0-3-19 15,-2-3-11-15,10-5-22 0,7-3-32 16,5 4-25-16,10-4-17 0,-1 0-26 0,15-1-23 15,2-1-46-15,10-2-55 0,17-11-127 16,7 2-273-16,20-2-132 16</inkml:trace>
  <inkml:trace contextRef="#ctx0" brushRef="#br0" timeOffset="115573.97">20432 13390 1571 0,'17'-15'-5'0,"7"-1"10"0,-5 4 12 0,5-1 6 0,0 1 2 0,2-1 7 0,4 1-3 0,7 2 2 0,3 3 2 16,3 2 2-16,7 5-1 0,3 0 5 16,17 5-6-16,-3 5 2 0,0 2 1 15,0 2-1-15,-7 7 0 0,0 1 2 0,-3 6 0 16,-5 1 6-16,-1 5 3 0,-12 6 2 16,-9 0 0-16,0 2 3 0,-6 8 2 0,-11 0 0 15,-6 5 1-15,-3 5-5 16,-12-2 4-16,-2-6-4 0,-3 6 1 0,-4-1-6 15,-6 11 1-15,0-15-3 0,-7 5 0 0,-3 3 0 16,3-16-2-16,-3-1 2 0,3 2-3 16,-5-3-1-16,2-3-1 0,-7-5 3 15,7-3-3-15,6-7 2 0,4-4 2 16,3-5 2-16,3-3-7 0,4-1 0 0,3-2-2 16,-3 1-4-16,3-4 3 0,3 0 1 15,7-7-7-15,-10 11-11 0,10-11 1 16,-10 7 8-16,10-7-4 0,-6 7-21 0,6-7-41 15,0 6-46-15,0-6-59 0,0 0-88 16,0 0-79-16,0 0-187 0,0 0 39 0,0 0-169 16,3-31-128-16</inkml:trace>
  <inkml:trace contextRef="#ctx0" brushRef="#br0" timeOffset="118240.37">21246 17027 1920 0,'-6'-12'74'0,"6"-1"-7"0,-3 3 1 0,3 10-1 0,3-18-6 0,-3 18-4 0,6-14-7 0,4 3-5 0,4 2-7 16,5 0-4-16,8 2-1 0,3 0-6 15,3 5-2-15,4-1-5 0,0 3-1 16,6 5 2-16,17 8-2 0,-6 2 0 0,-5 5 3 15,-2 5 10-15,-10 8 2 0,-7 0 11 16,-7 9 18-16,-3 2 1 0,-10 1 12 16,-10-2-11-16,0-6 10 0,-10 11-7 15,-3-3 4-15,-14-3 11 0,11-14 12 0,-1-2 10 16,-4-2 0-16,-9-5-4 0,5-6-1 0,1-1-7 16,-12-5-1-16,9-3-2 15,-6 0-8-15,3-6-5 0,-4-5-11 0,4 0-6 16,0-6-5-16,0-5-4 0,-11-7-3 15,11-11-11-15,0 3-3 0,11-10-6 16,-1-2-14-16,-1-3-19 0,12-2-18 0,5 0-27 16,-2 8-17-16,6 3-33 0,3 6-38 15,0 0-38-15,1 5-39 0,5 6-36 0,2-3-49 16,-1 5-45-16,-1 2-108 0,5 6-29 16,-1-1-229-16,1 1-205 0</inkml:trace>
  <inkml:trace contextRef="#ctx0" brushRef="#br0" timeOffset="119645.71">19526 17298 2132 0,'3'-17'38'0,"7"3"0"0,4 2-3 0,-1-1-2 0,7 2-2 0,-3 7-4 0,9 0-5 0,4 4 4 0,3 1 13 16,11 10 6-16,6 6 5 0,3 8 7 15,7 13 11-15,-3 3 9 0,-11 9 0 16,-5 6-2-16,-11 6 10 0,-11-9 9 16,-5 0 4-16,-1 4-2 0,-13 1 6 0,-6-5 3 15,-1-3 4-15,-10-3 2 0,-2-5 4 16,-8-5-2-16,-6-6-4 0,-4-1-4 0,7-10 0 15,0-2 3-15,0-10-7 0,0 0-5 16,-3-2-8-16,6-6-8 0,-6-6-4 16,6-2-11-16,-9-3-5 0,6-7-10 0,-5-11-4 15,6-9-9-15,-1-5-14 0,13-1-29 16,0-6-31-16,1-3-39 0,9 10-52 16,4 5-45-16,-1-14-36 0,4 10-44 15,0 3-55-15,-3 3-84 0,-4-3-171 0,7 6 55 16,-6-3-306-16,-4 4-302 0</inkml:trace>
  <inkml:trace contextRef="#ctx0" brushRef="#br0" timeOffset="120910.58">18106 17648 2476 0,'-9'-17'102'0,"1"10"6"0,2 0 1 0,6 7-12 0,-10-11-13 0,10 11-5 0,0 0-12 16,0 0 5-16,0 0 0 0,0 43 15 15,6-12 2-15,7 16 15 0,1 3 10 0,2 4 1 16,11 13 4-16,-13-10 6 0,10 8-6 16,-2 4 2-16,-5-10-2 0,-1-1-2 15,8 13-7-15,-7-17-5 0,-1 0-4 0,1-8-15 16,-7-7-4-16,0-10-12 0,-3-5-1 15,0-5-11-15,-1-1 4 0,4-5-1 16,-7 1 0-16,1-3-2 0,-1-4-3 16,-3-7-8-16,0 0 1 0,0 0-11 0,0 0 7 15,0 0-22-15,0 0-32 0,0 0-43 16,0-41-28-16,0 32-48 0,-3-4-51 16,3-2-55-16,3 2-44 0,-3 1-41 0,7-1-36 15,-4 1-27-15,4-1-66 0,-1 4-100 16,1-1 63-16,0-4-257 0,3 10-233 0</inkml:trace>
  <inkml:trace contextRef="#ctx0" brushRef="#br0" timeOffset="121946.08">19169 18756 2165 0,'-26'0'15'0,"6"-1"11"0,0 2 27 0,20-1 11 0,-23-1 13 0,23 1 6 0,-27-3-7 0,27 3-6 0,0 0-9 0,-14 3-7 16,14-3-2-16,0 0 4 0,0 0-6 15,67 22 10-15,-7-10-5 0,14-2-1 16,32 3 2-16,14-8-8 0,13-2-2 0,8-9-3 16,42-9 6-16,0-10 1 0,-3-12-11 15,7-15 7-15,-7-9-11 0,-10-3 0 0,-7 2 2 16,-10-6-8-16,-16 5-9 15,-40 10 7-15,-7 1-6 0,-17 7 3 0,-7 2-7 16,-15 8 10-16,-12 8 23 0,-9 2 6 0,-6 5 10 16,-10 2-1-16,-1 0 1 15,-3 7 0-15,-7-3-6 0,1 3-3 0,-4-3-5 16,0 6 1-16,0 8-11 0,-11-21-6 16,8 11 1-16,3 10-5 0,-10-12-5 15,4 5-7-15,-2 1-1 0,8 6-26 0,-9-11-20 16,9 11-40-16,-21-7-35 0,21 7-32 15,-9-4-32-15,9 4-45 0,-10 0-48 0,10 0-73 16,0 0-154-16,0 0 0 16,0 0 54-16,0 0-186 0,0 0-115 15</inkml:trace>
  <inkml:trace contextRef="#ctx0" brushRef="#br0" timeOffset="123375.7">13409 9572 1907 0,'-16'-10'118'15,"2"-1"36"-15,4 10 21 0,1-5 4 0,9 6-10 0,0 0-9 0,-14-4-15 0,14 4-13 0,0 0-15 0,-13-5-18 16,13 5-8-16,0 0-8 0,0 0 2 16,0 0-3-16,73 9-5 0,-37-2-8 15,21 10 6-15,6-3 0 0,11-2 0 0,16 9-4 16,-7 1 0-16,7 1-4 0,0-1-2 16,-6-3 1-16,-18-1 2 0,-2 3-10 15,-1-1-2-15,-6-5-4 0,-4 0-2 0,1 2-3 16,-11-6-4-16,-7 3-5 0,1-3-1 15,-10-3-6-15,-4 0-2 0,4 2-3 0,-8-3-1 16,5-1 3-16,-10-4-5 0,2 1 3 16,-2 0-2-16,-11 0-1 0,10-2-14 15,-13-1-37-15,0 0-60 0,14-4-74 0,-14 4-68 16,3-15-62-16,-3 5-75 0,0-5-103 16,3 2-93-16,-3 1 53 0,7-1-303 15,-4-5-300-15</inkml:trace>
  <inkml:trace contextRef="#ctx0" brushRef="#br0" timeOffset="123856.8">15330 9162 2361 0,'0'0'6'0,"0"0"31"0,6-12 14 0,-6 12 23 0,0 0 11 0,7-7 12 0,-7 7 7 0,0 0 12 0,0 0-3 0,0 0 2 0,0 0-10 0,0 0-9 15,0 0 0-15,0 0 1 0,0 0 13 16,-43 33 2-16,22-9-2 0,-5 11-1 15,-14 2-7-15,0 3-5 0,-13 16-3 0,2 1-2 16,8 0-5-16,-4-2-3 0,-2 5-5 16,2 0-7-16,-3-2-2 0,9-1-7 15,5-3-3-15,-10-4-3 0,19-8-7 0,0-5-2 16,10-10-6-16,1-8-3 0,5-2-5 16,5-3 2-16,3-3 1 0,-4-4 2 0,1 2 3 15,-2-3 12-15,8-6-4 16,0 0-6-16,-13 4-2 0,13-4-7 0,0 0-1 15,0 0-3-15,-6-25-10 0,6 25-25 16,0-18-36-16,0 10-40 0,0-3-42 0,3-2-58 16,0 3-67-16,1-2-53 0,-1-1-49 15,3-3-34-15,2 3-101 0,-5 1-76 0,3-5 59 16,-2 9-308-16,-1-3-297 0</inkml:trace>
  <inkml:trace contextRef="#ctx0" brushRef="#br0" timeOffset="125526.06">15166 10750 2390 0,'7'-7'49'0,"-4"1"30"0,-3 6 29 0,0 0 18 0,13-11 7 0,-13 11 1 0,0 0-1 16,3-8-3-16,-3 8-4 0,0 0-8 16,0 0-6-16,0 0-14 0,0 0-11 0,-19-11-6 15,19 11-9-15,0 0-7 16,-47 18-7-16,14-6-2 0,-4 2-10 0,4 3 1 16,-14 9-10-16,1-2-3 0,-1 1 3 15,0 0-8-15,0 0-4 0,4 0-4 0,7 1 5 16,-8-1-3-16,14-1-5 0,3-10-3 15,0 1-1-15,8-3 3 0,-5 1-7 0,11-3-9 16,3 1 10-16,-3-7-3 0,3 0 4 16,0 4-8-16,10-8 6 0,-17 9 4 15,17-9 15-15,-10 1 11 0,10-1-4 0,0 0 1 16,0 0-4-16,-20-10-5 0,20 10 1 16,-3-22-7-16,0 4 2 0,6 0-6 0,-3-1 1 15,3-6 3-15,1-2-3 0,-1-2 2 16,0-4 0-16,0-5 0 0,11-8 4 0,-4 6 6 15,-4 3 2-15,8-8-1 0,-4 8 9 16,-4 6 4-16,4 6 4 0,-6 6 11 16,-1 1 1-16,4 1-1 0,-7 3-12 15,3 3 3-15,0 1-8 0,4 2-10 16,-7 8-1-16,17-3 2 0,-17 3-7 0,24 15 3 16,-5 2 9-16,1 7 14 0,13 13 19 15,-9 8 15-15,3-1 4 0,-8 6 15 0,14 18 6 16,-12 3 0-16,-1-2 3 15,-4 6-6-15,1-15-7 0,-7 1-5 0,3-4-10 0,1-4-11 16,2 0-4-16,-12-14-8 0,6-9-3 16,-7-5-4-16,4 0-6 0,-4-11-8 0,0 5-3 15,1-5-8-15,3-3-14 16,-4-6-31-16,-3 0-60 0,0-5-56 0,0 0-41 16,0 0-54-16,13 3-77 0,-13-3-85 15,7-15-67-15,3 2-71 0,0 1-136 0,7-9-7 16,-1-1 66-16,7-13-509 0,7 0-579 15</inkml:trace>
  <inkml:trace contextRef="#ctx0" brushRef="#br0" timeOffset="126761.33">16206 10484 3249 0,'0'0'7'0,"0"0"24"0,0 0 14 0,0 0 7 0,0 0-28 0,0 0 15 0,-33-16-3 0,33 16 2 0,-21-6-12 15,8 3 2-15,13 3 2 0,-30-2 4 16,14-4-13-16,-1 2 15 0,-10-3 8 0,1-1 8 15,-8-5 9-15,4 1 2 0,-3-5 7 16,3-1 8-16,-10-11 11 0,1 4 4 16,12 1-2-16,3 2 0 0,7 0-2 0,1-3-7 15,2-3 2-15,4 0-12 16,4 3-5-16,-1 0-3 0,7 0-14 0,7 0-1 0,-1-4-3 16,4-2-6-16,4 2-2 0,2 0-11 15,1 4 1-15,4 0-5 0,-5 8-5 16,1 5-2-16,-1 5-3 0,1 1-2 15,-4 4 0-15,-13 2-4 0,27 18 1 0,-10 0-1 16,-4 7 6-16,-7 8-3 0,-3 23 1 16,-3 5 3-16,4 3 0 0,-11 16 5 15,1 2-2-15,-1 4 0 0,-7-1 4 0,-5 5 1 16,2-5 1-16,4 0 1 0,-4-3-2 16,10-17-1-16,11-3-2 0,-1-3 0 15,0-8-3-15,5-1 4 0,5-18-3 0,-1-1 5 16,6-13-1-16,2-3 6 0,-1-5 5 15,8-9 0-15,6-8-3 0,7-5-2 16,7-11 2-16,-4-10 4 0,1-3-8 0,-8-3 1 16,-2 0-10-16,-11 2 8 0,-2 5-8 15,-2-10 3-15,-2 10-18 0,-7 6-36 0,-4 1-35 16,5 1-43-16,-8 6-65 0,-3 1-70 16,7 2-77-16,-4 3-69 0,0-1-102 15,-3 1-126-15,3 2 76 0,-3-3-464 0,7 5-485 16</inkml:trace>
  <inkml:trace contextRef="#ctx0" brushRef="#br0" timeOffset="127010.34">16666 10057 3115 0,'0'-14'175'0,"0"3"36"0,-6-2 23 0,6 13 2 0,3-12-27 0,-3 12-15 0,-7-7-30 16,7 7-22-16,0 0-7 0,0 0-16 0,0 0-11 15,10 34-11-15,-7-3-7 0,11 13-6 16,-4 12-7-16,-4 1-8 0,1 5 0 0,3-2-12 16,0 21-2-16,4-19-5 0,-1 16-2 15,4-6-12-15,-7-15-32 0,-1 0-42 0,5 4-45 16,2-8-58-16,-2-18-85 16,12-1-73-16,-9-11-55 0,-4-11-63 0,11-12-109 15,-4 0-50-15,-1-10 48 0,8-6-353 16,3-18-364-16</inkml:trace>
  <inkml:trace contextRef="#ctx0" brushRef="#br0" timeOffset="127457.07">17297 10487 2688 0,'3'-5'110'0,"-3"5"1"15,0 0 3-15,0 0-2 0,0 0 1 16,0 0-9-16,-27 37-2 0,27-16-8 16,0-2-10-16,3 12 3 0,7-2-7 15,7 14-10-15,2-4-2 0,8 3-10 16,3-9-1-16,8 0-7 0,1-5-10 0,-2-8 5 15,-4-8-2-15,7-5-5 0,4-1-3 16,-8-8-2-16,21-13-11 0,-14 1 5 0,-10 6-4 16,0-9-3-16,11-8 2 0,-7-4-6 15,-14 1-1-15,-3 3 1 0,-13 3-2 0,0-6-3 16,-7 3-2-16,-4 0 1 0,1-1-3 16,-11-2 2-16,-2 3-14 0,-11 3 11 0,1-2-6 15,-14 5 7-15,-7-5-7 0,7 7 6 16,-17 1-1-16,-3 5-2 0,0-2-2 15,0 1 0-15,17-1 7 0,-10-5 5 16,16 1-1-16,-10-2-8 0,1-6 3 16,9-6 0-16,14-9-7 0,12 5 2 0,8 2 2 15,0-3-3-15,16-14-5 0,10-3 5 16,1 9 1-16,2-6-5 0,1 12 3 0,3 2-6 16,0 11 9-16,-3 11-7 0,-3 3 0 15,-2 10 3-15,5 1-3 0,0 4 4 0,3 11 1 16,-7 5-4-16,0 5-1 0,7 11-36 15,-3 3-40-15,-7 5-35 0,-3 5-57 16,-4-5-54-16,0 6-70 0,-2-10-84 0,-11-6-155 16,0-2 53-16,0-6-296 15,-3-1-267-15</inkml:trace>
  <inkml:trace contextRef="#ctx0" brushRef="#br0" timeOffset="133207.47">6183 14977 2356 0,'0'-15'107'0,"-6"0"35"0,1 5 23 0,2 3 11 0,3 7-7 0,-3-14-14 0,3 14-16 0,0 0-18 0,-7-4-14 0,7 4-8 15,0 0-8-15,0 0-12 0,0 0-2 16,21 43-5-16,-11-15-3 0,7-2 5 16,5 20 14-16,-5-2 0 0,3 6 8 0,0 6 0 15,4 9 1-15,-8-11-8 0,1 5 2 16,-7-2-8-16,10 1-8 0,-7-4-9 16,1-4-6-16,2 0 1 0,4-7-7 0,-10-11-4 15,4-7-2-15,-11-4 7 16,0-7-12-16,4-2-4 0,-4-9-39 0,-3-3-50 15,0 0-46-15,0 0-47 0,0 0-68 16,14-32-59-16,-14 11-61 0,3-1-43 0,0-6-91 16,4-1-112-16,-1 4 56 0,2-5-309 15,1 0-315-15</inkml:trace>
  <inkml:trace contextRef="#ctx0" brushRef="#br0" timeOffset="133558">6753 14830 2543 0,'-7'-14'129'16,"-3"7"27"-16,10 7-12 0,-10-7-18 0,10 7-14 16,0 0-10-16,0 0-4 15,-16 20-14-15,12-1-3 0,4 2-15 0,-3 7 0 16,3 6-9-16,10 19 0 0,3 3 4 16,-3 2-6-16,0 6-8 0,7 11-4 0,6-3 2 15,0-4-4-15,1-3 3 0,-4-15-7 16,3-8 1-16,7-7-8 0,-10-7 3 15,-4-8 1-15,5-7-4 0,-4-6 3 0,-1-6-2 16,4-5 4-16,0-8 5 16,-3-4-8-16,-4-3 6 0,-6-3-8 0,-4-3-1 0,-6-3-1 15,-4-3 0-15,0-2-7 16,-16 0-2-16,7 2 3 0,-5 6 0 0,8 6-5 16,-1 2-10-16,2 3-4 0,-6 3-7 15,5 5-14-15,4 1-31 0,-5 2-15 16,14 3-36-16,-19 0-49 0,19 0-51 0,-21 3-63 15,21-3-66-15,-13 0-93 0,13 0-112 16,0 0 49-16,0 0-256 0,0 0-231 0</inkml:trace>
  <inkml:trace contextRef="#ctx0" brushRef="#br0" timeOffset="134157.46">8172 14962 2223 0,'0'0'74'0,"0"0"9"0,0 0 11 0,0 0-13 0,-9-15-3 0,9 15-3 0,0 0-17 0,0 0 2 15,0 0-2-15,0 0-4 0,-21 27-6 0,18-17-7 16,0 8 0-16,0 0 0 0,0-1 7 15,6 4-4-15,-3 1-19 0,6 0 10 16,8 3 0-16,2 3-1 0,5-3 4 0,-1-3-9 16,-1-4 1-16,8-1 12 15,3-5 3-15,-6-1 6 0,-1-5-14 0,3 2 5 16,1-8-7-16,-7 3-2 16,1-7-6-16,1-3 1 0,-2-1 1 0,4-2-4 0,-8-5-2 15,-8 2-1-15,-2-2-2 0,1 0-1 16,-7-3 1-16,0 5-4 0,-4-5-5 15,-2 4-5-15,-2 2 0 0,2-4 1 0,-4 1 6 16,-4 3-2-16,1 2-7 16,-7-5 5-16,-2 2 2 0,4 1-3 0,-5-2-7 15,0 1 4-15,0-2-3 0,-7 0-2 16,6-3 5-16,1 1 6 0,-8-1 4 0,12-4-6 16,-8 2 11-16,10-3-10 0,1-2 14 15,-1 0-3-15,4 2-5 0,2 4 6 16,5-3 0-16,-1-3-4 0,4 0-1 0,3 4-11 15,3-4 3-15,4 3 4 0,4 2-6 16,-2 2-3-16,4 0 1 0,-2 8-4 0,2 2 3 16,0 4 2-16,4 0-12 0,-17 4 10 15,30 7 5-15,-13 2 0 0,-1 8-4 16,4 7 6-16,-3 6-4 0,9 8-2 0,-2 3-16 16,-8 1-41-16,4 1-42 15,1 0-58-15,-8-5-61 0,-4-8-78 0,5-3-117 16,-4-4-111-16,1 2 36 0,-2-8-239 15,1-2-213-15</inkml:trace>
  <inkml:trace contextRef="#ctx0" brushRef="#br0" timeOffset="134842.04">9880 14174 2171 0,'0'0'88'0,"0"0"21"0,0 0 5 0,0-12-8 0,0 12-3 0,0 0-3 0,0 0-13 0,0 0-7 16,0 0-4-16,0 0-7 0,0 0-7 0,0 0-6 15,0 0 3-15,-47 12 2 0,37-3-11 16,-3-2 2-16,-7 5 2 0,2-2 7 16,-4 5-6-16,2-2-9 0,-10 6 0 15,6-1-8-15,0 0 3 0,-1-1-12 16,4-2-1-16,-6 3 4 0,10-5-12 0,4-1-1 16,-7-2 2-16,7 1-4 0,0 0 0 15,-1-1-1-15,5 0-5 0,-2 1 9 0,1-4-13 16,1-2 4-16,9-5 5 0,-14 10 6 15,14-10 10-15,-7 7-1 0,7-7 23 16,-9 8 11-16,9-8 15 0,0 0-1 0,0 0-6 16,0 0-5-16,0 0-9 0,-14-25-7 15,11 13-5-15,3-6-2 0,0 0 0 0,0-2-1 16,-4-5 1-16,8-3 0 16,-1 1 1-16,-3-8 0 0,4-3 0 0,-1 1-1 15,0-1 2-15,7-9 3 0,-3 11 15 16,0 4 12-16,-4 7 14 0,0 6 4 15,1 1 3-15,-1 5-6 0,0-1-16 0,-3-1-2 16,3 5-9-16,-3 10-24 0,4-15 2 16,-4 15-10-16,0 0-3 0,0 0 0 0,0 0-4 15,33 29 11-15,-19 2 9 0,5 13 2 16,1 5 3-16,1 1 6 0,-2 4-4 0,8 11-6 16,-4-9-3-16,1 10-4 0,0-13 2 15,-5 3 2-15,-2-9-5 0,2 0-2 0,-1-2-3 16,2-5-5-16,-4-7-9 0,-6-13-27 15,0-2-22-15,-3-4-49 0,-1-3-32 16,-2-3-50-16,2 0-63 0,-6-8-95 16,7 0-110-16,-7 0-119 0,0 0-149 15,0 0 64-15,7-22-589 0,-4 10-684 0</inkml:trace>
  <inkml:trace contextRef="#ctx0" brushRef="#br0" timeOffset="135209.15">10276 13730 3494 0,'10'-21'-75'0,"0"3"29"0,4 4 14 0,-1-1 1 0,4 3 5 0,-4 2 2 0,4 0-5 0,2 2 15 0,1 1-4 15,1 4 11-15,-5 3-2 0,-16 0 7 16,36 13 14-16,-15 2 10 0,-4 0-3 0,-1 10 7 15,1 4 7-15,-1 2 13 0,1 19-4 16,-7-3 5-16,0 6 13 0,-10 2-3 16,0 2 1-16,-7-4 2 0,7-11-1 0,-3-2-9 15,0-5-12-15,0 1 7 16,3-11-3-16,0 0-9 0,-4-6-3 0,4-5 2 0,0 3 12 16,-3-5 9-16,6-2 6 15,1-3-1-15,-4-7 3 0,16 3-7 0,-16-3-9 16,0 0-1-16,37-16-3 0,-14 7-5 15,-3-4-4-15,10 1-10 0,0-4-40 0,-3 0-93 16,6-2-98-16,7-7-91 0,0 0-117 16,0 0-146-16,-10 5 53 0,0 5-311 15,10-10-307-15</inkml:trace>
  <inkml:trace contextRef="#ctx0" brushRef="#br0" timeOffset="135507.49">11540 13152 2661 0,'-8'-18'280'0,"8"4"-8"0,-6 3-21 15,6 4-26-15,0 7-21 0,0 0-25 16,0 0-20-16,0 0-9 0,0 0-9 0,23 45-15 16,-2-5 16-16,-5 6 8 0,8 4 5 15,-4 0 9-15,-7 0-7 0,10 4-12 16,-3 0-14-16,0 0-1 0,0-4-10 0,4-5-13 15,-5 2-12-15,-2-12-2 0,-7-5-10 0,3-5-8 16,-6-3-4-16,0-5-9 0,-1 0-20 16,1-5-42-16,0-2-43 0,-7-6-50 15,0-4-52-15,0 7-63 0,0-7-74 16,0 0-85-16,0 0-84 0,0 0-104 16,-20-19-99-16,13 12 69 0,0 0-499 0,4-2-555 15</inkml:trace>
  <inkml:trace contextRef="#ctx0" brushRef="#br0" timeOffset="140127.13">16963 11390 3086 0,'-11'3'-65'0,"11"-3"36"0,-13 1 24 0,13-1 18 0,-6 6 7 0,6-6 7 0,-11 1-2 0,11-1 1 16,0 0 6-16,0 0 16 0,-3 17 20 0,3-17 17 15,0 0 8-15,14 15-4 0,-8-8 11 0,4-2 0 16,10 1 5-16,11 1-6 16,2-6 5-16,14-1-6 0,19-8-4 0,14 0-12 15,21-10-1-15,2-7-7 0,10-3-8 16,-10-1-6-16,-13-2-5 0,0-1-6 0,-10 3-4 16,-20 4-4-16,-10 0-5 0,-7 6-2 15,-13 2 8-15,0 3 10 0,-10 6 11 0,-2-3 2 16,-2 4 2-16,-2 0-8 0,-1-4-1 15,-4 5-11-15,2-1-8 0,-11 7-1 16,13-4-3-16,-13 4-4 0,0 0-2 16,0 0-1-16,0 0-5 0,0 0 4 15,0 0-6-15,0 0-1 0,0 0-7 0,-51 28 0 16,21-16-2-16,-16 8-5 0,-7 2 3 16,-7 3-5-16,0-3 7 0,-1 3-5 0,-15 3 4 15,19-6-8-15,-3 2 12 0,0-5-7 16,7 1 5-16,-3-1-7 0,-1-1 0 0,-3 0 0 15,16-5 1-15,-8 2 0 0,8-5 7 16,7-2-10-16,7-1 2 0,3-2 4 0,8 0-16 16,-1-4-6-16,-1 6-18 0,2-3-29 15,5-1-29-15,14-3-27 0,-24 5-42 16,18-5-68-16,6 0-75 0,-16 0-88 0,16 0-114 16,-11-8-86-16,11 8 58 15,3-12-402-15,8 5-412 0</inkml:trace>
  <inkml:trace contextRef="#ctx0" brushRef="#br0" timeOffset="147424.71">6993 16212 2929 0,'-13'-6'184'0,"10"2"-20"0,3 4-16 0,0 0-20 0,0 0-8 0,0 0-13 0,6 46-9 0,13-4 0 0,8 5 1 0,0 15 19 15,-3-6 23-15,6 9 10 16,0-4 7-16,-4-11-11 0,-3 6-16 0,-3-8-6 16,-2-3-17-16,-2-10-9 0,-2-8-8 15,-5-4 2-15,1-3-6 0,-4-3-12 0,2-2-1 16,-5-2-7-16,0-3 0 0,4-1-3 16,-4 2-3-16,-3-11-7 0,0 10-42 15,0-10-58-15,0 0-62 0,3 10-71 0,-3-10-88 16,0 0-90-16,0 0-99 0,0 0-180 15,27-20 32-15,-13 8 62 0,2-5-412 16,4-4-431-16</inkml:trace>
  <inkml:trace contextRef="#ctx0" brushRef="#br0" timeOffset="148126.1">10976 14787 2892 0,'0'-13'134'0,"0"13"15"0,0-19 1 0,-7 11 13 0,7 8-13 0,-3-13-10 0,3 13-14 0,-6-10-16 15,6 10-8-15,0 0-9 16,0 0-10-16,0 0-6 0,0 0-5 0,26 53 9 0,-6-10 13 16,0 3 5-16,0 3 4 15,3 2 15-15,1 3 2 0,-1 0-5 0,7 9-3 16,-6-10-5-16,-5-6 2 0,2 1-14 15,-9-3-4-15,2-10-7 0,-1-10 0 0,-5-3-14 16,-2 1 2-16,4-9-11 0,-4-1-2 16,1-2-5-16,-3-7-1 0,-4-4-37 15,0 0-49-15,0 0-60 0,13-17-74 0,-10 5-87 16,-3-3-98-16,-3-6-90 16,-7-1-150-16,-7-2-48 0,1-1 66 0,-1 4-477 15,-10-1-525-15</inkml:trace>
  <inkml:trace contextRef="#ctx0" brushRef="#br0" timeOffset="148842.91">8767 15912 2993 0,'9'-10'-56'0,"-2"0"30"0,2-2 27 0,2-1 8 0,-8 2 9 0,7 0 8 0,1 1-3 16,-2-1-2-16,-2 3-7 0,2 2 0 0,-1 1 2 15,-8 5-4-15,22-3-4 0,-22 3 9 16,24 10-1-16,-10 1 7 0,-1 3 5 15,0 5 1-15,-6 5 2 0,6 2-9 16,-7 5 0-16,-2-6-4 0,-8 3 9 0,4 2-2 16,-3-2-3-16,0-2-1 0,-3-2 2 15,-1-5 12-15,4-1 5 0,-5-4 11 16,-4-3-2-16,-6-4-1 0,6-1-5 0,12-6 3 16,-31-6-7-16,11 1-1 0,-2-8-3 15,1-1-11-15,4-4-10 0,-5-4 6 0,1 0-10 16,11-2 8-16,0 2-8 0,3-3-5 15,1 0-29-15,9-3-47 0,0 3-46 16,4-7-50-16,10 5-47 0,-4-7-68 0,10-2-119 16,7 1-90-16,7 5 54 15,-10 6-148-15,12-1-84 0</inkml:trace>
  <inkml:trace contextRef="#ctx0" brushRef="#br0" timeOffset="149227.81">10210 15285 1773 0,'0'0'77'0,"13"-11"6"0,-7 7-1 15,-6 4-9-15,10-12-6 0,1 6-5 16,-2 2-12-16,-9 4 3 0,24-8-9 0,-11 8-9 15,-13 0 4-15,27 0-3 0,-27 0 4 16,30 8 11-16,-13 2 1 0,-8-2 3 16,4 6 1-16,1 4 6 0,-4 0-5 0,1 3-1 15,-5 8 5-15,-6-5-1 0,0 1-8 16,3-3-1-16,-6 3-6 0,3-7-12 0,-3 0 6 16,0-1-2-16,-8-2 3 15,4-4 9-15,-2-4-8 0,-5-3 0 16,14-4-2-16,-30-3-9 0,11-5-1 0,-8-3 9 0,0-4-17 15,0-1 4-15,0 0-2 16,4-5-6-16,7 0-34 0,-1 3-44 0,4-3-39 16,9 4-48-16,-2-6-54 0,2-2-66 15,8 0-102-15,2 0-93 0,7-2 38 0,8 0-126 16,-5 2-54-16</inkml:trace>
  <inkml:trace contextRef="#ctx0" brushRef="#br0" timeOffset="149813.14">12030 14512 1704 0,'13'-10'101'0,"-7"-2"13"0,8 5 7 0,-4 1 6 0,3 1-9 0,-13 5-7 0,17-10-11 0,-4 7-9 0,-13 3 4 16,27 0-9-16,-27 0-3 0,33 7 3 16,-10 4-8-16,-2 3 9 0,9 4 0 15,-11 3-3-15,5-2-2 0,-7 9-1 0,-1 0-2 16,-2 12 1-16,-5-11-4 0,-2 2-8 15,-10-3 2-15,3-2-6 0,-7-1-1 16,-7 3-1-16,-5-3-8 0,5-10 2 0,-5-1-9 16,-5-3 4-16,4-5-11 0,-7-5-9 15,4-5 1-15,0-6-8 0,-7-5 4 0,0-3-6 16,6-4-3-16,1-3 2 0,3 0-10 16,6 0 2-16,-2 0 1 0,10 5-9 15,-5-3-16-15,8 3-25 0,0 1-46 16,3 1-56-16,0 0-48 0,3 1-53 15,11-4-59-15,-1 3-77 0,4 4-144 0,-4 3 54 0,0 3-255 16,4 2-213-16</inkml:trace>
  <inkml:trace contextRef="#ctx0" brushRef="#br0" timeOffset="153592.87">9393 17037 2284 0,'-7'-10'18'0,"7"0"15"0,0-2 12 0,4-1 9 0,-4-2 5 0,6-2 7 16,1-1-10-16,0 3 6 0,-1 3-3 15,-2-1-5-15,5 3-6 0,-2 3 0 0,7 2-8 16,-1 2 3-16,-13 3-4 0,0 0 2 15,40 15 7-15,-27-5 6 0,-3 3-1 0,1 7-2 16,-5 0 9-16,-3 2-8 0,-3 0 10 16,0 3-9-16,0-4 4 15,-6 1 13-15,-1 3 0 0,-3-5 7 0,-3-1 0 0,2-5 3 16,-5-3-1-16,-4 0-4 16,0-8-6-16,3-6-5 0,-3-2-4 0,-6-2-9 15,-1-11-5-15,7 1-9 0,-1-5 2 16,2-2-14-16,5-2-10 0,1-2-21 15,7-2-40-15,-2 7-36 0,2-2-40 0,3 6-41 16,-1 1-47-16,1 0-48 0,-3 1-64 16,-2 2-109-16,2 5-67 0,-4 2 58 15,4 2-205-15,6 6-141 0</inkml:trace>
  <inkml:trace contextRef="#ctx0" brushRef="#br0" timeOffset="154031.71">8006 17635 1898 0,'10'-11'19'0,"-10"11"1"0,0 0 0 0,6-10-7 0,-6 10 3 0,0 0 0 16,0 0 2-16,0 0 2 0,0 0 4 16,35 23 6-16,-29-8 7 0,-3 3-4 0,4 7 3 15,-4 0 0-15,0 7-6 0,0-4-6 16,-3 2 0-16,-3-3 7 0,-3 6-1 0,2-8 7 15,-2 0 10-15,-5-3 11 0,2-4 12 16,-1 2 8-16,-7-5-15 16,1-8 10-16,-8-3-4 0,-3-5-4 0,1-6-11 15,-4-11 2-15,-17-10-6 0,11-7-11 0,6-2 9 16,0-4-15-16,13 8-4 0,4 7-14 16,5-6 4-16,8 7-22 0,5 0-27 15,4 1-45-15,12 2-46 0,4 1-42 16,-1 4-57-16,9 5-99 0,1-1-146 0,-1 4-175 15,7-1-138-15</inkml:trace>
  <inkml:trace contextRef="#ctx0" brushRef="#br0" timeOffset="155036.51">8323 18514 1854 0,'-17'-9'-5'0,"7"6"16"0,10 3 19 0,0 0 15 0,-16-7 12 0,16 7 7 0,-10-3 3 0,10 3 3 0,0 0 2 0,-14-5-3 0,14 5 2 15,0 0-6-15,0 0-2 16,-10-7-12-16,10 7-3 0,0 0-3 0,0 0-7 15,17-20-4-15,-7 12 5 0,6-2-9 16,8-2 6-16,3-4 2 0,6 1-2 16,16-10-4-16,8 0 1 0,14-7 1 0,2-4-3 15,17 3 6-15,-3-5-9 0,0 2 8 16,6-3-4-16,3-1-6 0,4-3-3 0,6 1 7 16,2-1 1-16,28-10-10 0,-2 3-2 15,-28 10 0-15,1 1 6 0,3-1-9 16,-3-3 10-16,29-10-1 0,-25 10 5 0,25-7 11 15,4-4-11-15,-4 0 8 0,-3-4-10 16,5 3 2-16,-12-3 5 0,1-2 10 16,6-1-4-16,-7 3 5 0,-2-3-7 15,-24 14 7-15,17-19-3 0,-28 22-6 16,1-5-4-16,-3 3 4 0,-3 3-4 0,-8 0 1 16,1 4-5-16,-1-1-4 0,-5 1-4 15,-18 13 6-15,0-5-8 0,4 6 1 0,0-1-5 16,-14 2 4-16,-7 6-6 0,-6 7 3 15,-6-3-2-15,3 3-2 0,-7 1-2 16,0-2-9-16,-7 4 7 0,7-1 1 16,-10 2 2-16,7 0-3 0,-11 2-3 15,8-1-3-15,-1 2-6 0,-13 4-28 0,17-10-28 16,-7 8-24-16,-10 2-40 0,14-9-34 16,-8 5-25-16,-6 4-28 0,0 0-16 0,0 0-13 15,10-3-24-15,-10 3-56 0,0 0-90 16,0 0-10-16,-13 21-147 0,2-14-67 15</inkml:trace>
  <inkml:trace contextRef="#ctx0" brushRef="#br0" timeOffset="164626.13">15433 12102 1725 0,'-13'6'124'0,"-4"-5"28"0,4 2 36 0,13-3 6 0,0 0-4 0,-24 0-13 0,24 0-13 0,0 0-12 16,0 0-19-16,0 0-10 0,51-22-7 16,4 2-10-16,32-10-4 0,17-2 0 15,12-10-3-15,31-2-3 0,3-3 1 16,10-2 0-16,14 6-4 0,9-6-4 16,-6 5-4-16,5-1-4 0,9 1-8 15,-12 2 2-15,-5 3-10 0,-14-5-2 0,-40 15-5 16,-16-3-4-16,-11 4-5 0,-26 10-9 15,-15 4 3-15,-11 3-3 0,-8 4 10 16,-9 2 13-16,-5-2-1 0,-2 1-3 0,-7 6-7 0,-10 0-5 16,0 0 0-16,0 0-10 15,-60 25-1-15,-10-1 0 0,-23 9-4 0,-10 6-7 0,-41 14 2 16,-19 5-10-16,-7 9 0 16,-10-1-1-16,-4 1 1 0,-9 2 6 0,-7-6-12 15,3-6-5-15,14-6 4 0,17-1-4 16,2-4 7-16,7-3-8 0,41-14 5 15,12-1-8-15,8-6 8 0,32-6-5 0,17-7 0 16,8-2 1-16,12 2-1 0,4-4-1 16,3-2-16-16,13-3-14 0,7 0-28 0,0 0-43 15,0 0-42-15,43-24-51 0,11 6-66 16,6-3-34-16,30-8-38 0,10-4-33 0,10-5-86 16,33-12-128-16,4-5 68 15,0-5-352-15,3 0-342 0</inkml:trace>
  <inkml:trace contextRef="#ctx0" brushRef="#br0" timeOffset="165258.5">19316 9869 2583 0,'0'0'62'0,"0"0"13"0,14-34 13 0,-8 21 12 0,4 1 5 0,4-1-10 0,-1 1-7 0,4 3-16 15,-1 1-7-15,4 2-1 0,4 4-12 0,-5 7 0 16,8 5 1-16,0 5 6 0,-4 5 10 16,4 14 1-16,-11 12 1 0,-6-6-1 15,-10 14 7-15,-6 9-1 0,-4-1 1 0,-14 5 0 16,-6 1-6-16,-6 3 3 0,-11-10 0 16,-3-3 0-16,-10-8-4 0,-3-8 2 15,6-11 1-15,10-12 0 0,-13-8 0 0,20-14-11 16,7-5-6-16,-10-17-5 0,-1-7-3 0,11-11-6 15,9-7-8-15,8-1-3 16,2-9-2-16,14 2-4 0,5 1-7 0,11 0 0 16,4-14-4-16,-1 18-4 0,8 2-20 15,3 5-38-15,14 8-33 0,-1 4-49 0,-3 3-74 16,0 9-73-16,0 7-60 0,-7 2-74 16,4 12-182-16,-1-2 57 0,2 6 55 0,2-2-262 15,-4 6-234-15</inkml:trace>
  <inkml:trace contextRef="#ctx0" brushRef="#br0" timeOffset="165978.87">20960 9365 2360 0,'6'-10'187'0,"4"2"3"0,-10 8 17 0,3-10-3 0,-3 10-7 0,0 0-20 0,0-11-17 0,0 11-15 16,0 0-19-16,0 0-9 0,0 0-10 0,0 0-8 0,-27 34-8 15,5-18-8-15,-11 20-5 0,-5 2-6 16,-2-1-10-16,-7 16-5 0,-2 1-5 15,2 2-7-15,4 1 2 0,13-13-8 16,0 2-4-16,6 0-2 0,-3-5-3 0,21-6-4 16,0-3 1-16,2-7 2 0,8 0 1 15,5-4 20-15,8 0 12 0,10-5 18 16,10-6 1-16,19 3 10 0,-3-11-7 0,-3 4-3 16,4-3-5-16,-5-3-11 0,8-3 0 15,-10 0-11-15,7 0-6 0,-8 3-2 0,-6 0-6 16,-3 0-5-16,-8 0 1 0,1 0-8 15,-6 0-23-15,3 6-40 0,-7-2-30 16,-1 3-33-16,-1 1-41 0,-6 2-43 0,2 3-58 16,-4-2-64-16,-4-3-60 0,2 3-72 15,-2-4-142-15,-2 4 1 0,-1-1 63 16,0 0-373-16,0-5-369 0</inkml:trace>
  <inkml:trace contextRef="#ctx0" brushRef="#br0" timeOffset="167097.91">23286 8000 2558 0,'-40'-14'-24'0,"7"3"35"0,6 1 31 0,4 2 28 0,7 1 24 16,-2 0-4-16,1-1-8 0,8 5-7 0,9 3-11 16,-13-4-12-16,13 4-3 0,0 0-2 15,0 0-3-15,36 22 3 0,10-7 7 0,18 2 0 16,19 2 8-16,21-1 4 0,12-5 9 15,18-2 4-15,16-10 0 0,40-13 1 16,3-9 1-16,7-5-1 0,-3-9-6 16,-10-8-4-16,-1-11-5 0,-9-2-10 0,-17-6-3 15,-10 2-7-15,-23-4-2 0,-34 10-2 16,-17 0 5-16,-16-5 2 0,-3 0-2 16,-16 2-4-16,-12 11-1 0,-9 4-1 0,-6 6-2 0,-4 7-4 15,-4 4-3-15,-3 0-1 16,-3 4-4-16,0 7-7 0,0-1-2 0,0 0-30 15,-6 5-34-15,3 0-49 0,-4 2-49 16,-4 4-64-16,11 4-49 0,-12-3-54 16,12 3-42-16,0 0-83 0,0 0-91 0,-21 11 53 15,21-5-219-15,0 2-188 0</inkml:trace>
  <inkml:trace contextRef="#ctx0" brushRef="#br0" timeOffset="181993.44">10656 16230 2024 0,'-10'-15'138'0,"7"2"18"0,-4-2 11 0,-3 2 13 0,4 6 10 0,-1 2-12 0,7 5-11 16,-7-13-18-16,7 13-14 0,0 0-13 15,-13-1-12-15,13 1-3 0,0 0 16 16,3 32 14-16,4-7 18 16,3 7 11-16,6 11 2 0,-2 4-1 0,-1 0-11 0,4-1-3 15,3 4-9-15,0-8-5 0,-4 2-15 16,4 2-4-16,-10-11-20 0,4-5-5 0,-4-2-8 15,7-3-11-15,-11-5-3 0,1-5-3 16,-1-3-1-16,2-2-10 0,-5-2-8 16,-3-8-35-16,0 0-58 0,0 0-43 15,0 0-47-15,0 0-49 0,0 0-53 16,13-23-64-16,-13 13-54 0,0-2-64 0,3-4-60 16,0 4-131-16,0-2 44 0,5-3-418 15,2 3-459-15</inkml:trace>
  <inkml:trace contextRef="#ctx0" brushRef="#br0" timeOffset="182612.26">11526 15960 2971 0,'-3'-8'116'0,"-7"-2"25"0,10 10 8 0,-3-18 12 15,-8 14-1-15,11 4-5 0,-3-14-13 0,3 14-11 0,0 0-13 0,-10-4-13 0,10 4-5 16,0 0 8-16,0 0 20 0,24 38 23 16,-11-18 9-16,4 7 12 0,-4 3-12 0,10 9-6 15,-7 7 0-15,8-3-20 16,-4-1-5-16,0 1-9 0,-3-3-17 0,-4-8-8 15,1-3-7-15,-5-4-5 0,8 0-13 16,-7-4-6-16,0-3-9 0,0-3-43 16,-3-2-68-16,-4-5-51 0,7-2-61 15,-10-6-79-15,7 0-100 0,-7 0-75 0,0 0-102 0,10-25-146 16,-4 8 51-16,1-1-547 16,-4-4-633-16</inkml:trace>
  <inkml:trace contextRef="#ctx0" brushRef="#br0" timeOffset="182977.3">12566 15458 3345 0,'13'-18'-55'0,"1"1"28"0,-4 4 14 0,-4 2 4 0,5 3 5 15,-2 4 2-15,5 0 7 16,2 1 8-16,-16 3 1 0,48 5 13 0,-29 1 13 15,5 8 11-15,12 14 17 0,-9-3 5 0,3 12 3 16,-3-2 1-16,-11 1 5 16,1 8-1-16,-7-5-8 0,-7-3-4 0,-3 6-7 15,-7 5-1-15,-6 2-2 0,-7-2-8 16,0-7-6-16,-6-5-2 0,-4-13-3 0,0-4-4 16,0-8-5-16,6-10-1 0,-3 0-6 15,-3-8-2-15,-3-6 3 0,6-4-14 0,-3-2 7 16,-3-10-8-16,3-8 0 0,10 8 1 15,7-12-1-15,0 7-8 0,-1 2-25 16,11-3-39-16,0 5-41 0,-1-5-53 0,11 3-43 16,-7 8-41-16,6-6-50 0,5 8-60 15,-5 1-111-15,4 5-21 0,0 4 53 16,0 1-180-16,-3 4-108 0</inkml:trace>
  <inkml:trace contextRef="#ctx0" brushRef="#br0" timeOffset="184365.04">13132 16902 1828 0,'0'-15'61'0,"0"15"18"0,8-17 14 0,-8 2 10 0,3 2 3 0,0-5 12 0,4 0 2 0,-4 7 1 15,0-4 2-15,5 0-8 16,1 5-17-16,1-3 1 0,4 2-20 0,-1 7 4 15,4 0-4-15,-1 4-2 0,-16 0 9 16,47 8-1-16,-21 3 0 0,4 7 0 0,11 9 3 16,-8 3-15-16,-6 5 2 0,-5 8-7 15,8-3-2-15,-13 5-4 0,4-2 5 0,-11-10-6 16,-4-2-1-16,-6-3 7 0,3-3-2 16,-9-3 5-16,-7 1-7 0,-11-3-6 15,-3-2 2-15,4-10-1 0,-7 1-13 0,-7-4-8 16,1-5-4-16,-1-3 0 15,1 1-5-15,-2-7-7 0,5-5 1 0,3-1 1 16,-6-10-5-16,9 0-1 0,11 3-7 16,2-6-22-16,-2-1-35 0,8-2-50 0,2-1-50 15,6 2-67-15,-7-2-57 0,1-4-82 16,6 1-112-16,0 6-89 0,0 1 61 16,-3-2-329-16,3 2-308 0</inkml:trace>
  <inkml:trace contextRef="#ctx0" brushRef="#br0" timeOffset="185993.87">12226 17062 2522 0,'0'0'124'0,"-6"-10"14"0,6 10 12 0,-4-10 14 0,4 10-10 0,0 0-13 0,-7-11-12 0,7 11-17 0,0 0-6 0,0 0 2 16,0 0 16-16,17 34 14 0,-7-12 13 16,4 8 24-16,2 13 16 0,-2 3 8 15,-5 3 0-15,4 2-8 0,4-1-8 0,-4-1-19 16,-2-2-3-16,-5-7-20 0,7 5-11 15,-5-8-14-15,-2-9-14 0,-2-6-2 0,-1 2-13 16,0-5-8-16,8-5-8 16,-8 3-22-16,-3-9-33 0,3 0-52 0,-3-8-83 0,0 0-61 15,0 0-68-15,0 0-81 16,-14-27-83-16,-2 2-107 0,-8-14-157 0,-2 3 61 16,-8-3 68-16,1 1-451 0,-3 1-474 0</inkml:trace>
  <inkml:trace contextRef="#ctx0" brushRef="#br0" timeOffset="186610.51">11312 17631 2846 0,'-9'-8'-58'0,"9"-5"27"0,-3-2 17 0,-4 0 8 0,10 2 8 0,4-2 3 0,-7-2 5 0,6 2 2 15,1 0 2-15,3 5-2 0,7 2 1 16,0 1 2-16,2 7 10 0,1 0 11 0,7 7 9 16,-3 8 3-16,9 14 9 15,0 10 0-15,-9 3 9 0,-5 2-5 0,-8 5 1 16,2 6 0-16,-13-13-7 0,0-2-6 16,-7 13-7-16,1-9 0 0,-8-9-11 15,1-4 11-15,-1-12 7 0,-5 2-12 0,-8-10-9 16,-3-3-2-16,3-8 4 0,-3-8-16 15,-20-9 11-15,0-5-7 0,6-8-6 0,8-8-4 16,3-1-5-16,3-1-13 0,3 0-21 16,11 2-24-16,-1 8-42 0,10 3-38 15,1 2-40-15,-5 4-56 0,1 2-47 0,4 4-124 16,-4-1-54-16,3 4-218 0,-6 8-168 16</inkml:trace>
  <inkml:trace contextRef="#ctx0" brushRef="#br0" timeOffset="186961.09">10166 18095 2026 0,'0'0'46'16,"0"0"-3"-16,0 0-9 0,-13 3-1 15,13-3-3-15,0 0-1 0,-7 8 16 0,7-8 12 16,4 18 7-16,-1-7 12 16,-6 3 2-16,6 4-2 0,-3 2 4 0,0 5 3 15,-3 0-10-15,-8 0 7 0,5 5 13 16,-15 8-12-16,2-8-3 0,-1-5 2 16,-1-4 1-16,-1 0 2 0,-5-6 5 0,3-1-18 15,1-6-3-15,0-2-12 0,0-3-4 16,6-3 3-16,-3-9-13 0,3 5-13 15,0-1-54-15,4-5-38 0,3 0-53 0,0-5-58 16,3 0-72-16,4-1-91 16,-3 0-168-16,2-2 42 0,-2 2-205 0,-2 0-164 0</inkml:trace>
  <inkml:trace contextRef="#ctx0" brushRef="#br0" timeOffset="187266.47">9156 18524 1932 0,'0'0'-29'0,"0"13"12"16,0-13 15-16,0 18 3 0,0-9 13 16,3 4 10-16,1-1 5 0,-4 1 11 0,0-1 8 15,0 4 4-15,4-1 8 0,-8 2-7 16,0-2 6-16,1 3-2 0,0-8 11 15,-7 5-7-15,0-4 3 0,-7 0-5 16,-3-1-6-16,4-2-5 0,-5-6 1 16,2 3-14-16,-5-2 2 0,1-6-9 0,2 0-9 15,-1-1 1-15,5-4-15 0,1 1-22 16,2-1-27-16,7 1-30 0,-2-3-35 16,9 0-52-16,3-5-69 0,0-6-168 0,10 2-226 15,7-6-122-15</inkml:trace>
  <inkml:trace contextRef="#ctx0" brushRef="#br0" timeOffset="188048.22">13850 17190 1828 0,'0'0'17'0,"3"-9"25"0,-3 9 31 0,0 0 22 0,0 0 25 0,0 0 19 0,0 0 11 16,0 0-3-16,0 0 18 16,0 0 1-16,-54 31 16 0,11-6-5 0,3 5-4 15,-30 9-2-15,-3 11-5 0,-17 4-3 16,3-2-11-16,-30 13-2 0,-3 7 0 0,-3 3-3 16,-10 3 0-16,0-3-4 0,-14 3-13 15,3-3 1-15,8-6-10 16,-1 5 2-16,4-12 2 0,33-10-12 0,0-8-11 0,10-2-8 15,7 2-1-15,-4-5-9 0,17-3-8 16,10-11 0-16,3-5-17 0,17-8 0 0,10 1 1 16,0-2-11-16,7-4 0 0,2-2-6 15,2-1 0-15,-1 2-16 0,7-3-34 16,13-3-46-16,-24 4-36 0,24-4-37 0,-17 0-39 16,17 0-35-16,0 0-47 15,0 0-66-15,33-29-54 0,-6 8-69 0,10-8-137 16,10-2-34-16,10-13 60 0,3-6-402 15,0 0-428-15</inkml:trace>
  <inkml:trace contextRef="#ctx0" brushRef="#br0" timeOffset="189561.05">22756 9250 2841 0,'-14'-7'54'0,"1"-6"-3"16,10 2-5-16,0 2-1 0,3 9 2 0,6-25-7 0,-2 15-4 0,5-5-11 0,8-1 8 15,10-2-6-15,7 4-6 0,-1-1 4 16,0 3-2-16,4 2-3 0,-11 3-2 16,1 7-10-16,-7 4 5 0,7 4-5 0,-7 5 2 15,0 12 2-15,4 17-3 0,-12 5 20 16,-12-4 10-16,0 14 18 0,-12 1 2 0,-12 12 4 16,-6 5-3-16,3-5 3 0,-13-7-3 15,10 1-9-15,13-16-1 0,1-3-14 16,5-15 1-16,5-3 3 0,6-8-2 0,6-8-1 15,12-4-4-15,8 0 3 16,14-7-6-16,27-8-1 0,2-3-2 0,2-3-8 16,-4 1 3-16,-4-2 2 0,-3 0 3 0,-7-3-3 15,-10 5 0-15,-6 6-5 0,-10 0 2 16,-1-1-2-16,-2 4-4 0,-5-4-1 16,2 3-3-16,-12 1 1 0,9-3-1 0,-18 7 1 15,20-1-6-15,-20 1 3 0,19-3-1 16,-19 3 1-16,0 0-33 0,24 4-43 0,-21 3-48 15,0-1-68-15,-3-6-64 0,-6 12-71 16,-1-5-104-16,-3 7-111 16,-3-4 56-16,-8 5-274 0,9-4-240 0</inkml:trace>
  <inkml:trace contextRef="#ctx0" brushRef="#br0" timeOffset="192896.52">3152 5395 2373 0,'-9'-3'186'0,"9"3"1"0,-21-2-4 0,21 2-8 0,0 0-18 0,-19 0-9 0,19 0-16 0,0 0-16 0,0 0-13 15,0 0-6-15,0 0-12 0,57-23-5 0,6 9-11 16,4 1-2-16,23-7-11 15,6 0-2-15,-2-1-6 0,-25 9 0 0,1-1-3 16,-7 4-7-16,-19-1-2 0,-1 3-2 16,-10 1-6-16,-9 4-4 0,0-3-6 15,2 1-13-15,-10 3-42 0,2-2-41 0,-5-1-35 16,-13 4-32-16,26-3-35 0,-26 3-51 16,7-5-54-16,-7 5-56 0,0 0-97 15,-16-16-62-15,-1 12 53 0,4-6-164 16,-8-1-111-16</inkml:trace>
  <inkml:trace contextRef="#ctx0" brushRef="#br0" timeOffset="193178.43">3669 4954 1954 0,'0'0'172'0,"-9"-4"-6"16,9 4-2-16,0 0-21 0,-10-5-25 16,10 5-3-16,0 0-10 0,0 0-14 0,0 0-8 15,36-13-5-15,-9 10-13 0,3 6-7 16,4 1-13-16,-1 2 4 0,0 6-3 15,16 9-7-15,-5 4-1 0,-7 3-6 0,-7-6-1 16,3 10-9-16,-9 6 12 0,-8-4-11 16,-2-3 6-16,-8 4 0 0,-6 5 1 0,-3-3 5 15,-4 16-25-15,-3-3 5 16,-10-3-3-16,0 1 15 0,-7-7-2 0,4 1 4 16,3-13-14-16,0-7-30 0,0 2-22 15,0-5-41-15,3-5-44 0,4 4-54 16,-7-5-62-16,1-1-76 0,5-5-156 0,1 2-1 0,2-4 61 15,-2-2-133-15,13-3-46 16</inkml:trace>
  <inkml:trace contextRef="#ctx0" brushRef="#br0" timeOffset="196382.34">19103 4775 1618 0,'-4'4'20'0,"4"-4"5"0,-3 13 22 0,3-13 12 0,3 11 16 0,-3-7 9 0,0-4-5 16,0 0-1-16,7 18 0 0,0-11-6 16,3-3 3-16,-10-4 2 0,20 9 3 15,-7-9 3-15,-13 0 3 0,27-3 4 0,-7-3-2 16,3-2 0-16,4-5-5 0,-1-5-3 16,-2-1 9-16,-8-5 2 0,1-1 0 15,-4 0 1-15,-10 0 6 0,-3-1-2 0,0-2-4 16,-6-5-8-16,-4 2 0 0,-4 2-1 15,-2 1-7-15,-1 3 1 0,1 3-10 0,-1 1-5 16,1 6-8-16,5 1-5 0,-2 2-10 16,0 2-2-16,6 3-5 0,-3 0-4 0,10 7-1 15,-23-6-3-15,23 6-2 0,0 0-4 16,0 0 0-16,-20 13 0 0,20-13-7 16,-14 8 3-16,14-8-4 0,0 10 0 15,0-10 0-15,0 0-6 0,24 14 6 16,-8-14 1-16,1 0-3 0,10-3-2 0,3-4 1 0,-3-1-1 15,3-2 0-15,-3-1 2 16,3 0-3-16,-8 1-4 0,2 2 3 0,-1 1-4 16,-7 0 3-16,-5 0 0 0,5 6-5 15,-2-4 1-15,-7 0-7 0,2 5 3 0,-9 0-1 16,17-3 6-16,-17 3-6 0,20 10 5 16,-13 1 2-16,3 1-4 0,-4 2-1 15,1 7 4-15,4 4 0 0,-5-4 1 0,-6 8 1 16,3-1-2-16,0 4 2 0,4-2-3 15,-7-3 8-15,7 6-2 0,0-5-3 16,-7-3 1-16,3 0-1 0,0-3 0 16,7-5 5-16,-7 1-2 0,0-3-2 0,2-5-7 15,-2 0-22-15,3-2-48 0,-6-7-51 16,0-1-54-16,0 0-49 0,0 0-54 16,0 0-53-16,21-19-75 0,-15 9-118 0,-3-4 55 15,4 3-238-15,2-4-205 0</inkml:trace>
  <inkml:trace contextRef="#ctx0" brushRef="#br0" timeOffset="196648.98">19920 4353 2189 0,'0'0'101'0,"0"0"1"0,0 0 10 0,0 0 13 0,0 0-7 0,0 0-8 0,3-13-8 0,-3 13-13 15,16-12-11-15,-5 5 0 0,5-3-11 16,1 3-7-16,-1-2-7 0,1 0-5 0,7-2-2 16,-2 1-5-16,-1-1 0 0,2 2-8 15,-7-1-3-15,5 3-3 0,-4-1-10 16,-1-2-61-16,1 3-61 0,-4 0-56 0,-3 6-53 16,0-2-37-16,-10 3-19 15,13 0-59-15,-13 0-76 0,4 11-237 0,-8-3-140 0</inkml:trace>
  <inkml:trace contextRef="#ctx0" brushRef="#br0" timeOffset="196862.64">20010 4586 1851 0,'-21'21'-14'0,"5"-3"21"15,2-8 23-15,1 0 21 0,10-1 21 0,-4-2 22 16,7-7 18-16,-10 9-2 0,10-9-3 16,0 0-5-16,0 0-6 0,0 0-8 0,0 0-10 15,51-10-9-15,-29-3-2 0,5-5-7 16,0-1-7-16,12-6-5 0,5-3-5 15,-14 6-2-15,10-3-3 0,-10 1-4 16,-3 10-5-16,-7-1-9 0,-4 3-5 16,1 3-37-16,-4 2-37 0,-3 3-37 0,1-1-29 15,-11 5-30-15,19-3-37 0,-19 3-61 16,14 0-127-16,-14 0-38 0,0 0-127 0,0 0-47 16</inkml:trace>
  <inkml:trace contextRef="#ctx0" brushRef="#br0" timeOffset="199335.4">20777 3820 1633 0,'0'0'42'0,"0"0"7"0,0 0 15 0,0 0 7 0,0 0 9 0,0 0 5 0,0 0 0 0,19-31-7 0,-13 21-4 0,5 1-1 16,-5-1-6-16,7 2-10 0,-2 1-2 15,2-3-6-15,1 2-9 0,2 1 2 16,1 0-1-16,-1 4-6 0,-16 3-5 16,27 0 1-16,-27 0-4 0,27 10 0 0,-18-3 2 15,5 5-4-15,-4 1-4 0,-7 5 3 16,4 0-8-16,-3 4 6 0,-4 0-6 0,0 3 0 15,-4 0-3-15,4 0 1 0,-3 0-6 16,-4-4 2-16,7-3 0 0,-3 1-4 16,-4-2 8-16,4-3-5 0,3-3 3 0,-3 2-6 15,3-4 6-15,0-9 6 0,0 11 5 16,0-11-4-16,0 0-8 0,0 0 6 0,13 6-5 16,-13-6-1-16,0 0 2 15,23-1-2-15,-23 1 2 0,0 0-5 0,30 0-2 16,-17 0 1-16,-13 0 2 0,24 8 1 15,-11-1-3-15,4 3 17 0,-4 5 4 16,-6 0 12-16,3 5-1 0,-7 0-1 0,0-3 6 16,-3 5 5-16,0 2-4 0,0 1-10 15,-6 1 0-15,0-1-4 0,2-1 3 0,-3-6-13 16,-3 3 5-16,0-3-3 0,3-3 2 16,-3-4 1-16,1-1-3 0,-2 1-5 15,-5-3 0-15,2-3 0 0,1-3-3 0,-3 1 0 16,16-3-5-16,-27 3-6 0,27-3-13 15,-23 0-31-15,23 0-31 0,-27-3-34 16,27 3-37-16,-21-3-35 0,12 1-47 16,-1-3-58-16,-1 0-94 0,11-1-94 0,0 6 42 15,-6-12-141-15,12 2-71 0</inkml:trace>
  <inkml:trace contextRef="#ctx0" brushRef="#br0" timeOffset="199945.37">21513 3427 1801 0,'0'-10'134'0,"0"10"12"0,4-13 8 0,-4 13-1 0,0 0-12 0,0 0-7 0,0 0-14 16,0 0-7-16,0 0-13 0,0 0-9 15,0 0-12-15,0 0-2 0,-11 46-11 16,4-26 2-16,4 5-13 0,-3 1 2 0,2 3-4 16,-3 3-6-16,4 3 2 0,0 0 2 15,-4 1-3-15,-3-4-4 0,7-2-1 16,-4-1 2-16,4-4-2 0,-1-8-1 15,1 4-6-15,0-6 4 0,0-1 12 16,3 0 21-16,0-4 25 0,0-10 17 0,-4 12-1 16,4-12-5-16,0 0-13 0,0 0-9 15,0 0-9-15,0 0-6 0,-3-37-10 0,3 17-6 16,0-2-6-16,3-3-3 0,1-1-11 16,5-6-3-16,-2 1-3 0,3-1-1 0,-3 7-4 15,6-3-5-15,-3 6-4 16,-3 3 0-16,3-2-2 0,0 6-9 15,0 2 2-15,3 3-2 0,4 2 4 0,-4 4-9 16,4 1-2-16,-17 3 2 0,33 13-1 0,-9-2 1 16,-5 3 3-16,5 5-1 0,-4 2 7 15,-1 1-3-15,2 3-4 0,-4 0 4 16,-1-4 1-16,-2-2 1 0,-1 2 0 0,0-4 1 16,-3-2 1-16,3-2-7 0,-6-1-10 15,3 1-28-15,-3-5-22 0,-1-1-30 16,1 0-46-16,-7-7-41 0,10 4-52 0,-10-4-42 15,0 0-55-15,0 0-66 0,0 0-135 16,0 0-16-16,7-18 47 0,-7 18-255 0,0-14-238 16</inkml:trace>
  <inkml:trace contextRef="#ctx0" brushRef="#br0" timeOffset="203263.11">22432 3404 2136 0,'-16'-2'-50'0,"16"2"15"0,0 0 16 0,-14-6 11 0,14 6 12 0,0 0 12 0,0 0 14 0,0 0 7 0,0 0 1 0,-13-1 5 15,13 1 5-15,0 0 0 0,0 0 7 16,0 0-10-16,0 0-1 0,0 0 1 16,0 0-5-16,27-20-3 0,-14 9-2 0,1 4-4 15,-1 2-6-15,4-5-1 16,-1 3-2-16,1-3-1 0,-4 5 0 0,-2 2-3 16,-11 3-1-16,19-10-4 0,-8 7-4 15,-11 3 1-15,23 0 3 0,-23 0 10 0,17 9 9 16,-8-2 3-16,1 2 3 0,1 8 11 15,-2 0 6-15,5-1 6 0,-7 5 13 16,2 0 6-16,9 4-4 0,-9 6 7 0,-6-6 11 16,7 5 1-16,-2 2 5 0,4 14 10 15,-8-6 3-15,-1-5 2 0,0-3 0 0,-3 3-6 16,3 1-1-16,-3-7-12 0,-3-1-2 16,3 2-14-16,3-5-4 0,2 0 1 15,-5-5-10-15,3 0-2 0,-3-3-6 16,0-3-9-16,0 3 0 0,3-5-4 15,-6 1-6-15,3-5-3 0,0-8-4 0,3 19-1 16,-3-19-1-16,0 14-1 0,0-14-3 16,0 11 1-16,0-11-2 0,0 0-5 0,3 10 1 15,-3-10-18-15,0 0-51 0,0 0-63 16,0 0-65-16,0 0-69 0,0 0-56 16,0 0-54-16,10-29-78 0,-17 21-141 0,7-1 20 15,-3 0-359-15,-3-1-393 16</inkml:trace>
  <inkml:trace contextRef="#ctx0" brushRef="#br0" timeOffset="203552.68">22576 3789 2688 0,'-10'3'8'0,"10"-3"3"0,-13 4 19 0,13-4 22 0,-10 7 18 0,10-7 22 0,0 0 6 16,0 0 4-16,0 0-19 0,0 0 1 0,0 0 1 15,0 0-10-15,0 0-10 0,53-26-6 16,-23 13-3-16,4 1-12 0,-1-1 3 16,0 1-9-16,0-1 2 0,-3-1-5 15,-3 3-8-15,-3 1 0 0,-5 1-6 0,2 2-4 16,-9 1 2-16,2 1-2 0,3-5-3 16,-7 7-18-16,-10 3-24 0,16-4-35 15,-16 4-33-15,0 0-47 0,0 0-45 0,21 3-60 16,-21-3-52-16,0 0-85 0,0 0-89 15,0 0 32-15,-10 14-114 0,10-14-57 0</inkml:trace>
  <inkml:trace contextRef="#ctx0" brushRef="#br0" timeOffset="205144.89">21409 2438 1697 0,'0'-11'78'0,"-9"4"6"0,9 7 0 0,-4-7-1 0,4 7-8 0,0 0-10 0,-17-6-13 0,17 6-4 0,0 0-3 0,0 0-7 0,0 0 1 16,-3 22-2-16,3-6 10 15,3-1 11-15,-3 2 4 0,7 6 6 16,-3 2 7-16,-1 0 9 0,0 0 1 0,10 4 1 15,-6 2 7-15,-3-6 0 0,2 0-5 16,1 0-10-16,-1 0-4 0,-2 0 0 0,2-3-4 16,1-2-4-16,0-1-16 0,-4-1 1 15,0 0-3-15,1 0 3 0,2-1-11 16,-2-2 3-16,6-1-8 0,-7 0-14 16,0-3-64-16,4-3-71 0,-4 2-56 15,-3-10-56-15,4 15-70 0,-8-9-77 0,4-6-126 16,-6 10 44-16,2-5-154 0,-2-1-107 15</inkml:trace>
  <inkml:trace contextRef="#ctx0" brushRef="#br0" timeOffset="205478.18">21306 3075 1839 0,'0'0'56'0,"-20"0"3"0,20 0 3 16,0 0 2-16,-19 2-1 0,19-2 0 15,0 0-12-15,-17 2-7 0,17-2-4 0,0 0-7 16,0 0 1-16,-4 10-2 15,4-10-3-15,0 0 2 0,21 15 5 0,-5-6 0 16,1-2 8-16,5-6-4 0,5 7 7 16,-3-5 6-16,9 0 2 0,-3-3 8 15,3-3 1-15,1 0 1 0,5-1 5 0,2-4 0 16,2-2 10-16,-7-2-6 0,-6-1 13 16,4-5-9-16,0 4-6 0,-4-4 4 0,-11-1-10 15,5-2 0-15,-11 0-9 0,4 0-3 16,-4 0-3-16,-6 5-7 0,-4-2-3 15,7 2-6-15,-3 1-14 0,-1 3-36 0,2 2-38 16,-8 0-29-16,0 10-34 0,3-12-35 16,-3 12-39-16,0 0-39 0,-3-7-48 0,3 7-50 15,0 0-101-15,0 0-19 0,0 0-142 16,0 0-88-16</inkml:trace>
  <inkml:trace contextRef="#ctx0" brushRef="#br0" timeOffset="-195216.52">30859 14052 1955 0,'0'0'-25'0,"7"-18"7"0,-1 11 12 0,5 0 0 0,-11 7 1 0,16-12-1 0,-5 6 3 0,-5-1-3 0,7 3 4 0,-13 4-5 15,30-1 5-15,-30 1-1 0,30 1-1 16,-13-1 5-16,-1 8-4 0,2-2 3 16,-5-2 0-16,4 7 3 0,-4-1 6 0,-3 0 4 15,6 5 8-15,-9-4 5 0,0 6 7 16,0-3 2-16,-1 5 4 0,-3-1 0 15,-3 3 7-15,-3-4 5 0,3 1-1 0,-6 1 3 16,2-1 1-16,-6 2 2 0,0-1 0 16,4-2 3-16,-8-5-2 0,1 5 8 15,-4-2 1-15,4-1-11 0,-8-3 2 16,5-1 7-16,-1 0-11 0,1-2 2 0,-1-4-4 16,1 2 7-16,2-1 4 0,1-3 4 15,13-2-6-15,-30 2 12 0,30-2 14 0,-24-2-11 16,24 2 0-16,-23-7-6 0,7-3-10 15,2 0-8-15,4-5-1 0,1-3-3 16,1 1-5-16,2-4-7 0,-1-1-3 16,4 4-2-16,-4-7-6 0,7 7-8 0,-3-1 0 15,3 2 0-15,0-1 5 0,0 3-20 16,0-2-20-16,0 2-33 0,3 2-33 0,4 2-36 16,-1 3-29-16,4-1-33 0,1 1-31 15,5 4-61-15,1 0-54 0,-1-2-105 16,4 6-38-16,-7 3-125 0,4-3-97 15</inkml:trace>
  <inkml:trace contextRef="#ctx0" brushRef="#br0" timeOffset="-193663.27">31239 15399 1675 0,'0'-12'-61'0,"0"12"25"0,0 0 21 0,0-14 13 0,0 14 3 0,0-11 17 0,0 11 1 0,-3-13 12 0,3 13 15 16,-3-12 13-16,3 12 5 0,0 0 3 15,0 0 1-15,-4-13-4 0,4 13-9 0,0 0-6 16,0 0-4-16,-6-8-2 16,6 8-8-16,0 0-4 0,0 0 7 0,0 0-3 15,0 0 8-15,0 0 8 0,3 39 3 16,-3-28 2-16,3 8-3 0,1-2 9 15,-4 4-1-15,3 1 3 0,0 6 5 0,5-3-2 16,-8 0-4-16,6 0 0 0,-3 0-3 16,4 0-6-16,-4 0 10 0,3 0-8 15,-6-8 4-15,5-1-3 0,-5 2 0 0,6-1-4 16,-6-2 3-16,0-1-4 0,3-4-3 16,0 0 9-16,1-1 9 0,-4-9 10 0,3 13 0 15,-3-13 8-15,3 11 5 0,-3-11-12 16,0 0-4-16,0 0-8 15,0 0-8-15,0 0-7 0,0 0-15 0,0 0-70 16,0 0-75-16,0 0-72 0,21-24-87 16,-21 24-114-16,-4-4-183 0,4 4 46 15,0 0 55-15,0 0-199 0,0 0-158 0</inkml:trace>
  <inkml:trace contextRef="#ctx0" brushRef="#br0" timeOffset="-191815.3">31536 16530 1979 0,'0'-20'42'0,"0"9"14"0,0 2 14 0,0 9 6 0,0-20 3 0,0 20 10 0,-3-15-5 0,3 15-3 0,0-13-6 0,0 13 5 15,-3-7-28-15,3 7-4 0,0 0-8 16,0 0 6-16,0 0 7 0,0 0 1 16,0 0 14-16,3 32 11 0,0-18 7 15,0 4-1-15,1 3 5 0,2 1 9 0,-2 3 4 16,6 0-4-16,-4 0-9 0,4 3-6 15,-2-6-1-15,-2 3-5 0,0-2-1 16,-2-3 0-16,5 0-10 0,-1-1-5 16,-2-1-3-16,1-5-5 0,-4-1-3 0,0-5-4 15,0 4 0-15,2-1-2 0,-5-10 4 16,6 11 2-16,-6-11-3 0,3 14-5 16,-3-14 1-16,3 4-8 0,-3-4-1 0,0 0-2 15,7 11 0-15,-7-11-6 0,0 0-28 16,0 0-51-16,0 0-74 0,0 0-78 15,0 0-60-15,0 0-82 0,0 0-175 16,0 0-58-16,0 0 50 0,14-25-291 0,-14 25-307 16</inkml:trace>
  <inkml:trace contextRef="#ctx0" brushRef="#br0" timeOffset="-188882.05">31553 17610 2348 0,'0'0'-48'0,"-10"-15"18"0,10 7 10 0,0 8 11 0,3-17 6 0,-3 3 7 0,7 3-2 0,0-7 8 16,-1 3-3-16,4-2 8 0,4 2-2 15,-5 5 1-15,4-4 1 0,-2 3 4 16,2 1-9-16,1 2-1 0,-1-2-1 15,1 3 3-15,5 2-4 0,-2 2-1 0,-1 0 6 16,-16 3-2-16,37 6 5 16,-20-5 4-16,0 5 1 0,6 5-2 0,-3-4 13 15,0 5-5-15,3 1 5 0,-6-1 3 16,3 2 5-16,3 7-2 0,0 1 6 16,-10-1 7-16,1 1 3 0,2 6 4 0,-5 1 3 15,-1 2 3-15,-7-5-1 16,0 10 8-16,-3-5-3 0,0 2 13 0,-10 0-3 0,1 1 1 15,-2-2-1-15,-5-7-1 0,-4 1 0 16,-4-1-2-16,5-1-1 0,-5-5 1 16,1-6 0-16,-1-2-12 0,-2-4-5 15,-1 0-3-15,4-5-6 0,-4 1 2 16,0-6-9-16,-3 1 0 0,0-4-4 16,8-2-6-16,-2-3 3 0,-6-3-8 0,3-7-5 15,7 0-2-15,-3-4-2 0,6-4-4 16,4 4 0-16,-1-7-3 0,8 1 1 0,-4 2-1 15,7 4-8-15,3 0-14 0,0 2-23 16,3 3-24-16,0 1-34 0,1-2-28 16,5 4-34-16,1 2-25 0,4 5-29 0,2-2-26 15,1 1-52-15,0 5-79 16,-1-1-122-16,5 6 30 0,-5-5-176 0,-2 3-131 16</inkml:trace>
  <inkml:trace contextRef="#ctx0" brushRef="#br0" timeOffset="-181014.59">22596 11970 1863 0,'-3'-5'2'0,"3"5"7"0,-4-14 4 0,4 14 21 0,4-11 6 0,-4 11 5 0,3-20 3 0,4 5 5 16,3 0 5-16,3 0-1 0,4-1 1 0,-4 2-1 16,4 2-4-16,0 1-1 0,-1 4-4 15,4 1-3-15,-4 6-3 0,8 3 2 16,6 7 1-16,3 2 1 0,11 12 3 0,-7 5 3 15,2 4-5-15,-9-2 4 16,0 9 0-16,-13-5 7 0,6 5-2 0,-9 6-2 16,-1-8 2-16,-10-5-11 0,-3-4 14 15,0 0 7-15,-10 5 8 0,4-1 8 0,-18 6-3 16,-6-3 6-16,-3-7-4 0,-3-11-1 16,-1-8-5-16,4-9-3 0,-17-1-5 15,2-4-3-15,-12-6-8 0,1-2 0 0,2-6-3 16,4-7-4-16,2 3-7 0,9-1 0 15,2-4-13-15,2-3 6 0,13 5-3 0,4 0-2 16,4 0-4-16,11 0-6 0,2 0-32 16,4 0-42-16,10-4-37 0,1 0-58 15,5-11-55-15,4 8-50 0,1-7-50 16,4 3-54-16,5 4-136 0,4-4 5 0,6 5-251 16,0 2-232-16</inkml:trace>
  <inkml:trace contextRef="#ctx0" brushRef="#br0" timeOffset="-180563.78">23696 11408 2243 0,'0'-15'67'0,"0"15"5"0,4-11-1 0,-4 11 3 0,0 0 7 0,0-13 11 0,0 13 14 0,0 0 1 15,0 0 0-15,0-10-14 0,0 10-11 16,0 0-10-16,0 0-8 0,0 0 2 0,19 25-1 15,-8-8-11-15,2 12 12 16,3 0 7-16,1 13 4 0,3 8 2 0,3 0-4 16,-6 7 5-16,16 3-10 0,-12-6-1 15,1-4-12-15,-5-2-4 0,4-2-3 16,-8 3-2-16,4-17-5 0,-7 1-3 0,-1-8-1 16,2-3-6-16,-5-4 1 0,1-4-3 15,-4-1 0-15,0-2-1 0,0-4-38 16,-3-7-73-16,8 1-83 0,-8-1-60 0,0 0-64 15,0 0-54-15,10-16-72 0,-7 6-108 16,0-3 54-16,0-2-241 16,0-2-201-16</inkml:trace>
  <inkml:trace contextRef="#ctx0" brushRef="#br0" timeOffset="-180233.25">24597 11194 2152 0,'6'-25'69'0,"0"11"-5"0,-2-1-4 16,-1 7-10-16,4-2-5 0,-7 10-4 0,0 0-5 15,0 0 2-15,0 0 6 0,23 21 15 16,-17-5 21-16,8 12 13 0,2 17 13 16,5-1 5-16,-4 6-3 0,-4 6 2 15,4 2-3-15,2 11-5 0,8-3 0 16,-10-15-14-16,2 6 3 0,-1-7 0 0,-5 0-19 15,-3-13 7-15,3-6-15 0,-6-6-5 16,-1-1-1-16,1-4-4 0,-3-3-6 16,2-3 7-16,-3-3-3 0,4-1-3 0,-7-10 0 15,3 4-7-15,-3-4-6 0,0 0-34 0,0 0-54 16,0 0-65-16,0 0-70 0,0-29-56 16,4 19-64-16,-8-2-62 0,4 2-102 15,-3-4-24-15,3 8-296 0,0-2-279 0</inkml:trace>
  <inkml:trace contextRef="#ctx0" brushRef="#br0" timeOffset="-178377.79">23359 13141 2345 0,'-6'-7'38'0,"2"0"7"0,4 7 2 0,0 0-10 0,-6-11-4 0,6 11-2 0,0 0-2 0,0 0-3 15,0 0 3-15,23 34 7 0,-6-14 12 16,0 5 19-16,2 2 9 0,8 10 7 16,0 1 5-16,-1 5 6 0,4-3 2 15,-3 2-3-15,-3-2-5 0,-5 3 4 16,2-7-8-16,-9 3-10 0,2-10 4 0,-1-1-14 15,-2 1-4-15,-5-4-4 0,1 0-4 16,2-1-5-16,2-5-3 0,-4-1-4 16,-1-4-5-16,1 3 4 0,-4-9 0 0,4 3-6 15,-7-4-36-15,0-7-84 0,7 6-78 0,-7-6-60 16,0 0-69-16,0 0-58 0,0 0-140 16,9-28-4-16,-5 18-236 0,-1-5-224 15</inkml:trace>
  <inkml:trace contextRef="#ctx0" brushRef="#br0" timeOffset="-177962.9">24390 13033 2140 0,'9'-11'15'0,"-9"11"12"0,0-7 27 16,0 7 7-16,0 0 6 0,3-13-4 15,-3 13 0-15,0 0-15 0,0 0-2 16,0 0 2-16,0 0 3 0,0 0 8 0,11 32 6 16,-4-11 6-16,-1 4 9 0,4 4 1 15,-6 3 2-15,6 4-6 0,2 9 4 16,-4-5-5-16,2-5-7 0,3 8-8 15,-6-6 1-15,-1-5-13 0,1-1 10 0,-4-9-10 16,7 0-21-16,-3-4 10 0,-4 2-2 0,1-5-1 16,-1 0-4-16,0-5 1 0,0 0-4 15,1-2 9-15,-4-8-3 0,6 11-7 16,-6-11-1-16,0 11 3 16,0-11-14-16,0 0-33 0,0 0-69 0,11 6-72 0,-11-6-80 15,0 0-79-15,0 0-143 0,9-28-47 16,-9 18 53-16,4-8-177 0,2 0-128 15</inkml:trace>
  <inkml:trace contextRef="#ctx0" brushRef="#br0" timeOffset="-177547.84">25126 12875 1989 0,'-3'-13'138'0,"3"13"-6"0,0-12-12 0,0 12-3 0,-3-9-1 0,3 9-14 0,0 0-15 0,0 0-1 0,0 0-15 0,0 0-4 16,13 46-6-16,-4-13 2 0,-1 2 11 16,5 12-3-16,0 6-2 0,1 1 1 15,-2-1-4-15,2-3-7 0,2 0-5 16,-2-4 5-16,-1-9-11 0,-2-7-2 0,-5-5-7 16,1-3 4-16,-4-3-3 0,0-2-3 15,1-3 0-15,-1-3-4 0,4-3 5 0,-4 1-3 16,-3-9-5-16,7 8-16 0,-7-8-91 15,0 0-91-15,0 0-96 0,0-28-101 0,-3 13-168 16,-4-3 40-16,3-2-259 0,1 2-243 16</inkml:trace>
  <inkml:trace contextRef="#ctx0" brushRef="#br0" timeOffset="-176397.8">21083 11750 2220 0,'0'0'13'0,"-27"1"0"0,20 7 0 0,-3 0 6 0,1 1-4 16,2 5-2-16,-3 4 3 0,6-1 0 0,-2 5-1 0,6 3 1 0,3 3-1 16,7-2 2-16,4 6 1 0,12 5-4 15,4-6 3-15,0 2-1 0,7-5 2 16,-4-10-1-16,-3-3-1 0,4-5 0 15,-4 0 2-15,0-9-2 0,-4 3-3 0,1-8 3 16,6 3-3-16,-6-6-1 0,-4-1-1 16,0-2-1-16,-6-3 5 0,3 1-4 15,-9-3-4-15,-5-1 0 0,-6-2 0 0,0 2-3 16,-6-1 2-16,-2-1-1 0,-2 0-2 16,-3 5 0-16,3-5-1 0,-10 3 1 0,3 4-1 15,-6-3-5-15,3 4 4 0,-3 2 0 16,-1 0 0-16,-3-1 1 0,5 1-6 15,-8 0 9-15,0-8-5 0,-3 4 1 0,-2-2 1 16,6-2-5-16,2-4-2 16,-3-1 5-16,10-4-2 0,0 7 1 0,7-7-1 0,-4-3-2 15,10-1 0-15,1 4 1 16,-1 0-3-16,7 0 2 0,-3 0-1 0,6 7 5 0,-3-3-5 16,7 4 3-16,-4-2 4 15,0 8-4-15,8-3-1 0,-1 7-1 0,-1 3 3 16,-9 4-1-16,27 0 0 0,-27 0 1 15,37 11-1-15,-17-3 4 0,0 5-4 16,3-1 4-16,0 5-4 0,7 2 2 0,-6-2-1 16,0-3-36-16,1 7-52 0,-4-9-37 15,-1-3-56-15,-4-1-75 0,1 0-413 16,0-5-166-16</inkml:trace>
  <inkml:trace contextRef="#ctx0" brushRef="#br0" timeOffset="-175783.11">22583 11047 1934 0,'0'0'-20'0,"0"0"5"0,0 0 5 0,0 0 3 0,0 0 10 0,0 0 13 0,0 0 3 15,0 0 0-15,0 0 3 0,-20 33-2 16,6-23-1-16,5 0 2 0,-1-1 0 0,-7 7 2 16,0-1 3-16,1-4 1 0,-5 3-3 15,5 1 3-15,-1-1-1 0,-2-1 1 0,1-1-3 16,1 3-2-16,4-5 2 0,1 1 1 15,-6-4 6-15,9 0 6 0,1 0 8 16,2 1 12-16,6-8 15 0,-13 9 11 0,13-9 15 16,-14 4 15-16,14-4-1 15,-13 4-24-15,13-4 2 0,0 0-7 0,0 0-5 16,-30-11-14-16,20-3 2 0,7 7-19 16,-1-11 7-16,-2 4-12 0,6-5 12 0,0-5-8 15,0 5-8-15,3-6-4 0,0 1 1 16,1-1-2-16,-1 0-7 0,4 0 0 0,-7 6-2 15,3-1 0-15,0 2 0 0,1 0-1 16,-1 1-3-16,0 8-3 0,1-4-4 16,-1 2 2-16,-3 11-5 0,4-11-6 0,-4 11 2 15,0 0-1-15,0 0 3 0,0 0 1 16,0 0-7-16,36 28 5 0,-26-6 0 16,4-3-3-16,-5 15 4 0,15-1-1 15,-5 10-3-15,-2 3 5 0,7-6 0 0,-11 2-2 16,7-2 3-16,-4-5 0 0,2-7-1 15,-6-2-2-15,6 3-1 0,-6-4-2 0,2-5-30 16,-1-2-86-16,-6-6-70 0,3-2-86 16,0-5-96-16,-3-5-175 0,-7 0 60 15,0 0-273-15,20-15-243 0</inkml:trace>
  <inkml:trace contextRef="#ctx0" brushRef="#br0" timeOffset="-175413.58">23060 10676 2172 0,'13'-7'-28'0,"1"-3"0"0,-5 1 1 0,1 3 18 0,4-1 2 0,-5 2 4 0,4-2-1 0,4 1 2 0,-4 5 2 0,5-5 0 0,-18 6-2 0,33 3-1 0,-33-3 3 15,30 4-2-15,-10 7 2 0,-7-1 5 16,4 0 0-16,-4-1 7 0,1 8 4 0,-1 1 7 16,-3 0 3-16,0-4 6 0,-7 4 3 15,4 3 6-15,-7-4 4 0,6-2-7 16,-2 3-1-16,-1-3-4 0,4-1-4 16,-4-3-3-16,1-1 1 0,-1-3-1 15,-3-7-5-15,6 12-2 0,-6-12 3 0,7 10-3 16,-7-10 4-16,10 7-3 0,-10-7 3 15,31 0 0-15,-31 0-2 0,36-8-2 0,-12-1-15 16,1 0-54-16,5-7-52 0,-6 7-59 16,9-7-52-16,11-6-4 0,9 0-458 15,-6-3-170-15</inkml:trace>
  <inkml:trace contextRef="#ctx0" brushRef="#br0" timeOffset="-175114.4">24432 10140 2051 0,'8'-14'62'0,"-5"6"-4"0,0-1-4 0,-3 9-5 15,0 0-11-15,0 0-4 0,0 0 4 16,0 0 5-16,0 0 14 0,24 34 14 0,-18-12 4 16,7 7 2-16,-2 3 8 0,8 14 6 15,-2 1 2-15,3 3-3 0,-6 0-3 16,2-1-3-16,1-5-4 0,-1-5-5 0,-2 0-3 15,-1-11-9-15,-2-2-11 16,-5-2-1-16,0-8 12 0,-2 0-2 0,2-4-6 0,-3-2-1 16,2 2 7-16,-2-6-7 15,-3-6-8-15,0 0-49 0,0 0-82 0,0 0-92 16,0 0-93-16,-24-21-89 0,18 11-174 16,-5 2 51-16,1 1-238 0,4 6-211 0</inkml:trace>
  <inkml:trace contextRef="#ctx0" brushRef="#br0" timeOffset="-169568.67">23147 14858 2131 0,'0'0'23'0,"-11"4"14"16,11-4 7-16,0 0 10 0,-13 4-2 0,13-4-2 0,0 0-5 0,0 0-5 0,0 0-2 16,0 0-9-16,0 0-10 0,0 0 5 0,0 0-2 15,0 0-1-15,0 0 6 0,70-1 5 16,-13-15 3-16,12-3 13 0,18-12-1 0,10-2 4 16,20-6 4-16,22-18 4 0,8-5 0 15,6-5-1-15,1-9 1 0,5 6-13 16,2-5 3-16,9 4-5 0,-3-1 4 15,-15 10 5-15,-11 5-14 0,-34 14 3 16,-7 2 2-16,-13 8-3 0,-11 1-1 0,-16 13-4 16,-10-5 0-16,-10 13 6 0,-13-3-7 15,-4 6-4-15,0-1 0 0,-6 1-6 0,-4 4 3 16,1 0-7-16,-1-5-2 0,-4 5 1 16,2-1-3-16,-11 5 5 0,16-7-14 15,-16 7 10-15,14-6-16 0,-11 1 10 0,-3 5-50 16,7-7-63-16,-1 1-81 0,2-1-91 15,-8 2-98-15,3-5-169 0,-3 10 72 0,3-21-224 16,-6 10-187-16</inkml:trace>
  <inkml:trace contextRef="#ctx0" brushRef="#br0" timeOffset="-165281.78">25699 14295 1997 0,'17'-15'-29'0,"0"0"11"0,-1 5 5 0,2 0 5 0,1 2-3 0,-2 4 4 16,2-2 1-16,-2 3-1 0,7 3-1 0,-24 0 7 16,40 9-3-16,-17-1 5 0,-3 6 2 15,0 3 9-15,0 2 7 0,-4 5 11 0,-2 2 6 16,-4 3 9-16,-3 3 4 0,-4-4 7 15,1 0 6-15,-11 5 3 0,0-2 10 16,-6 2 7-16,-1-5 9 0,5-6 14 0,-5-3 4 16,-6 2 2-16,3-7 4 0,-2-7-15 15,2 1-6-15,-7-5-5 0,8-3-2 16,16 0-10-16,-41-7-9 0,16-1 3 0,1-2-18 16,4-2-5-16,7-8-4 0,-1 5-2 15,-2-3 1-15,9-4-12 0,0 2 1 16,-3-5-19-16,7 4 7 0,0 5 1 15,3-5-5-15,-4 0 3 0,8 10-7 0,-4-4-19 16,0-1-46-16,0 7-63 0,0 9-52 16,6-13-52-16,-6 8-61 0,7-1-116 0,-1 2-89 15,-6 4 43-15,14-13-156 0,-8 11-98 16</inkml:trace>
  <inkml:trace contextRef="#ctx0" brushRef="#br0" timeOffset="-163712.81">25030 14666 1740 0,'0'0'-9'0,"6"-14"13"0,1 3 13 0,2 0 11 0,5-3 8 0,-1-3 0 0,4 2-1 0,-1-3 2 15,5 4-3-15,6-1-2 0,-4 2-2 16,0 1 3-16,-3 2-6 0,0 3-5 0,0-1 1 15,0 4 1-15,-3 1-2 0,-17 3 3 16,37 7 7-16,-11 1 3 0,-6 2 8 0,0 1 1 16,4 7-3-16,-8 0 10 0,-2 2-3 15,-1 7 6-15,1 1-3 0,-8-3 8 16,-3 3 2-16,1 4-3 0,-4-4 7 0,-4 2 3 16,1-5 4-16,-3 7 10 15,-8-4 8-15,1 0-4 0,2-6 3 0,-5-5 3 16,-8 2 1-16,4-2-1 0,1-5 2 15,-5-2-6-15,4-6-9 0,-3-1-6 16,3-3-9-16,-4-4-2 0,5-2-6 0,-1-1-8 16,-4-4-5-16,8-3-6 0,-1-1-7 15,4 0-2-15,5-1 0 0,2-3-9 16,9-2-17-16,-6-4-50 0,6 0-37 0,0 0-63 16,11-4-53-16,-4 1-50 0,4-2-61 0,-1-1-78 15,0 6-118-15,1-1 37 16,-5 6-189-16,2 2-155 0</inkml:trace>
  <inkml:trace contextRef="#ctx0" brushRef="#br0" timeOffset="-160928.65">24290 15109 1972 0,'-8'-26'52'0,"8"5"12"0,-6 4 18 0,6 5 4 0,0 1-11 0,-3 1-2 0,3 10-16 0,0 0 1 0,0 0-12 15,0 0 5-15,0 0-6 0,33 33 14 0,-16-8 16 16,2 2 0-16,11 10 17 0,-3 6 13 15,0-4 4-15,-3 3-4 0,-4-1 6 16,-7-5-1-16,0-9 0 0,1 1-10 16,-5-6-2-16,1 1-4 0,-3-9-5 0,0 3-3 15,-1 0-1-15,1-5 0 0,-4-2 5 16,1-3 3-16,-1 4 1 0,-3-11 4 16,0 0-12-16,0 0-12 0,0 0-5 0,0 0-6 15,0 0-9-15,0 0-11 0,0 0-49 16,0 0-66-16,7-25-97 0,-7 25-96 15,6-13-85-15,1 8-97 0,-4-2-148 0,8 0 61 16,-2 1-342-16,1 1-359 0</inkml:trace>
  <inkml:trace contextRef="#ctx0" brushRef="#br0" timeOffset="-160381.08">24600 16052 2589 0,'-21'0'20'0,"21"0"3"0,0 0 1 0,-20 0-5 0,20 0-3 0,0 0 2 0,0 0-7 0,0 0 9 16,0 0 11-16,0 0 9 0,44 13 1 15,-11-11 13-15,4 1 11 0,16-3-1 0,20-8 28 16,8 1-5-16,18-13 9 0,12-5-1 16,5-8 0-16,24-17-9 0,-4-3-1 15,-5-1-5-15,-11-6-5 16,-23 10 1-16,-7 0 3 0,-14 5 3 0,1 0-2 16,-10 2-1-16,-18 11 3 0,-5-1-3 15,-4 4-8-15,-4 1-2 0,-9 6-4 0,0 1-1 16,-7 7-6-16,-4-1-6 0,-2 2-2 0,-4 1 0 15,0 2-7-15,0-1-1 0,-3 1-8 16,-1 3 0-16,1-1-1 0,-7 8-25 16,10-13-33-16,-10 13-34 0,7-4-48 0,-7 4-33 15,0 0-42-15,0 0-39 0,0 0-48 16,0 0-76-16,0 0-108 0,-34 4-83 16,21 2 42-16,3-1-263 0,-7-3-247 0</inkml:trace>
  <inkml:trace contextRef="#ctx0" brushRef="#br0" timeOffset="-159229.41">23419 3402 2215 0,'-13'11'15'0,"3"-7"10"0,10-4 6 0,0 0 4 0,-7 10 5 0,7-10 3 0,0 0-2 0,-6 8 0 0,6-8 3 16,0 0-2-16,0 0 7 15,0 0 3-15,0 0-5 0,0 0 5 0,47-15-8 16,-28 5-2-16,5 2-10 0,-1-5 2 16,4-1-2-16,3-1 2 0,-3 5-7 15,-5-2-3-15,-1 1-7 0,2-2-32 16,-7 6-48-16,5-4-44 0,-8 7-41 0,1-3-45 16,-5 4-39-16,-2 0-32 0,-7 3-60 0,0 0-259 15,0 0-82-15</inkml:trace>
  <inkml:trace contextRef="#ctx0" brushRef="#br0" timeOffset="-159089.62">23482 3721 1614 0,'-6'14'-73'0,"3"-4"47"0,3-1 31 15,-4-3 38-15,4-6 14 0,0 0 12 16,0 0 5-16,0 0-3 0,0 0-4 16,48-18-7-16,-29 8-3 0,4-2-8 0,4-4-3 15,16-9-17-15,-10 13-40 0,-3-3-45 16,-3-2-65-16,3-1-69 0,0 1-410 0,0-1-100 15</inkml:trace>
  <inkml:trace contextRef="#ctx0" brushRef="#br0" timeOffset="-158498.02">24573 3225 1822 0,'0'0'58'0,"10"-8"-3"0,-10 8-4 15,6-4 2-15,-6 4-3 0,0 0 9 16,0 0 7-16,0 0-2 0,8-11-7 16,-8 11-5-16,0 0-5 0,0 0-4 0,0 0-5 15,0 0-5-15,0 0 2 16,-48 15-7-16,32-5-5 0,-4 1 0 0,0 3-5 16,-3 1-1-16,-18 10 1 0,-2-3-5 15,-1 6-3-15,5 0 2 0,-4 2-4 16,2-3-1-16,-2 0 1 0,0 1 1 0,-1-6 1 15,14-1-2-15,0-7-1 0,11-1-1 16,2-1 0-16,1-5 3 0,2-1-2 0,4 2 17 16,-7-4 11-16,7 3 10 15,4-1 19-15,6-6 21 0,-17 5 9 0,17-5 14 16,-13 3-6-16,13-3-7 0,0 0-6 0,0 0-6 16,-14-25-12-16,11 10-3 15,6-3-16-15,-3-2 8 0,6-12-5 0,5-1-2 16,5-13 3-16,-5 0-7 0,5-4-1 0,4-5 0 15,1-1-3-15,1 6 2 0,-1 3 3 16,-9 5 8-16,2 9 0 0,-7 8 1 16,2 4-9-16,-5 7-3 0,3-1-8 15,-4 2-7-15,1 5-9 0,-4 8-1 0,13-1 0 16,-13 1-4-16,20 18 4 16,-4-2-2-16,1 9-9 0,3 17 1 0,3 7-1 0,1 1 6 15,-1 1-8-15,-2 3 3 0,-2 3 1 16,1-1-1-16,1-5 2 0,-2-1-2 15,-2-4-6-15,2-4 3 0,-1-9 0 0,-6-8 4 16,-1-6-6-16,-4-2 0 0,-1-3 0 16,0-3-1-16,2 0-11 0,-5-4-39 15,-3-7-65-15,13 6-100 0,-13-6-101 16,0 0-109-16,6-24-211 0,-6 13 67 0,4-4 66 16,0-5-261-16,2 5-247 0</inkml:trace>
  <inkml:trace contextRef="#ctx0" brushRef="#br0" timeOffset="-156830.81">32480 10315 2231 0,'-3'-18'19'0,"3"18"16"0,0-13 6 0,0 13 5 0,-5-8-3 15,5 8 8-15,0 0-9 0,-6-11 0 16,6 11-5-16,0 0-7 0,-16 0-1 16,16 0 2-16,0 0-11 0,-27 7-5 0,13 3 8 15,-2-2-1-15,-8 2-9 0,-2-1 3 16,-4 7-1-16,0-1 0 0,-4 2 2 0,1-5 0 16,0 6-5-16,-18 2-1 15,15-2 4-15,3-3-4 0,3 0 3 16,-4-1-5-16,11-1-2 0,0-1 2 0,0-1 3 15,6-4-9-15,0 0 5 0,0 0-5 16,4 1 0-16,0-5 9 0,3 3 14 16,10-6 11-16,-17 7 20 0,17-7 7 0,-10 7 15 15,10-7 16-15,0 0-2 0,-16 2-8 16,16-2-5-16,0 0-12 0,-14-16-5 0,11-1-5 16,3 6-10-16,0-10-6 0,3-4-4 15,-3-1-1-15,3-5-5 0,8-16-3 16,-8 8-3-16,4 7-1 0,2-3-1 0,-2 2-6 15,3 7 0-15,0-5 5 0,-3 5 3 16,-1 2 9-16,-2 6 6 0,3 1-6 16,-4 2-7-16,0 3-1 0,0-1-4 15,1 3-3-15,-4 10-13 0,6-9 3 16,-6 9 2-16,0 0 2 0,0 0-3 0,41 30-5 0,-28-5 1 16,1 4-6-16,2 17 4 15,4 4 7-15,-1 2-7 0,5 13 11 16,-7-12 3-16,2 2 4 0,-5 2 3 0,2-1 4 15,2-6-2-15,-2 0 1 0,-2-3 1 16,-2-15 0-16,2-3-5 0,-4-8-3 0,-3 1-1 16,0-7 4-16,-1 1 3 0,1-7 1 15,-4 1 3-15,0-3 6 0,4 1-5 16,-7-8-3-16,10 9-1 0,-10-9-2 16,0 0-7-16,0 0 5 0,0 0-29 0,0 0-48 15,23-17-74-15,-23 17-67 0,4-7-53 16,-4 7-64-16,3-12-91 15,-6 5-196-15,3 7 66 0,-7-16 45 0,7 16-241 16,-10-15-220-16</inkml:trace>
  <inkml:trace contextRef="#ctx0" brushRef="#br0" timeOffset="-155498.04">3576 6278 2217 0,'0'0'102'0,"0"0"0"0,-16 4-3 0,16-4 2 0,0 0-15 0,0 0 0 0,0 0-12 16,0 0-3-16,0 0 2 0,0 0-9 15,0 0-6-15,76-7 12 0,-13-7 0 0,7-3 3 16,1 2-13-16,-1-3-15 0,2 4 10 15,-5-1-19-15,-3 2 10 0,-8-2-4 0,-12 5-1 16,-4 2-3-16,-7 4-4 0,-3 0-7 16,0-2-1-16,-10 3-58 0,0 1-64 15,0 0-25-15,-3-2-23 0,-4 0-41 16,-6 0-73-16,-1-5-72 0,-6 1-108 16,-3 0 2-16,0-3-162 0,-7-2-96 0</inkml:trace>
  <inkml:trace contextRef="#ctx0" brushRef="#br0" timeOffset="-155229.89">4172 5922 1798 0,'-9'-5'74'0,"-4"-1"19"16,2 2 17-16,11 4 4 0,-13-7-11 16,13 7-7-16,-3-8-5 0,3 8-11 0,0 0-7 15,0 0-15-15,0 0-6 0,24-17-2 16,-12 17-2-16,9-3-8 0,-2 3 2 16,5 3-6-16,-1 1-6 0,4 3-1 15,-3 2-1-15,5 6-3 0,-3 4 0 16,-2 5 3-16,-7 2 3 0,3 15 9 0,-7 0-1 15,-6-2 8-15,-4-3-5 0,-3 3 0 16,-3 1-2-16,-4-5-4 0,-6 18-11 0,0-9 1 16,-8-5 1-16,8-6-6 0,-4-10 6 15,8 0-3-15,-5-6-2 0,1 1 0 16,0-3-8-16,-4-1-43 0,4-1-32 0,-1-1-39 16,1-1-46-16,-1-1-55 0,4-3-73 15,1 1-118-15,1-4-67 0,2-1-217 0,6-3-170 16</inkml:trace>
  <inkml:trace contextRef="#ctx0" brushRef="#br0" timeOffset="-148563.65">5986 6350 1432 0,'0'0'99'0,"-46"0"16"0,46 0-8 0,-4-8-3 0,4 8 9 0,0 0 13 16,-6-14-16-16,6 14-3 0,0 0-7 0,-4-9-5 16,4 9-14-16,0 0-15 0,0 0 2 15,0 0-10-15,0 0-6 0,-20 21 0 16,17-8-11-16,3 3-2 0,-3 12-4 0,6 3 2 15,0 2-3-15,7 16-2 0,-4-9 3 16,8 10 2-16,-1 0 5 0,1-3 2 16,2-2-1-16,-2-2-3 0,-4-9-5 15,3 0 0-15,-3-9-2 0,0-3-7 0,-3-5 3 16,3-2-7-16,-3-3 4 0,-4-2 0 16,0 1-4-16,-3-4 5 0,0-7-9 0,10 10 7 15,-10-10-6-15,0 0-37 0,0 0-35 16,0 0-36-16,0 0-39 0,-16-22-32 15,9 12-37-15,3 0-25 0,-2-5-29 0,-4 0-35 16,3 2-46-16,0 1-332 16,1-1-159-16</inkml:trace>
  <inkml:trace contextRef="#ctx0" brushRef="#br0" timeOffset="-148064.66">5862 6492 1935 0,'0'0'13'0,"-3"-17"18"0,0 9 14 16,3 8 10-16,-3-13 2 0,3 13-3 16,-3-10-7-16,3 10-7 0,0 0-1 0,0 0-7 15,0 0-3-15,0 0-6 16,0 0-1-16,-30 25 0 0,23-8-6 0,1 1 1 16,-2 6-4-16,2-5 3 0,-1 1-6 15,1-1 2-15,-2 5 1 0,5-6-4 0,-3-4 0 16,6-2 0-16,-4-1 0 0,4 2 1 15,0-13 17-15,-3 14 20 0,3-14 27 16,0 11 13-16,0-11-4 0,0 0 2 0,0 0-7 16,0 0-9-16,0 0-3 0,0 0-10 15,13-38-2-15,-10 15-6 0,11-4-12 0,10-13 5 16,-8-3-4-16,1-3-9 0,2 4-3 16,2 5 1-16,-4 9-1 0,-7 6-12 15,-1 5 14-15,2 5-5 0,-5-5-7 16,-2 9 2-16,2-1-1 0,-6 9-8 0,17-4 0 15,-17 4-8-15,0 0 6 0,33 13-2 16,-16-5 2-16,3 9 5 0,-4-3-2 16,4 9-5-16,1-2 7 0,-2 4-8 15,1-4 3-15,-2 0 1 0,-6-2 3 0,1-5-3 16,1 4 0-16,-1-5 0 0,-2-1 3 16,-1-1 2-16,-4-1 0 0,0-6-7 0,5 7 3 15,-4-7-11-15,-7-4-37 0,0 0-70 16,9 6-46-16,-9-6-53 0,0 0-68 0,7-18-112 15,-7 8-91-15,0-1 48 0,0 4-165 16,0-5-96-16</inkml:trace>
  <inkml:trace contextRef="#ctx0" brushRef="#br0" timeOffset="-141909.56">20019 5628 1773 0,'-6'-11'42'0,"-5"-2"15"0,2 1 14 0,-7-5 13 0,-2-1 3 0,-5-3-2 0,-4 2 5 0,1-1-14 0,-1 2-2 0,-6 4-2 0,13 2-8 16,-4 4-11-16,-3-1-6 0,11 8-2 16,-4 1-7-16,20 0-1 0,-37 12 0 0,20 2-7 15,1 4-3-15,-1 10-6 0,1 12 3 16,6-1-4-16,0 10-4 0,0-2 6 16,10-4-5-16,3-8-2 0,-3 2-6 15,13-2 6-15,-5-2-2 0,-2-3 0 16,4-5-7-16,-1-5 3 0,2-3 14 0,2-4 16 15,1-5 4-15,-5-7-2 0,-9-1 3 16,34-9-11-16,-11-8 6 0,-7-1-6 0,5-10 7 16,2-12 9-16,1 1 2 0,-14 3 3 15,-4 4 6-15,4 0-2 0,-6 4 9 16,2 3 8-16,-2 4-9 0,-4 3 1 0,3 4-11 16,-3 2-9-16,3 5 1 0,-3 7-6 15,0 0-7-15,0 0-3 0,0 0-7 0,20 32 0 16,-7-6 4-16,-3 8-3 0,7 11-3 15,0 5 1-15,-1 0 2 0,5-4-6 16,-2 4 1-16,-2-4 3 0,7-6-3 0,-11-8 4 16,-4-4-4-16,5-7 2 15,-7-7-3-15,-1 1 7 0,5-3 16 0,-8 1 29 16,7-9 23-16,-10-4 8 0,23 4-7 16,-23-4-5-16,27-18-10 0,-11 3-4 0,1-10-11 15,-4-4-4-15,11-14-8 0,-4-2-7 16,-4-3 0-16,1-2-10 0,0 5-31 0,0 2-38 15,2 0-47-15,-5 14-46 0,-4 4-73 16,0 3-57-16,-3 7-52 0,-1-2-65 16,1 0-36-16,-1 6-111 0,2-3-15 0,4 6 36 15,-2-5-271-15,4 2-259 0</inkml:trace>
  <inkml:trace contextRef="#ctx0" brushRef="#br0" timeOffset="-141691.89">20799 5467 2334 0,'0'0'86'0,"0"0"0"0,0 0 15 0,0 0 21 0,20-7 11 0,-20 7-6 0,13-13-11 0,-5 2-17 0,-2 4-2 16,10-5-4-16,5 2-16 0,-1-5-9 0,-1 2-2 16,-5 6-18-16,10-5 6 15,-2 2-10-15,5 2-23 0,-10 1-79 0,-4 4-68 16,4 0-59-16,-4 3-61 0,4 0-67 15,-17 0-136-15,20 3-11 0,-10 1-198 0,-6 2-155 16</inkml:trace>
  <inkml:trace contextRef="#ctx0" brushRef="#br0" timeOffset="-141493.58">20903 5795 1957 0,'-14'20'32'0,"1"-7"20"0,-1-1 22 15,8-5 38-15,-4 0 25 0,10-7 12 16,0 0-14-16,0 0-9 0,0 0-14 15,0 0-5-15,40-29-10 0,-13 8-12 0,12-11-12 16,5 0-1-16,-4-1-5 16,0 1-11-16,0 2-11 0,-13 5 0 0,-1 5-6 15,1-1-2-15,-4 3-30 0,-5 4-44 16,-2 3-46-16,-7 3-46 0,5 2-45 0,-1-1-53 16,1 2-38-16,-4-1-87 0,-4 5-91 15,-6 1-206-15,11-3-144 0</inkml:trace>
  <inkml:trace contextRef="#ctx0" brushRef="#br0" timeOffset="-137425.89">22742 5078 1927 0,'0'0'27'0,"0"0"0"0,8-8-1 0,-8 8 0 0,0 0 5 0,0 0 4 0,0 0 5 0,0 0 2 16,0 0 5-16,0 0 4 0,0 0-6 16,0 0-2-16,0 0-8 0,0 0-1 15,0 0-5-15,-54 15-1 0,41-10-4 16,-4 5-2-16,-3 1-2 0,-7 7 1 15,1-2-1-15,-4 4-4 0,0-3 5 0,-11 8 0 16,11-3 2-16,8-1 6 0,-5-4-1 16,3 1 4-16,-2-3-6 0,5 0 2 0,8-5 0 15,-4 0 7-15,4 0 7 0,4-2 10 16,-5-4 11-16,4 0 2 0,10-4 12 16,-17 11 2-16,17-11-3 0,-10 3-3 0,10-3-1 15,-13 4-11-15,13-4-5 0,0 0-3 16,0 0-7-16,0 0-5 0,-20-22-2 15,17 12-6-15,6-5 2 0,-3-6-8 0,3-4-4 16,1 0-9-16,2-8 6 0,1 0-1 16,3-2-3-16,0-14 11 0,-3 13 6 15,0 11 5-15,-4 0 2 0,3 0 2 16,-2 4 2-16,2 2 2 0,-6 6-7 0,0 1-3 16,0-1-2-16,4 1-5 0,-4 12-8 15,4-13 0-15,-4 13 0 0,0 0-4 0,0 0 0 16,0 0-3-16,22 38-1 0,-11-16-5 15,-2 7 7-15,4 2-1 0,1 13 2 0,-4-2-3 16,1 5-2-16,1-2-4 16,1 0 4-16,-2-10-2 0,2-6-2 15,-7-1 6-15,5-3-5 0,-1-4-1 0,-1-2 4 16,-1-5 0-16,2 3-6 0,-4-5 5 0,4 1 4 16,-3-6-2-16,-7 0 0 0,0-7 2 15,10 11-2-15,-10-11-1 0,6 7 1 16,-6-7-19-16,0 0-48 0,0 0-49 0,0 0-53 15,11 0-50-15,-11 0-49 0,0 0-62 16,0 0-69-16,0 0-160 0,0 0 51 16,0-18-263-16,0 18-248 0</inkml:trace>
  <inkml:trace contextRef="#ctx0" brushRef="#br0" timeOffset="-135793.41">30276 10690 2250 0,'10'-14'31'0,"-10"14"9"0,0 0 3 0,0 0 0 0,0-7 3 0,0 7-7 0,0 0-6 0,0 0-4 0,0 0-4 15,0 0-4-15,0 0-4 0,0 0 0 0,-53 13-1 16,30-2-3-16,2 1-1 0,-9 2 4 15,0 1-4-15,0 2-1 0,-3 1 0 16,-4 7-3-16,1-10 4 0,9 1-1 16,-3 3-4-16,0-4 9 0,0 1 1 15,6-7 6-15,-2 1 4 0,3 3 8 0,3-5-9 16,4-4 6-16,-1 3 4 0,4 1 9 16,2-2 13-16,11-6 15 0,-16 4 13 0,16-4 7 15,-14 3-7-15,14-3-10 0,0 0-3 16,-27-7 0-16,17-3-17 0,4-1-5 15,-4 1 0-15,3-5-11 0,4-3-4 0,-4-1-2 16,4-6 1-16,3-6-14 0,3-2 5 16,4-3-11-16,-1-2 1 0,5 3 1 15,-5 6 6-15,1-1 2 0,-4 6 8 16,0 5 1-16,5 2-8 0,-2 2-5 0,-6 5-3 16,0 0-8-16,0 10 2 0,10-11-4 0,-10 11 0 15,0 0-3-15,23 21-4 16,-10-2 8-16,4 6 0 0,4 16 0 0,1 3-2 15,2 2-2-15,6-2 2 0,-10 6 2 16,0 0-6-16,3-2 0 0,-3-5 3 0,0-3 1 16,-3-8-1-16,-4-4 2 0,1-3 1 15,-5-6-4-15,5-1-2 0,-7-4 2 16,-1 0 5-16,1-4-4 0,-4-1 4 16,3 1 6-16,-1-3 5 0,-5-7-4 15,6 14 2-15,0-10 0 0,-6-4-5 0,4 11 0 16,-4-11 1-16,0 0-26 0,3 10-73 15,-3-10-76-15,0 0-71 0,0 0-95 0,0 0-140 16,0 0-86-16,-30-8 64 0,30 8-265 16,-16-6-243-16</inkml:trace>
  <inkml:trace contextRef="#ctx0" brushRef="#br0" timeOffset="-134161.36">3609 8669 2250 0,'-36'7'67'0,"9"2"19"0,0-4 11 0,11-1-1 0,2 2-1 0,-2-6-5 16,16 0-11-16,-20 7-7 0,20-7-5 0,-10 3-5 16,10-3 6-16,0 0-1 15,67-3 25-15,13-10 0 0,33-5 6 0,10-7 9 0,44-7-13 16,12-2-5-16,12-8-4 0,9-1 0 15,-3 5-12-15,-1 6-1 0,4-4-3 16,-9 10-13-16,-19-2-4 0,-38 10 0 16,-7 3-7-16,-7 1-3 0,-20 3-7 15,-21 5 3-15,-25 5-4 0,-7-5-1 0,-14 5-5 16,-6 1 1-16,6-6 2 0,-6 4 2 16,-11 2 12-16,8-3 3 0,-5-3-6 0,-5 5-2 15,-4-5-4-15,3 2-2 0,-13 4-7 16,17-8-3-16,-17 8-3 0,20-7 0 0,-17 4-21 15,-3 3-31-15,13-4-31 0,-13 4-34 16,0 0-56-16,0 0-56 0,0 0-57 16,0 0-78-16,0 0-98 0,0 0-97 15,0 0 49-15,-23 14-318 0,13-9-295 16</inkml:trace>
  <inkml:trace contextRef="#ctx0" brushRef="#br0" timeOffset="-125563.46">1500 17367 2387 0,'0'0'41'0,"-11"-7"7"0,11 7-5 16,-6-8-5-16,6 8-5 0,0 0-11 0,0 0 1 0,0 0 3 15,0 0-5-15,0 0-4 0,14 33-2 0,-2-20-4 16,6-1 12-16,1 1 8 0,1 1 8 16,1 1 9-16,-5-2 9 0,11 2-3 0,-4-3 18 15,-4 1 2-15,5-4 15 0,-4 0 3 16,7-2 18-16,-4-6 15 15,10-2 12-15,5-12 9 0,17-12-4 0,16-18 1 16,-1-11-8-16,3-11-14 0,14-23-24 16,6-5-5-16,-6 4-12 0,-24 19-7 0,4 4-4 15,-4 7-6-15,-19 0-9 0,8 9-6 16,-11 14 3-16,-8 3-9 0,-6 11-7 16,-11 2 1-16,1 5-17 0,-4 2-30 0,1 2-50 15,-7 3-45-15,-1 0-48 0,1 3-50 16,-7 5-46-16,20-4-59 0,-20 4-79 15,0 0-199-15,0 0 53 0,0 0 61 0,20 17-223 16,-20-17-189-16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0T05:58:32.4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1716 13666 1975 0,'0'0'193'0,"-13"-7"13"0,13 7-17 0,-13-4-12 0,13 4-20 0,0 0-17 0,0 0-21 0,-24 7-6 0,24-7-17 16,-6 22-4-16,9-1-12 0,0 4-15 0,11 19 6 0,-1 6-10 0,-3 3-2 16,0 3 2-16,0 6 10 15,0-5 1-15,-4 3-5 0,8-2-5 0,-8-4-1 16,8-1-7-16,-7-3-3 0,2-12-4 15,1-6-3-15,1-7-9 0,-2-2 4 16,-5-6-3-16,-1 1 0 0,4-3 22 0,-3-5 61 16,2 0 45-16,-6-10 40 0,0 7-9 15,0-7-12-15,0 0-21 0,0 0-14 0,-17-42-20 16,10 9-10-16,-9-12-8 0,6-5-17 16,-7-3-7-16,7-1-13 0,0-4-4 15,4 1-8-15,-5-1-1 0,1 2-12 16,4 5-6-16,3-5-8 0,6 13 5 0,-3 7-5 15,0 1-7-15,3-2-4 0,-3 1 0 16,7 5-2-16,-1 5-6 0,-2 1-5 16,6 0-4-16,0 5 4 0,0 5-6 15,3 0-3-15,0 2-1 0,1 6-6 0,2 2 1 16,-2 5-4-16,-14 0 3 0,33 5 2 16,-17 0 0-16,5 7 1 0,-12 3 0 0,5 3 5 15,-4 2-6-15,-4 5 1 0,-1 0-19 16,-13 7-28-16,5 4-42 0,-10 8-46 15,-1-6-45-15,1 5-57 0,-7 1-54 0,-4-1-48 16,8-11-56-16,-4-7-60 0,10-3-111 16,-3-6-75-16,3-1 63 0,3-4-385 0,7 0-445 15</inkml:trace>
  <inkml:trace contextRef="#ctx0" brushRef="#br0" timeOffset="515.29">2382 13824 2989 0,'0'0'168'0,"8"-8"-5"0,-8 8-18 0,0 0-16 0,0 0-18 0,0 0-13 0,0 0-7 0,0 0-13 16,10 25-5-16,-4-8-10 0,0 2-5 16,5 13-5-16,-1 14 0 0,-7 7-9 0,3-2-6 15,2 5 4-15,5-1-2 16,-7-1 0-16,1-1-5 0,-3 0 0 0,2-11-4 15,1-6-2-15,-4-4-5 0,0-2 3 16,4-9-2-16,-4 0 1 0,1 0 5 16,-1-7 50-16,1 1 60 0,-1-5 56 0,-3-10 9 15,3 5-17-15,-3-5-18 0,0 0-14 16,0 0-19-16,-17-53-16 0,14 16-14 0,-4-13-12 16,1-3-10-16,-1-7-7 0,-3 1-5 15,3-1-10-15,-6 4-11 0,10-2-4 16,-8 4 0-16,11 12-12 0,-6-8-3 0,6 10 0 15,0 7-7-15,0 2 0 16,3 2-9-16,0 1-2 0,-3 9-1 0,4-6-10 16,3 5 4-16,0 2-1 0,-1 3-8 15,4 5 4-15,0-1-9 0,3 7-3 0,1 1-4 16,-14 3 7-16,0 0 3 0,33 7 6 16,-20 4-9-16,5 3-4 0,-2 7 9 15,1 1-5-15,-8-1 4 0,1 8 2 0,1 2-1 16,-8 1-3-16,0-2 4 0,-3 8-31 15,-3-4-49-15,3-3-45 0,-3-2-40 0,0-1-28 16,-2-3-40-16,2 0-51 16,0 0-57-16,-4-3-45 0,1-7-74 0,-4 2-87 0,0-3-94 15,3-3 56-15,-2 3-411 16,1-3-472-16</inkml:trace>
  <inkml:trace contextRef="#ctx0" brushRef="#br0" timeOffset="1181.43">2199 15712 2991 0,'0'-27'93'0,"4"2"11"0,0 2-11 0,-1 2-1 0,0 3-1 0,7 0-8 0,-4 0-6 15,2 4-3-15,-2-1-13 0,7 2-3 16,4 3-4-16,2 5-12 0,5-1 2 0,0 15-7 16,-1-1-4-16,4 11-2 15,6 12 1-15,0 9 6 0,-3 9 0 0,-10 1 5 16,3 1 5-16,-6 3 0 0,-7 3 0 16,-7 3 1-16,-9 0 5 0,-1-2 1 15,-6-8-3-15,-11-3 4 0,1-8 0 0,6-14 3 16,-6-7-6-16,3-12-2 0,-3-6-6 15,-7-7-2-15,0-14-7 0,-13-8-3 16,5-7-5-16,-1-2-3 0,12-9-6 0,0 0 1 16,11-2-4-16,-4-1-8 0,10-1-34 15,0-2-40-15,0 3-60 0,13 13-66 0,-3 2-48 16,7 4-71-16,3 2-86 0,10 7-176 16,-4-2 25-16,5 10 59 0,6 3-240 15,3-1-221-15</inkml:trace>
  <inkml:trace contextRef="#ctx0" brushRef="#br0" timeOffset="2932.3">5440 13655 2190 0,'-11'-5'66'0,"-2"-5"22"0,-1 0 8 16,-5 0-2-16,5 2 12 0,1-2 0 0,-4 3 5 0,1 2-18 16,-1-2-13-16,4 4-6 0,13 3-1 15,-33 3-13-15,33-3-9 0,-30 12 1 16,6 1-11-16,8 4-7 0,-1 5 3 0,0 5-6 16,7 7 9-16,0-1-10 0,7 3-9 15,0 3 5-15,3 15 7 0,3-9-7 0,4 6-6 16,2-1 1-16,-2-8 6 0,7-10-13 15,-1-2 9-15,0-3-7 0,0-4 3 16,-6-9-5-16,7 1 7 0,-1-2 5 0,-3-9 20 16,-10-4 6-16,16-4-7 0,-2-9 3 15,-1-3-1-15,0-9 5 0,1-9-1 0,-4-10-2 16,7-3 6-16,-11 5-1 0,-3 9 10 16,-3 2 0-16,0 3 4 0,4 1 3 15,-4 7-4-15,3 1-7 0,0 2-7 16,-3 3-12-16,3 3-9 0,2 4 5 15,-5 7-11-15,0 0 1 0,0 0 1 0,0 0-10 16,46 25-2-16,-32-7 2 0,2 7-5 16,14 10-3-16,-3 5 5 0,-4-1-1 0,0 3 3 15,0-5-5-15,1-8-1 0,-8-6-4 16,-2-4-1-16,-4-1 4 0,3-5 1 16,-6 2 4-16,6-5 18 0,-6-2 57 0,0-1 40 15,-7-7-16-15,0 0 0 16,0 0-7-16,13-25-14 0,-13 4-12 0,0 0-7 0,-4-8-3 15,4 3-10-15,-6-6-9 0,0-4-6 16,2 9-9-16,-3-3-29 0,0-2-42 16,7 7-37-16,-6 1-36 0,3 6-43 15,3 1-43-15,0 2-73 0,-4 3-79 16,4-1-72-16,4 6-25 0,2-4-97 0,1 4-53 16,3 3 66-16,-3-2-365 0,6 2-373 15</inkml:trace>
  <inkml:trace contextRef="#ctx0" brushRef="#br0" timeOffset="3504.51">6556 13787 2624 0,'3'-7'40'0,"-3"7"19"0,4-14 8 0,-4 14 8 0,-4-11 5 0,4 11 4 0,-6-15-2 0,0 8 3 0,-2-2-11 16,8 9 4-16,-13-12-10 0,7 8-1 0,6 4-16 16,-17-3 3-16,17 3-12 15,-27 7-13-15,4 3 4 0,3 2-4 0,3 1-2 16,-6 6 3-16,6 5 5 0,-6 1-17 0,3 15-2 16,3 4 2-16,-3 2-4 0,4-1 11 15,9-5-8-15,0-5-1 0,7-9-5 0,4 3 0 16,-1-2 7-16,4-2-6 15,-1-6 2-15,0-2-2 0,5-9 9 0,-1 0 1 16,3-8-1-16,-13 0-2 16,30-15 1-16,-10 3-3 0,-3-8 9 0,-1-5 9 0,1-3 18 15,-7 1 14-15,0-4 1 0,1 2 17 16,-5 7 6-16,-3 2 5 0,-3 2-2 16,3 3-7-16,1 2-14 0,-4 4-10 0,6-1-13 15,-6 10-5-15,0 0-3 0,0 0-3 16,0 0-5-16,30 36-5 0,-16-5-1 15,5 13-1-15,2 5-3 0,6-2-1 0,-7 3-2 16,2 0-2-16,5-4 0 0,3-5-3 16,-13-6-1-16,0-7 5 0,-4-6 0 15,0-1 8-15,1-4 50 0,-1-9 58 16,-3-8 8-16,-10 0-7 0,37-18-7 0,-21-4-25 16,8-19-12-16,-8-6-3 0,-2-6-15 15,-1 1-5-15,-2 4-4 0,1 1-11 0,-8 15-3 16,-1 2-11-16,0 10-42 0,-3 2-61 15,0 3-62-15,0 5-45 0,0 5-14 0,0 5-54 16,0 0-63-16,0 0-51 16,-6 30-54-16,6-8-52 0,-4 6-111 0,-2 10-42 15,-5 13 64-15,-2 5-383 0,7-1-409 16</inkml:trace>
  <inkml:trace contextRef="#ctx0" brushRef="#br0" timeOffset="3986.73">6036 15462 2770 0,'-17'4'84'0,"17"-4"23"0,0 0 0 15,-10 7-4-15,10-7-2 0,0 0-5 0,0 0-8 0,0 0-21 0,17-25 1 0,0 10-12 16,3 2-3-16,7-8-5 0,3 7 6 0,9-9-19 16,-2 2 3-16,-1 7-5 0,-6 2 3 15,0-1-6-15,-6 6-4 0,-4 2 6 16,3 2-16-16,1 1-1 0,-1 4 19 15,-3 9 6-15,3-1 15 0,4 6 17 0,-4 8 22 16,7 5 10-16,-3 9 18 0,0 5 4 16,-3 1 13-16,-8 6 8 0,-3 0 3 15,1 0 0-15,-11 3 3 0,3 2-16 0,1-3-14 16,0 1-11-16,-4-12-10 0,1-5-9 16,-4 2-10-16,3-8-3 0,-3-3-7 15,0-2-8-15,0-7-3 0,3 0-12 16,0-4-24-16,-6-6-52 0,3-4-71 15,0-4-58-15,0 0-70 0,0 0-88 0,0 0-89 0,0 0-91 16,-36-22-152-16,22 12 21 16,-2-5 61-16,-5 3-428 0,-6-8-466 0</inkml:trace>
  <inkml:trace contextRef="#ctx0" brushRef="#br0" timeOffset="4165.92">6316 16002 2867 0,'0'0'8'0,"0"0"22"0,0 0 6 16,0 0 5-16,0 0 2 0,20-29 9 15,0 5 2-15,7 2-3 0,6-7-4 0,8-4-2 16,1 3-2-16,-5 1 6 0,7 3 1 16,-4-2-12-16,-4 0 2 0,0 2-1 0,-9 8-15 15,-3 3-73-15,3-2-69 0,-4 4-67 16,-7 1-80-16,2-1-116 0,-9 2-95 16,4 2 51-16,-2-1-139 0,-11 4-66 15</inkml:trace>
  <inkml:trace contextRef="#ctx0" brushRef="#br0" timeOffset="4972.24">9733 13605 1753 0,'0'0'132'0,"-7"7"20"0,7-7-12 0,0 0-7 0,0 0-7 0,0 0-19 15,0 0-5-15,0 0-11 0,46-10-3 16,-22 8-15-16,9-3-1 0,1 5-13 0,2 0-8 16,5 5-1-16,2 4 1 0,10 9-6 15,-2 7-1-15,-5 3 3 0,-10 8 7 0,5 6 3 16,-15 2 1-16,1 6 7 0,-14 6 1 16,-3-5-2-16,0 5-7 0,-10-1 1 0,-3-3-3 15,-4-12-4-15,-6 6 23 16,3-14 5-16,-3-7 12 0,2-6 18 0,1-6 4 15,-3-2 0-15,3-10-9 0,10-1-8 16,-30-7-11-16,14-8-7 0,2-10-5 0,1-4-14 16,3-2 2-16,-1-16-10 0,5 0-9 15,6-9-1-15,3 1-6 0,8-2-4 16,5 0-2-16,1 1-6 0,10-12 1 0,-8 21-4 16,8-3-4-16,-3 10-12 0,2 1-24 15,-9 8-36-15,6 12-31 0,-6 2-41 16,3 6-74-16,3-3-76 0,-2 7-72 0,1 3-58 15,2 1-169-15,-4 1 43 0,4-1 58 16,-8 6-285-16,7-1-250 0</inkml:trace>
  <inkml:trace contextRef="#ctx0" brushRef="#br0" timeOffset="5649.1">10800 13708 2372 0,'0'0'152'0,"-11"-9"5"0,11 9-3 0,-6-16-14 0,6 5-17 0,3-2-14 0,0 1-13 0,0-2 1 16,14 1-18-16,1 2-4 0,1 4-4 15,1 5-23-15,4 2 8 0,9 8-11 0,13 6 0 16,1 9 5-16,0 6-5 15,-11 6-5-15,2 5-4 0,-13 10 0 0,-4 6 18 0,-4 1-4 16,-4 1-2-16,-7-1-2 16,-9-4-2-16,3 4 1 0,-3-14-7 0,3-14-1 15,-7-1 3-15,4-10 17 0,-3-1 5 16,-12-6-6-16,1-7-4 0,17-4-6 16,-30-7-8-16,14-7-1 0,-1-7-4 0,1-4 0 15,-1-4-2-15,1-13-10 0,-5 1 1 16,8-2-6-16,10 2 5 0,3 8 1 0,3-3-7 15,4-14-4-15,9 7 3 0,4-4-4 16,10 2-3-16,0 8-24 0,4-1-29 0,2 5-39 16,-9 8-65-16,0 3-72 0,-10 7-64 15,2 2-76-15,5 3-103 0,-7 3-86 16,-1 2 62-16,-2 2-314 0,-4 0-289 0</inkml:trace>
  <inkml:trace contextRef="#ctx0" brushRef="#br0" timeOffset="6647.55">11176 15398 2489 0,'0'0'148'0,"-6"-15"-1"0,6 15-10 0,0 0-17 0,-11-9-9 0,11 9-11 0,0 0-12 16,0 0-12-16,0 0-3 0,0 0-9 15,0 0-8-15,-33 13-2 0,33-13-4 0,-16 12-2 16,5-3-6-16,-2-1-9 0,4 3-3 15,-2-5-5-15,-5 1 4 0,-5 2-3 16,8-6 4-16,-4 3-9 0,17-6 2 16,-33 0-5-16,17-3-1 0,-1-3 1 15,0-3 1-15,4 2-12 0,-4-6 4 0,7-2-8 16,4-3 7-16,-7 1-2 0,8-1 7 16,-4-1-3-16,9-2-1 0,0 4-1 0,0-1-2 15,3-1 7-15,3 1-6 0,2 2 8 16,5-3-7-16,-7 4 1 0,8-1 0 15,-1 7 4-15,1 2-1 0,-1 1-3 0,4 1-1 16,-17 5 4-16,49 11 2 0,-25 1 24 16,19 16 11-16,-6 4 12 0,3 4 8 0,-10 10 12 15,10 12 6-15,-7 5 3 16,-9-11 0-16,-4 3 2 0,-1 0-12 0,-2-2-5 16,-4 1 0-16,-6-7-8 0,-3-5 1 0,-4-6-9 15,-4-7-1-15,-6-5-3 0,-3-2-5 16,-1-7-7-16,-5-2-2 0,-5-1-5 15,1-5-3-15,-4-4-24 0,0-3-37 16,-6 3-40-16,6-3-48 0,8 0-73 0,-8-3-87 16,10-1-80-16,-3-4-112 0,3-1-147 15,8-2 43-15,2-3 57 0,3 3-375 0,8-7-369 16</inkml:trace>
  <inkml:trace contextRef="#ctx0" brushRef="#br0" timeOffset="9449.93">2583 6750 2812 0,'-20'10'204'0,"10"-3"-1"0,0 1-1 0,3-4-7 0,7-4-11 0,0 0-11 0,0 0-12 0,0 0-11 0,0 0-19 0,50-18-13 15,10-1-9-15,30-12-6 0,13-2-12 16,1-1-3-16,-1-3-7 0,-6 5-10 16,3-1-6-16,-14 6-6 0,-5 2-7 15,-15 2 2-15,-9 9-6 0,0-4-4 0,-14 8-1 16,-13 0-13-16,-7 2-41 0,-3 4-44 16,0-5-56-16,-3 5-53 0,-1-1-74 0,-6 2-38 15,1 0-59-15,-5-1-109 0,-6 4-143 16,0 0 33-16,-17-21-363 0,4 11-398 15</inkml:trace>
  <inkml:trace contextRef="#ctx0" brushRef="#br0" timeOffset="9721.25">3303 6025 2800 0,'-17'-5'133'0,"4"2"-5"0,3 1-5 0,10 2-10 15,0 0-15-15,-13-8-3 0,13 8-13 16,0 0-3-16,0 0-8 0,0 0-6 0,53-3-13 15,-17 6 4-15,27 1-12 0,8 5-15 16,2 3 9-16,-3 3-4 0,13 7 1 16,-26 6-10-16,-3 3 5 0,-8 2-5 0,4 16 4 15,-20-5 8-15,-10 6 1 0,-10 6 9 16,-6-1-8-16,-8-1 2 0,-10 6-4 0,-12 11-2 16,-11-4 2-16,1-5-7 15,-4-1-3-15,13-16-37 0,-9-1-66 0,2-1-69 16,-3-4-63-16,1 4-71 0,-1-5-71 15,1-2-141-15,2-4-34 0,11-7 59 16,2-6-215-16,12-6-176 0</inkml:trace>
  <inkml:trace contextRef="#ctx0" brushRef="#br0" timeOffset="11186.05">16310 9182 2195 0,'-8'-20'214'0,"2"8"17"0,6-1-1 0,0 2-20 0,0 11-18 0,-6-8-19 0,6 8-14 0,0 0-19 0,0 0-15 0,0 0-12 16,0 0-10-16,6 32-8 0,0-13-11 15,5 13-4-15,2 17-1 0,4-2-5 0,3 0-9 16,-10 2-1-16,6 2-5 0,1-2-8 16,3-2-2-16,0-5-4 0,-7-6-6 15,1-10-8-15,-8-2-52 0,4-5-23 16,-10-5-63-16,0-5-90 0,0-9-50 16,0 0-49-16,0 0-62 0,-19-50-101 0,5 2-78 0,-2-13 58 15,-5-15-254-15,1-9-225 16</inkml:trace>
  <inkml:trace contextRef="#ctx0" brushRef="#br0" timeOffset="11715.94">16253 8775 1995 0,'0'0'-140'0,"0"0"14"0,0 0 15 16,27 32 19-16,-11-20 13 0,4 9 14 0,7-1 6 16,10 10 16-16,2-1 8 0,1 2 3 15,-2 1 9-15,1-2 13 0,-2 1 13 16,-1-6 6-16,-6-6 14 0,-3 1 6 0,0-8 16 15,-7 1 12-15,3-2 8 16,-3-10 4-16,0 2 1 0,3-7-7 0,7-2-6 16,-10-6 1-16,7-3-9 0,-6-8-1 15,-5-2-11-15,-2-2 3 0,-2-21-2 0,-2 5 2 16,-20-8 0-16,4 1 7 0,-8 0 6 16,8 8 15-16,-4 16 6 0,0 1 1 15,3 7-9-15,-3 4-12 0,4 6-6 0,-8 5-4 16,14 3-4-16,-23 12-5 0,9 9 2 15,1 7-3-15,3 1-4 0,-3 17 15 16,3 5 13-16,7 6 17 0,-1 4 14 0,-3 9 5 16,7 13 14-16,7 2 11 0,3 2-2 15,0-2-3-15,7 3-3 0,-1-5-4 0,8-1-4 16,-1-6-7-16,0-2-6 0,4-5-3 16,-13-12-6-16,5-7-4 0,-5 0-4 15,-1-8 0-15,-10-10 10 0,-3-6 6 16,0-1 7-16,-3-1 3 0,-7-6-11 0,-4 1-1 15,1-6-10-15,-4-4-6 0,1 0-9 16,-4-8 0-16,-3-1-6 0,6 0-8 0,-6-4-5 16,-1-4 1-16,1-5-9 0,0-5 0 15,-1-3-6-15,8-4-5 0,-1-4-4 0,7 0-10 16,4 0 7-16,-5-5-9 0,11 7-13 16,11-8-30-16,-5-11-28 0,21 4-38 15,6 1-53-15,7-1-77 0,-7 1-73 0,24-7-53 16,-14 11-77-16,1-1-153 15,-1 2 28-15,4 3 61 0,-1 0-283 0,11-9-271 16</inkml:trace>
  <inkml:trace contextRef="#ctx0" brushRef="#br0" timeOffset="11983.26">17606 8725 2368 0,'-7'-28'104'0,"1"7"36"0,-1 2 20 0,-3 5 11 0,7 3 18 0,-7 1 1 0,3 0-10 0,7 10-21 0,-13-7-14 15,13 7-17-15,0 0-9 0,-30 32-11 16,0 11-11-16,7 12-7 0,-1 15-6 0,8 12-2 16,5 7 12-16,5 11 2 0,-1 11 9 15,11 3 11-15,2 0-3 0,0 1-7 0,5-2-3 16,19 19-15-16,-11-31-1 16,15-1-11-16,-4-7-3 0,7-5 0 0,0-11-13 15,-1-4 1-15,-9-23-6 0,3-6-26 0,-3-8-36 16,0-14-36-16,-5-5-50 0,8-9-66 15,-6-2-76-15,-4-12-73 0,7-2-67 0,-8-3-56 16,8-10-115-16,-7 2-29 0,0-6 64 16,-3 0-362-16,-4-6-356 0</inkml:trace>
  <inkml:trace contextRef="#ctx0" brushRef="#br0" timeOffset="12367.61">18233 8935 2666 0,'-3'-17'126'0,"-1"0"15"16,1 9 42-16,3 0 21 0,0 8 5 15,0-13-9-15,0 13-19 0,-11-7-23 0,11 7-14 16,0 0-16-16,-9 25-10 0,2-5-11 16,4 13-12-16,-11 17-6 0,8 8-8 15,-1 9-14-15,4 16-5 0,3 6 3 0,3-4-7 16,4 0-9-16,2-1-7 0,5-3 5 16,-1-5-12-16,4-17 0 0,-4-1-1 15,4-8 0-15,7-9-6 0,-11-6-1 0,4-7 3 16,-11-7-14-16,4-7-29 0,0-3-51 15,0-10-83-15,0-1-92 0,-10 0-94 16,20-18-99-16,-7 7-192 0,1-11 50 0,-4-2 53 16,0-2-334-16,10-16-338 0</inkml:trace>
  <inkml:trace contextRef="#ctx0" brushRef="#br0" timeOffset="14308.27">18936 9412 2441 0,'-3'-12'-41'0,"0"-3"34"0,-8 5 18 0,1-5 19 0,1 5 18 0,-2-3 12 0,-2 1 9 16,-1 5 2-16,5-6 0 0,-1 5-10 0,-1 1-5 15,2 2-6-15,-1 2-12 0,10 3 1 16,0 0-5-16,-27 8-10 0,14-1 5 0,-1 6-8 16,1 2-6-16,3 7 2 0,-3 6 3 15,-4 15 0-15,7-6-4 0,0 1-3 16,4 9-4-16,-5-11 3 0,8 3-4 0,0-4 5 15,-4-9-3-15,7-1-2 0,0-1 4 16,-3-6-4-16,6-1 2 0,4-1 3 0,-7 1-2 16,0-9 13-16,3 6 24 0,0-11 7 15,-3-3-1-15,0 0 0 0,0 0-6 16,0 0 3-16,37-28 3 0,-27 7 0 16,3-5-6-16,4-2 8 0,-7-2-3 0,7-12 5 0,-7 9-2 15,0 8 7-15,0 5 0 16,-3-1 10-16,-1 7-12 0,-3 2-2 0,1 1-7 15,2 1-9-15,-6 10-5 0,0 0-5 16,0 0-2-16,0 0-4 0,20 22 3 16,-7 2-12-16,-5 8 0 0,1 15 0 0,9 6 4 15,1 4 2-15,1 12 1 0,1 5 7 16,4-5-2-16,-4 2 1 0,2-17 4 16,-10 2-2-16,14-12-4 0,-10 2-2 15,-1-17-2-15,-6-4 6 0,-3-1 1 0,6-10 37 0,-6-3 60 16,3-7 16-16,-10-4-15 15,27-15-8-15,-14-8-13 0,11-17-4 0,-8-7-11 16,-2-6-10-16,-8 2-8 0,1-5-9 16,-1 3-13-16,-3 1 1 0,-3 13-19 0,5 3-42 15,-2 4-39-15,-6 1-38 0,6 13-48 16,-3-1-64-16,3 5-96 0,0-3-75 16,0 9-38-16,4-3-30 0,-1 4-93 0,8 0-69 15,-1-4 54-15,1 4-373 0,2 0-397 16</inkml:trace>
  <inkml:trace contextRef="#ctx0" brushRef="#br0" timeOffset="14848.21">19869 9393 2665 0,'7'-17'1'0,"-7"3"32"0,0-1 17 0,-7 3 13 0,1-4 16 0,-4 7-8 0,0-1 5 0,0 3-14 0,0-4-3 16,-4 4-17-16,1 1 1 0,13 6-7 15,-30 0 1-15,30 0-4 0,-30 11-5 16,10 3 1-16,-4 2-11 0,8 9-3 0,-4 0-1 16,-4 12-4-16,5 9 2 0,5-13-2 15,4 1 6-15,7 0-5 0,0-2 7 0,0-7-7 16,6 0 0-16,0-1 0 16,-3-5 1-16,0 2-5 0,3-10 7 0,4 3 4 15,4-11 7-15,-11-3 0 0,22 0 6 16,-22 0-8-16,30-18 0 0,-16-2 5 0,2 0 21 15,1-5 3-15,-4-5 7 0,1 1 3 16,-7 4 5-16,2-1 5 0,-6 6 9 16,5 2 5-16,-2 3-6 0,-2 3-12 0,-1 2-6 15,-3 10-8-15,3-6-5 0,-3 6-9 16,0 0 1-16,14 25-5 0,-8 0-5 16,4 7 1-16,4 18 2 0,-4 6-10 15,6 2 7-15,4 12 1 0,-10-11 9 0,10 15 5 0,-3-2 11 16,-4-18 6-16,4 3-4 0,-4-7 1 15,0-4 2-15,1-9-2 0,-1-12-5 16,-7 0-1-16,2-8 13 0,-2 0 33 16,4-9 43-16,-4-2 7 0,-6-6-5 0,0 0-13 15,0 0-9-15,41-25-13 0,-28 5-11 16,-7-2-10-16,5-9-8 0,-1-2-3 16,-1-11-18-16,2-6-27 0,-1 0-63 0,-4 0-64 15,5 8-54-15,-1-5-50 0,-1 11-64 16,-6 5-62-16,5 5-42 0,-5 1-34 15,0 0-36-15,1 7-75 0,2 4-113 16,-3-3 61-16,4 3-431 0,0 3-471 0</inkml:trace>
  <inkml:trace contextRef="#ctx0" brushRef="#br0" timeOffset="15098.58">20549 9368 2989 0,'0'0'85'0,"0"0"14"0,0 0 5 0,0 0 9 0,0 0-6 0,0 0-3 0,17-6-10 16,-17 6-11-16,16-7-6 0,-2 2-7 15,-4-1-6-15,10 5-10 0,0-7-9 0,-3 5-1 16,6-4-5-16,0 0 1 0,-3 1-7 16,1 1 4-16,-2-1-13 0,1 2 0 15,1 0-3-15,-8 4-50 0,1-6-70 16,-2 1-90-16,-2-1-100 0,1 2-87 0,-5 0-172 15,1-2 45-15,-7 6-285 0,3-12-277 16</inkml:trace>
  <inkml:trace contextRef="#ctx0" brushRef="#br0" timeOffset="15333.4">20579 8976 2417 0,'0'0'105'0,"-16"-7"-7"0,16 7-10 16,0 0-12-16,0 0-3 0,0 0-6 15,0 0 7-15,-11 24 1 0,11-7 14 0,11 3 10 16,-4 1 11-16,-1 13-1 0,8 11-3 16,-8-7 2-16,1-6 13 0,-1 18-10 15,5-7-13-15,2 1-4 0,-3 4-9 0,-4-8-7 16,1-14-4-16,0 5-8 0,-1-6-3 16,4-2-6-16,-3-2-4 0,0-4-14 0,-1 0-42 15,-2-5-58-15,2-2-109 0,-2-7-92 16,-4-3-87-16,0 0-143 0,0 0-56 15,0 0 55-15,23-20-274 0,-16 10-257 16</inkml:trace>
  <inkml:trace contextRef="#ctx0" brushRef="#br0" timeOffset="16415.21">21243 9075 2407 0,'0'0'160'0,"-11"-6"-6"0,11 6-2 15,0 0-13-15,-13-7-7 0,13 7-11 0,0 0-11 0,0 0-13 0,0 0-8 16,-12 20-1-16,7-8 3 0,5 12 3 0,-6 1 8 15,9 12 5-15,-6 15 3 0,3-8-3 16,0 15-3-16,3-1 0 0,5-1-7 16,-5 0-3-16,3-2-4 0,-3 1 4 0,7-9-11 15,-10-11-10-15,3-2-3 0,5-9-7 16,2-5-11-16,-7-3 7 0,0 1-5 16,0-7 18-16,-3 3 34 0,0-14 13 0,3 10-5 15,-3-10-7-15,0 0-12 0,0 0-8 16,0 0-14-16,-6-57-5 0,6 29-8 15,0-11-8-15,-10-11 0 0,4-1-11 0,-5-2-7 16,1 6 7-16,7 2-12 0,3 8-2 16,-3-5-3-16,0-9-3 0,3 11-2 0,3-1-8 15,-3 4 6-15,6-1 1 0,1 1-7 16,-1-8 13-16,8 8-19 0,-4 9-5 16,4 0 3-16,-8 9-2 0,7-5-6 0,-5 10-4 15,1 2 8-15,4 5-8 0,-6 4 4 16,3 3-2-16,-10 0-2 0,20 7 2 0,-10 3 0 15,0 2 1-15,-3 4 6 0,-7 0-9 16,0 8-17-16,-4 1-23 0,4-6-38 16,-3 6-30-16,-7 7-26 0,7-1-45 15,-8-3-58-15,-5 2-56 0,2-2-57 0,-2-6-60 16,2-2-66-16,-2-5-146 0,-1 0 61 16,8-4-427-16,-1 0-474 0</inkml:trace>
  <inkml:trace contextRef="#ctx0" brushRef="#br0" timeOffset="16933.08">21572 9097 2974 0,'8'-12'69'0,"1"2"2"0,-5 3 2 0,-4 7-14 0,0 0-13 0,0 0 15 0,6-6-10 0,-6 6 17 0,0 0 2 15,20 31 4-15,-13-6 12 0,4 1-2 0,-2 6 1 16,4 18 9-16,-2 9 0 0,-5-4 7 15,-2 2 5-15,2 3-7 0,4-5-6 16,0 1-7-16,0-6-1 0,-4 0-7 0,5-13-5 16,-8-5-5-16,4-7-6 0,-1-2-8 15,-3-7 5-15,1 2 14 0,3-2 35 0,-7-7 28 16,0-9-3-16,3 7-10 0,-3-7-7 16,0 0-10-16,0 0-8 0,4-50-25 0,-8 18-9 15,1-5-2-15,-8-20-4 16,5 0-9-16,0-4-7 0,-1 4 6 0,-4 0-15 15,5 4 0-15,0 3-8 16,2 7-4-16,4 8 2 0,0-1-9 0,0 7 5 16,0-3-2-16,7-1-3 0,-1 1-8 0,5 0-3 15,8-10 5-15,2 6 0 0,2 8 0 16,-3 6-5-16,-7 4-6 0,7 3 2 0,0 2-5 16,0 6 5-16,0 5-1 0,-3 2 0 15,2 5 0-15,-2 5 18 0,-4 2-21 0,4 8 3 16,-4-1-3-16,-5 6 7 15,-5 6-2-15,-3 2 3 0,0 2-1 0,-3 0-5 16,-8-2-23-16,-5 9-18 0,2-8-33 16,1-6-27-16,-1 1-25 0,-2-4-34 0,3-1-32 15,-7-5-50-15,-4-1-37 0,4 2-35 16,-3-5-31-16,6-2-31 0,-2-4-39 0,2 2-117 16,4-4-11-16,-1-1 59 0,4 1-276 15,4-2-253-15</inkml:trace>
  <inkml:trace contextRef="#ctx0" brushRef="#br0" timeOffset="18514.87">22513 8687 2286 0,'3'-18'70'0,"-3"18"18"0,0-12 24 16,0 12 20-16,3-13 18 0,-3 13 7 0,0 0-5 0,0-12-9 0,0 12-10 0,0 0-13 15,0 0-19-15,0 0-5 0,0 0-4 0,0 0-2 16,34 30 5-16,-17-5 8 0,6 18 13 16,7 2 8-16,-4 5 18 0,4 12 0 15,-13-6-6-15,7 1 5 0,-11 0-14 0,1 4-5 16,-2 14-3-16,-2-17-9 0,-7 3-8 16,5 3-8-16,-5-3-3 0,-9 2-18 0,1-8 1 15,-1 0-9-15,-4-8-1 0,4-7-12 16,-2-11-4-16,2 5-3 0,-4-12-7 0,1-3-22 15,1-2-26-15,-2-3-38 0,1-2-46 16,2-5-46-16,0 1-57 0,0-8-72 0,7 0-76 16,0 0-72-16,-16-16-90 15,16 3-121-15,3-10 59 0,7-2-430 0,3-20-475 16</inkml:trace>
  <inkml:trace contextRef="#ctx0" brushRef="#br0" timeOffset="18868.03">23229 8860 2955 0,'11'-17'25'16,"-1"0"5"-16,-4 9 11 0,-3-3 20 0,0 4 6 15,-3 7-6-15,4-7 6 0,-4 7-14 16,0 0-7-16,0 0-10 0,0 0 7 16,0 0-5-16,0 0-2 0,-16 47-1 0,6-25-8 0,-4 9 20 15,-2 11 2-15,-4-2 3 0,-1 7 1 16,5 0 7-16,5 2 6 0,2-16 8 15,-4 16 0-15,5-14 1 0,2-2-5 16,-1 0 0-16,4-2 1 0,3-12-7 0,3 2 7 16,-3 0 4-16,0-4 12 0,13-2 15 15,-2 3 3-15,2-10-1 0,4 1-1 16,2 0-10-16,5-3-8 0,-4 1-3 0,4-2-9 16,6 1-10-16,0-5-1 0,0 2-11 15,3 0-4-15,-3 2-6 0,0 0-16 16,0-3-42-16,-1 5-42 0,-2 0-52 0,-7-1-71 15,4 2-80-15,-5-5-63 0,-1-2-73 16,-1 2-65-16,-1-3-123 0,-3-3 37 0,1 2-391 16,-2-7-419-16</inkml:trace>
  <inkml:trace contextRef="#ctx0" brushRef="#br0" timeOffset="19123.98">23869 8630 2888 0,'-6'-20'127'16,"0"3"17"-16,-5 6 9 0,4-2 0 16,4 6-14-16,3 7-19 0,-13-5-7 15,13 5-14-15,-27 18-3 0,10 7-13 16,-6 12-6-16,7 19-7 0,2 1-5 0,7 25-4 16,4 4-5-16,3 3-2 0,7 4-2 15,6 0-3-15,10 1 0 0,4 1-4 0,20-9-4 16,-7-4-1-16,-1-6-2 0,5-5-1 15,2-8-3-15,2-8-8 0,-9-20-44 0,-5-9-65 16,-8-8-79-16,4-11-93 0,-3-1-88 16,-10-12-126-16,-1-1-96 0,2-5 65 15,-2-5-355-15,1-8-340 0</inkml:trace>
  <inkml:trace contextRef="#ctx0" brushRef="#br0" timeOffset="20132.02">24663 8868 2535 0,'0'-17'50'0,"0"9"27"0,3-9 25 0,-3 9 14 0,0 8 20 0,0-18 10 0,0 18-5 0,0-15-14 16,0 15-11-16,0-9-10 0,0 9-15 0,0 0-2 15,0 0-12-15,0 0-8 16,7 56 2-16,2-20 3 0,8 8-2 0,1 9 1 0,-2 0-3 15,1 4 1-15,2 0 1 16,5-4-1-16,-7 5-2 0,2-7-4 0,-2-2-3 16,0 1-9-16,3-11-5 0,0-9-3 15,-10-5-5-15,3-5 2 0,-10-2-6 16,1-8 7-16,3-1 18 0,-1-2-3 0,-6-7 3 16,0 0 5-16,0 0-8 0,17-26-9 15,-17 11-4-15,-7-10 1 0,7-9-3 0,-3 1-8 16,-4-25 5-16,-3 3-10 0,10-3-6 15,-3 1-6-15,-1-1-2 0,4 1 1 0,0 1-1 16,4 5-6-16,-1 8 1 0,10-6 3 16,-6 8-3-16,0 6-1 0,0 4-5 15,2 2 1-15,1 7 1 0,-2-3-5 16,-2 4-3-16,0 6 3 0,-2 1-4 0,2 1-5 16,2 5 6-16,-5 5-2 0,-3 3-2 15,0 0 4-15,0 0-4 0,13 28 3 16,-13-7 2-16,-4 5-1 0,1 6-9 0,-17 11-23 15,7 3-27-15,-1-11-31 0,8-3-46 16,-7-4-61-16,-1 5-62 0,7-11-49 0,-2-2-60 16,2-4-65-16,0 1-147 0,4 0 37 15,3-8-396-15,0 4-418 0</inkml:trace>
  <inkml:trace contextRef="#ctx0" brushRef="#br0" timeOffset="20590.9">25336 8937 2774 0,'20'-19'40'0,"-6"2"7"0,-5 9 10 0,1-3-1 0,-6 5 0 0,-4 6-2 0,0 0-5 0,0 0 8 0,0 0 21 15,26 24 13-15,-18-5 4 0,1 9 2 0,4 1 2 16,1 21-1-16,5 0-1 0,-1 0-6 16,-1 9-6-16,2-4-7 0,-5-1-6 0,2 2-3 15,-2-6-7-15,-1 1-5 0,-7-8-4 16,1-11-4-16,0 2-4 0,0-12-5 0,2 1 5 15,-2-3 16-15,-3-5 51 16,-1-5 8-16,-3-10-9 0,0 0-11 0,0 0-8 16,0 0-15-16,-10-49-3 0,3 20-6 15,1-6-9-15,-12-20-5 0,6-2-6 16,-6-13-3-16,2-3 1 0,-4 3-6 0,7 15 0 16,-4-2-1-16,7 0-3 0,4 7-3 15,3 1 5-15,3 15-10 0,3-7-1 0,0 7-7 16,4 0 14-16,-1 2-19 0,0 3 1 15,5 7-5-15,-1-2-1 0,-1 5-7 0,2 4 5 16,2 5-5-16,-3 3 2 16,4 7 1-16,-2 0-1 0,6 7 3 0,-2 3-5 15,1 10 5-15,-4 7-2 0,-3 6-7 16,-6 2 0-16,-1 5 3 0,-3-4 3 0,-10 18-1 16,0-2 0-16,3-8-11 0,-9 2-27 15,-1-3-32-15,0-8-33 0,4-9-47 16,-4-1-61-16,7-7-74 0,-3 0-76 0,-4-4-80 15,7-3-104-15,4-4-64 0,-2 0 57 16,2 2-399-16,6-9-427 0</inkml:trace>
  <inkml:trace contextRef="#ctx0" brushRef="#br0" timeOffset="20935.16">26342 9169 2894 0,'0'0'116'0,"0"0"-13"0,0 0-7 0,0 0-9 0,0 0-13 0,0 0-3 0,34-12 3 0,-17 5 3 16,6-6 1-16,11 1 3 0,-8-6-3 16,4 4-8-16,1 3-3 0,2-3-4 0,0 1-9 15,-6 2-3-15,-5 4-8 0,-1 0-1 16,2 2-9-16,-7-2-66 0,5 4-77 0,-12 0-61 16,5 1-58-16,-4 2-69 0,-10 0-93 15,6-9-121-15,-6 9 33 0,0 0-211 16,-16-14-185-16</inkml:trace>
  <inkml:trace contextRef="#ctx0" brushRef="#br0" timeOffset="21135.81">26440 8787 2155 0,'-11'-11'140'0,"2"4"10"15,2 3 13-15,7 4-7 0,-10-10-19 16,10 10-3-16,0 0-19 0,0 0-10 16,0 0-13-16,0 0-9 0,-13 32-5 15,13-9 2-15,0 2-4 0,3 15-5 0,0 10 0 16,4 1-10-16,0 5-3 0,3-3-4 15,-1 5-1-15,8-7-3 0,-7 6-5 0,3 2-53 16,4-9-90-16,7-3-87 0,-8-10-71 16,4-6-87-16,-4-12-140 0,5-3-4 15,2-7 48-15,1-3-183 0,3-9-120 16</inkml:trace>
  <inkml:trace contextRef="#ctx0" brushRef="#br0" timeOffset="21618.9">27280 9069 1930 0,'3'-34'93'0,"0"-1"-9"16,-6 4-7-16,0 5-15 0,-1-7 0 16,-3 8-9-16,-3 2-7 0,1 4-3 0,-5 1-4 15,1 11-2-15,0-1-7 0,-1 5-1 16,14 3-2-16,-33 11-5 0,12-3 0 0,-1 16-6 16,-5 11 2-16,4-1 3 0,-4 7-7 15,14 4 0-15,2-7 6 0,-2 6-10 16,7-5 9-16,-2-8 9 0,2-1-2 15,3-5 8-15,6 0 5 0,-3-5 15 0,6-9 31 16,2-4-2-16,5-2 1 0,-13-5-8 16,30-8-10-16,-13-4 0 0,5-11 2 15,2 1 9-15,-10-3 4 0,5-5 4 0,-8 2-2 16,-1-4 3-16,-1 7 3 0,2 5 5 16,-8 2-4-16,4 3-7 0,-4 5-18 15,3 5-2-15,-6 5-6 0,0 0-4 16,0 0-5-16,14 40-5 0,-4-7 0 0,-4 19 11 15,4 6 15-15,1 20 12 0,-2 1 15 16,15-1 3-16,-4-2 7 0,0-2-8 0,6-6 3 16,-8-18-8-16,1-3 3 0,-5-12 2 15,-1-10 6-15,-4-6 41 0,2-6 27 16,2-5 1-16,-2-8-13 0,-11 0-19 16,22-18-13-16,-11-3-11 0,2-11-26 0,0-12-3 0,7-6-9 15,-6 0-17-15,-1 0-30 16,0 0-46-16,-3 0-62 0,0 12-63 0,-7 11-48 15,7 2-55-15,-3 0-77 0,0 2-69 16,-1 4-55-16,1 1-42 0,3 0-64 0,3-2-82 16,4-5 42-16,6 3-451 15,7-11-514-15</inkml:trace>
  <inkml:trace contextRef="#ctx0" brushRef="#br0" timeOffset="22118.04">28039 8901 2994 0,'17'-25'-34'0,"-4"6"25"0,1-3 15 0,-4-1 11 0,4 4 6 0,-8-5 7 0,-3 6 2 0,-3-1-1 0,3-1-4 15,-6 2-1-15,0 6 0 16,-8-2 1-16,-2 3 2 0,1 4-7 0,-6 4-4 16,-2 3 1-16,1 4-6 0,-5 7 4 15,1 3-10-15,0 10 4 0,-7 11-2 0,3 2 7 16,0 6-8-16,7 2 1 0,1 5 0 16,-2 2 5-16,7 4-6 15,8 1 4-15,3 0 1 0,3-14 0 0,3-6 0 16,3 1 7-16,2-12 0 0,5-2 23 0,-4-6 16 15,9-6 8-15,-1-7-3 0,2-5-1 16,8-13-5-16,0-2-8 0,6-17-3 16,0-8-5-16,0-5-2 0,1-19 11 0,-14 14 8 15,-1-1 3-15,2-5 10 16,-7 12 7-16,-5 6 5 0,-2 11-1 0,-1 7-4 16,2 2-10-16,-2 6-9 0,-3 3-11 0,-3 9 0 15,0 0-4-15,0 0-5 0,13 49-2 16,-10-14-5-16,8 15 1 0,-1 8-2 0,-1 0 8 15,9 17 8-15,2-1 3 0,-4-5 3 16,-6-8 3-16,7-6 6 0,0-5 4 16,-4-3-6-16,0-11-2 0,-3-11 11 0,0-8 20 15,0-5 18-15,0-8-1 0,7-4-7 16,-17 0-1-16,33-25-14 0,-16 0-7 0,7-11-7 16,-2-7-15-16,2-3-3 15,-7 5-5-15,10-9-2 0,-8 5-41 0,-2-1-57 16,-4 2-47-16,-2 6-53 0,-2 11-62 15,-5 2-87-15,-1 2-62 0,0 4-78 0,0 1-93 16,-3-2-125-16,3 8 64 0,1-6-478 16,3 5-543-16</inkml:trace>
  <inkml:trace contextRef="#ctx0" brushRef="#br0" timeOffset="22423.35">28980 8143 3245 0,'0'0'77'0,"3"-11"-6"0,-3 11-5 0,0 0-10 0,44 25 1 0,-22-6-8 0,8 23-2 15,-3 2-2-15,6 19-4 0,-6-1 7 16,6 8 13-16,-6 5 12 0,-3 0-2 15,-2 0-8-15,2-2-2 0,-7-3-2 16,-11-8-3-16,1 1-4 0,-10-3-2 0,3-8-6 16,-7 1-7-16,-2-6-35 0,-5-9-53 15,1-13-54-15,-4 1-68 0,1-8-63 16,-2 0-69-16,-8 0-73 0,6-5-116 0,3-6 11 16,-6 3-268-16,0-2-240 0</inkml:trace>
  <inkml:trace contextRef="#ctx0" brushRef="#br0" timeOffset="23291.98">30186 8469 2258 0,'3'-7'85'0,"-3"7"9"0,0-12 14 0,0 12-21 0,-3-13 13 0,3 13-19 0,-6-7 3 0,6 7-7 0,-13-11 1 16,-1 7-11-16,14 4 3 0,-16-10-1 16,2 5 19-16,1-2 12 0,-1 7 17 15,-2-8 9-15,-1-1 16 0,-4 5 9 16,-1-6 4-16,1 5 4 0,-2-8 3 16,0 1 7-16,3-1-15 0,-7-5-14 15,4-1-9-15,0-3-13 0,6-1-13 0,7 1-14 16,-1-8-3-16,5 5-16 0,9-3-2 0,4-4-4 15,13-13-13-15,4 8-1 0,6-5-9 16,-7 18-3-16,-3 4-3 0,0-1-13 0,-4 10-4 16,-2-3-8-16,-1 10-4 0,4 2 2 15,-17 2 5-15,27 13-12 0,-18 1 5 16,1 15 0-16,1 4-1 0,-11 8 4 16,3 18-5-16,-3 4 1 0,-3 5 4 15,0 0-10-15,-8 8 12 0,4 5 0 0,-2 1-5 16,-5-4-2-16,4-19-1 0,4 2 5 15,-1-6-1-15,3-5-2 0,1-10 5 0,3-5-4 16,3-10 5-16,-3-3-4 0,4-4-2 16,0 0 4-16,5-4-3 0,1-3 1 15,7-7-40-15,-4-1-60 0,10-3-72 0,4-6-109 16,3-1-128-16,16-12-159 0,-2-5-130 16,3-2 63-16,3-5-515 0,-4 1-609 15</inkml:trace>
  <inkml:trace contextRef="#ctx0" brushRef="#br0" timeOffset="23753.16">30773 8450 3305 0,'-13'-6'-46'0,"13"6"5"0,0 0 4 0,0 0 5 0,-34 0 6 0,34 0 10 0,-20 3 32 0,20-3 9 0,-20 3 11 15,20-3 22-15,-23 0 11 0,23 0 21 16,-23 0 9-16,23 0 9 0,-24-7-4 15,11-1 4-15,-4-2 2 0,4 3 0 16,-4-10 0-16,1 3 0 0,-1-4-3 0,1-1-8 16,5-5-10-16,1 5-5 0,-4-12-9 15,8 6-8-15,3-8-6 0,-1 8-7 0,4-13-4 16,4 2-4-16,5-8-7 16,5-5-5-16,-1 16-2 0,-2 1-3 0,2 6-1 15,-4 2-7-15,5 6-6 0,-1 0-2 16,-2 3-2-16,2 5-2 0,0 3-5 0,1 7 1 15,-14 0-2-15,30 10-3 0,-17 6 5 16,0 12 2-16,0 3-6 0,-2 16 2 16,2 10-1-16,-3 4 2 0,0 14-1 15,-3-11-3-15,-4 4 3 0,-3 0 2 16,3-4-1-16,-3 4 1 0,3-6 0 0,4-5 0 0,0-4-4 16,0-10 4-16,-4-11-2 15,0-7 2-15,0-3 3 0,4-1 0 0,0-6 11 16,3-5 0-16,0-3 1 0,4-4-1 15,-14-3 1-15,33-6-4 0,-14-1-38 16,1-5-77-16,4-12-107 0,-5 5-107 0,-5-8-132 16,2-2-216-16,-2 0 59 0,-4-6 71 15,0-1-337-15,-6 3-351 0</inkml:trace>
  <inkml:trace contextRef="#ctx0" brushRef="#br0" timeOffset="24139.1">29903 6903 2640 0,'-3'-13'110'0,"-1"2"5"0,1 4 7 0,3 7-16 0,-3-12-10 0,3 12-6 0,0 0-5 0,0 0-15 0,0 0-3 0,0 0-11 16,0 0 9-16,0 0 5 15,16 40 9-15,-2-11 6 0,5 14 6 0,2 4 6 0,-2 3 11 16,5 0-6-16,-4-2-8 16,-1 0 0-16,-2-2-6 0,1-3-4 0,-2-7-7 15,-2-9 0-15,-8-4-10 0,4-3-4 16,-4-5 3-16,5 0-14 0,-5-2 1 15,-2-5 2-15,-1 6 1 0,-3-14-8 0,6 11 0 16,-3-5-32-16,-3-6-64 0,0 0-120 16,0 0-115-16,0 0-117 0,0 0-162 15,-36-23-54-15,20 14 57 0,-1 2-345 16,1-2-384-16</inkml:trace>
  <inkml:trace contextRef="#ctx0" brushRef="#br0" timeOffset="24415.6">29707 7394 2733 0,'0'0'68'0,"0"0"-10"0,0 0-10 16,-11 6-9-16,11-6 3 0,0 0-1 0,20 25-8 15,-10-14-1-15,10 6 2 0,1-5 15 16,9 5 3-16,-5-5 8 0,13 4 3 16,-5-4-4-16,4-5 15 0,-4-1 23 15,-3-1 0-15,0-5 7 0,3-4 6 0,4-3-6 16,-4-3 0-16,11-9-8 0,-4-9-9 15,-4-2-6-15,-6-8-10 0,0 1-4 0,-6-5-8 16,-5-1-3-16,-5 11-7 16,-4 1-6-16,-4 12-17 0,1 1-46 0,-3 3-54 15,-4 2-58-15,0 13-41 0,-4-10-48 16,4 10-56-16,0 0-75 0,0 0-123 0,0 0-55 16,0 0 44-16,0 0-193 0,7 42-174 15</inkml:trace>
  <inkml:trace contextRef="#ctx0" brushRef="#br0" timeOffset="25583.73">30029 9315 2092 0,'0'0'97'0,"-20"3"-5"0,20-3-7 0,0 0-15 0,-16 1 0 0,16-1-6 0,0 0-5 0,0 0-3 15,0 0 4-15,0 0 12 0,0 0 9 0,0 0-5 16,70 6 5-16,-37-12 4 0,11-1-2 16,-4-5 5-16,13-1-6 0,4-6-5 0,-4 1-2 15,0-2 2-15,-7 0 5 0,1-3 0 16,-10 8-7-16,7-7-2 0,-14 4-3 16,0 4-10-16,-7-4-3 0,-3 8-6 0,-7-4-3 15,4 6 2-15,-7 2 1 16,0-1-3-16,0-1-1 0,-4 4 5 0,4-4-2 15,-10 8-3-15,17-9 1 0,-10 5-5 16,-7 4-2-16,0 0-4 0,10-7-3 16,-10 7-5-16,0 0 1 0,0 0-7 0,0 0-3 15,0 0 0-15,-34 20-2 0,18-11-2 16,-4 7 0-16,-7-1-4 0,-3 0 1 0,0 0-1 16,0-1-2-16,-16 10-1 0,9-7-1 15,4-5 3-15,0 1-4 16,-1 2 0-16,0-3 0 0,1 1-1 0,3-1 0 15,-3 1-2-15,6-3 2 0,7-1 1 16,0-2-6-16,4 2-1 0,-1-1 2 0,4-4-2 16,-1 0 4-16,4 5 1 0,10-9-3 15,-14 5 1-15,14-5 5 0,-9 3 1 16,9-3-1-16,0 0 2 0,0 0 1 0,0 0-3 16,53-13 10-16,-26 2-9 0,10 2 0 15,-4-1 3-15,7-3 2 0,10-6-2 0,0-2-1 16,-4 0 3-16,5 0-2 0,-5-2-1 15,1-2 0-15,-10 5-2 16,-7 2 3-16,-4 6-5 0,-6-1 1 0,-3 4 1 16,-1-1-6-16,-5 3 4 0,2 1 0 15,-3 1-1-15,0-1-2 0,-10 6-3 0,13-8-10 16,-13 8-24-16,14-8-20 0,-14 8-27 16,0 0-31-16,0 0-43 0,0 0-38 15,0 0-33-15,0 0-51 0,0 0-56 0,0 0-49 16,0 0-118-16,0 0-33 0,0 0 51 15,-33 25-194-15,33-25-170 0</inkml:trace>
  <inkml:trace contextRef="#ctx0" brushRef="#br0" timeOffset="28699.04">31633 8100 1957 0,'-4'-15'1'0,"1"2"25"0,0 1 18 0,0 2 18 0,3 10 23 0,-8-14 19 16,8 14 7-16,-3-11 15 0,3 11-31 0,-6-7-8 16,6 7-15-16,0 0-5 0,0 0-12 15,0 0 2-15,0 0-11 16,0 0 6-16,-4 43-9 0,4-11-10 0,0 1-2 15,7 26 4-15,-4 0-6 0,5 4-4 16,-2 5 3-16,-3 12 10 0,7-16-14 0,1-1 4 16,-2-2 1-16,4-3 8 0,-5-8-12 15,1-1 17-15,1-9-27 0,-7-12 2 16,0-3-10-16,2-8 11 0,-2-1-4 16,0 1 44-16,-3-5 39 0,3 1 38 0,-3-13 31 15,4 7-13-15,-4-7-16 0,0 0-12 16,0 0-15-16,0 0-8 0,-10-38-10 0,7 13-11 15,-8-11-8-15,-2-10-6 0,2-9-5 16,-2-1-10-16,1-1-5 0,1 2-7 16,4-2-5-16,4-3-6 0,-3 2-2 15,-2 6-3-15,5-3 0 0,3 5-4 16,8-3-5-16,-5 11 0 0,6-6-2 0,1 1-5 16,7 2 0-16,-4 12 0 0,4-9-2 15,4 9-4-15,-2 8 2 0,-2 3-4 0,6 5-2 16,-3 2 4-16,4 5-2 0,-4 2-1 15,-4 5-4-15,4-1-5 0,0 8 5 16,0 4-1-16,-3 2 3 0,-4 5-2 16,0 5 3-16,-5 2 2 0,-2 3-3 0,-6 4 2 15,-3 4 0-15,-8 16-1 0,-2-6-17 0,-10 3-20 16,3-3-29-16,-3-7-31 0,6-4-38 16,0-7-35-16,4-8-29 0,0-1-36 15,3-2-54-15,2-4-67 0,2-5-77 16,3-3-137-16,3-2 63 0,0 0-246 15,0 0-245-15</inkml:trace>
  <inkml:trace contextRef="#ctx0" brushRef="#br0" timeOffset="29185.75">32210 8125 2258 0,'6'-6'64'0,"-6"6"14"0,7-8 5 0,-7 8-9 0,0 0-7 0,0 0-10 0,0 0-5 0,0 0-10 0,0 0-4 0,7 33-3 15,-4-16 2-15,0 8-7 0,1 8 1 16,-1 5-2-16,3 12-4 0,4 5-3 16,-3 2 3-16,-3 4 2 0,-1-6 8 15,0 3-7-15,0-14 5 0,1 12-6 0,-1-14 3 16,0-8 1-16,-3-3-4 0,0-6-4 16,4-6 1-16,-1-1 6 0,-3-4 27 15,0 3 35-15,0-9 44 0,0-8 32 16,4 14-13-16,-4-14-15 0,0 0-12 0,0 0-13 15,0 0-10-15,-11-55-11 0,8 20-6 0,-7-15-10 16,4-7-11-16,-1-1-7 16,3-2-7-16,-2-3-12 0,6 6-8 15,0-4-4-15,3 2-7 0,0 4-1 0,4 0 0 16,0 5-3-16,6 1-1 0,1 5 0 16,-1-2-7-16,1 17-2 0,-2-2 1 0,-2 6-4 15,1 6-5-15,-2 5 3 0,1 1-6 16,1 2-1-16,2 7 0 0,-4 0-1 15,-9 4 3-15,27 14-2 0,-16 4 1 0,-5 0 1 16,1 11 7-16,-4 7-5 0,-3 6 3 16,-6 9 1-16,-4 5 0 0,-4-5 2 15,1 5-5-15,2-8-22 0,-8-2-28 0,8-4-37 16,-2-16-49-16,1 5-42 0,-2-5-40 16,4-5-41-16,4-8-68 0,-5-4-73 15,4-3-133-15,7-6-3 0,0 0-286 16,0 0-307-16</inkml:trace>
  <inkml:trace contextRef="#ctx0" brushRef="#br0" timeOffset="29484.03">32776 8069 2375 0,'14'-18'-8'0,"-1"10"26"0,-10-3 16 0,-3 4-1 0,6 0-3 0,-6 7-3 0,0 0-1 0,0 0-8 0,0 0 1 0,0 0-1 0,0 0 2 16,0 0-6-16,-19 47-2 0,2-22 1 15,4 0-1-15,-1 3-1 0,1 1 1 0,0-1 1 16,-1-2-1-16,5 5 2 16,-2-6-5-16,1-6 8 0,1 5-11 0,-2-5 1 15,5-1 1-15,6-4-5 0,-7 3 5 16,7-3-1-16,0-2 3 0,0 1 15 16,3-2 10-16,1-3-2 0,-1 3 6 0,7-4 5 15,0 0-3-15,0 4-6 0,4-5 0 16,5-2-6-16,-5-1 3 0,10-2 7 15,-8 3-57-15,-2-2-67 0,-14-2-69 0,36-6-78 16,-17 5-95-16,-1-6-142 0,-6 4-177 16,-1-2-144-16</inkml:trace>
  <inkml:trace contextRef="#ctx0" brushRef="#br0" timeOffset="29867.1">32993 8100 1929 0,'3'-14'58'0,"-3"4"23"15,0 2 14-15,0 8 7 0,7-17 3 0,-7 17-11 16,0-8-7-16,0 8-6 0,0 0-9 16,0-11-11-16,0 11-10 0,0 0-4 15,0 0-2-15,0 0-8 0,10 28-2 0,-4-12-2 16,-2 5-2-16,2 7-1 0,1-3-4 16,-3 7 3-16,-1-3-4 0,3 4-5 15,1-2-2-15,-4-5-3 0,-3 3-2 16,4-2 6-16,-4-9-7 0,3 1 7 15,-3-3-4-15,0-1 4 0,4-3 9 0,-8 1-1 16,4-13 8-16,-7 10-7 0,7-10 0 16,-13 8 4-16,13-8 1 0,0 0-1 0,0 0-6 15,0 0-5-15,-20-21 9 0,17 11-6 16,3-1-4-16,0-3-2 0,3 2-4 16,4-6-9-16,0 4 3 0,2-4 6 15,5-6-7-15,-7 5-1 0,9-6-38 0,1 0-45 16,-1-6-33-16,1 5-39 0,4 1-37 15,-5 0-37-15,-2 7-43 0,-2-4-43 16,-2 5-68-16,1-1-41 0,-5 3-124 0,4 5-45 16</inkml:trace>
  <inkml:trace contextRef="#ctx0" brushRef="#br0" timeOffset="30183.96">33283 7968 1606 0,'0'0'21'0,"10"-11"10"15,-10 11 5-15,0 0-3 0,0 0-4 16,0 0 0-16,0 0 4 0,0 0 9 15,0 0 4-15,20 28 4 0,-17-19 6 0,4 8 6 16,-4 7-10-16,3-2 3 0,-2 3 2 16,-4 4-5-16,4 3-4 0,-4 1-2 15,3 1-6-15,-3 3 1 0,0-2-5 0,-3-7 0 16,3-1-6 0,0-4 0-16,-4-3-1 0,0-6 14 0,-2 4 18 0,-4-5-1 15,0-1 1-15,0-5-3 0,4-1-6 16,6-6 4-16,-24 0-7 0,24 0 4 15,0 0-5-15,-27-15-13 0,18 5-2 0,2 0-2 16,4-5 2-16,3 0-1 0,0 2-6 16,3-4-10-16,4-3 7 0,-4 3-6 15,6-1-4-15,5-6 5 0,-1 5-11 0,1-1-39 16,5-6-32-16,2 12-42 0,-4-3-46 16,2 2-61-16,-2 0-82 0,-4 0-164 15,1 5 2-15,-1-5-112 0,0-1-71 16</inkml:trace>
  <inkml:trace contextRef="#ctx0" brushRef="#br0" timeOffset="30455">33552 7632 1747 0,'0'0'73'15,"0"0"-7"-15,11-7-4 0,-11 7-6 0,0 0 4 16,0 0 5-16,36 15 7 15,-23 2-1-15,8 8 8 0,6 12 10 0,-4 12 10 16,4 15-1-16,-1 11 6 0,-9 3 4 16,0 5 2-16,-4-1-1 0,-10 8-7 15,-3 2-6-15,-10 1-5 0,-7 0-8 0,-2-4-7 16,-8-3-4-16,-6-10-11 0,3-5 5 16,0-11-70-16,0-17-72 0,0-1-79 0,-8-9-88 15,9-14-175-15,2-5-104 0,1-3 45 16,2-1-142-16,4-6-118 0</inkml:trace>
  <inkml:trace contextRef="#ctx0" brushRef="#br0" timeOffset="38568.33">19116 10859 1769 0,'-26'6'-29'0,"-1"-3"24"0,3 1 12 0,-3 0 15 0,8 4 2 0,2-2 0 0,1-2-3 0,-1 3-4 0,7-1-1 16,-1-4 1-16,5 8 6 0,6-10 22 0,-10 7 19 16,10-7 22-16,0 0 19 0,0 0 14 15,16 17 4-15,8-17 2 0,3 0 7 0,6-3-7 16,11-5-5-16,19-5-2 16,0 3-10-16,7-5-7 0,-7 3-6 0,10-2-8 15,-2-3-12-15,19 0-5 0,-1 1-5 16,-15-1-10-16,2 6-4 0,2-3-5 0,-2 3-6 15,1-3 0-15,-4 3-7 0,-7-3-2 16,8 7-1-16,-10-3-6 0,-4 2 4 16,3-3-8-16,-20 3 2 0,1-2-7 0,-11 3 4 15,4-1-3-15,-1-5-2 0,-3 3 2 16,-3 2-3-16,7 0-5 0,-4-1 5 16,0 0-6-16,-3 2 0 0,8-4-4 0,-5 1 6 15,10 3 2-15,-3-1-13 0,4 1 7 16,-1 0-1-16,13-4 2 0,4 1-5 0,4-3 0 15,-14 5 2-15,-7 1 12 0,1 0 3 0,-8-4 4 16,1 7 5-16,-4 0 6 16,-6-5-7-16,-3 5-3 0,-5 0-1 0,1 0-3 15,-4 1 5-15,1 2-9 0,-4-2 2 16,1-3-1-16,-4 6-4 0,-10 0-2 16,17-2 1-16,-7 0-2 0,-10 2 5 0,0 0 0 15,17-4-5-15,-17 4-3 0,0 0 13 16,13 0-2-16,-13 0-4 0,0 0-1 0,0 0 1 15,17 0-9-15,-17 0 1 0,0 0 7 16,0 0-2-16,0 0-4 0,10-1 2 0,-10 1-1 16,0 0 4-16,0 0-1 15,9-6 2-15,-9 6 6 0,0 0-9 0,0 0 7 16,0 0-2-16,3-4-1 0,-3 4 3 16,0 0-8-16,8-8-55 0,-8 8-149 0,3-13-146 15,-3 3-192-15,-3-5-53 0,3-3 63 16,3-8-375-16,10-5-381 0</inkml:trace>
  <inkml:trace contextRef="#ctx0" brushRef="#br0" timeOffset="40553.65">25016 10409 2560 0,'-23'3'-63'0,"3"3"21"0,3-6 13 0,4 1 15 0,3-1 9 0,10 0-2 0,-17 6 1 16,17-6 4-16,-13 1 1 0,13-1 0 15,0 0 6-15,0 0 10 0,0 0 27 0,0 0 19 16,0 0 9-16,53 0 11 0,-16 0 6 16,13-4-2-16,19-3 3 0,12-1-7 0,19-2-7 15,10-3 4-15,4 4-1 16,-2 2-15-16,15-4-10 0,-4-2 8 0,0 9-6 15,8-10-3-15,2 7-5 0,11-3 6 16,-5 1-11-16,12-4 2 0,32-5 2 16,-6 0-5-16,-4-7-5 0,-33 14 7 0,-4-7-1 15,-2 3-1-15,-10-2 5 0,-9-5 9 16,-7 4 3-16,-18-2 12 0,-3-1 7 0,-18 9-1 16,-9-3-2-16,-3 2 6 0,-14 3-7 15,-6 2-5-15,-7 0-3 0,-4 2-5 0,-5 1-4 16,-2-1-7-16,1 2-3 0,-2 0-8 15,-2 1-3-15,1-3-1 0,-4 4-7 16,1 0-4-16,-1-2 1 0,-13 4-3 16,23 0 0-16,-13 0-5 0,-10 0-4 0,23 4-36 15,-23-4-23-15,16 0-38 0,-16 0-31 16,14 4-33-16,-10 2-31 0,-4-6-48 16,-4 10-57-16,4-10-68 0,-17 9-112 0,4 0-83 0,-10-1 59 15,-4 0-237-15,3 1-218 16</inkml:trace>
  <inkml:trace contextRef="#ctx0" brushRef="#br0" timeOffset="43021.87">5019 11419 2182 0,'-26'-4'77'0,"-4"-2"26"0,0-2 3 0,0 7 14 0,6-5 1 0,1 5 1 0,-10-2-6 0,13 3-17 0,-4 0-11 15,-3 4-12-15,8 3-3 0,-1 10-4 16,-4 5-25-16,-3 18 7 0,15 6-6 0,2 11 0 16,7 5-2-16,3 2-3 0,9 14-4 15,4 0-4-15,11-6-3 0,-1-8 4 0,1-10-4 16,9-9-6-16,-3-8 9 15,-4-12-10-15,1-10 14 0,0-5 13 0,-7-13 10 16,13-11-8-16,4-16-4 0,-11-15 0 16,4-20 3-16,-9-3-5 0,-11-11-3 15,-10 11 3-15,0-2 12 0,-18-10 3 0,9 16 19 16,-1 10 12-16,-7 2 11 0,7 19 4 16,1 5-2-16,-2 6-16 0,8 4-10 0,-4 8-16 15,7 10-8-15,0 0-4 0,0 0-6 16,0 0-2-16,33 78 3 0,-12-22-12 15,6 13 2-15,6 3-5 0,3-1-1 0,1-1 0 16,13-8-3-16,-10-4-7 0,0-6-19 16,-1-12-63-16,2-7-72 0,-1-3-109 0,-10-15-123 15,0-10-138-15,-7-5-127 16,1-11 56-16,-2-7-468 0,-1-3-516 0</inkml:trace>
  <inkml:trace contextRef="#ctx0" brushRef="#br0" timeOffset="43186.7">5807 11668 3097 0,'0'-9'63'0,"0"9"5"0,0 0 8 16,6-12-4-16,-6 12-11 0,10-10-7 0,-1 3 0 16,18-5-5-16,3-5-10 0,14-1 9 15,-7 0-8-15,6-2 1 16,-3 1-4-16,6 1-8 0,-9-3-71 0,-7 6-94 0,-3-6-83 16,-7 3-96-16,-1 0-196 15,-1 0 29-15,-6-3 56 0,-1 4-151 0,-4-5-79 16</inkml:trace>
  <inkml:trace contextRef="#ctx0" brushRef="#br0" timeOffset="43383.98">5913 11075 1946 0,'-17'-3'241'0,"17"3"-21"16,-20 0-22-16,20 0-27 0,0 0-17 16,-17 12-16-16,20 9-10 0,-3 0-18 15,11 15 0-15,5 17-16 0,8 19-8 0,3 6-6 16,3 2-8-16,3-7 4 15,7 4-7-15,-4-10-9 0,-3-4-21 0,-6-18-80 16,3-7-78-16,-3-13-70 0,-3-8-66 16,-7-12-84-16,-1-9-158 0,-3-6 20 0,1-9-229 15,-5-11-199-15</inkml:trace>
  <inkml:trace contextRef="#ctx0" brushRef="#br0" timeOffset="43666.81">6406 11126 2234 0,'0'-21'167'0,"3"6"1"16,1 1-28-16,-1 3-14 0,-3 11-8 15,0 0-19-15,0 0 4 0,0 0 15 0,27 53 9 16,-10-6-4-16,5 22 6 0,13 12 5 16,-5 5 2-16,-5 13 10 0,2-4 11 15,0 0-7-15,3-9-10 0,6-3-8 16,-2-9-11-16,3-12-9 0,-4-17-4 0,1-8-9 0,-7-12-5 16,-2-11-2-16,2-10-7 0,-3-9-3 15,3-10 0-15,6-19-19 0,-10-7-2 16,-10-12-8-16,-10-4-4 0,-9-8-3 15,-4 5-9-15,-10-15-4 0,-13 11-4 16,20 18-3-16,-11 6-11 0,10 8-23 0,1 7-37 16,-7 10-31-16,4 5-21 0,2 7-29 15,-2 3-45-15,-4 4-55 0,3 9-77 0,-6-1-99 16,-1 9-155-16,-2 0-50 0,-8 12 57 16,11-8-391-16,10-8-420 0</inkml:trace>
  <inkml:trace contextRef="#ctx0" brushRef="#br0" timeOffset="43837.06">7593 11595 2901 0,'16'-12'145'0,"2"1"-5"0,-6-3-7 15,12-1-7-15,3-3-9 0,6-14-11 16,4 4-8-16,2-11-12 0,12 10-11 16,-5 0 2-16,-6 1-23 0,7 3-90 0,-14 4-123 15,-6 11-100-15,-10 2-84 0,2 8-160 16,-8-1 24-16,-11 1 41 0,16 9-188 15,-10 1-125-15</inkml:trace>
  <inkml:trace contextRef="#ctx0" brushRef="#br0" timeOffset="43952.74">8003 11762 1863 0,'-14'18'34'0,"8"-6"9"0,2-3 3 0,1-1 13 0,3-8 4 16,0 0-9-16,0 0-5 0,0 0 0 15,60-33-7-15,-20 8-42 0,7-6-66 16,2-17-87-16,5 1-160 0,-4-6-289 0,0 1-102 15</inkml:trace>
  <inkml:trace contextRef="#ctx0" brushRef="#br0" timeOffset="44268.73">8633 10857 1992 0,'3'-10'211'0,"-3"3"-19"0,0 7-23 16,-3-14-17-16,3 14-16 0,0 0-16 15,0 0-10-15,0 0-15 0,17 50-4 0,-11-17-5 16,4 17-5-16,7 9 0 0,-1 16-3 15,-5 1 24-15,15 6 8 0,-3 4-4 0,-3 2 11 16,7-5-7-16,-3-7-4 0,6-1-11 16,0-4-4-16,-8-18-8 0,8-10-3 15,-3-4-7-15,-6-13-1 0,-9-2 0 0,9-14 15 16,-8-9-3-16,4-2-6 0,-1-12 4 16,-2-4-16-16,2-13-6 0,-5-19-8 15,-8 9-4-15,-3 1-4 0,-10-15-6 16,-4 5-1-16,5 10-6 0,-12-1-3 0,5 11-7 15,2 4-3-15,-2 11-10 0,-1-1-12 16,1 8-28-16,-1 0-35 0,0 4-39 0,-6 6-51 16,3-2-62-16,-4 8-63 0,2-2-76 15,-2 1-77-15,4 2-163 0,-1-2 50 16,12 0 71-16,2-2-309 0,7-6-274 0</inkml:trace>
  <inkml:trace contextRef="#ctx0" brushRef="#br0" timeOffset="44427.7">9273 11401 2369 0,'30'-14'89'0,"0"-1"12"0,-3 0 4 16,6-2 2-16,10-8-9 0,4 3-9 16,3 1-11-16,9 0-9 0,1 10-9 0,8-3-2 15,-8 0-7-15,-1 3-48 0,-12 10-63 16,-7-5-64-16,-10 6-45 0,-7-1-39 16,1-2-25-16,-11-3-38 0,-2 4-91 0,-11 2-267 15,3-6-128-15</inkml:trace>
  <inkml:trace contextRef="#ctx0" brushRef="#br0" timeOffset="44620.31">9646 10994 1917 0,'-19'-12'109'16,"1"-1"36"-16,1 6 10 0,4 2 2 0,7-1-22 0,6 6-6 15,-14-4-20-15,14 4-7 0,0 0-16 16,-16 22-3-16,16-1-5 0,0 8-5 16,6 20-8-16,4 5-4 0,1 21-1 15,11 4-7-15,2 4 5 0,9-2-22 16,-3-3 12-16,14-13-58 0,-1-5-76 0,11-8-72 15,-1-21-56-15,-3-10-69 0,-6-10-104 16,-5-14-71-16,15-9 47 0,-5-13-151 0,-2-9-64 16</inkml:trace>
  <inkml:trace contextRef="#ctx0" brushRef="#br0" timeOffset="44921.04">10457 10990 1783 0,'3'-25'134'0,"-6"4"-11"0,-2 11-12 15,5 10-8-15,-9 3-13 0,9-3-6 0,-21 25-7 16,12-3 2-16,-15 19 10 0,2 3 20 15,-5 21 10-15,-10 2 3 0,7 0 2 0,0 2-15 16,10-22-14-16,7-1-4 0,9-11-7 16,1-7-9-16,6-12-3 0,1-5-2 15,6-9-10-15,-10-2 3 0,39-21-13 0,9-10 1 16,-12-6-5-16,7-16-8 0,-2-2-1 16,-16 6 5-16,-4 5-6 0,-4-1 9 15,-4 9 17-15,0 10 5 0,-3 2 0 16,-3 7-5-16,-4 8-8 0,7 3-5 0,-10 6-5 0,0 0-4 15,30 21 1-15,-13 1 6 16,13 13-2-16,-7 5-2 0,4-1-5 0,7 4 0 16,2 0-6-16,-3-4 4 0,4 0-3 15,-1-4 2-15,1-9-15 0,-3-2-46 16,-8-9-82-16,-6-8-76 0,-3-4-99 0,-4-3-70 16,-13 0-131-16,13-13-87 0,-13 2 64 15,-10-3-360-15,4-1-350 0</inkml:trace>
  <inkml:trace contextRef="#ctx0" brushRef="#br0" timeOffset="50987.17">23300 8780 2356 0,'0'0'-145'0,"6"-11"33"0,-6 11 29 0,7-9 33 0,-1-1 23 0,-6 10 20 0,4-13 20 0,-4 13 10 0,3-11 7 15,-3 11 4-15,0 0 0 0,4-8-6 0,-4 8 2 16,0 0-6-16,0 0-2 16,0 0-3-16,0 0-1 0,0 0-2 15,0 0 0-15,0 0-4 0,0 0-1 0,-20 33 1 16,13-16-1-16,4-3-1 0,-5 1 2 16,2 0 0-16,0 5-1 0,-1-5 6 0,0 6 2 15,0-4 6-15,-2 5 1 0,2 1 4 16,-4-2 4-16,2 3 2 0,-1 1-4 15,-1 0 0-15,5 0-1 0,0 0-1 16,-1-6-1-16,1 5-7 0,-2 1-3 0,-2-6-2 16,7 4 3-16,-6-8 2 0,4 3-9 15,-1-4 7-15,-1-2 0 0,4 1 2 16,0-2-1-16,-8 3 2 0,8-3 0 0,-3-3 2 16,2 3-7-16,1 2 3 0,0-3 0 0,0-1 0 15,-5-2-3-15,8-7-5 16,-3 17 0-16,3-17 1 0,-10 14 5 0,10-14-6 15,0 8 1-15,0-8 9 0,0 0 5 16,0 10-5-16,0-10 5 0,0 0-3 0,0 0-3 16,-3 10-6-16,3-10 1 0,0 0-5 15,0 0 0-15,0 0-5 0,0 0 1 16,0 0-5-16,0 0 3 0,0 0 2 16,10 12 2-16,-10-12-8 0,11 4 4 0,-11-4 2 15,12 4-2-15,-12-4-2 0,24 5-1 16,-14-3 2-16,-10-2 1 0,26 10 2 15,-8-6-3-15,-2 5-5 0,1-4 0 0,2 2-3 16,-2 1 10-16,-1-1-3 0,2-1-2 16,2 1-3-16,-1 0 6 0,-2-4-4 0,3 5 3 15,0-7-6-15,-3 6 5 0,3-1-1 16,-7-3 2-16,10 2-4 0,-6-1-2 16,4 2 5-16,-5-5-3 0,1 5-1 0,-1-3 1 15,-2 2 1-15,-14-5 1 0,22 4 4 16,-8-4-2-16,-14 0-2 0,21 7-2 15,-21-7-2-15,16 0 4 0,-16 0 5 0,0 0-9 16,20 6 2-16,-20-6 2 0,0 0 1 16,16 3-3-16,-16-3 0 0,0 0 3 15,0 0 1-15,0 0-4 0,17 0 1 0,-17 0 4 16,0 0-2-16,0 0 0 0,0 0-6 16,0 0 2-16,16 5 0 0,-16-5 4 15,0 0-4-15,0 0 1 0,0 0 1 0,0 0 3 16,0 0 0-16,0 0-2 0,0 0 9 15,0 0 2-15,0 0 2 0,0 0 1 16,0 0-7-16,0 0 2 0,0 0-3 16,0 0 1-16,0 0-12 0,0 0 8 0,-66-8 16 15,53 8-3-15,-4-6-1 0,-2 5-5 0,1-5-3 16,-2 6 0-16,20 0 5 16,-40-4-10-16,14 1-1 0,2 1 5 0,1-1-3 15,0-3-2-15,-4 5 7 0,4-2-6 16,-4 0 1-16,4 3 1 0,0-1-3 0,-1 1-7 15,0-3 14-15,8 0-10 0,16 3-4 16,-33-2 7-16,16 2-5 0,17 0 12 0,-27-3-8 16,14 1 2-16,13 2-5 0,-17-4 6 15,17 4 0-15,0 0-9 0,-27 0 2 16,27 0 0-16,0 0-3 0,-19 0 2 16,19 0 3-16,0 0 4 0,0 0-4 15,-17-1 6-15,17 1 3 0,0 0-1 0,0 0-8 16,0 0 10-16,-3-13-17 0,3 13 6 15,0 0 4-15,3-18 4 0,-3 18 0 0,11-19 1 16,-8 6-3-16,6-2-3 0,-9 0 0 16,7-5-3-16,4 1 5 0,-2-5-9 0,-6 5 4 15,7-5 3-15,1 5-4 0,-2-3 4 16,-2-1-3-16,10-2-2 0,-7-2 7 16,-4 2-7-16,8-5-2 0,5-10-1 0,-1 5 4 15,-6 5 1-15,6-13-5 0,-6 11 0 16,6 4 0-16,-6 0 2 0,-1 9 0 15,-4-5 6-15,-1 8 1 0,1 0-2 0,0 4-2 16,-1-2-4-16,-2 3 5 0,-1 1 4 16,0 0-12-16,-3 5 8 0,0 5-2 15,7-13-8-15,-7 13 10 0,3-7-11 0,-3 7 6 16,0 0-1-16,0 0 6 0,0 0 1 16,0 0 3-16,0 0-3 0,0 0-1 15,0 0 2-15,-13 23-7 0,13-23 0 0,-10 12 9 16,10-8-53-16,-3 5-64 15,3-9-55-15,0 12-51 0,0-12-40 0,0 10-41 0,0-10-104 16,6 5-54-16,-6-5-145 0,0 0-102 16</inkml:trace>
  <inkml:trace contextRef="#ctx0" brushRef="#br0" timeOffset="64857.95">5166 6422 918 0,'0'0'57'0,"10"-12"1"0,-7 6 20 0,4 2 10 0,0-4-5 0,-4 1 5 0,4 0-1 0,-1 1 3 0,-2 1-1 16,-4 5 5-16,0 0 7 0,10-14-2 0,-10 14 7 15,0 0-8-15,3-11-5 0,-3 11-1 16,0 0-2-16,0 0-7 0,0 0-2 15,0 0-7-15,-3-13-6 0,3 13-9 0,0 0-7 16,-20-1-2-16,20 1-7 0,-20-3-7 16,20 3 2-16,-40 0-8 0,16 3 2 0,-6-2-10 15,0 5 2-15,0 1-9 16,-6 4 5-16,-1-3-2 0,-2 6-5 0,-15 5-3 16,4 2-1-16,10-4-4 0,-3 5 6 15,2 3-2-15,-2 0-7 0,7 3 6 0,-8-3-6 16,4 8 1-16,0-4 0 0,3 5 3 15,-3-1 3-15,1 6-5 0,2-3-4 16,-4 6 1-16,8-1 0 0,-3 0 4 0,-1-1-4 16,-6 13-1-16,13-12 0 0,0 1 3 15,-4 1-3-15,1 3 0 0,7-10 4 16,-1 7 2-16,0-3-6 0,4 1-1 0,-4-1-3 16,11 2 4-16,-1-9 0 0,4-4 3 15,-1 3-4-15,1 1 1 0,-1-2 0 16,-2 11 1-16,-1 2 2 0,4 2-2 0,3-9-3 15,-4 12 2-15,1-7 0 0,3-2 5 16,3-5-3-16,-2 12-6 0,2-10 6 16,0 1-3-16,4-2 2 0,-4-3 1 0,4 6-5 15,0-4 4-15,3 1-1 0,-4 3 0 16,1-2 3-16,0 1 6 0,-4 12-5 16,0 1-8-16,1 3 8 0,-4-2-1 0,3 3-7 15,3 1 6-15,-5 1 3 0,5-7 2 16,-6 1-1-16,3-1 4 0,1-4-4 15,3-8-3-15,-1-1-3 0,1 1 5 0,6-5-5 16,1 0 1-16,-8 1 2 0,8-7 4 16,-1 1-5-16,0 0-2 0,3-2 1 0,2 6-1 15,2-1 4-15,3-3-2 0,-3 6 2 16,0-3 3-16,10 9-2 0,-10-8 1 16,6-4-2-16,-2 2 1 0,-1 0 3 15,7-5-1-15,10 8 3 0,-6-7-3 16,-2-2 2-16,2-2 6 0,9 6-8 0,-3-6 10 15,-3-2-5-15,0-4 2 0,3 1 6 16,-7 5-7-16,7-7 4 0,-3 2-1 0,-1 1-3 16,1-7-5-16,-4 6 8 0,11-5-7 15,-1 1 4-15,-6-1-1 0,3 2 2 16,9-1 0-16,-1-2 4 0,15 5-5 0,3-3 10 16,-9-1-9-16,9 1 9 15,1-1-6-15,3 4 5 0,-3-1-1 0,3-5-6 16,-3-1 3-16,-7 1 7 0,-10-3-2 15,-4 1-4-15,4 1 3 0,-7-2-4 0,5 0 2 16,-8-5-2-16,0 7-5 0,-7-8 6 16,0 5-7-16,1-5 4 0,-5 5-8 0,-2-4 2 15,-4 4 4-15,4-3-3 0,-17-3-2 16,24 1 0-16,-24-1-1 0,19 6-3 16,-19-6 4-16,14 1 1 0,-14-1 0 0,0 0-4 15,0 0 8-15,19 0 1 16,-19 0-2-16,0 0-69 0,8-7-87 0,-8 7-59 15,0-10-71-15,-3 1-110 0,-5-7-152 16,-5 1 60-16,-1-3-249 0,1-1-216 0</inkml:trace>
  <inkml:trace contextRef="#ctx0" brushRef="#br0" timeOffset="65269.83">4846 9660 2195 0,'0'0'83'0,"-13"-13"7"0,13 13-19 0,-3-10 0 0,3 10-11 0,0 0-2 0,0 0-11 0,9-12-4 0,-9 12-3 0,24-3 0 0,-4 3-9 16,6 4-2-16,1 2-1 0,3-3-2 16,11 6-6-16,-5 4 6 0,13 5 4 0,-1 1 8 15,-2 9 3-15,1 0 8 0,-4 2 2 16,-2 5 16-16,-5 1 3 0,-3 6 9 15,1-1-3-15,-11 9 15 0,-4 3-8 0,-5-3 3 16,-4 6-3-16,-4-6-6 0,-6-3-6 16,-3 6 3-16,-3-3-3 0,-1 0-8 15,-7 0-10-15,-2-3-3 0,-7-3 0 0,7-2-1 16,-8 1-1-16,-3-3-6 0,10-9 1 16,1-6-2-16,-4-6-5 0,7-2 4 0,-1-3-7 15,-2-3 0-15,2 3-7 16,1-4-4-16,-1-1 6 0,4-3-7 0,4-2-6 15,6-4-13-15,-10 7-50 0,0 1-52 16,10-8-44-16,-7 10-52 0,7-10-56 16,-10 6-56-16,7-5-64 0,3-1-155 0,0 0 26 15,0 0 59-15,0 0-204 0,0 0-144 16</inkml:trace>
  <inkml:trace contextRef="#ctx0" brushRef="#br0" timeOffset="70985.19">8836 15720 1865 0,'-20'-5'-9'0,"7"0"34"0,-1 1 30 0,14 4 13 0,-16-4 12 0,16 4 2 0,0 0-2 0,-17-4 3 0,17 4-10 0,0 0-7 16,-13-3-7-16,13 3-8 16,0 0-7-16,0 0-7 0,0 0 0 0,0 0-4 15,0 0 1-15,0 0-2 0,70-14 3 16,-10-1-6-16,3-2 3 0,7-1 2 16,17-7-4-16,-7 1-4 0,-17 2 0 0,1 2-8 15,-4-4 1-15,-14 16-10 0,-9-2-10 16,-7 2-43-16,-7 5-32 0,0 1-21 0,-2 0-23 15,-21 2-54-15,19 0-47 16,-16 0-56-16,-3 0-136 0,0 0-142 0,0 0-56 16</inkml:trace>
  <inkml:trace contextRef="#ctx0" brushRef="#br0" timeOffset="71217.92">9189 15224 1707 0,'-13'-15'103'15,"-4"4"20"-15,7 0 10 0,-3 7-11 16,3-5-15-16,10 9-10 0,-16-4-18 0,16 4-7 15,0 0-3-15,-7 35-14 0,7-6-2 16,3 10-5-16,4 21-2 0,3 2-13 0,0 1 9 16,0 16-7-16,3-4 3 0,7 3-2 15,-10-19 0-15,4 2 0 0,-5-6 5 16,4 0-9-16,-2-5-2 0,2-5 10 0,-2-11-11 16,-5-3-2-16,-3-9 2 15,0-4 0-15,1-3-6 0,-1-2 3 0,0-1-5 16,-3-7-5-16,0-5-66 0,0 0-81 15,0 0-60-15,21-23-84 0,-12 4-163 0,2-2-21 16,-8 4-177-16,4-6-133 0</inkml:trace>
  <inkml:trace contextRef="#ctx0" brushRef="#br0" timeOffset="71989.14">14443 15477 1985 0,'-13'3'116'0,"13"-3"-16"0,0 0-6 0,0 0-11 0,-17 3 1 0,17-3-10 16,0 0-3-16,0 0 0 0,0 0-1 16,0 0-10-16,57-21 0 0,-27 7-2 0,23-10-8 15,-7 2-4-15,11 0-8 0,-3-3 3 16,-5 3-2-16,8-1-4 0,-24 8-15 15,1 3-68-15,-8 6-57 0,-5 2-20 0,-2 4-31 16,-5 1-44-16,-8 5-77 0,-2-1-138 16,-4-5-221-16,-7 20-133 0</inkml:trace>
  <inkml:trace contextRef="#ctx0" brushRef="#br0" timeOffset="72157.36">14642 15681 1796 0,'-16'24'-51'0,"2"-6"22"0,8-4 7 0,-7-2 6 16,10-1 8-16,-5-5 5 0,2 2 2 0,6-8 21 15,0 16 18-15,0-16 7 0,6 12 6 16,8-8 6-16,-1 2 1 0,4-3 1 0,13-3-4 16,10-5-5-16,4-3-5 0,12-4-4 15,1-4-2-15,-1-2-30 0,1-1-55 16,0-2-47-16,-8-4-67 0,5-4-498 16,-10 4-154-16</inkml:trace>
  <inkml:trace contextRef="#ctx0" brushRef="#br0" timeOffset="72869.98">15693 14847 1946 0,'-7'-7'36'0,"7"7"25"0,-10-13 8 0,10 13 20 0,-10-12 9 0,7 6 2 0,3 6-1 0,-4-18 6 16,4 11 1-16,0 7-5 0,-3-12 13 15,3 12-6-15,-10-10-5 0,10 10-7 16,0-7-7-16,0 7-18 15,0 0-6-15,0 0-18 0,0 0 13 0,0 0-13 0,0 0-6 16,0 0-4-16,3 44 7 0,7-16 1 16,-3 17 2-16,3 5 4 0,0 5 0 0,0 2 1 15,0 6 10-15,7 10-11 0,-7-10 0 16,9 12-1-16,2-3 0 0,-12-15-7 16,8 1-2-16,-4-4-2 0,-2-4 1 15,2-1-8-15,4-6 2 0,-7-7-8 0,-1-8 6 16,5-2-3-16,-1-5-8 0,1 0-30 15,2-4-63-15,-2-8-72 0,5-3-92 16,2-12-85-16,-1-6-113 0,13-15-106 0,-3-18 35 16,4-18-284-16,2-2-276 0</inkml:trace>
  <inkml:trace contextRef="#ctx0" brushRef="#br0" timeOffset="73170.67">16536 14724 2388 0,'-6'-8'74'0,"6"8"-10"15,0 0-11-15,0 0 13 0,-41 24-3 16,25 2 1-16,-8 16 12 0,1 8-6 0,-7 14 2 16,7 11 2-16,6 5-3 15,4 1-2-15,-1 1-4 0,14-12-1 0,3 11-14 16,8-12-1-16,-1-13-1 0,10-2-3 16,-7-4-6-16,11-10 2 0,2-5-2 0,-3-14 0 15,1-7 1-15,-1-9-1 0,4-5-2 16,3-8-2-16,3-4 1 0,4-16-3 15,-17 6-4-15,-4-3 0 0,-5 1-3 0,-8-1-3 16,-3-1-5-16,0-2 1 0,-7 6-7 16,-3 2-7-16,4-2 8 0,-7 4-22 15,2 4-24-15,-5 6-11 0,-1 2-38 0,1 3-32 16,-2 3-43-16,1 3-46 0,-2 5-49 0,2-3-69 16,1 3-184-16,-5-1 49 15,8-2-191-15,3 1-143 0</inkml:trace>
  <inkml:trace contextRef="#ctx0" brushRef="#br0" timeOffset="75085.88">18389 15399 1998 0,'0'0'112'0,"-9"-9"10"0,9 9 6 0,-11-10-6 0,11 10-11 0,-10-6-11 0,10 6-1 0,-9-8-19 15,9 8-10-15,0 0 0 0,-11-4-10 16,11 4-8-16,0 0-5 0,0 0-1 16,0 0-11-16,-13-7-4 0,13 7 3 15,0 0 2-15,0 0-4 0,0 0 7 16,0 0 10-16,0 0 15 0,-6-7 11 0,6 7 18 15,0 0 18-15,0 0 30 0,-7-13 0 16,7 1-17-16,-7-3-13 0,0-19-13 0,-9-10-10 16,2-14-10-16,-2-23-8 15,-4-5-4-15,-1-7-8 0,15 1-6 0,-4 2-4 0,-4 0-7 16,8 5-2-16,-4 7-6 16,10 10 1-16,-6 8-6 0,-2 2 0 0,13 1 0 15,-10 6-8-15,5 8-1 0,11 5-3 16,5-9-1-16,-2 12-2 0,2 10-5 15,1 0-6-15,7 10 1 0,-8 7-2 0,4 2 1 16,10 12 1-16,7 6-3 0,6 20 3 16,7 14 2-16,-4 12-4 0,1 5 3 0,-7 3-2 15,1 5-3-15,-8 6 6 0,-3 3 0 16,-10 1 5-16,0-5-1 0,-7-13 8 0,-6-1 3 16,3-5 10-16,-10-8 1 0,0-12 9 15,3-2-7-15,0-10 9 0,-3 0 21 16,7-7 35-16,-10-7 47 0,-1 0-8 0,4-11-13 15,0 0-21-15,-43-40-5 16,3-20-11-16,0-8-20 0,-6-8-2 0,2 5-10 16,4 8-1-16,1 4-6 0,5 16-5 15,4 11-8-15,0 7-15 0,10 12 1 0,-4 6-8 16,5 7-6-16,-5 4-3 0,-6 9 5 16,4 8-7-16,-8 12 0 0,11 13-8 0,2 4 17 15,2 3-6-15,8 2-13 0,5 2 6 16,-4-4 1-16,7 0 2 0,3-12 11 0,3-7-16 15,7-2-6-15,-4-7 3 0,8-6 1 16,-1 2-1-16,11-11 1 0,-4-5 0 16,10-10-1-16,19-13 2 0,5-5-1 0,6-17 2 15,0-4-2-15,0-5 11 16,-6 5-1-16,-8 9-11 0,-10-3 5 0,8 5 0 16,-7 1-1-16,-7 7-1 0,-7 7-1 15,-3 1-3-15,-3 2 0 0,2 3 0 0,8 2 0 16,-10 3 6-16,10 4-6 0,0 3 5 15,3 6-5-15,6 2 0 0,-6 10 0 0,13 6 7 16,-6 9-1-16,0 6-1 0,-4-3 3 16,4 3-2-16,-4 1 0 0,-9-1-1 0,-2 1-2 15,-1 1 4-15,-4-11-4 0,-4-5 5 16,-7-5-4-16,8-2 4 0,-11-6 5 16,7 2-4-16,-7-7 7 0,8-1 11 15,-11-6-16-15,0 0 3 0,0 0-7 0,0-32-2 16,-8 4 4-16,5-7-2 0,0-15-3 15,-3 0 1-15,6 6-6 0,-7-9 4 16,7 13 4-16,0 2-3 0,0 2-2 0,0 3-2 16,7-3 2-16,-1 5 1 0,0 6-6 15,8-1-5-15,-4 2-3 0,0 10-7 0,7 2 2 16,0 5 0-16,-1 1 4 0,1 9-5 16,6 4 9-16,4 8-1 0,-1 5 5 15,4 10-5-15,0 8 4 0,0-1 3 0,4 1 1 16,-7 2-1-16,-1-5 4 0,-5-5 0 0,-5-9 1 15,-7 0-1-15,5-6 3 16,-1-2 13-16,-2-8-16 0,2-9 10 0,10-4-3 16,0-13 5-16,11-17-4 0,-8-9-3 15,1-21-1-15,-7-1-4 0,-17 6 5 0,10 2 0 16,-13 4-12-16,8 3 10 0,-8 14 1 16,-8 8 1-16,8 7-3 0,-3 4 1 15,0 0 0-15,0 7-3 0,-1 3-9 0,4 3 1 16,0 8-1-16,-6-3 1 0,6 3 3 15,-10 19-1-15,6-3 3 0,-2 9-3 0,2 1 6 16,4 5 2-16,7 19 2 0,0 0-5 16,9 2 4-16,-3-2-4 0,1 0 2 15,7-4 5-15,-2 0-7 0,1-4 3 16,4-5 13-16,-5-5-12 0,-5-7 2 0,2 0 2 0,-5-5-2 16,-5 3 1-16,4-3-26 15,-4 2-40-15,5 3-50 0,-8 3-74 0,-9 4-113 16,-14 18-131-16,-14 8-171 0,-23-1-35 15,-3 5 54-15,-3-3-490 0,0-2-546 16</inkml:trace>
  <inkml:trace contextRef="#ctx0" brushRef="#br0" timeOffset="75358.19">18746 16210 3207 0,'-47'17'81'0,"21"-7"22"0,3-2-1 0,6-4-8 0,10-4-8 0,7 0 1 0,43-39 2 0,44-15 14 0,63-25 11 0,43-17 2 0,84-40 9 0,6 6 12 16,14 5 3-16,0 0-1 0,-14 8-9 16,-69 29-18-16,-12 11-1 0,-15 3-14 0,-26 12-8 15,-25 12-10-15,-43 15-1 0,-33 13-14 16,-6 2-4-16,-17 5-4 0,-7 5 2 0,-10 5-7 16,-14 2-8-16,-6 3-5 0,0 0-5 15,0 0-15-15,-53 33-43 0,2-8-43 16,8 2-66-16,-10 0-87 0,0 7-105 15,-17-2-108-15,20-6-172 0,0 7-4 16,-4-8 67-16,14-2-434 0,10-5-455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1FAE-2FC5-D0A0-44FB-E31CE7885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0444A-1CAD-3A1A-6EE7-9791BBEDF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E0857-33FF-B02A-A8F7-F04AF46AB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AC887-B2E6-418A-964D-02395730E118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85060-ECE7-2D93-1666-3FF860E1E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6991C-811D-6F7E-AD16-80D97C598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1419-916C-46A5-9447-E287F99A2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772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77927-38C3-35C6-D575-B4F470ACF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BE5BF1-8868-54A4-0537-38A549DC2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C7C9E-5C43-ECBC-BD96-2D2201113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AC887-B2E6-418A-964D-02395730E118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673FE-9E1E-BF18-17DF-E39F6C820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75B90-BA50-FA0C-140F-4E6EB0A5B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1419-916C-46A5-9447-E287F99A2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41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D0FC86-D4EC-BEA9-55A3-A7DE3710AF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655D4-BF25-69CE-88CF-000194180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E8FA9-27FE-DBEB-6B69-F74AA4E41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AC887-B2E6-418A-964D-02395730E118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521A6-F9B0-B3A1-B097-8EF936FE5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086FB-BC96-EB1B-3523-959D667DB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1419-916C-46A5-9447-E287F99A2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137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1E3A3-CBDA-C4C6-A069-E669F7492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6DB60-E025-FECA-D0F6-545565AA9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BA40C-0A12-ADBE-70AD-7777B2C5E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AC887-B2E6-418A-964D-02395730E118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69F64-441D-8AB4-E969-4DB0F0A5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96B4B-0822-996E-4023-1193CF6AC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1419-916C-46A5-9447-E287F99A2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07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C6110-1111-9735-0769-A7CA04015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19932-431C-E499-0C7B-5449E6F49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64DF-31D6-6A97-D629-90A68241F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AC887-B2E6-418A-964D-02395730E118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8DB4A-2C94-5512-44F1-017BE42C7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6290E-3115-9ADE-55D5-3AEAA4A8B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1419-916C-46A5-9447-E287F99A2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993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FC8FF-67A3-95D2-3837-FDD8B592E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BCD8F-7B9E-0F2A-B045-551170E6B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673F8-E50B-4B70-709B-156096AA0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76671-FE64-4EA8-59C3-511B19854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AC887-B2E6-418A-964D-02395730E118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FE851-A685-7742-8198-2BAB6D217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6D544-3EE6-B6C1-8899-2A1A88519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1419-916C-46A5-9447-E287F99A2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554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18856-4FBF-74EE-358A-9E8268412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0E2E-5A75-227D-0CA0-E68D5C823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103F9-F202-5511-88DE-DCBBF48AE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55A19A-69E1-F0C9-6A52-9DBC356C41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9F3D6-8C60-070C-E780-AE47F401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F3F1FF-E517-1B55-3949-9C0557F8D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AC887-B2E6-418A-964D-02395730E118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681243-8367-D841-E755-25A793DD4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158538-B37B-306C-E083-92C4FDE8C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1419-916C-46A5-9447-E287F99A2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333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4F1E8-3541-F4B1-C965-3A877C55A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C024D3-3CAF-EA82-54EF-6A0540582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AC887-B2E6-418A-964D-02395730E118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44E31D-0C80-1AC7-BCDC-1221D6002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092FF6-3739-ECA9-F3A2-7EF53DC2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1419-916C-46A5-9447-E287F99A2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207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BC3774-64A2-3594-EF10-FB4D81EF2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AC887-B2E6-418A-964D-02395730E118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6EA882-98D5-8A34-1D27-9187D5227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BE0F31-029C-0C84-7595-A34C96C21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1419-916C-46A5-9447-E287F99A2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50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3EFA4-C474-A3C5-FFE2-C5F0D7882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C48DB-0763-7ED7-918F-0662AD552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B2DF32-AEE1-3376-875F-32BAB57A8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1E8AF-59F1-1608-3868-249D94CDA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AC887-B2E6-418A-964D-02395730E118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72E68-4979-F807-BFCF-640409F96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3FA63-E1D9-E817-237F-8C0FED1E2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1419-916C-46A5-9447-E287F99A2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852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7A5B5-68C1-469A-1FA7-44875A454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86008A-3D4D-CA8B-A731-A898591BE3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98C798-9CA8-D9E4-727B-C05089D30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7B7A8C-90FF-A196-20DF-EF1F79477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AC887-B2E6-418A-964D-02395730E118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CBFFC-8658-B17C-5BEC-B3D3CE3C9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C0B2A-F470-CC06-B96E-E1E59BF6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1419-916C-46A5-9447-E287F99A2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07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671B1B-67B5-E133-64F9-9E4B11401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2E951-F991-5CD1-42F6-56FAD3826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77339-5775-D35D-5D6A-9FCC2BC466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AC887-B2E6-418A-964D-02395730E118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7567-86CF-9966-4CC9-587D01E7A7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EA7CE-F781-0481-37C3-1F6C5E9347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01419-916C-46A5-9447-E287F99A2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74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dsi.pt/topico/google-cloud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4.png"/><Relationship Id="rId21" Type="http://schemas.openxmlformats.org/officeDocument/2006/relationships/customXml" Target="../ink/ink25.xml"/><Relationship Id="rId42" Type="http://schemas.openxmlformats.org/officeDocument/2006/relationships/image" Target="../media/image52.png"/><Relationship Id="rId47" Type="http://schemas.openxmlformats.org/officeDocument/2006/relationships/customXml" Target="../ink/ink38.xml"/><Relationship Id="rId63" Type="http://schemas.openxmlformats.org/officeDocument/2006/relationships/customXml" Target="../ink/ink46.xml"/><Relationship Id="rId68" Type="http://schemas.openxmlformats.org/officeDocument/2006/relationships/image" Target="../media/image65.png"/><Relationship Id="rId7" Type="http://schemas.openxmlformats.org/officeDocument/2006/relationships/customXml" Target="../ink/ink18.xml"/><Relationship Id="rId71" Type="http://schemas.openxmlformats.org/officeDocument/2006/relationships/customXml" Target="../ink/ink50.xml"/><Relationship Id="rId2" Type="http://schemas.openxmlformats.org/officeDocument/2006/relationships/image" Target="../media/image32.png"/><Relationship Id="rId16" Type="http://schemas.openxmlformats.org/officeDocument/2006/relationships/image" Target="../media/image39.png"/><Relationship Id="rId29" Type="http://schemas.openxmlformats.org/officeDocument/2006/relationships/customXml" Target="../ink/ink29.xml"/><Relationship Id="rId11" Type="http://schemas.openxmlformats.org/officeDocument/2006/relationships/customXml" Target="../ink/ink20.xml"/><Relationship Id="rId24" Type="http://schemas.openxmlformats.org/officeDocument/2006/relationships/image" Target="../media/image43.png"/><Relationship Id="rId32" Type="http://schemas.openxmlformats.org/officeDocument/2006/relationships/image" Target="../media/image47.png"/><Relationship Id="rId37" Type="http://schemas.openxmlformats.org/officeDocument/2006/relationships/customXml" Target="../ink/ink33.xml"/><Relationship Id="rId40" Type="http://schemas.openxmlformats.org/officeDocument/2006/relationships/image" Target="../media/image51.png"/><Relationship Id="rId45" Type="http://schemas.openxmlformats.org/officeDocument/2006/relationships/customXml" Target="../ink/ink37.xml"/><Relationship Id="rId53" Type="http://schemas.openxmlformats.org/officeDocument/2006/relationships/customXml" Target="../ink/ink41.xml"/><Relationship Id="rId58" Type="http://schemas.openxmlformats.org/officeDocument/2006/relationships/image" Target="../media/image60.png"/><Relationship Id="rId66" Type="http://schemas.openxmlformats.org/officeDocument/2006/relationships/image" Target="../media/image64.png"/><Relationship Id="rId5" Type="http://schemas.openxmlformats.org/officeDocument/2006/relationships/customXml" Target="../ink/ink17.xml"/><Relationship Id="rId61" Type="http://schemas.openxmlformats.org/officeDocument/2006/relationships/customXml" Target="../ink/ink45.xml"/><Relationship Id="rId19" Type="http://schemas.openxmlformats.org/officeDocument/2006/relationships/customXml" Target="../ink/ink24.xml"/><Relationship Id="rId14" Type="http://schemas.openxmlformats.org/officeDocument/2006/relationships/image" Target="../media/image38.png"/><Relationship Id="rId22" Type="http://schemas.openxmlformats.org/officeDocument/2006/relationships/image" Target="../media/image42.png"/><Relationship Id="rId27" Type="http://schemas.openxmlformats.org/officeDocument/2006/relationships/customXml" Target="../ink/ink28.xml"/><Relationship Id="rId30" Type="http://schemas.openxmlformats.org/officeDocument/2006/relationships/image" Target="../media/image46.png"/><Relationship Id="rId35" Type="http://schemas.openxmlformats.org/officeDocument/2006/relationships/customXml" Target="../ink/ink32.xml"/><Relationship Id="rId43" Type="http://schemas.openxmlformats.org/officeDocument/2006/relationships/customXml" Target="../ink/ink36.xml"/><Relationship Id="rId48" Type="http://schemas.openxmlformats.org/officeDocument/2006/relationships/image" Target="../media/image55.png"/><Relationship Id="rId56" Type="http://schemas.openxmlformats.org/officeDocument/2006/relationships/image" Target="../media/image59.png"/><Relationship Id="rId64" Type="http://schemas.openxmlformats.org/officeDocument/2006/relationships/image" Target="../media/image63.png"/><Relationship Id="rId69" Type="http://schemas.openxmlformats.org/officeDocument/2006/relationships/customXml" Target="../ink/ink49.xml"/><Relationship Id="rId8" Type="http://schemas.openxmlformats.org/officeDocument/2006/relationships/image" Target="../media/image35.png"/><Relationship Id="rId51" Type="http://schemas.openxmlformats.org/officeDocument/2006/relationships/customXml" Target="../ink/ink40.xml"/><Relationship Id="rId72" Type="http://schemas.openxmlformats.org/officeDocument/2006/relationships/image" Target="../media/image67.png"/><Relationship Id="rId3" Type="http://schemas.openxmlformats.org/officeDocument/2006/relationships/customXml" Target="../ink/ink16.xml"/><Relationship Id="rId12" Type="http://schemas.openxmlformats.org/officeDocument/2006/relationships/image" Target="../media/image37.png"/><Relationship Id="rId17" Type="http://schemas.openxmlformats.org/officeDocument/2006/relationships/customXml" Target="../ink/ink23.xml"/><Relationship Id="rId25" Type="http://schemas.openxmlformats.org/officeDocument/2006/relationships/customXml" Target="../ink/ink27.xml"/><Relationship Id="rId33" Type="http://schemas.openxmlformats.org/officeDocument/2006/relationships/customXml" Target="../ink/ink31.xml"/><Relationship Id="rId38" Type="http://schemas.openxmlformats.org/officeDocument/2006/relationships/image" Target="../media/image50.png"/><Relationship Id="rId46" Type="http://schemas.openxmlformats.org/officeDocument/2006/relationships/image" Target="../media/image54.png"/><Relationship Id="rId59" Type="http://schemas.openxmlformats.org/officeDocument/2006/relationships/customXml" Target="../ink/ink44.xml"/><Relationship Id="rId67" Type="http://schemas.openxmlformats.org/officeDocument/2006/relationships/customXml" Target="../ink/ink48.xml"/><Relationship Id="rId20" Type="http://schemas.openxmlformats.org/officeDocument/2006/relationships/image" Target="../media/image41.png"/><Relationship Id="rId41" Type="http://schemas.openxmlformats.org/officeDocument/2006/relationships/customXml" Target="../ink/ink35.xml"/><Relationship Id="rId54" Type="http://schemas.openxmlformats.org/officeDocument/2006/relationships/image" Target="../media/image58.png"/><Relationship Id="rId62" Type="http://schemas.openxmlformats.org/officeDocument/2006/relationships/image" Target="../media/image62.png"/><Relationship Id="rId70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5" Type="http://schemas.openxmlformats.org/officeDocument/2006/relationships/customXml" Target="../ink/ink22.xml"/><Relationship Id="rId23" Type="http://schemas.openxmlformats.org/officeDocument/2006/relationships/customXml" Target="../ink/ink26.xml"/><Relationship Id="rId28" Type="http://schemas.openxmlformats.org/officeDocument/2006/relationships/image" Target="../media/image45.png"/><Relationship Id="rId36" Type="http://schemas.openxmlformats.org/officeDocument/2006/relationships/image" Target="../media/image49.png"/><Relationship Id="rId49" Type="http://schemas.openxmlformats.org/officeDocument/2006/relationships/customXml" Target="../ink/ink39.xml"/><Relationship Id="rId57" Type="http://schemas.openxmlformats.org/officeDocument/2006/relationships/customXml" Target="../ink/ink43.xml"/><Relationship Id="rId10" Type="http://schemas.openxmlformats.org/officeDocument/2006/relationships/image" Target="../media/image36.png"/><Relationship Id="rId31" Type="http://schemas.openxmlformats.org/officeDocument/2006/relationships/customXml" Target="../ink/ink30.xml"/><Relationship Id="rId44" Type="http://schemas.openxmlformats.org/officeDocument/2006/relationships/image" Target="../media/image53.png"/><Relationship Id="rId52" Type="http://schemas.openxmlformats.org/officeDocument/2006/relationships/image" Target="../media/image57.png"/><Relationship Id="rId60" Type="http://schemas.openxmlformats.org/officeDocument/2006/relationships/image" Target="../media/image61.png"/><Relationship Id="rId65" Type="http://schemas.openxmlformats.org/officeDocument/2006/relationships/customXml" Target="../ink/ink47.xml"/><Relationship Id="rId4" Type="http://schemas.openxmlformats.org/officeDocument/2006/relationships/image" Target="../media/image33.png"/><Relationship Id="rId9" Type="http://schemas.openxmlformats.org/officeDocument/2006/relationships/customXml" Target="../ink/ink19.xml"/><Relationship Id="rId13" Type="http://schemas.openxmlformats.org/officeDocument/2006/relationships/customXml" Target="../ink/ink21.xml"/><Relationship Id="rId18" Type="http://schemas.openxmlformats.org/officeDocument/2006/relationships/image" Target="../media/image40.png"/><Relationship Id="rId39" Type="http://schemas.openxmlformats.org/officeDocument/2006/relationships/customXml" Target="../ink/ink34.xml"/><Relationship Id="rId34" Type="http://schemas.openxmlformats.org/officeDocument/2006/relationships/image" Target="../media/image48.png"/><Relationship Id="rId50" Type="http://schemas.openxmlformats.org/officeDocument/2006/relationships/image" Target="../media/image56.png"/><Relationship Id="rId55" Type="http://schemas.openxmlformats.org/officeDocument/2006/relationships/customXml" Target="../ink/ink4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1.xml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8E975-1E0F-A92B-F657-94996C93B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45" y="3003753"/>
            <a:ext cx="12103510" cy="1563329"/>
          </a:xfrm>
        </p:spPr>
        <p:txBody>
          <a:bodyPr>
            <a:noAutofit/>
          </a:bodyPr>
          <a:lstStyle/>
          <a:p>
            <a:r>
              <a:rPr lang="en-US" sz="7200" b="1" dirty="0">
                <a:latin typeface="Book Antiqua" panose="02040602050305030304" pitchFamily="18" charset="0"/>
              </a:rPr>
              <a:t>Accenture Pseudo Codes</a:t>
            </a:r>
            <a:br>
              <a:rPr lang="en-US" sz="7200" b="1" dirty="0">
                <a:latin typeface="Book Antiqua" panose="02040602050305030304" pitchFamily="18" charset="0"/>
              </a:rPr>
            </a:br>
            <a:r>
              <a:rPr lang="en-US" sz="7200" b="1" dirty="0">
                <a:latin typeface="Book Antiqua" panose="02040602050305030304" pitchFamily="18" charset="0"/>
              </a:rPr>
              <a:t>Questions </a:t>
            </a:r>
            <a:endParaRPr lang="en-IN" sz="7200" b="1" dirty="0">
              <a:latin typeface="Book Antiqua" panose="0204060205030503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31AA4C-9032-BCF1-EAF3-83502D8629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6181" y="4930879"/>
            <a:ext cx="9144000" cy="1655762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sz="4400" b="1" dirty="0">
                <a:solidFill>
                  <a:srgbClr val="7030A0"/>
                </a:solidFill>
                <a:latin typeface="Century Schoolbook" panose="02040604050505020304" pitchFamily="18" charset="0"/>
              </a:rPr>
              <a:t>Techie </a:t>
            </a:r>
            <a:r>
              <a:rPr lang="en-US" sz="4400" b="1" dirty="0" err="1">
                <a:solidFill>
                  <a:srgbClr val="7030A0"/>
                </a:solidFill>
                <a:latin typeface="Century Schoolbook" panose="02040604050505020304" pitchFamily="18" charset="0"/>
              </a:rPr>
              <a:t>CodeBuddy</a:t>
            </a:r>
            <a:endParaRPr lang="en-US" sz="4400" b="1" dirty="0">
              <a:solidFill>
                <a:srgbClr val="7030A0"/>
              </a:solidFill>
              <a:latin typeface="Century Schoolbook" panose="02040604050505020304" pitchFamily="18" charset="0"/>
            </a:endParaRPr>
          </a:p>
          <a:p>
            <a:r>
              <a:rPr lang="en-US" sz="4400" b="1" dirty="0">
                <a:solidFill>
                  <a:srgbClr val="7030A0"/>
                </a:solidFill>
                <a:latin typeface="Century Schoolbook" panose="02040604050505020304" pitchFamily="18" charset="0"/>
              </a:rPr>
              <a:t>  ( Free Placement Help )</a:t>
            </a:r>
            <a:endParaRPr lang="en-IN" sz="4400" b="1" dirty="0">
              <a:solidFill>
                <a:srgbClr val="7030A0"/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DCEAF0-2AB9-0C43-8563-331AF20FA1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8100" b="33406"/>
          <a:stretch/>
        </p:blipFill>
        <p:spPr>
          <a:xfrm>
            <a:off x="44245" y="122354"/>
            <a:ext cx="6084380" cy="20127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FD0FCD-9F2C-9776-2662-1DA79DE53990}"/>
              </a:ext>
            </a:extLst>
          </p:cNvPr>
          <p:cNvSpPr txBox="1"/>
          <p:nvPr/>
        </p:nvSpPr>
        <p:spPr>
          <a:xfrm>
            <a:off x="2105891" y="6858000"/>
            <a:ext cx="79802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apdsi.pt/topico/google-cloud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/3.0/"/>
              </a:rPr>
              <a:t>CC BY-NC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3507363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5C0E9C-5ADB-2ED3-792B-3F1A85A19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46" y="164876"/>
            <a:ext cx="8971516" cy="42928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D964179-7A5C-D3E5-02DD-D9B42567A9FC}"/>
                  </a:ext>
                </a:extLst>
              </p14:cNvPr>
              <p14:cNvContentPartPr/>
              <p14:nvPr/>
            </p14:nvContentPartPr>
            <p14:xfrm>
              <a:off x="597600" y="2161440"/>
              <a:ext cx="11565720" cy="3688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D964179-7A5C-D3E5-02DD-D9B42567A9F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8240" y="2152080"/>
                <a:ext cx="11584440" cy="370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9427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B7D765-7E24-28FF-83AB-3C9B4FC12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10" y="190959"/>
            <a:ext cx="7531840" cy="589520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F7E2ACE-A829-13BE-3FCF-322673B28FDF}"/>
                  </a:ext>
                </a:extLst>
              </p14:cNvPr>
              <p14:cNvContentPartPr/>
              <p14:nvPr/>
            </p14:nvContentPartPr>
            <p14:xfrm>
              <a:off x="568440" y="1040040"/>
              <a:ext cx="11498760" cy="5281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F7E2ACE-A829-13BE-3FCF-322673B28F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9080" y="1030680"/>
                <a:ext cx="11517480" cy="530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2028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9B404A-8BA7-66EF-D8DA-62C981753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84" y="160907"/>
            <a:ext cx="7184187" cy="639084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C207206-83FA-324D-E374-A8EE4E025570}"/>
                  </a:ext>
                </a:extLst>
              </p14:cNvPr>
              <p14:cNvContentPartPr/>
              <p14:nvPr/>
            </p14:nvContentPartPr>
            <p14:xfrm>
              <a:off x="1469880" y="745560"/>
              <a:ext cx="10477800" cy="5748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C207206-83FA-324D-E374-A8EE4E0255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60520" y="736200"/>
                <a:ext cx="10496520" cy="576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8934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9EC04B-288E-ED75-4908-4D9BD3846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51" y="274818"/>
            <a:ext cx="7655692" cy="651195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7F38147-DE0A-E91C-72C4-B935EFAB757C}"/>
                  </a:ext>
                </a:extLst>
              </p14:cNvPr>
              <p14:cNvContentPartPr/>
              <p14:nvPr/>
            </p14:nvContentPartPr>
            <p14:xfrm>
              <a:off x="2063880" y="2436840"/>
              <a:ext cx="9044640" cy="4380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7F38147-DE0A-E91C-72C4-B935EFAB757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54520" y="2427480"/>
                <a:ext cx="9063360" cy="439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5513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8CFF64-577F-8940-3B6C-7E659ED0B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34" y="167062"/>
            <a:ext cx="4556202" cy="317590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C22BC46-0E6A-619E-65E5-7176DF0585E4}"/>
                  </a:ext>
                </a:extLst>
              </p14:cNvPr>
              <p14:cNvContentPartPr/>
              <p14:nvPr/>
            </p14:nvContentPartPr>
            <p14:xfrm>
              <a:off x="623880" y="639000"/>
              <a:ext cx="10689840" cy="6192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C22BC46-0E6A-619E-65E5-7176DF0585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4520" y="629640"/>
                <a:ext cx="10708560" cy="621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577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CBA348-92DA-4B3F-08A0-D291F43BE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77" y="237727"/>
            <a:ext cx="7758469" cy="568954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C033426-1C7C-4E11-E171-C51437A65F87}"/>
                  </a:ext>
                </a:extLst>
              </p14:cNvPr>
              <p14:cNvContentPartPr/>
              <p14:nvPr/>
            </p14:nvContentPartPr>
            <p14:xfrm>
              <a:off x="1611360" y="1441440"/>
              <a:ext cx="9680760" cy="5352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C033426-1C7C-4E11-E171-C51437A65F8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02000" y="1432080"/>
                <a:ext cx="9699480" cy="537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2526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443979-2CB1-2DA9-86D2-F7FB32B4D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13" y="171832"/>
            <a:ext cx="5741397" cy="60330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5C7A0E5-4DFB-68A4-A5D1-934593AE8F96}"/>
                  </a:ext>
                </a:extLst>
              </p14:cNvPr>
              <p14:cNvContentPartPr/>
              <p14:nvPr/>
            </p14:nvContentPartPr>
            <p14:xfrm>
              <a:off x="1139760" y="675000"/>
              <a:ext cx="10824480" cy="6181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5C7A0E5-4DFB-68A4-A5D1-934593AE8F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0400" y="665640"/>
                <a:ext cx="10843200" cy="620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5652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2E2DFF-A7E9-21DB-B20B-DDC906A60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41" y="201861"/>
            <a:ext cx="8385245" cy="565389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6FF0699-40AB-1C31-D407-7C6BD15B7A2E}"/>
                  </a:ext>
                </a:extLst>
              </p14:cNvPr>
              <p14:cNvContentPartPr/>
              <p14:nvPr/>
            </p14:nvContentPartPr>
            <p14:xfrm>
              <a:off x="491760" y="1699200"/>
              <a:ext cx="11638080" cy="5079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6FF0699-40AB-1C31-D407-7C6BD15B7A2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2400" y="1689840"/>
                <a:ext cx="11656800" cy="509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C9F4C59-8D08-777A-93F5-EBDD77C70838}"/>
                  </a:ext>
                </a:extLst>
              </p14:cNvPr>
              <p14:cNvContentPartPr/>
              <p14:nvPr/>
            </p14:nvContentPartPr>
            <p14:xfrm>
              <a:off x="5651590" y="424308"/>
              <a:ext cx="93240" cy="285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C9F4C59-8D08-777A-93F5-EBDD77C7083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45470" y="418188"/>
                <a:ext cx="105480" cy="29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C2FCE4EC-6F4F-A618-D4F2-A9F087094271}"/>
              </a:ext>
            </a:extLst>
          </p:cNvPr>
          <p:cNvGrpSpPr/>
          <p:nvPr/>
        </p:nvGrpSpPr>
        <p:grpSpPr>
          <a:xfrm>
            <a:off x="5972710" y="324228"/>
            <a:ext cx="209160" cy="378000"/>
            <a:chOff x="5972710" y="324228"/>
            <a:chExt cx="209160" cy="37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45279AB-9ABB-DA6E-354C-E2DF2336C94D}"/>
                    </a:ext>
                  </a:extLst>
                </p14:cNvPr>
                <p14:cNvContentPartPr/>
                <p14:nvPr/>
              </p14:nvContentPartPr>
              <p14:xfrm>
                <a:off x="5982430" y="324228"/>
                <a:ext cx="139680" cy="435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45279AB-9ABB-DA6E-354C-E2DF2336C94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976310" y="318108"/>
                  <a:ext cx="1519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42BBC83-FD68-8CCA-8417-9D603A61B180}"/>
                    </a:ext>
                  </a:extLst>
                </p14:cNvPr>
                <p14:cNvContentPartPr/>
                <p14:nvPr/>
              </p14:nvContentPartPr>
              <p14:xfrm>
                <a:off x="5972710" y="436548"/>
                <a:ext cx="209160" cy="265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42BBC83-FD68-8CCA-8417-9D603A61B18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66590" y="430428"/>
                  <a:ext cx="221400" cy="27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B95972B-013D-50D5-A5DF-141CB0001EA5}"/>
              </a:ext>
            </a:extLst>
          </p:cNvPr>
          <p:cNvGrpSpPr/>
          <p:nvPr/>
        </p:nvGrpSpPr>
        <p:grpSpPr>
          <a:xfrm>
            <a:off x="6465550" y="328188"/>
            <a:ext cx="306720" cy="527760"/>
            <a:chOff x="6465550" y="328188"/>
            <a:chExt cx="306720" cy="52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EE88E73-F8ED-F5C7-E2F3-B5C0DBB2B699}"/>
                    </a:ext>
                  </a:extLst>
                </p14:cNvPr>
                <p14:cNvContentPartPr/>
                <p14:nvPr/>
              </p14:nvContentPartPr>
              <p14:xfrm>
                <a:off x="6495070" y="553908"/>
                <a:ext cx="37440" cy="46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EE88E73-F8ED-F5C7-E2F3-B5C0DBB2B69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488950" y="547788"/>
                  <a:ext cx="4968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88ADEAB-C43D-31A3-D1AA-5983A4A4B2B9}"/>
                    </a:ext>
                  </a:extLst>
                </p14:cNvPr>
                <p14:cNvContentPartPr/>
                <p14:nvPr/>
              </p14:nvContentPartPr>
              <p14:xfrm>
                <a:off x="6465550" y="328188"/>
                <a:ext cx="306720" cy="5277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88ADEAB-C43D-31A3-D1AA-5983A4A4B2B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459430" y="322068"/>
                  <a:ext cx="318960" cy="540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B1F224E-1CCF-A2CD-ED44-B867902710AB}"/>
                  </a:ext>
                </a:extLst>
              </p14:cNvPr>
              <p14:cNvContentPartPr/>
              <p14:nvPr/>
            </p14:nvContentPartPr>
            <p14:xfrm>
              <a:off x="6968830" y="358788"/>
              <a:ext cx="204480" cy="4100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B1F224E-1CCF-A2CD-ED44-B867902710A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962710" y="352668"/>
                <a:ext cx="216720" cy="42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AABFFB0A-E492-40A5-1E6E-2311CEF8B258}"/>
              </a:ext>
            </a:extLst>
          </p:cNvPr>
          <p:cNvGrpSpPr/>
          <p:nvPr/>
        </p:nvGrpSpPr>
        <p:grpSpPr>
          <a:xfrm>
            <a:off x="2396470" y="5794788"/>
            <a:ext cx="2135520" cy="982440"/>
            <a:chOff x="2396470" y="5794788"/>
            <a:chExt cx="2135520" cy="98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3CC446C-BD9E-68B6-2ED2-F49F480B5E69}"/>
                    </a:ext>
                  </a:extLst>
                </p14:cNvPr>
                <p14:cNvContentPartPr/>
                <p14:nvPr/>
              </p14:nvContentPartPr>
              <p14:xfrm>
                <a:off x="2396470" y="5848788"/>
                <a:ext cx="132120" cy="352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3CC446C-BD9E-68B6-2ED2-F49F480B5E6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390350" y="5842668"/>
                  <a:ext cx="14436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AF50786-6F0E-C595-A23D-D7E2500C4677}"/>
                    </a:ext>
                  </a:extLst>
                </p14:cNvPr>
                <p14:cNvContentPartPr/>
                <p14:nvPr/>
              </p14:nvContentPartPr>
              <p14:xfrm>
                <a:off x="2852950" y="5930508"/>
                <a:ext cx="218520" cy="229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AF50786-6F0E-C595-A23D-D7E2500C467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846830" y="5924388"/>
                  <a:ext cx="2307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14D488F-B164-DC3E-22D9-AC00F67CECDB}"/>
                    </a:ext>
                  </a:extLst>
                </p14:cNvPr>
                <p14:cNvContentPartPr/>
                <p14:nvPr/>
              </p14:nvContentPartPr>
              <p14:xfrm>
                <a:off x="3470710" y="5812428"/>
                <a:ext cx="118800" cy="3459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14D488F-B164-DC3E-22D9-AC00F67CECD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464590" y="5806308"/>
                  <a:ext cx="13104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7D1B4EC-0AA5-4800-ED80-C76DAEF4E848}"/>
                    </a:ext>
                  </a:extLst>
                </p14:cNvPr>
                <p14:cNvContentPartPr/>
                <p14:nvPr/>
              </p14:nvContentPartPr>
              <p14:xfrm>
                <a:off x="3774910" y="5794788"/>
                <a:ext cx="294840" cy="258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7D1B4EC-0AA5-4800-ED80-C76DAEF4E84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768790" y="5788668"/>
                  <a:ext cx="30708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EEFD69C-5FFF-1690-8759-0EE39B08A8FF}"/>
                    </a:ext>
                  </a:extLst>
                </p14:cNvPr>
                <p14:cNvContentPartPr/>
                <p14:nvPr/>
              </p14:nvContentPartPr>
              <p14:xfrm>
                <a:off x="3173350" y="6319308"/>
                <a:ext cx="47880" cy="309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EEFD69C-5FFF-1690-8759-0EE39B08A8F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167230" y="6313188"/>
                  <a:ext cx="6012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8E4DA62-8780-66E8-1BE0-83F7AAA8B76D}"/>
                    </a:ext>
                  </a:extLst>
                </p14:cNvPr>
                <p14:cNvContentPartPr/>
                <p14:nvPr/>
              </p14:nvContentPartPr>
              <p14:xfrm>
                <a:off x="3535510" y="6333708"/>
                <a:ext cx="173520" cy="181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8E4DA62-8780-66E8-1BE0-83F7AAA8B76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29390" y="6327588"/>
                  <a:ext cx="1857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8B79204-1D81-8C4E-17AD-956D8F89DC93}"/>
                    </a:ext>
                  </a:extLst>
                </p14:cNvPr>
                <p14:cNvContentPartPr/>
                <p14:nvPr/>
              </p14:nvContentPartPr>
              <p14:xfrm>
                <a:off x="4050310" y="6197268"/>
                <a:ext cx="100800" cy="3319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8B79204-1D81-8C4E-17AD-956D8F89DC9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044190" y="6191148"/>
                  <a:ext cx="11304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0B4A5C6-E1B4-E3AE-B999-C640628A8F3C}"/>
                    </a:ext>
                  </a:extLst>
                </p14:cNvPr>
                <p14:cNvContentPartPr/>
                <p14:nvPr/>
              </p14:nvContentPartPr>
              <p14:xfrm>
                <a:off x="2725510" y="6397428"/>
                <a:ext cx="1806480" cy="3798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0B4A5C6-E1B4-E3AE-B999-C640628A8F3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719390" y="6391308"/>
                  <a:ext cx="1818720" cy="39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4415A5A-CA22-5090-1F15-D36A0A2994B6}"/>
              </a:ext>
            </a:extLst>
          </p:cNvPr>
          <p:cNvGrpSpPr/>
          <p:nvPr/>
        </p:nvGrpSpPr>
        <p:grpSpPr>
          <a:xfrm>
            <a:off x="7719430" y="417828"/>
            <a:ext cx="355320" cy="149760"/>
            <a:chOff x="7719430" y="417828"/>
            <a:chExt cx="355320" cy="14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18B1BA4-7AC3-F46D-945C-210FAA5FDF7A}"/>
                    </a:ext>
                  </a:extLst>
                </p14:cNvPr>
                <p14:cNvContentPartPr/>
                <p14:nvPr/>
              </p14:nvContentPartPr>
              <p14:xfrm>
                <a:off x="7719430" y="417828"/>
                <a:ext cx="295200" cy="125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18B1BA4-7AC3-F46D-945C-210FAA5FDF7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13310" y="411708"/>
                  <a:ext cx="3074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4ACB6D5-437F-0756-E7A8-E49647A2FF30}"/>
                    </a:ext>
                  </a:extLst>
                </p14:cNvPr>
                <p14:cNvContentPartPr/>
                <p14:nvPr/>
              </p14:nvContentPartPr>
              <p14:xfrm>
                <a:off x="7847230" y="463548"/>
                <a:ext cx="227520" cy="104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4ACB6D5-437F-0756-E7A8-E49647A2FF3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841110" y="457428"/>
                  <a:ext cx="239760" cy="11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3B51FAE-B011-FDC9-63E6-F60CE695BA96}"/>
                  </a:ext>
                </a:extLst>
              </p14:cNvPr>
              <p14:cNvContentPartPr/>
              <p14:nvPr/>
            </p14:nvContentPartPr>
            <p14:xfrm>
              <a:off x="8297950" y="258708"/>
              <a:ext cx="218160" cy="2664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3B51FAE-B011-FDC9-63E6-F60CE695BA9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291830" y="252588"/>
                <a:ext cx="230400" cy="27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572E0E1F-7C66-B292-151F-464287CDFEAD}"/>
              </a:ext>
            </a:extLst>
          </p:cNvPr>
          <p:cNvGrpSpPr/>
          <p:nvPr/>
        </p:nvGrpSpPr>
        <p:grpSpPr>
          <a:xfrm>
            <a:off x="2838910" y="4296468"/>
            <a:ext cx="633960" cy="489960"/>
            <a:chOff x="2838910" y="4296468"/>
            <a:chExt cx="633960" cy="48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A54BB45-134A-5152-A196-7E14397B9B6A}"/>
                    </a:ext>
                  </a:extLst>
                </p14:cNvPr>
                <p14:cNvContentPartPr/>
                <p14:nvPr/>
              </p14:nvContentPartPr>
              <p14:xfrm>
                <a:off x="2838910" y="4457748"/>
                <a:ext cx="507600" cy="105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A54BB45-134A-5152-A196-7E14397B9B6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832790" y="4451628"/>
                  <a:ext cx="5198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C86F266-0D46-94CD-EBAD-9B15EA05C36E}"/>
                    </a:ext>
                  </a:extLst>
                </p14:cNvPr>
                <p14:cNvContentPartPr/>
                <p14:nvPr/>
              </p14:nvContentPartPr>
              <p14:xfrm>
                <a:off x="3130510" y="4296468"/>
                <a:ext cx="342360" cy="4899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C86F266-0D46-94CD-EBAD-9B15EA05C36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124390" y="4290348"/>
                  <a:ext cx="354600" cy="50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67BFFCB-08DC-17AF-BC58-1FA38098CBF4}"/>
              </a:ext>
            </a:extLst>
          </p:cNvPr>
          <p:cNvGrpSpPr/>
          <p:nvPr/>
        </p:nvGrpSpPr>
        <p:grpSpPr>
          <a:xfrm>
            <a:off x="4521910" y="4593468"/>
            <a:ext cx="2946960" cy="552960"/>
            <a:chOff x="4521910" y="4593468"/>
            <a:chExt cx="2946960" cy="55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48C9E90-DE0C-F480-BB8F-BC0F8CC2DEDE}"/>
                    </a:ext>
                  </a:extLst>
                </p14:cNvPr>
                <p14:cNvContentPartPr/>
                <p14:nvPr/>
              </p14:nvContentPartPr>
              <p14:xfrm>
                <a:off x="4521910" y="4870668"/>
                <a:ext cx="325440" cy="1605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48C9E90-DE0C-F480-BB8F-BC0F8CC2DED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515790" y="4864548"/>
                  <a:ext cx="3376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7DEB131-6F03-C6A9-49D2-A8174A56E9CC}"/>
                    </a:ext>
                  </a:extLst>
                </p14:cNvPr>
                <p14:cNvContentPartPr/>
                <p14:nvPr/>
              </p14:nvContentPartPr>
              <p14:xfrm>
                <a:off x="4594270" y="5014308"/>
                <a:ext cx="257040" cy="132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7DEB131-6F03-C6A9-49D2-A8174A56E9C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588150" y="5008188"/>
                  <a:ext cx="2692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C5F4999-44B9-8D3F-2556-E3B2B299858D}"/>
                    </a:ext>
                  </a:extLst>
                </p14:cNvPr>
                <p14:cNvContentPartPr/>
                <p14:nvPr/>
              </p14:nvContentPartPr>
              <p14:xfrm>
                <a:off x="5141830" y="4867428"/>
                <a:ext cx="172800" cy="240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C5F4999-44B9-8D3F-2556-E3B2B299858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135710" y="4861308"/>
                  <a:ext cx="1850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7744F6F-0208-6623-8088-BB23D16DFF23}"/>
                    </a:ext>
                  </a:extLst>
                </p14:cNvPr>
                <p14:cNvContentPartPr/>
                <p14:nvPr/>
              </p14:nvContentPartPr>
              <p14:xfrm>
                <a:off x="5453230" y="4782828"/>
                <a:ext cx="258120" cy="320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7744F6F-0208-6623-8088-BB23D16DFF2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447110" y="4776708"/>
                  <a:ext cx="27036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FBE29CE-7571-3B0C-4E40-BE690FF1D5B8}"/>
                    </a:ext>
                  </a:extLst>
                </p14:cNvPr>
                <p14:cNvContentPartPr/>
                <p14:nvPr/>
              </p14:nvContentPartPr>
              <p14:xfrm>
                <a:off x="5945350" y="4733508"/>
                <a:ext cx="107640" cy="346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FBE29CE-7571-3B0C-4E40-BE690FF1D5B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939230" y="4727388"/>
                  <a:ext cx="11988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02C47ED-749A-7CFA-A608-C81F2F354899}"/>
                    </a:ext>
                  </a:extLst>
                </p14:cNvPr>
                <p14:cNvContentPartPr/>
                <p14:nvPr/>
              </p14:nvContentPartPr>
              <p14:xfrm>
                <a:off x="6117430" y="4683108"/>
                <a:ext cx="238320" cy="3866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02C47ED-749A-7CFA-A608-C81F2F35489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111310" y="4676988"/>
                  <a:ext cx="25056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CD11E00-D5E1-4015-E786-BC21CD949783}"/>
                    </a:ext>
                  </a:extLst>
                </p14:cNvPr>
                <p14:cNvContentPartPr/>
                <p14:nvPr/>
              </p14:nvContentPartPr>
              <p14:xfrm>
                <a:off x="6595510" y="4747908"/>
                <a:ext cx="344160" cy="2487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CD11E00-D5E1-4015-E786-BC21CD94978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589390" y="4741788"/>
                  <a:ext cx="35640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46751AF-FA91-4B9F-B208-1CD2AA29563C}"/>
                    </a:ext>
                  </a:extLst>
                </p14:cNvPr>
                <p14:cNvContentPartPr/>
                <p14:nvPr/>
              </p14:nvContentPartPr>
              <p14:xfrm>
                <a:off x="7034350" y="4633068"/>
                <a:ext cx="96480" cy="3679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46751AF-FA91-4B9F-B208-1CD2AA29563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028230" y="4626948"/>
                  <a:ext cx="10872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3E523D1-A9B3-7224-1577-6065E02FC6F9}"/>
                    </a:ext>
                  </a:extLst>
                </p14:cNvPr>
                <p14:cNvContentPartPr/>
                <p14:nvPr/>
              </p14:nvContentPartPr>
              <p14:xfrm>
                <a:off x="7208950" y="4593468"/>
                <a:ext cx="259920" cy="465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3E523D1-A9B3-7224-1577-6065E02FC6F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202830" y="4587348"/>
                  <a:ext cx="272160" cy="47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55BB64D-E665-F5B5-7655-3C4F876E3802}"/>
              </a:ext>
            </a:extLst>
          </p:cNvPr>
          <p:cNvGrpSpPr/>
          <p:nvPr/>
        </p:nvGrpSpPr>
        <p:grpSpPr>
          <a:xfrm>
            <a:off x="5120230" y="6021588"/>
            <a:ext cx="2222640" cy="576000"/>
            <a:chOff x="5120230" y="6021588"/>
            <a:chExt cx="2222640" cy="57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3373442-26E4-F91C-1022-93FF40CEE60E}"/>
                    </a:ext>
                  </a:extLst>
                </p14:cNvPr>
                <p14:cNvContentPartPr/>
                <p14:nvPr/>
              </p14:nvContentPartPr>
              <p14:xfrm>
                <a:off x="5120230" y="6223908"/>
                <a:ext cx="371160" cy="1800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3373442-26E4-F91C-1022-93FF40CEE60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114110" y="6217788"/>
                  <a:ext cx="3834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DCF8850-46EC-E1CD-D9A6-0A9C2649C0A2}"/>
                    </a:ext>
                  </a:extLst>
                </p14:cNvPr>
                <p14:cNvContentPartPr/>
                <p14:nvPr/>
              </p14:nvContentPartPr>
              <p14:xfrm>
                <a:off x="5315350" y="6381228"/>
                <a:ext cx="408960" cy="216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DCF8850-46EC-E1CD-D9A6-0A9C2649C0A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309230" y="6375108"/>
                  <a:ext cx="4212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B8BAB32-0152-A473-6BEA-FD5A81C2BECA}"/>
                    </a:ext>
                  </a:extLst>
                </p14:cNvPr>
                <p14:cNvContentPartPr/>
                <p14:nvPr/>
              </p14:nvContentPartPr>
              <p14:xfrm>
                <a:off x="5763550" y="6046788"/>
                <a:ext cx="468000" cy="5115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B8BAB32-0152-A473-6BEA-FD5A81C2BEC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757430" y="6040668"/>
                  <a:ext cx="48024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B347D4E-89C5-A7A9-1FF6-9B9B42873929}"/>
                    </a:ext>
                  </a:extLst>
                </p14:cNvPr>
                <p14:cNvContentPartPr/>
                <p14:nvPr/>
              </p14:nvContentPartPr>
              <p14:xfrm>
                <a:off x="6426310" y="6142908"/>
                <a:ext cx="192960" cy="4298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B347D4E-89C5-A7A9-1FF6-9B9B4287392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420190" y="6136788"/>
                  <a:ext cx="2052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B581E60-5563-6E9E-BE8C-D82619118363}"/>
                    </a:ext>
                  </a:extLst>
                </p14:cNvPr>
                <p14:cNvContentPartPr/>
                <p14:nvPr/>
              </p14:nvContentPartPr>
              <p14:xfrm>
                <a:off x="6268630" y="6033468"/>
                <a:ext cx="293760" cy="1846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B581E60-5563-6E9E-BE8C-D8261911836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262510" y="6027348"/>
                  <a:ext cx="3060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382E594-0FC1-8161-5140-4E2D87B7443F}"/>
                    </a:ext>
                  </a:extLst>
                </p14:cNvPr>
                <p14:cNvContentPartPr/>
                <p14:nvPr/>
              </p14:nvContentPartPr>
              <p14:xfrm>
                <a:off x="6675430" y="6021588"/>
                <a:ext cx="667440" cy="4280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382E594-0FC1-8161-5140-4E2D87B7443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669310" y="6015468"/>
                  <a:ext cx="679680" cy="440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95815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D7FDC9-2D6A-D794-F78E-8EAF545BF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25" y="426943"/>
            <a:ext cx="4666055" cy="600411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5025030-1726-69C5-757D-251FC286743B}"/>
                  </a:ext>
                </a:extLst>
              </p14:cNvPr>
              <p14:cNvContentPartPr/>
              <p14:nvPr/>
            </p14:nvContentPartPr>
            <p14:xfrm>
              <a:off x="300960" y="1900080"/>
              <a:ext cx="11428200" cy="4327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5025030-1726-69C5-757D-251FC28674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1600" y="1890720"/>
                <a:ext cx="11446920" cy="434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4805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17F9FC-A110-148C-45FA-64924F96F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09" y="475292"/>
            <a:ext cx="6066108" cy="556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045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5C4E89-6FA9-DA6D-7EAA-64DCFB7CC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44" y="251185"/>
            <a:ext cx="3818940" cy="58547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D5D5D78-DDB7-428D-0A8B-80699872FE6F}"/>
                  </a:ext>
                </a:extLst>
              </p14:cNvPr>
              <p14:cNvContentPartPr/>
              <p14:nvPr/>
            </p14:nvContentPartPr>
            <p14:xfrm>
              <a:off x="484560" y="313560"/>
              <a:ext cx="11224080" cy="6310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D5D5D78-DDB7-428D-0A8B-80699872FE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5200" y="304200"/>
                <a:ext cx="11242800" cy="632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1339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19;p12">
            <a:extLst>
              <a:ext uri="{FF2B5EF4-FFF2-40B4-BE49-F238E27FC236}">
                <a16:creationId xmlns:a16="http://schemas.microsoft.com/office/drawing/2014/main" id="{25DB130C-0D1B-AFBA-3059-845CCB398C9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6901" y="156479"/>
            <a:ext cx="5318493" cy="2926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220;p12">
            <a:extLst>
              <a:ext uri="{FF2B5EF4-FFF2-40B4-BE49-F238E27FC236}">
                <a16:creationId xmlns:a16="http://schemas.microsoft.com/office/drawing/2014/main" id="{8B4A80AC-118D-22B3-7A74-7BBC782DDEA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901" y="3266381"/>
            <a:ext cx="1044575" cy="1768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6476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7040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9315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DB747A-1FD6-BB95-8E96-64E4E2EFA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60" y="249480"/>
            <a:ext cx="7232348" cy="63644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B2886BA-0891-A946-D3FD-31E18D01631B}"/>
                  </a:ext>
                </a:extLst>
              </p14:cNvPr>
              <p14:cNvContentPartPr/>
              <p14:nvPr/>
            </p14:nvContentPartPr>
            <p14:xfrm>
              <a:off x="178560" y="189720"/>
              <a:ext cx="11677320" cy="6418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B2886BA-0891-A946-D3FD-31E18D01631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9200" y="180360"/>
                <a:ext cx="11696040" cy="643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7160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0E1BDD-4C07-B57C-7802-F132FCB75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07" y="190163"/>
            <a:ext cx="5633822" cy="649321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B96FF41-64A2-9267-B0BD-DFDAB65609D4}"/>
                  </a:ext>
                </a:extLst>
              </p14:cNvPr>
              <p14:cNvContentPartPr/>
              <p14:nvPr/>
            </p14:nvContentPartPr>
            <p14:xfrm>
              <a:off x="497880" y="109800"/>
              <a:ext cx="10751400" cy="6497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B96FF41-64A2-9267-B0BD-DFDAB65609D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8520" y="100440"/>
                <a:ext cx="10770120" cy="65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29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863920-EAA2-862A-F793-86360BAAA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5" y="156218"/>
            <a:ext cx="7909301" cy="629848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896428D-3EF4-5533-4EAD-42297C96DB5E}"/>
                  </a:ext>
                </a:extLst>
              </p14:cNvPr>
              <p14:cNvContentPartPr/>
              <p14:nvPr/>
            </p14:nvContentPartPr>
            <p14:xfrm>
              <a:off x="616680" y="399600"/>
              <a:ext cx="10414080" cy="6048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896428D-3EF4-5533-4EAD-42297C96DB5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7320" y="390240"/>
                <a:ext cx="10432800" cy="606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8014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2D9E31-3BE8-D9EB-FF61-F3C8F11A0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73" y="124402"/>
            <a:ext cx="6785184" cy="669501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6FCFD43-9830-D957-DBF0-994DEEB9B15D}"/>
                  </a:ext>
                </a:extLst>
              </p14:cNvPr>
              <p14:cNvContentPartPr/>
              <p14:nvPr/>
            </p14:nvContentPartPr>
            <p14:xfrm>
              <a:off x="335880" y="175680"/>
              <a:ext cx="11378880" cy="6377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6FCFD43-9830-D957-DBF0-994DEEB9B15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6520" y="166320"/>
                <a:ext cx="11397600" cy="639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5003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1B12C2-1128-E09C-FDBB-189476D40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27" y="144706"/>
            <a:ext cx="7475215" cy="671861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09D0CBE-3325-C9CD-1231-1416F2B59C80}"/>
                  </a:ext>
                </a:extLst>
              </p14:cNvPr>
              <p14:cNvContentPartPr/>
              <p14:nvPr/>
            </p14:nvContentPartPr>
            <p14:xfrm>
              <a:off x="263880" y="198720"/>
              <a:ext cx="11307960" cy="6550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09D0CBE-3325-C9CD-1231-1416F2B59C8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4520" y="189360"/>
                <a:ext cx="11326680" cy="656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7258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28D52F-B41F-BDF8-0711-AFA0853AB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94" y="148011"/>
            <a:ext cx="8045792" cy="656041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8B12FFC-4737-46B0-AE0E-3BC1EB334620}"/>
                  </a:ext>
                </a:extLst>
              </p14:cNvPr>
              <p14:cNvContentPartPr/>
              <p14:nvPr/>
            </p14:nvContentPartPr>
            <p14:xfrm>
              <a:off x="512280" y="244800"/>
              <a:ext cx="11073960" cy="6610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8B12FFC-4737-46B0-AE0E-3BC1EB33462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2920" y="235440"/>
                <a:ext cx="11092680" cy="662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3400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18;p3">
            <a:extLst>
              <a:ext uri="{FF2B5EF4-FFF2-40B4-BE49-F238E27FC236}">
                <a16:creationId xmlns:a16="http://schemas.microsoft.com/office/drawing/2014/main" id="{4D4CD22E-EB5E-B210-4914-E5895B4940F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2068" y="168412"/>
            <a:ext cx="3595030" cy="629138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F20354F-560D-DEF9-E318-E5233AAAB41C}"/>
                  </a:ext>
                </a:extLst>
              </p14:cNvPr>
              <p14:cNvContentPartPr/>
              <p14:nvPr/>
            </p14:nvContentPartPr>
            <p14:xfrm>
              <a:off x="429480" y="805680"/>
              <a:ext cx="11263680" cy="5969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F20354F-560D-DEF9-E318-E5233AAAB41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0120" y="796320"/>
                <a:ext cx="11282400" cy="598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757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23</Words>
  <Application>Microsoft Office PowerPoint</Application>
  <PresentationFormat>Widescreen</PresentationFormat>
  <Paragraphs>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Book Antiqua</vt:lpstr>
      <vt:lpstr>Calibri</vt:lpstr>
      <vt:lpstr>Calibri Light</vt:lpstr>
      <vt:lpstr>Century Schoolbook</vt:lpstr>
      <vt:lpstr>Office Theme</vt:lpstr>
      <vt:lpstr>Accenture Pseudo Codes Questions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Anshika Chaudhary</dc:creator>
  <cp:lastModifiedBy>Anshika Chaudhary</cp:lastModifiedBy>
  <cp:revision>14</cp:revision>
  <dcterms:created xsi:type="dcterms:W3CDTF">2024-07-17T19:20:46Z</dcterms:created>
  <dcterms:modified xsi:type="dcterms:W3CDTF">2024-08-10T09:08:12Z</dcterms:modified>
</cp:coreProperties>
</file>