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13:0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17469 3342 1490 0,'0'0'3'0,"0"12"11"0,0-12 11 0,0 0 3 0,0 0 2 0,0 10-1 0,0-10-7 0,0 0-3 0,0 0 4 0,27 0-12 0,-27 0 2 15,30-1 0-15,-13 1-1 0,-17 0 1 0,43 0-4 16,-19 0 2-16,-1 0-4 16,7 0 4-16,7 0-4 0,-4 1-1 0,7 2 2 15,4 0-3-15,5-2 1 0,1 3-2 16,17 0 1-16,-13-1-3 0,-12-3 4 0,-2 3-1 15,-7-3-3-15,5 0 1 0,-12 0-1 16,0 0 2-16,1-3-1 0,-3 0 2 16,-4 3-7-16,-4 0-10 0,-16 0-18 15,30-2-31-15,-16 0-29 0,-1-2-40 0,-13 4-391 16,13-4-25-16</inkml:trace>
  <inkml:trace contextRef="#ctx0" brushRef="#br0" timeOffset="584.29">17346 3407 1510 0,'-13'6'-5'0,"13"-6"17"0,0 0 5 0,0 0-6 0,0 0-1 0,0 0 9 0,0 0-6 15,0 0 3-15,0 0 3 0,46 0 8 0,-46 0 8 16,47 0 3-16,-10-3 5 0,10 6 4 16,-1-3 4-16,27-3 0 0,1 3 1 15,2 0 0-15,1-3-3 0,3 3-2 16,-6 3-4-16,2-6-6 0,1 0 2 0,-4 1-4 15,-3 0-5-15,-17-2-2 0,1 0-4 16,12 0-1-16,7-5 0 0,-2 0-3 16,-8 3-2-16,-3-6 0 0,-10 6-2 0,-6 5-5 15,-8-6 2-15,-3 1 1 0,-6 1-4 16,0 3-5-16,0-3 4 0,-8-1-5 16,-2 5 0-16,3 1 0 0,-6-3-2 15,-14 3-11-15,26 0-8 0,-26 0-10 0,27 0-15 16,-27 0-14-16,16-3-13 0,-16 3-28 15,17 0-21-15,-17 0-24 0,13-5-30 16,-13 5-439-16,0 0-109 0</inkml:trace>
  <inkml:trace contextRef="#ctx0" brushRef="#br0" timeOffset="2568.79">1683 4321 1774 0,'0'0'-1'0,"0"0"17"0,-7-11 9 15,7 11-7-15,0 0 0 0,0 0 1 0,0 0-4 16,0 0-1-16,0 0 0 0,0 0 11 16,0 0-1-16,0 0 8 15,0 0 7-15,23 25 4 0,-23-25 3 0,24 7 7 16,-4-7 10-16,10-6 10 0,10-5-5 15,33-19-7-15,14-11-8 0,0-3-2 0,33-20-3 16,3 0-6-16,4-3-6 16,-14-2 7-16,14 5 3 0,-37 14-3 0,-7 0-9 15,-3 7 0-15,-10 0-3 0,-17 17-7 0,-13 1 0 16,-7 5-5-16,-6 8-6 0,-10-5-21 16,-1 9-24-16,-2-3-33 0,-4 4-36 15,-4 0-45-15,5-2-63 0,-8 5-62 16,-3 4-120-16,7-5-207 0,-7 5-97 15</inkml:trace>
  <inkml:trace contextRef="#ctx0" brushRef="#br0" timeOffset="5600.37">1897 5415 1751 0,'-18'7'11'0,"9"-1"10"0,-5-5 14 0,14-1 7 0,-13 7-3 0,13-7 4 16,-10 6-5-16,10-6-4 0,0 0-1 0,0 0-5 16,0 0 1-16,37 5-2 0,-10-5 0 15,3-2-5-15,6-1 1 0,7-3 0 16,4 2 0-16,-7 0-1 0,6-2-5 0,-12 1 3 16,0-1-5-16,-1 2-3 15,0 1 3-15,-9-1-5 0,6 1 3 0,-8 1 0 16,2-3-1-16,-1 0-5 0,4-2-1 15,3 1-5-15,-3-5-24 0,9 4-36 16,-2-5-35-16,2-2-64 0,-3-3-62 0,1 3-412 16,16-8-130-16</inkml:trace>
  <inkml:trace contextRef="#ctx0" brushRef="#br0" timeOffset="10118.39">1630 6154 1838 0,'0'15'-2'0,"0"-15"10"0,0 9 7 0,0-9-2 0,0 0 9 16,12 7 11-16,-12-7 10 0,38-6 3 15,-2-4-4-15,21-5-3 0,3-3 0 0,23-8-7 16,4-5 1-16,-4-1-2 0,0-5-6 16,-3 2 3-16,-7 0-5 0,-2 2-4 15,-14 8 1-15,-8 3-5 0,-9 4 3 16,-10 5-2-16,-6 4-3 0,-7 0-1 0,-1 2-1 15,-5 3-9-15,1-1-2 0,-5 0-5 16,-7 5-28-16,20-8-35 0,-20 8-26 16,13-3-56-16,-13 3-52 0,0 0-438 0,21-1-138 15</inkml:trace>
  <inkml:trace contextRef="#ctx0" brushRef="#br0" timeOffset="22868.38">11846 4772 1887 0,'-10'-11'16'0,"7"7"16"0,-1-3 14 0,1-1 0 0,0-5 6 15,0 4 2-15,-1-4-6 0,4-2 1 16,0 2 4-16,4 1 0 0,-1-2-2 16,0 1-4-16,4-2-6 0,-4 1 1 0,7 0-14 0,0-1 7 15,0 3-9-15,4 2-3 16,-1 0-3-16,4 2-6 0,-1 1 1 0,4 4-3 15,1 3-2-15,1 3 2 0,5 2-1 16,0 5-1-16,0 0-1 0,3 5-4 16,0 2 6-16,-4 6-4 0,-6-2 0 0,3 4-1 15,4 11-4-15,-3-5 5 0,-11-5 1 16,4 2-8-16,-8 1 6 0,4-4 0 0,-5 0-2 16,1-1 1-16,1-2 0 15,-7-4-3-15,5-3 1 0,-5-2 2 0,3 1-1 16,1-3 7-16,-4-3 16 0,-3-8 24 15,11 11 15-15,-11-11-7 0,0 0 0 16,0 0-5-16,0 0-4 0,0 0-3 0,0 0 2 16,0 0-5-16,-14-44-2 0,7 26 2 15,1 0 5-15,3-2-7 0,-5-2 1 0,8-3-3 16,-6 0-7-16,3 0 1 0,-1 0-11 16,4 0-5-16,0 0 5 0,0 0-8 15,7-3 3-15,-4 3-2 0,8-2-2 0,-2-1-7 16,4 1 0-16,1 2-1 0,2 7-4 15,-2-1-1-15,2 2 7 0,-2 6-6 0,2 1 1 16,-2 2 3-16,-1 4-4 0,4 1-3 16,3 3-4-16,-20 0 6 0,33 4-1 15,-13 2 2-15,4 1-4 0,-1 5-4 16,-3 1 4-16,-6 2-1 0,5 0 5 0,-2 3 1 16,-1 2-7-16,-2 5 7 0,-1-3-2 15,1 6 0-15,-4-3 1 0,-1 5 4 16,-1-9-1-16,-2 3-9 0,1-2-38 0,-4-1-27 15,0-4-31-15,5-2-34 0,-5-5-24 16,3 2-21-16,1-2-23 0,-7-5-32 0,0-5-65 16,13 3-123-16,-13-3 0 0,0 0-118 15,17-14-44-15</inkml:trace>
  <inkml:trace contextRef="#ctx0" brushRef="#br0" timeOffset="23051.83">13047 4560 1605 0,'6'-7'34'0,"0"-1"6"0,1-1-1 0,-1 2-1 0,5-5-5 0,5-1-4 15,4 1 0-15,1-2-4 0,-5-3 1 0,4 6-10 16,0-4 2-16,-3 1-1 0,0 4-4 16,-1 3-5-16,-2-2-38 0,2 0-47 0,-2 5-42 15,-8 0-43-15,4 1-376 16,-10 3-42-16</inkml:trace>
  <inkml:trace contextRef="#ctx0" brushRef="#br0" timeOffset="23234.57">13183 4760 1629 0,'-7'7'79'0,"7"-7"21"0,0 0-2 15,-3 11-10-15,3-11-9 0,0 0-12 16,0 0-6-16,0 0-4 0,0 0-3 0,33-25-5 15,-20 14-11-15,1 1-19 0,2-2-42 16,1-4-51-16,3 2-71 0,3-6-72 16,1 0-450-16,3-2-161 0</inkml:trace>
  <inkml:trace contextRef="#ctx0" brushRef="#br0" timeOffset="23751.18">14313 4015 2005 0,'10'-8'68'0,"-7"1"-1"16,-3 7-10-16,6-8-8 0,-6 8-1 15,0 0-8-15,11-10 0 0,-11 10-5 16,0 0-2-16,0 0-7 0,0 0-7 16,0 0-6-16,0 0 1 0,0 0-1 0,0 0-2 15,0 0-1-15,0 0-8 0,0 0 5 16,0 0-2-16,-47 10-5 0,34-6 1 0,-7 3-4 15,-7 0 0-15,3 0-3 0,2 1 1 16,-2-1 0-16,-3 1 2 0,4 2-2 16,-4 0-1-16,1 0-2 0,6-1 0 0,-7 2 4 15,11 2 0-15,-8-1 1 0,4 1-5 16,4 1 0-16,2 4 1 0,-2-3 0 0,5 5 1 16,1-4 2-16,1 8 2 15,6-6-1-15,-2 0 6 0,2 1 1 0,6-2 2 16,5-3 3-16,-2 1 8 0,7-1 1 15,1-4 5-15,10 0 3 0,1-2 1 16,-1-7 0-16,3 2-5 0,6 0-1 0,-3-3 0 16,-3 0-4-16,6 1-2 0,0-1 2 15,-6 0-3-15,6 6 1 0,-3-3-2 0,-3 5-1 16,0-4 0-16,0 4 1 0,-8 2-4 16,2 1 3-16,-1 6 6 0,-7-9-5 15,-7 10 1-15,5-2 1 0,-11 0 3 0,0 5-9 16,-11 1 9-16,2 2-8 0,-9-2 3 15,-1-2 3-15,2 0-4 0,-10 0 2 0,8-8-21 16,-8-2-31-16,-3-2-38 16,0-3-35-16,6-5-43 0,-6-3-38 0,0 1-47 15,10-3-95-15,-6-2-294 0,-1 1-127 16</inkml:trace>
  <inkml:trace contextRef="#ctx0" brushRef="#br0" timeOffset="25818.67">12683 5792 1857 0,'0'0'21'0,"-3"-10"9"0,3 10-1 0,0 0-7 0,0 0 2 0,0 0-4 16,0 0-3-16,0 0 0 0,0 0-3 15,0 0-1-15,0 0 2 0,-47 18-4 0,34-11 1 16,-1 1-5-16,1-1-1 0,-4 3-4 16,-3-2-1-16,3-1 1 0,1-1-2 15,-1-2 0-15,1 4 5 0,2-6-4 16,-2 1-1-16,-1-1 2 0,4 1 0 0,13-3 2 15,-24 3 26-15,24-3 8 0,0 0 3 16,-23-6 10-16,23 6 7 0,-13-5 8 16,13 5 7-16,-14-6 5 0,14 6 3 0,0 0-2 15,-16-1-8-15,16 1-11 0,0 0-5 16,0 0-4-16,0 0-3 0,-11 19 7 0,11-6 19 16,0 5 0-16,3 7 7 0,5 7 4 15,-5 4-4-15,0 3 10 0,0 13-2 16,4 4-4-16,-1-2 6 0,2 3-7 15,-2-3-3-15,7-4-6 0,-10-11-7 0,5-1-7 16,-2-2-4-16,1-7-5 0,-1-4-5 16,1 0-1-16,0-4-3 0,0-5-5 15,-4 0 2-15,0-4-2 0,-3 1 1 0,3-6 0 16,0 4-9-16,-3-11-16 0,8 7-47 16,-8-7-54-16,0 0-66 0,0 0-67 0,0 0-66 15,16-28-52-15,-16 15-63 0,3 4-94 16,-3-4 15-16,0 1-261 0,0 2-233 15</inkml:trace>
  <inkml:trace contextRef="#ctx0" brushRef="#br0" timeOffset="26485.19">12476 6392 2048 0,'3'-17'-114'0,"4"2"8"0,3-3 12 0,3 4 2 0,-6-3 13 0,10 0 7 0,-4 2 14 15,4-3 0-15,-4 4 3 0,4-1 10 16,-1 0 4-16,1 2 4 0,4-1 2 0,-2 2 3 15,-2-1 7-15,7 2-2 0,-5 4 3 16,-5 0 6-16,5 2 4 0,-2-1 15 0,-1 5 1 16,11 1 31-16,-3 0 0 0,-1 0 21 15,1 4 8-15,-8 0 7 0,8 4 7 16,-5 2 5-16,5 1 1 0,-1 3 1 16,-2-1-5-16,-2 5-2 0,-5-6-6 15,2 6-3-15,1-1-9 0,-1 1-3 0,-2 1-4 16,-1-2-3-16,-7 1-7 0,2 0 1 15,-5-4-9-15,-3 4 1 0,-3-3-3 0,3 2-4 16,-8-6-2-16,5 2-2 0,-7-4-3 16,4 0 2-16,-11-2-3 0,1 0-2 0,2-7 0 15,14 0 3-15,-37 0-7 0,37 0 6 16,-26-7-1-16,13 0-2 0,-1-4 2 16,1-2-2-16,3 3 8 0,3-5 4 0,4 1-2 15,-1-4 6-15,4 0-5 0,4-1 2 16,2-6-4-16,8-6-7 0,-1 6 17 0,17-12-2 15,0 5-4-15,6 0-6 0,2 4-1 16,5 3-5-16,-13 4-1 0,6 9 2 16,1 5 1-16,-3 4 0 0,-1 3-2 0,0 4-5 15,7 10 2-15,6 1 4 16,1 10-4-16,-7 4 4 0,1 5-1 0,-11-1-4 16,-4 9 9-16,-6-3-12 0,-3 4 7 15,-4-11 4-15,-10 1-11 0,1-4 6 0,-4 2-6 16,-4-5 10-16,1 3 1 0,-3-8 2 15,-4 0 16-15,-4 0 3 0,1-9 5 16,-4-2 3-16,4-7-4 0,-4-3-1 0,17 0 6 16,-33-11 2-16,20-2-7 0,-8-1-3 15,9-7 0-15,1-1-4 0,1 0-1 16,7-9-13-16,3 2-1 0,6-7 0 0,1 1 0 16,7-9-3-16,2 1 0 0,4 1-5 15,4 6-4-15,-5 7 2 0,5 4-4 16,-4 4-26-16,7-1-31 0,-1 5-47 0,-6 5-39 15,7 1-38-15,3 1-16 0,0 3-17 16,0 1-70-16,-3 4-160 0,-5-4-20 16,-5 6 56-16,4 0-169 0,-5 0-68 0</inkml:trace>
  <inkml:trace contextRef="#ctx0" brushRef="#br0" timeOffset="27201.99">15096 5578 1823 0,'-19'-17'193'0,"-2"6"17"15,7 1 22-15,-2-1-6 0,2 7-5 0,8-1-13 16,6 5-29-16,-24-3-15 0,24 3-24 15,-33 18-10-15,14 1-12 0,-8 17-14 0,-3 9-14 16,6 5-3-16,-2 18-11 0,3 1-12 16,6 6 0-16,0 0-11 0,7-11-1 15,10 7-9-15,6 12 3 0,5-4-10 0,2-1 5 16,7-6-1-16,7-5-3 0,13 0-11 16,-4-13-22-16,8-4-31 0,-1-10-44 0,0-9-65 15,8-6-51-15,-9-13-60 0,-4-8-81 16,8-4-88-16,1-2-121 0,-4-8 58 0,17-7-296 15,-3-6-265-15</inkml:trace>
  <inkml:trace contextRef="#ctx0" brushRef="#br0" timeOffset="27618.82">15812 6129 2295 0,'5'-18'68'16,"-2"4"34"-16,-3 2 21 0,0 2 4 15,0 10-1-15,0-15-4 0,0 15-9 0,0 0-8 16,0-10-15-16,0 10-12 0,0 0-11 15,0 0-7-15,0 0-3 0,0 0-5 16,3 36-8-16,0-18 0 0,-3 3-11 0,3 4 1 16,4 3-2-16,-7 4-2 0,6 2-3 15,5 4-5-15,-4 9 5 0,-1-9-2 16,0-8 1-16,2-2-7 0,-5-3 0 0,0 0-7 16,4-8-12-16,-4 1 3 0,0-9-8 15,-3 0-31-15,0-9-33 0,0 0-9 16,0 0-11-16,0 0-15 0,-16-42-19 0,2 13-16 15,-2-21-1-15,-4 0 10 0,-4-3 12 16,5 2 12-16,-8-2 7 0,3 3 9 16,4 0 10-16,-6 3 40 0,-1 4 26 0,4 3 19 15,-4 5 17-15,4 7 13 0,3 6 11 16,3 2 10-16,1 5-4 0,-1 0 1 0,-4 5-3 16,5 2-15-16,2 6 4 15,14 2-9-15,-22 0 0 0,22 0-4 0,-21 13-6 16,15-6 0-16,6 5 2 0,-3 1-4 15,6 2-16-15,3 2-24 0,12 1-28 16,1 4-41-16,1-4-45 0,7 2-59 0,0-5-78 16,3 3-156-16,0-4-213 0,3 1-139 15</inkml:trace>
  <inkml:trace contextRef="#ctx0" brushRef="#br0" timeOffset="27784.92">16176 6194 1962 0,'14'3'104'0,"-14"-3"4"0,0 0-5 0,0 0-10 0,19-7-7 0,-8 2-12 16,-1-2-6-16,2-2-8 0,9-3-4 0,-4-1-2 15,2-2-10-15,5 3-22 0,-4-2-53 16,-4 1-65-16,11-2-63 0,-14 0-89 16,7 2-166-16,-6 6-228 0,-1-1-138 0</inkml:trace>
  <inkml:trace contextRef="#ctx0" brushRef="#br0" timeOffset="27952.2">16323 6325 1898 0,'-10'15'38'0,"3"-8"23"0,0 0 9 0,7-7 9 16,-3 7 2-16,3-7-2 0,0 0-8 16,0 0-3-16,0 0-11 0,0 0-2 15,36-14-6-15,-15 2-4 0,-1-1-28 0,6-5-40 16,1 4-42-16,0-4-50 0,-1 0-55 15,4 0-48-15,-3 1-85 0,0-2-301 16,3 1-102-16</inkml:trace>
  <inkml:trace contextRef="#ctx0" brushRef="#br0" timeOffset="28252.37">17056 5910 1761 0,'10'-6'14'15,"-10"6"23"-15,14-4-4 0,-14 4-1 0,0 0-3 16,0 0 9-16,0 0 6 15,30 10 4-15,-27 0 9 0,7 5 3 0,-4 0-1 16,5 5-3-16,-5 0 5 0,1 1 8 16,-1 3-4-16,1 1 4 0,-3 0 1 0,-8 0 0 15,1-3 6-15,-4 3 11 0,-3-4 5 16,0 1 4-16,-6-5 5 0,-5-2 12 0,5-3-3 16,-1-3-6-16,-10-8-10 0,11 2-2 15,-4-6-15-15,-4-1-2 0,8-6-10 16,-8-2-1-16,7-6-10 0,4-2-10 0,-3-3 0 15,9-2-12-15,0 0-9 0,4 0-40 16,0-2-20-16,6-2-51 0,0 0-47 16,11 1-48-16,-1 3-51 0,3 0-70 15,5 0-148-15,2 3-18 0,11 5 46 0,-4 2-179 16,3 0-101-16</inkml:trace>
  <inkml:trace contextRef="#ctx0" brushRef="#br0" timeOffset="28585.08">18139 5667 2035 0,'7'-7'281'0,"-7"7"-7"15,3-10-23-15,-3 10-27 0,3-10-17 0,-3 10-23 16,0 0-23-16,0 0-23 0,5-12-64 16,-5 12-73-16,0 0-75 0,0 0-33 15,0 0-53-15,0 0-33 0,0 0-35 16,22 26-10-16,-22-10 2 0,0 4 11 0,3 1 35 15,-3 4 15-15,5 4 14 0,-2-2 20 16,-11 9 12-16,5-4 9 0,0 0 13 16,-3 4 23-16,2-3 41 0,-2 1 47 0,-5-1 41 15,-2-1 25-15,-4 11 21 0,4-10 9 16,-1-2 8-16,-8 9 1 0,-2 0-5 16,1-2-11-16,-4-1-1 0,4 1-11 15,6-8-7-15,4-5-10 0,-1-5-20 0,8-5-33 16,-4-4-41-16,7 0-32 0,-4-4-60 15,3-4-67-15,4-3-460 0,0 0-144 16</inkml:trace>
  <inkml:trace contextRef="#ctx0" brushRef="#br0" timeOffset="29152.52">19026 5542 2111 0,'0'0'227'0,"0"0"11"0,-3-13-9 0,3 13-27 0,0 0-20 16,0 0-27-16,0 0-20 0,0 0-12 0,0 0-15 15,0 0-4-15,-11 43-11 16,8-23-10-16,3 5-5 0,0 5-11 0,0 5-5 16,0 5 0-16,0-2-9 0,0-1-8 15,0 1 0-15,0-6-2 0,0-2-3 0,0 1-3 16,3-5-7-16,-3-5-9 0,4-4-5 15,-4 1-4-15,4-8-11 0,-4-2-4 16,0-8-18-16,0 0-14 0,0 0-28 0,0 0-11 16,-11-42-31-16,8 6-21 0,-7-19-4 15,-7-4 7-15,1-10 13 0,2 9 13 0,-2-12 9 16,-1 15 7-16,1 4 12 0,-5 6 19 16,4 4 28-16,1 8 17 0,2 10 24 15,-2-3 5-15,-4 6 3 0,-3 4-3 16,6 6-3-16,-3-1-2 0,-3 6-5 15,9 2-1-15,-2 2-5 0,-1 3 5 0,17 0-9 16,-27 5-1-16,14 5 3 0,7 0-8 16,-2 1 12-16,8 3-9 0,8 1 0 0,-5 3-4 15,7 2-27-15,-4 2-46 0,8-4-51 16,6-3-61-16,3 0-81 0,1-2-148 0,-1-6-35 16,7-6 45-16,4 5-150 0,-9-6-58 15</inkml:trace>
  <inkml:trace contextRef="#ctx0" brushRef="#br0" timeOffset="29502">19613 5290 1735 0,'0'0'112'0,"0"0"-1"0,13-4-3 0,-13 4-7 0,0 0-8 15,0 0-11-15,11 11-7 0,-11-11-4 0,0 10 6 16,0-10 5-16,-8 21-8 0,-2-4 8 15,1 3 3-15,-5 7 9 0,-2 3-4 0,-5 15 4 16,-2-1 1-16,3-1-6 0,3 3-7 16,-2-1-9-16,5-8-3 0,4-4-14 15,7-6 2-15,-4-2 0 0,0-2-10 16,7-2-4-16,-3-3 0 0,6-2-3 16,0 0 9-16,8 1-5 0,-1-3-9 0,0-2 3 15,3-1-2-15,4-1-2 0,6 0-3 16,4-3-5-16,-7-2 0 0,20-2-1 0,-7 0-12 15,0-3-41-15,4-3-46 0,-1 0-57 16,5-4-45-16,-1-1-34 0,-7 1-54 16,-6-1-39-16,-7 6-51 0,3-3-91 0,-6 2 7 15,-4 0-202-15,-2 2-137 0</inkml:trace>
  <inkml:trace contextRef="#ctx0" brushRef="#br0" timeOffset="34702.11">22783 4415 1595 0,'0'0'2'0,"0"0"21"0,6-11 9 0,-6 11 5 0,0 0 3 0,7-8 10 0,-7 8-4 0,0 0-4 16,6-10 8-16,-6 10 3 0,0 0-1 0,0 0-3 16,0 0-5-16,-3-11-4 0,3 11-2 15,0 0-8-15,0 0-4 0,-27 0 2 0,27 0-2 16,0 0-4-16,-39 7-5 0,18-4 2 16,5-2-3-16,-7 8 0 0,3-8-2 15,0 7-4-15,0-5-2 0,3 1 3 16,-3 2 1-16,0-2-5 0,0 3-5 15,3-3 1-15,1 4 1 0,-1-1-3 0,-7 3-1 16,12 0-1-16,-6 1 2 0,2 3 1 16,-1-2-2-16,7 4 1 0,1-4 4 15,1 1 0-15,2 2 4 0,3-3-1 0,6 1 6 16,0-1 4-16,8 1-4 0,-2-1 0 16,4-2-2-16,11 0 3 0,0 2-3 15,2-1 4-15,4 2-5 0,-6-5 3 0,6 9 1 16,-1-5 3-16,-5 2-1 0,-4-1 4 15,3 5-1-15,-3-6 1 0,0 2-1 16,-4 0 0-16,-2 1 0 0,-1-2 8 16,-2 1-4-16,-8 1 6 0,-3-2-8 0,0 3 5 15,0 2-1-15,-11-2 0 0,-2 0 1 16,-7 2-3-16,4-2-2 0,-8-7 2 0,1 4-10 16,0-5-7-16,-4-1-27 0,4-4-28 15,6-2-36-15,-3-2-41 0,3-5-52 16,1-3-69-16,2-1-126 0,8 0-52 15,3-4-125-15,3 6-50 0</inkml:trace>
  <inkml:trace contextRef="#ctx0" brushRef="#br0" timeOffset="34869.1">22933 4707 1679 0,'0'0'77'0,"0"0"-5"0,0 0-4 0,16 3-1 0,-16-3-7 0,0 0-9 0,30-6-5 0,-16 2-4 16,2-1-7-16,8-4-19 0,0 2-34 0,-2-2-41 16,-2-1-50-16,4 0-47 0,-5 0-481 15,-2-1-133-15</inkml:trace>
  <inkml:trace contextRef="#ctx0" brushRef="#br0" timeOffset="35152.33">23433 4445 1810 0,'13'-10'-35'0,"-2"3"8"15,-2-1 36-15,1-1 20 0,1 2 13 0,-2 3 1 16,4-4-1-16,-2 2-5 0,-11 6-1 16,19-7-4-16,-19 7-5 0,24 3-1 0,-24-3 1 15,23 18 4-15,-13-7 6 0,1 10 1 16,-8 1 9-16,-3 3 5 16,0 3-4-16,-3 1 2 0,-2 5 5 0,-1 0-9 15,-4 15 1-15,4-16-7 0,3 3 0 16,-5-1-11-16,2-6 6 0,2 5-6 0,-2-9-2 15,6 0 3-15,0-9-5 0,0 5 2 16,3-6-7-16,0-2 2 0,7-1 3 16,1-6-2-16,2 1-6 0,1-6 0 0,-14-1 0 15,33 0-10-15,-14-1-18 0,11-6-28 16,-3-4-35-16,6-2-49 0,1 1-64 0,13-10-116 16,-4 2-139-16,1-5-170 0,-5 3-112 15</inkml:trace>
  <inkml:trace contextRef="#ctx0" brushRef="#br0" timeOffset="35352.12">24353 4720 1937 0,'0'0'148'0,"3"8"8"0,-3-8-5 0,0 0-19 16,0 0-8-16,0 0-8 0,0 0-22 15,37-18-9-15,-20 11 0 0,5-4-31 0,-1-2-23 16,2 4-43-16,1-4-40 0,-5 1-52 15,2 2-71-15,-5-3-78 0,1 1-158 16,-4 2-19-16,-2 2-140 0,-2 2-72 0</inkml:trace>
  <inkml:trace contextRef="#ctx0" brushRef="#br0" timeOffset="35519.65">24436 4870 1711 0,'-10'12'57'0,"4"1"23"16,-4-8 18-16,6 2 15 0,4-7 10 15,0 0 3-15,0 0-19 0,0 0-12 0,0 0-10 16,0 0 1-16,40-17-12 0,-20 6-2 16,7-1-15-16,3-1-20 0,-7 1-46 0,4-2-58 15,3-4-69-15,-6 0-91 0,6 1-123 16,-5-1-81-16,2-3-148 0,3 5-79 16</inkml:trace>
  <inkml:trace contextRef="#ctx0" brushRef="#br0" timeOffset="35886.42">25293 4450 1755 0,'13'-10'66'0,"0"2"14"0,-6 4 3 15,0-3-5-15,-7 7-8 0,13-10-6 16,-13 10-10-16,0 0-5 0,0 0-3 0,0 0-2 16,0 0-5-16,24 21-5 0,-24-11 1 15,0 5-10-15,-7 0-2 0,0 3-3 16,4-1-2-16,-7 1 1 0,3-1-3 0,4-5-3 15,-1 4 1-15,1-1-7 0,0-3-2 16,3-2-1-16,0 0 1 0,0-10-3 0,10 18 1 16,-3-11 0-16,-1 4 0 15,1-4-1-15,6 0 3 0,0 4-5 16,-3-3 3-16,1 3-2 0,2 2 4 0,-4-1 2 16,2 1 2-16,-1-1 6 0,-1 6 5 15,-4 2 10-15,1-2-1 0,-3-4 3 0,-3 5-8 16,-3-2 6-16,-3 0-4 0,-5-5 5 15,1 3-7-15,-4-5 4 0,1 0-4 16,-7-2 0-16,-3-4-8 0,0-1-15 0,-4 0-31 16,4-3-29-16,-4 0-28 0,4 1-26 15,-7-1-48-15,7-1-41 0,-1 1-73 0,0 0-150 16,8 0-157-16,16 0-83 16</inkml:trace>
  <inkml:trace contextRef="#ctx0" brushRef="#br0" timeOffset="37152.69">19933 5635 1769 0,'-4'5'89'0,"4"-5"38"0,0 0 16 0,-13 5 7 0,13-5 0 0,0 0-8 0,0 0-11 15,0 0-13-15,0 0-11 16,0 0-10-16,0 0-8 0,0 0-10 0,0 0-8 15,37-20-8-15,-24 15-2 0,4 0-13 16,-1-3-2-16,4-2 2 0,4 3-15 16,0-4-5-16,-2 2-19 0,2-1-48 0,-1 3-53 15,-3 1-53-15,0-1-66 0,-3-1-62 16,-4 4-80-16,1-2-106 0,-8 6 31 0,-6 0-116 16,13-2-46-16</inkml:trace>
  <inkml:trace contextRef="#ctx0" brushRef="#br0" timeOffset="37351.72">19996 5778 1617 0,'-16'8'45'0,"9"-2"25"0,-3-1 9 15,10-5 8-15,-10 7 1 0,10-7 3 0,0 0 1 16,0 0 4-16,-10 7-2 0,10-7-8 16,0 0-11-16,0 0-4 0,0 0-8 15,0 0-3-15,53-16-10 0,-36 11-3 0,-1-3-4 16,1-2-7-16,4 3-4 0,1-5-22 15,2 1-38-15,-1-2-39 0,7 1-48 0,4-2-64 16,-11 1-66-16,0 1-137 0,0-1-270 16,1 1-148-16</inkml:trace>
  <inkml:trace contextRef="#ctx0" brushRef="#br0" timeOffset="37735.44">20636 5461 1911 0,'0'0'9'0,"13"-11"25"0,-6 3-1 0,0 2-2 16,-7 6-2-16,13-11-10 0,-6 6 0 16,-7 5-4-16,0 0 3 0,20-3-5 0,-20 3 1 15,0 0-1-15,20 18 0 0,-14-6-1 16,-2 2-2-16,-1 3-1 0,4 0-5 16,-7-1 8-16,0 2-9 0,0 0 1 15,4-4 4-15,-1 4-3 0,-3-2 3 16,3-7-6-16,-3 7 5 0,3-7-6 0,0 2 5 0,4 2-3 15,-4-6-3-15,8 0 6 16,-5 4 0-16,4-7-4 0,-4 4 2 0,11-1 1 16,-7 0 1-16,-2 0 2 0,4 2 6 15,1 0 10-15,-2 2 11 0,-1-1 5 16,-7 5 6-16,0-1 4 0,0 4 2 0,2 0 2 16,-10 2-9-16,5-2-1 0,-9 1 0 15,-4 1 1-15,2-2-6 0,-2 0 2 0,4-6-7 16,-2-2-3-16,-2 0-5 15,-1-5-13-15,-2-3-23 0,2 1-35 0,14-3-36 16,-30-5-52-16,17 0-65 0,0-2-79 0,3-1-149 16,6-2-190-16,1 0-113 15</inkml:trace>
  <inkml:trace contextRef="#ctx0" brushRef="#br0" timeOffset="37869.18">21210 5611 1875 0,'13'-8'74'0,"-4"5"-5"0,-9 3-4 16,8-10-8-16,-8 10-7 0,10-8-6 16,-10 8-55-16,0 0-81 0,9-10-97 0,-6 8-472 15,-3 2-156-15</inkml:trace>
  <inkml:trace contextRef="#ctx0" brushRef="#br0" timeOffset="38035.37">21396 5903 1989 0,'-6'29'78'0,"-5"-4"26"0,-2-3-2 0,-1-1 0 16,5 1-10-16,-4 0-3 0,-7 6-8 16,2-6-6-16,6 1-10 0,-1-4-6 0,-4 5-1 15,-1-6-23-15,5-4-35 0,-4 4-38 16,4-6-36-16,10 1-46 0,-3-6-50 0,-5 1-55 16,5-5-121-16,6-3-320 15,0 0-160-15</inkml:trace>
  <inkml:trace contextRef="#ctx0" brushRef="#br0" timeOffset="38568.29">22076 5672 2117 0,'0'0'189'0,"0"0"3"16,0 0-3-16,0 0-12 0,0 0-16 0,0 0-21 15,0 0-17-15,0 0-11 0,0 0-11 16,-20 38-4-16,17-16-11 0,0 3-5 0,-7 4-7 15,10 0-6-15,-11 3-4 0,8 0-6 16,3-4-4-16,-3 1-3 0,3 0-7 16,0-2 3-16,3 1-12 0,0-6 8 0,-3-3-7 15,3-1-9-15,-3-3-14 0,0-2-5 16,5-3-32-16,-5-10-36 0,6 5-47 0,-6-5-35 16,0 0-38-16,10-19-26 15,-10 1-20-15,0-7-19 0,0 0 2 0,-3-10 15 16,-4 0 21-16,-4 2 24 0,5-14 24 15,-4 7 46-15,-4-2 33 0,-2-1 37 16,-1 0 35-16,4 11 28 0,-1 1 18 0,1 5 19 16,4 2 10-16,-2 5-4 0,1 1 5 15,-3 4-12-15,3 1-3 0,0 2-1 0,-3 4-4 16,3 2-9-16,0-1-3 0,10 6-5 16,0 0-9-16,-24 14-7 15,21-7-44-15,3 6-52 0,0-1-59 0,7 1-77 16,3 2-170-16,6 0-206 0,1-4-94 0</inkml:trace>
  <inkml:trace contextRef="#ctx0" brushRef="#br0" timeOffset="38818.16">22533 5647 1923 0,'0'0'206'0,"10"-5"0"0,-10 5 0 0,0 0 2 15,0 0-16-15,0 0-22 0,0 0-16 16,0 0-16-16,0 0-13 0,0 0-9 15,10 23-9-15,-10-9-11 0,-4 7-11 16,1 4-2-16,0 7-3 0,-4 3-10 0,4 1-5 16,3 1-10-16,-7 1 0 0,3 1-3 15,4 14-7-15,0-12 3 0,-3-2-5 16,6-3-6-16,-3 0-24 0,0-11-32 0,0-3-39 16,0-1-49-16,0-4-38 15,0-5-51-15,4-3-70 0,-4-9-61 0,0 0-86 16,0 0-84-16,0 0 30 0,-20-21-242 0,14 8-201 15</inkml:trace>
  <inkml:trace contextRef="#ctx0" brushRef="#br0" timeOffset="38935.23">22420 6075 2021 0,'0'0'-49'0,"0"-14"5"0,0 14 8 16,0-8-3-16,3-1 6 0,6 1 5 16,2 1 3-16,2-2-1 0,7 0 6 15,4 1 3-15,2-5-1 0,1 2-29 0,6-1-46 16,17-2-31-16,-10-4-360 0,-7 5 10 15</inkml:trace>
  <inkml:trace contextRef="#ctx0" brushRef="#br0" timeOffset="39152.07">23159 5747 1473 0,'13'-5'98'0,"-5"3"28"0,-8 2 19 0,0 0-1 16,10-8 1-16,-10 8-17 16,0 0 4-16,0 0-12 0,0 0-3 0,0 0 4 15,0 29 3-15,0-15-12 0,0 1-7 16,-7 2-8-16,7 4-3 0,-3 4-21 0,-8 1-1 15,5 2-2-15,2 0-3 0,4-2 0 16,-6 8-7-16,3 0-3 0,3-6-28 16,0 0-46-16,-3 2-52 0,3-5-55 0,0 0-37 15,3-4-45-15,-3-3-26 0,-3 0-7 16,-2-5-10-16,2-6-35 0,0 1-42 16,3-8-310-16,-10 3-133 0</inkml:trace>
  <inkml:trace contextRef="#ctx0" brushRef="#br0" timeOffset="39286">23046 6179 1822 0,'-3'-7'-20'0,"-4"0"35"0,7 7 26 16,-3-15 12-16,3 15 12 0,0-14 1 0,0 14 5 16,0 0-11-16,0-11-2 0,0 11-8 15,6-10-6-15,-6 10-3 0,10-5-6 0,1 2-24 16,-2-1-55-16,4-2-51 0,4 1-71 16,1-1-69-16,1-1-402 0,4 0-134 15</inkml:trace>
  <inkml:trace contextRef="#ctx0" brushRef="#br0" timeOffset="39487.14">23903 5728 1967 0,'20'-11'121'0,"-4"5"16"15,-5 2-4-15,-11 4 0 0,13-3-18 16,-13 3-9-16,0 0 3 0,33 18 3 0,-22-5-17 16,5 6-7-16,-3 6-7 0,1 7-6 15,2 10-11-15,-6 5 5 0,-6-5-2 16,-4-2-18-16,-7 14 2 0,-7 2-24 15,-5-4-46-15,-14 14-55 0,-5-7-51 0,-2 0-43 16,-7-9-81-16,11-11-97 0,-4-3-123 16,0-7 44-16,-3-4-162 0,-4-4-86 0</inkml:trace>
  <inkml:trace contextRef="#ctx0" brushRef="#br0" timeOffset="40635.96">14350 7686 1770 0,'-24'-11'83'0,"5"-4"16"0,1 5 21 0,6 0 6 0,1 2-4 16,1 1-10-16,4 1-10 0,6 6-15 16,-14-4-22-16,14 4-2 0,0 0-9 0,0 0-8 15,-19 20-1-15,14-2-4 0,2 7-12 16,3 4 3-16,0 11-2 0,0 13-9 15,-3 4 9-15,3 1-1 0,0-4-3 0,-3 2 1 16,-1-12-4-16,4-6-2 0,0-2-4 16,-3-7 4-16,3-4-6 0,0-4 5 15,-3-4 1-15,3-1 2 0,0-2 8 16,-3-4-9-16,-4-3 8 0,7-7-8 0,-20 5-6 0,20-5 1 16,-27-2-3-16,10-7-1 15,1 2-2-15,-1-5 4 0,1-1-13 0,6-5 3 16,3 3 3-16,-3 4-6 0,3-7 2 15,4 4-5-15,3-4 4 0,0 3 5 16,7-1-6-16,-4 4-4 0,10-1-3 0,-6 12 2 16,3-7-7-16,-10 8-3 0,30 1-1 15,-14 6 1-15,1 7-1 0,10 4 2 0,3 17-1 16,0 6 24-16,6 18 16 0,4-1-3 16,-10 0-2-16,0-9 0 0,11 8 1 15,-15-13-1-15,4-1 6 0,-3-5-6 16,-4-10 5-16,-6-6-9 0,-1-4 4 15,-2 0 6-15,-4-10 3 0,0 1-4 0,-4-4-11 16,-6-5-25-16,20 0-46 0,-20 0-50 16,18-10-49-16,-18 10-65 0,9-23-69 0,1 10-134 15,1 1-39-15,1-8 42 0,9 2-154 16,-8 0-73-16</inkml:trace>
  <inkml:trace contextRef="#ctx0" brushRef="#br0" timeOffset="48903.29">16356 8580 1688 0,'-13'-30'39'0,"13"30"25"0,-14-13 18 0,11 8 4 0,-10-5-2 0,-1 6-7 15,1-4-9-15,-4 5-7 0,1 1-4 16,16 2-7-16,-41 2-6 0,22 3-8 15,-5 2 4-15,1 6-4 0,-4 5-5 16,8 1-3-16,-2 6 0 0,-5 13-6 0,2 5-1 16,11-8-4-16,7-1-3 0,-4-2 6 15,6 4-8-15,1-5 4 0,3-5-1 0,3 2 1 16,1-3-5-16,-1-3 3 0,4 2 0 16,-1-7-1-16,7-2-2 0,-6-5 3 15,6-1 0-15,1-3-1 0,-1-5 1 0,-13-1 2 16,33-7-5-16,-12 0-4 0,-2-5-1 15,1-6 2-15,1-4 8 0,-2-3-10 0,2-10 3 16,-1-5 2-16,-1-2 1 16,-2 6 15-16,-4 5 10 0,-2 2 8 0,-5 7 11 15,4-3 17-15,-7 5 2 0,0 2 13 16,5 6-7-16,-5-1-14 0,0 1-12 16,1 5-3-16,-4 7-10 0,0 0-7 0,0 0 3 15,0 0-1-15,0 0-11 0,23 32 3 16,-16-13-1-16,-1 5-8 0,7 8-1 0,1-6 1 15,2 17-4-15,1-11 2 0,-4 2 2 16,7 6 2-16,1-14-1 0,-2 3-8 16,-5-2-22-16,5-8-38 0,-2 5-50 0,-4-6-36 15,1-6-41-15,2-5-50 16,-5-1-50-16,5-5-93 0,-5 5-104 0,2-9 40 16,4-1-183-16,-4-4-113 0</inkml:trace>
  <inkml:trace contextRef="#ctx0" brushRef="#br0" timeOffset="49269.16">16826 8644 1813 0,'-3'-9'39'0,"3"0"10"0,0 9-1 0,0-8-5 0,0 8-9 0,3-8 3 0,-3 8 3 16,0 0 1-16,0 0-1 0,33 15-2 15,-19-5-3-15,2 5 4 0,8 4-4 16,-7 5 3-16,-1 1-4 0,1 0-1 15,-1 1 7-15,-2 6 3 0,-1-1-5 0,-7-1-1 16,5 2 3-16,-11-1-2 0,3-6-6 16,-6 1 6-16,3-2-3 0,0-6 9 0,0 1 8 15,-3-5 28-15,-5 0 8 0,2-4-2 16,-4-5 1-16,10-5-3 0,-17 2-11 0,17-2-12 16,0 0 6-16,-27-14-3 0,21-3-10 15,-1 9-4-15,4-10-9 0,3 0 2 16,-3-2-8-16,6 1-5 0,-3-6 7 0,13-3-14 15,1 0-1-15,2 1-8 0,1-1 3 16,7 3-10-16,6-7-24 0,-8 7-34 16,2 1-40-16,6 5-49 0,-3-1-50 15,6 1-46-15,4-5-48 0,-4 5-102 0,-3 1-75 16,0 4 36-16,0-3-138 0,0 3-65 16</inkml:trace>
  <inkml:trace contextRef="#ctx0" brushRef="#br0" timeOffset="49604.37">17619 8410 1729 0,'0'0'104'0,"4"-9"19"16,-4 9 9-16,0 0-3 0,0 0-13 16,0 0-5-16,3-8-10 0,-3 8-14 0,0 0-5 15,0 0-13-15,0 0-2 0,0 0-12 16,20 29-7-16,-17-8 8 16,4 5-13-16,0 10-5 0,3 16-7 0,-4 1 2 15,4-1-2-15,-7 4-7 0,5-5 6 16,-5-8 1-16,-3-4-6 0,3 0-4 0,-6-4 4 15,0-3-4-15,0-4-2 0,-2-6-4 16,-1-3 22-16,-4-2 14 0,4-3 2 0,-8-6-5 16,1-4 13-16,-4-4-2 0,17 0-1 15,-27-7-8-15,14 0-10 0,-4-5 4 16,4-6-4-16,0-6-7 0,6 3 2 0,0-2-8 16,4-4 0-16,6-9 0 0,4 7-6 15,0-1-3-15,6 0-7 0,4 0-10 0,-4 5-32 16,20-13-32-16,-6 11-44 0,0 4-30 15,6-2-26-15,0 3-44 0,-6 1-61 16,3 3-65-16,-3 2-130 0,3 0 26 16,3 4-219-16,1-2-152 0</inkml:trace>
  <inkml:trace contextRef="#ctx0" brushRef="#br0" timeOffset="50052.79">18530 8305 1907 0,'0'0'27'0,"0"-18"16"0,0 18 17 15,0-12 5-15,0 12 1 0,-8-13-1 16,8 13-9-16,-6-11-4 0,6 11-4 0,-13-7-3 16,13 7-4-16,-24 0-5 0,24 0-8 15,-23-1 3-15,23 1-1 0,-27 4-2 16,14-1 1-16,0 2 7 0,-1-3 7 0,14-2-1 15,-23 8 4-15,23-8 8 0,-16 4 9 16,16-4-4-16,-14 3-4 0,14-3 7 0,-10 3-7 16,10-3-6-16,-13 10-9 0,13-10 10 15,-7 15 2-15,0-3 4 0,1 6 4 16,-1-4 3-16,4 14 3 0,3 0-8 0,-3 4 7 16,3 5-4-16,0 4 5 15,0 14-7-15,3-1-2 0,0-1-2 0,4 0-1 16,-4-2 0-16,4-2-7 0,0-6 1 15,-4-4-1-15,0-3-4 0,7-3-4 0,-7 1-4 16,1 0-1-16,2-3 2 0,-2-6-6 16,6 0-1-16,-7 0-2 0,4-6-2 0,-1-3-2 15,-2-1 0-15,3-3 0 0,-1-5-2 16,7 4-13-16,-2-6-40 0,5-3-50 16,-16-2-71-16,33-5-48 0,-13-2-52 0,4 0-59 15,-8-6-74-15,11 1-139 0,-7-1 48 16,10-2-290-16,-3-3-256 0</inkml:trace>
  <inkml:trace contextRef="#ctx0" brushRef="#br0" timeOffset="50352.59">19086 8651 2343 0,'0'-7'117'0,"7"0"38"0,-7 7 11 15,0-12-13-15,0 12-8 0,0 0-14 0,0-13-15 16,0 13-18-16,0 0-8 0,0 0-12 15,0 0-11-15,0 0-7 0,0 0-4 16,6 45-1-16,-9-26-4 0,3 6-9 16,0 0-1-16,3 6-2 0,-6-3-14 15,3-1 7-15,0 4-1 0,3-6-6 0,-3 1 1 16,0-1-7-16,0-1 11 0,0-7-9 16,-3-1 9-16,6 1-4 0,-3-5-3 0,4 1-9 15,-4-13-13-15,-4 14-44 0,4-14-31 16,-3 5-38-16,3-5-32 0,0 0-37 0,0 0-31 15,0 0-35-15,-20-18-36 0,13 11-55 16,4-4-113-16,3-3 17 0,3 2-174 16,-3-3-107-16</inkml:trace>
  <inkml:trace contextRef="#ctx0" brushRef="#br0" timeOffset="50837.69">19203 8344 1804 0,'-17'-9'48'0,"0"-1"11"0,7 3 13 0,-3-4-6 0,3 5 12 0,3 2-4 0,-6 0 3 15,0-2-15-15,13 6-5 0,-27-2-2 16,27 2-4-16,-37 9-5 0,21 2 4 0,-7 2-3 16,2 1-6-16,-1 4-6 15,1 0-2-15,4-4 2 0,4 4-3 16,7 0-3-16,-5-4-1 0,8-3-2 0,0 1 2 16,6-2 2-16,-3-10-11 0,14 10-1 15,-14-10 1-15,27 0-18 0,-27 0-22 0,30-7-33 16,-11-1-43-16,1-2-58 0,4-3-56 15,-5 1-101-15,5-6-118 0,6 4-162 0,-7 1-92 16</inkml:trace>
  <inkml:trace contextRef="#ctx0" brushRef="#br0" timeOffset="51204.98">19603 8250 1802 0,'0'0'72'0,"0"0"6"15,0 0-5-15,0 0-3 0,0 0-9 16,20-15-10-16,-20 15-2 0,6-10-7 16,-6 10-3-16,8-15-7 0,-2 6-1 0,-6 9 0 15,13-11-4-15,-7 6-7 0,2-4-5 16,-8 9 0-16,9-4-1 0,-9 4-2 0,21 0-3 16,-21 0 6-16,27 10-9 0,-11 1 1 15,1 1 3-15,-4 8 9 0,4 2 12 16,-1 6 18-16,4 15 7 0,-7 4 14 15,-2 6 8-15,-5 4 7 0,4 0 14 16,-10 4-16-16,3-4 11 0,-3 0-2 0,0-2-10 16,7-2-12-16,-4 0-6 0,1-11-2 15,-4-9-3-15,0-7-7 0,0 2-1 0,-4-3-3 16,4-4-4-16,0 1-2 0,-6-5-5 16,2-5 1-16,1 4-7 0,0-7 2 15,-4 2-19-15,-3-6-39 0,-3 3-64 0,0-7-57 16,13-1-70-16,-20-1-82 15,13-7-135-15,0-2-60 0,3-3 48 0,4 1-208 0,8-6-149 16</inkml:trace>
  <inkml:trace contextRef="#ctx0" brushRef="#br0" timeOffset="51386.8">20329 8757 1994 0,'14'-7'113'15,"-4"4"17"-15,-10 3 6 0,13-7-6 16,-6 2-12-16,-7 5-9 0,16-13-5 0,5 3-5 15,-5-1-9-15,7 3-9 0,8-10-15 16,2 3-6-16,-3-1-26 0,3 4-46 0,-3-2-51 16,-6 3-52-16,2 1-58 0,-9 6-43 15,0-4-39-15,-4 5-70 0,-13 3-95 16,10 3-153-16,-10-3-75 0</inkml:trace>
  <inkml:trace contextRef="#ctx0" brushRef="#br0" timeOffset="51554.33">20416 8944 1634 0,'-14'13'-6'16,"8"-8"40"-16,3 1 32 0,3-6 13 0,0 0-5 16,0 0-9-16,0 0 1 0,0 0-7 15,50-18-3-15,-31 5-9 0,11 1-4 0,-3-1-2 16,6 1-2-16,-3-3-8 16,-3 2-2-16,3 1-28 0,-3 2-54 0,-7 0-63 15,7 0-52-15,-1-1-108 0,-6 7-318 0,1-4-93 16</inkml:trace>
  <inkml:trace contextRef="#ctx0" brushRef="#br0" timeOffset="52502.83">22029 8375 1783 0,'-30'-10'64'0,"3"2"16"0,5 2 9 0,-2-1 3 0,4 6-1 0,0-5-8 0,-3 4-8 0,6 2-10 15,-6 0 0-15,-4 2-8 16,7 8-7-16,-4 0 0 0,2 8-8 0,2 4-1 0,-7 13-7 16,3 1-3-16,11-3-6 15,4 3 0-15,-2 12-4 0,4 2 1 0,4-10 0 16,3-5-3-16,3-2 2 0,4-8 0 16,-1-3-1-16,5-2-1 0,-4-5 9 15,2-5-10-15,5-2 4 0,-1-7-2 0,7-2-1 16,-4-7-3-16,14-9 2 0,-6-1-6 15,9-14-1-15,-3-10 5 0,-3 3-7 0,-7-5 19 16,7 1 0-16,-11 0 13 0,2 8 13 16,-6 7 8-16,-2 9 15 0,-7-6-6 15,8 7 5-15,-5 4-5 0,1 1-12 0,-4 2-9 16,-3 11-9-16,3-4-5 16,-3 4-5-16,0 0 1 0,14 20 1 0,-7-4-11 15,-1 8 7-15,5 8-7 0,-1 4 0 16,7 8-1-16,-1 4-1 0,1 2-11 0,2-3-30 15,-2-4-38-15,3-6-52 0,-3-6-49 16,3-6-46-16,-4-3-50 0,1-11-42 0,-4 0-90 16,4-4-79-16,0-1 46 0,0-6-172 15,-4-6-94-15</inkml:trace>
  <inkml:trace contextRef="#ctx0" brushRef="#br0" timeOffset="53069.96">22459 8510 1769 0,'0'-16'47'15,"3"7"15"-15,-3-1 9 0,8 3-5 16,-8 7-4-16,10-11-2 0,-10 11 3 0,16-7-3 16,-16 7-2-16,23 0 0 0,-23 0-2 15,24 10-2-15,-7-2-2 0,-1 6 4 0,1 1-7 16,-4 6 0-16,4 4-2 0,-1-3-1 16,-6 0-4-16,-3 3-1 0,-3 6-3 15,-1-6 0-15,3 0-9 0,-6-6 4 0,0 1 0 16,-3-2-5-16,-3-6 6 15,2 1-1-15,-3-6-3 0,-3-2-3 0,10-5 1 16,-16 6-2-16,16-6 3 0,0 0-5 16,-30-21-2-16,23 9-5 0,0-4-2 0,4 4-2 15,6-2-5-15,-3-7-5 0,7-1-3 16,3-2-5-16,7-1-16 0,0 4 0 0,16-15-6 16,-6 11-5-16,9-7 4 0,-3 5 2 15,10-1 2-15,-13 6 5 0,11-1-3 16,-8 4 7-16,-6 1-5 0,-4 5 7 0,-3 1-3 15,-3 5 5-15,-4-1 0 0,0 3-1 16,4 1-1-16,-17 4 6 0,24-1 5 0,-24 1-1 16,27 10 6-16,-15-2 7 0,6 0 6 15,-2 9 0-15,-2 0 7 0,-2 5 5 16,-2 3-2-16,1 5 0 0,-5 2 8 16,-2 6-2-16,-1-2 3 0,-3-3-7 15,3 3-2-15,-9 2 6 0,-1-3-6 0,1-2-8 16,1-7 9-16,-1-2-11 0,-1 1 8 15,4-8 13-15,-3-2 9 0,-2-5-3 0,2-2 0 16,-4-7-7-16,10-1-2 0,-17 3 1 16,17-3-6-16,0 0-4 0,-16-15 2 15,10 2-6-15,1 4 1 0,10-8-1 0,-2-1-3 16,6-7-13-16,9 0-7 0,4-13-31 16,5 2-50-16,3 3-31 0,6 0-40 0,-6 3-46 15,0-3-61-15,4 4-93 0,-1-2-112 16,4 4 30-16,6-1-181 0,-3 1-115 0</inkml:trace>
  <inkml:trace contextRef="#ctx0" brushRef="#br0" timeOffset="53453.18">24106 8094 1898 0,'0'0'95'0,"4"-12"13"0,2 5 16 0,-6 7 2 0,0-14-22 15,0 14 5-15,0 0-8 0,-6-11-14 16,6 11-6-16,-21-7-12 0,5 0-8 0,-1 3-4 15,1 2-8-15,16 2 2 0,-30 2-12 16,30-2-7-16,-30 0 1 0,10 0-2 16,20 0-12-16,-31 3-2 0,22-2 3 15,-5 7-4-15,-2-2 1 0,5 1-6 0,1-3-2 16,1 4 3-16,-2-1-1 0,1 7-8 16,1-3 1-16,2 3 5 0,3-3-2 15,-2 6 5-15,2 0 9 0,4 5 18 0,0-3-6 16,-3 10 22-16,6-2-1 0,-3 1 10 15,0 6 6-15,4 4 5 0,-8-2 9 0,4 3-6 16,4-2-5-16,-1 1-4 0,0 2 3 16,-3-2-10-16,4-1 1 0,-4-2-12 0,7 1 3 15,-4-4-6-15,0-2-8 16,0 2 6-16,4-7-4 0,-4 0-28 0,1-5-36 16,0-2-44-16,-1 0-46 0,6-4-60 15,1-3-58-15,4-4-65 0,-1-2-70 16,4-3-160-16,-1-8 41 0,5 5 48 0,9-6-218 15,0-4-150-15</inkml:trace>
  <inkml:trace contextRef="#ctx0" brushRef="#br0" timeOffset="53806.03">24459 8532 2021 0,'0'-7'123'0,"0"7"14"0,3-13 13 0,-3 13-9 15,0 0-12-15,0 0-12 0,0 0-12 0,0 0-12 16,0 0-11-16,0 0-2 15,0 0-11-15,-6 35-4 0,6-14-6 0,0-2-5 16,3 1-9-16,-3 5 6 0,3 0-5 16,-3 0-13-16,0 3-1 0,0-8 2 15,0 0 1-15,8-1-6 0,-8-3-3 0,3-7 10 16,-3 7 6-16,3-8 8 0,-3-8-3 16,0 0-10-16,0 0-1 0,0 0-4 0,13-25-6 15,-9 7-2-15,-4-7-3 0,-4-6-2 16,1-3 2-16,-3-19-6 0,-4-4-6 0,-1 4-1 15,2 3-4-15,2 10-2 16,0 8-2-16,0 4-12 0,1 3 0 0,-1 3-9 16,1 4-8-16,-2 4-29 0,-1 3 5 15,2 4-5-15,-2 4-13 0,9 3-12 16,0 0-17-16,-24 8-23 0,18-1-27 0,1 0-22 16,5 0-24-16,0-7-38 0,5 11-20 15,-5-11-52-15,9 10-46 0,-2-7-295 0,-7-3-143 16</inkml:trace>
  <inkml:trace contextRef="#ctx0" brushRef="#br0" timeOffset="54169.8">24657 8093 1855 0,'3'-11'-5'16,"-3"11"27"-16,3-13 24 0,-3 13 10 0,3-12 4 16,-3 12 5-16,0 0 5 0,0-13-2 15,0 13-3-15,0 0 2 0,3-12-2 16,-3 12-13-16,7-10-5 0,-1 6-9 15,-6 4 1-15,17-17-8 0,-7 16 0 0,-10 1-5 16,21-7-1-16,-12 0-7 0,-9 7 1 16,27 0-2-16,-27 0-2 0,27 8 4 0,-10-1-2 15,-1 2 5-15,8 6 2 0,-4-4 7 16,-1 8 12-16,2 1 2 0,5 15 9 16,-9-9 10-16,-7 6 11 0,3 0-1 0,-6 0 9 15,-1 5 4-15,5 12-8 0,-5-7 2 16,-9-2-8-16,3 11-7 0,-3-8-4 0,0-5-6 15,3 2-2-15,0-5-1 16,0 1-9-16,0-4-2 0,-11 0-1 0,8-7-4 16,-4 3 1-16,-3-3-1 0,3-5-4 15,-6 0-7-15,7-5-26 0,-5-4-37 0,1 0-45 16,-3 2-63-16,3-12-49 16,3 5-74-16,7-6-69 0,0 0-161 0,-16-10 21 15,16 10 61-15,3-15-196 0,4 1-110 16</inkml:trace>
  <inkml:trace contextRef="#ctx0" brushRef="#br0" timeOffset="54404.87">25376 8607 1903 0,'13'-7'119'0,"-13"7"1"0,0 0 11 16,14-7-3-16,-14 7-11 0,10-8-11 0,-1 3-15 15,5 0 0-15,7-2-4 0,-2-1-14 16,8-1-10-16,0 2-2 0,3-2-11 0,0 0 0 15,0 5-9-15,0-3-4 0,0-1-4 16,0 1 3-16,0 0-8 0,-7 1-4 16,-3 1-34-16,0 3-52 0,-7-3-48 0,4 5-57 15,-7-6-73-15,-1 5-75 0,-1-5-142 16,-2 1 38-16,-6 5-129 0,0-14-49 0</inkml:trace>
  <inkml:trace contextRef="#ctx0" brushRef="#br0" timeOffset="54603.84">25719 8155 1728 0,'-13'-11'128'0,"13"11"-5"0,0 0-3 16,-7-4-2-16,7 4 1 0,0 0 16 15,0 0 3-15,-10 20-8 0,7-5-10 16,0-4 6-16,0 10-10 0,-1 4-18 0,4 3-4 16,-3 5-13-16,3-7 7 15,0 12-16-15,0-1-2 0,0 1-8 0,3 5-4 0,4 8-19 16,-4-8-35-16,0-5-52 15,11 5-53-15,-1-11-52 0,4-4-57 0,-4-6-65 16,4-10-116-16,6-1-76 0,0-4 46 16,4-7-158-16,0-2-79 0</inkml:trace>
  <inkml:trace contextRef="#ctx0" brushRef="#br0" timeOffset="55003.06">26450 8426 1730 0,'9'-21'37'0,"-2"-2"17"16,-4 9 12-16,-3-4 9 0,0 5 11 15,-3 2-2-15,0 0-2 0,-1 3-11 16,4 8-5-16,-16-7-7 0,16 7-8 16,-23 0-3-16,23 0-3 0,-27 10-10 0,10-1-2 15,1 7-2-15,-2 0-6 0,6 5 2 16,-1 0-2-16,2 5-6 0,-2 2 4 0,7-3-5 16,1 0 0-16,2 3 4 0,3-3 1 15,-3 0-6-15,6-6 3 0,5-1 1 16,-5-4 12-16,0-3-6 0,7-1 1 0,-1-7 3 15,-9-3-4-15,24 0-1 0,-24 0-1 16,33-24-9-16,-19 8-4 0,2-7 2 0,5-4-2 16,-8-1 3-16,-3-3 5 0,0 5 19 15,-4 1 10-15,-2 7 29 0,-1-2 11 16,4 5-7-16,-4 3-10 0,-3 2-15 0,0 10-5 16,0 0-11-16,0 0-1 15,0 0-5-15,0 0 3 0,0 0-8 0,-17 43 0 16,14-24-2-16,3 6 4 0,3 0-10 15,-3 7 0-15,7 0-2 0,-4 4-12 0,8-4-20 16,-5-1-33-16,7-5-37 0,-2-2-44 16,-2-5-42-16,5-1-53 0,-4-8-61 15,0-6-85-15,4-4-114 0,-2 4 40 0,-12-4-184 16,27-12-122-16</inkml:trace>
  <inkml:trace contextRef="#ctx0" brushRef="#br0" timeOffset="55436.45">26933 8287 1794 0,'0'-12'-45'0,"-4"-1"29"0,4 2 8 0,-3 3 16 0,-4-3 14 15,7 1-2-15,-6-1 1 0,3 1-4 16,3 10 2-16,-11-16-5 0,1 11 0 16,4 0-3-16,6 5 1 0,-10-18-2 0,0 16-4 15,10 2 6-15,-20-11-1 0,20 11 0 16,-17-1-1-16,17 1 4 0,-13-7-5 15,13 7 8-15,0 0 0 0,-20 0 7 0,20 0 8 16,0 0-3-16,-21 8 1 0,21-8 2 16,-12 6 7-16,12-6 16 0,-7 10-1 15,0-2 6-15,7-8-2 0,-10 8 9 16,10-8 8-16,-3 17 2 0,3-9-2 0,3 6-3 16,-3-3 2-16,3 7 2 0,0 0-1 15,1 5 4-15,3 2 6 0,-4 2 4 0,4 5 2 16,-1 4-3-16,1 2-1 0,-3-5 7 15,-1 17 3-15,0-7-5 0,1-5 0 16,-1-2-6-16,-6 1-11 0,6-2-1 0,0-3-9 16,-3-4-7-16,3-2 1 0,-3-1-9 15,0 0-10-15,4-1 5 0,-4-6-11 0,3-1-15 16,-3-5-29-16,4 1-23 0,-1-4-42 16,0 2-51-16,-3-11-50 0,17 5-47 15,-17-5-55-15,20-9-73 0,-4 1-137 16,4-9-4-16,4-2 53 0,0-1-178 15,-5-2-114-15</inkml:trace>
  <inkml:trace contextRef="#ctx0" brushRef="#br0" timeOffset="55787.06">27150 8535 1874 0,'-4'-10'82'0,"4"-3"7"0,0 13 10 16,-4-19 10-16,4 8 3 0,-3-2 7 0,0 6-17 15,3 7-4-15,-3-12-14 0,3 12-9 16,0-15-13-16,0 15-1 0,-3-10-8 15,3 10-1-15,0 0-14 0,0 0-12 16,0 0 7-16,0 0-7 0,0 0 2 16,0 0 3-16,0 0-4 0,0 0 1 0,0 0-14 15,0 0 14-15,3 37-10 0,-3-23 3 16,-3 3 6-16,3 2-5 0,0 1-10 0,0-2 9 16,-4 4-3-16,4 0-5 15,4 2-1-15,-4-7-3 0,-4 5 7 0,8-4-8 16,-1-3 0-16,-3-4-2 0,-3 6 1 15,6-3 4-15,-3-3-2 0,0-11-4 0,0 17 1 16,0-9 0-16,0-8 5 0,3 12 1 0,-3-12-4 16,0 10 0-16,0-10-3 15,0 0-3-15,0 0-34 0,0 0-30 0,0 0-42 16,0 0-48-16,0 0-44 0,10-33-52 16,-10 13-60-16,4 5-67 0,-4-6-49 15,3 2-171-15,-3-3-96 0</inkml:trace>
  <inkml:trace contextRef="#ctx0" brushRef="#br0" timeOffset="55921.96">27116 8225 1647 0,'-4'-15'-69'0,"1"-1"29"15,-3 8 18-15,-1 2 20 0,7 6-2 0,-6-12-1 16,3 4 2-16,3 8-4 16,-11-9 6-16,11 9-11 0,0 0 8 0,0 0-27 15,0 0-62-15,0 0-368 0,0 0 32 16</inkml:trace>
  <inkml:trace contextRef="#ctx0" brushRef="#br0" timeOffset="56136.15">27276 8568 1451 0,'10'1'101'0,"-10"-1"15"0,17 6 11 0,-17-6 6 15,0 0 3-15,26-6-1 0,-26 6-15 16,30-12-6-16,-13 5-11 0,7-3-9 0,-5 0-12 15,2-2-5-15,-4 4-6 16,-1-1-13-16,-3 2-4 0,4 0-43 16,-4 2-42-16,1 3-48 0,-14 2-45 0,16-4-44 15,-16 4-66-15,17 0-102 0,-17 0-72 16,13 0-138-16,-13 0-47 0</inkml:trace>
  <inkml:trace contextRef="#ctx0" brushRef="#br0" timeOffset="56353.99">27523 8276 1781 0,'0'0'172'0,"-11"-4"-8"0,11 4-7 15,0 0-16-15,-16-3-15 0,16 3-9 16,0 0-9-16,0 0-6 0,-17 24-6 0,17-16-6 16,-3 9-5-16,0 2-5 0,-4 4-15 15,4 4-5-15,3 4 10 0,-3 2-14 0,3 3-9 16,0 2 2-16,3-3-17 0,0-1-38 15,4-2-57-15,2-1-47 0,5-3-57 16,-1-6-65-16,-2-4-65 0,-1-8-114 0,2-2-28 16,-1-8-198-16,2 0-135 0</inkml:trace>
  <inkml:trace contextRef="#ctx0" brushRef="#br0" timeOffset="56553.04">27813 8419 1984 0,'0'-12'134'0,"0"-1"16"16,0 6 2-16,0 7-9 0,0-12-20 15,0 12-6-15,0 0-15 0,0 0 1 0,0 0-14 16,0 0-4-16,0 0-6 0,-16 40-9 16,11-23-8-16,5 2 1 0,-6 5-1 0,3 2-11 15,3 3-2-15,0-2-10 0,-4 3-41 16,8 1-40-16,-4-6-32 0,0 1-42 16,3-2-39-16,3-2-34 0,-1-7-41 0,1-2-34 15,-3-9-62-15,4-1-70 16,-7-3-238-16,0 0-131 0</inkml:trace>
  <inkml:trace contextRef="#ctx0" brushRef="#br0" timeOffset="56853.33">28009 8293 1914 0,'4'-25'68'0,"3"7"5"0,-1 0-8 16,-3 1 0-16,-3 2-5 0,4-3 2 0,2 4-11 16,-2-3-1-16,3 6-8 0,2-3-4 15,-2 6-1-15,4-9-5 0,-2 10-5 16,1 3 4-16,1-1-8 0,-11 5-1 0,22 0 1 15,-22 0 5-15,27 16-1 16,-13 1 5-16,2 0-2 0,-5 5 8 0,2 6 7 16,4 12-1-16,-4-3-2 0,-1 8 1 15,2-1-12-15,-7-1 14 0,2 7 0 0,-5-7-5 16,0-4-6-16,-1 0-3 0,-3-3-3 16,0 0 2-16,-3-5-8 0,-1 1 9 15,-3-7-13-15,1 1 7 0,-1-2-5 0,1-2-25 16,-8-1-23-16,4-4-18 0,-7-1-19 15,1 2-24-15,-4 0-28 0,-1-4-33 0,5 3-48 16,-4-9-67-16,4 3-117 0,2-4-31 16,4 0-150-16,1 2-64 0</inkml:trace>
  <inkml:trace contextRef="#ctx0" brushRef="#br0" timeOffset="61237.31">17376 5125 1622 0,'-13'3'-11'0,"13"-3"12"0,0 0-2 0,0 0 3 15,0 0 13-15,-17-13 6 0,10 8-4 0,4-5 1 16,0 2 26-16,3-2-2 0,-3 0 10 15,0-1 6-15,-2 0-8 0,2 1-4 16,3-5 18-16,0 1-5 0,0-2-8 0,0-4-5 16,3-1-2-16,2-1-8 0,1-3-4 15,13-15-3-15,8 1-2 0,-3-4 0 0,3 5-6 16,-1-2-4-16,8 3 15 0,2-1 3 16,-3 3-6-16,7 3-5 0,-6-1-3 0,3 5-2 15,2 2-5-15,4 1 0 16,-2 8 1-16,-11 6-2 0,10 1 3 0,-10 2-3 15,3 5 4-15,-3 6-4 0,7 5 5 16,-1 5 4-16,8 6 2 0,2 6 6 16,-5 6-2-16,-5 1 12 0,1 0-4 0,-7 5-1 15,0 1 3-15,-7-1 3 0,-3-6 6 16,-3-5-8-16,-1 3 1 0,1-4-5 0,-7-8-5 16,0 4 0-16,0-4-1 0,-3-1-3 15,3 1-1-15,-3-5-2 0,-1-2 2 16,-3 0-2-16,4 0-6 0,-4-2 0 15,0-1 5-15,-3-7-15 0,11 12-19 16,-11-12-29-16,3 7-32 0,0-4-50 0,-3-3-81 16,0 0-72-16,0 0-187 0,0 0 27 15,21-12-184-15,-21 12-119 0</inkml:trace>
  <inkml:trace contextRef="#ctx0" brushRef="#br0" timeOffset="61537.94">18152 5047 1847 0,'-16'10'38'0,"-1"-2"15"0,7-1 8 0,1-1-7 0,9-6-1 16,-11 12 1-16,5-7 3 0,6-5 3 15,-4 16 5-15,4-16-5 0,10 18 14 16,-7-7-1-16,11-4 2 0,-4 0 9 16,7-1 11-16,2-5-2 0,5-1-12 0,6-1 5 15,3-5 2-15,0-6-15 0,18-10-1 16,-5 2-11-16,1-5-3 0,-1 0-11 0,-5 0-2 15,-8 3-2-15,-9 4-3 0,-5-2-6 16,5-3-3-16,-7 1 6 0,-1 2-8 0,-6-1-5 16,-3-1-9-16,0 5-7 0,-4-3-30 15,-3 3-41-15,3-4-31 0,0 6-35 16,1 2-44-16,-4 1-56 0,-4 5-32 0,4 0-45 16,0 7-107-16,-3-11-5 15,3 11-147-15,0 0-66 0</inkml:trace>
  <inkml:trace contextRef="#ctx0" brushRef="#br0" timeOffset="68554.45">17306 9676 1706 0,'-17'-1'79'0,"1"-5"16"0,2 5 19 0,14 1 15 0,-23-8-7 0,23 8-12 0,-13-3-7 16,13 3-17-16,0 0-5 0,0 0-10 0,-20-2-12 15,20 2 0-15,0 0-4 0,0 0-8 16,0 0 8-16,0 0 7 0,70 10 5 15,-34-7 0-15,34-3 1 0,17 0-2 0,30 0-4 16,6-6 2-16,13-1-5 0,11-4-3 16,46 2-7-16,1-1-1 0,9-5 5 0,4 6-5 15,0 5 0-15,10 0-4 0,-7 1-5 16,-1 6 0-16,-5-3-5 0,-48 1-1 0,51 6-7 16,-44-7 6-16,34 9-9 15,-40-1 2-15,-8-1-3 0,-2 3-6 0,-3-2-2 16,0-1 0-16,-8-6 3 0,-10 5-5 15,7-1 5-15,-12-2-1 0,-5-3-5 0,-22 0 3 16,16-5-6-16,-24 2-3 0,-6-3 2 16,4-2 1-16,-8 0-7 0,-5-1 5 15,-15 5 2-15,-16 0-3 0,-6-4 3 0,-1 8-2 16,-6-3-8-16,-8-3-10 0,-2 5-48 16,-1-5-36-16,-2 5-37 0,-4-2-69 0,1-2-72 15,-8-4-85-15,0 1-148 0,-3 0 30 16,-3-2-263-16,0 0-232 0</inkml:trace>
  <inkml:trace contextRef="#ctx0" brushRef="#br0" timeOffset="69687.78">16949 10869 2144 0,'0'0'6'0,"-16"-10"12"0,2 8 13 0,4-5 5 0,1 1-1 0,-5 2 4 16,4-2 0-16,-7 6-7 0,7-4 0 0,-6 0-5 16,16 4-4-16,-27 0 2 0,17 6-4 15,-3-4-2-15,-4 8-5 0,1 1 2 16,2 3-6-16,1 4 4 0,3 4-4 0,-4 6 5 15,11 3 8-15,0-5-10 0,3 5 3 16,0-1 3-16,0-1-4 0,3-4-3 16,3 6 4-16,5-6-5 0,-1-6 8 0,-4 2 2 15,5-7 0-15,-5-7 4 16,4-1-1-16,0-4 1 0,-10-2 0 0,30-8-4 0,-13 0 1 16,-1-13-9-16,4-1 29 0,4-2 2 15,-11-1 15-15,4 0 20 0,-4 6 8 16,-2 2 2-16,-2-4 4 0,-2 11-2 15,-1 1-8-15,-3-4-9 0,8 1-9 0,-8 5-10 16,-3 7-5-16,13-9-4 0,-13 9-14 16,0 0 3-16,0 0 0 0,24 25-1 15,-18-12-4-15,8 5-1 0,-7 1-7 0,5 2-1 16,2 0-2-16,2 3-19 0,-2-5-54 16,-1 5-58-16,8-8-53 0,-5-3-56 0,4-1-68 15,-3-3-89-15,6-5-115 0,-3 0 39 16,4 2-225-16,-5-6-173 0</inkml:trace>
  <inkml:trace contextRef="#ctx0" brushRef="#br0" timeOffset="70254.13">17623 10784 1949 0,'-17'-8'-14'0,"17"8"18"0,-7-7 33 0,7 7 23 0,-10-10 15 0,10 10 1 16,0 0 12-16,-6-8-10 0,6 8-4 0,0 0-5 15,0 0-7-15,0 0-11 0,0 0-1 16,0 0-6-16,0 0-7 0,0 0 1 0,0 0-2 16,36 39 2-16,-12-20-4 15,-4 4-6-15,6 0 1 0,-9 4 0 0,13 9-5 16,0-3 0-16,-17 0 5 0,4-8 2 15,-4 6-9-15,-2-3 0 0,-5-3 0 16,4-3-1-16,-7-3-5 0,-3 4-2 0,3-11 1 16,-3 6 4-16,0-5 1 0,-6-4 2 15,0 0-2-15,-4-8-5 0,10-1 9 0,0 0 3 16,-30 0-7-16,30 0 4 0,-21-10-3 16,9 2-4-16,4-3 5 0,-2-4 14 15,7-1-12-15,-3 1 8 0,6-3-10 16,3 7-1-16,0-10 3 0,0-4-10 0,7 6 6 15,7-12-3-15,4 6-6 0,-2 0-31 0,11-10-38 16,3 8-48-16,-6 2-53 16,0 5-60-16,-4-2-57 0,4 1-101 0,6 3-77 15,17 1 45-15,-14 1-138 0,2 3-48 16</inkml:trace>
  <inkml:trace contextRef="#ctx0" brushRef="#br0" timeOffset="70687.1">18699 10576 1639 0,'0'0'44'0,"0"-11"2"0,0 11-6 0,0 0 3 16,-6-10-5-16,6 10-7 0,-10-5-3 15,10 5-2-15,-7-6-3 0,7 6 1 16,-20-1-5-16,6 1-4 0,14 0 1 0,-22 0-3 16,8 1-2-16,-2 5 1 15,2-5-3-15,-2 5-1 0,-1 2-5 0,4-4 1 16,-1 3 1-16,-2-1-1 0,5-1 0 15,-2 2 3-15,-1-1 4 0,8 1 15 0,6-7 6 16,-19 12 3-16,11-5 5 0,8-7 7 16,-13 8 6-16,13-8-3 0,-10 10 13 15,7-3 8-15,3 7 6 0,-4-4 10 0,4 5-6 16,0 2 15-16,4 6 0 0,-4-2 3 16,3 10 3-16,4 2-5 0,-4 3-1 15,7 13-11-15,1-2 4 0,-2-7-1 0,-2 7 0 16,2 3-13-16,-1-9 1 0,-2-7 3 15,1 1-3-15,-1 14-8 0,2-10 0 16,-2-6-14-16,0-4-3 0,1-1-4 0,-4-6-7 16,5 2 6-16,1-2-4 0,-6-11-6 15,4 6-1-15,-7-9-6 0,3 6 0 16,-3-7-17-16,8 1-23 0,-8-8-41 0,9 10-69 16,-2-7-70-16,-7-3-58 15,0 0-70-15,23-9-112 0,-10 5-89 0,4-4 45 0,-1 4-279 16,5-6-243-16</inkml:trace>
  <inkml:trace contextRef="#ctx0" brushRef="#br0" timeOffset="71337.98">19069 10982 2234 0,'-13'-6'50'0,"13"6"8"0,0 0 3 0,-6-8-6 0,6 8-10 0,0 0 0 16,10-18-5-16,-10 18-4 0,20-6-5 16,-20 6 0-16,19-1-1 0,-19 1-2 0,30 7 2 15,-16 2 2-15,2 1 5 0,-6 8 3 16,4 2-6-16,-4-1 3 0,0 5 4 0,-10-5-5 15,7 6-4-15,-7-1 8 16,-3 1-14-16,-1 0 6 0,4-9-4 0,-7 1 12 16,0 1 21-16,4-7 5 0,-7-1-13 15,0-6 0-15,-6-4-6 0,16 0 10 0,-37-7-13 16,14-4-1-16,2-3-1 0,-2 2-15 16,3-4 5-16,3 1-2 0,4-3-4 0,-4 1-3 15,4 2 2-15,10-3-17 0,0 4-32 16,-5-4-56-16,13 0-49 0,4 1-61 15,-2 2-55-15,10-10-104 0,2 6-133 0,2-1 37 16,2-1-209-16,-3 2-150 0</inkml:trace>
  <inkml:trace contextRef="#ctx0" brushRef="#br0" timeOffset="71787.8">19450 10609 1922 0,'-8'-4'4'0,"8"4"19"0,-3-8 2 0,3 8-2 15,-3-7-2-15,3 7-9 0,0-10-2 0,0 10 3 16,6-8-4-16,-6 8-4 0,11-4 5 16,-1-2 1-16,-4 3-3 0,8-1-3 15,-4 0 1-15,-10 4-4 0,23-1 2 0,-10 1 21 16,1 1 11-16,2 3 15 0,2 0 6 15,1 6 8-15,1 3 11 0,-4-1 3 16,8 9-3-16,-4-2 4 0,-4 6 7 16,11 16-5-16,-10-11 4 0,7 12 5 0,-5 4 12 15,-2-5-3-15,-1 1-3 0,8 4-9 16,-10-3 1-16,-4-7 4 0,-1-3 1 0,1 1-11 16,-6-8-1-16,3 6-3 0,-4 1-4 15,-3-2 5-15,-7-2-4 0,0 3-3 16,-6 17-7-16,3-17-5 0,0-2-11 0,-3-2-1 15,0 0-1-15,2-9-5 16,-2-1-4-16,-1-3-3 0,5-1-9 0,-4-3-22 0,2-1-14 16,-2-3-28-16,4-1-39 15,-2-2-27-15,1-4-38 0,10 0-39 0,-14 0-53 0,14 0-58 16,-6-10-61-16,6 10-157 16,6-17 34-16,8 5 51 0,7-3-192 0,4-6-114 15</inkml:trace>
  <inkml:trace contextRef="#ctx0" brushRef="#br0" timeOffset="72021.17">20446 11134 1982 0,'16'-2'201'0,"-16"2"8"0,0 0 1 0,14-7-14 0,-14 7-14 0,7-7-17 15,-1-2-20-15,2 1-10 0,1 1-10 0,7-3-23 16,-2 1 0-16,2-4-13 0,2 2-6 15,5 0-10-15,0-3-8 0,-3 3-6 16,4-3-4-16,-1 7-20 0,-3 0-34 0,-7 0-51 16,7 2-59-16,-3-1-53 0,-4 2-48 15,-2 4-44-15,-11 0-45 0,16-6-77 0,-16 6-102 16,9 9 40-16,-1-2-187 0,-5 0-124 16</inkml:trace>
  <inkml:trace contextRef="#ctx0" brushRef="#br0" timeOffset="72221.17">20623 11297 1821 0,'-14'15'17'0,"5"-2"31"16,2-4 29-16,4-3 31 0,-5-2 18 16,8-4-2-16,0 0-14 0,0 0-11 0,0 0-19 15,0 0-2-15,0 0-6 0,27-26-6 16,-13 15-6-16,-1 4-8 0,0-3-2 0,7-4-6 16,-3 3 2-16,10-7-9 0,-1 5-7 15,7-2 0-15,-3-3-11 0,5 4-4 0,-2 2-38 16,-11 5-29-16,-4-2-42 0,5 1-34 15,-7 7-30-15,-2-5-50 0,-1 5-65 16,-13 1-117-16,14 0-251 0,-14 0-137 16</inkml:trace>
  <inkml:trace contextRef="#ctx0" brushRef="#br0" timeOffset="73270.84">22269 10894 1888 0,'-13'-4'21'0,"10"-2"17"0,-7 4 9 0,0-5 2 0,0 4 1 0,-10-1 0 0,7-5-6 0,-1 7 1 16,-6 0 1-16,0-2-5 0,20 4-6 16,-30 0-5-16,7 8 2 0,2-2-9 15,-1 5 0-15,-2 7-3 0,4 6 4 0,4 1 1 16,-5 1-4-16,12 6-3 0,-5 14 1 16,7-9-3-16,7-3 1 0,7-2-3 0,-1-7 0 15,2 0 2-15,1 0 2 16,4-6-2-16,1-1 1 0,-4-5 1 0,4-1-1 15,-4-5 7-15,2 0-2 0,6-7-4 16,-18 0-3-16,33-7 0 0,-16-5-1 0,2-2 15 16,-2-4 8-16,3-6 1 0,-10 5 13 15,7-12 7-15,-4 6 0 0,0 4 8 16,-3-2 13-16,1 0 8 0,-5 7 3 0,1-1-5 16,-1 0 8-16,-2 8-7 0,-1-1-12 15,-3 10-10-15,7-14-8 0,-7 14-2 0,3-7-11 16,-3 7-1-16,0 0-2 0,0 0-11 15,27 31 2-15,-21-13-2 0,12-2-2 0,-9 7-2 16,7 4 5-16,-2 1-12 16,-1 3-14-16,4-5-55 0,7 12-65 15,-2-8-62-15,-4-8-65 0,-6-5-70 0,6 0-124 16,2-9-70-16,-1 0 49 0,2-2-216 16,-1-6-168-16</inkml:trace>
  <inkml:trace contextRef="#ctx0" brushRef="#br0" timeOffset="73704.12">23076 10800 1978 0,'-7'-18'24'0,"-2"5"6"0,-5 1 13 0,7-1 5 0,-2 3-4 0,-2 2-10 16,-2 0 2-16,-4-1-3 0,4 0-6 15,0 2-2-15,-4-2-2 0,1 1-1 0,-1 1-4 16,-4 3-4-16,5-2-1 0,2 4 1 15,2 0-1-15,-6-2-2 0,6 4-3 16,-6 0 3-16,18 0-3 0,-30 4 4 0,21-2-3 16,-7 0 1-16,16-2 0 0,-27 6 5 15,16-3 10-15,-5 4 4 0,6-2 4 0,0 2 5 16,0 6 12-16,3-4 6 0,0 8-4 16,1 0 10-16,-1-1 1 0,1 9 8 0,2 0 9 15,-3 10 3-15,7-4-2 0,0 3-2 16,0 1 3-16,0 3-5 0,11 14-3 15,2-4-7-15,-3 0 1 0,6-6-6 16,-2 5 3-16,-1-11-8 0,-3-4 2 16,1 0-6-16,-2 0-7 0,1-7-3 0,1 7-8 15,-2-3 1-15,-6-4 0 0,10-3-2 16,-5 3-17-16,1-1 10 0,-2-6 0 0,-1 3-7 16,2 0-3-16,-2-6 5 0,4 2-31 15,-4-2-43-15,-6-5-53 0,8-2-53 0,-8-8-63 16,19 1-67-16,-2-5-75 0,-1-4-156 15,15-2 43-15,-8-2-262 0,4-4-228 16</inkml:trace>
  <inkml:trace contextRef="#ctx0" brushRef="#br0" timeOffset="74038">23499 11132 2211 0,'0'-13'64'0,"0"13"9"0,0 0 9 0,0-12 2 0,0 12-12 0,0 0-2 0,0 0-12 0,0 0-3 16,0 0-5-16,0 0-4 0,0 0-2 16,0 0-3-16,0 0-4 0,0 37-3 0,0-22 4 15,-3 2-3-15,3 4-8 0,-3 1 0 16,-3 3 1-16,-2-1 1 0,2-2-4 16,-7 3 1-16,2-6-5 0,-2-2 5 15,3 1-6-15,3-3 25 0,-6-5 8 0,3-4-4 16,-3-1-4-16,13-5 1 0,-30-4-6 15,10 0 0-15,6 0 0 0,-5-9-9 16,-1 1 0-16,2-5-7 0,9 0-5 0,-1 2 5 16,7-3-7-16,-5 4-12 0,8-5-26 15,0 1-42-15,14-7-49 0,-4 0-38 0,7-6-42 16,10-1-52-16,-4 4-54 0,10-5-87 16,0 1-60-16,4 6-209 0,3 1-150 0</inkml:trace>
  <inkml:trace contextRef="#ctx0" brushRef="#br0" timeOffset="74437.61">23749 10732 1890 0,'0'0'-24'0,"0"0"21"16,0 0 3-16,-3-7 18 0,3 7 13 0,0 0 10 16,0 0-9-16,3-10 8 0,-3 10 2 15,0-8-3-15,0 8-5 0,10-10 10 16,-6 6 4-16,-1-5-2 0,7 1-1 0,-3 1-7 15,-1 6-6-15,-6 1 0 16,11-9-6-16,-5 7-2 0,-6 2 0 0,17-2-1 0,-17 2 2 16,23 4-2-16,-9 5 4 15,-1-1 0-15,4 9 8 0,2-3 4 0,1 9 23 16,1-2 8-16,12 21 6 0,-6-1-2 16,-1 1 2-16,0 8 14 0,5-1-8 15,-11 1 0-15,0 1 7 0,-4 3 1 0,1-2-5 16,-10-2 4-16,-4-7-9 0,4 7-7 15,-4-10-7-15,-3-5-3 0,-3-1-8 0,-4 0 0 16,1-7-3-16,-5 3-4 0,-2-4-1 16,-4-1-4-16,-2 0-4 0,-5-4-2 0,-12 8-6 15,-4-4-6-15,13-4-9 0,-3-6-2 16,6-2-20-16,4-4-18 0,4 0-42 16,2-7-57-16,4-2-49 0,10 0-64 15,-16-8-69-15,12 1-106 0,8-3-86 16,6-2 37-16,6-3-257 0,4-2-209 0</inkml:trace>
  <inkml:trace contextRef="#ctx0" brushRef="#br0" timeOffset="74654.11">24450 11340 2188 0,'6'-14'101'0,"-6"14"2"0,6-8-5 0,-6-1-3 0,11 1-6 0,-4 1-11 16,2-3 0-16,12-2-6 0,-2-1-14 15,1-2-5-15,7 1-4 0,0 2-8 16,0-5 4-16,3 6-15 0,-8 1 3 16,5-1 0-16,-3 10 3 0,-4-8-44 0,-4 1-59 15,8 7-63-15,-7-5-75 0,-1-1-79 16,-2 4-151-16,-4 3 17 0,-1 0-172 16,5-2-89-16</inkml:trace>
  <inkml:trace contextRef="#ctx0" brushRef="#br0" timeOffset="74873.22">24709 10869 1864 0,'-10'-10'163'0,"4"1"35"15,6 9 2-15,-11-6 3 0,11 6-17 16,-6-7-16-16,6 7-19 0,0 0-15 0,0 0-20 16,0 0-3-16,-13 31-9 0,10-15-6 15,0 9-10-15,3 9-8 0,0-1-8 0,3 9-6 16,-3-3-8-16,3 13 7 0,7 4-9 15,-4-2-6-15,2-4-9 0,1 0-12 0,1-1-44 16,1-16-52-16,-2 0-56 0,4-8-55 16,-2-4-51-16,5-4-54 0,1-5-76 15,2-1-148-15,8-5 57 0,7-6-263 16,6-1-206-16</inkml:trace>
  <inkml:trace contextRef="#ctx0" brushRef="#br0" timeOffset="75304.03">25729 11105 2091 0,'4'-23'19'16,"-8"0"25"-16,1 8 20 0,0-3 4 16,-4 7-3-16,1-3-1 0,-8 3-4 0,4-3-7 15,0 6-4-15,-3-3-5 0,3-2-4 16,-3 9-5-16,-1-2-6 0,14 6-5 0,-27 0 1 16,27 0-1-16,-30 17-5 0,14 0-4 15,-14 12 5-15,10-1-3 0,4-2 3 0,-5 16 4 16,12-9-8-16,-9 10 9 0,12-7-8 15,6-7 5-15,0-4-3 16,3 0-1-16,0-8 2 0,4 1-1 0,4-5 0 16,-5-1 1-16,4-5 0 0,-1-3 1 15,-9-4-7-15,0 0-2 0,35-11 2 0,-22 1-5 16,4-6-1-16,-4-5-2 0,-1-4 4 16,12-15-3-16,-10 8 6 0,-8 1 12 0,4 5 14 15,0 2 17-15,0-1-4 0,-3 7 13 16,3 4 6-16,-7 2-26 0,1 5 2 15,-4 7 0-15,0 0-4 0,0 0 0 16,0 0-11-16,16 25-4 0,-9-9 3 16,-1 7-3-16,1 2 6 0,0 8-9 0,3-4-1 15,0 9 1-15,0 6-5 0,0-5-12 16,0-7-64-16,0-3-41 0,6 0-55 0,-5-9-70 16,2-2-74-16,7-3-132 0,-1-5-41 15,2-6 34-15,2-1-203 0,4-6-135 16</inkml:trace>
  <inkml:trace contextRef="#ctx0" brushRef="#br0" timeOffset="75737.57">26499 10926 1968 0,'4'-19'91'0,"-1"2"-15"0,1-1-8 0,-4 3 5 0,-4 1 9 0,1-3-11 15,-1 0-8-15,1 2-6 0,-4 1-7 0,4 2 4 16,-3 1-9-16,-1 4-2 0,0 0 3 15,-3-2-12-15,-3 5 2 0,-1 0-1 0,14 4-5 16,-30-7 0-16,17 7-9 0,13 0 3 16,-23-1-9-16,23 1-2 0,-27 0-2 15,27 0-4-15,-24 1 8 0,12 2-9 0,12-3 5 16,-24 4 1-16,11 2-4 0,13-6-1 16,-20 8-3-16,10-4 4 0,-1 2-2 15,2 1 10-15,-1-2 7 0,10-5-1 0,-14 13-5 16,8-6 6-16,-1 1 4 0,4 2-2 15,0-1 6-15,3 7 6 0,0 3 14 16,0 2 3-16,0-2 10 0,3 9 14 16,0 0-9-16,0 0 1 0,1 4 7 0,-1 2-7 15,0 1 1-15,-3 3 2 0,0-2-8 16,0-3-9-16,0 3 1 0,0-5-7 0,3 2-7 16,2-4 3-16,-2-2-7 0,-3 0 0 15,3 1-2-15,3-6-15 0,-2 2-13 0,2-6-29 16,-3-1-28-16,5-1-25 15,1-3-34-15,1-2-38 0,4-4-39 0,2-4-42 16,-2-3-57-16,-14 0-40 0,33-17-69 16,-13 9-61-16,3-5 25 0,4-5-184 15,6-11-111-15</inkml:trace>
  <inkml:trace contextRef="#ctx0" brushRef="#br0" timeOffset="75955.14">26679 11044 1883 0,'3'-14'113'0,"-3"2"18"0,5-5 23 16,-5 9 7-16,3-3 5 0,-3 11-2 15,3-13-4-15,-3 13-11 0,3-10-13 0,-3 10-17 16,0 0-14-16,0 0-4 0,0 0-11 16,0 0 6-16,-9 38-3 0,9-16-2 15,-5 3-8-15,2 13-9 0,-3-5-8 0,6 3 2 16,0 6-7-16,0 9-4 0,0-5-4 16,0-10-7-16,0 0-15 0,3-4-35 0,0-7-56 15,0-1-35-15,-3-8-42 16,8-3-61-16,-5-5-70 0,0-5-80 0,-3-3-142 15,0 0 5-15,24-18 49 0,-11 0-221 16,0-7-152-16</inkml:trace>
  <inkml:trace contextRef="#ctx0" brushRef="#br0" timeOffset="76304.34">26919 10765 1929 0,'-9'-22'7'0,"5"-2"17"0,1 6 2 0,-1-1-4 0,4 5 18 16,0-4 3-16,4 0-8 15,-1 5 13-15,-3-5 5 0,4 10-12 0,-4-3-3 16,3-2-5-16,0 3-3 0,4 2 0 16,-1 1-4-16,5 0-4 0,-2 0-6 0,4 2 4 15,1-1-3-15,-1 5 2 0,-13 1 8 16,33 0 10-16,-16 1 10 0,4 6 9 16,-2 10 9-16,2 2 14 0,-5 9 11 0,4 8 3 15,0 7-6-15,0 7-4 0,-10 0-7 16,3 6-1-16,1-1-6 0,-7-3-11 15,-1 0-1-15,4 4 5 0,-7-3-11 0,8-3-3 16,-11-9-11-16,0-6 0 0,-4 5-4 16,-3 8-8-16,-3-8 3 0,4-5 2 15,-4-2-8-15,0-3-4 0,-3 0-26 16,-1-10-24-16,4 0-39 0,0-5-37 0,-7 0-38 16,4-9-39-16,-1 5-50 0,2-8-36 15,-12 0-111-15,8-1-61 0,-1 0 36 0,4 1-145 16,-4-2-53-16</inkml:trace>
  <inkml:trace contextRef="#ctx0" brushRef="#br0" timeOffset="77188.17">20296 12745 1706 0,'0'0'109'0,"0"0"15"0,0 0 6 0,0 0-9 16,0 0-9-16,0 0-4 0,-10-23-15 15,10 23-2-15,20-10 3 0,-10 6 3 16,3-2-1-16,8 1-16 0,-5 3 3 0,1-2 8 15,2 0-11-15,2 1 8 0,2-1-10 16,7-6 2-16,-3 2-6 0,10-4-13 16,16-5-3-16,-13 0-6 0,13 1-7 0,-13 3-2 15,-7 3-4-15,-6-2-1 0,-3 6-12 16,-2-1-23-16,2 0-44 0,-4 2-59 16,-7 2-35-16,-2 3-46 0,-11 0-57 0,0 0-59 15,6 10-124-15,-6-10-38 0,-3 15 56 16,-8-5-150-16,5 2-55 0</inkml:trace>
  <inkml:trace contextRef="#ctx0" brushRef="#br0" timeOffset="77404.52">20486 12965 1670 0,'-10'10'79'0,"4"-2"32"0,3-4 29 0,3-4 12 16,0 0 5-16,0 0-22 0,0 0-16 15,0 0-2-15,46-21-14 0,-23 13-10 0,17-5-5 16,-3 1-16-16,13-9-2 0,-4 4-3 15,4-6-14-15,-10 10-2 0,-2 1-1 0,8-8-6 16,-13 5-4-16,-9 3-11 0,-1 3-13 16,-4 1-47-16,-5 0-53 0,-1 5-61 15,-2 1-27-15,-5-2-24 0,-6 4-36 0,0 0-105 16,0 0-91-16,20 6-195 0,-13-1-121 16</inkml:trace>
  <inkml:trace contextRef="#ctx0" brushRef="#br0" timeOffset="81454.63">22347 12852 1917 0,'-5'-12'114'0,"2"5"20"0,3 7 5 0,-6-17-7 0,6 17-11 16,0 0-6-16,-10-1-2 0,10 1-10 15,0 0-5-15,0 0-3 0,-11 25-1 0,8-13-2 16,3 1-2-16,0 5 1 0,3 4-2 15,2 3-4-15,-2 7 1 0,3 3 7 0,1 15-7 16,-1 0-5-16,5 3 1 0,-5-1-12 16,1-2-1-16,-1-7-10 0,-3-5-7 15,2-5-1-15,-2 1-6 0,0-7 6 0,0-7-11 16,0-1-2-16,-3-2-17 0,7-3-24 16,-1-6-45-16,-6-4-55 0,0-4-56 15,0 0-46-15,0 0-48 0,0 0-48 16,14-25-79-16,-10 16-124 0,-1-1 50 0,0 0-273 15,3-4-218-15</inkml:trace>
  <inkml:trace contextRef="#ctx0" brushRef="#br0" timeOffset="81688.62">22742 13116 2131 0,'14'-7'15'0,"-4"-2"24"0,4 0 17 16,2 2 5-16,-2-2 11 0,2 0-2 15,4 1-3-15,7-10-11 0,-8 8 5 16,8-4 3-16,3 0-4 0,0 3-3 0,0 0-4 16,0 3-5-16,0 1-8 0,0 1-9 15,0 2-3-15,0-1 4 0,-6 2-2 0,6 1-10 16,-7 2 5-16,0-4-3 0,-2 4-6 16,-1 0-29-16,-4 0-30 0,1-1-26 0,-4-5-40 15,0-1-53-15,-2 0-53 0,-5-5-61 16,-3 1-70-16,-3 4-308 0,-3-6-149 15</inkml:trace>
  <inkml:trace contextRef="#ctx0" brushRef="#br0" timeOffset="81938.13">23142 12709 1914 0,'0'0'24'0,"0"0"23"0,-16 0 15 0,16 0-1 16,0 0 2-16,0 0-1 0,0 0 11 15,0 0 13-15,-20 16 9 0,13-7 6 16,7 7-1-16,0 0-2 0,0 5 7 0,0 7 5 15,0 9-8-15,4 1 1 0,-1 17-7 16,0 0 0-16,0 3-16 0,2-1-2 0,-5-2-6 16,0-10-12-16,3-8 0 0,3 1 1 15,-3-6-10-15,1-7-30 0,-1-2-11 16,3-2-11-16,-1-4-36 0,-2-9-46 16,-3-2-35-16,0-6-35 0,0 0-30 15,0 0-35-15,0 0-50 0,-21-22-98 0,21 6-69 16,-3-2 28-16,3-1-145 0,-3-6-54 15</inkml:trace>
  <inkml:trace contextRef="#ctx0" brushRef="#br0" timeOffset="84821.91">24050 12940 1687 0,'0'0'73'0,"26"-20"11"0,-26 20-6 0,10-15 5 0,-3 10-5 15,-7 5-10-15,17-10-7 0,-11 4-3 16,7-1-5-16,-13 7-5 0,27-2 1 16,-27 2-3-16,27 8 6 0,-14 0-3 0,7 9 7 15,-9 0-8-15,-2 5 13 0,-2 3 7 16,-4 5-7-16,-3 5-3 0,0 3 1 0,-3-1 5 16,-7 10 9-16,7-4-8 0,-8 5 2 15,-2-3 0-15,3-6 9 0,-3 7-6 0,3-10 8 16,-4-2-1-16,4-1-6 15,1-7-1-15,-2-1-2 0,5-4-5 0,2-4-4 16,1-2 1-16,3-2 5 0,0-4-2 0,0-9 0 16,10 11-10-16,0-9 2 15,-10-2-11-15,27 0-5 0,-27 0 0 0,26-6-3 16,-6 2-8-16,1 0 2 0,1-4-8 16,5-1-3-16,0 2-28 0,9-2-38 0,-6-4-51 15,4 1-60-15,16-5-67 0,-10-1-69 16,4-6-74-16,2-1-161 0,-2-1 56 15,-5 1 45-15,-9 0-230 0,1 7-153 0</inkml:trace>
  <inkml:trace contextRef="#ctx0" brushRef="#br0" timeOffset="85088.35">25147 13227 2018 0,'0'0'97'0,"0"0"11"0,0 0 16 0,9 7 0 0,-9-7-7 15,0 0-13-15,0 0-6 0,37-9-10 16,-20 4-1-16,9-3-5 0,1 1-4 0,3-1-17 16,0-2 0-16,3 0-9 0,-3 3 1 15,0-1-5-15,0 1-7 0,-3-1-5 16,0 1-33-16,-7 1-36 0,2 2-59 0,-1-1-62 15,-8 2-49-15,1 1-51 0,-2 2-89 16,-12 0-101-16,0 0-222 0,14 7-161 16</inkml:trace>
  <inkml:trace contextRef="#ctx0" brushRef="#br0" timeOffset="85305.11">25286 13555 2023 0,'-10'10'84'0,"4"-3"18"0,6-7 24 0,-7 8 1 16,7-8 8-16,0 0-2 0,0 0-25 16,0 0-4-16,0 0-9 0,0 0-17 0,47-21 2 15,-24 12-15-15,3-1-5 0,4-5-1 16,3-2-7-16,8-8-15 0,8 0-11 0,-1 0-45 16,5 0-40-16,-3-3-61 0,-3 3-70 15,-4 0-67-15,4 3-116 0,2 1-72 16,-16 9 44-16,-6 2-154 0,0 3-56 0</inkml:trace>
  <inkml:trace contextRef="#ctx0" brushRef="#br0" timeOffset="85904.17">26709 12858 1692 0,'0'0'80'0,"3"-11"1"0,5 4 6 16,2-3 1-16,-4 2-1 15,0 1 1-15,5 1-3 0,-11 6-10 0,23-9-4 16,-13 6-12-16,-10 3-1 0,27-6-1 0,-27 6-9 15,23 0 0-15,-23 0-2 0,27 9-1 16,-17-1-10-16,-3-1 0 0,6 5-1 16,-10 1-1-16,0-1-7 0,-3 6-2 15,0-4 4-15,-6 7-10 0,2-1 4 0,-2 0-2 16,-4 0-6-16,3-2-3 0,-3-1 5 16,4-1 0-16,2 2-5 0,4-5-6 0,-3-1-4 15,-1-1-1-15,1-1-1 0,3-10 9 16,0 15-7-16,0-15-2 0,3 10 6 15,-3-10-2-15,0 0 2 0,14 4-10 16,-14-4 7-16,20 0-7 0,-20 0 7 16,20 6 0-16,-20-6 3 0,17 7-2 0,-8 1 13 15,1-1-1-15,-2 6 4 0,-2 2 6 16,4-3 6-16,4 6-9 0,-8-4 4 16,-3 4 9-16,-3 0-9 0,3 2 7 0,-6-1-1 15,0 2-9-15,0-4 7 0,-8 2-16 16,8 2 2-16,-7-3-1 0,-3-1 4 0,-1-5 0 15,-2 1-8-15,-1-5 7 0,-3-1-9 16,4-3 7-16,-1 0-2 0,17-4-12 16,-34-4-17-16,18 0-34 0,2 1-44 15,-2-1-49-15,5-4-49 0,2 1-63 0,-1 1-95 16,10 6-114-16,-3-12 52 0,3 12-163 16,-4-13-75-16</inkml:trace>
  <inkml:trace contextRef="#ctx0" brushRef="#br0" timeOffset="88188.22">24777 6694 1639 0,'-21'6'-24'0,"7"-6"16"0,2 0 20 0,12 0 22 0,-18 0 15 0,18 0-1 15,-9 3-1-15,9-3-2 0,0 0-3 16,-13 1-1-16,13-1 1 0,0 0-4 0,0 0 2 16,0 0 0-16,0 0-2 0,0 0 0 15,36 6 4-15,-12-12-2 0,12-1 0 16,14-8-1-16,0-10-5 0,4 0-5 0,-5-7-2 16,14-8-1-16,2 2-5 15,-6-5 15-15,-15 6 11 0,-5-1-6 0,-2-1 21 16,-7-4 5-16,-3-1-7 0,-7-5-2 15,0 2 4-15,-13-6-4 0,-4-1 2 0,-6-4-10 16,0-2-10-16,-8 3 0 0,1 2 9 16,-7 0-12-16,-6 5 1 0,-3 0-3 15,-1 10-2-15,-3 1-1 0,-7 3 1 0,-3 1-13 16,-3-1-3-16,3 10-7 0,-7 1 4 16,1-3-3-16,-5 6-3 0,-2 1 4 0,7 9 0 15,9-1-3-15,1 3-5 0,-5 3 3 16,11 3 3-16,0 0-12 0,0 4 5 15,-3 3 0-15,3 2 1 0,-4 0-9 16,1 4 4-16,3-2-6 0,3 4 7 0,-6 2-1 16,6 2 5-16,5-5-11 0,1 2 6 15,4-5 3-15,4 4-7 0,-4-1 10 16,4 0 3-16,4 0-1 0,-5-1-7 16,4 2-6-16,-1-1-3 0,5 0-35 0,3 0-21 15,-4-2-42-15,4 0-38 0,0 1-53 16,0-1-57-16,3-8-85 0,0 0-97 15,0 0-220-15,0 0-154 0</inkml:trace>
  <inkml:trace contextRef="#ctx0" brushRef="#br0" timeOffset="88538.32">24263 5235 1922 0,'-14'-7'16'0,"14"7"18"0,-10-11 11 0,10 11 4 0,-16-6-1 0,16 6 4 0,-17-1 3 16,17 1-2-16,-27 1-2 0,27-1 2 16,-30 11 8-16,7-1 2 0,7 5-7 15,-1 3 3-15,-3 7 1 0,3 0 6 0,1 5-4 16,-1 11-6-16,4-5 5 0,5-4-5 16,2 0-1-16,6-1-6 0,0-1-2 15,3-5 2-15,5 3-6 0,1-6-4 16,4 1 9-16,4-7-9 0,10 1 3 0,0 0-17 15,-1-8 9-15,7 2-4 0,-3-4-1 16,-6-4-2-16,-1 1-10 0,1-1 6 16,-5-3-10-16,-2 0 1 0,-17 0-5 0,30 0-11 15,-14-3-34-15,-16 3-35 0,27-1-35 16,-13-2-27-16,-1-2-37 0,1 0-41 0,-1 0-32 16,-4-1-79-16,2 2-115 0,2-4-202 15,-7 6-137-15</inkml:trace>
  <inkml:trace contextRef="#ctx0" brushRef="#br0" timeOffset="92522.31">22196 2650 1867 0,'0'0'7'0,"0"0"4"0,0 0 13 0,0 0 17 0,0 0 16 0,-10 27 4 0,10-15 7 0,4 3 6 0,-8 6 6 0,8 4 1 16,-4 0 6-16,3 2 0 0,-3 3-3 15,3 2-3-15,-3-1 0 0,7 1-11 16,-4-5-8-16,0 8 4 0,-3-10-4 0,4-1-10 15,-1-5-4-15,-3 3-5 0,3-6-3 16,1 2 1-16,-1-6-7 0,-3 1-11 0,7-5-19 16,-7-8-28-16,3 11-40 0,-3-11-44 15,0 0-34-15,0 0-37 0,0 0-43 16,0 0-47-16,7-36-81 0,-4 19-323 0,0-2-168 16</inkml:trace>
  <inkml:trace contextRef="#ctx0" brushRef="#br0" timeOffset="92704.95">22149 2425 1933 0,'-13'-8'-22'0,"7"4"9"15,6 4 8-15,-24-3-1 0,24 3 4 16,-20 3-4-16,20-3 6 0,-24 7-2 0,15-2 4 16,-1 2-1-16,-1 0-2 0,11-7 4 15,-6 18 2-15,6-8-5 0,0 0 6 0,0-10-1 16,6 19-5-16,2-8-37 15,2-4-45-15,2 0-45 0,2-1-435 0,2-1-64 16</inkml:trace>
  <inkml:trace contextRef="#ctx0" brushRef="#br0" timeOffset="92921.98">22596 2702 1657 0,'0'0'31'0,"0"8"16"16,0-8 14-16,0 0 1 0,0 0-1 0,20 4 0 16,-20-4-1-16,0 0-8 15,40-10-11-15,-23 2-1 0,0 1 0 0,5-3-8 16,5 1-2-16,-7-1-3 0,10 0-6 16,-9-1-4-16,-2 4-50 0,-2 0-53 15,-1-1-72-15,-5 1-79 0,-1-1-384 0,-1 2-120 16</inkml:trace>
  <inkml:trace contextRef="#ctx0" brushRef="#br0" timeOffset="93088.66">22720 2879 1812 0,'-8'9'7'0,"8"-5"18"16,0-4 10-16,0 0 7 0,0 0-3 15,0 0-3-15,17 8-3 0,-17-8-3 0,0 0-3 16,43-12 2-16,-16 1-8 15,6-2 1-15,-3 1-34 0,0-2-48 0,4-4-46 16,-7 0-54-16,-1-2-459 0,1 1-118 16</inkml:trace>
  <inkml:trace contextRef="#ctx0" brushRef="#br0" timeOffset="93355.61">23396 2360 1897 0,'0'0'103'0,"0"0"2"15,0 0 4-15,0 0-5 0,0 0-10 16,0 0-10-16,0 0-1 0,0 0 3 16,0 0-7-16,-10 40 1 0,7-20 5 15,6 2-2-15,-6 6-12 0,6 4-12 0,4 1 11 16,-4-1-15-16,4 1-1 0,-1-1 1 16,4-1-7-16,-3-6-6 0,-3 0 1 0,2-3 7 15,-3 0-12-15,4-8-14 0,-4 4-8 16,5-3-30-16,-5-5-19 0,0 1-16 15,3-7-58-15,-6-4-68 0,0 0-84 0,10 0-105 16,-10 0-108-16,0 0 37 16,0 0-147-16,14-15-81 0</inkml:trace>
  <inkml:trace contextRef="#ctx0" brushRef="#br0" timeOffset="94889.09">21270 4435 1733 0,'-8'-18'39'0,"-1"5"-4"0,-1-5 18 0,-4-1-4 0,1-2-6 0,-7 0 10 0,-4-1 1 0,-12-10-9 16,-4 3 14-16,-10 2-4 0,-3 2-5 15,3 5 6-15,-1 3-8 0,-1 1-4 16,5 8 0-16,7 8-4 0,0 3-10 16,0 2 5-16,0 4 0 0,-14 10-4 0,11 2 7 15,-4 10 2-15,4 2 13 0,-7 13 21 16,4 4 8-16,2 7 7 0,1 0 6 0,6 0 2 16,11-7-16-16,2 0-6 0,4 3-3 15,7-1-11-15,0-2-2 0,5-7-7 16,2-8-13-16,3 0 6 0,0-5-9 0,-1-5 4 15,4-4 3-15,0 0-5 0,0-3-2 16,0-7 0-16,7 6-2 0,-7-9-6 0,3 6-13 16,-3-14-34-16,14 7-66 0,-14-7-60 15,0 0-74-15,16-15-76 0,-13 8-116 16,4-8-82-16,0 2 52 0,0-2-199 16,2 2-137-16</inkml:trace>
  <inkml:trace contextRef="#ctx0" brushRef="#br0" timeOffset="95205.81">19983 4786 1910 0,'0'0'62'0,"-17"-4"17"0,17 4 4 0,-16-3-3 16,16 3-11-16,0 0-2 16,0 0-5-16,-27 13 3 0,20-5-5 0,4 7-3 0,-1-5 1 15,4 10-1-15,0 0-2 16,0 5-2-16,7 5 8 0,6 0-5 0,1-2-6 15,2-3 2-15,14 12 4 0,-3-5-12 16,3-9 4-16,-3-8 8 0,3 0-1 16,3-8 1-16,7-3-10 0,-4-5-8 0,8-2 2 15,16-9-9-15,-3-4-1 0,-11-3-8 16,5-1 13-16,-21-3 0 0,0 9-12 0,-8-3-3 16,-1 3-10-16,-4 2-13 0,-4 2-37 15,0-4-26-15,-3 7-32 0,-3 0-37 0,-1 2-32 16,-6 5-30-16,4-6-34 0,-4 6-63 15,0 0-125-15,0 0 10 16,0 0-143-16,0 0-54 0</inkml:trace>
  <inkml:trace contextRef="#ctx0" brushRef="#br0" timeOffset="101807.16">15643 9325 1621 0,'-24'-6'30'0,"11"-1"15"0,0 5 7 16,0-1-3-16,13 3 4 0,-30-2-2 0,9 4-1 15,2 1 0-15,-8 6 0 0,-9 4-2 16,-15 5 2-16,1 7-4 0,-3 0 2 0,-7 18-2 16,0-4-6-16,0 5 1 0,3 6-1 15,-3 6 3-15,10 5-3 0,-7 3 0 16,4 5 0-16,3 12 8 0,4 5-1 15,2 1-8-15,-13 27 8 0,11 1-3 16,-1 2-4-16,4 7 1 0,13-23 1 0,0 32-3 16,-3 2 5-16,9 3-2 0,0-1-1 15,8-24 1-15,10 2 2 0,-2 3-2 0,8-7-7 16,8 0 5-16,8-1-6 0,14 19 5 16,-3-25-11-16,9 18 5 0,18-8-3 15,-18-21-6-15,21 13 5 0,-11-21-4 0,11-5-2 16,-3-2-4-16,6-3 6 0,0-6-6 15,0-1 4-15,3-8 7 0,-6-7-11 0,3-6 2 16,-3-2-5-16,-11-15-8 16,1-1 11-16,-1 2-9 0,-6-5 1 0,-2-5-1 15,-13-3 4-15,2-3-6 0,0-1-2 16,-7-1 3-16,4-1 1 0,-8-5-24 0,1 2-28 16,2-4-46-16,-5-1-48 0,3-5-64 15,-7-5-82-15,6-1-145 0,1-4-35 16,-4-7 47-16,1 2-186 0,-4-4-100 0</inkml:trace>
  <inkml:trace contextRef="#ctx0" brushRef="#br0" timeOffset="102105.97">15746 12759 1879 0,'-10'-7'113'0,"10"7"-1"0,-6-7-12 0,6 7-7 15,0 0-13-15,0 0 3 0,0 0-16 0,0 0-3 16,22 27-3-16,-1-8-1 0,-1 6 3 16,10 11-3-16,0 3-1 0,-3 7-2 0,3 1-6 15,-8 3 0-15,2 3-8 0,-4 5-4 16,-10-3 1-16,-13 4 0 16,0-2-6-16,-7 2-1 0,-7-4-3 0,-7-5-6 0,1-3 5 15,-6-4-8-15,-12-4-9 16,4-7-26-16,1-1-28 0,-8-4-31 0,11-10-35 15,3 0-40-15,-7-5-43 0,4 1-59 16,0-1-117-16,3-5-52 0,3 0-189 0,3 0-106 16</inkml:trace>
  <inkml:trace contextRef="#ctx0" brushRef="#br0" timeOffset="103289.69">16816 14874 1806 0,'-20'-8'39'0,"0"1"10"0,0 0 2 0,4 2 3 16,-1 3-9-16,0-3-7 0,4 5-5 0,-4 1-1 16,-3 3-2-16,3 3-3 0,1 3-5 15,2 2 3-15,1 5-8 0,4 1 1 16,-2 7-3-16,1 3-2 0,7 0-3 0,-3 4-2 16,6-5 4-16,3 8 2 0,0-3-2 15,-3-3 1-15,6 3-4 0,4-7 5 0,-7 0-2 16,8-4 4-16,2-3 2 0,1-1 0 15,-4-5 3-15,-1-5 5 0,5 1 0 16,-1-6 1-16,-13-2-5 0,0 0-1 16,44-14-2-16,-34 3 1 0,2-3 3 15,2-7 10-15,-4 2-4 0,4-12 17 16,-4 1-4-16,-4 7 19 0,7-4 1 0,-6 4 14 16,3 7 10-16,-7-2-10 0,1 2 5 15,-1 4-4-15,0 2-4 0,-3 10-20 0,4-11 5 16,-4 11-9-16,0 0-12 0,0 0 1 15,0 0-3-15,16 33-6 0,-6-12 3 0,-6-4-6 16,6 8 2-16,-4-3-4 16,4 9-3-16,1-1 0 0,-2-2-11 0,1-6-16 15,4 3-44-15,-1 0-48 0,-2-4-59 16,-2-2-55-16,4-6-75 0,1-3-119 0,2-2-54 16,-2-4 45-16,2 0-193 0,8-5-107 15</inkml:trace>
  <inkml:trace contextRef="#ctx0" brushRef="#br0" timeOffset="103738.57">17606 14816 1850 0,'-10'-14'72'0,"3"2"6"0,1 2-4 15,-4 2 4-15,3 1-11 0,7 7-8 0,-13-13-5 16,3 6 2-16,10 7-8 0,-14-8-2 15,14 8-6-15,-16-4-4 0,16 4-2 0,-17-3-5 16,17 3-4-16,-24 0-4 0,24 0 3 16,-22 3 8-16,22-3-3 0,-27 1 4 15,13-1 5-15,-2 3 6 0,16-3 8 0,-24 4-3 16,12 2 1-16,-6 2 4 0,12-5 4 16,6-3-14-16,-24 8 3 0,18-2-9 0,-8 2-10 15,4 2 14-15,7-1 0 16,-3 1 0-16,-5 3-5 0,11 2-1 0,-3 3-12 15,3 1 16-15,0 9-1 0,3 3 7 16,5 2-5-16,-2 3 2 0,7 11 8 16,-2 3 0-16,1-4-9 0,1 4 8 0,-2 3 1 15,2-3 4-15,-7-11-3 0,5 7-2 16,2 1-4-16,-2-12-8 0,-5-9 0 0,-3-1-5 16,7 4 4-16,-7-4-16 0,8-5 9 15,-5 2 0-15,1-4-12 0,-1 0-16 0,5-4-40 16,-8-3-24-16,0-3-33 0,10-2-45 15,-2-3-46-15,2-3-45 0,4 0-34 16,-4-5-46-16,4-3-63 0,-1-3-76 16,4 1 13-16,0-1-184 0,3-3-119 15</inkml:trace>
  <inkml:trace contextRef="#ctx0" brushRef="#br0" timeOffset="103972.91">17936 15245 1858 0,'-3'-12'65'0,"3"3"25"0,0 9-3 15,3-9 10-15,-3 9-5 0,0 0-12 0,0 0-7 16,0 0 2-16,0 0 8 0,0 0 4 16,0 0-1-16,0 0 6 0,0 0-9 0,4 45 18 15,-1-28-15-15,-3 4-2 0,3 4 0 16,1 0-11-16,-1 0-6 0,0 7-12 16,0-4-3-16,-3-1 4 0,7-2-10 15,0 2-4-15,-7 1-5 0,10-3 0 16,-7-8-21-16,0-1-31 0,7-4-35 0,-6-2-44 15,-1-6-63-15,-3-4-60 0,0 0-61 16,0 0-118-16,10-26-69 0,-7 10 38 0,7-6-146 16,-2-1-75-16</inkml:trace>
  <inkml:trace contextRef="#ctx0" brushRef="#br0" timeOffset="104240.78">17999 14977 1558 0,'0'0'-120'0,"0"0"15"0,-10-7 14 15,10 7 4-15,0 0 12 0,0 0 11 0,0 0 4 16,0 0 6-16,0 0 21 0,0 0 7 16,0 0 21-16,0 0-1 0,0 0 12 15,0 0-12-15,0 0 5 0,0 0 3 16,0 0-7-16,0 0-1 0,0 0 11 0,0 0-5 15,0 0 12-15,0 0 9 0,0 0 4 16,0 0 14-16,24-11-1 0,-24 11-5 16,0 0 2-16,0 0-13 0,0 0-41 0,3-7-52 15,-3 7-257-15,0 0 158 0</inkml:trace>
  <inkml:trace contextRef="#ctx0" brushRef="#br0" timeOffset="105405.68">18190 14790 1006 0,'0'0'53'0,"-11"9"4"0,11-9 15 0,0 0-9 0,0 0-6 0,0 0-3 0,0 0-7 15,0 0-10-15,0 0-3 0,44-22 1 16,-31 15 0-16,4 2-9 0,-1-1-4 0,5-1-1 16,-5 2 1-16,4-1-4 0,-3 2 3 15,3 0 3-15,0 1-3 0,-7-3 5 0,4 4-7 16,-1 2 2-16,-16 0 12 0,33 0 6 15,-16 5 5-15,-4 1 9 0,8 1 0 16,-7 0 11-16,5 5-2 0,-5 6 7 16,-1 0-7-16,1 7 11 0,2 2 7 15,-7 3-5-15,2 2-3 0,2 14 4 0,4 1 3 16,-4 0 4-16,7 6-10 0,-3 0 3 16,-7 0 0-16,3-1 9 0,4 3-4 0,-4-5 11 15,-3 5 0-15,-3-9-19 0,6-4 0 16,-3-10-2-16,-3 2-5 0,-7-9-8 15,7 0-9-15,-4 3 0 0,0-10-5 0,0 2-2 16,-3 0-5-16,0-6-1 0,-6 2-12 16,-8-4-29-16,-2-2-24 0,-1 2-35 0,-3-5-27 15,7 2-29-15,0 0-39 16,-4-3-37-16,4-5-50 0,-1 3-84 0,14-4-142 0,-13 2 28 16,13-2-185-16,0 0-127 15</inkml:trace>
  <inkml:trace contextRef="#ctx0" brushRef="#br0" timeOffset="105789.69">19536 15474 2043 0,'0'0'218'0,"0"0"9"0,0 0 0 0,0 0-4 0,0 0-16 0,0 0-15 0,0 0-25 16,0 0-13-16,0 0-16 0,0 0-13 15,0 0-9-15,23-22-12 0,7 10-12 0,4-1-5 16,13-6-13-16,5 1-10 0,-14 2-3 16,-5 2-7-16,-3-1-32 0,-3 7-45 15,-1 1-48-15,-9-3-64 0,-1 5-67 16,-2 0-64-16,-4 3-30 0,-10 2-44 0,10 0-116 16,-10 0-26-16,0 0 43 0,0 12-202 15,0-12-139-15</inkml:trace>
  <inkml:trace contextRef="#ctx0" brushRef="#br0" timeOffset="105973.19">19526 15660 1911 0,'-13'10'63'0,"3"-6"40"0,6 2 28 0,4-6 1 15,0 0-9-15,0 0-15 0,0 0-18 16,0 0-1-16,24-25-11 0,-8 15-1 0,4 0-10 16,7-1-9-16,6 2 1 15,4-1-10-15,-1-4-1 0,-1 5-6 0,4 0-5 16,-2-4-14-16,-4 2-40 0,0-1-39 15,-3 2-44-15,-3 3-41 0,-7-3-43 0,0 5-52 16,-6 2-53-16,-5 0-112 0,-9 3-233 16,18 3-132-16</inkml:trace>
  <inkml:trace contextRef="#ctx0" brushRef="#br0" timeOffset="108123.18">17926 15097 1782 0,'0'-7'-71'0,"0"7"29"0,7-10 14 0,-7 10 18 0,3-10 7 16,-3 10 26-16,4-11 0 0,-4 11 11 0,0 0 5 16,0 0 2-16,0 0 4 0,0 0 0 15,0 0-2-15,0 0 2 0,0 0 8 0,0 0-7 16,0 0 5-16,0 0 7 0,-4 50-7 16,4-29 10-16,0-2-6 0,4 9 5 15,-1 0 6-15,-3 1-7 0,0 7 4 0,3-1-7 16,4-3-5-16,-4 1-10 0,7-4 5 15,-7-1-5-15,1 0-2 0,3-3-5 16,-1-3-7-16,-3 0-1 0,4-5 1 16,-4 0-2-16,1-1-8 0,-1-3-1 15,-3-1 9-15,7-1-12 0,-4-1-2 0,-3-10 16 16,7 17 2-16,-4-9-4 0,-3-8 15 16,3 7 2-16,-3-7-2 0,0 0-9 0,0 0 2 15,0 0-8-15,0 0-4 0,0 0 3 16,4-32-5-16,-8 18-2 0,1-1-6 15,3-2 5-15,-3-2-6 0,-1-1 9 0,1 0-9 16,0 0 3-16,-4-2-10 0,4-2 6 16,-4 2 5-16,0 0-12 0,4 0-3 0,-7 1 7 15,3 0 3-15,4 3 5 16,-4 0-15-16,4 3 2 0,-3-2 19 0,-1 6-4 16,4-2-3-16,-1 4 9 0,1-1-6 15,3 10 5-15,-7-14-6 0,7 14-14 16,-3-7 5-16,3 7-7 0,0 0 11 0,0 0-2 15,0 0 3-15,0 0-15 0,3 40 15 16,4-19-11-16,-4 0 15 0,4 11-14 0,3-3-2 16,-7 6 8-16,7-2-8 0,-3 2 11 15,0-3-1-15,-1-3 0 0,1-4-5 16,3 0 9-16,-10-1-2 0,10-8-3 0,-7 1 4 16,0-3 0-16,-3-2-1 0,7 1-4 15,-4-2 2-15,-3-11 10 0,4 14-3 16,-4-6-11-16,0-8 6 0,4 11 1 0,-4-11-6 15,3 9-18-15,-3-9-62 0,3 5-73 16,-3-5-77-16,0 0-103 0,0 0-183 16,0 0 33-16,0 0 61 0,0 0-188 15,0 0-103-15</inkml:trace>
  <inkml:trace contextRef="#ctx0" brushRef="#br0" timeOffset="109389.77">21159 15395 1777 0,'-3'-8'26'0,"-10"1"22"0,6 0 15 0,-6-6 8 0,-1 2-5 15,-2 2 6-15,-1 4 3 0,-3-3-6 0,3 1-10 16,4 3 0-16,13 4-8 0,-33 0-3 16,16 4-5-16,1 6-3 0,-8 0-5 0,10 8-1 15,-2-2-3-15,-4 8-6 0,10-2-2 16,4 7-2-16,-2-4 3 0,5 3-7 0,3 0 6 16,3 0-7-16,5 1-1 0,-2 0 1 15,7-8 2-15,-5 2-5 0,8-2 2 16,-7-3-2-16,12-2 7 0,-12-4 4 0,5-4 3 15,-1-6 2-15,-13-2-10 0,37-7 0 16,-14-8-8-16,1-2 1 0,-1-8 14 16,7-11 19-16,-10 5-3 0,-6 2 15 15,-1 1 18-15,-4 2 4 0,-1 1-1 0,-2 4 21 16,-6 4-1-16,3 2-4 0,4 3-11 16,-7-1-12-16,3 3-9 0,-3 10-8 15,3-11-2-15,-3 11-6 0,0 0-3 0,0 0-11 16,0 0 5-16,17 41 1 0,-10-19-5 15,-1 1-9-15,2 2 1 0,2 5-16 0,2-4-35 16,2 3-37-16,2-4-46 0,-2 0-43 16,2-4-49-16,8-6-42 0,-4-5-57 15,0 1-108-15,3-7-96 0,1 0 52 16,-1-8-198-16,14-3-147 0</inkml:trace>
  <inkml:trace contextRef="#ctx0" brushRef="#br0" timeOffset="109789.85">22050 15116 1962 0,'-7'-14'73'0,"-7"3"11"0,5 0 0 0,-1 1 7 0,-1 2-10 0,-2 4-8 16,4-5-1-16,-2 1-11 0,-2 4-7 0,-1 0-3 16,-2-2-10-16,-1 3 2 0,-3 1-5 15,20 2-5-15,-30-2-2 16,13 2-4-16,17 0-6 0,-33 4-5 0,20-1 1 15,-4 0 3-15,1 1-5 0,16-4 4 16,-27 6 2-16,16-5 5 0,-5 5-10 0,2-4 17 16,14-2-4-16,-16 13 1 0,2-5 1 15,8 2-1-15,0 1 18 0,-4 3-7 16,2 3 2-16,8 1 2 0,-3 7 8 0,3-3 5 16,0 6-12-16,0 2 7 15,3 2 1-15,5 6-7 0,-5-4 9 0,0 4-9 0,10 10 8 16,-5-9-5-16,5 14-2 15,-4-14-7-15,-2-3-1 0,7 10-5 0,-2-4 9 16,-1-5-1-16,-4-8-8 0,2 2-7 16,-2-2 3-16,3 3-6 0,0-13-22 0,0 1-32 15,-3-5-40-15,0 0-43 0,6-5-52 16,0-6-62-16,0-5-76 0,4-5-124 16,6-1-85-16,7-5 58 0,14-12-227 0,-8-1-176 15</inkml:trace>
  <inkml:trace contextRef="#ctx0" brushRef="#br0" timeOffset="110024.33">22402 15390 2130 0,'0'-13'148'15,"0"2"3"-15,0 11-5 0,0 0-9 16,-3-8-10-16,3 8-10 0,0 0-10 0,0 0 13 16,0 0-8-16,0 0-2 15,-10 29 0-15,10-11-11 0,0 4-8 16,0 6-3-16,0 2-6 0,0 8-2 0,0-1-3 15,0 2-17-15,0-1-1 0,7 15 2 16,-4-2-8-16,0-11-10 0,2-5-3 0,1-2-37 16,-3-8-41-16,7 0-36 0,-7-4-61 15,0-6-49-15,8-2-70 0,-4-12-88 0,2 2-191 16,-9-3 42-16,27-12 50 0,-7-1-192 16,14-19-129-16</inkml:trace>
  <inkml:trace contextRef="#ctx0" brushRef="#br0" timeOffset="110405.97">22976 15324 1911 0,'-13'-16'70'0,"10"3"10"15,-8 1 9-15,5-1-4 0,3 3-10 0,-1 2-7 16,4 8-7-16,-3-19-12 0,0 9-2 16,3 10-1-16,0-21-10 0,6 10 0 0,-6 11-4 15,10-14 1-15,-3 3-4 0,3 4-2 16,-3 0-10-16,6 0 1 0,0 3-1 15,-13 4-3-15,20-1-3 0,-20 1 5 16,30 5 0-16,-16 2-5 0,2 0 4 0,-2 6 2 16,2 2-4-16,4 0 5 0,1 7 5 15,-9 3 6-15,-2-4 9 0,7 4 4 16,-4 7 8-16,1-1 11 0,-4 1 3 0,-1 15 2 16,2 1 4-16,-4-6-15 0,-4 8 5 15,3 0 7-15,-3-7-7 0,-3-3-6 16,0-2 4-16,0-1-16 0,0 1 4 0,-6-6-9 15,0 0 3-15,6-2-10 0,-4 2-5 16,1-7 3-16,-8-1-8 0,8-7 6 0,-6-2-8 16,2-3-8-16,-4 1-25 0,-5-6-43 15,2 1-31-15,1-4-36 0,13-4-47 16,-17 3-56-16,17-3-71 0,0 0-138 16,-13-10-45-16,13 10 48 0,0 0-157 15,13-18-91-15</inkml:trace>
  <inkml:trace contextRef="#ctx0" brushRef="#br0" timeOffset="110623.1">23912 15856 1866 0,'14'-4'127'0,"-14"4"0"0,13-7-5 0,-5 2-8 0,5-4-4 15,-1 2-15-15,9-7 1 0,2 2-17 0,7-5-4 16,4 2-11-16,-1 1-11 15,-3-3 1-15,3 5-11 0,-3-5 5 0,3 6-11 16,-6 1-31-16,-3 2-44 0,-5 4-57 16,1-4-71-16,4-2-81 0,-8 3-149 0,1 0-26 15,-1 1-174-15,-2-2-96 0</inkml:trace>
  <inkml:trace contextRef="#ctx0" brushRef="#br0" timeOffset="110856.18">24266 15327 1895 0,'-17'-3'142'0,"17"3"-7"0,0 0-13 0,0 0-1 15,-19 16 15-15,16-8 2 0,-1 2-9 16,0 9-5-16,4 2-1 0,0 1-13 0,0 7 4 16,0 7-21-16,4 2-3 0,0-1-11 15,-1 13-10-15,3 2 6 0,-3-2-8 16,4 0-6-16,-1 0-13 0,5-2-34 0,-1-9-40 15,-4-7-53-15,5-1-51 0,5-3-59 16,1-6-62-16,-4-4-101 0,4-6-137 0,-1-2 46 16,5-6-212-16,-1 0-152 0</inkml:trace>
  <inkml:trace contextRef="#ctx0" brushRef="#br0" timeOffset="111306.14">25220 15598 1953 0,'12'-24'32'15,"-4"5"12"-15,-2 4 5 0,-2-1-2 16,-4 7-2-16,3-1-10 0,-3 10 0 0,-3-20-4 16,-1 12-6-16,4 8 1 0,0-12-4 15,0 12-7-15,-14-10 5 0,14 10-6 0,-16 0 0 16,16 0-3-16,-23 11 3 0,10 0-2 16,-4 3 9-16,4 5 2 0,-4 4 7 15,-4 2-7-15,5 4 1 0,-1-1-4 16,1-2-2-16,5 7 2 0,5-9-4 15,-4 1 9-15,4-3-4 0,9-1 0 0,-3-2-2 16,0-2 2-16,6 1-3 0,-6-7-6 16,4 0 10-16,2-4-7 0,-3 0 5 15,-3-7 4-15,0 0-8 0,21 4-2 0,-21-4 1 16,23-11-4-16,-13-1 4 16,7-5-7-16,-4-1-2 0,-2 1 21 0,2-6 0 0,-4 1 12 15,5-6 17-15,-4 6 17 0,-1-2 21 16,-1 6 5-16,-5 1-6 0,4 2-7 15,-4 4-5-15,-3 4-15 0,6-1-6 0,-6 8-9 16,0 0 0-16,0 0-3 16,0 0-9-16,21 20-3 0,-12-7-4 0,-5 4 9 15,9 5-3-15,-6 1-5 0,-1-2-3 0,4 10 2 16,4-3-22-16,-1 5-26 0,1-7-39 16,9 12-52-16,-3-8-52 0,-3-5-59 15,-1-11-69-15,4 0-97 0,-4-10-115 16,8-1 46-16,0-6-230 0,6-4-176 0</inkml:trace>
  <inkml:trace contextRef="#ctx0" brushRef="#br0" timeOffset="111723.86">26066 15366 2056 0,'3'-26'50'0,"-3"2"10"0,0 6-2 0,-3-3-8 0,0 4-3 0,-1-2-8 15,-5 8-6-15,2-4 1 0,-3 2-11 0,-3 2 1 16,3 4-6-16,-7 3 2 0,4-2 1 15,-4 4-11-15,17 2 0 0,-33 0 2 16,15 2-3-16,18-2-1 0,-33 6 6 0,17-3-10 16,-1 1 5-16,4-1 0 0,-4 5 0 15,4-4-7-15,-1 3 6 0,-2 4 5 16,6-4 1-16,-4 3 7 0,5 2 10 0,-2 1 13 16,5 2-3-16,-1-2 18 0,1 5-5 15,2 1 5-15,4-1 8 0,0 7 7 16,0 0 20-16,4 4 1 0,-4 7-13 15,3-1 13-15,0 0-6 0,-3 1 6 0,3 4-8 16,1-1-8-16,2 7 0 0,1 4-4 16,-3-6-1-16,-1-6-5 0,3 9-1 15,1-7-4-15,-7-5-9 0,3 0-8 0,1 0-1 16,0-1-5-16,-1-6-5 0,0 0 2 16,0-6-12-16,0-1-4 0,1-4-33 0,2-1-23 15,-3-2-28-15,5-4-46 0,-2-5-53 16,4-5-48-16,-10 0-31 0,23-8-43 15,-13-2-45-15,4-8-73 0,5-1-70 16,2-6 40-16,-1-3-192 0,7-4-121 16</inkml:trace>
  <inkml:trace contextRef="#ctx0" brushRef="#br0" timeOffset="112009.7">26173 15624 1840 0,'3'-14'36'15,"7"-1"17"-15,-4 0 12 0,2 1 13 16,-5 3-11-16,3 1 0 0,1 0-11 0,-4 2-4 15,5 1-3-15,-8 7-12 0,12-10-2 16,-2 8 1-16,-10 2-2 0,0 0-4 16,0 0 3-16,27 8 9 0,-16 6 6 0,-8-3 7 15,0 8 6-15,-3-2 0 0,3 8 6 16,-3 3 2-16,-3-2 0 0,3 3 8 16,0 1-4-16,-3-4 1 0,0 3-1 15,-2-4-7-15,2-4 6 0,3 0-5 16,-3-2-17-16,3-2 0 0,0-5 1 0,0 1 0 15,-3-1-11-15,6-2-3 0,-3-10 3 16,3 15-1-16,0-10-9 0,-3-5-8 0,18 8-19 16,-18-8-40-16,0 0-64 0,30-8-62 15,-14-1-81-15,4-2-103 0,4-10-149 16,12-8 36-16,1-4-257 0,-1-6-209 0</inkml:trace>
  <inkml:trace contextRef="#ctx0" brushRef="#br0" timeOffset="112356.97">26763 15191 2080 0,'0'0'-2'0,"-7"-17"14"16,7 8 3-16,-3 2 16 0,3 7-5 15,-3-18 0-15,3 5-5 0,0 13 12 0,0-18-3 16,0 8 0-16,6 1 3 0,-6 9-8 16,4-16-1-16,-1 7-3 0,3 2 0 15,-3-4-7-15,8 5 3 0,-1-1 0 0,0 0-7 16,3 2-2-16,-13 5 6 15,20-2-6-15,-20 2 2 0,30 7 6 0,-16 6 17 0,2 2 12 16,7 7 8-16,4 13 15 16,-6 5 2-16,-2 6 3 0,-2 1 3 15,-4 6 2-15,-10-10 5 0,11 15-8 0,-1-2-13 16,4-3 2-16,-4-3-14 0,1-3-1 16,-11-4-9-16,4-11 0 0,2 3-6 0,2-2 4 15,-5 0-2-15,-2 2-11 0,2 1 1 16,-6 2 3-16,-3-4-37 0,-4 2-30 15,-3-1-31-15,0-6-26 0,-9 12-37 0,-2-14-44 16,-2-7-70-16,2-8-122 0,2 1-89 16,-1-5 47-16,4-5-164 0,-2-2-76 0</inkml:trace>
  <inkml:trace contextRef="#ctx0" brushRef="#br0" timeOffset="113106.13">20029 17024 1788 0,'0'0'110'0,"-13"-7"-10"0,13 7 8 0,-14-7-14 0,14 7-13 16,5-11-4-16,-5 11-10 0,19-14-7 16,1 6-8-16,4 1-7 0,-2-3 5 15,19-2-2-15,-8-1-8 0,17-5-3 16,-6 6-12-16,-8 2 3 0,-6-4 0 0,0 7-14 15,-3 0-40-15,-8 2-45 0,-2-1-39 0,4 2-33 16,-12 4-41-16,1-3-40 16,-10 3-81-16,0 0-304 0,11 16-107 0</inkml:trace>
  <inkml:trace contextRef="#ctx0" brushRef="#br0" timeOffset="113306.48">20106 17310 1733 0,'-17'10'-6'0,"11"0"38"15,-1-5 16-15,7-5-3 0,0 0 1 0,0 0-9 16,0 0-2-16,43-37-4 16,-16 16-2-16,0 4-2 0,20-12-4 0,-1 4-1 15,-3 0-4-15,1 4-1 0,-14 3 3 16,-6 7-2-16,1-3-3 0,-1 2-2 0,-4 2-2 16,1 2 0-16,-2 1-38 0,-5 1-31 15,-1 5-39-15,-4-5-46 0,5 4-38 16,-1 2-404-16,-13 0-85 0</inkml:trace>
  <inkml:trace contextRef="#ctx0" brushRef="#br0" timeOffset="116213.26">21790 17249 1739 0,'-11'-14'17'0,"11"14"15"0,0-15 6 0,11 0 4 0,-5 2-1 0,14-5 5 0,0 0-5 16,7 4-6-16,6-4 3 0,-9 9-5 0,3-1 6 15,-5 7 3-15,5 3 2 0,-3 3 0 16,-4 4 1-16,-1 1 4 0,2 7 5 0,-9 6-2 16,2 0 7-16,-7 1 5 0,2 10 1 15,-9-3-1-15,-3 6-5 0,3 1 7 16,-6 0 5-16,-4 9-1 0,-1-8-1 0,2-5 4 15,-1 1 1-15,4-2-15 16,-5-2 2-16,5-5-7 0,-1-8-10 0,4 7 0 16,-5-8 15-16,5 0-16 0,0-2 1 15,0-4-2-15,3 1 3 0,0-10-7 16,-3 15-4-16,3-15 0 0,0 13-9 0,0-13-3 16,6 8 0-16,-6-8 5 0,17 2-4 15,-17-2 0-15,33-7-6 0,-6 0-33 16,3-2-63-16,3-3-37 0,17-5-55 0,3-6-57 15,-10 0-78-15,8-6-127 0,-1 4-30 16,-1 4 45-16,-1-1-172 0,2-3-91 16</inkml:trace>
  <inkml:trace contextRef="#ctx0" brushRef="#br0" timeOffset="116457.09">23026 17348 1858 0,'0'0'139'0,"0"0"10"0,0 0 14 0,0 0-4 16,0 0-14-16,-33 17 8 0,33-17-22 16,0 0-19-16,0 0-18 0,0 0 1 15,33-23-7-15,-16 16-6 0,6-4-15 16,7-1 0-16,7-1-14 0,-1 1-2 16,5 2 1-16,-5-2-11 0,4-1-11 0,-3 1 5 15,6 3-28-15,-9 1-49 0,2-3-57 16,-3 1-53-16,-6 0-72 0,-6-2-94 15,-2-1-174-15,1 1 35 0,-10 2-219 0,1-4-171 16</inkml:trace>
  <inkml:trace contextRef="#ctx0" brushRef="#br0" timeOffset="116689.77">23349 16927 2153 0,'0'0'163'0,"-19"0"-16"16,19 0-12-16,-14 8-9 0,8 2 4 15,-1 5-12-15,-4 6-4 0,8 10 0 16,3 2-8-16,0 3-13 0,0 6-6 16,0 9-8-16,11 5-10 0,-5-5-8 0,4-1-5 15,0-8-1-15,4 2-6 0,-8-12-4 16,-3-4-8-16,1-6-31 0,2-4-44 0,1 0-46 16,-7-4-43-16,7-1-44 0,-4-2-58 15,0-7-101-15,-3-4-161 0,0 4 37 16,0-4 47-16,0 0-142 0,0 0-50 0</inkml:trace>
  <inkml:trace contextRef="#ctx0" brushRef="#br0" timeOffset="118224.02">24423 17142 1647 0,'3'-12'45'0,"3"-1"7"0,-2 1-1 0,3 5-1 0,-4-4-2 16,-3 11-11-16,16-13 1 0,-5 9-4 16,-11 4 0-16,16-3-1 0,-16 3-3 15,27 7-6-15,-10-1 5 0,-4 1-4 0,0 4-4 16,-2 1 3-16,-2 2-5 0,1 2 1 15,-2 0-3-15,1 8-4 0,-2-2-3 0,-7-1 7 16,3-4 0-16,-3 3-5 0,-3-3-3 16,3 1 4-16,-4-3-4 15,8-2-1-15,-8 1-6 0,4-3 3 0,0-11 1 0,4 19 3 16,-4-12 2-16,0-7-2 0,3 11-6 16,-3-11 1-16,11 10 1 0,-2-6-1 15,-9-4-1-15,21 7 2 0,-12-1 1 0,1-1-1 16,4 1 2-16,2 2 8 0,-2 1 3 15,2 0 8-15,-10 7 2 0,15 0 7 16,-12 2 1-16,2 6 0 0,-1 5 4 16,-4-4-5-16,-6 4-2 0,3 4-8 15,1-2 4-15,-8-3 1 0,1 4 0 0,-3-7-6 16,-4-3 0-16,4-1 2 0,-8-5-6 16,-2 0 2-16,2-9-6 0,1-5-1 0,-4-2-2 15,17 0 4-15,-37-9-20 0,14-4-19 16,7-2-26-16,-2-2-18 0,6-1-35 15,-2-1-39-15,4-5-49 0,3 2-64 0,0 0-124 16,7 4-257-16,7-2-132 16</inkml:trace>
  <inkml:trace contextRef="#ctx0" brushRef="#br0" timeOffset="118557.15">25896 17352 2015 0,'0'0'152'0,"0"0"21"0,-20 3-11 0,20-3 2 0,0 0-5 0,0 0-15 0,0 0-13 16,0 0-11-16,0 0-17 0,44-25-11 16,-11 12-8-16,0-2-6 0,17-2-6 0,-6 5-6 15,-8-5-22-15,11 1-3 0,-4 0-41 16,-13 2-65-16,0 2-64 0,-3 4-84 16,-11 3-62-16,8 1-93 0,-15 3-109 0,-9 1 38 15,14 7-185-15,-10-2-122 16</inkml:trace>
  <inkml:trace contextRef="#ctx0" brushRef="#br0" timeOffset="118724.81">25986 17606 1849 0,'-20'18'38'0,"0"-5"18"0,10-5 25 0,0-1 7 16,1-3 23-16,9-4 8 0,-11 6-3 0,11-6-5 16,0 0-19-16,0 0-14 0,33-20-5 15,-16 13-2-15,17-5-6 0,-4-1-10 16,16-8-15-16,-6 6-17 0,7-4-44 0,3-1-50 15,-1 2-66-15,-1-7-84 16,-6 6-168-16,6-5-51 0,2 5-168 0,-1-6-107 16</inkml:trace>
  <inkml:trace contextRef="#ctx0" brushRef="#br0" timeOffset="119323.68">27533 16937 1829 0,'3'-13'41'0,"0"4"5"0,0-1 4 15,-3 10 0-15,4-10-3 0,-4 10 0 16,7-8-9-16,-7 8 1 0,0 0-9 16,3-10-1-16,-3 10-6 0,0 0 0 15,0 0-4-15,0 0 1 0,0 0 2 16,0 0-2-16,0 0-1 0,0 0-3 0,-20 33-3 15,10-20 0-15,-7-5 1 0,1 3-7 16,-4 2 6-16,-7-3 1 0,-3-1-4 16,0-3-2-16,-10 1-4 0,4 4 6 0,2-10-4 15,-3 10-1-15,8-9 0 0,-1 3 4 16,6 1-7-16,-2 1 0 0,2-2 0 0,5-3 0 16,5 1 2-16,-2-1 1 0,2 4-2 15,1-2 5-15,2 0-2 0,-5 7 4 16,10-1-2-16,-2 5 4 0,2-2 4 15,-1 2 3-15,4 2 8 0,6 1-5 16,4 0 9-16,2 1-2 0,2-1 0 0,5 2 3 16,1-2 0-16,10-4 7 0,0 1 1 15,3-5-9-15,3 1 1 0,0-7 3 16,-3 4-17-16,4-3 12 0,-1-3-5 0,0 5-3 16,-6-1-7-16,6 1 9 0,-3 1-1 15,4 3-8-15,-1 3 17 0,0 1-19 16,-6-1 3-16,0 4 14 0,-1 2-1 0,-13-1 4 15,1 6 4-15,-7-4 10 16,-4 0-1-16,-3 5-3 0,-7-1-8 0,-10 3 3 16,1-3-8-16,-17 4-3 0,3-5-7 15,-4-9 15-15,5-4-7 0,2 3-8 16,-3-7-8-16,3-3 3 0,0 4-15 0,-3-2-13 16,3-3-28-16,4-2-10 0,3-1-38 15,7 3-40-15,13-3-48 0,-34-3-66 0,18 2-158 16,16 1-79-16,-17-3 47 0,17 3-152 15,-3-10-84-15</inkml:trace>
  <inkml:trace contextRef="#ctx0" brushRef="#br0" timeOffset="122841.1">23216 5254 1691 0,'0'0'-12'0,"0"0"15"0,0 0 13 0,0 0 22 16,0 0 4-16,0 0 11 15,0 0 3-15,-6-9 6 0,6 9 3 0,0 0-2 16,0 0 2-16,0 0-1 0,0 0-4 15,0 0 3-15,-14 30 5 0,8-13-6 0,-1 2 10 16,1 6-9-16,-2 6 4 0,-2 2-4 0,7-1 1 16,0-3-10-16,0 2 2 15,0-3-6-15,-2-6-9 0,5 3-10 0,-3-7 6 16,6-3-7-16,-6 2 1 0,3-6-1 16,-3 1 3-16,6-2-7 0,-3-10-3 15,0 10 0-15,0-10-4 0,0 0-13 0,0 0-32 16,0 0-32-16,0 0-38 0,0 0-28 15,0 0-36-15,0 0-36 0,0 0-57 0,17-24-93 16,-17 24-63-16,0 0-139 0,-3-8-50 16</inkml:trace>
  <inkml:trace contextRef="#ctx0" brushRef="#br0" timeOffset="123157.07">23016 5600 1608 0,'0'0'8'0,"-20"-3"19"16,20 3-8-16,0 0 3 0,0 0 8 16,0 0-1-16,-17 7 2 0,17-7 5 0,0 13 8 15,0-13 3-15,14 23 1 0,-7-10 4 16,2 1 3-16,5 1 1 0,2 0-9 16,-6-2-4-16,1-1 7 0,2 1 0 0,4-1-2 15,-4-5 2-15,7 0 1 0,-7-3-6 16,7-4 0-16,4-4-8 0,-8 3-3 15,4-5-1-15,-4-1-4 0,5 2-2 16,-8-2 3-16,4 0-1 0,-8-1-14 0,2-1 4 16,-4 2-6-16,2 0-1 0,-2 0-28 15,-3-4-32-15,-1 4-36 0,4-4-52 16,-7 0-71-16,3-3-92 0,0 0-109 0,0 2-144 16,4-3-53-16</inkml:trace>
  <inkml:trace contextRef="#ctx0" brushRef="#br0" timeOffset="123842.69">24203 3163 1723 0,'-7'-9'110'0,"7"9"-1"0,0 0-4 0,0 0-5 0,-10-8-13 0,10 8-3 16,0 0-14-16,0 0 5 0,0 0 6 0,-3 31-3 15,6-13 4-15,-3 1 3 0,3 6-7 16,1 3-4-16,-4 0 0 0,3 4 12 16,7 4-9-16,-10-3-2 0,3 0-14 15,4 1 0-15,-4-2-10 0,1-6 6 0,0-1-11 16,-1 0-9-16,3-1-9 0,-3-6 10 16,4-2-4-16,-4-3-9 0,0-1-18 15,2-6-20-15,-5-6-44 0,9 4-43 0,-9-4-39 16,0 0-33-16,21-32-58 0,-21 4-33 15,6-6-65-15,-9-7-68 0,0-9-21 0,-2-2-122 16,2 7-41-16</inkml:trace>
  <inkml:trace contextRef="#ctx0" brushRef="#br0" timeOffset="123973.96">24156 3052 1568 0,'-13'-14'6'0,"-4"3"10"0,7 4 3 16,0 0 0-16,0 1-2 0,10 6-2 0,-13-5-5 15,13 5 4-15,-17-2-1 0,17 2-5 16,0 0-2-16,0 0 2 0,-23 10-3 15,23-10 2-15,0 15-1 0,0-15-31 0,10 20-38 16,-4-13-55-16,5 5-403 0,-1 1-25 16</inkml:trace>
  <inkml:trace contextRef="#ctx0" brushRef="#br0" timeOffset="124174.09">24476 3360 1597 0,'0'0'78'0,"0"0"1"16,0 0 3-16,0 0-3 0,0 0-7 16,0 0-7-16,0 0-2 0,47-15-13 0,-27 8-1 15,0-4-7-15,-4 4-2 0,5-3-4 16,-2 0-4-16,5-1-9 0,-7 4-7 16,-1-4-42-16,4 7-54 0,-4-3-56 0,-2-1-57 15,-1 1-477-15,-2 1-164 0</inkml:trace>
  <inkml:trace contextRef="#ctx0" brushRef="#br0" timeOffset="124324.8">24616 3427 1878 0,'-3'5'-72'16,"3"-5"22"-16,-10 7 31 0,10-7 20 0,0 0 9 16,0 0-5-16,0 0 4 0,0 0-3 15,0 0 3-15,0 0 1 0,49-12-7 16,-35 5-39-16,7 0-48 0,-5-4-47 0,7-2-393 15,7-1-27-15</inkml:trace>
  <inkml:trace contextRef="#ctx0" brushRef="#br0" timeOffset="124623.97">25176 3039 1544 0,'10'-10'25'0,"-3"2"15"0,2 4 7 0,-1-3 5 16,-8 7-4-16,10-8-3 0,-10 8 2 0,0 0-3 15,0 0-6-15,0 0-3 0,30 15 2 16,-24 0-2-16,1 5 1 0,-4 3-2 0,1 4 0 16,-4 3 2-16,-4 8 6 0,-6 12 6 15,0-3 3-15,7-10-5 0,-4-3-3 16,-3-2-8-16,10-7 1 0,-3-7 0 0,3 1-4 16,6-5 0-16,1 3 0 15,7-5-5-15,-1-5-3 0,13 0-2 0,-5-1-7 16,5-6 4-16,-3 1-4 0,1 3 0 0,-1-8-9 15,-2 4 8-15,1-1-7 16,-5 1 3-16,-17 0-25 0,30 0-28 0,-14-3-37 16,-16 3-46-16,24-3-52 0,-13 3-74 15,-11 0-128-15,19 0-202 0,-19 0-82 0</inkml:trace>
  <inkml:trace contextRef="#ctx0" brushRef="#br0" timeOffset="125957.09">20279 4315 1716 0,'-10'-20'29'16,"7"-4"24"-16,-7 3 5 0,0 3 13 0,-10-7-6 0,3 0-7 0,-13-7-1 16,3 3-1-16,-9 0-10 15,6 7-3-15,0 6 2 0,-3 2-5 0,6 6-4 16,-3 4-5-16,0 1 4 0,-3 7 3 16,-1 2-3-16,-2 5 5 0,-7 10 5 15,-4 4 1-15,4 8 7 0,5 2 3 0,5 1-4 16,3 3-2-16,4 4 0 15,12-6 8-15,-2 5 4 0,9 8 1 0,0-7 4 0,7-3 2 16,0-1-15-16,7 17 5 0,0-5 5 16,9-1-2-16,-6 4-1 0,4-9-6 15,2-2-2-15,-2-11 0 0,-8-6-1 16,4-5-5-16,4 0-2 0,-11-4-2 16,7-2-3-16,1-5-2 0,-5-1-1 0,0 2-7 15,4-6-27-15,1 0-68 0,-11-5-84 16,0 0-92-16,22-10-105 0,-14-1-176 0,-5-1 47 15,0 2 53-15,1-7-190 0,-1 5-111 16</inkml:trace>
  <inkml:trace contextRef="#ctx0" brushRef="#br0" timeOffset="126273.93">19386 4725 1911 0,'-16'-5'131'0,"-5"0"3"0,21 5-4 0,-13-5-13 15,13 5-17-15,0 0-7 16,0 0-8-16,0 0-7 0,-20 18 4 0,20-6-4 16,3 2 3-16,5 10-3 0,8 2 5 15,1 2-13-15,9 5 10 0,8 6 0 0,-4-3-14 16,6-6 1-16,7-5 6 0,8-3-10 16,-2-4-3-16,-2-11-2 0,-1-2 2 0,5-7-11 15,9-7-4-15,0-2-3 16,-7-7-7-16,0-3 3 0,-6-4-9 0,-10-1-2 15,2-5-3-15,-12-1-2 0,-3 5-7 16,-7-1-23-16,-4 3-22 0,-4 5-28 16,5 1-37-16,-10 1-42 0,2 3-46 0,-9 2-41 15,0 3-39-15,-1-1-76 0,-2 3-138 16,-5 0 24-16,8 3-199 0,-7 1-149 0</inkml:trace>
  <inkml:trace contextRef="#ctx0" brushRef="#br0" timeOffset="133591.14">8753 11870 1917 0,'-17'-8'22'0,"4"5"18"0,13 3 10 0,-20-4 9 0,3 0-4 0,17 4-2 16,-23 0-4-16,23 0-10 0,-23 0 2 16,6 8-4-16,7-2-5 0,-7 4-3 15,7 2-2-15,-7 2-6 0,4 5-1 16,-1 1 4-16,2 5-6 0,8-3 2 16,-2 0-8-16,3 3 3 0,-2 3-3 0,2-3-2 15,3-3 4-15,3 3-1 0,5-1-8 16,-2-2 12-16,-2-5-4 0,2-2-3 0,0 0 1 15,2-2 3-15,-2-1 1 0,1-2-4 16,-4-2 8-16,7-3 0 0,-10-5 5 16,10 9-3-16,-10-9 1 0,0 0-3 0,0 0 1 15,27-12-2-15,-20 2-4 16,-1-5-2-16,1-2-3 0,-4-4 3 0,4-1-1 16,-4-6 13-16,1 3 11 0,-1 0 12 15,0 6 24-15,-3-1 4 0,3 2 14 0,1 3-6 16,-4 3-7-16,0 2-8 0,0-4-15 15,3 8 0-15,-3 6-23 0,0 0-1 16,7-11 7-16,-7 11-12 0,0 0 3 0,0 0-1 16,20 17 1-16,-10-2-4 0,0 3-5 15,0 3-8-15,7 4 7 0,2 0-3 0,-2 3-5 16,7 11 10-16,3-3-8 0,-11-7 1 16,1-4 6-16,-4-3-3 0,4 2-11 0,-4-10-24 15,-4-2-34-15,5 1-13 0,-4-2-32 16,0-7-50-16,-10-4-42 0,0 0-61 15,14-12-65-15,-11 3-122 0,0-2-12 16,3-4-212-16,-2-3-159 0</inkml:trace>
  <inkml:trace contextRef="#ctx0" brushRef="#br0" timeOffset="134325.1">9203 11580 1875 0,'0'0'-48'0,"-3"-10"21"0,3 10 21 0,0-11 14 0,0 11 12 15,-11-9 8-15,11 9 11 0,-13-7-3 16,13 7 1-16,-17-9 2 0,7 8-1 0,10 1-8 0,-20-7-2 15,20 7-1-15,-23 4-6 16,23-4 3-16,-30 4-5 0,13 2-6 0,4-1 0 16,0 0-2-16,3-4 0 0,-3 7 9 15,-1 1 4-15,8-2-1 0,-4 1 3 16,-1-1-1-16,5 0-1 0,-1 4-1 0,1 1 12 16,2 1 7-16,4 1 12 0,0 7-2 15,4 1 4-15,-1 3 10 0,0 7 0 0,4-3 7 16,10 17-10-16,-7 2 2 0,6-3 7 15,1 2-4-15,3 0-2 0,-7 2-7 16,7-5-3-16,0-1 7 0,-3-1-3 16,-1 4-12-16,1-14 3 0,0-2-1 15,-7-3-10-15,3-4 3 0,-2-2-11 0,1-3 9 16,-5-2-5-16,4-1-8 0,-2-5 1 16,1-1-3-16,-4 2-7 0,8-1 6 0,-7-3-9 15,-7-7-30-15,17 0-54 0,-17 0-70 16,19-10-66-16,-5-1-75 0,-4-3-114 0,3-1-99 15,1-2 49-15,2-1-193 0,-6-1-134 16</inkml:trace>
  <inkml:trace contextRef="#ctx0" brushRef="#br0" timeOffset="134724.71">9423 11865 1810 0,'0'0'-28'0,"3"-15"13"0,-3 15 9 0,0-13 12 0,0 13 4 0,3-12 1 0,-3 12 7 16,11-9-1-16,-11 9 1 0,0 0 5 16,13-1-2-16,-13 1 11 15,0 0-1-15,30 11 2 0,-20 3 4 0,-4-3 8 16,5 4-1-16,-2 6-3 0,-2 0 1 15,4-3-1-15,-8 7 1 0,3 0 1 0,-6 0-3 16,7-1 3-16,-4-2 0 0,0 1-9 16,0-2-7-16,2 0 3 0,-2 0-1 15,0-7-5-15,0-2 2 0,-3 1-4 0,3-1 5 16,1 1-2-16,-1-5 12 0,-3-8-15 16,3 11 7-16,-3-11-3 0,8 11-2 15,-8-11 4-15,6 7 1 0,-6-7-8 0,16 3-2 16,-16-3-2-16,20 0-22 0,-20 0-51 15,34-10-61-15,-20-2-81 0,5-1-121 16,1 1-110-16,4-6-188 0,-2-2-116 16</inkml:trace>
  <inkml:trace contextRef="#ctx0" brushRef="#br0" timeOffset="135807.99">9813 11287 1819 0,'-17'6'24'0,"17"-6"10"0,0 0 0 16,-16 0 6-16,16 0 6 0,0 0-4 15,0 0 3-15,0 0-3 0,0 0 13 0,0 0 3 16,0 0-3-16,0 0-3 0,0 0-9 16,-11-13-4-16,11 13 0 0,0 0-3 15,0 0-8-15,17-18 1 0,-17 18-8 0,20-12 2 16,-10 6-7-16,0 2 1 15,3 1-1-15,1-2-2 0,-14 5-5 0,27-6 0 16,-14 6 2-16,-13 0-3 0,26 6 2 16,-12-1-3-16,2 2 1 0,2 6 2 0,-6 2 5 15,6 6 5-15,-2 4 8 0,10 14 21 16,-2-2 2-16,-5 9 4 0,5 1 3 16,-4 0 9-16,7 6-12 0,-4 0 13 0,0 2 9 15,1-5 0-15,-4 0-6 0,-7-4-2 16,7 0-2-16,-3-3 5 0,-3-8-3 0,-2-5-3 15,-5-9-18-15,0 3 12 0,0-5-4 16,-1-1-9-16,1-4 4 0,-4 4-9 16,-3-7-3-16,0-4 0 0,0-7-7 15,-3 14 1-15,-1-5-10 0,4-9 1 16,-12 9-30-16,-2-6-45 0,14-3-44 0,-20 4-37 16,10-4-52-16,10 0-60 0,-20-1-57 15,10-5-123-15,3 2-68 0,-3-1 48 0,7-4-200 16,-1-2-142-16</inkml:trace>
  <inkml:trace contextRef="#ctx0" brushRef="#br0" timeOffset="136041">10373 11720 1973 0,'0'0'95'0,"0"0"-3"0,0 0-7 0,0 0-6 15,16-8-3-15,-16 8-10 0,0 0-7 0,17-11-10 16,-7 10-5-16,-10 1-3 0,20-7 0 16,-10 1-4-16,1 2-4 0,5-3 0 0,-2 1-10 15,2-2-16-15,1-3-18 0,-7 5-45 16,6-5-46-16,-6 2-51 0,3-1-50 16,-2 0-71-16,-1 5-103 0,-4-2-187 0,-3 1-65 15</inkml:trace>
  <inkml:trace contextRef="#ctx0" brushRef="#br0" timeOffset="136240.91">10490 11859 1612 0,'-8'13'-15'0,"8"-9"27"0,0 7 26 0,0-11 22 16,0 0 20-16,0 0 16 0,-3 10 7 0,3-10 9 16,0 0-2-16,0 0-10 0,0 0-10 15,0 0-12-15,0 0-6 0,30-27-6 0,-16 16-4 16,-4-1-6-16,7-2-4 15,-1-3-12-15,-2 2-18 0,5 1-44 0,-9-1-49 16,4 2-58-16,-1-1-59 0,-3 2-72 0,3-1-134 16,-3 1-212-16,4-1-106 15</inkml:trace>
  <inkml:trace contextRef="#ctx0" brushRef="#br0" timeOffset="136791.97">11113 10955 1796 0,'0'0'30'0,"-17"-5"6"15,17 5-7-15,-10-6 1 0,10 6-8 16,-20-4-4-16,20 4 1 0,-13-3-3 0,13 3-5 16,-24 0 3-16,24 0-3 0,-33 7-3 15,17-1-4-15,-1-1 2 0,0-1 1 0,7 5-2 16,-3-2 0-16,-1 0-1 15,5 1 3-15,-5-1 0 0,4 3-1 0,7-2 9 16,-7 3 7-16,4 3 16 0,-2-3 10 16,8 3 1-16,0 3 8 0,0 1 13 15,3 1 6-15,5 6 1 0,-2-1 7 0,1 1 3 16,2 7 3-16,12 5-11 16,-8 1-4-16,7 5-1 0,4-2 2 0,-8 1 6 0,4 2-7 15,0-2-1-15,0-3-16 0,-3-6 5 16,-4-2-5-16,4-3-10 0,-4-1-2 15,1-2-1-15,-5-2-2 0,1-7-1 0,4 1-15 16,-4 2 1-16,-1-5 4 16,2-1-3-16,-5-2 0 0,1-4-6 0,4 0-6 15,-5-3 0-15,-6-4-24 0,13 11-50 0,-2-11-58 16,-11 0-60-16,0 0-63 0,25-12-75 16,-14 2-136-16,-1-4-18 0,-1 5 53 15,2-7-168-15,-1 5-81 0</inkml:trace>
  <inkml:trace contextRef="#ctx0" brushRef="#br0" timeOffset="137758.48">10863 11459 1688 0,'-14'3'-7'0,"14"-3"3"0,0 0 8 0,0 0 0 0,-6 6 5 0,6-6 1 15,0 0 0-15,0 0 3 0,-10 2-5 16,10-2 4-16,0 0-5 0,0 0 2 0,-11 6-2 15,8 1 1-15,-3 0 10 0,2 4-5 16,-2 3 6-16,3-3-2 0,-5 6 3 0,5-1-1 16,0 5-5-16,0-1-1 0,-4 2 3 15,10-1-8-15,-3-2 9 0,4 2-4 16,-1-4 0-16,3 1 1 0,2-3 1 0,-2-1-1 16,1-2 7-16,-1 1-5 0,5-5 5 15,-5-1 8-15,4-2 1 0,-7 0-4 0,-3-5-1 16,0 0 9-16,0 0-11 15,0 0 4-15,33-10-3 0,-33 10-5 0,8-17 1 16,-5 5 0-16,0-3-4 0,-6-2-1 16,3 3-1-16,0 2 9 0,-3-1 13 15,3 1-1-15,0-1 9 0,0 2 0 0,0 11-2 16,-8-14-1-16,8 14-8 0,0-15 1 16,0 15-4-16,0 0-3 0,0 0-7 0,0 0-3 15,0 0 2-15,8-4-3 0,-8 4 0 16,0 0-3-16,0 0-4 0,0 0 4 15,26 16 0-15,-16-10 1 0,0-1-6 16,-10-5-2-16,20 13-28 0,-13-6-31 0,6-2-34 16,-3 0-48-16,0-4-46 0,0 3-46 15,-10-4-106-15,17 3-319 0,-17-3-148 16</inkml:trace>
  <inkml:trace contextRef="#ctx0" brushRef="#br0" timeOffset="138075.24">11186 11293 1831 0,'0'0'-74'0,"3"-11"21"0,-3 11 14 0,11-13 10 16,-11 13 12-16,6-7 7 0,-6 7 7 0,7-5 8 15,-7 5 0-15,0 0 0 0,0 0 4 16,23 8-5-16,-13-4 10 0,-7 3-2 15,5 4 12-15,-2 3-6 0,-3 3 1 0,4-1 5 16,-4 1-2-16,0 7 2 0,4-6 5 16,-3-2 3-16,2 5 5 0,1-1-1 0,-4-2 8 15,3-3-3-15,2-3-3 0,-8 1 7 16,3-3 6-16,0-3 6 0,-3-7 1 16,10 12 2-16,-10-12-3 0,10 6-2 0,-10-6-3 15,0 0-2-15,0 0-16 16,33-17-42-16,-22 9-63 0,5-9-67 0,-9 6-102 15,3-9-166-15,6-5-174 0,-2-1-80 16</inkml:trace>
  <inkml:trace contextRef="#ctx0" brushRef="#br0" timeOffset="138457.4">11483 10959 1687 0,'-14'-8'-5'0,"14"8"0"0,-6-7 5 0,6 7-1 15,-7-10-3-15,4 2 0 0,3 8 4 16,-7-11-6-16,4 3 5 0,3 1 0 16,0 7 25-16,0-16 8 0,0 8 0 15,3 1-7-15,1-3-1 0,2 2 3 0,-3 1-2 0,4 0 0 16,-7 7 4-16,14-11 5 16,-14 11 1-16,19 0 0 0,-19 0 11 0,30 14 11 15,-13-4 11-15,-1 8 9 0,5-2 13 16,9 19 12-16,-3 5 0 0,-1 8-3 0,-2 0 8 15,-2 2 3-15,2 2-9 0,0 3-10 16,-1-5-9-16,0 3-6 0,-3-3-4 16,0 0-12-16,0-6-5 0,0-2-11 0,-7-3 10 15,1-11-4-15,-8-6-4 16,4-3-8-16,-7-2-1 0,5 0-3 0,-5-9 6 0,0 6-9 16,-3-7-21-16,0-7-49 15,-3 11-49-15,3-11-66 0,-11 1-81 0,11-1-70 16,0 0-159-16,-13-14 11 0,7 3 52 15,3 2-159-15,-5-7-63 0</inkml:trace>
  <inkml:trace contextRef="#ctx0" brushRef="#br0" timeOffset="138642.96">12016 11319 1710 0,'0'0'81'0,"6"-12"7"0,-1 5-14 16,-5 7-9-16,13-18 2 15,-4 5-11-15,2 3-9 0,2 1-2 0,4-1-10 16,-4 0 4-16,4-1-7 0,-4 1-5 16,4 1-1-16,-4-1-3 0,0-4-23 0,-3 7-48 15,0-3-55-15,0 2-69 0,-3 0-104 16,0-3-342-16,-1 4-116 0</inkml:trace>
  <inkml:trace contextRef="#ctx0" brushRef="#br0" timeOffset="138840.91">12060 10951 1852 0,'0'0'72'0,"-14"-7"12"16,14 7-8-16,0 0-3 15,-16-1-9-15,16 1-9 0,0 0-3 0,0 0-8 16,-8 16-2-16,13 0-5 0,-2 2 0 16,-3 4-1-16,10 3-6 0,-7 0-3 15,6 4 0-15,2 3 0 0,5 14-2 0,1-3 3 16,3-8-7-16,-3-9-10 0,-4-1-36 15,4 0-58-15,-1-7-53 0,-2-5-59 0,9-5-137 16,-3-4-331-16,-6 2-159 0</inkml:trace>
  <inkml:trace contextRef="#ctx0" brushRef="#br0" timeOffset="139224.71">12680 10934 1992 0,'0'-15'52'16,"-8"-3"4"-16,2 10-2 0,-1-5-5 0,1 2-8 15,-4 7-1-15,3-4-3 0,7 8-5 16,-20-6-8-16,20 6-5 0,-26 8 2 16,12 2-5-16,-6 3 1 0,3 2-1 15,1 6-6-15,-1 1 3 0,4 3-3 0,2-6 3 16,2-2-2-16,2 1-6 0,4 0 0 0,0-4 0 16,6 4 9-16,-3-5-5 0,0-2 5 15,3-3-2-15,-3-8 7 0,7 17 1 0,-7-17 6 16,9 1-3-16,-9-1-4 15,0 0 7-15,0 0-9 0,27-19-5 0,-16 3-3 16,2 0 4-16,-10-1 5 0,7-2 7 16,-3 2 18-16,-4 2 12 0,7-1 8 15,-7 4 17-15,4-1-17 0,-4 5-12 0,-3 8-11 16,4-11 0-16,-4 11-3 0,0 0-6 16,0 0-7-16,23 3 6 0,-23-3 3 0,14 19-13 15,-8-6 10-15,4 2-10 0,4-4-23 16,-11 3-39-16,10-3-42 0,1 3-41 15,-5-4-33-15,9-3-50 0,-6-5-28 0,6-2-66 16,-2-2-94-16,4-4-257 16,-4-2-150-16</inkml:trace>
  <inkml:trace contextRef="#ctx0" brushRef="#br0" timeOffset="139574.23">13009 10605 1925 0,'-3'-12'21'0,"3"-5"11"0,-7 10-6 0,4-3 0 16,-3 2-3-16,-1 1-6 0,3 6-8 15,1-8 3-15,-7 5-2 0,10 4-3 16,-13-5 3-16,3 2-2 0,10 3-5 0,-20 0 4 16,20 0-4-16,0 0-3 0,-20 3 3 15,20-3-1-15,-13 1-2 0,2 5 1 0,11-6 2 16,-6 2 2-16,6-2 7 16,-10 10 10-16,10-10 12 0,-3 15 13 0,3-5 19 15,0 3 7-15,0-1 12 0,3 6 4 16,-3 2 2-16,10-1-1 0,-7 6 21 15,0 0-5-15,8 8-12 0,2 17 15 0,4-2 6 16,-1 2-6-16,-3-6-9 0,4 5-7 16,-4-5-5-16,4 2-10 0,0-11-12 0,-4-5 7 15,-3-9-13-15,4 10-3 0,-5-6-3 16,1-6-3-16,1 2-6 0,-2-6-5 0,-2-5-22 16,-1 0-32-16,2-5-54 15,-2-2-71-15,-6-3-48 0,0 0-58 0,16-21-62 0,-8 7-116 16,-2-1-59-16,4-6 45 0,1-4-219 15,-8 3-151-15</inkml:trace>
  <inkml:trace contextRef="#ctx0" brushRef="#br0" timeOffset="139874.97">13243 10755 1920 0,'3'-11'27'16,"-3"4"12"-16,0 0 3 0,0 7-6 0,6-11-1 15,-6 11-8-15,4-10 2 0,-4 10-11 16,7-2 0-16,-7 2-3 0,0 0-2 0,0 0 2 15,20 11-2-15,-13-4-1 16,-1 0-4-16,1 1 1 0,-4-1-1 0,4 3-1 16,-1-2-2-16,1 2 2 0,0-3 0 15,-1 1-3-15,1-1 0 0,0 3 2 0,3-8-4 16,0 7 6-16,-4-2-8 0,5-2 18 16,-2 2 11-16,1 0 9 0,4 0 11 15,-4 1 4-15,-1 2 5 0,2 3-2 0,2-1 4 16,-7 9-6-16,2-4-3 0,-5 1-1 15,-3 1-13-15,3-4 6 0,-6 2-10 0,3 1 0 16,-3 0-52-16,-5-4-52 0,2-6-56 16,-7-2-87-16,7-3-112 0,6-3-93 15,-21-11-200-15,8 1-118 0</inkml:trace>
  <inkml:trace contextRef="#ctx0" brushRef="#br0" timeOffset="140208.17">13390 10443 1824 0,'6'-18'25'0,"-3"2"16"0,4 0 9 16,-4-1-5-16,5 6-1 0,-2-3 6 0,0 3-8 15,1-3-3-15,-1 0 0 0,2 2-8 16,-2 2-1-16,-3 0-1 0,4-1-5 0,-1 1-2 16,2 2 3-16,-2 7 0 0,4-5 1 15,-10 6 10-15,0 0 7 0,23 7 12 0,-10 7 10 16,5-3 1-16,-6 7 7 15,9 7-3-15,-8 6 13 0,7 9 4 0,0 4-3 16,4-2-2-16,-8 12 0 0,8-2 3 16,-1-4 0-16,0 4-16 0,-3 0 0 15,4 4-4-15,-11-9 0 0,4 6-13 0,-1-6 5 16,-2-2-8-16,-8-8-7 0,-3-5-3 16,4 1 0-16,-7-8-14 0,-3 3-6 0,-1-3-27 15,1-3-41-15,0-1-46 0,-8-7-47 16,-2 7-59-16,-4-10-61 0,1 6-99 0,-4-9-125 15,-3 6 47-15,3-4-226 16,0-5-160-16</inkml:trace>
  <inkml:trace contextRef="#ctx0" brushRef="#br0" timeOffset="140890.93">10070 13230 2124 0,'0'0'189'0,"0"0"-2"0,-10-30-6 0,10 30-3 0,3-20-21 15,7 6-9-15,-1 0-16 0,15-8-14 16,9-6-3-16,8-4-14 0,5-1-10 0,4 1-2 15,-3-1-10-15,3-2-6 0,-7 6-4 16,-2-4-9-16,-5 3-4 0,1 1-29 16,-11 10-57-16,-6 5-71 0,-10-4-78 0,3 5-83 15,-3 1-80-15,-3 5-156 0,-3-1 18 16,-1 5 48-16,-3 3-197 0,0 0-128 16</inkml:trace>
  <inkml:trace contextRef="#ctx0" brushRef="#br0" timeOffset="141092.21">10430 13183 1998 0,'-8'8'185'16,"8"-2"2"-16,0-6-17 0,0 0-19 15,0 0-15-15,0 0-10 0,38-45-11 0,-19 23-18 16,14-11-12-16,5 1-7 0,-2 0-3 16,-13 4-29-16,-3 3-30 0,4 0-36 0,-4 3-30 15,-4-2-31-15,5 10-26 16,-2-4-23-16,-2 6-22 0,-4-3-8 0,4 5-11 15,4 3-19-15,-12-1-32 0,1 5-62 16,4 1-362-16,-14 2-142 0</inkml:trace>
  <inkml:trace contextRef="#ctx0" brushRef="#br0" timeOffset="144042.06">11320 12622 1928 0,'0'0'52'0,"0"0"13"0,-4-20 10 0,4 20-7 0,4-19-2 0,-1 13-12 0,0-5-3 16,4 4-9-16,-4 3-4 0,7-1 1 15,-3 2-7-15,-7 3 1 0,20 0-5 16,-20 0-1-16,20 12-4 0,-10-1-3 0,0 2 0 16,0-1 0-16,0 2 3 0,-4 2-3 15,1 4-9-15,0-3 3 0,-4 1-8 0,0-1-3 16,1 1-1-16,-4-3 3 0,3 2 2 15,-6-2-6-15,-1-2 2 0,4-1 0 16,0-2 3-16,-3-2 0 0,6-1-2 0,-3-7 2 16,0 13 4-16,0-13-4 15,7 5-2-15,-7-5 1 0,0 0 1 0,14 3-9 0,-14-3 1 16,9 1-3-16,-9-1 5 16,21 6 0-16,-15-1-4 0,10 2 2 0,-8-1 3 15,5 6-1-15,-4-2 1 0,-1 1 3 16,1 7 2-16,-5-2 3 0,2-1-5 0,-3 4 5 15,-3-3 0-15,-3 4 0 0,0-3-4 16,-7-4 8-16,4 2-3 0,-11-5 0 16,4 2-1-16,-8-4 0 0,1-3-1 0,-2-3-6 15,1-2-20-15,4-2-30 0,-2-1-27 16,2-4-17-16,-7-3-34 0,11 0-34 0,-7-5-43 16,17 0-78-16,-4-3-376 0,4 1-153 15</inkml:trace>
  <inkml:trace contextRef="#ctx0" brushRef="#br0" timeOffset="144324.76">11983 12712 1989 0,'0'0'75'0,"0"0"16"0,0 0-6 0,0 0-3 0,20-3-11 0,-20 3-9 16,27-9-3-16,-11-1-5 0,8-3-5 0,2-2-1 15,1 0-5-15,3 1-3 0,-7 1-8 16,0 1-2-16,1-6-7 0,0 8-1 0,-5-4-1 16,-5 6-3-16,2 0-7 0,1-1-33 15,-4 2-51-15,1 3-49 0,-8-1-58 16,4 0-58-16,-4 0-109 0,2 2-307 0,-8 3-151 15</inkml:trace>
  <inkml:trace contextRef="#ctx0" brushRef="#br0" timeOffset="144541.54">12193 12305 2015 0,'0'0'121'15,"-14"-3"-1"-15,14 3-15 0,0 0-15 0,0 0-10 16,0 0-5-16,-13 20 2 0,16-2 11 15,1 7 7-15,2 7 8 0,5 16 3 0,-2 4-21 16,5 1 0-16,-1-1-6 0,0 1-2 16,1 0-9-16,-1-6 1 0,1-2-2 15,-1-11-7-15,-4-2-12 0,2-8-21 0,-5-5-35 16,4-3-34-16,-7-7-45 0,5-3-81 16,-8-6-80-16,0 0-97 0,0 0-140 0,0 0 43 15,0 0-210-15,-8-32-147 0</inkml:trace>
  <inkml:trace contextRef="#ctx0" brushRef="#br0" timeOffset="146158.69">13346 12500 1948 0,'0'0'59'0,"-3"-10"14"0,3 10 4 0,-4-10-4 0,4 10-8 0,-6-5-4 0,6 5-5 16,-10-3 0-16,10 3-16 0,0 0 3 16,-23 3-6-16,13 5-6 0,-7-1 0 0,4 8-8 15,-11-4 1-15,4 7-1 0,-4 6-3 16,-1-5 0-16,-13 9-3 0,8-6-2 0,3-2-2 15,5-1-4-15,1-1-1 0,1 3-4 16,4-6 5-16,-1 2-1 0,1-4 4 0,2-4-3 16,4 4 0-16,0-2 0 0,4-4 14 15,-1 0 14-15,-3-4 21 0,3 2 7 16,7-5-7-16,0 0-12 0,-20 0-2 16,20 0-6-16,-10-10-6 0,7-1-1 15,-4-1-1-15,-3-8 0 0,7-2-4 0,-7 0-10 16,7-6 7-16,3-2 0 0,0-5-6 15,0 0-3-15,0-4 3 0,0 6-1 0,3 2 6 16,-3 4 17-16,3 2 12 0,1 2 3 16,-4 4 13-16,0 2-14 0,0 6-5 0,-4-3-10 15,4 6 2-15,0-3-8 0,7 5-5 16,-7 6 4-16,0 0-7 0,0 0 1 16,17 24-13-16,-7-9 9 0,6 14-11 0,7 12 5 15,7 4 5-15,-6 1 8 0,3 4 8 16,-4-1-2-16,14 8 1 0,-15-9-1 15,5-2-5-15,0-3-6 0,0-2 2 16,-4-4 3-16,1-8-3 0,-8-5-3 0,1-5-1 16,-1-1 5-16,1-4-9 0,-4-3-18 15,-2-1-33-15,2-6-69 0,-3 0-84 0,-10-4-85 16,0 0-80-16,0 0-188 0,20-12 26 16,-20 9 67-16,0 3-263 0,0 0-204 0</inkml:trace>
  <inkml:trace contextRef="#ctx0" brushRef="#br0" timeOffset="146508.65">11473 14502 2155 0,'0'0'89'0,"-7"7"23"0,7-7-8 0,0 0-5 0,0 0-5 0,0 0-16 15,0 0-2-15,0 0-16 0,0 0-3 16,27-43-1-16,-4 24-5 0,7-13-10 15,3 1 1-15,4 2-2 0,-10 4-7 0,12-6 1 16,-12 9-10-16,0 3 0 0,-10 6-24 16,-1 1-57-16,-2 1-73 0,-1 5-45 0,-3 2-76 15,-7 1-140-15,-3 3-35 0,0 0-200 16,0 0-123-16</inkml:trace>
  <inkml:trace contextRef="#ctx0" brushRef="#br0" timeOffset="146657.94">11673 14702 1851 0,'-7'14'24'0,"4"-6"18"0,3-8 12 0,0 0 3 16,0 0 1-16,23-2-1 0,0-11-7 15,18-13-8-15,5-5-6 0,8 1-1 16,-5-2-3-16,-2 1-31 0,4-1-72 0,-8 0-87 16,-1 3-160-16,-11 10-292 0,-8 2-108 15</inkml:trace>
  <inkml:trace contextRef="#ctx0" brushRef="#br0" timeOffset="147408">12939 13877 1901 0,'-16'6'134'0,"16"-6"5"0,0 0 10 0,-17 1-1 0,17-1-21 0,0 0-13 16,0 0-5-16,0 0-9 0,0 0-17 16,0 0-3-16,0 0-9 0,0 0-4 15,0 0-18-15,37-25 5 0,-17 21-6 0,-4-2-7 16,4-2 4-16,1 7-15 15,-8-5 6-15,7 5-3 0,-1-5-16 0,-5 6 6 0,2-3-14 16,1 1 12-16,-17 2-6 0,27-6-3 16,-27 6-10-16,27 6-4 0,-11-4 5 15,-5 7 4-15,2-1-7 0,4 6 12 16,-4 3 10-16,-4 1 11 0,5 7 13 0,-1-3 6 16,-2 7 6-16,2 0-8 0,-10 0 14 15,4 5-2-15,-1-2 1 0,1 2-5 16,-3-3 17-16,2 4-3 0,1-3-1 0,-4 1-8 15,4-1-3-15,-7-4-7 0,10 4-1 16,-10-9-8-16,6-2-1 0,-2-4-5 0,-1-1-7 16,0-3 1-16,1-1 0 15,-1-2-15-15,-3 1-23 0,7-4-24 0,-7-7-51 16,6 10-83-16,-6-10-73 0,0 0-76 16,0 0-110-16,0 0-139 0,0 0 67 0,0 0-375 15,-23-21-353-15</inkml:trace>
  <inkml:trace contextRef="#ctx0" brushRef="#br0" timeOffset="147608.67">13200 14474 2597 0,'0'0'53'0,"-30"-4"-1"16,30 4-4-16,0-12-1 0,0 12-3 16,16-28-3-16,1 10-8 0,16-11 1 0,1 8-3 15,2-7-8-15,1 9-3 0,-1-6 1 16,2 7-2-16,-16 4 0 0,2 3-1 15,-1 1-44-15,1 0-47 0,-8 5-27 0,-2-1-28 16,2 2-19-16,-5 1-32 0,-5 2-29 16,-6 1-62-16,0 0-400 0,0 0-165 15</inkml:trace>
  <inkml:trace contextRef="#ctx0" brushRef="#br0" timeOffset="154875.54">28783 6215 1913 0,'-4'-11'140'0,"4"1"0"0,0 10-8 16,-3-9-9-16,3 9-13 0,0 0-19 0,0 0-4 15,0 0-11-15,0 0 2 16,0 0-2-16,-10 44-6 0,7-20 4 0,3 8-6 16,-3 2 0-16,-1 1 3 0,4 3-19 15,-3 2 2-15,0 14-3 0,-1-11-10 16,1-5-4-16,-1 2-3 0,8-3 7 0,-8 1-3 15,8-3-15-15,-4-5-41 0,0-2-62 16,0-9-53-16,3 2-47 0,1-11-75 0,-1-6-125 16,4-1-112-16,-7-3 54 15,13-17-145-15,-7-4-82 0</inkml:trace>
  <inkml:trace contextRef="#ctx0" brushRef="#br0" timeOffset="155061.07">28666 6104 1738 0,'-17'-22'48'0,"1"5"15"0,2 2 6 16,1 5-1-16,4-1-5 0,-2 4-6 0,1 5-6 16,10 2-8-16,-20-3-3 0,20 3-3 15,-27 11-9-15,14-3-1 0,4 3 0 0,-2 3-5 16,8 4 2-16,-1 0-9 0,4 2-10 16,0-1-27-16,7 6-41 0,7-4-37 15,2 4-52-15,1-7-50 0,7 1-440 0,-8-3-138 16</inkml:trace>
  <inkml:trace contextRef="#ctx0" brushRef="#br0" timeOffset="155208.47">29063 6510 1895 0,'0'0'16'0,"23"-3"14"0,-23 3-3 0,23-7-3 0,-9 1-1 15,9-2-2-15,0 0-1 16,4-5-1-16,-3 2 0 0,3 1-8 0,-2 1-41 15,2-1-59-15,-7 4-69 0,1-2-464 0,-5 0-120 16</inkml:trace>
  <inkml:trace contextRef="#ctx0" brushRef="#br0" timeOffset="155392.2">29196 6636 1721 0,'-23'18'-72'0,"6"-5"14"15,0-2 12-15,8-3 3 0,2-2 20 16,7-6 3-16,-10 8 15 0,10-8 10 0,0 0 4 15,0 0-10-15,0 0 4 0,0 0 4 16,80-18-3-16,-47 5 2 0,18-3-5 16,-12-1-3-16,12-2-10 0,-8-1-23 0,3-5-24 15,-9 7-34-15,6-7-8 16,-3 0-303-16,-7 6 86 0</inkml:trace>
  <inkml:trace contextRef="#ctx0" brushRef="#br0" timeOffset="155675.99">29909 6279 1135 0,'14'-7'-43'0,"-4"2"18"0,-4-1 9 15,-6 6 10-15,17-7 2 0,-17 7 5 16,13-1 2-16,-13 1-3 0,0 0 11 0,27 4 4 16,-20 4-3-16,3 2 3 0,-3 1-2 15,-1 6-8-15,1-1 2 0,-4 1 12 16,-3 0-4-16,3 2 6 0,-3-1-3 0,0-1-5 16,0-2 1-16,0-2 2 0,0-1-10 15,3-5 10-15,2 6-8 0,-2-5 10 0,3 2 8 16,4-1-3-16,1 0 4 0,-2 3-9 15,1-2 8-15,4 0 7 0,-1 2 6 16,1 1 2-16,-5 2 6 0,4 2 15 16,-2 2 3-16,-5 5 8 0,-2-6-2 15,-4 4 2-15,-7 0-8 0,1 0-7 0,-8 6-5 16,-7-3 0-16,-1-5-8 0,1 3-4 16,-2-6-8-16,-4 1-23 0,1-7-45 0,-1 0-53 15,4-4-58-15,-4 0-50 0,4-3-418 16,3-2-112-16</inkml:trace>
  <inkml:trace contextRef="#ctx0" brushRef="#br0" timeOffset="163442.69">8403 16031 1794 0,'0'0'21'0,"0"0"8"0,0 0 23 0,-33-11 10 0,19 1 17 0,1 5-4 0,-4-2 6 16,1 1-10-16,-1-1 5 0,0 3-13 16,0 0-5-16,17 4-5 0,-36 3-12 0,12 2 5 15,1 5-10-15,-3 7 1 0,2 6-7 16,4 2 1-16,4 2-5 0,2 16-7 16,1 4-2-16,13-4 0 0,3 4-7 0,4-4 4 15,7 3 1-15,-5-7 1 0,7 3-6 16,2-9 0-16,-1-5 0 0,-4-9 6 0,3-1-5 15,-2-1 3-15,-2-7-2 0,9-5-2 16,-8-2 8-16,4-3-8 0,-17 0 4 16,30-18-6-16,-17 1 0 0,4-3-2 15,-4-5-1-15,4-3 3 0,-7-4 10 0,-7 0 1 16,7-4 13-16,-10 4 10 0,4 4 7 16,-4-1 16-16,0 8 1 0,0 4 10 15,0 2-2-15,0 1-14 0,-4 3-19 16,8 1 6-16,-4 10-7 0,0 0-14 0,0-11 4 15,0 11-3-15,0 0-7 0,0 0 0 16,0 0 0-16,16 38-2 0,-9-20 6 16,0 1-3-16,6 9-2 0,-4 0-6 0,5-2 2 15,-4 3-3-15,7 1 0 0,7 7-11 16,-15-9-42-16,4-6-30 0,4-1-37 16,-4-4-41-16,-2-5-34 0,2-2-37 15,-7-5-59-15,5 1-106 0,-11-6-68 0,0 0 44 16,19-11-152-16,-8 5-62 0</inkml:trace>
  <inkml:trace contextRef="#ctx0" brushRef="#br0" timeOffset="164492.54">8930 15823 1646 0,'-13'-7'5'0,"13"7"2"0,-24-6 8 0,13 2-9 0,11 4-5 0,-19-1 6 16,19 1-6-16,-27 0 0 0,27 0 12 16,-30 5 1-16,13-3 0 0,1 2-1 0,-4 4 2 15,7-1-1-15,-4 2-1 0,0-1 5 16,0 0 11-16,8-2-1 0,-5 2 1 16,7-1-5-16,-2-3 4 0,9-4-5 15,-14 17 10-15,7-10 15 0,4 3 13 0,-3 2 3 16,6 3 21-16,0 3-2 0,0 3 8 15,0 8 2-15,0 1 2 0,3 7-6 16,10 16-5-16,-6-2 5 0,-4 3-1 0,10-2-4 16,1 1-11-16,-1-1 5 0,7 1-5 15,-10-6-20-15,3 3 20 0,-2-2-15 16,5-7-13-16,4 5-10 0,-7-13 16 0,-2-3-5 16,-2-5-17-16,-2 0 1 0,7-3 5 15,-8 1 0-15,1-6-5 0,-1-2 0 16,-3-2 2-16,2-3-1 0,1-1-10 15,-6-9 3-15,10 13-22 0,-4-10-43 0,-6-3-52 16,0 0-56-16,33-5-70 0,-25-6-79 16,5 2-135-16,0-7-46 0,4 2 42 0,3-1-171 15,-4-3-106-15</inkml:trace>
  <inkml:trace contextRef="#ctx0" brushRef="#br0" timeOffset="164960.47">9233 16230 1748 0,'0'-13'-13'0,"-3"2"18"0,3 11 13 0,3-16 3 0,-3 16-5 0,3-13 4 15,-3 13-6-15,7-10 8 0,-7 10-5 16,9-2 4-16,-9 2-7 0,0 0 4 0,0 0 0 15,27 12-2-15,-19-2 5 0,-2 2-2 16,1 1-6-16,-4 5 2 0,3 0-2 16,-3 1-3-16,2-1 5 0,-2 2-5 0,-6-1 2 15,3-1-1-15,-5 2-2 16,-1-2-5-16,6 0 3 0,-6-6-2 0,-1 2 2 16,4-3 4-16,0-4-6 0,3-7 4 15,-5 13-2-15,5-13-3 0,0 0 2 16,-9 7-1-16,9-7 3 0,0 0-6 0,0 0 3 15,0 0-1-15,0 0 2 0,0 0-1 16,23 8-1-16,-13-4 6 0,1 3 3 0,2 2 2 16,3 3 5-16,1-2 9 0,0 8 2 15,-4 0 5-15,4-1 7 0,-4 3-3 16,0 5 2-16,-3-5-7 0,0 2-3 16,-3-1 4-16,-4-4-12 0,0-1 5 15,1 1-1-15,-4-5-6 0,-7 1-8 0,0-5 0 16,1 1-27-16,6-9-27 0,-24 2-38 15,24-2-33-15,-36-15-57 0,15 3-65 0,2-5-100 16,-1-7-260-16,4-1-94 0</inkml:trace>
  <inkml:trace contextRef="#ctx0" brushRef="#br0" timeOffset="165392.13">9456 15927 1749 0,'7'-10'30'0,"-7"10"-2"0,6-11 7 0,1 4-3 15,0 0-5-15,-1-4-1 0,1 4-7 0,0-2 2 16,3 0-4-16,0 2 1 0,0 0 1 16,-3 2 0-16,-7 5 1 0,16-7 5 0,-2 4 9 15,-14 3 3-15,19-3 5 0,-19 3 7 16,24 7-2-16,-7 2 2 0,2 3 4 15,-2 3 6-15,-1 3 6 0,8 3 9 0,3 15-1 16,3 2 10-16,-7 2-3 16,1 5 1-16,2 2-4 0,1 3 6 0,-7 0-7 15,0 3 16-15,0-3-14 0,-3 2-6 16,-4-2-10-16,1-2 5 0,-2-1-14 16,1 1 2-16,-5-10-11 0,-5-5 1 0,0 3-10 15,0-4 8-15,1-1 1 0,-4-5-15 16,0-1-1-16,0-1-1 0,-4-5 8 0,1-3-12 15,-3 0-2-15,3 1-9 0,-5-3 8 16,2-2-27-16,-1-6-38 0,1 1-37 16,6-7-46-16,-11 8-38 0,11-8-70 15,0 0-99-15,0 0-171 0,0 0 43 16,-10-18 54-16,17 6-154 0,4-1-65 0</inkml:trace>
  <inkml:trace contextRef="#ctx0" brushRef="#br0" timeOffset="165609.78">10340 16623 1814 0,'0'0'166'15,"3"7"13"-15,-3-7-6 0,0 0-23 16,0 0-13-16,0 0-15 0,0 0-11 0,27-13-18 16,-18 6-4-16,4-1-15 0,4-2-6 15,1 3-2-15,-5-4-7 0,7 4-7 0,-1 0-8 16,-5-4-27-16,2 4-64 0,1 0-54 15,-4-1-74-15,1 1-82 16,-4-1-119-16,0 2-73 0,-3 5 39 0,-7 1-134 16,6-6-47-16</inkml:trace>
  <inkml:trace contextRef="#ctx0" brushRef="#br0" timeOffset="165793.22">10476 16806 1667 0,'-3'11'98'0,"3"-4"27"0,-10 0 8 0,10-7-2 15,0 0-4-15,0 0-4 0,0 0-20 16,0 0-10-16,0 0-10 0,0 0-6 16,37-19-16-16,-21 9 8 0,4-2-14 0,0-1 1 15,0 1-24-15,0-4-28 0,-3 4-34 0,-1 2-33 16,8-2-36-16,-8 3-45 16,1 1-43-16,-4 2-42 0,4 1-72 0,-4-1-374 15,-2 5-170-15</inkml:trace>
  <inkml:trace contextRef="#ctx0" brushRef="#br0" timeOffset="166843.63">11796 16445 1973 0,'0'0'19'0,"-20"-8"16"0,7 2 16 0,-4 5 10 0,4-6 1 0,-4 4-8 16,4 0-1-16,-8 3-5 0,21 0-9 0,-39 3 2 15,18 4-6-15,2 1-3 0,-1 2-4 16,-1 5-5-16,5 2 3 0,-1 5-6 15,1 3-1-15,5 3 1 0,-2 0-4 16,10-3 0-16,-3 5-1 0,3-5 1 16,6 2 1-16,0-2-1 0,-3 0-2 0,6-2-5 15,1-2 1-15,-4-3-2 0,8-2 8 16,-2-7 1-16,4 2 3 0,1-4 0 0,-4-4 7 16,-10-3-7-16,36-3-4 0,-12-8 3 15,-4 0-1-15,-4-3-6 0,5-7 12 16,-4 3 4-16,-1-7 0 0,1 0 7 0,-4 0 16 15,1 7 10-15,-4-4 7 0,-7 7 17 16,3 1-10-16,1 3-6 0,-4 1-6 0,4 0 0 16,-7 10-17-16,7-11-4 15,-7 11-6-15,0 0-10 0,0 0 16 0,0 0-20 16,27 18 6-16,-18-7-2 0,1 2-8 16,1-1 3-16,5 15 2 0,-2-8-7 15,-1 2-2-15,4 1-12 0,-4 3-47 0,1-4-34 16,2-4-58-16,1 1-46 0,-4-6-52 15,4-5-61-15,-4-1-129 0,1-5-36 16,2-1 41-16,-3-1-156 0,10-5-76 0</inkml:trace>
  <inkml:trace contextRef="#ctx0" brushRef="#br0" timeOffset="167245.54">12383 16262 1739 0,'-3'-17'65'0,"-4"7"7"0,1-2 1 0,-2 1 0 0,2 4-12 0,6 7-5 16,-7-10-2-16,7 10-2 0,-9-5-1 16,9 5-13-16,0 0-3 0,-18-5-5 15,18 5-4-15,0 0-3 0,0 0 5 0,-33 7-4 16,24-1 0-16,-2 1 8 0,1 0-1 16,1 4 3-16,-2-3 1 0,4 3 8 0,-2 2 2 15,2-1-1-15,0 1 9 0,0-1 7 16,1 6 1-16,-1-1 2 0,0 1 9 15,4 4-7-15,-4 3 3 0,7-5 10 16,-3 5-3-16,3 3-9 0,0-1 6 16,0 1-7-16,3 7 4 0,4-5-5 0,-7 0-15 15,7 3-1-15,3-1 4 0,-4 0-3 16,4 4-4-16,1-7-12 0,8 11 11 0,-5-5-8 16,-4-2-4-16,-1-12-2 0,-1 3-3 15,8 6 4-15,-2-5-6 0,-8-4-5 16,15 4 14-16,-15-4-8 0,4-3-5 0,-4-3-4 15,8-5-26-15,-7-3-36 0,-1-3-31 16,-6-4-61-16,20 6-64 0,-20-6-68 0,16-13-82 16,-2 1-133-16,-1-1 2 15,11-6 45-15,-11 1-191 0,7-4-127 16</inkml:trace>
  <inkml:trace contextRef="#ctx0" brushRef="#br0" timeOffset="167626.17">12653 16590 1857 0,'0'-13'28'0,"-3"3"15"16,3-2 13-16,0 12 2 0,-3-18-12 0,3 18 5 16,0-14-14-16,3 6-2 15,-3 8-1-15,0-16-3 0,0 16 1 0,3-9-8 16,-3 9 4-16,16-3-4 0,-16 3-3 16,0 0-6-16,0 0-1 0,20 18 4 0,-13-6 1 15,-4-2 2-15,8 5-11 0,-8-1 7 16,0 3-1-16,4-3-10 0,-4 4 3 15,0-6-2-15,0 1-1 0,-3-1 4 0,8 1 0 16,-5-3-4-16,0-1 4 0,4 2-4 16,-4-1-5-16,-3-10 1 0,14 17 5 15,-8-6 5-15,1-4 1 0,-1 3 3 0,5-2 7 16,-5 0 4-16,1 1 4 0,2 0 13 16,2 4 0-16,-1-1-2 0,-4 4 4 0,5-4-6 15,-8 6 19-15,7-3-8 16,-10 5-16-16,0-8-1 0,-3 6-2 0,-1-4 0 15,1-1-4-15,-4 2-15 0,3-7-45 16,-5-1-41-16,-1-4-51 0,10-3-58 16,-27-5-63-16,21-4-106 0,-8-2-82 0,4-3-178 15,4-5-111-15</inkml:trace>
  <inkml:trace contextRef="#ctx0" brushRef="#br0" timeOffset="167961.57">12786 16324 1860 0,'3'-18'78'0,"-3"2"8"0,3 0-2 16,-3 2-14-16,5 2-6 0,-2-1-4 0,3-2-11 16,4 1-3-16,0 0-2 15,-3-1-6-15,3 3 0 0,-4 2-3 0,11 0-9 16,0 0-2-16,0 5 0 0,-1-1 6 16,1 2-5-16,-17 4 3 0,40 3 0 15,-14 4 7-15,-2 0 7 0,0 5 3 0,1 6 5 16,-1 2 16-16,6 13-2 0,0 2 4 15,0 2-7-15,-3 2 20 0,-10 4-2 16,-1-11-10-16,-2 2-2 0,5 11-12 0,-2-13 6 16,-4 0-8-16,1-1-2 15,2 12-8-15,-2-6 0 0,-4-7-6 0,-7-3-13 0,0 1 7 16,4 1-1-16,-7-4-4 16,3 3 0-16,-3-3 8 0,0-4-12 0,0-4 7 15,4-1-12-15,-8-2-10 0,1-4-40 0,3-10-54 16,-7 7-66-16,1-7-66 15,6 0-73-15,0 0-114 0,0 0-82 0,-3-20 44 16,6 9-213-16,3 0-153 0</inkml:trace>
  <inkml:trace contextRef="#ctx0" brushRef="#br0" timeOffset="168179.67">13583 16735 2030 0,'6'-8'112'0,"-6"8"-1"0,0 0-11 0,7-7-7 0,-7 7-16 15,10-10 0-15,-3 2-9 16,6-2-3-16,-3-1-1 0,7 3-13 0,-4-5-7 16,4 2-9-16,-4-1-11 0,10-2 6 15,-3 1-6-15,4 2-31 0,-8 2-33 16,-2 0-45-16,-1 2-43 0,-2 3-39 0,-2-4-47 16,1 1-88-16,-4 0-107 0,2 1-154 15,-5-1-63-15</inkml:trace>
  <inkml:trace contextRef="#ctx0" brushRef="#br0" timeOffset="168359.89">13643 16367 1695 0,'-13'-2'74'0,"-1"-1"25"15,14 3 14-15,0 0-17 0,-24-2 1 0,24 2-12 16,0 0 2-16,0 0-10 0,-9 10 0 16,2 0-3-16,7 5-1 0,-3 2 0 15,0 6-7-15,6-2-9 0,-6 8 2 0,6 3-5 16,4 3-4-16,-1 0-11 0,8 8 9 15,-4-6-17-15,2 6-12 0,9-11-32 0,-4-4-41 16,2-6-50-16,5 1-46 0,-4-7-64 16,3-2-95-16,7-7-111 0,0-3-219 15,3-5-137-15</inkml:trace>
  <inkml:trace contextRef="#ctx0" brushRef="#br0" timeOffset="168762.55">14466 16440 1885 0,'0'-28'30'15,"-6"6"25"-15,6 5 16 0,-4-1 13 0,-6 5 0 16,7 2-5-16,-4 3-7 0,1-3-8 16,-5 5-6-16,11 6-3 0,-27-4-5 0,27 4-11 15,-30 10-4-15,21 1 4 0,-12 3-4 16,9 4-10-16,-6 1-2 0,5 6-3 16,4 0-1-16,-2 0 7 0,5 0-4 0,-4-1 1 15,7 1-9-15,3-6 3 0,0-1 2 16,3-1-3-16,0-2 2 0,7-5-2 0,1-2 6 15,-5-1-7-15,-6-7 0 16,24-2-3-16,-24 2 9 0,25-13-8 0,-11 1-5 16,-1-5 3-16,1-4 3 0,-4 0 12 15,-1 0 5-15,-1-2 12 0,-8-2 23 16,3 5 6-16,0 2 1 0,1 4 11 0,-1-4-3 16,0 7-9-16,-3 3-10 0,0 8-16 15,7-11 5-15,-7 11-8 0,0 0-8 0,0 0-7 16,0 0 8-16,13 30-7 15,-6-12 6-15,-4-1-12 0,7 5 3 0,-3 2-13 16,6 1-21-16,0-3-32 0,-6-2-47 16,6 0-35-16,4 0-36 0,3-5-25 15,0 0-42-15,-4-8-47 0,8-1-51 0,-4-6-74 16,7-3-29-16,0-2-206 0,3-11-130 16</inkml:trace>
  <inkml:trace contextRef="#ctx0" brushRef="#br0" timeOffset="169076.02">15017 16148 1903 0,'0'-24'72'0,"0"10"14"0,0-1-5 16,-11 1-10-16,4 6 2 0,-2-3-11 16,-2 1-5-16,-2 6-9 0,-4-4-7 15,4-1-1-15,0 8-1 0,13 1-3 0,-20-3-9 16,20 3-2-16,-27 4-3 16,27-4-4-16,-20 9 2 0,7-4-9 0,3 2 2 15,3 1-3-15,-3-1 5 0,0 3-1 16,0 0 4-16,3 2 10 0,4 1 11 0,-3 2 8 15,2 3 13-15,4 2 6 0,-3 5 5 16,6 2 3-16,4 5 6 0,-4 4 8 16,-3-1-5-16,3 1-11 0,8 0 8 0,-11 2-18 15,0-1 3-15,13-5-10 0,-10 4-3 16,11 9 6-16,5-13-14 0,-9-4-10 0,-3-6-25 16,3-4-46-16,7 0-66 0,-1-10-54 15,1 3-52-15,-4-8-65 0,11-3-68 16,-8 0-104-16,4-3 4 0,4-2-225 0,6-1-161 15</inkml:trace>
  <inkml:trace contextRef="#ctx0" brushRef="#br0" timeOffset="169493">15559 16481 1955 0,'14'-11'29'0,"-4"-3"32"0,-4 6 20 0,1-3 4 16,-7 11-2-16,-3-13-5 0,3 13-19 15,0-12-3-15,0 12 0 0,0 0-3 0,-4-14-7 16,4 14-10-16,-13-3-2 0,13 3-10 15,0 0-2-15,0 0-8 0,-36 7 5 16,22 1-2-16,1-1-3 0,-4 3 2 16,1 0-3-16,-1 2 6 0,-7 4-6 15,5-1-5-15,-2-5 5 0,1 5-3 0,4-8-3 16,2 4 4-16,1-4-7 0,0 0 2 16,6 1-6-16,-6-4 5 0,13-4 4 0,-14 11 1 15,14-11 14-15,-13 5 22 0,13-5 5 16,0 0-17-16,0 0-1 0,0 0-9 15,-20-17 4-15,13 4-6 0,4-5-7 0,3-1 6 16,0-6-6-16,0-11 3 0,3 5-4 16,-3 2-8-16,4-3 11 0,2-1 1 15,-2 8 10-15,-4 3 9 0,0 5 5 0,0 0-15 16,0 3-2-16,0 3-2 0,0 11 9 16,0 0-9-16,3-7-7 0,-3 7-1 15,0 0 6-15,0 0 3 0,4 41-2 16,-1-25-8-16,3 8-6 0,1-2-9 0,-4 0-26 15,11 2-32-15,-1-5-37 0,1 6-36 16,-1-7-39-16,4-1-38 0,-8-4-56 0,9-5-82 16,-6-4-95-16,1-1-225 0,4-3-162 15</inkml:trace>
  <inkml:trace contextRef="#ctx0" brushRef="#br0" timeOffset="169809.67">15686 16087 1941 0,'7'-22'2'0,"-4"2"30"0,4 2 26 0,-7 3 8 0,0 1 11 0,3-3-10 0,-3 6-10 16,0-7-4-16,0 1-5 0,0 5-3 0,3-5-3 16,4 1-8-16,-4 0-5 0,1 7-5 15,3-4-2-15,-4 6-6 0,0-7 1 0,-3 14 1 16,10-7-5-16,-10 7 3 0,0 0 4 16,0 0 5-16,33 11 5 0,-19 2 13 15,2 1 8-15,1 5 7 0,7 6 18 0,-8 4 4 16,8 10 0-16,-1 2 10 0,-4 6 1 15,2 1 2-15,-4 2-8 0,-4-4 2 0,4 4-13 16,-4-1-3-16,0-12-16 0,-3-5 1 16,0 0-8-16,-3 2 7 0,-1-9-14 15,-2 2-5-15,-1-4-4 0,1-3-8 16,-4-3-43-16,-7 1-31 0,0-3-39 16,-3 2-26-16,-7-4-49 0,-6-1-52 0,0 1-67 15,2-4-139-15,-1 2-59 0,5-4 59 16,-4-1-196-16,2 1-117 0</inkml:trace>
  <inkml:trace contextRef="#ctx0" brushRef="#br0" timeOffset="170459.67">11096 17827 1908 0,'-16'4'118'0,"16"-4"16"0,0 0 8 0,-14 6-9 0,14-6-6 0,0 0-13 16,-16 2-13-16,16-2-1 15,0 0-9-15,0 0-15 0,0 0 10 0,0 0-21 0,43-19 1 16,-20 5-10-16,10 6-2 16,1-9-14-16,-1 0 5 0,-3 2-5 0,3 1-12 15,-3 2-3-15,-3-1-33 0,-7 2-53 16,0 4-57-16,-3 0-58 0,-1-1-52 15,-2 5-50-15,-4 2-113 0,-10 1-39 0,0 0-203 16,0 0-129-16</inkml:trace>
  <inkml:trace contextRef="#ctx0" brushRef="#br0" timeOffset="170693.4">11203 18010 1912 0,'-11'4'71'16,"11"-4"16"-16,-9 9 4 0,9-9 1 15,0 0-23-15,0 0 5 0,-10 4-2 0,10-4-10 16,0 0-9-16,0 0-1 0,0 0 0 16,49-17-6-16,-25 6-5 0,3 1 1 15,-4 1-6-15,11-7 0 0,-8 1-3 0,8 1-7 16,-11 3 1-16,3 1 2 0,1 1-13 16,0-1-30-16,-4 4-38 0,1-2-29 0,-2 4-39 15,2 1-33-15,-4-1-57 0,1 1-110 16,-5 0-94-16,1 1-149 0,-4 0-65 15</inkml:trace>
  <inkml:trace contextRef="#ctx0" brushRef="#br0" timeOffset="175593.09">13686 17637 1699 0,'-10'-7'43'0,"10"7"12"0,-10-6-5 0,10 6-2 0,0 0 1 16,-13-4-9-16,13 4-3 0,0 0-2 0,0 0-7 15,-31 3 3-15,31-3-10 0,-22 7-2 16,8-2 7-16,-2 2-6 0,-8 6 5 0,4-4-11 16,1 7 5-16,-5-1 2 15,-3-4-7-15,7 6 0 0,1-3 8 0,-2-2 2 16,1 1-4-16,-3 2 2 0,6-5-1 16,0-2-4-16,4 2 7 0,-3-3 2 15,-1-2-4-15,4 2 3 0,2-1-7 0,11-6 0 16,-19 7 12-16,8-2 4 0,11-5 0 15,-19 3-2-15,19-3-2 0,0 0-2 16,-24-8-2-16,10 1-12 0,11 0 9 0,-3-10-2 16,-4 0-9-16,7-2 0 0,-5-3-5 15,8-3 4-15,0-3-1 0,0 3-4 16,8 0 10-16,-8-3-5 0,0 3 18 16,0 6-1-16,3 1 3 0,0-2 22 15,4-1 3-15,-4 5-2 0,-6 3-11 0,6 2 8 16,-3-1 0-16,3 5-21 0,-3 7 2 15,3-13 0-15,-3 13-15 0,0 0-2 0,0 0 3 16,0 0 4-16,34 23-7 0,-20-3 13 16,-5 7 5-16,15 13-5 0,-7 6 7 15,2 1 5-15,2 3-2 0,-5 0-2 0,1 0-8 16,-4-14-1-16,1 10-1 0,-5-11 1 16,8-8-5-16,-4 4 7 0,-3-12-4 0,1 2-8 15,-5-4 5-15,4-5-9 16,1-3-6-16,-5-2-33 0,-6-7-46 0,13 5-60 15,-13-5-61-15,0 0-70 0,20-18-115 16,-17 6-116-16,7-4 45 0,1-3-223 16,-2-2-167-16</inkml:trace>
  <inkml:trace contextRef="#ctx0" brushRef="#br0" timeOffset="175827.02">13953 17655 2018 0,'6'7'62'0,"-6"-7"7"0,0 0-1 0,0 0 2 0,0 0-9 16,0 0 1-16,41-13-4 0,-11 3-6 15,-4-5 0-15,4-3-9 0,0 1 5 0,14-5-11 16,-5 0-3-16,-2 1 5 0,-7 7-6 16,-3-4-5-16,-7 6-8 0,-1 2-1 15,2 0 0-15,-4 2-1 0,-1 1-45 16,1 2-53-16,-1 0-42 0,-5 0-73 0,-11 5-76 15,13-7-158-15,-13 7-179 0,6-3-106 16</inkml:trace>
  <inkml:trace contextRef="#ctx0" brushRef="#br0" timeOffset="176076.92">14033 17295 1852 0,'-14'-5'89'0,"14"5"10"16,-16-3-15-16,16 3-8 0,0 0-3 15,0 0-12-15,-17 11 7 0,17-11 1 16,6 22 11-16,5-5 6 0,-1 6-3 0,3 4 2 16,4 16-11-16,3-3 10 0,0 4-19 15,3-2-3-15,-3 1-3 0,0 0-13 0,3-5 6 16,-9-6-6-16,2-5 2 0,-3-2-13 16,-2-2-15-16,2-4-24 15,1-1-36-15,-8-5-41 0,4-2-39 0,1-7-82 0,-5-4-110 16,-6 0-147-16,0 0 31 15,30-15-167-15,-17 5-96 0</inkml:trace>
  <inkml:trace contextRef="#ctx0" brushRef="#br0" timeOffset="176643.98">15353 17098 1788 0,'0'0'52'16,"0"0"-2"-16,0 0 1 0,0 0-3 0,0 0-1 15,0 0 2-15,0 0-9 0,0 0-3 16,0 0-2-16,0 0-11 0,0 0-2 16,0 0 4-16,0 0-1 0,0 0-6 0,0 0-8 15,-57 19 2-15,37-16 1 0,0 4 3 16,-6-3-6-16,-1 0-1 0,-3 3-6 15,0-1-2-15,-3 2-1 0,3 6 5 0,0-3 1 16,-3 3-7-16,9-3-2 0,-6 3 3 16,6-3-2-16,4 6 3 0,7-3-2 0,0-2 9 15,3-1-10-15,0 3-1 16,3-1 4-16,4 2 6 0,-1 0 1 0,8-1 1 16,-1 0 0-16,7 6 3 0,3-5 8 15,-2 0-3-15,8 2 9 0,-2-5-1 16,7 4 4-16,6-4 4 0,-3-2 6 0,3-2 3 15,6-4-10-15,-6 2 3 0,3-5-2 16,4 5-1-16,-4-4-2 0,-3 1-2 16,-3 0-3-16,0 1 1 0,-4-1-5 0,-7 5 0 15,11-1 5-15,-11 0 4 0,1 4 6 16,-4 2-7-16,4 1-1 0,-7 5 8 0,1 2-6 16,-11 0 4-16,0-2 5 0,-11 6-22 15,5-3 4-15,-7-1-1 0,-1-1 0 16,-10-1-3-16,5-4 2 0,-8-5-11 15,4-3 5-15,-1-1-13 0,-2-4-5 16,3-2 0-16,-1 0-18 0,0-2-18 0,5-4-32 16,5 5-30-16,14 1-34 0,-19-7-43 15,8-2-63-15,8 1-109 0,3 1-85 16,0 7-194-16,10-14-128 0</inkml:trace>
  <inkml:trace contextRef="#ctx0" brushRef="#br0" timeOffset="176893.46">16106 17477 1954 0,'0'0'123'0,"3"-10"11"0,-3 10 3 0,0 0-9 16,7-12-21-16,-7 12-7 0,7-13 1 15,3 2-18-15,3 0 6 0,4-4-17 0,2-5-10 16,8 2 13-16,0-1-25 0,0-5 9 15,-4 5-3-15,4 1 6 0,0 4-10 16,9-14-8-16,-2 10-13 0,-8 1-11 0,-3 5-44 16,-6 4-62-16,0-2-55 15,-4 3-58-15,0 1-60 0,-2 4-87 0,-5-1-103 0,-6 3 29 16,0 0-130-16,0 0-51 16</inkml:trace>
  <inkml:trace contextRef="#ctx0" brushRef="#br0" timeOffset="177094.06">16242 17556 1651 0,'-16'17'56'16,"7"-9"12"-16,1 0 7 0,5 1 12 16,3-9 8-16,-10 4-2 0,10-4 7 15,0 0-10-15,0 0-5 0,0 0-3 0,34-17-8 16,-22 6 4-16,9-1-11 0,-1-1-5 16,-1-6-9-16,5-1-2 0,3 2-8 0,-4-1 0 15,-3 2-11-15,0 3-24 0,-3-1-40 16,-1 5-48-16,-2-2-50 0,-4 5-48 15,0-1-47-15,0-1-79 0,0 8-99 0,-10 1-155 16,0 0-61-16</inkml:trace>
  <inkml:trace contextRef="#ctx0" brushRef="#br0" timeOffset="178127.7">17303 17187 1661 0,'0'0'38'0,"0"0"11"0,0 0 1 0,0 0-1 0,0 0-1 16,0 0 3-16,0 0-8 0,0 0-3 15,0 0-2-15,0 0-3 0,0 0-3 16,0 0-3-16,0 0 0 0,0 0-2 0,-30 19-3 16,30-19-5-16,-14 11-1 15,14-11-1-15,-3 13-4 0,-7-8 4 0,10-5-2 16,-6 10-2-16,6-10 2 0,-11 10-5 16,8-3 3-16,3-7-3 0,-23 11 1 15,16-10-5-15,-6 2 10 0,13-3-10 0,-27 8 2 16,11-8 0-16,16 0-3 0,-38-4-3 15,26 0 4-15,-9 0-2 0,5-4 6 0,-1-2 0 16,4 0-1-16,-1-4-2 0,1 6 8 16,7-5 10-16,-5 1 1 0,1-6-2 15,4 3 7-15,0-1-4 0,-2 2 0 0,5 2 7 16,3-5-2-16,0 3-1 0,-7 2-2 16,7-1-7-16,4 1 6 0,2-3-5 15,2 5 7-15,-5 0-4 0,3 0 6 16,1 5-4-16,2-2-2 0,2 1 9 15,-11 6 23-15,37 3 5 0,-25 4-7 0,12 6 17 16,-4 2-14-16,7 3 8 0,6 14-4 16,1 5 8-16,-1 1-3 0,-6 5 3 0,3-1-4 15,-8 3 5-15,-1 0-2 0,-1-1-3 16,-7-8-9-16,-7-4 2 0,5-1-9 16,-5-5-4-16,4-2-8 0,-10-5 8 0,-3 1-6 15,0-5-3-15,-7 3-7 0,4-7-5 16,-5 3-3-16,-8-3 6 0,1 0-21 15,6-1-15-15,-9-2-22 0,4-1-40 16,1 3-35-16,2-2-28 0,-2-1-50 0,2 0-45 16,1-1-56-16,3-1-85 0,4-1-129 15,6-4 41-15,-11 6-269 0,11-6-217 16</inkml:trace>
  <inkml:trace contextRef="#ctx0" brushRef="#br0" timeOffset="180444.59">23490 6940 2066 0,'-14'0'-34'0,"14"0"32"0,-27-4 25 0,27 4 26 0,-23-1 7 0,23 1 8 0,0 0-8 15,-17-3 0-15,17 3-6 16,0 0-4-16,0 0-4 0,0 0 0 0,0 0 11 15,0 0 1-15,0 0 6 0,0 0-5 16,57 22 8-16,-14-16-7 0,28 1 2 16,5-5-4-16,14-2-3 0,17-4 8 0,9-7-13 15,-5-1-3-15,2-2-12 0,-10-7 13 16,-9-4-8-16,-8 0-7 0,4-3-10 0,-13 3 0 16,0-4 10-16,-25 1-10 0,-4-2-1 15,-2-1-3-15,-6 2 19 0,-6-11-4 16,2 1 7-16,-9-4-4 0,0-2 4 0,-11-3-5 15,4-2-3-15,-4 2 2 0,-2-4 4 16,-7 2-15-16,-4 8 15 0,-10-11-3 0,7 10-2 16,-3-8-4-16,-3-2-6 15,-5 3 7-15,-5 3-11 0,-1 1 5 0,-10 4-2 16,5 2-4-16,-9 1 5 0,1 6 0 16,-3 2-2-16,-4 6-3 0,0 6-2 15,7 6-2-15,-6 1 0 0,6 4-7 0,-4 5-1 16,1 1 4-16,-3 2 2 0,-5 7-8 15,1 0 2-15,1 6 6 0,-15 6-3 0,8 2-4 16,-1 0 5-16,4 1-6 0,2-7 8 16,14-1-7-16,5-1 3 0,-2-1-3 0,7-1-2 15,1-1 5-15,2-3-12 16,4 1-9-16,1-1-26 0,-2-1-28 0,8-2-26 16,-4 4-29-16,1-3-40 0,6-5-27 15,-3 5-39-15,3-5-37 0,0 0-67 16,0 0-126-16,0 0 26 0,0 0-152 0,0 0-86 15</inkml:trace>
  <inkml:trace contextRef="#ctx0" brushRef="#br0" timeOffset="180794.98">24159 5528 1759 0,'-13'-11'64'0,"13"11"19"0,-6-6 10 0,6 6 1 0,0 0-5 0,-21-1-2 0,21 1-13 0,-19 10-2 16,2-1 0-16,-4 7-8 0,-1 6-4 15,-5 11 5-15,-3 3-5 0,10-5 4 0,4-3-3 16,2-1-8-16,7-4-5 0,-2-1-1 16,9-3 1-16,-5 2-7 0,10 0-2 15,1-4 2-15,0-1-1 0,7-2 3 0,5 1-6 16,2-2 6-16,-1-1-13 15,2-5-4-15,2 0 2 0,-4-1-1 0,5-1-4 0,-4-3 5 16,3-2-10-16,-3 0 1 0,4-2-1 16,-1 2-7-16,-3-4-3 15,0 0 5-15,-4 1-6 0,1 2-24 0,-17 1-13 16,27-6-35-16,-17 4-36 0,-10 2-41 16,0 0-35-16,20 0-32 0,-20 0-37 0,0 0-75 15,13 5-113-15,-10-1-197 0,-3-4-129 16</inkml:trace>
  <inkml:trace contextRef="#ctx0" brushRef="#br0" timeOffset="186162.07">20699 4461 1876 0,'-9'-25'30'0,"2"-1"3"0,-7-2 12 0,1-14-7 0,0-8-2 0,-7 0-9 16,-10-15 6-16,0 5-8 0,-3-1 15 15,3 14-4-15,0 0 13 0,-8 2-4 0,5 5 1 16,-7 7 3-16,7 6 6 0,0 7-1 15,0 7-3-15,-1 6 4 0,-2 2-4 16,-2 5 8-16,5 0 0 0,-10 7-7 0,-14 8 8 16,11 3-11-16,-4 7 6 0,6 5-8 15,1 8 10-15,-11 13-6 0,18 10 3 0,0 3 6 16,5 2 5-16,-2 4 9 0,10 0-4 16,10-13 5-16,-4 4-6 0,7-3 2 15,7-4-7-15,-4 1 0 0,7-14-5 0,0-2-1 16,7 1-6-16,-1-10-7 15,-6-3-6-15,3-4-6 0,1-3 3 0,-1 0-7 16,0-2 5-16,1-1-5 0,3-1-7 16,-4 5-5-16,0-8-20 0,4-4-33 0,-1 2-44 15,-3-6-38-15,5 3-57 0,-8-8-49 16,13 0-50-16,-13 0-74 0,14-13-133 16,-8-2 25-16,-3 0-254 0,0-3-203 0</inkml:trace>
  <inkml:trace contextRef="#ctx0" brushRef="#br0" timeOffset="186460.03">19409 4536 2088 0,'-13'6'30'15,"-7"2"20"-15,7-4 4 0,-4 3 3 16,1 2 6-16,-1 3 0 0,-4 6 3 0,8 2 8 16,4 2 5-16,-8 6-2 0,-4 12-4 15,15-3 6-15,-4-5 1 0,10 4-4 0,3-1-12 16,4-3 5-16,13 11-1 0,4-7 1 15,6 0-4-15,6-8 4 0,1-11-7 16,13 1-4-16,7-8-8 0,-8-5-2 0,2-5-10 16,-2-3-9-16,11-4 5 15,0-4 8-15,-9 2-12 0,2-8-3 0,-10-4-4 16,-10 4-1-16,-3-1-2 0,-3 0-8 16,-3-1 0-16,-5 4-34 0,-2-2-31 0,-4 0-30 15,1 3-33-15,-8 3-29 0,4 3-34 16,-7-3-41-16,2 1-28 0,-2 3-41 0,-3 7-89 15,3-10-42-15,-3 10-181 0,0 0-101 16</inkml:trace>
  <inkml:trace contextRef="#ctx0" brushRef="#br0" timeOffset="196944.73">29086 10243 1803 0,'-7'-9'95'0,"7"9"-56"0,0 0 3 0,3-15-16 0,-3 15-7 0,18-12 5 0,-9 5-3 15,5 0-4-15,-4-2 1 0,3 1 4 16,-6 4-6-16,6 0-5 0,-13 4 0 16,17-3-1-16,-17 3 0 0,0 0 5 0,30 4 1 15,-23 3-9-15,2 1 7 0,-5 2-4 16,-1 5 2-16,0 1 0 0,1 2 2 0,-8-4 0 16,1 4-4-16,0 0-2 0,-4-2 0 15,-3 1 0-15,-3 4 0 0,3-6-1 16,0-1-1-16,6 3 1 0,-2-9 0 0,-1 0 1 15,4 2-6-15,-4-3 4 0,7-7-1 16,-7 14-3-16,7-14-1 0,0 0 3 0,0 0-2 16,0 0-1-16,0 0 2 15,0 0-5-15,0 0 2 0,0 0 0 0,24 4-1 16,-24-4 4-16,20 3-4 0,-7 1 2 16,-13-4 2-16,27 8 0 0,-10 2-3 15,-4-3-1-15,1 7 2 0,-2-4 4 0,1-1 2 16,-2 7 5-16,-1-1 4 0,-1-4 0 15,-4 7 2-15,-2-3 4 0,-3 2-7 0,0 1 1 16,-8 3 0-16,-1-4 0 0,2 1-1 16,-7 0 1-16,1-2 1 0,-7 0-7 15,-2 2 5-15,-2-10 2 0,0 0-2 0,4 1-9 16,4-8 5-16,-4 5 6 16,3-6-14-16,17 0 9 0,-33-3-5 0,33 3-14 15,-20-3-24-15,7-1-24 0,2-2-40 16,11 6-44-16,-9-9-47 0,5 3-66 15,4 6-416-15,7-12-162 0</inkml:trace>
  <inkml:trace contextRef="#ctx0" brushRef="#br0" timeOffset="197277.77">29599 10651 1936 0,'21'0'1'0,"-21"0"19"0,0 0 12 0,0 0 2 0,0 0 4 0,0 0-3 16,0 0-8-16,0 0 1 0,16 6-1 15,-16-6 8-15,0 0 6 0,7 12 2 16,-3-5 3-16,-4-7 4 0,0 18-4 0,0-5-3 15,-4 2 0-15,0 3-3 0,-6 1-9 16,1 12-3-16,-2-6 2 0,-2 4-4 16,0-4-1-16,3-1-4 0,-3 2-8 0,6-5-24 15,0-2-33-15,4-2-32 16,-1-3-30-16,1-4-38 0,3-10-67 0,0 0-122 16,0 0-284-16,0 0-116 0</inkml:trace>
  <inkml:trace contextRef="#ctx0" brushRef="#br0" timeOffset="198578.46">30293 10225 1793 0,'0'0'-5'0,"0"0"4"0,0 0 0 0,0 0 1 0,0 0 2 0,0 0 6 0,0 0-5 0,0 0 3 0,0 0 2 16,0 0 3-16,0 0-1 0,0 0-2 0,0 0-6 15,0 0 3-15,0 0-4 0,0 0 7 16,-50 9-4-16,37-3-1 0,-1-3 1 15,14-3 4-15,-27 7-8 0,11-6 2 16,2-1 0-16,-2 6 6 0,16-6-5 0,-24 2-2 16,12 1-2-16,12-3-1 0,-27 7 2 15,16-1 2-15,-2-5-1 0,-1 5-1 16,1-4 4-16,4 7 2 0,-5-2 2 0,-2 0 3 16,5-2 0-16,1 2 2 0,1 0-2 15,2 1-1-15,0 2 2 0,-3 3 1 16,7-1 3-16,-4 3-3 0,7-5 8 0,-3 8-2 15,3-4 1-15,3 4-1 0,1-3 4 16,-1 2 1-16,3 1 5 0,1-3 3 16,0-2 7-16,3-1 0 0,0-2 7 0,7 1-6 15,-1-7 0-15,1 5-6 16,2-8 4-16,2 5-8 0,-4-5 0 0,2 5-7 0,-2-4 2 16,-1-2-4-16,-16 0 3 15,30 3-5-15,-12 3-6 0,-6-5 6 16,2 5-2-16,2-5-5 0,-2 7-8 0,-1 2 8 15,1 1-6-15,-1 2 8 0,-6-5-9 16,0 6 6-16,-1-3-3 0,-2 6 1 0,-4-5 0 16,0 1 0-16,-4 3 3 0,-2 1-4 15,-1 0-3-15,-3-3 1 0,-3 1 0 16,-1-3 3-16,-2 4-2 0,-1-7 3 0,0 0-4 16,-3-8 4-16,3 6-3 15,-2-7-8-15,5 4-10 0,14-4-24 0,-33 0-13 16,33 0-32-16,-27-4-38 0,14 0-68 15,13 4-91-15,-17-7-166 0,17 7-132 16,-10-8-77-16</inkml:trace>
  <inkml:trace contextRef="#ctx0" brushRef="#br0" timeOffset="199894.21">30753 10751 1713 0,'-4'-7'30'0,"4"7"-10"0,0 0 3 0,0 0 11 0,0 0 12 0,0 0 6 16,0 0 6-16,0 0 3 0,-16 31-2 15,13-22-2-15,3 7-2 0,-11-1-6 16,8 0 5-16,0 2-12 0,-4 1-4 0,1-3-4 15,2 5 3-15,-2-1-2 0,-1-1-8 16,-3 2-2-16,3-1-6 0,4-1 2 0,-4-5-21 16,4-1-18-16,-4-5-18 15,4 1-40-15,3-8-65 0,0 0-75 16,0 0-146-16,0 0-230 0,0 0-92 0</inkml:trace>
  <inkml:trace contextRef="#ctx0" brushRef="#br0" timeOffset="201544.43">30959 10332 1767 0,'0'0'43'0,"0"0"10"0,-16-2 8 0,16 2-1 0,0 0-6 0,-3-11-5 15,3 11-8-15,0 0-4 0,0 0-4 0,19-19-1 16,-5 12-3-16,-4 1-7 0,3 1-3 15,1-2-1-15,-2 1 6 16,2 2-7-16,3-2-1 0,-4 2-8 0,-13 4 4 16,20-4-3-16,-20 4-4 0,20 6 4 0,-20-6-2 15,20 8 0-15,-10-1-1 0,0 3 0 16,-3 2 9-16,0 3 6 0,2 2 13 0,-2 0 1 16,-7 5 11-16,7-3 2 15,-3 4 3-15,-1-4-4 0,0 5 2 0,-3-5-1 16,0 2 14-16,0-2-5 0,0 4-3 15,-3-4-6-15,0 2-1 0,3 0-10 16,0-5 8-16,0 1 0 0,0 1-13 0,0-3 15 16,0 2-11-16,0 0-7 0,0-9-4 15,-4 9-6-15,4-9-29 0,0-8-27 0,7 18-34 16,-7-11-31-16,0-7-34 0,0 14-51 16,0-14-71-16,0 0-89 0,-3 4-114 15,3-4-156-15,0 0-114 0</inkml:trace>
  <inkml:trace contextRef="#ctx0" brushRef="#br0" timeOffset="201728.02">31116 10600 1822 0,'0'0'39'0,"-10"-7"21"0,10 7 8 16,0 0 8-16,-10-9-2 0,10 9 0 16,0 0 4-16,-7-9-11 0,7 9-2 15,0 0-7-15,0 0-7 0,14-18-9 0,-4 12 1 16,0-1-8-16,6 0-2 15,-6 2-11-15,7-2-41 0,4 1-45 0,-2 2-56 0,4-6-64 16,1 5-80-16,-5-1-144 0,2 5-153 16,-1-2-62-16</inkml:trace>
  <inkml:trace contextRef="#ctx0" brushRef="#br0" timeOffset="202011.02">31672 10651 1626 0,'0'0'-8'0,"0"11"11"0,0-11 3 0,0 0-3 16,5 13-1-16,-5-13 6 15,0 0-3-15,-5 9 6 0,5-9 4 0,0 0-2 16,-3 17 5-16,0-9-2 0,3-8-1 16,-7 16 0-16,4-11 0 0,0 5-3 0,3-10 1 15,-6 11 0-15,1 3-6 0,2-3 0 16,0 3 7-16,0-4 2 0,-4 5 0 15,4 2 1-15,-3 1-4 0,1 1 2 0,-1-1-1 16,3 0 1-16,-4-4-1 0,4 7-4 16,0-4 2-16,0-5-2 0,-5 6 1 15,5-4-1-15,-4 3-2 0,4-9-29 0,0 6-35 16,-3-10-70-16,6-4-489 0,-11 7-113 16</inkml:trace>
  <inkml:trace contextRef="#ctx0" brushRef="#br0" timeOffset="202612.06">32033 10451 1746 0,'0'0'-58'0,"0"0"8"16,0 0 7-16,0 0 2 0,0 0 2 15,0 0 7-15,0 0 1 0,0 0 8 0,0 0-12 16,0 0 11-16,-40 18 0 0,29-12 4 16,11-6 8-16,-19 7 3 0,9-5-1 0,10-2-4 15,-17 9 2-15,17-9 19 0,-20 1 12 16,20-1-2-16,-20 3-1 0,20-3 13 15,-20-3 1-15,20 3-5 0,-20-10 2 16,13 8-4-16,7 2 11 0,-13-14-10 0,7 5 6 16,-1 0-9-16,3-1 1 0,1-5 2 15,3-1-1-15,0 1 1 0,3-3-6 0,1 1 2 16,-1-2-1-16,1 4-7 0,2-1 7 16,4 0 8-16,-3-1-2 0,-1 6-1 15,5-3-5-15,-5 7-2 0,4 0-6 16,0 2 7-16,3-1 5 0,-13 6-1 15,27 0 2-15,-27 0 6 0,33 14-1 0,-12-3 7 16,-2 6 6-16,-2 8 1 0,7 0 5 16,-2 8 4-16,2 9 5 0,-7-9 8 15,-4 0-2-15,-3 1-3 0,-3-1 0 0,0 0 3 16,-7 2-6-16,0-3-2 0,0 4 0 16,-7-4-14-16,4-7-6 0,-1 0 5 15,0-4-4-15,1-4 3 0,-3 1-1 0,-4 0-9 16,-1-10-4-16,2 9-17 0,-4-9-27 15,-4 3-30-15,1-1-26 0,2-2-42 16,-2-1-43-16,-2-1-63 0,6-2-111 16,-2-1-100-16,1-2-130 0,13-1-65 0</inkml:trace>
  <inkml:trace contextRef="#ctx0" brushRef="#br0" timeOffset="205944.9">1753 7400 1673 0,'0'0'39'0,"-10"4"7"0,10-4-5 0,0 0 2 16,-10 6-8-16,10-6-6 0,0 0-2 0,0 0-1 15,0 0 17-15,0 0 2 0,0 0 3 16,60-6-1-16,-30 2 6 0,0-4-10 15,9-2 1-15,18-11 1 0,3 2-8 0,0-1-1 16,0-2-5-16,-3 0 4 16,0-2-3-16,-3 5-5 0,-15 3-7 0,-5 4-1 15,-14 5-4-15,-1-3 5 0,-2 2-3 16,-1 4-6-16,2-2-6 0,-5 3 1 16,-13 3-8-16,17-2-10 0,-17 2-26 0,0 0-26 15,23 8-48-15,-23-8-41 0,10 4-61 16,-10-4-121-16,6 6-246 0,-6-6-82 15</inkml:trace>
  <inkml:trace contextRef="#ctx0" brushRef="#br0" timeOffset="207412.01">1062 8757 1697 0,'-16'3'3'0,"16"-3"16"0,0 0-4 0,-20 2-1 0,20-2 0 15,-13 3-3-15,13-3-4 0,-7 10 7 0,7-10 15 16,0 18 0-16,4-6 0 0,-1 1 4 16,0 1 7-16,4-2-7 0,3 1 12 15,0-2-1-15,3-4 4 0,10-2 5 0,4-9 5 16,13-4-4-16,20-17-1 0,14-11-10 15,2-6 0-15,-3-5-2 0,1-2-10 0,-4 5 0 16,-10 4-3-16,-10 10 0 0,-10 1-6 16,-10 10 3-16,-3 2-7 0,-8 2-2 15,-2 2-1-15,-4 2-2 0,1 3-10 16,-4 2-28-16,-1 1-26 0,-9 5-17 0,17-2-31 16,-17 2-45-16,0 0-45 0,18-4-72 15,-18 4-373-15,0 0-130 0</inkml:trace>
  <inkml:trace contextRef="#ctx0" brushRef="#br0" timeOffset="212878.91">29016 12359 1797 0,'3'-9'-46'0,"-3"9"32"0,8-10 18 0,-8 10 14 0,0 0 3 15,0-13 3-15,0 13-2 0,0 0-4 16,0 0-2-16,0 0 4 0,0 0-3 0,0 0-5 15,0 0 2-15,0 0 4 0,0 0-7 16,0 0 4-16,0 0-2 0,0 0 0 16,-44 20 0-16,37-15-1 0,-2 2-5 15,-2-1 0-15,4 1-1 0,7-7 3 0,-20 8 3 16,20-8-4-16,-16 4 5 0,16-4-3 16,-17 3-1-16,17-3-4 0,-13 3 6 0,13-3 12 15,0 0 6-15,0 0 2 0,-27 0 15 16,27 0 11-16,0 0 6 0,0 0-9 15,-17 0 1-15,17 0-5 0,0 0-8 0,0 0-7 16,-16 7-3-16,13 4 5 0,3 1 5 16,0 2 7-16,-4 7 5 0,1 1 7 15,3 3 1-15,-7 0 1 0,7 6 10 16,-3 2-16-16,3-2 1 0,0-3-2 16,0 2-15-16,0-2 6 0,3-3-8 0,-3 1-6 15,0-1-1-15,3-4 1 0,1-1-3 16,-1-4-3-16,4 1-20 0,-4-3 0 0,0-2-17 15,1-1-14-15,-1-4-48 0,-3-7-37 16,0 6-38-16,0-6-30 0,0 0-21 16,0 0-35-16,0 0-15 0,0 0-10 0,-7-28-21 15,4 20-328-15,0 1-107 0</inkml:trace>
  <inkml:trace contextRef="#ctx0" brushRef="#br0" timeOffset="213245.82">28783 12783 1670 0,'0'0'-100'16,"0"0"5"-16,0-21 22 0,0 21 9 15,0-15 2-15,3 5 26 0,1 3 7 16,2-3 12-16,1-1 6 0,3 2 0 0,0-4 7 16,3 3 12-16,4-2 1 0,3-1 1 15,0 1 7-15,3 2-8 0,1 0 9 0,3 2 1 16,-5 4 6-16,2 1 8 16,-1 6 15-16,-3 1 1 0,0 6 13 0,0 1 5 15,-3 1-5-15,-4 2-2 0,-3 2-6 0,0 4 0 16,0 0-4-16,0-1-6 0,-3-1-1 15,-7 0-6-15,6 3 1 0,-6 0-6 16,0-3-4-16,-3-1 1 0,0 1-3 16,-1-3-5-16,1 0 4 0,0-5 5 0,-4 0 6 15,0-3 5-15,7-7 6 0,-16 11 3 16,16-11-2-16,0 0-2 0,0 0-1 16,0 0-3-16,-24-21-4 0,21 11-2 0,0-1-6 15,6 0 0-15,-3-7-1 0,3 1-12 16,1-1-3-16,-1 0 6 0,4-4-4 0,-4 5 0 15,7-6-2-15,-3 9-6 0,3-4 5 16,-3 3-10-16,2 2-4 0,-2 1-36 16,7 2-48-16,-1 0-56 0,-3-4-76 15,6 6-123-15,-2-3-338 0,2-3-173 16</inkml:trace>
  <inkml:trace contextRef="#ctx0" brushRef="#br0" timeOffset="213512.21">29599 12327 2031 0,'-3'-7'67'0,"3"7"22"0,-6-15 13 0,6 15 3 0,-14-14-7 0,14 14-18 15,-13-1-3-15,13 1-9 16,0 0-6-16,-37 18-4 0,20-1-7 0,1 5-7 0,-4 6-7 16,7 2-2-16,-7 12 0 15,2 8-3-15,6 0 6 0,2 5-5 0,-1 1 1 16,8-2-7-16,6 0 0 0,-3 5 7 15,8-1-10-15,1-4 8 0,-5-1 3 16,5-6-13-16,2-1 4 0,-1-9-7 0,-1-7-11 16,5-5-14-16,-4-9-32 0,3 5-39 15,-3-8-46-15,7-5-62 0,-4-7-60 16,0-5-82-16,-3-4-120 0,4-2-227 0,2-7-170 16</inkml:trace>
  <inkml:trace contextRef="#ctx0" brushRef="#br0" timeOffset="213828.31">29849 12730 1912 0,'3'-8'-69'0,"-3"8"36"0,4-10 17 0,-4 10 7 0,4-10-5 16,-4 10 1-16,0 0-5 0,0 0 10 16,0 0 9-16,0 0-2 0,0 0 2 15,0 0 11-15,23 31 2 0,-20-19-1 0,1 2 8 16,-1 2 2-16,-3 0 5 0,-3 2-1 15,3 0 16-15,-4-4 4 0,1 3 10 16,-4-3 0-16,4-2 10 0,-4 1 14 16,-3-5-3-16,0-1 2 0,0-4-13 15,10-3 3-15,-26 0-7 0,26 0-4 0,-34-15-6 16,20 5-5-16,2-8-2 0,2 5-1 16,-1-6-10-16,1-1-8 0,7 5 0 0,0-3-4 15,0-3-13-15,6 10-24 0,0-4-40 16,4 0-32-16,2 2-38 0,5 1-59 15,-1-1-51-15,4 1-86 0,-1 3-340 0,5 2-155 16</inkml:trace>
  <inkml:trace contextRef="#ctx0" brushRef="#br0" timeOffset="214096.56">30450 12709 1997 0,'3'-12'64'0,"0"5"6"16,-3 7 2-16,0 0 2 0,0-10-17 15,0 10 6-15,0 0-12 0,0 0-1 16,0-15-7-16,0 15-5 0,0 0-10 0,0 0-12 15,0 0-29-15,0 0-30 0,0 0-29 16,0 0-38-16,0 0-50 0,0 0-71 16,-14 30-447-16,11-20-174 0</inkml:trace>
  <inkml:trace contextRef="#ctx0" brushRef="#br0" timeOffset="214279.65">30417 13112 2011 0,'-14'13'32'0,"4"-5"9"16,-4-1 1-16,1 0-2 16,3 1 0-16,-3-1-8 0,3 3 0 0,-4 1-3 0,4-3-4 15,1 6-13-15,2-3-55 16,0 3-51-16,0-4-64 0,1-3-94 16,-1-2-357-16,7 1-107 0</inkml:trace>
  <inkml:trace contextRef="#ctx0" brushRef="#br0" timeOffset="214712.11">31100 12452 1844 0,'0'0'78'15,"0"0"13"-15,0 0-4 0,0 0 3 16,0 0-7-16,0 0-12 0,0 0-8 16,0 0-4-16,-24 32-8 0,18-19-9 0,-1 2 10 15,0 0-10-15,0-1-3 16,1 3-9-16,-4 2 0 0,3-5 1 0,3 4-11 15,-2 0 7-15,3 0-9 0,0-1-1 16,-1 1-1-16,4-3 16 0,0 2-9 16,-10 4 4-16,6-4-1 0,4-1-3 0,0 2-9 15,-3-2 9-15,3 0-9 0,-3 1 3 16,6-3 6-16,-3-3-7 0,0-3-8 16,0-8 5-16,0 21 1 0,0-13 4 0,0-8-1 15,3 13 1-15,-3-13 1 0,0 0-12 16,0 0-27-16,0 0-41 0,0 0-67 0,0 0-85 15,38-24-142-15,-32 17-117 0,4-5-203 16,0-1-170-16</inkml:trace>
  <inkml:trace contextRef="#ctx0" brushRef="#br0" timeOffset="-213417.88">32026 12559 2007 0,'0'0'30'0,"0"0"14"0,0 0 11 0,0 0 6 0,0 0 4 0,-30 21 3 16,24-14-9-16,-2 3-5 0,2 1 1 16,3-3-8-16,-7 6-7 0,0 1-1 0,6-2-1 15,1 1-4-15,0-2 2 0,-4 4-8 16,4-4-1-16,0-2-11 0,-1 1-8 16,1-3-25-16,3-8-17 0,-10 18-24 0,6-11-14 15,1 4-28-15,3-11-42 0,-6 14-21 16,6-14-49-16,-7 6-91 0,7-6-279 15,0 0-82-15</inkml:trace>
  <inkml:trace contextRef="#ctx0" brushRef="#br0" timeOffset="-213267.84">32107 12287 1680 0,'0'-17'-3'0,"-8"5"11"0,5 4 0 16,3 8-1-16,-3-16 1 0,3 16-3 15,-3-7-2-15,3 7 3 0,0 0-23 0,0 0-50 16,0 0-64-16,0 0-382 0,0 0-17 16</inkml:trace>
  <inkml:trace contextRef="#ctx0" brushRef="#br0" timeOffset="-213050.77">32480 12437 1553 0,'0'0'56'0,"0"0"2"0,3 13 2 16,-3-13 8-16,-3 9 8 16,3-9-6-16,-8 21-3 0,5-6-8 0,-3-1-2 0,3 4-4 15,-1 2-5-15,1 3 0 0,0 2-10 16,3 0 0-16,-3 0 0 16,3 0-12-16,0 0-4 0,0-4-37 0,0 4-23 0,0-1-31 15,0-5-36-15,-5-1-17 16,5-4-25-16,-6 3-21 0,3-13-435 15,3-4-101-15</inkml:trace>
  <inkml:trace contextRef="#ctx0" brushRef="#br0" timeOffset="-212900.77">32349 12695 1687 0,'0'0'-76'0,"0"0"10"0,-3-12 9 0,3 12-3 15,0 0 1-15,11-18 17 16,-2 12 2-16,1-3 6 0,1-1-6 0,-2 0-18 15,7 0-15-15,-2-1-18 0,2-1-3 16,5-1-211-16,-7 4 177 0</inkml:trace>
  <inkml:trace contextRef="#ctx0" brushRef="#br0" timeOffset="-212751">32703 12437 835 0,'0'0'-59'16,"0"0"55"-16,0 0 32 0,20 18 16 0,-20-7 6 15,-4 6 9-15,1-3 0 0,-4 4-4 16,4 0-2-16,0-1-10 0,-4-1 1 15,4 2-10-15,-1 0 3 0,4-5-3 0,0 2-1 16,0-5 1-16,4 2-20 16,-4-12-27-16,7 14-39 0,-4-8-26 0,-3-6-24 15,0 0-289-15,0 0 98 0</inkml:trace>
  <inkml:trace contextRef="#ctx0" brushRef="#br0" timeOffset="-212016.44">29762 13837 1114 0,'-19'-4'-9'0,"2"-2"24"0,7 3 14 0,10 3 12 0,-20-4 3 16,20 4 1-16,-13-5-7 0,13 5-3 16,0 0 2-16,0 0-15 0,0 0 13 15,-30 9-3-15,27-3 7 0,3-6-3 0,-3 17-4 16,-1-5 0-16,0 3-2 0,1 1-4 15,3 3 0-15,-3 2-7 0,3-2 1 16,-7 4 1-16,4 0 0 0,0-2-5 0,-1 0 3 16,-3 1-7-16,4-4 3 0,0-4-4 15,-7 7-1-15,0-6 4 0,0-2-6 16,0-1 3-16,-4-5-4 0,1 4-5 16,0-9 7-16,3 3-3 0,-3-2 5 0,13-3-5 15,-21 4-3-15,21-4 3 0,0 0 0 16,0 0-5-16,0 0 2 0,-23-10 4 15,23 10-7-15,0-12 5 0,0 12 7 0,0 0 0 16,14-15 11-16,-14 15 10 16,0 0 7-16,20 0 9 0,-20 0 9 0,19 15 4 15,-5 3 5-15,-4 1 0 0,3 4-3 16,1 4-2-16,-5 4 4 0,1-2-16 16,1 2-3-16,2 1 1 0,-3-5-3 0,3 1-5 15,-3-6-7-15,1-1-7 0,1-1 7 16,1-2-4-16,1-4 1 0,-4-3-22 15,1-7-38-15,-2 0-73 0,-9-4-89 0,16 0-147 16,-16 0-133-16,21-8-153 0,-12 2-122 16</inkml:trace>
  <inkml:trace contextRef="#ctx0" brushRef="#br0" timeOffset="-211332.82">30226 14630 1811 0,'-13'-8'5'0,"0"1"22"0,2 0 10 0,-2 1 4 0,-1 3-10 0,14 3 1 0,-22 0-8 16,22 0-2-16,-33 9-1 0,19-5-1 16,1 6-7-16,-1 2 2 0,1 3-2 0,-1 2-2 15,1 4 10-15,0 4-10 16,-1 0 10-16,8 0-2 0,-1 0-4 16,4-3 8-16,6-1-5 0,1 1 0 0,-1-2-2 15,3-2 3-15,-2 0 0 0,6-6-3 16,-6 1 0-16,2-6 4 0,4 0-2 0,-10-7-2 15,17 5 0-15,-17-5 1 0,0 0-5 16,30-12 2-16,-21-1-6 0,-2 1 14 16,-4-6-1-16,5 1-2 0,-2-5-1 0,-3 4 2 15,4-6 1-15,-4 7 1 0,8-2-7 16,-8 4 7-16,0-1-11 0,4 4-1 16,-4 2 1-16,0-1-6 0,-3 11 0 0,3-8 4 15,-3 8 4-15,0 0-6 0,0 0-4 16,0 0 8-16,27 33-3 0,-24-16 6 15,8-3 2-15,-1 5-10 0,-4-1 4 16,4 0 0-16,0 0 4 0,3-1-6 16,1 1 8-16,-4-3-4 0,3-2 3 0,-3-5-8 15,3 3-12-15,1-1-20 0,-1-6-35 16,0 2-37-16,-13-6-55 0,20 2-54 16,-20-2-72-16,27-4-116 0,-14-1-171 0,1-1-66 15</inkml:trace>
  <inkml:trace contextRef="#ctx0" brushRef="#br0" timeOffset="-210684.75">30730 14790 1670 0,'0'0'20'0,"0"0"8"0,0 0-3 0,0 0-3 0,0 0-1 15,0 0-1-15,-14-24 0 0,14 24-4 16,0 0-2-16,3-11-3 0,-3 11-1 16,0 0 1-16,-3-14-5 0,3 14 2 0,0 0-7 15,0 0 5-15,0 0-5 0,0 0 7 16,0 0-7-16,0 0 0 0,0 0 1 15,0 0 3-15,0 0-5 0,0 0 6 0,0 0-1 16,-13-1 4-16,13 1-3 0,0 0 13 16,0 0 15-16,0 0-1 0,0 0 12 0,0 0 4 15,0 0 7-15,0 0 0 0,-20 12-7 16,20-12 5-16,0 0 1 0,0 0-4 16,0 0-5-16,-10 7 3 0,10-7-7 0,0 0 1 15,0 0-3-15,0 0-6 16,0 0 3-16,0 0-5 0,43-18-2 0,-29 14 1 15,5 0-3-15,-2-2-8 0,7 3-2 16,-2-1-4-16,-1 0 0 0,2-3-2 16,1 6 5-16,3-8-3 0,3 1-5 0,3 0 5 15,7-5 1-15,-4 1-11 0,-3-5 10 16,18 0-7-16,-12 2-3 0,-9 1 4 16,0-1 1-16,-6 1-5 0,0 6 3 0,-8-1-9 15,1 1 2-15,-7 4 5 0,-1-3-4 16,8 1 11-16,-7 2-8 0,-10 4-1 15,17-8 4-15,-17 8-6 0,16-7 2 0,-9 4-4 16,-7 3-3-16,20-7 5 0,-6 2 2 16,-14 5-4-16,19-7 4 0,-12 4-2 15,-7 3-1-15,20-6 1 0,-20 6-5 16,20-2 0-16,-20 2 3 0,23-2-7 16,-23 2-38-16,24 0-31 0,-24 0-39 0,26 0-41 15,-13-4-77-15,4 3-139 0,1-6-62 16,-9 4-127-16,7-5-64 0</inkml:trace>
  <inkml:trace contextRef="#ctx0" brushRef="#br0" timeOffset="-209847.94">29843 15898 1606 0,'-7'-11'-41'0,"7"11"1"0,0 0 6 0,-6-13 12 0,6 13-6 16,0 0 9-16,0 0-6 0,13-14 3 15,-4 9 4-15,5-2-6 0,6-1 7 16,0-2 3-16,4 3-2 0,-5-1 5 15,1 3-2-15,1 1 1 0,-8 3-12 0,-13 1 16 16,23 10 4-16,-13-2 4 0,-4 6 12 16,5 5 8-16,-8 6 16 0,4 6 4 0,-4-1 10 15,0 5-9-15,0-2 7 0,2 2-2 16,-2 0-5-16,0-9-2 0,3-1-4 16,-2 4-5-16,-1-4 0 0,3-4 1 0,2 0-1 15,-2-3-6-15,1-1 0 16,-1-2-5-16,-3 3 5 0,5-3-5 0,-5-1-4 15,0 2 3-15,1-4-5 0,-1 3-1 16,0 3 2-16,0-5-1 0,0-1 1 16,2-2-9-16,-5 1 3 0,3 0-5 0,-3-11 7 15,3 18-1-15,-3-18-4 0,-6 13-11 16,-2-9-51-16,8-4-71 0,-27 0-485 16,27 0-111-16</inkml:trace>
  <inkml:trace contextRef="#ctx0" brushRef="#br0" timeOffset="-204800.89">29286 11225 1686 0,'0'0'-99'0,"-33"0"27"0,16-3 34 0,17 3 4 0,-30-4 14 0,20 4 29 0,10 0 15 15,-27 0 2-15,27 0 2 0,0 0 0 16,-26 0-5-16,26 0-5 0,0 0 1 0,-27 0 0 15,27 0-9-15,0 0 2 0,-13 1 4 16,13-1 5-16,0 0 3 0,0 0 3 0,0 0 5 16,0 0-1-16,40 18 5 0,-20-15-3 15,10 1-5-15,3-1 2 16,4 0-3-16,-1-2 2 0,11 5 3 0,4-4 5 0,18 1 0 16,8 0 5-16,0-3-3 15,5 0-1-15,2 0-3 0,6-3-5 0,0 3 2 16,16-5 1-16,2-1-5 0,2 5-7 15,-10-9-3-15,-18 4-3 0,-1 4 0 16,-8-4 1-16,-3 5-7 0,0-5 1 0,-13 5-1 16,-11 2 7-16,-5-2-5 0,-1 1-2 15,6-3-2-15,1 0 2 0,-11 0 3 0,8 1-4 16,-4-5-4-16,-4 1 0 0,-2 5 3 16,2-5-1-16,5 1 9 15,-5-1-4-15,-2-1 3 0,-1 7 0 0,-3-4-4 16,0-2-4-16,-3 6 4 0,-4-2 2 15,-3-4 0-15,3 6-3 0,-2-1-2 0,-5-2 4 16,4 0 0-16,-1 3-8 0,2-1 2 16,-1-2 1-16,-1-3 0 0,-1 4-2 15,-2-4 3-15,1 6-9 0,-4-1 7 0,1 1-4 16,-2-3 4-16,-1 0-2 0,-11 3 4 16,20-1-7-16,-10-2 1 0,-10 3-15 0,16-6-30 15,-16 6-47-15,14-2-65 0,-7-4-69 16,-1 5-142-16,-6 1-265 0,0 0-130 15</inkml:trace>
  <inkml:trace contextRef="#ctx0" brushRef="#br0" timeOffset="-198783.92">20046 2035 1827 0,'0'-14'-3'0,"0"3"25"0,0 11 25 0,-3-18 12 0,3 18 10 0,0-12 6 16,0 12 8-16,-3-13-5 0,3 13 4 16,-8-7-12-16,8 7-13 0,0 0-3 15,0 0-7-15,0 0-5 0,-43 17-3 16,34-5 4-16,-5 9-6 0,-9 1-2 0,3 1-6 15,-10 11-1-15,3 2 0 0,-3-1 2 16,3 1 0-16,0 0-3 0,8-8-8 16,-1 0 7-16,-1-3-6 0,2 1 3 15,5-1-2-15,-2 0-2 0,-1 0 4 0,7-4-5 16,-4-2-1-16,1-2-7 0,4 0-3 16,2-3 2-16,0-3 1 0,0-3-10 0,4 0-14 15,3-8-13-15,0 13-24 0,0-13-45 16,0 0-42-16,0 0-46 0,0 0-45 15,0 0-66-15,0 0-125 0,17-22-160 0,-17 12-79 16</inkml:trace>
  <inkml:trace contextRef="#ctx0" brushRef="#br0" timeOffset="-198416.89">19632 2152 1691 0,'-9'-7'11'0,"9"7"27"16,-7-7 20-16,7 7 4 0,-9-8 0 16,9 8 0-16,0 0-2 0,-18-5-8 0,18 5-4 15,0 0 1-15,0 0-9 0,-23 14 4 16,13 2 0-16,0 0 6 0,-3 9 2 0,6 0 9 16,-6 8-1-16,-1 1-6 15,8-2 1-15,-1 0-8 0,4-5 0 0,0 1-4 16,3-3-3-16,3 0-3 0,-3-3-3 15,10-1 4-15,3-4-3 0,1-2 0 16,9-5 4-16,3-2 9 0,1-6-5 0,3-4-13 16,14-3 4-16,-4-2-1 0,-1-2-2 15,5-3-2-15,-7 2-11 0,-1-1 1 16,-9 3 3-16,-4-1 0 0,0 0 0 0,-6 3-10 16,-4 2-2-16,4 1-15 15,-4-2-27-15,-13 5-35 0,20-6-26 0,-20 6-20 0,18 0-29 16,-18 0-45-16,0 0-41 15,9 6-66-15,-9-6-112 0,7 5-225 0,-7-5-128 16</inkml:trace>
  <inkml:trace contextRef="#ctx0" brushRef="#br0" timeOffset="-194349.92">1909 15915 1893 0,'0'0'53'0,"-3"-13"4"0,3 13-9 0,3-10-6 0,-3 10-6 16,10-18-5-16,-2 11 1 0,1 0-5 15,1 2-3-15,1-1 0 0,-11 6 1 0,25-4-2 16,-11 1-6-16,-14 3-3 0,30 7 4 16,-17-1-5-16,1 1 3 0,-1 8-3 15,1-2-2-15,-4 3-1 0,-1 5 3 0,1 1-3 16,-3 2 0-16,-3-7-10 16,2 5 11-16,-3-4-5 0,1 0-2 0,-1-1 2 15,0-5-5-15,1-2 7 0,-1 2-6 16,1-5 1-16,-4-7 2 0,3 17 1 15,-3-17 4-15,3 8-3 0,-3-8-2 0,7 9 1 16,-7-9-2-16,0 0-3 0,0 0 4 16,17 2 2-16,-17-2-5 0,0 0-2 0,19 6 5 15,-8-2 0-15,2 0-1 0,1 10 12 16,-2 1-3-16,9 6 15 0,-5 3 6 16,-2 2 11-16,-1 3 0 0,-7 3 4 0,2-1-5 15,-5-2 3-15,-3-1-4 0,0-2-6 16,3-1-11-16,-6-1 9 15,0-6-3-15,-2-1-1 0,-4-5-7 0,-4-2-2 16,-4-2-12-16,1-5-5 0,-2-2-16 16,-2-2-29-16,-2-5-20 0,-2 1-26 0,4-2-25 15,0-3-36-15,0-5-46 0,0 2-52 16,7-2-111-16,-8-7-294 0,15 2-146 16</inkml:trace>
  <inkml:trace contextRef="#ctx0" brushRef="#br0" timeOffset="-193248.61">3706 15458 1949 0,'7'-9'53'0,"-7"9"-6"0,0 0-7 0,0 0 5 0,0 0-7 0,0 0-1 0,0 0 3 16,0 0-11-16,0 0 8 0,0 0-12 0,0 0 3 15,0 0-8-15,0 0 3 16,0 0 1-16,-50 28-7 0,26-15 3 0,1-1-2 16,3 1-4-16,-6-4 4 0,-4 7-8 0,6-7 1 15,0 4-1-15,5-1-5 16,-5-4 7-16,4 1-1 0,4-2-7 0,-1 1-3 15,-6 1 2-15,13 0-1 0,-10 2 2 16,10-5-1-16,0 8 1 0,-4-4 1 16,4 5-3-16,1 0 8 0,2 0-3 0,0 2 4 15,4 1 4-15,3-1-4 0,0 1 1 16,6 0 1-16,1-4-3 0,6 5 1 16,1-2 6-16,6-5-2 0,-7 2 4 0,10-1-3 15,-3-1 9-15,7-1 9 0,0-4 6 16,3 3 3-16,-3-2-8 0,0-3 3 15,2 0-6-15,-3-1 1 0,5 3 0 16,-1 2 5-16,0-4-1 0,0 2-5 16,3 6-16-16,0-1 13 0,-3 1-2 0,-3 7-2 15,9 10 2-15,-6 0-5 0,-6-2 7 16,-7-2 0-16,-1 2 5 0,-5 1 5 0,-1 2-6 16,-1-3-5-16,-6-3-9 0,-3-3 10 15,-3-3-9-15,-3 5 3 0,-7-9-7 16,-1 0 0-16,-6-1-11 0,-6-7-15 0,-1 2-5 15,0-7-24-15,4-2-19 16,-4 0-23-16,3-5-37 0,2-1-38 0,1-5-61 16,1-4-92-16,1-10-163 0,8 5 33 15,8-3-156-15,3-4-94 0</inkml:trace>
  <inkml:trace contextRef="#ctx0" brushRef="#br0" timeOffset="-192666.75">4926 15290 1764 0,'0'0'46'0,"0"0"21"0,0 0-6 0,0 0-4 0,0 0 8 16,0 0 3-16,0 0-1 0,24-7-10 0,-24 7 5 0,0 0-4 15,13-9 6-15,-13 9-5 16,14-8 2-16,-5 4-5 0,7-3 0 16,1-3-9-16,1-1 3 0,4 1-6 0,-1 2-12 15,2 0-11-15,-7-1 4 0,1 5 3 16,3-1 0-16,-3 5 5 0,-17 0 7 0,30 1 2 16,-20 6 20-16,7 0 2 0,-1 8 17 15,-2-1-2-15,5 7 4 0,-5 1 2 16,-4 0 6-16,-1 6 1 0,2 3 8 0,-1 2 0 15,7 13 4-15,-11-6-4 0,1-5-9 16,-4 1-4-16,11 11-6 0,-8-11-12 16,1-2-2-16,-1-4-5 0,-3-5-6 15,2 0-1-15,-2-5-4 0,0 0-4 0,4-6 0 16,-4 2 1-16,0-1-8 0,-3-5-5 16,3 2 1-16,-3-12-14 0,3 13-24 15,-3-13-44-15,5 8-64 0,-5-8-45 0,0 0-59 16,0 0-62-16,0 0-61 0,0 0-80 15,-24-28-88-15,18 14-2 0,-5 7-318 16,4-2-310-16</inkml:trace>
  <inkml:trace contextRef="#ctx0" brushRef="#br0" timeOffset="-192499.66">5243 15740 2364 0,'0'0'-25'15,"0"0"34"-15,-24-5 20 0,24 5 6 0,0 0 0 16,0 0 5-16,-10-8-12 0,10 8 5 15,4-12-6-15,-4 12-2 0,17-16-4 0,-8 7 3 16,12-4-5-16,-2-2-19 0,1 2-48 16,4-5-68-16,3-1-73 0,9-8-99 15,-2 7-118-15,-8 0-144 0,4 5-53 0</inkml:trace>
  <inkml:trace contextRef="#ctx0" brushRef="#br0" timeOffset="-191715.78">6813 14937 1669 0,'-4'33'52'0,"4"-33"-6"0,0 0-1 0,-3 14-10 0,3-14-3 16,-3 11-4-16,3-11 4 0,0 13-8 0,0-13-3 16,-3 14 3-16,-4-3-7 0,0-4 1 15,0 0 0-15,1 4-7 0,-8-4 2 16,8 0 1-16,-7 1-3 0,-1-4-1 0,4 2 2 15,10-6 1-15,-24 5-6 0,15-3 3 16,9-2-2-16,0 0-5 0,-27-2 5 0,27 2-5 16,-20-11 5-16,10 7-7 0,0-2 0 15,4-2 8-15,-2 0-6 0,2-1 0 16,0 0 0-16,2-4-1 0,1-2 5 0,0 2-3 16,3-3 5-16,-3-2 6 15,6 2 11-15,-3 1 3 0,3 1 10 0,-3 2 1 16,0-1 0-16,0 2 3 0,0 11-2 15,7-12-2-15,-7 12-2 0,9-7 4 16,-9 7-6-16,0 0 3 0,27 5-6 0,-27-5 14 16,33 14-3-16,-12-1-4 0,-1-1-2 15,3 9-5-15,3 1 19 0,-5 3 0 0,15 7 2 16,-12 6 23-16,6-1-5 0,6 9 23 16,-6-6-6-16,-6-1-6 0,-5 4-10 15,-2-10-3-15,4 9-4 0,-8-9 6 0,-1-6-9 16,-4-4 3-16,-5-3-9 0,4 5-1 15,-4-10-10-15,-13 6-7 0,3-2-5 0,-3 1 9 16,4-5-8-16,-15 0 0 0,5-2-9 16,-1-1-26-16,1-2-14 0,2 0-43 15,4-3-22-15,-4-3-46 0,5 3-54 16,-1-6-78-16,10-1-84 0,0 0-163 16,-14-9 23-16,14-4 57 0,3-2-183 0,5-2-106 15</inkml:trace>
  <inkml:trace contextRef="#ctx0" brushRef="#br0" timeOffset="-191065.49">8266 14490 1847 0,'0'0'84'0,"0"0"9"0,10-6-3 0,-10 6-9 0,0 0-6 0,0 0-3 0,0 0-4 15,10-7-2-15,-10 7-8 0,0 0-6 16,0 0-3-16,0 0-4 0,0 0-1 15,0 0-4-15,0 0-7 0,0 0-1 0,0 0-7 16,-46 18 2-16,32-16 0 0,-2 3-1 16,2-2-6-16,-6 1-14 0,0-1 8 15,0 1-1-15,1 0-2 0,1-2 3 0,1 0-11 16,1 1 3-16,-1 3 1 0,-2 1-1 16,-2 0-4-16,-2 4-4 0,7-3 4 15,-1 6-5-15,7-3 11 0,0 3-8 0,0-3-2 16,3 0 15-16,4 2 3 0,6-4 1 15,0 1-3-15,1 1 10 0,9 6 7 0,0-7 4 16,8 5 5-16,-2-5 9 16,1 1 4-16,4-3-2 0,-5-2 5 0,8 2-2 15,0-1-4-15,0-3 4 0,0 2-4 16,-7-1 7-16,10 1-6 0,-4-2 0 16,1 4-9-16,-4-4 7 0,-3 2-5 0,0 4-2 15,-3-1 1-15,-1 1-9 0,1 5 5 16,-4 2 5-16,1 4-22 0,-11 0 12 0,4-2-2 15,-4 3-4-15,-3 1-5 0,-3-4 4 16,-4 2-1-16,1-6-8 0,-5-1 7 16,1-3-6-16,1 2-24 0,-8-6-7 0,-3 1-35 15,0-4-14-15,0-1-39 0,0 0-23 16,0 2-32-16,-1-3-38 0,2 0-46 0,-4 1-69 16,5 0-141-16,-4-3-24 15,8 3 48-15,1-3-190 0,13 0-112 0</inkml:trace>
  <inkml:trace contextRef="#ctx0" brushRef="#br0" timeOffset="-181116.55">7850 13240 3210 0,'-7'-15'215'0,"0"5"-7"0,0 3-87 0,7 7-45 0,-9-8-24 0,9 8-4 0,0 0-18 0,-7-5-11 16,7 5-11-16,0 0 0 0,0 0-3 16,10 30 8-16,-4-15 11 0,5 4 6 0,2 9 15 15,0 1 17-15,1 2 16 16,6 12-14-16,-4 0 2 0,4-1 15 0,0 3-9 16,-6-10 0-16,5 5-2 0,-5-5-13 15,-1-6 4-15,1 2-12 0,-5-5 4 0,4-1-8 16,-2-1-8-16,-1-2 4 0,-1-1-2 15,-1-9-21-15,-2 1-28 0,1-1-24 16,-1-2-24-16,-3 0-32 0,-3-10-63 0,11 5-79 16,-11-5-70-16,0 0-71 15,0 0-135-15,0 0-38 0,0 0 51 0,-17-23-279 16,10 16-264-16</inkml:trace>
  <inkml:trace contextRef="#ctx0" brushRef="#br0" timeOffset="-180832.99">7896 13777 2308 0,'-16'6'57'16,"16"-6"3"-16,-17 7 7 0,17-7 8 16,-10 9 11-16,7 0 2 0,-1-2-13 15,4-7 15-15,4 25-4 0,2-13 5 0,8 6 3 16,-1-1-9-16,4-2 3 0,6-2-8 16,-3 2-11-16,3-5 4 0,0-3 1 0,7-2 4 15,-3-5-6-15,6-5-12 16,8-5 4-16,11-7-11 0,-11 2-5 0,-11 0 1 15,0-3-9-15,-4-2-6 0,-6 1-1 16,1-2-6-16,-8 0 2 0,-3 0-9 0,-3-2-3 16,-1 0-27-16,1 4-30 0,-4 1-41 15,0 1-29-15,1 5-43 0,0-1-51 16,-1 5-33-16,-6 1-25 0,3 7-18 0,0 0-75 16,-8-5-100-16,8 5 36 0,0 0-147 15,0 0-68-15</inkml:trace>
  <inkml:trace contextRef="#ctx0" brushRef="#br0" timeOffset="-179516.18">1672 12902 1726 0,'-16'-12'92'0,"6"5"18"0,0 1 20 0,-3 4-8 16,13 2-9-16,-14-9-6 0,14 9-12 16,0 0-12-16,-16-1-5 0,16 1-9 15,0 0-13-15,0 0-10 0,0 0 10 0,19 35-15 16,-5-20 14-16,6 0-11 0,3 5 13 15,4-4-10-15,3 1 4 0,3-3-6 16,7-3 13-16,7-4 8 0,23-10 22 0,7-7-1 16,26-12-4-16,8-17-5 15,28-22-2-15,1-10-12 0,-3-4-2 0,0 6-4 0,-18 1-2 16,-25 18-8-16,-18 5-7 0,-9 2 3 16,-17 14-11-16,-10 4-3 0,-10 4-3 15,-3 7-14-15,-7 3-10 0,-4 4-35 16,1-4-54-16,-7 7-34 0,0 1-35 15,-3 2-36-15,-7 1-58 0,0 0-61 0,0 0-113 16,0 0-62-16,0 0 58 0,-7 19-172 16,0-12-98-16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1:17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 3146 1629 0,'-20'11'36'0,"-1"-4"2"0,5 4 4 0,2-1-8 15,1 0 2-15,4 2 2 0,-5 2-1 0,7 3 2 16,1-3 2-16,6 4 0 0,0 0-2 16,6-2 3-16,4 5 2 0,4-4 6 15,8-5 7-15,8 1 4 0,11-5 2 0,8-6 2 16,22-12 1-16,23-11-7 0,8-11-3 16,1-11-5-16,35-15-6 0,-2-5 1 15,4-5-7-15,-7-4-11 0,5 1 11 16,-9-1-10-16,-5 7-3 0,-25 17 2 15,-15 7-5-15,-5 3-8 0,-8 5 1 0,-18 8-5 16,-6 4 5-16,-11 7-4 0,-9 2-13 16,-3 2-9-16,-5 4-11 0,-2 2-13 0,-4 0-20 15,-13 4-11-15,24 0-24 0,-15 6-36 16,-1-1-49-16,-8 2-39 0,3 0-93 16,-3 4-356-16,-3 2-157 0</inkml:trace>
  <inkml:trace contextRef="#ctx0" brushRef="#br0" timeOffset="6650.11">9693 3639 1911 0,'0'0'-21'0,"0"0"13"0,0-7 9 0,0 7-2 0,0 0 4 16,0 0 1-16,0 0-2 0,0 0 0 15,0 0 2-15,3-7 1 0,-3 7-1 0,0 0 1 16,0 0 2-16,0 0-1 0,0 0-6 15,0 0 2-15,-26 13 2 0,26-13-1 0,-21 7 0 16,11-2 3-16,-2-1 0 0,4-1 2 16,-2 0-1-16,1 1 3 0,9-4-1 15,-21 3 3-15,12 0 2 0,9-3 2 16,-21 0 7-16,21 0 4 0,-20-6 2 0,20 6 0 16,-19-12 5-16,5 5-3 0,1-6-1 0,3 2 2 15,0-3-5-15,3-4-3 16,-3 0 4-16,4 1-5 0,2 1 1 0,4-2-4 15,-3 0 3-15,-1 5-5 0,4-1-2 16,0 3 0-16,0 1-4 0,0 2-4 16,0 8-2-16,0 0-2 0,14-8 2 0,-14 8-2 15,0 0-2-15,33 19 4 0,-16-5 4 16,-4 7-3-16,7 4 2 0,0 3 6 0,7 6 8 16,0 1 1-16,-8-4 10 0,-2-6-1 15,-1 1 7-15,-2-5 3 0,-4 4-3 0,-4-4 10 16,-1-2 6-16,-5-1-2 0,0-1 5 15,-8-2-9-15,2 6 9 16,-7-7-5-16,-4 4-4 0,-4-7-4 0,-1 3-9 16,1-4 1-16,-2-1 2 0,7-3-15 15,-8 1 1-15,4-3-16 0,7 3-18 0,-1-6-12 16,4-1-31-16,10 0-35 0,-19 3-43 16,19-3-52-16,0 0-58 0,-14-4-77 15,14 4-133-15,0 0-224 0,17-18-169 0</inkml:trace>
  <inkml:trace contextRef="#ctx0" brushRef="#br0" timeOffset="8534.23">11529 3307 1923 0,'-13'6'-28'0,"13"-6"15"0,0 0 9 0,0 0 0 0,-14 4 5 0,14-4 5 0,0 0 3 16,0 0 3-16,0 0 0 0,0 0-1 15,0 0-3-15,0 0 8 0,0 0-2 0,0 0 1 16,0 0 1-16,0 0 0 16,0 0-1-16,0 0-3 0,65-13-1 0,-53 11 1 15,6 0-4-15,-18 2 1 0,25-4-4 16,-25 4 1-16,21 0-1 0,-21 0 1 16,27 4 3-16,-18-2 3 0,8 3 3 0,-7 1 5 15,4 1 4-15,-4 2 8 0,-1 1 8 16,2 3 6-16,-5-1 3 0,1 6 6 0,-1-4 5 15,1 3 5-15,-4-1-8 0,4 5 2 16,-7-7 0-16,4 4 8 0,-1 2-3 16,-3-2-2-16,0 1-1 0,-3-1-6 0,-1 2-2 15,4-1 2-15,-3 2-5 0,-1 1 3 16,4 2 9-16,-6-2-19 0,2-5 5 0,1 2-16 16,0-1 8-16,3 3-7 0,-7-4 1 15,4-2-5-15,0-3 11 0,3-1-19 16,-4 2-5-16,4-13 4 0,0 17 12 15,0-9-10-15,0-8-4 0,0 12 0 16,0-12 8-16,0 0 0 0,0 14-3 0,0-14-8 16,0 0 13-16,0 0-7 0,0 11-4 15,0-11-1-15,0 0 1 0,0 0-10 0,0 0-24 16,0 0-43-16,0 0-42 0,0 0-42 16,0 0-35-16,0 0-53 0,14-37-35 15,-11 26-75-15,-3 1-121 0,3-1 34 0,-3 3-146 16,0-5-76-16</inkml:trace>
  <inkml:trace contextRef="#ctx0" brushRef="#br0" timeOffset="8834.32">11540 3735 1737 0,'-14'7'71'0,"14"-7"12"0,0 0 3 0,0 0-9 0,0 0-8 15,0 0-1-15,0 0-3 0,53-22-8 16,-2 4-8-16,1-2-1 0,12-2-8 0,-4 0-6 16,0 1-1-16,-3-1-2 0,-4 4-8 15,-13 4 0-15,-4 1 2 0,-9 5-3 16,-3-2-5-16,-4 3-3 0,-4 2-7 0,-2-1-20 15,-4 2-19-15,-10 4-25 0,0 0-32 16,0 0-58-16,16 3-59 0,-16-3-91 0,0 0-328 16,0 0-124-16</inkml:trace>
  <inkml:trace contextRef="#ctx0" brushRef="#br0" timeOffset="10588.05">2226 5472 1859 0,'-16'6'44'0,"2"-5"24"0,1 2 12 0,13-3 1 0,-17 4-7 0,17-4-2 0,0 0 0 15,-13 6-14-15,13-6-3 0,0 0-3 16,0 0-3-16,0 0-2 0,0 0-3 0,0 0-1 16,0 0-5-16,0 0 5 0,60-17-2 15,-30 9-4-15,0 2 3 0,6-2-4 16,1 0-8-16,-7-1-5 0,-3 5-6 0,3 0 0 16,0-2-3-16,-3 1 2 0,3-1 0 15,0 2 4-15,0 1-22 0,-7-1-17 16,-3 1-19-16,-3 1-27 0,-1-3-22 0,-2 1-20 15,-14 4-27-15,22-4-42 16,-22 4-48-16,11-4-78 0,-11 4-355 0,0 0-152 0</inkml:trace>
  <inkml:trace contextRef="#ctx0" brushRef="#br0" timeOffset="14384.19">8180 6742 2000 0,'0'0'94'0,"-14"-6"16"0,14 6 3 0,0 0 0 0,-13-7 1 0,13 7 6 0,0 0 0 0,-6-12-13 0,6 12-6 15,0-13-17-15,0 13-13 0,0 0 4 16,13-22-14-16,-7 15-10 0,11-7-5 0,2 6 6 16,2-9-12-16,9 3-2 0,20-8-27 15,-10 0-65-15,3 5-64 0,-10 6-72 0,5-4-68 16,-13 8-73-16,-1-2-143 0,-7 7 59 16,-4 4-157-16,-2 4-73 0</inkml:trace>
  <inkml:trace contextRef="#ctx0" brushRef="#br0" timeOffset="14588.07">8376 6865 1686 0,'-6'13'39'0,"-1"-6"19"0,0-2 11 0,7-5 4 0,-7 7 7 15,7-7-4-15,0 0 3 0,0 0-6 16,0 0-9-16,0 0-4 0,0 0-5 16,0 0-1-16,54-19-6 0,-30 6 0 0,9-5-13 15,-6 3-3-15,6-2-5 0,-3 2 2 16,0-3-7-16,-4 5-31 0,-3 4-41 0,-6-1-41 15,3 2-38-15,-6 1-45 0,-1 1-48 16,-3 5-102-16,0-2-257 0,-10 3-82 16</inkml:trace>
  <inkml:trace contextRef="#ctx0" brushRef="#br0" timeOffset="17436.13">4836 7190 1678 0,'0'0'-17'0,"0"0"25"0,0 0 13 0,-30 2 7 0,30-2-1 0,0 0-2 16,0 0-4-16,-16 2 0 0,16-2-3 16,0 0-6-16,0 0-1 0,0 0-3 15,0 0 4-15,0 0-2 0,0 0 8 16,0 0 0-16,0 0-3 0,0 0 4 0,46-9-3 15,-22 6 5-15,-5 0-3 0,11-1 1 16,8-4-2-16,1 1 0 0,18-9-1 0,0 1 1 16,-4 1-4-16,3-1 0 0,-2 0 1 15,-18 5-5-15,-2 0 0 0,-4 2 2 16,-10 4-1-16,-1-2-4 0,2 1 0 0,-7 3 4 16,-1-3-4-16,-13 5 2 15,23-6-2-15,-23 6 2 0,16-4-1 0,-16 4-1 16,17-6-3-16,-17 6-7 0,13-4-16 15,-13 4-35-15,14-4-63 0,-7 3-60 0,-7 1-456 16,20-3-132-16</inkml:trace>
  <inkml:trace contextRef="#ctx0" brushRef="#br0" timeOffset="18551.14">20933 2235 1962 0,'-11'-14'131'0,"11"14"17"0,-3-8 5 0,3 8-12 0,-3-8-17 0,3 8-7 0,0 0-17 16,0 0-17-16,-16-5 7 0,16 5-15 15,0 0 5-15,0 0-4 0,-8 38 12 16,8-22 0-16,-3 7 5 0,0 2 12 15,-3 11-6-15,-12 8-4 0,5 6 3 0,4 0-4 16,1-11-6-16,-1 11-5 0,2-7-4 16,1-7-8-16,-2-1-6 0,2-3-6 0,9-4-9 15,-13 2-1-15,10-9-6 0,0 4-1 16,0-4-4-16,0-3-1 0,0-3-10 16,0-2-26-16,0-5-26 0,7 3-23 0,-7-11-12 15,-3 13-55-15,3-13-71 0,0 0-72 16,0 0-63-16,0 0-92 0,0 0-153 0,-24-25 57 15,21 9-264-15,-4 1-261 0</inkml:trace>
  <inkml:trace contextRef="#ctx0" brushRef="#br0" timeOffset="18683.71">20552 2482 2207 0,'-3'-12'-31'0,"-3"2"15"15,-1 0 12-15,1 2-1 0,6 8 4 16,-8-13 0-16,8 13-4 0,0 0-3 0,0-9 0 15,0 9-44-15,0 0-78 0,18-7-532 16,-18 7-158-16</inkml:trace>
  <inkml:trace contextRef="#ctx0" brushRef="#br0" timeOffset="18966.88">21093 2582 1911 0,'6'3'-7'0,"-6"-3"20"0,0 0 7 16,0 0 6-16,17 4 4 0,-17-4-2 0,7 7 10 16,-7-7 7-16,3 11 4 0,-3-11 13 15,3 14 2-15,-3-14-3 0,0 17 3 0,0-17-5 16,0 12 4-16,0-12 16 0,-3 13 16 16,3-13-3-16,0 0 9 15,0 0-20-15,0 0-4 0,0 0-2 0,0 0-7 0,0 0-5 16,0 0-22-16,0 0-19 15,-20-25-52-15,20 25-49 0,0-13-67 0,0 13-85 16,3-12-121-16,1 6-122 0,-4 6 40 16,7-7-102-16,-7 7-38 0</inkml:trace>
  <inkml:trace contextRef="#ctx0" brushRef="#br0" timeOffset="19784.18">21423 3167 1676 0,'-14'3'136'0,"14"-3"24"0,0 0 4 0,-16 5-8 0,16-5-12 0,-14 2-14 16,14-2-26-16,0 0-6 0,-13 11-15 16,13-11 3-16,13 19-3 0,-6-1-9 0,10 3-1 15,6 18 11-15,7 1-3 0,-10-8 5 16,7 7-6-16,9 0-2 0,-6 3-2 0,0 1-4 15,-3-3-6-15,6-8-7 0,0 1-2 16,5-4-1-16,-12-6-2 0,1-4-2 16,3-5 2-16,0-3-8 0,-4-3 0 0,8 1-6 15,-1-8-2-15,-10 2 1 16,7-3-5-16,-6-3-5 0,0 2-21 0,-5-5-33 16,-2 3-60-16,2-1-68 0,-5-1-82 15,2-5-119-15,-8 4-224 0,-2-3 57 0,-2-1 59 16,-1 0-215-16,0-2-171 0</inkml:trace>
  <inkml:trace contextRef="#ctx0" brushRef="#br0" timeOffset="20100.77">22032 3379 2056 0,'-3'-12'94'0,"-3"-1"30"0,-1 4 13 0,4 2 3 0,3 7-23 16,-3-9 4-16,3 9-16 15,0 0-20-15,0 0-9 0,0 0-9 0,0 0-10 16,0 0-2-16,40 21 8 0,-20 0-29 16,-4 4 8-16,14 11 2 0,0 2-2 15,-6 5 13-15,-4-4-3 0,-1 5 4 0,-2-1 17 16,0 3 1-16,-7-11-1 0,-7-1-3 16,-3 1 8-16,-7 1-14 0,4-4-1 0,-13 14 0 15,-11-7-2-15,0 1-11 0,-13-1 4 16,4-3-13-16,-8-1-24 0,8-6-37 15,-1 3-26-15,4-14-38 0,9 1-50 0,4-6-40 16,0-1-35-16,3-2-51 16,4 0-44-16,6-5-68 0,1-3-126 0,6-2 40 15,0 0-169-15,0 0-126 0</inkml:trace>
  <inkml:trace contextRef="#ctx0" brushRef="#br0" timeOffset="23483.49">10666 7086 1909 0,'-7'6'88'0,"7"-6"12"0,-16 5-4 0,16-5-4 0,0 0-5 0,-10 6-3 0,10-6-12 16,0 0 0-16,0 0-10 0,0 0-4 15,0 0-7-15,40-31-6 0,-14 13-4 16,15-7 4-16,2 0-15 0,4 3 1 16,-4 0-6-16,-7 6-1 0,-6 4 3 15,-6 2-4-15,-1 3-12 0,-3-1 7 0,-3 5-3 16,-1 2-7-16,1-2 7 0,-17 3-5 15,27 4-1-15,-11 3 18 0,-2 4 11 0,-1 3 6 16,4 3 11-16,-7 2 17 0,4 6-7 16,-5 3 11-16,1 4 15 0,-4 1-2 0,-1 2 9 15,-2 0 7-15,-3-1 3 16,3 4-8-16,0-5-6 0,1 2-1 16,-1-7-6-16,-3-2-9 0,0 2-8 0,3-3-6 0,-3-4-5 15,3-2-1-15,0-1-9 16,2-4-3-16,-2 1-5 0,-3-2-2 0,0-3-17 15,3 2-23-15,-3-12-29 0,10 15-15 16,-10-9-24-16,0-6-35 0,6 10-54 0,-6-10-60 16,0 0-52-16,0 0-51 0,0 0-51 15,0 0-84-15,0 0-37 0,-19-20-316 16,19 20-297-16</inkml:trace>
  <inkml:trace contextRef="#ctx0" brushRef="#br0" timeOffset="23668.3">11080 7475 2318 0,'0'0'-18'16,"0"0"26"-16,-21-6 11 0,21 6 15 15,0 0-1-15,-9-8 2 0,9 8-1 16,0 0-4-16,6-19-1 0,7 6-6 16,1 1-3-16,6-1-4 0,6-5 5 15,-2-1-1-15,-1 2-5 0,4-4-1 0,0 3-2 16,0 1-1-16,-2 1 0 0,-4 3 3 16,-1 1-11-16,-4-5 0 0,1 9-23 0,-4-3-44 15,-3 4-62-15,-3 0-64 0,3-2-70 16,-7 5-146-16,7 0-152 0,-10 4-59 15</inkml:trace>
  <inkml:trace contextRef="#ctx0" brushRef="#br0" timeOffset="24467.82">12586 6732 1532 0,'-7'-4'-97'0,"7"4"10"0,0 0 12 0,0 0 25 16,0 0-16-16,0 0 18 0,0 0 0 0,0 0 4 16,14-11 1-16,-14 11 8 0,0 0 6 15,0 0 2-15,0 0-2 0,0 0 10 0,0 0 35 16,6-6 12-16,-6 6 0 16,0 0 15-16,7-4 5 0,-7 4 24 0,0 0 34 15,0-7 31-15,0 7 26 0,0 0 33 16,0 0 17-16,0 0 33 0,0 0-5 15,0 0-4-15,-7-15-11 0,7 15-14 0,0 0-23 16,0 0-22-16,0 0-17 0,0 0-16 16,-13 30-7-16,6-13-3 0,4 16 3 0,-7 13-1 15,4 8-6-15,-5 6-2 0,8 5-1 16,-4-2-12-16,1-1-7 0,6 1-9 0,-3-5-6 16,3-2-5-16,0-8-6 0,0-10-12 15,-4-5-8-15,4-2 0 0,0-4-9 16,7-6-22-16,-7-1-25 0,3-5-11 15,0-4-16-15,-3-3-77 0,0-8-104 16,-9 0-98-16,9 0-108 0,-24-25-206 0,4 6 57 16,7-12 62-16,-11-6-347 0,5 5-337 15</inkml:trace>
  <inkml:trace contextRef="#ctx0" brushRef="#br0" timeOffset="24585.35">12203 7060 2501 0,'-10'-10'23'0,"0"0"11"0,3 5-5 16,7 5 3-16,-7-13-5 0,7 13-1 15,0 0-8-15,10-12-7 0,4 6-64 0,-14 6-105 16,27-4-179-16,-8 4-70 0,8-3-187 16,-4 3-94-16</inkml:trace>
  <inkml:trace contextRef="#ctx0" brushRef="#br0" timeOffset="24785.27">12996 7179 1925 0,'3'6'210'0,"-3"-6"15"0,14 5-15 15,-14-5-14-15,0 0-12 0,7 10-18 16,-7-10-17-16,0 0-19 0,0 0-10 16,0 0-7-16,3 7-12 0,-3-7-15 15,0 0-3-15,-27 12-14 0,21-6-32 16,6-6-30-16,-21 3-39 0,21-3-56 0,0 0-47 0,-20-3-74 16,20 3-71-16,-10-14-105 15,7 7-105-15,3 0 40 0,0-4-211 0,3 3-156 16</inkml:trace>
  <inkml:trace contextRef="#ctx0" brushRef="#br0" timeOffset="26401.2">14250 6667 2000 0,'-14'-14'63'0,"17"-3"1"0,8 6 0 0,-8-7-9 0,10-3 0 0,4 4-12 0,-1 1 1 16,1-1-4-16,7 9 0 16,-8 2-8-16,1 3-4 0,2 6 11 0,2 7 4 0,-1 11 16 15,-7 1 16-15,1 7 16 16,-8 3 5-16,-2 10-2 0,-8 12-1 0,-6 0-4 16,0 2 7-16,-3-1-9 0,-1 1-5 15,1-6-6-15,3-3 1 0,6-7-7 16,-2-5-19-16,3-10 1 0,0-3-8 0,-1-4 1 15,1-1-5-15,3-5 0 0,-3 1-7 16,3-3 12-16,0-10-7 0,3 15-6 0,-3-15-6 16,19 3 10-16,-19-3-2 0,38-10-10 15,-15 0 3-15,13-2-3 0,-2-1 1 0,19-10-10 16,-6 6-18-16,-1-5-58 0,1 1-86 16,-4 0-80-16,8 0-108 0,-2-2-221 15,1 0 58-15,-2-2 54 0,-6 3-255 16,6-3-193-16</inkml:trace>
  <inkml:trace contextRef="#ctx0" brushRef="#br0" timeOffset="26585.01">15616 6760 2198 0,'27'-7'161'15,"-27"7"-15"-15,16-17-27 0,-2 9 2 16,6-9-24-16,6-2-4 0,4 5-8 0,20-14-15 15,4 6-10-15,-5-2-51 16,2 6-74-16,-11 7-79 0,-14 3-99 0,1 1-146 16,-7 7-41-16,-7 1-212 0,-3 5-140 15</inkml:trace>
  <inkml:trace contextRef="#ctx0" brushRef="#br0" timeOffset="26751.75">15817 7086 1943 0,'-11'18'89'0,"-2"-7"19"0,7-1 10 0,-2-7-1 15,8-3-15-15,0 0-9 0,0 0-11 16,47-28-11-16,-7 3 2 0,4-3-5 0,2 0-14 16,8-1-8-16,-5 0-5 15,-2 3-39-15,-1 1-35 0,-5 0-52 0,-8 7-59 0,-6 1-63 16,0 2-112-16,-8 2-90 16,-5 1-207-16,-1 5-114 0</inkml:trace>
  <inkml:trace contextRef="#ctx0" brushRef="#br0" timeOffset="28618.47">27160 8885 1909 0,'-24'-3'116'0,"4"3"17"0,20 0 7 0,-26 0-19 0,26 0-7 0,-14-2-12 0,14 2-9 16,0 0 1-16,0 0-25 15,-13-5-7-15,13 5 10 0,0 0-14 0,46-25-9 16,-9 10 2-16,7-5-5 0,5-1-6 15,-5 9-4-15,-8-1-7 0,-2 4 4 0,-4-1-9 16,-4 0-1-16,1 5-10 0,-6-4 6 16,1 9-9-16,-1 4-5 0,-5 1 20 15,4 3-10-15,0 6-1 0,0 1 20 0,-3 6-9 16,-1 4 13-16,1 4-8 0,-4 0 1 16,1 14 3-16,-4-2 3 0,-4-7 2 0,1 16 0 15,0 0 0-15,-1-9-7 0,1-1 0 16,0 4 2-16,0-3-1 0,-4-8-1 15,3-8-6-15,1 4 0 0,-1-7-11 0,-1 2 5 16,1-7-6-16,0-2-36 16,1-3-35-16,-4 1-40 0,5-6-52 0,-5-4-85 15,-3-3-97-15,0 0-199 0,0 0 35 16,0 0 49-16,-3-28-154 0,-5 15-100 0</inkml:trace>
  <inkml:trace contextRef="#ctx0" brushRef="#br0" timeOffset="28785.4">27616 9293 1869 0,'0'0'117'0,"-13"-8"4"0,13 8-1 0,-7-13-5 16,7 13-7-16,-3-15-14 15,6 2-17-15,7 1-3 0,4-5-3 16,2-1-10-16,1 3-6 0,6-5-3 0,4 2-42 16,-7 6-60-16,3-2-72 0,-2-3-91 15,4 1-133-15,-8 3-104 0,4 1-150 0,-2 2-99 16</inkml:trace>
  <inkml:trace contextRef="#ctx0" brushRef="#br0" timeOffset="29236.13">26356 9185 1771 0,'-14'-16'34'0,"5"7"15"16,-1-1 15-16,7-5 10 0,0 5 0 0,3 10-8 15,0-15 0-15,0 15 1 0,13-5-5 16,-13 5 10-16,30 5 1 0,0 4 8 16,0 9-8-16,16 14 5 0,4 17 5 0,4 2 0 15,-8 10-11-15,-10 6-4 0,-1 4 12 16,-6 4-12-16,-9-3-3 0,-3 3-9 0,-10-8 14 15,-4 1-21-15,0-3-1 0,-9 2-3 16,-4-5-2-16,-1-5-4 0,-2-7-22 16,-7 0-48-16,1-8-64 0,-2-10-65 15,1-13-92-15,-4 2-131 0,5-10-96 0,-8-3 37 16,4-8-153-16,-1 3-94 0</inkml:trace>
  <inkml:trace contextRef="#ctx0" brushRef="#br0" timeOffset="29568.12">25670 9657 1717 0,'-4'-13'-12'0,"8"4"4"16,-4 9 13-16,6-20-2 0,4 15 11 0,0 0 2 15,-10 5 9-15,27 0 9 0,-10 5 7 0,2 7 0 16,1 3 7-16,4 5 8 15,0 16 1-15,-5 3 0 0,-5-3 6 0,2 6 2 16,-10-1 5-16,2-5-1 0,-2 2 3 16,-2-4-7-16,-1 4-4 0,0-5-2 15,3-6-10-15,-1-2 2 0,-2-2-6 0,3-6 1 16,-2-2-6-16,-1-2 1 0,0-6 9 16,-3-7-3-16,17 2-14 0,-17-2-1 0,0 0 0 15,43-16 1-15,-19 5-10 0,-1-6 3 16,7-1-14-16,13-4-36 0,4-3-46 0,-1 5-68 15,5-9-93-15,1-3-143 0,16-3-82 16,-2 1-185-16,1-1-139 0</inkml:trace>
  <inkml:trace contextRef="#ctx0" brushRef="#br0" timeOffset="29967.88">28102 8326 2022 0,'-9'-7'125'0,"-1"7"-5"0,10 0-12 0,-24 13-4 0,11 5-4 0,0 7 16 15,-4 19-25-15,4 12 10 0,0 19-11 0,9 7 5 16,1 5-2-16,10 9-1 16,6-1-16-16,7 5 9 0,3-5-19 0,11 1 0 15,2-3-1-15,7-2-3 0,1-7-5 16,2-6-11-16,5-7-3 0,-1-7 6 15,3-11-8-15,-10-12-29 0,0-10-37 0,-3-8-63 16,-2-13-81-16,-13-7-109 0,-1-6-178 16,-7-5-57-16,-4-5 64 0,1 1-213 0,-4-10-159 15</inkml:trace>
  <inkml:trace contextRef="#ctx0" brushRef="#br0" timeOffset="32105.78">28686 8744 1857 0,'0'0'-86'0,"4"-14"23"0,-4 14 11 0,0-11 8 0,0 11 7 0,0 0-2 0,3-9 13 16,-3 9-4-16,0 0 9 0,0 0 2 15,0 0 6-15,16 30 2 0,-13-13 8 0,-3 1 1 16,-3 7-1-16,0 1-2 16,-3-1 0-16,2 0 11 0,-2 4 1 0,2-9-13 15,0-1 1-15,1-3 8 0,6-1 0 0,-3-5 9 16,0-10-11-16,11 9 3 0,-11-9 5 15,13 6-3-15,-13-6 4 0,24 0 9 16,-24 0 8-16,23 0 9 0,-23 0 13 16,26-3 0-16,-26 3 8 0,24 3 7 0,-11 2 3 15,0 0-3-15,1 4 3 0,-1 4-8 16,0-2 7-16,1 6-1 0,-1-1 4 16,-7 5 0-16,5 0-4 0,-8-4-5 0,4 5-10 15,-7-4 2-15,-4 0-6 0,8-1-5 16,-8-5 0-16,4 1 1 0,-6-4-6 0,0 2-3 15,-2 2 2-15,-2-6 1 0,4 0-5 16,-8-2-17-16,-2 1-28 0,-1 1-31 16,1-6-43-16,-1 5-45 0,4-3-63 15,-4-1-81-15,0-2-143 0,4 6-153 16,3-6-74-16</inkml:trace>
  <inkml:trace contextRef="#ctx0" brushRef="#br0" timeOffset="32734.97">27969 9943 1676 0,'-3'-17'18'0,"-3"9"17"0,-4 5 0 0,10 3 0 0,-27 3 10 0,10 5-3 0,-3 9 5 16,0 2-5-16,-10 19 3 0,7 2-6 15,2 4-2-15,5 6 9 0,7 0-9 16,1 6 3-16,5-6-3 0,3-8 3 16,6-5-8-16,2-1-1 0,1-4 6 0,1-1 1 15,1-5-2-15,2-2 2 0,-4-8 8 16,2-6 8-16,2 3-6 0,1-8 14 16,-1-2-4-16,-13-3 5 0,0 0-4 0,0 0-10 15,30-14-1-15,-27 7-1 0,-3-5-7 16,0 12-1-16,-3-23 7 0,-7 8-9 0,3 5-15 15,0-5 12-15,1 5-25 0,3 2-19 16,-1 0-44-16,4 8-45 0,-6-9-38 16,6 9-58-16,-11-8-90 0,11 8-177 15,0 0 34-15,0 0-116 0,0 0-47 16</inkml:trace>
  <inkml:trace contextRef="#ctx0" brushRef="#br0" timeOffset="33020.14">27623 11093 1666 0,'-17'12'78'0,"4"-2"6"16,6 1 13-16,1-5 6 0,6-6 5 0,-7 8-7 16,7-8 22-16,0 0-15 0,0 0 4 15,0 0-19-15,47-31-1 0,-1-2 5 16,20-3-19-16,11-7-13 0,7-3 6 15,-4-4-9-15,3 8-10 0,-7 1-7 16,2-1-7-16,-9 9 6 0,-12 8-7 0,-10 0-14 16,-7 7-1-16,-10 2-24 0,-6 7-30 15,-5 3-40-15,1-1-19 0,-7 4-23 0,1 1-34 16,-4 2-48-16,-10 0-62 0,0 0-135 16,0 0-44-16,14 2-127 0,-14-2-64 15</inkml:trace>
  <inkml:trace contextRef="#ctx0" brushRef="#br0" timeOffset="33419.06">28369 11205 1786 0,'-9'-18'157'0,"-1"7"26"16,3 4 9-16,0 3-26 0,7 4 13 0,-10-8-23 16,10 8-32-16,0 0-4 0,0 0-2 15,-6 30-5-15,6-10-10 0,0 5 0 16,3 8 6-16,4 2-7 0,-1 15-5 0,8 1-12 15,-8-9 1-15,1 5-7 0,-1-11-13 16,1-3 2-16,0-2-8 0,0-9-6 0,-4 3-7 16,0-7 0-16,4-3-4 0,-4 2-4 15,0-7-4-15,-3 2-3 0,4-1 2 16,-4-11-23-16,3 17-22 0,1-11-31 0,-4-6-15 16,6 8-28-16,-6-8-54 15,10 0-56-15,-10 0-71 0,14-14-93 0,-8 3-194 16,1-3 48-16,-1-3 58 0,-2-2-211 15,3 2-155-15</inkml:trace>
  <inkml:trace contextRef="#ctx0" brushRef="#br0" timeOffset="34137.01">28246 11209 1926 0,'-27'-15'10'0,"0"3"12"0,5 5 12 0,-8 0 11 0,0 1 14 0,-3 3 5 0,2 1 5 0,-2 2-9 16,3 0 6-16,-7 0 10 0,3 2-17 15,-5 8 10-15,6 5-12 0,-10 10 0 16,-1 6-4-16,17 4-3 0,0 8-2 16,8 1-10-16,5 9 7 0,11 4-4 0,9 5 1 15,5 1 1-15,12 15-3 0,6-3-3 16,9 0 14-16,5-9-20 0,7 1 9 0,-1-10-4 15,8-2-2-15,0-9 5 0,-3-3-4 16,-5-12 14-16,-2-6-8 0,4-6 13 16,-5-3-14-16,-7-8 8 0,5-7 0 0,3-2-3 15,-4-5-4-15,21-6 0 0,-4-3 2 16,0-8-8-16,-4-4-3 0,18-11-3 0,-11-2-2 16,-3-2-11-16,-3-12 3 0,0 0 5 15,-5-6 2-15,-11-1-8 0,-8-3-2 16,-17 11 5-16,5-5-8 0,-25 0 5 15,1-9-15-15,-11-12 2 0,-12-3 9 16,6-1-4-16,-13-2 3 0,-11 10-1 0,4 4-2 16,-7 14-4-16,1 7-1 0,-8 6 6 15,8 12-7-15,-1 4 3 0,1 7-10 0,-11 7 6 16,0 3 7-16,0 11-6 0,4 0 1 16,-17 11 2-16,-3 3-5 0,-10 11-12 15,-1 6 5-15,8 3 3 0,5 8 3 0,1 4-3 16,10 12-3-16,11 6 6 15,5 7-6-15,11 4 1 0,9 7 4 0,11 4 0 0,10-4-3 16,9 3-2-16,4-10 5 0,7-16-9 16,4-3-6-16,9 4-35 0,0-15-22 15,6-6-46-15,1-8-46 0,6-6-73 16,-6-14-135-16,-4 0-168 0,4-8 70 16,-4-6-266-16,0 0-226 0</inkml:trace>
  <inkml:trace contextRef="#ctx0" brushRef="#br0" timeOffset="35535.62">17159 6411 2251 0,'-16'-7'130'0,"6"6"14"0,10 1 12 0,0 0-8 0,0 0-8 0,0 0-12 0,0 0-18 16,0 0-14-16,0 0 0 0,0 0 4 0,-13 16 13 0,19 0-4 16,1 2 17-16,-4 4 4 15,4 3 10-15,0 4 19 0,-1 7 11 0,-6 3 2 16,7-1 0-16,0 12 0 0,-4-7-9 15,-3-6-9-15,3-2-26 0,1 0-1 16,-4-5-9-16,-4-2-19 0,11-3-16 0,-7-3 3 16,3-4-9-16,0-1-11 0,-3-2-9 15,0-2-22-15,4-4-35 0,-1 1-23 0,-3-10-34 16,0 13-35-16,0-13-32 0,3 12-66 16,-3-12-97-16,0 0-94 0,0 0-111 0,0 0-160 15,-16-1 63-15,16 1 64 16,0 0-408-16,0 0-413 0</inkml:trace>
  <inkml:trace contextRef="#ctx0" brushRef="#br0" timeOffset="37151.48">18089 6590 2717 0,'-13'0'22'0,"13"0"35"0,-30-5 36 0,30 5 2 0,-17 1 7 0,17-1-8 16,0 0-2-16,-16 6-12 0,16-6-6 16,0 0-9-16,0 0-12 0,-3 11 9 0,3-11 0 15,0 0 4-15,0 0 14 0,52 0 10 16,-22-11 0-16,11 1-5 0,-8-5-3 15,21-5-7-15,-2-5-3 0,2-3-8 0,-7 3-8 16,-10-2 0-16,-1 0-7 0,-6 6-7 0,-6 2-2 16,-8 4-11-16,1-1-14 15,-4 4-32-15,1 2-52 0,-4-1-49 0,-1 3-53 16,2 2-49-16,-8 1-47 0,0-2-45 16,-3 7-81-16,7-6-110 0,-7 6 39 15,0 0-259-15,0 0-215 0</inkml:trace>
  <inkml:trace contextRef="#ctx0" brushRef="#br0" timeOffset="37519.04">18350 6082 2012 0,'-14'-15'-79'0,"1"5"47"15,0 0 33-15,6 3 27 0,0 2 18 16,4-1-2-16,3 6 1 0,-10-7 1 0,10 7-7 15,-7-5 5-15,7 5 8 0,0 0 3 16,0 0 19-16,0 0-2 0,0 0 14 16,27 19 5-16,-14-8 7 0,7 2 4 0,0 2-1 15,0-4-11-15,7 7 2 16,-1 0-6-16,-6-4 7 0,1 3-6 0,1-1-9 0,5 5-14 16,0-8-1-16,-7 3-7 15,4 0-2-15,-8-1 2 0,1 0-17 0,-1 5 0 16,-2-1 0-16,-4 5-3 0,-4-2-8 15,5 3 4-15,-11 0-6 0,3 0 2 0,-6 0-1 16,3-6-9-16,-4 6 9 0,-3-2 0 16,4-4-11-16,-7 5-24 0,4-5-16 15,-5 5-39-15,-2-5-48 0,3-1-41 0,-3-1-39 16,3-5-55-16,-4-2-65 0,8-3-134 16,-1 1-10-16,-2-5 50 0,9-3-179 0,0 0-83 15</inkml:trace>
  <inkml:trace contextRef="#ctx0" brushRef="#br0" timeOffset="38168.56">18946 6175 1882 0,'-3'-18'182'0,"-4"11"-3"16,7 7-1-16,-3-14-15 0,3 14-20 15,-11-7-23-15,11 7-16 0,0 0-9 16,0 0-14-16,0 0-1 0,0 0 1 0,0 0-21 15,11 32-6-15,-1-11-7 0,-7-3-16 16,3 4 15-16,8 6-9 0,-1 0-1 0,-2-2 14 16,5 5-11-16,1-5 2 15,-1-1-8-15,14 8-1 0,-3-8 3 0,-7-8-6 0,0 0 3 16,-3-9-7-16,-1 0 1 16,1-5-10-16,-4-3 0 0,-13 0 0 0,30-7-10 15,-16-1 7-15,-1-2-5 0,1-5 1 16,-5-2-4-16,1-4 4 0,-7-1-2 15,5 0-5-15,-5-3 0 0,0 0-1 0,-3 0 8 16,0 4 3-16,3 2-3 0,-3 1 20 16,-3 4 7-16,6 1 1 0,1 1 2 0,-4 12-2 15,0-13-8-15,0 13 1 0,3-11-10 16,-3 11 11-16,0 0 4 0,0 0 1 16,0 0 10-16,20 36 6 0,-16-19 2 0,5 12 5 15,8 2 5-15,-4 17 1 0,8-2-3 16,-9 3 1-16,9 2-4 0,-1 3-2 15,3 0 9-15,-3-1-7 0,0 0-2 16,0 4-4-16,-6-3-10 0,2 2-7 0,1-4 5 16,-4 1-5-16,1-3-2 0,-5-3-2 15,-2-6-4-15,-4-7-3 0,-3-3-5 0,-3-6 2 16,-7 0 1-16,4 0-2 0,-11 0-2 16,4-8 0-16,-8-2 7 0,1 0-10 0,-6-2 1 15,-1-4-7-15,1 0-1 0,-1-5 2 16,0-4 4-16,3-3 4 0,2-1-7 15,-2-6-10-15,-3-1 16 0,10-7-15 0,1-3-4 16,2-8-6-16,11 0-8 0,0-3-12 16,6-7-25-16,11-11-19 0,-1 0-23 15,10 6-25-15,1 2-10 0,-5-1-18 16,8 3-21-16,-3 5-20 0,-1 7-17 0,-10 9-25 16,4-1-36-16,0 2-47 0,-4 3-41 15,0 2-99-15,1 4-50 0,-1 2 51 0,-6 1-235 16,3 3-181-16</inkml:trace>
  <inkml:trace contextRef="#ctx0" brushRef="#br0" timeOffset="39434.86">2069 8110 2069 0,'-27'5'75'0,"5"-2"20"0,5 1 10 0,4 0-11 0,13-4-2 0,-24 6 7 0,24-6-17 0,-9 4-14 15,9-4 0-15,0 0-11 0,0 0-3 16,0 0 1-16,0 0 0 0,43-11-4 16,-17-3 12-16,4 4-11 0,4-5 13 0,-1 4-19 15,13-14-1-15,1 0 0 0,-4 1-15 16,-5 8 6-16,-8 0-18 0,3 2 9 16,-3 2 1-16,0-6-19 0,-11 4-2 0,2 6-42 15,-1-1-31-15,-7 1-49 16,3 4-37-16,-5 2-36 0,-2-3-62 0,-2 2-92 15,-7 3-116-15,7-7-217 0,-7 7-170 16</inkml:trace>
  <inkml:trace contextRef="#ctx0" brushRef="#br0" timeOffset="39704.8">2330 7750 1950 0,'-11'-7'4'0,"5"-1"32"15,-1 3 22-15,7 5 4 0,0 0 1 16,-9-12-8-16,9 12-2 0,0 0-3 0,0 0-2 15,0 0 4-15,25-8 0 16,-4 8-1-16,2 0-1 0,-3 5-2 0,0-1-5 0,13 9 1 16,-3-1 7-16,10 16 3 15,-10 7 6-15,-6 1 14 0,-10 1 9 16,-5 1-3-16,-2 12 3 0,-11 0-8 0,-2 7-5 16,-4-7-17-16,-4-3-10 0,1-9 16 15,6-5-9-15,-3-1-3 0,1-7-5 0,-2-7-20 16,1 1-28-16,1-5-50 0,5 3-33 15,-2-3-40-15,2-2-49 0,-3-5-69 16,4 2-108-16,0-1-111 0,3-8 37 0,0 7-153 16,0-7-82-16</inkml:trace>
  <inkml:trace contextRef="#ctx0" brushRef="#br0" timeOffset="41968.48">10726 10784 1741 0,'-13'-4'42'0,"13"4"-6"0,-3-5-3 0,3 5 0 0,0 0-1 0,9-13 11 0,-9 13 0 0,27-5-1 0,-14 5 1 16,4 0 3-16,7 2-5 0,-2 4 4 0,5-2-8 16,0 7 5-16,0-1 5 0,-7 1 4 15,3 10-1-15,-6 1 9 0,0-4 5 0,-7 4-4 16,-4 3 3-16,4 0-9 0,-10-2 5 16,0-4-9-16,-3-1-5 0,-1 6 0 15,-5-10 4-15,2 4-9 0,0-9-5 16,-6 1-11-16,0-4-42 0,2-5-42 0,-2-1-52 15,13 0-59-15,-23-11-56 0,16-3-90 16,1 0-115-16,2-4-166 0,14-1-97 16</inkml:trace>
  <inkml:trace contextRef="#ctx0" brushRef="#br0" timeOffset="42185.84">11206 10544 1791 0,'4'-4'57'16,"-4"4"16"-16,0 0-2 0,0 0-1 0,0 0 4 15,0 0 2-15,0 0-2 0,-18 29 2 16,18-16 2-16,-6 2-2 0,-1 7-6 0,4 3-3 16,3-4-11-16,-3 7 3 15,3-3-13-15,0 1 10 0,3 5-11 0,4-1-7 16,-1 2-5-16,5 0 4 0,2-4-7 16,4 0 0-16,2-3 0 0,-2-6-16 15,3 5-12-15,6-10-20 0,-2-3-28 0,0-10-61 16,-5-1-77-16,5-1-65 0,2-10-133 15,4-2-32-15,4 1-174 0,-8-2-89 0</inkml:trace>
  <inkml:trace contextRef="#ctx0" brushRef="#br0" timeOffset="42336">11853 10734 1801 0,'0'0'82'0,"0"0"7"15,0 0 5-15,0 0 0 0,6-9-13 16,-6 9-9-16,10-13-6 0,1 8-12 0,-2-2-2 15,4-3-30-15,4-4-21 0,4 6-60 16,-5-5-58-16,4 2-55 0,-4 1-74 0,-2 2-405 16,-1 1-148-16</inkml:trace>
  <inkml:trace contextRef="#ctx0" brushRef="#br0" timeOffset="42502.89">11983 10859 1887 0,'-10'16'-5'0,"-1"-7"14"0,8 0 2 15,-3-2 6-15,6-7 2 0,0 0 3 0,-7 9 8 16,7-9-1-16,0 0 2 0,0 0-4 16,0 0 3-16,0 0-3 0,0 0-9 15,43-19-4-15,-19 5-17 0,-7-3-44 0,5 1-26 16,5-2-59-16,0-6-39 0,13-2-421 16,-7-5-92-16</inkml:trace>
  <inkml:trace contextRef="#ctx0" brushRef="#br0" timeOffset="42838.25">12792 10405 1796 0,'0'0'76'0,"8"-11"1"16,-8 11 0-16,16-4-2 0,-2-2-5 0,-1 4 2 15,7-4-2-15,3 10-3 0,-3 0-6 16,10 5-3-16,10-1-2 0,-10 10 3 0,14 3 1 16,-8 7-2-16,4-2 0 15,-20 2 1-15,4-3 0 0,-8 3 11 0,-2-2-5 16,-8 5-1-16,4-4 5 0,-4-4-20 16,-2-4 7-16,-8-1-7 0,1 3 8 15,-3-10-12-15,-4 6 0 0,-4-5-26 0,1-2-31 16,-4-6-34-16,1 2-19 0,-1-6-32 15,-2 0-28-15,-2-6-39 0,1 2-40 0,4-4-18 16,2-2-45-16,4-3-78 0,4-2-318 16,9 3-159-16</inkml:trace>
  <inkml:trace contextRef="#ctx0" brushRef="#br0" timeOffset="43051.98">13333 10301 1950 0,'3'-7'39'0,"0"3"28"16,-3 4 19-16,7-8 12 0,-7 8-9 0,0 0-6 15,0 0-4-15,0 0-2 0,-27 23-4 16,17-10 9-16,-3 3-11 0,-4 1-11 0,8 7 8 16,-5 1-8-16,1 1-12 0,6-1-2 15,1 0 3-15,2 8-12 0,8-8-8 16,-1 6 5-16,4-2-2 0,13 11 3 0,-1-6-18 16,8-1-4-16,13-4-21 0,-10-8-17 15,3-7-27-15,5-4-37 0,-5-9-46 0,0 3-42 16,0-9-56-16,7-5-82 0,17-11-120 15,-7 2-196-15,3-6-127 0</inkml:trace>
  <inkml:trace contextRef="#ctx0" brushRef="#br0" timeOffset="43285.88">14266 10176 1946 0,'0'-11'132'0,"3"-3"35"0,0 7-1 0,-3 7-5 15,8-10-1-15,-8 10-10 0,0 0-22 16,0 0-14-16,0 0-13 0,0 0 3 0,0 0-7 15,9 42-4-15,-2-11 2 0,-1 5-4 16,5 11 0-16,-1 6-8 0,-4-2-6 16,5 2-8-16,2 0-2 0,-7-2-8 15,11-5-3-15,-4 0-1 0,-2-13-23 16,-1 0-38-16,-4-10-54 0,1-8-34 0,-4 0-40 16,-3-5-105-16,-7-6-96 0,7-4-129 15,-16 0-38-15,16 0 51 0,-30-17-233 0,7 5-177 16</inkml:trace>
  <inkml:trace contextRef="#ctx0" brushRef="#br0" timeOffset="43368.96">13989 10519 2018 0,'-13'-7'22'0,"3"2"7"0,0-1-5 15,7 2-4-15,3 4-4 0,0 0-3 0,0 0-33 16,0 0-104-16,9-10-556 0,5 7-174 16</inkml:trace>
  <inkml:trace contextRef="#ctx0" brushRef="#br0" timeOffset="43504.11">14596 10587 2073 0,'0'0'100'0,"0"0"-3"0,16 6-13 0,-16-6-4 15,0 0-8-15,0 0-22 0,14-9-69 16,-14 9-127-16,3-8-145 0,-3 8-128 0,4-7-153 16,-4 7-73-16</inkml:trace>
  <inkml:trace contextRef="#ctx0" brushRef="#br0" timeOffset="45486.16">15396 10243 1749 0,'-3'-11'78'0,"3"-3"6"0,-3-3 1 0,6 3-12 16,3-4-8-16,12 0-6 0,1-7-3 0,17-1-8 16,2-6-2-16,5 7-2 0,0 1 0 15,-10 10-1-15,1 3 0 0,-4 7 3 16,-4 4-7-16,1 3 7 0,3-2-3 16,-10 12 4-16,7 5 7 0,-11 7 9 15,-2 0-3-15,-7 9 14 0,-4 1 2 0,-6 5 6 16,-4 8-8-16,-4 0 3 0,2-2-4 15,-4 0-6-15,-4 0 1 0,7-13-13 0,-4-2 2 16,4-6-11-16,4-2 1 0,0-2-2 16,-2-3-10-16,8-3 5 0,-10 1-11 15,10-7 4-15,0 1 2 0,0-10 1 0,0 15-3 16,0-15 3-16,13 6 12 16,-13-6-1-16,38-10-8 0,-19 2-3 0,8-2-6 15,3-1 2-15,0 0-3 0,0-3-7 16,-3 6-3-16,0-3-3 0,-1-2 2 0,1 3-3 15,-4 1-6-15,-3 2-17 0,4-4-41 16,-8 4-54-16,1 1-58 0,-1 2-51 0,-2-2-69 16,-1 4-82-16,-7 2-154 0,-6 0 51 15,0 0-294-15,14 11-249 0</inkml:trace>
  <inkml:trace contextRef="#ctx0" brushRef="#br0" timeOffset="45852.82">12819 13120 2284 0,'0'0'83'0,"0"0"11"0,0 0 9 0,0 0-11 0,0 0-17 0,-19-12 5 0,19 12-5 15,0 0-5-15,22-25-10 0,-4 7-8 0,-2 3-3 16,7-8 4-16,14-9-12 0,0-1-4 15,3 1 11-15,3 4-20 0,1 1-7 0,-5-3 5 16,4 5-55-16,-13 7-75 0,-6 3-94 16,-4 5-80-16,-4 5-137 0,-5 5-32 15,-11 0-199-15,10 8-144 0</inkml:trace>
  <inkml:trace contextRef="#ctx0" brushRef="#br0" timeOffset="46004.04">13077 13433 1819 0,'3'12'-60'0,"-3"-5"27"16,9-4 20-16,4-3 19 0,-13 0 2 16,41-18 2-16,-1-7 3 0,-1-7 0 0,15-14-3 15,9 2 0-15,-6-9-1 0,0 3-2 16,0-3-6-16,0 6-61 0,-8-3-79 0,-5 15-406 16,-8 3-47-16</inkml:trace>
  <inkml:trace contextRef="#ctx0" brushRef="#br0" timeOffset="46752.82">15447 12684 1719 0,'0'0'135'0,"0"0"4"16,0 0-9-16,0 0-5 0,0 0-19 15,-21-18-16-15,21 18-7 0,0 0-14 0,0 0-3 16,0 0-3-16,-17 14-7 16,11-7-2-16,-4 1-10 0,4 2-2 0,-8-3 1 0,4 3-5 15,-4 1-13-15,4-3 0 16,1 3 0-16,-5-4-7 0,1 0 8 0,-1-3-1 15,1 1-1-15,-4-3-4 0,7-2 0 16,10 0-2-16,-33-2-1 0,9-3 10 0,8-3 1 16,-1-2-8-16,-2-2-5 0,2-3-7 15,1-2 6-15,2-1 10 0,-7-6-8 16,8 3-6-16,10 1 2 0,0-5-7 0,3 5 0 16,3-5-6-16,-3 3 1 0,10-2 11 15,-4-1-7-15,5 3 9 0,-1 5-16 0,4-3 4 16,-5 3 4-16,7 4-2 0,-2 2-4 15,2 4 4-15,8 2-3 0,-7 5 0 0,10 5 11 16,2 2 6-16,1 11 1 16,14 10 4-16,2 7 9 0,-8 8 8 0,8 8 14 15,-13 6 9-15,3 4-7 0,-12-8 4 16,6-6 5-16,-16 9 6 0,2-2-5 16,-6-4-8-16,-7-10-1 0,4-5 2 0,-7-7-4 15,0-2 14-15,-7-2 7 0,4-5-2 16,-7-3-5-16,-6-1-7 0,-8-3-8 0,1-2-2 15,-1-6 0-15,-6 5-8 0,3-7-6 16,5 1-16-16,-5 0-11 0,3-3-22 0,4 0-25 16,4 0-26-16,2-3-51 15,-2-2-58-15,6 2-70 0,3-4-72 0,-3 0-93 16,10-4-146-16,7-3 53 0,3 1-334 0,6-5-320 16</inkml:trace>
  <inkml:trace contextRef="#ctx0" brushRef="#br0" timeOffset="47086.11">16766 12091 2497 0,'0'0'87'0,"-3"-16"50"0,3 16 19 0,-7-10 6 0,7 10-7 0,0 0-13 0,0 0-9 16,-3-10-14-16,3 10-15 0,0 0-5 0,0 0 16 16,0 0 6-16,3 47 13 0,0-19 11 15,8 1 5-15,-8 9 0 0,0 17-7 0,7 8-2 16,-7-3 2-16,-3 5-27 0,10 3-6 16,7 4-3-16,-14-12-15 0,1 0-3 15,6-5-11-15,-7-1-6 0,7-13-12 0,-10-11-39 16,3-5-32-16,1-5-31 0,2-4-23 15,-9-5-64-15,-4-4-98 0,1-4-66 0,6-3-94 16,-33-21-130-16,-4-11-92 16,-10-22 51-16,1 4-442 0,-1-10-476 0</inkml:trace>
  <inkml:trace contextRef="#ctx0" brushRef="#br0" timeOffset="47221.77">16370 12372 2961 0,'-14'-10'40'0,"4"3"16"0,4-1-2 16,-5 2 5-16,11 6-1 0,-6-8-22 0,6 8-2 15,-7-6-31-15,7 6-55 0,0 0-71 16,0 0-104-16,24-7-166 0,-11 7-63 16,7 0 45-16,3-4-147 0,0 8-59 15</inkml:trace>
  <inkml:trace contextRef="#ctx0" brushRef="#br0" timeOffset="47336.1">17140 12409 1739 0,'0'0'89'0,"0"0"-3"15,0 0-8-15,0 0-8 0,10-7-30 0,-10 7-81 16,6-11-101-16,-3 3-511 0,8 0-149 16</inkml:trace>
  <inkml:trace contextRef="#ctx0" brushRef="#br0" timeOffset="47635.62">17706 11897 1968 0,'13'-21'67'0,"1"10"15"0,-1-4-4 16,-2 2-6-16,-2 2-13 0,4 10-3 0,1-4-7 16,-14 5-1-16,33 5-7 0,-9 4-3 15,-8 8-2-15,1 7-6 0,-1 2-3 0,-2 7 2 16,-4 13 11-16,-4 0 3 0,1-6 0 16,0-4-6-16,-4-1 6 0,1 3 0 15,2-5-3-15,1-1-8 0,3-6-2 0,0-1 2 16,-4-4 8-16,4-3-10 0,-3-3 17 15,3-5 2-15,3-3 0 0,1-4-1 16,-14-3-11-16,30-3-5 0,-11 0 17 0,5-6-19 16,-4-1 5-16,4 0-13 0,-2-5 0 15,2 2-28-15,-4 1-49 0,4 2-52 16,-5-4-56-16,-5 6-59 0,2 0-71 16,-2 3-128-16,-1 0-10 0,0-1-200 0,-13 6-129 15</inkml:trace>
  <inkml:trace contextRef="#ctx0" brushRef="#br0" timeOffset="48989.07">26793 14149 1877 0,'0'0'46'0,"0"0"22"0,0 0 14 0,0 0 0 0,0-12 4 0,0 12-7 0,0 0 5 0,0 0-18 16,0 0-3-16,0 0-9 0,0 0-9 0,0 0-1 16,0 0-7-16,-17 33 7 15,10-23-9-15,1 1-6 0,-1 6-2 0,1-3-2 16,-2-2 4-16,2-1-4 0,0 2 0 16,-8-6-6-16,4 2 7 0,0 0-10 15,-4-2 10-15,5-2 0 0,-4-1-2 0,-1 2 12 16,14-6 3-16,-27 0-1 0,27 0-2 15,-27-10-3-15,14 2-6 0,1-2 8 0,-2-2-5 16,1-4-3-16,6 4-12 0,-3-3 7 16,0-5-3-16,3-2-3 0,0 0 8 15,4 4-11-15,0-6-4 0,3 3 2 0,0 0-1 16,3 2 3-16,-3-2 0 0,3 7-1 16,1-4 1-16,-4 7-7 0,3 0-4 15,-3-3-2-15,4 7 0 0,2-3-4 16,-6 10 0-16,17-9 2 0,-7 6 2 15,-10 3 15-15,36 10-13 0,-12 1 7 0,9 3-3 16,-6 5 10-16,10 6-25 0,-1 8 8 16,4 8 12-16,0-1 3 0,10 14 6 0,-17-11 11 15,-3 4 20-15,0 1 0 0,-3-4 0 16,-7 5 8-16,1-6-8 0,-12-6 3 0,4-5-1 16,-13-7-4-16,3 0 5 15,-3-3-5-15,-13-1-6 0,4-1 7 0,-5-2-13 16,-5-4 3-16,5-2-10 0,-2 1-5 15,-5-1-13-15,1 1-20 0,4-2-36 16,-1-4-26-16,0 2-39 0,0 0-48 0,4-2-48 16,0-6-72-16,0 3-104 0,3-4-166 15,10 0 68-15,0 0-261 0,0 0-230 0</inkml:trace>
  <inkml:trace contextRef="#ctx0" brushRef="#br0" timeOffset="49352.8">25696 14472 2171 0,'-10'-23'14'0,"7"4"18"0,0 1 8 0,6 5 5 0,3 5 5 0,4 1 3 16,7 0 0-16,7 7 3 0,6 6 4 16,22 8 0-16,-5 5 0 0,4 10-5 15,-2 6 7-15,5 9 0 0,-8 9-8 0,-2 3 7 16,-11-2-10-16,0 8 5 0,-9-12-2 16,-11 9-5-16,1-2-6 0,-5 0 10 15,-5-2-15-15,-4 5-10 0,-4-6 16 16,-5 3-13-16,-5-6 12 0,1-9-6 15,-11 4 5-15,-2-13-37 0,2-5-27 0,5-6-42 16,-8-1-47-16,0-2-52 0,-3-6-78 16,-3-1-130-16,0-2-109 0,3-6 46 0,0-1-136 15,-4 0-72-15</inkml:trace>
  <inkml:trace contextRef="#ctx0" brushRef="#br0" timeOffset="49687.1">25046 15024 1689 0,'3'-19'35'0,"0"1"21"0,5 1 11 16,-2 2 3-16,1 0-6 0,-1 2-1 0,8 1-6 16,-1 2-2-16,4 4 0 0,-4 2-2 15,4 4-3-15,-17 0-2 0,30 10-1 16,-14 1 5-16,-2 7 6 0,-4 6-1 0,3 2-2 15,1 2 2-15,-5 5-5 0,-2-1 2 16,-3 3-5-16,2-2 4 0,-9-6 5 0,3 0-12 16,3-2 7-16,-3-4-14 15,4-4 9-15,-4-2-2 0,3-2-1 0,0-1 12 16,-3-2-19-16,0 1 5 0,0-11-4 16,7 12 10-16,-7-12-22 0,13 5 10 15,-13-5-5-15,34-5-8 0,-11 0-29 0,7-2-26 16,7-4-59-16,20-10-69 0,-2-4-118 15,9 4-213-15,13-12 22 0,-1-2 47 0,4-2-136 16,4-4-58-16</inkml:trace>
  <inkml:trace contextRef="#ctx0" brushRef="#br0" timeOffset="50085.66">27749 13597 1847 0,'-20'3'193'0,"4"2"-11"0,-4 2-20 0,3 6 3 0,0 2-34 16,1 10-2-16,-7 12-15 0,2 10-1 0,12 9-11 15,-5 19 2-15,1 11-13 0,19 3-12 16,-2 3 8-16,13 2-4 0,9-1-16 0,-3 0 3 16,14-5-7-16,6-8-1 0,0-3-5 15,4-9-1-15,4-9-12 0,-2-11-4 16,-5-12 6-16,2-10-8 0,1-5-27 15,-10-14-51-15,-1-4-90 0,-2-9-104 0,-1-4-135 16,3-6-169-16,-9-2 38 0,14-10 52 0,-5-1-191 16,-12 1-135-16</inkml:trace>
  <inkml:trace contextRef="#ctx0" brushRef="#br0" timeOffset="51169.06">28537 13984 1812 0,'3'-7'-29'16,"-3"7"27"-16,3-11 17 0,-3 11 14 0,0 0 15 0,0 0 7 0,3-7 7 0,-3 7 3 16,0 0-1-16,0 0-4 0,0 0-8 15,0 0 5-15,0 0 2 0,0 0 1 16,-33 15 1-16,22-5 3 0,-2 3 1 0,-7 5 0 15,-3 0-9-15,-3 4 1 0,-11 7-1 16,0 2-5-16,-3-1 0 0,7-1-13 16,-4-4 6-16,7 0-7 0,0-9-4 0,3 3-7 15,4-6 7-15,7 2-2 0,-5-5-5 16,9 1-1-16,-6-3-11 0,5-2 7 0,0 2 7 16,3-1 21-16,3-3 10 0,7-4 9 15,-17 8-6-15,17-8 9 0,-16 3-3 16,16-3-3-16,0 0-7 0,0 0-1 15,-27-11-1-15,24 3-10 0,-4-9 4 16,7 3-10-16,0-8-13 0,4-6 6 0,6-19 6 16,-1-6-3-16,5-2-14 0,-4 5-6 15,3 0 11-15,1 2-12 0,-5 8 3 0,1 11-10 16,1 1 3-16,-8 6 2 0,3 1-1 16,-2 7 4-16,2-1 3 0,-2 5-14 15,0 5 3-15,-4 5-5 0,0 0 1 0,0 0 2 16,22 34-5-16,-11-3 14 0,2 11-8 15,1 8 9-15,2 5-5 0,-2-2-2 16,5-3 6-16,1 3 4 0,1-3-8 16,-2-6 3-16,-5-6 2 0,-4-8 1 0,-1-3-3 15,5-4 8-15,-4-3-9 0,-1-2-4 16,-1-4-18-16,-2-2-7 0,1-1-28 16,-4-4-26-16,4 0-55 0,-4-1-77 0,-3-6-105 15,0 0-141-15,0 0-71 0,0 0 60 16,0 0-226-16,10-24-184 0</inkml:trace>
  <inkml:trace contextRef="#ctx0" brushRef="#br0" timeOffset="51953.05">27000 15480 2009 0,'-14'-3'-1'0,"14"3"13"0,0 0 8 0,-33 8 11 0,20 2 1 0,2 5-3 0,5 2-1 15,-1 5 5-15,4 2-1 16,0 1-5-16,3 0-3 0,3 1 1 0,10 5 1 0,10 12-2 16,1-10 5-16,3-8-1 15,0-4-2-15,-2-7 0 0,10 0-3 0,1-7 2 16,-3-4-3-16,-3-6-3 0,0-4-1 16,-3 0-2-16,-1-6 0 0,-2 2 1 15,-1-3-1-15,-2 2-12 0,-12-6 5 0,1 4-2 16,-7 4 4-16,0-1-5 0,-6-3-2 15,-7 3-1-15,1-3 2 0,-5 6-3 16,-2-3-1-16,-5 1-1 0,1-2 2 0,-3 2-3 16,3 0 4-16,-3 2-3 0,3 2 3 15,0-1 0-15,-10-1-4 0,3 4-1 16,-9-6 1-16,5 3 6 0,-2-3-1 0,0-1 0 16,3-3-4-16,0-1 3 0,3-3 2 15,0-1 6-15,11-2 2 0,-4-4-2 16,3-2-4-16,7 0 3 0,4 2 1 15,2 0-1-15,4 0-4 0,0 2 0 0,4-2-1 16,-1-1-1-16,0 8-3 0,4 1 0 16,0 2-4-16,6 3 7 0,-3 5-2 15,3 0 3-15,4 7-4 0,-17 0 4 0,40 1-1 16,-14 6 2-16,1 4-3 0,0 7 2 16,-1-4 5-16,4 4-2 0,10 7 2 15,-3-4-2-15,-14-4-2 0,4 3-9 16,0 0-28-16,-4-1-32 0,0 2-33 0,-6 0-57 15,-4-2-52-15,-2 4-76 0,2 4-133 16,-7-2-142-16,-2 0-59 0</inkml:trace>
  <inkml:trace contextRef="#ctx0" brushRef="#br0" timeOffset="52221">26953 16470 1673 0,'-13'11'54'16,"6"3"16"-16,-3-7 16 0,6 1 16 0,4-8 11 0,-9 5 3 0,9-5-9 0,0 0-13 15,0 0 2-15,30-34 0 0,-11 13-4 16,22-15-20-16,2 2 1 0,14-11-12 0,6 2-6 16,3-3 4-16,8 5-4 0,-1-7-11 15,3 5-11-15,2 0-5 0,1 4 0 16,-2 2 2-16,-14 5-11 0,-9 1-6 0,-8 6-9 15,-9 7-29-15,-11 4-21 0,-5 2-26 16,-4 4-25-16,-4-1-34 0,-3 8-16 0,-10 1-39 16,0 0-63-16,0 0-123 0,0 0-291 15,0 0-158-15</inkml:trace>
  <inkml:trace contextRef="#ctx0" brushRef="#br0" timeOffset="52635.98">27779 16390 2056 0,'-12'-16'131'0,"1"4"36"0,1 2 15 0,1 6-4 16,-2-2-9-16,11 6-6 0,-13-5-22 15,13 5-16-15,0 0-10 0,0 0-9 0,0 0-11 16,-17 28 0-16,17-12-16 0,0 5-2 16,7 7-10-16,-3 2-1 0,5 5-2 15,1 10-6-15,4 0-5 0,-1 1-4 0,1-10-5 16,-5-5 3-16,1 2-6 15,1-2-9-15,-2-3 2 0,1-8-1 0,-4 0-2 16,2-8 3-16,-2 2 0 0,1 0-11 16,-4-7-7-16,0 1-21 0,-3-8-33 15,0 0-90-15,0 0-60 0,0 0-78 0,0 0-100 16,0 0-220-16,-13-29 66 0,10 15 57 16,0-4-233-16,0 0-189 0</inkml:trace>
  <inkml:trace contextRef="#ctx0" brushRef="#br0" timeOffset="53102.93">27409 16374 2032 0,'-30'0'5'0,"30"0"25"0,-36 7 9 0,12 2 8 16,4 3-7-16,1 3 3 0,-8 3 0 16,7 7-3-16,7-5-4 0,-1 5-2 15,1 5 0-15,6 0-4 0,1 3 5 0,6 6-9 16,10 9 14-16,3 7-8 16,13 10 2-16,4-3 2 0,7 1 0 0,10-1-4 0,2-5-3 15,16 0 2-15,1-7 1 16,4-7-2-16,3-5-2 0,4-10 7 15,-11-12-12-15,4-5 3 0,-13-8-3 0,-7-3-7 16,14-15 3-16,-1-9 6 0,0-12-3 16,-3-7-2-16,0-4 2 0,-10-6-9 0,-10-4 4 15,-3-3 2-15,-4-2-1 0,-16 4-11 16,-10-5 5-16,-10-8 0 0,-11-15-2 16,-13-4-8-16,-6-3 6 0,-31-14-2 0,1 4-2 15,0 28-2-15,-7 18-1 0,-4 2 2 16,8 14 9-16,-1 22-13 0,1 6 1 15,5 13 10-15,-16 14-6 0,11 4 2 0,-10 14-20 16,16 10-19-16,-7 5-29 0,31-11-34 16,6 7-54-16,6-5-79 0,7-5-152 15,14-5-73-15,3-9-176 0,3-1-127 16</inkml:trace>
  <inkml:trace contextRef="#ctx0" brushRef="#br0" timeOffset="54087.68">14179 15058 1927 0,'-16'16'105'0,"2"-3"28"0,11-3 35 0,-7-2 5 0,7-4-5 0,3-4-5 16,-10 11-18-16,10-11 3 0,0 0-16 0,0 0-8 16,0 0-13-16,0 0-16 0,56-33-14 15,-12 8 2-15,2-3-9 0,11-1-6 16,9-10-26-16,-12 7-58 0,9-3-86 0,-9 8-98 15,-11-4-117-15,-7 12-212 16,-6 6 43-16,-9 6 63 0,-12 0-212 0,2 3-133 16</inkml:trace>
  <inkml:trace contextRef="#ctx0" brushRef="#br0" timeOffset="54223.01">14426 15365 1895 0,'-10'20'43'0,"0"-6"21"0,7-3 16 16,0-5 9-16,3-6 4 0,0 0-9 15,0 0-14-15,0 0-4 0,0 0-7 0,46-31-1 16,-6 4-9-16,0-7-45 0,16-7-74 16,18-5-72-16,-4-7-78 0,4 2-122 15,5-2-298-15,5-3-136 0</inkml:trace>
  <inkml:trace contextRef="#ctx0" brushRef="#br0" timeOffset="54485.79">15853 14434 1970 0,'3'-18'145'0,"-3"10"29"0,0-3 36 16,0 11 26-16,-3-13 4 0,3 13 3 16,0 0-15-16,0 0-17 0,0 0-28 0,0 0-15 15,0 0 19-15,0 0 6 0,0 46 27 16,3-10-9-16,7 14 10 0,-7 8-3 0,0 2-22 16,5 1-9-16,-2-1-21 15,7-3-3-15,1-4-26 0,-7-2-8 0,2-5-17 0,5 1 0 16,2-7-20-16,-5-6-1 15,-5-9-41-15,1-6-55 0,-4-5-48 0,7 3-36 16,-6-9-32-16,-1 6-28 0,0-7-32 16,-3-3-91-16,0-4-92 0,0 0-106 15,0 0-169-15,0 0 8 0,0 0 65 0,0 0-507 16,-30-19-543-16</inkml:trace>
  <inkml:trace contextRef="#ctx0" brushRef="#br0" timeOffset="63386.92">2146 11501 2998 0,'-13'-17'-89'0,"6"5"30"0,-3 5 33 0,3-3 19 0,1 5 3 0,6 5-6 0,-10-5-1 16,10 5 3-16,0 0 0 0,0 0 2 16,0 0 2-16,3 31 3 0,10-10 4 15,4 2 2-15,3 2-2 0,10 6 3 16,4 1 8-16,9-3 1 0,1-8 0 16,-1-9 2-16,20-6 8 0,3-10 7 0,31-17-8 15,16-10 11-15,28-21-3 0,12-16-11 16,7-13 4-16,0-6-6 0,-4-1-2 15,-9 3 7-15,-10 2-1 0,-17 8-1 0,-33 17-10 16,-18 8 1-16,-5 1-7 0,-17 20 4 16,-11-2-5-16,-6 12-2 0,-9 4-21 0,-5 5-28 15,-7 4-16-15,2 6-19 0,-11 0-30 16,0 0-53-16,0 21-83 0,-6-7-135 16,1 4-42-16,-1 2-140 0,-4-1-64 15</inkml:trace>
  <inkml:trace contextRef="#ctx0" brushRef="#br0" timeOffset="68020.57">6280 12222 1967 0,'0'0'61'0,"-4"-10"3"0,4 10-3 0,0 0-11 0,-6-10-2 0,6 10-9 0,0 0 0 0,0 0-4 16,0 0 14-16,19 31 11 0,-12-17-4 16,3 9 11-16,0-2-2 0,-3 15-2 0,10 9 13 15,-4 3-22-15,-3-3 6 0,3-1-13 16,-3-3 6-16,7 0-15 0,-7-2 0 16,0-10-5-16,0 2 11 0,-4-9-17 0,-2-4 1 15,-1-3-4-15,0-1 10 0,1-3 10 16,0 2 30-16,-1-6 23 0,-3-7 9 0,0 0-16 15,0 0-18-15,0 0-1 0,0 0-1 16,0 0-4-16,-21-32-7 0,15 7-13 16,-1-6 5-16,-6-13-8 0,0-2-6 15,-1 0-7-15,1-4 4 0,-1 4-4 16,1-2-3-16,7-2-11 0,-8 0 5 0,1 3-5 16,10 5 1-16,-1 6-1 0,1-2-3 15,0 1-3-15,6-1 6 0,4-12-7 0,2 3 1 16,-2 10 0-16,0 7-12 0,6 1 0 15,-3 10 0-15,4-2-3 0,-1 11 6 16,4 6-11-16,-1 1 3 0,7 6-1 0,4 7 4 16,16 13-13-16,1 7 15 0,-1 4-3 15,4 16 4-15,-4 6 2 0,-3 1-9 16,-3 4 3-16,0 1 3 0,-1-2 6 0,-3 5 0 16,-12-19 1-16,-2 3-2 0,1-9 4 15,-7-11 1-15,1-4 1 0,-7-4 6 16,-1-6 11-16,2-5 47 0,-5-3 29 15,-3-7-9-15,0 0-13 0,0 0-5 0,0 0-7 16,-33-50-11-16,3 10 0 0,-14-10-11 16,1-7-1-16,-8 4-7 0,2 3-4 0,11 10-4 15,-1 5-5-15,6 3-8 0,6 10-9 16,-3 4-9-16,14 8-16 0,-5 5-12 0,4 5-6 16,-2 2 1-16,5 8-9 15,-2 0-1-15,2 9 2 0,1 6-5 0,6 0-2 16,4 0 13-16,-1 4-2 0,1 1 7 15,10 4-1-15,0 2 3 0,-1-9 2 16,4 3 3-16,1-10-3 0,1-1-1 0,1-5 11 16,8-7-6-16,-1-7 16 0,-1-3-8 15,8-9 8-15,0-5 2 0,13-8-3 0,-17-3 2 16,18-8-1-16,-8 3 4 0,0-3-2 16,-3 5-6-16,-7 6 8 0,4 4-6 15,-4 1 8-15,-2 0-2 0,1 5-5 0,-1 2 3 16,2 1-4-16,-7 5 4 0,5 1 0 15,2 1-10-15,1 5 13 0,2 3-9 16,4 2 1-16,3 5 3 0,4 5 7 0,6 5-11 16,0 2 9-16,-2 3-4 0,-11-2 4 15,-3-3 1-15,-5-2-2 0,-4 1 1 16,-2-5 0-16,1 3 1 0,-4-5-1 0,1-2-1 16,-5 0 8-16,2-3 11 0,-5-2-5 15,-6-5 5-15,0 0-2 0,0 0-1 16,0 0 0-16,0 0 1 0,0 0 2 0,-14-40-3 15,5 19-1-15,-1-4-5 0,3 0-4 16,3-7 0-16,-2-2 4 0,3-1-7 0,3 0 4 16,0 2-8-16,6-2 8 0,1 3 2 15,-3 3-8-15,6 0-3 0,-1 7 2 16,2 5 0-16,2 0-7 0,0 9-6 16,4 0 12-16,-1 3-1 0,1 7-2 15,-17-2-2-15,40 18 6 0,-17 0-9 0,1 0 15 16,-5 6-6-16,-2 1 0 0,4 0 3 15,-2-3-6-15,-5-4 4 0,2 1 5 0,-2-3-1 16,-1-7 1-16,-2-3-5 0,2-5 4 16,-13-1 4-16,23-11 2 0,-7-4-8 0,-5-5 2 15,-1-9 0-15,-1-3-3 0,-2-2-6 16,7-15 10-16,-14 13-3 0,3 5 5 16,-3 6-9-16,0 7 3 0,0 2-8 0,0 3-10 15,0 6 5-15,0 7 4 16,0 0 0-16,0 0 0 0,0 0-2 0,0 0 7 15,-3 35-19-15,6-17 25 0,0-1-5 0,4 5 0 16,3 1-5-16,0-2-7 0,0 4-19 16,7 6-10-16,-4-6-24 0,-3 3-20 15,6-6-37-15,-2 6-15 0,-1-3-39 16,-3-3-52-16,-4 1-64 0,2-2-132 0,-2 3-66 16,-3-2 50-16,-6 6-188 0,-6 4-129 15</inkml:trace>
  <inkml:trace contextRef="#ctx0" brushRef="#br0" timeOffset="68271.14">7076 13455 1992 0,'-17'10'161'0,"4"0"-5"0,10-5 11 0,3-5-22 0,0 0-15 0,33-39-5 0,20-12-17 0,27-14 0 15,37-26-14-15,27-2-14 0,13-11-17 16,-1-3 10-16,4 4-11 0,-7 3-2 15,-3 6-1-15,-3 8-10 0,-23 14 4 0,-39 22-3 16,-7 5-9-16,-32 15-3 0,-5 2-1 16,-11 11-1-16,-11 3-15 0,-2 6-6 0,-11 0 13 15,-2 5-30-15,-4 3-48 0,0 0-31 16,0 0-44-16,0 0-34 0,0 0-47 16,-30 18-89-16,20-6-149 0,-1 2-19 15,2 3 48-15,-4 2-167 0,2-1-83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2:38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10150 4329 1907 0,'0'0'79'0,"-34"-14"12"0,34 14 16 0,-20-5 1 0,6 2 6 16,14 3-14-16,-22-3 4 0,22 3-15 15,-21-1-11-15,21 1-6 0,-20 4-11 0,10 4-12 16,-2 5 6-16,-2 4 4 0,1 3-21 16,2 1 0-16,-2 10-7 0,4-3 5 15,5-1-4-15,0 8-6 0,1-7-4 0,6-2 5 16,8 5-3-16,-5-8-11 0,10 4 24 16,5-8-9-16,5-2-9 0,1-9 0 15,13 3 4-15,-7-8 3 0,14-8-8 16,-4-4 1-16,11-2-5 0,-8-3-5 0,4-2 1 15,-16 0 4-15,-4 2 0 0,0 3 1 16,-16-1-15-16,2 2 11 0,-7-2-17 16,-1 3 14-16,-5 1-4 0,0-5-5 0,-3 13-10 15,-6-18-7-15,3 7-4 0,-8 4 1 16,1 0 7-16,-4 0-2 0,-5-1-1 0,-5-4 5 16,-2 3 1-16,-1 1-2 0,-10-5-1 15,1 1 5-15,-18-6 6 0,15 3 2 16,2 2-5-16,-13-4-4 0,4-6 21 0,2 2-9 15,10 3-2-15,4 0 6 16,4-2-1-16,2-3-5 0,1-2-5 0,0 3 5 0,9-6 4 16,1-2 5-16,7 3-6 15,6-1-6-15,3 3-2 0,3-4-3 16,4 4 2-16,1 1 4 0,2 5 4 0,4 5-7 16,-1 6 2-16,-2 2 3 0,5 6-8 15,-19 0 8-15,41 14-2 0,-14 5-4 0,-5 4 1 16,5 9 10-16,0 2-6 0,0 7 9 15,-4-1-14-15,0 3 5 0,7-6-12 16,-7 1-31-16,-2-9-42 0,2-7-56 0,-7-5-75 16,5-6-104-16,-5-3-163 0,4-6 49 15,-3-4-140-15,6-6-76 0</inkml:trace>
  <inkml:trace contextRef="#ctx0" brushRef="#br0" timeOffset="366.59">10879 3940 1779 0,'0'0'112'0,"0"0"-3"0,0 0-10 0,0 0-13 0,0 0-4 0,0 0-7 0,0 0-9 0,0 0-8 0,0 0-6 16,0 0 0-16,0 0-6 0,37 13-1 0,-20-12-9 15,6-1 3-15,1 3-1 16,2-3-14-16,4 3 0 0,-7-3-1 0,4 3 0 15,3-1-2-15,0 0-2 0,-6 2 1 16,3 0-7-16,-8 0-4 0,8 2 2 16,-7 1 4-16,-1 1-7 0,2 5-4 0,-8 2 8 15,4-1 16-15,-11 7 10 0,1 1 9 16,-7 0-2-16,4 3 1 0,-8 0 15 0,-6 8-7 16,4-3 3-16,-8 3-13 0,4-1 3 15,0-2-10-15,-7-3-7 0,11 1 1 16,-4-3 2-16,4-5-3 0,-2 0-19 0,2-5-26 15,-1-4-40-15,4 0-35 0,0-4-46 16,3-1-74-16,0-6-72 0,0 0-147 0,0 0-31 16,16-20-208-16,-5 8-162 15</inkml:trace>
  <inkml:trace contextRef="#ctx0" brushRef="#br0" timeOffset="782.43">12049 3538 1963 0,'3'-13'46'0,"-3"5"35"0,0 8 23 0,-3-15 22 15,3 15 25-15,-6-7-3 0,6 7 2 16,0 0-4-16,0 0-30 0,0 0-15 0,0 0-4 15,-40 30-9-15,26-10-15 0,-13 17 4 16,8 6-2-16,-5 7-16 0,1 4-5 16,7 2-7-16,2 1-5 0,4 1 4 0,13-4-9 15,7 2 5-15,4-9 3 0,5-1-2 16,2-7-11-16,2-10 1 0,1-8-4 0,6-6 3 16,-11-5 3-16,11-6-9 0,-3-5 3 15,0-4-3-15,6-7-3 0,-13-5 3 0,7 1-2 16,-11-8-5-16,1 7-5 15,-10 1 0-15,-1-1-6 0,-6 0 0 0,0 5-16 16,-6 2-6-16,-4 3-13 0,-4 3-11 16,14 4-28-16,-43 8-19 0,13-2-38 15,0 5-30-15,7 0-40 0,2-1-59 0,2-2-93 16,2-1-151-16,14-1 32 0,-4-4-241 16,7-2-197-16</inkml:trace>
  <inkml:trace contextRef="#ctx0" brushRef="#br0" timeOffset="2250.41">1960 3860 2008 0,'-17'-15'-19'0,"4"2"26"0,-1 6 28 0,1-3 17 0,2 5 14 0,2-1 3 15,9 6-6-15,-21-4-10 0,21 4 2 0,-22 7-8 16,8 3-1-16,-2 8-10 0,-1 10-1 16,0 1-2-16,-6 14-3 0,-1 1-2 15,11 6-2-15,0-1 0 0,3 1 3 0,3-8-10 16,7-5 0-16,4-2 5 0,-1 1-3 16,3 1-5-16,1-7-3 0,7 3 0 15,-1-7 2-15,4 2 2 0,6 0 4 16,-3-6 0-16,3-4-7 0,4-1 6 0,-3-6-6 15,-2 1 4-15,2-2-7 0,-4-6-12 16,4-1-28-16,-5-3-42 0,1-3-51 16,-4-1-62-16,2-1-40 0,-6-5-90 0,-1 0-117 15,-1 0-122-15,0-2-55 0</inkml:trace>
  <inkml:trace contextRef="#ctx0" brushRef="#br0" timeOffset="2516.54">2023 4311 1572 0,'0'0'-32'0,"-11"-8"11"15,11 8 17-15,-6-8-1 0,6 8 2 16,0 0 3-16,0 0 2 16,0 0-6-16,0 0 13 0,0 0 9 0,0 0 5 15,0 0 16-15,0 0 3 0,47 16 3 16,-34-6 7-16,1 1 6 0,2 3 6 0,4 0-6 16,-3 1 5-16,0 0-1 0,-1-1 3 15,1 3 0-15,-4-2-5 0,-6 2 0 16,3-3 3-16,-4 5-1 0,-2-1-7 0,-8 3-1 15,4-4-11-15,-6 1 0 0,-4 1-9 16,0 2 1-16,3-6-8 0,-3 5-1 16,0-5-26-16,0 5-26 0,4-5-30 0,-5 0-48 15,5-4-58-15,-1 3-47 16,-3-3-112-16,7 0-309 0,-1-1-128 0</inkml:trace>
  <inkml:trace contextRef="#ctx0" brushRef="#br0" timeOffset="3503.74">11186 5547 1857 0,'-10'-11'27'0,"10"11"13"0,-3-11 4 0,3 11 1 0,3-18 6 0,0 11 7 0,10-7 7 0,1 6 2 0,7-5-1 16,-5 2-1-16,11 2 0 0,-4 0 2 15,7 5-7-15,0 1-11 0,-4 2 6 0,8 2-4 16,-8 5-1-16,4 1-4 16,0 5 3-16,-3 4 9 0,0 4 4 0,-10 5 9 15,-1 0-4-15,-5 5-4 0,-5 3-5 16,1-7-3-16,-4 5-5 0,-3-5 9 16,-3 3 1-16,-7-4-14 0,2-5-6 0,-1-1 3 15,-4-1-2-15,-1 0-9 0,-2-8 0 16,-5 0-8-16,1-3-14 0,1-4-28 0,2-3-41 15,-3 0-32-15,0-3-38 0,3-3-42 16,-6 2-44-16,6-3-46 0,7-7-63 0,0 3-132 16,0-4 46-16,10 0-139 0,3-2-52 15</inkml:trace>
  <inkml:trace contextRef="#ctx0" brushRef="#br0" timeOffset="3751.44">11570 5336 1610 0,'3'-7'39'16,"-3"0"29"-16,0 7 6 0,0 0 10 15,0 0-4-15,0-11-3 0,0 11-10 16,0 0-7-16,0 0 0 0,0 0 10 0,0 0 2 16,3 31 8-16,0-12 4 0,-3 2-1 15,4 4 0-15,2 3 0 0,-3 4 5 0,5 1-15 16,-2-1-10-16,4 1 6 0,4-3-14 16,-4-5-4-16,2 2-1 0,-1-7 4 15,2-2-17-15,4 0 4 0,-4-6 4 16,1 1-5-16,5-6-11 0,2 0-5 15,-5-4-18-15,4-3-19 0,4-5-51 0,-1-3-51 16,0-2-48-16,-3-5-61 0,4 3-48 16,-11-1-112-16,7 1-48 0,-7-4-191 0,4 7-122 15</inkml:trace>
  <inkml:trace contextRef="#ctx0" brushRef="#br0" timeOffset="6500.57">12643 5220 1869 0,'-7'5'71'0,"-6"-1"18"0,13-4 18 0,-14 6 6 0,14-6-1 16,0 0 5-16,0 0-4 0,-13 5-7 15,13-5-5-15,0 0-7 0,0 0-16 0,0 0 0 16,0 0-7-16,0 0-9 0,0 0-4 16,0 0 2-16,0 0 1 0,0 0-12 0,24-29-3 15,-5 13 3-15,8-4-8 0,9-8 4 16,-6 6-7-16,11-3 1 0,-8 3-19 15,7-2-12-15,-13 6-57 0,-4 7-60 0,-3 1-57 16,-3-1-53-16,-4 7-61 0,1 1-103 16,-8 3-81-16,-6 0 48 0,17 7-132 0,-17 0-49 15</inkml:trace>
  <inkml:trace contextRef="#ctx0" brushRef="#br0" timeOffset="6682.66">12743 5340 1630 0,'-11'10'64'16,"5"-3"31"-16,-1-3 14 0,7-4 0 15,-6 9 6-15,6-9-7 0,0 0-3 16,0 0-12-16,0 0-7 0,0 0-11 0,0 0-10 16,0 0-7-16,0 0-2 0,0 0-5 15,0 0-12-15,63-23-3 0,-36 8-1 0,6 0-22 16,10-12-48-16,-9 9-61 16,-8-1-67-16,11-14-64 0,-4 5-117 0,-3 3-68 15,-3 5-155-15,6-7-67 0</inkml:trace>
  <inkml:trace contextRef="#ctx0" brushRef="#br0" timeOffset="7633.78">13716 4535 1637 0,'0'0'9'0,"0"-15"31"0,3 6 14 15,-3 9 15-15,-3-16 17 0,3 16 10 0,-10-13 12 0,10 13-1 0,-3-12 6 16,3 12 0-16,-10-9 1 0,10 9-24 16,-14-4-6-16,14 4-9 0,0 0-14 0,-23 18 2 15,10-3-4-15,3 5-12 0,-7 5-8 16,4 7 0-16,-1 11-1 0,1 4 2 0,4 0-8 15,4-6-6-15,2-4 4 0,6-2-11 16,5 2 7-16,-2-1-4 0,7 6-2 16,4-9 11-16,-4-8-6 0,4-5 9 0,3-2-9 15,0-6 11-15,0-5-11 0,3-4 1 16,1-6 9-16,2-4-6 0,4-8 5 0,-6 1-7 16,-11-5-15-16,4 2 1 15,-4-4 11-15,-10-1-8 0,-3 5 13 0,-3-1-8 16,3 3-13-16,-10 0 3 0,1 2-9 15,-5 4 0-15,-7 0-10 0,5 8-19 16,-4 1-24-16,-3 0-30 0,3 5-28 0,3-3-24 16,-3 3-47-16,3-2-76 0,4 1-96 15,3-1-112-15,0 0 37 0,10-3-163 0,-6 5-89 16</inkml:trace>
  <inkml:trace contextRef="#ctx0" brushRef="#br0" timeOffset="8150.56">10879 5635 1741 0,'-13'-20'44'0,"-1"2"31"0,5 3 19 0,-1 0 20 0,-1 5 11 0,2-2-5 16,5 3 3-16,-2 1-10 0,3 2-3 15,3 6-23-15,0 0-9 0,0 0-13 0,0 0-14 16,0 0 12-16,-3 32-10 16,9-7 3-16,10 21 8 0,8 4 5 0,-1 0-5 15,11 15 9-15,-1-2-20 0,-3-5 1 16,-3-8-6-16,-1 0 6 0,-3-1-25 0,4-5 17 15,0-1-7-15,-4-5 13 0,1-1 0 16,-8-9 3-16,-2-9-13 0,-1-2-17 16,4-6-5-16,-11-4-27 0,1-4-71 0,-7-3-96 15,0 0-85-15,0-21-108 0,-7-4-157 16,1-7 60-16,-15-19-243 0,12-10-200 0</inkml:trace>
  <inkml:trace contextRef="#ctx0" brushRef="#br0" timeOffset="8700.2">10806 5404 2009 0,'-9'-7'-31'0,"-2"0"22"15,8 2-4-15,-4-1 6 0,7 6 8 0,-6-7 6 16,6 7-6-16,6-11 1 0,1 4-1 16,10-7 2-16,23-11 3 0,6-8-4 0,21-9-3 15,9-6 7-15,5-4 1 0,1-3-7 16,35-13 2-16,0 1 1 15,10-1 2-15,2 3-2 0,5-2 0 0,-4 2 2 0,-3 2-5 16,-24 13 0-16,-10 3 4 0,30-11-1 16,-22 11-3-16,-1 2 4 0,3-2-3 15,-7 1-1-15,2 4 2 0,-2-3 0 16,-2 4-2-16,2 4 0 0,-6-2-1 0,4 3 2 16,-4 4-3-16,-8 1 4 0,-1 6-2 15,-15 11 0-15,-6 2 0 0,-9 4 1 16,-5 3-2-16,-10 5 5 0,8 5 2 0,13 7 8 15,-8 2 13-15,2 7 7 0,-5 7 14 16,1 5 7-16,-7 4 12 0,10 13 1 0,-7 5 12 16,-2 0 3-16,-1 5 4 0,-7-3-6 15,0 5 15-15,4 4-2 0,-4-1-2 16,0-3-4-16,0 8 6 0,-6-2 12 0,0 1-8 16,-4-1-2-16,11-4-11 15,-17-8 5-15,2-1-2 0,-5 1-20 0,2-5 8 16,1-1-7-16,-7 3-5 0,-4 0-4 15,-6-10-2-15,-9 8-2 0,-4 2-9 0,-4 0-9 16,-20 7 6-16,-10-2-3 0,-10-1-1 16,-16-2-1-16,-17-5-15 0,-36 10-7 0,-14-3-26 15,-10-7-15-15,-6 3-16 0,-5-3-27 16,1-3-3-16,0-7-10 0,37-12-17 16,6 0-25-16,0-6-29 0,14-5-47 15,3-5-72-15,20-1-131 0,7-9-103 16,16-2 66-16,14-2-233 0,6-2-166 0</inkml:trace>
  <inkml:trace contextRef="#ctx0" brushRef="#br0" timeOffset="10316.78">1696 5982 1893 0,'-16'-3'-63'0,"16"3"36"0,-27-4 2 0,27 4 16 0,-23 3 7 0,23-3 0 0,-30 1 1 16,12 2 17-16,18-3 0 15,-25 4 4-15,7 5 2 0,1-1-1 0,-5 0 4 16,5 6 1-16,-7 1-3 0,2 2 3 16,-2 8 1-16,-3 8-3 0,0 2 4 15,1 1-3-15,-1 6-1 0,7 2 2 0,0-1-3 16,7 2 0-16,2 2 1 0,5-7-1 15,-4 7-4-15,1-6 2 0,9-7 5 16,-11 1-4-16,8 1 3 0,0 2 0 0,-1-5-5 16,4 3-1-16,0-1-3 0,4 0 2 15,-8 1-1-15,8-10 1 0,-1 2-4 16,-3 0-1-16,3-3-2 0,-3 0-1 0,11 0 3 16,-8-3-4-16,0 3 0 15,4 0-4-15,-1 0 2 0,0-3 0 0,2 3 5 16,-2-1-6-16,-2-2 2 0,5 0-2 15,-6-2-1-15,5-2 5 0,-2 0-1 0,-2-2-8 16,2 1 8-16,1 1-5 0,0-5 4 16,-1 2-7-16,4 0 4 0,-3-2 6 15,3 2-6-15,0-5 1 0,-4-1-3 0,4 4-2 16,4-3 5-16,-4-2-3 0,0 2 2 16,3-1-1-16,0 0 3 0,1-2 1 15,2 0-2-15,-2 1-6 0,-1-1 6 0,1 1-4 16,5-4 2-16,-5 5 1 15,2-8 2-15,-2 6-5 0,2-1 3 0,1 2-1 0,-4-5 1 16,1 1 0-16,-1-1 1 16,1 2-1-16,-14-5 1 0,22 7-4 0,-22-7 1 15,18 6 2-15,-5-5-4 0,-13-1 1 16,0 0 0-16,20 3-8 0,-20-3-17 16,0 0-22-16,16 3-31 0,-16-3-47 0,0 0-67 15,0 0-48-15,4-10-97 0,-4 10-257 16,0 0-92-16</inkml:trace>
  <inkml:trace contextRef="#ctx0" brushRef="#br0" timeOffset="10599.95">1653 7425 1692 0,'0'0'-40'0,"0"0"7"0,-11-8 1 0,11 8 9 0,0 0-3 0,0 0 2 15,0 0 6-15,0 0 21 0,0 0 19 16,0 0 15-16,0 0 10 0,0 0 7 15,44 25 8-15,-31-14 5 0,8-3 0 0,-2 9 4 16,-2-5 0-16,3 2 0 0,7 10 1 16,-7-2 1-16,0 3 0 0,-4 0 0 0,1 3-7 15,-4 1 2-15,-2-4-15 0,-5 4-5 16,1 0 0-16,-4-4-5 0,-3 0-5 16,0-4-1-16,0 0-6 0,0-3-3 15,-7 1 2-15,4-3-9 0,-6-1-27 16,-2-5-30-16,4-1-24 0,-2 0-43 0,-2-2-37 15,11-7-54-15,-19 8-70 0,8-7-132 16,11-1-173-16,-13 8-69 0</inkml:trace>
  <inkml:trace contextRef="#ctx0" brushRef="#br0" timeOffset="11467.38">12163 8101 1796 0,'-13'-16'153'0,"2"0"24"0,-2 4 5 0,7 2-2 0,2-1-12 0,-3 7-22 0,7 4-5 0,-6-7-17 0,6 7-13 16,0 0-17-16,0 0-5 16,0 0-4-16,0 0-16 0,23 35-5 0,-10-9-2 15,11 13-8-15,-4 1 2 0,3 2-4 16,-6 1-5-16,-1 0-4 0,8-1-4 0,-7-1-4 16,-4-5 2-16,-7-5-14 0,5-6-45 15,-5-6-35-15,-3 4-33 0,4-8-22 0,-7-5-53 16,0-5-62-16,0-5-48 0,0 0-87 15,-24-22-118-15,8-9 42 0,-4-13-174 16,-3-6-111-16</inkml:trace>
  <inkml:trace contextRef="#ctx0" brushRef="#br0" timeOffset="11984.83">12003 7875 1752 0,'-17'-18'-27'0,"7"4"13"16,1 3 4-16,-2 1-5 0,4 3 2 0,4-1 3 15,0 4-7-15,3 4 5 0,0 0 3 16,0 0 0-16,0 0 1 0,19-3 2 15,-19 3 0-15,38 7 4 0,-22-3-11 0,11 3 8 16,3 0-1-16,0-2 2 0,-7-3-1 16,4 1 2-16,-1-6-2 0,4 1 8 0,-3-3 2 15,0-9-1-15,-4 3-4 16,7-7-1-16,-6-3 7 0,-2-4-8 0,-1 0 3 0,-1-1-6 16,-7-2 9-16,1-1-6 15,-8 1 5-15,1 3-9 0,-4 4 62 0,0-1 9 16,0 7 10-16,5 1 2 0,-8 1-4 15,0 2-5-15,0 7-3 0,0 4-11 16,0 0 5-16,0 0-2 0,0 0 9 0,13 36 4 16,-7-12 3-16,5 8-2 0,2 12 7 15,4 6-6-15,-1 4 3 0,14 13-5 0,-3 4 18 16,3-5-7-16,3 9-2 0,0-1-7 16,7 1 1-16,-7 0-1 0,8-6-4 15,-1 4-3-15,-7-1-4 0,-6 1-6 0,-7-18-1 16,-4 3-17-16,-6-8 10 0,1-3 1 15,-8-11-8-15,-3-2 3 0,-7-9 2 0,-3 0-5 16,0-5-8-16,-3-3-9 16,-1-4 5-16,-5-4 1 0,2-3-8 0,-7 1 6 15,5-9-1-15,19 2-1 0,-38-8-11 16,16-4 8-16,8-5-3 0,-2-1-6 0,2-7-6 16,1-7 5-16,10-1 2 0,3-2-15 15,0-5-7-15,3-10-24 0,13-3-33 0,-2 3-34 16,13 0-31-16,-5 3-33 0,8 2-38 15,-3 5-26-15,0 0-32 0,3 5-49 16,-3 10-104-16,-4 5-25 0,4 1-184 0,-4 2-119 16</inkml:trace>
  <inkml:trace contextRef="#ctx0" brushRef="#br0" timeOffset="12316.48">13583 7344 2007 0,'-16'-12'202'0,"5"5"-4"0,1-1-19 0,10 8-21 0,-20 2-4 0,20-2-23 16,-16 25-9-16,2-2-12 0,1 21-9 0,13 12-21 15,3 9 8-15,7 22-6 0,4 9-15 16,13 4 6-16,-2-4-5 0,19 28-7 0,13-15-9 16,-4-23 0-16,10-9-5 0,0-8-4 15,8-8-1-15,-4-11-3 0,-4-2 2 0,-3-8-12 16,-10-15-29-16,-16-7-39 0,-9-14-76 16,-1-1-112-16,-7-10-124 0,-4-6-191 15,-7-5 41-15,2-4 63 0,-8-6-247 0,0-2-179 16</inkml:trace>
  <inkml:trace contextRef="#ctx0" brushRef="#br0" timeOffset="14683.93">15273 7715 1954 0,'0'-8'-35'0,"0"8"32"15,-7-10 22-15,7 10 17 0,-3-11 10 0,3 11 10 0,0 0 11 0,-4-11 4 16,4 11-5-16,0 0 5 0,-10-10-1 15,10 10-4-15,0 0-3 0,-19 3-12 0,19-3 4 16,-41 10-10-16,18-2-7 0,-14 6-5 16,4 1-2-16,-21 10-3 0,8-4 1 0,3 4-3 15,9-4-6-15,-9 4 3 0,13-7 1 16,3 0-2-16,0-4-1 0,8-2-13 0,2 1 4 16,1-5-1-16,2 2-3 0,-2-3-3 15,2-3-1-15,4 3 6 0,1 0 4 16,-2-2-3-16,11-5 8 0,-13 6 1 0,13-6 18 15,-14 7 6-15,14-7 23 0,-13 7-6 16,13-7 0-16,0 0 9 0,0 0-13 0,0 0 3 16,0 0-2-16,-27-7-10 15,21-4-4-15,0-2-5 0,-2 1-4 0,-2-2 4 16,7-4-3-16,-3-4-10 0,3-3-1 16,-5-3 1-16,8 0-3 0,-3-4-6 0,3-3-6 15,0 5 2-15,0-9-2 0,0 10 3 16,3 1-1-16,-3 2-5 0,0 2-3 15,0 5 5-15,0-1 0 0,0 8-9 0,4-5 7 16,-4 9-8-16,0-3-3 0,0 11 1 16,10-13-7-16,-10 13 12 0,0 0-5 0,24 3-6 15,-24-3 4-15,25 18 8 0,-11-3-1 16,10 6-8-16,-8 8 13 0,8 6-8 16,2 8 12-16,-2-1 7 0,-5 8 2 15,8 0-1-15,-3 1 2 0,-8-1 5 0,-2 0-9 16,5-1 1-16,5-4 7 0,-11-10-4 15,0-7-1-15,1-2-5 0,-4-2 0 16,0-7 4-16,-4-2 0 0,5-5-1 0,-8 2-2 16,0-2-2-16,-3-10-1 0,10 11-1 15,-10-4-5-15,0-7-10 0,0 0-40 16,0 0-53-16,20 0-55 0,-20 0-51 0,13-15-67 16,-2 5-56-16,-2-8-112 0,9 4-70 0,1-3 50 15,-2 2-219-15,7-2-169 0</inkml:trace>
  <inkml:trace contextRef="#ctx0" brushRef="#br0" timeOffset="15550.51">15872 7250 1947 0,'-19'-6'-6'0,"2"4"27"0,7 0 23 0,10 2 16 0,-23 0 16 0,23 0 11 16,-16-4 7-16,16 4 10 0,0 0 0 15,-24-1 10-15,24 1 3 0,0 0-9 16,-24 0 5-16,24 0-4 0,0 0-8 0,-16-3-1 16,16 3-4-16,0 0-11 15,0 0 3-15,0 0-16 0,-20 0-7 0,20 0 7 0,0 0-6 16,0 0-11-16,0 0-7 15,0 0-2-15,0 0 5 0,-20 3-13 0,20-3-1 16,0 0-2-16,0 0-12 0,0 0-3 16,0 0-4-16,0 0 2 0,0 0-6 15,0 0 4-15,0 0-5 0,0 0-1 0,0 0 6 16,0 0-8-16,44 18 2 0,-22-17 2 16,19-1-8-16,5 0 10 0,1 0-5 0,10-1-6 15,-8 1 6-15,21-3 0 0,1-5-6 16,-5 2-1-16,-12 2 6 0,-11 1-7 0,-4-1 11 15,-1-2-3-15,-9 2-3 16,-2-1 0-16,-4 2-2 0,-6 3 1 0,3-3-5 16,-20 3 2-16,23 0-2 0,-23 0-8 15,18 11 8-15,-12-1-3 0,-6 1 7 16,0 10-9-16,-6 1 1 0,-2 9 4 0,-5 1 1 16,-4 12 1-16,-6 5 4 0,3 1-2 15,-7 0-1-15,4 0-2 0,-3-3 0 0,-1 3 7 16,-3-7-1-16,3-3 4 0,10-11-3 15,1-5 2-15,10-6-2 0,-5-4 3 16,5-3-1-16,-1 3-10 0,4-7 3 0,-5 1 3 16,8-8-10-16,-3 10-16 0,3-10-27 15,0 0-44-15,0 0-56 0,0 0-50 16,33-22-55-16,-12 5-51 0,-1-4-86 16,-1-1-125-16,22-11 57 0,-8 1-253 0,4-6-204 15</inkml:trace>
  <inkml:trace contextRef="#ctx0" brushRef="#br0" timeOffset="15887.47">17063 6610 2146 0,'-13'-16'84'0,"2"7"21"0,-2 2 1 0,10 1-8 0,3 6-8 15,0 0-4-15,-33 20-4 0,16-2-12 16,1 7 0-16,5 7 1 0,-2 20 0 0,-1 1-15 15,4 10 0-15,10 2 8 0,4 4-4 16,2 9 0-16,11-6-15 0,4-1 2 0,-5-17-1 16,4-8-7-16,10-4-1 0,0-7-3 15,-11-10 0-15,5-6-14 0,-4-5 12 0,4-10 8 16,-8-4-15-16,4-4 0 0,0-6 14 16,0-5-23-16,-7-6 13 0,1 2-6 15,-11-6-8-15,0 0 4 0,-3 0-3 0,-3 1-12 16,-3 3 15-16,-5 3-13 0,5 3 3 15,-7 2-18-15,-1 4 4 0,4 6-12 0,-6 0-28 16,-1 9-24-16,-3 1-25 0,3 4-32 16,-3 1-25-16,7-2-50 0,-4-3-56 15,11 1-68-15,-1 2-157 0,4-7 46 16,3-3-181-16,0 0-113 0</inkml:trace>
  <inkml:trace contextRef="#ctx0" brushRef="#br0" timeOffset="16117.11">17596 6329 1783 0,'10'-4'9'0,"7"4"40"15,-17 0 22-15,44 17 11 0,-14 1 12 16,12 12 2-16,12 16 12 0,3 8 3 16,-8 10-13-16,5 4 4 0,-8 4-8 15,-2 9-2-15,-8 1-14 0,-9 3 2 0,-14 5-16 16,-2 3-4-16,-11-1-1 0,-14 1-8 15,-2-3-12-15,-11-8-36 0,-13-7-51 0,-7-4-56 16,-10-13-73-16,-3-4-103 0,0-12-168 16,8-17 29-16,-5-2-175 0,3-6-95 15</inkml:trace>
  <inkml:trace contextRef="#ctx0" brushRef="#br0" timeOffset="17519.46">1603 8111 1670 0,'-24'-6'-56'0,"24"6"32"0,-13-5 8 0,13 5 17 0,-20 0 2 0,20 0 6 0,-24 1 6 16,24-1 5-16,-30 10 0 0,14-2 8 16,-4 8 4-16,-3 0-2 0,-11 18 2 15,1 0 8-15,6 7-2 0,1 0 0 16,-1 9-5-16,-6 14-3 0,16-11 3 0,1 4-4 16,-4 11-2-16,2-11 0 0,12 3-5 15,0-2 1-15,2-1-1 0,4 3-1 0,7-2 0 16,-1-1-1-16,5 3-1 0,2-2 1 15,7-8 1-15,-4 7 0 0,5-2-1 16,2-3-3-16,10 9 3 0,-6-19-3 16,3-1 1-16,3 1 0 0,1-9 1 15,-1 1-2-15,-3-12 1 0,-3-4-3 0,16 4 8 16,-10-4-4-16,-3-7 0 0,-3-2 2 16,-4-1-5-16,1 0 2 0,-1-2 4 15,-3-3 2-15,0-1-3 0,3 1-1 0,-3-3 6 16,-20 0-8-16,40 0-1 0,-23 0-1 15,-1-5 4-15,4 5-4 0,-20 0-1 0,34-3-1 16,-17-3-1-16,-4 6-8 0,-13 0-8 16,30-1-31-16,-30 1-31 0,20-3-57 15,-20 3-56-15,16-4-55 0,-9 4-153 16,-7 0-223-16,10-8-108 0</inkml:trace>
  <inkml:trace contextRef="#ctx0" brushRef="#br0" timeOffset="17852.66">1930 9485 1819 0,'0'0'54'0,"-24"0"15"0,24 0-4 15,-17 0 1-15,17 0-6 0,0 0-6 0,-19-5-6 16,19 5-5-16,0 0-3 0,0 0-1 16,0 0-9-16,0 0-1 0,0 0 1 15,0 0-3-15,73 5-2 0,-50 3 5 0,4-4-1 16,0 4-2-16,3 5 5 15,3 1-10-15,-7 4 1 0,1 0 7 0,-4 1 2 16,1 4 4-16,-8 4 3 0,1 4-2 16,-4-2-5-16,-2 0 1 0,-8 10 7 0,0-4-6 15,-3 0-5-15,-6-2-4 0,3-7 1 16,-8 6 2-16,4-1-15 0,-2-4 6 16,-5-2 4-16,4-4-15 0,0-1-4 0,-3-2-16 15,0-2-24-15,6 1-14 0,0 0-18 16,-3-3-26-16,4-2-27 0,-1 1-40 15,0-2-59-15,0-3-78 0,4 0-137 0,3-8-128 16,0 13-64-16</inkml:trace>
  <inkml:trace contextRef="#ctx0" brushRef="#br0" timeOffset="19984.52">14732 10694 1747 0,'-19'-12'100'0,"2"6"11"0,7-1-3 0,4 6-6 0,-5-2-12 16,11 3-5-16,-13-6-16 0,13 6-1 0,0 0-16 0,0 0-3 15,-6 16-4-15,6-9 0 0,3 5-9 16,0 3-2-16,4 2 1 0,-1 7-8 0,8 2-2 16,2 5 4-16,-2-4-10 15,13 8 9-15,-8-7-3 0,5-6-2 0,-7 2-8 16,6-5 2-16,3 1 1 0,-2-8 0 15,-4-1 8-15,6-7-14 0,1-1 4 16,-7-6 5-16,7 1-10 0,-8-4 10 0,8-2-5 16,-3-3 1-16,-4-2 1 0,7-5-8 15,-11 1 1-15,1-2-6 0,-4-2 2 0,4-4-3 16,-7 6 2-16,-4-5 7 0,5 5-10 16,-8-4 5-16,0 8 14 0,4-3 9 15,-4 4 12-15,0 3 13 0,-3 0-2 16,7 1-5-16,-3-1 6 0,-4 7-5 0,0 4-11 15,0-14-14-15,0 14 8 0,0 0-21 16,0 0 3-16,0 0 6 0,0 0-10 0,26 25 2 16,-16-7 2-16,7 13 5 0,3 3 6 15,0 12-2-15,3 0-7 0,0 4 11 16,7 17 2-16,-3-3-6 0,-3-12 0 0,-5 4-1 16,5-3 2-16,-7-2 3 0,-4 5-10 15,-4-9 4-15,-1 0 9 0,-2-7-7 0,1-6 5 16,-10-9 6-16,-1 0 16 0,1-3 10 15,-8 0 0-15,2-1-1 0,-4-4 2 16,-4-5-6-16,4 1-3 0,-11-4-3 0,7 0-1 16,-2-5-3-16,-2 0 2 0,1 3-8 15,4-7-4-15,-8 0-2 0,4-7-5 16,4 3 2-16,-1 0-6 0,-6-6-3 16,3-5-1-16,7-3-4 0,-1-6-2 0,-2-1-15 15,8-4-13-15,5 2-14 0,3-9-29 16,0 2-30-16,11-4-42 0,-1-12-53 0,3 3-48 15,7 0-64-15,0-2-67 0,3 6-128 16,7 1-49-16,0 9 68 0,0 0-285 0,0-1-245 16</inkml:trace>
  <inkml:trace contextRef="#ctx0" brushRef="#br0" timeOffset="20202.34">16079 10815 2262 0,'0'0'79'0,"0"7"45"0,0-7 12 0,0 0 7 0,0 0 7 0,0 0-13 0,0 0-14 0,0 0-13 16,0 0-6-16,0 0-9 0,0 0-16 0,37-29-9 15,-20 12-3-15,2 3-11 0,8-4-5 16,-3-1-7-16,-1 3 1 0,4 1-28 16,-8 3-33-16,2-1-64 0,-4 6-61 0,-1 2-48 15,-2-1-60-15,-8 2-84 16,4 1-159-16,-10 3 41 0,0 0-209 0,0 0-157 15</inkml:trace>
  <inkml:trace contextRef="#ctx0" brushRef="#br0" timeOffset="20384.61">16163 10972 1927 0,'-20'22'20'0,"7"-7"13"16,2-5 16-16,1-3 4 0,7 1 6 0,3-8-2 16,0 0-2-16,0 0-7 0,0 0-5 15,40-22-4-15,-17 3-4 0,17-17-2 0,4 4-4 16,-1 1 1-16,4-4-1 0,-7 6-10 15,-4 0 3-15,-6 10-8 0,0 2-6 0,-9 3-22 16,-2 3-25-16,-5 3-31 16,2 1-29-16,-5 0-35 0,-5-2-45 0,4 9-77 15,-10 0-360-15,6-8-115 0</inkml:trace>
  <inkml:trace contextRef="#ctx0" brushRef="#br0" timeOffset="22985.46">18149 10101 1845 0,'0'0'60'0,"-3"-14"17"0,3 14 15 0,-13-11 6 0,13 11 8 0,-14-8-6 15,1 5-7-15,13 3-11 0,-17 0-8 16,17 0-6-16,-43 10-5 0,16 5 5 0,-19 7-8 16,-1 9-13-16,-16 8 1 0,-4 4-1 15,4 1-10-15,3 2-7 0,6-2-1 0,8-9 3 16,-1 3-10-16,4-5 2 15,-1-1 0-15,1-3 0 0,13-5 1 0,10-6-7 16,1-6-1-16,5-2 11 0,4 0-4 16,-4-3 17-16,8 1 10 0,6-8 7 0,-13 10 7 15,2-9 7-15,11-1-2 0,0 0-13 16,0 0-3-16,-23-19-12 0,16 5 3 16,7-10-8-16,-3-11-3 0,6-15-7 0,-3-8 1 15,4-6-1-15,6-16-6 0,-4 3 0 16,1 15-5-16,0 1-5 0,6 5 5 0,-3 10 0 15,-7 10 3-15,0 10 2 0,-3 5-7 16,8 4-1-16,-5 5-9 0,-3 9 5 16,0 3-16-16,0 0 9 0,0 0 1 15,33 44 5-15,-6-2 2 0,3 22 1 0,0 5 2 16,3 6 9-16,4 0-6 0,-4 0 6 16,4-2-6-16,-1-4 2 0,-2-5-8 15,3-4 9-15,-7-16-2 0,-3-4 4 0,-8-9-3 16,-5-9-20-16,2-4-10 0,-10-5 5 15,2-5-58-15,-8-2-83 0,0-6-66 0,0 0-85 16,-33-6-125-16,-2-5-117 0,-11-11 57 16,-11-6-290-16,-9-12-262 0</inkml:trace>
  <inkml:trace contextRef="#ctx0" brushRef="#br0" timeOffset="23451.43">14123 10819 2229 0,'-17'-22'-6'0,"0"7"31"0,1 2 28 0,3 1 19 16,2 2 19-16,2 3 5 0,-1 1-8 0,10 6-8 15,-14-4-21-15,14 4-8 0,0 0-2 16,0 39 1-16,10 10 1 0,7 23 5 0,13 7 5 15,0 17 1-15,13 26-3 16,7 6 9-16,-7 0-14 0,1-6-7 0,-7-25 11 16,-4-1-13-16,-6-4-3 0,6-8-5 15,-10-3 2-15,1-6 3 0,5-10-7 0,-15-18-13 16,2-4 8-16,-2-13-27 0,-1-5-30 16,-6-9-26-16,3-5-47 0,-4-8-108 15,-6-3-111-15,0 0-179 0,-3-39 37 0,0 6 49 16,-14-28-156-16,-6-20-70 0</inkml:trace>
  <inkml:trace contextRef="#ctx0" brushRef="#br0" timeOffset="23971.18">14083 10751 1640 0,'-23'-25'-6'0,"-1"6"16"15,10 2 11-15,5-4 2 0,2 9-6 16,4-5-2-16,6-1 0 0,10-10 10 0,21-9-12 15,16-11-1-15,16-4-2 0,18-5 0 16,33-18-4-16,19-7 1 0,24-4 6 0,17-12-7 16,16-4 1-16,67-29-1 0,3 2-1 15,1 7-2-15,-61 32 2 0,1 6-4 16,-8 8 2-16,-5 8 2 0,-15 11 0 0,-20 7-3 16,-3 5-1-16,-36 15 4 15,0 2 0-15,-3 6-4 0,-8-2 1 0,-3 8 6 16,-2-1-11-16,-8 4 0 0,-13 2 5 15,0 10-2-15,-4 1-1 0,1 7 8 0,-4 8 25 16,-6 5 3-16,13 13 8 0,-4 4 12 16,-5 8 7-16,-8 5 6 0,-6 7-1 0,-7 4-1 15,3 6 5-15,-10-2 2 0,1 3-4 16,-1 4 9-16,-10-2-12 0,0 5 13 16,8 5-2-16,-1-1 0 0,-4 3-5 0,-6 10-1 15,4-9 5-15,-8 9 5 0,1-1-1 16,-10 0 10-16,-7 2-3 0,-10-4-10 0,-10 4 0 15,-7 1 4-15,0-1-11 0,-16 2-3 16,-10-2 0-16,-24 16-11 0,-2 0-11 16,-15-5 1-16,-16-4 2 0,-10 0-6 15,-23-4 2-15,-17-6-17 0,-21-8-2 0,-5-10 6 16,-11-8-13-16,-13-10-1 0,7-7-5 16,-1-4 0-16,11-5-17 0,13-5-15 15,7 6-5-15,29-10-24 0,14-1-43 0,7 1-26 16,9 2-28-16,14 2-40 0,11-5-67 15,19-9-80-15,6 4-172 0,18-8 34 0,9-10 64 16,7 0-182-16,7-5-88 0</inkml:trace>
  <inkml:trace contextRef="#ctx0" brushRef="#br0" timeOffset="28117.59">12949 15124 1698 0,'-13'-16'13'0,"0"3"14"0,-1-2 20 0,1 5 19 0,3-1 18 0,-3 1 13 15,3 2 7-15,-1 4 3 0,2 0-8 16,9 4-10-16,-27-6-9 0,14 6 0 0,13 0-15 16,-33 10-8-16,9 2-2 15,4 5-10-15,-10 19 1 0,3 3 0 0,8 7-9 16,-2 1 1-16,5 9 0 0,9 3 5 16,4 4-4-16,-1 5-5 0,8-3-9 0,2 14 0 15,11-5-3-15,0-20 5 0,9 10-1 16,4-13 9-16,3-8-3 0,-6-5 2 15,11-9-2-15,-5-8-10 0,-3-7 4 0,-4-6 7 16,-3-4-4-16,7-5-8 0,0-7-4 16,-3-2-1-16,0-8 10 0,-8-2 3 15,2-2-12-15,-15 1-1 0,5-1 2 0,-8-3-1 16,-6 3 2-16,-8-2 1 0,-5 8-6 16,2-1 10-16,-8 0 0 0,-2 9-9 15,-6 0-8-15,3 5 0 0,4 3 1 16,0 0 6-16,-4 4-19 0,4 4-35 0,-1 3-17 15,8-1-28-15,-1 0-30 0,7 0-37 16,-1-1-44-16,5-2-70 0,6 2-114 0,0-9-94 16,6 9 59-16,-6-9-145 0,24 6-62 15</inkml:trace>
  <inkml:trace contextRef="#ctx0" brushRef="#br0" timeOffset="28471.89">14063 15602 1690 0,'-14'8'68'0,"14"-8"24"0,-9 6 8 0,9-6-7 0,0 0 1 0,-10 4 1 0,10-4-11 0,0 0 2 16,0 0-5-16,0 0-12 0,0 0 0 0,0 0-1 15,0 0-16-15,36-18 8 0,-6-2-12 16,13-2-4-16,11-5 2 0,-11-4-5 0,10 2-6 16,-2 1 2-16,-5-1-8 0,4 8 4 15,-3-1-12-15,-11 4 4 0,-6 3 0 16,-3 5-19-16,-7 0-35 0,4 0-59 0,-8 2-65 15,-2 1-72-15,-8 2-80 0,1 0-141 16,-7 5-216-16,3-5-157 0</inkml:trace>
  <inkml:trace contextRef="#ctx0" brushRef="#br0" timeOffset="28734.47">14250 15077 1996 0,'-14'-7'83'0,"1"-1"25"15,2 5 16-15,11 3 0 0,0 0-2 0,-16-4-7 16,16 4-28-16,0 0-4 0,0 0-6 16,0 0-9-16,-6 17-6 0,9-2-3 15,0 6 3-15,7 4-5 0,-4 4 3 0,5 4-15 16,5 12 3-16,1 2 4 16,-4-10-5-16,7 13-8 0,1 0 6 0,-2-1-13 0,5-2 5 15,-7-5 1-15,9-5-17 16,-9-6-26-16,0-9-35 0,-1-4-35 0,4-7-42 15,3-2-72-15,-6-1-82 0,0-8-92 16,9-3-98-16,1-2 33 0,3-4-165 16,0 1-92-16</inkml:trace>
  <inkml:trace contextRef="#ctx0" brushRef="#br0" timeOffset="29334.55">16136 14912 1761 0,'3'-4'48'0,"-3"4"25"16,0-11 7-16,0 11 2 0,0 0-4 15,4-13-5-15,-4 13-9 0,0 0 3 0,0 0-1 16,0 0-8-16,0 0-7 0,0 0-5 16,-27-1-1-16,27 1 0 0,-27 12-9 15,14-2 6-15,-7 0-3 0,-3 2-1 0,-10 2 5 16,3 3-5-16,3-1 4 0,-3 1-7 15,0 0-1-15,-17 8-3 0,10-9-5 0,7 1 4 16,0 0-6-16,-3-3-8 0,13-2 1 16,-7 3 9-16,8-2-6 0,-5-3 7 15,8 1-10-15,-1-4-4 0,4 0-4 0,-1 1 9 16,4-1-7-16,0-3 6 16,0 3 0-16,10-7 2 0,-13 7 19 0,13-7-6 15,-17 7 22-15,17-7 0 0,-10 3 9 16,10-3-13-16,0 0-8 0,0 0-2 0,-20-20 8 15,17 5-13-15,-4-3 6 0,4-7-13 16,-8-4 4-16,8-24 2 0,0-3-11 16,6 2 1-16,-6-4-9 0,3 4 0 0,0-5 3 15,-3 15-4-15,3 4 4 0,-4 5 12 16,4 4 5-16,-3 6 11 0,3 3-7 0,-3 4 4 16,3 0-8-16,0 7-4 0,0 1-16 15,0 10 3-15,0-12 2 0,0 12-4 0,0 0-1 16,0 0-13-16,33 26 8 0,-17-1 5 15,8 13 6-15,3 6-1 0,-4 5-2 16,4 1 2-16,-4 1 0 0,7 16-2 16,-10-13-4-16,13 6 2 0,-9-8 3 15,3-2-3-15,-5 0-1 0,8-4 4 0,-3-4-1 16,-7 1-3-16,7-7-2 0,-11-3 3 16,2-9-22-16,-2-6-30 0,1-1-46 0,-8-9-51 15,2 3-41-15,2-5-95 0,-7-2-100 16,8-6-191-16,-14 2 47 0,30-5 58 15,-10-2-256-15,-3-4-205 0</inkml:trace>
  <inkml:trace contextRef="#ctx0" brushRef="#br0" timeOffset="29585.17">16676 14940 2184 0,'0'0'116'0,"0"0"20"0,0 0 14 0,0 0-15 0,0 0-8 16,0 0-8-16,0 0-18 0,0 0-6 0,10-18-17 16,6 8-11-16,11-7-4 0,20-6-4 15,0-2 5-15,6-2-22 0,-2-2 14 16,-9 0-18-16,12 1 5 0,-5-1 2 0,-5 7-9 16,-4-3-8-16,-7 7-6 15,-6 0-40-15,-3 5-49 0,-5 6-52 0,-2-5-57 16,-4 2-75-16,-2 2-60 0,-8-2-145 15,-3 3 13-15,-3-1-225 0,3 8-163 0</inkml:trace>
  <inkml:trace contextRef="#ctx0" brushRef="#br0" timeOffset="29818.53">16966 14341 1970 0,'-14'-7'48'0,"5"6"31"0,9 1 29 0,-10-6-8 0,10 6-11 15,0 0-5-15,0 0-13 16,0 0 7-16,-14 25 4 0,14-5 2 0,3 7 13 15,11 21-7-15,-1 4 9 0,1 4-19 16,2-3-8-16,8 1-5 0,3 11 0 0,-10-12 1 16,-1-6-21-16,4 0 10 0,3 1 2 15,-3-8-3-15,-3 3-13 0,3-11-10 16,-7-7 2-16,0-4-30 0,1-5-47 0,-4 0-30 16,-7-4-19-16,4-5-70 0,-1-1-93 15,-6-6-115-15,0 0-117 0,0 0 57 0,14-18-205 16,-11 8-132-16</inkml:trace>
  <inkml:trace contextRef="#ctx0" brushRef="#br0" timeOffset="30585.25">19039 14199 1874 0,'17'-2'37'0,"-17"2"25"0,0 0 26 0,20-6 19 0,-20 6-11 16,0 0-1-16,0 0-3 15,0 0 2-15,0 0-20 0,0 0-7 0,0 0 5 0,0 0-14 16,0 0 1-16,0 0-16 15,-30 33 9-15,10-20-21 0,3 2 7 0,-13 3-9 16,3-1-5-16,-12 8 6 0,-1 0-1 16,7-4-2-16,-11 4-6 0,11-3 9 15,-7 0-5-15,0 3-13 0,7-5 3 0,3-2-6 16,3 0 2-16,0-2 8 0,4-3-3 16,-1 2-7-16,11-5 14 0,-7-2-17 0,7 2 13 15,-1-3 9-15,1 1-1 0,7-1-2 16,-5-4 27-16,11-3 1 0,-13 7 18 15,13-7 4-15,0 0-4 0,0 0-8 0,0 0-11 16,-30-15 4-16,24 2-13 0,-1-5-4 16,3-7-7-16,4-8 0 0,-3-17 1 15,3-9-6-15,-3-6-1 0,-1-3 0 16,8-14-14-16,-1 14 5 0,0 4 2 0,-6 3-13 16,3 10 3-16,-7 8-2 0,7 12 7 15,0 6 2-15,0 6-11 0,0 6-7 0,7 6 1 16,-7 7-1-16,0 0 2 0,17 31-3 15,-4-2 9-15,7 18 10 0,4 9 0 0,9 13 2 16,0 5 4-16,0 1 2 0,1 0-14 16,-1 0 13-16,-3-6-6 0,3 1 0 15,-3-2 6-15,0-18-8 0,-6-3 3 0,6-1 4 16,-6-9-9-16,-2-8 6 16,-5-6-2-16,-4-5-3 0,-2-3-11 0,-2 0-19 15,1-5-24-15,-7-3-48 0,8-4-82 16,-11-3-67-16,0 0-90 0,16-10-145 0,-8 0-53 15,-5-2 50-15,0-5-302 0,0 3-266 16</inkml:trace>
  <inkml:trace contextRef="#ctx0" brushRef="#br0" timeOffset="31251.5">15829 17237 2289 0,'-30'5'39'0,"10"1"18"0,4-5 18 0,5 2 8 0,11-3-2 0,-19 3 6 0,19-3-12 0,0 0-12 0,0 0 3 16,-14-10 2-16,14 10-8 0,41-47-13 15,5 11-13-15,17-11 12 0,14-3-14 16,6-5-26-16,4 1-42 0,-4 3-55 0,1-2-77 16,-11 6-96-16,0 4-169 0,-23 12 8 15,-7 12-184-15,-13 5-109 0</inkml:trace>
  <inkml:trace contextRef="#ctx0" brushRef="#br0" timeOffset="31417.65">16277 17198 1775 0,'-27'25'-8'0,"3"-6"0"0,10-1 5 16,1-4 1-16,7-3 3 0,0-4 4 16,-2 0 2-16,8-7-1 0,0 0 7 15,0 0-3-15,44-14-2 0,-4-15 0 0,10-4-2 16,13-16-9-16,7-1-28 0,-3-1-69 16,-1 2-49-16,2-1-373 0,-2 3-27 15</inkml:trace>
  <inkml:trace contextRef="#ctx0" brushRef="#br0" timeOffset="33551.24">18462 15912 1692 0,'-13'-13'168'0,"4"4"-12"0,2 0-5 0,0 5-21 0,7 4-16 0,0 0-6 16,0 0-6-16,0 0-2 0,0 0 10 0,-10 29-9 15,13-12-2-15,1 2 5 0,6 9-8 16,0 4-1-16,-4-3-30 0,7 17 18 15,1-8-4-15,7 3-4 0,-12-2-15 0,4-10-5 16,-2 3 3-16,2-1-14 0,-4-3 6 16,-4-1-5-16,4 1-6 0,1-6-5 0,-4 3-16 15,8-5-36-15,-4-1-32 16,0 2-37-16,-3-6-46 0,3-1-35 0,-4-3-66 0,8-4-106 16,-4-4-159-16,7-3 41 15,2-4-237-15,11-4-190 0</inkml:trace>
  <inkml:trace contextRef="#ctx0" brushRef="#br0" timeOffset="34039.65">19916 15790 2059 0,'7'-9'38'15,"-7"9"16"-15,0 0 9 0,0 0 0 16,0 0-3-16,-24-4-5 0,24 4 3 15,0 0-6-15,-49 10-11 0,29-2 4 16,-14 3 1-16,1 6-7 0,-14 8 3 0,1 4-2 16,-21 9 10-16,20-5-9 0,-10 9 2 15,11-8-6-15,-14 15 4 0,0-2-3 0,6-5 1 16,7-6-5-16,11 1-6 0,3-5 6 16,6-7-1-16,4-2-2 0,9-8 9 15,-2-5 9-15,2-1 2 0,8-2 18 0,-4 2 9 16,10-9-3-16,0 0-13 0,0 0-11 15,-23-25 2-15,19 0 2 0,4-13-16 16,0-22-10-16,13-20 5 0,8-9-1 0,2-4-7 16,-3 3-11-16,3 2 9 0,-6 10-1 15,-10 19-5-15,2 6 3 0,5 7 7 16,-4 13 5-16,-7 8-6 0,-3 7-17 16,3 5-4-16,4 9-4 0,-7 4 6 0,0 0 5 15,23 29-1-15,-10-1-2 0,11 16 5 16,9 17-5-16,-3 3 13 0,0 2-2 0,0 0-5 15,7 5 0-15,-3-8-10 0,-4 2 10 16,3-5-5-16,-7-13 8 0,1 1-4 0,-7-10-5 16,7-1-9-16,-11-10-25 0,1-4-28 15,-4-6-40-15,-2-4-30 0,-2-4-24 16,1-2-66-16,-7-3-104 0,-3-4-170 16,0 0-21-16,0 0 57 0,14-20-220 15,-14 7-166-15</inkml:trace>
  <inkml:trace contextRef="#ctx0" brushRef="#br0" timeOffset="35302.56">1426 15837 1925 0,'-27'-14'-16'0,"8"3"24"0,-2 1 31 0,8 6 14 0,0-3 5 0,3 3 0 0,10 4-12 16,0 0-6-16,0 0 13 0,-17 15 8 15,24 3 10-15,6 2-2 0,0 10-8 0,17 5 6 16,7 2-8-16,6-5-3 0,5 0-6 0,-2-7-5 16,7-1 1-16,11-12-4 15,-8-12 2-15,31-19 0 0,2-23 12 16,35-27-22-16,-7-26 5 0,3-7 2 0,-7-8-6 15,11-5-11-15,-4-2 3 0,-3 4 1 16,-11 2-1-16,-13 11-7 0,-23 31 8 0,-10 5-8 16,-6 13 2-16,-15 13-14 0,-9 6 12 15,-9 7-16-15,-5 7-7 0,-2 6-19 16,-5 2-33-16,2 4-14 0,-11 6-19 16,16 0-22-16,-16 0-35 0,13 13-71 0,-6-5-89 15,-3 2-147-15,-1 5-210 0,-3-2-159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3:3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8163 5200 1983 0,'-10'7'147'0,"4"1"-28"0,6-8-18 0,-8 5-6 0,8-5-13 0,0 0-9 0,0 0-10 16,-13 5-9-16,13-5-7 0,0 0 2 16,0 0-1-16,0 0-10 0,0 0 3 0,0 0 2 15,0 0 3-15,0 0-2 16,0 0-3-16,46-15-7 0,-28 9 4 0,2-3-10 15,2-1-2-15,2 3 6 0,0-4-12 16,-1-2 0-16,0 6-4 0,7-8-3 0,-7 3 6 16,1 2-16-16,0 0-23 0,-8 2-33 15,-2 2-40-15,-2-1-26 0,1 3-25 16,-13 4-14-16,14-8-27 0,-14 8-10 0,0 0-23 16,0 0-34-16,0 0-403 0,0 0-152 15</inkml:trace>
  <inkml:trace contextRef="#ctx0" brushRef="#br0" timeOffset="213.19">8253 5322 1861 0,'-7'10'-30'0,"1"0"33"16,2-5 18-16,0 1 11 0,4-6 9 15,-6 7 7-15,6-7-1 0,0 0-3 0,0 0-4 16,0 0 3-16,0 0 1 0,0 0-5 16,17 5 3-16,-17-5-5 0,0 0-2 0,43-8-5 15,-19 4 1-15,2-4-2 0,1-2-3 16,-1 3-5-16,1-1-1 0,0-1-1 15,-4 2-1-15,-2-2-8 0,-5 0-21 0,-2 5-34 16,-1 0-31-16,-1-2-41 0,-4-1-59 16,-2 2-89-16,-6 5-368 0,0 0-131 0</inkml:trace>
  <inkml:trace contextRef="#ctx0" brushRef="#br0" timeOffset="3995.12">17436 2864 1780 0,'0'0'-65'0,"-30"18"17"0,30-18 12 0,-6 7 4 0,6-7 4 0,0 0 5 0,-7 13 0 16,7-13 8-16,-14 11 1 0,11-3 7 16,-4 0 16-16,1 8 11 0,-5-4 13 15,-2 6 2-15,1-1 11 0,-9 5-2 0,1 3 2 16,-10 7 4-16,0 1-4 16,-10-2-4-16,7-3 0 0,3-3-2 0,3-6-1 15,0 3-3-15,-16 3-4 0,10 3-5 16,3-8 0-16,3-2-1 0,-16 7-3 15,-1-3-3-15,8-7 2 0,3-2-4 0,-1 2-1 16,1-4-3-16,0 3 6 0,-5-4 1 16,5-9 5-16,3 5-1 0,0-4 3 0,0-2-2 15,-3-2-2-15,3 0 4 0,0-6-3 16,0 1 1-16,-3-3 1 0,10-2-1 16,-4 1-3-16,-3 1 1 0,10-3 0 0,-7 1 3 15,0-5-4-15,11 5 2 0,-8-1-2 16,7 1-2-16,1-1 2 0,3 1 1 15,-1 1-4-15,8 1-1 0,-8 0 1 16,8-1-7-16,-1 4-2 0,4-3-2 0,3 10 0 16,-7-12-3-16,7 12-6 0,0-10-31 15,0 10-28-15,0 0-37 0,10-12-51 16,-10 12-68-16,10-6-115 0,-7 5-88 0,-3 1-124 16,14-6-45-16</inkml:trace>
  <inkml:trace contextRef="#ctx0" brushRef="#br0" timeOffset="6178.19">9446 4861 1622 0,'0'0'53'0,"0"0"20"0,-20-4 2 0,20 4-8 0,0 0-6 0,-20 0-1 15,20 0-8-15,0 0-6 0,-13 10-1 16,13-10 2-16,0 19 1 0,0-2-2 0,0 2 9 16,3 4-8-16,-3-1-2 0,7 3-4 15,-4 3-4-15,7-1 0 0,-6-2-1 16,2 3-3-16,1-3-7 0,0 3 3 16,3 1-2-16,-4-4-1 0,4 3-4 0,-7-3 0 15,8-6-4-15,-5 5-15 0,4-5-28 16,-3-5-36-16,0 0-64 0,-1-4-62 0,1-3-93 15,-1-4-142-15,-6-3-156 0,17-3-79 16</inkml:trace>
  <inkml:trace contextRef="#ctx0" brushRef="#br0" timeOffset="6511.6">9799 4861 1701 0,'0'-11'18'0,"4"1"3"16,-1-1 3-16,1 2-3 0,-4 9-7 15,6-13 2-15,1 9-1 0,-7 4 3 16,16-11-1-16,-2 11-3 0,-14 0 2 0,27 0-1 16,-27 0 1-16,33 12-1 0,-17 1-1 15,1-1 5-15,-1 6 3 0,1 5 2 16,1 4-1-16,-9-4 6 0,1 4 1 0,-4-2 3 16,2-2-3-16,-8-3-3 0,9 1 0 15,-5-3 1-15,-1-2-2 0,0-1-6 16,0-5 4-16,2-1 1 0,1 2 1 0,-6-11-1 15,13 10-4-15,-13-10-1 0,0 0 4 16,40-14-2-16,-20 6-5 0,4-9 0 16,-4 6-4-16,6-3-2 0,-9 6 0 15,6-5-2-15,-6 2-2 0,0 4-1 0,2-4-3 16,-2 4-3-16,-4 3-24 0,1-1-27 16,-1 0-41-16,-13 5-39 0,23-5-42 0,-16 5-59 15,-7 0-405-15,14 0-133 0</inkml:trace>
  <inkml:trace contextRef="#ctx0" brushRef="#br0" timeOffset="11711.73">14046 4113 1748 0,'10'-6'-111'0,"-3"2"13"0,3 1 19 0,3-1 11 0,-6 0 2 16,6 2 9-16,4 0 11 0,-4 2 11 16,4 0 8-16,-1 2 4 0,5 3-5 0,-2 3 20 15,-2 2 16-15,-1 2 1 0,1 5 13 16,-4 1-3-16,1 4 3 0,-4-1 1 0,-4 1 1 16,2-1-4-16,-8 0 0 0,0-3-4 15,3-3 8-15,0-4-3 0,-3 3-9 16,4-4 7-16,-1 0-7 0,-3-1 4 0,3-2 2 15,0-1-9-15,-3-6 3 16,8 11 4-16,-8-11-8 0,9 7 1 0,-2-6 4 0,-7-1 2 16,13 6 8-16,-3-2 12 15,0 3 8-15,0-3 8 0,-3 0 3 0,3 5 7 16,-7-1 12-16,-3-8 7 0,10 17 3 16,-3-5 5-16,-7 1-4 0,0 2-6 15,-3 3-7-15,-8 1-4 0,5-1-8 0,-7-1 3 16,-1 1-5-16,-2-3-7 0,2-1-6 15,-2 2-9-15,2-7-6 0,-2-2-12 0,2-3-36 16,-2-4-42-16,16 0-48 0,-30-5-58 16,13-2-37-16,7-6-67 0,7 1-376 15,-5-5-144-15</inkml:trace>
  <inkml:trace contextRef="#ctx0" brushRef="#br0" timeOffset="11912.51">14596 4082 1874 0,'10'-15'7'0,"1"2"28"15,-8 5 10-15,3 2 15 0,-6 6-4 16,7-8 4-16,-7 8 4 0,0 0-7 16,6-11-2-16,-6 11-9 0,0 0 4 0,0 0-1 15,0 0-3-15,27 17-4 0,-21-10 0 16,5 5-6-16,2 6-4 0,4 3-1 0,-4 4 0 16,7 16-5-16,0 1-15 0,-3 4-47 15,0-4-49-15,-11-5-62 0,4-1-71 16,4-6-125-16,-8 4-312 0,7 7-152 15</inkml:trace>
  <inkml:trace contextRef="#ctx0" brushRef="#br0" timeOffset="12046.1">14960 4803 1963 0,'-3'12'66'16,"3"-12"17"-16,-8 10 2 0,8-10-6 16,0 0-7-16,0 0-5 0,0 0-8 15,0 0-9-15,0 0-29 0,0 0-77 0,0 0-101 16,0 0-154-16,24-35-86 15,-7 20-156-15,2-7-54 0</inkml:trace>
  <inkml:trace contextRef="#ctx0" brushRef="#br0" timeOffset="12211.86">15496 4307 1722 0,'0'0'104'0,"-10"-11"-5"16,10 11-1-16,-3-11-14 0,3 11-5 15,3-20-8-15,7 5-7 0,7 0-12 0,-1-3 0 16,11-3-12-16,-3 4-11 0,-4-2-33 16,-1 4-44-16,-2 2-50 0,0-2-55 0,-7 2-42 15,3 4-484-15,-6 2-174 16</inkml:trace>
  <inkml:trace contextRef="#ctx0" brushRef="#br0" timeOffset="12378.92">15536 4342 1910 0,'-20'19'-66'0,"11"-2"11"0,-2-9 6 16,5 1 7-16,-1-1 17 0,7-8 4 0,0 8 1 16,0-8 4-16,0 0 2 0,0 0 2 15,0 0 10-15,63-19-16 0,-36 2-29 16,13-8-41-16,3-4 2 0,4-2 0 0,-4-2-26 16,1-3-280-16,2 5 97 0</inkml:trace>
  <inkml:trace contextRef="#ctx0" brushRef="#br0" timeOffset="12645.7">16299 3815 1116 0,'14'-8'-10'0,"-1"1"18"0,1-1 12 15,-8 4 0-15,-6 4 8 0,17 0 16 0,-17 0 13 16,0 0 11-16,36 7 11 0,-22 1 6 16,2 4 12-16,-2 5 1 0,-1 5 2 15,-6 2-3-15,6 1 4 0,-10 4-9 0,1 4-11 16,-8-3 1-16,1 3-8 0,-3-4-2 15,-5 4-6-15,-2-6-4 0,-7-2-8 16,-3-5-3-16,6-4-4 0,1-9-3 0,-8-2-6 16,7-5-1-16,17 0-8 15,-43-15 1-15,23 0-8 0,-4-5 2 0,8-3-20 16,-1 1-6-16,7-2-18 0,4 6-21 16,-5-7-31-16,8 4-33 0,6 2-47 0,-3-2-70 15,8-1-151-15,-2 2-284 0,4 5-152 16</inkml:trace>
  <inkml:trace contextRef="#ctx0" brushRef="#br0" timeOffset="13031.62">15039 4895 2018 0,'-16'-3'113'0,"16"3"11"0,0 0 8 0,-17-6-22 0,17 6-5 0,0 0-16 0,-13-1-8 0,13 1 1 16,0 0-6-16,0 0-9 0,0 0-7 15,70 5-9-15,-34-5-3 0,11 2-5 0,7 3-1 16,9 1-4-16,4 1-3 0,-7-6-10 16,-14 3-1-16,20-2-14 0,-9 3-20 15,-13-2-47-15,2-6-70 0,-2-4-87 0,-4-4-111 16,6-8-141-16,-2-9 54 0,-4-1-188 15,-10-2-98-15</inkml:trace>
  <inkml:trace contextRef="#ctx0" brushRef="#br0" timeOffset="13246.83">16163 4453 1903 0,'0'-8'157'0,"0"8"-3"0,0 0-4 16,0 0-13-16,0 0-6 0,0 0-3 0,-24 22-10 15,15-3 2-15,-12 10-4 0,-9 10-22 16,-16 14 15-16,-1 1-15 0,1 5-8 0,2-1-7 15,1-1-3-15,2-13-20 0,11-1 7 16,5-5-2-16,7-8-14 0,2-9-12 16,6-3-32-16,0-5-19 0,3-2-8 0,4-4-35 15,-1-2-42-15,4-5-47 16,0 0-44-16,0 0-58 0,0 0-85 0,0 0-133 0,0 0 26 16,17-30-198-16,-14 23-138 15</inkml:trace>
  <inkml:trace contextRef="#ctx0" brushRef="#br0" timeOffset="16945.91">9146 7582 1958 0,'-6'-7'106'0,"6"7"23"0,0 0 0 0,-14-10-3 16,14 10-4-16,0 0-7 0,-10-5-14 0,10 5-15 0,0 0-5 15,0 0-11-15,0 0-3 0,0 0-5 16,10 40 10-16,-3-22-6 0,3 4 2 16,0 6 9-16,4 4 1 0,-5-4-6 0,1 4-2 15,1-2-10-15,1 12-9 0,1-9 6 16,-2-5-6-16,-1-3-5 0,-1 0 0 0,-1-7-6 16,1 3-3-16,-2-9 7 0,-1 4-12 15,5-4-2-15,-4-2-8 0,-4 1 2 16,3-4-29-16,2-2-20 0,-8-5-73 15,0 0-61-15,0 0-71 0,19-23-67 0,-16 13-112 16,-3-5-84-16,0 2 33 0,0 1-227 16,-6 2-181-16</inkml:trace>
  <inkml:trace contextRef="#ctx0" brushRef="#br0" timeOffset="17611.72">9159 7911 1949 0,'0'0'-56'16,"-13"-4"4"-16,13 4 4 15,-3-7 6-15,3 7-7 0,3-14 33 0,0 8 0 16,1-5 8-16,6-1 11 0,3-1 5 16,3 1 8-16,1-2-3 0,7-1 6 0,-5-2-2 15,5 6-4-15,0-3 0 0,-1 3-2 16,0 4 11-16,-3 0 2 0,4 3 0 0,-1 4 0 16,-7 0-4-16,5 3-1 0,-2 5-1 15,-2-1 0-15,3 4 1 0,-3 6 2 16,0-1-4-16,-8 8 3 0,4-7-2 0,-2 8 0 15,-5-3 0-15,1-1 0 0,-1 1-3 16,2-7 2-16,-5-3 2 0,3-3 20 0,-2-1 28 16,-4-8-8-16,0 0-6 0,0 0-3 15,0 0-5-15,0 0 2 0,0 0-1 16,0 0-9-16,-10-29-6 0,7 14 1 16,0-3-2-16,3 4-2 0,-5-10-3 15,10-1-7-15,-2 0-1 0,0 0-1 0,7-4-7 16,-4 0-39-16,8 0-34 0,-8 8-40 15,4 4-47-15,1 5-21 0,2-1-6 0,-4 5-10 16,2 7 17-16,-4 1 13 0,-7 0 19 16,12 8 7-16,-1-1 14 0,-4 0 11 15,2 5 13-15,2 4 6 0,-1-1 7 0,-4 3 3 16,4-4 7-16,0 4 10 0,0 1 7 16,4-2 36-16,-4 4 14 0,3-3 4 0,-3-8 8 15,-3 5 26-15,-1-5 17 16,1-5 25-16,-1-1 30 0,1 2-2 0,-7-6-11 15,0 0-8-15,20-10-11 0,-10-2-6 0,-3-1-5 16,3-2-8-16,-4-3 16 0,5 4 11 16,-8-4 9-16,3 4 5 0,-2 3 3 15,-1 1-5-15,0 2-3 0,0-2-7 16,2 3-6-16,-5 7-14 0,3-8-7 0,-3 8-5 16,0 0-4-16,0 0 1 0,0 0-4 15,0 0 1-15,27 12 3 0,-24-3-8 0,0-5-3 16,-3-4 0-16,10 11-1 15,-7-7 0-15,-3-4-5 0,6 8-5 0,2-6-3 16,-8-2 3-16,0 0-6 0,9 11-2 16,-9-11-6-16,13 1-21 0,-2-1-42 15,-11 0-58-15,16 3-77 0,-16-3-117 0,24 0-116 16,-7-3-204-16,2-1-120 0</inkml:trace>
  <inkml:trace contextRef="#ctx0" brushRef="#br0" timeOffset="18661.93">11309 7515 1901 0,'0'0'85'0,"0"0"-5"0,0 0-8 0,11-5 3 0,-11 5-1 0,0 0-2 0,0 0 1 0,0 0-9 0,0 0-11 16,0 0 0-16,0 0-5 0,0 0-5 0,-54 9 0 15,37 4-8-15,1 2 3 0,-1 3 8 16,-7 3-12-16,8 4 16 0,-1 4-3 0,1-1 0 16,5-2-16-16,-8 15 6 0,13-8-12 15,-5-7 1-15,11-2-2 0,0-6-1 16,3 3-7-16,1-6 14 0,3-5 13 0,-4 1-5 16,7-4 4-16,-10-7-15 0,23 0 3 15,-23 0 1-15,27-15-2 0,-3-1-4 0,-8 2-6 16,1-9-2-16,-4 2 0 15,1 0 8-15,-5-1-9 0,-2-2 7 0,2 2 14 16,-5 5 6-16,3-2 5 0,-7 8 12 16,3-4 7-16,-3 5-13 0,4 0-1 0,-4 10-6 15,3-12-16-15,-3 12-2 0,0 0-1 16,0 0 3-16,0 0-8 0,0 0 1 16,23 19-4-16,-16-6 3 0,-1 5-8 0,5 4 2 15,-1-3-18-15,3 2-25 0,-3 0-29 16,6 0-49-16,1-3-24 0,-4-7-20 0,1 3-15 15,-1-9-23-15,0-3-16 16,-2-2 7-16,-11 0 9 0,16-7 23 0,-5 0 18 16,-2-4 12-16,-6 1 15 0,4-2 25 15,-4 2 24-15,0-5 25 0,5 2 29 16,-8 1 31-16,3 2 22 0,-3-4 15 0,0 6 10 16,3-1-6-16,-3 0-7 0,0 9-7 15,0-13-3-15,0 13-6 0,3-11-6 0,-3 11 3 16,7-1-2-16,-7 1-4 0,0 0-3 15,0 0-1-15,30 9-3 0,-24 0-1 0,2-5-4 16,5 4-1-16,-7-1 3 0,5 3-3 16,-8-6 6-16,7 4-5 0,-4 1 3 15,-6-9 3-15,14 15 0 0,-11-14 15 16,-3-1 14-16,10 9 10 0,-10-9-8 0,0 0 1 16,0 0-15-16,17-23-5 0,-10 11-3 15,-4-1 5-15,0-6-10 0,0 8-6 16,0-4-1-16,1 2-3 0,0 1 10 0,-1 2-10 15,-3 10-8-15,3-15-2 0,-3 15 6 16,7-7-3-16,-7 7 1 0,0 0-5 16,0 0 3-16,0 0-6 0,33 16-17 0,-23-5-17 15,-3-5-21-15,6 1-6 16,-3 3-15-16,7-6-26 0,-4-4-19 0,7 0-35 0,4-4-20 16,6-5 5-16,0-3 9 0,3-2 21 15,10-10 17-15,-10 5 9 0,-6-2 29 16,0 2 37-16,-4-1 50 0,-3-1 47 15,-3 6 43-15,-4 1 39 0,-3-1 27 0,0 1 19 16,-3 6 6-16,-1-3-4 0,1 4-20 16,-7 7-3-16,10-7-25 0,-10 7-3 15,0 0-24-15,0 0 4 0,0 0-17 0,17 29-2 16,-10-8-2-16,-4 1-5 0,0 6 7 16,10 4-5-16,-2 15-2 0,-5-4 6 0,4 4 1 15,-4 3-3-15,2 3-5 0,-5-3-1 16,3 0-10-16,1-14 0 0,-4-3-11 0,-3-5-1 15,0-3-4-15,0-4 1 16,0-7 1-16,-3-3-1 0,-4-3-7 0,-2-2-4 16,9-6-8-16,-30 0 1 0,30 0-10 15,-30-13-6-15,9 4-2 0,1-7-10 16,7 4-10-16,3-2-22 0,0-4-17 0,-3-2-26 16,6-3-32-16,7 2-55 0,4 3-46 15,2-7-45-15,1 1-49 0,-1 5-45 0,8-3-106 16,-1 4-71-16,-3 1 56 0,3 2-285 15,1-2-237-15</inkml:trace>
  <inkml:trace contextRef="#ctx0" brushRef="#br0" timeOffset="19912.45">9706 6357 2099 0,'0'0'-78'0,"-16"-3"6"0,16 3 19 0,0 0 13 0,0 0 18 0,0 0 8 0,-17-1 12 16,17 1 1-16,0 0 2 0,0 0-5 15,-10-3 1-15,10 3-1 0,0 0 4 0,0 0 1 16,0 0 0-16,0 0 2 0,0 0 5 16,40-6 5-16,-23 6 6 0,2 0 7 15,8-2-1-15,-3 2 1 0,2 2 4 0,1-4 5 16,3 2 0-16,-4 0 0 15,4 0 1-15,-3 0 0 0,6 0-4 0,0 0-1 16,5-2-1-16,-2-2-4 0,4 4 0 16,4-1-2-16,2-2-2 0,1-1 0 0,-4-2-5 15,11 3 2-15,-8 1-7 0,17-5 0 16,-9 1 4-16,-4 5-7 0,17-5 1 16,-10 1 1-16,-15 3 1 0,1-2-5 0,-5 4 2 15,8-1-3-15,-10-2 2 0,5 3-4 16,2-3 3-16,0 2 1 0,1-5-1 0,2 3 0 15,-2 1 3-15,-1-4-2 0,1 5 5 16,2-5 4-16,1 5 4 0,16-8-2 16,-13 1-5-16,0 4 0 0,-4 0 2 0,5-2-4 15,-4 1 2-15,-1-1-1 16,14-2 1-16,-6-3-5 0,-11 5 3 0,-4 2-1 0,5 0-1 16,-4-5 1-16,-7 7 0 15,4-4-1-15,-3 2-1 0,-1 1 4 0,0-1 3 16,1 1 0-16,-4 0 0 0,-3 1 3 15,-5 0 2-15,5-2-2 0,-4 3 1 16,-2-5-2-16,-2 5-2 0,-2-2-1 0,-1 0 2 16,-2 0-6-16,-14 3-1 15,30-4 5-15,-17 4-8 0,-13 0 3 0,24-4 1 0,-24 4-3 16,20-4 3-16,-20 4-8 16,13-3 3-16,-13 3-10 0,17-4-22 0,-17 4-42 15,0 0-51-15,23-6-48 0,-20 4-76 16,-3 2-156-16,14-6-22 0,-14 6-140 15,6-1-63-15</inkml:trace>
  <inkml:trace contextRef="#ctx0" brushRef="#br0" timeOffset="22995.84">9796 4192 1609 0,'-13'-10'-19'0,"-4"-2"25"0,4 2 6 0,-1 3 24 0,5-4 20 0,-5 4 12 0,1-3 1 0,3 2 11 16,-1 1-6-16,2 0-3 0,-7 0 3 0,2 3 2 15,4 0-8-15,10 4 3 0,-24-9-2 16,12 8-7-16,-6-2-4 0,18 3-9 16,-30-4-1-16,30 4-5 0,-30 8-4 0,10 1-3 15,1 3-1-15,2 1-1 0,-3 6-1 16,-7 3-7-16,-3 9 1 0,4 4-5 16,5-5 0-16,5-2-3 0,-1-2 0 15,4 5-4-15,2-1 5 0,2-3-10 16,2-2-5-16,4 0 10 0,0 0-4 0,3-2-4 15,3 2 8-15,3-5-6 0,1 2 1 16,4-1 3-16,2-2-8 0,4-1 11 0,-4-1-2 16,3-2 5-16,1-1-4 0,0 3 1 15,2-9-6-15,2 1 0 0,-1-4 8 16,-1 2 2-16,2-4-13 0,2-3 4 0,3 0 4 16,-6-3-4-16,4-1-6 15,0 1 1-15,-5-2 2 0,1 0 0 0,1 0-9 16,-5 2 10-16,-7 0 3 0,-9 3-11 15,27-4 6-15,-20-1-6 0,-7 5 0 0,17-3 0 16,-17 3-5-16,13-7-18 0,-13 7-18 16,17-6-23-16,-17 6-29 0,17-7-16 15,-11 2-23-15,-6 5-18 0,17-10-20 0,-14 6-9 16,7-4-14-16,-3 3-6 0,-1-6-25 16,-2 4-389-16,-1-4-110 0</inkml:trace>
  <inkml:trace contextRef="#ctx0" brushRef="#br0" timeOffset="23929.94">15116 7267 1944 0,'-30'-2'171'0,"16"-2"8"0,14 4-5 0,0 0-13 0,0 0-10 0,-22 4-13 0,22-4-16 15,0 0-23-15,-14 10-2 0,14 0-5 16,0-10-9-16,3 30 7 0,0-10-5 16,5 2 0-16,1 7-5 0,1 4-7 0,4-2-7 15,-7 1-2-15,-1 1-8 0,8 2-3 16,-8-10-4-16,7 4 0 0,-2 2-5 0,2-6-6 16,-7-3-19-16,1-4-37 0,0-3-22 15,-4 0-27-15,4-5-22 0,-4 0-55 0,0-10-62 16,-3 0-54-16,0 0-28 15,0 0-56-15,11-18-72 0,-8 8-30 0,7-5-215 16,-7-2-158-16</inkml:trace>
  <inkml:trace contextRef="#ctx0" brushRef="#br0" timeOffset="24179.5">15357 7415 1840 0,'9'-30'-65'0,"4"2"29"16,1 6 27-16,-1 2 16 0,1-1 12 16,-5 5-3-16,4-1 7 0,1 9 10 0,2-3 8 15,-2 9 4-15,2-2 6 16,2 8 11-16,-6 6 7 0,9 1 1 0,-8 7 10 15,1 6-5-15,-5 2 8 0,2 6 0 16,-5 1 5-16,-2-2-10 0,-1 4 0 16,-3-9-10-16,3 13 1 0,-3-14-14 0,3 3-5 15,1-6 5-15,2 0-4 0,-6-8-6 16,7 3-6-16,3-2-3 0,-7-8 6 0,7 0-6 16,4-4-4-16,-14-3-3 0,30 1-11 15,-10-2 8-15,3-2-12 0,4-4-2 16,-1 1-11-16,1-3-42 0,0 2-56 0,6-6-82 15,-3-2-102-15,4-3-196 0,-1 1 45 16,10-12-215-16,-3 3-144 0</inkml:trace>
  <inkml:trace contextRef="#ctx0" brushRef="#br0" timeOffset="24495.82">16429 7111 2051 0,'-3'-11'164'15,"-7"-3"17"-15,10 7-4 0,0 7 10 0,-3-12-19 16,3 12-12-16,-10-6-23 0,10 6-11 16,0 0-15-16,0 0-12 0,0 0-8 15,0 0-12-15,0 0 0 0,-4 39-3 0,4-24-2 16,7 5-10-16,0 5 3 0,-4 0-7 16,4 5-4-16,-1-5-2 0,-2 2-5 0,6-2 0 15,-4 5-7-15,1-5 3 16,-4-3-10-16,4 3 0 0,0-4 3 0,-1 0-7 15,-2-3-4-15,2-3-1 0,-2 1 5 16,3-7 0-16,-4 4 0 0,0-5-3 0,-3-8 0 16,3 13-18-16,-3-13-35 0,7 7-37 15,-7-7-45-15,0 0-43 0,0 0-53 16,0 0-68-16,0 0-73 0,0 0-129 0,0 0-25 16,6-25 56-16,-1 19-254 0,-5 6-194 15</inkml:trace>
  <inkml:trace contextRef="#ctx0" brushRef="#br0" timeOffset="25462.05">16226 7325 2146 0,'-6'4'121'0,"6"-4"19"0,0 0 21 0,-11 7 2 15,11-7-3-15,0 0 1 0,0 0-5 0,0 0-18 16,0 0-12-16,0 0-15 0,27-29-5 16,-7 14-15-16,20-12-9 0,-4-2-5 15,15 4-8-15,-8-7-3 0,-3 6-7 0,0 1-6 16,3 0-13-16,-13 7-8 15,-6 5-44-15,-4 1-59 0,-4 5-59 0,-2 4-58 16,-1-5-44-16,-3 6-55 0,-3-2-86 16,-7 4-121-16,0 0 42 0,0 0-235 0,0 0-181 15</inkml:trace>
  <inkml:trace contextRef="#ctx0" brushRef="#br0" timeOffset="25629.69">16419 7411 2081 0,'-3'11'94'0,"-3"-5"28"0,6-6 2 0,-11 8-2 15,11-8 0-15,0 0-21 16,0 0-11-16,0 0 6 0,0 0-13 0,0 0-14 16,0 0 5-16,0 0-9 0,47-21-26 15,-27 13-23-15,3-2-56 0,1-1-56 0,-4 3-68 16,-1-5-77-16,5 1-45 0,-7 3-112 16,-1 0-15-16,-2 3-152 0,-1 2-66 15</inkml:trace>
  <inkml:trace contextRef="#ctx0" brushRef="#br0" timeOffset="25779.64">16829 7225 1679 0,'0'0'26'0,"7"-14"-3"0,0 10-1 0,-7 4-5 16,16-13 3-16,4 4-4 0,7-1 1 0,-3-4 2 16,6 3-8-16,0-4-2 0,3-1-13 15,-3 0-45-15,3-1-46 0,-6 0-30 16,3 2-23-16,-10 5-341 0,-7 1 4 0</inkml:trace>
  <inkml:trace contextRef="#ctx0" brushRef="#br0" timeOffset="25929.72">17196 7110 1349 0,'-10'15'-70'0,"0"-5"10"0,7-1-2 0,-4 0 11 16,0-2 11-16,7-2 13 0,0-5 2 0,-3 10-2 16,3-10 23-16,0 0 6 0,3 10 6 15,-3-10 4-15,11 5-3 0,-11-5 5 16,13 2-20-16,-13-2-1 0,16-2 1 15,-16 2 6-15,30-8 4 0,-13 1-27 16,10-3-60-16,-8-1-226 0,5-1 175 0</inkml:trace>
  <inkml:trace contextRef="#ctx0" brushRef="#br0" timeOffset="26315.02">17513 6960 948 0,'3'-6'78'0,"-3"6"23"16,0 0 11-16,0 0 7 15,7-14-2-15,-7 14 13 0,0 0 3 0,0 0-3 16,0 0 5-16,10 32-11 0,-7-14-18 16,1-1-11-16,2 1-2 0,1 7-10 15,3 0-6-15,0-3-5 0,0-2-19 0,0-2-24 16,3 0-32-16,4-6-37 0,-4-2-50 16,4-10-51-16,0 0-27 0,-1-3-28 0,1-4 0 15,-1-5 14-15,1-1 18 0,-4-5 35 16,4-7 31-16,-4 0 39 0,1-3 33 0,-7 6 54 15,2 0 55-15,-6 4 49 0,5 1 39 16,-5 2 25-16,-3 1 2 0,3 6-15 16,-3 8-10-16,4-13-23 0,-4 13-3 0,0 0-11 15,0 0-10-15,0 0-29 0,16 25 10 16,-9-8-10-16,3 4-3 0,-4 1-13 0,11 3-9 16,0 3 4-16,-7 1-11 15,3 0-10-15,4 0 6 0,-4-2-3 0,-6-4-2 16,3-3-30-16,0-1-49 0,-4-1-65 15,1-5-70-15,-4-1-105 0,-6-5-204 16,3-7-31-16,-16 7 51 0,2-3-222 0,1-4-165 16</inkml:trace>
  <inkml:trace contextRef="#ctx0" brushRef="#br0" timeOffset="26595.82">16373 7957 2013 0,'-10'11'67'0,"0"-3"9"0,0 2-5 0,7-2-1 0,-5-1 0 0,8-7 2 0,8 18 4 15,-2-7-13-15,14-5 10 0,0 1-5 16,20 0-14-16,4-7-3 0,22-3 2 0,10-4-7 15,22-7 12-15,-15 7-13 0,24-12 4 16,-1-5-18-16,-10 0-11 0,5 0-29 16,-15-4-50-16,-2-3-46 0,-24 6-56 15,3-9-48-15,-13 4-53 0,-10 0-70 16,-10-5-345-16,0 0-171 0</inkml:trace>
  <inkml:trace contextRef="#ctx0" brushRef="#br0" timeOffset="26746.3">17736 7442 1975 0,'0'0'14'16,"-6"-10"17"-16,6 10 5 0,0 0 7 15,0 0 5-15,0 0-1 0,-41 18 0 16,28-7-2-16,-4 3-8 0,1 1 0 0,-11 6-6 16,-13 12-4-16,4-2-1 0,-11 5-7 15,4 3-16-15,-14 5-41 0,13-6-61 0,-2-9-93 16,2 0-198-16,1-1-204 16,3-3-95-16</inkml:trace>
  <inkml:trace contextRef="#ctx0" brushRef="#br0" timeOffset="27678.42">12460 8210 1802 0,'-17'0'81'0,"4"1"-4"0,13-1-13 0,-17 7-10 0,17-7 0 0,-7 14 6 0,17 1 14 16,10 6 12-16,23 8 14 0,27 17 15 16,17-2 6-16,6 1 11 0,44 8 0 0,10-3 0 15,2-3 3-15,12-7 0 0,-1-2-3 16,-7-1-3-16,-26-9-11 0,-10 2-9 0,-8-5-12 16,5 0-9-16,3-5-13 0,-17 2 6 15,-7-4-10-15,-6 2-9 0,-14-11-15 0,-4 4-16 16,-1-2-47-16,-22-4-57 0,-2-6-95 15,-14-1-100-15,-1-1-145 0,-2-6-121 16,-4-1 42-16,-2-2-335 0,-8 3-312 0</inkml:trace>
  <inkml:trace contextRef="#ctx0" brushRef="#br0" timeOffset="28246.19">13167 10732 2597 0,'-17'-6'161'0,"7"5"-17"0,10 1-17 0,-14-6-10 0,14 6-11 16,0 0-20-16,0 0-8 0,14 32 19 16,-1-14 3-16,4 7 14 0,13 15 9 0,0 8 2 15,-4-4-6-15,8 14-4 0,9 1-6 16,-20-12-12-16,17 10-8 0,-10-11-7 15,0-2-4-15,0-1-8 0,-3-4-4 0,-3-14-9 16,-5 0-32-16,-5-7-35 0,2-4-28 16,1 4-15-16,-7-11-40 0,-4 0-95 0,-6-7-91 15,0 0-78-15,0 0-144 16,-33-28-48-16,9 10 59 0,-1 0-301 0,1 6-278 0</inkml:trace>
  <inkml:trace contextRef="#ctx0" brushRef="#br0" timeOffset="28979.71">13186 11387 2245 0,'-3'3'-55'16,"3"-3"37"-16,-3 4 18 0,3-4 17 0,0 0 8 16,0 0 1-16,0 0 1 0,12-22 2 15,-1 1 1-15,5 2-8 0,5-6 2 0,5-13 2 16,-2-1 7-16,-1 3 0 0,-3 7 1 16,-4-2-4-16,1 6 2 0,0 3-9 0,-1 0 0 15,2 1-8-15,-2 3 6 16,7-1-7-16,4 2 3 0,-8 2-2 0,8 5-4 15,0 2-6-15,3 1 6 0,0 1-7 16,7 6-3-16,-4 3-2 0,0 1-14 16,-3 10-9-16,4-3-9 0,0 7-4 0,5 10 5 15,-9 1-5-15,-6 2 2 0,-8-6-13 16,4 0 5-16,4 11-4 0,-5-7 5 0,-5-1 2 16,-4-9 3-16,-1 2 3 0,-1-4 6 15,2-5 4-15,-4 1 3 0,-3-5 5 0,4-4-1 16,-7-4 2-16,0 0 6 0,0 0-4 15,0 0 1-15,-13-29 5 0,3 7 10 16,7-12-2-16,-8 1 5 0,8 0 6 16,0-5 8-16,3 1 15 0,0-1 12 15,3 2-2-15,0 1-3 0,8 2-5 0,-1 7-2 16,6-5-4-16,1 9 6 0,3 1-7 16,3 10 2-16,0-3 0 0,1 13 5 0,0 2 2 15,1 5 9-15,13 5 2 0,-8 3 12 16,10 13-6-16,-4 1 4 0,-3 7-4 0,4-6 3 15,-14 2-7-15,1-6-6 0,-8-6-3 16,8 5 6-16,-7-6-17 0,-1-2 10 16,-2-7 1-16,-5-9-1 0,-9 0-12 0,24-18-2 15,-11-6-1-15,-7-1-4 16,5-7-1-16,-5-3-2 0,1 2 1 0,-4 8-1 16,-3-4-11-16,3 7 3 0,-3 2 4 15,0 2-3-15,0 3-5 0,0 2-1 0,0 13-4 16,5-8-10-16,-5 8 12 0,0 0 5 15,0 0 2-15,19 33-1 0,-13-16 1 0,12 8-4 16,-1 0 6-16,2 0 11 0,-5-7-24 16,2 3 6-16,-6-10-3 0,4 3 10 15,-2-10 7-15,2 2 4 0,-14-6-6 0,30-10 2 16,-13-5-11-16,-7-1 9 0,3-3-11 16,-6-2 1-16,-1-1-1 0,8 1 1 0,-11 4-8 15,0 2-7-15,-3 5 10 16,7 1 1-16,-7 2-5 0,3-2-3 0,-3 9 9 15,0 0-1-15,0 0-7 0,0 0 1 16,0 0 7-16,17 23-28 0,-4-12-55 0,-5-3-39 16,8 9-39-16,4-5-56 0,7-5-70 15,6 0-131-15,10-1-43 0,7-6 41 0,30-7-168 16,13-10-82-16</inkml:trace>
  <inkml:trace contextRef="#ctx0" brushRef="#br0" timeOffset="29480.32">16663 10509 1708 0,'0'0'29'0,"0"0"18"0,6-8-1 0,-6 8 9 0,0 0 1 0,7-4 5 16,-7 4 9-16,0 0 10 0,0 0 12 0,0 0 6 16,0 0 13-16,0 0-5 0,0 0 20 15,0 0-17-15,0 0-2 0,0 0-15 16,-20-13-1-16,20 13-2 0,-20-4-15 0,4-1 7 15,-1-1-6-15,-4 2-3 0,2-6-4 16,-1-1-6-16,-4-1 8 0,5-8-7 0,-8-2-5 16,-10-9 3-16,17 4-15 0,-10-8 1 15,3-3-2-15,11 4 0 0,-4-7-11 16,7 4-1-16,2 8-3 0,5-5 1 16,-1 0-7-16,4 6-2 0,3 0-3 0,0 3 0 15,0 0-8-15,0 6 2 0,10 1-7 16,-7 4 8-16,7-3-10 0,-3 10 1 15,6 6-4-15,-13 1-3 0,30 8 6 0,-16 9-1 16,-4-1-10-16,-1 18 10 0,5 16 0 16,-1 7-7-16,-10 2 6 0,7 4 1 0,-3 15-1 15,0 2 11-15,-4-10 4 0,4 6-5 16,-4-9 11-16,0-9-4 0,11 0 3 0,-8-8-1 16,12-8-6-16,-6-6 12 0,1-5-5 15,1-17-1-15,2-6 7 0,5-4-4 16,-1-8 4-16,10-4-8 0,0-6-1 0,10-10 0 15,-10-2-7-15,-3-8-9 16,6-6-28-16,-10 3-39 0,4-2-38 0,3-3-50 16,-17 16-51-16,4 1-48 0,-4 0-71 15,-3 5-87-15,-4 5-113 0,8-3 46 0,-1 5-256 16,-2-2-224-16</inkml:trace>
  <inkml:trace contextRef="#ctx0" brushRef="#br0" timeOffset="30030.78">17796 9957 2119 0,'0'-17'-11'0,"-3"3"22"0,0 6 6 0,-5-5 15 0,2 1 1 0,-4-1 4 16,7 1 5-16,-11-5 7 0,8 9-1 0,-4-3-3 15,-4 4-7-15,4-3 1 0,-2 2-1 16,1 2-6-16,-2-1-2 0,13 7 1 16,-24-1 0-16,15-2 9 0,9 3 2 0,0 0-6 15,-30 3 3-15,19 1 1 16,-2 4-7-16,3 5 9 0,3 4 10 0,-3 3 3 15,4 7 7-15,-4 6 6 0,7 2 12 16,3-1-5-16,3 19 6 0,4 0-8 0,-1 0 6 16,7-3 3-16,4 0 0 0,0 0 1 15,-7 0-10-15,3-3-10 0,-3-11-1 0,3-3-7 16,-3 1 5-16,1-8-7 0,-5-1-7 16,4 0-13-16,-7-7-43 0,5-4-56 15,-5 0-68-15,0-7-96 0,-3-7-129 0,-11 8-170 16,11-8 29-16,0 0 66 15,0 0-242-15,0 0-172 0</inkml:trace>
  <inkml:trace contextRef="#ctx0" brushRef="#br0" timeOffset="30595.78">17676 10565 1949 0,'0'-10'-14'0,"7"-1"19"16,-1-1 8-16,8-2 9 0,2-10 5 16,11-13 0-16,6-1-6 0,0 1 2 0,21-11-2 15,-7 1-5-15,-4 10 2 0,0-4-2 16,-2 7-3-16,-5-1 0 0,-6 2-5 0,-3 8 2 15,-8 8-3-15,-1 2 0 0,-6 2-5 16,-1 8 3-16,-4-1-4 0,-7 6-2 16,0 0 2-16,0 0 2 0,9 25-4 0,-9-4 4 15,0 0 2-15,0 11 0 16,0 2 5-16,-3 1 4 0,0 18 2 0,3-13 0 16,3-5 4-16,0-7 1 0,0-2 1 0,8-2-5 15,-1-6 6-15,-1-6-4 0,5-2 3 16,-1-10-3-16,-13 0 0 0,44-15-7 15,-18-3 3-15,8-13-6 0,3-2 3 16,-7-1-2-16,-8 0-1 0,2 3-2 0,-7 6-2 16,-4 6 0-16,-2 1 2 0,-5 4 11 15,0 3 7-15,1 4 7 0,-7 7 4 0,0 0 4 16,0 0-4-16,0 0-2 0,0 0-1 16,6 43-3-16,-1-27 4 0,-5 7-8 0,3 0 3 15,3-3 2-15,7-1-7 16,1-4 9-16,-1-5-7 0,7-4-7 0,4-9 0 15,6-10-4-15,19-6-5 0,-2-9-14 16,-10-9-19-16,6-4-17 0,4-3-3 16,-17 1 5-16,-3 3 7 0,-5 1 2 0,-1 5-1 15,-4 15 5-15,-11-2-2 0,4 11 15 16,-7 2 5-16,-3 8 22 0,0 0 17 0,0 0 16 16,14 25 2-16,-14-1 9 0,7 1 1 15,-4 1-3-15,3 7-6 0,15 9-7 16,-2-9 11-16,1-8 1 0,7-8-18 0,3 0 8 15,3-16 4-15,4-2-12 16,-1-8-9-16,18-10-18 0,-4-6-12 0,-10-6-41 16,-7-2-41-16,-3-9-63 0,-3-5-80 15,-10-6-117-15,-4-6-121 0,-10-1 47 0,-3-4-200 16,-3 3-114-16</inkml:trace>
  <inkml:trace contextRef="#ctx0" brushRef="#br0" timeOffset="33246.17">13640 6232 1684 0,'0'0'-89'0,"0"0"25"0,-21 0 6 15,21 0 16-15,0 0 0 0,-13 0 9 0,13 0 0 16,0 0 11-16,0 0 0 0,-17 0 13 15,17 0 4-15,0 0-7 0,0 0 9 0,0 0 3 16,0 0-4-16,0 0 5 0,0 0 13 16,0 0-9-16,44 3 8 0,-28-2 6 15,8 3 4-15,-1-2 5 0,7 0 10 16,4 1 6-16,2 3 3 0,7-5 5 16,4 5 2-16,-1-5-1 0,8 3 3 0,16-4 3 15,0 2-5-15,7 0-2 0,-8-4-3 16,12 0 0-16,-1-2-8 0,3 3 2 0,4-5 2 15,-4 5-2-15,1-2-3 0,-8 0-3 16,1-2 3-16,3 3-1 0,0-2-5 0,-7 3-1 16,4-2-1-16,-4-1-3 15,0 1 1-15,4 0-6 0,-1 0 0 0,-2-1 1 16,6 4-3-16,-3-4-2 0,-7 3 1 16,7 1-2-16,-17 0-4 0,-11 0 1 15,5 0-2-15,-4 0 3 0,0 0-2 0,0-3 4 16,4 6-2-16,-5-3 6 0,1-3 0 15,3 0-1-15,-6 2 0 0,7-2-3 0,12 0 0 16,4 0 2-16,-10-1-6 0,-13 0 2 16,20 0 2-16,-7 1-8 0,-14 2 10 15,1-5-10-15,-1 3 0 0,5-1 3 0,-1 0 4 16,16 3-13-16,-13-5 3 0,-6 2 3 16,7 1-1-16,-5 3 1 0,22-5-5 0,-22 5-4 15,5 0 6-15,-4-2-5 16,-4 4 0-16,8-2 3 0,-8 0 1 0,-2 0 1 15,5 0-3-15,2 0 0 0,-5 0 7 0,8 0-6 16,-1 0 4-16,17-2 4 16,-10 2-5-16,14-4 0 0,-1 3 5 0,0-5-7 15,-2 5-4-15,8 1 2 0,1-6 5 16,0 1-6-16,3 3 5 0,1-2-7 0,-5 3 4 16,2 1 6-16,-1-3 6 0,-4 6-6 15,5-9-7-15,1 5-2 0,2-2 13 0,19-3-8 16,-13 4 5-16,17-4 3 0,3-1-11 15,0 0 7-15,-4 0 1 0,11-4-6 16,-3 4 2-16,3 2-1 0,-5-2 3 16,-1 0-1-16,6-1-7 0,-5 3-1 15,5 0-4-15,0-1 7 0,-3 2 0 0,-2-1 0 16,-1 2 2-16,3 1-6 0,-2 2 0 16,-22 0 7-16,4 0-3 0,19 0 3 0,-19 0 1 15,-1 0 4-15,10-5-3 0,-20 2-2 16,1 0-7-16,-5 2 6 0,-8-2 4 15,-15 0-11-15,-6 1 0 0,-2-1 0 0,-15 3-4 16,-6 0 6-16,-2-2 1 16,-1-2-4-16,-4 4 12 0,4-1-8 0,-11 1-24 0,7 0-25 15,-7-3-22-15,1 3-28 0,-14 0-35 16,19-3-53-16,-19 3-73 0,14-1-116 16,-14 1-63-16,0-8-211 0,0 8-143 15</inkml:trace>
  <inkml:trace contextRef="#ctx0" brushRef="#br0" timeOffset="42980.92">2120 5872 1767 0,'0'0'-113'0,"0"0"10"0,0 0 22 0,0 0 7 0,-7-15 6 16,7 15 12-16,0 0 2 0,-10-4 8 0,10 4 3 15,0 0 7-15,0 0 4 0,-17-6 8 0,17 6-12 16,0 0 1-16,0 0 18 0,-30 6-6 16,30-6 1-16,-23 7 9 0,10-2-5 15,-4 2 12-15,1 3-6 0,-5 3-3 16,-2-1 2-16,-1 6 4 0,-3 2 7 0,2 0-7 16,-9 10 14-16,8-5 8 0,-8 8-14 15,4-1 12-15,10-2-11 0,3-5 3 16,-9 10 8-16,6-7-11 0,10-2-4 0,-7 2 14 15,4 0-6-15,2 4-8 0,-5 11 15 16,5-9-12-16,5-3 2 0,0 1 3 16,2-4-4-16,1 4-1 0,0-5-4 15,0 8 16-15,6-4-12 0,-6 1 7 16,3-2-8-16,0 5 2 0,0-6-8 0,3 2 13 16,-3-1-1-16,3 2-6 0,0-1 4 15,-3-1 6-15,4 2-4 0,-1-4 0 0,-3 0 5 16,3-2-11-16,0 2 3 0,0 0-4 15,2-2 16-15,-2-1-7 0,3 4 9 16,-2-4-20-16,2 0 11 0,0 2-7 0,-2-2-1 16,3-2 9-16,3 2 4 0,-4-4-6 15,5 4-2-15,-1-1-2 0,-1-2 2 16,2 0 9-16,-1-1-8 0,-1 1 0 16,2-2 7-16,-1 3 0 0,3-3 3 15,0-1 9-15,0 2 7 0,1-2-9 0,-1 2-1 16,-3-4 6-16,4 4-2 0,2-2 0 15,1-1-3-15,-4 2-5 0,4-2 3 16,-4-3 2-16,1 2-2 0,2-2 0 0,1 0-6 16,-1 0 6-16,1-2 7 0,-4-3-9 15,8 5 7-15,-1-5-1 0,-1 2-1 0,-2-2 3 16,3-5 4-16,-3 1-7 0,3 2 4 16,3-2-4-16,4 1 2 0,-4-7-3 15,1 3 5-15,3 2-4 0,-8-2-7 0,4-3 2 16,1 0 2-16,0 1-4 15,-5 2-1-15,1 0-4 0,-20-3 2 0,30 0 3 16,-14-3-6-16,-16 3 2 0,24 3-3 16,-24-3 0-16,24 0-5 0,-24 0-5 15,26-3-29-15,-26 3-46 0,23-4-54 0,-12-3-406 16,-5 3-39-16</inkml:trace>
  <inkml:trace contextRef="#ctx0" brushRef="#br0" timeOffset="43296.92">2463 7647 1523 0,'0'0'-46'0,"0"0"8"0,-17-4-5 0,17 4 2 16,0 0 4-16,0 0 10 0,0 0-5 0,0 0 10 15,0 0 0-15,0 0 8 0,63 7-9 16,-43 0 5-16,4-4 5 0,3 2 3 15,0 5-2-15,-8-3 7 0,8 5 14 0,-4 1 0 16,-2 5 15-16,1 0 17 0,-5 4 6 16,4 3-2-16,-12-4 1 0,1 11 0 0,0 0 2 15,-6 0-10-15,-8-4-1 0,-3 5-3 16,1-1-5-16,-1-2 2 16,1-3-5-16,-5-2 0 0,2 0-5 0,-4-6 1 15,2 5-2-15,-2-5-7 0,2 5-5 16,2-7-33-16,-1-2-50 0,4-3-47 0,-2 1-395 15,2-3-20-15</inkml:trace>
  <inkml:trace contextRef="#ctx0" brushRef="#br0" timeOffset="46980.77">2016 11412 1480 0,'-16'-7'-13'0,"3"-1"21"0,-1 5 25 0,14 3 9 0,-16-4-2 0,16 4 1 0,0 0-4 0,0 0-12 16,0 0 8-16,-11 19 10 0,14-3 3 15,14 10 3-15,4 13-2 0,4 1 2 16,2 0-2-16,7-9-9 0,6 2 3 0,6-9-1 16,5-14 2-16,18-19-4 0,34-17-3 15,38-31 4-15,15-18-3 0,4-17-7 16,11-10-1-16,1-5 1 0,-1-3-8 15,-8 4 1-15,-10-2-3 0,-9 8-2 16,-17 14-3-16,-14 1 2 0,-33 24-2 0,-11 11-5 16,-9 7 3-16,-16 18-40 0,-14 8-30 15,-10 9-18-15,-10 7-62 0,-10 1-65 0,0 0-124 16,10 25-257-16,-10-13-84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4:30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2835 1968 0,'-9'-8'21'0,"9"8"18"0,-10-7 2 0,10 7-5 0,0 0-5 16,-14-6-2-16,14 6-3 0,0 0-2 15,0 0 4-15,0 0 2 0,0 0 5 16,14 36-2-16,-4-23 9 0,-4-1-2 16,8 5-2-16,2 1 5 0,1-3-3 0,-1 2-3 15,2-2-6-15,-2-1 2 0,1 3-5 16,-1-3 0-16,-2 1-5 0,-1-5-3 0,-3 2-1 15,3 1-4-15,-3-2 2 0,1 1-1 16,-2-2-3-16,5 1 4 0,-4 0-2 16,0-1 0-16,4 0-3 0,-8-2-6 0,0-1-17 15,4-3-21-15,-10-4-41 0,11 8-37 16,-11-8-65-16,0 6-78 0,0-6-153 16,0 0-216-16,0 0-121 0</inkml:trace>
  <inkml:trace contextRef="#ctx0" brushRef="#br0" timeOffset="283.12">2430 3121 1812 0,'-27'4'6'16,"27"-4"-6"-16,0 0 5 0,-17 4-6 0,17-4-1 16,-7 10 11-16,7-10 6 15,3 18 6-15,1-8 4 0,3 2 1 16,3 1 6-16,3 5 0 0,4-3 1 0,3-1 2 15,0-3 2-15,6-1-2 0,4-3 11 16,0-3-3-16,7-5 0 0,4-6-1 0,19-10-1 16,0-4-9-16,-8-2 1 0,2-4 1 15,-8-6-3-15,-5 4-4 0,-5-5-5 16,-3 0-1-16,-6-1-2 0,-11 4-6 0,-5 9-3 16,-1 0-28-16,-4 4-30 0,2 3-32 15,-8 5-55-15,0-3-50 0,-5 9-82 0,5 4-360 16,-6-8-126-16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4:48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746 1701 0,'-4'-7'33'0,"4"7"14"0,-7-9 9 0,7 9-3 0,0 0-4 16,0 0-2-16,-9-9-5 0,9 9-7 15,0 0-3-15,0 0-2 0,0 0 11 0,0 0 5 16,6 36-1-16,4-23 11 16,0 6 0-16,3 2 8 0,-3 1-9 15,4-2 6-15,-1 5-12 0,1 0 3 0,-1 3-1 16,-3-1-8-16,6 1-3 0,2-3-1 16,-12-5-6-16,7 0-5 0,-7-3 10 0,5-4-8 15,-8 2-5-15,4-3 7 0,2-2-11 16,-1 0-12-16,-2-2-8 0,1-1-16 15,-7-7-30-15,6 10-31 0,-6-10-55 0,3 3-64 16,-3-3-86-16,0 0-153 0,0 0-200 16,0 0-131-16</inkml:trace>
  <inkml:trace contextRef="#ctx0" brushRef="#br0" timeOffset="282.45">2796 1060 1838 0,'0'0'-9'0,"-17"4"4"0,17-4 4 0,0 0 1 16,-9 6 0-16,9-6 20 0,0 10 12 16,0-10 10-16,12 20 1 0,-4-10 13 0,2 1-2 15,6 3 2-15,4 1 0 0,4-2-5 16,-5-1-2-16,5-2-2 0,-1 0 1 16,10-5 4-16,-3-3-2 0,-3-2 10 0,6-2-5 15,4-6-7-15,-1-2-1 0,2-2-8 16,8-13-3-16,-6 1 3 0,-7 5-1 15,-9-1-7-15,-4-2 0 0,0 1-4 16,0-4-6-16,-6 6-5 0,-5-1 7 16,1 2-9-16,1-1-29 0,-5 2-32 0,0 9-36 15,-2 0-59-15,-1-2-52 0,-3 4-60 16,0 6-107-16,0-12-288 0,0 12-146 16</inkml:trace>
  <inkml:trace contextRef="#ctx0" brushRef="#br0" timeOffset="8599.24">8186 3502 2028 0,'-10'-14'135'0,"3"8"13"0,7 6-1 0,-9-11-20 0,9 11-3 15,-7-8-25-15,7 8-4 0,0 0-10 0,0 0-16 16,0 0-10-16,0 0 2 0,0 0 10 16,-6 26-13-16,9-8 11 0,0 0 15 0,4 7-4 15,-1 0 0-15,0 7-9 0,5 3-9 16,-1 12 2-16,-1-7 2 0,2 8-5 0,2-4-7 15,-7-5-5-15,5-7-2 0,-4-3-4 16,-1 0 3-16,-3-4-12 0,8 0 3 16,-8-4-6-16,4-2 1 0,-1-2-7 0,1-3-2 15,-4-3 4-15,0 2 0 0,1-5-4 16,-4-8 2-16,7 14-9 0,-7-14-16 16,3 8-25-16,-3-8-50 0,0 0-47 15,0 0-36-15,0 0-47 0,0 0-51 0,20-21-41 16,-17 12-49-16,1 2-103 0,-1-6-17 15,3 1-243-15,1-5-201 0</inkml:trace>
  <inkml:trace contextRef="#ctx0" brushRef="#br0" timeOffset="8920.15">8673 3613 1962 0,'20'-17'-103'15,"-14"3"36"-15,5 2 16 0,2 2 18 0,-3 2 32 16,0 1 12-16,3 1 10 15,4-1 11-15,-1 2 15 0,1 5 0 0,-17 0 7 16,33 0 5-16,-15 8 0 0,7-1 5 16,-4 3 0-16,-1 5 7 0,-1 0-8 0,2 5 5 15,-4 3 0-15,-4 4-3 0,-7-4-1 16,5 2 3-16,-8 2-8 0,-6-2 2 16,3 0 10-16,-11 1-2 0,8-8-6 0,-10 3 6 15,-4-6-7-15,4-1-4 0,-4 0 13 16,1-9-13-16,-8 0-9 0,7-5 6 0,-5 0 0 15,1-3-17-15,1-1 5 16,-4-9-2-16,2 3-8 0,1-5-5 0,1 0-2 16,4-3 0-16,-1 4-3 0,4-7-18 15,3 2-34-15,7-5-46 0,-1 6-40 16,8-7-54-16,-1 0-40 0,4 0-64 0,-1 4-118 16,4-2-64-16,0 3-218 0,3 5-168 15</inkml:trace>
  <inkml:trace contextRef="#ctx0" brushRef="#br0" timeOffset="9432.2">9622 3292 1987 0,'0'0'38'0,"0"0"18"0,0 0 7 0,-19 3 9 0,19-3-5 0,0 0-5 0,0 0-10 0,0 0-2 15,-14 1-3-15,14-1-6 16,0 0-9-16,0 0-3 0,0 0-2 0,0 0-1 15,0 0-2-15,20 21-1 0,-20-21-1 0,21 8-1 16,-5-1-2-16,4-1-7 16,4-2 6-16,2 0-3 0,-3 2 4 0,10-4-4 15,-6 1-3-15,-3 0-5 0,6 0 2 16,-3-2-2-16,-4 2 6 0,0 1-9 0,-6 2 5 16,-4-1-2-16,4 2 1 0,-4 4-2 15,-2-1 6-15,-2 1 5 0,-2 6 18 16,-1 2 2-16,-3 1-1 0,-3 3 3 0,-3 2 3 15,0 2 6-15,-7 3-7 0,4 2-3 16,-11 11-10-16,10-8 4 0,-7-7-9 16,-2 2 14-16,3-3-9 0,3-4 7 15,3-2-10-15,-3-2 2 0,3-2-21 0,1-4-31 16,2-1-33-16,4-4-26 0,0-3-60 16,0-5-92-16,0 0-134 0,0 0-110 15,0 0 52-15,24-17-144 0,-18 6-72 0</inkml:trace>
  <inkml:trace contextRef="#ctx0" brushRef="#br0" timeOffset="9716.21">10383 3246 1820 0,'0'-17'155'0,"3"1"-6"16,0 3 15-16,-3 5 0 0,0 8-1 15,-3-15-17-15,3 15-16 0,3-10-2 0,-3 10-18 16,0 0-26-16,0 0-1 0,0 0-11 16,0 0-2-16,0 0-11 0,0 0-2 0,8 29 2 15,-2-11-9-15,0 7-5 0,1 3-1 16,-1 5-6-16,-1 2-2 0,11 9-1 16,-7 2 2-16,2-8-1 0,2 6-27 0,-2-6-51 15,2-8-49-15,-4-1-54 0,2-6-50 16,-5-5-68-16,1-6-117 0,2-5-112 0,-1-4 45 15,-8-3-195-15,0 0-140 16</inkml:trace>
  <inkml:trace contextRef="#ctx0" brushRef="#br0" timeOffset="10049.99">10976 2813 2016 0,'-3'-24'152'0,"-4"6"16"0,7 7-4 0,-3-3-11 16,0 7-24-16,3 7-12 0,0 0-19 0,0 0-5 15,0 0-16-15,-14 31 1 16,10-5-18-16,1 13-2 0,0 15-3 0,3 9 1 0,-3 2-9 16,3 3-17-16,13 7 10 0,-6-10 10 15,3-2-9-15,3-6 1 0,4-6-5 16,3-5 4-16,3-6 1 0,0-15-9 16,-2-5 2-16,-2-8-4 0,-2-5 2 0,7-7-1 15,-8 0 2-15,4-7-6 0,-4-3-4 16,2-6 3-16,-6-2-11 0,-1-6 7 15,-8 5-3-15,1-1-3 0,-8 1-11 0,-2-2-7 16,-2 6-28-16,-1 1-32 0,-4 3-22 16,-1 5-23-16,-2 5-21 0,-1 1-20 15,4 5-25-15,-4-3-47 0,4 3-48 16,-1 1-100-16,1-2-110 0,10 0 41 0,-4 2-146 16,7-6-83-16</inkml:trace>
  <inkml:trace contextRef="#ctx0" brushRef="#br0" timeOffset="11632.65">2226 3804 1662 0,'-13'-9'-35'0,"-1"-1"32"0,4 0 25 0,1 5 18 0,-5-2 8 0,1 1 10 16,13 6 0-16,-24-7-2 0,11 7-2 15,-7 0 0-15,-3 2-9 0,3 0 0 16,-7 7-4-16,-6 3-2 0,3 2 4 0,-14 12-8 15,1 4-6-15,7 4 2 0,3 7-3 16,-1 4-4-16,-3 15 1 0,0 0-1 16,4 0-2-16,3 2 0 0,0 1 0 15,3 2-1-15,11-14-3 0,2 5-1 0,-2-1-5 16,10 5 4-16,1-2-4 0,-1 2-2 16,6 1 2-16,0 0-1 0,3-4 1 15,5 6 3-15,8-8-7 0,-2-2 0 0,-1 0 3 16,10-6 0-16,0-7-6 0,0-1 2 15,4-1-1-15,0-5 2 0,0-8-3 16,-8-3 1-16,-2-4 5 0,10-1-1 0,3-2 1 16,0 3 0-16,-6-5-3 15,1-5 3-15,2 1-3 0,3-1 4 0,-3-4-3 0,6-4 8 16,-6 3-1-16,0-3-1 16,6-3 2-16,0 0 1 0,1 2-5 0,-4-2-3 15,-4-2 3-15,4-4-7 0,-9 9 1 16,1-1 3-16,-1-2-10 0,2 0-1 15,-7 2-25-15,-16 1-32 0,30 0-27 0,-16-3-38 16,-14 3-21-16,20-5-34 0,-13 2-50 16,-7 3-90-16,7-7-292 0,-7 7-108 15</inkml:trace>
  <inkml:trace contextRef="#ctx0" brushRef="#br0" timeOffset="11883.39">2297 5222 1705 0,'0'0'-72'0,"-8"-12"12"0,8 12-5 0,0-10 26 0,0 10 1 0,0 0 7 16,3-15 27-16,-3 15 0 16,11-7 18-16,-11 7 15 0,19-3 8 0,-19 3 6 15,24 0 7-15,-24 0 4 0,27 3-3 16,-14 1 1-16,7 4-2 0,0 2 4 16,0 5-2-16,0-2-5 0,4 6 1 0,-8-1-1 15,1 3 3-15,-4 3-3 0,-3 2-4 16,-3-1-3-16,-4 9-2 0,0-7-3 0,-6 1 0 15,3 1-6-15,-6 3-1 16,-5 2-5-16,5-4-4 0,-7-2-20 16,6-3-33-16,-7 0-54 0,5-3-60 0,-1-5-95 15,-4 1-401-15,4-6-141 0</inkml:trace>
  <inkml:trace contextRef="#ctx0" brushRef="#br0" timeOffset="13636.44">10093 5520 1949 0,'-11'-10'72'0,"2"3"31"0,-1-4 11 0,4 4 0 0,6 7 2 15,-14-10 2-15,14 10-11 0,-10-8-6 0,10 8-12 16,-11-6-13-16,11 6-16 0,0 0-5 16,0 0-9-16,0 0-1 0,-9 25-1 0,12-8-19 15,0 5 5-15,5 3-4 16,-2 4-1-16,4 3 4 0,4-1-3 0,-5 2-1 15,4-5-6-15,1 1-8 0,-1-1-1 16,4-3 14-16,2-3 0 0,-1-4-12 16,-2-1 11-16,1-5 1 0,0-1-8 0,-1-4 6 15,1-1-27-15,-1-5 22 0,5-2-3 16,-2-5 2-16,-5-1-10 0,6-5 0 0,0-1 4 16,-3-7 8-16,-1-5-10 15,1 2 3-15,-4-4 0 0,1 2-3 0,-11 0-4 16,7-5 3-16,-7 5-11 0,0 0 0 0,5 2 8 15,-5 3 11-15,0 2-13 16,0 0 14-16,-3 7-5 0,7-3-7 0,-7 3 5 0,0 11-3 16,0-14-12-16,0 14 4 15,0 0 0-15,0 0-1 0,0 0 10 0,0 0-14 16,20 39 8-16,-13-14 7 0,-1 4-13 16,8 20 10-16,-8-2-9 0,1 6 4 15,10 1 6-15,-4-1 8 0,7-2-12 0,-13 3 3 16,6-2 8-16,0 0-3 0,-3-4-12 15,0-12 18-15,-10 1 10 0,3-2-12 0,1 0 2 16,-4-5 14-16,-7-1 23 0,7-4 1 16,-10-4 18-16,0-1 0 0,0-1 7 15,-3-4-13-15,-7-5 3 0,-3 1-3 0,3-7-9 16,-1 2-8-16,-1-9 2 16,-2 3-5-16,4-5-3 0,-1 3-4 0,-1-3-5 15,5-2-5-15,-7-6-3 0,8 1 3 16,2-1-10-16,1-5-6 0,7-1-18 0,-5 2-20 15,11-2-30-15,4-4-34 0,3 1-50 16,6-6-43-16,4-1-51 0,5-8-48 0,2-1-51 16,3 1-105-16,3 3-80 0,3 0 48 15,0 3-250-15,0-1-212 0</inkml:trace>
  <inkml:trace contextRef="#ctx0" brushRef="#br0" timeOffset="13867.35">10983 5700 2172 0,'0'0'82'0,"0"0"1"0,0 0 0 0,0 0-2 0,0 0-15 15,0 0-2-15,0 0-1 0,0 0 1 0,26-21-11 16,-9 12-4-16,0-7-4 0,3 2-10 16,3-6-3-16,4 3 2 0,0-7-1 15,-5 6-9-15,8 2-6 0,-9 3-9 0,-1-2-27 16,-1 2-48-16,2 4-57 15,-8 0-58-15,-3 5-45 0,0 1-93 0,-10 3-99 0,10-1-174 16,-10 1-91-16</inkml:trace>
  <inkml:trace contextRef="#ctx0" brushRef="#br0" timeOffset="14082.99">11069 6020 1740 0,'-3'12'24'0,"3"-4"21"16,0-8 14-16,-3 7 10 0,3-7 15 0,0 0 3 15,0 0-2-15,0 0-5 0,33-18-5 16,-13 6-4-16,7-5-4 0,0-4-6 16,13-4-11-16,-4 0-4 0,-6 3-6 0,-3 5 0 15,-4-1 2-15,1 0-15 16,-5 4 5-16,-2-1-6 0,3 1-11 0,-10 7-19 16,3-2-25-16,1 0-33 0,-4 5-34 15,-4 0-36-15,1-2-43 0,-7 6-53 0,14-5-95 16,-14 5-295-16,6-6-116 0</inkml:trace>
  <inkml:trace contextRef="#ctx0" brushRef="#br0" timeOffset="16283.37">12213 5272 1912 0,'-7'-11'135'0,"4"4"35"0,3 7 17 0,-7-18-8 15,4 14 6-15,3 4-16 0,-10-12-9 0,10 12-21 16,-7-5-12-16,7 5-19 0,0 0-21 16,0 0-6-16,0 0-2 0,0 0-14 15,0 0-1-15,0 39-15 0,0-21 10 0,3 7-13 16,4-2 2-16,0 10-7 0,-1-4 0 15,1 4 2-15,3-1-6 0,-3 0-2 16,-1 4-11-16,4-4 9 0,4-1-17 0,-1 1-46 16,-7-7-43-16,2-3-68 0,1 0-56 15,-2-6-51-15,-1-4-84 0,2-4-214 16,-2-3 57-16,-6-5 62 0,16-5-198 0,-16 5-122 16</inkml:trace>
  <inkml:trace contextRef="#ctx0" brushRef="#br0" timeOffset="16566.45">12719 5211 1893 0,'7'-19'81'0,"-1"2"14"16,5 3-6-16,-8 6-14 0,4 0-4 15,2 3-3-15,-9 5-7 0,24-5-4 0,-24 5-6 16,27 10-6-16,-10-2-7 0,-1 6-1 16,-2 4-3-16,-1 1-4 0,-3 6-2 0,-3 0 8 15,-7 0-9-15,0 6 11 0,-11 1-4 16,5 1 4-16,-4-5-1 0,-1-6 17 15,-11 0 0-15,8-4 1 0,-2-5 12 0,-4-6-12 16,2-6 4-16,-4-5-16 0,-2-3 1 16,1-7-8-16,-4 0 6 0,0-5-17 0,1-14 0 15,6 10 8-15,3-4-15 0,-3 2-5 16,10 5-17-16,-3-5-25 0,3 3-43 16,3 1-56-16,0 4-70 0,4 2-82 15,0-3-143-15,3 6-28 0,0 2 41 16,0 3-131-16,0 7-45 0</inkml:trace>
  <inkml:trace contextRef="#ctx0" brushRef="#br0" timeOffset="17083.72">9473 5350 1616 0,'-10'-15'55'0,"-3"5"25"0,3 0 19 0,3 2 16 16,0 1 5-16,7 7-7 0,-10-5-4 0,10 5-15 16,0 0-19-16,0 0-5 0,0 0-6 15,0 0-4-15,-10 34 3 0,17-2-3 16,3 22 17-16,7 6 4 0,-1 12 1 0,8 9-10 15,-1-2-11-15,0 4 13 0,4-3-16 16,-7 3 1-16,-1-7-6 0,2-1 0 16,-4 0-4-16,-1 0-2 0,1-18-2 0,-1-1-10 15,1-6 10-15,-1-6-14 0,-2-8-4 16,-4-8 1-16,-4-9-12 0,5-3-16 16,-4-1-10-16,-4-8-26 0,3-3-65 15,-6-4-79-15,0 0-88 0,3-25-109 0,-6 4-105 16,-3-12 45-16,-4-20-208 0,-4 2-141 15</inkml:trace>
  <inkml:trace contextRef="#ctx0" brushRef="#br0" timeOffset="17751.15">9436 5410 1852 0,'-10'-18'-17'0,"0"4"0"0,4 3 17 0,2-2 2 16,4 4 9-16,-3-1-6 15,3 10 6-15,0-20-3 0,7 5-4 0,6-6-2 16,7 2 0-16,17-13 4 0,20-14-3 16,3 0-1-16,19 2-4 0,5-6 7 0,6 0-4 15,27-13 0-15,6 1-1 0,3 5 3 16,4 0-5-16,11 4 1 0,15-2 7 16,4 5-8-16,3-3 6 0,11 8-2 0,2 1-1 15,7-2 2-15,-9 6-2 0,3-2 1 16,-5 2 3-16,-1 5-3 0,-11 0-4 0,-34 12-1 15,-6 2 8-15,-9 3-4 16,-11 5-3-16,-20 5 3 0,-4 4 1 0,-6 1-1 16,-17 3-6-16,-10 3 6 0,-2-2-1 15,2 5 3-15,1 1 3 0,-1 4 2 16,10 3-1-16,4 9 0 0,-4-2 6 0,-3 8 6 16,4 1 2-16,6 10 10 0,-4 4 7 15,-9 5 12-15,3 1 3 0,-10 1 11 0,-10-2 3 16,3 9 0-16,-6-8-1 0,0 18-1 15,-1 0 7-15,-6 0-12 0,7-1-2 16,-7 4 4-16,-4-14-1 0,5 15-3 0,-2-4-5 16,1 2 1-16,-6-12 9 15,-4-1-6-15,0 0 3 0,-10 1-6 0,-4-4-8 0,4 3 5 16,-6-1 8-16,-11-1 2 16,-13 8-5-16,-7-3-7 0,-9-2 11 0,-4-7-14 15,-14 2-7-15,-5 0 16 0,-5-10-16 16,-16 1 5-16,-7-1-6 0,-6-5 2 0,-10-1 6 15,-30 8-12-15,23-13-8 0,-24 12 0 16,0 2-11-16,2 0 6 0,-8 1-2 16,-1 0-4-16,8-2 0 0,-7-1 0 0,7-1-2 15,26-11 7-15,3-1-6 0,2-4-9 16,8-4 8-16,1-4-7 0,6-2-3 0,17-9 7 16,1 0-2-16,1-2-5 0,5-2 4 15,7-1-1-15,9 1-1 0,10 0-4 0,1 0-4 16,9-1-10-16,0 0-28 15,7 0-26-15,0-2-30 0,7-1-26 0,3 0-40 16,-1-1-69-16,2-5-87 0,2-1-195 16,1-1 50-16,5-5 41 0,2-2-179 15,-1 1-101-15</inkml:trace>
  <inkml:trace contextRef="#ctx0" brushRef="#br0" timeOffset="19600.32">1587 6435 1740 0,'0'0'-2'0,"0"0"16"0,-27 5 5 0,27-5 6 0,-21 4 2 16,12 2 2-16,-5 4-4 0,-5 2 4 0,-2 8-1 16,1 3-2-16,4 4 4 15,2 0-4-15,-13 14 0 0,11 3-3 16,2 5 4-16,-2-2-1 0,6 3 0 0,3 4-2 16,4 3-1-16,6 1 4 0,0-2-5 15,4-2 3-15,6-1-1 0,4-3 3 0,0-3-3 16,9-1-1-16,-2-6-1 0,3-2 0 15,3-6 3-15,-3-7-5 0,-8-6-1 16,8-1 2-16,-7-5-2 0,7 2-1 0,-5-8 2 16,5 3 4-16,-3-2-5 0,-1-5 6 15,-3 1-3-15,0-1-4 0,4 2 1 16,-8-5 3-16,7 0-5 0,-5 0 1 0,-18 0-4 16,33-4 2-16,-20 3-11 15,4 1-1-15,-17 0-10 0,30-6-32 0,-17 5-35 16,1-2-48-16,-8-5-46 0,1-2-58 15,-1 3-105-15,-6-1-287 0,0-2-114 0</inkml:trace>
  <inkml:trace contextRef="#ctx0" brushRef="#br0" timeOffset="19916.34">1766 7265 1753 0,'0'0'-43'0,"0"0"17"0,-3-11 17 16,3 11 14-16,0 0 17 15,10-12 6-15,-10 12 7 0,16-10 7 0,-2 7 4 16,-1-1 0-16,8 1 4 0,1 0-1 16,2 3-1-16,-4 0-2 0,7 6 2 15,-5-3 2-15,5 4 0 0,-3 2-1 0,3 1-2 16,-1 5 0-16,-2 2 4 0,-1 7-3 16,-6-2-5-16,-1 6-1 0,-6-2 5 15,-3-1 0-15,-4 6-12 0,-9 2 1 0,-1 3-8 16,-3-5 8-16,0 2-10 15,-7 10-2-15,7-14 8 0,-3-1 0 0,-7-3-5 0,3-3-11 16,1 0-6-16,-5 3-7 0,2-1-20 16,-1-6-22-16,2 1-17 15,2-5-24-15,2-1-35 0,8-9-35 0,-7 4-54 16,7-2-119-16,-5-6-351 0,11 0-170 16</inkml:trace>
  <inkml:trace contextRef="#ctx0" brushRef="#br0" timeOffset="20983.61">13660 8725 2073 0,'-17'-25'122'0,"4"5"25"0,-4 2 17 0,7 6-4 0,-1-1 9 0,5 2-8 15,3 4-17-15,-4 0-8 0,7 7-16 0,0 0-17 16,0 0-14-16,0 0-3 16,0 0-7-16,-6 32-12 0,6-7-4 0,10 6 0 15,6 13-6-15,1 6-6 0,0 0-3 16,2 3-3-16,-2 0-9 0,7-3-8 16,2-6-9-16,-3-1-39 0,1-4-29 0,-4-8-40 15,-4-12-38-15,-3-1-11 0,-2-2-22 16,-5-14-38-16,1 1-42 0,-7-3-16 0,0 0-7 15,-7-33-31-15,1 1-51 0,-11-21-62 16,-10-19-152-16,1-3-62 0</inkml:trace>
  <inkml:trace contextRef="#ctx0" brushRef="#br0" timeOffset="21503.43">13546 8460 1619 0,'-14'-23'12'0,"5"5"15"0,-1 4 7 0,-1 2-2 16,8 4-4-16,0-1-4 0,3 9-6 15,-10-8 3-15,10 8-3 0,0 0-4 0,0 0 2 16,21-3 2-16,-21 3-7 0,0 0 0 15,39 10 4-15,-18-3-3 0,-2-4-3 0,8 5 4 16,3-4-5-16,0 0 1 0,0 2 0 16,3-3 1-16,-3-3 2 0,3 0-1 15,4-3-4-15,-1-4 0 0,5-8-3 0,5-2-1 16,-2-8 1-16,-4 0-4 0,-13 0 0 16,6-6 3-16,-10 1 2 0,-6 5 0 0,-7-6 0 15,0 5 5-15,-7 1 14 16,0 5 16-16,4 0 10 0,-7 3 12 0,3 6-2 15,-3-2-4-15,0 4-13 0,0 9 0 16,4-10-6-16,-4 10-6 0,0 0-1 16,0 0 4-16,0 35-2 0,7-13 4 0,-4 3-5 15,3 11 16-15,7 14 6 0,4 7-3 16,7 11 12-16,0-1-6 0,-2 10 10 0,5 4-2 16,3-5-5-16,-6 5 2 0,2-6-10 15,4 0 11-15,-6-3-4 0,-1-1-16 16,0-7 17-16,-3-11-17 0,-10-6 8 0,3-3-9 15,1-2-9-15,-11-17 7 0,-3 0-3 16,0 0 2-16,-3-11 4 0,-11 4 5 16,-2-6-6-16,2-5-6 0,-9-1 1 15,3-6-2-15,-3 0 4 0,-4-6-9 0,1-1 3 16,-4-8-13-16,0 0 5 0,0-2-8 16,-11-11 1-16,11 3 2 0,11 6-6 0,-2-6 0 15,5-6-6-15,2 4-4 0,8-3-13 16,6 1-26-16,3-4-33 0,7-13-54 0,13 0-50 15,-2 2-56-15,9-3-78 0,0 5-31 16,3-7-167-16,4 10 50 0,2 2-212 16,8 1-163-16</inkml:trace>
  <inkml:trace contextRef="#ctx0" brushRef="#br0" timeOffset="21900.04">15390 7669 2116 0,'-11'-4'143'0,"11"4"-4"0,0 0-21 0,-30 10 5 0,20 1-13 0,-2 10-24 15,-12 19 0-15,7 6 5 0,7 14-7 16,0 2-12-16,3 17-9 0,7 9-2 16,7 5-1-16,6 0-12 0,-3 1 4 0,20-5 2 15,-3 0-9-15,3-4 2 0,0-10-14 16,6 0-9-16,5-7 14 0,-1-10-2 0,3-2-5 15,-9-16-2-15,2-2-14 16,1-13-49-16,-7-9-45 0,0 1-56 0,-6-16-81 0,-2-1-76 16,-2-4-155-16,4-4-13 15,-8-6 48-15,5-4-176 0,-1-2-89 0</inkml:trace>
  <inkml:trace contextRef="#ctx0" brushRef="#br0" timeOffset="24050.92">16340 8026 1692 0,'3'-15'-25'0,"0"1"12"0,1 2 3 0,-1 2 6 0,0 0 2 0,7 2 2 16,-3 1-1-16,3-3-2 0,-7 2-2 0,7 6 4 15,0-3-1-15,-10 5-2 0,23 0 2 16,-9 0 1-16,-14 0 2 0,23 7 4 15,-13-3-4-15,3 10-1 0,1-4 4 16,-1 5-4-16,-7 0 0 0,5 2 0 16,-8 2 6-16,0-1-8 0,4 3 8 0,-4-1-6 15,-3 0 3-15,0 0 0 0,-3-2-5 16,3-1 6-16,-3-2-1 0,-1-4 0 0,4 3-3 16,-3-4 3-16,3-1 3 0,0 2 13 15,0-4 10-15,0-7 9 0,0 14 12 0,0-8 1 16,0-6 3-16,3 11-1 0,-3-11-7 15,7 7-4-15,-7-7-2 0,14 1-6 16,-14-1-1-16,16 4-3 0,-10-2 2 0,-6-2 6 16,21 3-1-16,-7 2 4 15,2-1 4-15,-7 2 3 0,2 4 1 0,2-1 0 16,-7 4-4-16,5-1 0 0,-4 6 5 16,-4 0-4-16,-3 2-4 0,-7-1-4 0,1 5-1 15,-8 1 1-15,-2-6-6 0,-1 6-1 16,-4-11-2-16,2 3-2 0,2-3 4 15,-2-6-2-15,-2-4-8 0,1 2-5 0,-7-6 6 16,11 0-7-16,-8-3 3 0,1-1-2 16,3-2-10-16,0 1-6 0,7-2-22 0,-4-3-29 15,4 0-37-15,-1-1-41 16,8-1-59-16,-1-2-51 0,4 1-131 0,0-2-49 0,6 1-142 16,0-2-63-16</inkml:trace>
  <inkml:trace contextRef="#ctx0" brushRef="#br0" timeOffset="24566.85">17253 7805 1757 0,'0'0'124'0,"-43"2"12"0,43-2-11 0,0 0-11 0,0 0-12 0,0 0-13 16,0 0-11-16,0 0-9 0,0 0-9 0,0 0 1 15,0 0-13-15,0 0-5 0,0 0 2 16,39 18-4-16,-18-15-9 0,1 1 0 15,5-4-2-15,-3 0 5 0,2 0-7 16,1 3-6-16,0-6-2 0,0 6-5 0,-5-3-1 16,5 0 1-16,0 1-7 0,-7 3 6 15,3 0-1-15,-6 5-4 0,0-1-1 16,-4 3 6-16,4 7-6 0,-7-1 2 0,-7 1 4 16,0 0 6-16,-3 4 0 0,-3 3 0 15,3 3-1-15,-10 4 4 0,0 0 0 0,0 4 22 16,-7 3 6-16,4-2-11 0,-4-6 6 15,4-5-1-15,-3 5-3 0,2-6-6 0,4 0-7 16,0-7 5-16,0 1-11 0,7-3 7 16,-7-1 1-16,7-5-5 0,-5-1-12 15,5-2 4-15,3-7-14 0,-6 14-15 0,6-14-35 16,0 3-46-16,0-3-41 16,0 0-45-16,0 0-51 0,20-18-46 0,-17 11-119 15,7-6-62-15,-4-5 46 0,5 6-151 16,-1-6-62-16</inkml:trace>
  <inkml:trace contextRef="#ctx0" brushRef="#br0" timeOffset="25099.99">18220 7507 1743 0,'-8'-17'135'0,"2"2"20"0,-4 5 18 0,7-2 1 0,0 3 1 0,3 9 2 0,-8-12-8 15,8 12-7-15,-3-7-21 0,3 7-1 16,0 0-25-16,0 0-11 0,0 0-12 0,0 0-16 15,0 0 1-15,0 29-2 0,0-8-7 16,0 1-8-16,8 6-3 0,-2 1-5 16,4 7 0-16,-4-1-2 0,5 12-10 0,-5-4 1 15,7 3-4-15,-2-4 0 0,-1 5-4 16,2-15-1-16,-1-3-4 0,-4 4 1 16,2-2-16-16,2-12-13 0,-5-2-17 15,1-2-26-15,-4-5-28 0,4 5-40 0,-1-6-36 16,-2-1-63-16,-4-8-60 0,0 0-51 15,0 0-112-15,13-18-55 0,-13 4 50 0,7-3-230 16,-4-2-163-16</inkml:trace>
  <inkml:trace contextRef="#ctx0" brushRef="#br0" timeOffset="25401.17">18563 7490 1986 0,'13'-21'46'0,"1"9"15"15,-4-3 4-15,-1 2 0 16,5 3-3-16,-1 2-3 0,4 1-4 0,-1 6-4 15,11-2 1-15,-7 3-1 0,7 3-6 16,-1 5-1-16,-6 6 2 0,7 3-4 16,-3 6-3-16,-8-2-2 0,4 4-8 0,-4 4-1 15,-2 0-2-15,-11-1 1 0,-3-3 5 16,0 3-9-16,-3-3 10 0,-3 0-1 0,-5 0 3 16,-5-6 0-16,-4-2-7 0,4-3 12 15,-5-3-7-15,4-3 12 0,-6-2-16 16,6-6 8-16,-3-6-11 0,-3 2 8 0,3-4-6 15,0-6 0-15,-3-1-8 0,9-2-15 16,-9-8 0-16,10 7-28 0,3-6-26 16,-1 2-41-16,5-7-46 0,6-3-56 15,3 0-65-15,5-3-133 0,8-15-52 0,4 6-199 16,-1-3-139-16</inkml:trace>
  <inkml:trace contextRef="#ctx0" brushRef="#br0" timeOffset="25604.44">19219 6792 1953 0,'13'-13'92'16,"1"3"8"-16,-11 2 0 16,4 4-13-16,-7 4-3 0,0 0 0 0,36 8 2 15,-19 5-9-15,10 9 4 0,13 14 2 16,4 20-16-16,2 9 3 0,-3 7-5 16,-6 6-5-16,3 1-11 0,-10 4-7 0,-14 2 13 15,-2 3-20-15,-11 5 0 0,-9 2-23 16,-11-3-51-16,-13-3-43 0,-10 3-52 0,-17-10-66 15,-19 13-96-15,13-28-156 0,-18-7 39 16,-2-5-166-16,-4-7-79 0</inkml:trace>
  <inkml:trace contextRef="#ctx0" brushRef="#br0" timeOffset="26967.41">2313 7535 1673 0,'-27'-3'0'0,"0"0"13"0,5 3 11 0,-2 0 9 0,4 3 1 0,-4 0 7 0,-2-2 1 0,3 5-2 16,-4 2-1-16,3-1-7 0,-6 5 1 15,3 5-2-15,-15 22-2 0,5 1 0 0,-4 2-3 16,5 12 2-16,-1 10-3 15,4-3 0-15,6 5 0 0,7-11-3 0,4 3-3 16,6 2 3-16,0 0-3 0,3-2-3 16,7-1 1-16,0 3 2 0,3-1-2 15,8-2 1-15,8 14-1 0,-2-17-2 0,6 2 3 16,4-6-2-16,-4 0 2 0,11-7-2 16,-4 0 7-16,3-4-5 0,0-6 1 0,0-5 3 15,5-2-6-15,-8-2 5 0,-4-7 2 16,4-2-3-16,3-5 2 15,-6-1 1-15,3-2 1 0,3 4-5 0,-3-5 3 0,0-5 1 16,-3 5-11-16,6-5 6 16,-9-1 1-16,3 0-8 0,-7 0 7 0,6-1-4 15,-3 1 4-15,4-3-2 0,-7 0-6 16,3 3 0-16,-6-1 8 0,0 1-9 16,3 0-6-16,-20 0-9 0,26-6-29 0,-13 4-19 15,-13 2-19-15,24-3-31 0,-10-3-36 16,-14 6-59-16,16-8-80 0,-10-3-130 15,2 1-157-15,-2-2-67 0</inkml:trace>
  <inkml:trace contextRef="#ctx0" brushRef="#br0" timeOffset="27235.11">2646 8776 1694 0,'-9'-7'57'0,"9"7"14"0,0 0 4 15,-5-7-8-15,5 7-6 0,0 0-9 16,0 0-5-16,0 0-6 0,0 0-3 0,0 0 1 15,0 0 0-15,0 0-1 0,35 14 3 16,-23-3-5-16,9 3-1 0,6 7 2 16,-5 0-1-16,2 1 3 0,-4 3-3 0,7 10 1 15,-8-3 3-15,-8-2 5 0,-5 2-7 16,-2 6 0-16,-1-2-8 0,-6-3 9 16,-7 16-4-16,-1-12-7 0,-2-6 5 0,-1-2-3 15,-2-1-17-15,-1-3-18 0,-2 0-20 16,-1 0-20-16,-4 0-16 0,5-6-25 0,-2 5-29 15,1-10-29-15,4 1-54 16,-1-5-62-16,4 1-135 0,-1-4-167 0,4-6-63 16</inkml:trace>
  <inkml:trace contextRef="#ctx0" brushRef="#br0" timeOffset="28567.48">15589 11926 1679 0,'-19'-26'54'0,"2"1"23"0,0 1 17 0,7 6 13 0,0-3 3 15,1 4 4-15,-2 2-2 0,5 2-6 0,-1 4-18 16,-4-2-19-16,5 7-5 0,6 4-13 15,0 0 1-15,0 0-10 0,0 0 0 0,0 0-9 16,14 47 0-16,-8-22-1 0,7 0-3 16,1 7-7-16,5 8 8 0,5-1-7 15,3 0-3-15,0-4-2 0,-4-5 0 0,7-1-1 16,-4-4 4-16,1-7-1 0,-7 0-3 16,4-5-7-16,-8-5 4 0,1 1 7 0,2-4-3 15,-2-2 3-15,-17-3-6 16,40-8-7-16,-23-1 0 0,-1-5 5 0,5-1 7 15,-4-6-11-15,-1 2-8 0,-2-8 15 0,-8-3-6 16,4-1-6-16,0-2 2 16,-6 2-5-16,-1 2 6 0,4 4 2 0,-1 0 9 15,-6 6 7-15,0-2-6 0,3 7 5 16,-3 2-10-16,0-1 0 0,0 2-8 0,7 2-1 16,-7 9-8-16,0 0-1 0,0 0-2 15,0 0 14-15,30 17-7 0,-13 0 7 16,-1 12-7-16,1 11 8 0,10 2-6 15,-8 5-3-15,5 3 14 0,-1 0 5 16,-2 6-14-16,12 6 1 0,-9 6 22 0,-2-1-2 0,-8-9 16 16,2-6-8-16,-2-2-2 0,-4 0-2 15,0 3 5-15,-3-3 2 0,-4-13 2 16,-3-4 0-16,0-3 5 0,0-5 4 16,-7 0 4-16,0-3 13 0,-2-3 2 0,-5 2-8 15,-2-8 5-15,-2 2-4 0,-1-3-10 16,2-6 1-16,-2 1 0 0,-5-6-9 15,0 3-1-15,1-4-7 0,-4-4 1 16,8 3 1-16,-11-5-7 0,3-3-4 0,0 0 2 16,4-2-7-16,-4-7 4 0,7 3-14 15,3-2-10-15,11-5-10 0,-1-3-24 0,4 0-37 16,10-3-33-16,-1-5-56 0,11-9-40 16,6 2-45-16,-3 2-62 0,7 1-69 15,-4 2-154-15,11 0 40 0,-11-1-306 0,11 4-284 16</inkml:trace>
  <inkml:trace contextRef="#ctx0" brushRef="#br0" timeOffset="28804.28">16903 12059 2390 0,'0'0'81'0,"10"3"19"0,-10-3 7 0,0 0-5 0,0 0-10 0,17-15 1 0,-17 15-8 0,16-14-4 0,-10 1-7 15,8-2 1-15,7 0-12 0,-5-3-15 16,4-3 13-16,4 3-8 0,-8 1-11 16,4 1-7-16,7-1-9 0,-8 0-12 0,8 1-41 15,-7 3-61-15,0-2-57 0,-3 5-58 16,-4 3-85-16,4-1-146 0,-11 6-20 0,4-1-221 16,-10 3-169-16</inkml:trace>
  <inkml:trace contextRef="#ctx0" brushRef="#br0" timeOffset="29050.24">16982 12430 1978 0,'-22'22'20'0,"1"-4"19"0,12-1 12 0,-2-7 3 16,1 1 9-16,4-7 12 0,6-4 10 16,-6 8 11-16,6-8 4 0,0 0-2 0,0 0-11 15,0 0-11-15,42-43 2 0,-5 13-17 16,-4 3-2-16,8-9-5 0,-5 2 0 15,4 0-12-15,0 1-13 0,-3 5 1 0,-4-2 3 16,1 7-13-16,-12 4 1 0,5 1-13 16,-7 5-18-16,1 1-27 0,-12 2-30 0,4 2-26 15,1 1-23-15,-1 1-6 0,-2 2-29 16,-5 1-21-16,-6 3-30 0,13-2-54 16,-13 2-94-16,0 0-240 0,0 0-91 15</inkml:trace>
  <inkml:trace contextRef="#ctx0" brushRef="#br0" timeOffset="31267.03">18453 11493 1761 0,'-10'-9'67'0,"0"1"22"0,3 2 4 0,-3-2 11 0,10 8-6 0,-3-15-8 16,-4 5-9-16,7-1-11 0,0 11-10 16,10-25-3-16,0 14-11 0,1-3-1 0,1 6-4 15,6-3 1-15,-2 1-2 16,1 3-10-16,-1 4-1 0,1 3-10 0,-17 0-2 16,37 13 3-16,-20-1 1 0,-8 6-9 15,4 3 0-15,-2 3 4 0,-8-2-7 0,4 3-4 16,-4 0 0-16,0-2 8 0,-3-3-3 15,3-2-2-15,0-1 2 0,-3-5-4 0,4-2 3 16,0 1-4-16,-4-11 0 0,3 12-1 16,4-7 12-16,-7-5-12 0,16 1-1 15,-16-1 0-15,20 7-1 0,-20-7-1 0,20 1 3 16,-7 5 4-16,4-1-3 0,0 1 1 16,3 8 3-16,-4 1-4 0,1 5-2 0,-1 2 7 15,-2 6 2-15,-4 2 4 16,-10-2-7-16,0 1-1 0,-7 6 0 0,-5 8 12 15,-9-3-6-15,-6 2-4 0,-6-6-4 16,6-4-28-16,-3-10-47 0,-3-4-49 16,-13-1-66-16,-8-6-76 0,7-7-166 0,1-1 11 15,-8-6-176-15,-19-4-91 0</inkml:trace>
  <inkml:trace contextRef="#ctx0" brushRef="#br0" timeOffset="31667.5">15176 11562 1769 0,'-10'-12'83'0,"0"5"9"0,0 1-3 0,4 2-12 0,6 4-11 0,0 0 4 0,-14 22 11 16,11 3 4-16,-4 13 0 0,4 16 4 0,3 14 9 16,0 14-3-16,13 11-9 0,-3 7 5 15,7 7-2-15,0 4-15 0,13 22-4 16,0-2 5-16,-4-26-3 0,7 23-12 0,-9-31-8 15,2-2 0-15,-2-8-5 0,3-5-1 16,-8-8 4-16,-2-17-15 0,-4-7-3 0,1-13-15 16,-4-9-4-16,-4-6-10 0,5-6-27 15,-8-8-52-15,-3-7-49 0,0-1-40 16,0 0-50-16,-17-47-68 0,1-3-145 0,-5-21-26 16,-2-12-217-16,-1-9-167 0</inkml:trace>
  <inkml:trace contextRef="#ctx0" brushRef="#br0" timeOffset="32200.28">15023 11859 1867 0,'-14'-26'-80'0,"1"-2"4"15,-1 3 11-15,8 4 13 0,-4-1 22 0,7 3 11 16,3-4-2-16,0-2 16 0,3 0 8 16,0 0-7-16,10-5 4 0,17-10 3 0,5-2 16 15,17-8-7-15,15 0 3 0,13-7 0 16,37-10 3-16,16-10 5 0,4 2 0 0,20 0 1 15,-4 0-3-15,10 2-1 0,8 4-2 16,-2-2 0-16,8 9 1 0,-4-1-2 16,-9 9-4-16,-8 7-2 0,1-2-1 15,-34 23 8-15,4-2-7 0,-7 0-2 16,-3 3 1-16,3 3-1 0,-4 1-1 0,-3 9 4 16,1-2 4-16,-4 5 8 0,-17 12 17 15,14 4 1-15,-10 6 4 0,-4 6 6 0,-3 6 12 16,-11 8-1-16,-5 8 8 0,6 2 8 15,-6 7 10-15,-5 1-12 0,1 12 1 0,-7 5 0 16,-6 1 11-16,3 5-9 0,-3 2-11 16,-7-1 9-16,3 7-8 0,-6 1 16 15,-14 8-1-15,4-1-3 0,-17 3 0 16,-4 0-7-16,-16 6 8 0,-9-2-7 16,-15 3-2-16,-19 25-4 0,-17-6-11 0,-13 5 0 15,-24-2-3-15,-6-7-9 0,0-8-3 16,-8-7-4-16,2-7-3 0,-2-5 4 0,-2-13-2 15,-10-7-4-15,-7-10-2 0,16-16-7 16,-32-3 1-16,-18-3-3 0,44-14-2 0,-10-5 0 16,-6-5-6-16,6 1-4 0,-4-1 0 15,14-5-4-15,7 2-11 0,10 0-20 16,26-3-29-16,11-1-29 0,12-5-45 0,15 0-40 16,1-4-49-16,8 0-87 0,0 0-151 15,7-2-48-15,3-5 50 0,-4-3-263 0,2-4-207 16</inkml:trace>
  <inkml:trace contextRef="#ctx0" brushRef="#br0" timeOffset="34234.26">5342 11412 2026 0,'-13'-11'-28'0,"-4"3"26"0,11-3 14 0,-1 4 23 0,1 1 9 0,6 6-5 16,-10-10-3-16,10 10-3 0,0 0 1 15,0 0 1-15,0 0 6 0,0 0 2 0,29 28 12 16,-5-7 7-16,3-3 2 0,12 18 11 15,5 2-8-15,10 7-7 0,6 0-9 16,-4-1 13-16,1-2-16 0,-1 7-8 0,-13-12 0 16,5-2 3-16,8 8-2 0,-10-8-4 15,-5-9-5-15,-8 6 4 0,1-14-3 16,-7 3-11-16,3-3 7 0,-11-7-10 0,4 4 8 16,-2-5-5-16,-5 1 4 0,1-3-13 15,-1-1-28-15,-2 0-7 0,-4 0-22 0,4-3-21 16,-14-4-57-16,13 5-75 15,-13-5-91-15,0 0-186 0,20-10 37 0,-17 4-138 16,-3 6-76-16</inkml:trace>
  <inkml:trace contextRef="#ctx0" brushRef="#br0" timeOffset="35901.67">12373 15690 1579 0,'-3'-20'-80'0,"0"5"16"0,-5-3 36 0,5 5 26 0,0 1 19 0,-1 5 18 0,1-7 15 16,0 5 12-16,3 9 19 0,-3-17 12 15,3 17 6-15,-8-13 2 0,8 13-1 0,-3-11-3 16,3 11-18-16,-3-6-5 15,3 6-6-15,0 0 4 0,0 0 3 0,0 0 5 16,6 35 5-16,2-18-9 0,-2 6 13 16,4 7 6-16,7 15-16 0,-4 0 8 15,1 5-13-15,2 0 12 0,-2 0-9 0,-1 1-2 16,7 3-3-16,-7-4-14 0,1 0-6 16,-1-4 7-16,-3-4-16 0,-3-10-1 0,-1-7 7 15,1 1-7-15,-1-2-4 0,1-2 3 16,-4 0-3-16,4 2-6 0,0-7 2 15,-4-2-26-15,0-3-22 0,1-2-8 0,-1-2-28 16,4-1-36-16,-4 0-36 16,-3-7-69-16,0 0-74 0,0 0-60 0,0 0-113 15,27-12-29-15,-17 5 38 0,3-6-119 16,1-2-50-16</inkml:trace>
  <inkml:trace contextRef="#ctx0" brushRef="#br0" timeOffset="36234.66">13026 15873 1562 0,'7'-11'-19'0,"-4"1"18"0,0 6 3 16,-3 4 18-16,20-11 10 0,-10 9 8 15,-10 2 10-15,27-4 9 0,-10 4 5 16,-17 0-3-16,40 11 6 0,-23-1-2 16,2 3 0-16,5 7 0 0,-1 0 0 15,-10 6 0-15,11 16 0 0,-7 0-3 0,-7-5 2 16,-4-2-6-16,4 2-6 0,-10-1 3 15,0-4 2-15,0 3-1 0,-3-7 11 16,-4-3 10-16,1-3-4 0,-4 0 3 0,-4-4 3 16,-2-4-11-16,-8-3 9 0,4-1-18 15,4-7 12-15,-4-6-18 0,-4-4 4 0,-3-3-1 16,0-8-4-16,-16-4-6 0,20-3-15 16,-10-5 13-16,13 2-22 0,3 3 5 0,4-2-16 15,3-2-5-15,3 4-43 0,10 0-37 16,4-4-37-16,0 4-37 15,6-3-44-15,-3-1-48 0,7-1-53 0,10-5-136 16,0 10 0-16,6-6-158 0,-6 12-90 16</inkml:trace>
  <inkml:trace contextRef="#ctx0" brushRef="#br0" timeOffset="36702.24">14539 15830 1777 0,'-6'10'74'0,"6"-10"13"0,-10 8 5 0,10-8 1 0,0 0-13 0,-4 7-5 0,4-7-8 16,0 0-1-16,0 0-11 0,0 0-4 0,-10 7-6 15,10-7 4-15,0 0 1 0,0 0-3 16,40 0 3-16,-40 0-2 0,33-6 11 15,-9 5-18-15,-1-5 3 0,4 2-11 0,-3-1-1 16,6-5-3-16,-8 3 8 0,5-1-7 16,-3-1-1-16,-4 5-1 0,7-7-10 0,-1 5-2 15,1-2-5-15,-7 4-2 0,-4-4-16 16,4 3-33-16,-2 1-43 0,-9 3-40 16,-9 1-32-16,16-3-32 0,-16 3-30 15,8-4-75-15,-8 4-123 0,0 0-165 0,0 0-79 16</inkml:trace>
  <inkml:trace contextRef="#ctx0" brushRef="#br0" timeOffset="37001.76">14636 15545 1667 0,'-13'-12'2'0,"2"-1"31"0,2 3 26 15,2-1 23-15,1 7 11 0,6 4 4 0,-11-10-5 16,11 10-5-16,-6-8-12 0,6 8-8 15,0 0-4-15,0 0 7 0,0 0 10 16,3 31-5-16,3-6-3 0,2 2 7 16,-2 8 13-16,7 11-24 0,4 3 18 15,-4-2-22-15,1 3 8 0,-1 0-13 0,4-2 8 16,-4-2-12-16,1 0 0 0,2-3-8 16,-2-7-4-16,-4-5 6 0,-4-1 0 0,8-5-28 15,-11-5 9-15,4-1 11 0,-1-2-5 16,0-3-15-16,2 1-29 0,-5-5 6 15,0 1-19-15,1-7-50 0,-4-4-57 0,6 3-63 16,-6-3-54-16,0 0-63 16,10-24-144-16,-3 13 12 0,3-4-200 0,0-5-138 0</inkml:trace>
  <inkml:trace contextRef="#ctx0" brushRef="#br0" timeOffset="37684.23">15782 15549 1902 0,'-6'-12'44'0,"6"12"6"0,-3-17-4 0,3 5-1 0,6-1-4 16,-3-2-1-16,8 1-10 0,2 0 0 15,4 2-4-15,-1-1-4 0,5 2-1 0,-1 5-5 16,2-2 0-16,-1 5 4 0,-1 6-8 16,-20-3 1-16,33 10 1 0,-13 2-2 15,-6 1-2-15,-1 5-1 0,-3 7 1 16,-3 0-4-16,-1 5 2 0,-3-5 1 16,-3 0 1-16,0 2-8 0,0-8 7 0,0 5 2 15,0-6-4-15,0-4-3 0,0-2 1 16,0 1-3-16,0-2 1 0,0-11 6 0,0 18 4 15,0-18 2-15,4 14 2 0,-4-14-3 16,6 5-2-16,-6-5-3 0,0 0-2 16,0 0 0-16,20 2 5 0,-20-2-1 0,0 0-2 15,37-6 4-15,-23 12-3 0,5-3 10 16,-5 2-2-16,2 2-7 0,8 6 5 16,-4-4 6-16,-4 4-6 0,8 6 12 15,-7-1-3-15,-4 6 15 0,-7-5-9 0,5 4 0 16,-5 7-2-16,1-2 10 0,-4-3-16 15,-6 4 7-15,-4-4-2 0,1 4 4 16,-5-5-3-16,-5 1 1 0,-1-3-8 0,-7-4 5 16,5-7-2-16,-5 3 1 0,-2-7-8 15,-8-3-3-15,8-4-5 0,-1 0-3 0,0 0-12 16,1-1-27-16,-1-5-45 0,4-1-64 16,-4 0-93-16,7-5-162 0,7 1-59 15,3-3-216-15,3 1-165 0</inkml:trace>
  <inkml:trace contextRef="#ctx0" brushRef="#br0" timeOffset="38204.89">17186 15710 2050 0,'0'0'92'0,"17"-5"21"0,-17 5 7 0,0 0 4 0,0 0 1 15,10-10-1-15,-10 10-3 0,0 0 11 0,0 0 3 16,0-10 5-16,0 10 5 16,0 0-1-16,0 0-1 0,0 0-2 0,0 0 5 15,0 0 0-15,0 0-1 0,0 0 6 16,0 0-5-16,0 0-9 0,0 0-10 0,0 0-10 16,0 0-13-16,0 0-11 0,0 0-12 15,0 0-1-15,0 0-12 0,0 0-11 0,0 0 1 16,0 0-9-16,0 0-7 0,0 0-2 15,0 0 1-15,0 0-19 0,-10-12-4 16,10 12 8-16,0 0-11 0,0 0-3 0,0 0 11 16,0 0-14-16,13-8-1 0,-13 8-5 15,0 0 1-15,0 0 3 0,0 0 0 0,0 0-1 16,0 0-5-16,0 0 1 16,3-9-1-16,-3 9-5 0,0 0-2 0,0 0 9 15,0 0-6-15,0 0 3 0,0 0-2 16,0 0-8-16,10-8-4 0,-10 8 0 0,14-11-8 15,-1 9 7-15,-2-3-7 0,5-2-3 16,7-4 3-16,7 4 0 0,3-7-8 16,18-3 0-16,-2 1-10 0,2-2-14 0,-12 5-8 15,-2 1-10-15,0 2-18 0,0-4-10 16,-1 6-16-16,-3-2-21 0,-6 2-28 0,0 1-31 16,-8 1-27-16,2 2-17 15,-4 1-15-15,-7 3-32 0,-10 0-39 0,12 0-92 16,-12 0-62-16,0 0 43 0,0 0-211 15,0 0-145-15</inkml:trace>
  <inkml:trace contextRef="#ctx0" brushRef="#br0" timeOffset="38485.37">17529 15195 1988 0,'-16'-12'124'0,"9"1"3"0,-3 5 3 0,10 6-2 0,-10-8-9 0,10 8-31 0,0 0-1 15,0 0 1-15,0 0-11 0,-6 22-2 16,12-3-11-16,4 2-5 0,0 7-4 0,4 15 5 16,2 3 7-16,1 0-10 0,3 6 3 15,-7-2-8-15,4 0-10 0,-4 0 9 16,4-5-16-16,-4 2 12 0,4-1-10 16,-1-7-2-16,2-6-2 0,-9-4-23 0,1-5-29 15,1-7-28-15,-2 3-24 0,4-7-29 16,-2-5-59-16,-5-2-87 0,4-3-107 0,-10-3-143 15,0 0 50-15,17-10-186 0,-7 0-130 16</inkml:trace>
  <inkml:trace contextRef="#ctx0" brushRef="#br0" timeOffset="39234.51">18710 15095 1914 0,'0'0'79'0,"0"0"20"0,0 0 3 0,0 0-7 0,0 0-4 0,0 0-6 16,0 0-7-16,0 0-1 0,0 0-10 0,0 0-9 15,13-8 12-15,0 1-10 0,7-3-7 16,0-1-12-16,14-1-6 0,-4-2-6 15,3 1-4-15,0 1-4 0,-3 1-5 16,-6 1 3-16,-5 6 3 0,8-5-8 0,-7 5-6 16,4 0-1-16,-8 8 3 0,-16-4 4 15,27 7-6-15,-14 0 0 0,-6 6 2 16,3-1-6-16,-4 3 7 0,-6 2-9 0,7 0 1 16,-7 2 4-16,0-1 2 0,0 2-12 15,0-1 6-15,-7-1-6 0,1 4 12 16,-1-5-10-16,4 0-1 0,-4-1 9 0,0 0-9 15,4-7 1-15,0 4 4 0,-4-5 5 16,4 2 0-16,3-10-13 0,-3 15 9 0,3-15-6 16,-7 13 23-16,7-13-2 15,-4 7-1-15,4-7 13 0,0 0-17 0,0 0 14 16,0 0-1-16,0 0-14 0,0 0 12 16,0 0-15-16,0 0-4 0,40-17 5 15,-40 17-2-15,27-8-2 0,-10 5 6 0,3 6-11 16,6-3 1-16,-2 8 5 0,-1-1-13 15,4 3 10-15,-8-1 4 0,5 8-7 0,-4 7-2 16,-4-2 4-16,-5 3 3 0,-8 8 1 16,-3-5 9-16,-3 4-22 0,-11-2 14 15,-5 12-2-15,-5-3 2 0,-6-3 7 0,-3-3-11 16,-3-2 9-16,12-7-1 0,-6-12 2 16,3 1-13-16,0-5 4 0,8-7 1 0,-8 2-24 15,0-3-22-15,10-4-20 16,-2-3-30-16,-8 1-32 0,13-5-54 0,-2-3-73 15,2-5-72-15,4-2-138 0,7-1 34 16,3-6-166-16,3-5-90 0</inkml:trace>
  <inkml:trace contextRef="#ctx0" brushRef="#br0" timeOffset="39468.3">19983 14933 1816 0,'6'-9'103'0,"-6"9"15"0,13-9 8 0,-2 3-3 0,-8-1 3 0,7 0-21 0,7-4-4 16,-1-3-20-16,11-4 1 0,0-1 3 15,16-6-25-15,4 0 0 0,0 0 6 0,2 0-21 16,2 1 4-16,1 2-14 0,2 1-1 16,-13 10-3-16,-8-3-7 0,3 6-52 15,-12-1-52-15,6 1-59 0,-11 1-67 0,-2 3-70 16,-4-2-145-16,-3 2 5 0,-6 4-164 15,-4 0-80-15</inkml:trace>
  <inkml:trace contextRef="#ctx0" brushRef="#br0" timeOffset="39651.36">20269 15024 1702 0,'-13'10'28'0,"3"-3"17"0,3 1 21 15,7-8 12-15,0 0-5 0,0 0-7 16,0 0-8-16,44-19 1 0,-18 4-3 0,15-9-7 15,8 3-4-15,-2-4-6 0,4-4-1 16,4 3-4-16,-4-2-7 0,-5 0-2 16,4 6-4-16,1-6-22 0,1 6-47 0,-8 0-51 15,-10 4-51-15,-8 4-60 0,-2 3-84 16,-8 1-287-16,-2 6-81 0</inkml:trace>
  <inkml:trace contextRef="#ctx0" brushRef="#br0" timeOffset="40301.32">23003 13391 1874 0,'6'-14'166'0,"-2"2"4"0,2 2-17 0,-9 2 1 0,3 8-33 0,0 0-7 0,0 0-4 0,0 0 6 15,17 36 0-15,-11-11-8 16,1 4-1-16,4 21-6 0,-5 3-9 15,-6-2-3-15,6 8-1 0,-6 3-15 0,7 0-1 16,4-3-11-16,-5-1-2 0,0 0-11 16,4-5-21-16,4-3-28 0,2-5-37 0,1-1-41 15,4-2-28-15,-5-16-33 0,1-5-44 16,-1-4-48-16,1-9-58 0,-4-5-106 0,4-3-50 16,2-6 32-16,5-9-162 0,9-17-76 15</inkml:trace>
  <inkml:trace contextRef="#ctx0" brushRef="#br0" timeOffset="40634.68">23839 13415 1688 0,'10'-43'41'0,"-2"11"33"0,-5 1 26 15,0 9 18-15,-3 1 5 0,0 7 0 0,0 2-10 16,0 5-18-16,0 7-7 0,0 0 3 16,0 0 2-16,-10 33-2 0,10-2 11 15,-10 22-14-15,6 9 3 0,1 1-18 0,0 21 15 16,3 7-1-16,0-7-7 0,6-3-15 15,4-6 11-15,7-16-11 0,-1-3 1 0,5-3-10 16,5-14 11-16,8-3-12 16,-7-11 3-16,3-9-6 0,-4-6-4 0,1-7-1 15,0-6-9-15,-1 2-4 0,4-20 4 0,-7 6-4 16,-2-8-7-16,-5-2-2 16,-2-4-6-16,-5-1 7 0,-9-1-5 0,-9-1-6 15,-2 2-6-15,-2 3-1 0,-4 2-5 16,4 7-3-16,-7 3-19 0,-7 5-24 0,-2 5-26 15,-9 7-44-15,-1 4-42 0,-15 9-32 16,-3 2-40-16,5 4-67 0,5 1-88 0,10-5-108 16,1 13 51-16,6-10-235 0,9-2-169 15</inkml:trace>
  <inkml:trace contextRef="#ctx0" brushRef="#br0" timeOffset="42086.97">1419 14974 1914 0,'-6'-9'-20'0,"-1"-4"21"0,0 2 18 0,1 4 17 0,6 7 15 0,-7-12-1 16,7 12-1-16,0 0-3 0,-6-6 1 0,6 6 15 16,0 0 11-16,0 0 9 0,13 43-5 15,0-19-2-15,4 2 0 0,0 2-12 16,13 7-7-16,6-2-1 0,4-1 4 0,4-7-13 15,8-7-7-15,9-8 4 0,5-16-5 16,24-13 1-16,14-19-3 0,29-24-1 16,0-19-5-16,17-13 5 0,-6-9-1 0,3-4-8 15,-1 7-12-15,-12-3 18 16,-5 10-14-16,-18 4 2 0,-8 10-6 0,-27 22-7 16,-13 7 6-16,-15 15-2 0,-15 6-24 15,-6 8-41-15,-4 5-40 0,-10 5-60 16,-7 9-69-16,-6 2-72 0,0 0-163 0,0 0 23 15,-9 20-135-15,2-8-70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45:45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14286 4603 1574 0,'-14'-6'131'0,"1"4"20"0,13 2 6 0,-17-5-5 0,17 5-18 0,0 0-5 16,-16-4-16-16,16 4-10 0,0 0-14 0,-3 21-3 16,3-8-8-16,3 2 4 0,-3 7-19 15,3 0 3-15,4 6-9 0,-1 5-2 16,2 2-3-16,1 10-13 0,1-8 10 0,1-2-10 15,-5-2-6-15,4-1-4 0,-4-3-49 16,5-5-36-16,-1-5-28 0,-7-3-33 0,3-7-64 16,-6-2-73-16,0-7-98 0,0 0-89 15,0 0-225-15,-6-29-160 0</inkml:trace>
  <inkml:trace contextRef="#ctx0" brushRef="#br0" timeOffset="99.22">14066 4367 1826 0,'-6'-13'-128'0,"6"5"15"0,0 4 15 0,0 4 0 16,13-6-24-16,-13 6-309 0,23 4 59 16</inkml:trace>
  <inkml:trace contextRef="#ctx0" brushRef="#br0" timeOffset="533.57">14506 4400 1212 0,'17'-21'-37'0,"-4"3"20"0,-3-1 6 0,-7-2 24 0,8 4 10 16,-8-2 22-16,0 1 11 0,0-3-7 16,1 0 7-16,-4 3-5 0,0-3 15 0,0 2 1 15,-4 5 2-15,4 1-5 0,0 2-2 16,-3 2-7-16,3 9-2 0,0 0-2 0,0 0 2 16,0 0 8-16,0 0 9 0,3 33 1 15,4-8 12-15,-7 8-7 0,3 6 6 16,11 15 2-16,-4 3-10 0,-4 3 6 0,8 1-6 15,2 17-3-15,1-9-1 0,10-1-6 16,-11 2 4-16,1-12-11 0,10 7 5 16,-4-15-2-16,-6-4-11 0,-4 3-11 15,1-6 10-15,-5-10 0 0,2-2-11 0,-8-8 9 16,4-2 2-16,-1 0 14 0,-3-6 15 16,-6-2 4-16,0-3 1 0,-10-1-11 15,6-3-4-15,-10-5-8 0,17-1-1 0,-33 0 1 16,13-4-13-16,-1 0-4 0,-1-7-5 15,-2 1 0-15,4-2-3 0,4-4-5 0,-11-3 4 16,10-5-8-16,4 3-2 0,2-2-3 16,5-2-27-16,6-2-44 0,0-6-51 0,11-2-48 15,11-12-51-15,11 4-60 0,18-11-53 16,-4 1-97-16,5 10-95 0,15-3 48 16,-10 5-216-16,6 0-170 0</inkml:trace>
  <inkml:trace contextRef="#ctx0" brushRef="#br0" timeOffset="766.93">15613 4035 2053 0,'-10'-20'111'0,"3"1"32"0,-3 8 23 16,7 1 11-16,-7 2 12 0,7 1-13 0,3 7-24 0,-14-6-6 0,14 6-28 16,-24 21-12-16,2 14-9 0,2 12-4 15,2 9-7-15,-1 17-11 0,5 11-11 0,11 3-5 16,3 1 0-16,17 2-3 0,-1-3-1 15,8 6 3-15,9-8-11 0,7-6-2 16,4-1 1-16,2-7-5 0,1-7-23 16,-1-9-26-16,-2-5-41 0,-8-15-39 15,-9-13-37-15,0-6-55 0,-8-7-82 0,-5-9-73 16,2 0-136-16,2-7-30 0,2 2 47 16,-4-5-214-16,1-2-163 0</inkml:trace>
  <inkml:trace contextRef="#ctx0" brushRef="#br0" timeOffset="2951.31">16363 4428 1994 0,'-10'-18'62'0,"0"4"24"0,3 3 18 0,0 1 9 0,1 2 14 16,-1 1-19-16,7 7 3 0,-6-14-22 15,6 14 0-15,-11-4-14 0,11 4-5 0,0 0-4 16,0 0-3-16,0 0-16 0,0 0-3 15,3 36-2-15,1-19-1 0,3 5 3 16,-4 1-3-16,7 4-1 0,-4 3 0 0,5 2-5 16,-4 0 4-16,-1 2-2 15,4-4-6-15,-3-1-6 0,-4-1 9 0,7-6-10 16,-3 3-3-16,-1-1 9 0,1-7-9 16,0-1-30-16,-4-2-24 0,4 1-26 0,-1-5-23 15,-2-3-36-15,-4-7-57 0,0 0-55 16,13 3-42-16,-13-3-64 0,0 0-106 15,17-15 18-15,-7 5-125 0,3-3-51 0</inkml:trace>
  <inkml:trace contextRef="#ctx0" brushRef="#br0" timeOffset="3266.86">16666 4350 1630 0,'0'-15'46'0,"0"15"13"0,0-10 12 16,0 10 13-16,0 0-1 0,0 0-2 0,0 0-1 15,0 0 13-15,0 0 7 0,0 0 1 16,0 0-4-16,0 36 0 0,0-18 14 0,3 6-22 16,0 2 7-16,-3-1-4 0,8 6 5 15,-2 1 4-15,-2-2-10 0,-1-2-2 16,0 4-9-16,0-3-8 0,0 0 6 0,5-4-12 16,-5-8-10-16,-3 1 0 0,7-1-7 15,-4 1-10-15,-3-6 7 0,0 1-11 0,3-6 4 16,-3-7 3-16,0 18-2 15,0-18-2-15,0 12-9 0,0-12-4 0,3 10-10 16,-3-10-41-16,0 0-56 0,0 0-48 16,0 0-53-16,0 0-58 0,0 0-56 15,0 0-99-15,0 0-95 0,17-29 39 0,-10 21-193 16,-1-2-141-16</inkml:trace>
  <inkml:trace contextRef="#ctx0" brushRef="#br0" timeOffset="4000.15">17513 4321 1845 0,'0'0'-11'0,"0"-14"35"0,3 3 27 0,-3 11 20 0,4-11 15 0,-4 11 6 0,0-14-2 16,0 14 7-16,0 0-6 0,3-10-8 0,-3 10-11 15,0 0-2-15,0 0-5 0,0 0 5 16,0 0 1-16,-21 35 14 0,15-11 4 0,-7 1-5 15,-1 5-7-15,-5 12-10 0,-1 1 0 16,-1 1 8-16,2 2-10 0,-2 1-5 16,1-4-2-16,10-5 2 0,-7-9-9 15,11 4-9-15,-1-3 4 0,1-5-2 16,0-3-7-16,-2-7-5 0,8 3 7 0,-6-3-4 16,2-2-10-16,1-6-12 0,3-7 16 15,0 15 2-15,0-15-5 0,0 11-2 0,0-11 3 16,13 9 0-16,-2-4-4 0,5-2 2 15,-16-3-6-15,36 0-10 0,-9-3-33 0,-3 0-55 16,6-2-64-16,3-1-81 0,-3-1-92 16,0-2-121-16,3-1-81 0,-3 3 60 15,-3-4-243-15,0 1-193 0</inkml:trace>
  <inkml:trace contextRef="#ctx0" brushRef="#br0" timeOffset="4450.91">18083 4395 2056 0,'3'-13'7'0,"0"-2"19"0,0 1-1 15,8-3-3-15,-5 2 0 0,4 1-2 16,4-1 0-16,-1 2-4 0,4 4-4 16,-4 0 0-16,1 5-1 0,2 1 3 15,-16 3-4-15,27 11 3 0,-14-1-5 0,4 5 0 16,-8-1 2-16,2 7-2 0,-1-1 4 15,-4 2-4-15,-6-3 0 0,7 5 3 16,-7-5-2-16,4 2-3 0,-4-4 0 0,3-2 0 16,-3-2 0-16,0-1 0 0,3-2 0 15,-3 1 2-15,0-11 3 0,10 8-1 16,-10-8-3-16,7 11 3 0,-7-11 3 0,10 6 3 16,-10-6 5-16,16 7 10 0,-6-6-2 15,1 5 6-15,-2 2 4 0,5-4 4 0,-4 9 1 16,3-1 5-16,-6 1 5 0,0 2 0 15,-1 3 6-15,-3 2 3 0,-3 2 7 16,0-3-20-16,-3 6 3 0,-3 0-14 16,-1-1-2-16,-7-2 1 0,8-1-7 15,-8-2 10-15,1-5-15 0,-4 0-4 0,1-4-3 16,-1-3 5-16,-3 1-15 0,0-5-14 16,-4-2-19-16,8-1-18 0,16 0-19 0,-33-1-30 15,19-2-45-15,-2-2-53 0,2-5-73 16,1 3-137-16,10-4-37 0,3 4-182 15,0-3-115-15</inkml:trace>
  <inkml:trace contextRef="#ctx0" brushRef="#br0" timeOffset="5436.12">19692 4332 1876 0,'0'0'78'0,"0"0"16"0,14-7-6 0,-14 7-15 0,0 0-2 0,0 0-5 0,0 0-12 0,0 0-5 15,0 0 6-15,0 0-3 0,0 0 1 16,0 0 2-16,0 0 2 0,0 0 0 0,0 0 3 15,0 0 4-15,0 0 15 0,0 0 1 0,0 0 13 16,-47-8-2-16,47 8 0 0,-27-2-6 16,11-2 13-16,3 3 3 0,-4-6 3 15,0 0-2-15,1 3-3 0,2-3 0 16,1-3 3-16,-10 0-8 0,6-1-5 16,4 2-3-16,0-4-7 0,-1 1-6 0,1-5-8 15,-8-1-8-15,12-2-8 0,-1 1-4 16,-4 1-5-16,11 0-5 0,-3 0-1 0,2 4-1 15,-2-4-5-15,-5 3-1 16,5 2-4-16,-1 2-3 0,7 3-3 0,0 8 1 16,-3-17-4-16,0 11-7 0,3 6 0 15,-8-12-3-15,8 12-1 0,-3-11-2 16,3 11-2-16,-10-10 2 0,10 10-4 0,0 0-3 0,-3-7 2 16,3 7-2-16,0 0-2 15,0 0 6-15,0-10-1 0,0 10 0 0,0 0-2 16,0 0 4-16,0 0-1 0,-6-11 1 15,6 11 5-15,0 0-3 0,0 0 5 16,0 0-6-16,0 0 3 0,0 0 1 0,-3-12-5 16,3 12 5-16,0 0-4 0,9-14 4 15,-9 14-1-15,3-11-5 0,4 4 7 0,-1 0-6 16,-6 7 1-16,14-15 1 0,-7 5-4 16,-1 3 3-16,-6 7 1 0,11-8 6 15,-11 8-11-15,13-13 3 0,-7 8-5 0,-6 5 1 16,14-7-1-16,-14 7 1 15,16-9 0-15,1 5 3 0,-17 4 0 0,24-4-5 0,-24 4-2 16,33 7 4-16,-17 0-3 16,1 0-2-16,6 4 2 0,-3 3 1 0,1 1 1 15,-5 7 3-15,-2 3 2 0,-5-1-12 16,-2 5 11-16,-1 6-2 0,-1 2-6 0,-5-1 5 16,-5 3 2-16,2 2 3 0,-7 9-3 15,1 1 5-15,-5-1-1 0,4-1-1 16,-3-4 5-16,-1-7-5 0,5-6-4 0,-2-2 6 15,8-5-3-15,-4 0-1 0,4-5 7 16,0-2-3-16,0-4 2 0,-1-2 1 16,1 1-5-16,-1-1 4 0,4-1-4 15,0-11 5-15,-3 14-2 0,3-14 0 0,0 13-4 16,0-13 2-16,10 8-8 0,-10-8-20 16,27 0-43-16,-27 0-57 0,30-10-65 15,-10 5-57-15,3-8-59 0,1 1-63 0,-2-1-113 16,5-5-50-16,3 0 48 0,0 2-230 15,14-7-209-15</inkml:trace>
  <inkml:trace contextRef="#ctx0" brushRef="#br0" timeOffset="5949.92">20209 4353 2067 0,'11'-11'-9'0,"-1"4"24"0,-4 1 20 0,-6 6 16 0,10-8 12 0,-10 8 3 0,0 0 9 0,0 0-1 15,4-11 0-15,-4 11 5 0,0 0 0 16,0 0-11-16,0 0 0 0,-11-14 4 0,11 14-1 15,-13-6 6-15,13 6 6 0,-17-11-13 16,11 2 20-16,-11-1 1 0,-3-4-14 16,3 0-1-16,-10-7 3 0,5 0-13 0,-2-2 13 15,-3 2-18-15,4 0-1 0,-1-4 0 16,5 3 2-16,2-2 0 0,-6-1-5 0,9-1-4 16,1 2-6-16,3 2-2 0,3-3-5 15,4 0-6-15,0 3-3 16,3 0-11-16,6-3 3 0,-2 2 4 0,6 0-14 0,3 1 2 15,4 4 2-15,-1 1-5 0,5 2-6 16,-2 8-2-16,-2 1-3 0,7 3 1 16,-8 6-3-16,1 4 5 0,2 6-11 15,-5 2 5-15,7 7-1 0,-5 6 2 16,-10 5 4-16,8 12-8 0,-11-2 12 0,4 7-8 16,-4 4-3-16,-3 4 8 0,-3-1 1 15,-4 1-2-15,-7 2-6 0,5-6 1 0,-1-4 6 16,4 0-3-16,1-12 2 0,5-5 2 15,0-5-2-15,8-3 2 0,-5-3 0 0,4-2 3 16,2-5 8-16,-2 0-6 0,7-8 4 16,2-3 0-16,1 0 0 0,6-8-1 15,-3 0 2-15,3-3-6 0,4-3 1 16,-7-1-4-16,0-1-11 0,0 2-13 16,-7-2-20-16,1 3-35 0,-8 1-21 0,4 0-47 15,-10 8-36-15,3-10-56 0,-3 10-54 16,0-7-69-16,0 7-166 0,0 0 34 0,-19-3 54 15,19 3-170-15,0 0-102 0</inkml:trace>
  <inkml:trace contextRef="#ctx0" brushRef="#br0" timeOffset="8599.58">21276 3792 1762 0,'-6'-7'18'0,"6"7"30"0,-8-14 30 0,8 14 16 0,-6-8 26 0,6 8 6 0,-6-11 1 0,6 11 3 16,-7-6 2-16,7 6-5 0,0 0-22 0,0 0-3 15,0 0-16-15,0 0-14 0,0 0 0 16,0 0 4-16,-14 29-12 0,11-15 4 0,6 4 8 16,-3 4-6-16,3 3 3 0,-3 3 2 15,0 0-4-15,0 4-3 0,5 4-4 16,-2-1-12-16,0-3 6 0,4 1-11 0,-4-1 6 16,3-2-5-16,-3-3-3 15,5-4-6-15,-2-2-12 0,1 3-18 0,-1-6-10 16,-3-6-50-16,5 1-25 0,-5-1-33 15,0-6-34-15,4 5-46 0,-7-7-63 0,0-4-84 16,0 0-150-16,0 0-7 0,0 0 55 16,0 0-143-16,0 0-82 0</inkml:trace>
  <inkml:trace contextRef="#ctx0" brushRef="#br0" timeOffset="8967.33">21446 3757 1681 0,'7'-18'8'0,"-4"4"16"0,7-1 15 16,-3 0 6-16,3 2-6 0,0 2 2 16,3 0-3-16,4 3-7 0,-1-2 1 0,1 3-1 15,-1 1-3-15,1 4 0 0,4 2 3 16,-21 0-7-16,30 12 2 0,-17-1 4 16,4 3 3-16,-7 7 5 0,2 4-4 0,-1 4 7 15,-8 3 1-15,4 4-2 0,-4-1 2 16,-3 2 7-16,-3 4 1 0,0-4 7 0,-4 10-1 15,4-6-10-15,-5-8 8 16,5-7-4-16,0-2 4 0,3-2-1 0,0-2-10 16,-3-5 0-16,3 0 7 0,0-4-6 15,0 3 4-15,0-14 6 0,0 17-14 16,0-9 5-16,0-8 0 0,3 11-6 0,-3-11-1 16,14 9-1-16,-14-9 8 0,22-3-16 15,-22 3 6-15,41-7-8 0,-18 1-7 0,0-3-33 16,7 0-37-16,-6 1-58 0,-1-5-67 15,0 1-64-15,-3-1-73 0,-2-2-112 16,1 2-28-16,4-3-169 0,-2 5-118 0</inkml:trace>
  <inkml:trace contextRef="#ctx0" brushRef="#br0" timeOffset="9333.95">22519 3539 1828 0,'3'-12'25'0,"5"-1"21"0,-5 3 22 0,-3 10 5 16,3-15 1-16,-3 15-5 0,0-7 1 15,0 7 3-15,0 0-8 0,0 0-4 0,0 0-11 16,0 0 0-16,0 0 3 0,0 0 4 16,0 0 4-16,-14 45-9 0,8-22 5 15,-4 4-3-15,0 6 2 0,0-4-2 16,-6 17 0-16,-1-2 4 0,7 2-6 15,-7-4 4-15,11-5 14 0,-4-3-4 0,-1-2-11 16,1 1 4-16,4-8-1 0,3 0 11 16,3-7-28-16,-8 3 1 0,8-6 1 15,0-1-7-15,0 0 3 0,0-4 1 0,0-1 1 16,0-9-7-16,8 17 3 0,-2-10-9 16,1 0 11-16,7-5-7 0,-14-2-14 0,25 5-50 15,-7-5-61-15,-18 0-61 0,42-5-88 16,-15-3-69-16,0 0-139 0,10-3-42 15,-1 1 43-15,14-5-177 0,4-3-124 0</inkml:trace>
  <inkml:trace contextRef="#ctx0" brushRef="#br0" timeOffset="9834.86">23593 3727 1852 0,'6'-7'34'16,"-6"7"18"-16,8-7 20 0,-8 7 14 0,3-9 1 15,-3 9 1-15,0 0 1 0,0 0-14 16,0 0-2-16,0 0-11 0,0 0 0 16,0 0-9-16,0 0-6 0,-33-2-8 0,33 2-3 15,-30 18-5-15,12-6-2 0,-2 1 0 16,-7 5-1-16,2-2-1 0,-6 5-3 16,8-4 4-16,-4 1-8 0,4 1-3 15,-4-2 0-15,1 2-1 0,-1-5 12 16,0 3-18-16,7-3 11 0,1-3 1 0,-2 3 4 15,1-3 12-15,7 0 3 0,-1-3 18 16,4-2-7-16,-2 2 24 0,1-2 2 0,1-1 10 16,10-5-3-16,-17 6-1 0,17-6-7 15,0 0 2-15,0 0-11 0,-26-11-1 16,19 1-5-16,0-5-9 0,1 0-4 0,3-5-5 16,-1-5-7-16,4-5-5 0,7-5-3 15,-14-5-1-15,17-10-7 0,0 0 7 16,-7 5-3-16,8-1-7 0,-2 12 1 0,4 3-3 15,-5 5 6-15,-5 2-8 0,3 10 6 16,1-1-4-16,-7 1-11 0,0 6-6 16,0 8 1-16,0 0-4 0,0 0 7 15,0 0-4-15,23 25 4 0,-13-3 5 0,-2 10-1 16,1 15 5-16,4 3-6 0,-2 6 7 16,-1-1 0-16,7 2-7 0,-4 1-22 0,13 6-19 15,-10-11-31-15,-2-6-40 0,6-5-48 16,-3-9-55-16,-4-9-67 0,-6-10-78 15,-4-3-195-15,7-10 35 0,-3-1 59 16,-7 0-205-16,20-19-157 0</inkml:trace>
  <inkml:trace contextRef="#ctx0" brushRef="#br0" timeOffset="10051.06">23746 3246 2045 0,'3'-11'120'0,"1"1"6"0,-1 5-16 0,-3 5-4 0,0 0-19 0,0 0-2 15,30 19-10-15,-13 6-4 0,7 18 13 16,-2 7-4-16,5 14-3 0,-4 7-10 16,-2 4-8-16,-5 4 10 0,-2 2-24 0,-8 5 20 15,-2-4-9-15,-4 1-2 0,-7-7 1 16,-10 7-11-16,-13-13-36 0,-3-6-41 16,-10-7-50-16,-4-6-62 0,0-15-79 15,-19-1-97-15,6-10-157 0,3-5 26 0,-3-5-178 16,-10-5-128-16</inkml:trace>
  <inkml:trace contextRef="#ctx0" brushRef="#br0" timeOffset="11484.41">17219 5347 1877 0,'-3'-7'61'0,"-10"2"21"0,13 5 2 0,-14-6-6 0,14 6-9 0,0 0-10 16,0 0-2-16,0 0-9 0,0 0 9 16,0 0-4-16,-3 25-3 0,16-14-6 0,4 2-2 15,3-1 5-15,7-2-9 0,2 5-6 16,1 2 4-16,21 4-3 0,-1 1 1 0,3 0-17 15,0-4-43-15,1-4-67 0,-1 2-76 16,-10-8-82-16,-3-4-173 0,1-4-234 16,2-4-155-16</inkml:trace>
  <inkml:trace contextRef="#ctx0" brushRef="#br0" timeOffset="11717.58">18253 5067 2032 0,'-3'-14'142'0,"-8"3"11"16,2 4 10-16,5 0-10 0,4 7-4 0,-17-3-15 15,17 3-20-15,-19 11 2 0,2 7-16 16,-4 6-1-16,-12 9-8 0,3 6-8 0,-3 3 5 16,0 2-15-16,-7 12-8 0,10-12-4 15,0 5 3-15,0-2-11 0,6-1-2 0,5-4-9 16,-1-1 4-16,2-5-9 0,12-8-10 16,-4-6-18-16,7-4-31 0,-3-1-32 15,1 1-33-15,5-7-18 0,0 3-34 16,0-7-37-16,0 1-45 0,0-8-56 15,8 5-122-15,-8-5-73 0,0 0 43 0,0 0-171 16,30-10-100-16</inkml:trace>
  <inkml:trace contextRef="#ctx0" brushRef="#br0" timeOffset="14050.7">17486 6225 1734 0,'-6'-6'-10'0,"6"6"21"0,-14-8 21 0,14 8 13 0,-13-7 5 15,13 7 9-15,-11-10 4 0,11 10 0 0,-9-8 3 16,-1 1 0-16,10 7 0 0,-14-12-7 15,11 6 1-15,-7-1-4 0,10 7 6 0,-14-14 1 16,8 6 4-16,-1 1 8 0,-2 1 6 16,9 6-6-16,-14-8-5 0,14 8 2 15,-13-7 0-15,13 7-11 0,0 0-17 16,0 0 4-16,0 0-3 0,-24 15 2 16,18 1-13-16,3 2-1 0,3 1 3 0,-8 6-15 15,8 6 8-15,-3 6 7 0,6 1 10 16,8 12 2-16,-8-9 10 0,4 9-4 0,-4-8 2 15,0-6-5-15,0-1-7 0,5 2 4 16,-2-3-11-16,4-1-3 0,-7-2-1 16,11-1 0-16,-8-5 4 0,4-3-3 0,7 1 4 15,-4-4-14-15,-2-1-32 0,2-5-40 16,-4-1-43-16,5-1-51 0,-4-7-56 16,0-1-69-16,-10-3-55 0,0 0-121 15,17-12-22-15,-14 6 47 0,-3-4-182 0,0 1-100 16</inkml:trace>
  <inkml:trace contextRef="#ctx0" brushRef="#br0" timeOffset="14568.89">17472 6717 1721 0,'-3'-14'-26'15,"3"14"9"-15,0-17 7 0,0 9 10 0,3-10 0 16,8 0-6-16,-4-2-1 0,5-8 11 16,2 3-4-16,6-2 0 0,-3 2-3 0,10-13-3 15,-4 12 10-15,3 2-13 0,1 2 11 16,-4 1-3-16,4 4-4 15,3 2 5-15,-3 8-7 0,-3 0 1 0,1 2 1 16,2 6-1-16,-3 3-1 0,3 6 7 16,-1 7 1-16,1 1 5 0,10 12 5 0,-11 5-2 15,1 0 2-15,-4-3 3 0,-3 4 8 16,1-4-2-16,-9-6 0 0,-2-2 0 0,4-2 2 16,-8-4-8-16,1-3 4 0,-1-5 25 15,2 0 11-15,-2-9-8 0,-6-1-1 16,0 0-9-16,24-21-4 0,-14 0 1 0,-4-4-3 15,-3 0-7-15,4-4 1 0,-3 0-2 16,-4 3 5-16,3 2 4 0,-3 5 1 16,0 5 0-16,3 1 2 0,-3 2-4 15,0 11-5-15,0-12 3 0,0 12-3 0,0 0 0 16,0 0 0-16,0 0 1 0,0 0-1 16,7 36-1-16,-4-24-2 0,0 1-6 15,-3-1 6-15,3-2-3 0,5 0 1 0,-5-1-3 16,-3-9 3-16,10 16 0 0,-10-16-1 15,13 5-3-15,-13-5 2 0,17 0-4 0,-17 0-1 16,0 0-1-16,23 0-3 16,-23 0-1-16,20 4 0 0,-13 5 1 0,0-2 4 15,2 2-1-15,-2 1 3 0,0 3-5 0,3-1-2 16,-7 1-1-16,7 2 2 16,-3-5 0-16,6 2 2 0,0 1 4 0,-2-8-15 15,-5 1-11-15,10-2-33 0,-2-1-49 16,-14-3-54-16,30-6-57 0,-3-1-92 0,-11 0-117 15,14-4-185-15,0-3-98 0</inkml:trace>
  <inkml:trace contextRef="#ctx0" brushRef="#br0" timeOffset="15017.89">19573 5690 1889 0,'-27'5'150'0,"10"0"12"0,1-5 6 0,16 0 20 0,-14 3 1 0,14-3-11 0,0 0-22 15,-3-17-10-15,20 3-15 0,20-16-13 16,32-12-18-16,28-5-4 0,37-20-11 16,5 3-15-16,8 2-3 0,10-3-10 0,-7-1 0 15,0 9-7-15,-7 2-4 0,-33 13-4 16,-7 2-8-16,-13 5-2 0,-13 5-2 0,-13 7-5 15,-12 4-2-15,-11 2-3 0,-14 9-10 16,-5 0-23-16,-1-1-23 0,-8 8-28 16,-3-2-24-16,-10 3-31 0,0 0-32 0,0 0-35 15,7 13-60-15,-7-13-56 16,-10 15-109-16,-1-8-72 0,5 5 38 0,3-1-159 16,-7-1-103-16</inkml:trace>
  <inkml:trace contextRef="#ctx0" brushRef="#br0" timeOffset="17617.8">2370 4747 1731 0,'-18'-2'-37'0,"2"-1"20"0,2 1 12 0,14 2 6 0,-30 0 8 0,11 2 4 0,-5 3 13 16,-2 2 2-16,-8 6 2 0,1-1 1 16,-17 13 3-16,4 3 2 0,-2 5 3 0,-7 6 4 15,-2 7-2-15,3-4-1 0,15 1 1 16,-9 4-2-16,5 7 0 0,-1 5 4 0,5-1-3 15,2-1-3-15,4 8 0 0,0 2-4 16,3 1 0-16,3 4 2 0,3 3-5 16,1 0 11-16,10 0-5 0,3-12-3 0,3 2-5 15,7-8 5-15,-3 4-9 16,6-3 0-16,4 0-3 0,3 1-2 0,3-1 8 16,4-2-6-16,-1-4 1 0,8-4-5 15,-4-4 6-15,13 2-6 0,-3-9 3 0,7-2-4 16,2-4 0-16,5-1-2 0,6-9 5 15,0 3-3-15,7-6 9 0,-3-4-7 16,1-3-3-16,-4-3 5 0,9 0-3 16,-10-2-4-16,-4-2 8 0,-2-1-4 15,-4 0 3-15,0-3-1 0,-4 0-4 0,2 0-11 16,-2 0 2-16,-9 0 5 0,3 0-4 16,0 0 2-16,-7-3-2 0,3 3 2 15,-2 0-6-15,0 0 3 0,-2-3 8 0,-2 3-9 16,1-1 0-16,-2 1-7 0,-19 0 4 15,30-3-15-15,-13 3-31 0,-17 0-31 0,27-6-36 16,-17 4-44-16,-10 2-49 0,17-7-72 16,-7 0-133-16,-7-2-250 0,3 1-154 15</inkml:trace>
  <inkml:trace contextRef="#ctx0" brushRef="#br0" timeOffset="17884.18">2559 6535 1919 0,'-6'-7'11'0,"6"7"16"0,-14-11 13 0,14 11-1 0,-6-7 0 0,6 7-10 16,0 0 6-16,0 0 8 0,0 0 6 0,13-16 0 15,-13 16-7-15,23-4-2 0,-23 4-4 16,30 0-1-16,-13 4 2 0,4 2-7 16,-2 4-3-16,4 2 6 0,4 2-3 0,-3 7 2 15,-8-3-8-15,1 10-1 0,-4-2 5 16,-10 2-8-16,0 1 7 0,5 4-8 15,-12-2 2-15,4-2 2 0,-7 9-4 16,-6 6-2-16,-4-1 1 0,1-7-7 0,-1-9-5 16,4-2-25-16,-4 2-37 0,-2-6-42 15,-2-4-55-15,4-5-68 0,1-2-107 16,-1-3-88-16,4 1-124 0,-1-2-43 0</inkml:trace>
  <inkml:trace contextRef="#ctx0" brushRef="#br0" timeOffset="19483.87">16313 10232 1680 0,'-17'-23'113'0,"4"1"27"0,-4 3 23 0,4 2 6 0,2 0 12 0,5 8-1 0,0-1-8 0,-4 2-14 0,2 1-11 16,8 7-20-16,-13-10-17 0,13 10-10 16,0 0-7-16,0 0-5 0,0 0 3 15,0 0 6-15,-3 42 3 0,10-17 5 16,-1 8-5-16,8 9-5 0,-4 8-7 0,4 0-8 16,2-2-3-16,-2-2-10 0,2 4 1 15,-3 4-4-15,7-12-7 0,0 4-1 0,0-5-19 16,0-3-40-16,-3-9-34 0,-1-5-43 15,-6-6-43-15,7-10-54 0,-4 3-49 0,1-5-57 16,-4-9-78-16,-10 3-136 0,23-15-22 16,-10 2 56-16,1-2-229 0,2-6-186 15</inkml:trace>
  <inkml:trace contextRef="#ctx0" brushRef="#br0" timeOffset="19750.71">16759 10026 2083 0,'0'-17'85'0,"0"2"30"15,0 5 8-15,0 10 9 0,-3-15-9 16,3 15-10-16,0 0-6 0,0 0-12 16,0 0 7-16,0 0 6 0,0 0 1 0,0 0-3 15,17 40 6-15,-7-17-1 0,-4 4-3 16,11 19 2-16,-4 0-11 0,-3 4-6 0,1-1-12 16,-5 1-7-16,4 1-7 0,4-2-7 15,-5 1 3-15,5-6-6 0,-1-12 0 16,-3 1-5-16,1-8-15 0,1 3-10 15,1-8-17-15,-2-5-22 0,-1-3-17 0,-1 1-35 16,2-5-44-16,-4-4-60 0,-1-4-54 16,-6 0-65-16,0 0-83 0,20-8-177 15,-10 1 50-15,4 0 53 0,-4-4-193 0,-1 0-133 16</inkml:trace>
  <inkml:trace contextRef="#ctx0" brushRef="#br0" timeOffset="20035.8">17533 10168 1820 0,'0'0'-34'0,"0"0"20"0,13-11 23 15,-3 5 20-15,-10 6 7 0,17-8 19 0,-1 2 12 16,1-5 8-16,6 3-3 0,7-10 5 15,0 0-7-15,14-13-5 0,2 6-4 16,-2 0-1-16,-1-1-6 0,-3 1-9 0,-10 7-6 16,-3 4-4-16,-4-4 5 15,1 2-7-15,-8 7-9 0,1-1-33 0,-1 0-42 0,-5 2-64 16,-5 1-74-16,-3-1-85 16,4 2-129-16,-7 6-168 0,0-7-71 0</inkml:trace>
  <inkml:trace contextRef="#ctx0" brushRef="#br0" timeOffset="20267.71">17736 9637 1761 0,'-14'-5'115'0,"1"-2"37"0,7 0 11 0,6 7 1 16,-17-3-18-16,17 3-13 0,0 0-18 16,0 0-18-16,0 0 6 0,-13 17-6 0,13-6-14 15,3 11 0-15,10 3 3 0,-5 4-5 16,4 17-10-16,9-1-6 0,-5 7 2 15,4 1 0-15,-7 1-16 0,11 2-5 16,-4-5-3-16,3-1-8 0,3-1-7 0,5-6-22 16,-8-6-59-16,7-2-43 0,-6-13-56 15,-1-8-63-15,-7-3-81 0,-2-5-148 0,2-6-18 16,5-3 46-16,-2-11-171 0,1-3-86 16</inkml:trace>
  <inkml:trace contextRef="#ctx0" brushRef="#br0" timeOffset="20484.45">18373 9600 1821 0,'3'-28'128'16,"-3"11"32"-16,0-1 9 0,0 6 0 0,0 5-20 15,0 7-14-15,0 0-13 0,0 0-7 16,0 0-23-16,0 0 14 0,0 0 0 16,13 25-9-16,-6 0-12 0,0 4 0 0,-4 6-14 15,7 9-5-15,7 6 4 0,-4 0-11 16,3 0-6-16,1 0-2 0,-4 0-6 0,8-1-28 15,-12-5-50-15,5-6-42 0,-1-11-40 16,-5-2-45-16,-2-8-55 0,-3 0-47 0,4-9-109 16,-4-2-112-16,0-4 53 0,-3-2-192 15,0 0-119-15</inkml:trace>
  <inkml:trace contextRef="#ctx0" brushRef="#br0" timeOffset="20783.98">18766 9626 1828 0,'17'-33'24'0,"-1"2"16"0,1 4 10 15,4 2 0-15,12-9-8 0,-6 9 1 0,-2 11-6 16,-1 2-1-16,3 5-3 0,-4 4-4 16,4 3-2-16,3 4-1 0,0 14 3 15,3 13-1-15,-3 11-1 0,-3-1 5 0,-4 8 7 16,-16-2 3-16,3 6 2 0,-7-3-1 16,0-7-1-16,-3-10-4 0,7 0-6 0,-4-2 3 15,0-9-6-15,5 0 0 0,-2-5 1 16,4 0-8-16,4-9 6 0,-1 0-5 15,4-5-3-15,2-6 3 0,8 3-4 16,0-8-2-16,6 0-5 0,3-3-3 16,5-3 5-16,-4 3-1 0,-1 1-3 0,-6 3-14 15,3 1-31-15,-6 4-38 0,-3 0-45 16,-2 2-43-16,-4 2-63 0,-1 3-130 0,-1 2-49 16,-7 6-149-16,5-2-54 0</inkml:trace>
  <inkml:trace contextRef="#ctx0" brushRef="#br0" timeOffset="21336.91">16476 12915 1832 0,'-23'5'214'0,"6"-3"-23"0,7-2-2 0,10 0-21 0,0 0-12 0,0 0-23 16,-23-7-3-16,23-3-27 0,0 10 1 15,33-35-23-15,1-1-42 0,15-11-75 0,8 0-85 16,6 2-79-16,0 0-132 0,-6 4-134 15,-6 12 38-15,-5 4-170 0,-16 10-97 16</inkml:trace>
  <inkml:trace contextRef="#ctx0" brushRef="#br0" timeOffset="21484.06">16819 12955 1799 0,'-9'22'63'0,"-5"-4"16"15,4-4 3-15,0-1-10 0,7-2-8 16,0-4-2-16,3-7-5 0,-11 10-7 0,11-10 0 15,0 0 1-15,27 2-9 0,6-13 0 16,24-14-19-16,13-11-52 0,7-10-78 16,-4-11-82-16,7-4-120 0,23-10-338 0,-22 10-144 15</inkml:trace>
  <inkml:trace contextRef="#ctx0" brushRef="#br0" timeOffset="22234.97">19526 11537 1963 0,'-3'-25'84'0,"3"25"8"0,10-17 2 0,-4 5-7 0,1 1-6 0,6 1-8 0,8-2-9 15,-5 5 0-15,4-2-3 0,-4 1-10 0,8 8-7 16,-4 0 6-16,7 0-13 0,0 11 1 16,-5 2 0-16,2 2-3 0,-4 4-6 0,4 6 2 15,-8 0-4-15,-9-1-7 0,0 1 0 16,-4-3-4-16,0-2 4 16,-3-2-11-16,-3-3 1 0,3-3 3 0,0 2-9 15,0-3 3-15,0-11 6 0,-3 14-2 16,3-14-3-16,0 0-2 0,0 11-2 0,0-11-2 15,0 0 7-15,0 0-5 0,0 0-1 16,0 0 1-16,0 0 5 0,0 0-3 0,40-11 11 16,-24 14-5-16,-6 3 16 0,7 2-1 15,3 6 4-15,-4-3 18 0,1 10 1 16,-7-1 2-16,4 3 10 0,-8 7-9 0,-6-5 0 16,3 5 3-16,-6 3-12 0,-3-1 4 15,-8 0-6-15,-5 11-12 0,-8-3-1 16,0-8-3-16,0-4-9 0,0-13-35 15,-3 0-37-15,0-8-37 0,0 0-37 0,-3-4-42 16,-3-3-27-16,-12-4-52 0,-11-7-43 16,-1-2-96-16,3-1-53 0,7-4-215 0,7 6-152 15</inkml:trace>
  <inkml:trace contextRef="#ctx0" brushRef="#br0" timeOffset="22633.97">18653 12015 1978 0,'-14'-20'63'0,"14"20"16"0,0-23 2 0,0 13-6 0,3-2-7 16,5-1-7-16,-2 1-8 0,4 2-5 15,-3 3 0-15,3 0-10 0,-10 7-3 16,0 0-1-16,33 11-3 0,-20 3 11 0,1 7 1 16,-1 7-3-16,-3 5 4 0,0 14 10 15,-3-7 2-15,-4 10 4 0,-3-8-9 0,0-4 25 16,3-1-24-16,-3 1 13 16,4-11-24-16,-1 1 6 0,0-3 6 0,1-5-6 15,3-5 4-15,-1-8-7 0,4-2 0 16,4-2-22-16,-14-3 15 0,36-5-12 0,-12 0-3 15,-2 0-3-15,2-2 9 0,-4-1-17 16,0-1 8-16,0 2-19 0,0-2-29 0,-4 4-32 16,8 0-41-16,-10-1-37 0,-1 5-38 15,-3-2-49-15,0 0-41 0,-10 3-121 16,13-5-56-16,-13 5-220 0,0 0-160 0</inkml:trace>
  <inkml:trace contextRef="#ctx0" brushRef="#br0" timeOffset="25200.7">1733 14615 1917 0,'-10'-7'-10'0,"0"1"9"0,10 6-1 0,-10-5-10 0,10 5 7 0,0 0 5 0,0 0 0 16,0 0 6-16,20 33 14 15,3-11 10-15,7 10 10 0,7 6-2 16,3-1 2-16,-1 1-2 0,9-2-1 0,-1-7 2 15,2-1-5-15,5-10 1 0,-8-14 2 16,17-11 5-16,17-24-3 0,11-23 0 0,35-36-6 16,1-31 10-16,13-8-6 0,-4-11-5 15,41-42 4-15,-44 40-4 0,-6 6-5 16,-7 3-6-16,-10 8 4 0,-23 12-8 0,-7 19 7 16,-27 24-3-16,-7 12-10 15,-11 18 3-15,-5 2-31 0,-11 12-42 0,-5 8-63 16,-4 3-74-16,-4 6-99 0,-3 8-139 15,-3 1-128-15,0 0-63 0</inkml:trace>
  <inkml:trace contextRef="#ctx0" brushRef="#br0" timeOffset="27250.78">6336 13762 1788 0,'-10'-4'132'0,"10"4"-14"0,-10-9-10 0,10 9-8 0,0 0-6 0,0 0-10 15,0 0-18-15,0 0 3 0,0 31-10 0,7-16-3 16,0 6-4-16,3 3-9 0,6 19-4 15,-2 1-4-15,2-1 1 0,-2 3 0 16,2-3 4-16,-2-5-12 0,-5-5-1 16,-2-4-4-16,4-4 9 0,-5-1-7 0,-3-8-4 15,7 5 5-15,-4-7 5 0,-1-3 10 16,-5-1 19-16,3 0 18 0,-3-10 21 16,6 7-15-16,-6-7-2 0,0 0-21 15,0 0 1-15,-20-39-10 0,7 14-10 0,-1-6-2 16,-5-16 13-16,-2 1-11 0,1-4-9 15,1 3-6-15,2-6-1 0,-3 3 1 0,6-1-10 16,1 1-10-16,3 1 8 0,0 12 0 16,7 5 1-16,-4 1-1 0,4 5-3 15,-4 2-4-15,7 10-3 0,0-1-15 0,0 1 0 16,4 6 5-16,6 2-4 0,-10 6 17 16,30 6-7-16,-7 2 2 0,3 13 1 0,8 12-1 15,19 12-1-15,-3-1-2 16,1 6-8-16,-5 3 5 0,1 0 9 0,-7-2-2 15,-7-8-2-15,-6-3 4 0,-1-2-4 16,-6-16 3-16,-10-4 4 0,3 0-19 16,-6-5 20-16,4-5 18 0,-8 3 17 0,-3-11-2 15,0 0 5-15,0 0-16 0,0 0 2 16,-37-30 1-16,0 3-8 0,4-6-4 0,-7-2-1 16,-7 3-4-16,-3-1-12 0,3 5 4 15,4 3-12-15,10 7 6 0,6 7-1 16,4 5-7-16,-1 6 3 0,8 3 1 0,-1 4-6 15,1 8-1-15,-1 8 4 0,0 2-2 16,11 0 1-16,-2 5-4 0,5 2-1 0,3-7 0 16,7 0 14-16,-7-7-6 15,7 0-7-15,-4-5 3 0,4-5 1 0,3-2-5 16,-10-6 2-16,0 0 6 0,40-23-10 16,-20 1 15-16,6-18-4 0,4 0-10 0,-3 1 2 15,0 1 3-15,-11 8 1 0,1 2 1 16,-4 7 1-16,-2 2 9 0,-2 5-18 15,-2-3 5-15,4 6 2 0,2 3-2 0,4 1-7 16,-4 1 0-16,-13 6 8 0,33 0-1 16,-10 3-1-16,-3 5-7 0,14-4 7 0,-5 6-4 15,5 3 11-15,-4 2-2 0,0 0 1 16,-7-2 0-16,0-1-9 0,-2 1 7 16,1-1 2-16,-4-5 2 0,-1-1-2 15,-4-5-1-15,-13-1-1 0,26-4-5 16,-13-9 8-16,4-2 3 0,-1-10 0 0,2-1-1 15,-2-17-16-15,-6 5 2 0,-3 8 6 16,-1 3-2-16,1 2-3 0,0 2 13 0,3 3-9 16,-10 2 10-16,6 6-11 0,-6-1-8 15,4 6 4-15,-4 7-3 0,0 0 0 16,17-2 0-16,-17 2 3 0,26 15 9 0,-6-3-8 16,3 11 13-16,1-3-7 0,0 1 0 15,12 10-1-15,-3-4 11 0,-6-4-4 0,-4-4-15 16,0-5 5-16,-2 1 5 15,-1-2 12-15,-4-6 2 0,-6 0-15 0,4-5-15 16,-14-2-40-16,19 0-61 0,-19 0-67 16,7-8-93-16,-7 8-125 0,0-8-118 15,0 8 54-15,-13-17-237 0,3 13-199 0</inkml:trace>
  <inkml:trace contextRef="#ctx0" brushRef="#br0" timeOffset="27768.34">6686 14862 2241 0,'-27'28'160'0,"4"-9"1"0,10-4-25 0,-3-5 0 0,8 1-24 0,2-7 4 0,6-4-20 16,0 0 9-16,36-22-26 0,35-21 17 0,18-14-12 16,28-23-8-16,17-5-3 0,-4-5-2 15,6-5-5-15,-2 2-11 0,-15 8-1 16,-9 1-3-16,-2-4-16 0,-29 23 9 0,-9 2-5 15,4 1-4-15,-14 8 0 0,-8 1-9 16,-4 0-1-16,-12 10-7 0,-3 0-4 0,-6 2 9 16,-3-1-7-16,-8-1-5 0,-6-6 3 15,0-1-3-15,-10 9 8 0,-3-14-1 16,-17-13 1-16,-7-1-17 0,-16-5 12 16,-17-2-4-16,-40-20 0 0,-17 6-8 15,-9 1 5-15,-21 1-4 0,-13 13-9 0,-14 7 9 16,-9 16-10-16,7 11-3 0,-4 22 8 0,26 13-9 15,-53 27 3-15,8 11-13 0,16 21 8 16,9 12 4-16,11 7 0 0,9 10 3 16,25 6-11-16,12 12 2 0,20 3 7 0,14 12-4 15,26 3-1-15,14 8-2 0,26 12-1 16,20 14 10-16,27 7-18 0,17 3 23 16,20 1-4-16,23-1 12 0,16-16 0 0,17-3-4 15,18-28 4-15,-2-15 4 16,11-19 3-16,18-21-1 0,-2-23-5 0,20-23 12 15,-32-18 1-15,39-21-7 0,4-17 3 16,-7-19-3-16,-3-8-3 0,-14-12-1 0,-19-4-23 16,-21-2-52-16,-17-3-84 0,-19 5-79 15,-37 6-86-15,-11 5-149 0,-8 5-62 16,-11 3 56-16,-11 19-258 0,-8 10-220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17:25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 2704 1879 0,'0'0'10'0,"-6"6"23"0,6-6 1 0,-11 7-5 0,11-7-6 0,0 0-2 15,-13 10-5-15,13-10-5 0,-3 12 3 0,3-12-1 16,0 15-5-16,7-6 3 0,-1-2 1 16,2 2-1-16,8 1-1 0,-7-4 13 15,5 1 6-15,-1-2 6 0,-13-5 13 0,41-5 3 16,-5-8-3-16,14-12 0 0,24-14-3 15,-1-9-4-15,4-2-1 0,5-6-4 0,5-2-6 16,13-23-3-16,-23 26-1 16,-4 5-6-16,-2 0 1 0,-25 15 0 0,-3 3-6 15,-6 2-7-15,-7 13-5 0,-7-1-25 16,-6 5-33-16,-1 1-30 0,1 5-24 16,-10 1-40-16,-1 4-41 0,5-1-108 0,-11 3-329 15,13-2-124-15</inkml:trace>
  <inkml:trace contextRef="#ctx0" brushRef="#br0" timeOffset="4519.95">12416 2454 1844 0,'0'0'33'0,"-10"-12"9"0,7 5-1 0,3 7 2 0,0 0 10 0,3-21-3 0,4 14-5 16,-7 7-3-16,17-15 6 0,-11 11 2 0,7-2 3 16,1 1-8-16,-1-1-5 0,4 5 5 15,-17 1 7-15,27 5-6 0,-8-3 3 16,-5 6 2-16,2 2 0 0,1-1 3 0,-4 7 2 15,4 2 3-15,-7 1 5 16,-3 3-5-16,-4 1 7 0,0 2-14 0,-3 0 1 0,-3 2 2 16,0-2-15-16,-4 3 1 15,-3 0-6-15,0-3 3 0,-6 0-17 16,2-6-3-16,1 2-27 0,-4-7-25 0,-3 1-18 16,7-2-26-16,-4-5-31 0,3-1-32 15,5-1-36-15,-4-6-46 0,13 0-66 0,-17-6-114 16,17 6-250-16,-3-18-149 0</inkml:trace>
  <inkml:trace contextRef="#ctx0" brushRef="#br0" timeOffset="4784.35">12753 2350 1928 0,'0'-8'31'0,"0"8"12"16,3-10 0-16,-3 10-3 15,0 0-6-15,0 0-1 0,0 0-4 0,0 0 3 16,0 0 12-16,0 0 6 0,-3 32 10 15,3-19 2-15,0 6 3 0,-7 2 5 0,4 4-2 16,3 3-1-16,-3 6-2 0,3 1-8 16,-3 1 0-16,-2 2-6 0,10-5 3 15,-2 0-6-15,3 1-8 0,-2-9-1 0,2 0 7 16,5-3-15-16,-2 0 3 16,4-4 1-16,-2-5-2 0,2-1-12 0,0-5 2 0,4-1-16 15,0-5-56-15,2-2-53 16,5-2-64-16,-4-5-96 0,3-2-138 0,-3 0-47 15,-7-2-204-15,7-4-148 0</inkml:trace>
  <inkml:trace contextRef="#ctx0" brushRef="#br0" timeOffset="6087.35">15683 2114 1924 0,'0'0'48'0,"-7"-4"28"0,7 4 11 0,0 0 11 15,-13-10-13-15,13 10 4 0,0 0-10 0,0 0-11 16,-10-5-7-16,10 5-7 0,0 0-6 15,0 0-3-15,-13 19-7 0,9-6-8 16,-3 2 6-16,7 3-3 0,0 2-6 0,-3 2 0 16,6 5-9-16,-3-2 10 0,7 0-9 15,0 0-5-15,-1 0 11 0,4 0-2 0,7 0 1 16,-4-4-11-16,7 0 8 0,1-4 1 16,-2-5-4-16,1-2-4 0,1-3-2 15,-2-4 4-15,1-3-5 0,1-3 1 16,-2-1 1-16,8-5-2 0,-10 0-3 15,2-7 2-15,5-3-7 0,-4-3 5 0,0 4-1 16,-10-6 2-16,3 5 23 0,1-1 19 16,-4 5 7-16,-4 0 12 0,1 2 3 0,-4 1-4 15,4 5-2-15,-3 0-10 0,-4 7-12 16,6-13-4-16,-6 13 0 0,0 0-6 16,0 0-6-16,0 0-9 0,17 21 9 0,-7 0-7 15,-4 7-6-15,4 4 3 0,4 16 2 16,2 6 2-16,1 6 9 0,-1 14 3 0,8-5-2 15,-7 6 0-15,-1-3 0 0,-2-13-2 16,-1-1-5-16,1-2 3 0,-4-1-7 16,-1-5 8-16,2 0-4 0,-8-11 0 15,0-8 0-15,-3-4-4 0,-3-2 8 16,-4-9-6-16,-6 2 1 0,-8-6-2 0,5-5 2 16,-4-1-3-16,-4-6-1 0,-6-3-5 15,5-3 5-15,-2-3-8 0,-6-4-1 0,2 1 6 16,5-4-6-16,2-3 1 0,1-2 0 15,6 3-5-15,3-7-3 0,8 0 1 16,6 0-13-16,6-7-21 0,5 0-41 0,5-15-38 16,11 0-41-16,6 4-45 0,11-10-64 15,6 0-81-15,0 6-108 0,7 1-101 0,9 4 50 16,1 2-253-16,9 3-240 0</inkml:trace>
  <inkml:trace contextRef="#ctx0" brushRef="#br0" timeOffset="6817.26">18936 2107 2232 0,'-3'7'67'0,"3"-7"9"0,0 0 13 0,-11 7 9 0,11-7-2 0,0 0-2 0,0 0 0 0,0 0-10 16,0 0-6-16,0 0-2 0,0 0-6 0,27 6-3 16,-27-6-1-16,47-10-12 0,-17 10-3 15,7-4-5-15,6 1 2 0,4-5-13 0,-1 2-2 16,1-1-3-16,-1 3 0 0,14-6-3 15,-12 5 2-15,-6-1-8 0,-8 2-1 0,-11 1-11 16,1 3 5-16,-1 3-4 0,-6 0-5 16,-3 1 0-16,-5 6-1 0,-6 2 2 15,1 1 5-15,-8 5-2 0,-2 1-6 0,-4 6-4 16,-20 11 9-16,3 2-3 0,-6-1 18 16,-8 1 2-16,2-1 13 0,2 1-1 15,1-5 11-15,9 3-6 0,-14-1 2 16,11-2 4-16,8-4-1 0,1-4 1 0,5-2 3 15,2-4 6-15,-2-1-2 0,9-3-7 16,-6-2-4-16,3-3 0 0,6 1 0 16,4-3 2-16,0-8 4 0,0 0 3 0,20 14-6 15,-3-14-4-15,13 0-3 0,4-3 0 16,9-4-6-16,20-4-2 0,-3 1-3 0,0-2 1 16,3-1-5-16,-3-2-6 15,-3 3-10-15,-14-1-24 0,-10 3-21 0,2 2-33 16,-13 4-31-16,2-3-42 0,-7 1-36 15,-4 6-29-15,-4 0-38 0,-9 0-48 16,0 0-47-16,0 0-90 0,11 9-83 0,-11-9 51 16,0 0-222-16,0 0-177 0</inkml:trace>
  <inkml:trace contextRef="#ctx0" brushRef="#br0" timeOffset="8033.91">12689 4065 1990 0,'0'0'-1'0,"-3"-15"12"0,3 5 14 0,0 10 4 0,3-25 8 0,4 13 3 16,4 1-10-16,-2-2-1 0,1 4-5 0,4-1 4 15,-1 0 4-15,4 5-4 0,2 0 6 16,8 5-1-16,0 0-1 0,-4 5-4 0,4 3 1 16,3 4 8-16,-4 5 7 0,1 5 0 15,-10 3 4-15,-4 9 3 0,-6-2-2 16,0 1 7-16,-14 1-5 0,3 0-4 0,-6-1-3 15,-6 9 3-15,-11-3-13 16,7-9 9-16,0-9 3 0,-6 3 1 0,-1-9 5 0,4-4-8 16,-4-1 1-16,0-3 10 0,-3-3 1 15,6-7-1-15,2 2-4 0,-5-7-2 16,0-5-9-16,4-4 7 0,-1-3-11 16,8-4-4-16,2 3 0 0,4-8-11 0,4 3-2 15,6-4-34-15,3 1-43 0,7 0-43 16,4 0-45-16,12-9-58 0,-3 2-64 15,4 7-107-15,-7 8-107 0,7 2 61 0,3 1-161 16,3 1-82-16</inkml:trace>
  <inkml:trace contextRef="#ctx0" brushRef="#br0" timeOffset="9367.71">16196 3950 1777 0,'-3'-5'87'0,"3"5"-5"0,-3-13 1 0,3 1-12 0,6-1-5 0,7 2-6 0,4-3-8 0,-1 2-9 16,8-4 1-16,-4 8-3 0,0 2-8 15,0 1 1-15,-3-1-8 0,3 9 1 16,0 3-2-16,-4 2 2 0,-2 3-8 0,-1 7 8 16,-3 3-5-16,-6 4-2 15,-1 0-2-15,-6 4 3 0,-8 0-8 0,8-4-2 16,-4 0-3-16,1-1 10 0,-1-6-11 15,0 1 2-15,4-5 1 0,-4-1 1 0,7-1 2 16,-3-4-6-16,0 1 3 0,3-9-2 16,-3 19 5-16,3-19 0 0,3 10-6 15,-3-10-3-15,0 0 5 0,13 7 1 16,-3-3-4-16,0 2-1 0,3 2 11 0,4 2-4 16,0 1 2-16,-1 4 1 0,5 3 11 0,-8-1 6 15,-4 7 10-15,2-2 12 16,-1 1-3-16,-4 2 1 0,-6 2-13 15,0-4 5-15,0 2-6 0,-6-4-2 0,-1 4-5 16,-2-1-3-16,-5-5 9 0,-2-3-12 16,-5-1 2-16,1-3-6 0,-7-2-13 0,1-6-4 15,-1 0-22-15,4-8-25 0,-7 3-16 16,3-6-35-16,0-1-37 0,5-2-47 16,-2-3-70-16,7 1-123 0,4-1-79 0,2-2-216 15,8 3-161-15</inkml:trace>
  <inkml:trace contextRef="#ctx0" brushRef="#br0" timeOffset="10684.23">19279 3560 2068 0,'-3'-15'136'0,"3"-1"37"0,0 4 22 0,-6 5 0 16,-2-1-7-16,8 8-8 0,-6-7-18 15,6 7-18-15,0 0-13 0,0 0-14 0,0 0-22 16,0 0-5-16,0 0-9 0,-10 30 2 16,10-9 5-16,0 8 3 0,7 3-5 0,-7 7 4 15,-4 15-3-15,1 0-7 0,6 2-6 16,-3-1-4-16,0 0-3 0,7 0-10 0,-4-1 0 16,-3-8 3-16,0-8-12 15,3-1-29-15,-3-9-35 0,5-2-39 0,1 2-24 16,-3-10-33-16,0-3-34 0,7-2-53 15,-2-6-61-15,1-7-59 0,-9 0-63 16,27-18-110-16,-11 1-16 0,5-8 47 0,5-8-214 16,8-5-169-16</inkml:trace>
  <inkml:trace contextRef="#ctx0" brushRef="#br0" timeOffset="10934">19733 3502 2003 0,'10'-32'60'0,"-4"8"31"0,-6 5 31 16,3 5 6-16,5 3-5 0,-11 4-12 15,3 7-16-15,3-10-14 0,-3 10 2 0,0 0 14 16,0 0-10-16,13 32 16 0,-7-7 17 16,-3 10-5-16,8 13 8 0,-8 6-1 0,4 5-4 15,-1-2-7-15,-3 5-8 0,5-2-8 16,-5-2-5-16,0-1-11 0,7 1-5 16,-7-8-8-16,4-11 1 0,0-5-14 0,-4-10 1 15,-3 1 0-15,7-5-10 0,-4-2-4 16,-3-7-11-16,3 3-10 0,-3-7-40 0,0-7-33 15,0 0-39-15,10 3-63 0,-10-3-51 16,0 0-52-16,0 0-66 0,7-24-105 16,3 16-95-16,-7-3 38 0,4 1-263 0,0-1-239 15</inkml:trace>
  <inkml:trace contextRef="#ctx0" brushRef="#br0" timeOffset="12351.61">1136 4207 2266 0,'-20'4'91'0,"20"-4"5"0,0 0-3 0,-13 4-2 0,13-4-11 0,0 0-6 0,0 0-8 0,0 0-10 16,0 0 1-16,40-36-13 0,7 10 4 0,23-12-7 16,6-2 2-16,4 0-10 15,4-5-1-15,-5 5-5 0,-5 3 9 0,-17 12-11 16,-8 0-12-16,-12 7 11 0,-7 1-1 0,-7 4-9 15,-2 2 13-15,-2 2-17 16,-5 2 4-16,2-2 0 0,-5 5-14 0,-1-1-33 16,-10 5-20-16,12-7-27 0,-12 7-33 15,0 0-40-15,0 0-48 0,0 0-58 0,0 0-131 16,14 12-35-16,-14-12-164 0,0 0-89 16</inkml:trace>
  <inkml:trace contextRef="#ctx0" brushRef="#br0" timeOffset="14717.15">9609 6715 1899 0,'-6'-12'202'0,"3"1"10"0,0 5 10 0,3 6-10 0,-8-8-20 0,8 8-22 0,0 0-22 16,0 0-8-16,0 0-11 0,0 0-1 16,-10 32 2-16,10-13 3 0,4 9-2 15,-4 1 0-15,3 7-13 0,0 2-7 16,0 13-13-16,2-8 3 0,1 10-12 15,0 0-8-15,1-13-7 0,4-5-31 0,-5-5-59 16,4-1-50-16,-1-6-59 0,-4-5-48 16,1-3-46-16,-3-8-90 0,-3-7-73 0,0 0-114 15,0 0-15-15,-6-46 53 0,3 10-270 16,-5-20-219-16</inkml:trace>
  <inkml:trace contextRef="#ctx0" brushRef="#br0" timeOffset="14834.47">9423 6457 2056 0,'-10'-21'-73'15,"3"4"11"-15,7 5 0 0,-3 2 4 16,-1 3 13-16,4 7 1 0,14-8-17 0,-14 8-35 16,27 3-16-16,-27-3-3 0,40 12-1 15,-17-5-1-15,3 0 11 0,4 10-231 16,0-1 149-16</inkml:trace>
  <inkml:trace contextRef="#ctx0" brushRef="#br0" timeOffset="15283.81">10039 6828 1016 0,'24'14'47'0,"-5"-3"30"15,-1-4 24-15,-2-7 15 0,-2 0 0 16,-14 0-2-16,36-16-5 0,-19 4 2 16,3-5-8-16,-3-4-6 0,2-4-9 0,-2-2-13 15,0-4-8-15,-4 2 1 0,0 0 2 16,4-20-8-16,-7 12-6 0,4 2-5 16,-14 3 13-16,6 4-4 0,-6 3 5 0,0 6 15 15,0-2-4-15,0 6 2 0,0 1-9 16,-3 3-2-16,3 11-6 0,-3-7-15 15,3 7-9-15,0 0 21 0,-27 22-18 0,17-1 11 16,0 5-15-16,-3 6 1 0,-1 18 2 16,4 6-3-16,7 2 6 0,0 7 0 0,3 2 5 15,3 18-3-15,0 1 6 0,4 1 10 16,-1-2-1-16,1-6 0 0,0 2 5 0,-1-16-8 16,1-5-5-16,-7-1-5 15,3-3-1-15,-3-14-1 0,4-6-3 0,-4-4 0 16,-4-6-7-16,1-1 4 0,0 0-4 15,-4-6 9-15,1-6 8 0,-8 1-2 16,1-6 2-16,3-4-1 0,-4-4-11 0,14 0 5 16,-26-8-1-16,9 2-11 0,-3-9 0 15,4-3-2-15,-1-4-5 0,0-6 1 0,7-1-6 16,7 3-4-16,-4-1 0 0,7-3-4 16,4-1-9-16,2 2-24 0,4-6-47 15,4 6-52-15,2 3-78 0,1-2-70 0,6-10-89 16,1 11-156-16,-1 7-32 0,0-2 57 15,4 4-344-15,3 1-317 0</inkml:trace>
  <inkml:trace contextRef="#ctx0" brushRef="#br0" timeOffset="15584.51">11312 6422 2519 0,'-9'-30'125'0,"-4"10"32"16,5 1 14-16,-1 6 1 0,2 1-15 0,1 3-20 0,-2 5-19 0,8 4-14 15,0 0-11-15,-25 20-5 0,14 2-4 16,-13 24-4-16,8 8-2 0,-7 21-3 0,2 8 11 16,8 6-6-16,10 11 11 0,0 6 8 15,13 1-4-15,-10 1-11 0,9-5-1 0,12-2-5 16,2-1-9-16,1-4-7 15,6-10 1-15,0-3-1 0,0-8-4 0,3-9-24 0,-3-16-47 16,0-10-43-16,-7-10-51 0,-3-10-93 16,0-13-122-16,0-7-115 0,-3-6-152 0,2-1 43 15,2-7 56-15,2-9-341 0,7-12-316 16</inkml:trace>
  <inkml:trace contextRef="#ctx0" brushRef="#br0" timeOffset="16401.59">12109 6829 2376 0,'-13'-1'-48'0,"13"1"21"0,0 0 26 0,0 0 27 0,0 0 10 16,0 0 21-16,0 0 10 0,-10-11 3 0,10 11 8 15,0 0 5-15,0 0-2 16,0 0-9-16,0 0-2 0,0 0-5 0,0 0 2 16,0 0-7-16,37-10-3 0,-37 10-9 0,37 8-7 15,-14 2 9-15,3 0-13 16,1 5 2-16,3 4 2 0,6 9-1 0,-9-3 13 15,-10 0-1-15,7 13 11 0,-5-1-12 16,-5-5 19-16,-11 0-10 0,1-3-7 0,-1-2-9 16,-10 3 5-16,1-2 5 0,-8 0-13 15,1-6-6-15,-1 3-1 0,-2-10-5 0,-4-1-7 16,-4-1-11-16,5-5-24 0,-2-1-29 16,5-3-8-16,-4-4-42 0,3 0-32 15,1-4-48-15,-1 0-53 0,7-9-56 0,0-2-96 16,7-6-109-16,9-4 46 0,4-1-208 15,17-16-144-15</inkml:trace>
  <inkml:trace contextRef="#ctx0" brushRef="#br0" timeOffset="16651.46">12606 6750 1946 0,'7'-8'80'0,"-7"1"25"0,0 7 5 16,0 0 1-16,7-7-8 0,-7 7-9 0,0 0-6 15,0 0-12-15,0 0 4 0,0 0 0 16,-30 32-7-16,16-14 8 0,-6 4 1 0,3 3 6 15,-6 10-16-15,-3 2 11 0,6 2 11 16,-1 4-14-16,2-3-5 0,-1 6-8 16,2-1-3-16,12-5-5 0,0-8-3 0,2 1-10 15,4-4 3-15,7-4-4 0,-1 3-3 16,5 0-6-16,2-3 3 0,7 0-4 0,-1-3-18 16,5-2-24-16,3-5-56 0,6 0-55 15,0-5-54-15,7-6-70 0,-6-4-70 16,6-1-172-16,20-9 10 0,-3-5 48 15,-5-3-206-15,-1-7-130 0</inkml:trace>
  <inkml:trace contextRef="#ctx0" brushRef="#br0" timeOffset="16884.11">13286 7090 1971 0,'-10'4'133'0,"10"-4"13"16,0 0 3-16,0 0-20 0,0 0-12 15,0 0-6-15,0 0-10 0,0 0-13 0,0 0-9 16,60-8-5-16,-33 1-19 16,0 3 3-16,3-6-8 0,0 2 5 0,6 1-4 15,4-1-1-15,-10 1-11 0,3-3-8 16,0 2-17-16,-6 1-61 0,0 1-65 0,0-1-75 16,-11 0-90-16,-2-4-152 0,-1 7-17 15,-10-2 49-15,-3-2-150 0,0 8-48 16</inkml:trace>
  <inkml:trace contextRef="#ctx0" brushRef="#br0" timeOffset="17117.33">13483 6742 1788 0,'-11'-6'217'0,"11"6"15"16,-13-4-11-16,13 4-26 0,0 0-20 16,0 0-16-16,0 0-24 0,0 0-9 15,-17 15-12-15,22-1-6 0,-2 3 6 0,0 8-1 16,3 7-4-16,1 0-1 0,7 16 2 15,-5 2-8-15,1 0-10 0,-2 2 0 0,4-2-15 16,-2-2-4-16,1 2-3 0,-8-12-3 16,7-6-8-16,-4-2-2 0,5-3-10 0,-8-4-28 15,7-6-39-15,-7 1-44 0,0-7-65 16,4 0-92-16,-7-11-119 0,4 6-150 16,-4-6-63-16,0 0 59 0,13-25-346 15,-7 8-324-15</inkml:trace>
  <inkml:trace contextRef="#ctx0" brushRef="#br0" timeOffset="17400.9">14516 6522 2498 0,'-7'-12'67'0,"7"5"26"0,0 7 8 16,0 0 5-16,-16-13-7 15,16 13 2-15,0 0-4 0,-44 21 5 0,25 3-10 0,-19 13 12 16,5 10-1-16,-3 13 5 16,-1 5-3-16,7 6-8 0,7 4-11 0,-1 0-2 15,14 0-4-15,7-11-13 0,13-1 1 16,4-5-5-16,2 2-6 0,11 5-1 16,-4-15-4-16,17 4 0 0,-7-14-14 0,0-2-28 15,5-9-36-15,-8-8-62 0,3-9-81 16,-3-3-87-16,-4-9-104 0,1 0-154 0,3-6-9 15,3-6 60-15,0-4-281 0,-3 0-235 16</inkml:trace>
  <inkml:trace contextRef="#ctx0" brushRef="#br0" timeOffset="18617.95">15289 6782 2193 0,'-6'-13'53'0,"-1"1"32"0,4 2 16 0,3 10 35 16,-10-12 10-16,6 6 0 0,4 6-7 15,0 0-8-15,-10-10-19 0,10 10-7 16,0 0-19-16,0 0-10 0,0 0-5 0,0 0-5 16,0 0-9-16,7 42 1 0,-4-17 15 15,1 8 2-15,-1 2 4 0,4 3-4 0,-4 12-2 16,0-7-3-16,1-3-5 0,2 10-5 15,-6-10 0-15,7-5-10 0,-3-7-8 16,-1-2-2-16,-3-5 5 0,6-2-6 0,-6-3-3 16,7-1-2-16,-4-4-3 0,-3 0-8 15,4-4 1-15,-4-7-26 0,4 11-35 0,-4-11-51 16,0 0-60-16,0 0-54 0,0 0-63 16,0 0-67-16,12-25-146 0,-5 10-43 0,7-3 52 15,-8-3-284-15,10-4-243 16</inkml:trace>
  <inkml:trace contextRef="#ctx0" brushRef="#br0" timeOffset="19117.93">16193 6542 2223 0,'-3'-13'54'0,"-5"-1"34"0,2 2 32 0,-4-1 13 0,7 5 25 0,3 8-1 0,-3-15 16 0,-5 8-18 16,8 7-5-16,-6-10-24 0,6 10-12 0,0 0-11 15,0 0-15-15,0 0 7 0,-3 42 7 16,9-6 8-16,-6 14 11 0,11 8 5 16,-8 9 3-16,10 15 1 0,1 2-3 0,-5 4 6 15,4-3-5-15,-2-2-10 0,2-4-13 16,-7 2 8-16,8-6-22 0,-4-16-17 0,4 0-5 15,-8-5 7-15,4-7-16 0,-7-7 6 16,4-9-15-16,-3-6 3 0,-1-7-8 0,0-4 4 16,1-3-25-16,-1-4-36 0,-3-7-47 15,-7 7-42-15,7-7-46 0,0 0-73 16,0 0-72-16,-14-25-74 0,8 11-77 0,6-1-154 16,0-2 12-16,3 0 56 15,0 1-391-15,8-8-399 0</inkml:trace>
  <inkml:trace contextRef="#ctx0" brushRef="#br0" timeOffset="21467.86">16799 6779 2642 0,'0'0'-20'0,"4"-18"19"0,-4 18 24 0,7-14 12 15,-1 3 11-15,1 0 3 0,-1 1-4 16,5-1 4-16,-2-1-10 0,8 2 0 0,0 3-10 16,3 1 10-16,-4 2-12 15,4 0 4-15,-20 4-3 0,40 6-8 0,-26-1 9 0,2 2-11 16,-2 6 5-16,-1 6 2 15,-10 2 17-15,0 4 2 0,-6 3 7 0,3 6-1 16,-13 14 2-16,-4 0-12 0,1-3 7 16,-1 2 0-16,1-4-12 0,-8 1-8 0,4-6 4 15,7-5-4-15,3-8-14 0,0-5 8 16,0-2-1-16,3-4 0 0,4-2 11 16,-1-1-1-16,1-4 15 0,3-7 9 0,-3 13-4 15,3-13 11-15,10 7 0 0,-10-7-5 16,23 2-2-16,-23-2-3 0,33-4-5 0,-9-4 0 15,-1 1-5-15,4-1-6 0,0-2-7 16,-5 3-9-16,5-3-47 0,-3-1-57 16,-1 1-79-16,4 2-76 0,-4-3-92 15,-3 1-140-15,-3 2-51 0,3 1 54 0,3-3-272 16,1-1-231-16</inkml:trace>
  <inkml:trace contextRef="#ctx0" brushRef="#br0" timeOffset="21786">17853 6417 2259 0,'0'-13'109'0,"-3"-1"21"0,3 2 6 0,0 12-24 0,3-17 1 0,-3 17-8 0,0-7-22 16,0 7-3-16,16-1-10 0,-16 1-8 15,30 12-10-15,-6 8-3 0,6 12 1 0,3 5 3 16,-6 6 10-16,-3 7 1 0,-2 0 12 16,-5 7-4-16,-4 4 9 0,-2-4-7 0,-5 7-13 15,-3 0 5-15,-3 1 3 0,-6-2-9 16,-5-5-7-16,2 0-1 0,-7-2 5 16,-2-3-15-16,2-12-5 0,-4 1-44 0,3-11-31 15,-3-12-53-15,7-2-69 0,-7-9-72 16,3 0-84-16,-3-2-153 0,4-6-43 15,6 0 44-15,10 0-245 0,-17-18-207 16</inkml:trace>
  <inkml:trace contextRef="#ctx0" brushRef="#br0" timeOffset="22351.44">19229 6792 2105 0,'0'0'29'0,"0"0"13"16,0 0 9-16,0 0 4 0,8 8 0 16,-8-8 11-16,0 0-3 0,0 0 1 0,0 0 7 15,0 0 2-15,0 0-15 0,0 0-3 16,0 0-4-16,0 0 5 0,0 0 8 0,0 0 7 15,-64-10-7-15,44 2 13 0,3 1-1 16,-3-3-2-16,3-1 9 0,-2-1 4 16,2-2-6-16,-7-7 3 0,8 0 4 0,2 4-5 15,-2-8-9-15,5 3-1 0,8-3 1 16,-3 3-10-16,-1-6-10 0,4 3-3 0,3 0 1 16,3-3-10-16,4-1 1 15,-1 4-8-15,11-4-6 0,-1 3 1 0,8 2-2 16,-4 3-2-16,7 3-10 0,-7 6 2 15,0 2-10-15,-4 4-1 0,1 4-7 0,-17 2 4 16,30 11-2-16,-17 1-4 0,-9 8-1 16,0 5 2-16,-8 7 5 0,0 8-6 15,-9 10 2-15,-4 8 8 0,-9 12-4 0,6-1-2 16,0 2 3-16,-3-2-2 0,-4-2 7 16,10-9-2-16,1-2-1 0,5-6-3 0,-2-3 2 15,13-9 7-15,-3-8 0 16,3-5-2-16,0-8 7 0,3 1 1 0,-3-1-1 0,7-6 9 15,-4-4 0-15,7-2 6 16,-10-5-7-16,23 0 1 0,-23 0-6 0,37-15-10 16,-14 0-47-16,-6-1-72 0,6-3-92 15,-3-2-103-15,20-8-110 0,-2 4-174 16,-2 0 53-16,7 0 69 0,4 3-293 0,2-2-247 16</inkml:trace>
  <inkml:trace contextRef="#ctx0" brushRef="#br0" timeOffset="22871.51">20152 6872 2300 0,'0'0'109'0,"0"0"6"0,0 0-3 0,0 0-12 15,18-7-11-15,-18 7-15 0,0 0 0 0,0 0-5 16,0 0-11-16,0 0-4 0,0 0-7 16,0 0-4-16,0 0 1 0,-34-18-6 0,34 18 7 15,-20-3 7-15,10-1 11 0,-7-4-6 16,1 1 4-16,-1-8 0 0,-2-1-5 15,-5-6 2-15,0-3-5 0,-6-11 1 0,0 0-2 16,7-3 2-16,0 3-1 0,3 5 0 16,7 4-1-16,-1 0-7 0,4-2-6 0,0 3 1 15,3 1 5-15,7-3-6 0,0 3-6 16,0 0-3-16,7 0-2 0,3-3-3 0,7 3-3 16,6 3-1-16,1 0-5 15,2 6-3-15,8 1-3 0,-1 3-6 0,-3 6 9 16,-3 5-13-16,0 2 0 0,-2 7 2 15,-4 5-7-15,-1 8 6 0,-10 8-3 16,-4 0 3-16,-6 10-6 0,-6 11 4 0,-7 4 2 16,-1 2-1-16,1 3-7 0,-7-6 7 15,-1 17 0-15,2-12 4 0,2-5-4 0,4 1-2 16,2-4 7-16,5 0-3 0,-1-10 1 16,7-8 1-16,0-7 4 0,0 0-2 15,7-1 11-15,-1-10-3 0,8 1-2 16,-1-5 8-16,4-2-2 0,-1-8-2 0,8 0 3 15,3-6 1-15,3-2-5 0,-7 0-2 16,4-5-2-16,0-2-2 0,-1-3 3 16,-6 5-3-16,-3 1 0 0,-1-1-18 0,-2 4-20 15,-4-1-19-15,-4 2-26 0,1-2-44 16,-4 3-24-16,-3 7-36 0,-3-10-42 0,3 10-48 16,-7-11-66-16,7 11-141 0,-6-7-18 15,6 7 53-15,-7-5-232 0,7 5-166 16</inkml:trace>
  <inkml:trace contextRef="#ctx0" brushRef="#br0" timeOffset="24385.48">21416 6394 2028 0,'-7'-16'78'0,"4"-1"22"0,0 9 14 0,-4-3 13 0,7 1 9 16,0 10-17-16,-6-10-13 0,6 10-10 16,0 0-20-16,-7-7-7 0,7 7 5 15,0 0-22-15,0 0 0 0,-7 39-2 16,7-21-2-16,0 7-9 0,3 3-6 16,1 1 2-16,3 3 3 0,-1 1-11 0,4 1-3 15,4-2 0-15,2-6 6 0,1-1-9 16,-1 0 3-16,5-1-8 0,-2-5 9 0,1-4-2 15,-2-2-10-15,1-5 8 0,1-4-10 16,4-4 8-16,-2-2-3 0,2-5-5 0,9-11 2 16,-9 5-4-16,9-13-1 15,4-5-11-15,-7-1 9 0,0-4 4 0,-4-1-7 16,1 2 7-16,-6 10-1 0,-9 3-11 0,1 4 11 16,-2 4 4-16,-5 1 5 0,1 2-11 15,-4 7-7-15,-3 4 11 0,0 0-4 16,0 0 1-16,0 0-5 0,8 32 1 15,-13-4-5-15,5 4-1 0,-3 20 12 0,6 7-3 16,5 3 2-16,-2 2 18 0,7 17 4 16,-10 3 0-16,11 0 17 0,-4-5-9 0,4-1 3 15,-8-16 8-15,1-2-7 0,-1-2-3 16,-3-8-3-16,5-8 4 0,-8-9-9 16,0-6 9-16,0-4 14 0,-8-3 20 0,2-5-1 15,-4-4-3-15,-10 3-2 0,-7-10-10 16,5-1-9-16,-5 0 1 0,-3-6-7 0,-4 0 2 15,4-1-8-15,-7-10-3 16,4 6-7-16,-1-5 4 0,12 2-9 0,-2-7-2 16,1 7-1-16,7-4-5 0,2-3-4 15,7 1-14-15,4-1-26 0,3-3-33 16,7-4-28-16,5-1-39 0,2-2-50 0,20-12-44 16,8 5-51-16,-1-3-50 0,15-2-66 15,-6 11-149-15,4-4 15 0,-5 6 59 0,5-3-225 16,-7 5-185-16</inkml:trace>
  <inkml:trace contextRef="#ctx0" brushRef="#br0" timeOffset="24618.68">22663 6760 2110 0,'3'7'96'0,"-3"-7"11"0,0 0 8 0,0 0-1 0,0 0-6 16,10 5-1-16,-10-5 0 0,0 0-5 15,36-5-9-15,-15-1 4 0,5-1-11 0,4 0-11 16,4-4-17-16,2 0 2 0,18-4-7 16,-4-1-5-16,-7 1-1 0,-6 5-16 0,-11 2 6 15,4 1-33-15,-9 3-57 0,-2-2-70 16,-2 4-55-16,-4 0-51 0,1-2-69 0,-4 4-136 16,-10 0-6-16,20-1-206 15,-20 1-144-15</inkml:trace>
  <inkml:trace contextRef="#ctx0" brushRef="#br0" timeOffset="24855.33">23076 6379 2003 0,'-13'-7'146'0,"-1"0"15"0,1 2 17 16,3-2 3-16,10 7-20 0,0 0-14 0,-17-6-20 16,17 6-9-16,0 0-15 0,-16 18-6 15,2-1-13-15,11-2-2 0,-7 13-9 16,7 8 6-16,-4 14-3 0,0 4-5 15,11 3-1-15,3 0 0 0,-4-1-6 0,0 1-12 16,10-7 2-16,-3 5-5 0,-3-2-3 16,0-13 2-16,9 2-10 0,-9-9-16 0,6-8-34 15,-3-5-37-15,1-5-63 0,-2-8-72 16,9-3-88-16,-6-5-98 0,9-5-158 16,1-6 37-16,5-5 45 0,14-18-213 0,2-5-154 15</inkml:trace>
  <inkml:trace contextRef="#ctx0" brushRef="#br0" timeOffset="25134.85">24170 6125 2026 0,'0'-15'116'0,"-4"5"12"0,1 2-1 16,3 8-14-16,-14-7-5 0,14 7-4 15,0 0-7-15,-33 18-6 0,13-4-11 0,0 9 3 16,-3 15-6-16,2 9 7 0,-1 3 2 15,5 4 2-15,-4 17 4 0,9 4-2 16,-1 3-1-16,8-12 0 0,5 1-5 0,5 16-13 16,4-2 3-16,-2-2-13 0,10-4-3 15,-4-14 5-15,7 9-10 0,-4-20-5 16,8-7-34-16,-1-6-45 0,1-12-55 0,-5-11-66 16,5-3-69-16,-4-9-67 0,0-2-72 15,0-7-151-15,4-3 30 0,1-11-255 16,2 2-228-16</inkml:trace>
  <inkml:trace contextRef="#ctx0" brushRef="#br0" timeOffset="25486.06">24603 6522 2189 0,'3'-18'25'0,"4"0"10"15,-4 4-1-15,8-4 8 0,-2 6-1 16,4-2-6-16,7-3-1 0,1 3-7 0,-2 3 3 0,-2 4 2 15,-1 6 4-15,-16 1 2 16,30 4 9-16,-16 0-1 0,-4 7 8 16,4 3-1-16,-4 7-2 0,-4 0 1 0,0 1-4 15,-2 3 8-15,-8 7 3 0,1 3-9 16,-6-2 13-16,-1 14 2 0,-1-8-3 0,-5 4 5 16,-1 0-6-16,7-11-5 0,1-1-3 15,1-9-1-15,2 0-6 0,-1-7-4 0,4 1-2 16,-3-4 6-16,1-2 15 0,2 0-2 15,3-10-12-15,-3 15 13 0,3-15-10 16,6 10-4-16,-6-10-3 0,24 5-3 0,-7-5 0 16,-17 0-8-16,37-3-1 15,-11-1 2-15,4 0-16 0,4-3-35 0,2-3-65 16,4 2-71-16,1 1-70 0,8-11-75 16,1 1-100-16,-4-2-116 0,-5 4 36 0,-8-1-254 15,1 1-225-15</inkml:trace>
  <inkml:trace contextRef="#ctx0" brushRef="#br0" timeOffset="25784.96">25706 6229 2286 0,'-3'-19'161'0,"-4"3"32"0,7 4 27 0,0 2 20 16,-7 3-4-16,7 7-18 0,-3-11-26 15,3 11-20-15,0 0-22 0,0 0-12 16,0 0-9-16,-13 32-9 0,10-7 15 0,3 11 3 15,0 3 7-15,0 22 2 0,0 2 8 16,3 2-5-16,0 0-5 0,4 2-11 0,-4-2-11 16,4-2-10-16,-1 2-9 15,-2-5 0-15,-1-5-12 0,4-5-8 0,-4-11-7 16,0-7-10-16,-3-8-20 0,4-5-27 0,-1-1-37 16,-3-8-29-16,0-2-73 15,0-8-55-15,0 0-55 0,0 0-75 0,0 0-80 16,0 0-103-16,-13-33-175 0,10 16 44 0,3 2 64 15,-4-6-412-15,8 3-445 0</inkml:trace>
  <inkml:trace contextRef="#ctx0" brushRef="#br0" timeOffset="27185.72">26333 6353 2811 0,'6'-18'3'0,"-3"8"31"0,-3 10 24 0,14-14 8 0,-7 7 12 0,2-5 3 16,2-1-9-16,9 1 0 0,-7 2-17 16,4 3-10-16,-4-1 10 0,4-2-10 0,0 6-2 15,-1-2-1-15,-2 6-12 0,-14 0-3 16,0 0-1-16,33 10 6 0,-23 0-7 15,-4 5-6-15,-6 6 2 0,0-2-5 0,-6 3-9 16,-1 1 1-16,1 2 8 16,-1 0-5-16,0-2-2 0,0-3-1 0,1-1 5 0,3-1-15 15,-4-4 10-15,3-3-3 16,1 2 8-16,0-6-13 0,-1 4 6 0,4-11 3 16,-3 14 1-16,3-14 2 0,0 11-5 15,0-11 3-15,0 0-12 0,7 12 15 16,-7-12 3-16,0 0-11 0,20 0-2 0,-20 0 6 15,16 2-7-15,-2 3 7 0,-14-5-1 16,27 13-4-16,-14-6 5 0,-4 5 0 0,2 3 9 16,-5 2-5-16,-2 4 12 0,-4 0-8 15,-7 4 17-15,1 0-6 0,-5 0-3 16,-5 1 0-16,-1 2 0 0,1-3-3 0,-1-7 2 16,0-1 7-16,-3-2-10 15,-3 0-1-15,0-5-4 0,-1 0-16 0,4-5-8 16,-4 1-30-16,-2-5-32 0,3-1-37 15,3 0-32-15,-4-1-35 0,5-2-51 0,-2-3-58 16,4-2-84-16,8 0-130 0,-1-3 35 16,7 1-207-16,6-3-163 0</inkml:trace>
  <inkml:trace contextRef="#ctx0" brushRef="#br0" timeOffset="27517.73">27180 6167 2131 0,'0'0'159'0,"0"-10"2"0,0 10-4 0,0 0-10 0,3-10-13 0,-3 10-19 0,0 0-2 0,0 0-7 0,0 0 8 16,37 25 1-16,-24-7-7 0,4 3 6 0,9 18 0 15,-6 1 7-15,0 5-3 0,-7 5-3 16,-2 0-8-16,-5 1-8 0,-6-2-6 0,-3 2-12 16,-3 3-9-16,-12-2-2 15,6 0-6-15,-9-2-4 0,4-2-15 0,-2-5-40 16,-8 0-44-16,10-14-43 0,-6-4-46 16,3 0-57-16,-4-4-52 0,5-9-64 15,-5-2-77-15,10-3-165 0,-2-7 42 0,7 0 54 16,9 0-232-16,-18-13-175 0</inkml:trace>
  <inkml:trace contextRef="#ctx0" brushRef="#br0" timeOffset="27786.8">27710 5845 2088 0,'16'-5'107'15,"1"5"9"-15,-17 0 8 0,40 10 21 0,-17 1 0 16,17 14 13-16,4 6 14 0,2 6 4 16,8 19-1-16,-5 1 0 0,-5 11 1 0,-8 7-15 15,-9 12-7-15,-6-2-7 0,-12 8-23 16,-9 1 1-16,-9 4-15 0,-9 4-14 16,-5 1-4-16,-4-6-13 0,-9-5-38 15,-4-3-51-15,-3-10-42 0,-1-5-65 16,-6-12-57-16,-3-10-78 0,-13-4-97 0,-2-13-183 15,8-10-19-15,-3-8 65 0,-1-2-318 16,-2-11-291-16</inkml:trace>
  <inkml:trace contextRef="#ctx0" brushRef="#br0" timeOffset="46069.73">25430 12947 2296 0,'-8'-7'-42'0,"8"7"10"0,5-20 24 0,1 5 11 0,7-3 10 15,1-3 8-15,13 0 9 0,-5-2 2 16,11-9 5-16,-3 8 6 0,0 8-2 0,-3 6 7 16,0 0 3-16,3 5 1 0,-6 5-2 15,2 2 5-15,1 8-16 0,-1 5 6 0,1 3 6 16,-4 7-3-16,-5 0-1 0,-6 5 18 15,-5 3-17-15,-4 4 7 0,-6 1-12 16,-7 13 8-16,-4-1-4 0,-5-1-20 0,-5-5 8 16,-6-1-4-16,0-5-4 15,-3-6 3-15,3-10 13 0,3-4 9 0,1-8-6 16,-1-5-1-16,1-3-4 0,-4-8 6 16,0-2 3-16,-3-5-6 0,3-5-10 0,-8-12 0 15,5-1-7-15,3-2 5 0,14 5 3 16,5-2-10-16,1-4-7 0,10 1 0 15,4 5-21-15,2-5-37 0,14-6-53 0,7 1-43 16,6 2-63-16,7 4-50 0,7 2-65 16,4 8-160-16,4 2 4 0,13 5-208 0,-2 2-172 15</inkml:trace>
  <inkml:trace contextRef="#ctx0" brushRef="#br0" timeOffset="46453.89">27253 12472 2035 0,'10'-17'58'0,"-4"7"12"0,1-1 6 0,0 4 2 16,-1 0-7-16,-6 7-9 0,14-11-2 15,-14 11-13-15,26-1 4 0,-12 1-10 16,-14 0 2-16,40 14-10 0,-20-3-4 15,-4 3 1-15,5 9-1 0,-9-2-2 0,6 8 3 16,-12 3 3-16,-3 3-5 0,-3 5 10 16,-6 8-3-16,-4-1-2 0,-7 3 6 15,1-6 1-15,-8-1 1 0,-3-5-8 0,10-8 2 16,-2-7 19-16,-5-7 3 0,1 1-6 16,0-10 8-16,0-6-8 0,-11-2 8 0,8-6-6 15,-8-4-4-15,-13-14-11 0,20 3 6 16,2 2-10-16,-10-13-9 0,13-5 1 0,1 9-1 15,12 1-2-15,-2-2 4 0,5 5-15 16,2-2-22-16,11-6-54 0,4 1-50 16,19-7-51-16,9 6-81 0,7-3-85 15,5 4-176-15,2 4 34 0,7 6 51 16,-3-2-116-16,-1 5-40 0</inkml:trace>
  <inkml:trace contextRef="#ctx0" brushRef="#br0" timeOffset="46770.05">28426 11916 1758 0,'0'-15'170'16,"3"4"3"-16,-3 1-4 0,0 10-3 0,4-10-26 16,-4 10-23-16,0 0-12 15,0 0 8-15,6 27-9 0,-2-2-5 0,-1 11 8 16,4 11-1-16,-1 6-9 0,4 4 10 15,-2 5-8-15,1 13-2 0,1-15-12 0,1 5-6 16,-2-5 6-16,1 0-18 0,1-7-10 16,-2-6 2-16,-6-10-9 0,4-6 2 15,-4-9 0-15,5-1-1 0,-2-4 0 0,-3-2-6 16,0 0 4-16,1-8 1 0,-4-7-19 16,3 10-43-16,-3-10-36 0,0 0-75 0,0 0-67 15,0 0-69-15,0 0-87 0,0 0-141 16,-3-32-59-16,6 26 63 0,-3-3-230 15,0 9-206-15</inkml:trace>
  <inkml:trace contextRef="#ctx0" brushRef="#br0" timeOffset="49769.91">26050 14459 2054 0,'6'-18'-26'0,"4"4"16"0,0-1 16 0,3 5 10 0,4-1 7 16,0 3 2-16,3 2 7 0,-4 1 4 16,8 5 6-16,-4 2 5 0,7 7 0 0,-5-1 3 15,5 9 6-15,0-1 2 0,-10 7 5 16,2 4 2-16,-5 4-3 16,-7 4 2-16,-4 2 6 0,-6 1-4 0,0-1 3 15,-7 10-11-15,-4-5 9 0,1-6 13 0,-4-11 1 16,-7-3 4-16,8-6 9 0,-7-1-10 15,-4-8 1-15,-3-3-10 0,3-5 3 16,-3-6-10-16,-3-6-12 0,-7-12-5 16,0-4-1-16,10-4-12 0,4-3-2 0,5 5-6 15,8 5-2-15,-1-2 7 0,8 0-16 16,0 6 2-16,6 0-40 0,6-2-47 0,8 3-61 16,8-2-57-16,12-8-64 0,6 6-96 15,7 0-199-15,0 4 48 0,6 3 57 16,-7 0-130-16,5-1-70 0</inkml:trace>
  <inkml:trace contextRef="#ctx0" brushRef="#br0" timeOffset="50086.72">27512 13980 1820 0,'-9'-10'166'16,"2"2"25"-16,7 8-9 0,-6-10-15 0,6 10-18 15,0 0-15-15,0 0-22 0,0 0 0 16,0 0-15-16,0 0-11 0,6 35-6 16,1-13 10-16,-1 3-1 0,1 0-1 0,7 21 2 15,2 1 2-15,-6-2-6 0,3 3-3 16,1-3 10-16,-7-5-16 0,-1-5-3 0,1-3-6 15,-1 4-5-15,1-4-2 16,3 0-11-16,-3-2 0 0,-1-8-22 0,5 1-46 16,-8-8-48-16,3-3-54 0,1 1-73 0,-4-9-127 15,8 0-198-15,-11-4-34 0,0 0 59 16,30-18-255-16,-17 7-238 0</inkml:trace>
  <inkml:trace contextRef="#ctx0" brushRef="#br0" timeOffset="50436.37">28636 13762 2238 0,'24'-17'43'0,"-5"5"-6"0,5-1 3 0,-1 5-4 16,4 1 5-16,-4 1 0 15,14 9-3-15,-3 0 5 0,-4 1-4 0,6 7-8 0,-3 3 12 16,7 11 2-16,-10 0 0 15,-3 11-5-15,-7-9 3 0,-10 9 1 16,-1-4-12-16,-9 2 7 0,0 0-8 0,0-1 8 16,-9 3-6-16,-12 7 2 0,9-11 16 15,-9-7 3-15,2-5 4 0,-5-8 4 0,-3-5-4 16,4-7-13-16,-4-7 5 0,-6-7-1 16,-7-11 0-16,7-8 0 0,3-5-8 15,10 1 2-15,0-3-14 0,6 5 6 0,5 6-2 16,9 1-4-16,0-3-13 0,0 2-37 15,9-1-52-15,2-2-64 0,8-6-66 0,2 8-109 16,-5 5-211-16,11 1 33 16,-10 8 61-16,6 3-136 0,0 6-65 0</inkml:trace>
  <inkml:trace contextRef="#ctx0" brushRef="#br0" timeOffset="52053.81">25433 15805 1609 0,'-24'0'-20'0,"8"1"5"0,2 3 12 16,14-4 4-16,-20 2 9 0,20-2 2 0,0 0 11 0,0 0 10 0,0 0 1 15,0 0 0-15,0 0 5 0,0 0 11 16,0 0 6-16,68-13 7 0,5 1 0 16,29-9-1-16,22-4 2 0,43-6 8 0,13-17 5 15,26 6-4-15,18-13-1 0,23 0-2 16,90-20-4-16,-8 2-6 0,-82 21-4 0,2-3-2 15,-12 5-11-15,-3-3-2 0,-17 3-8 16,-14-3 0-16,0 6-3 16,-23-6-2-16,-4 3-1 0,-8 0-4 0,-15 0 1 15,-36 16-9-15,-11-1-3 0,-3 0 1 16,-13 2-4-16,-3 4 8 0,-27 8-9 0,-6 0 1 16,-15 7 3-16,-2 2-1 0,-10 2-6 15,-7 2-1-15,7 1 0 0,-11 0-4 16,1 1 6-16,-7 3-14 0,4-5-14 0,-5 7-30 15,-9 1-18-15,13 0-24 0,-13 0-48 16,0 0-72-16,0 0-75 0,0 0-170 0,0 0-144 16,-22 19-102-16</inkml:trace>
  <inkml:trace contextRef="#ctx0" brushRef="#br0" timeOffset="56908.54">8293 14641 1857 0,'0'0'100'0,"0"0"-2"0,-10-7-13 0,10 7-8 0,0 0-8 15,0 0-10-15,0 0 0 0,0 0-13 0,0 0-1 16,3 36 4-16,4-16 9 0,-1 2-10 16,5 7 7-16,-2 2-5 0,8 12-1 0,-4-6 1 15,1 6 8-15,2 2-17 0,-2-11 9 16,-1 8 2-16,0-6-3 0,-2-4 2 16,-2-1-9-16,1-5 12 0,-2-1-10 0,1 7-3 15,-2-10 5-15,-1-5-7 0,5 1-8 16,-8-3 0-16,0 0 4 0,1-5-2 0,2 0 6 15,-6-3 17-15,0-7 22 0,6 15 24 16,-6-15 26-16,5 8 4 0,-5-8-17 16,0 0-11-16,0 0-10 0,0 0-9 15,-11-37-10-15,5 22-5 0,-1-10-6 16,1-6-4-16,-8 2-12 0,-2-14-6 0,-2 0-5 16,1-3 1-16,4 7-8 0,-3-5 1 15,2 1-6-15,1 5-4 0,3 6-2 0,0-1 1 16,0-2-5-16,0 5-1 0,3-5 6 15,1 3-6-15,3-1-8 0,-1 6 0 16,4-2 6-16,0 0-8 0,0 4-4 0,4 0-1 16,-1 4-2-16,-3 2-2 0,6 2 3 15,1 2-2-15,0 2 2 0,3 1-2 0,3-1 4 16,1 6-2-16,5-1 1 0,-2 1-3 16,4 1-1-16,-2 4-6 0,4 0 6 15,-2 2-3-15,6 2 2 0,3 3 4 16,-5 5-6-16,9 2-4 0,-7 4 9 15,3 3-4-15,6 9-1 0,-6 5 3 0,11 2 6 16,-25 0-2-16,17 5-7 0,-9 2 5 16,2 1 1-16,1-3 1 0,-11 2 2 0,5-2 1 15,-8-7 1-15,1-4-2 0,-2-4-2 16,-1-2 4-16,-4-4 2 0,-1-2 3 0,4-3 0 16,-3-2 1-16,0-1 8 0,-4-1 19 15,-3-10 24-15,0 0-8 0,0 0-1 16,0 0-3-16,0 0-11 0,0 0 1 0,-7-35-8 15,-7 17-9-15,2-1 3 16,-6 1-7-16,2 0-4 0,-1 1-4 0,-5 3-5 16,-2 3-4-16,0 3 0 0,1 2-5 15,4 5 0-15,-2-2-21 0,21 3-8 0,-39 8-16 16,15-1-10-16,7 0-13 0,-3 6-13 16,3-2-26-16,4 1-34 0,3-2-34 15,0 0-51-15,4-3-54 0,6 1-83 0,0-8-196 16,0 0 15-16,6 10 67 0,-6-10-291 15,0 0-263-15</inkml:trace>
  <inkml:trace contextRef="#ctx0" brushRef="#br0" timeOffset="57824.53">10893 13749 2423 0,'-7'-12'184'0,"0"2"23"0,1 5-4 0,6 5-4 15,-13-10-15-15,13 10-22 0,-11-4-27 0,11 4-11 16,0 0-11-16,0 0-15 0,0 0-11 16,-3 32-8-16,6-14-7 0,5 7-10 0,1 7 0 15,7 12 0-15,5 6-7 0,-8 0-4 16,7 6-1-16,0-6-2 0,-3 1-3 0,-4-1 4 16,4-4-5-16,0 0-4 0,-8-2-9 15,5-9 8-15,-4-7-5 0,-4-6-3 16,12 0-6-16,-12-4 4 0,-3-4 4 15,4 0-9-15,-4-4-7 0,0-3-16 0,1-2-77 16,-4-5-97-16,0 0-71 0,0 0-85 16,0 0-80-16,-4-32-178 0,1 17 48 15,-4-6 56-15,4-4-287 0,-3 0-258 0</inkml:trace>
  <inkml:trace contextRef="#ctx0" brushRef="#br0" timeOffset="58353.46">10840 13759 2230 0,'0'-12'-5'0,"-4"2"6"0,4 0 6 0,4 3 3 0,-1-4-3 15,-3 4 0-15,9-4 3 16,2 3 0-16,2-3 15 0,4 1 5 0,-1 3 5 16,1-3 5-16,-1 2-3 0,8-2 1 15,-7 5 2-15,6-2-5 0,-9 4-1 16,2 3-5-16,4 0 1 0,4 0 0 0,-5 3-7 15,1 2-1-15,4 5-3 0,-5 1 3 16,2 3-1-16,-4 3-8 0,-4 1-1 0,1 1 8 16,2 6-3-16,-13-4-7 0,3-2-2 15,-1 4 3-15,-5-4-4 0,0-1-11 0,0 3-2 16,3-2 6-16,-11 2-12 0,8-8 2 16,-3 1 7-16,3-2-9 0,0 1 6 15,0-13 4-15,-3 15 2 0,3-15-8 16,0 0 6-16,3 8-4 0,-3-8 1 15,0 0 0-15,0 0 9 0,0 0-8 0,0 0 4 16,0 0 3-16,27-25-3 0,-17 20-5 16,0-1 7-16,6 2-2 0,-2 1 2 0,-14 3 4 15,34 0-2-15,-15 3 7 0,1 1 3 16,4 3 10-16,-1 10-3 0,0-3 6 16,-3 9 6-16,1 2 13 0,-5 4-1 15,-5 2 2-15,-5 1-7 0,-3 1 7 0,-3 2-4 16,-3 0-6-16,0-1 4 0,-8 0-13 0,1-5-1 15,1-1 5-15,-5-3-9 16,-2-6 2-16,2-4 3 0,-6-2-17 0,-3-3 10 16,6-2-19-16,-3-4-2 0,0 2-17 15,0-1-25-15,4-3-27 0,-2-2-26 16,2-2-61-16,-4-2-82 0,10 0-137 0,4 0-66 16,-5-7 31-16,11 4-150 0,3-3-62 15</inkml:trace>
  <inkml:trace contextRef="#ctx0" brushRef="#br0" timeOffset="59219.65">13496 13065 1708 0,'0'-7'95'0,"0"7"24"0,0-18 11 0,0 18 1 0,0-18-9 0,3 8-7 16,5-2-10-16,1-1-16 0,1 1 4 0,4 2-13 15,-1-3-5-15,4 2-12 0,-1 4 0 16,4 0 1-16,4 2-4 0,2 5-3 0,-3 0-12 16,7 3-1-16,0 2 2 0,0 2-8 15,0 1 5-15,4 6-1 0,-1 4-5 16,3 10 2-16,2 0 3 0,-16-2-12 0,-1-1 7 15,-4 3 0-15,-4 5 8 0,4 9-7 16,-14-7-2-16,4-5 0 0,-7 1-3 0,-4-6-9 16,1 1 8-16,-4-1-1 0,-3 3 5 15,-3-7 9-15,-1 1 15 0,-2-7 3 0,-4-1 6 16,-7-3 3-16,-3-4-2 0,-3-1 6 16,-4-6-6-16,1-6 5 0,-5-1-8 0,5-5 1 15,-1-1 0-15,4-2-12 16,-10-10 1-16,5 0-3 0,13 0-8 0,4 3-2 15,1-6-9-15,10 0 1 0,4-2-23 16,6-1-31-16,0-2-38 0,6 0-25 16,4-2-44-16,4 3-50 0,-5 4-47 0,4-2-68 15,1 7-75-15,-1 5-107 0,-2 0-65 16,5 4 46-16,-2 7-282 0,2-1-262 0</inkml:trace>
  <inkml:trace contextRef="#ctx0" brushRef="#br0" timeOffset="59619.93">14449 12783 2467 0,'7'-11'219'0,"-7"11"14"0,-7-14 2 0,7 14-9 0,0-13-1 0,0 13-20 0,0 0-18 16,0 0-23-16,0 0-20 0,0 0-13 15,0 0-13-15,0 0-11 0,-6 32-12 0,6-12-10 16,0 10 0-16,0 5-10 0,6 18-10 15,1-2-1-15,0 5-10 0,6-1-9 16,-6 2 6-16,10-4-7 0,-8 0 6 0,5-6-10 16,-4-1-2-16,3-13-16 0,-6-2-47 15,3-6-56-15,-4-6-46 0,1-2-43 0,7-9-65 16,-5 1-75-16,-2-12-88 0,-7 3-130 16,17-14-39-16,-4-4 65 0,1-7-359 15,-1-6-345-15</inkml:trace>
  <inkml:trace contextRef="#ctx0" brushRef="#br0" timeOffset="60054.95">14859 12872 2585 0,'7'-25'103'0,"-7"8"41"0,0 3 11 0,0 6 8 15,0-3-9-15,0 11-18 0,-3-10-18 16,3 10-14-16,0 0-7 0,0 0-6 16,0 0-9-16,0 0-11 0,13 38-4 0,-6-13-1 15,-4 8-3-15,7-1-8 0,0 15-1 16,7 3-6-16,-7 3-1 0,3-3-5 15,1 0-7-15,-8-3 3 0,7 0-5 0,-2-9-3 0,-2-5-5 16,-2-4 3-16,4-4-5 16,-5-7 4-16,-3 0 4 0,4-4-2 0,-4-1 6 15,-3-5 4-15,3-4-9 0,-3-4 0 16,0 0-4-16,0 0 2 0,0 0-6 0,-6-32-4 16,-1 5-3-16,1-7 1 0,-5-12-2 15,-2-8-3-15,10 0-1 0,-8 0 0 16,5-2-5-16,-7 1-2 0,-1-1 3 0,11 5-2 15,-7-2 1-15,7-1-5 0,6 11 3 16,-3 8 1-16,10 0 5 0,-10 6-5 0,7 4-3 16,3 6-3-16,3-3 3 15,4-1-8-15,-4 5 3 0,7 6-2 0,4 6-3 16,-8 2 5-16,4 7-3 0,1 2 0 16,-2 5-1-16,-2 1 1 0,-1 7 3 0,-5 6-4 15,-5-2 4-15,-9 6 5 0,0 4 3 16,-11 12-26-16,-2 2-29 0,-4-4-34 0,-4-2-36 15,-6 0-56-15,-7-8-52 0,4 0-56 16,6-11-74-16,-3-6-182 0,10-1 18 16,-3-3 61-16,3-1-275 0,7 0-228 0</inkml:trace>
  <inkml:trace contextRef="#ctx0" brushRef="#br0" timeOffset="61522.58">9036 16131 2102 0,'0'0'-32'0,"-10"-8"21"0,10 8 23 0,-6-11 2 0,6 11 20 0,0-13 2 16,0 13 13-16,3-22 12 0,0 7 0 15,7 2 12-15,0-1 2 0,-3-1-6 16,3 1 1-16,0 0 6 0,0 3-14 16,6 3-5-16,1-3 5 0,-4 4-12 0,7 1 3 15,1 5-4-15,1 2-6 0,2 2-3 16,6 1-6-16,-3 5-14 0,3 3 22 0,0 6-10 16,9 4 0-16,-5 9-4 0,-4 1 4 15,-10 0-1-15,-3-4 4 0,-4 2-4 16,-6 2-2-16,-4-4 0 0,0-2 5 0,-3 3 10 15,-3-4-13-15,-7 2 19 0,-7-2-8 16,-2-2-2-16,-8-6 6 0,3-4-3 0,-3-4-8 16,1-3-7-16,-3-5-2 15,-1-1-1-15,-11-4 0 0,11-3-8 0,-3-7-4 16,6-2 3-16,0-7-4 0,4-2-6 16,0-12-2-16,9 5-21 0,1-14-27 15,13 9-45-15,3 3-49 0,4 1-50 0,10-17-78 16,3 4-118-16,6 6-106 0,4 2 32 15,3 6-203-15,-6 5-157 0</inkml:trace>
  <inkml:trace contextRef="#ctx0" brushRef="#br0" timeOffset="62387.11">11529 15280 2014 0,'-6'-10'116'0,"-1"2"23"0,7 8 7 0,-6-14-7 0,-2 6 14 0,8 8 20 15,-6-13-11-15,6 13 4 0,-3-11-16 16,3 11-21-16,0 0-22 0,0 0-9 0,0 0-6 16,0 0-2-16,0 0-7 15,9 58 1-15,8-12 14 0,1 4 7 0,-6 3 9 16,6 1 6-16,-6 6-6 0,9-7-5 0,-5-2-12 15,1 6-11-15,2-10-4 0,2-2-13 16,-12-11-3-16,5-6-2 0,-1 0-6 16,-2-9 2-16,-5-3 0 0,1-4-5 15,-4 1-4-15,4-5-2 0,-4-4-31 0,-3-4-46 16,0 0-49-16,0 0-55 0,0 0-60 16,0 0-65-16,0 0-57 0,4-28-74 0,-4 21-126 15,3-4-57-15,0 0 58 0,1 1-348 16,-4-1-344-16</inkml:trace>
  <inkml:trace contextRef="#ctx0" brushRef="#br0" timeOffset="63403.82">14596 14349 2541 0,'0'0'51'0,"0"0"29"0,-6-8 27 0,6 8 3 0,0 0-5 0,-11-7-1 0,11 7-10 0,0 0-15 0,0 0-13 0,0 0-7 0,0 0 1 16,0 0-5-16,0 0-1 15,0 0 1-15,0 0-2 0,0 36 5 0,3-19 2 16,8 5 12-16,-8 3 1 0,7 7 1 0,7 14-1 15,-4 1-3-15,1-4 3 16,2 0 3-16,-2 3-9 0,2-10-10 0,-5-8 2 16,-5-3-5-16,4-3-2 0,-4-2-5 15,5-5-2-15,-8 3 3 0,0-3-8 0,4-5-5 16,-4 1 1-16,-3-3-5 0,0-8 3 16,3 16 0-16,-3-9-5 0,0-7-15 0,11 11-46 15,-11-11-81-15,0 0-89 0,0 0-83 16,0 0-119-16,0 0-173 0,0 0 43 15,0 0 56-15,0 0-325 0,-27 0-289 0</inkml:trace>
  <inkml:trace contextRef="#ctx0" brushRef="#br0" timeOffset="65270">9726 17199 2377 0,'-6'-7'51'0,"-5"-4"16"0,11 11 29 0,-9-8-9 0,9 8-18 15,-7-6 6-15,7 6-16 16,0 0-6-16,0 0-11 0,0 0 7 0,0 0-6 0,0 0-17 16,0 0 7-16,10 31 1 15,-1-17-8-15,5 4-3 0,2 8 15 0,2 3 7 16,5 9 4-16,4-5-13 0,-4 6-1 15,3 1 0-15,-9-8 0 0,0-7-6 16,0 0 7-16,-4-5-8 0,4-2 2 0,-8 0-2 16,1-4 3-16,-2 1-6 0,1-5 9 15,-2 1-4-15,-1-4-7 0,-3 0 2 0,-3-7-6 16,11 11-1-16,-11-11 9 0,10 7-30 16,-10-7-48-16,0 0-50 15,0 0-52-15,0 0-61 0,0 0-77 0,-4-24-162 0,4 24-27 16,-3-21 49-16,3 9-144 15,0-1-75-15</inkml:trace>
  <inkml:trace contextRef="#ctx0" brushRef="#br0" timeOffset="66270.75">12076 16773 1739 0,'0'0'65'0,"0"-18"8"0,0 8-7 0,3-4 4 0,0 3 1 16,5-3-4-16,-2 3 9 0,1-3-9 0,3 6-8 15,-3-3 0-15,6 4-3 0,-3 0 3 16,3 4 4-16,-13 3-4 0,34 3-9 0,-11-2 1 16,0 10-1-16,7 3-4 0,-7 4-5 15,-2 2-3-15,9 13 11 0,-8-4 3 16,-8-1-12-16,-1 1-5 0,1 2-6 0,-4 5 0 16,-1-7 6-16,-1 4-7 15,-5-1-3-15,-3-4-7 0,0-6 5 0,-3 1 3 16,-8-1-8-16,-2-7 2 0,-7-2 1 15,4-1-8-15,-11-4-1 0,7-6 16 16,-4-2 4-16,-3-2-4 0,-2-3 0 0,-5-2 5 16,8-10-3-16,-7 1 6 0,-8-12-12 15,5 1 4-15,6-6-8 0,0 1-1 0,14-1-4 16,2 6 1-16,4-2-15 0,7 8-4 16,-5-4-46-16,8 5-41 0,0 3-55 15,5-1-67-15,-5 0-77 0,3 5-169 0,0 1-1 16,7-1 53-16,4 4-147 15,-1-1-55-15</inkml:trace>
  <inkml:trace contextRef="#ctx0" brushRef="#br0" timeOffset="67086.69">14906 15652 1712 0,'-10'-7'109'0,"3"-1"23"0,-3 2 11 0,10 6 15 0,0 0 8 0,-9-7-13 15,9 7-9-15,0 0-22 16,0 0-11-16,-14-1-6 0,14 1-9 0,0 0-2 16,0 0-6-16,-7 18-2 0,7-3 0 15,4 2 2-15,2 0 1 0,-2 3-1 0,3 5 2 16,2 5-5-16,1 3-1 0,-3-1 0 16,3 3-5-16,3 10-6 0,4-3-7 15,-7-4 4-15,-3-8-1 0,3-5-3 0,-7-3-8 16,4 1-4-16,-1-7-3 0,-3 1-9 15,5-5-1-15,-5 1 7 0,0-6-1 0,0-2-2 16,4 0-6-16,-7-5-3 16,0 0-31-16,0 0-42 0,0 0-69 0,0 0-100 15,0 0-109-15,0 0-149 0,-30-20-105 0,23 10 38 16,1 2-413-16,-4 1-422 0</inkml:trace>
  <inkml:trace contextRef="#ctx0" brushRef="#br0" timeOffset="69021.75">10740 18255 2691 0,'0'0'-42'0,"-8"-10"37"0,8 10 20 0,0 0 14 0,-6-8 3 0,6 8 3 0,0 0 8 16,-7-7-9-16,7 7-5 0,0 0 1 15,0 0-10-15,0 0 0 0,0 0 4 0,0 0-5 16,0 0-3-16,0 0 2 0,7 40-11 16,4-18-5-16,1 3 7 0,9 3 4 0,-8 0 8 15,17 9-4-15,-10-8 3 0,-7-1 2 16,4-3-13-16,-7-5 6 0,3-1-7 15,1-1 5-15,-5-5 3 0,2-1 3 16,2 3-13-16,-7-5 4 0,1 1 8 0,0-4 11 16,3 0 0-16,-10-7 8 0,6 7-13 15,-6-7 0-15,0 0-13 0,0 0 15 16,0 0-8-16,0 0-33 0,0 0-18 16,0 0-26-16,0 0-30 0,0 0-34 0,0 0-42 15,0-29-47-15,0 29-52 0,-3-10-105 16,3 10-60-16,3-12-140 0,-3 12-71 15</inkml:trace>
  <inkml:trace contextRef="#ctx0" brushRef="#br0" timeOffset="70304.16">12707 17689 1710 0,'-11'-9'68'0,"4"-1"28"0,4 2 22 0,3 8-2 0,-9-7 3 0,9 7 2 16,0 0-8-16,-11-7-12 0,11 7-6 15,0 0-9-15,0 0-15 0,0 0-2 16,0 0-8-16,0 26 7 0,6-8-15 0,5 4 8 15,-5 1 2-15,4 4 3 0,1 7 4 16,16 13 10-16,-11-5-14 0,4-2-9 16,-7-5 2-16,4-8 0 0,-4-2-2 0,1-2-9 15,-11 0 3-15,7-3-14 0,-7-5 1 16,3-4 1-16,2 3-1 0,-5-4 6 0,7-1 4 16,-7 0-1-16,-3-9-6 0,0 0-4 15,0 0-3-15,0 0-14 0,0 0-49 16,0 0-44-16,0 0-55 0,0 0-59 15,-3-38-53-15,0 26-68 0,6 1-130 0,-3 1-47 16,0 0 47-16,3 3-208 0,0-4-143 16</inkml:trace>
  <inkml:trace contextRef="#ctx0" brushRef="#br0" timeOffset="71306.44">15300 16817 1938 0,'-7'-5'74'0,"7"5"32"0,-4-14 22 0,-2 3 19 0,6 11 6 0,-7-7-8 0,7 7-19 15,-3-10-6-15,3 10-11 0,0 0-15 16,0 0 2-16,0 0 0 0,0 0 9 0,0 35 0 15,13-16-6-15,-6 2-10 0,3-1 2 16,0 2-2-16,0-3-7 0,3 6-10 0,0-4 1 16,-2 0-5-16,-5 1-11 0,4-5-9 15,4 1-2-15,-8 1-5 0,4 2 4 16,1-6-13-16,-5 6 6 0,4-4-6 0,-4-3-2 16,5 1-2-16,-5 3-3 0,1-3-1 15,-1-2 0-15,5-1 2 0,-5 1-8 16,4-9-13-16,-10-4-25 0,14 10-23 15,-14-10-26-15,3 5-60 0,-3-5-65 0,0 0-78 16,0 0-83-16,0 0-176 0,-14-25 22 16,5 13 43-16,-9-6-261 0,-1-4-218 15</inkml:trace>
  <inkml:trace contextRef="#ctx0" brushRef="#br0" timeOffset="72304.85">12163 18817 2059 0,'0'0'-65'0,"0"-15"14"0,0 15-3 0,3-13 10 0,0 5-5 0,-3 8 16 0,7-8-3 0,-7 8 14 15,7-11 3-15,-7 11 3 0,0 0 12 16,10-7 0-16,-10 7 4 0,0 0 1 0,0 0 1 16,0 0 4-16,33 15 1 15,-23-8-1-15,-3 5 3 0,0-2 4 0,2 3-7 16,-2 2 0-16,-1 0 5 0,2-2 1 15,-2 2-1-15,-3 0-2 0,4-2-3 16,-7-5 8-16,3 3-3 0,-3-11 7 0,0 18 1 16,0-18-1-16,-3 13 1 0,3-13 0 15,-16 7-9-15,16-7-3 0,-17 0 1 16,17 0 2-16,0 0 0 0,-34-7-3 0,25 1 5 16,-5 1-5-16,14 5 2 0,-20-13-1 15,17 6 2-15,-4 0-5 0,7 7-1 16,-13-12 2-16,6 3-1 0,7 9-4 15,-3-15-12-15,0 8-16 0,3 7-22 16,0-12-22-16,0 12-21 0,3-13-21 0,-3 13-17 16,3-12-384-16,-3 12-19 0</inkml:trace>
  <inkml:trace contextRef="#ctx0" brushRef="#br0" timeOffset="72837.48">13349 18417 1505 0,'14'-5'-5'0,"-14"5"4"0,13-6 6 0,-13 6 6 0,17-4 2 0,-17 4 4 0,20 0 1 15,-20 0 3-15,23 3 3 0,-23-3 3 16,20 1 4-16,-7 3 3 0,-13-4-6 0,20 13 9 16,-10-6 1-16,4 0 1 0,-4 5-1 15,-7-1 6-15,11 2 1 0,-14 3-1 16,0-3 1-16,0-1-2 0,0 9-1 0,-3-7-1 16,-5 1 4-16,-2-2-7 0,1-3 5 15,-5 1-7-15,-5-7-2 16,1 0 3-16,-2 0 3 0,1-2-4 0,-2-2-1 0,5-6-4 15,-4 2 2-15,3-3-9 16,1-3 2-16,-5-2-8 0,8 1 3 0,0-2-6 16,3 1-36-16,-3-1-27 0,13 1-29 15,-8 2-31-15,8 0-45 0,0 10-42 16,11-22-92-16,-1 8-328 0,10 3-113 0</inkml:trace>
  <inkml:trace contextRef="#ctx0" brushRef="#br0" timeOffset="73570.72">15920 17674 1863 0,'0'0'80'0,"-10"-14"12"0,6 9 4 0,4 5 0 0,-10-16-5 16,10 16-8-16,0-15-5 0,0 5-6 15,0 10-17-15,6-19 0 0,2 9-1 16,-5-1-9-16,7 4-7 0,-4 0 6 0,8-1-10 16,-4 1 0-16,-10 7-5 0,23-3-3 15,-23 3 1-15,27 7 7 0,-14 4-3 0,0 2 0 16,4 6-10-16,-10 1 0 0,-1 5 3 15,-6 0 12-15,4 2-11 0,-4 4-7 16,-4-6-5-16,4 3 3 0,-6-2 4 0,-1-1 2 16,-3-1-11-16,0-5 0 15,-3-5 3-15,-4 3-1 0,-9-10 1 0,9 0 0 16,-10-5 3-16,0-2 3 0,0-2-1 16,5-4 8-16,-5 2-3 0,0-9 7 15,0-2-5-15,4-3-4 0,-4-1 0 0,14 2-10 16,0-5-4-16,9-2 2 0,-2 2-5 15,-1-3-38-15,4 3-30 0,3-2-43 16,6 5-60-16,1-6-74 0,0 2-80 0,3 7-141 16,6-2 38-16,-2 5-194 0,2 2-114 15</inkml:trace>
  <inkml:trace contextRef="#ctx0" brushRef="#br0" timeOffset="97673.37">29359 15262 1801 0,'-13'-13'22'0,"4"4"35"0,1 2 19 0,2 1 16 16,6 6-4-16,-10-7-10 0,10 7-8 16,0 0-4-16,0 0 3 0,0 0 4 15,-24 20 4-15,21-5-4 0,3 4-3 0,0 6 8 16,-3 3 10-16,3 3-7 0,3-2 6 15,4 7-3-15,-4-4 5 0,0 3-10 0,0-2-1 16,2-1 2-16,-2 0-9 0,3-4-5 16,1-3 0-16,-1 0-6 0,-3-3-2 15,2-3-7-15,-2 2 0 0,3-3 3 0,-3-1-8 16,1-5 2-16,-4 1-10 0,3-2-4 16,0-3 7-16,5 2-8 0,-8-10 1 15,3 14 5-15,-3-14 3 0,3 7-20 16,-3-7-61-16,0 0-63 0,0 0-73 15,0 0-76-15,16-32-99 0,-8 14-202 0,-2-3 41 16,1-5 58-16,-1-8-186 0,0 2-135 16</inkml:trace>
  <inkml:trace contextRef="#ctx0" brushRef="#br0" timeOffset="98871.69">28023 15635 1866 0,'-3'-11'11'0,"3"11"16"0,-11-9-1 0,11 9 2 0,0 0 0 0,-3-10-7 16,3 10 7-16,0 0 12 0,0 0 8 0,0 0 10 16,0 36 0-16,7-17 12 0,0 6 1 15,-1 5-1-15,4 0 4 0,-3 2-3 16,3 3-2-16,-4-2 3 0,12 9 2 0,-9-5-3 16,-2-6-4-16,-1-1-4 0,5-5 2 15,-5-4-5-15,1 3 6 0,-1-6-12 16,-3-1-9-16,5-5 11 0,-2 1 0 0,-3-4 11 15,4 2 12-15,-7-4 5 16,0-7 4-16,3 14 1 0,-3-14-6 0,8 14 1 16,-8-14-4-16,0 7-16 0,0-7 1 15,0 0-23-15,0 0-29 0,0 0-69 0,0 0-64 16,16-22-60-16,-13 9-93 0,0-5-128 16,-3 0-126-16,3-3 35 0,-3-2-257 15,-3-8-240-15</inkml:trace>
  <inkml:trace contextRef="#ctx0" brushRef="#br0" timeOffset="99722.41">26739 16105 2126 0,'0'-10'-63'0,"0"10"16"0,11-21 19 0,-8 12 16 0,4-1 2 15,2 0 9-15,5 2 4 0,-1 1 7 16,4 1 11-16,-4 5 4 0,-13 1 11 0,43 14 8 15,-16 1 8-15,-4 6 3 0,14 12-2 16,-7 6-1-16,-7 3-1 0,-5 1-1 16,-2 4-1-16,4 0-4 0,-7-1-6 0,-7-10 3 15,-6-5-1-15,-3-3 2 0,-3-1 4 16,-10-2 12-16,2-7-12 0,-7-1 7 0,-1-7-7 16,-8-7-6-16,-3-3-1 15,-8-9-3-15,-9-5-10 0,0-8 6 0,7-6-2 16,2-2-3-16,2-1-4 0,9-5 1 15,3 1-2-15,8 2-1 0,-2-4-9 16,12-1 7-16,4 9-8 0,2 1-4 0,6 0-25 16,5-2-29-16,1 8-32 0,1 2-48 15,7-1-61-15,-4 7-79 0,4 2-153 16,4-1-5-16,-8 5-172 0,4 1-95 0</inkml:trace>
  <inkml:trace contextRef="#ctx0" brushRef="#br0" timeOffset="100189.52">26676 17567 1846 0,'-30'-3'107'0,"6"1"17"0,5 2 10 0,5-2 7 0,14 2-14 0,-13-11-12 15,13 11-18-15,13-26-10 0,20-5-6 0,45-16-11 16,42-24-3-16,33 2-7 0,27-9 4 16,34-4-17-16,78-28-4 0,2 6-6 15,10 4 1-15,1 9-9 0,-64 24-7 0,-1-1 2 16,-11 5 4-16,-8 6-11 0,-21 3 8 16,-17 4-9-16,-20 9-6 0,-16 3-4 15,-47 9 11-15,-10 5-5 0,-24 10-5 16,-9-1-10-16,-16 5-13 0,-11 2-24 15,-11 1-17-15,-5 4-27 0,-11 1-23 0,-3 2-51 16,0 0-51-16,0 0-78 0,0 0-180 16,-39-10 32-16,18 10-121 0,-2-3-59 0</inkml:trace>
  <inkml:trace contextRef="#ctx0" brushRef="#br0" timeOffset="102460.31">15540 7994 1695 0,'-14'-4'93'0,"1"-1"17"0,13 5 16 0,-14-10 6 0,14 10-10 0,-6-7-4 0,6 7-12 15,0 0-16-15,0 0-5 0,0 0 1 16,0 0-3-16,0 0 7 0,0 0-3 0,63 8 11 16,-26 6-6-16,13 3-3 0,3 1-4 15,3 1-8-15,1-2-7 0,3-2 5 0,0 3-7 16,-3-1-6-16,0 4-9 0,-3-9-5 15,-2 4-1-15,-5-1-5 0,-7-8 5 16,-7 4-20-16,-6-3-39 0,3 2-48 16,0-2-45-16,-6-2-41 0,-5-5-56 0,-2-1-62 15,10 0-69-15,-7-1-125 0,0-5 5 0,3-3-217 16,4-1-166-16</inkml:trace>
  <inkml:trace contextRef="#ctx0" brushRef="#br0" timeOffset="102772.57">17023 7669 2008 0,'3'-9'75'0,"-3"9"14"0,7-7 15 16,-7 7 8-16,0 0 1 0,0 0-18 16,0 0-6-16,0 0 14 0,0 0 5 15,0 0 8-15,-24 27 2 0,11-14 0 16,-1 4 4-16,-11 17 0 0,-2 4-7 0,-6-2 0 15,6 3-11-15,-14 14 0 0,8-11-13 16,0 0-6-16,-1-1-7 0,7 0-6 0,5-2-7 16,-2-10-12-16,7-4 1 0,8-1-8 15,-1-7 2-15,-1-2-3 0,5-3-7 0,-4 1 2 16,7-3-18-16,-5-2-4 0,5-1-10 16,3-7-40-16,-13 7-33 0,13-7-44 15,0 0-54-15,0 0-59 0,0 0-49 0,-27-22-61 16,24 12-115-16,3-5-61 0,-3-1 44 15,3-2-244-15,0 2-200 0</inkml:trace>
  <inkml:trace contextRef="#ctx0" brushRef="#br0" timeOffset="103638.84">16389 9085 2062 0,'10'-10'17'0,"-10"3"21"0,7-4 10 0,0-3 4 0,-4 3-4 16,7-3 3-16,-3-3 0 0,6 3-5 15,4-1-4-15,-4 0-4 0,8 1-4 0,-9 6 1 16,12-5-2-16,-8 6-2 0,1 2-6 16,-4 5 0-16,-13 0-5 0,33 8 0 0,-22-1-1 15,2 3 0-15,1 5-2 0,-11 3-2 16,0-1-1-16,7 5 0 0,-10-4 6 15,0 1-3-15,0 2-1 0,0-1-7 0,0-5-2 16,0 3-3-16,-3-1-4 16,3-8 2-16,-7 4 0 0,7-2-2 0,0-11 3 15,0 12-7-15,0-12 7 0,7 7-5 16,-7-7-3-16,0 0 10 0,0 0-7 0,17 3 4 16,-17-3-6-16,0 0 2 0,19 0 11 15,-19 0 10-15,27 7 2 0,-10 1 3 16,-4 2 5-16,1 1 9 0,2 6 5 0,-3 0 8 15,1 8 8-15,-1-3 7 0,-10 3 2 16,1 3-3-16,-1-1-10 0,-6 4 1 0,-1 1 5 16,-2-6-13-16,-4 8-2 0,-7-7-8 15,-3 1 4-15,7-11-1 0,-7 1-8 0,3-8-4 16,-7-2-8-16,5-1-21 16,2-13-26-16,-10 6-44 0,5-9-39 0,-2-1-48 15,-6-5-64-15,3-2-80 0,0-4-181 16,4 4 26-16,0-1 50 0,6 6-145 15,0-3-53-15</inkml:trace>
  <inkml:trace contextRef="#ctx0" brushRef="#br0" timeOffset="104605.82">13279 9397 1662 0,'-13'3'67'0,"13"-3"12"0,-14-7 8 0,14 7-7 0,0 0-2 15,8-17-11-15,5 10 0 0,-7 0 0 16,11-4 0-16,3 3-2 0,10 0 3 0,-3-1-8 16,6 8 2-16,-6 1-4 0,6 1-1 15,0 8-3-15,8-1 4 0,8 11 1 0,-5 6 8 0,-1 6 0 16,-6-5 5-16,-11 5 3 16,-9-6-5-16,3 1-1 0,-9 5-24 0,-5-3 12 15,4 5-3-15,-7-8-7 0,-6 0 2 16,-1 0 2-16,-2-3-14 0,-4-2-7 0,3-4 6 15,-9 1 0-15,-1-5-5 0,-7 1-9 16,8-6-15-16,-8 0-26 0,5-4-23 16,2-1-24-16,-4 1-11 0,5-6-28 0,-1 1-31 15,1-1-35-15,2-4-49 0,1-3-35 16,7-5-101-16,3 0-78 0,3-1-214 0,3-2-143 16</inkml:trace>
  <inkml:trace contextRef="#ctx0" brushRef="#br0" timeOffset="104855.9">13812 9365 1949 0,'0'0'62'0,"0"0"4"15,0 0-9-15,0 0 4 0,0 0-2 0,0 0 0 16,0 0-1-16,-36 29 5 0,23-8 6 16,3 4-2-16,3-3 7 0,-3 9 6 0,0 1-1 15,3 3 5-15,-6 6 1 0,3 1-6 16,7-10-7-16,0 3-5 0,-1-2 1 15,4-7-19-15,0 5 7 0,0-5-5 16,4 3-6-16,2-8-5 0,1 4-5 16,9-7-3-16,-2-3-24 0,2 2-63 0,4 0-59 15,1-10-78-15,1 0-65 0,5-7-20 16,6-6-158-16,11-1 4 0,13-5-186 0,0-2-115 16</inkml:trace>
  <inkml:trace contextRef="#ctx0" brushRef="#br0" timeOffset="105073.56">14496 9715 1898 0,'0'0'101'0,"0"0"-5"0,0 0-7 16,37-3-10-16,-21-4-6 0,-2 2 7 0,10-2-8 15,1-6-8-15,2 1 0 0,0 1-7 16,3-3-5-16,3-3-1 0,4 6-15 15,0-3 8-15,0 3-6 0,-4-4-25 0,0 0-47 16,-3-1-62-16,-3 7-71 0,-3-4-64 16,-5 3-131-16,-2 3-49 0,-4 2-136 0,-2-2-48 15</inkml:trace>
  <inkml:trace contextRef="#ctx0" brushRef="#br0" timeOffset="105340.69">14773 9269 1732 0,'-14'0'155'0,"8"-7"2"0,6 7-9 16,0 0-20-16,-13-5-1 0,13 5-16 15,0 0 1-15,-8 19 0 0,8 2-2 0,8 1 2 16,-5 6 0-16,7 7-20 0,-1 15 13 16,-1-13-19-16,5 12 0 0,0-2-1 15,4-2-5-15,-11-8-3 0,5-8-9 0,-5 5-11 16,1-4-1-16,-4-2-7 15,4-6 6-15,-1-2-5 0,-2 0-8 0,6-6-18 16,-4 1-27-16,1-2-38 0,-7-1-46 16,3-3-60-16,4-8-96 0,-7-1-101 0,13 3-172 15,-13-3 33-15,0 0 51 0,24-13-191 16,-11 5-122-16</inkml:trace>
  <inkml:trace contextRef="#ctx0" brushRef="#br0" timeOffset="106805.82">18976 9410 1826 0,'-30'-10'32'0,"24"4"33"0,-1 2 21 0,7 4 15 0,-11-14 24 0,8 13 8 16,3 1-1-16,-13-15 2 0,4 12-4 16,1-4-14-16,8 7-8 0,-19-10-1 15,8 5 0-15,1-4 4 0,1 5 0 0,-2-3 0 16,1-1-1-16,1-2 0 0,-5 0-2 16,1-1-12-16,-1 0 4 0,1-4-4 0,3 0-5 15,0-2-16-15,0-1 1 0,-3-7-5 16,3 1-11-16,3-1 1 0,1 4-7 0,2-4-4 15,4-4-5-15,0 3-3 0,-3-5-8 16,6 5 1-16,1-2-1 0,-1 0-9 0,0 3-2 16,4 0-7-16,0 0 0 0,3 6 1 15,-1-2-3-15,1 6-5 0,-6 1 0 16,6 3-6-16,3 4-3 0,-3 1 0 16,0 6 0-16,-10 0 0 0,27 7-1 15,-21 2-1-15,7 6-1 0,-5 3 3 0,1 1 1 16,-5 9-5-16,-1 0 2 0,-3 5 5 15,-10 17-1-15,-4 6-2 0,1-3-2 0,4-3 4 16,-8 8-4-16,0-7 3 0,4 5 3 16,-4-5 4-16,0-2-8 0,4-2 1 0,10-9 1 15,-4-5 1-15,4-8 7 0,-1 0-10 16,4 0 7-16,0-6-2 0,0 1-3 16,0-8 4-16,0 4 5 0,7-7 4 0,0 2 3 15,0-4-4-15,2-1 6 0,8-5-3 16,-17-1 2-16,40-1-16 0,-10-7-38 15,0-1-59-15,13-12-74 0,11-2-73 16,-7-2-85-16,-4-2-87 0,0-2-182 0,10-3 54 16,-2 6 61-16,-2-7-296 0,-2 5-264 15</inkml:trace>
  <inkml:trace contextRef="#ctx0" brushRef="#br0" timeOffset="107406.61">20046 9168 2276 0,'0'0'21'0,"0"0"10"0,0 0 14 0,0 0-5 0,0 0 2 16,0 0-3-16,0 0 2 0,0 0 7 0,0 0 2 15,0 0 3-15,0 0 5 0,0 0-6 0,-47-8 6 16,47 8-8-16,-19-3 4 16,19 3 11-16,-27-2 0 0,13-2 11 0,14 4-5 15,-33-7 3-15,17 3-1 0,2-1 5 16,-6-5 4-16,3 3-2 0,4-4-5 0,-4-2-5 15,1-1 0-15,-1-4 7 0,4-1-19 16,-1-2 10-16,-2-4-12 0,2-3 1 0,1 2-7 16,7-7-5-16,-5 5-3 15,8-3 0-15,-4 5-4 0,7 1-5 0,0-6-4 16,7 6-6-16,-1 0-5 0,2 3 0 16,-2 0-3-16,7-2 1 0,1 8-11 0,-4 6 3 15,4-3 2-15,2 2-7 0,4 10 3 16,-4 1-10-16,-16 0 8 0,37 10-2 15,-20 5 2-15,-1 3-10 0,1 7 6 0,-4 4-2 16,-2 6 1-16,-2 9-1 0,-5-1-3 16,-1-5 4-16,-3-1 2 0,-7 19 2 0,1-5 4 15,-4 8-5-15,-4-4-1 0,1-1 9 16,3 2 17-16,-10 1 0 0,3-2 2 16,4 1-4-16,-1-5 1 0,5-1-1 0,-1-1-5 15,7-12 0-15,-1-7-5 0,4-5 5 16,4-3 5-16,-1-4-4 0,0 0 2 0,7-6 7 15,4 1 1-15,2-6-5 16,4-6 3-16,3-1-1 0,7-8-12 0,4-9 4 16,12-2 0-16,5-12 1 0,-8-2 2 15,-4-3-7-15,-9-3-3 0,4-4 1 0,-11 3-6 16,-6 6-11-16,0 8-8 0,-7 2-7 16,-3 8-12-16,-4-1-21 0,0 4-24 15,-3 2-32-15,0 4-28 0,0 7-36 0,-10-7-44 16,10 7-58-16,-17 2-67 15,17-2-118-15,-19 11-74 0,8-4 45 0,5 0-282 16,-1 4-257-16</inkml:trace>
  <inkml:trace contextRef="#ctx0" brushRef="#br0" timeOffset="108491.41">22320 8982 2217 0,'-21'-7'0'0,"12"1"32"0,-5 5 22 0,1-5 20 0,13 6 17 16,-17-5 5-16,17 5 4 0,-13-7-15 0,13 7-13 0,-14-6-15 15,14 6-4-15,0 0-9 16,0 0 0-16,-13 18-5 0,10-5 0 0,0 5-6 0,6-1-1 16,0-1 3-16,4 8-7 15,-1 6-3-15,11 0 4 0,-4-3-3 0,4-2-9 16,4-2 0-16,1-1 6 0,-2-4-7 15,10 0 9-15,-6-10-4 0,3 1-4 16,0 0 1-16,2-3 6 0,-3-6 0 0,4-3 2 16,-3-1-9-16,0-2-3 15,0 1 0-15,-4-8-4 0,-3 4-7 0,0-8 6 0,-3 0-5 16,-1-4 1-16,2-4-2 0,-6 5-1 16,-5-5 6-16,4 5 10 0,-5-1 10 15,0 3 22-15,-2 4 6 0,-1 2 2 0,0 5-19 16,0-4 8-16,-3 11-8 0,0 0-8 15,0 0 0-15,0 0-5 0,0 0-1 16,14 36-5-16,-14-11 8 0,3 14-1 16,4 14 7-16,7 5 4 0,-8 4 17 0,10 15-8 15,-5-2 10-15,-4-13-1 0,-4 4 6 16,3-7-4-16,-6 4-2 0,3-5-3 0,-3-5-2 16,-6-3 3-16,0-9-1 0,-4-7 4 15,-1-2 15-15,-2-7-1 0,-1-6 6 16,-2 2-2-16,-7-11-4 0,-1-1-11 0,2-9 1 15,-5 0-1-15,-3-8-13 0,3 1-7 16,0-3-4-16,0-6-15 0,1-2-17 16,3-6-37-16,6 7-19 0,4-5-37 15,2-6-45-15,8 3-64 0,3-2-50 0,6-8-55 16,15-12-65-16,2 4-62 0,20-9-140 16,11 2 40-16,9 5-360 0,0 3-372 0</inkml:trace>
  <inkml:trace contextRef="#ctx0" brushRef="#br0" timeOffset="108690.75">23292 9297 2609 0,'0'0'31'0,"21"4"27"0,-21-4 18 0,0 0 12 0,27-1 5 0,-11-5-2 16,4 5 2-16,0-5-13 0,10 1 14 16,1-5-2-16,8 0-3 0,-6-2-9 15,4 2-4-15,4 0-10 0,-5-2-4 16,-3-1-3-16,1 1-5 0,-4 1-3 0,-4 1-20 15,1 0-25-15,-7 3-57 0,0-1-78 16,-4 4-75-16,-5-4-107 0,2 5-103 0,-7-4-87 16,2 1 57-16,-8 6-211 0,3-9-151 15</inkml:trace>
  <inkml:trace contextRef="#ctx0" brushRef="#br0" timeOffset="108923.07">23493 8850 2047 0,'-14'-6'159'0,"1"-1"14"0,4 5 18 15,9 2-11-15,0 0-19 0,0 0-18 16,-31 15 0-16,28 3-7 0,-1 7 1 16,4 1-6-16,7 30 8 0,-3-1 2 0,5 8-3 15,5 6-7-15,-7-5-3 0,2 15-13 16,1-16-5-16,-2 1-12 0,1-3-11 16,1-4-7-16,1-6-7 0,-2-2-2 0,-6-12-18 15,7-9-46-15,-2-6-44 16,-5-2-45-16,3-9-75 0,-3-4-122 0,-3-7-138 0,0 0-173 15,0 0 44-15,10-31 57 16,-2 6-319-16,1-25-295 0</inkml:trace>
  <inkml:trace contextRef="#ctx0" brushRef="#br0" timeOffset="113490.54">6542 9593 2294 0,'0'0'-41'16,"0"-17"27"-16,0 9 17 0,0 8 6 0,11-24 13 0,-5 12 6 0,4-2 6 0,1 3 0 0,2-2 6 15,4 4 1-15,-1-1-3 16,4 4 4-16,0 5 0 0,3 1 3 16,1 4 0-16,9 4-2 0,-9 5-2 0,15 12 8 15,-5 1 5-15,-14 6 15 0,-7-3-1 16,-2 1-2-16,-2 3 9 0,-12 0-9 0,3 3-8 16,-3-5 4-16,-5-5 1 15,2-1 5-15,-4-1-5 0,-7-2 4 0,-2-11-11 0,-5 3-4 16,-3-10-6-16,4 2-7 15,-3-6 0-15,-1-7 1 0,-6-4-7 0,-1-3-6 16,8-3-3-16,-4-2-8 0,9-3 6 16,1-3 0-16,4-3-6 0,5-3-8 15,5 2-32-15,3 0-46 0,9-4-43 0,5-1-57 16,8-7-43-16,5 0-65 0,6 7-94 16,6-1-99-16,5 3 26 0,2 1-187 0,3 4-130 15</inkml:trace>
  <inkml:trace contextRef="#ctx0" brushRef="#br0" timeOffset="113839.86">7876 8993 1973 0,'0'0'149'0,"-10"-24"10"0,7 15 21 15,-1-1 14-15,1 3-2 0,3 7-4 16,-6-17-24-16,6 17-20 0,-10-7-21 0,10 7-11 16,0 0-16-16,0 0-3 0,0 0-12 15,0 49-1-15,3-24 3 0,4 7 7 16,-1 3 2-16,4 12-4 0,0 6-3 16,-6-12-12-16,5 8 0 0,2 1-7 0,-5-13-2 15,4-2-7-15,-3-2-9 0,-1-3-2 0,1-5-2 16,0 0 0-16,-1-5-7 0,-2-3 3 15,2-2 0-15,-2-2-5 0,-1-3 3 0,1-1-21 16,-4-9-30-16,6 13-55 16,-6-13-60-16,0 0-55 0,13 3-55 15,-13-3-62-15,0 0-70 0,0 0-136 0,14-20-19 16,-8 12 52-16,1-2-304 0,-1-2-266 16</inkml:trace>
  <inkml:trace contextRef="#ctx0" brushRef="#br0" timeOffset="114307.16">8942 8915 2350 0,'11'-14'81'0,"-4"6"-4"0,5-3-6 0,-1-2-3 0,-4 4-8 0,5-1-5 0,9 3-6 15,-4-1-4-15,2 3-3 0,5 1-4 16,-1 4-2-16,0 6-1 0,4 2-3 15,3 3 1-15,-3 10 5 0,3 8 3 0,0 10 4 16,-10-3 4-16,-7 3 1 0,-7-4-3 16,-6 2 2-16,0 1-3 0,-3-1-7 0,-13 13-2 15,-1-11 4-15,1-3 7 0,2-11 8 16,-10-11-1-16,2-3-1 0,-8-5 1 16,6-6-12-16,-19-6-3 0,9-6-6 0,-9-12 0 15,3-2-10-15,4-6-5 16,3-1-4-16,6-2-3 0,10 3-22 0,7 4-32 0,-1 3-30 15,11 3-58-15,5-3-53 16,4 0-57-16,1 4-74 0,14-1-200 0,2 7 55 16,8-1 56-16,-4 9-167 0,0 5-72 15</inkml:trace>
  <inkml:trace contextRef="#ctx0" brushRef="#br0" timeOffset="115406.29">7350 10668 1673 0,'-11'-13'24'0,"8"8"9"0,3 5 14 0,3-16 4 0,-3 8 3 0,3 0 13 16,5-1 2-16,-2 0-2 0,1-1-2 16,-1 2 2-16,5-5-5 0,2 9-5 0,0-2 2 15,7 4-7-15,-3 2 4 0,10 2 1 16,-4 4 4-16,7 4-3 0,-4-1 2 0,4 12 6 16,-6-1-4-16,-4-1-2 0,0 9 6 15,-11 0-4-15,5 2-1 0,-4-1-4 16,-7 5 8-16,-3-8-13 0,-6 6 6 0,-1-3 9 15,-2-8 2-15,-5 4 5 16,-6-7-2-16,3-5-5 0,-10-1-1 0,4-6 3 16,0-6-3-16,-7-6-16 0,-7-4 7 15,0 1-7-15,7-7-11 0,-9-9-2 0,8 0-3 16,-2-8-1-16,10 8-16 0,7 0-2 16,2 0-22-16,7 0-24 0,4 0-59 15,3-1-44-15,3-5-57 0,7-4-60 0,-4 6-73 16,8-1-137-16,2 2-15 0,5 6 28 15,-1-2-170-15,4 5-117 0</inkml:trace>
  <inkml:trace contextRef="#ctx0" brushRef="#br0" timeOffset="115806.24">8433 10193 2101 0,'0'0'295'0,"-6"-9"2"0,6 9-9 0,-8-8-9 0,8 8-32 15,0 0-31-15,0 0-22 0,0 0-26 16,0 0-11-16,0 0-22 0,0 0-15 0,-10 33-13 16,14-17 7-16,-1 9-22 0,3 0-9 15,-1 0-1-15,-5 5-2 0,6 5-7 0,-3-3-14 16,0-3-4-16,1 4-1 0,-1 2-3 16,0-10-10-16,0 0 6 0,2 0-7 15,1-1 1-15,-3-8-21 0,-3 1-26 0,7 0-39 16,-4-9-27-16,0 6-45 0,-3-7-44 15,3 1-54-15,2-4-65 0,-5-4-69 0,9 3-61 16,-9-3-155-16,0 0 28 16,27-7 58-16,-14-1-303 0,4 1-272 0</inkml:trace>
  <inkml:trace contextRef="#ctx0" brushRef="#br0" timeOffset="116106.84">9073 9943 2420 0,'0'-17'155'0,"-4"9"19"0,4 8 9 16,0-17-10-16,0 17-13 0,0 0-22 15,0 0-11-15,0 0-13 0,0 0-4 16,0 0-6-16,7 42 3 0,0-20 5 0,6 6 14 16,-6 5 8-16,0 0 2 0,-1 2-7 15,1 3-14-15,6 6-8 0,-6-2-15 0,-4-10-5 16,4-6-4-16,-1 3-12 0,-2-8 0 15,3 3-4-15,-4-6-7 0,0-4-7 0,0-2 1 16,4 1-11-16,-7-2-22 0,3-4-31 16,5 2-36-16,-8-9-43 0,6 10-68 15,-6-10-76-15,3 3-61 0,-3-3-93 0,0 0-133 16,0 0-52-16,0 0 50 16,0 0-395-16,0 0-398 0</inkml:trace>
  <inkml:trace contextRef="#ctx0" brushRef="#br0" timeOffset="116539.85">7309 11866 2712 0,'-16'10'55'0,"5"-2"19"0,2-2 7 0,9-6 11 0,-13 7-14 15,13-7 5-15,0 0-21 0,0 0-2 16,76-38 8-16,11 1 14 0,49-20 0 15,17-13 1-15,28 1-11 0,16-6 9 0,19-8-10 16,8 2 8-16,65-22 1 0,-65 28-6 16,-4 9-12-16,-14-5 0 0,-12 11-7 15,-24 5-8-15,-24 7 1 0,-38 15-11 16,-12 1 5-16,-33 13-9 0,-10 1-3 0,-3 1-5 16,-10 7-18-16,-13-1-36 0,-7 10-28 15,-4-8-50-15,-5 9-40 0,-1 0-39 16,-10 0-57-16,0 0-68 0,0 0-79 0,0 0-116 15,0 0 56-15,-7 16-261 0,7-16-205 16</inkml:trace>
  <inkml:trace contextRef="#ctx0" brushRef="#br0" timeOffset="117389.96">6223 11215 2158 0,'-7'-21'93'0,"4"9"31"0,-3-1 7 0,1 9 3 0,5 4-16 16,-3-14-3-16,3 14-15 0,0 0-21 16,0 0-1-16,0 0-3 0,0 0 11 0,0 0 10 15,11 54 2-15,2-27-1 0,-4 6 5 16,9 9 0-16,-2 1-16 0,-6-9-4 15,6 8-10-15,2 4-7 0,-5-3-5 16,0-7-3-16,-3-4-2 0,0-3-5 16,0-1 4-16,0-3-3 0,-3-3-7 0,-1-8-3 15,1 5 4-15,0-5-19 0,-4-1-10 16,0-5-14-16,4-1-21 0,-7-7-59 0,3 8-69 16,-3-8-53-16,0 0-60 0,0 0-70 15,0 0-144-15,0 0-47 0,0 0 51 16,0 0-242-16,0 0-205 0</inkml:trace>
  <inkml:trace contextRef="#ctx0" brushRef="#br0" timeOffset="119107.51">9992 11132 2160 0,'-6'-23'97'0,"-1"11"39"0,1-1 23 0,3 5 7 0,-5 0 3 0,8 8-4 16,-3-11-20-16,3 11-19 0,0 0-14 0,0 0-1 15,0 0-13-15,0 0 18 0,-6 40 12 16,9-18 8-16,0 9-3 0,5 1 6 16,-2 1-11-16,7 9-4 0,-2-5-1 15,-5 1-9-15,4-5-15 0,-1-1-9 0,2-3 4 16,-5-4-15-16,1 0-6 0,4-4-10 15,-2 2 4-15,-2-9-9 0,-4 2-8 0,3-4-6 16,-1-2-12-16,-2 1-13 0,-3-11-31 16,10 7-40-16,-10-7-51 0,0 0-44 0,0 0-61 15,6-35-63-15,-9 14-74 0,-7-8-94 16,-1-1-142-16,-5-19 35 0,-1 7 57 16,1 1-314-16,-4-2-290 0</inkml:trace>
  <inkml:trace contextRef="#ctx0" brushRef="#br0" timeOffset="120057.85">8860 11465 2394 0,'0'0'58'0,"0"0"19"0,0-14 2 0,0 14-5 16,0 0-4-16,0 0-3 0,0 0 16 0,0 0 0 15,0 0-6-15,0 0 11 0,16 42 3 16,-10-23 3-16,2 3 3 0,-2 3 3 0,1 6 6 16,7-1 2-16,2 9-4 0,-7 2-2 15,2 4-4-15,2 2 2 0,-3-9-7 16,-3-6-15-16,3 1 0 0,-7-3-12 16,3-5-5-16,2-3-4 0,2 1-3 15,-4-3-4-15,4-5-8 0,-3-4-14 0,-4 0-12 16,4-5-25-16,-7-6-43 0,0 0-55 15,10 0-58-15,-10 0-61 0,0 0-84 0,-13-36-119 16,-1 15-112-16,1-5 46 0,-11-12-335 16,1 1-315-16</inkml:trace>
  <inkml:trace contextRef="#ctx0" brushRef="#br0" timeOffset="120773.66">7993 11983 2375 0,'-7'-18'-30'0,"4"8"22"0,-1 0 13 0,4-2 12 0,4-1 9 16,-4 1-2-16,6-6 1 0,5 3-1 16,-2-2 1-16,9 0 3 0,-2 2-3 15,4 1 3-15,-4 7 1 0,11-1-9 0,-3 6 9 16,2 4-2-16,4 2 1 0,4 10 3 16,-4 1 5-16,9 13 8 0,-5 1-1 15,-4 9 2-15,-4 2 5 0,-8 0-2 16,-6-4 7-16,-5 0-2 0,-7-1-3 0,-3 0-1 15,-1-2 0-15,-5-8 2 0,-5 3 8 16,4-9-1-16,-7-5-11 0,-6-3-1 0,0-5 5 16,-4-9-1-16,-3-5-8 0,-6-2-21 15,-15-15 15-15,8-7-7 0,7-3 0 16,3-2-4-16,6-5-17 0,3 1-14 16,11 7-37-16,6 5-37 0,0 4-40 0,11 0-38 15,6-3-46-15,3 2-58 0,17-7-109 0,10 5-105 16,1 11 49-16,8-1-136 0,-2 7-65 15</inkml:trace>
  <inkml:trace contextRef="#ctx0" brushRef="#br0" timeOffset="121157.69">8202 12877 1818 0,'-12'6'179'0,"2"-2"-10"0,-1 0-20 0,11-4 0 0,0 0-5 0,0 0-15 16,0 0-17-16,0 0-10 0,0 0-16 0,54-36-2 16,26-7-11-16,50-28 2 0,27-8-8 15,16-6-2-15,24-9 0 0,65-30-8 16,-58 35-4-16,-3-1-3 0,-18 5-8 0,-20 12-1 16,-27 6-10-16,-39 21 1 15,-17 12-23-15,-23 6-48 0,-11 3-57 0,-16 11-78 16,-6 3-80-16,-21 6-92 0,-6 5-130 15,3 0 34-15,0 0-223 0,-43 20-160 0</inkml:trace>
  <inkml:trace contextRef="#ctx0" brushRef="#br0" timeOffset="122458.76">24586 9043 1973 0,'7'-25'43'0,"0"4"13"0,2 0 8 0,1 5 3 16,4-4 0-16,5-2-3 0,2 1 0 0,9 0-7 16,0 7-3-16,3 2-1 0,3 5-7 15,-6-1-1-15,4 8-5 0,-4 2 0 0,0 11-5 16,0 2-8-16,-7 7 0 0,-2 3 5 16,-5 6-8-16,-5-5 0 15,-11 5 2-15,3-1-6 0,-14 2-2 0,5-1 5 0,-4 1-3 16,0-13-1-16,0 5-7 0,6-10 0 15,1 1-2-15,0-2 5 0,0-4-1 16,3-9-1-16,3 13-3 0,-3-13 0 16,0 0 0-16,16 5-6 0,-16-5 9 0,20 0-2 15,-20 0-3-15,27-2-1 0,-14 4 7 16,1 4-6-16,5 1 6 0,2 0 2 16,-7 4 1-16,2 6 4 0,1-2 8 0,-7 3 8 15,-4-1 9-15,0 8 0 0,-6-3 0 16,-3 3 6-16,-6 5-4 0,-9 8-8 0,-4-6 7 15,-2-9-15-15,1-3 1 0,-7-5-25 16,-4-4-38-16,1 3-30 0,3-10-29 16,-3 2-47-16,0-9-38 0,3 0-58 15,-4-1-51-15,4-4-142 0,10 1-26 16,4 0-179-16,-1-1-127 0</inkml:trace>
  <inkml:trace contextRef="#ctx0" brushRef="#br0" timeOffset="123940.72">12750 9210 1917 0,'-24'-17'93'0,"0"6"31"0,5 1 4 0,2 6-16 0,4 4-5 0,-1 1-18 0,1 12-2 16,-4 6 8-16,-6 23-4 0,6 8-5 16,-3 4-4-16,4 24 2 0,6 4-11 15,7 5 4-15,3 6 4 0,6 5-9 0,4-1 1 16,7 3-13-16,3-6 2 0,3 2-3 16,4-9-6-16,3-3-10 0,3-12 2 0,7-5 1 15,1-6-5-15,5-10 5 0,14-2 0 16,-17-17-6-16,1-6-4 0,-5-9-13 0,-2-10-11 15,-7-6-70-15,0-2-71 16,-3-6-72-16,0-2-74 0,-1-7-103 0,1-2-122 16,-8-6 38-16,2-1-246 0,-1 0-200 15</inkml:trace>
  <inkml:trace contextRef="#ctx0" brushRef="#br0" timeOffset="124807.1">25763 8476 2115 0,'13'-26'54'0,"3"2"2"0,1 5 17 0,1 6 8 0,-2 1 3 0,4 5 3 0,4 7 1 16,9 1 2-16,7 10 0 0,16 9-3 16,1 10-5-16,3 18 2 0,-1 7-9 15,-8 5 1-15,-4 2-3 0,-11 6-14 0,-6-4 9 16,-10 7-8-16,-6 1-7 0,-8-8-2 16,-9 4-7-16,-14 13 2 0,-6 4-6 0,0 2-5 15,-11-8 1-15,4-5 7 0,0-5-23 16,-3-6-32-16,6-19-51 0,4-2-47 15,6-10-59-15,0-10-70 0,4-4-90 16,0-7-165-16,0-2 44 0,-1 0-225 16,4-3-170-16</inkml:trace>
  <inkml:trace contextRef="#ctx0" brushRef="#br0" timeOffset="-56991">15636 11318 1908 0,'-7'-11'-15'0,"-3"-2"19"0,7 3 4 0,3-2 8 0,3-1-2 0,4-2-6 0,0 3 6 0,6-5-6 16,4-4-4-16,6 7-3 0,0 3 9 15,4 1 0-15,0 2 8 0,3 8 5 0,0 0-5 16,0 6 6-16,0 6 2 0,3 6 6 16,-6 2 8-16,6 13 3 0,-6 2-1 0,-4-9 4 15,-13 7 0-15,0 2-6 0,-7-3 2 16,1 4 1-16,-8-5 9 0,1-2 0 0,-7 0 12 15,-10-4 10-15,0 0 9 16,-6-6-10-16,-4-6 0 0,0-6 1 0,-3-4 3 16,3-6-14-16,-8-11-3 0,-11 0-2 15,8-11-19-15,1-3 9 0,7-5-8 16,-3 0-4-16,15-1 4 0,8 1-18 0,7 4-47 16,-2 0-39-16,8-2-58 0,8-5-55 15,-5 3-53-15,17-9-62 0,0 10-163 0,-4 14 19 16,11-3-142-16,-7 9-80 0</inkml:trace>
  <inkml:trace contextRef="#ctx0" brushRef="#br0" timeOffset="-56759.24">16302 11237 1739 0,'0'0'68'0,"24"-5"7"0,-21-1-9 0,8-1 0 15,-5 6-5-15,4-5 0 0,0-1-5 16,4 2-7-16,2-2-1 0,1-2-5 16,-1 0-3-16,11-1 0 0,-7 4-10 0,-3-2 2 15,6 1-10-15,0 0 0 0,-2 2-18 16,-5-1-55-16,1 6-57 0,-7-4-79 0,4 1-85 16,-1 2-376-16,-4-2-144 0</inkml:trace>
  <inkml:trace contextRef="#ctx0" brushRef="#br0" timeOffset="-56541.44">16436 10901 1992 0,'0'0'111'0,"-23"0"14"16,23 0-19-16,0 0-6 0,-24 4-9 16,24-4 2-16,-6 14-10 0,3 1-14 0,3 2-8 15,0 7 7-15,3 1-7 0,0 7 3 16,7 5-10-16,0 13-3 0,3 0-7 15,1-1-2-15,2 1 1 0,1-3 0 0,3 0 0 16,0-1-27-16,1-4-25 16,-2 1-51-16,-2-14-48 0,-1-4-57 0,-5-10-68 0,-5-2-107 15,4-8-104-15,4-1 33 0,-8-5-130 16,-6 1-44-16</inkml:trace>
  <inkml:trace contextRef="#ctx0" brushRef="#br0" timeOffset="-56208.28">16856 11009 1617 0,'3'-15'51'0,"-3"5"0"16,7 1-1-16,-3 3-7 0,2 2-2 15,-3-4-3-15,-3 8-4 0,0 0 0 0,30 2-6 16,-12 7 2-16,-9-1-4 0,4 10 0 16,1 3-2-16,-1-2-3 0,-7-2-2 0,8 7-6 15,-1-5-2-15,-2 5 5 16,-5-8-3-16,7 1-5 0,1-3-1 0,-4-3 1 15,-1 6-3-15,5-9 6 0,-4 6-6 16,4-4 4-16,-1-1-5 0,0 1 4 16,-3-3-3-16,3 7 3 0,1-4 7 0,-1 2 2 15,-3 1 4-15,-3-1 10 0,3 1 8 16,-7 2-1-16,0 0 2 0,-3-1-4 0,0 4-4 16,0-5-3-16,-3-1 1 0,0 2-4 15,-7 0-4-15,0-4-1 0,-3-2-18 16,-1-4-45-16,-2-4-52 0,2 0-49 0,-6-4-58 15,3-3-106-15,4 3-332 16,3-3-135-16</inkml:trace>
  <inkml:trace contextRef="#ctx0" brushRef="#br0" timeOffset="-55741.22">18286 11132 1812 0,'0'0'-30'0,"10"2"21"15,-10-2 1-15,0 0 4 0,10 9 10 16,-10-9 4-16,0 0 9 0,7 4 11 0,-7-4 13 16,0 0 12-16,0 0 7 0,0 0 10 15,0 0 4-15,0 0 12 0,0 0 8 16,0 0 0-16,0 0-2 0,-53-4 3 0,35-5-8 15,2 1 5-15,-4-3-8 0,1-3 1 16,-2 3-1-16,4-4-1 0,1-1 1 0,2-3-16 16,1-2-1-16,7 2-10 0,-5-5-7 15,8-1-1-15,3 0-15 0,0 6-5 0,0-4 13 16,3-2-15-16,-3 9 1 0,8-2-8 16,-2 2 2-16,0 4-2 0,4 2-7 15,4 5-2-15,-4-1-9 0,-10 6-2 16,0 0 5-16,33 14-18 0,-19-3 15 15,-8 7-1-15,4 7 0 0,-4 7 1 0,2 1 10 16,-8 5-11-16,3-1 8 0,-3-2-13 16,3 3 11-16,4-1 0 0,-4 1-7 0,0-2-12 15,4-4-28-15,0-2-25 0,6-1-29 16,1 2-31-16,-1-6-38 0,4-8-28 0,-4 1-46 16,7-9-37-16,-4-3-85 0,8-2-80 15,-1-4-199-15,4-1-134 0</inkml:trace>
  <inkml:trace contextRef="#ctx0" brushRef="#br0" timeOffset="-55325.44">18789 11226 1869 0,'10'0'24'16,"-10"0"18"-16,0 0 6 0,11-7-2 15,-11 7-6-15,0 0 4 0,0 0-7 0,0 0 0 16,0 0-7-16,13-1-5 0,-13 1-3 16,0 0 0-16,0 0-2 0,0 0 2 0,0 0 0 15,0 0 5-15,0 0 4 0,0 0 3 16,0 0 12-16,0 0 11 0,0 0 6 15,0 0-4-15,0 0-1 0,0 0 4 0,0 0-6 16,-34-24-5-16,31 12 4 16,-7-1-6-16,7-5-6 0,-1-1 0 0,-2 5 0 15,-1-10-2-15,1 2-4 0,-1 0-5 0,7-2 5 16,-4 5-8-16,8-4-10 0,-4 1-3 16,0-3-2-16,0 6 2 0,3-2 3 15,4 0-9-15,-1 10-4 0,4-4-1 0,-6 8-1 16,3-2-2-16,-7 9-3 0,19 0 6 15,-19 0-7-15,20 13 1 0,-7-1-2 16,-2 9 6-16,-8 4 2 0,7 7 3 0,-7 3-4 16,0 2-6-16,-3 4 9 0,0 10-4 15,0-2-3-15,0-9 5 0,5 13 1 0,-2-12 4 16,3-7 1-16,-3-2 0 0,4-6 1 16,-1-5 1-16,5 0 9 0,2-6-1 15,-2-3-4-15,5-10-12 0,1-2-6 16,-17 0-28-16,33-13-39 0,-14-2-47 0,2-3-45 15,-8 1-66-15,-3-5-59 0,7-3-145 16,-7 6-10-16,-7 1-179 0,4 0-117 16</inkml:trace>
  <inkml:trace contextRef="#ctx0" brushRef="#br0" timeOffset="-53605.62">20156 11144 1770 0,'23'-25'-29'0,"4"6"17"0,-7-1 15 0,10 2 1 0,-7 0 5 15,7 6-6-15,-3-1 6 0,-4 9 1 16,7-4 6-16,-6 8 14 0,-5 0 8 15,2 5 1-15,-4 2 6 0,2 11 6 16,-8 2-10-16,-1 5-1 0,-4 0 1 0,-3 2-8 16,-3-2 2-16,0 6-5 0,-3-2-6 15,3-4 3-15,-3 0-8 0,6-1 5 0,-3-8-7 16,3 0 0-16,-3-1-6 0,3-5 2 16,5-1 1-16,-2 0-7 0,1-2 6 0,2 0-2 15,-1-2-2-15,2 1-6 0,-1 1 6 16,2 1 6-16,2 2 14 0,0-2 9 15,-3 9 3-15,7-2 11 0,-4 3 7 16,-3 3 6-16,-3 2 2 0,-1 0-4 16,-2 2 1-16,-4 0-2 0,0 2 9 0,-7 3-12 0,0-4-9 15,-6-1 6-15,3-1-11 16,-6-2 4-16,2-4-3 0,-2-3-11 0,-2 0 7 16,2-9-31-16,2 2-30 0,-2-2-43 15,2-6-36-15,14 0-45 0,-30-10-57 0,21 2-38 16,-1-5-73-16,-1-1-137 0,11-1-207 15,0 0-150-15</inkml:trace>
  <inkml:trace contextRef="#ctx0" brushRef="#br0" timeOffset="-53390.6">21069 11401 1895 0,'24'-7'3'0,"-11"7"15"16,-13 0 17-16,23-10 9 0,-9 2 3 15,6 1-2-15,6 0 2 0,1-4-2 0,3-3-12 16,0-1 3-16,7 2-6 0,-4-2-3 16,4 3 0-16,-11-1-4 0,11 1-3 0,-14 5-4 15,4-3-3-15,-6 2-30 0,-2 1-33 16,-2 1-47-16,-11-1-47 0,7 0-33 0,-2 2-476 16,-8-1-149-16</inkml:trace>
  <inkml:trace contextRef="#ctx0" brushRef="#br0" timeOffset="-53191.26">21330 10994 1895 0,'-17'-10'22'0,"7"2"32"0,-1 8 19 0,11 0 0 15,-12-8 2-15,12 8-10 0,0 0-6 0,0 0 0 16,-21 25-4-16,21-17 5 0,-3 16-8 16,3 1 0-16,6 7-1 15,2 4-11-15,-2 11 0 0,7 6-2 0,4-2 0 0,3 5-3 16,3-5-9-16,-6-1-26 0,7 4-38 15,-5-8-44-15,8-4-66 0,-7-10-66 16,-3-7-133-16,6-3-65 0,-6-4-140 16,-1-11-53-16</inkml:trace>
  <inkml:trace contextRef="#ctx0" brushRef="#br0" timeOffset="-52892.6">22089 11040 1633 0,'3'-14'13'0,"-3"6"-9"16,4-1 6-16,0 1-8 0,-4 8 2 16,0 0-1-16,0 0-1 0,0 0 5 15,16 21 3-15,-13-9-4 0,0-2 2 16,-3 5 0-16,8 1-7 0,-2-4 6 0,4 2-4 16,0 0 1-16,0-4-2 0,0-1 6 0,4 1-8 15,-1 1-3-15,0-1 3 0,1 0 5 16,2 2 15-16,1 2 20 0,3 3 16 15,-7-1 10-15,3 1 4 0,-5 7 5 16,-1-5 2-16,-1 5 7 0,-4-2-12 0,-2-3 2 16,-6 2-10-16,-5 0-1 0,-2 3-12 15,1-4-25-15,-5-3-42 0,-2-3-56 0,-1 3-67 16,-3-9-68-16,-3 3-128 0,6-3-280 16,-3-2-112-16</inkml:trace>
  <inkml:trace contextRef="#ctx0" brushRef="#br0" timeOffset="-52658.22">22736 10790 1887 0,'20'-15'91'0,"-4"5"14"0,1 2 8 0,-4 2-3 15,8 5 4-15,6 2-4 0,9 7-3 16,4 2-3-16,13 15-9 0,-2 7-5 0,9 11-6 15,-8 13 3-15,-1 3-5 0,-15 1-12 16,-9 11-3-16,-10-11-11 0,-14-1-12 16,4 1-36-16,-17 5-45 0,-7 10-47 15,-7-8-71-15,-18-6-94 0,-9-1-174 0,-6-12-29 16,-9-9 52-16,-10-5-153 0,9-18-54 16</inkml:trace>
  <inkml:trace contextRef="#ctx0" brushRef="#br0" timeOffset="-52067.69">15279 11393 1637 0,'-20'7'14'0,"4"5"9"0,3 9 11 0,2 5 8 0,2 24-2 0,-1 11 1 0,2 19-3 16,16 7-3-16,5 1-2 0,7 3-2 0,17 2 1 15,12 23 0-15,8-1-7 0,3-8-4 16,0-24-27-16,0-8-48 0,3-8-79 16,7-2-508-16,4-7-139 0</inkml:trace>
  <inkml:trace contextRef="#ctx0" brushRef="#br0" timeOffset="-51375.67">18160 13059 1852 0,'-11'-12'-13'0,"8"2"0"0,3 0 1 0,3 3-1 0,-3 7 3 0,14-18-1 0,-1 11-3 0,-7-1 4 15,8 4 4-15,-14 4 9 0,27-3-3 16,-11 6 5-16,-2 1 9 0,-1 6-3 0,1 5 8 15,-1 6-2-15,-7 8-2 0,1 0-5 16,0 5 4-16,-7 0 4 0,0-3-4 16,0-5 1-16,3 3-5 0,-3-4 0 15,0-4-5-15,4-3 3 0,-1-2-3 0,-3-4-2 16,3-2 3-16,0-2-1 0,7-1-2 16,1-4 2-16,-2-3 0 0,5 1-7 0,-14-1 2 15,26 6 4-15,-12-3 14 0,6 2 7 16,-7 2-2-16,3 3 8 0,1 1 6 15,4 3 9-15,-5 4 7 0,-5 0 6 0,-2 1 2 16,-6-1-1-16,4 3 5 0,-7 3-1 16,-3 2-8-16,-4-2-4 0,-7 2 0 0,-2 3-4 15,-1-8-5-15,1-3-10 16,-4 0-6-16,0-8-14 0,3-6-37 0,0 0-68 16,4-8-79-16,-4-4-56 0,7-5-117 0,7-5-330 15,3 0-168-15</inkml:trace>
  <inkml:trace contextRef="#ctx0" brushRef="#br0" timeOffset="-50924.79">19322 13105 1901 0,'0'0'-35'0,"0"11"16"0,0-11 24 0,0 0 10 15,-6 17 3-15,6-17 8 0,-16 12 17 0,8-7 9 16,8-5 1-16,-16 8 6 0,2-7 2 15,14-1 6-15,-30 3 1 0,14-3 12 16,-4 3-1-16,-3-6 7 0,-11 0-3 16,8 2 3-16,6-5 12 0,-7 1 2 15,0-5-10-15,4-2 0 0,3-4 3 0,-3-3-10 16,10-6-5-16,-1 1-8 0,8-1-6 16,2-1-7-16,8-6-6 0,8-14-5 0,-1 9-5 15,5-5-8-15,8 0 7 0,-4 13-6 16,-4 4-13-16,1 3 1 0,3 7-6 0,0 5-5 15,-3 3-3-15,-1 7 11 0,-16 0-14 16,44 17 11-16,-28-1-18 0,-2 13 8 16,2 13 6-16,-6 11-6 0,1 2 2 15,-5 9-3-15,-6 4-1 0,0 2-4 16,-3 10 4-16,-8 1 0 0,8-17-6 0,-3-2 8 16,2-5 2-16,4-7 3 0,0-7-5 15,7-11-1-15,-1-1 11 0,5-12-11 0,-5-2 16 16,12-5-12-16,-2-7 3 0,7-3 11 15,1-7-12-15,-2-2 9 0,5-6-19 0,0-2 1 16,0-6-58-16,9-8-50 0,-6-3-68 16,-3-3-85-16,-7 2-97 0,7-2-166 15,-1-1 51-15,-6 11-268 0,1 4-229 0</inkml:trace>
  <inkml:trace contextRef="#ctx0" brushRef="#br0" timeOffset="-50275.33">20596 12758 2273 0,'-17'-3'109'0,"8"0"2"0,9 3-4 0,-30 10-6 0,12 3-8 0,-4 7-18 15,-11 12 9-15,-2 11-7 0,13 7-6 16,-5 14-8-16,3 14 3 0,1 0-9 0,7 2 3 16,9-3 0-16,3-15-11 0,4-1 3 15,11-4-5-15,5-4-16 0,1-13 10 16,3-8 3-16,3-9-1 0,7-8 5 0,0-10-3 16,3-9-10-16,0-4 3 0,11-16-6 15,-1-2 0-15,-13-5 2 0,-6-6-11 0,-11 5-5 16,-6 4 3-16,-7 3 2 15,0 4-10-15,-7 3-3 0,0 2-8 0,-6 3-12 16,0 3-12-16,-4 3-27 0,0 3-41 16,4 4-30-16,-4 6-29 0,1-1-36 0,-1 2-65 15,4-1-56-15,2 4-181 0,5-2 35 16,0 0-218-16,2 3-164 0</inkml:trace>
  <inkml:trace contextRef="#ctx0" brushRef="#br0" timeOffset="-49406.35">19743 13141 1906 0,'-7'-16'-62'0,"7"16"37"0,-3-13 5 0,3 13 29 0,-11-10 0 0,11 10 25 16,-9-12 2-16,-1 6 15 0,-1 2 5 16,11 4 7-16,-16-14-2 0,-1 6 2 0,4-3 2 15,-1 1-5-15,-5-2 5 0,2-1-2 16,-6-8 3-16,6 7-2 0,0-4-4 16,1 0-1-16,-8-1 2 0,11-1 1 15,3 2-1-15,-3-1-12 0,3 1-2 0,3-2-11 16,0 2-2-16,4 4 1 0,0-6-3 15,0 3-2-15,-1 0 0 0,8 6 1 0,-1-3-8 16,-3 3 1-16,0 11-1 0,6-14-10 16,-6 14-2-16,0 0-5 0,0 0 2 15,34 24-1-15,-24 2-4 0,3 8 1 16,0 13 0-16,-6 6 5 0,3 5-3 16,-3 0-3-16,-1 6 4 0,1-3 2 0,0 0-5 15,-1-4 2-15,4-1-10 0,-6-5 9 16,3-9-4-16,-1-9 4 0,-3-4-2 0,4-4-1 15,0-5 8-15,3-1-6 0,-4-3 6 16,7-4 0-16,1-2 2 0,2-5-4 0,1-2-8 16,4-8-36-16,1-4-49 0,5 2-52 15,0-2-52-15,-7-7-76 0,0 4-154 16,3 2-15-16,4-2-200 0,-10 3-130 0</inkml:trace>
  <inkml:trace contextRef="#ctx0" brushRef="#br0" timeOffset="-48008.74">17929 10801 1869 0,'-9'-8'42'0,"2"-1"24"0,0 5 5 0,7 4-3 0,-10-5-5 0,10 5-3 16,0 0-6-16,0 0-6 0,0 0 10 16,-16 22 6-16,16-4-3 0,3 1 7 0,-3 16 8 15,3 15 1-15,7 6-4 0,-7 1 4 16,4 5 0-16,3 13-6 0,0 3-11 15,-3-10-4-15,3 10 5 0,3-13-16 0,-6-5-1 16,3-2 3-16,3 0-3 16,0-8-6-16,1-1-14 0,-8-15 3 0,8-4-30 15,-4-7-38-15,-4-3-31 0,4-9-47 16,-7-4-91-16,5-7-103 0,-8 0-171 0,6-21 55 16,-3-4-190-16,-3-4-116 0</inkml:trace>
  <inkml:trace contextRef="#ctx0" brushRef="#br0" timeOffset="-47542.35">17839 10890 1733 0,'-3'-21'-40'0,"0"3"-5"0,3 4 14 16,3 2-1-16,0-4 3 0,8 1-6 0,5-3 15 16,1 1-3-16,10 1 9 15,3-2-4-15,10-7 2 0,6-3-2 0,4 3 3 16,4-3 7-16,3 3-8 0,16-10 2 15,-13 10 2-15,13-8-3 0,1 1 13 0,-2 3-8 16,-8 4 11-16,-4 3-2 0,-3-2 1 16,-4 6-6-16,0 1-7 0,-12 5 13 15,-8 2-7-15,-3 3 6 0,6 2-2 0,-6-1 4 16,0 6 6-16,7 3 1 0,-4 1 11 16,0 10 13-16,-3-3 15 0,14 14 13 0,-4 8 2 15,-4 2 9-15,-6 5 9 0,4 2 2 16,-1 22 1-16,-13-11 2 0,10 13 1 0,-14 9-4 15,5 0 8-15,-8 9-4 16,-3-8 1-16,0 5 1 0,-3-5-1 16,-7-8-2-16,0-3-5 0,-4-5-11 0,1 1 1 15,-3-1 7-15,-4-5-11 0,-4-5 6 16,-10-2-1-16,2-7-1 0,-8 1 4 0,-11-3 12 16,-8-7-16-16,-22 1 0 0,15-8-10 15,-24 3-1-15,13-14-6 0,1-2-7 0,-5-1-1 16,5-6-7-16,-4-4-3 0,13-1-6 15,7 0-2-15,4 0-11 0,-2 0-28 16,12 0-32-16,-1 0-46 0,11 0-39 0,-8 0-36 16,11 7-46-16,0-6-70 15,6 2-127-15,4 1-57 0,-1 0 45 0,11-2-150 16,3-2-72-16</inkml:trace>
  <inkml:trace contextRef="#ctx0" brushRef="#br0" timeOffset="-37157.59">18462 14140 1724 0,'-3'-18'71'0,"0"5"26"0,-4 1 12 0,1 5 2 0,6 7-17 0,-17-3-2 16,17 3-5-16,-33 18-14 0,9 4-1 0,-9 9-9 15,-4 6 0-15,4 1 2 0,-7 3 1 16,-4 15-9-16,11-12-7 0,3 2-5 15,3 0-4-15,2 0-4 0,4 0-4 16,1-9-1-16,0-5-8 0,10-7-1 16,0-5-25-16,7-2-36 0,-4-9-30 0,4 1-45 15,3-3-71-15,0-7-74 0,0 0-195 16,0 0 30-16,23-25-118 0,-13 11-44 0</inkml:trace>
  <inkml:trace contextRef="#ctx0" brushRef="#br0" timeOffset="-36541.45">20256 14112 1737 0,'-10'-7'148'0,"10"7"-1"0,0 0-8 0,-7-8-16 0,7 8-13 0,0 0-16 0,30-25-11 0,4 12-4 16,16-6-5-16,-1-1-10 0,11-3-9 0,0 0-6 16,0 4-1-16,1-2-4 0,-11 3-10 15,-7 7 2-15,-10 1-10 0,-3-1 6 16,-6 4-5-16,-7 0-5 0,-1 2 2 0,-2-1-12 15,-1 2-2-15,-4 1-15 0,5-2-24 16,-4 3-35-16,0-2-33 0,-10 4-42 16,14-4-60-16,-14 4-58 0,0 0-160 0,6-4 16 15,-6 4-147-15,0 0-49 0</inkml:trace>
  <inkml:trace contextRef="#ctx0" brushRef="#br0" timeOffset="-35457.31">19189 15149 1699 0,'-13'3'105'0,"0"0"21"0,13-3 16 0,-13 4-5 0,13-4 5 0,0 0-19 0,0 0 7 15,0 0-14-15,0 0-15 0,0 0-1 0,0 0-9 0,36-29-10 16,-6 14-10-16,21-16 2 16,1 5-1-16,15-12-12 0,3 1-1 0,0 1-4 15,0-2-12-15,-17 9-32 0,1 4-57 16,-8 3-83-16,-5 5-108 0,-19 6-90 15,2 5-158-15,-14 6 36 0,-3 3-185 0,-7-3-132 16</inkml:trace>
  <inkml:trace contextRef="#ctx0" brushRef="#br0" timeOffset="-35291.65">19486 15302 1880 0,'-6'10'32'0,"2"-2"25"0,-3-1 7 16,7-7 3-16,0 0 5 0,0 0 1 0,0 0 4 15,0 0-13-15,60-11 0 0,-23 3-8 16,20-10-4-16,3-2-8 0,3-2-8 0,-3-2-39 16,3-1-59-16,-3 0-72 0,-9 0-76 15,-5 0-155-15,-10 9-269 0,-6-1-132 16</inkml:trace>
  <inkml:trace contextRef="#ctx0" brushRef="#br0" timeOffset="-34941.43">20630 14508 2026 0,'-7'-11'215'0,"-7"4"18"0,11 0-3 16,3 7-27-16,0 0-15 0,-10-9-24 15,10 9-21-15,0 0-19 0,0 0-12 16,0 0-16-16,0 0-7 0,13 31 0 0,1-12-3 16,-4 4-8-16,13 17 4 0,0 0 12 15,-9 3 5-15,2-1 5 0,1 1-4 0,-4-8-12 16,7 8-4-16,1-6-10 16,-5-5-7-16,1-7 1 0,-1 0-8 0,1 0-4 15,-1-7-4-15,8-1-31 0,-4-2-45 16,0-2-43-16,0-4-49 0,0 0-52 0,-4-2-59 15,-2-6-83-15,-4-1-100 0,-10 0-154 16,0 0 20-16,14-8 59 0,-18-3-267 0,-3-2-242 16</inkml:trace>
  <inkml:trace contextRef="#ctx0" brushRef="#br0" timeOffset="-34540.89">20633 14877 2196 0,'-17'7'5'0,"-3"-4"26"16,10 0 10-16,10-3 10 0,0 0 3 15,-20 0-8-15,20 0 1 0,0 0-6 0,0 0 1 16,0 0-6-16,24-32-2 0,-8 14-5 16,1-6-7-16,3 3 1 0,0-8 1 15,10-3-7-15,-7 6-1 0,8-10 3 0,-6 4-5 16,5 7 5-16,-6 5-3 0,-1 2-11 16,1 6-1-16,0-1 2 0,-5 8 2 0,1 3 10 15,7 4-4-15,0 6-1 0,6 2-2 16,0 5-5-16,10 10 4 0,-9 3 4 15,5 4 0-15,2-2-7 0,-22-3 2 0,5-4 3 16,-10-2 6-16,2 0-1 16,-2-3 11-16,-1-3 3 0,-4-1 33 0,-1-3 15 15,-5-1 24-15,-3-3 3 0,0-7 6 16,0 0-2-16,-14 10-6 0,14-10-11 0,0 0 1 16,-27-23-17-16,18 7-4 0,-1-5-1 15,-4-7-18-15,5-1-7 0,-4-18 5 16,2-3-12-16,4 0-3 0,4 7-1 0,3 2-18 15,3 1-34-15,-3 5-57 16,7-2-25-16,-1 8-39 0,2 8-53 0,2 4-48 0,2 2-73 16,-1 9-125-16,2 2-65 15,-7 4 42-15,-6 0-215 0,27 10-168 0</inkml:trace>
  <inkml:trace contextRef="#ctx0" brushRef="#br0" timeOffset="-33874.22">21556 14784 1919 0,'3'15'-26'15,"4"-5"45"-15,-4 1 23 0,-3-11 28 0,3 7 13 16,-3-7-3-16,0 0-3 0,0 0-11 16,27-28-2-16,-24 9 5 0,8-3-13 15,-5-9 3-15,4-5-18 0,-10 3 9 0,3-3 6 16,-3-3-12-16,-3 1 16 0,0 2-3 16,0 10 6-16,-1-2 6 0,4 7-5 15,-3 2-11-15,3-1-5 0,-3 2-5 16,0 7-5-16,3 3-2 0,0 8-13 0,0 0-2 15,0 0-8-15,0 0 5 0,0 0 0 16,3 33-5-16,0-9 8 0,0 2-13 16,1 10 14-16,5 14-8 0,-1-11 7 0,5 7-6 15,-4-11 0-15,2-8 1 0,-1-4 7 16,-1 0-5-16,2-9 4 0,-1-3 3 0,-1-7-7 16,-9-4 1-16,27-8 14 0,-10-3-11 15,-4-7-11-15,1-4 7 0,-1-3-7 16,0-7 1-16,-6-2-6 0,3 1 9 0,-3 1-4 15,-1 6-12-15,-2 1 8 16,-1 4-2-16,1 4 2 0,-1-1-6 0,-3 6-7 16,3 2-10-16,0 0 4 0,-3 10 13 15,10-5-11-15,-10 5-2 0,0 0 9 0,20 22-1 16,-6-4-6-16,2 4 4 0,2 3 3 16,-6 3 3-16,9-3 8 0,-8 3-8 0,7-3-1 15,-4 0-4-15,1-9 7 0,-1 1 2 16,-2-6 17-16,2-8-7 0,-2-6-11 15,10-4 18-15,-1-11-6 0,0-4-9 16,-3-3-1-16,0-21-5 0,-10 9 9 16,-3 2 5-16,-1-3-4 0,-6 4-7 0,0 3-6 0,0-6 3 15,0 10-2-15,-3 2 1 0,0 2 8 16,0 6-6-16,-1 2-2 0,1 5-4 16,3 10-5-16,-7-3-1 0,7 3 8 15,0 0-3-15,-20 32-7 0,17-8 4 16,0 8 6-16,-1 2 3 0,4-3-6 0,0 4 6 15,7-3-1-15,3-2 8 0,0-8 7 16,3-5 1-16,4-3-8 0,3-7 9 0,-4-10 2 16,11-1-11-16,3-11-5 0,-3-3-24 15,6-13-39-15,-3 6-29 0,-10 4-38 0,4 3-28 16,-5 0-31-16,-2 0-59 0,-1 1-54 16,-2 8-114-16,3-4-29 0,-4 6-184 15,0-1-124-15</inkml:trace>
  <inkml:trace contextRef="#ctx0" brushRef="#br0" timeOffset="-33074.56">22166 15216 2050 0,'-3'-8'204'0,"0"2"0"0,3 6-9 0,0 0-21 0,0 0-17 0,0 0-6 15,0 0 4-15,0 0-7 0,3 38-14 0,7-18 7 0,0 3-4 16,3 2 0-16,0 4-1 16,8 8-3-16,-2-3-9 0,5 3-11 0,-7-8-4 15,-4-4-10-15,1-4-3 0,-2-1-18 16,1 2-8-16,1 1 2 0,-4-6-11 16,-4 1-4-16,8-1-3 0,-7-2-11 0,2-1 3 15,-1 1-4-15,-2-1-12 0,4-4-32 16,-7 0-47-16,5-2-50 0,-8-8-44 0,9 8-46 15,-5-2-52-15,-4-6-96 0,0 0-148 16,0 0-107-16,0 0 57 0,9-22-376 16,-9 9-392-16</inkml:trace>
  <inkml:trace contextRef="#ctx0" brushRef="#br0" timeOffset="-27140.33">1233 4804 2646 0,'-13'3'2'0,"13"-3"14"0,0 0 13 0,-27 0-1 0,27 0 3 0,0 0-3 16,-11-7-5-16,11 7-4 0,0 0-3 15,27-25 12-15,-6 15-7 0,2-2 8 0,10-5-4 16,1 6-8-16,-1-7 3 0,17-3-5 15,-4 5-1-15,5-4 3 0,-2 2-8 16,-8 3 9-16,-8 5-2 0,-6 0-4 16,3 3 1-16,-4-1-5 0,-6 1-3 15,4 2-28-15,-8-4-28 0,-2 5-42 0,-1 0-17 16,-3-2-33-16,-3 4-47 0,-4-3-42 16,-3 5-60-16,0 0-379 0,-10-20-165 15</inkml:trace>
  <inkml:trace contextRef="#ctx0" brushRef="#br0" timeOffset="-26891.15">1636 4325 1906 0,'-10'-8'-32'0,"4"2"27"0,6 6 15 16,-11-8 5-16,11 8-3 0,0 0 1 15,-6-8-7-15,6 8 4 0,0 0 0 0,0 0-3 16,0 0 11-16,47 0-3 16,-25 1 4-16,12 6-2 0,3 0 4 0,0 3 12 15,12 6 3-15,-5 5-3 0,-8 0 14 16,-9-4 7-16,-3 5-2 0,-8 1 5 15,1 4 8-15,-14-2-3 0,4 3-6 0,-7-1-3 16,-7 8-11-16,1 0-3 0,-8-7-6 16,8-3-1-16,-4 0 0 0,-1-3-10 0,2-4-29 15,-1 0-39-15,2-4-51 0,2 1-59 16,-1-2-68-16,1-1-121 16,3 1-307-16,0-4-147 0</inkml:trace>
  <inkml:trace contextRef="#ctx0" brushRef="#br0" timeOffset="-25522.81">5279 4657 1895 0,'-16'3'19'0,"16"-3"13"0,0 0 5 0,0 0-3 15,0 0-2-15,0 0-1 0,0 0 5 16,0 0 15-16,0 0 9 0,0 0 3 0,0 0 14 16,0 0-5-16,57-20-6 0,-35 12 5 15,5-2-4-15,6-1-5 0,2 3-3 16,-2-5-11-16,3 2-4 0,-6-1-2 0,4-1 0 15,-1 4-9-15,-3-4 0 0,0 1-5 16,-3 2-5-16,0 0 2 0,-5 0-7 0,-2 2-7 16,-2 1-24-16,-6 2-42 0,1 0-45 15,-5 1-59-15,-8 4-57 0,0 0-70 16,0 0-151-16,0 0-191 0,0 0-125 16</inkml:trace>
  <inkml:trace contextRef="#ctx0" brushRef="#br0" timeOffset="-25290.56">5500 4740 1886 0,'-11'7'62'0,"5"-1"10"0,6-6 8 16,-13 7 3-16,13-7-8 0,0 0-1 15,-8 5-2-15,8-5-16 0,0 0 2 0,0 0-5 16,0 0 2-16,0 0 0 0,51-15-3 16,-31 7-9-16,0 1-4 0,6-3-3 15,-2 0 2-15,3-1-1 0,-1 2-5 16,1 0-10-16,-1-2 5 0,-2 1-1 15,2 2-8-15,-5 1-1 0,-2 2-20 0,-2-4-21 16,-4 8-19-16,1-5-30 0,-14 6-20 16,23-4-15-16,-13 1-28 0,-10 3-44 0,10-2-33 15,-10 2-87-15,0 0-345 0,14-3-141 16</inkml:trace>
  <inkml:trace contextRef="#ctx0" brushRef="#br0" timeOffset="-20072.42">6673 4929 1823 0,'0'-9'-51'0,"0"-1"38"0,0 3 1 0,3-4 1 0,1 1 10 0,-1 0-9 0,0-1 8 16,3 4 2-16,5 0-3 0,2 2 7 0,1-1 4 16,2 5 11-16,4-2-3 0,3 6 5 15,1-2 11-15,6 8 3 0,-4-1 3 16,1 0 7-16,0 10 3 0,0 0 2 0,-8 5 3 16,5-1-4-16,-7 3 6 0,-4 0 1 15,-4 0 0-15,-5 0-2 0,0 3 6 0,-4-3 4 16,-4 0-1-16,-3-3 4 15,-2 1 6-15,-4-2 8 0,-4 0-2 0,-1-8-3 16,-1 2-5-16,-1-8-4 0,-7-2-2 16,3-2-4-16,2-3 15 0,1-3-12 15,-5-2-15-15,-1-2 6 0,7-6-7 0,-3 1-11 16,3-1-2-16,3-2 2 0,0-2-2 16,-2-6-10-16,2 1 4 0,7-1-8 0,-1 1-23 15,11-3-25-15,-3 0-31 0,3 4-24 16,7-1-38-16,0 1-33 0,0 7-34 15,2-4-40-15,2 6-29 0,-1 2-83 0,-1 0-87 16,8-1-193-16,-4 10-118 0</inkml:trace>
  <inkml:trace contextRef="#ctx0" brushRef="#br0" timeOffset="-19554.31">7579 4953 1877 0,'-13'7'83'0,"13"-7"16"0,-7 5 3 0,7-5 2 0,0 0-8 0,0 0 5 0,-13 5-15 16,13-5-8-16,0 0-7 16,0 0-7-16,0 0-3 0,0 0-5 0,0 0-5 15,0 0-8-15,0 0 0 0,0 0-7 16,0 0 10-16,54-10-17 0,-31 3 6 0,3-6-7 16,4 1 6-16,-3-1-2 0,3 1-6 15,-6-1-3-15,-4 1 1 16,2 1 3-16,-4 4-9 0,-2 0 0 0,-2-1 2 0,-1 3-1 15,-3 0-6-15,-10 5-35 0,13-10-50 16,-6 7-48-16,-7 3-64 0,0 0-70 0,0 0-142 16,0 0-50-16,0 0-217 0,0 0-159 15</inkml:trace>
  <inkml:trace contextRef="#ctx0" brushRef="#br0" timeOffset="-19157.25">7997 4695 1927 0,'9'-10'-13'15,"1"-5"1"-15,4 5 3 0,-1 0 1 0,1 0 0 16,2-1 0-16,1 4 1 0,-1 0 2 16,1-4 8-16,-1 4 3 0,1 5 5 15,-1-3 4-15,-2 5 4 0,-14 0 6 16,30 7 1-16,-17 0 7 0,4 6 3 15,-10-1 9-15,3 12 2 0,-3 1 8 0,-1 1 4 16,-2 6 5-16,-1 10 7 0,-3-5-4 16,-3 2 3-16,-1-1-4 0,1-1-9 0,3-1-5 15,-3-4-1-15,3-4 1 0,-4-3-1 16,4-5 0-16,0-4 5 0,0-2-3 16,0 1 13-16,0-5-7 0,0 0 15 0,0 2-5 15,0-12 4-15,4 14-9 0,-4-14 2 16,3 11 2-16,-3-11-8 0,0 0-8 0,26-2-7 15,-26 2-3-15,27-10-9 0,-10 0 1 16,-1 2 1-16,4 1-12 0,-2-6-29 16,1 1-45-16,4 2-54 0,-5-4-53 15,-2 6-72-15,-2-3-87 0,5-2-173 16,1 1 34-16,-7 2 41 0,1 0-141 0,5-2-57 16</inkml:trace>
  <inkml:trace contextRef="#ctx0" brushRef="#br0" timeOffset="-18890.03">8946 4745 1697 0,'0'0'90'0,"0"0"7"0,7 8 5 0,-7-8 0 16,0 0-1-16,0 0 1 0,0 0 1 15,0 0-9-15,33-13-1 0,-20 5-3 0,4 1-12 16,0-3-7-16,3-2-5 0,0 1-11 16,0-2 3-16,0-1-2 0,0 2-14 0,0-1-11 15,3 2-14-15,-7 2-43 0,1 0-53 16,1 2-62-16,-6 0-63 0,-2 2-77 16,1-1-114-16,-11 6-21 0,9 0-130 15,-9 0-47-15</inkml:trace>
  <inkml:trace contextRef="#ctx0" brushRef="#br0" timeOffset="-18690.8">9113 4942 1641 0,'-10'8'70'15,"6"-1"16"-15,4-7 16 0,0 0 7 16,-3 10-5-16,3-10 0 0,0 0-9 0,0 0-1 16,0 0-15-16,0 0-6 0,0 0-4 15,30-22-14-15,-16 9-3 0,5 1-4 0,5-8-7 16,6 2-6-16,9-7-14 0,-4 3-32 15,1-3-54-15,-3 1-52 0,-9 8-75 16,2-1-100-16,-6-1-127 0,7 0-187 16,-11 4-106-16</inkml:trace>
  <inkml:trace contextRef="#ctx0" brushRef="#br0" timeOffset="-18457.4">9720 4661 1870 0,'0'14'111'0,"0"-14"7"16,0 0-3-16,0 0-19 0,10 4-2 15,-10-4-2-15,0 0-21 0,0 0-1 0,0 0-15 16,42-18 3-16,-24 11-12 16,-5 0 3-16,0 0-8 0,7-4-8 0,-3 4 1 15,-4 0-4-15,4-4-13 0,-1 2-36 16,1-1-60-16,-4 3-79 0,1-4-113 0,-1 1-178 15,-2 0 28-15,-2-2-125 0,-2 2-47 16</inkml:trace>
  <inkml:trace contextRef="#ctx0" brushRef="#br0" timeOffset="-18023.79">10087 4357 1644 0,'6'-12'59'0,"1"2"6"0,-1 0-6 15,4-4-4-15,4 3-10 0,2-4-2 16,1 0-7-16,3 2-1 0,3 1-4 0,-3-1-4 16,4 2-2-16,-5 5-1 0,1 1 2 15,-2-1 0-15,-2 6-4 0,-16 0 5 16,33 7-2-16,-16 2 6 0,-4 3-2 0,-2 6-4 16,-2 2-1-16,1 2 4 0,-4 3-2 15,-6 4 2-15,5 4-1 0,-5-2 3 0,0-1 15 16,-5 5-10-16,2-3 11 15,0 1 2-15,0-6 0 0,-1 1 6 0,1-8-9 16,3 1-7-16,-3-3 7 0,3 3-4 16,-3-6 6-16,3-5-4 0,0 1-2 15,0 0-5-15,0-11 7 0,6 14 8 0,-6-14 1 16,10 11-2-16,1-8 13 0,-11-3-13 16,22-3-1-16,-22 3 1 0,38-12-11 0,-22 5 0 15,7-4-5-15,1-2-4 0,-1 4 3 16,-3-1-5-16,0-3 0 0,3 2-8 15,-13 4 4-15,7 0-11 0,-7 2-4 0,3-2-6 16,-13 7-31-16,17-6-24 0,-17 6-31 16,13-1-33-16,-13 1-38 0,0 0-56 15,13 7-69-15,-13-7-119 0,0 0-66 16,3 5 54-16,-3-5-151 0,0 0-62 0</inkml:trace>
  <inkml:trace contextRef="#ctx0" brushRef="#br0" timeOffset="-16123.06">6710 6197 1717 0,'-10'-5'80'0,"10"5"16"0,-20-6-3 0,20 6-12 0,0 0-5 15,-14-4-9-15,14 4-12 0,0 0-12 0,0 0-3 16,0 0-2-16,0 0-5 16,0 0 3-16,4 28-6 0,2-16-5 0,1 6-2 0,6 2 1 15,1-1-2-15,-5 2 1 16,8 4-6-16,-7-3 0 0,7 3 0 0,-1-3 1 16,1-1-3-16,3-4 1 0,-3 1 1 15,-1-3 5-15,1-8 2 0,-1 0 2 16,-2-4-3-16,7-6-3 0,-2-1-2 0,-5-2-3 15,2-2 4-15,4 0-6 0,1-3 1 16,-12-3-1-16,7-3-3 0,2 0 4 0,-6 2-9 16,-1 1 4-16,-1-1 2 0,-7 0 9 15,4-1 2-15,0 1 9 0,-4 1 3 16,0-4 8-16,-3 6 3 0,0-1 8 0,4 2-3 16,-4 3-5-16,0 8 4 15,0-18-9-15,0 18-3 0,3-10-2 0,-3 10-5 16,0 0-7-16,0 0-1 0,0 0-5 15,0 0-8-15,0 0 2 0,30 22 2 0,-17-8-5 16,-3 7 7-16,7 4-8 0,6 12-2 16,1 1 3-16,-5 8 10 0,1-2-9 15,1-1-1-15,-8-1 12 0,4-7-4 0,-4-2-2 16,-4-1 3-16,-1-7-14 0,-5 0 5 16,4 0-2-16,-7-4 25 0,0-2 15 0,0-1 9 15,-10 2 11-15,2-5-13 0,-1 0 6 16,-7-2 2-16,-2-1-2 0,1-2-2 15,1-3 5-15,2 1-2 0,-5-4-4 0,2-4-4 16,17 0-2-16,-30-2-12 0,10 0-3 16,3-6-7-16,1-2-8 0,2-1-15 0,8 0-27 15,-1-4-24-15,7-3-35 16,4-2-37-16,2-2-48 0,4 0-40 0,4-9-50 16,5-9-62-16,5 2-86 0,6-2-97 15,-4 1 33-15,1 2-237 0,3 1-198 16</inkml:trace>
  <inkml:trace contextRef="#ctx0" brushRef="#br0" timeOffset="-15923.19">7583 6257 2124 0,'0'0'85'0,"0"0"21"16,0 0 14-16,0 0 4 0,23-3-9 0,-23 3-7 0,7-7-1 15,3 0-14-15,3-1-12 0,0-5-11 0,1 4-4 16,2-4-9-16,4-2 3 0,1 2-8 15,-2-2-12-15,2 1 3 0,-1 2-23 0,-1-1-49 16,-2 5-56-16,-1 1-53 0,-2-1-40 16,-1 2-56-16,-2 2-53 0,-1 1-79 0,-10 3-48 15,0 0-178-15,16 11-92 0</inkml:trace>
  <inkml:trace contextRef="#ctx0" brushRef="#br0" timeOffset="-15755.44">7780 6385 1741 0,'-8'12'20'0,"5"-2"14"0,0-2 21 15,3-8 4-15,0 0 6 0,0 0 3 16,0 0 5-16,24 2-5 0,-24-2-8 16,26-14-7-16,-2 3-4 0,-5-2-5 0,2 1 0 15,-1-1-6-15,-1-1-7 0,2 3-3 16,-5 1-1-16,1 1-36 0,-7 2-39 0,4-4-53 16,-2 4-69-16,-5 0-77 0,4-4-427 15,-5 4-170-15</inkml:trace>
  <inkml:trace contextRef="#ctx0" brushRef="#br0" timeOffset="-14590.42">8533 6192 2045 0,'-3'5'91'0,"3"-5"21"0,-10 10-4 0,10-10-1 0,-8 8-1 0,8-8-1 0,0 0-6 0,0 0 4 16,0 0-7-16,0 10 3 0,0-10 0 0,0 0-6 16,0 0-9-16,0 0-7 0,0 0-1 15,0 0-15-15,0 0-5 0,38-18-8 16,-25 11 8-16,4-3-12 0,-4-2-3 0,7-1 0 16,-4 1-17-16,1-1-19 0,0 1-68 15,0-1-62-15,-8 1-79 0,1-5-94 0,4 6-168 16,-8-3-18-16,4 0 58 0,-3 2-190 15,0 2-114-15</inkml:trace>
  <inkml:trace contextRef="#ctx0" brushRef="#br0" timeOffset="-14223.52">8917 5757 1882 0,'6'-12'79'0,"4"-1"-8"16,-1 1-2-16,2 2-10 0,2-3-1 15,4 1-10-15,-4 2-2 0,7 2-3 0,-3 1-5 16,3 1-3-16,-4 5-3 0,-16 1-2 16,30 7-3-16,-13 0-1 0,3 8 1 0,-3 0-2 15,-3 10 11-15,-2-2 6 0,-5 2 6 16,-1 8 2-16,-1-1 3 0,1 3-5 16,-6-5-2-16,0-1 2 0,-3-1-6 0,3-3-1 15,0-3-9-15,0-1-5 16,0-6 16-16,0-2-4 0,0-1 19 0,3-2 20 15,-3-10-8-15,3 15 1 0,-3-15 1 16,10 4-13-16,-10-4 0 0,0 0-11 0,0 0 0 16,36-16-5-16,-22 5-4 0,-1 4-5 15,4-9 0-15,-1 1-7 0,5 1-2 16,-1 2-17-16,-4-1-19 0,-2 1-33 0,-1 1-33 16,-3 4-30-16,0 0-43 0,0 1-37 15,0-1-38-15,-6 3-44 0,-4 4-85 0,10-1-94 16,-10 1 37-16,0 0-161 0,0 0-72 15</inkml:trace>
  <inkml:trace contextRef="#ctx0" brushRef="#br0" timeOffset="-8873.43">1200 8575 1725 0,'-7'5'53'0,"7"-5"-8"0,0 0 4 0,0 0-1 0,0 0 0 0,0 0-12 0,0 0 0 0,0 0-2 0,27 5-4 16,-27-5 3-16,33 0-4 0,-17 0-3 15,5 2 0-15,-1-2 2 0,-20 0-4 0,33 0-4 16,-13 0 3-16,0 0-1 0,-20 0-1 16,33 0-6-16,-16-2 5 0,-17 2 0 15,29-3-8-15,-12 3 1 0,-17 0 3 0,24-7-10 16,-11 7 4-16,-13 0-15 16,23-3-30-16,-23 3-29 0,18-3-27 0,-18 3-42 15,0 0-39-15,13-1-498 0,-13 1-164 16</inkml:trace>
  <inkml:trace contextRef="#ctx0" brushRef="#br0" timeOffset="-8557.28">1389 8350 1914 0,'-3'-7'-24'0,"3"7"16"16,-10-11 14-16,10 11 2 0,0 0-4 0,0 0-3 15,-7-10 3-15,7 10 0 0,0 0 3 16,0 0-1-16,0 0 18 15,0 0 3-15,50 4 2 0,-29 5 1 0,1-1 5 0,5 0 0 16,-3 6 3-16,2 3 4 16,1 1-5-16,-3 0 1 0,2 7 3 0,-6-6 3 15,0 6-9-15,0 6 5 0,-6-5-1 16,-1 2-2-16,0 0 3 0,-6-3-11 16,-4 0 5-16,0-6-2 0,-3-1-4 0,-3 2-3 15,3-2 3-15,-3 0-5 0,0-4-4 16,-4-2 0-16,0 1 2 0,4 2-12 15,-7-2-11-15,7-4-18 0,-7 7-21 0,2-7-28 16,5 4-21-16,0-5-45 0,-3 2-39 16,2-5-67-16,4-5-136 0,0 7-185 15,0-7-63-15</inkml:trace>
  <inkml:trace contextRef="#ctx0" brushRef="#br0" timeOffset="-3005.54">2176 15740 1650 0,'0'0'20'0,"-7"9"15"0,7-9 13 0,-6 7 8 0,6-7 5 0,0 0 6 16,-7 9 4-16,7-9-4 0,0 0-8 16,-6 9-8-16,6-9-2 0,0 0-5 0,0 0 4 15,0 0-5-15,-4 11 0 0,4-11-5 16,0 0 4-16,0 0-5 0,0 0 3 16,0 0 3-16,0 0-4 0,37-20 6 0,-24 7-2 15,1 2-8-15,5-3-9 0,-2 3-4 16,-1-3 3-16,1 3 1 0,1 0-2 15,-6-3-3-15,1 4 0 0,1 2 0 0,-1-3-9 16,-2 4 4-16,-5 1 1 16,4-2-7-16,-4 2-8 0,-6 6-2 0,18-12-13 15,-12 5-27-15,-6 7-28 0,10-9-24 16,-10 9-29-16,10-8-50 0,-10 8-25 16,4-8-49-16,-4 8-121 0,0 0-214 0,0 0-81 15</inkml:trace>
  <inkml:trace contextRef="#ctx0" brushRef="#br0" timeOffset="-2522.64">2513 15374 1662 0,'0'0'-34'0,"0"-9"9"0,0 9 1 0,7-16 10 16,-4 7 10-16,3-1 12 0,1 0 9 16,0 0 0-16,0-1 7 0,-1 2-1 15,4-1-3-15,1 3 1 0,-5-1-1 0,4 3 3 16,-10 5 2-16,14-8 0 0,-14 8-7 16,16-3-5-16,-16 3 5 0,0 0 7 15,23 11 4-15,-10-5 1 0,-5 5 4 0,-5-1 4 16,6 2-1-16,-2 5-5 0,-1 4 7 15,-1 0-7-15,-5 4 2 0,6 7-1 0,-3-6-3 16,-3 10 6-16,0 2-6 16,0-4 2-16,4-3-7 0,-1-1 1 15,0-5-12-15,-3-5 7 0,0-1-7 0,3-2 4 16,-3-3 4-16,3-3-7 0,2 3 4 16,-5-14 1-16,0 15-1 0,3-5-5 0,-3-10 2 15,3 11 0-15,-3-11 0 0,13 7-1 16,-13-7 2-16,17 0 0 0,-17 0 0 15,23-8-8-15,-9 3-3 0,-5-3 5 0,5 1 0 16,2-8-3-16,1 1-3 0,-7 4 5 16,7 3-16-16,-4-2-28 0,4 0-38 15,-4 2-43-15,0-1-52 0,-2 4-41 16,-2-2-80-16,-9 6-336 0,18-8-123 16</inkml:trace>
  <inkml:trace contextRef="#ctx0" brushRef="#br0" timeOffset="-2038.98">3326 15427 1809 0,'-13'6'-9'0,"13"-6"24"0,-14 4 22 15,14-4-1-15,-13 4 15 0,13-4-3 0,0 0 5 16,-17 7 4-16,17-7-4 0,0 0-3 0,0 0 1 16,-13 1-8-16,13-1 3 0,0 0-1 15,0 0-3-15,0 0 3 0,0 0-2 16,0 0-8-16,20-25 0 0,-6 16-4 16,2-1-8-16,-2-4 0 0,2 3-5 0,4-4 6 15,-7 5-9-15,1 0-1 0,2 2 0 16,-5 1-2-16,-5 0-5 0,4-1 5 15,-10 8-7-15,14-7-8 0,-14 7-2 0,9-10-25 16,-9 10-27-16,10-7-31 0,-10 7-39 16,11-8-46-16,-11 8-68 0,3-10-134 15,-3 10-198-15,10-11-74 0</inkml:trace>
  <inkml:trace contextRef="#ctx0" brushRef="#br0" timeOffset="-1589.41">3650 15047 1662 0,'0'-14'-18'0,"0"14"3"16,3-13-4-16,0 2 8 0,4 1 6 15,3 1 6-15,0-4-5 0,0 1 4 16,0 2 0-16,3 0 10 0,-3-1-8 15,0 7 6-15,1-4-4 0,-11 8 3 0,22-6 2 16,-22 6 9-16,0 0 6 0,33 14-1 16,-22-4 7-16,-1 2 14 0,-1 6-4 15,-4 2 3-15,4 2 5 0,-6 3 2 0,-3 0-1 16,-3 3-3-16,3-2 5 0,-3 7-2 16,3-5-4-16,-3-3 2 0,3 3-4 0,0-9 0 15,-3 2-8-15,3-4 2 0,0-5 1 16,0 1 3-16,0-2-3 0,0 1 3 15,0-12-1-15,0 13-6 0,0-13 4 0,6 10-8 16,-6-10 4-16,0 0-4 16,27-3-3-16,-27 3 5 0,27-14-8 0,-11 8-6 15,4-6 5-15,-1 1-5 0,2-2 10 16,-1 1-13-16,-7 5 1 0,7-3 0 16,-7 2-5-16,1-2-1 0,-4 6-12 0,0-3-4 15,-10 7-1-15,17-7-17 0,-17 7-16 16,19 0-27-16,-19 0-41 0,0 0-61 15,0 0-65-15,24 6-153 0,-24-6-278 16,17-6-160-16</inkml:trace>
  <inkml:trace contextRef="#ctx0" brushRef="#br0" timeOffset="-1005.75">4536 14947 1961 0,'-13'8'35'0,"13"-8"23"0,0 0 6 0,-14 3 6 0,14-3-7 0,0 0 8 16,0 0-8-16,0 0-8 0,0 0 1 0,0 0-6 15,0 0-10-15,0 0-1 0,0 0-5 16,-6-21-4-16,6 21-9 0,26-28 8 15,-2 10-5-15,-5-3-2 0,2-2 1 16,15-9-4-16,2 0-2 0,-9 4-2 0,-6 0 1 16,-2 9-10-16,-1 1 10 0,-7 2-7 15,4 1-2-15,-7 3-2 0,-1 2-2 0,-2 3-11 16,3-1-46-16,-3 1-47 16,-7 7-39-16,10-13-57 0,-10 13-66 0,3-7-124 15,-3 7-216-15,0 0-101 0</inkml:trace>
  <inkml:trace contextRef="#ctx0" brushRef="#br0" timeOffset="-705.5">4640 14615 1759 0,'-24'-7'28'0,"10"4"13"16,14 3 18-16,-13-8 14 0,13 8 7 0,-12-6-4 0,12 6-5 15,0 0-14-15,-14-4-3 16,14 4-10-16,0 0-4 0,0 0 1 0,0 0 12 15,0 21 8-15,6-2 9 0,11 6-6 16,-4 6 9-16,11 8 2 0,6 5 2 16,-10 2-5-16,7 1-1 0,-5-1-7 0,5-4-5 15,3-2-5-15,-3-3-14 0,-3-6 5 16,-5-9-10-16,1 3 13 0,-3-7-2 16,-4-5-20-16,-6-1-2 0,0-2 6 0,3-3 2 15,-4-4-21-15,-6-3-36 0,0 0-57 16,0 0-71-16,10-20-91 0,-10 8-98 0,0-5-144 15,-3 0 45-15,3-2-165 0,3-2-104 16</inkml:trace>
  <inkml:trace contextRef="#ctx0" brushRef="#br0" timeOffset="-205.55">5423 14324 1911 0,'-7'-4'139'0,"7"4"6"0,-9-8-16 0,9 8-14 0,-11-7 1 0,11 7-21 0,0 0-18 15,0 0-14-15,0 0 8 0,0 0-11 0,0 0-13 16,0 0 2-16,17 28 3 0,-4-12 3 16,4 1 8-16,-1 7-3 0,5 1-3 15,-1 0 4-15,6 9 1 0,1 4 0 0,-4-10-4 16,1 9-10-16,-1-6 4 0,-7-6-7 16,1 0-5-16,0-3 6 0,-3-3-10 15,-2-2-3-15,6 0-30 0,-9-9-26 0,4 3-47 16,-5-4-29-16,-2-1-68 0,-6-6-101 15,0 0-113-15,10-16-119 0,-10 4 45 0,3-5-187 16,-3-4-139-16</inkml:trace>
  <inkml:trace contextRef="#ctx0" brushRef="#br0" timeOffset="61.49">5816 13999 1955 0,'-3'-15'98'0,"0"3"-6"16,3 6-3-16,0 6-7 0,0 0-2 15,0 0-17-15,0 0-1 0,0 0 11 0,0 0 1 16,27 36 10-16,-11-11 6 0,11 10-7 16,-1 2-10-16,-2 1 2 0,2-1-10 15,1 1-10-15,3-1 15 0,-7-3-11 16,-6-9 6-16,9 8-22 0,-6-2-1 16,-2-6 7-16,-2-6-14 0,-2-1 7 0,-2 3-7 15,1-6 0-15,-2-5 0 0,-1 1 1 16,-4-3-15-16,5 2-8 0,-5-4-43 0,-6-6-38 15,10 5-80-15,-10-5-75 0,0 0-106 16,0 0-181-16,0 0 52 0,0 0 46 16,0 0-131-16,0 0-45 0</inkml:trace>
  <inkml:trace contextRef="#ctx0" brushRef="#br0" timeOffset="645.51">3979 16706 1662 0,'0'0'92'0,"-16"4"4"0,16-4-1 0,0 0 0 0,0 0 5 0,-23 0-10 16,23 0-10-16,0 0-2 0,0 0 4 15,0 0-5-15,0 0-14 0,0 0-9 0,-10-12-9 16,10 12 9-16,16-24-14 0,-6 6 0 16,4-1 3-16,2-3-12 0,1-6-1 15,3 3 0-15,-4 0-9 0,1-2 4 0,3 2-1 16,0-4-8-16,-3 8 5 0,6-2-30 16,-3 3-41-16,-4 2-36 0,5 4-49 15,-4 3-43-15,-8 2-36 0,4 0-57 16,-5 5-130-16,-8 4-191 0,0 0-92 15</inkml:trace>
  <inkml:trace contextRef="#ctx0" brushRef="#br0" timeOffset="827.44">4136 16710 1685 0,'-3'10'-26'0,"3"-10"19"0,0 10 25 0,0-10 12 15,0 0 2-15,0 0 6 0,0 0 0 16,0 0-2-16,20-25 0 0,-10 12 0 15,4-2-4-15,2-7-10 0,4-3 2 16,-1 0-6-16,8-7 1 0,-3 7-5 16,-7 1 3-16,-1 6-27 0,1 2-66 0,-1-1-73 15,1-4-473-15,-7 9-119 0</inkml:trace>
  <inkml:trace contextRef="#ctx0" brushRef="#br0" timeOffset="2260.56">5359 16249 1938 0,'0'0'134'0,"0"0"17"16,-12 3-8-16,12-3 4 0,0 0-10 0,0 0-18 0,0 0 0 16,0 0 0-16,0 0-18 0,0 0-20 15,-14-21-1-15,14 21-2 0,26-26-14 16,-5 2-26-16,1-1-50 0,16-7-67 0,2-2-50 16,2-1-68-16,-1 0-77 0,5 0-155 15,-2-2-21-15,-4 1-189 0,3 4-137 16</inkml:trace>
  <inkml:trace contextRef="#ctx0" brushRef="#br0" timeOffset="2744.51">6356 15402 1922 0,'0'0'64'0,"0"0"23"0,0 0-8 15,0 0 2-15,0 0-6 0,0 0-11 0,0 0 2 16,0 0-11-16,0 0-7 0,0 0 0 15,0 0-7-15,-40 21-4 0,30-9-8 16,-4 1 3-16,-2 4-10 0,-7 5 2 0,-1-1-1 16,-9 8-4-16,6-4-4 0,5-5-3 15,1 0 6-15,-2 1-4 0,-1-3 2 16,5 1-10-16,2-5 3 0,4 2 3 16,-8-1 8-16,8-5-5 0,3-1 9 15,0-3 8-15,4 1 12 0,6-7 3 0,-17 12 7 16,13-9-6-16,4-3 27 0,-9 8-3 15,9-8-7-15,0 0 13 0,0 0 2 0,-34-11-17 16,24-1 1-16,0-5-16 0,0-12-1 16,4-2-9-16,-2-6 0 0,5-16-2 15,-3-2-9-15,-1 0 3 0,7 3-7 0,-3 9-6 16,0 8 13-16,3 7 15 0,-3 3 5 16,-2 6-2-16,5 1-6 0,0 2-11 15,-3 4 4-15,3 12-20 0,8-13 2 16,-8 13-5-16,0 0 5 0,0 0-3 15,43 28-5-15,-20-3-2 0,10 8-6 0,4 6 5 16,-4 7 6-16,-3-4 2 0,10 16 2 16,1-4-8-16,1 2 2 0,-8-13-2 0,-4-4 8 15,3-2-9-15,3-5-41 0,-9-7-50 16,-3-7-35-16,-1-2-51 0,-6-7-57 16,-4-6-86-16,0 0-163 0,1-3-39 0,-14 0 53 15,16-10-243-15,-9 0-199 0</inkml:trace>
  <inkml:trace contextRef="#ctx0" brushRef="#br0" timeOffset="2944.45">6616 15391 2158 0,'0'0'83'0,"-3"-17"7"0,3 9-5 0,0 8-11 0,3-21-11 0,4 6-2 15,-1 0-14-15,8-2-2 0,-1-1-4 16,4 0-6-16,-1 1 2 0,5 2 3 0,-5 0-21 15,4-1 7-15,-7 1-28 16,1 3-30-16,-1-1-46 0,-3 3-45 0,-6-2-70 16,9 2-93-16,-10-2-145 0,0 2-168 15,5 2-97-15</inkml:trace>
  <inkml:trace contextRef="#ctx0" brushRef="#br0" timeOffset="3145.22">6676 14987 1871 0,'0'0'135'16,"-17"-3"-2"-16,17 3-15 0,0 0-17 0,-16-1-5 16,16 1-20-16,0 0-5 0,0 0-6 15,-3 22-8-15,6-11 2 0,7 7-11 16,-1 6 0-16,12 1 0 0,-4 1-5 16,13 12-8-16,3-1 0 0,-7-1 9 0,12-1-43 15,1 1-47-15,-2-3-57 0,-7-9-65 16,-10-10-91-16,4-2-189 0,-11-6 20 15,7-3-127-15,-7-6-58 0</inkml:trace>
  <inkml:trace contextRef="#ctx0" brushRef="#br0" timeOffset="3361.46">7007 14745 1807 0,'-8'-12'185'15,"2"1"4"-15,-4 4-26 0,4 1-18 0,6 6-13 16,0 0-20-16,0 0-13 0,0 0 2 15,22 31-11-15,-11-12-9 0,8 6-8 16,11 15-13-16,0 6 9 0,0 0-20 16,7-3-10-16,-4-3-23 0,5-2-47 0,-2-3-36 15,0-8-38-15,-9-2-38 0,-3-12-55 16,-8-9-61-16,-2 2-115 0,-4-8-63 16,-10 2-174-16,23-18-110 0</inkml:trace>
  <inkml:trace contextRef="#ctx0" brushRef="#br0" timeOffset="3560.68">7369 14733 1818 0,'-9'-25'63'0,"-1"7"30"16,7 5 24-16,-5 1-6 16,5 5 3-16,0-2-10 0,3 9-6 0,0 0-13 15,-7-9-2-15,7 9-1 0,0 0-6 16,21 25-7-16,-12-10-2 0,12 10 8 0,4 10-21 16,-1 2 7-16,6 2 0 0,3 0-2 15,-3 1-10-15,4-2-1 0,-4 3-2 16,0-6-5-16,-4 1-13 0,-2-9-42 0,0-4-36 15,-8-2-52-15,-2 0-51 0,-5-9-90 16,-2 1-135-16,-1-3-83 0,-3-2 52 16,-3-1-167-16,0-7-76 0</inkml:trace>
  <inkml:trace contextRef="#ctx0" brushRef="#br0" timeOffset="3861.48">5936 17455 1849 0,'-10'12'190'0,"3"-5"31"16,1 0 1-16,6-7-18 0,-7 8-15 15,7-8-17-15,0 0-20 0,0 0-18 0,0 0-8 16,24-49-16-16,-5 24-11 0,11-13-16 0,4-9-37 16,6-9-67-16,-3 12-59 0,-1 4-55 15,1 2-60-15,-7 3-78 0,-7 10-138 16,-7 7-78-16,-5 6 56 0,-1 2-166 16,-4 6-98-16</inkml:trace>
  <inkml:trace contextRef="#ctx0" brushRef="#br0" timeOffset="3995.67">6250 17362 1775 0,'-4'18'36'0,"1"-8"0"16,0-1 5-16,0-3 8 15,3-6-2-15,0 0-5 0,0 0-7 0,0 0 4 0,0 0-13 16,0 0 0-16,39-24-3 16,-15-1-54-16,2-16-95 0,11-1-138 15,-4-4-333-15,7-7-96 0</inkml:trace>
  <inkml:trace contextRef="#ctx0" brushRef="#br0" timeOffset="4310.62">6849 16623 1825 0,'0'0'90'0,"0"0"8"15,0 0-12-15,0 0-8 0,-10-18-6 16,17 8-8-16,-4 0-11 0,5-5-7 15,4 0 0-15,1-3-4 0,4 1-3 0,-4 2-2 16,8 0-1-16,-1 2-3 0,-1 3 8 16,2 3 0-16,-1 3-2 0,-1 3-4 15,2 1 5-15,-4 5 2 0,2 2 4 0,11 7 4 16,0 7 31-16,-3 0-8 0,10 8-15 16,-7 0 7-16,3 7-3 0,-3-1-14 15,3 8-9-15,-3-7 5 0,-6 7 3 0,9-2-2 16,-6-1-12-16,0 0 10 0,-11-8-35 15,4-7-43-15,-3 0-50 0,-4-4-69 16,-3-9-62-16,0-5-136 0,-6-4-131 16,-4-3 49-16,0 0-201 0,0 0-132 0</inkml:trace>
  <inkml:trace contextRef="#ctx0" brushRef="#br0" timeOffset="4495.68">7336 17002 1968 0,'0'0'133'0,"-10"8"28"0,10-8 1 0,0 0-29 15,0 0-8-15,0 0-6 0,0 0-13 0,0 0-8 16,16-40-13-16,8 18 0 16,9-11-8-16,4-1-10 0,3 1-24 0,0-3-16 0,0 1-32 15,-3 0-34-15,-3 3-34 16,-4-1-46-16,-5 5-41 0,-8 6-48 0,1-3-41 16,-5 8-86-16,-7 2-100 0,0 0-166 15,-1 2-100-15</inkml:trace>
  <inkml:trace contextRef="#ctx0" brushRef="#br0" timeOffset="5511.39">1393 14005 1760 0,'-10'-10'20'0,"3"2"18"0,-3 1 10 0,10 7-3 0,-10-8-4 0,10 8-7 0,-6-7 4 0,6 7-4 15,0 0 5-15,0 0 11 0,0 0 0 16,0 0 4-16,0 0 4 0,0 0 4 16,66 15-8-16,-42-8 4 0,6 1-13 0,0-4 3 15,3 2 1-15,13-2 11 0,14-11 2 16,11-11-5-16,15-17-7 0,4-19 12 15,27-26-12-15,-4-13-9 0,3-17-1 0,-8 3-4 16,2-7 1-16,-7 7-3 0,-7 13-4 16,-35 26 0-16,-5 1-2 0,4 7-11 15,-10 6 11-15,-20 18-3 0,-7 11 3 0,-6 3-17 16,0 4-30-16,-7 5-41 0,3 2-46 16,-3 4-32-16,4 3-58 0,-5 1-89 15,1 3-186-15,-10 0 39 0,0 0-127 16,24 7-62-16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25:00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7360 4478 1730 0,'0'0'-154'16,"0"0"13"-16,0 0 23 0,0 0-330 0,12-13 43 16</inkml:trace>
  <inkml:trace contextRef="#ctx0" brushRef="#br0" timeOffset="8718.49">12150 4778 2035 0,'-17'-13'-27'0,"4"2"17"0,2 4 0 0,5 0 0 16,-4 2 0-16,7-1-2 0,3 6-19 16,0 0-52-16,13-18-80 0,4 14-408 0,2-3-73 15</inkml:trace>
  <inkml:trace contextRef="#ctx0" brushRef="#br0" timeOffset="22785.56">11360 9015 1819 0,'-4'-10'183'0,"4"10"18"0,0 0-5 0,-10-11 2 0,10 11-19 16,0 0-19-16,-10-4-14 0,10 4-29 0,0 0-5 15,0 0-14-15,0 0-10 0,0 0-8 16,10 45-2-16,-3-29-2 0,0 9 2 16,9 6 10-16,-2 12-5 0,2 1 9 0,-2 5 4 15,-5 1 8-15,1 0 1 0,-3-8-7 16,-3-9-9-16,2-1-10 0,-3 3-12 0,1-13-1 15,-1 3-3-15,4-6-5 16,0-1 3-16,-7-2-4 0,3-1-5 0,-3-5-1 16,3-2-2-16,-3-8 1 0,7 12-14 15,-7-12-31-15,3 7-41 0,-3-7-53 0,0 0-42 16,0 0-84-16,0 0-65 0,0 0-65 16,23-19-45-16,-13 8-133 0,1-2-23 15,-2 4 56-15,4-4-263 0,4-2-243 0</inkml:trace>
  <inkml:trace contextRef="#ctx0" brushRef="#br0" timeOffset="23134.54">11970 9230 2185 0,'0'0'-9'0,"6"-11"5"15,4 4 19-15,-4 2 7 0,8-5 10 16,2 6-1-16,5-4 9 0,-4-1 3 0,2 5 4 15,5 0 2-15,-1 4-4 0,1 0 6 16,-5 1-1-16,8 10 3 0,-3-4-1 16,-5 6-2-16,1 5 4 0,-2-1 11 0,-9 5 1 15,4 6 17-15,-10-3 11 0,5 0 1 16,-8 8-13-16,-8-4 6 0,2 0 8 16,-4 2 1-16,-4-12-4 0,1 5 4 0,-3-6 9 15,-4-4-8-15,-4-6-6 0,1-4-8 16,0-4-9-16,-7-1-3 0,3-7-2 15,-6-8-9-15,3 2-6 0,-3-4-5 0,-5-9-15 16,16 4 3-16,-2 5-11 0,10-1-8 16,5 1-36-16,5-2-48 0,1 2-28 15,13-1-57-15,-4-1-43 0,8 2-45 0,10-1-38 16,-5 1-46-16,8 0-92 0,6 4-88 16,-6 6 56-16,9-2-210 0,-5 4-152 0</inkml:trace>
  <inkml:trace contextRef="#ctx0" brushRef="#br0" timeOffset="24185.43">12729 9362 1978 0,'0'0'91'0,"-19"6"38"0,19-6 9 0,-14 1 20 15,14-1-13-15,0 0-3 0,-7 7-8 16,7-7-16-16,0 0-11 0,0 0-11 15,0 0-9-15,0 0-5 0,54-16-9 0,-21 0-9 16,21-2 0-16,2 4-18 0,1-4 5 16,-4-1-4-16,1 1 2 0,-5-2-7 15,-5 8-7-15,-11-3-9 0,1 5-1 0,-1-3-1 16,-10 6-4-16,-3-1 0 0,-3 4-32 16,-4-4-53-16,1 5-41 0,-5-4-33 0,-2 4-45 15,0-1-82-15,-7 4-79 0,3-11-153 16,-3 11 38-16,0 0-192 0,-13-17-148 0</inkml:trace>
  <inkml:trace contextRef="#ctx0" brushRef="#br0" timeOffset="24435.5">12886 8910 1982 0,'-10'-3'97'0,"10"3"0"16,-16-6 0-16,16 6 0 0,0 0-13 15,0 0-6-15,0 0-5 0,-17 21 18 0,20-6 19 16,-3 5 2-16,3 3 3 0,0 4 2 15,5 10-10-15,-2 1 12 0,7 15 2 0,1-1-4 16,-4 4-10-16,-4-2-3 0,5 0-8 16,2-4-6-16,0 6-14 0,-6-8 1 15,6-3-11-15,-3-10-6 0,-3-8 2 0,3-4-14 16,-4-1 7-16,1-7-4 16,-4 3-13-16,5-8-15 0,-2 0-17 0,-3-2-21 0,-3-8-85 15,10 1-95-15,-10-1-90 16,14-18-95-16,2 4-175 0,-2-8 43 0,8-3 52 15,-1 0-245-15,-1 0-197 0</inkml:trace>
  <inkml:trace contextRef="#ctx0" brushRef="#br0" timeOffset="25117.67">14250 8960 2098 0,'3'-9'42'0,"3"5"1"0,-6 4-3 15,7-10-2-15,-7 10-5 0,14-5-5 16,-11-1-2-16,-3 6-4 0,3-7-4 0,-3 7 0 15,0 0-4-15,0 0 2 16,0 0 2-16,0 0-4 0,0 0 1 0,0 0 2 16,0 0-1-16,-3 25-2 0,3-25 2 15,-17 7-1-15,4 2-4 0,-4-7 2 16,1 4-6-16,-5-6 2 0,-2 1-2 0,0 5-2 16,-4-6 2-16,4 1-2 0,-10 5-3 15,3-3-3-15,3-1 1 0,-3 5 5 0,0-1-7 16,0 1 2-16,3 1 3 15,3-1-3-15,5 3-3 0,-5-5 0 0,7 5 1 16,4 3 2-16,4-4 2 0,-5 4-2 0,4-1 3 16,4 4 1-16,-1-1 2 15,3 3 0-15,1-1 7 0,3-2 7 0,0 3 1 0,7-1 2 16,0 3 3-16,-1-6 2 16,7 4-6-16,1 2 10 0,2-5-3 0,1 0 11 15,7-2 3-15,-5-1-2 0,8 1 4 16,0-3 0-16,-4-2 4 0,4-1-3 0,0-2 2 15,3 0 8-15,0 3-3 0,-1-4 0 16,-2-1-15-16,-4 2-7 0,4 2 2 16,-3 0-1-16,3 0 9 0,-5 2-14 0,5 6 2 15,-10-5 0-15,2 5 14 0,2 0 4 16,-7 2-3-16,-5 1-4 0,-2 0 11 16,-4-1 6-16,-3 5-5 0,-10-3 6 15,-4 2-3-15,-5 1-4 0,-1-1-2 0,-1-10-9 0,-1 6 2 16,-8-10-1-16,3-2-12 0,-3 0-7 15,0-5-14-15,-3-3-5 0,6 3-17 16,-3-6-9-16,6 5-22 0,-3-6-28 16,8 4-36-16,2-2-53 0,1-4-64 15,2 1-58-15,4 0-93 0,10-2-139 0,4 3 42 16,2-4-229-16,5-2-197 0</inkml:trace>
  <inkml:trace contextRef="#ctx0" brushRef="#br0" timeOffset="25420.1">14949 9301 2225 0,'0'0'185'0,"0"0"0"0,-6 6-9 0,6-6-10 0,0 0-11 0,0 0-22 16,0 0-21-16,0 0 0 0,0 0-15 0,39-6-7 16,-15 5-2-16,-1-6-17 0,4-1-11 15,3 5-3-15,0-4-2 0,0 0-6 0,-3-1-20 16,3-2-27-16,-3 3-78 0,2-4-75 16,1-2-84-16,0 1-88 0,-3-1-171 15,-7 4-1-15,-4-7 58 0,-2 4-188 16,-4-1-122-16</inkml:trace>
  <inkml:trace contextRef="#ctx0" brushRef="#br0" timeOffset="25635.36">15240 8907 1949 0,'0'0'141'0,"-17"-6"20"0,17 6 2 16,0 0-19-16,0 0 5 0,0 0-5 0,-20 11-9 16,17 2-1-16,3 2-6 15,-4 5-7-15,8 0 0 0,-4 7-12 0,3 1-5 16,0 6-2-16,7 15-3 0,0-2-7 15,-3-7-11-15,6-8-6 0,-10 6-10 0,7-6 1 16,-3-2-4-16,0 1-8 0,6-5-7 16,-6-2-29-16,3-2-21 0,-7-5-43 15,4-5-25-15,-1 1-63 0,-6-10-93 0,0-3-101 16,0 0-168-16,0 0-29 0,20-17 54 16,-10 0-265-16,1 3-227 0</inkml:trace>
  <inkml:trace contextRef="#ctx0" brushRef="#br0" timeOffset="30819.21">16783 9035 1537 0,'0'0'125'0,"-17"-9"-39"0,4 5 13 0,3 0-24 0,-7 4-8 16,-3-3-14-16,-3 0-7 0,3 6-11 16,-4 0-3-16,-3 1-4 0,5 4-4 15,-2 2 0-15,-3 1 0 0,7 6 0 0,4 0-4 16,2-2-2-16,1 4 5 0,3 5 4 16,7 1-3-16,3-8-1 0,3 8-1 0,7-3 6 15,3 3 5-15,7 0 4 0,4-6 10 16,-5 5 7-16,11-6 0 0,-3-1-4 0,3-1 4 15,-3 1 13-15,-7-5-10 0,4 1 2 16,-5-5 0-16,-2 9-8 16,-4-9-7-16,4 10 13 0,-7-2-4 0,3 0 3 15,-9 2-14-15,-1 3-1 0,-10-1 1 16,4 2 0-16,-7 3 2 0,-3 0-5 0,-1 0-11 16,-2 0-2-16,2-7-14 0,-2 0-14 15,5-10-30-15,-1 3-34 0,2-5-40 0,-1-6-55 16,11 0-48-16,-13-8-32 0,10-8-28 15,3 4-53-15,3-5-54 0,7-8-246 16,-4-5-120-16</inkml:trace>
  <inkml:trace contextRef="#ctx0" brushRef="#br0" timeOffset="31102.43">16990 9275 1694 0,'33'-24'-107'0,"0"8"25"0,-3-1 31 16,-3 0 24-16,0 6-3 0,-1-3 14 0,-3 7 14 15,4 0 18-15,-3 5 18 0,-5 2 9 16,-2 5 12-16,4-1 12 0,-2 12 11 0,-5-1 7 15,-5 3 8-15,-2 1 3 0,-1 6 3 16,-6 0 1-16,-3 0-6 0,-3 3 1 16,-4 4 0-16,-4-3 0 0,1 0-6 0,-4-4 7 15,1-4-5-15,-8-4 13 0,4-3-7 16,1-6-8-16,-5-5 8 0,1-3-19 0,0-8 0 16,-4-2-2-16,-3-5-17 15,10-5-3-15,-1-2-9 0,9 1 1 0,-1-7-6 0,5 6-21 16,2 0 3-16,9-3-60 15,8 0-43-15,5 0-44 0,4 0-46 0,7 0-45 16,-1 7-42-16,4 4-13 0,4-4-53 16,-1 11-57-16,-3-1-257 0,0 3-133 15</inkml:trace>
  <inkml:trace contextRef="#ctx0" brushRef="#br0" timeOffset="31952.52">17589 9325 1774 0,'4'5'-69'0,"-1"0"40"0,-3-5 27 15,7 5 30-15,-7-5 31 0,0 0 14 0,0 0 2 16,0 0 8-16,40-15 1 16,-30 2-7-16,7-5 1 0,-1-7-5 0,1-1-3 15,10-16-5-15,-8 1-4 0,-2-4-3 16,-1-2 1-16,-5-3-6 0,-11-6-4 0,0 12 13 16,-3 6-8-16,-8 1 2 0,1 4 5 15,-7-9-3-15,4 9 1 0,4 10-5 16,-5 4 8-16,-2 1-16 0,2 11-10 0,1-4-3 15,-1 11 5-15,14 0-1 0,-30 5-11 16,14 9 2-16,2 4-8 0,1 13 0 0,0 1 0 16,6 4-4-16,-3 8 4 0,10 1-4 15,10 8-8-15,-3-3 13 0,9 2-6 16,1 1-3-16,10-8 5 0,-4 0-2 16,10-6 3-16,-3-1-21 0,-3-10-21 15,-4-6-40-15,4-3-28 0,-3-2-37 0,-2-5-30 16,5-5-24-16,-10 0-13 0,7-1-1 15,-8-6 22-15,4 0 11 0,0-7 17 0,-3 1 16 16,-1-5 9-16,1 3 25 0,0-9 26 16,-1 3 9-16,5-4 44 0,-5 0 28 0,-2 2 28 15,-1-1 25-15,1 0 24 0,-5 3 8 16,1 3-3-16,-4 3-5 0,5 0-8 16,-8-1-12-16,7 8-10 0,-10 1-3 15,17 1-4-15,-17-1 0 0,19 14-5 0,-8-4-7 16,2 2-1-16,-3 2-2 0,-3 4-2 15,6-2-5-15,1-1 0 0,-8 3-4 16,4-6-5-16,-3 1 1 0,0-6 5 0,-4 3-1 16,7-5 2-16,-10-5 0 0,0 0-3 15,0 0-3-15,0 0-2 0,30-22-4 16,-24 4-4-16,4 0-5 0,-3-4 4 0,6 5-1 16,-3-7 3-16,-3 6-3 0,3 4-2 15,-3 2 2-15,3-3-5 0,-3 5-1 0,-1-3-4 16,4 8 4-16,-4-2-5 15,-6 7 1-15,24 0-6 0,-24 0 8 0,23 10-2 16,-5-1-5-16,-6 2 2 0,1 2 3 16,5-5 2-16,-1 9 1 0,-1-10 1 15,-3 3-2-15,4-2 3 0,3-1 5 0,-4-7 3 16,8-3-8-16,3-7 1 0,3-2 1 16,13-12 1-16,-7-2-6 0,-3-5 1 0,-6-1-4 15,3-5 8-15,-9-3 0 0,-12 5-2 16,2 3-8-16,-8 7 7 0,-3-6-3 0,-3 6-1 15,0 6 0-15,-5 1-1 0,2 5 3 16,-4 2 0-16,-4 10-1 0,14 1-3 16,-27 0 3-16,8 10-3 0,2 5 17 0,-7 7-2 15,5 3 0-15,2 3-6 0,4 4 4 16,-1 11 3-16,4-6-2 0,7 1 3 16,3-3-5-16,7-2 0 0,3 11 1 15,6 1-3-15,5-12 8 0,-8-8 1 0,10-3 6 16,4-4-6-16,6-5-31 0,7-6-58 15,-7-7-90-15,8-7-115 0,15-4-198 16,-3-9 34-16,-2 1-144 0,-2-6-88 0</inkml:trace>
  <inkml:trace contextRef="#ctx0" brushRef="#br0" timeOffset="32217.95">19632 8525 1820 0,'-3'-10'138'0,"-3"2"16"0,-1 1 0 0,7 7-13 0,-3-7-6 0,3 7-19 16,0 0-8-16,0 0-15 0,-17 32-1 0,7-7 6 15,4 22 1-15,-8 7 0 0,7 13-9 16,-6 15 4-16,10 3-4 0,-1-2-6 16,8 6-13-16,6-2 1 0,6-1-2 0,8-4-1 15,2-1 1-15,1-6-10 0,13-11-5 16,-10-3 1-16,0-11-11 0,-3-17-1 0,3 6-19 15,-7-17-18-15,-3-8-73 0,3-8-106 16,-6-3-113-16,6-6-164 0,-3-10-95 0,7 1 58 16,3-5-278-16,3-16-255 15</inkml:trace>
  <inkml:trace contextRef="#ctx0" brushRef="#br0" timeOffset="35253.4">19959 8862 2134 0,'0'0'-70'0,"0"-12"32"0,0 12 17 0,0-15 13 0,7 6 5 16,-4 1 4-16,8 0 13 0,-5-5 2 15,7 1 3-15,-2 2 1 0,2 3 1 0,4-1 2 16,-1-1 2-16,4 2 2 16,-4 6 1-16,5-5-5 0,-1 6 7 0,-1 0 0 15,2 6-1-15,-4-2 5 0,2 4-1 0,-2 5 1 16,-4 4 15-16,4-1 4 0,-10 8 9 15,-7 2-1-15,-3 8 8 0,-4-1 0 16,-10 14 2-16,-7-2-5 0,5 2 3 16,-8-4-3-16,7-3 6 0,-4-5-11 0,5-5-2 15,2-9 6-15,7-3-6 0,-4 3-21 16,5-10 18-16,2 3-8 0,1-4-8 0,-2-3 11 16,5 4-5-16,3-11-10 0,-6 8 9 15,6-8-5-15,0 0-2 0,0 0-1 16,0 0-7-16,20 9-2 0,-20-9 4 0,30-16-1 15,0 7-4-15,3-8 1 16,1 6-8-16,2-3-5 0,-6 3-3 0,3-3-37 16,-9 6-42-16,-1-1-44 0,0 5-31 15,-3 0-22-15,4-2-40 0,-8 6-32 0,1-2-32 16,-1 2-47-16,-2 0-84 0,2 2-34 16,2 4-141-16,-6-5-74 0</inkml:trace>
  <inkml:trace contextRef="#ctx0" brushRef="#br0" timeOffset="35553.32">20936 9251 1760 0,'0'0'100'0,"0"0"26"0,-3-8 11 0,3 8-9 0,0 0-6 0,0 0-8 0,0 0-6 0,0 0-10 15,0 0-4-15,0 0 22 0,0 0-12 16,-11 39 15-16,8-20-10 0,-3-1-9 0,-4 10-4 16,-1 0-4-16,2 4-16 0,-12 11 3 15,8-8-15-15,7-5 1 0,-5-2-3 0,-2-2-3 16,7-2-12-16,-5-2-23 0,5-2-23 16,-1-5-45-16,4 0-37 0,0-4-30 15,0-2-50-15,3-1-76 0,0-8-65 16,-8 1-103-16,8-1-85 0,0 0 45 15,0 0-142-15,0 0-86 0</inkml:trace>
  <inkml:trace contextRef="#ctx0" brushRef="#br0" timeOffset="40486.67">21506 9094 1652 0,'3'-12'-25'0,"8"-2"21"0,-5-3 30 0,4 3 13 0,4-4 6 0,2 0 6 16,4 4 9-16,-4-4 9 0,8 6 2 15,0-2-3-15,2 6-2 0,-2-1-2 16,-2 8 6-16,5 1 4 0,-3 1-2 0,6 10-3 15,-3 3 2-15,-1 10 7 0,-6 1 3 16,-6 0-2-16,-5 7 0 0,-2 1-6 0,-10 2 10 16,-7 15-12-16,-7-6-2 0,-3 5-2 15,-3-7-5-15,-4-8 13 0,0-9-13 16,4-1 8-16,-3-7 20 0,-1-8-4 16,4-2-9-16,-1-7 6 0,-3 0-16 0,0-7 1 15,2-2-8-15,-2-7-6 0,3-3-4 16,4-5-7-16,-3-1-13 0,9 0 8 15,5-1-4-15,2 1-19 0,3 0 0 0,8-6-34 16,3-1-31-16,9-8-57 16,7 3-46-16,4 2-54 0,3 0-53 0,0 5-59 0,-3 2-139 15,10 1-28-15,-4 7 42 0,-3 3-166 16,-7-1-110-16</inkml:trace>
  <inkml:trace contextRef="#ctx0" brushRef="#br0" timeOffset="40769.33">22206 8450 1904 0,'10'-13'141'0,"-3"2"12"16,-4 4 8-16,-3 7-14 0,10-7-19 15,-10 7-10-15,0 0-11 0,27 14 11 16,-14 4-1-16,7 6 2 0,7 15-5 0,-8 5 1 16,5 6 5-16,3 18-12 0,3 3 4 15,-10 4-7-15,-1 3 6 0,-8-3-14 0,2 0-10 16,-10-6-6-16,0-5-6 0,5 0 7 15,-8-3-6-15,0-2-10 0,0-14-10 16,-8-7 3-16,2-6-11 0,0-7-34 0,-4-6-14 16,-1 5-25-16,-2-7-33 0,-1-5-38 15,2 1-41-15,-6-5-26 0,2 0-32 16,-1 1-34-16,1-4-49 0,-4-1-54 16,4 2-167-16,2-6 15 0,14 0 50 0,-16-6-182 15,8-1-113-15</inkml:trace>
  <inkml:trace contextRef="#ctx0" brushRef="#br0" timeOffset="41487.49">23120 9101 1863 0,'0'0'72'0,"0"0"7"0,-11-1 3 0,11 1 6 0,0 0 1 0,0 0-4 15,0 0-9-15,47-20 1 0,-20 15-7 16,3-2-4-16,0-1-4 0,10-2-10 0,0 3-10 15,0-1 7-15,0-2-4 0,-4 3-5 16,-2-1-4-16,-8 3-11 0,-2 0-44 16,0 2-40-16,-5-1-45 0,-2 4-44 0,-4-6-49 15,-7 4-47-15,-6 2-105 16,8-9-290-16,-8 9-136 0</inkml:trace>
  <inkml:trace contextRef="#ctx0" brushRef="#br0" timeOffset="41702.75">23406 8712 1930 0,'-10'-5'83'0,"3"-1"-5"16,7 6 3-16,0 0-4 0,0 0 20 0,-23 25 4 16,23-1 15-16,0 2-3 0,7 10 13 15,3 20 2-15,-7-6 6 0,7 1-14 0,0 6 0 16,0-1-13-16,0-3-7 0,0-3-10 16,-7-9 1-16,7 8-11 0,-2-12-1 15,-2-5-2-15,0-1-13 0,4-6-3 0,-2 0-20 16,-2-7-44-16,0-1-63 0,1-2-69 15,-1-8-95-15,-1-4-152 0,-5-3-164 16,22-5 46-16,-5-3-259 0,10-4-250 16</inkml:trace>
  <inkml:trace contextRef="#ctx0" brushRef="#br0" timeOffset="42053.61">24823 8765 2211 0,'-7'-8'-6'0,"-3"2"10"0,10 6 6 16,-26 6 0-16,9-3 4 0,-7 6-6 0,5 7 3 15,-2-1 3-15,-2 3-4 0,7 1 2 16,-1 1 0-16,7-1 2 0,-4 2-1 16,8 0 11-16,2-2 0 0,4 1 3 15,4-1 13-15,-1 5 3 0,8-2 11 0,5 6-1 16,1-3 5-16,2 0 6 0,11 7-3 15,-3-4-11-15,3 2 14 0,-3-2-9 16,-10-9 8-16,-4 4-1 0,7-1 5 0,-10-4 8 16,0 0 2-16,-3 1 4 0,-7-6 8 15,-11 5-7-15,5-4-13 0,-11 1-4 0,-3-2-1 16,-3-4-13-16,2-3-25 16,-4-5-56-16,1-1-45 0,-3-1-40 0,4-6-41 15,-1-1-46-15,8-2-48 0,-1-3-34 0,7 1-69 16,4-3-94-16,6-5-204 0,3 2-147 15</inkml:trace>
  <inkml:trace contextRef="#ctx0" brushRef="#br0" timeOffset="42302.41">25073 8962 1879 0,'33'-12'-5'0,"-9"5"27"16,-1 1 17-16,0 1 15 0,-6 5 8 0,3 3 5 16,-1 2 4-16,5 5 2 0,-4 0 2 15,-7 5-5-15,4 3 3 0,-4-1 0 16,-3 5-10-16,-3-3 4 0,-3 6 2 0,-8 0 7 15,-3-1 3-15,-3-2 13 16,-6 0 9-16,-4-4-5 0,-4-5-2 0,1-3-5 16,-7-5-5-16,7-5-4 0,-4-3-9 15,-9-8-7-15,6-3-5 0,3-4-5 0,0-1-16 16,7-5-7-16,7 5-13 0,7-3-30 16,6 2-60-16,6-2-46 0,4-2-45 0,4 5-47 15,11 1-64-15,2 1-65 0,3 2-113 16,0 9 11-16,3 5-170 0,-3-2-111 15</inkml:trace>
  <inkml:trace contextRef="#ctx0" brushRef="#br0" timeOffset="42969.54">25500 9157 1763 0,'12'18'-20'0,"-4"-3"30"15,-2-4 14-15,1-2 22 0,-1-1 16 16,-6-8 21-16,17 1 0 0,-17-1-7 16,24-9-8-16,-8-7 2 0,1 2 4 15,3-11 3-15,6-12-11 0,1-5 10 16,-7-8-4-16,-3-1-6 0,-4-9-8 0,-3-5-7 15,-7 0 0-15,4 5-18 0,-7-3 6 16,-3 8-11-16,-1 17-2 0,1 9 11 16,0 4-12-16,3 7-2 0,-7 8-2 0,-3 5-6 15,10 5 4-15,-20 0-4 16,20 0-4-16,-20 28 3 0,4-1-6 0,-4 18 0 0,3 5 6 16,4 3 0-16,3 5-7 15,6-4 4-15,4 0 1 0,7 2-1 0,-4-6 3 16,7-2-8-16,4-10 5 0,-4-12-1 15,3-2-4-15,0-5 12 0,7-6-5 16,-6-6 1-16,5-7-9 0,-2-2 6 0,4-3-11 16,1-8 4-16,-2-2 5 0,4-2-6 15,0-3 4-15,-8 3-9 0,1-1 5 0,-1 5-4 16,-5 1 7-16,-2 2-1 0,1 2-12 16,-4 1 0-16,-6 7-2 0,14-7-4 15,-14 7 8-15,0 0 0 0,16 17-6 0,-8-8 7 16,2 4 0-16,-4 5 5 0,4 0-3 15,0 4 5-15,0-2-8 0,0 5 4 16,0-3 3-16,3-3-2 0,-3 2-2 16,4-3-3-16,-4-7 10 0,3-2 6 0,4-1-10 15,-4-8 0-15,-13 0-3 0,43-17-16 16,-22 3-1-16,6-4-4 0,-5-4 5 16,-1 0 2-16,-4 4-5 0,-1 4 7 0,1-4 6 15,-4 3-5-15,0 5 5 0,-6 3-7 16,3-1 0-16,-4-1 0 0,-6 9 3 0,0 0 5 15,0 0 1-15,0 0 3 0,24 18-2 16,-18-5 0-16,1-2 12 0,0 1-3 16,0 1-1-16,-1-5 9 0,4 6-7 0,0-4 5 15,0-3 7-15,3-4-9 0,4-1 6 16,-17-2-6-16,30-11 9 0,-13 4-13 16,-1-2 4-16,2-7 3 0,1-2-5 15,-5 2-1-15,-1-1 2 0,-4 4-6 16,2 1 10-16,-1-1-13 0,-4 1-7 0,-3 6-15 15,-3 6 5-15,0 0-16 0,14-5-28 16,-14 5-30-16,0 0-32 0,0 0-50 0,0 0-55 16,16 12-100-16,-5-6-103 0,2-6-149 15,4 1-82-15</inkml:trace>
  <inkml:trace contextRef="#ctx0" brushRef="#br0" timeOffset="43219.25">27210 8357 1849 0,'-11'0'131'0,"11"0"9"0,-26 18 7 0,6 1-3 0,-10 22-1 0,-6 18-1 0,1 16 3 0,-1 7 0 0,3 10-1 0,-1 0 2 16,8 5-7-16,9-3-12 0,10 5-13 16,4-6-7-16,10-4-11 0,9-3-14 0,5-10 0 15,6-2-6-15,6-16-6 16,0-15-5-16,0-2-10 0,-6-16-4 0,0-9-27 15,-5-7-43-15,5-9-84 0,-3 0-77 16,3-10-106-16,3-5-146 0,-4-5-114 16,8-10 48-16,-7 5-284 0,-8 2-272 0</inkml:trace>
  <inkml:trace contextRef="#ctx0" brushRef="#br0" timeOffset="49086.09">27503 9010 1963 0,'6'-17'2'0,"1"-1"18"0,3-6 17 0,0 5 10 0,10-3 0 0,-3-3 6 0,6 8-3 0,-3-1 0 16,3 5 5-16,1 6-1 16,2 3 0-16,4 4 6 0,7 9-4 0,4 0 5 15,5 15-4-15,-3 1 0 0,-3 4-5 16,-6 0 3-16,-1 7 2 0,-13 3 6 0,-4-5-9 15,-9-1 2-15,0-1 3 0,-7-2-3 16,-7 2 11-16,-6-1 7 0,-1-5 0 16,-9-1-2-16,0-1 6 0,-1-7 2 15,-3-8-7-15,-3-2-16 0,0-1 5 16,0-6-4-16,0-7-10 0,-6-3 3 0,3-5-5 16,-10-10-8-16,2 0-1 0,15 0-13 15,3 1 4-15,6-1 2 0,4 0-4 0,6 4-13 16,4-4-13-16,6 0-43 0,4 0-38 15,6-4-50-15,17-4-55 0,6 0-71 16,1 3-79-16,0 0-175 0,9 6 10 0,-8 8 62 16,-2 6-148-16,1 3-88 0</inkml:trace>
  <inkml:trace contextRef="#ctx0" brushRef="#br0" timeOffset="49370.54">28670 9185 1846 0,'0'0'141'15,"0"0"6"-15,3 9-11 0,-3-9 2 0,0 0-15 16,0 16-22-16,0-7 0 0,0 7 10 16,-3 0-10-16,-4 9-2 0,4 0 5 15,-5 9-12-15,-1-1 4 0,-7 6-19 0,-5 5-3 16,1-1 7-16,-4-5-12 0,8-5-14 15,-4-8 5-15,1-3-13 0,1 1-15 0,-2-3-24 16,1-7-54-16,-2-5-50 0,5 1-57 16,2-9-94-16,-2 0-107 0,16 0-164 0,-17-13 51 15,17 6-199-15,0-7-162 16</inkml:trace>
  <inkml:trace contextRef="#ctx0" brushRef="#br0" timeOffset="49670.91">29269 8693 2115 0,'-3'-11'163'0,"3"11"29"0,-7-13 13 15,7 13-3-15,-6-4-16 0,6 4-21 16,0 0-22-16,0 0-14 0,0 0-15 0,0 0-2 15,-6 42-11-15,9-23-11 0,0 6 1 16,-3 6-10-16,3-3-12 0,4 5 1 0,-1-1-12 16,-3 3 4-16,2-2-8 0,1-1 0 15,0 0-6-15,-2-7-3 0,2 0-22 16,2-6-65-16,-5-1-53 0,3-2-69 0,-3-4-71 16,4-9-162-16,-7-3-199 15,14 0 70-15,-14 0 59 0,19-24-230 0,-8 8-192 0</inkml:trace>
  <inkml:trace contextRef="#ctx0" brushRef="#br0" timeOffset="49870.56">29960 8300 2135 0,'9'-15'83'0,"-2"10"2"0,3 1 2 16,-10 4 6-16,31 17 2 0,-15-3-12 15,20 19 5-15,-6 3-5 0,0 13 11 0,3 19-16 16,5 1-9-16,-16 9-4 0,-1 0 1 15,-4-3-6-15,-11 4-8 0,-6-11 4 0,-14 10-4 16,-2 4-13-16,-14-6-38 16,-9-1-63-16,-5-7-72 0,-7-7-100 15,-1-15-188-15,8-10-57 0,1-5 42 0,3-6-140 0,-1-11-78 16</inkml:trace>
  <inkml:trace contextRef="#ctx0" brushRef="#br0" timeOffset="52086.27">13186 11459 1821 0,'-6'-9'162'0,"6"9"16"0,-13-5-4 0,13 5-13 0,0 0-11 15,0 0-17-15,-11-5-13 0,11 5-19 16,0 0 1-16,0 0-11 0,0 0-4 16,3 36 6-16,5-15-7 0,-5 7-2 0,3 2-3 15,1 5 4-15,-7 1-1 0,3 21 1 16,7-6-5-16,-6-9-3 0,2 7-13 16,-2-8 3-16,-1-7-4 0,-3-8-11 0,3-1-9 15,0 0 5-15,8-4-10 0,-8-3-25 0,-3-7-32 16,7 0-30-16,-4-7-96 15,-3-4-108-15,0 0-100 0,0 0-178 0,30-21 7 16,-10 6 57-16,3-7-241 0,-3-2-202 16</inkml:trace>
  <inkml:trace contextRef="#ctx0" brushRef="#br0" timeOffset="52603.77">14239 11294 2069 0,'11'-7'23'16,"-8"2"20"-16,-3 5 2 0,13-13 1 16,-13 13 3-16,3-4 9 0,-3 4-2 0,0 0-7 15,0 0-1-15,11-8 0 0,-11 8-1 16,0 0-3-16,0 0-9 0,0 0 4 0,0 0-8 16,0 0-3-16,0 0-4 0,0 0 2 15,0 0-8-15,-51 12 0 0,34-5 6 0,-2 1-11 16,-5 1 0-16,-6-2-3 0,7 2 3 15,-4 0 0-15,-2-2-1 0,-1 2-2 16,3 0 0-16,0-1-10 0,4 3 10 0,-4 2-10 16,3-4 5-16,5 7 2 0,2-4-6 15,4 2 1-15,-1 0 2 0,4-3 3 16,4 8-6-16,6-6 3 0,0-1 3 16,3 2 3-16,7 2 1 0,7-1 4 0,-1-5-7 15,11 2 4-15,0-4 12 0,3-2-3 16,3 2-5-16,-3-2 4 0,0-1 3 0,3-3-9 15,-3 2 8-15,0 3 9 0,0-3-10 16,0 4 0-16,-3-2-8 0,0 8 7 16,0-3-5-16,0 10 7 0,-5 0-6 0,2-2 7 15,-7 6 15-15,-11-3 8 0,4 3 7 16,-7 0-5-16,0 0 1 0,-6 3 4 16,0 1-8-16,-10 2-2 0,-1-6-4 15,1-6-7-15,-10 5 12 0,2-13-10 0,-1 4-6 16,-5-6-13-16,0-4-13 0,-3-2-55 15,0-3-36-15,7 0-41 0,-1-3-51 0,1-2-63 16,3 2-61-16,4-4-147 0,12 1-15 16,-3 2 50-16,7 4-134 0,7-10-53 15</inkml:trace>
  <inkml:trace contextRef="#ctx0" brushRef="#br0" timeOffset="52854.6">14960 11676 1733 0,'0'0'128'0,"9"-6"-7"0,-9 6 2 0,21-12-13 0,-5 1-4 0,1 4 5 16,7-3-4-16,9-2-3 0,-6 2-1 0,6-3-13 16,0 1-5-16,10-1 5 0,-10 1-11 15,7 1-4-15,-2-2-10 0,-2 4-1 0,0-7-6 16,-2 7-11-16,-4-1-9 0,0 3-3 15,0-1 6-15,-7 3-39 0,1-3-60 16,-8 4-52-16,-2-3-46 0,-1 3-65 0,-7 0-58 16,1 1-108-16,-7 3-67 15,3-14-175-15,-3 14-128 0</inkml:trace>
  <inkml:trace contextRef="#ctx0" brushRef="#br0" timeOffset="53103.68">15390 11230 1875 0,'-11'-11'69'0,"5"1"32"0,-4 6 36 15,10 4 9-15,-14-5-4 0,14 5-3 0,0 0-23 16,0 0-14-16,0 0-14 0,-19 18 17 16,19-2 7-16,3 9-12 0,0 10 17 0,4 15 4 15,3 7-9-15,0 7-4 0,-4-3-12 16,7 14-2-16,1-14-6 0,-4-3-11 0,7-3-4 16,-4-5-8-16,-7-10-9 15,5-10 4-15,-1-5-10 0,-4-4-3 0,2-3 2 16,-2-2-9-16,-3-7 0 0,7-2-20 15,-7-3-41-15,-3-4-58 0,0 0-66 16,0 0-93-16,11-23-93 0,-11 9-115 0,3 1-95 16,-3-6 47-16,3 5-271 0,1-1-256 15</inkml:trace>
  <inkml:trace contextRef="#ctx0" brushRef="#br0" timeOffset="54637.52">17009 10109 2126 0,'-16'0'-115'0,"16"0"31"0,-20-2 23 0,20 2 16 0,-13 0 12 16,13 0 19-16,0 0 14 0,-14-2 3 16,14 2-1-16,0 0 2 0,0 0-4 0,-13 2 4 15,13-2 14-15,0 0 14 16,0 0 12-16,6 12 2 0,-6-12 10 0,21 15-2 16,-5-6 3-16,4-1 3 0,4 6 5 15,9-3-1-15,0 3-2 0,21-3 0 0,2 6 1 16,7-9 5-16,0 6 4 0,8-4-3 15,5-1-9-15,8 0 4 0,-1-9-9 0,8 1-3 16,2-1 10-16,-3 0-6 0,16-1-5 16,8-5-7-16,2-1-5 0,-3-4 4 15,4 1 1-15,13-5-11 0,0 3 5 0,-4-8-5 16,12 5-15-16,-2 0 16 0,1 1-5 16,-1-3 2-16,-9 0-6 0,-4 8 5 15,-16-1 0-15,-23 2-13 0,-14 1-6 16,-4 0 1-16,-20 7 14 0,-8-6-14 0,-8 3 9 15,-8 1-1-15,2 0-4 0,-7-2-4 16,-1 4 6-16,-2-4-20 0,-14 4 2 0,27-4 1 16,-17 1 6-16,-1 3-22 0,2-6-47 15,-11 6-43-15,16 0-55 0,-6-8-65 16,0 4-90-16,3-3-170 0,4-3 30 0,6-2-191 16,1-6-143-16</inkml:trace>
  <inkml:trace contextRef="#ctx0" brushRef="#br0" timeOffset="55421.81">24777 9907 1897 0,'-11'2'37'0,"11"-2"23"0,0 0 22 15,-19 3 18-15,19-3 15 0,0 0-9 0,0 0-7 16,0 0-9-16,-21 3-10 0,21-3-3 16,0 0-12-16,0 0-2 0,0 0 8 0,64 11 4 15,-14-7-13-15,26 0 10 0,11 2-5 16,6-6-1-16,27 0 14 0,10-3-25 0,11-8 6 15,8 3-6-15,28-10-11 0,3-6 0 16,-10-1-7-16,-30 9-2 0,-3-1-6 16,-7-7-19-16,-4 5 14 0,-6-5-4 0,-13 5 9 15,-11 5-10-15,-25-3-3 0,-5 9 1 16,-19 0-3-16,-7 3-5 0,-10 0 2 16,-4-1-48-16,-2 5-31 0,-7 1-37 0,-4 0-47 15,1 1-56-15,-14-1-81 0,12 0-140 16,-12 0-42-16,0 0 45 0,0 0-155 15,0 0-82-15</inkml:trace>
  <inkml:trace contextRef="#ctx0" brushRef="#br0" timeOffset="66971.59">19820 8069 1696 0,'13'-18'1'0,"4"7"24"0,-4-3 12 0,0 7 3 0,-3-1 10 15,7 4-1-15,-4 2 4 0,7-2-3 0,-3 3 2 16,-17 1 1-16,43 5-2 0,-23 0 1 16,4 4-1-16,-8 2 3 0,1 3 4 15,-4 2 5-15,-7-1-3 0,2 4 4 0,-5-2-2 16,-3 4 0-16,-3-3-8 16,-5 1-4-16,-1 2 1 0,-4-1-9 0,-1-4-4 15,-2 2-6-15,-1 0 6 0,1-5-3 16,-2-3-9-16,6-1-26 0,-2-2-27 0,4 2-33 15,0-7-47-15,10-2-52 0,-17 0-47 16,17 0-55-16,0 0-102 0,0-18-272 16,0 18-132-16</inkml:trace>
  <inkml:trace contextRef="#ctx0" brushRef="#br0" timeOffset="67221.47">20256 7915 1793 0,'0'0'-62'0,"7"-8"24"0,-7 8 22 15,0 0 5-15,0 0 8 0,0 0 16 16,0 0 14-16,0 0 18 0,-10 33 11 0,3-13 3 16,-3 0 8-16,0 1-3 0,4 4 1 15,-5-1-4-15,5 2-10 0,-1-1 3 0,4 0-3 16,3-1-5-16,0-5-4 0,3 2-9 16,1-1 6-16,2-4-1 0,4 2-8 15,0-2 1-15,3-1-4 0,1-8 6 0,-1 4-6 16,0-4-1-16,4-2-7 15,0-3-13-15,-4 1-22 0,-13-3-42 0,30-3-44 0,-20-3-46 16,4 5-54-16,-5-6-94 16,1-4-334-16,1 5-127 0</inkml:trace>
  <inkml:trace contextRef="#ctx0" brushRef="#br0" timeOffset="68621.45">21336 7944 1807 0,'7'-8'-17'0,"-7"8"29"0,0-8 17 0,0 8 4 0,-7-9 4 0,7 9 1 0,0 0 1 16,0 0-4-16,0-8-7 0,0 8 1 0,0 0 1 15,0 0-5-15,0 0 2 0,0 0 3 16,4 33-1-16,-1-20 4 0,0 5 1 16,3-3-2-16,2 5-2 0,-5-4-2 0,0 8-1 15,7-6 1-15,0-1-5 0,0 5-2 16,0-4-1-16,4 0 0 0,2-4 1 0,-3-3-3 15,1-3-3-15,2 2 2 0,1-2-2 16,0-1 3-16,-4-3-2 0,3-2-3 16,-2 1 1-16,2-6 0 0,-2 3-5 0,-1-6 6 15,1-1-9-15,-1-1 3 16,-2-3-4-16,-2-3 6 0,4 3-8 0,-2-4 2 16,-5-1-2-16,1 4 2 0,-1-2 0 15,-3 1 2-15,5 1 9 0,-2 1 1 0,-2 1 12 16,-1-1 1-16,-3 11-2 0,6-11-6 15,-6 11 5-15,3-10 2 0,-3 10-12 0,8-8 4 16,-8 8-1-16,0 0-6 0,0 0 1 16,0 0 1-16,0 0-5 0,0 0 3 15,16 19 5-15,-13-2-4 0,0 0 3 16,5 3 6-16,-2 1 1 0,1 3 5 16,-1 1-1-16,1 7 4 0,0-3-7 0,-4 3 0 15,7 0 5-15,-3-7-9 0,3 7 3 16,0 1-6-16,-4-5-6 0,1-3 13 0,0 0-9 15,-4 0-8-15,1-3 9 0,-1-2-5 16,-3 0 1-16,-3 0 13 0,-1-2-22 16,1-4 23-16,-4 1 0 0,-3-2 4 0,0-1-5 15,0-2 2-15,-3-2-2 16,0-4 3-16,2 2-4 0,-2-5 9 0,13-1-12 0,-26 0 13 16,26 0-9-16,-21-7 4 15,8 3-9-15,7-4-3 0,-5-5-5 0,11 1 5 0,0-5 1 16,3-1-11-16,5-4 5 15,2-3-3-15,2 0-5 0,9-6-10 0,2-6-14 16,4-2-34-16,-4 8-44 0,-3 9-30 16,0-3-36-16,0 3-42 0,0 4-72 15,-7 0-62-15,1 1-141 0,-1 9 31 0,1-5-189 16,-5 5-133-16</inkml:trace>
  <inkml:trace contextRef="#ctx0" brushRef="#br0" timeOffset="90505.95">1906 5247 1785 0,'0'0'136'0,"-30"-2"2"0,30 2-2 0,-17-3-10 0,17 3-10 0,0 0-18 0,-22-2-1 16,22 2-4-16,0 0-7 0,0 0-20 0,0 0-11 16,42-23 2-16,-18 16-11 0,9-3 3 15,4-4-7-15,13-2-9 0,-7 0 2 16,4-2-1-16,3-1 11 0,-6 5-5 0,-11-3-1 15,0 6-14-15,-3-3-1 0,3 6-17 16,-9-3-41-16,-2 1-31 0,2 3-22 16,-4-1-15-16,-7 1-11 0,-2 1-27 15,-1-1-22-15,-10 7-20 0,9-15-17 0,-5 8 1 16,-4 7 7-16,-7-18 11 0,1 11 16 16,-1-1 20-16,-4 1 17 0,5 0 24 15,-7 1 32-15,2-1 36 0,-1-1 23 0,-6 1 6 16,6-1 26-16,-1 1 21 0,-1 0 17 15,4-1 14-15,-1 3 13 0,11 5 5 16,-19-8-11-16,19 8-11 0,-14-7-6 0,14 7-2 16,-6-5-10-16,6 5-8 15,0 0-2-15,0 0 0 0,0 0 3 0,0 0 0 16,39-5-2-16,-39 5 7 0,35 7-2 0,-16 0-4 16,1 4 2-16,4 3-1 0,-5-1 2 15,5 10 0-15,-7-2 7 0,-1 4 2 16,-3 0-3-16,1 4-7 0,-8-2 4 15,-2 1-6-15,-1-3-3 0,-3 2 0 0,0-2-7 16,3 0-6-16,-6 0-1 0,0-2 2 16,3-3-1-16,-4-3-6 0,1 1-4 0,0-3-21 15,0-1-33-15,-1-1-43 16,1-1-58-16,3-5-80 0,0 2-129 16,0-9-79-16,0 0-126 0,7 9-54 0</inkml:trace>
  <inkml:trace contextRef="#ctx0" brushRef="#br0" timeOffset="91722.62">8172 4703 1752 0,'-3'-8'155'0,"3"8"22"0,-9-10 5 0,9 10-14 0,0 0-14 0,0 0-14 0,-10-6-24 0,10 6-16 0,0 0-12 16,0 0 0-16,0 0-7 0,-3 31-8 16,6-16-6-16,-3 2-5 0,3 2-7 0,0 6-3 15,1 0-4-15,2 6 1 0,0 2-1 16,2-4-4-16,2 2-16 0,-1-5-17 0,-2-1-59 15,0-4-56-15,0-3-58 16,-1-3-56-16,-3-5-91 0,-3-7-172 0,0-3 38 16,0 0-228-16,0 0-167 0</inkml:trace>
  <inkml:trace contextRef="#ctx0" brushRef="#br0" timeOffset="91822.5">8043 4561 1865 0,'-10'-7'-89'15,"10"7"2"-15,0 0 13 0,0 0-6 16,30-12-34-16,-14 10-370 0,4-2 11 0</inkml:trace>
  <inkml:trace contextRef="#ctx0" brushRef="#br0" timeOffset="92221.92">8650 4732 1395 0,'9'-4'0'16,"5"-7"19"-16,-1 4 2 0,-6-6 19 15,3 1-2-15,-3-6-4 0,-4 4 6 0,0-4 9 16,-3 3 2-16,3-2 6 0,-3 0 9 16,0 3 6-16,-3 2-8 0,3 2 2 15,-6 0-10-15,6 10-9 0,-4-12-11 0,4 12 0 16,0 0 2-16,0 0-4 0,0 0-3 16,0 0 8-16,0 0 5 0,-10 44 7 0,10-24 6 15,0 8 7-15,0-1-4 0,7 11-4 16,0 13 3-16,-1 5 12 15,4-1 1-15,4 1-4 0,-1-6 5 0,1 0-12 16,2 0-2-16,-2-17-8 0,-8 1-2 16,4-4-4-16,-1-5-5 0,-1-5 2 0,1 0 0 15,-9-6 32-15,-3-3-15 0,0-1 10 16,-11-6-13-16,1 2 0 0,-7-5-7 0,20-1-14 16,-33-4 8-16,13 0-11 0,3-4 10 15,-6-2-15-15,6-5-4 0,4 5 1 16,0-3-5-16,-4-2-15 0,7-6-36 15,3 0-38-15,4 1-61 0,6-5-54 0,10-3-69 16,1-4-52-16,9-6-140 0,4 1-21 16,3 2 47-16,3-5-156 0,0 5-78 15</inkml:trace>
  <inkml:trace contextRef="#ctx0" brushRef="#br0" timeOffset="92422.47">9279 4400 1838 0,'0'-5'169'16,"0"5"30"-16,0 0-4 0,0 0-6 15,0 0-24-15,0 0-11 0,0 0-11 0,-40 33-22 16,23-7-11-16,-2 17-8 0,-5 10-6 16,12 4-5-16,8-3-14 0,4 10-14 15,7 1 8-15,6 10-8 0,7-4-6 16,10 0-7-16,3-8-2 0,4-4-15 16,10-9-19-16,-4-9-28 0,0-8-55 0,1-7-75 15,-5-5-78-15,-5-11-100 0,-4-9-200 16,-4-1 55-16,1-1 37 0,0-12-202 0,3-5-130 15</inkml:trace>
  <inkml:trace contextRef="#ctx0" brushRef="#br0" timeOffset="94574.22">9953 4778 1851 0,'-7'-17'9'0,"1"9"10"0,6-3 16 0,0 11 5 0,-7-13-2 16,7 13 0-16,0-12-2 0,0 12-1 0,10-10-6 16,-10 10-2-16,16-10 2 0,-5 5-4 15,5 3-1-15,-2-2 0 0,-14 4 1 16,33 0-1-16,-14 4-2 0,2 1 0 16,-4 0 1-16,-1 2-2 0,4 6 3 15,-7-1 3-15,-2 6 10 0,-1 2 11 0,-4 0-1 16,-3 1 8-16,1 0-4 0,-4 0 12 15,-7-2 7-15,1 1 0 0,-4-1-11 0,-1 5 10 16,-2-9-6-16,-4 0-3 0,1-1 1 16,-1-3 0-16,-2-6-10 0,-2 3 4 15,1-7-15-15,1-1 9 0,-5 0-6 0,0-4-10 16,4-1-2-16,-3-8 7 0,3 1-17 16,3-1 6-16,4-4-8 0,3-1 1 15,7 0-21-15,-1-1 1 0,11-5-35 0,3 3-28 16,0-8-38-16,10 4-37 0,-3-1-35 15,3 2-36-15,0-1-60 0,-1 4-110 16,2 1-78-16,2 3-177 0,-2 0-131 16</inkml:trace>
  <inkml:trace contextRef="#ctx0" brushRef="#br0" timeOffset="94989.11">10496 4582 1896 0,'0'0'57'0,"0"0"8"0,0 0 2 0,0 0-5 16,0 0-10-16,0 0-5 0,0 0-5 0,0 0-4 16,0 0-11-16,0 0 5 0,16 10-2 15,-16-10-6-15,14 5-3 0,-1-2 3 0,4 1-3 16,0-1 0-16,3 0 1 0,7-3-3 15,-1 0-4-15,1 1 3 0,10 3-5 16,-1-4 3-16,-3 2 1 0,-3 1-3 0,1 2-2 16,-8-2 0-16,-4-2-6 15,2 5 5-15,-12-1 0 0,2 2 13 0,-1 0 8 16,-4 4 2-16,-6 2 16 0,0-1-2 16,-3 8 0-16,-7-1 0 0,0 5 1 0,-10 1-4 15,3 1 1-15,1-2 3 0,-1 1-11 16,-2-3-5-16,5-2 2 0,1-4-3 15,5 1-5-15,-1-9-10 0,2 9-8 0,1-9-38 16,6 3-43-16,0-11-38 0,0 13-46 16,0-13-60-16,16 1-47 0,1-2-112 0,-4-6-44 15,14 1-172-15,-4-5-90 0</inkml:trace>
  <inkml:trace contextRef="#ctx0" brushRef="#br0" timeOffset="95272.76">11346 4670 1748 0,'7'-5'24'0,"0"0"5"0,-7 5 3 0,16-6-2 16,-9 5 0-16,-7 1-2 0,23 0 0 15,-23 0 3-15,20 8-1 0,-7 1 8 16,-2 3 5-16,2 3 7 0,-3 5 4 0,-3-2 6 16,-4 4 9-16,0-1-5 0,-3-2 8 15,-6 6 6-15,6-2 3 0,-14-3 12 0,4 0 7 16,-3-5 1-16,-4 0-11 15,0-2-1-15,-2-5-3 0,-2-2-16 0,2-6 2 16,2 0-13-16,-7-6-5 0,5 2-3 0,-5-8-2 16,4-1-21-16,4-4-10 15,2-6-34-15,8 1-41 0,2-1-46 0,8 1-43 16,2 0-45-16,5-6-64 0,5 0-86 16,4 3-111-16,13-5 33 0,-3 8-125 0,7-8-47 15</inkml:trace>
  <inkml:trace contextRef="#ctx0" brushRef="#br0" timeOffset="95472.76">11850 4335 1679 0,'9'-7'92'16,"-2"4"5"-16,-7 3-5 0,0 0-13 0,17-4-3 15,-17 4-8-15,0 0-4 16,27 19 13-16,-5-5-5 0,2 10 8 16,9 9-5-16,-3 9 2 0,3 0-5 0,-6 5 2 15,-3 1-13-15,-4-2 1 0,-7 4-6 16,1 0-6-16,-11 0-6 0,-6 4 1 0,-1-2-12 15,-16 3 4-15,0-7-16 0,-13-1-56 16,-10 3-55-16,-1-13-93 0,-16 4-106 16,7-14-177-16,0-2 46 0,-4-2-158 0,-3-8-80 15</inkml:trace>
  <inkml:trace contextRef="#ctx0" brushRef="#br0" timeOffset="98605.56">2533 5292 1666 0,'-20'-17'-14'0,"20"17"17"0,-10-3 16 0,10 3 7 0,0 0 2 0,-17-7 2 16,17 7-2-16,-13-5 7 0,13 5-6 16,0 0-5-16,-20-3 2 0,20 3-2 15,0 0-8-15,-27 4 1 0,17 2-5 0,-3-1 3 16,-4 5 1-16,1 0-3 0,-8 5 10 16,0 6-8-16,-1-2-2 0,-13 13 6 0,5-1-5 15,0 1 2-15,-1 4-1 0,4 1-2 16,0 1-2-16,0 1 2 0,0 1 3 15,-3 0-2-15,6 3 0 0,0-4 2 16,5 2-2-16,-5-1-2 0,7-3-2 16,-4-2-1-16,8-2 2 0,-1-6 1 0,1 3-3 15,-1-2-1-15,0 0-1 0,-6 9 2 16,9-5-3-16,1-1 2 0,-3-2-3 0,2 0 0 16,1 2 0-16,-7 12-1 0,3-9 3 15,1 7-1-15,2-7 3 0,4-3-5 16,0-2 2-16,1 3-4 0,-2 1 7 0,5 1-4 15,-1-2-2-15,1 0 0 16,1 1-1-16,-1-4-3 0,-1 3 4 0,1 1 0 16,0-5 2-16,6 0-4 0,-5 0 0 15,2 1 2-15,0-1-5 0,0-2 6 16,-1-1 3-16,1 4-2 0,6-2 2 0,-3 3 0 16,0-2 0-16,0 0-3 0,4 1 1 15,-4 4 3-15,3 2-1 0,0-3-1 0,0 1 2 16,5-1-2-16,-2 0-2 0,1 0 5 15,-1 1-2-15,2-2-4 0,-2 1 6 16,7-3-4-16,-7 2-3 0,5 2 2 0,-1-4-3 16,-1 3 4-16,2 1 4 0,-1 1 1 15,-1-5-1-15,-1 0 3 0,2 3 3 0,-1 0-2 16,2-4 3-16,-1 1-7 16,-1-8 4-16,2 8-5 0,-5-6 3 0,7-3-3 15,-3-1 1-15,1 5-1 0,2-7 2 16,0-1-2-16,0 2-1 0,1-2 0 15,-1 0 0-15,4 1 1 0,-4-5 2 0,3 2-7 16,1-1 6-16,-4-2-5 0,4 1 0 16,1 1-5-16,-5-5 7 0,4 1-5 15,-1 0 2-15,-2 2 5 0,2-1-3 0,1 0 1 16,-4-3 2-16,4 1-2 0,-7 2-3 16,-1-3 4-16,5-2-3 0,-4 1 1 0,0 1-3 15,-10-7 0-15,17 5 9 16,-17-5-5-16,13 5 2 0,-13-5-4 0,10 5 4 15,-10-5-3-15,0 0-11 0,0 0-22 16,33-8-41-16,-23 2-46 0,-3-1-38 16,-1 3-59-16,5-4-69 0,-5 1-101 0,-3 0-178 15,1-4-62-15</inkml:trace>
  <inkml:trace contextRef="#ctx0" brushRef="#br0" timeOffset="98922.77">2090 7980 1634 0,'0'0'-6'0,"0"0"6"0,0 0-6 0,-10-5 3 0,10 5 1 0,0 0 3 0,0 0-1 15,0 0 0-15,0 0 8 0,0 0 19 16,0 0 2-16,0 0 10 0,0 0 4 0,49 5 4 16,-28-3 6-16,-5 9 8 0,7-3 0 15,1 9 2-15,-5-3 3 0,-2 11 8 16,4-6 0-16,-2 10-4 0,-5-2-4 0,-1 2-2 15,-2 3-6-15,-8-6 4 0,3 2-11 16,-9 1-2-16,3 0 2 0,-6-2-7 16,-2-4 2-16,2 2-12 0,-4-4-3 15,-1 3 1-15,2-5-6 0,-4-1-1 0,-1 0-6 16,1-4-1-16,2-1-18 0,2-1-24 16,2-5-35-16,1 2-43 0,-1-1-60 15,7-8-72-15,-10 0-135 0,10 0-67 0,0 0-116 16,0 0-55-16</inkml:trace>
  <inkml:trace contextRef="#ctx0" brushRef="#br0" timeOffset="105656.3">17213 10326 1593 0,'-27'6'-4'0,"0"-4"22"0,14 4 16 0,3-3 13 0,10-3-2 0,-20 4 3 16,20-4-2-16,0 0-2 0,-6 4 5 16,6-4-4-16,0 0 9 0,43 0 4 0,-10 0 4 15,30-8-4-15,18-1 1 0,25-6 6 16,11-3-6-16,3 1-5 0,0 1 3 16,10-2-8-16,0-2-4 0,4-1 6 0,35-4-12 15,-3 0-1-15,-32 6-5 0,-1-2-1 16,0 3 0-16,-2 1-1 0,-11 2-4 15,-1 5-1-15,-5 1-1 0,-7-1 1 16,-17 4-5-16,-7-2 1 0,-3 7-8 0,0-6 4 16,-6-2 2-16,2 7 3 0,-2-8 0 15,2 3 2-15,1-3-12 0,-4-1 5 0,4 1 9 16,-1-2-8-16,21-3-2 0,-20 1-8 16,-4 3 11-16,-3-3-3 0,-4-3-10 15,8 6 10-15,-4-3-4 0,-7 0 5 16,1 2-5-16,-1-3-1 0,-3 5 3 15,-3-3-7-15,-7 6 1 0,-10-1-1 0,0-2-1 16,-7 5-4-16,-3-1 5 0,-7 5-13 16,4-5 4-16,-3 5 7 0,-5-5-3 0,-2 4 0 0,-1 2-4 15,-16 0 8-15,27-3-8 16,-27 3 4-16,24 0-6 0,-24 0-1 16,17 3 2-16,-17-3 0 0,0 0 5 0,19 0 5 15,-19 0-3-15,0 0-2 0,0 0-4 16,0 0 7-16,-49 16-1 0,22-10 0 0,-14 2 5 15,-18 2-6-15,-11 0-5 0,-24 6-3 16,18 1 8-16,-17-5-7 0,-11 2 9 0,1 1 1 16,0 1 1-16,-8 2-17 0,5-4-7 15,-11-2 13-15,0 9-3 0,-3-4-7 16,0 1-6-16,0 0 1 0,0 1-1 0,-7 9 6 16,1-3-8-16,-40 4 5 15,9 7 0-15,4-1 1 0,26-6 2 0,7 3 4 16,0-3-4-16,0 0 2 0,3-4 2 15,3-2 11-15,8-4-12 0,3-1 4 0,7-3 9 16,18-5-11-16,12 1 5 0,-1-4-3 16,17-1 7-16,10 1 0 0,7-6 1 15,0 7-2-15,6-8-4 0,3 6 7 0,4-3-6 16,1-2-1-16,5-1 1 0,-2 6 0 16,16-6-1-16,-21 1-7 0,21-1 8 15,0 0-3-15,0 0 14 0,0 0-2 0,60 6-9 16,-9-12 7-16,22-1-9 0,30-5 3 15,4-2 2-15,10-7-2 0,19-1 2 16,41-10 3-16,6-4 2 0,17-6 0 0,13-1 0 16,4-3 1-16,0 2-3 0,-10-8-1 15,-11 12-2-15,-16-3-17 0,-57 14-17 16,-3 4-31-16,-9 0-36 0,-29 4-46 0,-25 8-28 16,-10 1-43-16,-17 5-39 0,-13-1-140 15,-7 2-209-15,-3 6-104 0</inkml:trace>
  <inkml:trace contextRef="#ctx0" brushRef="#br0" timeOffset="106540.47">16949 11550 1725 0,'-3'-7'-24'0,"0"1"15"0,-1-5 3 0,4 11 3 0,10-14-1 0,1 3 7 0,5 0 11 16,1-3 3-16,2 3 5 0,5-3 0 15,0 6 3-15,-1-2-4 0,0 2 1 0,-3 2-2 16,0 2 1-16,4-2 8 16,-5 5-2-16,-2 1 0 0,3 1-2 0,0 5 4 15,-7-2 7-15,4 10-1 0,-4 3 6 16,-2 3 2-16,-8 5 0 0,-3 2 1 0,0 9-8 16,-11 1 2-16,5 11 1 0,-10 4-5 15,-5-4 1-15,5-1 0 0,-4-4-3 16,-4-1 9-16,1-2-1 0,3-4 0 0,3-3 3 15,-2-8 6-15,2 0-6 0,4-7 8 16,-1 0-8-16,1-1-6 0,2-4 12 0,5-1-7 16,3-4-8-16,0 2-6 15,3-10 9-15,0 0-5 0,9 15-1 0,-9-15 4 16,24 0-2-16,-24 0-9 0,36-4 6 16,-12 0-7-16,6-3 7 0,0 2-3 0,0-4 0 15,3-2-9-15,-3-3-6 0,10 3 1 16,-7 1-2-16,-3-2 4 0,-3 1-6 15,-10 4 1-15,6 1 1 0,-6 2 4 0,0-1 0 16,-4 0-8-16,-4 1-2 0,2 0 1 16,-1 1 4-16,-10 3-9 0,17-4-4 0,-14 0 4 15,-3 4 5-15,13-1 1 0,-13 1 2 16,10-5-10-16,-10 5-11 0,7-5-19 16,-7 5-25-16,13-6-40 0,-13 6-54 15,7-8-72-15,-4 4-116 0,-3 4-131 16,7-10 48-16,-7 10-173 0,3-11-93 0</inkml:trace>
  <inkml:trace contextRef="#ctx0" brushRef="#br0" timeOffset="107206.31">19056 11693 1820 0,'0'0'100'0,"-23"2"33"0,23-2 20 0,0 0-4 0,0 0 12 0,0 0-24 0,0 0-6 0,-7-12-25 15,7 12-3-15,30-18 2 0,-6 4-20 16,5-3-4-16,18-2-1 0,0-3-16 16,3 1-4-16,3 0-5 0,1 4-11 0,-5 1 10 15,-5-1-12-15,-4 9-16 0,-4-2-39 0,4-1-73 16,-6 1-74-16,-8-1-65 0,-2 5-77 15,-4 1-167-15,-4-5 3 0,-5 5-204 16,-8-1-164-16</inkml:trace>
  <inkml:trace contextRef="#ctx0" brushRef="#br0" timeOffset="107423.29">19330 11207 2037 0,'-14'-13'107'0,"4"3"35"15,1 2-9-15,9 8-10 0,-11-1-25 16,11 1 10-16,0 0-32 0,-3 26 13 0,6-1 8 15,0 14 1-15,0 15-10 0,8 3 4 16,-5 7-1-16,4-3-11 0,-7 3-5 16,11-4-9-16,-1-2-1 0,-2-1 2 0,-5-7-13 15,7-3-6-15,-6-12-5 16,0-6-2-16,6-4-27 0,-7-1-33 0,2-9-46 16,-2-4-54-16,-2-3-103 0,2-8-149 15,-6 0-141-15,17-12 36 0,-14-5-255 0,7-4-222 16</inkml:trace>
  <inkml:trace contextRef="#ctx0" brushRef="#br0" timeOffset="109326.5">24756 10001 1988 0,'-20'0'-141'0,"4"4"26"0,2-2 8 0,14-2 29 0,-27 5 16 0,14-2 28 0,13-3 27 15,-20 3 4-15,20-3 10 0,-16 1 15 0,16-1-4 16,-14 3 2-16,14-3 5 0,0 0 1 15,-16 4 0-15,16-4-5 0,0 0 6 16,0 0 5-16,-3 8 9 0,3-8 6 0,0 0 2 16,30 10 1-16,-11-7-1 0,8 0 5 15,6-2-2-15,14 3 0 0,-1-4-1 0,8 0-1 16,26-5 2-16,0 2-5 0,0-1-1 16,23-5-1-16,-3 1-1 0,10 0 1 15,4-1-7-15,-1 1 0 0,3-3-5 0,4-3-3 16,-3 6-3-16,0-9-5 15,-1 0 4-15,4 2-5 0,0 1-4 0,-3-1 6 16,-3 0-10-16,-1-3 4 0,-3 4-8 16,-7 1 1-16,1-7 1 0,-11 7-2 0,-17 1 0 15,-6 3-3-15,1 1 0 0,-1-3 1 16,-4 4-1-16,1 0 2 0,-4-1-2 0,0-2-2 16,-3 3 6-16,-6-1-5 0,-11 3-1 15,4-3-6-15,13 1 3 0,-10-7-2 16,0 13 6-16,10-9-4 0,-7 5 0 15,-10-4 1-15,1 5 2 0,-1 0-5 16,-3-2-1-16,4 1 3 0,-5-8 4 0,-5 9 1 0,5-4-8 16,-1 2 7-16,-2 2-6 15,-2 0-1-15,-4 1 1 0,3-5 3 0,0 6 1 16,-6-2-2-16,-4 4-2 0,4-4 4 16,-1 0-2-16,-2 4 1 0,-1-8 0 15,1 5-3-15,-5-3 0 0,2 6 0 0,-1-4 2 16,2 0-4-16,-1 4 0 0,-1-6 3 15,-4 4 3-15,1 2-3 0,-4-3-2 0,4 3 1 16,-4 0 2-16,-13 0-1 0,21-2 4 16,-21 2 1-16,13 0 2 0,-13 0 0 15,17-4 0-15,-17 4 0 0,0 0 0 0,0 0-7 16,0 0 5-16,0 0-1 16,0 0-4-16,0 0 9 0,0 0-7 0,-60 17 5 15,23-9-4-15,4 1-1 0,-24 6 4 16,-3 0 2-16,-3 0-7 0,-8 5-3 0,-12-2 1 15,-3 4 2-15,-5 0-1 0,-8-2 1 16,-1-1 3-16,-4-1-3 0,-13 6 5 16,8-7-5-16,-5 5-7 0,-6 1 11 0,-3-2-10 15,-1 3 1-15,-2-5 6 0,2 2-4 16,-2-4 6-16,6-5-1 0,0 3-5 0,7 1 3 16,-1-4-5-16,4-2 1 0,0 0 8 15,10-2-7-15,3 2 3 0,18-1-6 0,2 0-1 16,4-1 6-16,-1 3-2 15,10-4 5-15,4 8 2 0,11-6-5 0,5-1 0 16,8 0 3-16,2-2-6 0,4-2 4 16,4 3-4-16,6-1-1 0,0-4 3 15,3 4 4-15,1-3 0 0,16-3-1 0,-24 7-6 16,18-6 3-16,6-1 1 0,0 0-3 16,0 0 13-16,0 0-10 0,30 17 4 0,-4-16 1 15,17-1-2-15,31-1 2 16,9-8 2-16,31 0-1 0,6-4 2 0,13-6-4 15,40-6 5-15,11-11-2 0,6 5-2 16,6-2 1-16,14-5-2 0,3 2-1 16,-2 1 0-16,-9 6-3 0,-8-1 9 0,-18 2-9 0,-42 7 2 15,-10 2-6-15,-15 2 10 16,-5 2-4-16,-28 2 1 0,-13 2-4 0,-19 3 4 16,-4 5 1-16,-10-2-6 0,-3-4-1 15,-7 8 3-15,-4-5 3 0,2 5-5 16,-6-2-4-16,1 0-27 0,-2 1-28 0,-5-1-45 15,-6 3-36-15,10-7-59 0,-10 7-107 16,0-13-139-16,8 8-154 0,-8-2-101 0</inkml:trace>
  <inkml:trace contextRef="#ctx0" brushRef="#br0" timeOffset="110440.05">27246 7935 1743 0,'7'-17'5'0,"3"4"16"0,0 1 20 0,3 1 9 0,0 4 5 0,4 0 4 0,-1 0 4 15,5 3 2-15,2 0 3 0,1 4 3 16,3 4-7-16,3 0 1 0,3 7 2 15,-3 2 2-15,3 5-6 0,-6 1 0 0,2 9 9 16,-9 2-9-16,-6-3 8 0,-4 1 4 16,-7-3 0-16,-3 1-9 0,-6 6 2 0,-8 0-13 15,-6 11-2-15,0-14-3 16,-10 6 2-16,6-10-8 0,2-6 0 16,-2-1-2-16,4-5-4 0,-4-2-18 0,8-4-27 15,-1 0-26-15,-2-4-33 0,5-3-34 16,1 0-44-16,13 0-50 0,-20-5-35 0,13-3-46 15,7-2-77-15,3-2-90 0,4-6-129 16,4-2-72-16</inkml:trace>
  <inkml:trace contextRef="#ctx0" brushRef="#br0" timeOffset="110707.07">27779 7810 1660 0,'4'-7'-7'0,"-4"7"19"0,0 0 17 16,0 0 13-16,0 0 9 0,-37 22 13 15,28-12 4-15,-5 8 1 0,1 4-1 16,-8 3 5-16,1 18 6 0,1 0-11 0,5 3 6 16,1 4-6-16,6-7-7 0,-3 7-4 15,10-10 0-15,0-5-9 0,7-3 4 0,0-2-9 16,6 1 0-16,4-6 1 0,-1-3-6 16,4-5 3-16,4-6-1 0,6-3-8 15,0 1-1-15,0-7-8 0,0-2 4 0,0-2-11 16,3-3-24-16,-3-3-29 15,-3 1-25-15,-4-1-42 0,-3 1-39 0,0 1-41 16,-4-1-70-16,-2 2-114 0,-4-2-282 16,-4 4-147-16</inkml:trace>
  <inkml:trace contextRef="#ctx0" brushRef="#br0" timeOffset="112874.06">29220 7757 1788 0,'-4'-13'-89'0,"4"13"14"0,0-9 10 0,0 9-6 0,-3-10 17 0,3 10 15 0,0 0-4 16,-7-10 10-16,7 10 4 0,0 0 5 0,0 0-3 16,0 0 10-16,0-10-2 0,0 10-1 15,0 0 3-15,0 0 5 0,0 0-2 0,0 0 9 16,0 0-2-16,0 0-2 0,0 0-2 15,0 0 2-15,0 0 4 0,0 0 7 16,0 0-9-16,0 0 1 0,0 0 15 16,0 0 5-16,0 0 7 0,0 0 5 15,0 0 5-15,0 0 6 0,0 0 1 0,0 0 9 16,0 0 6-16,0 0 10 0,0 0 1 16,0 0 8-16,0 0-1 0,0 0 5 15,0 0 4-15,0 0-11 0,0 0-7 0,0 0-5 16,0 0 8-16,0 0-5 0,0 0-6 15,0 0 1-15,0 0-5 0,0 0-2 0,0 0-1 16,0 0-8-16,0 0-7 0,0 0-4 16,0 0-3-16,-16 25 2 0,16-25-3 15,0 20-5-15,0-9-5 0,3 3 6 16,3 4-6-16,1-1 5 0,-4-2-6 16,8 7 1-16,-5-4-3 0,1 2 3 0,7-5 3 0,-2 3 0 15,-2-6-4-15,4 1 4 16,5-1 0-16,-2-2 0 0,1-6-1 15,-2 3-4-15,4-3 0 0,-1-2 7 0,-1-4-8 16,-18 2 1-16,36-8 0 0,-16 4-3 16,-4-4 3-16,5-5-4 0,-1 1-3 0,-7-4 1 15,0 2 2-15,4-1-3 0,-7 0 0 16,0 0 2-16,-3 2 5 0,-1 2 10 16,1 3 5-16,-4-2 8 0,1 2-3 0,-4 8 9 15,7-13-6-15,-7 13-2 16,6-7-1-16,-6 7-13 0,0 0 7 0,0 0-6 15,0 0-5-15,0 0 2 0,-6 35 3 16,2-20-6-16,1 10 4 0,-1 4 0 0,1 7 9 16,3 2 10-16,0 19-7 0,3-7 6 15,1 1 5-15,3 5 4 0,-1-3-12 16,1-6 6-16,-1-4-9 0,2-6-1 0,-5-2 0 16,3 0-4-16,-3 1 2 0,-3-10-6 15,4 5 6-15,-4-6 1 0,-4 0-2 0,1 0 0 16,-3-6 5-16,-8 5-6 0,4-10 3 15,-3-3-4-15,-1-3-6 0,-2 1 4 16,-4-1 8-16,0-7-14 0,3-1 0 16,17 0-4-16,-36-1 9 0,16-2-6 15,2-2-8-15,-1-4-3 0,2 2 5 0,4-2 0 16,-4-1-6-16,11-8 4 0,2 4-6 16,4-4 4-16,4-7-11 0,5 0 4 15,8-3 3-15,10-9 4 0,0-1-14 0,6-2 2 16,7 8 2-16,0 0 6 0,-4 7-3 15,2-3-25-15,-5 6 8 0,-6 4-12 0,-5 0-15 16,-1 1-8-16,-4 2-15 0,-1 1-21 16,-2 4-34-16,-1 3-43 0,-4-1-63 15,-2 2-82-15,0 1-162 0,-4-2-4 16,1-1 48-16,-4 8-129 0,6-5-60 16</inkml:trace>
  <inkml:trace contextRef="#ctx0" brushRef="#br0" timeOffset="118408.27">14893 4385 1794 0,'-14'-7'165'0,"14"7"-5"0,-6-7-6 0,6 7-15 0,0 0-16 0,0 0-10 16,-7 25 4-16,7-10-2 0,7 6-1 0,3 1-3 15,3 9-8-15,-3-1-15 0,3 0 0 16,1 3-9-16,-4-4 3 0,10 11-7 16,-4-5 2-16,-5-6-11 0,-2 2-6 0,4-3-12 15,-2-6-49-15,-5-3-40 0,1-2-44 16,-1-3-24-16,2-9-78 0,-5-2-87 16,-3-3-73-16,0 0-133 0,3-30 23 15,-3 5-186-15,3-5-140 0</inkml:trace>
  <inkml:trace contextRef="#ctx0" brushRef="#br0" timeOffset="118890.38">14833 4190 1834 0,'-17'-19'-54'16,"11"5"7"-16,-4 3 4 0,2 5-6 15,5 1 11-15,3 5 1 0,0 0 3 0,0 0 7 16,0 0-1-16,60 15 7 0,-36-3 5 16,6 4 0-16,3-4-3 0,13 9 5 0,-2 3 3 15,-7-5 3-15,-7-3 1 0,3-1 1 16,-3 0-4-16,-3-8 10 0,-4 1-9 15,4-3 5-15,-1-4-2 0,1 3 4 16,-4-8 1-16,7 0 1 0,-3-3-2 16,3-8 2-16,-6-2-3 0,-2-4 0 0,2-1 1 15,-7-3 4-15,-4 0-1 0,-2 2-4 16,-5-2 58-16,-3 5 12 0,-3-1 9 0,0 10 11 16,0-3-2-16,-3 6-9 0,3 2-8 15,0 6 3-15,0 0 0 0,0 0 1 16,-20 18 4-16,13-3-7 0,4 8 3 15,3 4-8-15,0 3-3 0,3 21-1 16,7 3 4-16,7 3 8 0,2 14-2 0,5 1-11 16,-4 3 11-16,7-3-1 0,-1-2-4 15,-6 3-4-15,4-3-10 0,-8-15 3 0,-2-5-1 16,2-5-8-16,-5-10 3 0,-8-8-8 16,3-4 6-16,-6-3 21 0,-3-6 3 15,-3-1-7-15,-15-2 0 0,5-4-9 0,-7-6-6 16,-1-2-9-16,-6-5-2 0,-3-3-2 15,-4-4 15-15,4-2-9 0,-8-10-4 0,19 0-4 16,-2 0-3-16,7 0-1 0,1-2-17 16,13 2-18-16,-5-4-35 0,13 3-51 0,4-6-51 15,18-14-66-15,3 0-35 0,16-5-69 16,14-2-187-16,10 0 34 0,-3 3 50 16,13 0-126-16,-3 0-44 0</inkml:trace>
  <inkml:trace contextRef="#ctx0" brushRef="#br0" timeOffset="119107.08">16423 3885 1785 0,'-20'-15'209'0,"3"5"20"0,1 3 3 0,2 0-27 0,1 6-19 0,13 1-25 16,-23 18-14-16,-4 14-8 0,3 18-24 0,2 20-2 16,-2 7-17-16,13 10-9 0,8 9-6 15,6-4-1-15,8 1-15 0,8 4-2 16,8-7 3-16,3-1-5 0,7-3-8 0,3-5-6 15,3-9 0-15,-3-5-17 0,1-6-24 16,2-11-45-16,-10-17-56 0,-3-9-76 16,0-9-108-16,-10-11-148 0,4-1-110 15,6-7 55-15,-8-7-291 0,5-6-263 0</inkml:trace>
  <inkml:trace contextRef="#ctx0" brushRef="#br0" timeOffset="120290.79">16913 4453 2330 0,'0'0'83'0,"3"-13"17"0,-3 13-5 0,0 0-6 0,-10-8-13 16,10 8-3-16,0 0 1 0,0 0 0 0,0 0-6 16,10 53 17-16,-4-27-6 0,8 8 12 15,-4 0-3-15,4 16 11 0,-5-1 0 0,4-5-5 16,-2 4 6-16,2-11-4 0,4 6-16 15,-7-8 3-15,-4-9-11 0,-6-2-5 16,11-5-10-16,-8-1 0 0,0-4-1 16,4-3 1-16,-4 2 0 0,-3-6-3 15,0-7-3-15,3 11-33 0,-3-11-54 0,0 0-67 16,0 0-63-16,30-31-67 0,-16 13-59 16,-1 0-72-16,4-3-137 0,-1-2-12 0,-2 3 66 15,2-2-215-15,1-6-159 0</inkml:trace>
  <inkml:trace contextRef="#ctx0" brushRef="#br0" timeOffset="120626.24">17436 4395 1962 0,'0'0'29'0,"0"0"9"15,0 0 1-15,0 0-3 0,0 0-5 16,0 0 3-16,0 0-2 0,0 0 3 0,36 9-7 15,-15-2 3-15,-1 2 0 0,10-1-9 16,0-1 7-16,0 0-2 0,10 1-3 0,-7-1 4 16,-3 1-7-16,0-3 2 0,3 4-5 15,-6-2 7-15,0 4-1 0,-4-4 3 16,-6 4 6-16,3 2-1 0,-7-5 25 0,-3 9 12 16,-6-3-2-16,-1 1 18 15,-6 3 6-15,-8 2-8 0,8 2-3 0,-10 1-2 0,-4 2-8 16,4-5 0-16,-4 5-4 15,-2 0-4-15,-2-3-14 0,4 3-1 0,1 0 6 16,2-7-5-16,1 2-11 0,7-4-14 16,-8 2-30-16,7-2-50 0,4-4-42 15,3-4-37-15,0-8-65 0,10 13-77 0,-4-13-101 16,-6 0-95-16,27-11 53 0,-10 1-171 16,10-2-93-16</inkml:trace>
  <inkml:trace contextRef="#ctx0" brushRef="#br0" timeOffset="120924.29">18506 4328 1797 0,'16'-17'83'0,"-5"2"10"15,-5 5-3-15,4 3-10 0,-2 3-8 16,-8 4-8-16,19-4 1 0,-19 4-7 0,30 8 0 16,-13 5-10-16,-1 2 1 0,1 3 1 15,-4 3 1-15,-2 3 1 0,-5 1 2 16,4 1-2-16,-7 0 10 0,-3-1 2 0,0 0-2 15,-9 0 10-15,-1 3-2 0,-1-6-1 16,-5 1 6-16,2-8 0 0,-5 0 13 0,-5-4-10 16,7-2-3-16,4-7-5 15,-4 1 0-15,17-3-9 0,-40-8-9 0,20-5-12 16,4-1 2-16,-1-4-14 0,7-1-24 16,-3-5-40-16,9-2-51 0,4 1-40 15,4-8-46-15,6-1-47 0,6-7-53 0,8-1-65 16,2 0-148-16,11 2 41 0,4 1-163 15,-8 2-108-15</inkml:trace>
  <inkml:trace contextRef="#ctx0" brushRef="#br0" timeOffset="121159.35">19229 3667 1879 0,'11'-15'122'0,"-11"8"10"16,3 0-3-16,-3 7-7 0,6-9-19 0,-6 9-17 15,0 0-6-15,0 0 0 0,43 28-5 16,-22-6-5-16,9 13 8 15,3 8-5-15,0 3-4 0,11 11-3 0,-7 8 0 16,-4-2 5-16,-6 3-4 0,3 5-5 16,-7-4-6-16,-13-9 8 0,-7 2-14 0,-9 0-1 15,-8-1 2-15,-13 15-11 0,-6-7-13 16,-7-8-51-16,-6-3-57 0,-8-6-58 0,-6-10-84 16,13-18-113-16,-2-4-160 0,-2-8 42 15,15-6-231-15,-4-4-180 0</inkml:trace>
  <inkml:trace contextRef="#ctx0" brushRef="#br0" timeOffset="123307.83">16803 5304 2045 0,'-20'-1'59'0,"7"-5"27"0,13 6 24 0,-24-2 1 0,24 2-10 16,-17-3-13-16,17 3-9 0,0 0-5 0,0 0-12 16,-19 11-4-16,19-3 1 0,3 6 2 15,4 6-1-15,2 0 3 0,8 5-1 16,10 10-5-16,3 0 5 0,13-3 4 0,4-2 1 16,6 1-2-16,1-5 2 0,9-2 2 15,17 2 0-15,-10-8-5 0,3-4-1 0,7-5-6 16,23 0-11-16,-16-3 13 0,3-6-13 15,-6 0-3-15,-5-7-7 0,-2 1 3 16,-7 4-7-16,-13-3 0 0,-11 0 1 16,-13-1-2-16,2 2-7 0,-5-1-4 15,-5 0-8-15,2 1 20 0,-10 0-10 0,7 1-9 16,-8 2 3-16,-2-2-24 0,-14 3-42 16,26-8-44-16,-19 8-47 0,6-2-44 0,-6-3-68 15,-1-1-80-15,-2-1-142 0,-1-4-24 16,1 3 55-16,-4-5-215 0,0-2-156 0</inkml:trace>
  <inkml:trace contextRef="#ctx0" brushRef="#br0" timeOffset="123590.9">18250 5322 2015 0,'-14'-2'112'0,"14"2"18"0,0 0 20 16,-20-3-6-16,20 3-14 0,0 0 3 15,0 0-8-15,-10-6-17 0,10 6-9 0,0 0-8 16,0 0-14-16,0 0-10 0,47-4 8 15,-24 4-9-15,7 3-16 0,3-2 10 16,-3 5-15-16,4 2-9 0,-4-1-1 0,-1 6 0 16,1 2 6-16,-6 0 3 0,-4 5-1 15,4 2 5-15,-5 1 4 0,-2 4-10 0,-10 3 4 16,-4-5-3-16,0 6-8 0,-3-2 7 16,-3 4-9-16,3-6-5 0,-10 3-10 15,7-5-22-15,-8 0-38 0,2-2-31 0,-1-1-33 16,-4-3-32-16,1 2-29 15,-1-3-46-15,1-3-56 0,-4-1-54 0,4-3-120 16,7-4-12-16,-5 0 50 0,2-1-160 16,-1-1-66-16</inkml:trace>
  <inkml:trace contextRef="#ctx0" brushRef="#br0" timeOffset="124624.98">2719 5697 1752 0,'-16'-5'122'0,"16"5"5"0,-20-2 8 0,20 2-19 0,0 0-9 0,-13-4-5 0,13 4-8 0,0 0-15 16,0 0-1-16,0 0-14 0,0 0-2 16,0 0 6-16,0 0 8 0,73-7-10 0,-43 0 3 15,23-8-3-15,0 0-4 0,4 1-7 16,-4-3-3-16,-10 3-10 0,-8 2 4 15,-5-1 2-15,-5 2-17 0,2 4-8 16,-3-2 10-16,-7 4-9 0,-1 0-29 0,1 2-47 16,-7-1-39-16,-10 4-61 0,13-6-81 15,-13 6-98-15,0 0-148 0,0-5 34 16,0 5-171-16,0 0-115 0</inkml:trace>
  <inkml:trace contextRef="#ctx0" brushRef="#br0" timeOffset="124873.98">2977 5425 1861 0,'-8'-18'69'0,"8"11"1"0,0 7-4 0,0-14 8 16,0 14-5-16,8-11 3 0,-2 6 3 0,10 0 0 15,1 1-4-15,4 4-7 0,4 6 1 16,5-1-4-16,8 5-9 0,-2 3 2 16,10 7-8-16,-5 1 0 0,-4 0 6 15,-14 1-1-15,-3 2 0 0,-3 2-1 0,-4 5-3 16,-7 1 0-16,2 1 7 0,-12 2-8 15,0 0-6-15,-9 10-11 0,7-10 4 0,-1-7 4 16,0-2-13-16,0-5-26 0,1 1-28 16,-1-4-31-16,4-4-40 0,-4-1-48 15,4-1-68-15,3-1-77 0,-4-6-175 0,4-5 34 16,4 9-141-16,-4-9-77 16</inkml:trace>
  <inkml:trace contextRef="#ctx0" brushRef="#br0" timeOffset="128607.38">21013 5085 1732 0,'-17'-13'75'0,"3"1"31"0,5 5 10 0,-1 1 3 0,10 6-4 0,-14-5-9 0,14 5-17 0,0 0-6 0,0 0-12 16,-16 15-3-16,16-2-4 0,-3 3 1 0,6 2-6 15,-3 3-3-15,3 4 0 0,1 3-8 16,2-3-3-16,4 7 1 0,0 0-9 15,3-4-4-15,14 6-29 0,-7-6-51 16,0-6-48-16,-3-4-73 0,-4-8-74 16,-3-2-110-16,-3-8-106 0,-7 0-165 0,0 0-121 15</inkml:trace>
  <inkml:trace contextRef="#ctx0" brushRef="#br0" timeOffset="129057.44">20993 4942 1786 0,'-14'-13'-46'0,"1"6"10"0,7 2 1 0,-2-1 1 15,8 6-4-15,0 0 12 16,0 0 4-16,0 0 1 0,27-8 5 0,-10 8 1 0,-17 0-9 16,40 1-17-16,-20 2-4 15,10 1 2-15,-3 2 4 0,3 2-3 0,-4 2 11 16,1 0 4-16,3-1 5 0,-6 2-2 16,2-4 8-16,-5-1-5 0,-2-2 1 15,1-7 10-15,4-4-9 0,-5-5 8 0,8-6 3 16,-7-2-2-16,7-2 5 0,-11-3-1 15,5 3-5-15,-12-2-3 0,5 2-3 0,-7 1 3 16,-1 7 65-16,-3 2 21 0,-3-1 5 16,4 2-5-16,-1 7-2 0,-3 4-2 15,0 0-2-15,0 0-1 0,0 0 9 0,0 0 1 16,-7 47 0-16,7-19-4 16,7 7 5-16,-1 18 5 0,11 2 2 0,4 12 1 15,-2 2 4-15,1-1-10 0,4-11 2 16,-8 14-5-16,1-17 4 0,-4 2-5 0,-2 2-3 15,-5-8-7-15,-6 3-3 0,0-14-6 16,-3-3 0-16,-8-7 8 0,-5-4 5 16,2-4-3-16,-2-7-2 0,-11 1-9 0,7-7-2 15,-7-3-10-15,8-5-1 0,-8-3-17 16,0-3 1-16,1-2-1 0,2-3-6 0,5-3 1 16,-5-7-10-16,14 0-25 0,0 0-30 15,10-2-34-15,4-4-42 0,2-6-54 16,7-17-53-16,24-7-80 0,0-11-173 15,9 3 44-15,8 1-102 0,3-3-42 16</inkml:trace>
  <inkml:trace contextRef="#ctx0" brushRef="#br0" timeOffset="129291.23">22200 4617 1661 0,'3'-6'106'0,"-3"6"6"0,0 0 4 0,0 0-1 0,0 0-19 0,0 0-6 0,0 0-14 16,0 0 5-16,-10 36 1 0,3-4 3 15,0 21 6-15,-2 5 11 0,2 6-10 0,0 18-20 16,7 4 13-16,4-1-17 0,2-6-5 16,14 2-11-16,3-1 6 0,1-2-6 15,6-8-9-15,6 0 5 0,1-10 1 0,-1-3-13 16,2-17-21-16,-8-8-28 0,-4-7-45 16,0-7-51-16,-5-8-79 0,-4-10-101 0,-1-3-180 15,-2-6-1-15,2-8-193 0,1-8-160 16</inkml:trace>
  <inkml:trace contextRef="#ctx0" brushRef="#br0" timeOffset="129973.89">22690 4997 1949 0,'0'-11'17'0,"3"-3"7"0,0 3 0 0,4-3 6 0,7-4 0 0,-2 4 3 0,9-1 4 0,-2 1 1 16,5 0 2-16,3 7 3 0,3-1 7 15,-4 8-6-15,-2-3-4 0,-1 6 9 0,7 5-4 16,-4 5 3-16,1 4 3 0,-3 5 1 15,-5 3 8-15,-5 3 7 0,-1 2-11 0,-10-8 11 16,8 10-1-16,-14-7-3 0,3 3 7 16,-8 0 5-16,-2-2 11 0,-2 3-5 15,-6-12 1-15,-5 1 2 0,0-8-3 16,-4-3-8-16,1-4-7 0,-1-6 5 16,-6-7-8-16,-1-2-10 0,4-5-3 0,3-4-3 15,-3-11-6-15,10 4-9 0,1 1-7 16,8-1-11-16,1 1-28 0,10-2-40 0,0 3-41 15,4 1-44-15,10-3-45 0,-2 3-54 16,9 0-65-16,1 3-113 0,2 2-87 16,3 0 52-16,3 7-134 0,0-2-86 0</inkml:trace>
  <inkml:trace contextRef="#ctx0" brushRef="#br0" timeOffset="130607.43">23700 4586 1716 0,'0'0'27'0,"-20"4"15"0,20-4 9 0,0 0 2 0,0 0-9 0,-18-4 0 0,18 4-10 16,0 0 6-16,0 0-4 0,0 0-3 16,0 0 2-16,0 0 0 0,-22-1 7 15,22 1-1-15,0 0 1 0,0 0-4 0,0 0-2 16,0 0 0-16,0 0-1 0,-20 1-5 16,20-1-3-16,0 0-3 0,0 0 1 15,0 0-4-15,0 0 3 0,0 0-4 0,0 0 4 16,0 0-5-16,0 0 5 0,-13 6-6 15,13-6 2-15,0 0-7 0,0 0 6 0,0 0 0 16,0 0 2-16,0 0 3 0,0 0 1 16,0 0-4-16,-14 5 3 0,14-5 4 15,0 0-3-15,0 0 0 0,0 0-6 16,0 0-5-16,0 0 2 0,0 0-5 16,0 0-1-16,0 0 3 0,0 0-3 0,0 0-7 0,36 14 8 15,-22-10 1-15,13 1 4 16,3-3-9-16,3 1 9 0,4 0-3 0,2-2-8 15,-2-1 6-15,-1 3-7 0,-1 0 7 16,-2-3-7-16,-6 1 4 0,-5 3 0 16,2-2-3-16,-4 1-2 0,-1 2 2 0,2-1-1 15,-8 2-10-15,1 4 7 0,-5-1 4 16,1 4-2-16,-10-1 9 0,4 4 2 16,-11 6 4-16,0 1 14 0,-2 2 10 0,-8 2-15 15,-6 10-5-15,6-6 5 16,0-5 3-16,1-1-1 0,3-4-2 0,-1 1-6 15,4-4 5-15,4 0-25 0,1-4-25 16,5-3-27-16,0 2-15 0,0-13-36 0,11 8-47 16,-11-8-60-16,16 0-52 0,-16 0-80 15,17-14-118-15,-7-1-183 0,0 0-140 16</inkml:trace>
  <inkml:trace contextRef="#ctx0" brushRef="#br0" timeOffset="130891.36">24386 4557 1821 0,'16'-7'-40'0,"-5"-1"17"0,2 1 5 0,-3 1 10 0,-10 6 8 0,23-1 9 16,-23 1 10-16,27 4 5 0,-10 0 2 15,-1 7 6-15,5-1 5 0,-5 5 10 0,-2 3 4 16,-1-1 4-16,-3 5 4 0,0-1 5 16,-7-1 2-16,-3 5 3 0,3-3 8 15,-6 1 3-15,-3 2 18 0,-5-5-7 0,1-2-3 16,-3-4-2-16,-4-2-15 0,1-1 9 15,-4-4-3-15,0-4-23 0,-3 0 6 0,-1-6-7 16,4-2-7-16,0 0-15 0,-3-6-17 16,0-1-33-16,5-2-31 15,5-3-55-15,7 1-48 0,0-1-64 0,6-4-75 0,6-7-167 16,4-1 27-16,10-11-102 16,10 0-37-16</inkml:trace>
  <inkml:trace contextRef="#ctx0" brushRef="#br0" timeOffset="131091.32">24993 4032 1618 0,'20'-15'78'0,"-11"5"18"16,-1 3-4-16,-2 3-7 0,-6 4-1 0,0 0-1 15,37 11-11-15,-17 2 9 0,13 17-7 16,7 5-2-16,10 17-5 0,-10 6-4 16,3 4 2-16,-9 6-1 0,-8 3-9 0,1 5-4 15,-10-6-2-15,-4 8-4 16,-16-16 14-16,-1 6-13 0,-8 10 12 0,-9-2-14 15,-6-8-7-15,-6 0-13 0,-7-8-46 16,-7-7-48-16,-6-9-57 0,10-13-72 16,-11-12-94-16,-3-6-161 0,11-3-225 0,3-5-175 15</inkml:trace>
  <inkml:trace contextRef="#ctx0" brushRef="#br0" timeOffset="135809.2">3116 5428 1976 0,'0'0'-2'0,"0"0"9"0,0 0 1 0,0 0 1 0,-3 12 5 15,3-12-5-15,-10 5-1 0,10-5 6 16,-3 12 2-16,3-12 3 0,-8 18 5 16,2-8 3-16,-4 5 0 0,-7-4 10 0,4 7-3 15,-4 0-1-15,-2-4 4 0,-5 7-8 16,4-3-1-16,-7-1-2 0,8-5-3 0,-11 6 0 16,6-5 3-16,-3-3-7 0,0 2 1 15,-3-4 3-15,5-3 2 0,1 0 0 16,1-2 0-16,-8-3-3 0,8 0 2 15,-7-3 2-15,0-2-4 0,3 0 2 16,1-3 3-16,-1 1 2 0,7-3 0 0,-3-1 3 16,6-3 4-16,0-1-5 0,1-3-3 15,2-7-4-15,-2-3 0 0,9 6-6 16,0-3-4-16,1-3 2 0,3 3-2 0,3-1 2 16,-4 1-4-16,4-3-3 0,4 3 3 15,-4 4 3-15,0 2-1 0,0 1-4 0,0 1-3 16,0 3 1-16,3 3-4 15,-3 1-2-15,0 10 8 0,0-18-12 0,0 7 3 16,0 11-6-16,3-14 2 0,-3 14 6 16,0-11-2-16,0 11-1 0,0 0-3 15,0-11 3-15,0 11 1 0,0 0-4 0,0 0-2 16,0-14 4-16,0 14 6 0,0 0-4 16,0 0-5-16,3-8-5 0,-3 8-2 15,0 0-21-15,0 0-27 0,0 0-29 0,0 0-36 16,0 0-72-16,0 0-91 0,0 0-153 15,0 0-202-15,0 0-140 0</inkml:trace>
  <inkml:trace contextRef="#ctx0" brushRef="#br0" timeOffset="137308.21">2363 5104 1780 0,'0'0'-75'0,"0"0"16"0,0 0 12 0,0 0 22 0,0 0 14 0,3-12 8 0,-3 12 15 0,0 0 1 16,0 0 13-16,0 0-3 0,0 0 3 0,0-13 10 16,0 13-5-16,0 0 1 0,-3-14-8 0,3 14 13 15,-3-12 11-15,3 12 1 16,-3-13-3-16,-2 5 9 0,5 8-6 0,-9-17 5 16,2 9-9-16,4 1 5 0,-3-3-7 15,-5 2 0-15,4 1-4 0,-5-3 7 16,1 2-13-16,-2-2 2 0,-1 3-3 0,4 2-4 15,-2-2 3-15,-2 1-4 0,1 1-3 16,-4-1 0-16,0 6 0 0,17 0-6 0,-37 0 2 16,14 0-6-16,-3 4-2 0,-1-2-1 15,3 1 0-15,-3 2 1 0,2-2-1 16,-2 4-7-16,0 0 8 0,0-2-9 16,4 2 4-16,-4 0-1 0,8 2 2 15,-5 0-7-15,0 2 1 0,4-1 6 0,1 1-5 16,-2 6 2-16,-2 0-5 0,3-2-1 15,-3 4 1-15,2 2 4 0,2-4-2 16,2 6-2-16,-2-2-2 0,-2 4 4 0,1-1 0 16,1 1-3-16,-2-3-1 0,4 0-3 15,1 3 1-15,-1-1 3 0,1-2-2 16,2-2 4-16,4-4 3 0,0 5-2 0,0-3 4 16,-3 2-4-16,3-4 2 0,0 2-5 15,0 0 3-15,0 0-1 0,3-1-7 0,-3 1 6 16,4-1 1-16,-1 6 1 15,-3-3-4-15,3 2 3 0,1-1 0 0,-1 1 2 16,-4-2-1-16,8-4 1 0,-3 5-1 16,-1-3-8-16,1-1 2 0,2 1 7 15,0 0-6-15,1-4 4 0,-3 4-1 0,3 0-4 16,-4-1 3-16,4-1-4 0,0 8 4 16,-2-6-1-16,2 1 6 0,-3 4-2 0,-1-1-4 15,7-3 3-15,-3-1 4 0,0 3-2 16,0-2-2-16,3 2-4 0,-8-4 1 15,8 4 2-15,-3-2-1 0,3 1 1 16,-3-1 5-16,0 2-7 0,-1 0 3 16,4-5-2-16,-3 5 4 0,0-4-2 0,3 4 0 15,3 4-4-15,-6-3 6 0,3 0-7 16,-3-2 5-16,3-1 0 0,3 2 5 0,-6-3-2 16,3 1-4-16,-5 2 0 0,5-1-4 15,5-1 4-15,-5-1 1 0,-5 2 0 16,10-1-1-16,-10 2-2 0,10 0 1 0,-5-2-1 15,3 1 4-15,-3-1-1 0,3 5-1 16,0-5 0-16,-3 5-7 0,4-2 8 16,-4 0 0-16,3 0 0 0,0 3-1 0,0-2-2 15,0 2 0-15,5-2 2 0,-2-2-3 16,-6 0 1-16,7 1 6 0,-1 2-6 16,-3-2 1-16,2-3-5 0,1 4 11 15,1 0-6-15,-1-2 2 0,0 3 5 0,-2-2-6 16,3 3 6-16,3-3-5 0,-7 2-4 15,3-2 8-15,2-3-7 0,2 4 5 16,-4 0-9-16,4-2 3 0,-3 3 5 0,0-2-1 16,2 0-1-16,1 2 0 0,1-2-2 15,-2-5 4-15,1 6-2 0,1-2 2 16,-5 0-2-16,4 0-1 0,0-2 0 0,0 1 2 16,0-1 5-16,-3 2-5 0,6-3-1 15,-3 0 0-15,1-4-3 0,-2 7 6 0,1-2 1 16,1-5-2-16,-2 3-2 0,4 5 2 15,1-4 0-15,-1-1 2 0,4 1-4 16,-4 1-2-16,1-1 5 0,2 2-8 16,1 2 10-16,-1 1-10 0,-2-3 2 15,5-1 2-15,-1 5 3 0,-2-7 0 0,-2-2-4 16,2 3 5-16,1-4 2 0,-4-2 0 16,1 1-5-16,2-1 6 0,-2 1-6 0,5 2 0 15,-5-2 6-15,2-4-4 0,-2 4-2 16,5-2 2-16,-5-3-6 0,7 9 11 15,-8-10-9-15,-1 3 4 0,6-1 1 16,-9 2-3-16,8-4 1 0,-7 0 2 16,0-1-3-16,0 1-2 0,-10-7 7 0,20 11-4 15,-13-10 3-15,-7-1-2 0,13 7 0 16,-3-1 2-16,-10-6 0 0,14 5 1 16,-14-5-5-16,9 6-4 0,-9-6-2 0,0 0-15 15,21 1-34-15,-21-1-38 0,13-1-49 16,-13 1-48-16,10-6-78 0,-10 6-151 0,3-7-163 15,-3 7-81-15</inkml:trace>
  <inkml:trace contextRef="#ctx0" brushRef="#br0" timeOffset="137658.29">1940 7952 1716 0,'-13'-8'31'0,"5"4"15"0,8 4 8 0,-10-8-2 0,10 8-5 0,0 0-7 0,-9-7 2 16,9 7-12-16,0 0-1 0,0 0-1 16,0 0-4-16,0 0-5 0,0 0 1 0,0 0-3 15,0 0 2-15,57 18 0 0,-38-9 2 16,11 8 1-16,-3 0 6 0,3 4-6 0,6 8 4 16,-6 3 2-16,-3-6-3 0,0 10 7 15,-3 2 0-15,-8-6-1 0,4 11 5 16,-14-6 3-16,1-5 4 0,-4-1-2 15,-3 6-4-15,-3 1 0 0,3-5-4 16,-10 3 1-16,4-1-2 0,-5-6-4 0,-2 0 1 16,0-4-5-16,-4-5 0 0,4-1-5 15,-1-1-2-15,-2-4-5 0,-1 3-4 16,4-9-20-16,-1 3-21 0,1 2-20 0,3-6-33 16,3-2-24-16,1-2-48 0,6-3-62 15,-13 3-99-15,13-3-106 0,0 0-112 16,0 0-39-16</inkml:trace>
  <inkml:trace contextRef="#ctx0" brushRef="#br0" timeOffset="140892.18">21989 11545 1535 0,'13'-19'-5'0,"5"2"13"0,-6 3 20 0,6 3 1 0,-6 2 5 0,9-1 2 0,-4 3 6 15,2 0 5-15,2 6 3 16,5-2 7-16,-2 6-2 0,5 5 2 0,5 4-5 0,-4 5 8 16,7 8-1-16,-7 8 6 15,-3 5-1-15,-11 1 5 0,-2 7 1 0,-11-5-2 16,-3 0-5-16,-8 9-4 0,-8-3 0 16,2-3-8-16,-5-2 0 0,-5-10 6 15,4-10 2-15,-2-4-4 0,-2-3-4 0,-3-9-1 16,-3 1 0-16,-3-7-5 0,0-8-1 15,-4-2 2-15,1-5-14 0,-5-10 3 0,-2-5-13 16,10-6-3-16,0 3 2 0,9-6-5 16,7 7-7-16,10-1 4 0,1 4-18 0,6-2-45 15,6-5-37-15,11-6-36 0,6 5-54 16,4-2-71-16,6 6-112 0,0-2-91 16,8 7-191-16,-8 9-138 0</inkml:trace>
  <inkml:trace contextRef="#ctx0" brushRef="#br0" timeOffset="141191.79">22996 11637 1909 0,'0'0'48'0,"0"0"14"0,0 0-5 0,0 0 0 0,0 0-6 15,0 0-3-15,0 0 8 0,53-11-5 0,-26 5-11 16,6-5-2-16,5-1-3 0,1-1 2 16,15-1-9-16,-11 2-5 0,-10 1 0 0,-3 4-8 15,-3 1-3-15,-4-2-37 0,0 4-40 16,-6 2-45-16,4-3-63 0,-12-1-49 15,-2 5-457-15,-1-6-173 0</inkml:trace>
  <inkml:trace contextRef="#ctx0" brushRef="#br0" timeOffset="141407.6">23139 11219 2018 0,'-13'-12'62'15,"-1"6"29"-15,8-1 19 0,-1 3 0 16,7 4-6-16,0 0-10 0,0 0-17 0,0 0 0 15,0 0-14-15,-12 19 9 0,18-3-10 16,0 9 13-16,1 1-14 0,4 10-2 0,1 11-8 16,6 6 6-16,-6-6-12 0,1 9 5 15,5-1 0-15,-6-3 0 0,6 1-8 16,2-3-17-16,-4-8-42 0,1 0-44 0,-4-6-45 16,1-11-43-16,-4-4-70 0,3-4-73 15,-3-5-190-15,3-6 55 0,-3 2-169 16,0-8-96-16</inkml:trace>
  <inkml:trace contextRef="#ctx0" brushRef="#br0" timeOffset="141691.51">23813 11175 1906 0,'0'-10'180'15,"-4"2"4"-15,4 8-20 0,0 0-22 16,0 0-5-16,0 0-19 0,0 0-16 0,0 0-1 15,30 36-8-15,-12-10-2 0,-2 12 0 16,4 6 3-16,-4 5-3 0,4 2-8 0,-2-1-2 16,1 7-3-16,-5-6-12 0,2-1 5 15,-2 3-7-15,-1-7-5 0,0-9-5 0,-3-7-1 16,-3-8-7-16,2 1-7 0,-1-6 3 16,-2-3 3-16,1 0-8 0,-1-4-3 15,1-5-24-15,0-2-55 0,-7-3-71 0,13-13-69 16,-6 1-82-16,-1-5-102 0,1 1-173 15,0-8 44-15,-4 10 62 0,0-6-210 16,1 3-142-16</inkml:trace>
  <inkml:trace contextRef="#ctx0" brushRef="#br0" timeOffset="142058.93">25063 11490 2024 0,'0'0'147'0,"0"0"30"0,0 0-6 0,0 0-3 0,0 0-3 0,0 0-24 0,0 0-15 15,0 0-8-15,33-28-11 0,-12 16-13 0,9-5-10 16,-1 2-15-16,5-3-23 16,-4 2-36-16,3 1-64 0,-3 1-46 0,-7 3-46 15,-3 4-45-15,-3 0-34 0,-4 3-34 0,-3 3-16 16,-10 1-45-16,0 0-25 0,0 0-244 15,7 12-90-15</inkml:trace>
  <inkml:trace contextRef="#ctx0" brushRef="#br0" timeOffset="142191.66">25123 11559 1689 0,'-20'21'-18'0,"-4"-4"23"0,8-2 8 0,5-5 4 16,-2 1 0-16,7-4 3 0,0-2 1 0,1 0 1 16,2 0 8-16,3-5 7 0,0 0 3 15,0 0-3-15,33 0-3 0,-9-8-1 0,3-2-2 16,6-2-4-16,3-1-2 0,15-6-37 15,-1-2-62-15,-4 0-83 0,-2 3-468 16,-1-6-123-16</inkml:trace>
  <inkml:trace contextRef="#ctx0" brushRef="#br0" timeOffset="142825.68">26016 11069 1913 0,'0'0'104'0,"-6"-7"26"0,6 7 26 0,0 0 0 0,-11-11-5 0,11 11-1 15,0 0-16-15,0 0-21 0,0 0-14 0,0 0-14 16,0 0-7-16,-3 29-1 0,13-8 3 15,-3 12-7-15,3 13 0 0,7 0 4 16,-1 3-5-16,1 2-5 0,-1-1 0 16,1 0-13-16,-4 0 5 0,1 0-10 0,6-4-7 15,-6-10 4-15,-8-7-4 0,4-4-7 16,-4-3 6-16,2-1-7 0,-2-4-1 0,-6-5-1 16,6-1 1-16,-2-1 0 0,-1-3-9 15,-3-7-34-15,3 3-49 0,-3-3-55 16,0 0-67-16,0 0-68 0,0 0-98 0,3-25-206 15,-6 11 35-15,0 6 73 0,0-5-214 16,-1 1-154-16</inkml:trace>
  <inkml:trace contextRef="#ctx0" brushRef="#br0" timeOffset="143561.84">16053 14130 2043 0,'-7'-10'135'0,"1"-1"22"0,6 11 3 0,-7-7-8 0,7 7 16 0,0 0-27 16,0 0-12-16,0 0-22 0,0 0-1 15,0 0-4-15,3 32-13 0,7-7 19 0,0 6 0 16,7 16-3-16,-1-4 12 0,-2 11-1 16,6 2-3-16,-4 3-2 0,5 12-11 15,-12-14-10-15,4-1-9 0,4-6-1 0,-4 0-13 16,8-9-1-16,-7-7-6 0,-5-9-5 16,1-6-21-16,-7-5-22 0,8 0-29 15,-5-7-35-15,1-4-86 0,-7-3-80 0,0 0-70 16,30-20-97-16,-17 2-173 0,-3-1 17 15,10-6 59-15,-3-3-278 0,16-12-249 16</inkml:trace>
  <inkml:trace contextRef="#ctx0" brushRef="#br0" timeOffset="144092.39">17322 14008 2211 0,'0'0'6'0,"14"-3"9"16,-14 3 3-16,0 0-1 0,0 0 1 0,0 0-2 16,13-3 4-16,-13 3 0 0,0 0 1 15,0 0-1-15,0 0 1 0,0 0-5 0,0 0 3 16,0 0 9-16,0 0 4 0,0 20 4 16,0-20 8-16,-19 12 0 0,5-5 3 0,-2 4-7 15,-8-1 4-15,-3 0-5 0,-3 2-4 16,-3 3-8-16,3-2-1 0,-3-1 0 15,3 4-8-15,-3-4 10 0,3 2-14 0,-4 3 6 16,7-3-13-16,7 1 6 16,-7 0-4-16,11-1 4 0,-1 3-12 0,4-3 9 0,0 1-5 15,6 0 6-15,-3-1-4 16,7 4 3-16,6-5-4 0,-3 5 6 0,0 0-5 16,13-2 2-16,1 0 9 0,2-1 2 15,8-4 0-15,-1 3-3 0,10-3 10 16,1 0-9-16,2-1 12 0,1 0-7 0,0-2-3 15,0 2-1-15,-1-1-8 0,1 0 11 16,-1-1-8-16,-6 6 12 0,0-3 1 0,3 7 1 16,-6 3-7-16,-3-2 6 0,-1 6 11 15,-7 3-1-15,-2 3 3 0,-7-5 14 16,-4 2-5-16,-6 0-6 0,-7 2 10 0,-4-3 4 16,-2 0-13-16,-1-6 0 0,-13-1 0 15,0-5-5-15,0-4-11 0,-3-5-13 0,-1-1-30 16,-2-5-40-16,3-3-24 15,-1-1-28-15,4-1-17 0,4-2-34 0,2-4-44 16,5-2-45-16,8 1-70 0,-2-1-169 16,13-1 60-16,3-4-208 0,10-1-131 15</inkml:trace>
  <inkml:trace contextRef="#ctx0" brushRef="#br0" timeOffset="144458.87">18316 14477 1962 0,'0'0'121'0,"0"0"8"0,0 0-7 0,0 0-14 0,0 0-5 0,0 0-5 0,0 0-12 15,64-18 1-15,-38 8-10 0,11 1-2 16,-1-4-4-16,1 2-9 0,-4 0-4 16,5 1-10-16,-5-2 1 0,0-1-5 15,7 2 11-15,-13 4-7 0,-1-5-18 0,-3 2-19 16,-3 2-40-16,-6 2-39 0,2-1-41 15,-3 6-63-15,-2-8-92 0,-8 5-93 0,0-4-96 16,-3 8-225-16,-9-13-172 16</inkml:trace>
  <inkml:trace contextRef="#ctx0" brushRef="#br0" timeOffset="144708.34">18552 14024 2098 0,'0'0'126'0,"0"0"-1"0,0 0-16 0,0 0-8 0,-22 17 13 15,22 0-13-15,0 2 14 16,0 9 11-16,3 4 1 0,0 8 3 0,4 10-6 16,-1 6-2-16,2 1-4 0,1 0-5 15,1-2-10-15,-7 2-1 0,11-1-11 16,-7-5-6-16,2 3-4 0,5-8-5 0,-4-10-14 16,-4-4-2-16,1-1 0 0,0-6-10 15,3-6 1-15,-4-1-13 0,1-4-17 0,-3 0-34 16,-1-10-42-16,7-1-85 0,-10-3-78 15,0 0-83-15,20-17-129 0,-13 2-105 0,-1 0 40 16,7-9-336-16,-6 3-316 16</inkml:trace>
  <inkml:trace contextRef="#ctx0" brushRef="#br0" timeOffset="145125.4">19476 14130 2426 0,'17'-10'18'0,"-1"5"22"0,-2-8 22 0,-1 2-3 16,-3 4-5-16,10-3 4 0,-3 1-13 15,-1 2-7-15,1-2 3 0,4 1-1 0,-2 8-13 16,-2 0-3-16,-17 0 6 0,37 11-4 15,-17-1-7-15,-4 8-3 0,1 4 13 16,-4 0-2-16,-7 6-1 0,5 4 0 0,-8 0 11 16,-3 4-5-16,0 2 12 0,-3-1-6 15,0 1 0-15,-5-4 8 0,2 1-7 0,3-4 7 16,-4-5-3-16,4 3 9 0,0-4-10 16,0-8-2-16,-5 1 4 0,8-1-3 15,0-5 2-15,-3 1 8 0,3-5-3 0,0-8-2 16,-3 17-5-16,3-17-8 15,0 12 6-15,0-12 0 0,6 7 0 0,-6-7-5 16,27 0-3-16,-10 0-1 0,-17 0-11 16,50-7-21-16,-24 3-48 0,4-4-69 0,7-2-59 15,-4-3-81-15,0 4-88 0,5-4-167 16,-5 1 37-16,0-1 61 0,1 1-211 0,-1-1-126 16</inkml:trace>
  <inkml:trace contextRef="#ctx0" brushRef="#br0" timeOffset="145325.07">20579 14299 1951 0,'11'-12'121'0,"-8"2"19"0,-3 10-16 0,7-11-11 16,2 4-13-16,5-3-10 0,2 2-11 16,1 0-5-16,17-5-12 0,-4 1-6 15,-7-5 2-15,11 9-2 0,-1-9 4 0,-11 9-15 16,8-3-17-16,-3 1-55 0,0 0-55 15,-7-1-60-15,0 3-91 0,3-5-119 0,-12 5-92 16,2 1-195-16,-7-3-135 16</inkml:trace>
  <inkml:trace contextRef="#ctx0" brushRef="#br0" timeOffset="145541">20780 13905 1977 0,'-21'-6'123'0,"21"6"18"0,0 0 4 0,0 0-14 15,-16 0-6-15,16 0-20 0,0 0-15 16,-7 13 3-16,7-13-6 0,0 21-20 0,0-9-3 16,3 8 6-16,1 2-22 0,3 3 12 15,-1 8-10-15,7 12 9 0,1 2-5 16,-1-1-19-16,-7-7-24 0,8 5-44 0,-1-5-61 16,4 1-48-16,-1-11-58 0,-2-6-82 15,-1-8-159-15,1-3 4 0,-4-3-212 0,-1-5-144 16</inkml:trace>
  <inkml:trace contextRef="#ctx0" brushRef="#br0" timeOffset="145828.09">21553 13791 2096 0,'3'-7'217'0,"-3"7"17"0,0 0-5 15,0 0-19-15,0 0-13 16,0 0-23-16,0 0-20 0,0 0-19 0,0 0-6 0,0 0-14 15,10 32-14-15,-7-8-1 0,8 2-9 16,-2 5-12-16,1 5-1 0,7 14-7 16,-1 0-2-16,-2 1-4 0,2-1-1 15,5 6 0-15,-4-5-15 0,-4-2-5 16,4-2 4-16,-4-1-1 0,4-13-5 0,-7-4-9 16,-1-8-1-16,2 0-11 0,-5-6-22 15,1-2-22-15,-4-6-41 0,4-2-94 0,-7-5-87 16,0 0-82-16,0 0-132 0,0 0-106 15,-7-40 52-15,-6 19-383 0,3 0-377 16</inkml:trace>
  <inkml:trace contextRef="#ctx0" brushRef="#br0" timeOffset="146210.17">17229 16777 2703 0,'-10'4'88'0,"1"0"18"0,9-4 1 0,0 0-11 0,0 0-2 0,0 0-18 0,0 0-5 16,0 0-3-16,30-25-13 0,0 7 4 15,9-7-17-15,9 0-20 0,4-2-27 0,8-1-38 16,11-3-55-16,-15 6-47 15,-3 4-64-15,1-2-79 0,-21 13-150 0,-6 3-1 0,-8 4-215 16,-8 6-150-16</inkml:trace>
  <inkml:trace contextRef="#ctx0" brushRef="#br0" timeOffset="146342.25">17610 16823 1897 0,'-14'14'2'0,"4"-6"23"0,-3-1 8 15,9-3 4-15,4-4 8 0,-10 9 0 16,10-9 7-16,0 0-12 0,0 0 5 15,0 0-7-15,0 0-3 0,51-23-6 0,-5 1-11 16,7-3-30-16,17-10-36 0,1-1-62 16,-5-7-75-16,7 2-491 0,-3-4-170 0</inkml:trace>
  <inkml:trace contextRef="#ctx0" brushRef="#br0" timeOffset="146575.25">18966 16010 2106 0,'-3'-8'159'0,"3"8"18"0,0 0 7 0,0-12 6 16,0 12-10-16,0 0-21 0,0 0-21 0,0 0-4 15,0 0-22-15,0 0-5 0,0 0-7 16,-11 37-12-16,22-15-5 0,-8 3-9 0,1 6-10 16,5 13-3-16,-6-3-5 15,11 9-6-15,-4-3-2 0,4 1-21 0,-4-3-48 16,-1-10-70-16,5-5-73 0,2-5-78 15,-9-5-97-15,7-4-202 0,2-2 46 16,-2-10 56-16,2-1-230 0,4-6-163 0</inkml:trace>
  <inkml:trace contextRef="#ctx0" brushRef="#br0" timeOffset="147057.81">19830 16015 2088 0,'0'-5'125'16,"0"5"18"-16,-7-12-10 0,7 12-23 15,0 0-3-15,0 0-3 0,0 0-2 16,-20 25-23-16,13-11-14 0,7 4-5 16,-6 7-6-16,6 1-7 0,3 8 13 15,4-1-12-15,2-1-3 0,8 11-17 0,7-6 10 16,2 1 3-16,-3-13-19 0,4-8 9 16,3-2 8-16,3-3-1 0,1-6-11 0,-8-6 9 15,14-3-6-15,14-12-16 0,-4-3 3 16,3-4-10-16,0-3-21 15,-16-5 1-15,0 1-2 0,-11 4-2 0,-6 4-13 0,-7 1-1 16,-2 0-1-16,-5 2-10 0,-6 6-3 16,0-1-3-16,-3 1 1 0,-3-1 3 0,-5 3 9 15,-5-1 6-15,-1 3-1 0,-6-3 1 16,-11 1 3-16,-2-2 4 16,-1 2 3-16,-17-5 5 0,2-1 1 0,-2 2 6 15,-3-1 5-15,7-6 6 0,1-1 9 16,5-3 12-16,4-3-1 0,4-1 2 0,2-4-3 15,14-6 4-15,-4-4-2 0,15 11 6 16,6-4-6-16,3 1-5 0,6 3 0 16,0-1-8-16,5 11 0 0,2 2-3 0,1 5-3 15,2 5-7-15,4 6 6 16,4 8-4-16,2 6-6 0,-3 9 7 0,14 19 3 0,-7 5 7 16,-7 0-1-16,7 4-28 15,-3-1-59-15,-3 4-51 0,-2-4-76 0,-1-3-150 16,-12-11-108-16,2-7 39 0,-4-7-193 15,-1-6-113-15</inkml:trace>
  <inkml:trace contextRef="#ctx0" brushRef="#br0" timeOffset="148241.98">1766 12152 1852 0,'0'0'61'0,"0"0"10"0,0 0-10 0,0 0-8 16,0 0-9-16,0 0-2 0,0 25-4 15,7-12-1-15,3 2 1 0,3 2 8 16,7 6 2-16,7-3 4 0,0 2-8 0,12 3 6 16,-2-7 9-16,-1-7 9 0,12-7 6 15,21-8 4-15,21-22-1 0,18-14-16 16,25-27 11-16,10-16-12 0,0-9 7 0,4-7-6 16,3-2-15-16,-11 5 9 0,-5 6-17 15,-10 5-2-15,-15 7 6 0,-28 27-10 16,-8 5 6-16,-26 16-7 0,-1 3 0 15,-13 6-11-15,-6 5-18 0,-7-1-15 16,1 6-32-16,-5 3-46 0,-2 1-20 0,-1 4-23 16,-13 3-26-16,0 0-62 0,26 10-94 0,-22 1-145 15,2-3 40-15,-3 10-127 16,-3 0-51-16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27:42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 3845 1315 0,'0'0'39'0,"-17"-3"21"0,17 3 16 0,0 0 0 0,-20-2-6 0,20 2-8 0,0 0-7 15,0 0-8-15,-17 14-2 0,17-3 3 16,4 2 1-16,-4-13 1 0,10 26-6 15,-3-10 3-15,6 2-6 0,4-3-1 16,-1-5 3-16,7-2-4 0,7-4 1 16,4-8 0-16,26-14-1 0,20-20-6 0,6-17 1 0,24-20-2 15,7-6-3-15,-10-2 1 16,-4-3-2-16,-3 3-9 0,-27 16-3 16,4-1 3-16,0 8-3 0,-17 5-5 0,-4 3 1 15,-16 16 1-15,-7 1-2 0,-9 13-6 16,-4 3-7-16,1 2-12 0,-5 9-26 0,-3-3-31 15,-3 4-11-15,-3 4-26 0,-7 3-40 16,0 0-52-16,17-3-106 16,-17 3-273-16,0 0-80 0</inkml:trace>
  <inkml:trace contextRef="#ctx0" brushRef="#br0" timeOffset="4533.26">12546 3467 1729 0,'-16'-3'57'0,"16"3"15"0,-14-4 8 0,7-2 2 0,7 6-11 0,-6-4-4 0,6 4-12 0,0 0-1 16,0 0-7-16,0 0-6 0,0 0 0 0,23-12-9 15,-23 12 3-15,0 0-3 16,47 12-5-16,-30-2 7 0,2 1 4 0,1 3-3 15,1 1 3-15,-2 6 3 0,-5 0 0 16,5 1-3-16,-5-1 5 0,-4-2-9 0,4 4 2 16,-4-4-1-16,-7 5-4 0,6-5-7 15,-1-1 1-15,-5-4 0 0,0 3 3 0,4-5 3 16,-4-5 23-16,0 3 22 0,-3-10 15 16,3 12 26-16,-3-12 15 0,0 0-11 15,0 0 0-15,0 0-14 0,0 0-9 0,0 0-7 16,0 0-10-16,-22-40-4 0,14 18-10 15,2-10-1-15,6 7-6 0,-3-6 1 16,0 4-13-16,-1-8-1 0,11 3-13 0,-7-1-3 16,6 1 3-16,-3 7-6 0,5-3-5 15,-5 6-7-15,10-2 1 0,-2 5-3 16,-8 5-3-16,13-3-8 0,-2 9 2 16,-1-1-4-16,-7 5 1 0,8 0-2 0,-14 4 2 15,40 6-2-15,-17 5-2 0,-3-3 3 16,10 10-5-16,-10 3 9 0,13 8 1 0,-12-1-19 15,6 9-12-15,-8-3-19 0,-5-8-27 16,-5 5-33-16,9-1-38 0,-9-1-26 0,4 2-26 16,-2-9-32-16,-1-4-33 15,-4-4-67-15,8-1-88 0,-1-2-78 0,0-4 49 16,1-7-210-16,2-3-150 0</inkml:trace>
  <inkml:trace contextRef="#ctx0" brushRef="#br0" timeOffset="4684.49">13532 3460 1886 0,'0'-10'-20'0,"5"-1"3"0,-2-1-1 0,0-2 2 0,7-4 4 0,4-2 3 0,2 2 0 0,1-1-1 16,-1-2-3-16,1 6 12 0,-1-2-49 16,1 3-53-16,-4 3-57 0,-2 3-333 0,2 2 2 15</inkml:trace>
  <inkml:trace contextRef="#ctx0" brushRef="#br0" timeOffset="4834.47">13573 3629 1434 0,'0'9'22'0,"0"-9"18"16,-3 8 12-16,3-8 5 0,0 0-2 16,0 0-9-16,0 0-1 0,0 0-2 0,46-29-5 15,-26 14-7-15,4-2 1 0,-1-1-38 16,-3-4-68-16,3 2-63 0,4-3-434 0,10-12-72 15</inkml:trace>
  <inkml:trace contextRef="#ctx0" brushRef="#br0" timeOffset="5219.06">14489 2920 1697 0,'4'-7'46'0,"-4"7"8"0,7-9-2 0,-7 9 9 16,0 0-6-16,0 0-6 0,0 0-5 15,0 0-1-15,0 0-4 0,0 0-5 16,-37 17-5-16,20 0-5 0,1-3-2 0,-8 5-4 16,7-1 1-16,-2 6-3 0,5-5-5 15,-2 1 0-15,2-1-1 0,4-1 2 0,4 6-2 16,-2-10 1-16,5 4-1 0,6-3-4 16,2 0 4-16,1-1-4 0,4-1 4 15,-1 2 2-15,5 0-2 0,6-2 2 16,-3 2 3-16,3-4 13 0,-4 3 2 15,8 1 3-15,-7-2 6 0,-1 1 5 0,-3 1-2 16,4 0 7-16,-4 3-1 0,-2 2 0 16,-2-1-2-16,-5 2 4 0,-4-2-1 0,-4 6 6 15,-2-2-14-15,-8 4 6 0,-5-2-8 16,-2-2-2-16,2 0 6 0,-11-3-8 16,3-2-21-16,0-4-19 0,7-2-23 15,-4-5-32-15,2-1-32 0,1-4-51 0,4-4-63 16,-2 0-63-16,2-3-130 0,7-5-17 15,7 2-148-15,3-6-65 0</inkml:trace>
  <inkml:trace contextRef="#ctx0" brushRef="#br0" timeOffset="11684.54">19169 2492 1551 0,'-23'0'-91'0,"23"0"1"16,-20-3 24-16,20 3-1 0,-23 3 9 0,23-3 17 0,-23 0 14 0,23 0 20 0,-24 3 9 16,24-3 7-16,0 0 8 0,-14 1 7 0,14-1 3 15,0 0 1-15,-19 0 6 16,19 0-1-16,0 0-2 0,-14 4 5 0,14-4-2 16,0 0-4-16,0 0-1 0,0 0 2 15,0 0 4-15,0 0-4 0,0 0 3 16,24 21 4-16,-1-15 1 0,7 2 5 0,10-1 4 15,7 1-3-15,23-4 1 0,6 5 2 16,11-8 2-16,30 2 1 0,3-6-5 0,7 3-3 16,2-4-1-16,4-4-6 15,11-2-5-15,-7 0-2 0,-4-2-4 0,3 2-1 16,-12-4-2-16,-1 7-1 0,-6 0-2 16,-7-4-3-16,0 7 3 0,-26-3-4 15,2 1-3-15,-6 2-4 0,0-1 5 0,-10-2 1 16,1 1-2-16,-16 1 2 0,-7 5 2 15,-9-2-4-15,-2-2 0 0,-4 3-2 0,-3-2-4 16,-6 3 2-16,-1 0-4 0,-2 0 0 16,-5 0 5-16,-16 0-3 0,33 0 0 15,-19-3-2-15,-14 3 1 0,19 0-4 0,-19 0-13 16,21-1-25-16,-21 1-27 0,0 0-20 16,23 1-41-16,-23-1-47 0,7 3-101 15,-7-3-331-15,0 0-103 0</inkml:trace>
  <inkml:trace contextRef="#ctx0" brushRef="#br0" timeOffset="13300.91">1440 6535 1759 0,'-7'7'-19'0,"7"4"25"0,0-11 6 0,4 16 18 0,2-10 16 0,-6-6 15 15,24 10 22-15,1-13 4 16,13-4 0-16,28-14-9 0,18-14 0 0,9-5-7 15,1-3-3-15,2-3-17 0,-3-4-1 16,-3 2-1-16,-13 3-1 0,-8 2-5 0,-18 11-7 16,-4 2-10-16,-1 7 6 0,-16 4-16 15,-6 4-11-15,-5 8-32 0,-5-4-30 16,-4 9-19-16,0-2-30 0,-10 4-59 0,0 0-63 16,0 0-161-16,16 11-208 0,-12-8-97 15</inkml:trace>
  <inkml:trace contextRef="#ctx0" brushRef="#br0" timeOffset="14417.54">14506 5250 1776 0,'-6'-15'48'0,"2"2"26"0,4 1 10 0,-3 2 19 16,3-4 5-16,0 14 12 0,-4-21 1 0,4 13-9 15,0 8-10-15,0-10 4 0,0 10-19 16,0 0-7-16,-10-11-17 0,10 11 2 0,0 0-6 16,0 0-5-16,-23 29-1 0,10-12-7 15,-4-2-6-15,-3 5-2 0,0-1-7 0,4-1-1 16,2 3-8-16,-2-6-4 0,-1-1 5 16,4 2-1-16,-4-1-2 15,4-8-6-15,-1 4-3 0,4-4-4 0,1-6 6 16,9-1-1-16,-21 4 6 0,21-4 0 15,0 0-4-15,-30-5-1 0,30 5 17 0,-13-13-9 16,6 8 8-16,7 5 25 0,-13-7-8 16,13 7 13-16,-10-7-17 0,10 7-12 0,0 0-7 15,0 0 5-15,0 0-14 0,-10 19 9 16,13-5-1-16,-3 7 15 0,10 8 1 16,-3 5 12-16,3 16 4 0,0 2-3 0,0 1 9 15,0 0-2-15,-1-2-5 0,2-1-5 16,-5 0 3-16,4 0-5 0,1-12-7 0,-8-5 1 15,7-1-4-15,-4-7 1 16,5 0-4-16,-8-4-9 0,3-5-19 0,1 0-15 16,-1-7-21-16,2 1-12 0,-8-10-79 15,3 3-74-15,-3-3-64 0,0 0-82 0,10-21-118 16,-10 10-83-16,0-4 54 0,-3-3-297 16,-1-2-274-16</inkml:trace>
  <inkml:trace contextRef="#ctx0" brushRef="#br0" timeOffset="15035.19">14256 5745 2201 0,'0'0'-106'0,"0"-16"27"0,3 7-1 0,4-1 16 0,7-3-9 0,-5-2 3 0,12-2 17 0,-5 2 1 0,4 0 4 16,7-3 7-16,-4 5 3 16,0-1 3-16,4-4 2 0,0 6 6 0,-7-1 1 15,6 1-6-15,-9 2 10 0,7 0 4 16,-8 2 2-16,4 1 7 0,-4-1 1 0,5 2 22 15,-1 5 18-15,-4 1 19 0,11 0 15 16,-10 0 15-16,10 7 6 0,-5 1 11 16,5 2 4-16,-3 2-1 0,-7 2 0 0,-1 4-7 15,1 3-2-15,-1 4-4 0,-9 0-7 16,0 0-8-16,-7 0 1 0,0 3-10 0,0-2-9 16,-4 2 3-16,1-6-9 0,-4 2-7 15,1-5-3-15,3-5-4 0,-4 3-1 16,3-9 1-16,-6 3-2 0,4-5 3 15,-7-2-5-15,13-4-12 0,-27 0 3 16,27 0 10-16,-30-12 0 0,19 2-11 0,2-8 3 16,-4-4 7-16,2-1-7 0,8 1 1 15,3-6-12-15,0 1 4 0,6-7 3 0,2 5-5 16,8-13-2-16,1 2 10 0,2 10-6 16,5 7-9-16,3 4 0 0,3 1 5 15,0 3-8-15,3 5 4 0,-3 4-5 16,-3 6-2-16,6 3 1 0,7 5 6 0,-4 5 1 15,5 12 2-15,-4 4-1 0,-4 4-2 0,-10 5-3 16,-3 1 2-16,-10-2-3 16,-6-1-3-16,-1-4 15 0,-3 0-9 0,-3 0-1 15,-4-3 16-15,0-8-9 0,-3 3 13 16,0-9 12-16,0-5 6 0,0-3 3 16,-6-4-6-16,16-3 8 0,0 0-8 0,-30-20-5 15,19 2 0-15,5-4-4 0,-4-9-1 16,7-1-3-16,-5-4 0 0,8 0-7 0,8 1-2 15,-8-2-8-15,16-12 11 0,-2 2-15 16,5 1 7-16,2 7 3 0,-1 9-11 16,6-8-11-16,-9 13-35 0,-1 6-57 15,1 4-51-15,0-1-67 0,-4-2-83 0,0 10-115 16,4-3-100-16,-1 4 57 0,1 0-224 16,-4 1-175-16</inkml:trace>
  <inkml:trace contextRef="#ctx0" brushRef="#br0" timeOffset="15367.32">16133 4775 2126 0,'-3'-10'175'0,"-8"2"36"0,11 8 2 0,-10-7-7 0,10 7-35 0,0 0-23 0,0 0-9 0,-20 29-8 16,7 2-15-16,0 24-4 0,3 22-12 0,0 10-8 15,10 12-10-15,6 5-5 0,18 31-7 16,6-7-3-16,13-8-9 0,7-6-1 0,-7-23-1 16,4-8-1-16,-1-1-9 0,8-7-2 15,-4-6-2-15,11-12-4 0,-6-3-9 16,-11-22-29-16,-7-12-47 0,-4-8-85 0,0-12-97 15,-9-4-108-15,3-6-190 16,-4-8-11-16,10-14 43 0,-6-8-307 0,-4-3-288 0</inkml:trace>
  <inkml:trace contextRef="#ctx0" brushRef="#br0" timeOffset="16484.84">16990 5329 2476 0,'-17'-9'154'0,"4"-1"30"0,2 4 22 0,11 6-2 0,-13-7-6 0,13 7-19 15,0 0-18-15,-17-2-21 0,17 2-16 16,0 0-9-16,0 0-9 0,-3 16-7 15,0-2-12-15,-1 3-3 0,4 2-10 0,7 6 4 16,-10 4-5-16,-1 6-11 16,8 0-1-16,-1 0-6 0,0-1-5 0,0 4-1 0,2-2-3 15,-2-7-8-15,0-1 2 16,3 2-5-16,1-9-5 0,-4-3-22 0,5-2-16 16,-2-1-22-16,-3-5-17 0,4-5-49 15,-7-5-56-15,9 0-54 0,-9 0-38 0,0 0-39 16,0-33-25-16,-3 11-28 0,-10-8-31 15,-1-15-36-15,-2 0-12 0,-1-5-375 16,4 3-277-16</inkml:trace>
  <inkml:trace contextRef="#ctx0" brushRef="#br0" timeOffset="16600.74">16759 5240 2190 0,'-16'-23'-80'0,"-1"3"45"0,1 5 40 16,2 3 21-16,1 2 13 0,-1 0 10 0,1 2-3 16,-1 1-2-16,8 1-10 0,6 6-2 15,-13-1-2-15,13 1-1 0,0 0-7 16,-14 8-2-16,14 3-21 0,0-11-42 15,14 23-58-15,-1-11-76 0,-2 3-122 0,8-1-324 16,-2 4-120-16</inkml:trace>
  <inkml:trace contextRef="#ctx0" brushRef="#br0" timeOffset="16784.57">17309 5440 1885 0,'10'-4'67'0,"-10"4"5"15,20-11-12-15,-7 1-2 0,1-1-4 16,2-1-9-16,5-1-2 0,-1-1-5 0,-4 2-10 16,5-5 0-16,-5 9-13 0,1-3-42 15,0 4-52-15,-4 0-53 0,-7 1-45 16,5 1-496-16,-11 5-168 0</inkml:trace>
  <inkml:trace contextRef="#ctx0" brushRef="#br0" timeOffset="16918.43">17409 5579 1898 0,'-6'11'-56'16,"-4"-1"28"-16,7-6 22 0,3 2 16 16,0-6 11-16,0 0-2 0,0 0 3 15,0 0-5-15,0 0-5 0,36-18 1 0,-20 5-37 16,8-1-49-16,3-6-6 0,9-10-22 16,8 0-459-16,-4-1-61 0</inkml:trace>
  <inkml:trace contextRef="#ctx0" brushRef="#br0" timeOffset="17184.23">18103 5078 1642 0,'10'-6'16'0,"-4"1"15"0,8-1 3 0,-14 6 4 0,24-1 8 15,-24 1 6-15,22 5 8 16,-8 5 2-16,2 1 3 0,-2 7 8 0,2 7 0 16,-5-1 5-16,-5 2 3 0,1 2-7 15,-7 1-2-15,-7 5-2 0,4-1-2 16,-11-1-4-16,1-2 0 0,-10 8 2 0,7-12-1 15,-5-5 1-15,4-10-3 0,-5 0 9 16,1-8-16-16,1-3-3 0,-7-5-9 0,5-5-12 16,1-5-6-16,-6-5 4 0,11-2-22 15,-1-3-30-15,4-3-34 0,10 3-43 16,3-3-53-16,0-2-69 0,3-2-87 0,10 1-146 16,14-3 37-16,0-1-133 0,9 4-51 15</inkml:trace>
  <inkml:trace contextRef="#ctx0" brushRef="#br0" timeOffset="17369.25">19042 4757 1828 0,'11'-7'240'0,"-11"7"-5"16,10-5-11-16,-10 5-28 0,0 0-14 0,0 0-25 15,0 0-9-15,0 0-27 0,0 0-54 16,0 0-60-16,10-5-63 0,-10 5-64 15,0 0-39-15,10 17-68 0,-10-7-38 16,0 5-65-16,-3 6-62 0,-1-2-240 16,-3 6-128-16</inkml:trace>
  <inkml:trace contextRef="#ctx0" brushRef="#br0" timeOffset="17484.09">18982 5345 1819 0,'-6'27'-9'16,"-4"1"28"-16,7-8 22 0,-3-4 9 15,-2 1 0-15,5-3 0 0,-7 1-6 0,-4 3-1 16,11-3 0-16,-10 2-6 0,7-4-16 15,-2 2-42-15,2-5-59 0,-1-5-61 16,4-2-528-16,3-3-164 0</inkml:trace>
  <inkml:trace contextRef="#ctx0" brushRef="#br0" timeOffset="22902.44">20103 4920 2003 0,'-14'-13'82'0,"1"6"38"0,7-1 32 0,-2 1 22 0,8 7-3 0,-13-7-11 0,13 7-13 0,0 0-14 0,-12-3-9 16,12 3-9-16,0 0-22 0,0 0-14 16,-14 22-5-16,10-8-4 0,1 7 2 0,3 0-12 15,0 4-7-15,0 4 2 0,0 0-5 16,0 7-2-16,0 2-5 0,0-1-6 0,3 1 1 16,-3-3 4-16,4-1-12 0,-1-3-6 15,3-1 7-15,-6-5-20 0,8-4-21 16,-2-4-10-16,-6-5-18 0,3-5-45 15,1-4-42-15,-4-3-29 0,0 0-34 16,9-33-26-16,-9 6-32 0,0-10-1 0,-6-21 19 16,-4-1 16-16,-4 2 17 0,-2 3 22 15,2-1 16-15,-2 2 41 0,-7 8 13 0,3 1 51 16,-3 2 49-16,-1 6 34 0,4 6 22 16,0 7 18-16,3 1 9 0,1 4 3 15,-4 3-8-15,-1 2-2 0,5 6-8 0,-4 0-6 16,4 7-9-16,16 0 3 15,-33 0-10-15,15 7-3 0,1-1-9 0,1 2 4 0,7 3-2 16,1 2-2-16,2-3-8 16,2 2-20-16,4-12-20 0,13 25-28 0,1-15-37 15,2 1-51-15,1-4-38 0,10 0-50 16,-3-4-456-16,9-1-172 0</inkml:trace>
  <inkml:trace contextRef="#ctx0" brushRef="#br0" timeOffset="23184.5">20339 4617 1973 0,'14'-7'25'16,"-8"0"28"-16,4 1 24 0,-10 6-2 0,14-7-5 16,-14 7-9-16,0 0-2 0,13-4-7 0,-13 4-6 15,0 0 6-15,11 18-4 16,-11-5-4-16,3-1 17 0,-11 9-2 0,5 1 0 16,-3 3-9-16,-1 6 7 0,-6 13-2 15,-4-1-8-15,0-8-1 0,4 10-3 0,0-11 8 16,3-3-5-16,3-1-7 0,-3-5-10 15,7 0 6-15,-4-5-3 0,4-2 4 16,3-1-10-16,-4-5 3 0,4 1 3 0,0-4-5 16,7 2 3-16,0 2 0 0,3-6-10 15,3 0-2-15,1-4 2 0,5 2-7 0,5-8-10 16,2 3-38-16,-5-2-53 0,9-3-70 16,-8-3-81-16,5 1-114 0,-6-7-126 15,5-2 37-15,-6 3-182 0,0-2-122 16</inkml:trace>
  <inkml:trace contextRef="#ctx0" brushRef="#br0" timeOffset="23368.59">20772 4904 1878 0,'0'0'69'0,"0"0"24"0,0 0 1 0,0 0-6 0,0 0-7 15,0 0-1-15,0 0-11 0,30-9-8 16,-13-1-12-16,4-3-14 0,1 1-29 0,22-12-58 15,-1 3-75-15,-13 1-81 0,-3 4-141 16,3-2-286-16,-10 7-133 0</inkml:trace>
  <inkml:trace contextRef="#ctx0" brushRef="#br0" timeOffset="23534.68">20949 5004 1872 0,'-19'21'31'16,"5"-4"17"-16,1-5 6 0,2-5 4 0,2-1 2 15,2 2-5-15,7-8-3 0,0 0-3 16,0 0 2-16,0 0-8 0,0 0-2 16,0 0-8-16,0 0-7 0,67-21-9 15,-37 7-26-15,3-4-47 0,10-7-56 0,-6-2-63 16,3-3-91-16,0 1-371 0,-4 3-134 16</inkml:trace>
  <inkml:trace contextRef="#ctx0" brushRef="#br0" timeOffset="23901.57">21589 4490 1826 0,'10'-8'-20'0,"-7"-2"10"16,11 5 7-16,-7-1 9 0,-7 6-6 15,20-4-3-15,-20 4 10 0,0 0 8 0,30 8 1 16,-17-1 3-16,-3 6 1 0,0-1 5 16,0 2 0-16,-7 4-1 0,0 0 1 15,-3 0-3-15,0 3 2 0,-3 0-3 16,3 0-1-16,-3-4-4 0,0-1-3 15,0 1-1-15,-1-3 0 0,4-2-4 0,0-1 5 16,0-1-2-16,0-10 0 0,0 17 0 16,4-9 2-16,-4-8 2 0,12 11 2 0,-4-5 14 15,-2 2 6-15,7-1 9 0,1 3 3 16,2 5 8-16,1 0-1 0,6 5 3 16,-3-1 3-16,-3 5 7 0,0 1-2 0,-7 1 11 15,0-1-3-15,-7 0-16 0,-3 4 4 16,-3-2 5-16,-4-2-17 0,-3 3-3 0,-10-6 8 15,3-4-1-15,-3-3-2 0,-3 0-4 16,0-5-25-16,-1-7-25 0,-3-6-34 16,5 3-26-16,-2-5-28 0,1-4-46 15,2 1-52-15,2-9-59 0,5 3-104 16,4-5-96-16,7 1-191 0,0-2-135 0</inkml:trace>
  <inkml:trace contextRef="#ctx0" brushRef="#br0" timeOffset="24103.44">22432 4467 2038 0,'8'-10'175'0,"-5"3"34"0,0-3 3 16,1-1-5-16,-4 11-25 0,0-22-14 16,3 11-22-16,-3 1-14 0,0 10-13 15,3-15-12-15,-3 15-53 0,3-10-75 0,-3 10-42 16,0 0-57-16,0 0-61 0,0 0-79 15,0 0-114-15,-6 39-116 0,3-22 47 0,3 1-168 16,3 1-111-16</inkml:trace>
  <inkml:trace contextRef="#ctx0" brushRef="#br0" timeOffset="24285.08">22510 4878 1855 0,'0'26'91'0,"-4"-1"28"16,-2-1 25-16,-2-2 13 0,8-5 4 15,-6 6-8-15,3-6-3 0,-4 4-17 0,4-4-1 16,-8-1-22-16,8 1-19 15,-3 0 3-15,-4 3-3 0,4-6-15 0,-5 4-19 16,5-4-22-16,-4 3-30 0,2-5-45 16,2 2-38-16,-1-1-34 0,4-1-36 0,0-1-42 15,0-6-68-15,3-5-104 0,0 0-94 16,0 0 37-16,0 0-122 0,0 0-45 16</inkml:trace>
  <inkml:trace contextRef="#ctx0" brushRef="#br0" timeOffset="24718.63">23063 4279 1814 0,'0'0'230'0,"0"0"10"15,3-8 6-15,-3 8-22 0,0 0-24 16,0 0-22-16,0 0-25 0,0 0-11 0,0 0-16 15,10 36-8-15,-10-18-15 0,0 3-8 16,6 4-9-16,-6 7-7 0,5 1-6 0,-5 3-6 16,0 2-6-16,3-1-2 15,3 11-5-15,-3-8-6 0,4-8-5 0,-4-4 4 16,5-3-16-16,-2-5-10 0,0 0-23 16,-2-10-1-16,2-1-11 0,-3-2-10 15,-3-7-8-15,0 0-18 0,0 0-6 0,0 0-28 16,-3-57-18-16,-7 6-16 0,-7-20-9 15,1-8 4-15,-11-7 8 0,1 5 9 0,-4 6 13 16,0 9 7-16,0 3 10 0,7 19 10 16,-1 2 12-16,1 16 17 0,2 2 4 15,5 10 4-15,-1 3 5 0,1 7 0 0,-1 2 5 16,4 2-1-16,-4 5 4 0,4 3-1 16,-1 2 6-16,4 5 3 0,4 2 4 15,6 3-3-15,3 5 6 0,0 2-19 0,7 2-31 16,7 0-39-16,-1-1-62 0,1-10-70 15,4 1-107-15,-2-6-98 0,5-6-140 16,3-6-68-16</inkml:trace>
  <inkml:trace contextRef="#ctx0" brushRef="#br0" timeOffset="24936.25">23529 3990 1782 0,'7'-5'130'0,"4"-1"21"15,-11 6 17-15,0 0 15 0,0 0-27 16,0 0-14-16,0 0-11 0,0 0-13 15,12 25-12-15,-12-8 3 0,0 7-24 0,4 6-8 16,-1 2 7-16,3 3-17 0,-1 18 2 16,-2-3-8-16,7 1-3 0,-4-1-3 15,0-1-7-15,2-8-45 0,-8-5-53 16,3-4-43-16,0-4-50 0,1-6-38 0,-4-4-71 16,0-5-100-16,0-6-127 0,0-7 44 15,0 0-177-15,0 0-110 0</inkml:trace>
  <inkml:trace contextRef="#ctx0" brushRef="#br0" timeOffset="25085.5">23526 4467 1889 0,'0'0'101'0,"-9"-6"21"15,9 6 7-15,-11-7 0 0,11 7-18 0,0 0 6 16,-10-9-30-16,10 9 7 0,0 0-17 16,16-17-20-16,1 9-34 0,4-2-52 15,9-5-50-15,3 2-69 0,7-12-54 0,-1 0-72 16,12 0-90-16,-8-4-262 0,4-3-124 15</inkml:trace>
  <inkml:trace contextRef="#ctx0" brushRef="#br0" timeOffset="25401.54">24203 3978 1877 0,'13'-11'75'15,"-2"4"31"-15,-5 1 31 0,-6 6 22 0,0 0 25 16,3-8 11-16,-3 8-13 0,0 0-14 16,0 0-20-16,0 0-13 0,0 0-15 0,0 0-18 15,-9 36-9-15,1-14-1 0,5 6-9 16,0 7-9-16,3 1-6 15,0 3-6-15,0 15-7 0,6 0-1 0,-2-1-3 16,3 1-1-16,-4-11-4 0,0-7-24 16,4 0-25-16,-1-4-29 0,2 0-52 0,-5-7-33 15,0-7-39-15,0 0-10 0,0-5-24 16,-3-6-29-16,0-7-8 0,0 0-8 16,0 0 22-16,0 0 21 0,0 0 13 0,0 0 20 15,0 0 18-15,-30-22 30 0,21 12 45 16,2 0 39-16,0 0 29 0,0 2 28 0,-2 1 23 15,2-3 7-15,0 2 0 16,4-2-8-16,3 10 4 0,-10-12-3 0,10 12-7 16,0-20-9-16,6 12-4 0,4-4-37 15,-3-1-51-15,13-2-57 0,-3-7-75 16,7-3-475-16,1-10-157 0</inkml:trace>
  <inkml:trace contextRef="#ctx0" brushRef="#br0" timeOffset="25601.47">24756 3746 1992 0,'10'-14'68'0,"1"2"0"0,-8 6 3 0,-3 6-6 0,16 0 10 16,-16 0 1-16,17 25 4 15,-1 3 1-15,8 18 5 0,-4 6 7 0,3 18 1 16,-3 5-9-16,4 3-8 0,-8-1 5 16,-2 3-10-16,-11-14-5 0,-6 18-6 15,-8-9-27-15,1-10-44 0,-20 4-50 0,0-1-57 16,-13-4-68-16,-7-5-90 0,-7-9-165 15,0-5 2-15,-9-3-175 0,9-14-112 0</inkml:trace>
  <inkml:trace contextRef="#ctx0" brushRef="#br0" timeOffset="26718.6">15096 6815 1869 0,'-10'-29'99'0,"-4"8"24"0,8 3 21 0,-4 0 6 0,7 6-1 16,-3 2-13-16,-2 6-14 0,5-7-27 15,3 11-16-15,0 0-3 0,0 0-4 16,0 0-21-16,-13 23 7 0,16-3-8 16,0 2-11-16,4 13-2 0,7 15 1 0,-11 2-17 15,10 4 17-15,-7-3-22 0,5-2 9 16,-8 2-5-16,4-10 3 0,-7-7-6 0,0 3 5 15,-3-7-3-15,-1-3 2 0,1 2 0 16,3-6 5-16,-11-6-2 0,5-1 1 16,-1-5-12-16,-2-1 7 0,-8-5-7 0,4 1 12 15,-8-2-3-15,12-6-10 0,-8 0 3 16,1-3 1-16,-2-2 4 0,9 3-7 16,-2-6 1-16,-2 1-5 0,3-1 5 15,3 1-1-15,4-3-3 0,3 0-6 0,3 2-1 16,4 1-4-16,3-1 3 0,3 6 4 15,4 2-3-15,4 2-12 0,1 6 14 0,8 3 11 16,14 14-5-16,-4 6 10 0,-1 2-7 16,-1 2 11-16,-5 5-10 0,4 0 6 0,-4 2 3 15,0 1-11-15,0-3 7 0,1-5-8 16,-4 8 12-16,-7-17-8 0,1-5 6 16,-2-1-8-16,2-5 6 0,-4-5-27 0,7-5-28 15,-4-5-75-15,-3 0-75 0,7-8-96 16,-4-5-131-16,0-3-99 0,7-5 46 15,4-8-293-15,3-6-249 0</inkml:trace>
  <inkml:trace contextRef="#ctx0" brushRef="#br0" timeOffset="27569.63">16946 8211 2254 0,'-16'-10'54'0,"-5"2"32"0,1-5 13 0,4-6 3 15,-8 8 9-15,1-7 7 0,0 5-9 16,3 1-1-16,3 2-2 0,1 6-13 0,2-3-4 16,14 7-10-16,-26 8-10 0,6 8-9 15,2 6-6-15,6 7 0 0,2 17-10 0,-1 4-1 16,5 3-7-16,6 5-5 0,0-1-4 15,9-2 2-15,5-3 3 0,2-2-2 16,5-6-6-16,2-2 5 0,-7-16-4 16,-2-5 3-16,3-10-6 0,-4-2-5 0,7-9 1 15,-3-10 4-15,3-5-1 0,3-5-3 16,-3-8 3-16,4-16-14 0,-8 1 3 0,-2-6-7 16,-5 5 11-16,-2 5 7 0,-7 3 19 15,-3 11 15-15,3 0 13 0,-7 3 14 16,7 5-4-16,-3-1-8 0,-3 5-9 0,1 2-14 15,5 11-7-15,0 0 0 0,0 0-3 16,0 0-2-16,0 0-5 0,14 36-4 0,-4-13-2 16,4 7-2-16,5 12 7 15,5 1-7-15,-4 0-22 0,10-4-33 0,-3 4-41 16,3-11-46-16,3 1-68 0,-10-11-43 16,0-2-51-16,1-9-70 0,-8-7-114 0,4-1-56 15,-2-3 48-15,-2 0-302 0,1-7-265 16</inkml:trace>
  <inkml:trace contextRef="#ctx0" brushRef="#br0" timeOffset="27902.48">17417 8155 2321 0,'-5'-8'77'0,"5"8"17"0,-6-15 1 0,6 15-11 0,-3-7-3 0,3 7-4 15,0 0-9-15,0 0-12 16,0 0 1-16,0 0-7 0,0 0-4 0,47 18-3 15,-28 0 5-15,5 6-14 0,3 10 12 16,-1 4-6-16,1-1 1 0,-1 4-7 0,-9 0 0 16,0-5-6-16,-10-4 4 0,-1-1-11 15,-3-5 1-15,1-1 15 0,-8-1-15 16,-2-6 15-16,-1-6 11 0,0 1-10 0,-9-6 9 16,2-6-5-16,14-1-7 0,-30-1 9 15,14-6-13-15,-1-4 0 0,-3-2 9 16,0 1-13-16,7-8 3 0,-1 2-7 0,5-1 0 15,2-5 6-15,4 8-11 0,3-4-4 16,3-8-6-16,7 3-11 0,-1-2-16 16,12 2-48-16,-1-3-64 0,13-4-54 0,1 0-77 15,-1-4-116-15,3 4-135 0,4 0 53 16,-7 0-266-16,8 3-219 0</inkml:trace>
  <inkml:trace contextRef="#ctx0" brushRef="#br0" timeOffset="28287.64">18320 7618 2198 0,'0'0'87'0,"0"0"15"0,-7-14 3 15,7 14-11-15,0 0 6 0,-10-14-12 16,10 14-1-16,-17-5-19 0,3 2 0 0,14 3-16 16,-33 3-9-16,14-2 7 0,-11 5-11 15,3 2-3-15,-3-4 2 0,0 7-2 0,3-4 7 16,-3 3-6-16,3-2 3 0,4 2-3 15,0 0-11-15,3-2 0 0,3 2 3 16,4-2-4-16,0 6-5 0,2-3-5 0,5 6 10 16,-1-2-1-16,4-1 10 0,3 7-3 15,3 4 16-15,7 4 2 0,0 0 10 0,0 20-2 16,10 1 1-16,0-3 13 0,0 6 0 16,3-2 8-16,-3 3-3 0,7 7 5 15,-3 7 0-15,-5-15 1 0,-2 0-8 16,4 4-6-16,-2-4-9 0,1-1-6 15,1 4-4-15,-2-9 1 0,1-2-4 0,-7-5-1 16,4-8-8-16,-4-7-1 0,1-6-26 16,-1-1-32-16,1-5-28 0,-4-2-28 0,3-11-62 15,-13 0-65-15,30-8-55 0,-10-8-81 16,0-3-97-16,3-9-109 0,4-12 47 0,3-5-337 16,-4 1-322-16</inkml:trace>
  <inkml:trace contextRef="#ctx0" brushRef="#br0" timeOffset="28668.44">18753 8197 2479 0,'3'-21'62'0,"0"5"35"0,-6 0 12 0,3 7 25 0,0 9-17 16,3-16-4-16,-3 16-9 15,0 0-13-15,0 0-10 0,0 0-10 0,0 0-8 16,0 0 3-16,0 0-9 0,14 42-6 16,-7-18-3-16,2 2 5 0,12 14-4 15,-12-4-8-15,1-1-4 0,-7 0-1 0,11 1-5 16,-1 6-8-16,1-8 11 0,-11-9-3 15,10-1-7-15,-10-5-4 0,5-5-10 0,-5-3-3 16,-3-4-18-16,0-7-32 0,0 0-25 16,0 0-29-16,0 0-24 0,-14-44-32 0,1 1-31 15,-4-14-23-15,-2-17-20 0,-5-1-2 16,-6-1 16-16,7 2 31 0,-1 9 21 16,1 15 44-16,0 7 56 0,-1 0 55 15,8 12 40-15,-1 9 23 0,4 5 8 16,-4-2 8-16,1 8-8 0,-1 1-4 0,4 5-4 15,-8 5-8-15,9-3 4 0,12 3-8 16,-24 4-10-16,13 3-3 0,11-7 0 0,-13 14 0 16,10-6-4-16,3 2-5 0,0-10-22 15,7 18-17-15,-1-8-33 0,8-3-43 16,-8-2-65-16,4-2-64 0,-10-3-120 0,24 0-314 16,-10-7-151-16</inkml:trace>
  <inkml:trace contextRef="#ctx0" brushRef="#br0" timeOffset="29051.3">18799 7682 1869 0,'4'-13'-27'16,"3"9"14"-16,-7 4 7 0,3-12 6 15,0 9 1-15,4-7-5 0,-4 5 2 0,-3 5 1 16,6-10 2-16,-6 10 0 0,0-10-3 16,0 10 8-16,5-11-3 0,-5 11-3 0,9-7 2 15,-6 4 0-15,-3 3 1 0,10-4 2 16,-10 4-2-16,14-4 12 0,-14 4 7 15,0 0 8-15,27 6 5 0,-18-4 2 0,4 4 4 16,1-2 4-16,2 3 7 0,5 7 10 16,-1-4 0-16,-1 2 6 0,8 6 4 0,-3 2 2 15,-4 2 8-15,10 7-7 16,-4 3 8-16,1 3 0 0,-7 5 13 0,4 2-2 16,-5 1-11-16,-2 5 8 0,-7 1 10 15,10 1-16-15,-10-6-8 0,10 5 1 0,-7-2-7 16,-2-11-7-16,-5-5-4 0,1 5-7 15,-4-11-1-15,0 1-18 0,-3-2 9 16,0-5 2-16,0 4-10 0,0-1 8 0,0-4-11 16,-6 1-11-16,-1-1-18 0,1-4-40 15,-5 3-21-15,-2-9-50 0,10 1-48 0,-8-1-49 16,-2-8-76-16,13 0-95 16,-12 0-103-16,12 0 44 0,0 0-213 0,-8-18-145 15</inkml:trace>
  <inkml:trace contextRef="#ctx0" brushRef="#br0" timeOffset="29251.65">19686 8161 1998 0,'6'-6'117'0,"-6"6"7"0,14-12-9 0,-1-1-6 0,4-2-10 0,7-3-12 0,6-3-10 15,13-4-13-15,0 0-5 0,1 6-4 16,2-6-6-16,-10 8-3 0,-6 2-13 15,0 1-45-15,-3 6-47 0,-10-2-59 16,-1 3-67-16,2 3-45 0,-6 2-74 0,-4 0-112 16,-8 2-165-16,0 0-82 0</inkml:trace>
  <inkml:trace contextRef="#ctx0" brushRef="#br0" timeOffset="29402.49">19956 8225 1673 0,'-20'19'-21'15,"10"-3"15"-15,0-1 9 0,7-8 25 0,-4 4 20 16,7-11 8-16,0 0 6 0,0 0-2 15,23-6-3-15,-23 6 5 0,40-18-8 0,-13 6-4 16,3-5-8-16,0 2 1 0,0-3-5 16,3 4-5-16,-3-4-7 0,0 0-13 15,0 4-40-15,0-4-58 0,-3 0-69 16,-7 5-95-16,3 1-366 0,-6 5-112 16</inkml:trace>
  <inkml:trace contextRef="#ctx0" brushRef="#br0" timeOffset="30568.62">21076 7282 1817 0,'0'0'32'0,"-7"-7"11"0,7 7 3 15,0 0 5-15,-9-14-8 0,9 14-4 0,-11-7 3 16,11 7-5-16,-10-7 8 0,10 7-2 15,-16-5-11-15,16 5 7 0,-23 0-6 0,23 0 2 16,0 0 3-16,-37 8 5 0,20-5 5 16,1 1-2-16,-1 0 10 0,4 0-3 15,-1 0-4-15,1 2 4 0,13-6-5 0,-27 7-5 16,18-3 5-16,-2 0-8 16,11-4-9-16,-13 7 5 0,13-7-2 0,-14 6-4 15,14-6-2-15,-10 8 9 0,10-8-2 16,-6 8-11-16,6-8 10 0,-11 10 7 0,11-10-5 15,0 13-12-15,0-13-4 0,-3 12-1 16,3-12 5-16,0 11-3 0,0-11-2 16,0 0 0-16,-3 10-1 0,3-10 8 0,0 0-3 15,0 0 3-15,-7 10 0 0,7-10-11 16,0 0 4-16,0 0 4 0,-3 7-5 0,3-7-6 16,0 0-3-16,0 0 1 0,0 0 8 15,0 0-3-15,0 0-2 0,0 0 6 0,0 0 1 16,0 0 2-16,0 0-11 15,-3 11 5-15,3-11-10 0,0 0 5 16,0 0-6-16,-6 8-3 0,6-8-2 0,-8 14 2 16,-2-4 0-16,4-1-3 0,-4 4 5 15,3 2-2-15,-3-1-10 0,0 4 3 0,3 0 6 16,4 0-9-16,-4-1 3 0,7 5-3 16,0-1 5-16,0 1 3 0,10 0-1 0,-6-1-3 15,9-1 6-15,-3 2 5 0,4-4 6 16,2-3-1-16,-2-2 2 0,-5-1-1 15,15-2-10-15,3-3 14 0,-5-7 1 16,2 0-1-16,3-7-3 0,-4-3 0 16,-7 2 4-16,14-13-4 0,-3 0-8 0,-10-4 2 0,3-4 3 15,0 3-1-15,-10-2 1 16,7-14-6-16,-11 6-1 0,-2 7 7 0,-1 1-8 16,0 0 7-16,-3 3 2 0,0 6 6 15,0 1 3-15,0 1-1 0,4 2 7 0,-4 1-6 16,0 3-11-16,-4 1 6 0,4 10-1 15,4-12-12-15,-4 12 8 0,0 0-5 16,0 0 0-16,0 0 1 0,0 0 2 0,0 47-4 16,3-30-2-16,7 6 8 15,-3 2-1-15,6 0-18 0,0 2-41 0,1-2-35 0,2 0-55 16,8-6-26-16,-8-2-34 16,1-9-54-16,-4-2-69 0,4-4-89 0,-1-6-53 15,5-1 37-15,2-5-175 0,4-11-102 16</inkml:trace>
  <inkml:trace contextRef="#ctx0" brushRef="#br0" timeOffset="30890.05">21539 7204 1773 0,'11'-32'45'0,"-5"4"39"0,-3 3 27 0,-3 3 18 0,4 3 18 0,-4 1-14 0,-4 0 3 15,4 5-3-15,0-1-14 0,-6 2-25 16,-5 3-4-16,5 1-5 0,6 8-4 16,-23-7-16-16,9 6-17 0,14 1 4 15,-23 1 0-15,23-1-15 0,-30 11-4 0,17-4 2 16,-4 3-7-16,4 2-12 0,-4 4 8 15,1-1-12-15,2 2 4 0,7 2 3 16,-6 5-7-16,7-5-9 0,-2 5 7 0,5-2-1 16,6 3 0-16,-3 0-5 0,0 0-2 15,8 7 11-15,-2 1 9 0,10 12 0 16,5-1 0-16,-8 2 9 0,-3-2 4 0,7 6 3 16,0-2 9-16,2 3-8 0,-2-1 0 15,-4 0 8-15,-2 0 1 0,5-3-12 16,1-2-4-16,-1-2 4 0,-2-11-7 15,-1-6-3-15,4 3-18 0,-1-12-25 0,-2-5-56 0,2-5-43 16,1-1-49-16,-1-6-52 0,-2-7-61 16,6-8-62-16,3-5-79 0,7-13-39 15,-3-2-268-15,-7 6-217 0</inkml:trace>
  <inkml:trace contextRef="#ctx0" brushRef="#br0" timeOffset="31251.42">21996 7575 2074 0,'6'-25'-23'0,"8"7"51"0,-10 3 41 16,2 5 24-16,-3 0 3 0,-3 3-16 15,0 7-2-15,0 0-12 0,0 0-3 0,0 0-3 16,0 0-6-16,0 0-8 0,0 0 0 16,14 38-4-16,-11-22-3 0,1 5 0 0,2 0 0 15,-3 4 0-15,8 0 8 16,-8 0-11-16,4-1-6 0,2 1 2 0,-2-3 5 16,0-4-3-16,-4-3 0 0,7 0-2 15,-7-5 7-15,0-3 0 0,-3-7-5 16,0 0-2-16,0 0-7 0,0 0-2 0,14-22-2 15,-14 0-3-15,-3-6 8 0,-8-19-1 16,-5-3-19-16,2-3 9 0,-5 0-12 0,-4 0 2 16,-4 3-4-16,-3 6-1 0,-4 4 0 15,4 9-4-15,0 6 4 0,7 11-1 16,-7-1-7-16,3 9 12 0,11 4-5 0,-4 0-5 16,20 2 4-16,-34 7 1 0,21 0-3 15,-1 4-6-15,5-1-6 0,2 0-15 0,1-1-9 16,6 1-16-16,0-10-23 15,6 24-17-15,4-17-25 0,7 0-31 0,-4-5-47 16,7-2-45-16,4-4-81 0,9-7-114 16,0-1-170-16,14-11-109 0</inkml:trace>
  <inkml:trace contextRef="#ctx0" brushRef="#br0" timeOffset="31602.43">22263 6979 1814 0,'0'0'56'0,"0"0"29"16,-3-12 7-16,3 12-2 0,0 0 2 15,0 0 5-15,0-14-9 0,0 14-8 16,3-11-9-16,-3 11-12 0,6-13-3 0,-6 13-8 16,7-12 0-16,-7 12-8 0,7-10-5 15,-7 10-7-15,4-7 2 0,-4 7-4 16,12-6-5-16,-12 6-2 0,13-2-1 0,-13 2-4 16,0 0-5-16,38 5 8 0,-22 2-7 15,1 4 7-15,2 2-6 0,5 6 5 16,6 13 8-16,-6 6 6 0,2 6 16 0,-10 5 2 15,5 1 2-15,-1 1 0 0,-7 5 14 16,4-4-4-16,-10 4-14 0,2-6 0 16,-2 0-8-16,3 0-3 0,-3-10 12 15,-1-5-7-15,1-3-7 0,-4-7-5 0,1-4 3 16,-1-2-8-16,-3-1 9 0,0-1-14 16,7-2 4-16,-14-2-6 0,4-1-14 15,-1-2-26-15,-2-6-39 0,6-4-42 0,-17 7-40 16,17-7-53-16,0 0-72 0,-20-18-122 15,17 8-86-15,3-5 44 0,3-3-181 0,0-4-113 16</inkml:trace>
  <inkml:trace contextRef="#ctx0" brushRef="#br0" timeOffset="31769.03">22910 7440 1869 0,'9'-5'84'0,"-2"-5"12"0,3 2-1 0,7 1-6 15,-4-3-5-15,4 0-9 0,9-5-8 16,4 1-9-16,4 0-2 0,-1-4-10 15,11-1 1-15,-4 1-9 0,-10 5-3 16,0 6-3-16,-7-4-25 0,-4 7-33 16,2 0-34-16,-8-2-24 0,-3 1-41 0,-3 3-48 15,3-3-62-15,-10 5-116 0,10-10-236 16,-7 4-86-16</inkml:trace>
  <inkml:trace contextRef="#ctx0" brushRef="#br0" timeOffset="32735.9">24383 6953 1698 0,'7'-17'19'0,"-1"3"28"0,-6-1 29 0,3 0 26 0,-6 1 12 0,0-3 11 0,-4 3 9 0,-2-4-13 0,-5 0 6 0,-2 1-8 0,-5 1-9 16,4 3-8-16,-5 1-8 0,1 1-6 15,1 5-7-15,-3 6-10 0,-4 4-9 0,1 3-11 16,-4 6 3-16,-17 13-16 0,16 7 3 15,1 8-2-15,5 2 0 0,8 1-10 16,4 6 2-16,2 3-9 0,8-11 12 16,9 8-7-16,2-10-6 0,5 6-7 15,-1-14 2-15,2-6 13 0,2-8-2 0,2-3-6 16,2-6-7-16,-1-8-12 0,8-2 21 16,-3-8 7-16,6-7-18 0,-4-8 1 0,11-5-5 15,-4-10 3-15,-6 3 5 0,-3-7 5 16,-5-3 2-16,-5 4-3 0,-4-5 15 0,-1 10 2 15,-6 5 2-15,8 4 18 0,-8 6 5 16,-3 1 5-16,4 8-8 0,-4 1-9 16,0 5-13-16,0 7-3 0,0 0-2 0,0 0-1 15,0 0-1-15,6 40-5 0,0-15-4 16,2 4 0-16,-2 5-2 0,14 7 2 0,-10-3-4 16,0-3 4-16,4-2-7 15,-1-4-17-15,4-1-31 0,-4-3-46 0,3 0-42 16,1-7-54-16,0-3-58 0,3-8-76 15,-3-4-113-15,-1-6-123 0,7-2 47 16,-2-8-290-16,9-6-276 0</inkml:trace>
  <inkml:trace contextRef="#ctx0" brushRef="#br0" timeOffset="33072.36">25046 6553 2284 0,'-3'-25'-8'0,"-1"4"26"0,-2 4 17 0,0 5 14 0,1-1 4 0,-1 2 5 15,-1 1-3-15,-2 2-8 0,-2 1-1 0,-2 3-6 16,0-2-2-16,-1 4-6 16,14 2-1-16,-26-6-8 0,26 6-2 15,-20 0 5-15,20 0-4 0,-27 4 4 0,27-4-5 16,-20 4 2-16,10 2 6 0,10-6 1 16,-17 7 0-16,8 1 2 0,2 2 0 0,0 1-2 15,0 6 18-15,1-1 3 0,3 9 3 16,-4 3 7-16,7 7-6 0,0 5 4 15,7 13 6-15,-4 0-9 0,3 4 5 0,1 0-3 16,7 1-2-16,-2 2 0 0,9 12-5 16,-8-18-7-16,14 13-5 0,-10-17 7 0,-1-3-7 15,7-5-6-15,-2-9 7 16,-5-8-29-16,4-6-23 0,1-6-39 0,-5-5-58 16,1-6-51-16,2-4-55 0,-2-9-56 15,7-8-56-15,-2-5-72 0,8-15-66 0,-3-1 40 16,3-2-144-16,-6-4-70 0</inkml:trace>
  <inkml:trace contextRef="#ctx0" brushRef="#br0" timeOffset="33418.36">25422 6828 1703 0,'11'-21'59'0,"-5"6"31"0,-2 2 15 15,-1 3 5-15,0 2 1 0,-3 8-13 16,0 0-8-16,8-7-14 0,-8 7 0 0,0 0 6 16,12 24 3-16,-5-10-5 0,-4 4-6 15,0 4 5-15,5 3-4 0,-2 0-22 16,1 3 6-16,-1-2-3 0,2 5-7 15,-2-6-5-15,-3-2-6 0,4-6 8 0,-4 1-5 16,3-8 7-16,-1 2 11 0,-2-6 5 16,-3-6 3-16,0 0-5 0,0 0-17 15,0 0 6-15,22-28-5 0,-22 7-13 0,0-5 0 16,0-12-9-16,-6-17-7 0,-4-2 0 16,-7 1 1-16,-5-12 7 0,1 17-4 0,-6-2-7 15,4 7-6-15,7 14 1 0,-1 4-4 16,1 6 2-16,2 4-12 0,-6 6 6 15,6 2 3-15,-2 6-8 0,-4-2-2 16,3 6 9-16,17 0-7 0,-26 6-5 0,15 1-3 16,2-2 19-16,2 5-29 0,4 0-27 0,3 2-30 15,3 1-33-15,7 2-37 16,0-5-45-16,0-1-65 0,3 0-56 0,4-2-94 16,9 0-41-16,1-2-227 0,10 2-171 15</inkml:trace>
  <inkml:trace contextRef="#ctx0" brushRef="#br0" timeOffset="33586.12">25843 6642 1965 0,'0'0'6'0,"26"-6"28"16,-26 6 21-16,21-4 13 15,-8 0 0-15,1-2-1 0,-1-1-6 0,3-1-4 16,1 1-7-16,3-3-6 0,-4 2 0 16,1 1-7-16,3-1-6 0,-3 1-5 15,3-3-28-15,-4 2-47 0,-2 1-51 0,-1 1-62 16,-3 5-87-16,4-5-129 0,-14 6-191 15,19-5-71-15</inkml:trace>
  <inkml:trace contextRef="#ctx0" brushRef="#br0" timeOffset="33802.35">26029 6365 1777 0,'-9'-4'124'0,"9"4"25"0,0 0 15 15,-18-4 2-15,18 4-15 0,0 0-12 0,0 0-11 16,0 0-18-16,0 0-13 0,-19 15-10 15,16-1-6-15,3 4-6 0,3 6-16 16,4 1 6-16,-1 8-11 0,4 13 0 16,7 1-5-16,-4 2-12 0,4-2-25 0,3-3-33 15,-4-2-45-15,8 0-50 0,-8-13-36 16,1-7-62-16,-7-7-52 0,1-5-101 0,1-4-78 16,1-5-212-16,4-2-153 0</inkml:trace>
  <inkml:trace contextRef="#ctx0" brushRef="#br0" timeOffset="34003.39">26453 6385 1987 0,'3'-20'89'0,"4"5"8"16,-4 5 6-16,0 2 1 0,-3 8-16 0,0 0 15 15,0 0 8-15,0 0-8 16,0 0-5-16,17 25 2 0,-10-10-9 0,-1 10-6 16,1 0-6-16,-3 7-3 0,2 4-9 15,4 14-2-15,4 0-3 0,-8 0-4 0,4-4-15 16,-4-4-19-16,2-13-44 0,-2 0-56 15,1-4-53-15,-1-4-48 0,-3-6-83 16,5-5-129-16,-5-6-83 0,3-4 47 0,-6 0-148 16,13-11-75-16</inkml:trace>
  <inkml:trace contextRef="#ctx0" brushRef="#br0" timeOffset="34318.5">26652 6135 1770 0,'-3'-16'85'0,"0"7"-3"0,0-4 3 15,-1 2 4-15,4 3-7 0,0 8-10 0,4-18 0 16,-1 5-12-16,3 1-5 0,5-1-6 16,2 1-7-16,4-3-2 0,-1-1-11 0,-2 7 1 15,5-1-4-15,-1 3-3 0,-2-1-2 16,4 8-8-16,-20 0-5 0,37 5 6 16,-20 2-9-16,2 8 5 0,1 3-4 0,1 3 0 15,2 3 5-15,3 8 3 0,-6 1-1 16,4 2 11-16,-5 5 0 0,5 2 15 15,-7 6 2-15,-4-3 1 0,4 2 12 16,-7 0-7-16,3 3-4 0,-9-7-4 0,6 2 4 16,-4-2-10-16,0-9-3 0,2 0 0 15,-5-5 3-15,-6-1-3 0,6-2-2 16,-10-1 2-16,3 0-29 0,-2-4-29 0,-7 0-39 16,-7 1-45-16,-4-3-49 0,-3-2-84 15,2 1-115-15,-5 3-104 0,-5-6-212 16,6-1-170-16</inkml:trace>
  <inkml:trace contextRef="#ctx0" brushRef="#br0" timeOffset="38402.51">18293 4461 1901 0,'0'0'-59'0,"0"9"23"0,0-9 19 0,0 0 16 0,0 0 15 0,-7 15 12 15,7-15 17-15,0 0 13 0,-3 7 8 16,3-7 14-16,0 0 11 0,0 0 6 0,0 0 5 15,-11 8 7-15,11-8-12 0,0 0-9 16,0 0-2-16,0 0-6 0,-19-25-10 16,8 10 2-16,5-3-13 0,-4-4 2 0,0-8-7 15,0-6-3-15,-3-11-8 0,2-3-6 16,2 0-2-16,-1-3 10 0,7 3-12 0,-5-4-7 16,13 0-8-16,1 0-5 15,4 4 11-15,-1-4-6 0,9 4-4 0,5 0-6 0,7 1 6 16,0 2-1-16,16-3-2 15,5 0 3-15,9 10-9 0,-11 9-5 16,5 5 11-16,3 6-9 0,-1 8-5 0,-13 3 1 16,1 9 5-16,-11 3 0 0,10 7-1 15,21 11 6-15,-14 1-8 0,3 7 0 0,7 11 3 16,-20 1 7-16,3-1-6 0,-6 2 7 16,0 1-1-16,-8 0-4 0,6-6 7 15,-2 1-6-15,-14-9 1 0,-2-1-3 0,-1-6 3 16,-2-1 2-16,-1-6 1 0,-2-3 6 15,-1 1-2-15,-1-3 4 0,5-2-3 0,-7-1 5 16,2 0-26-16,2-2-17 0,-1 1-41 16,-1-2-39-16,5 0-53 0,-14-4-73 15,16 0-62-15,-16 0-139 0,14-4-32 16,-14 4-177-16,13-5-138 0</inkml:trace>
  <inkml:trace contextRef="#ctx0" brushRef="#br0" timeOffset="38652.53">19216 4065 1875 0,'-30'14'26'0,"3"2"24"0,-3 2 12 0,0-3 6 16,11-3-2-16,-1 2-9 0,10-1-2 0,-1-1-9 0,5-1 1 15,6 2-3-15,9-5 6 16,5 1 0-16,16-4-2 0,7-5-3 0,26-8-1 16,7-5-5-16,1-1 1 0,-5-6-11 15,-3 0 7-15,-3-2 9 0,-7-3-4 0,-6 0 3 16,-4-3 5-16,-13 6-7 0,-3 1-1 15,-7 2-1-15,1-4-13 0,-12 3 2 16,4 0 3-16,-10-5-10 0,1 4-3 0,0-4-17 16,-4 6-55-16,0-3-57 0,-8 4-67 15,5 0-90-15,0 4-135 0,3 1-46 0,-3 5-149 16,3 4-95-16</inkml:trace>
  <inkml:trace contextRef="#ctx0" brushRef="#br0" timeOffset="43471.62">17727 6365 1777 0,'-18'-8'52'0,"-2"4"27"0,4-5 15 0,-1 5 11 0,-3 0 6 16,3 3-2-16,1 1-4 0,-11 0-11 16,1 5 3-16,-4-3-15 0,3 6-2 0,-6 3-11 15,-1 6-5-15,-10 9-5 0,8 2-5 16,3 9 2-16,-4 4-16 0,7 2 2 0,10-2 1 16,-3 7-3-16,9 2-12 15,5 2 10-15,2 1-4 0,14 0-5 0,-1-3-9 16,14 0 17-16,7-3-20 0,3-4 2 0,7-5 4 15,-1-6-2-15,15-7 9 16,-2-3-3-16,-5-7-15 0,-1-8 10 0,0-1-2 16,4-5 0-16,-1-1 2 0,-5 0-3 15,-5 0-3-15,-6 0-1 0,-3-1-5 0,-3 1-7 16,-2 1 10-16,-8-1-9 0,-14 0-2 16,33-1 15-16,-33 1-15 0,24 0 0 15,-24 0-19-15,19-3-43 0,-5 3-31 0,-14 0-40 16,13 0-48-16,-13 0-49 0,13-3-56 15,-13 3-159-15,7-4 5 0,-7 4-210 16,0 0-143-16</inkml:trace>
  <inkml:trace contextRef="#ctx0" brushRef="#br0" timeOffset="43802.55">17703 7086 1890 0,'-14'-8'21'15,"8"-1"22"-15,-1 1 15 0,7 8-4 16,-9-8-2-16,9 8-7 0,-4-9-10 16,4 9 3-16,0 0 2 0,23-8 1 0,-23 8 3 15,33-4 3-15,-13 4 8 0,7 0-3 16,3 4 3-16,7 2-7 0,-4-1-1 16,4 2 0-16,0 6-1 0,-4 2-1 0,10 13 2 15,-10 2-3-15,-3 5 4 0,-3 5 7 16,-14 2 13-16,1-2-14 0,-14-5 8 15,0 2-14-15,-3 1-5 0,-8 12-3 16,1-13-12-16,4-6 17 0,-8-2-19 0,1-4 6 16,-1-1-21-16,5-2-35 0,-4-7-32 15,-1 2-33-15,-2-5-39 0,-1 1-46 16,0-5-35-16,4-1-35 0,-4 3-80 0,7-6-99 16,0 3-184-16,0 0-105 0</inkml:trace>
  <inkml:trace contextRef="#ctx0" brushRef="#br0" timeOffset="44820.24">18310 10340 1808 0,'-24'-18'63'0,"4"3"18"0,4-2 7 0,-8 2 17 0,1-1 15 0,-1 0-8 0,-6-1 19 0,3 3-14 16,5 2 7-16,-5 5-14 0,0-2-9 16,7 7-6-16,-3 2-13 0,-4 8-8 0,4 2-10 15,-4 8-4-15,4 4-4 0,3 3-1 16,6 3-21-16,-2 4-2 0,13 2 2 0,3 1-5 15,-4 1 3-15,11 2-13 0,-4-6 10 16,10 2-3-16,-2-3-12 0,5-6 3 16,1 0 3-16,-4-8-2 0,4-2 1 15,-4-5 0-15,7-2-8 0,0-8 16 0,-20 0-6 16,44-18-15-16,-22 3 10 0,2-8-9 0,-4-2 7 16,-4 0-8-16,-2-4 13 15,-1-1-15-15,-5-1 23 0,-2 6 6 0,-3 0 16 0,4 7 9 16,-7 4 3-16,3 2-8 15,0 2-15-15,-3 2 1 0,0 8-10 0,0 0-3 16,0 0-7-16,0 0 7 0,27 18-6 16,-21 0 4-16,8-2-9 0,-4 7 14 15,7 2-12-15,-1 2-1 0,1-2-27 0,7 3-42 16,-5-6-55-16,5-1-49 0,-1-4-55 16,-3-5-53-16,0-3-86 0,-3-8-149 0,6-1 1 15,0-4 59-15,4-10-207 0,3-3-144 16</inkml:trace>
  <inkml:trace contextRef="#ctx0" brushRef="#br0" timeOffset="45169.72">18786 9875 1921 0,'-13'-20'47'16,"3"8"5"-16,0 1 9 0,-4-2 9 0,4 4-3 16,-3 4-12-16,3 0 0 0,10 5-4 15,-30-6-3-15,14 9 2 0,16-3-8 16,-34 3 4-16,17-2 1 0,4 5-8 0,-4-1 1 15,1 1-4-15,-1 1 5 0,4-2-9 16,-1 2 7-16,1 0 10 0,-1 4-6 0,8-1-6 16,-4 0 4-16,4 2 2 0,3 2-3 15,-2 4 6-15,5-3 7 0,0 8 2 16,8 2 13-16,-2 2 5 0,-3 7 1 16,7-2-8-16,4 12-3 0,-4 5 4 15,7-5-8-15,2 1 3 0,-2-1-1 0,7 2-4 16,-5 0-11-16,8-5 10 0,-10 1-3 15,-1-9-8-15,8 8 2 0,-7-15-4 0,9 10-7 16,-9-8 2-16,3-9-7 0,-7-2-8 16,4 1-28-16,-4-5-45 0,-3-2-38 0,10-7-60 15,-4-1-71-15,-2-3-80 0,-1-6-86 16,7-1-129-16,4-4 42 0,-8-3-254 16,11-5-218-16</inkml:trace>
  <inkml:trace contextRef="#ctx0" brushRef="#br0" timeOffset="45469.85">19289 10068 2127 0,'3'-9'36'0,"-6"0"24"0,3 9 15 15,3-10 0-15,-3 10-7 0,0 0-6 16,0 0-7-16,0 0-4 0,0 0-4 0,0 0 7 16,0 0 3-16,17 28 0 0,-10-12 1 15,-4 9 6-15,8 6 13 0,-5-2-8 0,4 7 7 16,4 9-4-16,-11-2-8 0,7-10 8 15,-1 16-19-15,2-15 4 0,-8-3 0 16,4 4 1-16,-4-16-21 0,0 6 8 0,0-1 1 16,8-12-13-16,-8 2-1 0,1-7 6 15,-1 4-4-15,-3-11-5 0,6 7 7 16,-6-7-8-16,0 0-7 0,0 0-47 16,0 0-57-16,14-35-34 0,-14 20-38 0,0-3-19 15,0 4-36-15,3-4-30 0,-3 6-34 16,0-2-69-16,0-3-97 0,0 9-213 0,7-9-148 15</inkml:trace>
  <inkml:trace contextRef="#ctx0" brushRef="#br0" timeOffset="47602.41">19103 10275 1799 0,'0'0'-83'0,"0"0"12"0,0 0 30 0,-20-7-8 0,20 7 41 0,0 0 27 0,-10-9 8 15,10 9 12-15,-4-8 5 0,4 8 7 16,-6-8 3-16,6 8 4 0,-7-17 6 15,7 17-4-15,0-17 0 0,7 5 3 16,-4-1 1-16,4-2 2 0,0 5 4 0,-4-5-8 16,4 5-7-16,-4 2-6 0,0 0-7 15,-3 8 0-15,13-17-4 0,-6 16 4 16,-7 1-10-16,20-7 0 0,-10 4-2 0,-10 3-3 16,30 3-4-16,-30-3-3 0,37 4 2 15,-21 0-9-15,4 2 1 0,4 2-5 0,0 2 10 16,1-1-11-16,-1 1 3 0,0 5 2 15,2 1 3-15,1 2 11 0,-8 1 5 0,5 3-4 16,-7-1 8-16,3 0-1 16,-3 4 3-16,-4 0-1 0,-3-1-8 15,0 2 2-15,-4 5-2 0,1-6 13 0,-7 0-18 16,3 0 0-16,-6 0-3 0,0 0 10 16,-1-6 2-16,4-1-6 0,-9 6 14 0,-2-8 2 15,1 1 2-15,4-3 7 0,-8-3 13 16,1 3 3-16,0-4-4 0,-4-1-11 0,1-3 12 15,-4-2-1-15,-1-1-8 0,2 0-1 16,19-3-4-16,-41-7-3 0,22-2 1 16,-5 0-13-16,1-7-1 0,-4 0-2 0,8-8-5 15,-2-1 1-15,4-1-10 16,-6-16 7-16,10 6-10 0,3 3-1 0,3 1-6 16,4 0-18-16,-1 1-23 0,1-1-33 0,3 3-45 15,3 4-52-15,-3 8-56 0,4-2-61 16,6-3-59-16,-4 1-143 0,8 4-17 15,-1-4 52-15,11 2-186 0,-5 4-128 0</inkml:trace>
  <inkml:trace contextRef="#ctx0" brushRef="#br0" timeOffset="48071.49">19646 9657 1787 0,'0'0'-50'0,"-3"-13"34"0,3 13 21 0,0 0 11 0,-6-7 7 0,6 7 4 15,0 0 6-15,0 0-2 0,-5-12 3 16,5 12-2-16,0 0 5 0,0 0 4 0,0 0 2 16,0-10-1-16,0 10-1 0,0 0-7 15,11-10-4-15,-11 10-4 0,13-11-3 16,-7 10 0-16,8-7-1 0,-14 8-4 0,27-5 1 15,-11 0-5-15,1-1-1 0,-1 5 0 16,8-2 0-16,-7 0 1 0,-1 1 5 0,8 7 5 16,-4-2 2-16,3-2 13 15,-3 6 9-15,0 7 8 0,7 3 10 0,-1 2 12 16,1 15 5-16,3 0 1 0,0 4 12 16,-3 6 9-16,-4 6-7 0,1 0 10 0,6 17-7 15,-11-13 6-15,8 14-4 0,-10-14 2 16,10 11-10-16,-11-9-2 0,1-3-6 15,-1-3-5-15,1-3-6 0,-4-5 0 0,1-6-10 16,-7-10-4-16,-1-2-7 16,-3-8-1-16,4 1-1 0,-7 0 3 0,3-9-5 15,-6 6-9-15,0-4 0 0,-1-1-11 0,-2 1-28 16,0-3-33-16,-2 1-47 0,8-8-63 0,-23 9-55 16,16-8-62-16,-6 2-78 15,3 0-125-15,10-3-82 0,0 0 70 0,-17-13-293 16,14 2-256-16</inkml:trace>
  <inkml:trace contextRef="#ctx0" brushRef="#br0" timeOffset="48252.6">20620 10187 2309 0,'0'0'71'0,"3"-12"-1"0,-3 2-4 16,3 0-14-16,4-2 1 0,9-6-9 0,-2 2 2 15,2-3-10-15,1-3-1 0,7 1-12 0,-1 0-15 16,6 4-41-16,-2 1-57 0,-7-1-77 16,-2 9-73-16,-6-1-163 0,1 1-237 0,1 7-136 15</inkml:trace>
  <inkml:trace contextRef="#ctx0" brushRef="#br0" timeOffset="48436.41">20769 10376 1900 0,'-10'18'44'0,"4"-5"26"0,0-2 16 0,2-4 4 16,0 0 1-16,4-7-13 0,0 0-5 16,0 0-4-16,0 0-3 0,0 0-1 0,41-23-9 15,-19 7-8-15,19-18-3 16,-1 7-7-16,7-5 2 0,-1 0-11 0,-2-2-37 16,-1 1-56-16,0 0-91 0,-2-3-87 15,-2 4-180-15,-2-3-257 0,-1 2-175 0</inkml:trace>
  <inkml:trace contextRef="#ctx0" brushRef="#br0" timeOffset="49003.46">21839 9344 1987 0,'-6'-9'11'0,"-1"0"16"16,7 9 11-16,-10-8 3 0,10 8 3 0,-13-8-6 16,13 8-4-16,-17 0-3 0,17 0-9 15,0 0 1-15,-30 0-3 0,30 0 4 16,-26 8 0-16,12-1 5 0,-2-6 3 15,-1 8 3-15,-4-1 5 0,9-1 0 16,-6 0 3-16,2 1 0 0,2-1 5 0,-2 3-10 16,2-2-4-16,1 2 0 0,-4-3-1 15,8 4-2-15,-1 1-5 0,0-2-2 0,-4 1 1 16,11 3-2-16,-3-4-4 0,-1 2 5 16,3 1-14-16,1-3 11 0,3 5-6 15,0-3-1-15,3 6 2 0,4-1 6 0,-3 5 8 16,5 3-7-16,9 6 19 0,-9 1-2 15,7-4-5-15,1 13 12 0,7 2 2 0,-5 3 13 16,5-4-8-16,-7 1 7 16,2-3 8-16,-5-5-7 0,2-9-3 0,-2 5 5 15,-4-4-15-15,4-2 0 0,-4-2-2 16,2-4-10-16,-1-1 9 0,2-3-10 16,-6 1 4-16,3-7-12 0,3 4-1 0,-3-3 8 15,0 1-5-15,3-7 6 0,-3 0-7 16,4 2-10-16,2-4-2 0,-2 4-33 0,-14-6-51 15,33-6-61-15,-12 2-68 0,-9-1-79 16,12-8-84-16,-5 1-161 0,2-12 37 0,-1 5 48 16,-4-6-186-16,5 0-120 0</inkml:trace>
  <inkml:trace contextRef="#ctx0" brushRef="#br0" timeOffset="49620.39">22287 9557 1823 0,'3'-10'40'0,"3"0"24"0,-3-1 19 0,4 0 8 0,-1-3-3 0,5 0-2 16,-5 2-4-16,7 2-13 0,1 0-1 0,-1 2 3 16,4 1-5-16,-4 4-12 0,-13 3-3 15,33 0-10-15,-15 7 6 0,2 9-12 0,-7-1 11 16,4 11-3-16,-7 8-1 0,-1-1 3 15,-2 0-6-15,-3 1-4 0,-1 0 3 0,-6 2 0 16,-5-1 3-16,2-6-1 0,0-1 0 16,-4-7 4-16,-4-2 11 0,-2-5-1 15,-1-6-2-15,-4 1-5 0,9-9-17 16,12 0 7-16,-48-17-6 0,29 6 0 16,-5-10 4-16,1 2-20 0,7-5 2 0,2 5-5 15,1-6-6-15,6 3-19 0,0-3-24 16,7 5-49-16,4-2-57 0,-1-3-50 0,10-3-66 15,-3-2-116-15,7 5-105 0,7-13 58 16,6 1-178-16,-8 2-100 0</inkml:trace>
  <inkml:trace contextRef="#ctx0" brushRef="#br0" timeOffset="49969.57">22666 9082 1746 0,'-27'0'7'0,"27"0"9"0,0 0 15 15,-6-7-1-15,6 7-5 0,0-13-1 16,0 13-7-16,3-18-1 0,4 9 2 0,-1-7-5 16,1 7-4-16,0-7 13 0,-1 4-2 15,4-2 3-15,-2 3 0 0,4 4 7 0,-5 0 10 16,4 1 13-16,1 4 6 0,-12 2 1 16,30 8 10-16,-6-1 5 0,-5 11 1 0,8 1 7 15,0 13 6-15,0 11 3 16,13 7 0-16,-10-2 9 0,6 18 18 0,1-5-2 15,-6 2 6-15,-1 2-6 0,3-5-5 0,-11-9-8 16,-5-2-3-16,10-5 0 16,-3 5-6-16,-8-7-12 0,1-1-6 0,-4-5-15 15,-7-5 6-15,-2-6-2 0,3-3-2 16,-4-5-10-16,-3 1-1 0,0 0-5 0,-3-4 1 16,0-2-13-16,-5 1-16 0,5-5-36 15,3-8-39-15,-13 10-64 0,13-10-70 16,0 0-74-16,-26-10-101 0,19-4-204 0,1-3 51 15,-2-5 54-15,8-6-243 0,3-5-199 16</inkml:trace>
  <inkml:trace contextRef="#ctx0" brushRef="#br0" timeOffset="50186.5">23590 9460 2113 0,'0'0'63'0,"20"-9"28"0,-20 9 16 16,10-4-2-16,-10 4-13 0,20-12-12 15,-1 2-5-15,8-3-3 0,3-2-11 0,3 0-5 16,14-2-4-16,-7-1-10 0,-3 6-7 16,-4-4 4-16,-10 7-6 0,4-1-3 0,-11 3-3 15,2 1-6-15,-6 1-18 0,2-2-22 16,-4 4-38-16,-4-1-55 0,-6 4-73 16,4-8-71-16,-4 8-137 0,0 0-37 0,0 0-164 15,-13-10-93-15</inkml:trace>
  <inkml:trace contextRef="#ctx0" brushRef="#br0" timeOffset="51086.2">21376 10094 1660 0,'0'-14'-59'0,"0"14"29"0,-3-11 39 0,3 11 28 0,-3-10 10 0,3 10 13 0,-7-9 12 0,7 9 9 15,-11-10-5-15,11 10 0 0,-6-8-6 0,6 8 1 16,-16-10-14-16,16 10 0 0,-14 0-5 16,14 0-5-16,0 0-13 0,-40 15 4 15,26-2-8-15,-5-1 3 0,5 2-5 0,-2 11-6 16,2-4 3-16,1 4-5 0,-1-3 3 16,11 3-5-16,0 0-2 0,3-1-1 0,0 1 1 15,6-3-2-15,5-3-6 0,-1 4 8 16,-1-4-6-16,5-2-1 0,-1-9 4 15,1 6-3-15,-1-4-1 0,1-1 5 0,-8 0 2 16,7-5-5-16,-13-4-3 16,24 4 6-16,-24-4-4 0,23-7 2 0,-13 3-1 0,4-6-9 15,2-5 5-15,1-3 1 16,-1-4-1-16,-2-2-4 0,-1-1-1 0,-3 4 6 16,-3-2-5-16,-4-2 0 0,1 8 8 15,-1-4 14-15,0 7 15 0,0 2 4 16,1 1 1-16,-1 1 1 0,-3 10-5 0,0-13-4 15,0 13-15-15,0 0-1 16,0 0-2-16,0 0 2 0,0 0 0 0,10 34 1 0,-3-20-3 16,3 5-5-16,4 5 1 15,-5-5-4-15,1 2 5 0,4 1 10 0,-1 0-7 16,-4 1 2-16,8-5-10 0,-4 1-2 16,1-6-4-16,-4-1-4 0,7-5-11 15,-4 1-25-15,4-2-53 0,-4-3-72 0,4-9-83 16,-1-1-130-16,1-4-97 0,-1-1 55 15,5-1-169-15,-4-1-85 0</inkml:trace>
  <inkml:trace contextRef="#ctx0" brushRef="#br0" timeOffset="52419.46">24949 8890 1668 0,'-9'-14'-19'0,"9"14"28"0,-4-7 21 0,4 7 13 0,-10-9 15 0,10 9 6 15,-13-13 10-15,3 9 4 0,-4-4-1 16,5 3-1-16,-8 0-3 0,17 5-1 16,-27 0-4-16,7 0-4 0,0 1-9 0,-4 10-4 15,2 3-2-15,-2 4-3 0,-3 6-3 16,-3 8-6-16,4 3 2 0,-1 2-7 0,14-2 5 16,3-2-2-16,3 2-6 15,4-3-1-15,3-4-1 0,3-1 1 0,4-2-8 16,0-2 2-16,2-1 2 0,5-7-3 15,2-2 3-15,2-5 3 0,1-1 3 0,4-7-10 16,-2-6-1-16,6-3-5 0,3-7 2 16,-8-2 3-16,5 2-2 0,-3-9-4 15,-4 0-1-15,-7 0-8 0,0-3-1 0,-3-3 6 16,-3 6 6-16,-1 6 6 0,-2-3 12 16,-1 5-6-16,0 0 18 0,4 3-13 0,-3 3 4 15,-1 3-7-15,0 0-1 0,-3 8-5 16,7-10-12-16,-7 10 12 0,0 0 1 15,0 0-16-15,23 18 11 0,-13-10 2 16,7 9-11-16,-1 0 6 0,1 3 3 16,-1 0-4-16,-2 2-6 0,7 0 10 0,-2 3-16 15,1-1-6-15,-4 1-42 0,5-8-58 16,-4-2-55-16,-1-5-81 0,1-2-74 0,-1-7-188 16,1 2 50-16,3-3-215 0,0-4-162 15</inkml:trace>
  <inkml:trace contextRef="#ctx0" brushRef="#br0" timeOffset="52802.98">25863 8550 1932 0,'-6'-10'-10'0,"1"2"22"0,-1 1 13 0,6 7-1 0,-13-10 3 0,13 10-1 15,-17-8-6-15,7 6 0 0,10 2 0 0,-27-5-3 16,15 5 6-16,12 0 8 0,-44 1 9 15,20-1 7-15,-5 6 8 0,5-1 6 0,-6 1 14 16,4-5 2-16,2 5-1 0,8-1 6 16,-1-3-15-16,1 1-6 0,-1 2-7 15,17-5 7-15,-24 4-15 0,14 2-4 0,4-1-12 16,-2 2 10-16,2 3-9 0,3 5 13 16,3 5 12-16,0 5 5 0,9 8 3 0,-1 2-2 15,1 15 2-15,4 1 9 16,5-1-3-16,-6 4-3 0,9-4 0 0,-4-4-6 15,-1 3-6-15,1 1-3 0,2-6-3 16,2-3-3-16,-4-8 1 0,-4-8-1 16,4-8-14-16,-1-1-26 0,1 1-20 0,-1-10-49 15,8-6-68-15,0-1-58 0,-2-7-62 16,2-2-52-16,2-11-71 0,1-2-85 0,7-9 2 16,-1 1-187-16,-10 5-141 0</inkml:trace>
  <inkml:trace contextRef="#ctx0" brushRef="#br0" timeOffset="53003.52">26146 8887 1816 0,'7'-19'-14'0,"-1"1"44"0,2 5 44 16,-5 2 26-16,0 4 9 0,-3 7-2 0,6-9-3 16,-6 9-2-16,0 0-13 15,0 0 15-15,0 0-1 0,0 0 2 0,0 0 1 16,13 33-8-16,-8-19-2 0,1 4-2 16,-3 7-15-16,0 0 0 0,4 0-9 15,-1 5-6-15,5 0-5 0,2 3 7 0,-2-7-20 16,2 2-31-16,-4-6-40 0,2-1-60 15,-1-1-61-15,-1-8-65 0,2-2-89 0,-5-7-159 16,7-3-6-16,-13 0 44 0,24-16-120 16,-11-2-43-16</inkml:trace>
  <inkml:trace contextRef="#ctx0" brushRef="#br0" timeOffset="53337.36">26463 8430 1676 0,'-7'-15'97'0,"1"1"12"0,2 6-8 15,1-5-5-15,0 1-13 0,3 1-4 16,0-3-4-16,0 1-16 0,3 1-6 16,0-6 1-16,1 0-13 0,2 4-3 0,-3 3 4 15,4-3-3-15,3-3-14 0,-3 10 5 16,6-2-3-16,-3 0-10 0,3 8 6 0,-13 1-8 16,30-3-4-16,-12 6 6 15,-2 2-4-15,4 1-1 0,-1 8-1 0,-2 4 13 16,4 1 1-16,9 13 1 0,-8 9 22 15,5 6 5-15,-6 3 16 0,2 3-3 16,-7 5 3-16,8 9-8 0,-4-12 10 0,-4-1-10 16,8-1 3-16,-11-6 0 0,4 2-13 15,-4-16 3-15,-2 1-11 0,-8-9-6 16,3 0 3-16,-6-9-2 0,-3 2 8 0,-3 6-12 16,-5-7 2-16,-2 3-18 0,-7 0-41 15,-4-1-53-15,5-3-47 0,-8-1-46 0,0 3-76 16,-3-1-90-16,0-8-156 0,0 7 28 15,6-7-223-15,-1 2-180 0</inkml:trace>
  <inkml:trace contextRef="#ctx0" brushRef="#br0" timeOffset="53920.55">21610 11966 2067 0,'-11'-4'85'0,"-2"-7"24"15,-1 7 23-15,14 4 18 0,-13-10 6 0,13 10-9 0,-17-11 16 0,14 10-14 16,3 1-11-16,-3-17-18 0,9 0-12 0,8 1-8 15,16-19-22-15,7 3 3 0,20-11-14 16,3 0 5-16,6-3-12 0,-3 7-3 16,4 2-17-16,-1 2-23 0,-15 7-54 15,-1 3-80-15,-17 10-82 0,-6 2-98 16,-4 4-108-16,-9 4-112 0,-1 3 40 0,-10 2-219 16,-3 0-191-16</inkml:trace>
  <inkml:trace contextRef="#ctx0" brushRef="#br0" timeOffset="54086.4">21790 11995 2007 0,'-7'6'-17'0,"7"1"16"15,0-7 9-15,0 0 0 0,0 0 6 0,47-28 2 0,-21 13 2 16,17-13-2-16,0 0 1 0,-2-1-5 16,-1 0 4-16,-1 3-5 0,-5-4-5 15,-8 7 0-15,1 2 6 0,0 4-8 16,-7-2-26-16,0 4-59 0,-3-1-59 15,-1 2-510-15,1-1-146 0</inkml:trace>
  <inkml:trace contextRef="#ctx0" brushRef="#br0" timeOffset="58719.75">23539 10959 1818 0,'0'0'-43'0,"0"-9"23"0,0 9 11 0,-6-7-2 0,6 7 4 0,0 0 4 0,-4-9 4 15,4 9 2-15,0 0 5 0,0 0 6 16,0 0 2-16,0 0 5 0,0 0 1 0,0 0-6 16,0 0 5-16,-3-8 3 0,3 8 3 15,0 0 2-15,0 0 4 0,0 0-4 16,0 0 1-16,-27 17-7 0,21-10-1 0,-8-6 2 15,-2 10-1-15,-4-4-6 0,3 0 0 16,-3-1 4-16,-3 5-9 0,-4-3 2 0,1-2-5 16,2 2 0-16,-2-1 0 0,2-3-1 15,0 4-1-15,8-2-3 0,-4-2-4 16,-4 3 0-16,5 1 5 0,-5 2 3 16,7 3 3-16,1-1 0 0,-1 3 0 0,1 2 2 15,6-3 5-15,3 1-1 0,-3-1-1 16,4 4 7-16,2-4-6 0,11 3 1 15,-4-3 10-15,4-2-7 0,-1 6 0 0,5-4 2 16,-2 0-1-16,4-3 8 0,4 3 1 16,1-7 3-16,1 1 3 0,4 2 5 0,4-6-4 15,0-1 1-15,0-3-3 16,3 0-6-16,3-3-5 0,0 3 5 0,4 0-6 16,-1-1-6-16,1 1 7 0,-1 0-5 15,2 0-4-15,-2 1-3 0,4 6-2 16,-7-1 7-16,0 2 4 0,1 3 1 0,-4 6 15 15,-3-2 8-15,-7 2 2 0,-7 1 4 16,-3 1 12-16,-3 3 7 0,-4 3-9 0,-6 0 1 16,-7 6-4-16,-4-3-1 0,-2-3 0 15,-1-3-1-15,-6-3-12 0,0-2-4 0,-1-3-6 16,-2-4-8-16,2-2-1 0,-3-4-15 16,5-1-17-16,-2-3-34 0,4 0-51 15,4-3-59-15,-5 0-56 0,4-5-81 0,4 4-119 16,4 0-90-16,5-2 69 0,0-1-197 15,4-3-123-15</inkml:trace>
  <inkml:trace contextRef="#ctx0" brushRef="#br0" timeOffset="59637.19">24566 11268 1941 0,'0'0'121'0,"-17"-3"10"0,17 3 5 0,0 0-17 0,-16-3-4 0,16 3-2 16,0 0-15-16,0 0-14 0,0-18-11 15,0 18 2-15,37-19-10 0,-7 3 9 0,13-11-11 16,4 4-3-16,-4-2 0 0,4 0-12 16,-11 9-4-16,-6-1-8 0,-3 6-2 15,-7-3-2-15,0 6-12 0,0-3 10 0,-7 4-7 16,0 0 7-16,-2-2-25 0,-2 7 16 15,-9 2-13-15,14-6-26 0,-14 6-17 0,0 0-46 16,0 0-39-16,0 0-67 0,4-4-88 16,-4 4-160-16,0 0-31 0,0 0 46 15,-24-13-132-15,21 5-54 0</inkml:trace>
  <inkml:trace contextRef="#ctx0" brushRef="#br0" timeOffset="61571.54">26140 10759 1633 0,'0'0'27'0,"0"0"17"0,-7-9 8 0,7 9-1 0,0 0-1 0,-14-6-4 16,14 6-3-16,0 0 1 0,-33 6 6 15,13 1-1-15,0 4 1 0,-3-3-5 16,-4 6-7-16,-3 1 3 0,3 5-1 15,-3-2-3-15,-3-4 0 0,6 5-1 0,-3-1 3 16,3 3-9-16,5-4-2 0,-5 1 3 16,7 0-7-16,3-6 1 0,4-2 1 15,-4 0-2-15,7-3 9 0,0-2 8 0,0 2 8 16,10-7 4-16,-17 7 17 0,17-7 18 16,-13 6-8-16,13-6-18 0,0 0 3 0,-23-14-2 15,16 3-2-15,-3-2-10 0,3-5-11 16,1-1 2-16,6-6 0 0,-3 0-4 15,3-6-12-15,3-1 5 0,0-5-8 16,0-1-4-16,4 3 1 0,3 2 6 16,-3 1-8-16,-4 7 12 0,3 0-6 0,2 6 21 15,-5 1-7-15,0 4-4 0,1-3-7 16,-1 10-3-16,0-3-2 0,-3 10-1 0,0 0-4 16,17-2-10-16,-17 2 11 0,20 19 3 15,-7 2 17-15,0 8 4 0,11 17 9 0,6 16 15 16,3-2 4-16,-3 5 3 0,-6 1 5 15,-5-15-4-15,8 16-7 0,-10-20 2 16,7 0-5-16,-8 0-2 0,1-6-13 0,-7-9-1 16,2-7-1-16,-4-6-6 15,-2-1-4-15,1-5 0 0,-4-1-4 0,3-5-11 16,2 4-28-16,-8-11-35 0,10 7-62 16,-4-4-87-16,-6-3-94 0,0 0-116 0,30-17-214 15,-17 6 63-15,4-3 62 0,3-7-327 16,0-1-303-16</inkml:trace>
  <inkml:trace contextRef="#ctx0" brushRef="#br0" timeOffset="61820.2">26706 10476 2412 0,'0'0'44'0,"-6"-7"13"0,6 7 15 0,0 0 2 0,-4-10-9 16,4 10 6-16,0-12-15 0,0 12-1 0,10-21-13 16,7 10-7-16,-1-7 10 0,8-3-14 15,3 0-3-15,12-8-1 0,-2 0 9 16,-4 7-16-16,5-3-1 0,-5 5-6 0,-14 5-29 16,1 1-43-16,-7 7-82 0,1-3-93 15,-7 6-122-15,-1 0-98 0,-6 4-207 0,0 0-156 16</inkml:trace>
  <inkml:trace contextRef="#ctx0" brushRef="#br0" timeOffset="62004.37">26746 10634 1992 0,'-10'9'72'16,"0"-2"11"-16,4 0 11 0,6-7 10 0,0 0-7 0,0 0-11 15,0 0-1-15,0 0-18 0,0 0-9 16,49-25-14-16,-19 8 4 0,17-5-5 15,3-3-4-15,0-3-8 0,4-3-33 0,-8 6-58 16,-2-4-81-16,-1-1-106 0,-3-1-206 16,0 2 27-16,0-2-123 0,-4 2-52 0</inkml:trace>
  <inkml:trace contextRef="#ctx0" brushRef="#br0" timeOffset="62303.93">27676 9785 1750 0,'0'0'116'0,"-3"-10"6"0,3 10-4 16,0 0-3-16,0 0 12 0,0 0-4 0,0 0 0 15,13 51 3-15,0-26 0 0,1 8 0 16,2 15-6-16,8 2-1 0,-4 0 13 0,4 2-6 16,-2-2-8-16,-5 0-7 15,-1 0-6-15,-2-8-8 0,2-3-7 0,-2-11-13 16,-4-2-4-16,0-2-2 0,0-5-13 15,-3-5-4-15,3 3 0 0,-7-9-5 16,4 3 5-16,0-4-9 0,-1 4-2 0,-6-11-9 16,7 10-36-16,-7-10-50 0,0 0-34 15,0 0-49-15,3 4-45 0,-3-4-50 0,0 0-57 16,0 0-77-16,0 0-179 0,0 0 47 16,0 0-262-16,-26-18-247 0</inkml:trace>
  <inkml:trace contextRef="#ctx0" brushRef="#br0" timeOffset="64055.55">23806 5620 2179 0,'13'22'-20'0,"4"-3"24"0,4-1 17 0,-2 3 12 0,4-4 22 0,7-2 19 16,4 0 3-16,2-5 11 0,8-2 1 0,9-6 12 16,17-4 0-16,13-9-12 0,15-8-1 15,8-13-8-15,-6-6 1 0,7-10-4 0,23-12-3 16,-10-2-5-16,-8-5 3 0,-1-1-10 16,-28 12 10-16,-3 2 0 0,-6-4-1 0,-8 2 5 15,-6 2 2-15,-3-3 6 16,-11 2 4-16,-5 0 0 0,-11 7 3 15,-11-2 0-15,-2-6-5 0,-7-5-7 0,-3-22-8 16,-14-5-12-16,-10-9-3 0,-6-6-5 16,-13-23-12-16,-11 1-6 0,-10 0 0 0,-3 7-7 15,-3 4-2-15,13 32 0 0,-3 6-2 16,-4 5-6-16,-6 4-6 0,9 9 3 0,-9 1-3 16,3 7-5-16,0 0 0 0,-4 4 4 15,1 3-3-15,0 4-1 0,6-4-6 16,-10 6 6-16,4-2-3 0,13 11 0 15,-3-3-2-15,6 4-4 0,1 7 2 0,8 5-3 16,8 5-9-16,-3 5 3 0,3 5 0 16,-3 2-4-16,-4 11-4 0,-13 2 2 0,1 7 3 15,1 6 3-15,6 0 4 0,2 1-4 16,7 2 0-16,-5 1 3 0,8 4-3 16,4-3 3-16,-1 3 0 0,4 2 3 15,3 2 0-15,3-11 2 0,4 2 0 0,6-9 1 16,-6 7 2-16,-1-4-2 0,11-1-4 15,0-5 9-15,-4-4-2 0,4 2 1 0,3-3 0 16,-3-4 0-16,3-1-4 0,0-9-7 16,0 13-6-16,0-13-22 0,-8 12-27 15,8-12-27-15,0 0-44 0,4 13-49 16,-4-13-62-16,4 4-69 0,-4-4-78 16,0 0-170-16,0 0 50 0,0 0-244 0,0 0-247 15</inkml:trace>
  <inkml:trace contextRef="#ctx0" brushRef="#br0" timeOffset="64386.5">23400 3307 2192 0,'-17'-5'10'0,"4"-1"29"0,-1 5 5 0,14 1 6 0,-16-3-8 0,16 3-3 16,0 0-1-16,-17 12-2 0,10-2-3 15,1 5 3-15,2 2 6 0,1 7 5 0,0 1 7 16,9 0 3-16,-2 7-2 0,5 4 8 15,2-4-14-15,8 11 7 0,-2 4-5 16,6-7 2-16,4-2 12 0,-4-12-5 16,-2-2-2-16,6-5 8 0,-5-6 13 0,8-6 11 15,8-7-3-15,1-6 4 0,21-5-9 16,0-10-4-16,13-14-12 0,-9 1-1 0,-17-1-5 16,-4 2-6-16,-4 1-1 0,-5-3-8 15,-8 10-9-15,-5 3-3 0,-8 5-2 0,1 3-2 16,-5 2-32-16,1-1-59 0,-3 2-37 15,3 4-48-15,-3 0-41 0,-1 4-16 16,-6 3-50-16,11-4-43 0,-11 4-101 16,0 0-106-16,0 0 52 0,23 13-129 0,-13-9-80 15</inkml:trace>
  <inkml:trace contextRef="#ctx0" brushRef="#br0" timeOffset="66903.72">23243 1967 1711 0,'-7'-12'24'0,"7"-1"23"0,0 13-2 0,-4-10-3 16,4 10 9-16,0 0 2 0,0 0-8 16,0 0-4-16,0 0 1 0,0 0 11 0,0 0 10 15,0 0-2-15,0 39 11 0,8-21-8 16,-8 3-1-16,10 4-8 0,-4 0-2 16,0 4-2-16,5 2-4 0,-1 1-2 0,-4-2-4 15,1-5-6-15,7 3 1 0,-5-6 2 16,2 0-11-16,-1-1-2 0,-1-1 0 0,-2-5 8 15,0-4-9-15,3 3-10 0,-7-4-3 16,4-1-3-16,-4-3-15 0,-3-6-38 16,0 0-54-16,0 0-61 0,0 0-66 15,7-28-77-15,-14 6-136 0,-3-11-162 16,-3-17-100-16</inkml:trace>
  <inkml:trace contextRef="#ctx0" brushRef="#br0" timeOffset="67020.49">23082 1750 1683 0,'-16'-4'-80'16,"16"4"31"-16,-17-4 2 0,17 4 5 0,0 0 0 16,-13-4 0-16,13 4 18 0,0 0-3 15,0 0-43-15,0 0-359 0,0 0 62 16</inkml:trace>
  <inkml:trace contextRef="#ctx0" brushRef="#br0" timeOffset="67203.73">23569 1975 1308 0,'0'0'54'0,"0"0"1"15,0 0 0-15,0 0-12 0,0 0-3 16,0 0 0-16,33-18-3 0,-19 7-9 0,2 4-6 16,5-5 4-16,6-2-5 0,3-3-24 15,-4 3-50-15,4-4-45 0,-10 6-55 16,3-2-331-16,-2-3 10 0</inkml:trace>
  <inkml:trace contextRef="#ctx0" brushRef="#br0" timeOffset="67353.74">23759 1927 1391 0,'-6'8'-24'0,"-1"-4"6"0,7-4 7 15,-6 7 10-15,6-7 4 0,0 0 1 0,0 0 3 16,0 0 0-16,0 0 3 0,0 0-3 15,56-21-14-15,-25 6-65 0,-1-3-369 16,6-7 50-16</inkml:trace>
  <inkml:trace contextRef="#ctx0" brushRef="#br0" timeOffset="67587.03">24249 1502 1288 0,'0'-10'24'0,"0"10"21"0,0-10-1 0,0 10 5 16,0 0-8-16,0 0 4 15,0 0 10-15,0 0 5 0,0 0 5 0,20 28 0 16,-16-11 0-16,2 1-6 0,5 1-2 0,-2 5-2 16,-2-2-5-16,4 3-4 15,1-5 0-15,-5 2-4 0,4-3-2 0,-5 2-8 16,1-3 1-16,-1-7-2 0,0 3 1 16,-1-3 1-16,1 0-10 0,-3-1 1 15,4-2-14-15,-7-8-9 0,6 13-22 0,-6-13-58 16,0 0-71-16,0 0-84 0,0 0-438 15,0 0-168-15</inkml:trace>
  <inkml:trace contextRef="#ctx0" brushRef="#br0" timeOffset="68454.53">21863 3482 2000 0,'-7'-7'46'0,"0"-4"14"0,-3 1 13 0,-3-5 9 0,3 1-6 0,-10-1 18 0,-10-7-4 0,7-2-6 15,-14-2 3-15,-7 1-10 0,1-3 2 16,10 10-6-16,0 3-5 0,0-2-2 0,-4 3-5 16,10 6 1-16,-9-1-9 0,-8 7-7 15,8 2-3-15,-1 5-9 0,-7 2-4 16,-13 11 0-16,2 4-3 0,7 6-1 0,2 3 3 16,2 2-2-16,8 9-11 0,-1 2 6 15,7 1-5-15,4 5 8 0,-5-2-5 0,19-2 0 16,-6 4 3-16,9-4 8 0,-5 1 1 15,7-11-2-15,1-7-3 0,3-4 0 16,0-4-21-16,-2-1 13 0,5-5 9 0,0 0-8 16,0-2-1-16,0-1 3 15,0-2-1-15,0 0-3 0,0-10 0 0,0 12-1 16,0-12-5-16,8 13-29 0,-8-13-26 16,6 8-51-16,-6-8-52 0,10 0-73 0,-10 0-79 15,0 0-119-15,17-21-71 0,-11 10 38 16,1 3-176-16,-7-5-125 0</inkml:trace>
  <inkml:trace contextRef="#ctx0" brushRef="#br0" timeOffset="68753.53">20603 3792 1862 0,'-21'0'54'0,"21"0"14"0,-26 0 12 16,26 0 1-16,-20 3-4 0,20-3-10 15,-20 8 2-15,14 2-8 0,-1 2-1 16,1 3 3-16,-2 2 5 0,8 5-6 0,-3 3-1 15,6 0 1-15,0 9-8 0,8-2 7 16,-1-2-8-16,10 12 6 0,-4-13-8 0,14 4-8 16,-9-5 3-16,2-10-1 0,3-1 15 15,1-6-4-15,3-4 0 0,-3-7-9 16,12-7 2-16,18-10-9 0,0-2-6 0,0-6 15 16,-4-2-8-16,-10 0-6 0,4-1-6 15,-7 0 5-15,-3 3-4 0,-11 6-5 16,-2 1-2-16,-8 5-2 0,-2 2-15 15,-4 5-34-15,-1-2-37 0,5 1-43 0,-7 2-47 16,2 2-38-16,-1-1-41 0,-8 4-51 16,10-3-131-16,-10 3-44 0,0 0-186 15,16-3-142-15</inkml:trace>
  <inkml:trace contextRef="#ctx0" brushRef="#br0" timeOffset="73621.46">19909 14112 1887 0,'0'0'19'0,"0"0"19"0,-40-10 23 0,24 3 24 0,2 2 14 0,-2-1 17 16,-7 2 2-16,-1-2 6 0,-6 2-7 0,0 0 25 15,0 3-19-15,-7 1-1 0,4 1-21 16,0 10 3-16,-7-1-12 0,3 2-18 16,-9 11 0-16,-2 2-12 0,12 2-5 0,6 7-4 15,3 3-7-15,0-2-6 0,14 0 1 16,7-5-15-16,-5 2 11 0,16-1-22 0,-10 1 8 15,16 0 7-15,5 11-12 16,11-6 12-16,0 1-20 0,-4-13 11 0,4-6-5 0,0-4 3 16,3 1 0-16,0-9-3 15,-1-5 2-15,-2-2-1 0,6-8-11 0,1-3 11 16,9-11-3-16,0-6-3 0,-5-11 1 16,-2 0 2-16,-6-8-12 0,-3-3 10 15,-8 0-7-15,2-6 2 0,-5 9 2 0,-9-3-8 16,3 10 10-16,-7 8-12 0,-3 7 12 15,0 3 5-15,0 1 10 0,-3 6 2 0,3 1-9 16,0 3-7-16,3 1-2 16,-3 10-1-16,0 0-3 0,0 0-4 0,0 0 1 0,33 21 2 15,-19-5 6-15,2 9-11 16,5 3 8-16,6 11-2 0,-2 3 2 0,-1-5-6 16,-1 8-1-16,4-5 11 0,-3 0-2 15,-5-8-3-15,5 7 0 0,-1-10-6 16,-7-2-15-16,5-8-24 0,-4-1-47 0,-1-3-50 15,-3-5-48-15,4-4-81 0,-4-9-79 16,-13 3-208-16,30-10 62 0,-13-1 44 0,0 0-203 16,-4-3-143-16</inkml:trace>
  <inkml:trace contextRef="#ctx0" brushRef="#br0" timeOffset="74325.34">20840 13695 1883 0,'-8'-8'23'0,"8"8"25"0,-6-7 11 0,6 7 9 0,-13-6 14 0,13 6-4 0,-11-4-2 0,11 4-5 0,-16-5 0 16,16 5-6-16,-27-3-16 0,27 3 2 15,-23 0-1-15,23 0 2 0,-23 4-2 16,6 2-2-16,0-1 5 0,1 2-1 15,-1-1 9-15,1 1-12 0,2-2 0 0,1 2 4 16,3-1-7-16,10-6-11 0,-20 9 6 16,13 0-3-16,1-2-11 0,-2 0-5 15,5 5-4-15,0 3 5 0,3 2 5 0,0 8 2 16,3 4 34-16,8 3-10 0,-5 0 13 16,7 17 1-16,1-2-6 0,2-3-7 0,1 4-3 15,6 0 10-15,-3-2 0 16,-3 3-8-16,6-2 1 0,7-1-6 0,-6 1 2 15,-1-5 1-15,-7 2-5 0,8-2-6 16,-7-10-1-16,-4-6-9 0,7 3 4 0,-7-8 0 16,8 4-1-16,-9-4-6 0,2 0-4 15,2-7 2-15,2 4-4 0,-9-6-3 16,8 1 5-16,0-1-17 0,0-5-22 0,2 0-46 16,-2-3-60-16,0-4-82 0,9-8-84 15,-6-2-99-15,10-5-174 0,-6-2 43 0,3-4 52 16,6-8-234-16,-6 4-192 0</inkml:trace>
  <inkml:trace contextRef="#ctx0" brushRef="#br0" timeOffset="74587.1">21390 13965 2051 0,'-7'-13'36'0,"3"2"32"0,1 4 8 15,3 7 1-15,-6-12-2 0,6 12-8 16,0 0 5-16,0 0 5 0,0 0 2 15,0 0 7-15,0 0 8 0,6 36 12 0,1-17-7 16,0 6 5-16,3 3-5 0,-1 4 5 16,-9-4-2-16,14 4-11 0,-7 4-13 0,6 5 2 15,-3-3-2-15,-3-9-22 16,2 2 6-16,1-4 5 0,1-2-11 0,-2-2-9 0,-2-5 0 16,0-3-17-16,3-4-31 15,-4 0-37-15,4-4-77 0,-7-7-90 0,-3 0-98 16,0 0-156-16,17-18-57 0,-7 1 52 15,-7-2-238-15,8-3-195 0</inkml:trace>
  <inkml:trace contextRef="#ctx0" brushRef="#br0" timeOffset="75039.59">21673 13615 1994 0,'-3'-13'-34'0,"-5"8"17"15,5-2 15-15,0 1 7 0,3 6 6 0,-6-9 1 16,6 9 8-16,0 0 9 0,-4-10-2 16,4 10 3-16,0 0 5 0,-6-13-2 0,6 13 2 15,0 0 2-15,6-15 3 0,-6 15 2 16,10-12-3-16,-4 3 1 0,2 2-1 16,-2-2-9-16,7-1 2 0,1 0-6 0,-1 0 2 15,1 2-9-15,-1 4 2 0,4-4-4 16,-4 5-2-16,7 3 2 0,-20 0 0 0,33 5-3 15,-10 1 2-15,1 6 0 0,-1 1 6 16,7 4 2-16,3 10 7 0,4 1 0 16,-4 4 3-16,5 3 3 0,-5 2 9 15,0 3 10-15,13 10 5 0,-6 3 7 16,-3 4 14-16,-3-11-9 0,-7 1 4 0,3 0-1 16,-5 1 9-16,5-4-5 0,-6 2-11 15,3 0-6-15,-7-7-3 0,-4-6-9 0,-5-8 9 16,2 3-15-16,-4-9 1 0,2-5 5 15,-8 3-15-15,4-3 11 0,-7-2-7 0,3 1 2 16,-9-2-3-16,6-11-10 0,-10 16-3 16,2-7-11-16,-1-2-32 0,-1-6-46 15,-1 5-50-15,11-6-59 0,-19 0-75 0,19 0-86 16,-27-13-185-16,13 1 28 0,8-2 55 16,0-3-210-16,-1 0-143 0</inkml:trace>
  <inkml:trace contextRef="#ctx0" brushRef="#br0" timeOffset="75254.52">22536 14072 1943 0,'7'-10'58'0,"-7"10"13"0,6-10 1 0,-6 10-5 0,11-18-5 0,-5 8-3 0,4 1-6 0,0-4 2 16,10-2-18-16,-7 0 0 0,7 1-7 15,-3-4 2-15,3 2-6 0,0 1 2 16,4-4-6-16,-8 6 0 0,1-5-4 15,-1 4-10-15,4 2-45 0,-7-1-59 16,-2 2-90-16,2 1-97 0,-7 6-131 0,8-4-159 16,-7 4-74-16</inkml:trace>
  <inkml:trace contextRef="#ctx0" brushRef="#br0" timeOffset="75437.53">22799 14133 1708 0,'-3'19'47'0,"-4"-5"10"0,4-3 6 0,-3-4 9 15,6-7 6-15,0 13 7 0,0-13 8 0,0 0-14 16,0 0 1-16,0 0-15 16,0 0-5-16,33-32-8 0,-23 19-2 15,7-2-6-15,5-6-2 0,2 0-7 0,3 3-4 16,-4-1-31-16,4 2-43 0,-7 6-58 16,-7-4-72-16,4 2-94 0,-4 1-139 0,0-1-190 15,-3 2-95-15</inkml:trace>
  <inkml:trace contextRef="#ctx0" brushRef="#br0" timeOffset="76304.81">23903 13200 1692 0,'6'-9'-21'0,"-6"9"26"0,8-11 13 0,-8 11 12 0,3-8 15 0,-3 8 8 0,0 0 14 0,6-7 3 16,-6 7-3-16,0 0-7 0,0 0-6 15,0 0-1-15,0 0-10 0,0 0 5 16,0 0-6-16,-50 5-1 0,31-3-2 16,1 3-5-16,2 1 4 0,-4 1-5 15,0 0-1-15,-4 4 6 0,1-3 0 0,0 3 11 16,6-1 3-16,-6 0 1 0,6-2-9 15,4-1 5-15,-1 1-10 0,5-3-8 0,-1 3 0 16,-1-1-12-16,2 3 7 0,2-1 3 16,4 2-4-16,3 3 9 0,0 4-4 15,3 2 10-15,7 3 10 0,-1 7-6 0,12 11-4 16,-1 5 8-16,7 1 3 0,-5-1 10 16,9 1-1-16,-5 3 6 0,4-5-3 0,0 16 6 15,-6-14-11-15,3 0 4 0,0 0 4 16,-2 1-13-16,2-5 1 0,0 0-4 15,-13-14 5-15,2 0-18 0,4 0-4 16,-4-4 5-16,2-4 0 0,-6 3-5 0,2-6-1 16,-1-4 5-16,-2-2-10 0,2 1 4 15,-3-2-26-15,3-3-15 0,0-2-46 16,1-1-52-16,-4-5-68 0,-10 0-83 0,30-11-85 16,-20 3-152-16,4-3-16 0,-2 1 47 15,1-5-217-15,1-2-177 0</inkml:trace>
  <inkml:trace contextRef="#ctx0" brushRef="#br0" timeOffset="77238.52">24589 13530 1997 0,'-10'-10'31'0,"10"10"31"0,-9-11 16 0,9 11 12 0,-14-9 3 0,4 4 3 0,10 5-4 0,-20-5-6 0,20 5 0 0,-20 1-15 16,20-1-5-16,-33 14-15 0,19-3 7 16,-2 7-3-16,-4 6-9 0,7 1-4 0,2 1-1 15,2 6-9-15,2 4-6 16,4-1-1-16,0 0-4 0,6 2 1 16,3 12-4-16,1-10 0 0,2-6 1 0,5-1 3 15,-1-4-3-15,1-6 5 0,-4-4 5 16,7-1-10-16,-4-5-6 0,4-1-1 0,-4-4 9 15,3-1 5-15,-2-6-2 0,-14 0 3 16,27-11-8-16,-14 4 1 0,1-6 2 0,-5-2-8 16,1-2-8-16,1-6 0 0,-5-2-2 15,-3 0 1-15,-3 0 5 16,0 0 7-16,3 0-3 0,-3 2-17 0,-3-2 7 16,3 6-3-16,0-2 3 0,-3 3-8 15,0 1 12-15,3 5-14 0,0-1 12 0,-3 1 4 16,3 2-10-16,0 10 4 0,-4-18-2 15,0 11 7-15,4 7-17 0,0 0-3 0,0 0-2 16,0 0 9-16,0 0 2 0,0 0-1 16,0 0-1-16,0 0 9 0,38 28-6 15,-29-17 13-15,1 6-8 0,4-1-5 0,-1 1 13 16,1 1-7-16,2 0-12 0,1 0 17 16,-4-1 2-16,7 1-8 0,-7 1 13 0,7 2-18 15,-7-4 1-15,4 1-18 0,-4 1-32 16,4-3-38-16,0-4-32 0,-7-2-44 15,6-2-62-15,-2-8-80 0,-4 0-164 16,-10 0 14-16,27-11-176 0,-14-1-130 16</inkml:trace>
  <inkml:trace contextRef="#ctx0" brushRef="#br0" timeOffset="78371.48">23629 13465 1836 0,'-13'-13'-6'0,"4"2"31"0,-5 3 5 0,7-3 3 0,1 4-8 0,6 7-1 0,-11-13 5 16,5 6 0-16,6 7-3 0,-4-11 2 16,4 11-6-16,-6-7-5 0,6 7-1 15,0 0-5-15,0 0 4 0,0 0-1 0,0 0 5 16,-11 32 2-16,11-14 3 0,0 5 3 16,-3 4 6-16,3 1-7 0,3 0 3 0,-3-2 0 15,0 2-2-15,5-3-3 0,-2 0-1 16,-3-4-5-16,3-7 4 0,0 4 14 15,0-3 11-15,-3-5 18 0,7-3-1 0,-7-7-9 16,0 0-1-16,0 0-5 0,0 0 0 16,27-25-14-16,-21 11-11 0,2-4 9 0,-2 3 4 15,-3-1-16-15,4 2 8 16,-4 3 0-16,0 2-7 0,-3 9-12 0,3-13 8 16,-3 13 0-16,0 0-3 0,0 0-13 15,0 0 6-15,14 35-1 0,-7-17 5 16,-1 7-4-16,-3 5-7 0,5 5 5 0,5 12 3 15,-4 3-2-15,-5-7 2 0,6-5 0 16,-3 9 4-16,-4-11-7 0,7-7 2 0,-3-8 3 16,3 0 6-16,0-9 6 0,3-2-8 15,7-7 3-15,3-7-5 0,4-5 8 16,16-13-10-16,-10 4 5 0,-3 4-8 0,-9-1 0 16,-1 5 3-16,-4-1 5 15,-2 4-5-15,-1 2-2 0,-3 3-7 0,-10 2 9 0,0 0-4 16,26 14-1-16,-18-1-8 15,-2 5 1-15,-2 4 3 0,2 0 9 0,-3 10-5 16,1 7 7-16,-1-3 12 0,-3 20 7 16,0-1 18-16,-7 1-5 0,1-5 12 0,3 2-11 15,-1-3 3-15,1-7-4 0,3-11-3 16,-3-10-15-16,3-1 11 0,3-10-2 16,4 0-3-16,6-11 10 0,-13 0-11 0,43-18-5 15,-3-7 0-15,-3-7-6 0,-1 2-22 16,-6-9-54-16,3 1-61 0,-3-2-53 0,-6 1-79 15,-4 10-111-15,-10 7-171 0,0 2 36 16,0 2 53-16,-3 3-184 0,2 2-122 16</inkml:trace>
  <inkml:trace contextRef="#ctx0" brushRef="#br0" timeOffset="78871.27">25333 13045 1845 0,'0'0'21'0,"-10"-5"19"0,10 5 8 0,-10-6-7 0,10 6 16 0,-17-7-4 0,17 7 0 15,-16-5 6-15,16 5 3 0,-24-2 1 0,24 2-7 16,-30 2 4-16,14 3-1 0,-1 1 3 16,-7 2 1-16,-3 3 6 0,5-1-2 15,5 5-16-15,-4-2 4 0,2 2-9 16,5 0-4-16,1-1 0 0,4-1-6 0,1 5-5 15,2 0-4-15,2-1 15 0,8 3-1 16,-1 1 10-16,3 8 2 0,2 1-4 16,5 0 29-16,4 15-3 0,2-4 5 0,1 2-4 15,-2 0 4-15,-2 2 5 0,4-1-1 16,-1-1-13-16,-1 0-3 0,-6 2 4 0,2-8-8 16,2 6-8-16,-2-12 3 0,3-5-14 15,0 5-2-15,-1-6 4 0,-6 1-5 16,3-5-8-16,1-3-15 0,-4-3-33 0,3-1-22 15,1-3-46-15,-1-7-67 0,1-4-60 16,-14 0-85-16,30-16-107 0,-14-1-150 16,4-4 46-16,-4-2-271 0,5 0-265 15</inkml:trace>
  <inkml:trace contextRef="#ctx0" brushRef="#br0" timeOffset="79104.59">25689 13466 2249 0,'4'-21'16'0,"-8"3"32"0,4 6 37 15,-3 2 7-15,3 10-4 0,0-15-8 0,0 15-12 16,0 0-2-16,0 0-9 0,0 0-8 16,0 0-1-16,0 0 6 0,13 35-10 15,-6-19 6-15,0 5-9 0,3 1 1 16,-4 2-10-16,5 2 3 0,-5-1 3 16,4 6 1-16,1-6-11 0,-2 1-2 0,1-1-13 15,1-1-10-15,-2-6-49 0,4-2-51 16,-5-3-46-16,1-3-62 0,-2-5-79 0,-1-2-172 15,-6-3 20-15,0 0-151 0,17-21-86 16</inkml:trace>
  <inkml:trace contextRef="#ctx0" brushRef="#br0" timeOffset="79454.88">25806 13037 1760 0,'-3'-17'45'16,"0"-1"9"-16,0 0 1 0,6 6-2 0,-3-2-5 15,0 3-7-15,3-2-3 0,3 4-4 16,-2-1-1-16,2 3-8 0,5-1-1 0,-2-1-4 16,9 2 1-16,-6 3-3 0,6 1-5 15,-5 1 2-15,7-1 4 0,-20 3 3 16,36 3 8-16,-16 5 3 0,3-1 3 0,4 8 7 16,3 2 8-16,0 16 1 0,0 2 16 15,-3 5 3-15,0 5 7 0,-5 2 2 0,2 6-2 16,-1-3 8-16,-2 0 7 0,-2 0-11 15,-5-3-3-15,2 1-7 0,5-2-3 16,-12-7-1-16,5-7-1 0,-4 1-5 0,-4-3-11 16,5-3-4-16,-5 4 2 15,1-6-1-15,-1 0-6 0,-6 0-3 0,0 0 1 16,-6-3-5-16,-1 0-17 0,1-2-19 16,-2-2-25-16,-1 0-53 0,-1-6-41 0,-1-2-59 15,5 0-74-15,-4-9-112 0,-4 3-154 16,14-4 50-16,-16 0-209 0,16 0-174 15</inkml:trace>
  <inkml:trace contextRef="#ctx0" brushRef="#br0" timeOffset="79638.46">26712 13358 2048 0,'0'0'62'0,"8"-17"6"16,-2 9-2-16,1-3-8 0,2-2-12 0,5-1 4 15,2-4-2-15,5 3-8 0,6-2-8 16,-4-1-3-16,0 0-20 0,-3 6-43 16,4-2-52-16,-8 1-69 0,1-2-100 0,-1 5-160 15,-5-1-133-15,2-1-51 0</inkml:trace>
  <inkml:trace contextRef="#ctx0" brushRef="#br0" timeOffset="80088.48">27503 12512 1594 0,'-7'-10'0'16,"7"10"13"-16,-10-5 16 0,10 5 11 0,-16-2-5 16,16 2-1-16,0 0-5 0,-43 7 1 15,25-1-5-15,6 6-3 0,-9 1 4 0,4 4 3 16,1 5 8-16,-1 3-3 0,1 5 1 15,5-2 4-15,1 4 1 0,1 1 2 16,5 2 2-16,1 0 3 0,3-5-4 16,3 8 3-16,4-5-5 0,6 13 1 0,-2-11-5 15,1-5 2-15,1-5 7 0,4-7-10 16,-4-1 7-16,1-7 4 0,-1-2-3 16,4-5-7-16,-17-3-2 0,0 0-2 0,37-18 4 15,-28 0-13-15,2-4 3 0,-1-8-6 16,-4-6-4-16,-3-1 5 0,-3-1 1 15,4 1 19-15,-8 2 16 0,4 6 5 0,-3 4 20 16,3 7 5-16,0 5-13 0,-3-2-2 16,3 3-28-16,0 12 0 0,0 0 4 0,0 0-7 15,0 0-13-15,0 0 11 16,14 33-10-16,-8-14-8 0,7 6 2 0,1 6 7 16,5 8-5-16,8 1-12 0,-10-11-44 15,10 7-61-15,-7-8-54 0,3-6-64 16,-6-9-75-16,3-3-152 0,0-8-57 0,-4 1 63 15,4-8-157-15,4-5-87 0</inkml:trace>
  <inkml:trace contextRef="#ctx0" brushRef="#br0" timeOffset="80454.48">27990 12233 1713 0,'-17'-11'-9'0,"0"4"7"0,4 1-3 0,0 5 1 0,13 1-3 0,-21-6 2 15,21 6 2-15,-13-2-1 0,13 2 6 16,0 0-7-16,-20-3 3 0,20 3 4 0,0 0 10 16,-19 8 16-16,19-8 7 0,-11 7 7 15,11-7 4-15,-10 13-3 0,7-8 0 16,3-5 10-16,-3 17 8 0,6-5 8 0,4 4 4 16,-1 6 2-16,5 1 3 0,-2 4 8 15,7 16 13-15,2 0 0 0,2-1-6 0,-1 5 9 16,2 1 3-16,-1-2-4 0,-1 4-12 15,2 0-1-15,-2 0 2 0,-2-4-2 16,7 0-22-16,-8-4 5 0,1-9-21 16,-4-7 19-16,4 2-13 0,-4-7-2 0,1-2-8 15,-5-5-6-15,4 3 2 0,-2-9-13 16,2 1-18-16,-2-1-12 0,-11-8-43 16,16 0-52-16,-16 0-45 0,23-11-62 0,-13-3-66 15,0-7-78-15,0-1-121 0,0-6 3 16,4-18-171-16,-8 14-133 0</inkml:trace>
  <inkml:trace contextRef="#ctx0" brushRef="#br0" timeOffset="80705">28323 12484 1817 0,'-3'-22'-24'15,"6"1"27"-15,-3 5 27 0,3-1 8 0,1 0 8 16,-1 9 4-16,0-5-5 16,0 2-6-16,4 2-6 0,0 0 1 0,-7 9-1 15,13-7 0-15,-13 7 1 0,0 0 5 16,0 0 2-16,37 21 4 0,-27-11 3 0,-3 5 10 15,2 5-7-15,-5-4 10 0,6 9-1 16,-3 0 0-16,-1-1-7 0,4 1-4 16,-7 0 13-16,5-3-15 0,-5 0 2 0,3-1-13 15,1-4 2-15,-4 1 3 0,3-3-6 16,2-4-2-16,1 0 1 0,1-1-5 16,1-2-13-16,2-3-9 0,1-3-26 0,-14-2-41 15,25-2-46-15,-7-7-61 0,-6 1-63 16,6-10-67-16,2-6-125 0,-4-2-225 15,1-5-144-15</inkml:trace>
  <inkml:trace contextRef="#ctx0" brushRef="#br0" timeOffset="81020.71">28583 11970 1802 0,'-7'-15'-68'0,"7"1"41"0,-3 6 15 15,3 0 28-15,0 8 5 0,0-17 12 0,0 17-2 16,3-11 0-16,-3 11 2 15,7-13 3-15,-7 13-7 0,9-8-1 0,-9 8 3 16,14-4 3-16,-14 4 0 0,0 0-1 16,27 3 4-16,-14 5 1 0,4 0-3 0,2 10 6 15,2 3 0-15,15 14 11 0,-6 1 2 16,4 8 7-16,-8 1 3 0,1 2 14 16,-3 3-2-16,-2 3 7 0,5-2 5 15,-7 3-10-15,-2-4-7 0,4 2-8 0,-5-2-7 16,-4 0-12-16,-2-13 11 0,-5-5-15 15,1 2 8-15,-7-4-5 0,0-1-14 0,-10 2-37 16,4-1-41-16,-11-3-32 0,-10 13-32 16,-3-2-45-16,-7-4-51 0,-6-3-91 15,3-5-156-15,0 3-220 0,7-9-170 16</inkml:trace>
  <inkml:trace contextRef="#ctx0" brushRef="#br0" timeOffset="81622.87">23363 15837 2055 0,'0'0'94'0,"-20"-10"18"0,20 10 8 0,-7-12-1 0,4 2-16 16,3 10-13-16,3-20-1 0,4 8 4 15,3-5-17-15,3-2-13 0,7 5-3 0,7-7-12 16,9-8-2-16,8 1-5 0,-4 3-11 15,4 3-33-15,-8 1-55 0,-6 9-66 0,-3 2-79 16,-11 3-66-16,4-1-133 0,-10 3-50 16,4 3-136-16,-14 2-88 0</inkml:trace>
  <inkml:trace contextRef="#ctx0" brushRef="#br0" timeOffset="81788.38">23563 15920 1678 0,'-4'11'-18'0,"4"-2"26"0,0-9 23 15,0 0 16-15,0 0 5 0,0 0 0 0,0 0-3 16,67-34-5-16,-31 9-9 0,12-4-3 16,-2-3 3-16,1-1-3 0,-1 2-8 0,-8 6-5 15,1 0-5-15,-5 9-33 0,-11 0-62 16,-4 4-62-16,-1 2-500 0,-6 3-141 16</inkml:trace>
  <inkml:trace contextRef="#ctx0" brushRef="#br0" timeOffset="83570.89">25920 15310 1867 0,'0'0'10'0,"0"0"34"0,0-12 17 0,0 12 14 0,0 0 13 0,0 0 8 0,-3-13 11 15,3 13-19-15,0 0 2 0,0 0-9 0,-14-5-7 16,14 5-6-16,0 0-3 0,-34 3-10 15,14 1-5-15,4 0-9 0,-4 4 0 0,-4 3-7 16,-6 3-2-16,0 3-4 0,-10 7 8 16,1 6-2-16,2-5-6 0,4 4 3 15,6-5-9-15,4-6-4 0,2-1-9 0,5-2 3 16,2-1 9-16,-2-3-8 0,10-1 18 16,-5-3 6-16,4 1 16 0,7-8-2 15,-17 4 0-15,17-4-3 0,0 0-5 0,-25-17-7 16,14 9 3-16,4-14-4 0,-2 0-6 15,2-3-11-15,3-9-3 0,-2 0 14 0,9-4-20 16,0-15 11-16,1 12-9 0,6-12-1 16,0 6-1-16,-4 9 12 0,2 5-5 15,-2 8-5-15,-3 8 13 0,4-1-2 16,-7 3 3-16,3 2-16 0,0 5 5 0,-3 8-8 16,11-4 12-16,-11 4-7 0,0 0-1 15,27 28 9-15,-11-6-6 0,1 6 9 16,5 15 5-16,2 4 4 0,6 14 2 0,0 6 14 15,-10-13-5-15,0 14-3 0,3 0-6 16,-2-14-1-16,-2-1-6 0,1-6 4 0,-3-1 5 16,3-4-3-16,-6-9-10 15,2-7 5-15,-5-5-7 0,1-4 0 0,1-2-28 16,1-2-20-16,-1-4-42 0,4-2-52 16,-4-3-71-16,4-8-103 0,4 0-127 15,-5-6-151-15,11-8 74 0,15-7-322 0,-4 6-308 16</inkml:trace>
  <inkml:trace contextRef="#ctx0" brushRef="#br0" timeOffset="83788.6">26513 15408 2484 0,'-14'-6'72'0,"14"6"23"0,-10-4 6 0,10 4-12 0,0 0-4 0,-6-11-1 16,6 11-9-16,16-21-9 0,-5 10-13 15,8-3-7-15,5-4-5 0,6 0 4 0,-13 3-10 16,5-2 2-16,5-1-5 0,-6 3-10 16,-4 2-23-16,-1 1-35 0,1 2-40 0,-4 0-54 15,4-1-87-15,-4 1-90 0,0-2-177 16,1-1 42-16,-5 4-160 0,5-7-101 16</inkml:trace>
  <inkml:trace contextRef="#ctx0" brushRef="#br0" timeOffset="84139.35">26880 14765 1740 0,'3'-10'-11'0,"-3"0"12"0,3-1 8 15,4 1 0-15,-1 1 4 0,8 2-2 16,2-2-4-16,1 9 8 0,4 0-5 0,1 6 3 16,2 5-5-16,2 7 6 0,-5 7-1 15,-8 6 4-15,1-1-6 0,-1 2 0 16,-4-1-1-16,-2-2 0 0,0-1-5 0,0-6 5 15,-4-4-6-15,6 1-1 0,-5-2 6 16,3-3 1-16,0-4 2 0,6-3-3 0,-6 1 3 16,6-1-5-16,-7 1 1 15,5-4 8-15,-1 5 5 0,-1-2 11 16,5 0 11-16,-1 4 11 0,-3 1 2 0,7 5 8 16,-7 1 7-16,0 4-8 0,-3 0 14 15,-1 3-6-15,-6 0-4 0,3 3-2 0,-9 5-3 16,0-3-4-16,-8 3 5 0,1-4 3 15,-4-1-6-15,0-3 6 0,-3-3-19 16,0-1-22-16,7-7-29 0,0-2-56 0,-1-1-66 16,1-6-108-16,2-5-154 0,11 0-71 15,0 0-179-15,0 0-136 0</inkml:trace>
  <inkml:trace contextRef="#ctx0" brushRef="#br0" timeOffset="84338.52">27846 14847 1941 0,'6'-14'77'16,"-1"-3"13"-16,-2 3 0 0,3-1-4 15,1 0-5-15,6-2-8 0,7-5-8 0,13-9-10 16,4 1 3-16,3 3-10 0,0-2-11 16,3 4-3-16,-2 0-2 0,-2 0-6 0,-5 8-33 15,-7 2-56-15,-4 8-81 0,-7 0-92 16,1 2-177-16,-4-1-244 0,1 5-152 15</inkml:trace>
  <inkml:trace contextRef="#ctx0" brushRef="#br0" timeOffset="84504.44">28146 14891 1912 0,'-14'17'-9'0,"5"-9"9"0,2 0 21 0,4 1 7 15,3-9 11-15,0 0 5 0,0 0-4 16,0 0 0-16,0 0-1 0,63-18-11 15,-36 2 4-15,3 1-4 0,13-10-9 0,1 3-44 16,-1-7-53-16,-3-2-76 0,0-1-110 16,-3-1-328-16,-1-2-92 0</inkml:trace>
  <inkml:trace contextRef="#ctx0" brushRef="#br0" timeOffset="84721.51">28766 14177 1796 0,'-3'-15'85'16,"0"5"14"-16,3 3 8 0,0 7-5 0,0 0-18 15,0 0 10-15,0 0 10 0,0 0 7 16,16 57 4-16,-6-12 7 0,7 7-7 16,0 4 14-16,-4 1-17 0,4 1 4 0,6 12-11 15,6-2-10-15,-8-18-1 0,-1 0-19 16,4-6-3-16,-8-5-3 0,-2-6-1 0,-1-8-5 16,-7-8-4-16,0 1-2 15,5-5-17-15,-8-1-9 0,4-6-56 0,-7-6-80 16,0 5-71-16,0-5-96 0,0 0-112 15,-13-23-150-15,10 9 56 0,-5-10-252 16,5 5-221-16</inkml:trace>
  <inkml:trace contextRef="#ctx0" brushRef="#br0" timeOffset="86671.61">24252 4936 2051 0,'-3'18'-78'0,"0"0"27"0,3-8 16 0,0 0 19 0,3 1 12 0,5-4 18 0,-8-7 17 0,16 12 16 16,-2-12 13-16,8-2 9 0,11-8-2 15,18-5-3-15,6-8 1 0,3-4-1 16,9-8 4-16,9-8-5 0,1-2-7 0,1-5 2 16,-7 0-13-16,8-7-8 0,-8 3 3 15,-4-7-8-15,-1 1 17 0,-12 2 5 16,-3 1 5-16,-9 2 6 0,-11 10 0 16,-2-5 10-16,-12 3 3 0,-2-6 3 0,-7-5-3 15,-10-5-9-15,-13-20-6 0,-4 2 1 16,-10-7-10-16,-3-1-20 0,-23-24 7 0,-4 5-4 15,7 23-9-15,-7 3-2 0,-19-14 0 16,16 30-1-16,0 3-1 0,-7 9 3 16,1 10-3-16,-2 5-3 0,13 11-1 15,-5 7-8-15,-4 7-1 0,4 2 2 0,-3 3-10 16,6 9 4-16,10 3 0 0,-16 4 0 16,3 8-10-16,3 2 5 0,4 4 4 15,3 4-6-15,7-3-1 0,-1 9 4 0,4-5 1 16,4 5-15-16,12-4 10 0,4-4-2 15,1 0 10-15,1-3-12 0,5-1 8 16,6-1-2-16,-3-4-10 0,7 0-12 0,-3-3-22 16,2 0-17-16,4-11-29 0,0 14-32 15,0-6-41-15,0-8-67 0,10 6-76 0,-10-6-164 16,13 3-7-16,-13-3 56 0,17-3-122 16,-17 3-44-16</inkml:trace>
  <inkml:trace contextRef="#ctx0" brushRef="#br0" timeOffset="89221.83">24720 2245 1515 0,'0'-16'-60'0,"0"7"16"0,0 9 14 0,6-20 1 0,1 9 7 0,-1-1-1 0,5-1 3 15,-1-1 2-15,-1 2-4 0,12-1 11 16,-5 2-5-16,-2 4 13 0,-2 5 4 0,-1-1 13 15,-11 3 7-15,33 0 11 0,-16 8 11 16,-4-1 18-16,-3 6 1 0,0 7 10 0,-3 1 0 16,0 3 4-16,-4 1-1 0,-3 0-3 15,0 1-2-15,0 3-10 0,0-2 0 16,-3 0-5-16,3 1-5 0,0 0 2 16,0-3-6-16,0-6 2 0,0 4-1 15,0-4-5-15,-4-1-1 0,4-5-8 0,4 5 8 16,-4-9-2-16,0 4 5 0,0-5 1 15,0-8-5-15,6 14 4 0,-6-14-4 16,20 6 2-16,-20-6 4 0,31-6-10 0,-6 2 0 16,2-6-6-16,0 2-7 0,3 1 0 15,-3-3-1-15,0 2 1 0,-4 1-6 0,-4 1 1 16,2 2-2-16,-4-4 0 0,-4 5-3 16,0-1-2-16,-3-2-6 0,-10 6 3 15,20-8-13-15,-10 7-28 0,-10 1-37 16,13-6-47-16,-13 6-62 0,10-7-69 15,-6 4-159-15,-4 3-23 0,10-8-118 0,-10 8-51 16</inkml:trace>
  <inkml:trace contextRef="#ctx0" brushRef="#br0" timeOffset="94138.55">8599 12130 1625 0,'0'0'40'0,"-13"-8"14"0,3 6 3 0,0-3 12 0,0-1 0 0,-4 5 0 16,2-2-3-16,2-2 3 0,-1 2 0 16,-2 1-7-16,13 2-4 0,-20-5 5 15,10 5-10-15,10 0 0 0,-27 1-7 0,15 5-6 16,-6 2-6-16,2-1-1 0,-1 6-7 16,0 2-6-16,1 3 4 0,6 1-12 0,-4 1 5 15,5 3-4-15,2-2 7 0,3 3-13 16,1 1 9-16,3-6-1 0,3 9-3 15,1 0-4-15,3-3-2 0,2 1 5 0,1-2-5 16,1-5 6-16,-2 5-7 16,1-7 10-16,4-1-7 0,-8-2 4 0,8-3-7 15,-4-2 9-15,0-1-1 0,-1-1 3 16,2-2 3-16,-11-5-8 0,0 0 0 0,33-11-4 16,-20 2 4-16,1-4 5 0,-4-2-5 15,4-5 3-15,-5 1-1 0,1-5 4 16,-4-1 14-16,2-4 1 0,-5-1 0 0,-3 2 8 15,0 1 3-15,3-2 16 0,-6 3 5 16,3 6 19-16,-3 0 5 0,3 4 2 0,-3 2 1 16,3 2-10-16,0 1-1 15,0 11-17-15,0-14-9 0,0 14-8 0,0-13-8 16,0 13-2-16,0 0-9 0,0 0-6 16,0 0 2-16,0 0-7 0,0 0-1 15,43 32 7-15,-31-14-7 0,2 2 3 0,6 5 1 16,-3 1 2-16,3 16-6 0,6-5-17 15,-6-7-31-15,-6-3-49 0,6-2-56 0,3-2-44 16,-2-3-49-16,1-6-67 0,-5-8-89 16,4-1-103-16,-5-9 36 0,1 3-239 15,-4-5-188-15</inkml:trace>
  <inkml:trace contextRef="#ctx0" brushRef="#br0" timeOffset="94588.53">9300 11643 2035 0,'-4'-10'29'0,"4"-1"22"0,0 11 5 0,-3-10 16 0,3 10 8 0,-6-11 1 0,6 11-5 0,-11-6-8 16,11 6-11-16,-13-5-3 0,13 5-8 15,-24 3-7-15,24-3-1 0,-20 7-3 16,4 1-1-16,-1 2-4 0,4-2-5 0,-1 6-5 15,-2-3 6-15,-1 3-1 0,4-3 8 16,-4 3 12-16,4-3 1 0,3 6 5 0,-4-9-17 16,1 0 5-16,3 5-8 0,3-5-13 15,-2 2 2-15,2 0 5 0,0 2-11 16,3 1 0-16,4-1 7 0,4 6-2 16,-8-1-1-16,12 6 20 0,-5-2-10 15,7 10 9-15,-4-2 8 0,5 4-2 0,2 13 8 16,7-4-9-16,-13-2 15 0,12 6-5 15,5-2-3-15,-1 4 13 0,-2-1-2 0,-2-3-8 16,1 2 3-16,1-3-10 0,-5-3-4 16,-2-8 5-16,-2-4-8 0,-2-8-5 0,1 2 1 15,-1-7-3-15,-4 0 5 16,0-5-4-16,2 0 0 0,-2-2-5 0,4-4-14 16,-10-4-16-16,24 0-49 0,-24 0-69 15,36-19-68-15,-19 1-74 0,-1-7-78 16,5 0-133-16,-2 0-32 0,8-14 48 0,0-3-249 15,-7 13-199-15</inkml:trace>
  <inkml:trace contextRef="#ctx0" brushRef="#br0" timeOffset="95023">9523 11955 2053 0,'-10'-8'5'0,"7"1"9"15,-4 0 7-15,7 7 4 0,-10-13 6 0,6 5 0 16,4 8-3-16,-3-11 0 0,3 11 9 15,-3-14-5-15,3 14 8 0,0-12-3 16,0 12 0-16,0-13-1 0,0 13-2 0,3-15-4 16,-3 15-3-16,7-10-1 0,-1-1-9 15,-6 11 6-15,17-6-9 0,-10 2 2 0,-7 4 0 16,20-1-6-16,-20 1 4 0,0 0 0 16,36 10-7-16,-29-5 3 0,7 5 7 15,-5 1 13-15,1 4 0 0,1 6-8 0,-5 0 16 16,1-4-8-16,-1 3-8 0,5 1 4 15,-8 3-11-15,0-2 9 0,4 0-6 0,-1-6-2 16,-3 0 6-16,5 2-11 16,-5-2 3-16,4-1 1 0,-4 0-2 0,0-5 0 15,0 0-7-15,4 2 7 0,-3-4 2 16,-1 2 2-16,-3-10-5 0,7 11-2 16,-7-11-3-16,6 14 8 0,-6-14-4 0,10 10 4 15,-10-10 1-15,10 5 0 0,-10-5-5 16,13 5 16-16,-13-5-7 0,0 0-3 0,27 0-14 15,-27 0 4-15,20-3 12 16,-20 3-16-16,20-2-5 0,-20 2-23 0,20-8-23 16,-7 4-32-16,-2 1-46 0,-11 3-51 0,13-14-69 15,-3 7-140-15,0-5-61 16,0-1-170-16,7-5-114 0</inkml:trace>
  <inkml:trace contextRef="#ctx0" brushRef="#br0" timeOffset="95422.48">9946 11508 1859 0,'0'0'66'0,"-20"-7"9"0,10 3-8 0,10 4 5 0,0 0-7 0,-13-7 1 0,13 7 1 0,-7-6-9 16,7 6-4-16,0 0 5 15,-7-9-10-15,7 9-6 0,0 0 2 0,4-16-10 0,-4 16-2 16,10-14-7-16,-3 6-1 15,2-3-1-15,-2 4-3 0,7 0-6 0,-8-4-1 16,7 4-1-16,1 0-1 0,-1 4-2 16,-13 3 3-16,30-2-8 0,-30 2-1 15,33 8 5-15,-16-4-3 0,4 7 2 0,-5 3-3 16,4 10 7-16,-1-2 3 0,2 3 3 16,6 11-9-16,-1 6 21 0,1-1 0 0,-4 5 4 15,-3-1 7-15,4 0 4 0,-8 2 13 16,4-5-7-16,-4 0-1 0,-2 7 1 15,-1-12-9-15,-2-8-5 0,-2 2-1 0,1-1 3 16,1-7-1-16,-1 2-1 0,-4-3 0 16,0-4-13-16,-1 0 14 0,1-6-8 0,-6-2-12 15,3-3-48-15,-3-7-37 16,-6 4-47-16,6-4-73 0,0 0-72 0,-24-14-89 16,15 7-128-16,1-4 42 0,2-1-188 15,-4-1-120-15</inkml:trace>
  <inkml:trace contextRef="#ctx0" brushRef="#br0" timeOffset="95639.34">10536 11715 1879 0,'0'0'81'0,"6"-14"2"16,-6 14 9-16,4-11-14 0,3 4-9 15,3-4 2-15,-4 1-9 0,1-1-8 0,3 0-8 16,-3-3 0-16,6 6-7 0,-3-2-6 15,3-3 1-15,-3 2-16 0,4 2-35 0,-1-1-48 16,-6 3-66-16,0-1-63 0,-1 1-69 16,-6 7-93-16,13-9-209 0,-9 8-65 15</inkml:trace>
  <inkml:trace contextRef="#ctx0" brushRef="#br0" timeOffset="95774.54">10669 11775 1673 0,'-6'12'19'0,"-1"-4"11"0,7-8 1 15,0 10 10-15,0-10 0 0,0 0 8 0,-6 7-2 16,6-7-4-16,0 0-5 0,0 0 0 16,0 0-5-16,33-29 0 0,-23 16-9 0,13-7-30 15,1-4-60-15,6-7-64 0,3-2-529 16,4-3-156-16</inkml:trace>
  <inkml:trace contextRef="#ctx0" brushRef="#br0" timeOffset="96221.49">11296 11144 1909 0,'4'-10'11'0,"-4"10"23"0,0 0 4 0,0 0 10 15,0 0 5-15,0 0-4 16,0 0-3-16,-7-12 1 0,7 12 0 0,0 0 3 16,-17-3-5-16,17 3 9 0,0 0-8 15,-30 3-4-15,30-3 7 0,-24 10-15 16,15 1 0-16,-7 5-1 0,-2 0 4 0,-2 9-7 15,1 1 0-15,2 5 0 0,1 6-7 16,5 3 3-16,4-6-7 0,4-5-2 0,6-1 7 16,1-2-5-16,-1-1-3 15,4-4 5-15,3 0 3 0,-4-6-4 0,4-1 0 16,-2-10 7-16,1 4 4 0,-9-8-2 16,24 0-6-16,-24 0-6 0,30-14-7 0,-17-1 15 15,4 0-6-15,-4-3-5 0,1-4 0 16,-5-2 6-16,-2-1-2 0,-1 4 10 15,-3 0 21-15,1 5 32 0,0-2 5 0,-4 2 7 16,0 1 3-16,0 5-9 0,3 1-16 16,-3 9-2-16,3-16-20 0,-3 16-6 0,7-8-3 15,-7 8-10-15,0 0 3 0,0 0-7 16,23 18-2-16,-13-3 2 0,0 2 9 0,4 1-16 16,2 7-8-16,1-1-40 15,3-2-39-15,-4-4-56 0,-2-4-38 0,6 1-50 16,-3-7-69-16,-8-3-61 0,9-5-162 15,-2-5 46-15,4-3-252 0,-1-7-204 16</inkml:trace>
  <inkml:trace contextRef="#ctx0" brushRef="#br0" timeOffset="96588.34">11736 10859 2140 0,'-3'-15'66'0,"-7"11"2"0,3-6-5 0,0 5-4 0,7 5-10 0,-9-7-3 16,9 7-1-16,0 0-13 0,-21-3-8 15,21 3 2-15,0 0-3 0,-27 11-4 0,18-7-4 16,9-4 4-16,-13 13-9 0,2-12 3 16,11-1-6-16,-13 13 6 0,7-8-3 15,-2 2-5-15,8-7 1 0,-6 15 2 16,3-5 4-16,-1 5 5 0,4-5-4 16,4 11 18-16,-4-4 11 0,3 1 3 0,3 4 6 15,5 6 5-15,-1-2 6 0,7 5-7 16,-7-1 5-16,6 13 9 0,4 2 4 0,0-2-7 15,0-2-4-15,0 0-3 16,4-1-1-16,-5-4-3 0,-2 0-4 0,-4-8 4 0,4 0-11 16,0-3 0-16,-1-3-3 15,-6-4-3-15,1-6-1 0,-5 1 1 0,4-6-5 16,-7 0 4-16,-3-7-9 0,17 4-21 0,-17-4-56 16,24-11-58-16,-18-4-64 15,4-1-73-15,-4 0-59 0,2-7-67 0,2 0-90 16,-1-2 11-16,2 3-215 0,-5-3-160 15</inkml:trace>
  <inkml:trace contextRef="#ctx0" brushRef="#br0" timeOffset="96889">12013 11132 1869 0,'0'0'-60'16,"0"-13"37"-16,0 13 16 0,0-18 35 16,0 11 20-16,0 7 22 0,0 0 5 15,0-19 1-15,0 19-7 0,0-10-4 16,0 10-6-16,0 0-3 0,3-14-12 0,-3 14-4 15,14-7 1-15,-14 7-4 0,0 0-7 16,16 0-8-16,-16 0 6 0,0 0 5 16,27 15 8-16,-14-5 0 0,-6 3 18 0,6 5 10 15,-3 1-6-15,4 6 1 0,-8-1 5 16,4 1 3-16,-3 0-4 0,3 1-14 0,0-1 4 16,-4 0-10-16,8-1-1 0,-11-2 8 15,7-3-25-15,-3-2 18 0,0 0-16 0,2-9 5 16,1 6-4-16,1-10-5 15,2-1-11-15,-13-3-28 0,0 0-38 0,39-13-53 16,-22-2-60-16,4 1-44 0,-5-11-71 16,-2 0-134-16,2-4-36 0,8-15-223 0,-8-1-164 15</inkml:trace>
  <inkml:trace contextRef="#ctx0" brushRef="#br0" timeOffset="97238.51">12406 10726 1956 0,'-17'0'7'0,"17"0"5"0,-13-1 5 16,7-5-1-16,6 6 0 0,-14-7-7 16,7 4 4-16,7 3 2 0,-9-9-6 0,9 3 1 15,0 6-1-15,-8-10-1 0,8 10-1 16,-3-12 3-16,6 5-5 0,-3 7 7 16,8-18-9-16,1 5 2 0,1 4 1 0,1 2-6 15,-5-2-3-15,7 1 4 16,1 7 2-16,-14 1 7 0,27 0 13 0,-27 0 18 15,33 12 23-15,-14 2 19 0,2 10 18 16,-1 2 9-16,6 13 9 0,1 5 7 0,0 4-4 16,-7 2-7-16,0 2-6 0,0 8 4 15,-3-7-5-15,2 1-7 0,-2 4-7 0,-1-5-3 16,-2 0-6-16,2-6-8 0,-2 0-3 16,-1-12-6-16,1-4-12 0,-11-12 0 15,4 5 1-15,-1-9-11 0,-3-3 4 0,1-6-3 16,0 5-15-16,-4-11-56 0,0 10-51 15,0-10-70-15,0 0-66 0,0 0-93 16,0 0-105-16,-27-25-113 0,24 15 64 16,3-5-282-16,-8 1-232 0</inkml:trace>
  <inkml:trace contextRef="#ctx0" brushRef="#br0" timeOffset="97388.6">12903 11019 2146 0,'3'-4'-22'0,"-3"4"-1"0,14-14 0 0,-1 7 9 16,3-3-1-16,4 1 1 0,4-7-17 0,3 1-38 16,9-10-59-16,-9 3-487 15,0 1-113-15</inkml:trace>
  <inkml:trace contextRef="#ctx0" brushRef="#br0" timeOffset="97807.08">13469 10451 1831 0,'0'0'38'0,"0"0"5"0,0 0 3 0,0 0 1 16,0 0-3-16,0 0-4 0,0 0 1 15,0 0 3-15,-43 14 4 0,34-10-3 0,-2 9-2 16,-2-1-2-16,-4 3-4 0,-3 8 4 16,3 0 0-16,8 4-6 0,-5-2-3 15,4 5 1-15,4-5-6 0,-1 7-1 16,7-1 4-16,3-5-6 0,1-1 2 0,-1 0 2 15,7 0-4-15,-4-4-3 0,8-3 4 16,-4-7 4-16,0 0 6 0,0-4-1 0,3-1 4 16,-13-6-9-16,23-6-1 0,-23 6-3 15,27-18 0-15,-14 4 2 0,1-4-8 0,-4-7-1 16,-4 0 13-16,5 0 9 0,-11 0 3 16,3 0 25-16,-3 3-9 0,3 1 19 15,-3 4 0-15,3 5 2 0,-3-1-6 0,0 4-15 16,0 9-15-16,4-10-2 15,-4 10-7-15,0 0-7 0,0 0 6 0,0 0-3 16,26 32-1-16,-16-11-5 0,4-2 1 16,2 6-11-16,1 3 10 0,-1 0 0 0,2-2-15 15,2-1-28-15,-1-1-53 0,5-2-51 16,-4-3-47-16,-4-9-49 0,-2 1-67 0,2-7-103 16,-2-4-88-16,-1-4 42 0,0-4-215 15,1-5-145-15</inkml:trace>
  <inkml:trace contextRef="#ctx0" brushRef="#br0" timeOffset="98154.99">13940 10218 1928 0,'-8'-17'53'0,"5"9"9"0,0-3 7 0,3 11-5 0,-3-14-7 0,3 14 0 16,-7-9-6-16,7 9-5 0,-3-8-5 0,3 8-13 15,0 0 0-15,0 0-4 0,0 0-5 0,0 0 3 16,0 0-4-16,0 0 3 0,0 0 3 15,-14 24 6-15,14-24 5 0,3 19 4 0,2-4 4 16,-2 1 17-16,0 2 2 0,7 1 12 16,-4 3-4-16,11 9 5 0,-4-3 11 15,4 13 5-15,7 1 4 0,-8 1-3 16,8 0-7-16,-1-4 4 0,-7 7 0 0,5-6-9 16,-2 5-2-16,-5-9-6 0,-1-7-2 15,1 0-9-15,-5 0 6 0,1-8-16 16,1 3-5-16,-2-6 5 0,1-4-9 0,1 1 1 15,-5-3-8-15,4-2-20 0,4-3-9 16,-8-1-30-16,7-4-43 0,-13-2-46 0,0 0-41 16,30-9-54-16,-19-1-53 0,2-4-63 15,4-3-101-15,-7-2-73 0,2-6 58 0,-1-6-217 16,2-2-152-16</inkml:trace>
  <inkml:trace contextRef="#ctx0" brushRef="#br0" timeOffset="98455.32">14419 10300 1960 0,'-3'-16'34'16,"3"16"10"-16,0-12-2 0,0 12-10 16,0 0 3-16,0-13-12 0,0 13 0 0,0 0-5 15,0 0 4-15,0 0-6 0,0 0 1 16,0 0-4-16,0 0-3 0,0 0 1 16,0 0-1-16,30 25 1 0,-30-25-1 0,10 9-4 15,-10-9 5-15,10 8-3 0,-10-8 5 16,17 8 1-16,-7 1 2 0,0-5 5 0,0 0 2 15,0 4 0-15,6 1 4 0,-2-1 8 16,-1 6 10-16,3 1 0 0,1-1 16 16,-7 1-5-16,1 2 3 0,-5 1-8 0,1 0-8 15,-4 2 8-15,0-2-6 16,-3 0 1-16,-3-2-8 0,3 0-8 0,-10-1-25 16,7-4-51-16,-11 0-47 0,4-4-63 15,-2-1-76-15,1-5-115 0,11-1-75 0,-27-7-193 16,14 0-113-16</inkml:trace>
  <inkml:trace contextRef="#ctx0" brushRef="#br0" timeOffset="98755.37">14563 10018 1811 0,'0'-11'22'0,"0"11"19"0,0-17-1 0,3 9-4 15,-3 8-2-15,7-20-7 0,-1 9-1 16,2 4-4-16,-2-3-1 0,0 2-5 0,4 1 2 15,4 3-6-15,-8-4 0 0,7 2 3 16,-13 6 11-16,27-1 12 0,-27 1 9 16,30 7 6-16,-13 4 10 0,-4 1 5 0,1 5 11 15,2 5 4-15,1 9 11 0,-1-5-18 16,8 17 6-16,3 3-15 0,3-4 4 0,0 1 11 16,0 0-13-16,3-2-18 15,0 1 17-15,-3 7-13 0,-3-6-6 0,0-2-4 0,0 1 0 16,-11 7-4-16,1-6-6 15,-4-10-5-15,-7 0-9 0,-2-5-35 0,-8 0-42 16,1-3-51-16,-10 0-70 0,-4-8-71 16,-2 2-91-16,-8 2-117 0,-20 1 39 15,1-1-188-15,-5-2-103 0</inkml:trace>
  <inkml:trace contextRef="#ctx0" brushRef="#br0" timeOffset="99272.02">11356 13016 1896 0,'-20'6'158'0,"20"-6"17"0,-16 0 10 0,16 0-13 0,0 0-22 0,0 0-2 0,0 0-15 15,-8-14-17-15,8 14-15 0,11-18-12 0,-1 3-4 16,3-5-15-16,4-5-1 0,6 0-4 0,11-8-9 15,2 1-15-15,4 1-18 16,-10-1-39-16,0 7-61 0,-7 7-50 0,-2 6-61 16,-8 2-64-16,-7 0-24 0,5 5-63 15,-5 5-105-15,-6 0 37 0,0 0-140 0,7 15-48 16</inkml:trace>
  <inkml:trace contextRef="#ctx0" brushRef="#br0" timeOffset="99422.37">11570 13012 1563 0,'-3'18'-17'0,"-2"-3"4"0,2-5 18 0,3-3 18 15,0-3 12-15,0-4 5 0,0 0 2 0,0 0-2 16,0 0-7-16,47-21 4 16,-23 6-9-16,-5-3 1 0,5 1-5 0,3-1-6 15,-4 0 0-15,0 4-9 0,-6-4-28 16,3 3-29-16,0 3-38 0,-3-4-58 16,-4 7-406-16,-3 0-53 0</inkml:trace>
  <inkml:trace contextRef="#ctx0" brushRef="#br0" timeOffset="101472.6">12506 12450 1684 0,'0'0'80'0,"-13"-5"2"0,6-3-3 0,0 1-7 0,4-1-8 0,3-2 0 0,0-2-5 0,3-5-5 16,4 0-3-16,3 1 0 15,10-1-13-15,-3 4 3 0,3 1-1 0,3 1-9 0,-3 4-2 16,0 1-2-16,-3 6-2 15,-17 0-2-15,33 7-2 0,-13 7-4 0,-7-3 2 16,1 7-3-16,-1 0 0 0,-7 5 0 16,2-1 0-16,-5 1 1 0,-3 2-4 0,0 0-1 15,0-5 0-15,0-2 8 0,0-4-17 16,0 1 4-16,3-2-3 0,1-4-2 16,-1 4 6-16,0-2-4 0,3-4 3 0,-6-7-1 15,21 10-1-15,-15-5 0 0,5-1 1 16,-1 3 10-16,2-1 1 0,2 5 1 0,-4-4 4 15,4 0 9-15,-1 4-1 0,-3 3 14 16,-3-2 6-16,-1 6 10 0,1 2-8 16,-7-1-1-16,-3 6 1 0,-4-1-5 15,0-2 7-15,0 3-6 0,-9 0-2 0,-1-3-7 16,1 2-7-16,-1-7 7 0,-4-2-18 16,5-3 1-16,-4-5-23 0,4-1-53 15,-1-6-42-15,1-3-47 0,-2-1-51 0,6-7-64 16,1-3-71-16,4-3-136 0,7 1 49 15,7-1-156-15,-1-4-73 0</inkml:trace>
  <inkml:trace contextRef="#ctx0" brushRef="#br0" timeOffset="101640.01">13303 12505 1745 0,'0'0'80'0,"0"0"1"0,13-5-4 0,-13 5-3 0,14-10-5 0,-8 4-9 0,7-3-8 0,7-4-6 16,4 1-4-16,3-8-4 0,3 2-15 0,-3-3-41 16,-5 5-50-16,5-4-48 0,-10 5-54 15,2-3-82-15,-5 4-348 0,2 3-99 16</inkml:trace>
  <inkml:trace contextRef="#ctx0" brushRef="#br0" timeOffset="101939.38">13902 11987 1732 0,'0'0'-20'0,"8"-4"3"16,-8 4 10-16,16-3 8 0,-16 3 8 15,20 10 5-15,-4-3 6 0,5 8 4 0,-4 3 8 16,2 4 6-16,-2 3 7 0,0 6 17 16,-4 11 13-16,0 5 12 0,-6-7 3 0,-7 0 15 15,-3 16-1-15,-4-6-3 0,4-8-1 16,0-12 0-16,-1-5-19 0,4-3-1 0,0-4-10 15,4-1-9-15,-1-7-1 0,3 1-6 16,-6-11 5-16,17 1-6 0,-17-1-10 16,37-18 7-16,-10 4-15 0,0-4 10 0,-5 0-24 15,8 2 2-15,-3-4-16 16,-4 2-36-16,1 3-40 0,-8 2-54 0,1 6-57 16,-1 0-60-16,-5-1-85 0,-1 5-121 15,-1 3 42-15,-9 0-148 0,11 11-53 0</inkml:trace>
  <inkml:trace contextRef="#ctx0" brushRef="#br0" timeOffset="102222.58">12326 14312 1790 0,'0'0'180'0,"0"0"-11"0,0 0-25 16,0 0-9-16,-10-22-12 0,10 22-24 0,27-35-8 0,3 0-8 16,10-5 1-16,-1 0-8 15,12-9-10-15,6 3-55 0,-8-2-72 0,8 6-84 16,-24 7-103-16,8 5-175 0,-19 6 3 15,-1 13-177-15,-15 3-96 0</inkml:trace>
  <inkml:trace contextRef="#ctx0" brushRef="#br0" timeOffset="102356.5">12563 14333 1758 0,'-10'16'19'0,"3"0"22"0,0-7-4 0,4-3 3 15,3-2 8-15,0-4-10 0,0 0 0 16,24-14-1-16,-1-7-8 0,7-8-5 15,13-7-10-15,11-14-66 0,-5 0-72 0,5 0-538 16,-15 13-159-16</inkml:trace>
  <inkml:trace contextRef="#ctx0" brushRef="#br0" timeOffset="102655.99">13646 13534 2084 0,'-10'-18'174'0,"7"14"24"16,3 4-1-16,-3-10-21 0,3 10-17 15,-11-7-17-15,11 7-24 0,0 0-13 16,0 0-13-16,0 0-8 0,11 27-9 0,2-4 2 16,0 2-8-16,4 2-1 15,6 10-9-15,0 9-6 0,4-2 6 0,-4 4-17 16,1-8 17-16,-5 0-5 0,5-1 0 15,-7-8-6-15,-1-4-3 0,-2-6-7 0,-1-4-24 16,1 1-17-16,-8-3-23 0,4-5-32 16,-7-6-93-16,-3-4-68 0,0 0-71 0,0 0-83 15,0 0-144-15,0 0 43 0,0 0-285 16,0 0-250-16</inkml:trace>
  <inkml:trace contextRef="#ctx0" brushRef="#br0" timeOffset="105172.87">24639 2617 2205 0,'0'0'9'0,"-20"4"32"0,14 2 21 0,6-6 14 0,0 0 4 0,-16 5 4 0,16-5-1 16,0 0-4-16,0 0 10 16,0 0 5-16,0 0-21 0,0 0 10 15,0 0-17-15,0 0-4 0,12-37-11 0,12 13-3 16,6-5-13-16,6-3 8 0,-2 1-10 15,-1-2-4-15,11 1 1 0,-11 6-7 0,7-2-2 16,-17 7 7-16,0 2-11 0,-6 6-12 16,3-2-20-16,-3 5-35 0,0-1-37 15,-4 4-24-15,4 0-38 0,-4 0-33 16,-4 2-33-16,-4 2-47 0,-5 3-80 0,16-4-92 16,-7 4-145-16,-9 0-80 0</inkml:trace>
  <inkml:trace contextRef="#ctx0" brushRef="#br0" timeOffset="105739.5">25319 2600 1668 0,'24'-4'-11'0,"-24"4"19"0,0 0 7 16,23-7 7-16,-23 7-4 0,17-4 2 16,-17 4-4-16,17-6-4 0,-4 4 0 0,1 0 2 15,-14 2-2-15,25 0 1 0,-25 0-4 16,27 7 2-16,-13 0 1 0,2 4-1 15,1 3-3-15,-7 7 4 0,1-2 1 0,-5 4-4 16,1 2-2-16,-4 2 0 0,-3 1 7 16,0-3-9-16,-3 0 1 0,-1 0 0 0,-2-3 6 15,3-5-5-15,-2 0 1 0,5-5 1 16,-3-2-2-16,3-10 0 0,-3 11-1 16,3-11 4-16,0 0-5 0,0 0-1 15,0 0-3-15,0 0 4 0,0 0 0 16,0 0-5-16,0 0 5 0,36-17-2 0,-25 13 3 15,-11 4 4-15,30-5-2 0,-14 2 4 16,-16 3 3-16,37 4 5 0,-17 4 4 16,4 2 7-16,-8 1 6 0,1 3 3 0,-1 1 4 15,-5-2 3-15,2 5-1 0,-7-1-4 16,-3 1 3-16,2 1-8 0,-5 2-1 0,-8 1-4 16,-5-2 2-16,4-2-1 0,-5 1-6 15,-3-1-3-15,0-4-2 16,1 0-4-16,-1-4-21 0,-3-1-26 0,0 0-27 15,3-2-32-15,1-6-36 0,-1 5-55 16,1-4-63-16,-1 1-126 0,17-3-191 0,-27 6-62 16</inkml:trace>
  <inkml:trace contextRef="#ctx0" brushRef="#br0" timeOffset="110706.49">10193 16360 1671 0,'0'0'53'0,"-20"0"18"0,20 0 10 0,-31 0 13 0,12-4 0 0,2 4 7 0,17 0 9 16,-40-1-1-16,20 1-19 0,1 1-5 15,1-1 3-15,18 0-12 0,-36 9-12 16,16 0-10-16,0 7 4 0,-3 0-15 16,2 8 3-16,5 1-14 0,2 1-3 0,8 8-2 15,3-7 11-15,-1 1-19 0,4 1 7 16,4 3 2-16,5 4-12 0,1-5-3 0,7-2 5 15,0-1-3-15,3-3-3 0,0-6-3 16,-1-3 6-16,2-1-5 0,2-8 8 16,-2 1-9-16,-2-5 3 0,1-9-1 0,4-1-1 15,-2-5-4-15,-1-9 1 0,-1-1 3 16,-4-6-2-16,-2-1 9 0,-1-2-1 16,-3-5-2-16,-6 3-7 0,2-3 5 0,-2 4 16 15,-1 4 13-15,-3 6 19 16,0 2-9-16,3 5 9 0,-6 0-1 0,3 5-6 15,0-4-17-15,0 14-2 0,0 0-7 16,0 0-9-16,0 0-1 0,0 0 4 0,0 0 7 16,27 39-6-16,-18-19-10 0,1 0 6 15,7 5 6-15,0 2-10 0,3-4-9 16,-3 2-24-16,5 0-31 0,-1-4-31 0,-1 0-38 16,4 0-44-16,-5-9-53 0,-2-2-69 15,2-6-75-15,2 2-122 0,-4-5 45 16,-17-1-199-16,33-8-132 0</inkml:trace>
  <inkml:trace contextRef="#ctx0" brushRef="#br0" timeOffset="111090.66">10933 15990 1882 0,'-17'-16'50'0,"4"7"7"0,3 0 12 0,-1 2-1 0,5 0 4 0,6 7 1 0,-13-11-12 15,13 11-5-15,-17-4-1 0,17 4-6 16,-16-3-4-16,16 3-6 0,0 0-10 16,-30 13-3-16,16-8-1 0,1 5 0 15,2 0-5-15,2 1-3 0,-1 1 11 0,-1 2 2 16,5 2 0-16,-1-1 9 0,1 0-2 16,0 0-4-16,-2 2 13 0,8-2-9 0,0 3-5 15,-3-1-2-15,3 4 11 0,0-2-1 16,3 6 0-16,8 0 13 0,-2 3 4 15,1 4-3-15,7 8 21 0,-4-2-2 0,-2-6-16 16,11 11 7-16,-1 0-8 0,-7-10 6 16,-1 1-22-16,-7-4 0 0,14 10 5 15,0-8-8-15,-10-4-4 0,3-3 0 0,-2-5-3 16,2 5 3-16,-4-3 1 16,2-4-3-16,-1 0-9 0,3-1-44 0,-3-8-26 0,0 2-24 15,0-1-38-15,4-3-27 16,-1-3-39-16,-13-4-65 0,17-4-92 0,-1-3-142 15,1-7 6-15,3-2-221 0,0-7-183 16</inkml:trace>
  <inkml:trace contextRef="#ctx0" brushRef="#br0" timeOffset="111543.43">11333 16173 2010 0,'-7'-8'16'0,"7"8"7"0,-6-16-1 0,6 16 1 0,-8-9-2 15,8 9-7-15,-6-10 0 16,6 10 3-16,0 0-5 0,0 0 2 0,10-10-6 16,-10 10 4-16,0 0-1 0,0 0-3 15,0 0 5-15,20 20-2 0,-13-11-3 16,0 2 1-16,-4-1 3 0,0 5-5 0,4-1 7 16,-4-1-5-16,0 5 1 0,1-3-2 15,-1-4 2-15,-3 6-4 0,3-5 0 0,-3 1-1 16,4-1 3-16,-4-12-5 0,0 17 2 15,3-9 1-15,-3-8 0 0,4 13 4 16,-4-13-1-16,3 12 0 0,-3-12 0 0,3 7 1 16,-3-7 3-16,10 7-2 15,-10-7-3-15,7 7 1 0,-7-7 6 0,16 11 5 16,-9-5 8-16,3 1 14 0,-10-7 3 16,10 15-3-16,0-5 1 0,1 2 3 15,-5-2-4-15,4 3 0 0,-4 2-5 0,5 0-6 16,-5 0-2-16,-3-1-1 0,4 4-3 15,-4-4 3-15,-3 3-9 0,0-5 0 0,0 1 7 16,0-1 1-16,0-12-11 0,-6 14-12 16,6-14-27-16,-10 7-44 0,10-7-56 15,0 0-71-15,-30-14-76 0,20-1-135 0,3 0-19 16,-3-7-126-16,7 2-53 16</inkml:trace>
  <inkml:trace contextRef="#ctx0" brushRef="#br0" timeOffset="111856.48">11446 16060 1607 0,'-3'-12'18'0,"-1"4"16"0,4 8 6 0,-3-16-5 0,3 16-5 0,0-14-5 0,0 14 2 0,3-12-2 16,1 4-3-16,-4 8 2 0,10-13 4 16,-4 6-2-16,-6 7 3 0,14-14 3 0,-7 10 7 15,-7 4 6-15,22-3 0 16,-22 3 11-16,30 3 7 0,-13 1 11 0,7 7 6 15,0 2 3-15,1 5-1 0,9 11-1 16,3 4 8-16,-4 5 9 0,1 4-3 0,-4-1 1 16,0 8-10-16,-4-2 5 0,5-1-6 15,-12 1-15-15,4 0-8 0,-2-4-1 16,-2-1 1-16,-2 1-3 0,-4-11 0 0,-2-3-11 16,2 0 1-16,-10-4-6 0,3-4-12 15,-1-3-10-15,-2 0 14 0,0-4-6 0,-3-3-25 16,-3-1-42-16,3-10-56 0,-11 13-61 15,11-13-87-15,-16-3-124 0,16 3-151 16,-14-14 59-16,11 3-241 0,3-2-191 16</inkml:trace>
  <inkml:trace contextRef="#ctx0" brushRef="#br0" timeOffset="112023.33">12250 16420 2096 0,'0'0'70'0,"6"-18"12"0,1 6 1 15,-1-4-11-15,5-3-13 0,-2-1-1 0,4 0-3 16,8-5-7-16,-4 0-5 16,5 0-5-16,-1 2-17 0,-4 5-61 0,-1 4-82 15,1-1-94-15,-1 5-129 0,-5 2-62 16,2 5-136-16,-7 2-45 0</inkml:trace>
  <inkml:trace contextRef="#ctx0" brushRef="#br0" timeOffset="112189.57">12460 16552 1619 0,'-8'8'57'0,"5"-1"18"0,3-7 15 16,0 0-7-16,0 0-11 0,0 0-11 0,0 0-7 15,0 0-5-15,27-37-3 16,-17 19-4-16,4 1-4 0,-5-4-11 0,2 2-43 16,2-1-64-16,0-3-81 0,-6 1-111 15,9 2-335-15,-6 2-106 0</inkml:trace>
  <inkml:trace contextRef="#ctx0" brushRef="#br0" timeOffset="113240.39">13309 15799 1828 0,'-6'-8'68'0,"-7"4"10"0,-4-3 1 0,4 1-1 0,-4-2-16 0,-4 2 9 16,2-5 1-16,-1 7-7 0,-1-1-10 0,5 2 3 15,16 3-10-15,-33 4-10 0,9 10-6 16,1 5 2-16,4 5-2 0,-8 13-4 0,6 5-4 15,15-4 5-15,-4 9-6 0,-4 6 2 16,11-3-6-16,3-9 7 0,10 8-7 16,4-12 5-16,-1-9-10 0,4-3-6 0,-11-5 13 15,10-4 1-15,-2-5-6 16,2-5 5-16,1-9 3 0,-17 3-11 0,40-18-2 0,-13-3 2 16,-13-4-3-16,5-1 5 15,5-12-5-15,-15 1 3 0,2 9 12 0,-4-4 12 16,-7 4 4-16,3 3 12 0,-3 0 4 15,0 3 12-15,-3 4-13 0,3 3 13 16,0 1-12-16,0 1-2 0,0 2-6 0,0-1-5 16,0 12-10-16,0-13 0 0,0 13-9 15,0 0 0-15,0 0 3 0,0 0-7 0,0 0-4 16,33 24 2-16,-23-12 2 16,7 2-13-16,-1 2 6 0,1 6 6 0,3-3 0 15,3 5-9-15,-3-5-25 0,4 5-53 16,-5-5-53-16,8 1-44 0,-7-2-69 15,4-8-82-15,-8-1-157 0,1-6-9 0,-4 0 57 16,4-3-170-16,-1-3-93 0</inkml:trace>
  <inkml:trace contextRef="#ctx0" brushRef="#br0" timeOffset="113672.77">14003 15391 1773 0,'-3'-11'51'0,"-8"1"10"0,5 2-7 0,-1 1 1 0,7 7-4 0,-6-7-3 16,6 7-1-16,-14-8-3 0,14 8-9 15,-13-5 0-15,13 5-7 0,-17-2-2 16,17 2-4-16,0 0-2 0,-37 4 1 0,28 0-2 16,-8 0 9-16,4 0 4 0,-1-1 6 15,14-3 3-15,-27 10 0 0,14-7 2 0,4 2-3 16,-2-1 1-16,-2 2-6 0,13-6 4 15,-17 15-1-15,10-8 9 0,1 3-7 16,-1 1 11-16,0 3-4 0,4 1-5 0,-4 3 1 16,4-1 3-16,0 8-3 15,3-2 2-15,3 8-2 0,7 2 10 0,-7-1-6 16,11 11 3-16,-1-5-1 0,4 2-2 16,7 6 4-16,-5-7-4 0,1 1 7 0,4-2-2 15,3-1 5-15,-8-4-6 0,1 5-13 16,1-9 10-16,-5-1-6 0,-3-3-1 15,4-6 5-15,0 5-19 0,-4-5 0 0,0-1 3 16,4-1-5-16,-11-2-7 0,8-2 16 16,-4-1-15-16,3 1-6 0,-6-6-19 0,6 1-12 15,-3-4-27-15,0-1-65 0,3-3-59 16,-13 0-55-16,27-15-79 0,-14 5-93 16,4-7-108-16,7-3 53 0,-8-3-227 0,1-2-173 15</inkml:trace>
  <inkml:trace contextRef="#ctx0" brushRef="#br0" timeOffset="114256.29">14323 15566 2038 0,'0'0'69'0,"-7"-8"9"0,7 8 2 0,-3-13-7 0,3 13-9 0,0-12-8 0,0 12-4 0,7-18-6 0,-1 8-10 15,-3 0 3-15,8 2-1 0,-11 8-9 16,16-10-4-16,-6 7-5 0,-10 3-4 16,0 0 9-16,26 9-9 0,-15 3-1 0,-1 1-6 0,-4 3 16 15,1 1-15-15,-3 2 4 16,2-2 0-16,-6 1-7 0,7-7-8 0,-4 6-3 15,0-3-10-15,1-3-8 0,3-3 4 16,-4 1 2-16,-3-9 1 0,10 12-1 16,-10-12-1-16,6 10 3 0,-6-10-2 0,10 8 8 15,-10-8-2-15,14 4 3 16,-4 2 3-16,-10-6 10 0,20 7 4 0,-10 1 6 0,0-1-2 16,3 1 7-16,-3 6 8 15,1-1-1-15,-2 5 5 0,-2-3 2 16,-4 2-11-16,0 2 6 0,-3 2-11 0,0 0 5 15,-3-2 3-15,-4 1-14 0,1-5-22 16,-5 0-38-16,-2-5-57 0,4-6-73 0,-5-4-79 16,-2-1-154-16,-5-9-6 0,1-5-136 15,1-9-54-15</inkml:trace>
  <inkml:trace contextRef="#ctx0" brushRef="#br0" timeOffset="114573.33">14470 15340 1664 0,'3'-13'49'0,"3"1"12"0,1-1 4 16,-4 2-10-16,-3 3-1 0,7-2-10 0,0-1 1 16,-1 1-10-16,4-1-4 15,1 3 3-15,-5-1-8 0,7 5-2 0,1-4-1 16,-1 5 8-16,-13 3 1 0,23 0 11 16,-23 0 14-16,37 15 11 0,-17-2 5 0,1-1 7 15,1 9-10-15,-1-1 10 0,-1 5-9 16,2 0 12-16,8 9-13 0,-6-3 14 15,-4 4 8-15,3-9-31 0,1 10 12 0,-4-1-2 16,-7-7-9-16,4-2 1 0,-4 7 2 16,-2-2-3-16,-5-1 2 0,4 1-7 0,-7-2-12 15,8 0-13-15,-5-4-20 16,-3-8-61-16,7 2-52 0,-7-5-35 0,0-3-72 0,-3-6-92 16,0-5-131-16,0 5-27 15,0-5 41-15,0 0-165 0,0 0-83 16</inkml:trace>
  <inkml:trace contextRef="#ctx0" brushRef="#br0" timeOffset="114690.37">15206 15599 1745 0,'7'-8'42'0,"-7"-1"3"0,3-3-8 0,4 2-3 16,0 2-7-16,3-3-3 0,3 0-2 16,-3-3-20-16,6 0-46 15,5-1-62-15,-5-2-68 0,1 2-389 0,10-7-64 0</inkml:trace>
  <inkml:trace contextRef="#ctx0" brushRef="#br0" timeOffset="115174.02">15773 14955 1657 0,'0'0'16'0,"-4"-10"17"0,4 10 1 0,-6-11 0 0,6 11-6 15,0 0 1-15,-14-7-3 0,14 7-4 16,-22 0-5-16,22 0 1 0,-24 7 6 15,10-1-4-15,1 1 2 0,-4 1 8 0,4 3 2 16,0 3 0-16,-4-3 4 0,4 6 0 16,3-5-2-16,3 8 3 0,-6-1 0 15,6 2-2-15,3-2-3 0,1 2-5 16,6 0 7-16,1 4-2 0,3 0 1 0,3 0 1 16,3 0 0-16,-3 4 5 0,10-8-4 15,-3 4-1-15,-1-4 1 0,1-6-5 16,0-1 6-16,-4-6 2 0,11 1 0 0,-11-7 3 15,4-2-2-15,-17 0-9 0,30-12 2 16,-21 4-2-16,4-5-10 0,-2-6 3 0,-8 1-2 16,0-7 10-16,-3 1-3 0,0-5-4 15,-6-3 10-15,3-3 21 0,0 2-2 16,-5 4 3-16,2 4 14 0,2 4-9 0,-2 4 14 16,3 2-10-16,0 5-9 0,3 10-14 15,0 0 1-15,0 0-8 0,0 0 3 16,0 0-20-16,22 32 13 0,-8-12-2 15,-1 5-9-15,14 12-7 0,-7 3 5 0,3 1 6 16,3-7-2-16,4 4 8 0,-3 2-9 16,-3-9-14-16,3 2-11 0,-8-9-40 0,-2-6-56 15,-4-6-28-15,-2-5-60 0,-2-1-68 16,1-6-73-16,-10 0-140 0,17-17 8 16,-10 0 60-16,-1 1-162 0,-3-9-65 15</inkml:trace>
  <inkml:trace contextRef="#ctx0" brushRef="#br0" timeOffset="115523.1">16310 14708 1622 0,'-8'-21'-3'0,"5"4"12"0,0 2 0 0,0 1 8 0,-4 6 4 0,4-3-2 0,3 11 0 0,-11-14 0 16,8 8-3-16,3 6-3 0,-16-5-5 15,16 5-2-15,0 0 1 0,-33 8 6 16,19-4 10-16,1 2-2 0,-4-1 0 0,4-1 1 15,2 2-2-15,11-6 2 0,-19 11 1 16,9-3 3-16,3 1 9 0,-3 3 4 0,7 2 5 16,0-1 3-16,0 2 13 0,-1 0 9 15,8 3 17-15,-1-1 0 0,0 1 2 16,3 4-5-16,1-2 3 0,4 5-12 16,1 0-3-16,-2 5 9 0,7 1-7 15,7 8 4-15,-5-2-16 0,5 3 2 0,-4-2 5 16,7 2-17-16,-11-1-3 0,1-6-5 15,-4-2 5-15,7 9-2 0,4-2 2 0,-8-11-12 16,-3-7-50-16,1-2-52 0,-1-8-49 16,-3-2-60-16,3-4-78 0,-3-4-118 15,-10 0-89-15,30-15 50 0,-13 1-175 0,7-4-85 16</inkml:trace>
  <inkml:trace contextRef="#ctx0" brushRef="#br0" timeOffset="115973.45">16930 14872 1699 0,'6'-14'7'16,"-6"5"27"-16,0 9 14 0,0-12 1 16,0 12 4-16,0 0-10 0,0 0-6 0,0 0-2 15,0 0 0-15,0 0-3 0,0 0-5 16,0 0-3-16,-36 18-3 0,25-8 3 0,1-3-12 16,-3 4 8-16,3 1-1 0,0 1 8 15,-3-1 8-15,-1 2 2 0,1-1 6 16,0 2 0-16,-4 3-1 0,0-3-1 15,4-1 2-15,-1 4-6 0,-5-5 6 16,5 5-4-16,1-4-4 0,-4-2 0 0,8 1 4 16,2-2-4-16,-4-3 11 0,5 0 5 15,-4 1 7-15,10-9 9 0,-14 8 8 0,14-8-8 16,-9 4 2-16,9-4-11 0,0 0-15 16,-13-18 11-16,13 7-10 0,-8-6 3 15,5-2-10-15,3-6-10 0,-3-3 5 0,0 0-7 16,-1-6 4-16,4 3-3 0,0 2-1 15,0 4 6-15,0-3 3 0,-3 9-12 0,3 1 3 16,0 5 0-16,0 1-12 0,0 12-10 16,0-10 13-16,0 10 1 0,0 0-8 15,0 0 7-15,0 0-15 0,10 36 12 16,-7-15 1-16,0 1-9 0,8 3-5 0,2 3-5 16,1-3-25-16,-4 4-31 0,10-4-45 15,-7-1-19-15,7-2-41 0,-4-4-41 16,1-8-56-16,-1-3-74 0,-2-2-104 0,3-8 18 15,-17 3-174-15,26-12-95 0</inkml:trace>
  <inkml:trace contextRef="#ctx0" brushRef="#br0" timeOffset="116273.35">16873 14437 1799 0,'-10'-22'72'0,"3"4"12"0,0 1 8 0,4 3-5 0,3 3 6 0,0 1-10 0,0-2-8 0,0-1-6 16,3 1-13-16,1 1 3 0,2 1-16 15,-2-3-2-15,3 4 1 0,-1 2-7 0,7 1-7 16,4 1 3-16,-17 5-2 0,30 2-4 16,-30-2 8-16,27 13 5 0,-3-1 1 15,-8 5 2-15,4 4 10 0,10 8 7 0,0 7-5 16,-3 2 8-16,-1 2-12 0,4 2 16 16,-7 1 8-16,7 4-14 0,-3 0 8 0,3 2-5 15,-14-5-9-15,8 1-3 16,-4-1-9-16,1 2 8 0,-2-3-8 0,-5-8 1 15,-4-3-8-15,-4-7-27 0,-3 0-50 16,-3-2-35-16,-3-3-43 0,-7 2-49 16,-7 0-58-16,-2-1-51 0,-22 7-112 0,5 1-61 15,-14 0 45-15,0 4-185 0,-10 8-92 16</inkml:trace>
  <inkml:trace contextRef="#ctx0" brushRef="#br0" timeOffset="116623.48">14149 17277 1839 0,'0'0'134'0,"-19"0"16"0,19 0 0 0,0 0 8 0,-24-4-7 0,24 4-30 0,0-17-10 15,3 3 5-15,11-4-28 0,16-16-11 16,4-4-2-16,2 3-34 0,7-1-53 0,-2 3-55 15,-2 0-63-15,-9 10-90 0,-6 8-104 16,-8 5-116-16,-6 8 23 0,-3 2-128 16,-7 0-47-16</inkml:trace>
  <inkml:trace contextRef="#ctx0" brushRef="#br0" timeOffset="116740.03">14343 17365 1581 0,'0'8'1'0,"0"-1"23"16,0-7 11-16,0 0-9 0,0 0 3 0,0 0-8 15,49-28-4-15,-22 7-6 0,10-15-30 16,0-3-67-16,3-2-472 0,-10 3-60 0</inkml:trace>
  <inkml:trace contextRef="#ctx0" brushRef="#br0" timeOffset="120357.36">15502 16892 1674 0,'-16'-12'46'0,"2"-1"20"0,8-5 4 0,-4 4-12 0,4-1 9 0,3 0-12 0,3 0 0 0,0-1-8 15,6-2-4-15,4 7-7 0,-1-7-3 16,12 6-5-16,-4 2 5 0,-1 4-8 0,1 5 1 16,-1 1 5-16,-16 0 4 0,41 14 12 15,-15 4 1-15,-6 4 10 0,-7 3-8 16,4 15 11-16,3 5 6 0,-7-1-6 15,-3 6 18-15,-10-7-1 0,4-5-12 16,-4-1 9-16,0-1-21 0,0-9 16 0,4 3 1 16,-4-10-19-16,3 3 7 0,-3-6-5 15,3 1-15-15,-3-7-3 0,0 3 4 0,3-4 13 16,-3-10-4-16,3 18-7 0,4-11-8 16,-7-7 5-16,14 1-10 0,-14-1 3 15,30-4 4-15,-11-6-26 0,8-1-13 0,3-3-50 16,0-1-54-16,0 0-57 0,6-7-74 15,-2-1-62-15,-4 8-118 0,-7 0-51 16,4-2 39-16,0-1-160 0,-3 3-91 16</inkml:trace>
  <inkml:trace contextRef="#ctx0" brushRef="#br0" timeOffset="120507.47">16343 16937 1792 0,'0'0'74'0,"0"0"14"0,0-13 3 16,0 13-16-16,0-12-12 0,0 12-5 15,3-14 1-15,7 3-14 0,4-2 4 0,2-1-7 16,8 2-7-16,2-5-17 0,4 1-53 16,4-1-60-16,5-7-51 0,1-1-85 0,-7 3-443 15,-3 5-170-15</inkml:trace>
  <inkml:trace contextRef="#ctx0" brushRef="#br0" timeOffset="120723.48">16879 16340 1999 0,'-6'-16'62'0,"6"7"40"0,0-1 15 15,0 10-10-15,0-13-1 0,0 13-4 16,0 0-12-16,0 0-4 0,0 0-4 16,0 0 2-16,10 43-7 0,-4-26-13 0,8 5 17 15,-4 6-20-15,7 0 7 0,-4-2-22 16,4 3 5-16,-1-2-4 0,-2 1 1 0,-1-1-4 16,4-2 4-16,-1 0-31 0,-2-2-10 15,2-3-61-15,1 0-60 0,-4-2-83 16,1-4-127-16,-8-2-176 0,4 1 38 15,0-1-200-15,-3 1-157 0</inkml:trace>
  <inkml:trace contextRef="#ctx0" brushRef="#br0" timeOffset="120991.39">16846 17867 2050 0,'-6'7'126'0,"-1"-1"26"16,7-6-6-16,0 0-26 0,0 0-14 16,0 0-11-16,0 0-6 0,26-45-6 15,-9 22-14-15,20-8-8 0,-1-2-3 0,5-1-6 16,-5 1-4-16,-2 1-35 0,-8 7-50 15,1 7-52-15,-4-1-60 0,-9 5-95 0,2 1-134 16,-9 5-60-16,-4 5-220 0,-3 3-153 16</inkml:trace>
  <inkml:trace contextRef="#ctx0" brushRef="#br0" timeOffset="121140.3">17036 17949 1927 0,'-3'11'29'16,"-4"-7"21"-16,7-4-4 0,0 0-1 15,0 0-7-15,0 0-9 0,16-40-1 0,5 15-3 16,12-7-4-16,-3-4 1 0,-6 7-4 16,15-3-29-16,-2-1-63 0,-4-2-91 15,0 3-142-15,2-3-279 0,1 2-85 0</inkml:trace>
  <inkml:trace contextRef="#ctx0" brushRef="#br0" timeOffset="121373.41">17876 17031 1884 0,'0'0'192'0,"0"-11"21"0,0 11 4 16,0 0-8-16,0 0-19 0,0 0-22 0,0 0-16 15,0 0-12-15,0 0-16 0,20 25-1 16,-10-5-8-16,4 5-11 0,2 2-2 16,7 11-12-16,4-1-10 0,-3 1-4 0,-1 2 0 15,0-4-12-15,-3 3-3 0,-4-11-7 16,-2-3 7-16,-1-3-28 0,-2-5-36 0,-2 2-56 15,4-5-36-15,-2-3-59 0,-4 0-65 16,-4-4-98-16,0-4-203 0,-3-3 2 16,0 0 41-16,0 0-260 0,0 0-228 15</inkml:trace>
  <inkml:trace contextRef="#ctx0" brushRef="#br0" timeOffset="123574.33">25749 2664 2098 0,'0'-14'-34'0,"0"14"25"0,-3-12 7 0,3 12 15 16,0 0 3-16,-3-9-2 0,3 9 10 0,0 0 14 16,0 0 2-16,-14 38 13 0,8-16 6 15,-1 2 3-15,-3 8 2 0,-10 8-6 0,7 2 2 16,-4 2-4-16,1 2 3 15,-4-6 3-15,6-5-9 0,1-6-7 0,3 2-2 16,-4-4-5-16,1 1 3 0,7-6-10 0,-2 1 5 16,2-5-12-16,0 0 3 15,-1-4 0-15,4 1-6 0,0-3-17 0,-5-2-17 16,5 1-27-16,3-11-27 0,-3 17-28 16,0-9-34-16,3-8-54 0,-4 10-44 15,4-10-83-15,7 4-118 0,-7-4-134 0,0 0-63 16</inkml:trace>
  <inkml:trace contextRef="#ctx0" brushRef="#br0" timeOffset="124507.2">26146 3627 1626 0,'0'0'1'0,"0"0"10"0,0 0 9 0,0 0 11 0,0 0 4 0,0 0-1 16,0 0-1-16,0 0 4 0,0 0-6 0,0 0-3 15,0 0-3-15,0 0 1 0,0 0-4 16,0 0-3-16,-36 15-1 0,19-7-4 16,0-1 4-16,-3 3-1 0,-3 2-1 0,3 4-1 15,-3-4-1-15,-1 8 5 0,0-5-3 16,2-3-1-16,2 5-1 0,-1-3-1 0,5 1 2 16,2-5-3-16,-2 1-4 0,5 0 4 15,-2-3-5-15,7-2-1 0,-5 2 4 16,5 1 3-16,6-9 1 0,-16 12 0 15,13-8 9-15,3-4 6 0,0 0 0 16,-18 9 8-16,18-9 7 0,0 0-3 0,0 0-4 0,-13 0 1 16,13 0-6-16,0 0-4 15,0 0 0-15,-7-23 1 0,7 11-5 16,0-3-2-16,0-2-3 0,4 0-9 0,-1 1 3 16,-3-5 0-16,4 0-4 0,-1 2 3 15,0-1-5-15,-3 1 3 0,7-5 0 0,-1 2 2 16,-2 5-4-16,3-6 0 0,-1 10 3 15,1-1-10-15,-4 3 3 0,0 1 4 16,0 1-6-16,-3 9 1 0,8-10-3 0,-8 10 7 16,0 0-9-16,0 0 3 15,0 0 10-15,30 19-2 0,-21-3 2 0,1 3 7 16,4 6 2-16,-4 0-3 0,4 3-5 16,2 15 4-16,4-3-2 0,-4-5 0 15,5 5-2-15,-9-8 6 0,2-4-4 0,-1 0 0 16,1-3-2-16,-4-6-1 0,-4-1 2 15,1-3-13-15,0-1-6 0,3-1-10 0,-4-5-15 16,-2-1-37-16,-4-7-55 0,3 6-81 16,-3-6-91-16,0 0-147 0,0 0-217 15,0 0-155-15</inkml:trace>
  <inkml:trace contextRef="#ctx0" brushRef="#br0" timeOffset="130441.36">1160 8443 1884 0,'0'-13'-15'0,"-3"5"20"0,3 8 22 0,-5-12 14 0,5 12 5 0,0 0-3 0,0 0-8 0,0 0-1 0,0 0-4 0,0 0 2 16,0 0 3-16,18 30-3 0,-6-13 1 15,9 1-1-15,6 1 1 0,6 9-1 0,7 0 0 16,-4-9 2-16,-6-3 2 0,4 0-2 15,0 1-7-15,-4-3-2 0,6-2-3 16,-3 1 3-16,-6-2-5 0,0-4-1 0,-5 0 7 16,-1-2-8-16,-1 1 4 15,-1-2-3-15,-1 0-6 0,2 5 2 0,-4-7-6 16,1 4-6-16,-1-5-17 0,-2 2-25 16,-14-3-43-16,30 3-39 0,-17-3-78 15,-3-6-123-15,1 5-352 0,-5-5-169 0</inkml:trace>
  <inkml:trace contextRef="#ctx0" brushRef="#br0" timeOffset="130741.32">1623 8944 1897 0,'-7'7'-69'0,"7"-7"15"0,-4 11 14 15,4-11 19-15,4 13 13 0,-4-13 15 0,10 12 8 16,-3-5 2-16,6-1 12 0,1-1 14 15,-2-3 7-15,6 1 10 0,2-3 5 0,-20 0 2 16,43-5 0-16,-20-3 3 0,4-4-3 16,3-4-8-16,-1-3-9 0,9-13-4 15,-8 1-9-15,3-5 1 0,-14 10-1 0,-5-5-4 16,-4 2-6-16,0-4-6 16,-3 1 4-16,-4 0-1 0,1-4-3 0,-8 1-2 15,4-2-4-15,-3 2-1 0,0-3-5 16,-1 11-5-16,0 2-11 0,1 5-34 15,0 5-36-15,3 2-21 0,0 8-19 0,0 5-23 16,0 0-32-16,0 0-51 0,0 0-412 16,0 0-132-16</inkml:trace>
  <inkml:trace contextRef="#ctx0" brushRef="#br0" timeOffset="136444.35">29176 6661 1858 0,'-13'-8'33'0,"13"8"29"0,-10-6 14 0,10 6 1 0,0 0 6 0,-14-5-10 16,14 5-6-16,0 0-7 0,0 0 9 16,-13 19 10-16,10-2-2 0,3 2 2 0,0 9 2 15,0 1-7-15,3 9 2 0,4 14 13 16,-1 1-17-16,1 3 3 0,0-2 3 0,0-1-4 15,-4-9-2-15,-3-8-6 16,3-4 3-16,-6-4-11 0,6-3-5 0,-3-3-2 16,3-2-3-16,1-5-5 0,-4 3-3 15,0-8-5-15,0-1 16 0,0 4-13 16,0-13 4-16,-4 12-17 0,4-12-49 0,0 0-57 16,0 0-67-16,0 0-100 0,0 0-101 15,0 0-196-15,-3-29 64 0,10 21 47 0,-1 1-142 16,1-1-77-16</inkml:trace>
  <inkml:trace contextRef="#ctx0" brushRef="#br0" timeOffset="137291.14">29993 7535 1723 0,'-10'-6'62'0,"10"6"13"0,-14-7 6 0,14 7-4 0,-9-5-3 0,9 5-11 0,0 0-3 15,0 0-2-15,0 0 2 0,-30 18-1 16,23-11-8-16,0 5 1 0,0 1-6 15,-2 2-5-15,2 3-5 0,-7 0-1 16,5 0 0-16,-1 3 1 0,-1 0-4 16,2-2-1-16,-1-1-7 0,-4-1-4 0,4 1-4 15,4-3-20-15,-2-5-21 0,2 0-27 16,3-2-37-16,3-8-98 0,-3 7-101 0,3-7-163 16,0 0-145-16,33-20-95 0</inkml:trace>
  <inkml:trace contextRef="#ctx0" brushRef="#br0" timeOffset="137760.6">30493 6807 1734 0,'0'0'15'16,"-10"-15"26"-16,10 15 23 0,-6-10 9 15,6 10-2-15,-8-7-1 0,8 7-10 0,0 0-6 16,0 0-5-16,0 0-2 0,0 0 3 15,0 0 7-15,-3 28 6 0,6-9 1 16,5 3 7-16,-2 12-6 0,-3-1 2 0,7 3-3 16,-4 11 6-16,2 3 0 0,-5-9-4 15,4-7-7-15,-7-3-4 0,3 1-4 16,3-7 3-16,-3 0-2 0,2-7-10 0,-2-1 5 16,0-2-22-16,0-3 15 0,-3-2 6 15,0 1-4-15,0-11 8 0,4 14-20 16,-4-14 10-16,0 0-25 0,0 11-23 15,0-11-44-15,0 0-35 0,0 0-56 16,0 0-72-16,0 0-75 0,0 0-163 0,0 0-26 16,0 0-170-16,0 0-144 0</inkml:trace>
  <inkml:trace contextRef="#ctx0" brushRef="#br0" timeOffset="138177.01">31299 7465 1911 0,'0'0'31'0,"0"0"13"0,0 0 5 0,-13-18-1 0,13 18 5 16,0 0-5-16,0 0-3 0,0 0 3 16,0 0 13-16,0 0-7 0,-20 31 4 15,20-17-8-15,-3 1 14 0,-1 6-5 0,1-5-13 16,-3 7 4-16,3 0-6 0,-2 2-2 15,-1 0-8-15,-1-4 2 0,-2 4-4 0,1 0-5 16,-1-4 2-16,5 0-7 0,-2-6 0 16,0 2-4-16,-2-5-4 0,5-2-17 15,3 1-17-15,0-11-46 0,-3 12-60 16,3-12-84-16,0 0-137 0,0 0-118 0,0 0-148 16,0 0-112-16</inkml:trace>
  <inkml:trace contextRef="#ctx0" brushRef="#br0" timeOffset="138944.45">31789 6690 1751 0,'-3'-11'-19'0,"3"11"15"0,0 0 5 0,0 0 13 0,-3-12 2 16,3 12 2-16,0 0 7 0,0 0 7 15,0 0 12-15,0 0 8 0,0 36 4 0,0-20 0 16,3 1 5-16,0 7 3 0,0 1 3 16,1 5 1-16,0 2-1 0,2 0-4 0,-2 4 0 15,-1-1-6-15,0 0-1 0,4-1 1 16,-4 0-13-16,1-8-3 0,-1-1 11 15,-3-1-8-15,0-2 1 0,3-5-14 0,1-2 5 16,-4-3 3-16,3 1-8 0,0-3-2 16,0 1 1-16,-3-11 8 0,4 12-8 15,-4-12-2-15,0 0-9 0,0 0-16 16,0 0-33-16,0 0-39 0,0 0-52 16,0 0-61-16,0 0-67 0,0 0-134 0,26-15-75 15,-26 15-125-15,14 0-83 0</inkml:trace>
  <inkml:trace contextRef="#ctx0" brushRef="#br0" timeOffset="139408.26">32420 7490 1688 0,'-3'-8'1'0,"3"8"25"0,-5-13 11 0,5 13 16 0,-6-12 12 0,6 12-4 0,-7-10-3 0,7 10 1 0,-3-7-4 16,3 7-7-16,0 0-6 0,0 0-2 15,0 0 1-15,0 0-1 0,-17 35-2 0,11-20-2 16,-1-1-2-16,1 10 0 0,-5-2-5 15,5 0-3-15,-4 0-1 0,0 2 1 16,0-2-4-16,3-2-3 0,1-5 3 0,-5-4 0 16,8 6-11-16,0-9-6 15,-1 6-4-15,1-7-17 0,3-7-51 0,0 0-62 16,-6 4-80-16,6-4-139 0,0 0-297 16,0 0-141-16</inkml:trace>
  <inkml:trace contextRef="#ctx0" brushRef="#br0" timeOffset="140157.4">32746 6732 1804 0,'-7'-7'-82'0,"7"7"14"0,0 0 17 0,0 0 20 0,0 0 12 16,0 0 24-16,0 0 15 0,0 0 7 0,7 44 9 16,-4-27 12-16,5 7 6 0,-5 1 5 15,0 1-2-15,3 5 1 0,1-1 6 0,-4 2-2 16,5-4-8-16,-5 0 6 0,0-3-7 16,0 0-2-16,0-3-6 0,1-4-2 15,-1-3-5-15,0-1-2 0,0 1-5 16,2-5-1-16,-5 3 0 0,3-5 2 15,-3-8-6-15,3 11-4 0,-3-11 0 0,0 14 4 16,3-7 1-16,-3-7-8 0,0 0 2 16,0 0-4-16,0 18-8 0,0-18-16 15,0 0-36-15,0 0-56 0,0 0-48 0,3 0-73 16,-3 0-122-16,0 0-297 0,0 0-135 16</inkml:trace>
  <inkml:trace contextRef="#ctx0" brushRef="#br0" timeOffset="141691.28">33302 7317 1775 0,'0'0'-87'0,"0"-10"10"0,0 10 6 0,0 0 25 0,0 0 28 16,0 0 8-16,0 0 15 0,-19 29 9 0,16-15 6 15,-5 3 4-15,-1 2 3 0,2 2 3 16,-2-3 3-16,4-1 1 0,-1 1-3 16,0 0-4-16,-1-2-4 0,1-3 0 0,-2 5 0 15,5-8-7-15,-4 5 1 0,4-5 1 16,0-3-5-16,-3 4 0 0,6-11-3 16,-5 14-1-16,5-14-19 0,-6 11-37 0,6-11-51 15,-7 4-62-15,7-4-371 16,0 0-35-16</inkml:trace>
  <inkml:trace contextRef="#ctx0" brushRef="#br0" timeOffset="151575.21">18879 2820 1785 0,'-3'-13'-100'0,"3"13"5"0,0 0 14 0,0 0 7 0,0 0 7 0,7-15 1 0,-7 15 11 16,6-7 7-16,-6 7 18 0,11-8 6 16,-11 8 14-16,0 0 9 0,9-7 2 15,-9 7 13-15,10-6-13 0,-10 6 14 0,0 0-2 16,17-4 7-16,-17 4-2 0,0 0 3 15,24 0-2-15,-24 0 4 0,0 0-3 0,30 4 6 16,-20 2-10-16,-1-1 10 16,5-1-5-16,-1 5 4 0,-3-5-1 15,0 4 5-15,0-1-2 0,-7 0 6 0,8 4 8 16,-5-4-3-16,1 3 4 0,-7 0-1 16,6 1-1-16,-9 1-8 0,3-2 7 0,0-10-1 15,0 22 2-15,-3-9-3 0,-7-4 2 16,7 4-3-16,-8-1-2 0,-2-3 2 15,-1-1-7-15,2 0-5 0,2-2 4 0,-4-2-3 16,1-1-5-16,13-3-4 0,-27 4 0 16,13 0 2-16,14-4-2 0,-22 2-2 0,22-2 0 15,0 0 3-15,-27-6-8 0,27 6-1 16,-14-8-1-16,11-1-1 0,-4 1-6 16,7-3-21-16,0-4-29 0,7-1-23 15,-7 0-25-15,3-2-33 0,0-2-23 16,5 2-458-16,-5 0-111 0</inkml:trace>
  <inkml:trace contextRef="#ctx0" brushRef="#br0" timeOffset="152158.44">19700 2729 1773 0,'0'-12'6'0,"0"12"12"0,0 0 16 0,0-13 13 0,0 13 5 16,0 0-1-16,0 0 3 0,0 0 0 16,-8-9-1-16,8 9-3 0,0 0-6 15,0 0 2-15,0 0 4 0,0 0 9 16,0 0 0-16,11 37 1 0,-8-24-5 0,-3 2-4 16,7 0 0-16,-4 2-12 0,0-5-1 15,0 4 0-15,-3-4-5 0,8 1 3 16,-5-4-5-16,0 1-2 0,-3-10-8 15,7 15 6-15,-4-9-5 0,-3-6 4 0,3 10-11 16,-3-10-1-16,0 0-13 0,0 0-41 16,0 0-34-16,14 0-49 0,-14 0-63 0,0 0-47 15,13-13-122-15,-7 6-57 0,5-1-137 16,-4 1-52-16</inkml:trace>
  <inkml:trace contextRef="#ctx0" brushRef="#br0" timeOffset="152712.38">20410 2685 1562 0,'-8'7'-28'0,"8"-7"17"0,0 0 6 0,0 0 3 0,0 0 14 0,0 0-1 0,0 0 7 0,0 0 5 0,0 0-2 16,0 0 4-16,38-15-1 15,-38 15-2-15,0 0 3 0,0 0-3 0,22 5 4 16,-22-5-2-16,14 10 2 0,-7 0-1 16,-1 1-1-16,2 1-3 0,-5 1 4 15,3 3 1-15,-2 1-1 0,-4 0 0 0,3-1 3 16,-3 0 1-16,0 2 5 0,0-2 5 15,0 0-4-15,-3-4 4 0,-1 1 0 16,4 2-2-16,-3-4-4 0,3 0 3 0,0-11-3 16,0 18-1-16,0-18 1 0,-3 14-5 15,3-14-3-15,0 13 5 0,0-13-1 0,0 0-4 16,0 11-2-16,0-11-5 16,0 0 2-16,19 0-7 0,-19 0-25 0,0 0-35 15,0 0-54-15,33-13-83 0,-19 5-96 0,-1 1-135 16,1-3-124-16,2 2-43 0</inkml:trace>
  <inkml:trace contextRef="#ctx0" brushRef="#br0" timeOffset="153258.4">21143 2629 1577 0,'0'-9'5'0,"0"9"3"0,0 0 0 0,0 0-7 0,13-7 4 0,-13 7 0 0,0 0-1 15,16-3 1-15,-16 3-1 0,0 0-3 0,0 0 2 16,30 4 4-16,-30-4-3 0,14 13-2 16,-11-5 2-16,4 2 2 0,-4-1-6 0,0 4 8 15,-3-1-4-15,0 1 0 0,0 2-4 16,0-2 3-16,-3-1 1 16,3 1-5-16,0-13 8 0,0 18-2 0,-3-11-3 15,3-7 7-15,0 12-4 0,0-12-1 16,-3 13-2-16,3-13 1 0,0 0 3 0,6 9-1 15,-6-9-4-15,0 0 0 0,14 6 4 16,-14-6-2-16,0 0-3 0,16 4 4 16,-16-4 6-16,21 6 1 0,-9-5-2 0,-12-1 3 15,24 8 3-15,-18-5 10 0,8 3-2 16,-4-2 4-16,-10-4 3 0,14 15 7 16,-8-8 0-16,1 0-4 0,-4 1-1 15,-3-8-2-15,3 17-1 0,-3-6-2 16,0-11-3-16,-6 20-5 0,-1-12 5 0,7-8-6 15,-6 11-1-15,-2-5-1 0,8-6 0 16,-16 8-2-16,16-8-4 0,-14 3-29 0,14-3-29 16,0 0-34-16,-30-3-53 0,30 3-55 15,0 0-424-15,-16-10-112 0</inkml:trace>
  <inkml:trace contextRef="#ctx0" brushRef="#br0" timeOffset="153824.53">22239 2660 1759 0,'0'0'-35'0,"0"0"13"0,0 0 9 0,0 0 9 0,0 0 1 0,0 0 2 0,0 0 4 0,0 0 7 0,-16 22-2 16,6-15 5-16,-3-1 6 0,-1 3 3 15,1 1 5-15,0 1 5 0,-7 2 0 16,2-1-2-16,2 1-3 0,-4-1-1 16,1 2-2-16,2-1-3 0,-1-1-1 15,2-1-2-15,-4 2 1 0,4-1-4 0,2 1-1 16,1-5-2-16,-1 3 2 0,4-4 3 15,1-1 7-15,-2-1 8 0,11-5 6 0,-16 10 2 16,16-10 0-16,-17 3 1 0,17-3-8 16,0 0 0-16,0 0-8 0,-23-11 2 15,16 1-1-15,7-3-2 0,0-2-5 0,0 1-1 16,0-7-2-16,7-1-2 0,-4-3 0 16,1 6-5-16,2-6 2 0,-3 4 0 15,1 4 3-15,2 2-1 0,-6 0 1 16,4 5-1-16,-4 0-5 0,0 10 0 15,3-12 0-15,-3 12 2 0,0 0 0 0,0 0 3 16,0 0 4-16,20 32-2 0,-13-14 5 16,0 4-4-16,2 0 2 0,1 6-3 15,1 0 0-15,-2-2-5 0,1-1-1 0,-2-1 3 16,1-2 2-16,1-3-5 0,-4-2-6 16,5 0-11-16,-8-5-42 0,4 2-44 0,-1-7-70 15,-3-1-110-15,-3-6-159 0,0 5-200 16,0-5-130-16</inkml:trace>
  <inkml:trace contextRef="#ctx0" brushRef="#br0" timeOffset="163775.97">22589 2275 1782 0,'-6'-15'-70'0,"6"15"13"0,0 0 5 0,0 0 3 0,0 0 11 0,0 0-3 15,0 0 4-15,0 0 3 0,0 0 3 16,0 0 2-16,0 0 10 0,0 0-3 16,0 0-7-16,0 0 8 0,0 0 5 15,-27 25 3-15,20-18 3 0,1 3 2 0,-1-2 4 16,-7 2 1-16,5-1-8 0,2 1 8 15,-7 1-4-15,5-1 7 0,-1 0 3 0,-1-1-4 16,5 0 0-16,-4-2-6 0,4 0 5 0,-5-2 1 16,2 2 0-16,-1-1 5 15,-1 1-6-15,11-7 2 0,-13 8 0 0,7-4 1 16,6-4 1-16,-21 7-3 0,21-7 2 16,-12 8 0-16,12-8 4 0,-14 6 2 0,14-6-7 15,-13 4-5-15,13-4 10 0,0 0-1 16,-17 6-7-16,17-6 9 0,-10 5-2 15,10-5-6-15,0 0 2 0,-14 7 4 0,14-7-2 16,0 0-7-16,-13 6 15 16,13-6-14-16,0 0-1 0,-17 1 4 0,17-1 2 15,0 0 1-15,0 0-2 0,-23 3-5 16,23-3 5-16,0 0 11 0,-20 0-6 16,20 0-3-16,0 0-7 0,0 0 10 0,-23-3 1 15,23 3-5-15,0 0-5 0,-17-1 10 16,17 1 0-16,0 0-6 0,-10-6 3 0,10 6-4 15,0 0 1-15,0 0 8 0,-16-7-6 16,16 7-2-16,-7-5 0 0,7 5 1 16,0 0 4-16,0 0 0 0,-17-3 0 0,17 3-12 15,0 0 12-15,-13-4-9 16,13 4 10-16,0 0 3 0,0 0-4 0,0 0-5 16,-14-6 6-16,14 6 1 0,0 0-2 0,0 0 2 15,0 0-4-15,-16-5 2 16,16 5-3-16,0 0 1 0,0 0-5 0,0 0 1 15,0 0 3-15,0 0-5 0,0 0 10 16,0 0-3-16,0 0-8 0,0 0 9 16,0 0-6-16,0 0 8 0,0 0-6 0,0 0 3 15,0 0 2-15,0 0-8 0,0 0 13 16,46 15-3-16,-35-12-1 0,-11-3-4 16,26 5 2-16,-16-3 1 0,-10-2-3 0,30 5 5 15,-17-5 4-15,-13 0-6 0,24 0 6 16,-24 0-3-16,23 0 5 0,-23 0-5 15,20-5-4-15,-20 5 1 0,20-2-2 16,-20 2 1-16,13-4-1 0,-13 4 1 0,0 0-1 16,17-1-2-16,-17 1-5 0,0 0 4 15,0 0-18-15,13-6-20 0,-13 6-36 16,3-1-33-16,-3 1-317 0,0 0 67 0</inkml:trace>
  <inkml:trace contextRef="#ctx0" brushRef="#br0" timeOffset="164159.22">22070 2310 1172 0,'0'0'-59'0,"0"0"14"0,-20 17 12 0,20-17 12 0,-7 12-10 0,1-5 5 16,1 4 2-16,-1-1 1 0,3 2 7 15,0-2 7-15,-4 3 0 0,7-2-7 0,-3 1 4 16,0 1 3-16,-2-5 1 0,5-8 0 16,0 17 7-16,0-17-3 0,0 12 8 15,0-12-3-15,0 0-8 0,8 10-22 0,-8-10-23 16,0 0-198-16,0 0 229 0</inkml:trace>
  <inkml:trace contextRef="#ctx0" brushRef="#br0" timeOffset="169392.28">3100 9934 840 0,'0'9'112'0,"0"-9"10"0,-8 7-8 0,8-7-12 15,0 0-12-15,-3 9-7 0,3-9-10 0,0 0-4 16,0 0-3-16,0 0-2 0,47-8 5 16,-17-9 1-16,20-8-6 0,13-12-4 0,11-3-2 15,5-7-5-15,11-12-6 0,21-7-5 16,-28 11-3-16,3-3 1 0,-2 4-8 16,-4 4-2-16,-7 4-4 0,-13 4-1 0,-12 12-6 15,-9 2 0-15,-6 7 0 16,-9 7 0-16,-8 2-2 0,1 5-5 0,-4-4 1 15,-2 4-4-15,-1 4-4 0,-10 3-5 0,0 0-3 16,0 0-34-16,0 0-33 0,0 0-42 16,16 13-58-16,-12-5-69 0,-4-1-404 15,0 3-141-15</inkml:trace>
  <inkml:trace contextRef="#ctx0" brushRef="#br0" timeOffset="175044.45">7546 8226 1760 0,'-3'-15'163'0,"0"4"-18"0,-1-3-9 0,1 8-9 0,3 6-33 0,-7-12-18 0,7 12-5 0,-7-7-13 15,7 7-11-15,0 0-4 0,0 0-3 0,0 0 14 16,0 0 13-16,0 0 3 0,-6 32-2 16,9-15 8-16,0 8-10 0,1 0 5 0,-1 5-2 15,0 5-5-15,8 15-7 0,-8-7-9 16,0-10-1-16,4 16-3 0,-1-9 5 15,1-8-15-15,0 1-1 0,-1-8 0 0,-2-4 5 16,-1 3-18-16,4-6-1 0,-4-4-14 16,4-3-20-16,-4-3-38 0,4 1-50 0,-1-7-59 15,-6-2-52-15,0 0-59 16,27-18-118-16,-16 9-66 0,5-8 38 0,7-1-161 16,-2 0-81-16</inkml:trace>
  <inkml:trace contextRef="#ctx0" brushRef="#br0" timeOffset="175478.51">8740 8200 1834 0,'0'0'149'16,"-11"-18"14"-16,11 18 17 0,0-10 8 16,0 10-1-16,0 0-18 0,-6-11-7 0,6 11-19 15,0 0-9-15,0 0-24 0,0 0-11 16,0 0-9-16,0 0-6 0,0 0-1 15,0 0 4-15,0 0 8 0,-4 40 5 16,1-23-4-16,6 0-4 0,-3 3-8 0,0 0 2 16,4 5-11-16,-8 0-3 0,8 0-10 15,-4 0-1-15,3 0-4 0,0 0-6 16,-3 0-6-16,4-6-4 0,-4 5 1 0,0-7-6 16,3-1 0-16,4 2-18 0,-4-2-23 15,4-1-25-15,-4-5-33 0,4 2-43 0,0-2-58 16,-4-2-67-16,7-4-73 0,-10-4-68 15,17 0-197-15,-17 0 41 0,22-4 57 16,-1-1-267-16,2-5-228 0</inkml:trace>
  <inkml:trace contextRef="#ctx0" brushRef="#br0" timeOffset="176059.93">10263 8068 2271 0,'0'0'133'0,"-4"-17"12"0,4 17 2 0,0 0-3 0,0 0-7 0,0 0-8 0,0 0-6 16,0 0-19-16,0 0-7 16,0 0-14-16,0 0 9 0,0 0-2 0,0 0 1 15,-3 42 2-15,3-24 1 0,3 3-5 16,1 4-1-16,-1 0 4 0,-3 3 1 16,3 2-8-16,1-2-5 0,-1 4-2 0,-3 3-11 15,4-8-3-15,2 4-2 0,-3-2-11 16,4-4 0-16,-4-3-5 0,1 2-7 0,3-7 2 15,-4-1-9-15,0 2 3 0,0-5-2 16,-3-2-4-16,4-3-3 0,-4-8-4 0,3 18-8 16,0-11-11-16,-3-7-21 0,0 6-40 15,0-6-38-15,0 0-66 0,0 0-68 16,0 0-63-16,8-27-68 0,-5 15-91 16,0-6-86-16,0 3 40 0,4-1-348 15,-4 2-331-15</inkml:trace>
  <inkml:trace contextRef="#ctx0" brushRef="#br0" timeOffset="176811.31">11606 7947 2431 0,'7'-11'-14'0,"-7"11"30"0,0-17 24 0,0 8 17 0,0 9 18 0,3-13 7 0,-3 13-4 0,0-11 6 16,0 11-12-16,0 0-11 0,0 0 13 0,0 0 6 15,0 0 13-15,0 0 11 0,20 39 19 16,-13-17 9-16,-1 3-1 0,5 4 2 0,-5 6 7 16,1 4 4-16,6 5-15 0,-3-6-8 15,0-2-4-15,0 8-13 0,0-12-12 16,-3-1-3-16,-1-6-7 0,1-6-6 15,3 2-5-15,-3-4-4 0,-4 1-5 16,0-8-6-16,4 2-5 0,-7-2-4 0,3 1 0 16,4-4-6-16,-7-7-15 0,4 10-13 15,-4-10-28-15,6 8-39 0,-6-8-50 0,3 1-71 16,-3-1-82-16,0 0-81 0,0 0-118 16,10-14-144-16,-10 3 55 0,0 4-436 0,0 7-457 15</inkml:trace>
  <inkml:trace contextRef="#ctx0" brushRef="#br0" timeOffset="177826.39">7709 9400 2683 0,'0'0'-169'0,"-10"-3"25"0,10 3 13 0,0 0 15 0,0 0 3 0,0 0 20 16,0 0 7-16,0 0 6 0,0 0 15 15,13-12 17-15,1 3 0 0,10 8 19 16,3-6-3-16,6-1 5 0,3-1 13 15,4 2 7-15,20-2 14 0,3 0 17 0,7 2 8 16,1-2 3-16,2-1 4 0,7 0 3 16,17-4-8-16,3 0 3 0,13-4 5 0,0 4-3 15,4-4 2-15,3-1-8 0,-3 1 5 16,6-6-6-16,7 5-6 0,0 2 5 16,-4-5-7-16,5 4 2 0,2-2 2 0,-7 0-6 15,1-3 1-15,-4 4-7 16,-3-6 2-16,-3 7-2 0,0-7 0 0,-4 0 1 15,-9 1-1-15,-1-1 3 0,-10 0-3 16,-6 4 2-16,0-4-2 0,-5 0 1 0,-1 2-8 16,-21 1 5-16,-3 2-2 0,6-1-1 15,-6 3-5-15,-8 2 4 0,-5 0-5 16,-11 7 1-16,1-1 2 0,-4 3-3 0,-4-4-2 16,1 4 0-16,-1 0 1 0,-2-4-24 15,-4 5-37-15,-4-1-24 0,1 0-43 0,-1 2-57 16,1-8-484-16,-7 4-160 0</inkml:trace>
  <inkml:trace contextRef="#ctx0" brushRef="#br0" timeOffset="178943.39">29653 8247 1879 0,'0'0'-62'0,"0"0"11"0,-24-3 16 0,24 3 1 0,0 0 5 0,0 0 5 16,-16 0-6-16,16 0 8 0,0 0 1 0,0 0 3 15,0 0 15-15,97 0 13 0,-45 0 4 16,32 0 0-16,26-1 4 0,3-7 6 0,10-1-2 16,8 1-2-16,12-5-3 0,44-2 6 15,-4-6-3-15,3 2 2 0,1-1 4 16,-4-3-10-16,-6 2 6 0,-39 3-1 0,-5 0-3 15,-10 3-5-15,-6-2 1 0,-14-1-1 16,-3 0 0-16,-31 4-2 0,-4-4-2 16,-2 4 2-16,-17 6-1 0,-6-2-2 15,-10 2 0-15,-7 1-1 0,4-3 1 16,-7 3-1-16,-3 3-1 0,-4 2-2 0,0-3 0 16,1 2-5-16,-4-1-4 0,3 4-7 15,-13 0-25-15,14-7-40 0,-14 7-54 0,0 0-461 16,0 0-92-16</inkml:trace>
  <inkml:trace contextRef="#ctx0" brushRef="#br0" timeOffset="180727.74">21667 1263 1710 0,'0'0'-13'0,"0"0"13"15,0 0 12-15,0 0 1 0,0 0-1 0,0 0 2 0,0 0-2 16,0 0 1-16,0 0 0 0,-21 12-5 16,21-12 7-16,0 13 3 0,0-13-3 15,4 17 2-15,-1-8 6 0,0 2 0 16,-3 2-6-16,6-1 5 0,-6 1-4 15,8 1 1-15,-8-2-3 0,3 1 0 0,0 2-3 16,1 0 1-16,-1-2-1 0,0-1-3 16,0-2 0-16,0 3 3 0,1-4-5 15,0 2 2-15,-1-1 0 0,-3-10-4 0,7 15 2 16,-4-8 3-16,-3-7-1 0,0 0-4 16,3 10 4-16,-3-10-3 0,3 8 2 0,-3-8-3 15,0 0-8-15,0 0-28 0,0 0-35 16,0 0-24-16,0 0-38 15,0 0-28-15,0 0-430 0,0 0-85 0</inkml:trace>
  <inkml:trace contextRef="#ctx0" brushRef="#br0" timeOffset="181112.39">21529 1495 1616 0,'0'0'-101'0,"0"0"35"0,0 0 0 0,0 0 29 0,0 22 19 0,0-22 17 0,13 21 1 16,1-9 9-16,-1-2 9 0,4 1 8 16,-1 3 7-16,8-4 7 0,0-3 0 15,-1-2 9-15,4 1 7 0,-5-5 3 0,8-2 0 16,1-2-11-16,2-5-3 0,4-5-2 16,-7 1-2-16,-4-2-8 0,1-3-2 0,-4 1-1 15,-5-1-1-15,-2 0-5 16,-2 1-6-16,-1-1 0 0,-7 4-2 15,0 2-4-15,2 4-10 0,-5-4-41 0,-3 11-34 16,0 0-57-16,0-11-45 0,0 11-400 16,0 0-75-16</inkml:trace>
  <inkml:trace contextRef="#ctx0" brushRef="#br0" timeOffset="182260.19">12909 7769 1736 0,'-6'-12'77'0,"-1"2"26"0,1-2 16 0,-5 5 27 0,8-2 12 0,3 9-18 0,-10-9-10 0,10 9 0 15,-14-7-20-15,14 7-15 0,0 0-11 16,0 0-2-16,0 0-1 0,-9 33 0 0,9-12-5 16,6 7 3-16,5 5-8 0,-11 2-3 15,13 15 6-15,0-3-21 0,-9-12 6 16,2-2 2-16,1-1-16 0,-4-6 1 0,7-1 4 16,-3 0-11-16,-7-1-1 15,3-6-3-15,-3-6-2 0,7 1-1 0,-7-5 7 16,0-8-3-16,0 18-9 0,3-12-9 15,-3-6-74-15,0 0-80 0,3 1-62 0,-3-1-75 16,0 0-80-16,0 0-182 0,0-25 49 16,7 18 43-16,-7-1-160 0,3 4-101 0</inkml:trace>
  <inkml:trace contextRef="#ctx0" brushRef="#br0" timeOffset="184760.42">1389 12609 1874 0,'-9'-7'107'15,"2"2"-4"-15,7 5-5 0,0 0-12 0,0 0-12 0,0 0 1 0,0 0-11 0,0 0-9 16,-14 23-8-16,14-23 5 0,17 27-13 15,-7-8 4-15,3-1-8 0,7-2 8 0,1-1 2 16,6-3-4-16,6-2 1 0,10-6 14 16,4-5 6-16,19-17-4 0,28-17 3 15,-4-15-16-15,36-21 2 0,1-8-4 16,-10-6-5-16,13-5 0 0,-4 5-9 16,-15-1 9-16,-5 7-16 0,-29 26-4 0,-14 9 4 15,-13 12 12-15,-7 0-10 0,-20 14-2 16,-3 1-22-16,1 9-9 0,-12 0-1 15,4 3-13-15,-13 5-21 0,0 0-35 0,14 17-30 16,-14-7-35-16,-6 5-54 0,-2 6-78 16,2-3-164-16,-4 7-13 0,1-1-158 15,1-4-109-15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31:13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 5670 1487 0,'0'0'-7'0,"0"0"25"15,-27 0 18-15,27 0 7 0,0 0 6 0,-17 0 3 0,17 0 4 16,0 0 1-16,0 0-2 0,0 0-1 16,0 0 11-16,0 0 15 0,0 0 3 15,44-10 0-15,-14 3-2 0,0 1-1 0,6-5-5 16,21-3 8-16,-1 2-13 0,-3-3-10 16,1-1-10-16,0 2 6 0,-11 3 5 0,13-1-2 15,-10 5-18-15,-8 0 12 0,-5-1-10 16,-3 5-35-16,0-3-38 0,-7 5-45 15,0 1-30-15,-2-6-29 0,-5 5-51 16,-5-2-75-16,-11 3-172 0,0 0-184 16,6-14-114-16</inkml:trace>
  <inkml:trace contextRef="#ctx0" brushRef="#br0" timeOffset="248.8">2843 5372 1812 0,'0'0'13'16,"-17"-5"5"-16,17 5-4 0,0 0-2 0,0 0-4 15,0 0 3-15,0 0-1 0,0 0 26 16,0 0 6-16,0 0 5 0,0 0 1 16,0 0 0-16,30 40-4 0,-20-27 4 0,7 2 1 15,-4 4-3-15,0 6-2 16,1 6 5-16,-4-1-1 0,-7 5-5 0,-6 18 2 16,-1-2-10-16,-9-2-4 0,0 1 2 15,3 0-5-15,-7-6-1 0,4-9-2 16,0-6-8-16,-1 0-22 0,8-4-32 0,-8-5-39 15,7-1-55-15,-6-4-65 0,-1 1-99 16,5-4-382-16,-4-2-173 0</inkml:trace>
  <inkml:trace contextRef="#ctx0" brushRef="#br0" timeOffset="1268.44">14086 5450 2034 0,'-10'-10'84'0,"4"2"22"0,-4 4 26 0,10 4 2 0,-14-8-16 0,14 8-6 0,-13-5-14 0,13 5-12 16,0 0-2-16,0 0-9 0,-14 17-8 15,11-4-2-15,3-1-5 0,0 6 3 0,3 2-10 16,-3-4-9-16,3 9 2 0,5 0-9 16,-5 0-2-16,0 0-1 0,4-1-2 15,-1 1 7-15,-2-3-2 0,3-4-10 16,-4-3-26-16,0-1-17 0,4-1-23 0,-4-5-24 15,0-4-63-15,-3-4-53 0,0 0-47 16,0 0-38-16,-6-32-62 0,-1 7-106 16,1-5 16-16,-8-2-134 0,1-13-52 0</inkml:trace>
  <inkml:trace contextRef="#ctx0" brushRef="#br0" timeOffset="1766.06">14443 5410 1555 0,'17'-15'-66'15,"-4"-2"5"-15,-3-4 12 0,-4 4 22 0,1-6 5 16,0 3 20-16,-4 1 3 0,0-5 22 15,-3 5 12-15,0-1 9 0,-3 2 10 16,3 3 6-16,-3 3 5 0,3-1 0 0,0 1-8 16,0 12-8-16,-3-10-5 15,3 10-3-15,0 0 0 0,0 0-1 0,0 0-3 16,-14 35 8-16,14-10 10 0,0 5-1 16,0 6 5-16,3 18 1 0,4 1 1 0,3 4 3 15,3 2-3-15,1-1 3 0,2-3-1 16,-2 1-2-16,2-6 4 0,1 1-4 15,-4-3-10-15,4-3-1 0,-4-3-2 0,1-5-3 16,-8-10 5-16,1 2-12 0,-4-9 7 16,-3-1-2-16,-3-5-5 0,3 0-1 0,-7-7 0 15,1 1-6-15,-8-3-2 0,4-1 1 16,10-6-7-16,-26 2-2 0,26-2-5 16,-34-8 4-16,14 0-3 0,4-3 0 15,-1-3 1-15,-3-3-8 0,3 0 3 16,1-2 0-16,6-2-6 0,0-5-4 0,0 1-23 15,7 0-43-15,6-3-51 0,7-2-53 16,7-12-61-16,6 0-91 0,0 3-130 0,10 3 31 16,1 0-170-16,2 3-89 0</inkml:trace>
  <inkml:trace contextRef="#ctx0" brushRef="#br0" timeOffset="1999.34">15353 4936 1919 0,'-4'-8'218'0,"1"-3"-2"0,3 11-16 0,-10-7-23 0,10 7-13 16,0 0-20-16,-23 19-1 0,6 5-18 15,-6 15-7-15,6 5-15 0,1 10-8 0,6 3-6 16,-4 21-7-16,8 7-5 0,2-5-14 16,11 2 2-16,10-1-12 0,2-5 0 0,8-2-5 15,10-5-2-15,-1-5-4 0,5-3 0 16,2-5-29-16,-10-19-44 0,0-5-58 0,0-7-78 15,-9-11-86-15,-4-6-125 16,0-5-158-16,-3-6 43 0,-1-5-306 0,1-6-286 16</inkml:trace>
  <inkml:trace contextRef="#ctx0" brushRef="#br0" timeOffset="5499.1">16366 5354 2249 0,'7'-4'-70'0,"-7"4"22"0,0 0 24 0,7-3 13 0,-7 3 11 0,0 0 11 16,0 0 5-16,0 0 0 0,0 0-2 0,0 0 5 16,0 0 1-16,0 0 2 0,0 0 0 15,0 0-2-15,0 0 0 0,0 0-3 16,0 0-2-16,0 0-1 0,0 0 0 16,0 0-5-16,-48 6-1 0,39-5 0 0,-4 5 0 15,-4-5 0-15,-4 3-4 0,5-2 0 16,-1 1 2-16,1-1-2 0,-4 4 1 15,-1-5-2-15,5 5 0 0,-1-1-1 0,1 0 2 16,2 0-6-16,-2 2-1 0,2 1 5 16,1-3-2-16,0 4 1 0,6 2 2 15,0-1-1-15,1-3-1 0,3 6-5 0,-1-4 4 16,4 4 3-16,7-1 0 0,-4 1-3 16,7-1 5-16,-3 4-2 0,6-1 2 15,0-5 0-15,1-1 2 0,2 4-6 16,-2-2 3-16,5-3 2 0,-2 3 0 0,4-4 0 15,-5 0 2-15,1 2-3 0,-4-1 0 16,4 0 4-16,-1 1 1 0,-2 0 4 16,-1 2 4-16,1-1 4 0,-8 1 7 0,4 3 5 15,-10-3 0-15,3 6 2 0,-6 0-1 16,3-1-3-16,-6 1-7 0,-1-3-3 0,-7 4-2 16,8-6 2-16,-7 1-3 0,-1-1 2 15,1-2-7-15,-4-2-3 0,4-8 2 0,-1 2-30 16,-2-2-29-16,16 0-36 0,-30-6-30 15,16 5-52-15,-2-9-47 16,2 0-80-16,8-2-124 0,-1-6-125 0,4 3-42 16</inkml:trace>
  <inkml:trace contextRef="#ctx0" brushRef="#br0" timeOffset="5933.32">16672 5245 1545 0,'-12'-10'-25'0,"12"10"18"0,0 0 8 0,0 0 3 0,0 0-4 16,-7-7-5-16,7 7-1 0,0 0 6 0,0 0 0 15,0 0 5-15,0 0 17 0,0 0 18 16,0 0 3-16,0 0 7 0,27 25 3 0,-14-21 6 15,0 4-1-15,7-3 2 0,0 3-8 16,7-4-1-16,-1 4 2 0,4-3-8 16,7 3-7-16,3 0 2 0,-10-2-6 0,7 5-6 15,-7-4-2-15,0 3-3 16,-7-1 3-16,4 2-4 0,-11 2 0 0,1-1 5 0,-4 5 9 16,-2 4 7-16,-5-2 2 15,-2 1 4-15,-8 3-1 0,1-2 3 0,-11 10-6 0,8-3-5 16,-7-1-2-16,-1 1-6 0,-6-3 1 15,10-3 0-15,-6 1-11 16,2-3 2-16,1 0-4 0,-4-2-3 0,4-1 4 0,2-5-9 16,5 3-6-16,-4-2-20 15,4-1-31-15,-2-2-31 0,5-2-43 0,3-8-31 16,-3 5-57-16,3-5-89 0,0 0-126 16,0 0-146-16,30-17-70 0</inkml:trace>
  <inkml:trace contextRef="#ctx0" brushRef="#br0" timeOffset="6566.19">18283 5303 1689 0,'0'0'37'0,"0"0"17"0,0 0 0 0,10-13-5 0,-10 13-1 0,0 0-1 15,0 0 2-15,0 0 2 0,0 0-8 16,0 0-5-16,0 0-1 0,0 0-8 0,-40 17 0 16,20-7-4-16,-4 1 1 15,-9 3 0-15,3 4-1 0,-16 4 2 0,2 0-2 16,7-1 1-16,7-4-4 0,-3 1 4 16,3-3-8-16,0 0 0 0,0-1 0 15,6-1 0-15,5-2 0 0,-4 1-4 0,2-5 5 16,8 3 2-16,-4-2 4 0,7-3 4 15,1 0 6-15,9-5 3 0,-17 10 7 0,17-10 11 16,-13 1-3-16,13-1-5 0,0 0 1 16,0 0 0-16,-27-1-5 0,27 1 0 15,-14-13-1-15,11 6-4 0,-4-4-3 0,4-1-7 16,3-1-3-16,-3-6-4 0,3-6-3 16,0 0-8-16,3-6 4 0,-3-1 3 0,10 0 3 15,-7-1 7-15,1 8 1 0,3 0 9 16,-7 0 0-16,3 8 0 0,0 2 2 15,-3 1-3-15,3 3-7 0,1-3-1 16,-1 6-5-16,-3 8-4 0,3-13-8 16,-3 13-1-16,0 0 1 0,17 2 7 0,-17-2-11 15,24 19 9-15,-8-1 4 0,-2 7 6 16,2 3 9-16,-2 1 0 0,-1 5 1 0,1 11 7 16,2 1-3-16,1-3-6 0,-7 3 1 15,2-1 6-15,-1-8-11 0,-1-4 0 16,-4-6-5-16,5 3 1 0,-5-7 2 15,4-1 4-15,-10-4-8 0,10 0 2 0,-6-4-7 16,-1-2 2-16,-3-1-5 0,7-4 4 16,-7-7-8-16,6 10-30 0,-6-10-67 15,0 0-62-15,0 0-61 0,20-28-72 0,-13 14-64 16,3-1-127-16,0-6-36 0,3 3 41 16,-3-1-219-16,4-1-178 0</inkml:trace>
  <inkml:trace contextRef="#ctx0" brushRef="#br0" timeOffset="7291.48">19297 5225 2001 0,'16'3'21'0,"-16"-3"21"0,0 0-2 0,0 0 3 0,0 0-8 15,0 0-2-15,0 0-6 0,20 0-4 16,-20 0 2-16,0 0-2 0,0 0 3 0,0 0-2 16,0 0 13-16,0 0 10 0,0 0-1 15,0 0-1-15,0 0 1 0,0 0 3 0,0 0-7 16,0 0 6-16,0 0 1 0,0 0 1 15,-54-13-7-15,45 8 1 0,-8-2 13 16,-4 1-8-16,8-5 5 0,-7 3 6 16,7-3-11-16,-4-2 6 0,1-1-8 15,-1-4 16-15,-3 3-9 0,13 0 5 0,-6-7-5 16,0-1-11-16,3 5 1 0,3-4-7 16,4 5-6-16,0-3 1 0,6 3-3 0,-3 0-7 15,3 1 5-15,0 0-6 0,-3 4 0 16,14-1 1-16,-4 1-19 0,3 2 11 0,-6 6-10 15,6 1-7-15,-13 3 3 0,0 0-1 16,30 7 4-16,-20 3-4 0,-3 8 0 16,-4 1-3-16,1 6 1 0,-8 3 8 0,4 5-2 15,0 2-9-15,-3 5 14 0,-1 10-5 16,-6 0-7-16,7-8 16 0,-7 5-1 16,3 2-3-16,1-12-3 0,2-5 7 0,1-7-7 15,3 0 10-15,-6 0 1 0,9-7-6 16,-6-1 5-16,3-2-2 0,0-1-2 15,6 0 3-15,4-3-12 0,0 0 0 0,0-4 3 16,7-1-16-16,-1-6-59 0,5-3-68 16,-2-1-68-16,5-4-59 0,-1-5-64 15,4-2-130-15,3 1-6 0,0-7 46 0,-3 4-144 16,3-3-63-16</inkml:trace>
  <inkml:trace contextRef="#ctx0" brushRef="#br0" timeOffset="7784.26">19743 5253 1684 0,'0'0'48'0,"14"-6"20"0,-14 6 10 0,0 0-8 0,0 0-3 0,0 0-7 16,0 0-3-16,9-5-4 0,-9 5-4 0,0 0-5 15,0 0-5-15,0 0-1 0,0 0-4 16,0 0-2-16,0 0-4 0,0 0 5 0,-36-6 6 16,36 6 13-16,-24-4 1 0,10 1-4 15,-2-1 9-15,-1-4 2 0,1 1-9 16,-1-3 2-16,1-5-8 0,-5 0 0 0,5-2 4 15,-1-7-1-15,4 6-5 16,-1-7-3-16,8 0-3 0,-1 4-2 0,4-4-10 16,-1 0 6-16,1 0 2 0,6 2-1 15,-3-2-7-15,4 0-13 0,6 5 1 0,-4-2 1 16,8 1 3-16,-1 7-6 0,4-1 6 16,-4 5-15-16,4 2-3 0,-4 4 2 15,3 4-1-15,-16 0-6 0,30 7 3 0,-16 8 1 16,-1 2 1-16,-2 8 2 0,-5 3 1 15,4 6 2-15,-10 4-5 0,3 2 6 0,-3 0-7 16,-3 13 1-16,3-6 8 0,0-8 0 16,-3 3-2-16,3-5 0 0,-3-2-5 15,-1-6 6-15,11 7-3 0,-4-9-1 0,0 1 6 16,0-3 1-16,8-3-2 0,-1-3 1 16,-1-2 0-16,5-5 8 0,2-2-9 15,5-6 0-15,2-1 9 0,1-6-3 16,-1 2 0-16,3-10-1 0,1 1-5 0,-3-2-10 15,-1-1 1-15,-7 1 6 0,-3 2 0 16,1 0-26-16,-4 2-26 0,-4 1-40 0,2 4-30 16,-8 3-43-16,0 0-49 0,0 0-70 15,0 0-169-15,0 0 12 16,0 0-183-16,0 0-119 0</inkml:trace>
  <inkml:trace contextRef="#ctx0" brushRef="#br0" timeOffset="10616.5">21073 4628 1802 0,'-20'-17'13'0,"6"10"35"0,1 0 23 0,0 0-1 0,3 2 6 0,10 5-4 16,-13-6-5-16,13 6 0 0,0 0-10 16,-41 7-1-16,28 4 1 0,-4 2-11 0,-2 12-2 15,2-3-1-15,4 7-1 0,-1 17-1 16,4 7 6-16,-4 4-13 0,8 1-1 16,6 2 0-16,3-3-3 0,0-2 6 0,8-2-5 15,-8-11-7-15,13 2 4 0,-8-10-1 16,8-7 6-16,1-2-7 0,-4-7 2 0,4-5 4 15,2-6-6-15,2-6 4 16,-1-1-7-16,-20 0 1 0,33-11-4 0,-16-4-2 16,0-3-3-16,-8 1-4 0,-2-4 1 15,-4 2 7-15,-6-5-7 0,-4 5 1 16,-2-1-5-16,-5 5-7 0,-2 0 3 0,-5 2 3 16,2 4-5-16,-1 6-10 0,-1 1-7 15,5-2-13-15,-4 4-27 0,20 0-23 0,-30 6-30 16,20-3-35-16,10-3-50 0,-14 5-38 15,14-5-55-15,0 0-156 0,0 0-161 16,0 0-102-16</inkml:trace>
  <inkml:trace contextRef="#ctx0" brushRef="#br0" timeOffset="11085.15">21999 4679 1775 0,'0'0'31'0,"-3"-9"23"0,3 9 13 0,0 0 6 0,0 0 1 0,-7-10-6 0,7 10 1 0,0 0-2 0,0 0-8 15,0 0 0-15,0 0 8 0,-33 15 8 16,19 2 7-16,-5 2 5 0,-11 17-4 0,-7-1 8 16,4 5-13-16,-4 3-2 0,7-1-3 15,0-2-11-15,0-1 2 0,7 4-5 16,3-15-18-16,7 1 11 0,2-5-12 0,1 2-3 15,1-5-14-15,6-3 6 16,-2 2 3-16,5-5-12 0,0-3 13 0,8 2-8 16,-5 0 9-16,3-4-14 0,7 0 9 15,1-2-4-15,2-1 1 0,5-2-6 0,2 2-3 16,7-4-3-16,0-3-10 0,7-3-32 16,6-2-71-16,1-1-73 0,13-5-95 15,-2-7-118-15,-1 3-111 0,-4-2 35 0,0-4-188 16,-13 7-144-16</inkml:trace>
  <inkml:trace contextRef="#ctx0" brushRef="#br0" timeOffset="11417.03">22480 4635 1984 0,'0'0'91'16,"-18"-6"0"-16,18 6 2 0,0 0-9 15,-9-7-2-15,9 7-4 0,0 0-16 0,3-15-3 16,-3 15-9-16,20-12-1 0,-10 7-13 16,4 0-3-16,-1-1-3 0,0 2-1 0,7 1 3 15,0 1-6-15,0 2-9 0,-20 0 5 16,33 2-1-16,-13 1-9 0,-3 4 3 16,6 3-11-16,-6 2 5 0,10 6 2 0,-3 2 5 15,-8 5 3-15,4 0 8 16,-7 3 0-16,1 2 12 0,-11 5-5 0,7-3-8 15,-7 4 0-15,3 14-1 0,2-8 2 0,-5-8 9 16,-3-3-14-16,3-1-26 0,-3 0-41 16,0-5-45-16,0-5-46 0,0-3-67 15,-6-9-65-15,-2-1-169 0,5-4-8 16,3-3-139-16,0 0-84 0</inkml:trace>
  <inkml:trace contextRef="#ctx0" brushRef="#br0" timeOffset="11567.94">22603 5035 1729 0,'-10'-7'54'0,"10"7"1"0,-7-13-1 16,7 13-8-16,3-20-2 0,4 7-2 15,6 1-9-15,4-4 1 0,3 2-4 0,10-6-2 16,0 3-5-16,14-7-64 0,-5-1-78 16,1 0-89-16,4 3-406 0,-7 1-112 15</inkml:trace>
  <inkml:trace contextRef="#ctx0" brushRef="#br0" timeOffset="11788.92">23349 4285 1870 0,'7'-10'82'0,"-10"2"7"0,3 8 8 16,0 0-16-16,0 0-3 0,0 0-8 16,0 0-3-16,26 33-6 0,-12-4 1 0,9 12 1 0,-3 9-3 15,4 2-9-15,-5 4-2 16,-2 1 1-16,-4 18 1 0,1 1 2 15,-11-9 6-15,-9-3-8 0,-2 1-8 0,-14 10-5 16,-5 3-23-16,-13-6-48 0,-10-1-56 16,-7-7-84-16,-13-3-113 0,-7-7-172 0,4-4 24 15,-4-4-133-15,4-9-69 16</inkml:trace>
  <inkml:trace contextRef="#ctx0" brushRef="#br0" timeOffset="13616.42">16522 6435 1705 0,'0'0'58'0,"-16"0"-8"0,16 0-4 0,0 0-8 0,-13 1-2 0,13-1 16 0,0 0 9 0,0 0 8 15,26 31 3-15,-2-19 9 0,6 3 12 0,6-5-7 16,-3 3 3-16,8-2 1 0,2-4 2 16,17 0-15-16,-13-2 3 0,-1-5-2 15,-6 3 4-15,1-6-10 0,-5 0-6 0,1 1 1 16,-4-4-22-16,0 2-1 0,-6-3 6 16,3-3-7-16,-6 2-2 0,2-7-5 0,-3 2-9 15,-6 3-22-15,0 1-50 0,-4-1-60 16,0 2-57-16,1-2-70 0,-4 0-80 15,-1 3-157-15,5-4 35 0,-4 4-169 0,4-4-102 16</inkml:trace>
  <inkml:trace contextRef="#ctx0" brushRef="#br0" timeOffset="13850.51">17626 6111 1781 0,'0'0'17'15,"0"0"15"-15,0 0 10 0,0 0 10 16,0 0 4-16,-43 24-3 0,26-9 5 0,-3 2 4 16,0 6-3-16,-4-2-3 0,5 3-8 15,-4 1-4-15,-4 7 0 0,0-5-6 16,11-4-9-16,-5 0 1 0,9-2-2 0,-9 3-1 16,4-6-5-16,4-2-7 0,-4 0-25 15,4-4-35-15,7-2-56 0,-5 0-58 0,5-5-54 16,-1 2-117-16,4-1-260 15,3-6-91-15</inkml:trace>
  <inkml:trace contextRef="#ctx0" brushRef="#br0" timeOffset="14333.13">17229 7129 1831 0,'-13'-10'133'0,"3"2"25"0,3 4 6 0,7 4 6 0,-13-7-13 0,13 7-8 0,0 0-8 0,-10-6-9 16,10 6-27-16,0 0-5 0,0 0-10 16,0 0-4-16,0 0-8 0,-3 23 5 15,3-8-3-15,3 3 12 0,-3-1-4 0,7 8 3 16,-1 0-14-16,1 0 2 0,0 0-2 15,3 2-8-15,-7-2-10 0,7 0-4 0,-3-2-2 16,3-4-3-16,-4 5-2 0,4-6-4 16,4-2-3-16,-8 0-11 0,4-7-16 0,1 0-22 15,-2-2-21-15,1-2-52 0,-10-5-50 16,17 2-52-16,-17-2-48 0,0 0-37 16,10-10-52-16,-10 10-75 0,0 0-92 0,-10-15 28 15,4 8-232-15,-5 1-186 0</inkml:trace>
  <inkml:trace contextRef="#ctx0" brushRef="#br0" timeOffset="14733.47">17146 7360 1957 0,'0'0'-43'0,"-10"-6"21"15,10 6 23-15,0 0 14 0,-13-4 6 16,13 4 7-16,0 0 2 0,0 0-5 0,0-15 3 16,0 15 4-16,13-16-5 0,-3 4 1 15,3-1-4-15,8-2-1 0,-2 1-5 0,1 2 1 16,4-1-3-16,-4 2 1 15,0 4 1-15,3 0 3 0,-7 3-2 0,5 3 5 16,-1 1 4-16,-1 1-2 0,5 5-2 16,3 2 3-16,-4 2-4 0,4-1-3 15,0 7-2-15,-8-1 4 0,8 2 3 0,-7-2-4 16,0 3 6-16,-3-3-9 0,-4-1 3 16,1 1 5-16,2 1-1 0,-9-1-1 0,6-8 5 15,-10 3 5-15,7-2 13 0,-7-1 16 16,-3-7 9-16,0 0-5 0,0 0-2 15,0 0 0-15,0 0-9 0,0 0-2 0,0 0 5 16,-19-25-1-16,16 8-3 0,-4-4-14 16,3-1 0-16,4-6-1 0,0 1-9 0,4-4-6 15,3 2 0-15,-4-3-7 0,3-1 2 16,4 2-3-16,1 2-6 0,-5 1 0 16,7 3 0-16,1 6-8 0,-4 1-22 0,-4 5-35 15,5 3-27-15,-5 6-36 16,4 0-41-16,-4 3-48 0,-6 1-80 0,18 0-178 15,-18 0 24-15,17 5-204 0,-17-5-142 16</inkml:trace>
  <inkml:trace contextRef="#ctx0" brushRef="#br0" timeOffset="15416.94">21316 5736 1951 0,'0'0'62'0,"-10"-7"12"0,10 7-2 0,0 0-10 0,0 0 1 0,16-9-4 0,5 6-8 0,2 3-3 15,4 3 4-15,13-1-7 16,3 1-3-16,7 0-6 0,17 4-4 0,2-2 2 16,-1 5-13-16,-5-3-52 0,-13-7-58 15,-7 0-67-15,-3-4-73 0,0-7-137 16,10-6-258-16,-10 2-121 0</inkml:trace>
  <inkml:trace contextRef="#ctx0" brushRef="#br0" timeOffset="15600.1">22276 5465 1834 0,'3'-15'53'0,"-6"5"49"0,3 10 19 15,0-12 9-15,0 12-11 16,0 0-8-16,-13-3 9 0,13 3-16 0,-24 22 5 16,4 1-10-16,-3 2-2 0,3 16-3 0,-3 2-14 15,-4 0-9-15,4 2-3 0,3-1-5 16,-1-2-10-16,5-9 2 0,10 1-12 16,-8-4-40-16,8-1-36 0,-1 3-47 15,4-7-58-15,-8 6-88 0,5-3-125 0,2-6-117 16,-2 3 24-16,0 0-165 0,1-2-107 15</inkml:trace>
  <inkml:trace contextRef="#ctx0" brushRef="#br0" timeOffset="15917.08">21989 6465 1978 0,'-33'-8'200'0,"33"8"25"0,-20-4 9 0,20 4-9 16,-16-9-22-16,16 9-21 0,-11-4-21 16,11 4-24-16,0 0-21 0,0 0-7 0,-19 14-13 15,15-1-5-15,4 5-7 0,0 7-13 16,0 5-4-16,4 2-5 0,2 6-3 0,-3-1-9 16,1 1 2-16,6 9-5 0,-3-7-5 15,2-5-5-15,-2-2 3 0,7-4-4 16,-5 2-2-16,1-9-4 0,1-2 1 0,-2-1-9 15,4-2-14-15,5-9-29 16,-6-2-49-16,-1-4-72 0,2-4-68 0,1-4-70 16,-1 2-62-16,-7-6-78 0,1 5-110 15,-3-2 43-15,-1 1-271 0,-3 6-247 0</inkml:trace>
  <inkml:trace contextRef="#ctx0" brushRef="#br0" timeOffset="16333.36">21977 6853 2200 0,'-18'-6'-15'0,"18"6"19"0,-3-11 6 16,3 11 2-16,0-19-1 0,3 5-3 16,7-3 1-16,1-2-2 15,-2-1-3-15,4 1 5 0,5-2-5 0,-6 4-2 16,2-4-2-16,-4 9 4 0,4 2-4 16,2 3-1-16,-2 3 6 0,-14 4-5 0,30 4 3 15,-14 6-3-15,4 1 2 0,-3 6-3 16,0-3 1-16,2 9 2 0,1 2 3 15,-3 0-1-15,3 2-5 0,-3 0 3 0,-4-2-3 16,-2-2 3-16,1-4 3 0,-2 2-5 16,-2-6 3-16,-2-2 0 0,0-4 0 0,-2 0 4 15,-4-9-3-15,0 0 2 16,0 0-4-16,0 0-3 0,20-24-5 0,-14-1-16 16,1 0 1-16,-1-7 5 0,5 2-2 15,-1-2 2-15,-1 1-2 0,-1 2 7 16,-2 4 0-16,1 4-1 0,2 3 7 0,-1 10 9 15,2-1 0-15,-1 7 7 0,-9 2 4 16,0 0 9-16,37 19 0 0,-20-2 3 0,0-3-2 16,2 9-2-16,5-3 4 0,-4-1-2 15,3 2-6-15,-9-4-1 0,5-2 1 16,-2-5-1-16,-4-2-8 0,-2-4 0 0,5-1-21 16,-16-3-43-16,0 0-48 0,23-21-83 15,-23 4-157-15,4 1-262 0,-1-12-103 0</inkml:trace>
  <inkml:trace contextRef="#ctx0" brushRef="#br0" timeOffset="19500.33">2913 6282 1763 0,'0'0'9'0,"0"0"19"0,-14 10-2 0,14-10 3 0,0 0-2 0,-9 8-5 0,9-8 5 0,0 0 7 16,0 0 16-16,0 0 8 0,30 7 1 16,-7-10-1-16,0 2 6 0,18-8-10 15,1 5 2-15,1-4-4 0,1 1-3 0,2 1-11 16,-2 2 2-16,-4-4-5 0,-7 4-6 16,1-2 2-16,-1 1-3 0,-3-2-10 0,-3 4 9 15,-1 0-5-15,-2-1-8 0,0 1 3 16,-2-2-4-16,2 3-1 0,-4-2-9 15,-4 0-49-15,1 1-56 0,-4 2-56 16,-2-5-57-16,-1 1-139 0,-1-1-298 16,2 2-149-16</inkml:trace>
  <inkml:trace contextRef="#ctx0" brushRef="#br0" timeOffset="19816.41">3459 5967 1939 0,'-16'-7'50'0,"16"7"14"0,-14-7 17 16,14 7-3-16,-13-8-4 0,13 8-16 16,0 0 2-16,-6-9-9 0,6 9-5 0,0 0-2 15,27-14-5-15,-5 12-7 16,2-1-2-16,3 1 4 0,3 4-5 0,3 1-9 0,3 5 5 16,1 4-3-16,-4 2 4 15,11 11-2-15,-8 3-3 0,-2 1 3 0,-11 0 3 16,-7-2 8-16,-2 6-7 0,-7-4 4 15,-4 2-9-15,-3-5 0 0,-3 3-4 16,-4 0 2-16,-2 2 5 0,-5-3-9 0,4-6-1 16,-4 0-3-16,-5 3-1 0,2-3-24 15,4-1-37-15,-4-4-33 0,0-2-39 0,4-1-50 16,-4 0-65-16,4-3-112 0,3-3-85 16,0 1-149-16,3-1-83 15</inkml:trace>
  <inkml:trace contextRef="#ctx0" brushRef="#br0" timeOffset="22266.67">7066 6690 1645 0,'-20'-4'-70'0,"20"4"36"0,-23-1 11 0,13 1 25 0,10 0 7 0,-17-3 20 0,17 3 3 15,-13-4 10-15,13 4-6 0,0 0 0 0,0 0-10 16,-14-6-2-16,14 6-6 0,0 0 1 15,0 0 0-15,0 0-2 0,0 0 0 16,44-5 13-16,-17 5 10 0,6 0-5 0,7-2 2 16,26-2-2-16,7 3 2 0,11-6 1 15,26-2-1-15,-3 7-2 0,3-8-2 16,-1 6-9-16,2-5 2 0,-8 1-1 16,4 4 1-16,-17 1-5 0,-3 2-3 0,2-2 2 15,1 3-1-15,24-3 1 0,-4 0-3 16,-16 3-2-16,15-2-1 0,5 0-3 0,-1-2 3 15,6 0-3-15,12 0 2 0,-1-2 5 16,6-1-4-16,1-1-4 0,3-2 4 16,-9-1-2-16,-8 0-2 0,-4-7 7 0,-9 8-4 15,-7-2-1-15,1-1-1 16,-4 1-2-16,-10-6 0 0,-17 5 3 0,-6 1 1 0,-3-1-6 16,-1-1 0-16,-3-1-2 15,-4 0 7-15,1 2-5 0,-16 2-3 0,-5 4 2 16,-6 0 0-16,-3 2-8 0,-1 3-23 15,-6-2-14-15,0 3-18 0,0-2-22 16,-6 3-17-16,2 0-35 0,-16 0-37 0,20 3-81 16,-20-3-390-16,16 1-135 0</inkml:trace>
  <inkml:trace contextRef="#ctx0" brushRef="#br0" timeOffset="23450.51">16799 10269 1871 0,'-10'-14'14'0,"4"3"16"0,-4 1 16 0,-4 2 1 0,1 0-4 0,-4-1-5 0,1 5 1 16,-1-1-5-16,4-1-3 0,-4 6-3 15,1 3 0-15,-8 1-4 0,4 7-7 0,4 2 0 16,-5 2 0-16,4 4-1 0,8-2-2 16,-1 8 1-16,7 0-1 0,0 0 2 15,6 4 4-15,3-4-2 0,7 4 5 0,7-4 4 16,7 10 9-16,3-3 4 0,7-3 5 16,-7-8 6-16,9 8 4 0,2-2-5 0,-8-8-2 15,-3-1-1-15,-3 6 1 0,-4-8 4 16,-3 9-9-16,-4-8-3 0,-2 4 7 0,-1 0 1 15,-10 1 6-15,-3-3 1 16,-3 6-2-16,0 0-9 0,-13 6 2 0,2-6-8 16,-2-6-1-16,-1-3-8 0,0-1-9 15,-3-4-14-15,0-3-27 0,0-5-28 16,0-3-48-16,7-5-42 0,-4-1-43 0,4-5-38 16,-1-3-34-16,11-3-67 0,0 1-95 15,3-8-203-15,3-1-118 0</inkml:trace>
  <inkml:trace contextRef="#ctx0" brushRef="#br0" timeOffset="23717.45">17186 10390 1727 0,'27'-14'-70'15,"-7"3"19"-15,3 3 15 0,-3 1 9 0,-4 4 16 16,1 0 12-16,7 6 10 0,-5 1 21 16,2 4 19-16,-1 2 11 0,-1 5 19 0,2 8 7 15,-4 2 2-15,-4 2-1 0,-7 4 11 16,-3-3 1-16,1-2-12 0,-8 12-4 15,1-8-3-15,-3 1-3 0,-4-2-9 0,-1-7 9 16,2-4 12-16,-1-4-18 0,-4-3 10 16,-2-4-14-16,-4-4-5 0,-1-6-5 0,5-1-11 15,-4-10 4-15,-7-5-1 0,5-6-13 16,-2-13-3-16,7 9-9 0,7-2-4 0,0 2-11 16,7 0-17-16,3 4-42 15,3-1-51-15,7-2-49 0,3 0-56 16,4 2-42-16,7 2-95 0,3 5-110 0,6 3-196 15,-3 1-143-15</inkml:trace>
  <inkml:trace contextRef="#ctx0" brushRef="#br0" timeOffset="24533.12">17823 10582 1771 0,'13'12'-72'0,"-3"-6"35"16,0-5 48-16,-10-1 14 0,27-1 8 15,-11-9 5-15,11-11 5 0,-7-4 3 16,10-10-1-16,4-12 1 0,-4 0-3 15,-8-9 4-15,5-9 9 0,-10 11 2 0,-4-2 0 16,-10-2 1-16,-3 0 0 0,-3-1-5 16,-10 7 6-16,-1 7 2 0,1 1-1 0,4 11 6 15,-2 8-8-15,-2 9-2 0,7 7-6 16,-8 0 0-16,1 13-13 0,13-4-1 16,-30 20-5-16,13-2-1 0,1 11-5 0,2 18-3 15,4 9-5-15,0 6 0 0,17 2-4 16,-1 15 8-16,11-8 1 0,6 3-2 0,1-23 0 15,-1 5-3-15,10-12-6 16,-3-1 9-16,0-7-6 0,4-7-8 0,-11-6 11 16,4-8-9-16,-8-5 1 0,2-5 1 15,-4-8 4-15,-17 3-6 0,33-9-1 16,-13-7 5-16,-7 0-4 0,0-8-2 0,4-1-2 16,-7 0-7-16,0-4 5 0,-3 8-6 15,-4 2 7-15,7 3 0 0,-10 1-12 0,3 3 8 16,4-1-1-16,-4 3-7 0,-3 10 0 15,11-8 4-15,-11 8-1 0,0 0-3 0,19 0 5 16,-19 0 4-16,17 14-11 0,-7-3 2 16,1 3 6-16,-2 3-6 0,1 1 11 15,7 4 0-15,-1 0-9 0,1 3-2 0,-4-7 5 16,1 0 5-16,-4-4 0 0,-1-1-3 16,5-2 4-16,-1-10-2 0,-13-1 9 15,27-1-11-15,-10-10 7 0,-4-3 0 16,4-7-5-16,3 0-2 0,0 2-6 0,-10-1 0 15,10-2 10-15,-10 4-7 0,0 3-2 16,0 2 7-16,-4 1-7 0,4-1-2 16,-6 6 2-16,3 2-9 0,-7 5 5 0,9-6-1 15,-9 6 5-15,0 0 3 0,27 17-1 16,-11-9-4-16,-2 9 5 0,-1-9 3 0,4 10 5 16,10-5-11-16,-11-1 7 0,8-1 2 15,-1-4-1-15,-3-1 3 0,3-6-2 16,7-6-3-16,0-5-3 0,0 0 1 0,-3-10 1 15,-3-4-4-15,-5 0-5 16,8-12 3-16,-7-5-8 0,-10 7-3 0,-4 5-1 16,-6-1 8-16,0 5 3 0,5 2 1 15,-5 6-4-15,-5 1-8 0,5 8 7 0,-3 2-3 16,3 7 4-16,-13-6 4 0,13 6-2 16,-20 18 0-16,4 3 4 0,-5 8 6 0,5 16 1 15,-1-1 5-15,4 6 10 16,9 0-6-16,4-4-4 0,4-10 6 0,9 14 3 15,-3-7-10-15,10-3 12 0,7-5-12 16,0-3-2-16,3-11-18 0,0-9-46 16,3-6-56-16,7-6-52 0,23-14-71 0,4-3-145 0,16-10-38 15,7-11-166-15,-6-5-87 16</inkml:trace>
  <inkml:trace contextRef="#ctx0" brushRef="#br0" timeOffset="24801.37">20246 9630 1855 0,'-13'-15'158'0,"0"5"13"0,2-1 14 0,5 10-19 0,6 1-10 0,0 0-13 0,-37 19-20 15,20 6 3-15,-5 14-12 0,-2 15-17 16,0 17-6-16,7 12 7 0,4 8-16 0,7 3-3 16,6 5-4-16,3 1-12 15,13-3-1-15,5-3 0 0,2-2-14 0,1 1 6 16,6-11-8-16,3 1 3 0,4-10-6 15,-1-5-5-15,-6-24-2 0,3 2-18 0,-3-17-25 16,0-5-49-16,-3-12-72 0,-3-8-83 16,-5-6-96-16,5-11-138 0,-1 3-70 0,-2-9 53 15,1-3-255-15,-5-6-209 0</inkml:trace>
  <inkml:trace contextRef="#ctx0" brushRef="#br0" timeOffset="29467.07">21129 9875 2069 0,'0'0'-13'0,"-6"-10"28"0,6 10 18 0,-7-8 7 0,7 8 0 0,0 0 0 0,-10-7-1 0,10 7-3 16,0 0-1-16,0 0 0 0,-37 18-6 15,28-4 4-15,-5 5-1 0,1 2 2 0,6 8-3 16,-3 4 10-16,0 15 1 0,7-5-1 16,6-3-2-16,0 13 7 0,8-3-4 15,-5 0 1-15,11-3-8 0,-4-11-5 0,7 6 8 16,0-10-7-16,-7-7-2 0,4-6 2 16,4 2 0-16,-2-10-10 0,4 3 3 0,-2-10-2 15,-2 2 6-15,-2-9-5 0,4 0 3 16,-5-4-6-16,1-5-1 0,-4-1-2 0,-4 1-7 15,-9-6 0-15,4 1 3 16,-8-4 1-16,4 3-4 0,-9-1-5 0,-4 2 0 16,-1-1 9-16,1 3-18 0,-7 1 6 15,-1 3 5-15,5 4 5 0,2 1-11 16,1 5 0-16,-4-2-10 0,17 3-23 0,0 0-21 16,-36 3-30-16,26 1-33 0,10-4-51 15,-10 4-67-15,10-4-90 0,0 0-134 0,0 0-179 16,27 8-133-16</inkml:trace>
  <inkml:trace contextRef="#ctx0" brushRef="#br0" timeOffset="29750.73">22380 10325 1847 0,'6'1'5'0,"-6"-1"26"0,10 8 18 0,-7-2 10 0,5 4 8 0,-2-1 6 0,4 7 6 16,-4 2 8-16,2 4-4 0,-2 0 3 0,-6 6-6 16,-3 7 2-16,-5-1-18 15,-1 14 6-15,-7-4-4 0,-2 10-7 16,1-8-6-16,4-13-19 0,4 1 4 0,-2-12-41 15,1-3-48-15,1-2-63 0,-2-3-89 16,-2-10-113-16,7-4-132 0,6 0-191 0,0 0-135 16</inkml:trace>
  <inkml:trace contextRef="#ctx0" brushRef="#br0" timeOffset="31117.44">22919 9801 1812 0,'-9'4'-33'0,"9"-4"29"0,-18 0 15 0,18 0 5 0,0 0 10 0,0 0-7 16,0 0-3-16,-3-12 6 0,3 12-7 0,14-11-4 16,-1 4 0-16,7 0 3 0,0-4-8 15,3 1-1-15,1-2 0 0,-1 2 9 0,11 0 3 16,-7-4-1-16,-5 7-4 0,-2 6 3 16,4-2 0-16,-5-2 0 0,2 5 6 15,-1 5 4-15,-1-2 5 0,-1 1 6 0,-6 6 9 16,12 2 6-16,-7 4 4 15,-1 0 7-15,1 9 5 0,-4 0-1 0,1 9 13 16,-4-1 3-16,3 8-2 0,-3 0 4 16,-6-7-2-16,-1 1 7 0,0 5-6 0,-3-5-11 0,0 3 0 15,0-1-13-15,0-9 1 16,0 0-9-16,0-2 1 0,0-5-1 0,3 0-18 16,-3-5 6-16,7 1-5 0,-4 0-6 15,1-9-23-15,-1 6-25 0,-3-4-26 16,0-5-50-16,0-5-77 0,0 0-69 0,0 0-65 15,0 0-126-15,-20-21-28 0,7 12-176 16,3-7-133-16</inkml:trace>
  <inkml:trace contextRef="#ctx0" brushRef="#br0" timeOffset="31250.77">23099 10180 1815 0,'0'0'-46'0,"-9"-11"6"15,9 11 5-15,0-10-1 0,9 1 6 0,4-1 2 16,11-4 6-16,-1-3-3 0,11 2 8 15,13-4-1-15,2-1 4 0,5-1 4 0,-1 2 0 16,0 4 2-16,-3-3-68 0,1-5-400 16,-11 8 16-16</inkml:trace>
  <inkml:trace contextRef="#ctx0" brushRef="#br0" timeOffset="31467.46">24140 9451 1436 0,'13'-25'68'0,"-3"11"20"0,0 2 13 15,0 5-3-15,0-1-8 0,3 5-1 16,-13 3 5-16,33 8 5 0,-9 2-2 0,12 16-4 16,-6 16 7-16,7 0-9 0,-4 23 2 15,-6 0-11-15,-7 7-6 0,-10 6 1 16,-10-11-7-16,3 2-3 0,-12 20-8 0,-5-4-6 16,-9-1-5-16,-10-6-12 0,-5 0-45 15,-8-11-65-15,-11-5-75 0,-9-5-112 0,-7-8-223 16,-1-6 43-16,-2-10-167 0,-5 0-107 15</inkml:trace>
  <inkml:trace contextRef="#ctx0" brushRef="#br0" timeOffset="32317.94">18323 11912 1675 0,'-17'-3'-85'0,"4"2"6"0,0-2 26 0,-1-1 18 0,14 4 11 0,-13-1 28 0,13 1 9 0,-17-3 2 16,17 3-1-16,0 0-8 0,-13-2 7 15,13 2-6-15,0 0 12 0,0 0 19 0,0 0 10 16,46-11 6-16,-5 3 6 0,18-3-3 15,31-7 5-15,14 1 1 0,9 2 0 0,14-3 0 16,3 4-6-16,10 1 3 0,6 2 0 16,41-1-5-16,0 2 4 0,-37 3-4 15,3-1-2-15,37-2-3 0,-3-2 8 0,10-1-9 16,-1-4 5-16,8-2-11 16,-5 1 1-16,5-6-5 0,-8-2 7 0,-3-6-10 15,-12 3 7-15,-11-3-5 0,-10 1-1 16,-43 5-3-16,0-6-3 0,-8 7-4 0,-12 0 3 15,-11 6-4-15,-19 5-4 0,-13-3 3 16,-12 10-3-16,-8 0 2 0,-4 0-7 0,-10 2-3 16,0-1-3-16,-3 5-7 0,-4-5-32 15,4 3-10-15,-4 3-33 0,-3-2-39 16,-10 2-50-16,24-2-57 0,-15 2-89 0,-9 0-151 16,13 2-167-16,-13-2-122 0</inkml:trace>
  <inkml:trace contextRef="#ctx0" brushRef="#br0" timeOffset="38751.43">20530 9240 1765 0,'-8'-5'-36'0,"-1"-4"23"0,-1 5 31 0,4 0-1 0,-2-4 16 15,-1 3 1-15,2 0 3 0,7 5-2 0,-6-13 2 16,1 11-8-16,5 2-4 15,0-16 0-15,0 16-2 0,11-9-1 0,-4 0-6 16,2 8-2-16,5-5 0 0,-14 6-2 16,19 3 1-16,-5 1 1 0,2 5 0 15,-2 0-2-15,6 7-4 0,3 0 2 0,-6 8 0 16,6 1-1-16,-3 0 3 0,1 0 1 16,-5 1-3-16,1-1 1 0,-4 6-5 0,1-3 2 15,-5-12 0-15,1 8-4 0,1-5 2 16,-2-1 2-16,-2-4 1 0,-1 3-4 15,-1-9 0-15,-2 6 6 0,3-4 15 16,-3-3 13-16,-3-7 17 0,4 11 2 16,-4-11-2-16,0 0-2 0,0 0 0 0,0 0-1 0,0 0-4 15,0 0-5-15,-21-28-1 16,15 13-5-16,-1 2-11 0,1-5 0 0,0-1-1 16,1-5 4-16,-1 5-2 0,-1-6-8 15,7 3-5-15,0-3 3 0,4 2-3 16,-1 1-2-16,0-3-4 0,0 3-4 0,8-2-1 15,-5 5 6-15,12-1-3 0,-2 2-7 16,4 6-1-16,-7-1 8 0,11 2-4 0,-4 10-2 16,2-5 0-16,2 5-2 0,-4 1-3 15,4 1 4-15,-5 5 0 0,-2 1 3 0,6 4-1 16,-3-3-1-16,1 9 3 0,-5-3 5 16,-6 4-9-16,3 1 3 0,1 2-1 15,-7-4-7-15,-1 2 12 0,1-2 2 16,-1 0-5-16,2-2-1 0,-2-3-14 15,0 1-22-15,4-1-22 0,-2-5-33 0,1 0-43 16,-9-7-63-16,16 9-72 0,-8-12-195 16,-8 3-201-16,19 0-158 0</inkml:trace>
  <inkml:trace contextRef="#ctx0" brushRef="#br0" timeOffset="39900.54">22596 9050 1877 0,'0'0'-31'0,"0"0"18"0,-17-15 22 0,14 6 2 0,3 9 8 0,0-16-2 0,0 0-3 15,3 7 1-15,1-8 0 0,6 0 1 16,-7 3-3-16,7-1-1 0,0 3 5 0,0-4-3 16,0 7-1-16,0-4-2 0,0 6 0 15,0 2 0-15,0-4 5 0,-10 9-3 0,30 0-1 16,-30 0 3-16,30 11 3 15,-7-1-4-15,-2 3-2 0,1 2 3 0,2 7 2 16,0-1-2-16,-8 4 1 0,4 0 2 16,-3 0 0-16,-1 0-2 0,-2 0 2 15,-4-3-2-15,-4-2-2 0,5-4 2 0,-1 2 0 16,-1-2-1-16,1-1-2 0,-3-5-3 16,0-1 9-16,-1 2 14 0,1-4 13 0,-7-7 10 15,3 13 4-15,-3-13-2 0,0 0-2 16,0 0-9-16,0 0-4 0,0 0-7 0,0 0-2 15,-13-32-8-15,3 19 5 0,10 1-11 16,-7-6 1-16,1 3-1 0,-1-2-1 16,-3-7-5-16,7 6-5 0,-4-3 6 15,7 1 1-15,-7 3-3 0,4-1-2 16,0 0-3-16,0-2 3 0,-1 2-1 0,4 0 1 16,7 2-8-16,-4-1-2 0,0-1 8 15,4 3-4-15,3-1-1 0,0 7 2 0,7-1 1 16,-1 3-3-16,1 1-10 0,-4 6 6 15,-13 0 5-15,48 7-5 0,-23 4-1 16,-4 2 3-16,5-1-7 0,5 5 6 0,-8-2-1 16,-4 3 2-16,5 2-4 0,-4-1 3 15,-4-1 0-15,-2-4 5 0,-1 4-2 16,-2-2-4-16,-1-4-1 0,-4 1 3 0,4-4 4 16,0-2 4-16,-10 2 6 0,0-9 0 15,4 9-1-15,-4-9 7 0,0 0 10 16,0 0-5-16,0 0 6 0,0 0-6 15,0 0 0-15,-30-19-7 0,26 9 11 0,1-5-7 16,0 0-8-16,6-5 8 16,0-2-6-16,4-6-5 0,6-2 2 0,-3-4-5 0,7 8-2 15,3-2-2-15,7-4 2 0,-4 10-7 16,0 4 1-16,-3 5 6 0,1 2-19 16,-2 10 16-16,-2-5-8 0,-1 9-7 0,-16-3 11 15,33 13-1-15,-15 2 1 16,-6 0-6-16,6 5 4 0,-6-4 7 0,2 8-6 15,-1-6-4-15,-2 7-24 0,-1-8-30 16,-4 5-34-16,4-4-31 0,-3 0-39 0,3-10-49 16,-7 3-46-16,0-4-120 0,1-1-75 15,-4-6-170-15,6 7-121 0</inkml:trace>
  <inkml:trace contextRef="#ctx0" brushRef="#br0" timeOffset="44752.23">11853 13974 1868 0,'-10'-33'70'0,"3"12"19"0,-6 0 15 0,6 5 14 0,0-1-10 0,4 9-12 16,-7-3 4-16,7 4-21 0,3 7 1 16,0 0-15-16,0 0-4 0,0 0-13 0,0 0-4 15,0 0-1-15,3 43-1 16,7-21 8-16,4 6-9 0,-1 1 7 0,4 11-11 0,2 5-10 16,1-12 5-16,4 7-2 15,-8-8-14-15,1-4-23 0,7-3-34 0,-11 0-43 16,1-6-33-16,-5-3-24 0,-2-4-33 15,-4-5-36-15,-3-1-55 0,0-6-94 16,0 0-287-16,-13-24-142 0</inkml:trace>
  <inkml:trace contextRef="#ctx0" brushRef="#br0" timeOffset="45234.92">11786 13822 1807 0,'-10'-14'-83'16,"-3"3"8"-16,6 1 16 0,1 3 5 15,6 1-10-15,0 6 9 0,0 0 6 16,0 0 1-16,33 3 12 0,-33-3 7 15,40 13 0-15,-7-1 5 0,-3 1-12 0,3-1 24 16,1-2-17-16,-1 2 24 0,0 1-19 16,0-3 20-16,-6 1-4 0,3-10 1 0,-6 2 2 15,6-7-1-15,0-2 7 16,-7-5 0-16,4 0 0 0,2-7 0 0,-2-3-6 16,-3 0 0-16,-1-4 3 0,-7 0 1 0,5 0-7 15,-12 4 31-15,2 2 29 0,-1-2 8 16,-4 7 7-16,-3-1 13 0,5 1 0 0,-8 6-10 15,3-3-1-15,-3 11-15 0,0 0 3 16,0 0 9-16,0 0-5 0,0 0 3 16,13 33 1-16,-7-11 5 0,5 9-1 0,5 13-1 15,8 9-2-15,-7 1-2 16,9 14 6-16,1 0-11 0,6 2-6 0,-3-1-4 16,0-1 1-16,0 0-1 0,0-1 2 15,-16-13-2-15,-1 2-13 0,1-4-4 0,-8-11 5 16,-3-9-8-16,4-2-1 0,-7-5 3 15,0-7 3-15,-7-4-4 0,1-3-6 16,-11-1 20-16,-4-7-9 0,2-2 3 0,-5-5-7 16,-2-2 2-16,-1-6 1 0,-3-1-2 15,0-2 1-15,3-4 1 0,1-1-7 0,6-3 3 16,3 0-14-16,7 1 3 0,4-3-6 16,2 0-10-16,11-3-18 0,-1-1-46 15,18-17-46-15,9 2-56 0,24-12-30 16,-3 2-61-16,-5 4-144 0,17-4-43 15,-9 4-156-15,3 0-97 0</inkml:trace>
  <inkml:trace contextRef="#ctx0" brushRef="#br0" timeOffset="45451.31">13480 13497 1816 0,'-8'-10'95'0,"2"0"29"0,6 10 24 0,-7-12 4 0,7 12-9 0,-9-6-10 0,9 6 3 0,0 0-20 0,-30 16-7 16,13 4-8-16,-10 15 1 0,-16 18-5 15,13 9-3-15,3 9-11 0,11 4-14 0,-1 11-2 16,10 3-11-16,7 4 7 0,16 3-4 16,11-4-9-16,10 1-5 0,3-6 13 15,13-5-14-15,4-1 4 0,3-12-3 0,6-6-26 16,-2-8-40-16,-1-8-60 0,-13-16-80 16,1-9-98-16,-15-15-183 0,4-7-67 0,-10-7 44 15,0-8-261-15,14-14-218 0</inkml:trace>
  <inkml:trace contextRef="#ctx0" brushRef="#br0" timeOffset="47353.14">14960 13583 2112 0,'-21'-6'4'0,"1"6"15"0,4 0 11 0,-8 3 0 0,8 4 2 0,-1 3-7 0,-3 8 9 16,-3 1-4-16,6 6-1 0,-10 15 2 0,11 2-5 15,2 4 6-15,5 7-1 0,5-2-3 16,4 7 3-16,4 5-4 0,2-5 2 16,8-1 2-16,-4-4 0 0,10 0-5 15,-4-6 0-15,4-7 0 0,-3-8 6 0,3-10-8 16,3 1 6-16,-3-8-4 0,0-5 9 15,4-5 4-15,-1-5-6 0,0-3 1 0,-6-1-10 16,-1-8 0-16,1-1 8 0,-4-5 9 16,-10 0-9-16,5 0 12 0,-11 1-12 15,-5-2 16-15,2-2-19 0,-7 3 14 0,-1-1-18 16,-2 6 2-16,-1-1-7 0,-3 2-6 16,3 1 8-16,0 4-17 0,1 1-13 0,6 5-25 15,0-5-30-15,0 3-38 0,0-1-40 16,6-4-46-16,-6 1-54 0,7-1-76 15,3 1-131-15,3-6-197 0,4 1-142 16</inkml:trace>
  <inkml:trace contextRef="#ctx0" brushRef="#br0" timeOffset="47835.62">15856 13620 1917 0,'0'0'56'0,"-20"2"22"0,20-2 19 0,-27 3 1 0,27-3-15 0,-19 2 1 0,19-2-12 15,-17 3-1-15,17-3-16 0,-13 7 0 16,13-7-10-16,-8 10 1 0,8-10-3 16,8 15 4-16,1-5-19 0,4 2 4 0,11 1-3 15,-1-2 1-15,11 1 1 16,-1 1-2-16,17 3-3 0,-7 0-4 0,-3-4 0 16,-3-2 0-16,0 0-6 0,-4 5-5 15,-3-7 3-15,-3 2 2 0,-8 0 0 0,8 2-7 16,-10 1-6-16,4 2-1 0,-8 2 7 15,-7-2 5-15,-3 7 20 0,0 2 3 16,-6 1-8-16,-3 0 11 0,-7 4-1 0,-11 11-10 16,1-1 9-16,-4 0-15 0,0-10-3 15,11-5 3-15,-1-2-4 0,1-3-1 0,2-3 5 16,1-4-18-16,3-2-25 0,3 0-22 16,4-5-51-16,-1 1-75 0,4-6-58 15,0 0-46-15,0 0-132 0,0 0-41 0,40-24-213 16,-13 10-155-16</inkml:trace>
  <inkml:trace contextRef="#ctx0" brushRef="#br0" timeOffset="48385.37">17529 13708 1957 0,'17'-3'45'0,"-17"3"20"0,0 0 7 0,13-6 6 15,-13 6-13-15,0 0-4 16,0 0 0-16,0 0-5 0,0 0-7 0,0 0-7 16,0 0-2-16,0 0-5 0,-33 34-3 15,17-22 6-15,-11 1-6 0,-3 3 3 16,0 1-6-16,-14 7 1 0,1-5 1 0,-10 2 10 16,10 4-8-16,-1-6-10 0,11 2 4 15,-1-7-2-15,11-1 0 0,0-1 8 0,0 3-7 16,-1-5 9-16,0 1 3 0,8-4 14 15,-1 0 9-15,1 0 21 0,-1 1 3 0,7-5 7 16,10-3-1-16,0 0-8 0,-30-5 0 16,30 5-9-16,-17-17 0 0,7-4-14 15,4 2-13-15,-1-9-4 0,7 0 2 16,-3-7-10-16,6-2 3 0,4-16-9 16,-1 2-1-16,4 1-5 0,4 1 12 0,-4 12-3 15,-4 6 0-15,5 10 8 0,-8 1-6 16,-3 3 2-16,3 4-13 0,-3 2-11 0,0 11 8 15,13-7-8-15,-13 7-6 0,0 0 2 16,20 35 10-16,-7-10-2 0,-2 8-1 0,2 13 5 16,1 8-2-16,2 0-3 0,-10 9 3 15,15 8 5-15,-12-14-9 0,2 0 8 16,2-2-4-16,4-5-4 0,-4-5 0 0,1-9-1 16,-8-7 6-16,4-7-4 0,-7-1 1 15,8-4 3-15,-5-2-9 0,1-5 3 0,-4 2-9 16,7-5-28-16,-7-1-45 15,-3-6-77-15,14 2-67 0,-14-2-74 0,0 0-85 16,16-16-154-16,-9 3-17 0,3 1 55 16,0-1-274-16,-3-5-252 0</inkml:trace>
  <inkml:trace contextRef="#ctx0" brushRef="#br0" timeOffset="49968.95">19256 13283 2142 0,'-7'-8'-72'0,"7"8"31"0,0 0 7 0,-6-9 13 0,6 9 15 0,0 0 11 0,0 0 13 16,-44 11 7-16,25-5 12 0,-2-2 5 0,1-1 5 16,-3 2 9-16,6-3 1 0,4 1 8 15,13-3 1-15,-36 0 8 0,16-5-2 16,-1 0-4-16,-6-2 4 0,8-4 3 0,-8 1 0 16,7-2 6-16,-7-5 0 15,8 4 6-15,-8-7-15 0,0 3 3 0,7-7-1 16,-3 2-4-16,3-3 0 0,3-3-4 15,4 2-1-15,3-5 5 0,0 1-15 0,6-1-1 16,8 6-8-16,3-1-8 0,-4-2-9 16,7 6 6-16,3-2-11 0,1 3 2 0,2 3 4 15,4 3-18-15,4 8 2 0,-5 4-10 16,8 1 1-16,-4 4-7 0,4 4-1 16,3 8 7-16,-3 4 5 0,-8 7-6 0,8 12 6 15,-6 6 11-15,-12 7-2 0,-6 2 11 16,1 3 10-16,-8 2 2 0,1-1 2 0,-3 1 6 15,-7-2-2-15,2 1-7 16,-2-5 0-16,7-1-5 0,-8-1-3 0,11-16 2 0,0-2-5 16,3-3 4-16,0-3-6 15,3 0-5-15,6-3 6 0,5-3-15 0,2 2-13 16,11-3-14-16,0-3-37 0,3-8-65 16,3-4-56-16,11-6-63 0,23-8-69 0,-1-3-46 15,10-11-127-15,8 0-28 0,-7 3 51 16,-10 0-215-16,-4-2-164 0</inkml:trace>
  <inkml:trace contextRef="#ctx0" brushRef="#br0" timeOffset="50420.91">20070 13466 1971 0,'9'-1'38'0,"-9"1"27"0,10-7 20 0,-10 7 18 0,0 0-1 16,0 0-2-16,0 0-7 0,11-6-4 0,-11 6-2 16,0 0 6-16,0 0-12 0,0 0-7 15,0 0-7-15,0 0-1 0,0 0-2 16,0 0 11-16,0 0 3 0,0 0-6 0,-38-12-1 15,25 9 8-15,1-1-10 0,-6-2 6 16,1-5-5-16,-2 3 9 0,-11-9-16 0,6 1 5 16,4-4 2-16,-13-13-13 0,13 2 2 15,-10-8-12-15,13-1 0 0,4-6-11 16,-1 13 11-16,11-3-8 0,0-2 3 0,0 4-10 16,3-1-8-16,0 7 4 0,3-4-8 15,0 4-6-15,4 6-1 0,3 0-3 16,3 5 4-16,1 1-16 0,2 7 17 15,1 5-5-15,3 1-9 0,-20 3 1 0,40 18 2 16,-27 2-10-16,11 17 10 0,-11 12 0 16,-6 2-10-16,-7 12-2 0,0 2 3 0,-4 6 2 15,-6 11-4-15,4 3 9 0,-11-2 10 16,4-4-10-16,-1-4 5 0,11-21 1 0,3-5 1 16,3 1-8-16,1-7 11 0,-1-11 4 15,10-6-2-15,1-5 0 0,2-3-5 16,5-8 6-16,1-3 3 0,5-5 0 0,0-4-2 15,3-4-2-15,3-2-14 16,-3-5-16-16,3-2-25 0,-3 0-28 0,-3-1-32 16,-6 1-26-16,-5 5-33 0,-2 2-39 15,-5 0-37-15,1-1-56 0,-6 5-36 0,-4 4-113 16,0 0-47-16,0 0 66 0,0 0-206 16,0 0-126-16</inkml:trace>
  <inkml:trace contextRef="#ctx0" brushRef="#br0" timeOffset="53601.51">21589 13205 1783 0,'0'0'-34'0,"0"0"3"0,0 0 10 0,0 0 0 0,-17 3 12 0,17-3 0 16,0 0-3-16,0 0-4 0,0 0 13 0,41-18 1 15,-22 11-1-15,2-1-2 16,2-1 3-16,4 5 1 0,-4-3-7 0,3 2 8 16,-2 0-5-16,-4 1-2 0,3 3 12 15,-6-2 5-15,-17 3 6 0,33 3 16 0,-16-2 7 16,3 5 13-16,-3-1 14 0,2 5 6 16,-2 3 12-16,4 2 5 0,-5 4 7 0,-2 2-1 15,2 7 7-15,-5 1-1 0,2 0-2 16,-7 5 2-16,0-1-12 15,2-1 7-15,-5 0-10 0,4 4 4 0,-7-10-9 0,3 10-9 16,0-9-18-16,0 6 11 16,0-8-10-16,-3-3-6 0,0-2 5 0,8-1-19 15,-5 2 11-15,0-6-8 0,4-1 5 16,-4-3-19-16,0 2 5 0,0-4-4 0,-3 0-25 16,0-9-20-16,8 12-19 0,-8-12-57 15,6 4-57-15,-6-4-77 0,0 0-52 16,0 0-133-16,-20-22-55 0,10 11-203 0,-4 0-169 15</inkml:trace>
  <inkml:trace contextRef="#ctx0" brushRef="#br0" timeOffset="53735.27">21876 13677 1900 0,'0'0'-52'0,"-7"-3"7"0,7 3 14 0,0-8-2 16,0 8 0-16,10-11 8 15,-3 3 1-15,6-2 1 0,11-2 0 0,-5-1 6 16,8-2-2-16,3 1 4 0,0-3-31 15,14-4-53-15,-1-4-383 0,-3 0 13 0</inkml:trace>
  <inkml:trace contextRef="#ctx0" brushRef="#br0" timeOffset="54052.2">22943 12895 1395 0,'3'-11'15'15,"-3"11"18"-15,7-14 12 0,-7 14 4 16,0-8-3-16,0 8-1 0,0 0 3 0,0 0 8 16,0 0 9-16,0 0 9 0,-4 40 6 15,-2-15-3-15,-1 7 8 0,-10 14 0 16,-2 1-4-16,5 1-2 0,1-1-3 0,-1 1-2 16,1-3-4-16,-1-8-1 0,5-5-7 15,2-1-11-15,4-5 0 0,0-2-11 16,3-5-4-16,0 2 3 0,0-1 1 15,3-4-8-15,0-2-2 0,1-3 5 16,8 3-8-16,9-4-1 0,-1 0 9 0,3-2-5 0,7-4-12 16,4-1-35-16,2-6-43 0,1 0-61 15,3-4-87-15,-4-5-88 0,11-8-166 16,-1 0 46-16,-5-5-135 0,-1-3-53 16</inkml:trace>
  <inkml:trace contextRef="#ctx0" brushRef="#br0" timeOffset="54368.42">23593 13002 1555 0,'-10'-15'-54'0,"7"8"25"0,0-1 23 16,3 8 11-16,0-20 0 16,3 8 12-16,3 2 6 0,1-5 2 0,-1 2 4 15,8 1 3-15,-4-1-4 0,7-2 3 16,2 0-3-16,-2 1-4 0,7 1-2 0,2 1-4 15,-3 1 2-15,4 1 2 0,0 3 5 16,-3 4 11-16,-2 3 7 0,2 3 7 16,-1 4 9-16,1 3 9 0,-5 5 3 0,5 6 6 15,-4 4 2-15,-4 1-3 0,-2 5-6 16,2 12-4-16,-5 4-4 0,-1 0 3 0,-4-4-4 16,0 3-9-16,-2-4 0 0,3-9-7 15,-4 1 3-15,1-1-11 0,2-8-12 16,-3 0-46-16,1-3-42 0,-1-5-47 0,1-5-40 15,-8-1-95-15,4-6-171 16,0-5-10-16,-7 5-116 0,7-5-43 0</inkml:trace>
  <inkml:trace contextRef="#ctx0" brushRef="#br0" timeOffset="54501.91">23903 13347 1587 0,'-21'0'33'0,"21"0"16"15,-16-2 33-15,16 2-5 0,-9-5-2 0,9 5-8 16,-4-10-5-16,4 10-2 15,20-21-8-15,0 7-5 0,7-1-8 0,19-7-25 0,1 1-46 16,2-7-74-16,2 2-76 16,-1-2-473-16,0-2-150 0</inkml:trace>
  <inkml:trace contextRef="#ctx0" brushRef="#br0" timeOffset="54734.92">24709 12327 1917 0,'8'-11'8'0,"-5"4"10"0,-3 7 17 16,16-4 12-16,-16 4 14 0,0 0-3 16,50 17-1-16,-10 8-1 0,4 5-1 0,19 18-3 15,-7 4 0-15,-6 11-1 16,-2 5-1-16,-9 7-5 0,-5 7-5 0,-8 8 0 0,-13 2 4 16,-10-2-5-16,-9 3-4 15,-14-3-8-15,-6-1-30 0,-18-1-37 0,-13-5-57 16,-13-11-84-16,1-4-168 0,-9-11-82 15,-4-4-143-15,-5-11-74 0</inkml:trace>
  <inkml:trace contextRef="#ctx0" brushRef="#br0" timeOffset="55569.29">15529 14955 1681 0,'-9'-10'11'0,"9"10"6"0,-7-8 11 0,7 8 4 0,0 0 19 15,27-15 0-15,-5 13 6 16,12-2-2-16,3 4 2 0,9 4-5 0,24 0-6 16,4 2-2-16,-1 1 4 0,1 3-6 15,-8 1-4-15,1-3-11 0,-1 3 8 0,1-1-6 16,-7-2-11-16,-10-4-38 0,-3-1-53 16,-11-3-58-16,1-3-67 0,0-5-481 15,-10 0-175-15</inkml:trace>
  <inkml:trace contextRef="#ctx0" brushRef="#br0" timeOffset="55770.25">16786 14502 1967 0,'0'-12'9'0,"0"5"7"15,0 7 7-15,0 0 3 0,-3-11-5 16,3 11 8-16,0 0 19 0,0 0 11 16,-17 36 10-16,7-17 9 0,-3 9-4 0,-7 14 12 15,-1 1-8-15,2 4-16 0,2-1-1 16,-2-2-6-16,2-1 10 0,7-8-11 15,-4-6 2-15,1-1-19 0,2-6-24 0,5 2-41 16,-4-2-39-16,7-5-51 0,0-2-86 16,-5-3-109-16,5 1-136 0,3-1-166 0,0-2-113 15</inkml:trace>
  <inkml:trace contextRef="#ctx0" brushRef="#br0" timeOffset="56102.91">16546 15320 1882 0,'0'0'91'16,"-13"-5"5"-16,13 5-8 0,0 0-14 0,0 0-9 16,0 0-8-16,0 0 3 0,-27 12 1 15,24-2 8-15,0 2 3 0,3 5 4 0,0 8-3 16,3 4-1-16,0 6 8 0,-3 0 5 15,3 2-10-15,7 13 0 0,1-3-5 16,-2-1-15-16,1-10-9 0,1-2-4 16,-2-1 9-16,1-4-17 0,1-4 11 15,2 0-1-15,-4-3-8 0,5-4-1 0,-1 0 8 16,-2-5-13-16,2-1-2 0,0-2-5 16,-3-6-35-16,0-4-38 0,-10 0-59 0,30-1-61 15,-30 1-70-15,20-18-92 0,-7 3-159 16,-6-1 32-16,0 2-177 0,-4-4-134 15</inkml:trace>
  <inkml:trace contextRef="#ctx0" brushRef="#br0" timeOffset="56769.22">16459 15680 1821 0,'0'0'-31'15,"0"0"13"-15,-16 5 9 0,16-5 11 16,0 0-3-16,0 0 4 0,0 0-4 0,13-29 3 15,1 14 5-15,-1-2-5 0,4 3 9 16,5-6 0-16,2 4 2 0,-7 2 5 16,7-1-4-16,-5 3 0 0,-2 2 2 0,-1 2 3 15,5 1-3-15,-1 1 2 0,-1 2 0 16,5 4-1-16,-1 0 1 0,4 4-6 0,3 4 3 16,-4-2 2-16,4 5-6 0,0 7 7 15,-3-1-4-15,-7 1 4 0,1 0-7 16,-2-1 1-16,-5-1 5 0,-1 5-3 0,-7-8 2 15,5 2 4-15,-5-4 5 16,1 0 5-16,-4-3 20 0,0-2 2 0,-3-6 1 16,0 0 5-16,0 0 3 0,0 0 0 15,0 0-5-15,0 0 6 0,0 0-10 0,0 0-8 16,-16-35-7-16,13 20 4 0,0-3 2 16,6-3-8-16,-3-1-6 0,0-6-8 15,3-1 2-15,7-7 2 0,-1 7-7 16,2 1-4-16,2-3 3 0,4 5-10 0,-1 1-15 15,1 7-23-15,3 3-23 0,-3 5-8 16,-4 3-5-16,-3 0 8 0,3 7 1 16,-13 0 0-16,27 8-1 0,-10 1 10 0,-4-1 3 15,4 9 3-15,-1-2 6 0,2 2 4 16,-6 1 7-16,6-2-5 0,-6 5 7 16,1 0 2-16,-2-2 2 0,2 4 4 0,1-7 3 15,-8 1 4-15,7-3-4 0,-5-4 7 16,-2-2 12-16,1-1 8 0,2 0 8 0,-9-7-4 15,0 0 3-15,0 0-5 0,30-22-1 16,-27 6-2-16,8-6 3 0,-4 3-3 0,-1-6-5 16,-3-3 0-16,0 3 3 0,5 0-1 15,-8 5-4-15,3 1-1 0,-3 5-5 16,3 2 0-16,-3 2-3 0,7 3 1 16,-7 7 2-16,0 0-5 0,17-3 7 15,-17 3-2-15,0 0 0 0,33 15-4 0,-20-9 5 16,4 5 0-16,-1-5 1 0,1 1 3 15,3 1 3-15,-3-4-2 0,2-1-3 0,-2-3-15 16,4 0-44-16,-5-7-75 0,4-4-80 16,-4-3-206-16,5-1-139 0,-4-2-58 15</inkml:trace>
  <inkml:trace contextRef="#ctx0" brushRef="#br0" timeOffset="57402.31">22593 13833 1569 0,'-10'1'-46'0,"0"5"-5"0,10-6 8 0,-7 9 27 0,7-9 17 15,0 16 17-15,0-4 29 0,10 1 17 16,0 2 15-16,0 2 10 0,13 6 0 0,4-2 1 16,6 8 6-16,5-2 1 0,1-2-8 15,4 0-2-15,4-6-9 0,-10-1-2 0,-4-5-4 16,4-1-5-16,-4 1-2 15,7-2-8-15,-3-3-2 0,3-2-3 0,-1-1 2 16,-1-2-14-16,-2 0-17 0,-2-3-28 16,2-3-50-16,-6-5-66 0,3-6-64 15,7-11-61-15,-3-11-84 0,-6 1-336 0,-1-5-160 16</inkml:trace>
  <inkml:trace contextRef="#ctx0" brushRef="#br0" timeOffset="57585.38">23607 13720 1905 0,'0'-18'-9'0,"0"6"47"16,0 2 27-16,-5 2 15 0,5 8 4 15,-3-10-12-15,3 10-5 0,0 0 0 0,0 0-8 16,0 0-1-16,-27 25 6 16,14-7-5-16,-4 10-6 0,4-3-3 0,-13 12-9 0,-1 1-3 15,4-1-12-15,3-8 6 16,3-1-5-16,4 3-1 0,-4-6-3 0,7-6-13 16,0 3-31-16,0-1-28 0,-3-4-34 15,6-2-47-15,-3-5-71 0,3 0-114 16,1-2-113-16,3-4-153 0,3-4-82 0</inkml:trace>
  <inkml:trace contextRef="#ctx0" brushRef="#br0" timeOffset="58104.85">23039 14627 1662 0,'-20'0'-25'0,"20"0"9"0,-16 0 15 0,16 0 11 0,0 0 6 0,-30 0 3 0,30 0 13 16,-20-3 0-16,20 3 6 0,0 0 2 15,-27-2 9-15,27 2-2 0,-16 0-1 16,16 0-7-16,-18 5-2 0,18-5-1 0,-12 13 1 15,5-4-1-15,4 4 10 0,3 5 9 16,-4-1 3-16,8 6-2 0,-1 4 2 16,0 0 10-16,1 1-7 0,2 4-6 15,0 0 4-15,5 1-10 0,-1 1 1 0,10 5-12 16,-10-6 4-16,0-8-4 0,3 0 2 16,0-3 3-16,1-4-4 0,-4 2-27 15,0-8-24-15,0 1-24 0,0-6-32 0,-4 1-72 16,-2-5-63-16,-4-3-37 0,0 0-45 15,0 0-34-15,0 0-259 0,0 0-78 0</inkml:trace>
  <inkml:trace contextRef="#ctx0" brushRef="#br0" timeOffset="58935.29">23349 14680 1557 0,'4'-8'-121'0,"2"2"35"16,-6 6-10-16,0 0 13 0,0 0 15 0,0 0 33 15,0 0 8-15,0 31 25 0,0-19 6 16,-3 9 1-16,0-2 12 0,3 2 7 0,0 0-1 16,0 3 1-16,3 2 11 0,0-1 4 15,-3-4 2-15,0 0 1 0,4-5-5 16,-4 1-2-16,3 0 4 0,-3-5 5 15,7 1 0-15,-4-9-2 0,0 4-2 16,-3-8-3-16,0 0-4 0,17-5-5 0,-17 5-3 0,13-20-4 16,-9 5 0-16,-1-3 0 15,4 1-1-15,-4-4-4 0,-3 5-9 16,0-2 2-16,4 0-1 0,-4 4 6 0,3 1-1 16,-3 2 4-16,0 1-3 0,3 2 0 15,-3 8 0-15,3-7-1 0,-3 7-1 0,0 0 1 16,0 0-4-16,18 15 6 0,-12-5-5 15,4 1 6-15,-1 3 5 0,5 1 2 16,2 2-2-16,-2 0 5 0,2-1 1 0,1 0 2 16,4-1 2-16,-5-4 3 15,4 0 2-15,-4-4 1 0,5-1 6 0,-4-6-3 16,2-6-6-16,2-1-1 0,9-11-5 16,-7-1-3-16,7-16-3 0,-4-5 1 0,-6-9-6 15,-2-1-2-15,-9-4 1 0,-2-6 1 16,-4-2-4-16,-6-1-5 0,-1 1-3 15,-5-1 1-15,-5 8-3 0,1 5 6 0,-1 5 6 16,4 9 6-16,-3 11 2 16,6 8 2-16,1 5-6 0,-1 5-5 0,7 7 1 0,0 0-6 15,0 0-2-15,-20 29 1 16,17-4 2-16,6 13-6 0,0 14 4 0,4 11 0 16,3 16 0-16,3 4 0 0,4-8 5 15,4-2-7-15,-2-18-1 0,1 1 3 16,4-9 3-16,3-7 3 0,-8-8 0 0,1-10-3 15,-4-5 6-15,5-3 4 0,-1-10-9 16,3-5-4-16,0-8 2 0,4-6-3 0,-3-7-4 16,6-10 7-16,-14-1-6 0,-2 2 2 15,-5 5 4-15,1 1-13 0,-3 1 9 16,0 7-6-16,-4 1 2 0,0 3-2 0,4 5-2 16,-7 8 6-16,0 0-4 0,0 0 2 15,0 0-3-15,17 25 6 0,-7-7 5 0,-4 1-2 16,8 2-18-16,-1-1 12 15,-2-2-1-15,1-4 13 0,-2 1-3 0,4-5-7 16,-8 1 4-16,4-4 1 0,1-6 3 0,-11-1-4 16,0 0-3-16,27-1-1 15,-27 1 1-15,9-13-28 0,1 2-39 0,-7 0-52 16,0-4-70-16,1-3-94 0,0-2-194 16,-1 2-208-16,0-1-175 0</inkml:trace>
  <inkml:trace contextRef="#ctx0" brushRef="#br0" timeOffset="63636.04">20690 16020 1996 0,'0'0'6'0,"0"0"8"0,0 0 7 0,-4-8-1 0,4 8 14 0,0 0 14 0,0 0 9 15,0 0 9-15,0 0 9 0,0 0-3 16,0 0 10-16,7 40-11 0,-4-27 9 0,0-1-8 16,-3-2 5-16,0 2-14 0,0-1 0 15,0-11-7-15,0 17-14 0,0-7 0 0,0-10 5 16,4 12-16-16,-4-12 7 0,3 13-9 15,-3-13 0-15,0 11-4 16,0-11 1-16,0 0 5 0,3 12-3 0,-3-12-5 16,0 0-11-16,0 0 6 0,0 13-9 15,0-13 4-15,0 0-9 0,0 0 8 0,0 0 6 16,-13 7-8-16,13-7-7 0,-20-3 10 16,20 3-9-16,0 0 0 0,-40-3-8 15,20 3 4-15,20 0 11 0,-37 0-3 0,18 3-4 16,-1 0-7-16,-1 2 8 0,-6 2-11 15,5 6-2-15,-2-1 0 0,7 1 11 0,-2 2 0 16,-2 2 5-16,12 2-8 0,-2 2 1 16,1 4-4-16,7 0 0 0,3 3 1 15,-3-2 4-15,9 10-3 0,-2 2-1 16,10 12 7-16,-2 0-8 0,6-6 4 16,1 2 9-16,-2-6-2 0,2 2 3 0,2-9-7 15,-4-6-13-15,-4-2 0 0,4-2 14 16,-1-2-12-16,-2-3 4 0,-1-2-26 0,-4-4-25 15,5-2-44-15,-7-2-51 0,-1-1-65 16,5-7-91-16,-11 0-177 0,0 0 36 16,0 0-141-16,26-12-87 0</inkml:trace>
  <inkml:trace contextRef="#ctx0" brushRef="#br0" timeOffset="64120.93">20673 16862 1634 0,'0'-13'-95'0,"3"-1"15"0,4-1 6 0,3-7 6 0,6-3 11 0,1-6 5 0,7-5 6 16,9-3 3-16,0 7 12 0,4-4-8 0,-4 4 17 16,3 0-7-16,5 3 2 0,-14 10 2 15,-4 2 24-15,-3 2-24 0,-7 2 8 16,-3 2 13-16,3 4-14 0,-3-2 8 0,-3 4-5 16,-7 5 3-16,13-5 23 0,-13 5-7 15,0 0 6-15,27 19 18 0,-17-1-2 16,-3 2 16-16,9 5-2 0,-3 3 6 0,11 9-4 15,-7-4 8-15,-4-6-3 16,1-2 1-16,-4-6-7 0,2-1-7 0,-1-2 1 16,-1-7 6-16,-1-2 2 0,5-7-5 15,-14 0-1-15,37-14 0 0,-17-1-7 0,3-7-6 16,4-10-3-16,3-1 0 0,-10 3-5 16,-4 7 2-16,1 3 0 0,-7 5 11 15,1 0 1-15,-5 5-1 0,0 3-6 0,4-1 0 16,-10 8-1-16,17 0 0 15,-17 0-2-15,0 0 3 0,30 12-1 0,-17-5 0 0,1 2-4 16,-1 0 1-16,4-2-3 16,2 4 0-16,-5-5 3 0,6 1-1 0,-3-6 4 15,3-1-2-15,-1-4 2 0,2-3-5 16,2-1-1-16,0-2 0 0,-6 0-4 16,0-2 3-16,-4 2-1 0,0 2-6 0,-2 1-6 15,-2 0 4-15,1 1-4 0,-10 6 1 16,17-7 2-16,-17 7-4 0,21-4 2 0,-21 4-1 15,19-1-21-15,-19 1-44 0,20-6-51 16,-10-1-84-16,1-5-433 0,2-3-129 16</inkml:trace>
  <inkml:trace contextRef="#ctx0" brushRef="#br0" timeOffset="68102.33">3323 6807 1752 0,'0'0'-70'0,"-17"3"17"0,17-3 25 0,0 0-2 0,0 0 8 0,0 0 13 16,0 0 5-16,0 0 1 0,0 0 1 15,0 0 3-15,0 0 10 0,-20 0 1 16,20 0-2-16,0 0 4 0,-13 5-4 16,13-5-5-16,-20 4 4 0,6 2-3 0,14-6 1 15,-23 7-4-15,10-3-3 0,0 4 3 16,-1 1 0-16,-2-2 0 0,-4 2-3 0,7 1 10 16,-8 3-8-16,1-1 7 15,7 3-1-15,-4 1 6 0,7-4-6 0,-7 6 7 16,4-5-1-16,-1 3-6 0,-2 0 5 15,-1-1-3-15,7 0-4 0,-3-1 0 0,0 7 2 16,6-6-4-16,1 2 2 0,-5 1 1 16,11-3 1-16,-3 2 2 0,0 1-3 15,-1-1-1-15,1 1 2 0,-3 4-5 0,2-4 4 16,4 1-1-16,0 2-1 0,4-1 3 16,-4-1 8-16,0 2-5 0,6-2-2 0,1 4 4 15,-4-5 0-15,7 1-4 16,0 2 2-16,-3-6-2 0,-1-1 2 0,1 1-1 15,0 1 2-15,-1-4 6 0,1 1-4 16,7 2 2-16,-1-4-3 0,-4 6 0 16,2-5-2-16,5 2 7 0,1 1-2 0,4 1-2 15,-5-4 5-15,4 1 4 0,-1-1 1 16,5-2-1-16,0 1 2 0,2-1 1 16,-2-3 3-16,2 1-3 0,-3-4 2 0,4-1-3 15,-3 0-1-15,2-3-6 0,-3 2 1 16,1-2 0-16,2 2 1 0,-5-2-1 15,-2 0-3-15,5 0-3 0,-4 0-4 0,-1 0 0 16,-19 0 4-16,34 0-3 0,-17 0-4 16,-17 0 1-16,30 0-4 0,-30 0 5 15,23 0-1-15,-23 0 0 0,20 0-3 0,-20 0 2 16,0 0 5-16,23 0-8 0,-23 0 3 16,14-4-7-16,-14 4 1 0,0 0 5 15,16-3-9-15,-16 3-34 0,10-6-44 0,-10 6-42 16,11-8-53-16,-11 8-70 0,0-8-412 15,0 8-156-15</inkml:trace>
  <inkml:trace contextRef="#ctx0" brushRef="#br0" timeOffset="68469.61">3556 7517 1925 0,'-13'-6'10'0,"13"6"9"0,0 0-3 0,0 0-1 0,0 0-1 0,-10-7 3 0,10 7-1 0,0 0 5 16,0 0-1-16,0 0-1 0,0 0 4 15,0 0-2-15,46 11 3 0,-25-4-3 0,-1-1 1 16,-1 2 1-16,8 6 2 0,-3-7 6 16,-1 3-3-16,3 2 1 0,1 6-2 15,-4-5-2-15,4 9 7 0,-6-4 2 0,-2 4 1 16,1 0 0-16,-7-1-1 0,-2-1 7 15,-8 2-8-15,0-1 7 0,1 1-2 16,-8 3 0-16,1-6-4 0,-8 12-2 16,5-9-3-16,-7 6-8 0,-1-10 5 15,1-1 2-15,-4 3-9 0,4-7-1 0,-1 1-6 16,1-2 2-16,-4 1-2 0,4-1-23 16,4 1-30-16,-5-2-29 0,4-3-33 0,0 1-24 15,3-1-46-15,1-1-39 0,6-7-55 16,-13 10-411-16,13-10-172 15</inkml:trace>
  <inkml:trace contextRef="#ctx0" brushRef="#br0" timeOffset="71870.39">10599 7655 1850 0,'0'0'-111'0,"0"0"18"0,0 0 26 0,0 0 13 0,0 0 15 0,0 0 13 15,0 0 9-15,0 0 11 0,7-5 2 0,-7 5 10 16,0 0 14-16,0 0 1 0,0 0 11 0,0 0 4 16,0 0 13-16,0 0 8 15,0 0 6-15,0 0 6 0,0 0-2 0,0 0-4 16,0 0-7-16,0 0-4 0,0 0-6 15,0 0-5-15,-40 18 0 0,30-6-5 0,-4-2 5 16,5 7-6-16,-4 1-1 0,-1 1 2 16,4 2-1-16,-4 7 1 0,5 4-5 15,2 0-6-15,1 4-2 0,-2-4-1 0,8 3 2 16,5-1-3-16,-5 4-2 16,6-1 0-16,4-5-2 0,4 14 1 0,2-11 3 15,-3-10-5-15,4 3 3 0,0-6-2 16,-4-4 4-16,4-3-6 0,-4-5 1 0,3 0-2 15,-2-2 11-15,-1-8-2 0,-13 0-6 16,30-3 1-16,-13-5-6 0,-1-2 3 16,-5-5-2-16,-5 2 3 0,-3-5 0 0,1 4 3 15,-4-4-4-15,-4 6 9 0,-2-5 2 16,-4 3 0-16,3-1-9 0,-6 4-5 0,-1 4 7 16,1-1-5-16,0 3-3 0,-4 1-9 15,17 4 9-15,-30 4-2 0,30-4-17 16,-27 5-23-16,14 0-30 0,-1-1-27 15,5 2-25-15,9-6-30 0,-13 7-43 16,9-3-28-16,4-4-71 0,0 0-393 0,-7 7-174 16</inkml:trace>
  <inkml:trace contextRef="#ctx0" brushRef="#br0" timeOffset="72703.23">11189 8101 1941 0,'0'0'-19'0,"0"0"22"0,-10 6 19 0,10-6 15 0,0 0 9 0,0 0 7 16,-9 8 3-16,9-8 3 0,0 0 2 0,0 0 1 16,-14 4-9-16,14-4-3 0,0 0-6 15,0 0-4-15,0 0-7 0,0 0-4 16,0 0 9-16,0 0-7 0,0 0 6 0,66-9 6 15,-39-1-10-15,10-5 4 0,0 5-2 16,13-15-8-16,-10 10 0 0,-7-1 0 0,1 4-6 16,-4-1 4-16,-8 1-4 0,2 2-3 15,-4 3-11-15,-4-1-3 0,2 1-12 16,-6 1-27-16,-1 5-32 0,-11 1-50 0,19-11-55 16,-15 9-49-16,-4 2-103 15,4-8-82-15,-4 8-156 0,0-11-63 0</inkml:trace>
  <inkml:trace contextRef="#ctx0" brushRef="#br0" timeOffset="72969.47">11456 7753 1713 0,'-10'-9'92'16,"0"5"14"-16,10 4 9 0,-16-4-10 16,16 4-7-16,0 0-10 0,-11-4-12 15,11 4-15-15,0 0-2 0,0 0-8 0,-6 21 6 16,2-9 5-16,8 5 13 0,-1 1-6 15,-3 1-7-15,7 9 9 0,-4 3-2 16,4 1 0-16,-1 1-5 0,1-4 4 16,0-1-19-16,0-2 5 0,2 5-3 0,-2-8-15 15,0-2 6-15,0-3-13 0,-4 3 19 16,3-4-5-16,1-5-10 0,-4 1-15 0,5-2-25 16,-5-4-22-16,0 3-23 0,0-2-31 15,0-4-58-15,-3-4-74 0,0 0-61 0,0 0-133 16,0 0-51-16,24-12-207 15,-21 3-163-15</inkml:trace>
  <inkml:trace contextRef="#ctx0" brushRef="#br0" timeOffset="73652.99">12120 7735 1996 0,'0'0'64'0,"0"0"12"0,0 0 0 0,-24-3-7 0,24 3-7 0,0 0-4 0,-3-13-7 15,3 13 0-15,0 0-7 0,23-29 0 16,-6 19-6-16,0-5-6 0,-1 0-1 16,4 0-3-16,3-2-5 0,4 2 0 0,-7 2-6 15,4 1-1-15,-8-1-5 16,-2 5 1-16,-1 1 4 0,-4 1-10 0,5 2 7 0,-1 0-6 15,-13 4-1-15,0 0 7 0,33 11 9 16,-19-1 5-16,-4 0 10 0,4 8 14 16,-8 1 1-16,4 5 3 0,0-2-1 0,0 10-6 15,0-4 11-15,0 5 7 16,0-1 0-16,0-2-11 0,0-3-5 0,-3 6 0 16,3-4 1-16,-7-4-12 0,0-1 4 15,4 1-11-15,-4-7 7 0,4 3-20 0,0-3 15 16,-4 0-8-16,0-4-1 0,4-2-4 15,-4 1-15-15,1-2-7 0,-1-4-36 0,-3-7-36 16,7 10-42-16,-7-10-85 0,0 0-71 16,0 0-107-16,0 0-112 0,0 0 40 15,-3-34-195-15,-1 23-141 0</inkml:trace>
  <inkml:trace contextRef="#ctx0" brushRef="#br0" timeOffset="73855.39">12419 7955 1933 0,'-13'2'69'15,"13"-2"14"-15,0 0 4 0,0 0 3 16,0 0-2-16,0 0-4 0,0 0-5 16,-20-2-12-16,20 2-4 0,0 0-5 0,0 0-1 15,30-23-15-15,-16 16-7 0,5-7-2 16,5 3-2-16,-4-3 2 0,3 3-7 0,0-4-2 16,1 2-18-16,-4 1-34 0,-4 5-49 15,5-2-48-15,-2 5-52 0,-8-1-40 16,-2 0-77-16,1 3-112 0,-10 2-160 15,0 0-68-15</inkml:trace>
  <inkml:trace contextRef="#ctx0" brushRef="#br0" timeOffset="74186.22">11663 9194 1684 0,'-14'11'54'16,"8"-4"21"-16,-1 0 12 0,7-7 6 15,-3 11 2-15,3-11 4 0,0 0-8 0,-3 7 3 16,3-7 2-16,0 0-6 0,0 0-5 15,0 0-3-15,0 0-8 0,46-27-2 16,-2 2-3-16,-1 0-16 0,3-3 3 0,8-3-2 16,-7 2-18-16,-1 0 12 0,1 1-8 15,-4 6-28-15,-10 1-52 0,-6 6-60 16,-3 2-64-16,-8 1-83 0,1 5-86 0,-7 0-100 16,-4 7-221-16,-6 0-150 0</inkml:trace>
  <inkml:trace contextRef="#ctx0" brushRef="#br0" timeOffset="74336.57">11886 9275 1870 0,'-3'10'-19'0,"0"-2"23"0,3-8 0 15,0 0 0-15,0 0-1 0,43-24 0 16,-13 10-1-16,14-9-3 0,2-2 6 16,1 3 0-16,-1-3-8 0,-3-3 0 0,-6 8-22 15,-3 5-43-15,-12 0-44 0,2 1-456 16,-4 1-69-16</inkml:trace>
  <inkml:trace contextRef="#ctx0" brushRef="#br0" timeOffset="76069.91">13080 8737 1809 0,'-14'-5'171'0,"-2"-2"22"0,2 1 3 0,14 6-10 0,-19-1-18 0,19 1-24 0,0 0-15 16,-11-8-9-16,11 8-20 0,0 0-3 0,0 0-8 15,3 25-2-15,-3-10-12 0,8 3-1 16,-2 1-4-16,0 4 11 0,1 2-3 0,-1 0-1 15,8 0-13-15,-11 0 1 0,4 0-12 16,4-3-8-16,-5 3 6 0,7 0-7 16,1-6 1-16,-5 2-2 0,1 0-11 0,1-4-24 15,2-1-45-15,-4 2-44 16,2-2-68-16,-1-7-40 0,-4 2-68 0,1-4-80 16,0-1-189-16,3-5 41 0,-10-1 45 15,0 0-204-15,27-9-141 0</inkml:trace>
  <inkml:trace contextRef="#ctx0" brushRef="#br0" timeOffset="76453.28">13493 8680 1886 0,'6'-29'22'0,"5"4"18"16,-5 6 5-16,4 2 1 0,1 2-5 0,-2 0-4 16,4-2-2-16,1 6 0 0,-1 4-1 15,4 0-2-15,-1 7 1 0,8 1-7 16,-7 6 4-16,-1 10-5 0,8 2 0 0,-8 6-1 15,1 6-4-15,-4-2 0 0,-3 0-2 16,0 2-5-16,-3-3 0 0,-4-3 1 16,4 0 1-16,0-5-3 0,-4-6 1 0,3 4-3 15,1-5-3-15,-1-1 3 0,2 1-1 16,-5-12 0-16,10 8 3 0,-7-9-2 0,-6 0-2 16,21 5-3-16,-12-2-5 0,5-3 8 15,-4 4 0-15,4 0-4 0,-8 2 1 16,4 2 8-16,1 2 6 0,-5 2 9 15,4 2 11-15,-7 3-1 0,-3 2-1 16,-3 1 4-16,-4-1 3 0,-2 5 0 0,-5 1-2 16,-7 0-10-16,2-6 5 0,-5 2-9 15,1-1-2-15,4-5 1 0,-5-5-15 0,-6-1-31 16,3 2-39-16,7-6-32 0,-10 3-46 16,4-4-36-16,-1-1-35 0,7-2-59 15,-4 5-136-15,11-3-216 0,-4-3-116 0</inkml:trace>
  <inkml:trace contextRef="#ctx0" brushRef="#br0" timeOffset="79338.78">2757 14470 1780 0,'0'0'-13'0,"-11"-8"26"0,11 8 13 0,-10-7 7 0,10 7 5 0,0 0-2 0,-14-6 2 15,14 6 8-15,0 0 23 0,0 0 7 0,5 35 17 16,4-11-7-16,1 2-3 0,1 5 5 16,5 13-7-16,11-1-13 0,-4-5 3 15,-3-6 4-15,10 4-19 0,0-4 8 16,-4-13-2-16,1-4-9 0,3-6-2 0,7-12-7 16,37-28-1-16,8-13-4 0,22-37 4 15,6-16-15-15,7-10-7 0,-7-5 5 16,3-6-7-16,-9 2 11 0,-1 8-8 15,-17 12-7-15,-19 23-7 0,-10 6 13 0,-5 3 7 16,-4 14-19-16,-15 14-4 0,-3 3-3 16,-7 13 4-16,-10 2 4 0,1 4-5 0,-1 3-3 15,-6 4-5-15,3 0-5 0,0 2-15 16,-10 5-31-16,20-6-19 0,-20 6-30 16,20-1-44-16,-20 1-44 0,23 0-59 0,-13 0-96 15,-10 0-97-15,27 1-189 0,-27-1-130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32:4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8813 3702 1879 0,'-10'-10'114'0,"4"0"27"0,1 3 14 0,5 7-10 0,-3-11 2 16,3 11-11-16,-10-4-13 0,10 4-19 15,0 0-15-15,0 0-19 0,0 0 13 0,0 0-11 16,7 36 3-16,-1-12-3 0,2 2 13 15,1 7-3-15,9 9 2 0,-6 7-8 0,1-4-6 16,1 5-3-16,-7-11-5 0,7 10-9 16,-5-10 0-16,1-6-4 0,-7-5-1 15,5-2-24-15,1-2-24 0,-2-6-44 0,-1-3-41 16,1 2-28-16,-3-13-87 0,-4-4-84 16,0 0-86-16,0 0-141 0,-8-46 40 15,2 13-237-15,0-25-200 0</inkml:trace>
  <inkml:trace contextRef="#ctx0" brushRef="#br0" timeOffset="116.64">8686 3395 1978 0,'-13'-10'-91'0,"-1"0"12"15,11 2 3-15,-3 4 7 0,6 4 9 16,0 0 4-16,0 0 13 0,0 0-40 0,26-3-30 16,-26 3-332-16,34 3 46 0</inkml:trace>
  <inkml:trace contextRef="#ctx0" brushRef="#br0" timeOffset="600.12">9312 3739 1285 0,'21'3'5'0,"2"-6"11"16,-7 2 23-16,2-2 13 0,-2-5 2 0,1 1 7 16,0 0-2-16,2-4-6 0,-2-3 0 15,0-4 2-15,0 2-6 0,-1-3-3 0,-2-3 0 16,-8-2 4-16,1-1-3 0,-4 0 4 15,-3 6 7-15,0-5 3 0,-3 3 3 0,-4 0 7 16,4 2 0-16,-7 4 6 0,6 2-11 16,-6 1 2-16,7 2-11 0,-7 4 5 15,10 6-17-15,0 0 2 0,0 0-9 0,-33 21 4 16,26-7-6-16,4 4-4 0,-4 7-2 16,7 6-4-16,0 2 11 0,3 21-5 15,4 3 25-15,3 3 10 0,7 12-7 16,-4 6-3-16,7-3 0 0,0 0 0 0,1-2 2 15,1-3-7-15,-5-15-9 0,-1-3 0 16,1 1-2-16,1-6 2 0,-5-10-7 16,-7-6-1-16,0-5 0 0,-1-1-2 0,-10-4-3 15,2 1-4-15,-3-1 3 0,-4-4-5 16,-7 1-8-16,1-6 18 0,-8-2-6 0,1 0-2 16,-1-5-2-16,5-2 1 0,-2-3 8 15,1-5-7-15,-6-4 1 0,6 1-1 16,0-9-10-16,7 3 0 0,-1-8-2 0,7-3-9 15,1-5 3-15,6 0 0 16,10-6-14-16,3-8-13 0,4 1-27 0,3 1-49 16,3 2-41-16,0 1-58 0,11 0-64 15,-8 2-92-15,4 2-167 0,11 3 36 0,2-1 48 16,-7 1-153-16,-3-2-86 0</inkml:trace>
  <inkml:trace contextRef="#ctx0" brushRef="#br0" timeOffset="1435.89">10490 3245 1742 0,'-14'-18'63'0,"4"5"39"0,1 6 34 0,4 0 14 0,-4 2-6 0,9 5-10 0,-13-7 3 16,13 7-18-16,0 0-27 0,-24 22 4 16,10 0-19-16,-2 23 9 0,-1 7-10 15,1 21-6-15,13 10 1 0,-4 3 0 16,7 6-7-16,0 2-3 0,7 2-2 16,2-4-4-16,12 1-5 0,1-6 0 0,5-5 1 15,3-10-10-15,8-5 1 0,1-6-12 16,11-7-3-16,-13-12 2 0,0-10-8 0,12 0-39 15,-2-13-60-15,7-2-63 0,-8-9-94 16,-13-4-110-16,-3-4-177 0,0-5 54 16,-3-2 50-16,3-6-168 0,0-2-85 0</inkml:trace>
  <inkml:trace contextRef="#ctx0" brushRef="#br0" timeOffset="3617.64">11379 3664 1762 0,'-16'-4'64'0,"6"-4"27"0,-4 2 13 0,8-1-2 16,6 7 12-16,-17-7-9 0,17 7-4 15,-10-5-6-15,10 5-5 0,0 0-5 0,-13-2-9 16,13 2-4-16,0 0-18 0,0 0 0 16,0 0 9-16,-3 20 3 0,3-20 2 0,13 26-3 15,0-2 20-15,-3-2-7 0,3 6-3 16,1 4-6-16,2 11-5 0,-2 2-9 15,6-6-3-15,-7-1 7 0,4 2-7 16,0 3 0-16,-1-8-4 0,-5-7-2 0,1-1-12 16,-2-5-21-16,1-2-26 0,-2-6-41 15,-2 1-39-15,-1 2-38 0,2-9-45 16,-5 1-72-16,3-8-94 0,-6-1-148 0,0 0 26 16,0 0-217-16,24-14-176 0</inkml:trace>
  <inkml:trace contextRef="#ctx0" brushRef="#br0" timeOffset="3934.49">11973 3710 1998 0,'10'-6'18'0,"-10"6"14"0,17-2 11 16,-17 2 5-16,16-2 8 0,-16 2-2 16,24 2-1-16,-24-2-3 0,30 8-1 15,-14-1 4-15,1 1-4 0,-4 2 2 0,4 5 5 16,-4 2 3-16,-3 4 5 0,0 1-7 15,-7 0 8-15,4 3 8 0,-7 0-20 0,-3 0 4 16,-4 0-1-16,4-4 9 0,-4 1-6 16,1-7 11-16,-5-2 11 0,-2-3-5 15,-4-3 1-15,1-7-2 0,-11 0-17 16,4-3-1-16,-7-4-12 0,0-3 0 16,0 0-4-16,9-5 3 0,-1-3-3 0,-5 1-13 15,13-2-23-15,1 1-23 0,3-3-50 16,3 4-51-16,11-2-36 0,-1 2-51 0,7 1-49 15,0-8-46-15,10 5-131 0,7-1-26 16,3 2-205-16,13-7-159 0</inkml:trace>
  <inkml:trace contextRef="#ctx0" brushRef="#br0" timeOffset="4283.93">12633 3357 2018 0,'0'0'93'0,"-17"-15"10"0,17 15-4 16,0 0-3-16,0 0-11 0,0 0-11 0,0 0-8 16,0 0-2-16,0 0-10 0,0 0-5 15,0 0-4-15,0 0-10 0,0 0-1 16,0 0 1-16,0 0-4 0,47 10 3 0,-30-8-11 16,2-2 7-16,8 6 2 0,0-3-15 15,-4-2 3-15,7 2-8 0,-6 0 1 0,6 2-2 16,-14-3 6-16,11 6-12 0,-7 2 5 15,0 2-6-15,-3 2 8 0,-1 7 7 16,-9 0 5-16,3 1 8 0,-7 3 9 0,0 3 6 16,-6 1 8-16,0 6-7 15,-4 1 5-15,-10 11-4 0,1-3-14 0,-4-2-4 16,10-9 11-16,0-5-11 0,0 0-9 16,0-3-14-16,3-6-40 0,-3-2-49 0,7 0-38 15,0-9-44-15,3-1-81 0,0-7-84 16,0 0-162-16,0 0 53 0,0 0-197 0,20-24-132 15</inkml:trace>
  <inkml:trace contextRef="#ctx0" brushRef="#br0" timeOffset="4500.95">13326 3389 1946 0,'7'-18'131'16,"-7"1"33"-16,0 5 23 0,0 2 3 15,0 10-2-15,0-11-7 0,0 11-11 0,0 0-17 16,-7-11-18-16,7 11-18 0,0 0-12 15,0 0-6-15,0 0-12 0,0 0-12 16,7 35-6-16,-4-17 9 0,0 7-8 0,4 4-6 16,0 4-8-16,3-1 4 0,0 6-24 15,0 9-44-15,6-1-39 0,2-7-54 0,-6-3-56 16,1-11-50-16,1-6-52 16,-4-6-66-16,4-4-124 0,-5-9-36 0,4-4 38 15,11-8-191-15,-4-9-136 0</inkml:trace>
  <inkml:trace contextRef="#ctx0" brushRef="#br0" timeOffset="4788.72">13746 3125 1960 0,'0'-18'116'0,"0"3"17"0,-3 8 6 0,3 7-13 15,-4-14-5-15,4 14-21 0,0 0-16 16,0 0 1-16,0 0-4 0,-9 31-9 16,5-8-10-16,4 4-13 0,-3 28-2 0,3 1 1 15,3-5-3-15,4-2-9 16,6-2 2-16,4-3 9 0,-4-2-15 0,4-9 2 0,-4-8-4 15,4-4-4-15,2-4 18 16,-2-7-11-16,7-2 12 0,-5-5 0 0,5-6 9 16,0-7-11-16,-1-1-6 0,-4-1 3 15,-1-2-2-15,-9-3-17 0,2 3 8 16,-5-1 5-16,1 0-17 0,-7 5 0 0,-3 0-20 16,3 10-32-16,-18-12-29 0,2 12-32 15,16 0-43-15,-36 5-33 0,16-1-47 0,-7 5-58 16,6-2-90-16,2 0-95 0,5-2 27 15,4 1-157-15,1-9-91 0</inkml:trace>
  <inkml:trace contextRef="#ctx0" brushRef="#br0" timeOffset="5001.37">14350 2807 1872 0,'9'-15'133'15,"2"5"-2"-15,5 5-11 0,1 5-17 16,-17 0-2-16,40 12 0 0,-10 3-7 15,10 13 7-15,-4 10 10 0,14 6-18 0,-13 2 0 16,-7 14-3-16,3 2-7 0,-9-5-8 16,-15 6-2-16,-1 14 12 0,-16-6-2 0,-1 11-6 15,-18-1-27-15,-10-5-50 0,-2 2-70 16,-18-6-75-16,-17-11-110 0,1-4-172 16,-11-10-43-16,2-6 31 0,-8-8-195 0,3-8-131 15</inkml:trace>
  <inkml:trace contextRef="#ctx0" brushRef="#br0" timeOffset="7301.03">1449 3563 1812 0,'-3'-6'-24'0,"3"6"19"0,-17-12 23 0,17 12 3 15,-13-3 9-15,13 3-3 0,-27 3 3 0,27-3-1 16,-26 9 3-16,2 1-8 0,5 3 6 16,-5 6-6-16,0 5 2 0,-9 10-6 15,0 1 6-15,3 3-2 0,0 2-3 0,3 8 3 16,5 0-3-16,-5-1-1 0,6 8 0 16,-9 9 0-16,14-8-1 0,-4 12 6 0,10-10-2 15,0 2 7-15,-3-2-1 0,6 3 6 16,-3 2-2-16,6-6-3 0,1 5 2 15,3-2-4-15,3 0-1 0,1-2-5 16,-1-4 1-16,1-1-1 0,-1-10-1 0,13 10-5 16,-6-3-3-16,10-3 0 0,-3 0 0 15,0-4-3-15,0-1 3 0,-1-2-1 16,4 3-3-16,1-11 0 0,-5-7 1 16,1 6-3-16,10 1 6 0,-5-6-6 0,-1-2 3 15,-1-2-2-15,2 0-1 0,-1 2 1 16,6-10 4-16,-7 1-4 0,-1 0-3 0,5-5 6 15,-1 0 5-15,4-2-2 0,3-1-1 16,-7 1 2-16,0-3-3 0,4-5-4 16,0 2 5-16,0-2-7 0,-5 0 4 0,5 0-2 15,-6 0 1-15,-1 3 3 16,-1-6-8-16,-2 3 3 0,0 0 2 0,-4 0-7 16,-13 0 6-16,27 3-10 0,-17-6 12 15,-10 3-6-15,23 0-5 0,-13 0-12 0,-10 0-20 16,24-2-33-16,-15-1-39 0,1-3-46 15,-2-1-49-15,-2 0-43 0,0-4-76 16,-2 3-338-16,-1 0-152 0</inkml:trace>
  <inkml:trace contextRef="#ctx0" brushRef="#br0" timeOffset="7584.06">1703 5361 1877 0,'0'0'-49'0,"0"0"18"0,-13-7 3 0,13 7 9 0,0 0 0 0,0 0 7 16,0 0 5-16,0 0 27 0,0 0 12 0,0 0 11 16,0 0 10-16,39 16 14 0,-22-11 4 15,0-2-2-15,3 4-7 0,0 0 2 0,0 4 0 16,3 1-3-16,-2 1-3 0,-2 1-6 16,-2 4 2-16,-1 0-1 0,1 7 1 15,-4 1 1-15,1 5-8 0,-11-5-5 16,4 8 2-16,-7-4-12 0,0-2 5 15,-3 5-3-15,-4 1 0 0,1-4-8 0,-2-5-9 16,-1-3-29-16,-1 3-28 0,-1-5-42 16,5-1-49-16,-7-2-58 0,-1 0-68 15,1-5-140-15,2 1-232 0,8-4-127 0</inkml:trace>
  <inkml:trace contextRef="#ctx0" brushRef="#br0" timeOffset="9484.11">11227 6075 1835 0,'-14'-14'15'0,"1"6"23"0,-1-5 30 0,4 5 16 0,4 1 2 0,-8 2 12 0,7 0-4 16,7 5 1-16,-17-11-8 15,17 11-1-15,-13-7-1 0,13 7-11 0,-9-2-11 16,9 2-12-16,0 0-9 0,0 0-3 0,0 0-1 15,-7 22-4-15,7-22-7 0,10 27 5 16,-10-6-5-16,6 0-8 0,1 4 6 16,4 6-2-16,1-1-7 0,1 1 0 0,1 1-1 15,2-6-4-15,5 3 9 0,-7-2-10 16,5-4 2-16,1-3 8 0,-7-2-10 16,4-6 1-16,-1-2 3 0,-2 0-2 0,6-9-7 15,-6 3 5-15,-14-4-2 0,30-4-2 16,-14-3 6-16,-2 3-5 0,-1-6 2 0,0-1-8 15,-3-1 5-15,0-1-11 16,-3-1 11-16,3-1 0 0,-4-6-7 0,1 2-1 16,-4-1 7-16,8-1-7 0,-8 2-1 15,0 1 9-15,-3 1-10 0,3-1 10 16,-3 6 13-16,4 2 5 0,-4 0-9 0,0 10 8 16,3-15-2-16,-3 15-5 0,0 0-3 15,0 0 0-15,0 0-6 0,0 0 0 0,0 0-1 16,14 40 4-16,-11-19 1 0,3 12 1 15,7 13-7-15,1 4 7 0,7 4-1 16,-5 5 13-16,7 10 2 0,1-5-1 16,-8-3 2-16,-6-4-11 0,7 4 13 15,-4-7 1-15,-6 2-9 0,3-3 6 0,-7-14-7 16,4-3 9-16,-4-10 8 0,-10-1 8 16,4-4 22-16,0 4 10 0,-7-8 2 0,-4-2-7 15,-5-3 0-15,2-2-2 0,-10-4-8 16,8-5-4-16,-8-1-1 0,3-4-7 0,-3 0-4 15,1-7-4-15,-1 1-4 0,4-3-5 16,6-2-3-16,-6-3-9 0,3 7-7 16,10-11-17-16,0 1-22 0,3-1-42 0,7 2-22 15,0-5-45-15,7-8-64 0,6-9-52 16,10-1-74-16,1-4-75 0,6 0-143 0,6 5 51 16,15-9-310-16,-2 6-289 0</inkml:trace>
  <inkml:trace contextRef="#ctx0" brushRef="#br0" timeOffset="9718.32">12256 6242 2461 0,'0'0'139'0,"0"0"21"0,10 11-7 0,-10-11 5 0,0 0-3 0,0 0-3 16,0 0-8-16,0 0-19 0,0 0-13 15,0 0-5-15,20-24-11 0,-7 14-9 16,4-2-12-16,-1-3-6 0,1 1-7 0,4-4-9 15,1 5-4-15,2-5-13 0,3 6-39 0,-10-1-58 16,2 1-65-16,-2 5-69 0,3 0-56 16,-10 1-45-16,0 6-59 0,-10 0-116 0,0 0-6 15,17 7-257-15,-17 4-226 16</inkml:trace>
  <inkml:trace contextRef="#ctx0" brushRef="#br0" timeOffset="9902.96">12356 6475 2144 0,'-13'19'17'0,"-1"-6"25"0,8-1 13 0,-1-3 14 15,7-9 3-15,-6 7 0 0,6-7-2 16,0 0-7-16,0 0-1 0,0 0-3 16,43-38-9-16,-20 19-9 0,14-15 2 0,-4 7-9 15,3 0-2-15,8-2-6 16,-10 10 3-16,-11 2 1 0,0 3-9 0,-3 3-6 16,-3-3-18-16,3 3-35 0,-3 3-40 15,-8 2-35-15,4-1-50 0,-5 0-51 0,-2 2-102 16,1-1-103-16,-7 6-160 0,6-7-80 15</inkml:trace>
  <inkml:trace contextRef="#ctx0" brushRef="#br0" timeOffset="14334.62">13480 5715 1730 0,'-14'-15'72'0,"4"1"26"0,-4 6 23 0,8-5 24 0,-4 8-8 15,4-1 4-15,6 6-10 0,-14-7-13 16,14 7-13-16,0 0-11 0,-13-2-4 0,13 2-17 16,0 0-6-16,0 22 6 15,3-7-6-15,4 7-7 0,-1 2 12 0,2 1-11 16,4 4-6-16,-2 4 4 0,7 6-11 16,-7-3 3-16,10 6 2 0,-10-7-7 0,4-2-11 15,-1-5 9-15,1 1-3 0,-5 0-2 16,4 2 6-16,1-8-8 0,-4-6-2 0,-1 1-19 15,-1-3-26-15,-2-1-6 0,1-3-33 16,-1-4-34-16,-3-1-54 0,-3-6-59 16,0 0-36-16,0 0-43 0,0 0-42 0,0 0-84 15,0 0-37-15,8-25-210 16,-5 14-145-16</inkml:trace>
  <inkml:trace contextRef="#ctx0" brushRef="#br0" timeOffset="14634.98">13926 5678 1837 0,'17'-24'-38'0,"-4"6"20"0,1 7 11 16,-4 1 3-16,-1-1 5 0,2 7 19 0,2-1 7 16,4 2 8-16,-17 3 6 0,30 5 4 15,-11 1 2-15,5 2 8 0,3 10 0 0,-4 3 4 16,-3 4 3-16,0 0 2 0,4 11 3 16,-8-5 0-16,-7-1-8 0,2 1 2 15,-11-6-2-15,3 1 1 0,-3 2-7 0,-3-3-2 16,-8 0 1-16,-2-4-5 15,-7 1 2-15,4-7 6 0,-8-5-2 0,-6 0-10 16,4-3-2-16,-1-7-1 0,1-2 3 0,-4-3 5 16,0-5-12-16,0-4-8 0,3-5-4 15,4-1 0-15,-1 1-2 0,8-6-6 16,2 0-5-16,4 1-3 0,7 2-21 16,6 1-39-16,4 0-33 0,2-2-44 0,12 1-48 15,-1 2-61-15,-1-1-102 0,8 7-105 16,0 2-208-16,0 1-149 0</inkml:trace>
  <inkml:trace contextRef="#ctx0" brushRef="#br0" timeOffset="15203.05">13880 6767 2024 0,'-14'5'129'0,"4"2"14"0,4-4-5 0,6-3 3 0,-11 4 1 0,11-4-21 15,0 0-11-15,0 0-10 16,0 0-2-16,0 0-16 0,0 0-4 0,54-26-4 16,-1 2-7-16,14-9-18 0,6-3 14 15,-10-2-1-15,5 1-6 0,-16 6-4 16,5 5-1-16,-10-2-15 0,-1 6 7 0,1-3-7 16,-17 7-9-16,-3 4-3 0,3-4 0 15,-14 5-6-15,8 2 4 0,-11 3-8 0,4-3-13 16,-4 4-42-16,1 0-45 0,-5 1-48 15,1 1-31-15,-10 5-19 0,0 0-53 16,0 0-55-16,0 0-128 0,11 18-39 0,-14-9 42 16,-2 1-124-16,2 3-44 15</inkml:trace>
  <inkml:trace contextRef="#ctx0" brushRef="#br0" timeOffset="15935.12">14413 7028 1670 0,'0'0'124'0,"0"0"15"0,-21 1 19 0,21-1 13 0,0 0-5 0,0 0-7 16,0 0-25-16,-16-10-6 0,16 10-6 15,4-15-22-15,-4 15-9 0,9-22-12 16,5 5 1-16,2 2-14 0,1 1-8 0,3 0-2 15,-6 7-20-15,2-4 4 0,1 4-7 16,-4 2 5-16,4 3-4 0,-17 2-11 16,30 4-13-16,-17 5 12 0,-2-1-1 0,-2 10-5 15,1 0-2-15,1 4-1 0,-5 3 5 16,-3 9-14-16,-3-1 7 0,-3 6-1 16,0 1 1-16,-8 10 3 0,1-5-17 15,1 2 13-15,1-12 1 0,2-5-4 0,6-10 3 16,-7-1-5-16,7-2 3 0,0-3 5 15,-3-2-10-15,3-5 12 0,0-7-7 0,7 14 1 16,-7-14 9-16,20-3-16 0,-20 3 18 16,40-15-9-16,-17 0-3 0,7 1 1 0,-3-7 11 15,19-1-10-15,-2-3-10 16,-1 0 4-16,-10 5 12 0,-3 2-6 0,10-4-9 16,-10 4 3-16,-3 5 0 0,-7 4 1 15,-4 2-16-15,-2-2-26 0,-1 1-4 16,-2 4-32-16,2 1-17 0,-7 2-25 0,-6 1-20 15,14 0-32-15,-14 0-48 0,0 0-47 16,16 1-75-16,-16-1-115 0,11 6 39 0,-11-6-186 16,0 0-97-16</inkml:trace>
  <inkml:trace contextRef="#ctx0" brushRef="#br0" timeOffset="18102.97">15683 5754 1810 0,'0'0'75'0,"0"0"26"0,0 0 9 0,0 0 1 0,0 0 0 15,0 0 0-15,-24 16-7 0,24-16 3 16,0 0-24-16,0 0 4 0,0 0-19 0,0 0 7 16,0 0-9-16,0 0-3 0,0 0 0 15,0 0 3-15,0 0 1 0,60-16-1 0,-16-6-4 16,5-3-10-16,5-3-2 15,9-6-2-15,-12 4 0 0,-2 1-14 0,-2 3 5 16,-7 1-8-16,-7 5 3 0,-3 5-9 16,-10 5-18-16,1-1-45 0,-8 2-49 0,1 6-28 15,-5 3-30-15,-9 0-24 0,10 8-58 16,-7-1-36-16,-3 6-79 0,-3 3-111 16,0 8-205-16,-7 2-155 0</inkml:trace>
  <inkml:trace contextRef="#ctx0" brushRef="#br0" timeOffset="18268.12">15993 5990 1906 0,'-10'14'13'16,"-3"-1"28"-16,5-2 26 0,2-4 7 16,6-7 5-16,-3 9 3 0,3-9 4 0,-7 6-9 15,7-6-9-15,0 0 0 0,0 0-12 16,0 0 1-16,0 0-8 0,50-18 3 0,-20 6-13 16,0-5-4-16,7-11-11 0,6 3-53 15,0-5-76-15,-5-4-83 0,-2 2-113 0,-3 3-129 16,4-4-189-16,-7 1-118 0</inkml:trace>
  <inkml:trace contextRef="#ctx0" brushRef="#br0" timeOffset="18985.45">17779 4700 1866 0,'0'0'81'0,"0"0"15"15,14-10-3-15,-14 10-2 0,10-8-13 16,-10 8-6-16,0 0-7 0,6-10-11 16,-6 10 1-16,0 0-9 0,11-11-6 0,-11 11 6 15,0 0-9-15,0 0 4 0,0 0-11 16,3-7-2-16,-3 7 1 0,0 0-3 0,0 0-1 16,0 0-7-16,-30 21 1 0,13-14-2 15,-7 3-8-15,2 2 7 0,-8 4 2 16,0 0-5-16,0-2-1 0,-4 1-2 0,8-1-2 15,2-7 5-15,-3 7-11 0,4-4 8 16,0 0-1-16,0-1-5 0,2-2-4 0,5 4 1 16,-4-1-4-16,-1 0-2 0,8 1-5 15,1-3 4-15,-6 6-2 0,9 1 1 16,-2 2 1-16,1-2 0 0,4 8-2 16,3-7 2-16,3 5 8 0,-3 0 0 15,6-2 6-15,3 4 0 0,-3-1 0 0,7-3 3 16,4 2-5-16,-1-3 9 0,1-3 1 15,5-2 2-15,-2-1 7 0,7-7 3 0,-5-3-2 16,11 1 9-16,-3-6-3 0,6 3-8 16,1-2 14-16,-1-1-10 0,0-3 5 15,1 5-10-15,3 1 3 0,-10-3-8 0,-2 3 1 16,2 3-5-16,3 2 3 16,0 2-4-16,-6 0 1 0,-1 6 5 0,1-1-6 15,-8 4-1-15,1 0 4 0,-4 2 2 16,-3 3 6-16,-3-4 2 0,-11 1 6 0,4 1-8 15,-10 5 1-15,4-2-4 0,-14-2-1 16,0 0 7-16,0-6-10 0,-7 2-8 0,3-4-14 16,-1-2-8-16,1-2-25 0,0-4-30 15,4 2-30-15,4-1-36 0,-1-3-53 16,1-2-65-16,2 0-126 0,14 0-105 0,-27-2 61 16,21 2-172-16,6 0-93 0</inkml:trace>
  <inkml:trace contextRef="#ctx0" brushRef="#br0" timeOffset="22519.11">1403 6547 1680 0,'0'0'-53'0,"0"0"11"0,0 0 15 0,0 0 6 0,0 0 5 0,0 0 5 0,-40 7-1 15,40-7 4-15,0 0 12 16,-17 6 1-16,17-6 0 0,-17 5 6 0,8 2 3 16,-5 0 10-16,1 6-1 0,-4-1 2 15,1 3 4-15,-2 2 4 0,-4 4 4 16,5 1-2-16,-4 2-8 0,-1 1 5 0,1-3-6 15,1 3 2-15,7 3-6 0,4-6 0 16,-5 3-5-16,4 3 0 0,7-3-1 16,-5 0 2-16,-1 4 0 0,2 4 6 0,7-1 6 15,-3 6 1-15,9-1 2 16,-2 1 2-16,10 9 0 0,-8-10 1 0,4-2-3 0,-4-4-2 16,8-1 0-16,2-3-4 15,-2-2 4-15,-1-6-3 0,7-1 1 0,-4-3 4 16,5-2 0-16,2-1-4 0,1-2 2 15,-5-4 4-15,2 1-1 0,2-2-14 16,0 1 3-16,-6-5 1 0,-1 2 1 0,1 0-9 16,-17-3 2-16,27 1-2 0,-14 3 1 15,-13-4-3-15,20 0-3 0,-20 0 6 16,21 2-9-16,-21-2 3 0,0 0-14 0,22 0-20 16,-14 2-27-16,-8-2-37 0,0 0-46 15,16 0-49-15,-16 0-43 0,0 0-127 0,9-9-251 16,-9 9-102-16</inkml:trace>
  <inkml:trace contextRef="#ctx0" brushRef="#br0" timeOffset="22852.04">1483 7328 1816 0,'-16'-3'68'0,"16"3"4"0,0 0 5 0,-21-6 0 0,21 6-12 0,-9-2-5 16,9 2-10-16,0 0-3 0,0 0-5 15,0 0-2-15,0 0-2 0,0 0-3 16,0 0-2-16,0 0 3 0,33 18-2 0,-20-9 6 16,4 1-10-16,-1 1 4 0,1 3 0 15,-4-1-1-15,1 2-1 0,-1 0 2 16,4 3 4-16,-4-1 0 0,-4 4-4 16,2-2 0-16,-8-1 7 0,1 2-4 15,-4-2-11-15,-4 1-1 0,-2 1 5 0,-5-1-10 16,2 5-3-16,-4-2 5 0,-4-4-1 15,4-3 0-15,-1 2 0 0,-7 1 4 16,8-8-17-16,1 2 3 0,-9 1-15 0,12-4-18 16,-5 0-19-16,10-2-36 0,-2 1-29 15,6-8-59-15,-10 7-38 0,10-7-80 16,-4 3-169-16,4-3-209 0,0 0-157 0</inkml:trace>
  <inkml:trace contextRef="#ctx0" brushRef="#br0" timeOffset="24519.06">12620 9501 3541 0,'-11'-11'164'0,"5"3"0"0,2-2-1 0,-2 6-39 0,6 4-15 0,-3-8-15 0,3 8-27 16,0 0-16-16,-11 0-7 0,11 0-2 0,0 0-16 15,-3 30 6-15,3-2 8 0,0-2 2 16,0 15 2-16,3 17-7 0,4 0-1 16,0 6-3-16,-1-4 3 0,4-1-4 0,1 4-3 15,5-9 1-15,1 0-3 0,-4-8-31 16,1-10-34-16,-8-5-21 0,1-12-44 0,-1-5-23 16,-3-3-71-16,2-5-100 0,-5-6-57 15,0 0-96-15,-18-42-99 0,9-4 53 16,-12-12-298-16,-2-20-282 0</inkml:trace>
  <inkml:trace contextRef="#ctx0" brushRef="#br0" timeOffset="24619.29">12343 9337 2259 0,'-17'-18'-56'15,"1"6"10"-15,2-1 10 0,4 6 6 0,4 0-3 16,-2 2-1-16,8 5 12 0,0 0 1 16,0 0-56-16,17-7-55 0,1 7-471 0,1 0-102 15</inkml:trace>
  <inkml:trace contextRef="#ctx0" brushRef="#br0" timeOffset="25035.09">12943 9635 1703 0,'6'12'-30'0,"8"-2"33"0,-1-7 10 15,-13-3 14-15,23-5 0 16,-2-7-6-16,-5-5 1 0,4-2-4 0,7-16-2 16,0 0-2-16,-8 3 0 0,-5 2-4 15,-1-1 3-15,1 5-2 0,-11 1 8 0,7 0 15 16,-10 4 4-16,0 0 7 0,0 2 1 15,0 2 13-15,-3 2-8 0,-1 0-2 16,1 5-2-16,3 0-7 0,0 10-3 0,0 0-4 16,0 0-4-16,0 0 4 0,0 0 9 15,16 50 4-15,-2-5 6 0,2 7 11 16,8 21 6-16,-1 2 14 0,4 5 8 0,6 6 4 16,-3 3 18-16,0-3 0 0,1 6-3 15,-1-9 1-15,0 0-4 0,-8 1-14 16,-5-12-4-16,-4-11-1 0,-10-3-7 0,5-2 0 15,-16-6-5-15,2-10 2 0,-4-11-10 16,-4-1 5-16,-2-6-4 0,-4-1-3 16,-7-7-2-16,5-3-7 0,-2-4-6 0,-6-4-1 15,3-3-8-15,0-8-2 0,-6 1-6 16,0-9-1-16,6 0-5 0,-9-12-1 0,15-3-8 16,8 4-4-16,-4-15-23 0,20 2-40 15,8-10-51-15,5-7-45 0,17-17-71 0,18-1-57 16,2-4-61-16,34-24-140 15,7 0-61-15,12 12 46 0,-3-1-276 0,-10 16-253 16</inkml:trace>
  <inkml:trace contextRef="#ctx0" brushRef="#br0" timeOffset="25285.12">14406 8960 2362 0,'-17'-10'142'0,"4"3"13"0,3 7-7 0,10 0-13 0,-34 14-14 0,15 5-6 0,-11 17-7 16,3 12-16-16,0 18 13 0,4 18-11 0,7 7-1 16,9 8-7-16,14 6-11 0,2 0-6 0,15 3-3 15,9 21-5-15,13-8-5 16,11-13-4-16,-13-19-2 0,13-11-2 0,2-6-5 16,1-5-10-16,3-12-35 0,-3-8-75 15,-6-13-70-15,3-12-97 0,-17-18-132 0,-7-4-176 16,-3-4 61-16,0-10 56 0,-10-5-240 15,7-6-171-15</inkml:trace>
  <inkml:trace contextRef="#ctx0" brushRef="#br0" timeOffset="28051.18">15223 9550 1963 0,'-7'-18'4'0,"7"-4"18"0,0 5 11 0,0-7 5 0,3-1 3 15,8 6-7-15,-5-12 0 0,11 5-3 0,3 1-4 16,-4 1 0-16,8 5-6 0,-1 1-5 16,1 4 2-16,-2 3-3 0,2 1-1 0,-1 6 1 15,1 4-1-15,0 0-2 0,-5 4 0 16,5 6 1-16,-4 1-2 0,-4 6 2 0,-2 3-2 15,-8 0 2-15,4-1-5 0,0 6-1 16,-10-1 1-16,4 1 0 0,-1-6-2 0,-3 1 1 16,3-2 2-16,-3-3-1 0,0-4 1 15,4 0-1-15,-1 2 1 0,0-3-5 16,-3-1 1-16,0-2 4 0,7-1-4 16,-7-6 2-16,20 5 1 0,-7-2-3 15,1 0-1-15,2-2-1 0,4 2 7 0,4 1 2 16,-2 5 6-16,5-1 3 0,0 0 3 15,-7 9 8-15,4-3 9 0,-8 1 16 0,-2 6 1 16,-4-2 5-16,-4 4 4 0,-6 2 6 16,-3 5-5-16,-4-1 0 0,-7 2-17 0,5-1 8 15,-12-1 0-15,2-4-27 0,-1 0 21 16,-4-4-12-16,-3-1 4 0,8-11-11 16,-11 1-5-16,6-7-5 0,1-3-16 0,0-4-24 15,-4-5-27-15,7 1-29 0,4 0-15 16,-1-5-32-16,0 1-40 0,4-9-41 0,3 4-43 15,7 2-90-15,3-6-115 16,3 2-204-16,4-6-148 0</inkml:trace>
  <inkml:trace contextRef="#ctx0" brushRef="#br0" timeOffset="28602.81">16636 8950 1962 0,'-19'1'63'0,"8"-1"19"0,11 0 6 0,-19 0 0 0,19 0-5 16,-18 0-17-16,18 0-8 15,0 0-9-15,-17 6 3 0,17-6-5 0,0 0-3 16,0 0-5-16,0 0-2 0,0 0 3 16,27 19-4-16,-10-10-3 0,10-7-6 15,-3 4 0-15,-2-6 0 0,19 0 2 0,-1 0-7 16,9-3 4-16,1 3-7 0,1-5-5 15,12-5 4-15,-14 10-2 0,-5-6-2 0,-7 5 1 16,-10 2 1-16,-1-1 0 0,1 6-8 16,-4-5-2-16,-3 8 0 0,-3 0-1 15,-1 7 0-15,-6-4 14 0,-2 9 4 0,-2-4 10 16,-6 3-9-16,0 5 19 0,-3 2 12 16,-8 3 8-16,-5 13 7 0,-1 2-9 15,1-1 6-15,-8 5-9 0,8-5-9 0,-11-5-2 16,10-3-4-16,4-8 5 0,6-6-14 15,-3-2 6-15,7-2-4 0,-7-8-3 16,-1 5-13-16,8-5-4 0,0-2-19 0,3-8-30 16,0 0-58-16,0 0-54 0,0 0-65 15,0 0-80-15,0 0-144 0,17-25-59 16,-7 12 53-16,-4 1-215 0,8-6-152 0</inkml:trace>
  <inkml:trace contextRef="#ctx0" brushRef="#br0" timeOffset="29255.1">18242 8457 1815 0,'0'0'-78'0,"8"-7"17"0,-8 7 25 0,6-6 24 0,-6 6 12 0,7-4 12 16,-7 4 7-16,0 0 2 0,0 0 6 15,6-5 0-15,-6 5 3 0,0 0 1 0,0 0 0 16,0 0 0-16,0 0-1 0,0 0-4 16,0 0 2-16,0 0-4 0,-33 16-5 15,20-10 0-15,2-1-3 0,-5 2 2 16,-1 0-6-16,-2 2 1 0,-2-1-3 0,-5 0 1 15,2 1-1-15,-6 0 1 0,11 4-3 16,-8-2-4-16,0 3 0 0,7-3 3 0,-3-3 0 16,3 3-2-16,3 2-1 0,-3-6-1 15,6 4-3-15,5 1 3 0,-4-2-1 0,2 1-1 16,5 6 0-16,-1-3 4 0,4 4 1 16,3 0-4-16,0-1 3 0,0-2 3 15,3 3 1-15,7-1 7 0,-7-2 5 0,11-3 1 16,2 1 3-16,-2-3 5 0,6-2-3 15,0-1 7-15,0-6-6 0,3 5 0 16,0-6 1-16,1 3-3 0,0-3 0 16,-5 0-1-16,4 0-4 0,-2 0 1 0,-2 2 3 15,5-2 2-15,-1 6-2 0,-7-5 1 16,8 5 4-16,-7-5 0 0,-1 8 5 16,1-1 2-16,-4 0 8 0,4 3-2 0,-4 3 5 15,-2 3 3-15,-8 0 7 0,7 3-5 16,-10 0 11-16,0-1-14 0,-3 5-9 0,-1 1 9 15,-2-6-5-15,-1 4-3 0,0-8-15 16,-3 3 14-16,4-6 0 0,-5 1-13 16,-2-5-3-16,7 1 10 0,-11-1-14 0,0-8-37 15,-6 1-37-15,6-1-44 16,-10-1-39-16,0-5-62 0,2-1-62 0,1-1-125 16,0-4-52-16,8 2 30 0,-1 0-145 15,7-4-54-15</inkml:trace>
  <inkml:trace contextRef="#ctx0" brushRef="#br0" timeOffset="29503.06">18683 8135 1724 0,'10'-13'113'0,"0"1"5"0,0 2-6 0,3 3-3 0,0 4 3 0,-13 3-7 16,41 3 10-16,-11 1-7 0,22 10 1 15,2 7-5-15,3 7-9 0,-7 6-5 0,10 16-6 16,-7 11 3-16,-13 6-13 0,-6 11-12 16,-15 4-2-16,-8 5-9 0,-11 6 12 0,-14 5-5 15,-9 2-7-15,-27 16-19 0,-7-2-30 16,14-28-36-16,2-2-44 0,5-14-48 0,-4-7-67 16,-4-26-102-16,11-5-187 0,0-9 34 15,3-11-226-15,3-8-170 0</inkml:trace>
  <inkml:trace contextRef="#ctx0" brushRef="#br0" timeOffset="32369.06">1260 8126 1922 0,'0'0'-41'0,"-27"6"17"0,6-6 0 0,5 8 5 0,-4 2 10 0,-4 1 6 0,-6 10 5 15,-6 7 6-15,3 5-2 0,3 0 9 0,0 6-1 16,-4-3 2-16,8 6 7 0,6-3 0 16,-7 5-2-16,4 5 4 0,13 1 4 15,-4-3-3-15,1 0-2 0,4 9 1 0,1-5-6 16,11-2 4-16,2 2 4 0,1 8 1 15,4-4-2-15,-7-2 1 0,11-2-3 16,-1-1 0-16,4 0-4 0,2-4 1 0,8-1-2 16,0-8 1-16,6 1-1 0,-6-11 1 15,9 4-7-15,4-6 7 0,-7-3-5 16,11 0-1-16,-4-2 0 0,-7-8 1 16,4 1-3-16,0-2-1 0,-4-4-1 0,4 3-2 15,-7-5 5-15,0-1-7 0,-3 3 4 16,0-7 2-16,-5 6-1 0,2-6-1 15,-1 3 1-15,-2-3 2 0,-5 5-2 0,4-5 2 16,-4 3-2-16,-16-3-1 0,30 0-1 16,-30 0-7-16,24 0 9 0,-24 0-6 15,23 0 0-15,-23 0-10 0,23-3-25 16,-23 3-37-16,20-3-40 0,-6 1-57 16,-7-3-49-16,-1 0-103 0,1-2-286 0,-1-1-101 15</inkml:trace>
  <inkml:trace contextRef="#ctx0" brushRef="#br0" timeOffset="32703.62">1736 9337 1767 0,'-20'-2'16'0,"20"2"10"16,-17 0 5-16,17 0 0 0,0 0-2 16,-23 0 5-16,23 0-6 0,0 0 0 0,0 0-5 15,0 0 6-15,0 0-1 0,0 0-1 16,0 0 3-16,0 0 1 15,0 0 7-15,0 0-4 0,70 2 1 0,-50 4 4 16,3-5 1-16,-2 10-4 0,2-1 0 16,0 0-4-16,0 8 2 0,1-1 4 0,-5-1-1 15,2 9 7-15,-4-1-3 0,-7 2-3 16,-1-1-3-16,-1-1-6 16,-5 1 4-16,0 0-2 0,-6 0-1 0,3-6-6 0,-11 6 3 15,5-1-11-15,-4-2-1 0,-4-2 6 16,1-4-8-16,-1 5-5 0,1-3-12 15,1-3-18-15,-2 2-23 0,4-4-20 0,4 2-25 16,-2-6-25-16,2 4-33 16,2-5-31-16,1 2-48 0,3-10-80 0,-9 11-292 15,9-11-98-15</inkml:trace>
  <inkml:trace contextRef="#ctx0" brushRef="#br0" timeOffset="34786.25">14593 11951 1732 0,'-11'-11'8'0,"5"-3"27"0,-1 8 23 0,4-2 15 0,0-3 11 0,-3 7 8 0,6 4-3 15,-8-7 7-15,8 7-7 0,-10-7-6 16,10 7-7-16,-6-3-13 0,6 3-4 0,0 0-13 15,0 0 0-15,0 0-7 16,0 0-3-16,13 42-2 0,-6-27-1 0,3 7-7 0,3-1-1 16,-7 0-8-16,8 4 13 0,2-1-7 15,1 1-7-15,7 0 5 0,-8-3-4 0,8 1 3 16,-4-2-9-16,7-3 1 16,-8-2-1-16,8-4 9 0,-7 1-2 0,7-5 0 15,-1 0 4-15,-6-4-9 0,4-2 3 16,-1-2 5-16,-6-2-3 0,3-2-6 15,-4-3 2-15,8-2-4 0,-4-4 1 0,-4-4-5 16,1-3 2-16,4-5 6 0,-2 0-9 16,-13-3 2-16,5-3-5 0,2 2-4 0,-3 0 3 15,-6 4 18-15,-1 0 9 0,0 1 23 16,1 5 9-16,-8 1 8 0,1 4-8 0,3 1 0 16,0 2 1-16,0 11-5 0,-3-18-9 15,3 18-17-15,0-8 2 0,0 8 4 16,0 0-5-16,0 0-4 0,6 32-11 0,4-14 3 15,-4 0 7-15,5 15-12 16,8 9 7-16,-5 8-5 0,6 7-4 0,0-3 11 16,0-1-2-16,3 15-10 0,-3 4 5 15,4-2 4-15,-8-15 2 0,1 2-4 0,-1-3 9 16,-2-4-17-16,2-1 12 0,-2-6-3 16,-4-6 3-16,-4-10-4 0,-1-2 3 0,-5-6 21 15,-5 2 17-15,2-3 14 0,0-1 2 16,-7-2 1-16,-4-2-4 0,-2-1-4 15,-4-2-7-15,1-2-4 0,-5-1-6 0,0-3-7 16,1 0-2-16,3-4-6 16,0-4 0-16,0 3-2 0,-6-5-9 0,9 2 5 0,4-6-5 15,-4 2-5-15,4-4-4 16,-1-1-3-16,1-8-13 0,2-5-22 0,11 1-22 16,8-3-16-16,-2-7-35 0,14-12-29 15,-3 4-37-15,6-3-43 0,4 5-40 0,0 0-42 16,2-2-39-16,5 4-93 0,-4 2-131 15,10 2 52-15,-10 7-292 0,0 3-278 0</inkml:trace>
  <inkml:trace contextRef="#ctx0" brushRef="#br0" timeOffset="35903.96">16486 12290 2394 0,'0'0'94'0,"0"0"17"0,-23 1 14 0,23-1 10 0,0 0-12 0,0 0 0 0,-17 0-1 0,17 0-12 16,0 0-4-16,0 0-12 0,-10-11-11 0,10 11-5 15,10-15-9-15,-10 15-3 0,13-20-11 16,-2 8-4-16,2-6 0 0,1 0-4 16,5-4-6-16,-2-1-1 0,7 4-8 0,-2-2 1 15,5-1-7-15,6-3-1 16,-3 5-10-16,-3 1-6 0,-7 8-50 0,0-3-54 16,0 4-59-16,-6 6-50 0,-1 0-58 15,-3-3-81-15,0 6-171 0,-10 1 27 0,0 0 53 16,0 0-153-16,13 9-86 0</inkml:trace>
  <inkml:trace contextRef="#ctx0" brushRef="#br0" timeOffset="36105.46">16612 12405 1840 0,'-9'11'149'0,"2"-2"11"0,1-4-8 16,6-5 0-16,0 0-2 0,-11 10-14 15,11-10-21-15,0 0-10 0,0 0-6 16,0 0-5-16,0 0-12 0,0 0-4 0,0 0-14 15,57-28 6-15,-13 3-14 0,-8 0-12 16,7-3 8-16,4 3-27 0,-7 0-14 16,-10 6-32-16,-6 1-39 0,-5 5-29 0,5 1-31 15,-7 2-26-15,-4 3-40 0,1 2-30 16,-8 0-52-16,10 0-119 0,-8 2-41 0,-8 3-155 16,16-3-83-16</inkml:trace>
  <inkml:trace contextRef="#ctx0" brushRef="#br0" timeOffset="37019.46">17883 11590 1731 0,'0'0'44'0,"-14"3"15"0,14-3 9 0,0 0 0 0,-16 2-10 0,16-2-5 16,0 0 0-16,0 0-2 0,0 0-1 0,-20 2-7 15,20-2-1-15,0 0 4 0,0 0-2 0,0 0 4 16,0 0 11-16,0 0 0 0,-16 0 13 15,16 0 0-15,0 0-2 0,0 0 21 16,0 0 4-16,0 0-5 0,0 0 3 16,0 0-7-16,-17 4-12 0,17-4-2 0,0 0-3 15,0 0-5-15,0 0 0 0,0 0-17 16,-10 7 13-16,10-7-27 0,0 0 14 16,0 0-19-16,0 0 4 0,0 0 6 0,0 0-7 15,0 0-2-15,0 0-10 16,0 0-3-16,0 0 5 0,0 0 3 0,0 0-6 0,0 0-2 15,0 0 3-15,0 0-8 0,0 0 1 16,0 0-16-16,0 0 12 0,60-13 2 16,-30 1 10-16,6-1-5 0,14-6-5 0,0 1 0 15,1-3 6-15,-5-1-13 0,-2 0 10 16,-8 4-4-16,-3 2 4 0,1 1 13 16,-11 4-5-16,0 0-2 0,-3 4-7 15,-3-1 5-15,-4 1-11 0,-3 1-8 0,-10 6-1 16,14-1-2-16,-14 1 0 0,0 0 0 15,9 14 4-15,-9-14 3 0,-3 23-3 0,-3-6 4 16,-1 6-2-16,-10 4 1 16,0 16 2-16,-9-3-13 0,3 5 8 0,-1-2 2 0,-3 1 2 15,8-5-5-15,-5 5 5 0,7-13-12 16,8 1 9-16,-1-7 2 0,-1-3-2 16,1-1 3-16,7-2-3 0,-3-2 0 0,-2-3 3 15,5 1-6-15,3-5-1 16,0 4 0-16,0-4 9 0,0-10 1 0,14 15 5 15,-8-10 3-15,7-3 3 0,-13-2-5 16,30-2-4-16,-6-3 8 0,3-2-3 0,-4-4-7 16,14-3 9-16,-7-4-12 0,13-6 6 15,-6 5-3-15,-11 2-2 0,1-4 0 0,-4 7-17 16,4-5-26-16,-3 8-57 0,-11-3-58 16,4 4-46-16,-4 3-65 0,-7-2-85 15,5 1-179-15,-5 3 39 0,4-2 57 0,-10 7-202 16,14-4-132-16</inkml:trace>
  <inkml:trace contextRef="#ctx0" brushRef="#br0" timeOffset="37304.07">18462 12205 1902 0,'-16'20'58'0,"3"-5"22"0,3 0 14 0,0-5-3 0,0-3-12 16,6 1-3-16,4-8-4 0,-13 17 1 0,13-17-2 15,0 11-4-15,0-11 12 0,0 0 7 16,0 0 2-16,30 0-7 0,-30 0 1 0,43-13 1 16,-13 1-4-16,3-5 11 15,15-4 0-15,2-2-15 0,-4-8-16 0,4 6 6 16,3-1-6-16,-3-2-3 0,1 0 0 16,-8 3-15-16,-4 0-6 0,-1 6-1 15,-12 1-9-15,0 4-20 0,-5-3-22 0,-1 6-47 16,-4-3-40-16,1 6-54 0,-4-3-67 15,-6 4-57-15,0 0-81 0,-7-1-120 0,0 8 40 16,3-5-167-16,-3 5-108 16</inkml:trace>
  <inkml:trace contextRef="#ctx0" brushRef="#br0" timeOffset="37687.69">18680 12509 1814 0,'0'0'41'0,"0"0"21"0,0 0 2 16,0 0-1-16,0 0 10 0,0 0 2 15,46-26 0-15,-26 15-3 0,7 1-9 16,-1 0-4-16,-9 3-6 0,10-1 3 0,0 4-9 16,-8 1 4-16,-2 3-12 0,-17 0 2 15,30 11-5-15,-6 0-1 0,-8 7 4 0,-6 2-3 16,0 2-2-16,-3 0 5 15,-4 6-5-15,-6 1 5 0,-4 7-2 0,7-5 8 16,-3 2-9-16,-11 3 17 0,8-4-8 16,-1-1 0-16,1-1-7 0,3-5 10 15,-5-5-19-15,5-1 11 0,-3-3-10 0,2-1 7 16,4-3 4-16,0-2 4 0,-3 0 6 16,3-10 7-16,0 11-3 0,0-11-3 0,0 0-16 15,0 0 3-15,30-3-11 0,-30 3 4 16,30-18-3-16,-11 6-10 0,8-5 0 0,7-1-25 15,2-7-47-15,8-3-93 0,-1-4-82 16,-2-3-121-16,-2-1-180 0,-2 2 48 16,-4-7 63-16,3 2-200 0,5-19-117 0</inkml:trace>
  <inkml:trace contextRef="#ctx0" brushRef="#br0" timeOffset="37952.94">20193 11450 1947 0,'0'0'165'0,"0"0"25"0,0 0-2 0,0 0-8 0,0 0-14 0,-14-5-9 16,14 5-8-16,0 0-21 0,0 0-6 15,14-19-20-15,2 11-11 0,8-10-7 16,6 0-4-16,13-9-8 0,1-2-11 0,-5-3-10 15,4 7-18-15,-13 7-36 0,0 1-62 16,-9 8-90-16,-1-1-69 0,-4 2-64 0,1 1-89 16,-10 7-108-16,-7 0 39 0,0 0-208 15,3 12-151-15</inkml:trace>
  <inkml:trace contextRef="#ctx0" brushRef="#br0" timeOffset="38102.87">20320 11662 1853 0,'-11'14'-41'0,"1"5"20"16,7-13 25-16,3 2 11 0,0-8 1 15,0 0 3-15,0 0-3 0,33-16 0 16,-9-1-3-16,6 0 3 0,6-8-7 16,4 0-2-16,1-1 1 0,2 2 3 15,-10 5-14-15,-6-1-28 0,-4 1-66 0,-10 8-56 16,8-4-411-16,-12 2-65 0</inkml:trace>
  <inkml:trace contextRef="#ctx0" brushRef="#br0" timeOffset="39236.4">21662 10857 1616 0,'8'-31'-13'0,"5"2"22"0,-4 1 19 0,12-1 11 16,-1-10 8-16,7 6 3 0,3-3 7 0,-1 4 0 16,-2 7-5-16,-4 7-5 0,-2 4-2 15,6 5-2-15,-8 1-5 0,4 8-6 0,-2 4-2 16,-2 0 6-16,2 12-11 0,-9-4 3 16,9 6 1-16,-12 3-6 0,-1 3 3 0,-5-2-1 15,0 3-3-15,-6-3-1 0,3-1-5 16,-3-2 0-16,0-3-2 0,-2-1 1 15,5-4 1-15,-3 0 0 0,3-1 2 0,0-2 3 16,0-1-1-16,0-7-3 16,0 10-4-16,0-10 3 0,11 8 0 0,-5-6-5 15,-6-2-5-15,16 8 3 0,-2-5 0 16,2-2 4-16,-2 6 3 0,6 4 6 0,-3-1 5 16,-4 2 15-16,1-2-1 0,-1 5 20 15,-3 2-9-15,-3 0 7 0,-1-1 4 0,-3 5 2 16,-6 0 0-16,0 4 0 0,-11 6-4 15,1-6 2-15,-7 0 1 0,-3-6-13 16,-4-1-5-16,1-3-5 0,-4-2 4 0,0-3-6 16,-7-2-10-16,7-5-28 15,0-3-31-15,6 1-34 0,-2-2-27 0,6-2-47 16,-3-5-64-16,6 2-76 0,7-2-153 16,3 2-35-16,7-5-212 0,0 3-172 0</inkml:trace>
  <inkml:trace contextRef="#ctx0" brushRef="#br0" timeOffset="39519.73">21942 11572 2032 0,'-9'4'56'0,"2"7"1"0,7-11 4 0,-3 8-8 0,3-8 4 0,0 0 1 0,0 0 20 0,0 0 18 0,0 0 4 16,73-23-11-16,-23-4 3 0,4-3 0 0,9-13 1 16,0-3-9-16,1 2-8 0,-4-1-11 15,-3 1 8-15,-14 8-7 0,-7 1-13 0,0 3 2 16,-5 7-10-16,-5 4-27 0,-9 3-65 16,6 7-85-16,-9 1-58 0,-1 5-75 0,-3-1-140 15,-3 6-60-15,-7 0 42 0,6 13-129 16,1-5-54-16</inkml:trace>
  <inkml:trace contextRef="#ctx0" brushRef="#br0" timeOffset="39835.68">22516 11565 1615 0,'0'0'22'0,"0"0"19"16,27-31 18-16,-17 19-7 0,3-1 1 15,7 1-10-15,-3 2 3 0,3 6 4 16,-4-3-3-16,1 6 1 0,-17 1 0 0,40 8 2 15,-16 2 9-15,-8 6 0 0,4 8 11 16,-4 5 0-16,-5 2 1 0,5 19 10 16,-5 0 3-16,-11-9-3 0,0-3 6 0,-8 12 11 15,5 3-4-15,-7-3-10 0,7-10-6 16,0-8-12-16,-3-7 0 0,1-6 4 16,5-1-6-16,-3 0 0 0,3-8-2 0,-3 3 2 15,3-4 11-15,0-9-11 0,0 0-15 16,0 0-10-16,0 0 11 0,47-25-8 15,-28 7-2-15,19-8-9 0,-5-2-23 0,4-8-57 16,-1 5-69-16,4-6-70 0,1 1-90 16,-5-3-79-16,0-7-166 0,15-4 58 0,-5-7-238 15,1 2-196-15</inkml:trace>
  <inkml:trace contextRef="#ctx0" brushRef="#br0" timeOffset="40053.04">23616 10726 2179 0,'-14'-7'127'0,"14"7"10"15,-9-7-6-15,9 7-10 0,-3-11-5 0,3 0-15 16,0 11-4-16,9-22-14 0,5 4-8 16,9-6-17-16,0 5 8 15,1-4-18-15,9-4 3 0,7-4-11 0,-3 5-51 0,3 1-53 16,-10 1-62-16,-3 10-71 15,-8 2-88-15,-2-1-154 0,-1 2-7 0,-2 10-188 0,-4-5-130 16</inkml:trace>
  <inkml:trace contextRef="#ctx0" brushRef="#br0" timeOffset="40186.1">23803 10743 1832 0,'-10'8'-12'0,"0"3"35"15,3-4 10-15,7-7 16 0,0 0-4 16,0 0-5-16,0 0 0 0,0 0-4 0,40-22-6 15,-13 7-9-15,3-5-22 0,9-10-44 16,5-1-73-16,-4-2-77 0,4-3-410 16,-1-2-104-16</inkml:trace>
  <inkml:trace contextRef="#ctx0" brushRef="#br0" timeOffset="40454.04">24579 9622 1871 0,'-3'-21'122'0,"-3"5"37"16,6 6 22-16,-4 0-5 0,4 10 6 0,0-15-16 16,0 15-22-16,-3-7-11 0,3 7-14 15,0 0-15-15,0 0 3 0,20 32-5 16,-10-13 5-16,10 9 3 0,6 15 5 0,-2-7 0 16,3 10 0-16,-5 0-10 0,2 1-8 0,0 0-4 15,15 9-11-15,-15-6-2 16,-1-3-8-16,4-3-3 0,-4-2-12 0,-6 1 1 15,-1-11-18-15,-2-7-35 0,-1-7-51 16,1 3-47-16,-8-10-51 0,-3 3-84 16,-6-11-133-16,3-3-213 0,0 0 18 0,0 0 57 15,0 0-312-15,0 0-299 0</inkml:trace>
  <inkml:trace contextRef="#ctx0" brushRef="#br0" timeOffset="40619.97">25093 9832 2458 0,'-3'-13'94'0,"0"1"2"0,3 5 1 16,0 7-9-16,-5-13 0 0,5 13-20 15,-3-11-7-15,3 11-9 0,0 0-24 0,14-7-74 16,-14 7-72-16,0 0-76 0,16-4-121 16,-13 1-140-16,-3 3 38 0,14-7-122 0,-7 2-43 15</inkml:trace>
  <inkml:trace contextRef="#ctx0" brushRef="#br0" timeOffset="41137.78">25683 9257 1560 0,'13'-14'-11'0,"1"3"27"0,-5-2 15 0,-2 4 8 16,0 4 3-16,-7 5-8 0,10-12-5 15,-10 12 3-15,6-8-11 0,-6 8-2 16,0 0 0-16,7-5-3 0,-7 5 6 0,0 0-10 15,0 0 0-15,0 0 4 0,-23 20-5 16,23-20-1-16,-20 12 2 0,10-5-5 0,-7-1 3 16,1 1-4-16,-4 4 2 15,3-4-2-15,-3 0-1 0,-3 1-1 0,2 2 2 16,-1 0 2-16,1 5 3 0,1-3 0 0,1 2 5 16,-5 4-2-16,4 0 3 15,4 2 3-15,2-2 0 0,7 1-1 0,1 5 4 16,3-7 4-16,3 5 4 0,3-4-2 15,3 7 5-15,4-6 1 0,4 2 4 0,2-1 7 16,4 2 2-16,7-4 2 0,-3 0 3 16,6-6-4-16,-1 1-6 0,-6-5 4 15,7 3-2-15,-3-4-2 0,0 0 1 0,3 2-3 16,-3-4-1-16,0-1-8 0,3 3-2 16,-8-1 1-16,2-3-3 0,-7 5-2 0,5-4 0 15,-4 6-2-15,-1-2-4 0,-4-1 8 16,-1 6-4-16,-1-4 3 0,-4 7 5 15,-4 0-4-15,-6 1 1 0,-7 5 5 16,-1-3-9-16,-2 6-4 0,-10-2 5 16,2-4 2-16,-4 2-5 0,1-3-1 0,-6-3-3 15,-3-1-1-15,3-1-3 0,-4-2-23 16,4-3-27-16,0 0-23 0,0 1-34 0,4-2-43 16,2-6-60-16,0 5-76 0,5-6-177 15,2 0 19-15,17 0-198 0,-16-6-124 16</inkml:trace>
  <inkml:trace contextRef="#ctx0" brushRef="#br0" timeOffset="43486.09">1913 596 1791 0,'6'-11'-8'0,"-3"-3"47"0,2 3 31 0,-2 3 19 0,-3 8 17 0,0 0 2 0,3-10-6 0,-3 10-5 0,0 0-16 16,0 0-7-16,0 0-7 16,0 0 2-16,0 0-5 0,19 21-3 0,-11-9 12 15,5 2-22-15,-4 3 22 0,9 4-7 16,-2 2-8-16,1-2-19 0,-4 0 12 15,7 1-7-15,-3-1 5 0,-1-4-9 0,1 1-4 16,-4 0-5-16,1-4-8 0,-1-2-7 16,-3-1-23-16,0 2-20 0,0-6-20 0,-3-2-15 15,-7-5-24-15,10 10-53 0,-10-10-54 16,4 3-70-16,-4-3-138 0,0 0-42 16,0 0-167-16,0 0-108 0</inkml:trace>
  <inkml:trace contextRef="#ctx0" brushRef="#br0" timeOffset="43752.64">1979 810 1824 0,'0'0'50'16,"0"0"3"-16,-19 0-10 0,19 0-1 0,0 0-9 15,-11 7-3-15,11-7 0 0,0 0 6 16,8 18-2-16,1-8 6 0,4 0-4 16,4 5 5-16,7-3-7 0,-5 1 0 0,5-1 2 15,3-2 7-15,-1-6-10 0,-3 5 3 16,1-9 2-16,2 2 6 0,1-7-2 15,0-1-4-15,3-5-1 0,3-7-8 0,-3-3-4 16,4-8 1-16,-8 7-4 16,-2-3-1-16,-8-3 6 0,-2 6-10 0,-4-2-3 0,-1 5-3 15,-2 5-10-15,0-3-19 16,0 9-29-16,-4 0-27 0,-3 8-27 16,6-10-37-16,-6 10-61 0,0 0-121 0,0 0-95 15,0 0-125-15,0 0-44 0</inkml:trace>
  <inkml:trace contextRef="#ctx0" brushRef="#br0" timeOffset="44753.22">26679 9260 2083 0,'0'0'122'0,"0"0"-27"0,0 0-6 0,0 0-21 0,0 0-8 0,0 0 0 0,0 0-5 0,41-25-1 0,-22 12-18 16,2-2-11-16,5-5 2 0,1 1-1 0,16-9 1 16,-3 0-1-16,1 6-6 0,-2-3-7 15,-9 4 2-15,0 3-1 0,-6 10-18 16,-5-3-51-16,-2 4-60 0,3 0-72 16,-10 1-75-16,0 6-155 0,-10 0-221 15,20 7-135-15</inkml:trace>
  <inkml:trace contextRef="#ctx0" brushRef="#br0" timeOffset="44902.73">26976 9369 1890 0,'-6'7'38'0,"-2"-1"12"0,8-6 12 0,0 0 1 16,0 0-11-16,0 0-4 16,0 0-4-16,44-25-5 0,-14 8 0 0,13-5-8 15,1-2-22-15,9-2-61 0,-6 1-53 16,3-6-133-16,0 1-432 0,3-1-166 0</inkml:trace>
  <inkml:trace contextRef="#ctx0" brushRef="#br0" timeOffset="45169.54">27843 8526 2041 0,'-10'-8'87'0,"10"8"-3"0,-3-8 0 15,3 8-13-15,0 0-11 16,0 0-1-16,0 0 11 0,33 33-4 0,-14-8 13 0,11 14 3 15,1-2 1-15,-1 6 11 16,3 2 3-16,0-2 16 0,-6 0 5 0,0 1-3 16,3 1 0-16,-7-8-5 0,4 4-6 15,-11-8-12-15,1-8-10 0,-7-6-8 16,4 1-2-16,-4-2-8 0,-1 0-4 0,-1-10-5 16,1 6-2-16,-2-4-19 0,-1-3-18 15,-6-7-23-15,11 8-59 0,-11-8-69 0,10 3-64 16,-10-3-89-16,0 0-117 0,0 0-154 15,0 0 70-15,20-3-255 0,-20 3-234 16</inkml:trace>
  <inkml:trace contextRef="#ctx0" brushRef="#br0" timeOffset="52653.84">1729 12083 1520 0,'-9'-21'127'0,"9"21"1"0,-7-7-37 0,7 7-18 0,0 0-1 0,-7-14-22 0,7 14-17 16,-3-11-5-16,3 11-5 0,13-22 0 16,4 5 2-16,0 2 4 0,6-3-3 15,14-10-3-15,6-1 1 0,-4 3-4 0,5 2-4 16,-7-5-5-16,6 7 6 0,-9 2-1 16,-4 2-6-16,-1 3 0 0,-2 1-42 0,3-1-34 15,-10 5-38-15,-3-1-41 0,-4 1-34 16,-3-1-457-16,-7 3-133 0</inkml:trace>
  <inkml:trace contextRef="#ctx0" brushRef="#br0" timeOffset="52902.96">2046 11551 1777 0,'-10'-6'-77'0,"0"1"1"16,10 5 18-16,-10-14 10 0,10 14 15 0,4-8 10 15,-4 8 9-15,0 0 10 0,13-13 4 16,-4 9 15-16,-9 4-2 0,31-1 13 15,-14 1 8-15,2 1 2 0,5 3 9 0,2 3 3 16,4 3 3-16,0 2-7 0,0 4 9 16,0 2-2-16,7 7-8 0,-10-3 3 15,-4 3 1-15,-3 0-2 0,-3 3-1 16,3 5 0-16,-7 3-5 0,-7-3-2 0,-2-6-7 16,0 2 4-16,-8 3-5 0,4-7-1 15,-4 1-6-15,1-1-11 0,0-1-30 16,3-7-36-16,-3-1-64 0,0 2-58 15,-1-5-500-15,4-2-171 0</inkml:trace>
  <inkml:trace contextRef="#ctx0" brushRef="#br0" timeOffset="56405.94">11006 15930 2072 0,'-20'-7'115'0,"20"7"18"0,-17-6 22 0,17 6-6 0,-13-5 4 0,13 5-11 0,0 0-15 15,-20 0-12-15,20 0-15 0,0 0-12 0,0 0-21 16,-16 8-8-16,16-8 12 0,0 20-19 15,0-5 6-15,0 3-1 0,6 8-3 0,4 5 0 16,-4 1-2-16,8 16 0 0,-1-2-7 16,-6 4-9-16,7 0 6 0,2-1 2 0,1-2-4 15,-4-1 0-15,10-4-9 0,-5-8-2 16,-9-6-20-16,1-6-28 16,4-1-32-16,-5-4-21 0,1-5-39 0,4 1-31 15,-4-8-62-15,-4-2-53 0,-6-3-36 16,0 0-57-16,27-14-89 0,-13 7-12 0,-1-5-179 15,1-2-128-15</inkml:trace>
  <inkml:trace contextRef="#ctx0" brushRef="#br0" timeOffset="56687.4">11553 16080 1780 0,'9'-13'-48'0,"5"2"21"16,-4 4 9-16,1 6 11 15,-11 1 22-15,19-3 14 0,-19 3 11 0,27 7 0 16,-10 1 14-16,-1 2 9 0,1 5 2 15,2 6 10-15,2 3 0 0,-4 2 3 16,-4 5-2-16,-3-1-2 0,-7 2 0 0,0-1-4 16,-3-5-4-16,-3 5 3 0,-4-3 0 15,1 2-13-15,-11-5 3 0,1-3-8 16,-8-2 13-16,0-8-13 0,5 1 5 0,-8-8 8 16,4-2-22-16,-4-6 17 0,3-4-12 15,-1-4-2-15,-2-8-15 0,3-1-5 0,-6-17 0 16,10 9-16-16,4 0-40 0,2 1-35 15,7-1-33-15,4 3-41 0,3 3-47 16,3-3-34-16,7 2-76 0,4 4-148 0,6-5-205 16,10 5-145-16</inkml:trace>
  <inkml:trace contextRef="#ctx0" brushRef="#br0" timeOffset="57037.23">12593 15981 1972 0,'-10'9'88'0,"10"-9"20"0,0 0 13 0,-7 5-2 0,7-5-13 0,0 0 8 16,-13 4 3-16,13-4-9 0,0 0-22 16,0 0 6-16,0 0-21 0,0 0 5 0,0 0 1 15,46-22-16-15,-19 12-6 0,3-5-15 16,3 0 2-16,11-5-6 0,13 1 6 0,-11-2 6 16,-6 6-17-16,-6 2 3 0,-1 1-14 15,-7 2-16-15,1-1-61 16,-7 7-67-16,-4-3-61 0,-2 0-63 0,-4 0-81 0,-7 6-138 15,-3 1 33-15,3-10-187 16,-3 10-118-16</inkml:trace>
  <inkml:trace contextRef="#ctx0" brushRef="#br0" timeOffset="57271.28">12740 15690 1885 0,'0'0'88'0,"-17"-9"19"15,17 9 4-15,-13-4-11 0,13 4-14 0,0 0-8 16,0 0-3-16,-17 21 8 0,20-7-11 15,-3 4 7-15,0 8-5 0,3 8 6 16,5 3-2-16,4 10-13 0,9 2-4 0,-11 2 6 16,13-2-14-16,-10-2 4 0,7-2-7 15,-10-11-2-15,7-6 3 0,-7-3-16 16,3 0 7-16,-6-4-19 0,3-7-13 16,3-2-18-16,-9-1-8 0,2-6-65 0,1-3-70 15,-7-2-75-15,0 0-75 0,13-27-172 16,-9 11 37-16,2-6-199 0,1 0-132 0</inkml:trace>
  <inkml:trace contextRef="#ctx0" brushRef="#br0" timeOffset="59137.71">14353 15760 1999 0,'-13'-8'148'0,"2"5"20"0,11 3-8 0,-9-8 2 0,9 8-18 16,0 0-22-16,0 0-8 0,0 0-16 15,0 0-11-15,-24 21 13 0,21-6-7 0,6 6 10 16,0 5-3-16,0 6-4 0,5 4-4 15,2 17-7-15,-4 0-11 0,8-2-5 16,-8 2-5-16,4-6-5 0,4 2 0 16,-1-16-8-16,-7-2-1 0,5-8 0 0,-5-2-26 15,1-3-28-15,-1-5-35 0,5 2-33 16,-8-5-43-16,7-5-58 0,-4-5-79 16,-6 0-71-16,0 0-131 0,27-12-52 0,-14 2 43 15,1 0-207-15,-1-2-166 0</inkml:trace>
  <inkml:trace contextRef="#ctx0" brushRef="#br0" timeOffset="59338.75">15080 15881 2020 0,'6'-7'65'0,"-6"7"17"16,10-7-2-16,-10 7-9 0,17-11-7 15,-4 3-6-15,7-5 3 0,7-2-8 0,3-3-1 16,16-4-10-16,1-3-5 0,6 1-2 15,-3 3 0-15,-10 6-8 0,7-6 0 16,-7 7 5-16,-7 3-8 0,-6 2-11 0,0-1-30 16,-4 3-44-16,-3-1-55 15,0 3-60-15,-10-3-41 0,0 1-90 0,0-1-368 0,-3 1-170 16</inkml:trace>
  <inkml:trace contextRef="#ctx0" brushRef="#br0" timeOffset="59570.88">15480 15433 1937 0,'-20'-6'8'0,"7"2"40"0,2 1 26 0,11 3 21 16,-16-8 0-16,16 8-5 0,-14-2-12 16,14 2-3-16,0 0 0 0,-13 17-10 15,13-7 3-15,0 11 9 0,3 6 7 0,0 4 11 16,7 18-10-16,4 1 3 0,-4 1-8 16,-1 3-2-16,12-1-4 0,-7-3-11 0,2 1-2 15,-2-2-3-15,5-5-4 0,1-1-1 16,-4-13-14-16,5-3-7 0,-8-9-34 15,-3-1-38-15,3-7-44 0,1 1-74 16,-4-11-111-16,-10 0-176 0,16-11-40 16,-5-3 38-16,-2-7-165 0,1-1-111 0</inkml:trace>
  <inkml:trace contextRef="#ctx0" brushRef="#br0" timeOffset="60053.83">16560 15249 1847 0,'0'-12'55'16,"0"12"12"-16,3-10-11 0,0 3-1 0,4-4-7 16,2 1-5-16,15-5 6 0,-7 1 1 15,10-4-10-15,3 3 0 0,-8 0 1 0,2 5-7 16,3 3-6-16,-4 1 0 0,-3 4 1 15,-3 4-2-15,3 4-1 0,-4 4-8 16,1 5 8-16,-7 2-12 0,-3 8 4 0,-1 1 0 16,-9 0-5-16,0 2-3 0,3-3-2 15,-4 3-14-15,1-10-8 0,3-1 2 16,-3-2-2-16,3-4 1 0,0 3 4 0,-7-4 1 16,7-10-4-16,4 15-1 0,-4-15 4 15,0 0 0-15,6 7 5 0,-6-7 0 16,0 0 0-16,17 3-2 0,-17-3 9 15,23 0 2-15,-6 1 3 0,-17-1 11 0,30 8 5 16,-6 1 7-16,-5 3 19 0,-2 3-5 16,10 2 7-16,-14-3 7 0,7 10-2 0,-4-2 4 15,-2 1-4-15,-14-1 4 0,3-2 4 16,1 5-8-16,-1-3-12 0,-10 3-2 16,4-1-5-16,-8 1 12 0,2-7-18 0,-4 3 1 15,-11-2-2-15,7-2-28 16,1-5-33-16,-7-2-45 0,2-3-47 0,5-3-49 15,2-4-67-15,-2 0-100 0,2-1-116 16,14 1 37-16,-19-7-139 0,8 4-59 0</inkml:trace>
  <inkml:trace contextRef="#ctx0" brushRef="#br0" timeOffset="60436.88">19086 15340 1832 0,'0'0'206'0,"0"0"15"0,0 0 0 0,0 0-12 16,10-13-19-16,-10 13-23 0,13-12-7 16,-6-1-28-16,23-6-8 0,13-9-6 0,8-3-14 15,1 2-13-15,13-7-13 0,-10 11-1 16,-1 3-24-16,-4 1-52 0,-13 7-82 0,-7 7-83 15,-10-1-64-15,-7 8-84 0,0 0-152 16,-13 0-22-16,8 10 55 0,-13 1-188 16,2 1-116-16</inkml:trace>
  <inkml:trace contextRef="#ctx0" brushRef="#br0" timeOffset="60603.76">19343 15533 1826 0,'-13'16'27'15,"2"-5"31"-15,8-5 22 0,-7 2 17 0,10-8-11 16,0 0 2-16,0 0-15 0,0 0-6 15,51-22-6-15,-18 7 1 0,13-7-9 16,1-3-7-16,6 1-6 0,-6 3-5 0,-11 6-2 16,1 0-9-16,-4 2 0 0,-6 2-36 15,-3 0-55-15,-1 4-65 0,-10-4-83 0,4 4-126 16,-10 0-71-16,2-1-133 0,-9 3-47 16</inkml:trace>
  <inkml:trace contextRef="#ctx0" brushRef="#br0" timeOffset="61286.85">21969 14791 1786 0,'-6'-14'200'0,"2"3"24"0,-2 7 5 0,6 4-17 0,0 0-17 0,-6-10-18 15,6 10-19-15,0 0-8 0,0 0-14 16,0 0 13-16,0 0 12 0,6 45 8 0,0-22-9 16,1 2-6-16,-1 7-8 15,11 11-12-15,1 2-12 0,1-2-9 0,1 1-9 16,-4 1-9-16,8-2-9 0,-7-11 0 16,10 5-42-16,-8-6-56 0,-2-6-53 0,3 0-52 15,-3-7-55-15,-1-6-62 0,4 1-93 16,-3-11-142-16,6-4-117 0,4-1 55 0,3-11-380 15,14-7-391-15</inkml:trace>
  <inkml:trace contextRef="#ctx0" brushRef="#br0" timeOffset="61754.75">23539 14652 2661 0,'8'-7'6'16,"-8"7"24"-16,6-8 9 0,-6 8 0 0,0 0 5 15,0 0-6-15,0 0-5 0,0 0-6 16,0 0 6-16,0 0-1 0,0 0-2 0,-47 22-3 16,23-4 9-16,-15 7 3 0,-1 3-7 15,3 1 3-15,-6 2-3 0,0-1 0 16,-1 2 8-16,-2-1-8 0,-2-2 11 0,12-1-4 16,-4-2-5-16,0 3 0 0,14-9 6 15,2-2-8-15,1-4 1 0,6-2 11 0,0-1 4 16,4-4 6-16,-1 0 19 0,2-1 15 15,12-6 13-15,-18 5-12 0,18-5-8 16,0 0-10-16,-22-23-4 0,14 0-17 16,5-11 6-16,0-19-11 0,3-10-7 15,3-2 2-15,-3-22-8 0,3 5 1 0,5 14-5 16,-8 4 4-16,3 5-2 0,0 5-1 16,4 17 12-16,-7 6-7 0,3 12-7 0,-3 2-3 15,6 10-3-15,-6 7-4 0,0 0 3 16,30 21-3-16,4 15 2 0,-4 10-6 0,10 22 1 15,0 7 2-15,-7 3 2 0,-3-2-1 16,7 5-1-16,7-5 0 0,-11-1-3 16,0-7-2-16,1-3-8 0,-4-5-29 15,-10-11-34-15,3-8-35 0,-6-10-54 16,-1-6-72-16,-6-6-61 0,-6-3-85 0,2-7-167 16,-3 0-18-16,4-2 57 0,-7-7-280 15,0 0-263-15</inkml:trace>
  <inkml:trace contextRef="#ctx0" brushRef="#br0" timeOffset="64336.88">1492 17170 1428 0,'-16'-14'99'0,"-1"7"-20"0,4 3-4 0,0-4 9 0,3 6-3 0,10 2-15 0,-10-8-12 0,10 8-11 16,0 0-7-16,0 0 0 0,0 0 12 0,-14 21 7 15,18-7 3-15,3 1 0 0,6 6-10 16,1 5 3-16,2 2-3 16,1-3-1-16,13 10-7 0,6-5-4 0,4-5 0 15,0-7-3-15,0-8 4 0,3-10-4 16,24-14-5-16,13-15 7 0,10-24-7 0,20-23 8 16,-3-16-11-16,-1-8-2 0,-5-8-5 15,-1-5-4-15,-4-7 0 0,1 3 15 16,-7 9-14-16,-7 10-2 0,-30 29-1 0,-6 13 6 15,-14 19 1-15,-6 2-23 0,-11 13-26 16,-2 9-18-16,-4 9-8 0,-10 4-23 16,0 0-40-16,17 31-39 0,-17-13-59 0,0 7-106 15,0 1-109-15,0 3-102 0,0-2-38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33:55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 2992 1465 0,'-8'-15'-12'0,"8"15"18"0,-6-13 8 0,6 13 7 0,-7-10 6 0,7 10 4 0,-6-9 4 0,6 9 2 0,-6-7-6 0,6 7 0 16,0 0-4-16,-8-6-6 0,8 6 1 15,0 0-5-15,0 0-2 16,0 0-1-16,0 0 4 0,0 0-1 0,11 32-2 16,-5-14 1-16,7 2 1 0,1 5-5 15,-1 0 2-15,7-2 2 0,4-2-1 0,-5 3 1 16,8-5 4-16,0-4 2 0,6-5 10 15,0-4 1-15,14-12 3 0,20-6-1 16,23-19 4-16,3-5-3 0,7-11-4 0,20-14-6 16,-6-6-3-16,-21 14-1 0,-3 0 1 15,-7 3-3-15,-9 3-2 0,-4 4-1 0,-10 4-2 16,-14 10-5-16,-16 8 3 0,-3 6-4 16,-10 1 0-16,2 3-3 15,-5 3-2-15,-1 1-9 0,-3 1-6 0,-10 6-24 16,13 0-22-16,-13 0-32 0,0 0-58 15,0 0-42-15,7 13-466 0,-7-5-151 0</inkml:trace>
  <inkml:trace contextRef="#ctx0" brushRef="#br0" timeOffset="27078.02">13866 8262 1480 0,'0'0'82'0,"0"0"-6"0,-16-18 13 0,8 14-3 16,2-4 27-16,-4 1-29 0,4 0 0 0,-5-4-4 16,-2 1-10-16,4 6 7 0,-5-7 0 15,4 4 0-15,-4 1-6 0,1 2-8 16,13 4-11-16,-20-4-2 0,20 4 1 0,-26 11-15 15,9-1 1-15,4 2-5 16,2 5 1-16,-2 4-3 0,3 2-7 0,3 2 1 0,1 0 0 16,6 2-8-16,0-2-4 0,0 5-2 15,3 1 1-15,3 1 2 16,2-7-5-16,2 0 4 0,-1-6 3 0,2 5-2 16,2-10 0-16,0 4-2 0,-3-8 1 0,3-2 3 15,1-1 1-15,-1-7-6 0,-3 0-1 16,-10 0-2-16,27-7 5 0,-17-1-2 15,0-2 1-15,3-3-7 0,-7-5 3 0,5-1 1 16,-1-5-2-16,-4-1-3 0,5-1 9 16,-5-6 6-16,4 1 9 0,-7 6 10 0,0 0 15 15,2 6 10-15,-2 1 7 0,3 0-4 16,-6 4-1-16,3 3-11 0,1 1-10 0,-4 10-7 16,3-12 3-16,-3 12-10 15,0 0 0-15,0 0-1 0,0 0-4 0,33 16-3 16,-22 1-9-16,2 0 7 0,4 5 2 15,-4 6 2-15,0 2-8 0,1-1-3 16,6 12 3-16,-7-7-4 0,0-3 9 0,1-1-2 16,2-5-10-16,-6 2-3 0,0-8-36 15,0 2-50-15,-3-8-21 0,3-4-50 0,0-3-68 16,0-6-71-16,-10 0-141 0,23-15-67 16,-6-1 60-16,-1 2-209 0,1-9-145 15</inkml:trace>
  <inkml:trace contextRef="#ctx0" brushRef="#br0" timeOffset="27529.36">14746 7844 1884 0,'7'-14'4'0,"-7"2"22"0,0 1 6 0,0 11 6 0,3-13-1 15,-3 13 7-15,-3-12 5 0,3 12 0 16,0 0 4-16,-7-10-6 0,7 10-7 0,0 0-3 15,-17-4-5-15,17 4-2 0,0 0-4 16,-33 10-2-16,17-6-2 0,2 4 1 0,1 2-6 16,-4-3-1-16,1 1 4 0,-1 2-3 15,4-3-2-15,-1 1 1 0,1 2 2 16,3-3-5-16,-4 1-2 0,8 2 6 16,-4-3 5-16,3 4 3 0,0-4 3 15,1 0 8-15,6 5 0 0,-7 4 8 0,7-1 10 16,-3 3 20-16,6-4 1 0,4 9-4 15,-4 4 8-15,4-2 0 0,-1 3 9 0,8 5 1 16,-1 10-7-16,1-4-5 16,-5 4 7-16,9 1-3 0,-6 1-17 0,6-2 5 15,-6 0-8-15,9 1-2 0,-5-1-2 0,-10-5-6 16,5-9 1-16,2 0-10 0,-7 2-1 16,8-3-5-16,-4-6-4 0,-4-3 3 15,5 5-6-15,-1-12-3 0,-4 2 2 16,5 0-14-16,-5-4-17 0,4-5-24 0,4-3-69 15,-14-2-71-15,30-13-69 0,-4 1-76 16,-9-10-71-16,10-1-131 0,-4 4 20 0,3-17-270 16,1 5-253-16</inkml:trace>
  <inkml:trace contextRef="#ctx0" brushRef="#br0" timeOffset="27812.58">15219 8182 2208 0,'11'-14'-13'0,"-5"3"23"16,4 4 12-16,-10 7-4 0,7-7 3 0,-7 7 4 15,13-7 5-15,-13 7 5 0,0 0 8 16,0 0 0-16,30 15 7 0,-20-6 1 16,0 3 14-16,-7 1 1 0,8 2-1 15,-8 3-4-15,-3-1 1 0,0-1 0 0,0 8-13 16,-3-5 4-16,-4-1 6 0,0 5 12 16,0-7-2-16,1 1-12 0,-8-3 26 0,-2-3-10 15,2-3-4-15,4-2-12 0,-6-6 9 16,16 0-7-16,-30 0-13 0,13-6-9 0,1 2 8 15,-4-6-2-15,-1-2-13 0,8-1 0 16,7 1-8-16,3-6-14 0,-2 4-19 16,5-10-47-16,0 6-47 0,0-7-46 0,8 0-55 15,-2-4-54-15,1 0-61 16,2-3-95-16,-1 7-44 0,8 0-208 0,-2 0-162 16</inkml:trace>
  <inkml:trace contextRef="#ctx0" brushRef="#br0" timeOffset="28211.73">15556 7728 1932 0,'6'-9'-1'0,"-6"9"38"15,8-8 19-15,-8 8 8 0,3-4 3 0,-3 4 3 16,3-10-1-16,-3 10-7 0,0 0-5 16,0-11-1-16,0 11-4 0,4-6-6 0,-4 6-8 15,0 0-9-15,0 0-7 16,0 0 5-16,0 0-5 0,0 0-4 0,0 0 3 15,0 0-5-15,36 14-2 0,-23-1 1 16,1-2 6-16,2 3 4 0,1-2 2 16,0 5-2-16,6 7 17 0,-6-2 4 0,7 1 0 15,1 15 7-15,-4-12 5 0,-1-1-2 16,-7 3-2-16,4 1 2 0,-4 2 9 16,1-3 8-16,-4 5-10 0,-4-1-3 15,0-2-1-15,5 5 2 0,-8 0-1 0,1-3-6 16,-4 4 3-16,3-3 1 0,-3-2-8 15,-3-1-13-15,-1-2 8 0,1-3-7 16,3 0 6-16,-7-8-1 0,3 1-3 0,1-3 0 16,0-4-7-16,-3 0-4 0,-1-1-11 15,1 0-40-15,6-10-21 0,-11 11-50 0,5-7-31 16,-1 0-42-16,7-4-54 0,-11 6-52 16,11-6-87-16,0 0-137 0,0 0 32 0,0 0-239 15,5-25-196-15</inkml:trace>
  <inkml:trace contextRef="#ctx0" brushRef="#br0" timeOffset="28412.4">16310 8193 2152 0,'0'0'108'0,"3"-13"5"0,-3 13 1 0,7-12-10 0,-1 4-2 15,-6 8-13-15,10-16-9 0,4 8-15 16,2-3-8-16,-2 1-6 0,5-5 3 0,1 1 3 15,10 3-13-15,-3-4-15 0,0-1-30 16,-8 7-58-16,2 0-69 0,-1 1-79 0,-4-3-94 16,1 4-152-16,-4 7 40 0,-5 0-151 15,-8 0-65-15</inkml:trace>
  <inkml:trace contextRef="#ctx0" brushRef="#br0" timeOffset="28595.81">16449 8350 1663 0,'-6'10'41'15,"-1"-2"26"-15,4-1 14 0,3-7 12 0,0 5-6 16,0-5-5-16,0 0-8 0,0 0-1 16,30-20-11-16,-7 7-6 0,-3-2-11 15,-4 1-1-15,14-4-4 0,-3 0-8 0,17-7-7 16,-14 3-41-16,0 5-46 0,10-8-65 16,-17 4-65-16,4 6-113 0,-11 1-329 0,8-3-131 15</inkml:trace>
  <inkml:trace contextRef="#ctx0" brushRef="#br0" timeOffset="29844.77">18139 7394 1807 0,'0'0'-35'0,"7"-8"23"0,-7 8 29 0,0 0 8 0,0 0 15 0,0 0 3 0,-7-17 4 0,7 17-2 16,-20-8 3-16,4 8 1 0,16 0-5 15,-33-1-2-15,6 1 1 0,3 0-3 16,4 1-6-16,-3 3 1 0,3-2-6 16,-3 0 2-16,3 4-9 0,0-3 4 0,-1-2-6 15,5 5 1-15,-1-1 7 0,4-3-3 16,13-2 8-16,-23 8-2 0,10-8 0 15,13 0 0-15,-21 7 3 0,15-4 2 16,6-3-6-16,-20 9 4 0,13-3-11 0,7-6 1 16,-17 10-4-16,11-3-1 0,-1 1-1 15,4 2-2-15,0 2-2 0,3 1 5 0,0 2-1 16,3 0-5-16,0 2 1 0,-3 1-2 16,7-3 8-16,-1 2-10 0,8 1 4 15,-1 0-3-15,-7-4 1 0,11 4 1 16,-7-7-1-16,4 3-5 0,-1-3 7 0,1 0-8 15,-4-1 14-15,-1-6-13 0,5 4 1 16,-4-2 5-16,-10-6 3 0,30 3 3 16,-30-3 1-16,30-9-7 0,-13 0-2 0,-1-1 2 15,4-8 0-15,3 1-7 0,-6-4 1 16,0-4 2-16,-1 0 3 0,2 0 4 16,-9 6 10-16,1-3 12 0,-4 1 8 0,2 4 10 15,-2 2 2-15,-6 1-3 0,3 3 15 16,-3 1-5-16,0 10-6 0,7-15-17 0,-7 15-9 15,0-8 2-15,0 8-7 16,0 0-11-16,0 0 1 0,0 0 0 0,23 19 8 16,-16-5-14-16,-4-3 9 0,11 10 2 15,-4-3-5-15,4 1-5 0,2 2-31 16,1-4-45-16,-4 1-41 0,7-1-38 0,-4-2-52 16,1-7-70-16,0-4-79 0,-4 2-160 15,7-9 50-15,0-1-227 0,0-4-175 0</inkml:trace>
  <inkml:trace contextRef="#ctx0" brushRef="#br0" timeOffset="30162.28">18803 7086 2000 0,'-4'-11'26'0,"1"3"12"0,3 8 12 0,-10-14 2 0,7 11-4 0,3 3-5 0,-7-14 2 0,7 14-8 15,-10-4-2-15,10 4-6 0,-16-3-4 16,16 3 2-16,0 0-4 0,0 0-6 15,-37 11-1-15,30-1 0 0,0 0 0 0,-6 5 0 16,7 4 10-16,-5 4 4 0,8 2 6 16,0 0-3-16,3 2 8 0,0 1 8 0,0 3 12 15,3 1 7-15,0 2 6 0,1 1 6 16,-1 1 2-16,4-1 0 0,-4 0-4 16,10 12-6-16,-13-7-4 0,11-5-2 0,-5-2-4 15,-2 2-14-15,5-3 6 16,-2 1-4-16,0-8 1 0,3 0-12 0,-7-4-22 15,10 0-44-15,-6-9-53 0,3 1-62 16,0-10-77-16,-3-3-82 0,-7 0-133 0,29-10-47 16,-8-4 48-16,-1 3-149 0,7-7-81 15</inkml:trace>
  <inkml:trace contextRef="#ctx0" brushRef="#br0" timeOffset="30395.65">19259 7460 1732 0,'14'-10'49'0,"-4"0"14"16,-4 2 4-16,-6 8-8 0,11-4 0 15,-11 4 0-15,0 0-5 0,0 0-1 0,0 0 0 16,22 12 2-16,-17-2-2 0,-2 0-10 16,-3 2-3-16,0 1 1 0,0 2-4 15,-8-4-3-15,5 6-6 0,-7-3 3 16,1-2-1-16,-2 1-4 0,1-1-4 16,-2-1-3-16,-6-4 2 0,1-4 3 0,4 0-2 15,-3-2 3-15,16-1-5 0,-30-10 2 16,13 2-1-16,4-3-10 0,-4-4-6 0,4-3-12 15,3 1-43-15,6-1-56 0,1-3-66 16,0-4-61-16,9 4-137 0,4-2-290 16,7-4-156-16</inkml:trace>
  <inkml:trace contextRef="#ctx0" brushRef="#br0" timeOffset="30796.02">19603 6910 1867 0,'0'0'-63'16,"0"-10"-1"-16,0 10 20 0,0-14 21 15,0 14 18-15,7-17 13 0,-4 9 13 0,0 0 6 16,-3 8 9-16,7-17-3 0,-1 9 3 16,2-1 4-16,-2 1 6 15,4 0-5-15,-1-1-5 0,8 1-4 0,-4 4-2 16,1 0 9-16,2-2-1 0,5 6 7 15,-21 0 6-15,39 6 6 0,-18 1 12 0,2 11 6 16,7 1 9-16,-10 6 12 0,7 13 8 16,-4 2 8-16,1 4 10 0,-5 6-13 0,1 3 7 15,-7 0-10-15,1 0 1 0,-1-3-10 16,1-3-4-16,-4 0-13 0,-4-9-6 16,5-6-6-16,-5 1-7 0,-3-5-4 0,1-3-4 15,-1-3-4-15,-3-3-3 0,0 2 0 16,-3-4 1-16,-4-2-1 0,4-5-13 0,-3 5-26 15,-5-9-42-15,1-2-58 0,10-4-47 16,-17 3-53-16,17-3-54 0,-19-10-55 16,11 2-102-16,5-2-99 0,3 0 62 15,3-2-200-15,5-4-137 0</inkml:trace>
  <inkml:trace contextRef="#ctx0" brushRef="#br0" timeOffset="31045.97">20522 6904 1997 0,'0'0'147'0,"0"0"-5"0,-3-14-5 15,3 14-13-15,0 0-6 0,0 0-10 16,0 0-19-16,11-5 2 0,-11 5-19 16,0 0 3-16,33 12-4 0,-17-6-8 0,1 2-11 15,7 3 0-15,-1-1-10 0,-3 2-2 16,3 1 6-16,0 5-8 0,-3-7 3 15,7 7-14-15,0-5-25 0,-14-2-45 0,4-3-37 16,-1 0-41-16,1 1-65 0,-4-8-54 16,-2-2-56-16,-11 1-74 0,22-11-58 0,-11 1-188 15,-4-3-114-15</inkml:trace>
  <inkml:trace contextRef="#ctx0" brushRef="#br0" timeOffset="31311.58">20930 6792 1740 0,'-8'-17'-11'0,"8"3"51"0,-6 6 41 0,3-3 31 16,3 11 2-16,-7-13-3 0,7 13-12 15,-14-1-3-15,14 1-15 0,0 0-6 16,-25 19-11-16,11-6-5 0,4 5 0 16,-7 4-11-16,1 6 0 0,-5 11 1 0,4 1-10 15,-2 6-6-15,2-2 4 0,-3-1-4 16,10-8-11-16,0-6-6 0,4-4-13 0,2 0-20 16,1-7-10-16,-4-4-3 0,0 3 1 15,4-10-9-15,0-2-1 0,3-5 2 0,0 0 2 16,0 0 8-16,0 0 1 0,0 0 3 15,0 0-1-15,-7-29 8 0,7 21-3 16,0-3 4-16,0 11 3 0,7-17-1 16,-4 7 2-16,-3-1 0 0,3-1-32 15,7 2-35-15,-3-3-54 0,0 1-57 0,6-5-65 16,-3 5-394-16,3-6-143 0</inkml:trace>
  <inkml:trace contextRef="#ctx0" brushRef="#br0" timeOffset="31928.49">21826 6417 1887 0,'4'-14'7'16,"-1"5"28"-16,-3 9 17 0,-7-16 7 15,7 16 3-15,-7-13 0 0,7 13 0 16,-3-12-6-16,3 12-2 0,-10-9-5 0,10 9-6 15,0 0-5-15,-20-2-4 0,20 2-1 16,-20-2-3-16,20 2-3 0,0 0-6 0,-23 7-3 16,23-7-2-16,-21 6-1 0,21-6-2 15,-9 4 1-15,9-4-2 0,-13 3-2 16,13-3-2-16,-11 7 1 0,11-7-5 0,-9 5 4 16,9-5-6-16,-10 10 4 15,10-10-4-15,-8 10 1 0,2-2 4 0,6-8-8 0,-6 11 7 16,-1-3-1-16,1 1 0 15,-2-1 1-15,5 3-2 0,-4-4 5 16,-2 8 0-16,1-5-2 0,2 8 3 0,-1-4-1 16,1 4-3-16,3 0 4 0,-5 7-7 15,8-5 8-15,-3-1-3 0,6 2 0 0,-3 0 8 16,8-2-8-16,-5-1-3 0,3-1 14 16,4 1-8-16,1-7 3 0,-2 0 6 0,1-1 2 15,4-6-4-15,-1 2 1 0,-13-6 5 16,24-2 1-16,-24 2-4 0,26-11-5 15,-13 4 3-15,-2-4-12 0,2-6 4 0,-4 1 3 16,5-2-4-16,-7-6 1 0,-1 3 1 16,1-2 7-16,-3 3 3 0,-4 2 13 15,3 4 3-15,-3-4 9 0,3 6 13 16,-3 2-9-16,0 0 10 0,0 10-11 0,7-15-6 16,-7 15-17-16,0-14 8 0,0 14-13 15,0 0 7-15,0 0-13 0,0 0 0 16,0 0 2-16,0 0-6 0,16 39-8 0,-9-24 14 15,0-1 7-15,-1 7-6 0,8 1 3 16,-4-2 1-16,3-1-21 0,1 6-33 0,2-1-55 16,1-5-48-16,-4-1-51 15,1-8-79-15,-5 0-108 0,4-5-119 0,4-2 37 16,-4-6-190-16,5-2-141 0</inkml:trace>
  <inkml:trace contextRef="#ctx0" brushRef="#br0" timeOffset="32334.92">22359 6203 1881 0,'-3'-18'4'0,"3"0"21"0,-3 4 19 0,0 3-4 0,0 1 0 0,3 10 1 0,-11-15-4 0,4 8-6 16,-2 0-1-16,9 7-4 16,-21-9-4-16,15 7-2 0,-8 2-2 0,14 0-1 0,-23 0-3 15,23 0-2-15,0 0-1 0,-23 2-1 16,23-2-4-16,-17 9 2 15,10-5-4-15,1 4 1 0,-1 2 10 0,7-10 7 16,-6 19 8-16,6-6 4 0,0 2 11 16,0-1 7-16,3 4 5 0,0 7 0 0,4-1 16 15,-1-2-5-15,1 3 8 0,3 7-8 16,0-3 6-16,3 4 1 0,-6 13 7 16,13-4 0-16,-9-5-2 0,-2-3-5 0,4 10 3 15,-2-6-12-15,-5-4 8 0,-3 0-19 16,7-5 3-16,-2 0-10 0,-2-4-1 0,0-1-2 15,1-2 1-15,-1-4-3 0,2 1-1 16,1-6-15-16,-2-1-5 0,-1-2 2 16,5-4-26-16,-11-6-44 0,19 0-54 0,-19 0-41 15,30-10-38-15,-16-4-39 0,2 3-39 16,-2-7-67-16,2-3-101 0,-2 4-27 16,3-2-209-16,-7-2-156 0</inkml:trace>
  <inkml:trace contextRef="#ctx0" brushRef="#br0" timeOffset="32595.68">22766 6354 1989 0,'3'-7'90'16,"-3"7"38"-16,0 0 18 0,8-11 31 0,-8 11 3 15,0 0-7-15,0 0-7 0,0 0-15 16,0 0-20-16,0 0-21 0,0 0-1 15,0 0-12-15,0 33 0 0,0-16-2 0,0 7-12 16,0 6-2-16,6 5-11 0,-3 0-2 16,0-1-5-16,1 4 0 0,2-1-6 0,-3-2-4 15,8-3-18-15,-4 1-37 0,2-5-52 16,-1-6-44-16,-2-6-34 0,1-7-56 0,-1-3-80 16,-6-6-76-16,0 0-149 0,20-25 2 15,-16-3 46-15,2-8-200 0,-3-21-143 16</inkml:trace>
  <inkml:trace contextRef="#ctx0" brushRef="#br0" timeOffset="32912.94">22936 6054 1879 0,'-3'-12'5'15,"-4"-1"26"-15,0 4 12 0,4 0 13 0,-3 1 5 16,2-3 3-16,4 4-9 0,0 7-1 16,4-24-8-16,-4 16-4 0,6-3-6 15,4 1-1-15,0 0-9 0,0 3 1 0,4-1-3 16,-1 4 0-16,3-2-6 0,4 4-4 15,-3-1-3-15,3 6 2 0,0-3 2 0,1 8-3 16,1 0-1-16,5 9-2 0,0 2 0 16,6 13 11-16,-6 6 10 0,-4 6 12 15,-7 5 14-15,2 2 8 0,-6 5 9 16,6 2 5-16,-12 2-10 0,1-3-2 16,0 4-5-16,-4-7 1 0,4 0-13 0,2-4 3 15,-2-8-7-15,-4-10 1 0,4 0 1 16,0-7-8-16,-4-6-3 0,-3-1-28 0,0 0-13 15,-6 0-33-15,-5-1-25 0,-2-2-30 16,-7 5-38-16,-10-1-45 0,-16 5-67 16,3 1-99-16,-8-6-116 0,-2 2 49 15,-4-2-137-15,7-2-48 0</inkml:trace>
  <inkml:trace contextRef="#ctx0" brushRef="#br0" timeOffset="33495.97">17926 9475 1737 0,'-27'0'177'0,"8"-3"32"0,19 3-3 0,-27-3-2 0,27 3 4 0,-20 0-18 0,20 0-6 16,0 0-11-16,-21-1-13 0,21 1-16 0,0-11-12 15,0 11-17-15,24-27-10 0,-4 7-13 16,23-8-8-16,21-11-8 0,-1 1-16 0,-10 8-30 16,4-1-72-16,7-3-85 15,-11 9-90-15,-13 0-103 0,-4 8-147 0,-12 4-44 16,-8 5 54-16,-2 4-273 0,-1-2-221 15</inkml:trace>
  <inkml:trace contextRef="#ctx0" brushRef="#br0" timeOffset="33628.98">18253 9443 2113 0,'-11'19'-2'0,"5"-6"13"0,0-6 17 0,2 1 8 16,4-8 7-16,0 0-3 0,0 0-5 15,0 0 1-15,0 0-6 0,57-30-1 16,-27 13-5-16,10-7-33 0,-10-1-67 0,6 0-62 15,1-1-89-15,-4 2-444 0,-13 5-167 16</inkml:trace>
  <inkml:trace contextRef="#ctx0" brushRef="#br0" timeOffset="34513.92">20043 8718 1981 0,'0'0'30'0,"3"-8"18"0,-3 8 5 0,0 0 3 0,0 0-7 0,3-10-7 16,-3 10-3-16,0 0 0 0,0 0-8 16,0 0-3-16,0 0-4 0,7-13-4 0,-7 13-1 15,0 0-5-15,0 0 4 0,0 0-3 16,0 0-5-16,0 0-1 0,0 0 1 0,-40 28 5 16,26-18-8-16,-5 0 1 0,-1 5-1 15,0-3 0-15,0 1 4 0,-4-1-7 0,4 1-1 16,1-3 0-16,-2 2-1 0,5 1 1 15,2-4-2-15,-2 4 1 0,2-2 1 16,-2 3-6-16,2-3 3 0,5 3 2 16,-1-2-4-16,2 1-1 0,5-1 8 15,0 4 2-15,3-4 5 0,0 3 6 0,3-2-1 16,0-1 4-16,2 1 7 0,4-1 8 16,-2 1 5-16,7-6 4 0,2 1 8 0,4-4-4 15,-1 2 5-15,8-6-8 0,0 0-1 16,0 0-8-16,-4 1 3 0,4-1-10 15,3 0-1-15,-4 0-1 0,7 6 2 0,-3-1-5 16,0 1 5-16,8 2-16 0,-12 3 10 16,0 3-10-16,-2 0 9 0,-4-3-8 0,0 13 8 15,-10-6-2-15,-3-1 6 0,-4-1-6 16,-3 2 0-16,-10 6 8 0,-3-7-13 16,-7 8 9-16,-7-9-8 0,1 5 4 15,-14 1 0-15,-1-4-15 0,5-5-34 16,9-3-23-16,-6-8-24 0,3 4-25 0,6-6-42 15,-2-3-60-15,6-2-70 0,3-5-152 16,4 0-21-16,6-5-212 0,4-3-152 0</inkml:trace>
  <inkml:trace contextRef="#ctx0" brushRef="#br0" timeOffset="34829.33">20810 8690 2008 0,'0'0'102'0,"0"0"31"0,-8-15 12 0,8 15 15 0,0 0-19 0,-3-7-10 16,3 7-9-16,0 0-26 0,0 0 0 0,0 0-18 15,0 0 1-15,0 0-7 0,0 0-11 16,33 32-7-16,-12-14 2 0,15 7 11 0,-3 1-19 15,11 5 0-15,-7 1 4 0,-1-2-10 16,4 5 5-16,1-6-8 0,-5 5-2 16,-3-1-3-16,1-7-30 0,-7-2-43 0,-7-7-62 15,-4-2-51-15,-2-8-49 16,-1-2-86-16,-7-5-113 0,-6 0-76 0,14-7 42 16,-11-5-200-16,4-5-130 0</inkml:trace>
  <inkml:trace contextRef="#ctx0" brushRef="#br0" timeOffset="35062.8">21250 8647 1933 0,'-18'-15'107'0,"12"5"42"0,-1 0 0 16,4 5-3-16,3 5-8 0,0 0-13 15,0 0-18-15,0 0-16 0,-39 28 6 0,25-1-9 16,-6 11-13-16,3 5 5 16,-10 7-7-16,14-3 6 0,-4 0-15 0,4 3-7 15,3-11-2-15,3-3-9 0,1-4 9 16,-1 0-4-16,4-7 1 0,0 0-8 15,3-4-9-15,-4-6 2 0,4-1-19 0,4 3-9 16,-4-10-15-16,0-7-31 0,3 12-60 16,-3-12-53-16,0 0-63 0,0 0-79 0,0 0-101 15,23-30-93-15,-13 16 56 0,0-7-202 16,0-1-128-16</inkml:trace>
  <inkml:trace contextRef="#ctx0" brushRef="#br0" timeOffset="35629.03">22510 8510 1876 0,'0'0'43'0,"0"0"20"0,0 0 20 15,0 0 10-15,20 2-2 0,-20-2-4 0,0 0 1 16,0 0-4-16,0 0-7 0,0 0-10 16,-8 14-6-16,8-14-9 0,-22 18 5 15,8-5-10-15,-10-1-11 0,8 6 4 16,-10 2-5-16,2-1-6 0,-3 5-2 16,-13 2-4-16,7 5 2 0,-7-3 5 0,10-3-6 15,4-5-10-15,-1 0 1 0,3-2-5 16,-6-1 13-16,7-1-7 0,3 1 9 0,0-9-1 15,7 3 8-15,-1 2 21 0,1-8 9 16,-1 0 13-16,14-5 6 0,-13 0-8 16,13 0-6-16,0 0-5 0,-17-23-4 0,14 5-9 15,3-1-15-15,0-6 0 16,0-6-6-16,3-3 2 0,-3-25-4 0,8 8-4 0,-5 1-3 16,3 7 7-16,-2-9 6 0,2 15 5 15,-3 12 11-15,-3 1-4 0,0 10-3 16,0 2-6-16,0 1-9 0,0 11 1 15,8-7-10-15,-8 7 2 0,0 0-2 0,16 26 6 16,-10-2-7-16,5 1 5 0,2 7-6 16,4 12 4-16,-1 5-4 0,1 1 2 15,7-6-3-15,-5 5 1 0,2-7-1 0,-5-1-1 16,7 1 1-16,-9-10 4 0,2-7 0 16,1 0-17-16,3-3-38 0,-3-1-46 0,-1-4-49 15,-2-8-60-15,2 7-64 0,-2-11-89 16,-1-1-175-16,1-4 7 0,-5 0 55 15,-9 0-269-15,24-9-218 0</inkml:trace>
  <inkml:trace contextRef="#ctx0" brushRef="#br0" timeOffset="35861.5">22889 8400 2193 0,'0'0'72'0,"0"0"20"0,0 0 10 0,0 0 17 0,0 0-1 0,0 0-12 0,0 0-5 0,0 0-5 16,0 0-4-16,0 0-5 0,7-10-20 15,13 2-8-15,0-5 0 0,4 1-12 16,2-1 7-16,1 1-16 0,3-2 1 16,-4-3-17-16,-2 9-24 0,0-3-47 0,-2-2-51 15,-8 6-71-15,-4 2-93 0,-1-2-61 16,2 1-113-16,-11 6 9 0,10 0-178 15,-10 0-107-15</inkml:trace>
  <inkml:trace contextRef="#ctx0" brushRef="#br0" timeOffset="36028.49">22983 8569 1757 0,'-17'16'4'0,"11"-1"21"16,-1-8 30-16,0 4 21 0,7-11 21 16,-10 7 10-16,10-7-4 0,0 0-12 15,0 0-5-15,0 0-4 0,0 0-21 16,0 0 5-16,0 0-10 0,43-15-1 0,-19 6-12 15,3 1-8-15,6-10-15 0,0 3-42 16,-3-1-59-16,13-6-64 0,-2-3-50 0,-1-3-63 16,-1 3-110-16,-12 0-227 0,0 7-96 15</inkml:trace>
  <inkml:trace contextRef="#ctx0" brushRef="#br0" timeOffset="36362.66">23607 8000 1704 0,'3'-15'-26'0,"3"5"30"15,1-4 7-15,2 5 20 0,2 0 8 0,-1-2 8 16,-1 4 1-16,5-3-7 0,2 2 1 16,-2 1-5-16,6 4 2 0,-3 0 0 15,6 6 5-15,-3 0-2 0,0 4-4 0,1 4 1 16,-2 3-4-16,-2 6 4 0,-1 3-1 16,-5-4 1-16,2 6 0 0,-7 0-2 0,2 3 3 15,-8-7 13-15,3 8-1 0,-3 0 2 16,0 5 2-16,-3-4 3 0,-2-2 8 15,2 4-14-15,0-6 9 0,0-1-3 0,-1 0-11 16,1-7-2-16,0-2-3 0,0-1 5 16,3-3-5-16,-3 1 0 0,3-3-1 0,0-10 10 15,3 12-10-15,-3-12-4 16,13 4 2-16,-13-4-19 0,26-1 6 0,-26 1-8 16,34-7-34-16,-14 1-40 0,7-1-42 15,-1-4-46-15,0 2-53 0,8-7-61 16,-4 2-105-16,0-6-72 0,7-8-244 0,0-4-174 15</inkml:trace>
  <inkml:trace contextRef="#ctx0" brushRef="#br0" timeOffset="36678.94">24687 7750 1989 0,'9'-15'25'16,"-2"8"22"-16,-1-2 18 15,-6 9 11-15,0-9-2 0,0 9 3 0,8-7-4 16,-8 7 0-16,0 0-1 0,22-3-3 15,-22 3-3-15,0 0-1 0,30 15-1 0,-16 0-16 16,-1 2 2-16,1 11-3 0,-4-10-4 16,-1 14-4-16,-6-7-5 0,-3 5-1 15,-3 5-4-15,0 0 2 0,-7-3 2 0,-4 1-4 16,-2-5-5-16,-14 4-6 0,4-7 1 16,-5-14 2-16,5 3 3 0,-4-13 0 0,3-1 0 15,-10-4-3-15,1-7-1 16,-4 0-14-16,-7-13 1 0,4-2 5 0,7-5-15 15,9 6-7-15,6 3 6 0,9 2-17 16,-2-4-5-16,7 3-21 0,1 7-33 0,3-1-34 16,3 2-39-16,6 1-41 0,0 2-55 15,7-1-134-15,8-2-44 0,6 5-172 16,-1 0-98-16</inkml:trace>
  <inkml:trace contextRef="#ctx0" brushRef="#br0" timeOffset="41563.85">1290 13350 1705 0,'0'0'-23'16,"6"9"3"-16,-6-9 28 0,7 16 15 0,-4-7 18 0,4 2 0 0,3-1 6 0,-4 0-6 0,1 0 5 15,3-2-4-15,3-4 7 0,-3 0 3 16,10-4 14-16,4-7-1 0,22-18 2 0,14-18 0 16,8-11-6-16,1-6-8 15,1-9-2-15,0-2-4 0,17-19 1 0,-27 27-17 16,-3 9 4-16,-7 1-1 0,-14 16-8 15,-13 12-5-15,-3 1 13 0,-10 10-16 16,1 3 6-16,2 3-10 0,-3 5-6 0,-10 3-2 16,0 0-23-16,0 0-29 0,30 20-31 15,-23-4-33-15,-1 1-71 0,1 5-77 16,-4 6-179-16,8 4-142 0,-5 3-80 0</inkml:trace>
  <inkml:trace contextRef="#ctx0" brushRef="#br0" timeOffset="42097.04">1750 16499 1689 0,'-7'-9'11'0,"3"0"29"0,4 9 6 0,-13-8 5 0,13 8 2 0,-10-8-2 0,10 8-6 0,0 0-11 16,0 0 1-16,0 0-1 0,0 0 5 0,0 0 9 16,17 47 6-16,-4-28-5 15,7 6-4-15,7 9-3 0,6 0 3 0,-6-10-7 16,-1-7 1-16,8-5 4 0,-4-8-3 15,14-11-1-15,11-12 5 0,16-24-10 16,-1-17 3-16,-7-12-9 0,13-31-1 16,-19 24 1-16,14-21-6 0,-22 25 2 0,-5 7 0 15,2 0 8-15,-16 18-14 0,7 8 7 16,-10 2-11-16,3 5-13 0,-13 13-37 0,-1 4-33 16,-2 4-32-16,-1 8-44 0,-4 1-55 15,-9 5-93-15,0 0-150 16,30 11-129-16,-22-3-73 0</inkml:trace>
  <inkml:trace contextRef="#ctx0" brushRef="#br0" timeOffset="45512.31">15526 11816 1649 0,'-24'-8'-8'0,"8"-3"34"0,-1 1 18 0,4 3 27 0,-1 2 6 0,-2-3 14 0,-1 0-1 15,1 4-2-15,2 0 3 0,-2 0-5 0,16 4-11 16,-30 3-8-16,13 5-8 0,1 1-2 15,-5 7 1-15,5 6-10 0,-14 14-1 0,10 3-11 16,-1 6 7-16,9 0-7 0,5-6-1 16,4-1-3-16,3-1 0 0,0 1-9 0,6-1 4 15,4-5-9-15,4 2 5 16,-1-4-3-16,4-2-1 0,-1-6 6 0,1-7-7 16,3-5 8-16,3-7-4 0,4-6-6 15,3-12 10-15,13-10-4 0,-7-7-8 16,2-6 2-16,-5-2 2 0,-6-6-1 0,-8-1 15 15,2 0 11-15,-12-3 2 0,2 11 0 16,-8 4 17-16,0 3 17 0,-3 7 1 0,7 6 0 16,-4 1-14-16,-3 4-1 0,3 1-18 15,1 8-9-15,-4 5-3 0,0 0 2 16,0 0-14-16,23 30 4 0,-13-9 3 0,-3 8-4 16,19 13 2-16,-2 1 0 15,-1 2-4-15,10-5-36 0,-3 0-36 0,0-4-50 16,4 0-26-16,-11-11-36 0,1-5-60 15,-5-5-44-15,5-5-72 0,-7-7-162 0,9-3 53 16,-6-3-241-16,7-7-179 0</inkml:trace>
  <inkml:trace contextRef="#ctx0" brushRef="#br0" timeOffset="45898.91">16383 11608 1981 0,'-7'-21'8'0,"4"4"14"0,0-2 15 16,-8 11 15-16,8-5 3 0,-3 3 1 0,-1-1 6 15,4 3-5-15,-8 0-3 0,5-1-1 16,-7 5-9-16,-1-1-2 0,14 5-6 0,-27-3-1 16,11 3-8-16,16 0 0 0,-30 3-3 15,13-2 5-15,17-1-11 0,-27 7-4 16,17-6 2-16,10-1-4 0,-20 3 4 0,20-3 1 16,-16 8 2-16,6-3 9 0,10-5 7 15,-14 15-1-15,8-5 11 0,0 2 5 0,-2 2-3 16,5 5 8-16,3 1-3 0,-3-1 7 15,6 9 4-15,0 0 0 0,5 7 9 16,-2 12 2-16,7 1-5 0,-2 2-4 0,1-4 5 16,1 8-6-16,4-9-4 0,4-1 4 15,-5-1-5-15,-2 2-13 0,-1-12 12 16,-4-5-4-16,9-2-6 0,-6-1 2 16,-1-4-8-16,2-4 0 0,1 2-6 0,-1-2-4 15,-4-5-25-15,5-2-26 0,-1 0-32 16,1-9-48-16,-1 3-72 0,4-8-46 0,-1-3-53 15,5-5-58-15,-2-2-90 0,5-7-81 16,-1 4 51-16,4-6-177 0,-3 3-122 16</inkml:trace>
  <inkml:trace contextRef="#ctx0" brushRef="#br0" timeOffset="46095.95">16726 11845 1808 0,'0'-29'5'0,"0"10"37"0,0-2 33 0,0 4 24 15,0 3 6-15,0 3 15 0,0 2 1 16,0 9-2-16,-3-16-21 0,3 16-5 15,0 0-11-15,0 0-6 0,0 0 2 16,0 0-1-16,0 0-10 0,13 42 4 0,-9-21 2 16,2 2-17-16,1 4 1 0,-1 2 5 15,1 3-17-15,-3 0-1 0,2-2 6 0,4 0-5 16,-3-5-33-16,-1 0-43 0,1-3-54 16,0-7-53-16,-4 0-57 0,0-8-76 0,7-1-143 15,-6-5-45-15,-4-1-217 16,23-11-171-16</inkml:trace>
  <inkml:trace contextRef="#ctx0" brushRef="#br0" timeOffset="46429.33">17066 11472 1981 0,'-13'-14'24'0,"10"1"22"0,-5 1-6 16,5-2 0-16,0 4-3 0,0 1 5 15,0-4-1-15,6 2-8 0,0 0-4 16,0-3-1-16,8 6-4 0,-5-9-1 0,7 10-4 15,1 0-3-15,-1 2 0 0,1-1-6 16,2 6 2-16,-16 0 3 0,44 8 0 0,-18 1-3 16,1 5 10-16,-1 4 10 0,4 1 8 15,7 13 21-15,-4 10 4 0,-3-1 16 16,-3 8 10-16,0-2 4 0,-4 3 9 16,-7 0 0-16,2 3 0 0,-6-2-13 0,-1-2 5 15,2-2-14-15,-10-7 6 0,4-5-13 16,-3 0-2-16,-1-9-6 0,0-1-8 15,-3 0-11-15,0-1 3 0,7-6-16 0,-7-4-12 16,0-2-45-16,0 1-44 0,0-13-40 16,0 11-39-16,0-11-61 0,0 0-41 0,0 0-50 15,0 0-86-15,0 0-91 0,0 0 56 16,-7-28-169-16,17 13-88 0</inkml:trace>
  <inkml:trace contextRef="#ctx0" brushRef="#br0" timeOffset="46580.91">17860 11900 1720 0,'16'-10'36'0,"1"-4"31"0,0 4 17 16,-1-1 9-16,1-3 1 0,-1-1-14 0,8-3-3 16,-1-3-9-16,14-7-5 0,-1 2-9 15,1 1 0-15,-1-7-14 0,-9 15-21 0,-3 1-71 16,-4 3-76-16,-10 5-73 0,-1 1-101 16,2 4-333-16,-11 3-132 0</inkml:trace>
  <inkml:trace contextRef="#ctx0" brushRef="#br0" timeOffset="46697.91">18130 11958 1737 0,'0'8'-105'16,"0"-2"36"-16,0-6-4 0,0 0 9 0,36-13 16 15,-12 4-6-15,-2-8 5 0,8-1 8 16,11-10 7-16,-11 6 13 0,3-6-8 16,7 0-42-16,-10 3-296 0,-6 8 119 0</inkml:trace>
  <inkml:trace contextRef="#ctx0" brushRef="#br0" timeOffset="47414.24">20470 11176 1146 0,'-21'-17'88'0,"-2"1"13"0,-4-2 12 0,-3 0 6 15,-3 4 6-15,-17-10-5 0,10 12 6 16,3-1 4-16,1 6 0 0,6 4-15 0,0 3-16 16,-4 6-3-16,1 11-16 0,-11 10 3 15,11 7-8-15,3 5-14 0,4 4 4 0,12 4-5 16,1 6-18-16,10-2-4 0,6 6 2 16,10-6-5-16,1-1-3 0,-1-1-1 0,7-12 5 15,0-6-7-15,0-7 8 0,-4-6-10 16,5-10 16-16,2-8-7 0,4-4-2 15,6-10-7-15,10-18 8 0,1-7-6 0,2-11 7 16,-2-4-6-16,-11 8 0 0,-6-4 10 16,-4 0 6-16,-3 3-3 0,-7 1 13 0,-2 17 3 15,-5 4 8-15,-3 4 0 16,1 3-11-16,-1 7-7 0,0 1-9 0,-3 10-5 16,0 0-7-16,0 0 1 0,0 0-6 15,0 0-7-15,17 45 18 0,-14-19-12 0,7 5-24 16,7 12-33-16,-4-9-53 0,11 7-41 15,-1-4-45-15,1-9-56 0,-5-9-61 0,-2-3-70 16,3-7-139-16,3 2 37 0,1-9-223 16,-1-4-180-16</inkml:trace>
  <inkml:trace contextRef="#ctx0" brushRef="#br0" timeOffset="47663.73">21129 10944 2116 0,'-3'-10'132'0,"3"2"21"0,0 8 11 0,-3-8-14 15,3 8-3-15,0 0-19 0,0 0-18 16,0 0 2-16,0 0-5 0,0 0-5 16,0 0 2-16,-10 39 3 0,10-12-2 0,3 7-6 15,4 17 3-15,-1-1-8 0,1 7-3 16,4 1-8-16,1 1-7 0,1-5-6 0,1 0-7 16,-4 0 0-16,4-8-8 15,-5 0-7-15,-2-10 0 0,7-7-6 0,-8-8-5 0,1-7-13 16,2-2-16-16,2-3-26 15,-1-9-59-15,-10 0-71 0,17-13-89 0,-7-2-90 16,-1-7-59-16,2-3-173 0,2-6 39 0,7-9 59 16,-4 8-222-16,8-7-177 0</inkml:trace>
  <inkml:trace contextRef="#ctx0" brushRef="#br0" timeOffset="48046.67">21890 10818 1914 0,'-4'-9'-83'0,"4"9"29"16,-3-9-5-16,-1 3 10 0,4 6 39 15,-6-12 3-15,2 6 25 0,4 6 9 16,-6-8 10-16,6 8 4 0,-10-9 3 0,0 9 8 16,10 0 3-16,-20 3-3 0,20-3 6 15,-20 3 4-15,20-3-2 0,-20 4 1 0,20-4-14 16,-17 6 5-16,17-6-4 0,-14 5-2 15,14-5-1-15,-9 13-4 0,9-13 7 16,-7 14 21-16,7-3-1 0,0 5-3 0,0 1 16 16,0 7-4-16,7 1 30 0,-4 1-8 15,0 7 10-15,4-2-18 0,0 1 7 0,-4 1-6 16,10 2-4-16,-6-6-14 16,3 3 0-16,0 4-5 0,0-5-12 0,0-5 1 0,0 6-2 15,0-3-10-15,0-8 1 16,3 0-7-16,-6-6-1 0,3-1 2 0,0 3-9 15,-7-9-12-15,7 0-25 0,1-5-58 16,-11-3-85-16,19-11-76 0,-11-3-99 16,4-4-177-16,1-8-7 0,8-17 49 0,-1-6-228 15,10-18-179-15</inkml:trace>
  <inkml:trace contextRef="#ctx0" brushRef="#br0" timeOffset="48380.19">22312 10618 2032 0,'-6'-11'24'0,"-1"5"16"16,7 6 9-16,-3-8-1 0,0-1-5 16,3 9-4-16,0-12-1 0,0 12-7 15,6-13-3-15,1 4 1 0,4 2-10 0,-2-4-1 16,1 1 1-16,4 0 0 0,-5-1-5 16,4 4-4-16,4 3 2 0,-4-2-5 0,5 4 0 15,-6 2 3-15,-12 0 11 0,38 8 11 16,-19 3 15-16,2 6 3 0,-1-1 12 15,3 9 3-15,-6 0 13 0,6 21-8 0,3-4 4 16,-2 1 17-16,-1 1-7 16,-2 4-1-16,-2-4 5 0,4 5-5 0,-5-5-18 15,1 2 1-15,-2-6 2 0,-4-5-12 0,-7-6-1 16,2-4-7-16,-2 0 7 0,-2 0-18 16,-4-1 7-16,3-5-1 0,-3 1 0 15,-7-1-17-15,4 2-12 0,-8-3-35 0,2-7-37 16,-1 3-57-16,4-10-67 0,-2-1-88 15,8-3-106-15,0 0-140 0,-30-13 38 16,20 4-226-16,10-1-196 0</inkml:trace>
  <inkml:trace contextRef="#ctx0" brushRef="#br0" timeOffset="48796.38">23556 10726 2037 0,'0'0'-17'0,"0"0"23"0,0 0 14 0,0 0 10 0,0 0 11 0,0 0 8 16,0 0 7-16,0 0 6 0,0 0 4 0,0 0 3 16,0 0 0-16,0 0 5 15,0 0 12-15,0 0-13 0,0 0 1 0,0 0-11 16,0 0 15-16,0 0-7 0,0 0-5 15,0 0 1-15,0 0-5 0,0 0-6 16,0 0 4-16,0 0-10 0,0 0-3 0,16-7 6 16,-5 0-4-16,5 2-12 0,1-8 13 15,7 3-22-15,-2 2 6 0,8-3-5 0,1-4 4 16,-1-1-13-16,-4 4 4 0,4-1 2 16,4-2-6-16,-4 3-7 0,-7-1-5 0,1 3 7 15,-2-2 4-15,-1 5-5 0,-4-3 1 16,-1 2-11-16,-2 1-13 0,-1 1-26 15,-4-2-26-15,2 7-36 0,-8-5-33 16,-3 6-26-16,10-1-39 0,-10 1-52 16,0 0-59-16,0 0-115 0,0 0-9 0,0 0-189 0,0 0-117 15</inkml:trace>
  <inkml:trace contextRef="#ctx0" brushRef="#br0" timeOffset="49412.64">23379 10482 1864 0,'0'0'56'0,"-13"-6"10"0,13 6-4 0,0 0 11 0,0 0 9 0,0 0 12 16,0 0 4-16,0 0 1 0,70 25-10 0,-37-11 4 16,18 5-5-16,6 4-14 0,-5 4-2 15,5-2-6-15,0 6-3 0,6 4-3 0,-12-3-8 16,-5-5 1-16,1 4-4 0,-7-6-33 15,-4-6-40-15,-6-2-52 0,-3-9-59 0,-4 2-63 16,-10-4-78-16,1-9-121 0,-1-1-34 16,0-5-158-16,1-6-90 0</inkml:trace>
  <inkml:trace contextRef="#ctx0" brushRef="#br0" timeOffset="49613.63">24083 10394 1728 0,'-13'-25'40'0,"2"3"41"0,-2 5 29 15,3 5 22-15,3 1 1 16,-2 4-17-16,2 1-1 0,7 6-20 0,0 0-9 15,-36 31-7-15,22-12 4 0,-13 21-12 16,3 8-7-16,5 4 0 0,-1 1-11 16,0 17 0-16,0-1-3 0,6-11-9 0,1 1 13 15,3-8-9-15,0 2 6 0,7-10-12 16,-1-11-6-16,1-4-22 0,3-9-30 0,0 2-26 16,3-10-12-16,-3 0-55 0,4-5-64 15,-4-6-39-15,0 0-108 0,0 0-144 16,3-42 47-16,0 16-122 0,1-9-45 15</inkml:trace>
  <inkml:trace contextRef="#ctx0" brushRef="#br0" timeOffset="50112.74">25306 9909 1606 0,'-7'-16'18'0,"7"16"9"0,-13-11 3 16,7 5 9-16,-4-1-3 0,10 7-9 0,-24-7 2 15,7 4-6-15,1 3 1 0,-4 0 4 16,20 0 4-16,-40 3 2 0,13 3 1 0,4 1 6 15,-1 0 9-15,-6 4-1 0,8-3 3 16,-5 6 1-16,6-4-2 0,1 5-6 16,1 0-2-16,2-1-3 0,4 1 6 0,2 2-2 15,1 0 5-15,1 2 6 0,2 1 3 16,0-1 6-16,4 6 3 0,6 0-3 16,-3 4 19-16,7 6-5 0,0 0 2 15,2 15-2-15,8-6-3 0,0 6 18 0,-4-1 9 16,7-2-10-16,0-3-5 0,-7 2 1 15,1-8-6-15,2-12-8 0,-5 2-3 0,-2-6-7 16,9 3-3-16,-12-4 0 0,4-4-15 16,-1-2 0-16,2 0-9 0,2-2 12 15,-2-4-12-15,-2 1 0 0,1 3-2 0,1-11-14 16,-2 8-15-16,4-3-42 0,-2-3-37 16,2-2-58-16,-4-2-65 0,-9 0-70 0,27-10-72 15,-10 3-120-15,3-7-43 16,0 6 40-16,7-10-213 0,-4 0-170 0</inkml:trace>
  <inkml:trace contextRef="#ctx0" brushRef="#br0" timeOffset="50895.87">24810 10476 1902 0,'-20'6'-37'0,"2"-6"32"0,2 2 30 0,16-2 15 0,-20 6 3 15,20-6 6-15,-24 3-1 16,15-2-3-16,-4 6 2 0,2 1-3 0,-2 8 1 15,-4-1 3-15,4 2 2 0,0 2-1 16,-1 6 8-16,2 6-2 0,-2-4-5 0,7-2-2 16,-3 6-6-16,7-3-7 0,-4-3 0 15,4 0-3-15,3-9-1 0,3 1 2 16,0 1-2-16,1-3-2 0,3 1-1 0,-1-9-8 16,1-2 3-16,-7-5-2 0,20 3 3 15,-20-3-6-15,27-15-5 0,-8-1 8 0,-2 1-11 16,4-10 7-16,-5 3-1 0,1 0-6 15,-4-3-3-15,-4 1 5 0,2 7-5 16,-1 1-1-16,-4-1 5 0,2 6 10 0,-5-3-2 16,0 7-1-16,-3 7 6 15,7-12-12-15,-7 12 4 0,0 0 1 0,0 0 0 0,0 0-5 16,0 0-2 0,23 27 1-16,-20-11 2 0,7-4 3 0,0 2 0 0,0 4 1 15,7-3 0-15,-4 6 16 0,7-7-16 16,3 1-20-16,1-5-48 0,-4-3-67 0,3 1-72 15,0-8-91-15,1 0-184 0,3-8 6 16,3 1-179-16,3-11-134 0</inkml:trace>
  <inkml:trace contextRef="#ctx0" brushRef="#br0" timeOffset="51164.53">25370 10226 1874 0,'6'-11'3'0,"1"-4"5"16,-1 2 1-16,5 2 2 0,-2 3-2 15,4 5-1-15,-2-3 5 0,-11 6 1 16,27 0 4-16,-27 0 5 0,30 10 11 0,-17 3 4 16,1 5 10-16,-5 0 10 0,1 7 6 15,-4 0 9-15,5 4 2 0,-8-1 8 0,4-2-10 16,-7-1-1-16,3 0-4 0,0 0-4 16,-3-4-4-16,3 0-11 0,1-7 1 15,3-2-4-15,-4 1-8 0,4-5 9 16,-1-4-12-16,8 2 3 0,-14-6 1 15,23 0-6-15,-23 0-11 0,37-13-33 0,-14 2-51 0,4-6-55 16,-4-5-80-16,7-10-81 16,-6-5-177-16,6-6 30 0,0-2-137 0,-8-3-64 15</inkml:trace>
  <inkml:trace contextRef="#ctx0" brushRef="#br0" timeOffset="51447.67">25972 9801 1609 0,'-3'-8'-36'0,"-3"0"24"15,3-2 9-15,3-5-5 0,-4-1-5 16,4 2 7-16,4-1 3 0,-1-6 26 16,0 7 9-16,0 2 1 0,0-5-1 0,1 9 12 15,6 0 14-15,-10 8 7 16,16-3 17-16,-16 3 7 0,27 11 8 0,-10 6 9 16,-4 8-7-16,11 12 14 0,-4 9 3 15,3 4-12-15,0 4-5 0,4 14 1 0,-3 1-13 16,-2 2-7-16,-1-1-13 0,2-2 13 15,-7-14-12-15,5 0-4 0,-7-4-5 16,-1 0-10-16,-7-7 0 0,-3-7-2 0,-3-7-16 16,-3 5 4-16,-3-8-24 0,-7-1-40 15,-8-1-52-15,-18 1-50 0,1-9-64 0,-18 0-89 16,-4 2-152-16,-3-4-15 0,-5 1-209 16,-1 6-156-16</inkml:trace>
  <inkml:trace contextRef="#ctx0" brushRef="#br0" timeOffset="51962.45">19379 13322 2059 0,'-19'3'153'0,"5"2"21"0,4-2 4 0,10-3 11 0,0 0-4 0,-17 1-22 0,17-1-11 15,0 0-15-15,0 0-8 0,0 0-12 0,44-39-20 16,2 6-6-16,28-9-6 0,12-1-8 16,1-4-12-16,0 0-10 0,0-6-27 0,-4 7-52 15,-7 7-67-15,-6 2-75 0,-23 9-70 16,-10 7-69-16,-14 9-73 0,1 5-128 0,-8 4 40 16,-2 6-202-16,-8 2-162 0</inkml:trace>
  <inkml:trace contextRef="#ctx0" brushRef="#br0" timeOffset="52113.3">19977 13397 1914 0,'-11'19'-22'16,"4"-2"25"-16,1-10 30 15,6-7 1-15,0 0-6 0,0 0 0 0,43-31-3 0,-10 2-1 16,8-4 5-16,2-2-7 0,-4 0-6 16,2 3 0-16,-1 2 2 0,-10 5-29 15,-7 5-38-15,4 0-53 0,-11 4-65 16,5 2-459-16,-2 3-123 0</inkml:trace>
  <inkml:trace contextRef="#ctx0" brushRef="#br0" timeOffset="54247.99">22372 13080 1873 0,'0'0'69'0,"11"-14"24"0,-11 14 11 0,0 0 11 0,0 0-2 0,0 0-6 16,0 0 0-16,0 0-21 0,0 0 6 16,0 0-18-16,-54 11-5 0,42-4-13 15,-12 6 1-15,0-1-17 0,-2 6 13 0,-1 2-22 16,-10 10 5-16,4-2-7 0,3 4 0 15,3-7-1-15,0-3-3 0,8-1 0 16,-4 1-4-16,5-4-3 0,5-5 12 0,-4 1 21 16,4-3 4-16,7-4 20 0,-5 3 13 15,5-5 10-15,6-5-10 0,-16 3-5 0,16-3-4 16,-21-18-9-16,12 3-9 0,2-8-10 16,0-9-10-16,10-5 5 0,-6-5-12 0,10-12 8 15,-4 0-15-15,7-2 15 0,3 9-5 16,-5 8-6-16,-5 10-1 0,3 4 11 15,-6 4-7-15,3 5-3 0,-3 3-22 16,7 1 8-16,-7 3-1 0,0 9 8 16,17-1-7-16,-17 1 1 0,19 12-3 0,-2 6 1 15,4 3 0-15,1 18-3 0,8 3 7 16,-3 6-2-16,6 9 1 0,-2-7-3 0,-5 0-3 16,4-5-7-16,0-1-24 0,0-1-31 15,0-5-51-15,0-2-59 0,-3-11-54 0,-3-8-63 16,-8-8-76-16,4-2-125 0,-4-3-45 15,5-4 35-15,2-5-267 0,1-5-243 16</inkml:trace>
  <inkml:trace contextRef="#ctx0" brushRef="#br0" timeOffset="54446.18">22859 12983 2223 0,'0'-11'32'0,"-3"4"10"0,3 7 1 0,0-13 3 0,0 13-3 0,0 0 1 16,0 0 8-16,24 0 0 0,-24 0-6 15,43 14-3-15,-10 3 2 0,7 2-7 0,7 9 1 16,0 1 0-16,-1 2-11 0,1 4 7 16,-4-2-4-16,-3 0-7 0,4 1-36 0,-8-4-40 15,-9-8-53-15,-4-8-61 0,-6-5-76 16,-4-7-148-16,4-4-283 0,-7-7-168 16</inkml:trace>
  <inkml:trace contextRef="#ctx0" brushRef="#br0" timeOffset="54612.82">23436 12862 2069 0,'-10'-21'118'0,"-7"13"31"16,4-3 15-16,6 5 8 0,-6-1-14 0,13 7-16 16,-20 3-18-16,4 5-5 0,-1 5-22 15,0 4-9-15,-16 17-9 0,0 7-5 16,3 6-14-16,-8 15 10 0,2-1-14 0,17-4-2 16,5-4-46-16,4 0-50 0,4-3-65 15,1-13-59-15,5-7-75 0,0-3-105 0,0-7-164 16,8-1 62-16,-5-5-212 15,10-4-157-15</inkml:trace>
  <inkml:trace contextRef="#ctx0" brushRef="#br0" timeOffset="54930.81">23726 12855 1917 0,'17'-33'-26'0,"-1"6"22"0,-2 4-1 15,2 9-1-15,-9 1 1 0,10 2 7 16,-3 4-1-16,2 2 2 0,-2 5-1 0,-14 0 3 15,30 12 0-15,-18 4 0 0,1 0-1 16,-2 5 1-16,-5 0 1 0,7 1-2 16,-2-2-3-16,-1-4-2 0,-1 2 3 0,2-5 7 15,-1 2-3-15,-1-5 9 16,5 2 5-16,-4-1 7 0,4-1 14 0,-1 0 11 16,4 0 5-16,-1 5 3 0,1 0 5 15,3 5 2-15,-3 5 2 0,-4 2-1 0,0 5 7 16,-6 0-8-16,-1 7-6 0,-6-4-3 15,0-5-5-15,-6 2 5 0,-1 0-6 16,0-1-5-16,-6-5-9 0,-4-1-20 0,1-7-34 16,-1-5-46-16,-3-5-63 0,-3-5-83 15,6-3-78-15,-3-8-149 0,0-2-200 0,7-5-132 16</inkml:trace>
  <inkml:trace contextRef="#ctx0" brushRef="#br0" timeOffset="55097.17">24589 12658 1858 0,'17'-18'0'16,"4"0"21"-16,-9 4 0 0,9-3 1 15,-2 3-2-15,11-5-5 0,8-6-4 0,5 0 2 16,-4 1-1-16,12 2 3 0,-5 5-21 16,-13 5-65-16,-3-1-68 0,-6 8-471 0,-1-1-108 15</inkml:trace>
  <inkml:trace contextRef="#ctx0" brushRef="#br0" timeOffset="55247.09">24913 12752 1732 0,'-20'20'-46'0,"10"-5"11"15,0-5 20-15,3-2 1 0,0-4 22 16,7-4 11-16,0 0 10 0,0 0-2 0,0 0 0 16,0 0 0-16,0 0-6 0,60-26-1 15,-33 8-4-15,13-7 4 0,4 0-5 16,-1-3-53-16,-4-1-72 0,5-2-470 0,2 1-79 15</inkml:trace>
  <inkml:trace contextRef="#ctx0" brushRef="#br0" timeOffset="55513.53">25900 12059 1887 0,'0'0'174'0,"-18"-9"6"0,18 9-12 15,0 0 1-15,0 0-30 0,0 0-15 0,0 0-4 16,0 0-5-16,0 0-2 0,-3 30-12 16,6-13 6-16,5 6-4 0,2 7-12 15,-4 3-1-15,5 11-10 0,5 4-7 0,-3-1-3 16,7 6-1-16,-6-6-15 16,2 3-2-16,1-6 3 0,3-1-12 0,0-11-34 0,-7-7-51 15,-3-4-55-15,0-6-51 16,-3-2-40-16,-4-6-113 0,0-2-191 0,-3-5-27 15,0 0 54-15,0 0-193 0,-3-25-154 16</inkml:trace>
  <inkml:trace contextRef="#ctx0" brushRef="#br0" timeOffset="55846.75">26350 12065 1955 0,'13'-20'28'0,"4"1"15"0,-4 2 3 16,4 3-3-16,-1-1 0 0,-2 5-3 15,9-1-5-15,-6 3-1 0,2 4-3 16,1 4-3-16,-20 0-3 0,34 12 0 0,-14 4-1 16,-7 4-4-16,4 5 2 0,-7 5 6 15,-4 3 6-15,-6 6 16 0,-3 14 3 0,-4 2 6 16,-2 2 0-16,-5-4 8 0,4-6-10 16,4-9-8-16,3-8-5 0,3-8-7 15,-5-2 8-15,10-8-2 0,4-1-2 0,4-6-9 16,4-5 2-16,13-5-1 0,4-7-14 15,-4-1 6-15,3 1 0 0,3-6-7 0,11-6-9 16,-4 3 13-16,-6 6-9 0,-4 1-5 16,0 3-7-16,-12 1 9 0,2 2-15 15,-2 4-14-15,-2-2-8 0,-2 4-14 16,-1 2-12-16,-16 0-8 0,0 0-20 16,30 5-17-16,-30-5-26 0,11 7-26 0,-11-7-45 15,3 10-40-15,-6-2-92 0,3-8-333 16,-8 10-157-16</inkml:trace>
  <inkml:trace contextRef="#ctx0" brushRef="#br0" timeOffset="57479.5">25583 13487 1952 0,'-27'0'27'0,"7"0"9"0,1 0-1 0,19 0 0 0,-24 3 0 0,21 4 7 0,0 4-1 0,3 1 3 15,9 5 11-15,15 5 10 0,22 10 3 0,31 4 0 16,23-4 1-16,17-7 0 0,13-4-3 16,9-10-7-16,8-7-3 0,10-9 16 0,43-13-14 15,-13-13 2-15,-7-10-12 0,-7-12-8 16,-14-14 5-16,-12-8 4 0,-13-8-6 15,-21-6-10-15,-17-10-2 0,-18-1-1 0,-32 11-11 16,-9-1-4-16,-11 0 9 0,-12 0 1 16,-4 5-16-16,-10 17 0 0,-7 4 2 0,-6 6 9 15,-4 8-1-15,4 8-12 0,-4 9 6 16,4 8-18-16,-4 8-49 0,-3 6-41 16,4 5-45-16,-2 5-66 0,2 1-95 0,-1 1-187 15,1 8 33-15,-4-4-143 16,4 5-98-16</inkml:trace>
  <inkml:trace contextRef="#ctx0" brushRef="#br0" timeOffset="64381.87">1476 13158 1689 0,'-9'-18'-35'0,"-2"5"23"0,1 1 32 0,7 5 17 0,0-4 20 0,-8 5 10 15,11 6 0-15,-6-8 2 0,6 8-10 16,0 0-7-16,0 0-1 0,0 0 1 16,0 0 13-16,0 0-1 0,14 42 3 0,2-15-5 15,-2 4-1-15,11 6-4 0,2-2 4 16,3-3-4-16,3-3-4 0,1-8 3 15,0-6-6-15,26-5 6 0,-7-13 4 0,17-11 2 16,19-19-13-16,1-14 4 0,4-6-8 16,-7-4-10-16,20-18 5 0,-4-3-2 0,-26 16-17 15,-11 5 1-15,-5-4 4 16,-12 11 19-16,-13 11-19 0,-6 1 9 16,-9 8 4-16,-1 6-16 0,-7 10-4 0,4-4-2 15,-4 6-46-15,1 2-47 0,-1 0-55 16,-3 3-33-16,-3 2-46 0,-7 5-53 0,0 0-119 15,0 0-85-15,0 0-151 0,0 0-115 16</inkml:trace>
  <inkml:trace contextRef="#ctx0" brushRef="#br0" timeOffset="64730.68">1566 13415 1859 0,'-20'7'69'0,"7"1"-1"0,-4-4-5 15,10 2-2-15,7-6-10 0,-9 10-6 16,6-1-7-16,3-9 3 0,9 18 8 0,4-5 6 16,7-3 0-16,11-1 17 15,8-3 6-15,12-5 6 0,22-8 12 0,1-7-15 16,16-16 0-16,3-13 4 0,-3-7-24 0,-1-7 6 15,18-21 11-15,-7-1-17 16,-30 8 1-16,7 4-10 0,-11-1-12 0,-2 6 14 16,-7-1-2-16,6 2-6 0,-16 10-2 15,-11 13 1-15,-6 2-20 0,-10 7-9 16,-6 7-29-16,2 7-50 0,-2-2-42 0,-8 6-54 16,4 1-81-16,-7 3-71 0,-3 7-178 15,0 0 19-15,0 0-171 0,0 0-138 0</inkml:trace>
  <inkml:trace contextRef="#ctx0" brushRef="#br0" timeOffset="64963.78">2253 13190 1841 0,'-16'12'-15'0,"2"-2"12"0,1-2-4 0,6-3 5 16,7-5-5-16,-7 9 11 0,7-9-4 15,0 0 9-15,0 0 10 0,20 7 8 16,-20-7 3-16,51-21-1 0,12-15-1 0,3-3-3 16,7-9 3-16,-3 3-3 0,1-2-3 15,2 1-3-15,-16 2 2 0,-15 6 1 16,2 1-10-16,-7-1-4 0,-1 6-4 0,-6 2-52 16,-13 5-50-16,-7 1-51 15,-3 5-478-15,-1 5-126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35:19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 2852 1964 0,'0'0'35'0,"-18"5"11"0,18-5 0 0,-6 6 0 0,6-6 1 0,0 0 4 0,0 0-9 0,0 0 3 0,0 0-6 16,0 0-1-16,54-50-3 0,-11 14 1 16,26-9-8-16,5-2-2 0,12-6-1 15,-2 3-5-15,3 0 5 0,-11 6-5 0,-2 1 2 16,-8 0-5-16,-15 16-4 0,-5-2-1 16,-13 10-1-16,-6 5-3 0,-7 1-1 15,-1 2 1-15,-1 4-4 0,-5-4 3 0,0 4-13 16,-3 3-17-16,0 1-20 15,-10 3-20-15,0 0-25 0,17-5-25 0,-17 5-47 16,0 0-51-16,0 0-105 0,0 12-262 16,0-12-80-16</inkml:trace>
  <inkml:trace contextRef="#ctx0" brushRef="#br0" timeOffset="11150.72">13940 3252 1680 0,'0'0'6'0,"0"0"19"0,0 0 7 0,0 0 0 16,0 0 3-16,3 8-6 0,-3-8 1 0,0 0-2 15,0 0 0-15,0 0-1 0,0 0-2 16,0 0 1-16,-11 11-6 0,5-5-2 0,6-6 0 16,-24 18 2-16,11-9-5 0,-7 1-4 15,4 3 2-15,-8-1-3 0,1 1 4 16,-7 2-3-16,10-5 0 0,-3 1-1 0,6-7 1 16,-3 4-1-16,3-4 2 0,4-1 6 15,-4 0 6-15,17-3 4 0,-27-3 7 16,27 3 14-16,-22-5 6 0,22 5 14 15,-17-7 13-15,7 4-1 0,10 3-9 0,-17-3-5 16,17 3-12-16,0 0-2 0,0 0-9 0,-19 15 7 16,11 1 13-16,5 3 9 15,6 6 5-15,-3 3 11 0,3 7-4 0,-3 5 4 16,8 13-7-16,-2-2-1 0,4 3 1 16,-4-2-1-16,5-1-12 0,-1-4-5 0,-4-7-2 15,1-9-8-15,0 5-8 0,3-5 2 16,-1-4-6-16,2-4 3 0,-1-4-8 15,-4-5-8-15,5 0-15 0,-8-7-22 0,-3-7-70 16,10 3-64-16,-10-3-60 16,6-16-53-16,-9 2-58 0,6-5-72 0,-3 2-71 0,0 1-1 15,4 3-226-15,-1-5-178 16</inkml:trace>
  <inkml:trace contextRef="#ctx0" brushRef="#br0" timeOffset="11737.97">13666 3875 1943 0,'-6'-8'-48'0,"6"8"32"0,0-10 15 0,0 10 5 15,0-11-6-15,3 5 4 0,-3-2-4 16,10-3 1-16,-4 3 2 0,8-2 1 0,6-5-2 16,6-3-4-16,1 2 2 0,6 1-2 15,4 1 2-15,-7-1 1 0,6 1 0 16,-6 0-1-16,4 9 4 0,-8-2 4 0,4 1 8 16,-6 5 4-16,3 2 9 15,-4 2 6-15,4 1 6 0,-1 7 4 0,-2-1 5 16,2 8-5-16,-2 1 0 0,-5 4-4 15,2 0-6-15,-4-2 3 0,-8 3-3 0,-2-4-6 16,4 3-2-16,-5-1-2 0,-3-3-3 16,1 2 1-16,-1-1-2 0,-3-5-2 15,-3 3 0-15,-1-8 2 0,-2 2-3 0,6-2-2 16,-11 0-1-16,1-5 4 0,10-5 1 16,-17 7-7-16,17-7 2 0,-19-3 11 0,19 3 3 15,-27-8 11-15,13 2 6 16,1-5-1-16,4-1-2 0,-2-1-4 0,5-6-2 15,-1 4 4-15,4-2 5 0,3-4-9 16,3-4-1-16,4 0 3 0,3 0-4 16,0-3-14-16,9 6 1 0,11-10-5 0,-6 9 1 15,-1 6-3-15,1 7-2 0,3 5 10 16,-1 2-12-16,0 6 4 0,5 9-2 0,2 6-1 16,-3-1 6-16,-7 8 3 0,1 11-3 15,-8-4 1-15,-2 0-9 0,-11 1 2 16,7 2 3-16,-10 0-5 0,0-2 1 0,0-7-1 15,-7 5 6-15,1-9 6 16,-4-1 2-16,3-9-1 0,-3-2 11 0,4-7 0 0,6-3-13 16,0 0 8-16,-24-18-3 15,18 3-4-15,-1-5-8 0,3-2 4 0,1-2-2 16,-4-2-6-16,7 1 8 0,-3-3-8 16,6-1 5-16,4 3-6 0,-4-4 0 0,8 0-3 15,5 2 5-15,-2 0-21 0,5 6-32 16,-5-3-29-16,2 7-58 0,4 0-65 15,-2 4-86-15,-6-1-129 0,12-6-63 0,-5 7 51 16,5-4-157-16,3 0-81 0</inkml:trace>
  <inkml:trace contextRef="#ctx0" brushRef="#br0" timeOffset="12018.63">15330 3121 1855 0,'-7'-14'171'0,"0"2"17"0,0 5 7 0,1-2-4 0,6 9-4 0,-7-9-27 0,7 9-23 16,0 0-22-16,0 0-2 0,-20 19-17 0,10 5-2 15,0 5-7-15,0 21-8 0,-6 8 9 16,5 6 6-16,8 22-1 0,3 2-7 0,-3-1-3 16,3 2-3-16,3 1-8 0,14 1-4 15,-1-4-3-15,5-4-10 0,-2-8 0 16,11-8-2-16,-10-13-5 0,7-5 0 15,3-9-7-15,-6-4-12 0,3-11-28 0,-11-7-25 16,4-5-52-16,-4-5-74 0,1-5-81 16,-1-6-79-16,5-5-111 0,-4-2-130 15,-1-5 36-15,4-6-318 0,0 0-319 0</inkml:trace>
  <inkml:trace contextRef="#ctx0" brushRef="#br0" timeOffset="13100.88">15736 3510 2423 0,'-6'-14'10'0,"6"14"28"0,-11-8 22 0,11 8 15 0,-6-11 7 0,6 11-5 0,-7-7-1 16,7 7-4-16,0 0-14 0,-10-7-6 0,10 7 0 16,0 0-1-16,0 0-11 0,0 0 2 15,-7 25-8-15,7-13 0 0,4 5-15 16,-1 4-2-16,4 4 9 0,-4 1 1 0,7 5 0 16,-3-1-9-16,3 2-8 0,3-1 7 15,-2-2-4-15,-2-1 6 0,4-9-4 16,1 2-2-16,-8-3 1 0,7-4 1 0,-2-2-2 15,5-3-3-15,-2-2-7 0,-1-6 7 16,4 3-2-16,-17-4-4 0,27 0 2 0,-27 0 4 16,16-10 2-16,-2-1-4 15,-1 2-5-15,-7-4 6 0,1-4-5 0,0 2-7 0,3-6 1 16,-7 6 6-16,0 1-1 16,4 2 7-16,-7-1 20 0,4 1 3 0,-4 3 1 15,0 9 11-15,3-16-9 0,0 7-11 16,-3 9 5-16,0 0-5 0,0 0-1 15,0 0-7-15,0 0 0 0,0 0 4 0,10 42-3 16,-7-18 5-16,1 2-2 0,2 7 6 16,5 13 5-16,-5-4-3 0,4 8 1 0,4-2 2 15,-5 2-2-15,1 2-3 0,4-4-1 16,-8 2 0-16,4-11 0 0,-6-3-2 16,6-5 7-16,-10 2-8 0,0-5 0 0,3-3 4 15,-3-4 4-15,0-3 20 16,-6 1 13-16,-5-2 3 0,-5-4-10 0,2-4-3 15,-5 2-6-15,-5-6-4 0,4-3-2 0,-6 1-6 16,-1-3 0-16,0 0-5 0,4-5 2 16,-4 0-12-16,-3 0 4 0,14-2 0 15,-11-4-5-15,7 1-5 0,-1-2-8 16,8-4-12-16,10-2-20 0,0 2-23 0,6-4-31 16,7-2-38-16,4-6-42 0,8-11-43 15,8 6-52-15,0-5-73 0,0 1-59 0,0 1-176 16,8 1 48-16,-5-1 43 0,4 5-212 15,2-5-178-15</inkml:trace>
  <inkml:trace contextRef="#ctx0" brushRef="#br0" timeOffset="13318.23">16500 3671 2122 0,'0'0'135'0,"0"0"10"0,0 11 5 0,0-11-17 0,0 0-14 15,0 0-13-15,0 0-11 0,0 0-7 0,0 0-4 16,0 0-13-16,0 0-2 0,0 0-6 16,39-18-16-16,-29 11 9 0,4 2-16 0,2-1-2 15,-2-1-8-15,2-3-31 0,1 1-56 16,-1-1-59-16,8 0-73 0,-7-2-73 0,-4 1-78 16,1 4-129-16,-1-3 36 0,-4 4-154 15,-1 4-86-15</inkml:trace>
  <inkml:trace contextRef="#ctx0" brushRef="#br0" timeOffset="13517.98">16606 3850 1735 0,'-13'17'26'0,"7"-5"15"0,-2-1 9 0,2-5-4 16,-1 2 7-16,4-2-4 0,3-6-1 16,-3 7 0-16,3-7-2 0,-8 8 3 15,8-8-1-15,0 0-1 0,0 0 4 0,0 0-5 16,0 0-3-16,0 0-11 0,0 0-1 0,44-18-5 15,-28 11 0-15,2-1-1 0,-1-2-26 16,2-2-39-16,1-4-51 0,7 2-50 0,-11-6-48 16,5 0-60-16,-1-3-382 15,-1 3-129-15</inkml:trace>
  <inkml:trace contextRef="#ctx0" brushRef="#br0" timeOffset="13851.49">17033 3413 1777 0,'6'-9'-40'0,"-3"1"15"15,8 1 22-15,-8 0 13 0,4 2 6 16,-7 5 3-16,9-7 5 0,-9 7 6 0,18-6 3 16,-9 5-2-16,-9 1 7 0,0 0-4 15,34 1 0-15,-24 5 4 0,3-1 0 16,-3 5 2-16,0 1 4 0,0 6 2 0,0 2 2 16,-3-5 6-16,-7 7 7 0,3 4-3 15,4 0 3-15,-4-3 7 0,-3 3-3 16,0 3 4-16,-6-3-4 0,2 0-1 0,1 0 2 15,-1-3-8-15,4-1 1 0,-10-2-8 16,7 2 5-16,0-7-20 0,-4-3 1 0,4 2 5 16,3-5 3-16,0 3-13 0,0-11-4 15,-3 14 6-15,3-14-10 0,-4 11 0 0,4-11-2 16,0 0-11-16,7 13 5 16,-7-13-16-16,23 0-7 0,-23 0-35 0,27-7-52 15,-10-3-63-15,2-3-73 0,-2 1-76 16,7-3-126-16,-5-9 5 0,8 6-166 15,-7-1-93-15</inkml:trace>
  <inkml:trace contextRef="#ctx0" brushRef="#br0" timeOffset="14101.61">17676 3325 1815 0,'3'-15'116'0,"1"5"44"0,-4-1 26 16,0 11 7-16,3-10-12 0,-3 10-15 0,0 0-22 15,0 0-9-15,0 0-15 0,0 0-11 16,0 0-8-16,0 0-9 0,-7 48-4 15,7-21 3-15,4 1-8 0,-1 3-8 16,0 2 1-16,-3 3-3 0,8-1-3 16,-5 0-2-16,3-2-5 0,-6-5-6 0,7-2 2 15,-4-1-8-15,0-7-2 0,0 0-3 16,-3-4-4-16,5-1-5 0,-2-2-20 0,-3 1-28 16,0-12-28-16,3 13-67 0,-3-13-66 15,0 1-66-15,0-1-93 0,0 0-113 0,0 0-89 16,0 0 53-16,0 0-272 0,-20-22-241 15</inkml:trace>
  <inkml:trace contextRef="#ctx0" brushRef="#br0" timeOffset="15035.63">18799 3321 2245 0,'-13'-11'51'0,"7"1"11"0,2 2-2 0,1-2-2 0,-4 3-4 0,7 7-1 0,-7-15-4 0,4 7-9 16,3 8 0-16,0-14-12 0,0 14-16 0,3-9-35 16,-3 9-37-16,0 0-34 0,21-4-66 15,-21 4-46-15,0 0-97 0,0 0-346 16,23 13-144-16</inkml:trace>
  <inkml:trace contextRef="#ctx0" brushRef="#br0" timeOffset="15200.92">18963 3614 1938 0,'-11'24'59'0,"2"-2"23"0,-4-3 2 0,-4 2 4 0,4-7-1 16,-1 4-14-16,4 0-4 0,1-4-6 0,-2-1 2 15,1 2-9-15,7-4-5 16,0 1-12-16,-5-6-41 0,8-6-22 0,-3 14-31 16,3-14-47-16,-10 7-64 0,10-7-52 15,0 0-101-15,0 0-317 0,0 0-132 0</inkml:trace>
  <inkml:trace contextRef="#ctx0" brushRef="#br0" timeOffset="15935.03">19546 3045 1860 0,'0'0'27'15,"0"0"27"-15,0 0 31 0,0 0 11 16,-10-18 12-16,10 18 10 15,0 0-10-15,0 0-2 0,-7-7-8 0,7 7 0 16,0 0-24-16,0 0-1 0,0 0-6 0,0 0-12 16,0 0-14-16,0 0 1 0,-6 32-6 15,6-17 5-15,3-3-3 0,0 5-15 16,7 4 17-16,-3 1-17 0,3-1 4 16,3-2-5-16,-2 4 3 0,2-5-5 0,7 0 8 15,-7-4-13-15,4-3 4 0,2-3 3 16,-2 0-8-16,4 1-4 0,-2-8 6 0,-2-1-6 15,-17 0 9-15,40-7 3 0,-20-4-12 16,-4 3 10-16,5-9-16 0,-4 0 5 16,-4 2-6-16,-3-4 0 0,0-1 6 15,-7 2-4-15,7 3-2 0,-7 0 6 0,-3 2 5 16,7 3 9-16,-4 1-10 0,1 2 0 16,-4 7 1-16,3-13-7 0,-3 13 0 15,0 0-5-15,0 0 5 0,0 0 0 0,10 27 3 16,-7-12-7-16,4 7 0 0,0 6 14 15,0 5 12-15,-1 17 5 0,4 2 7 16,13-2 6-16,-10 2-3 0,4 1 0 0,-4 0-9 16,-2-3-4-16,5-3 8 0,-2-4 1 15,-8-5-7-15,4-6-7 0,-7-6 3 0,5-1 1 16,-5-4-7-16,-3 0 0 16,0-9 5-16,-6 3 3 0,-5-2-5 0,1-6-4 15,-7 0 2-15,-2-3-7 0,-5 0 2 16,7-1 1-16,-9-6 2 0,3-1-5 15,-4 0 0-15,-3-3-3 0,6-3-4 0,-6 0 4 16,11-1-1-16,-5-1-15 0,14 5-2 16,0-11-22-16,0 1-32 0,7-1-32 0,6-1-49 15,4-5-42-15,10-5-59 0,5-11-55 16,12-1-49-16,6 4-90 0,7-13-69 16,9 4 42-16,-16 10-172 0,4-3-130 0</inkml:trace>
  <inkml:trace contextRef="#ctx0" brushRef="#br0" timeOffset="16251.03">20552 2932 1908 0,'8'-7'77'0,"-8"7"18"0,0-11 12 0,0 11-5 0,0 0-3 0,6-10-18 0,-6 10-4 0,0 0-9 16,0 0-10-16,0 0-7 0,0 0 5 15,0 0-9-15,0 0 4 0,0 41 4 16,-3-23-12-16,0 4 3 0,-5 3 3 0,5 3-5 15,-6 1-2-15,2-4 15 0,4 3-6 16,-5 4-7-16,5-5-3 0,0 1 2 16,0 0-3-16,0-6-4 0,-1 0-7 0,4-5 5 15,0 1-5-15,0-3 4 0,0-2-3 16,0-1-6-16,0 1-7 0,4-3 8 16,-1 1 2-16,3-3-5 0,-3 0 2 15,8 1 0-15,-11-9-2 0,19 7 1 0,-5-2-33 16,-14-5-17-16,27-4-46 0,-11 0-49 15,1 0-64-15,0-7-66 0,6 1-85 0,-3-3-161 16,3-3 41-16,-6-1-179 0,7 6-133 16</inkml:trace>
  <inkml:trace contextRef="#ctx0" brushRef="#br0" timeOffset="16418.11">21003 3171 1912 0,'0'0'74'16,"0"0"10"-16,0 0 13 0,0 0-5 15,0 0-2-15,17-4-14 0,-11 0-1 0,-6 4-13 16,13-13-4-16,-3 5-4 0,-3 1-11 16,6-3-7-16,1-1-13 0,-1 4-25 0,0-4-53 15,1 3-56-15,-1-3-74 0,-6 1-80 16,6 3-140-16,-3-1-192 0,-4 1-95 16</inkml:trace>
  <inkml:trace contextRef="#ctx0" brushRef="#br0" timeOffset="16584.91">21093 3239 1772 0,'-7'11'48'0,"0"-7"13"16,7-4 11-16,0 0-1 0,-3 10 1 15,3-10-8-15,0 0-2 0,0 0-3 16,0 0-8-16,0 0-8 0,0 0-6 0,0 0-10 16,47-18-16-16,-31 11-32 0,-2-3-33 15,5-2-39-15,-2-1-39 0,4-2-28 16,-2 1-13-16,2-7-3 0,-4 5-382 0,2-8-61 15</inkml:trace>
  <inkml:trace contextRef="#ctx0" brushRef="#br0" timeOffset="16886.36">21420 2970 1547 0,'13'-16'-59'0,"-3"1"21"16,-4 3 25-16,1 2 14 15,3 3 16-15,-7 1 0 0,-3 6 0 0,10-9-4 16,-10 9 0-16,11-7-4 0,-11 7 1 16,0 0 3-16,0 0 2 0,23 12 7 15,-16-2 1-15,-4 5 1 0,0-1-1 0,0 4 5 16,-3-4 5-16,0 4-1 0,0 0 1 15,0-4-3-15,0 3-1 0,0-5 3 0,4 1 0 16,-1-5-1-16,0 0 6 0,-3-8 5 16,3 17 11-16,-3-6 4 0,0-11 9 15,11 13-1-15,-8-6-1 0,0 1 6 0,-3-8 1 16,10 15-6-16,-2-8-8 0,-2 3-2 16,-3 2-5-16,0 1 0 0,-3 2-4 15,0-1-5-15,-3 4-5 0,0 3-1 16,-8-4 0-16,2 6-8 0,2-9-9 15,-7 4-26-15,1-8-36 0,4 2-51 0,-2-6-62 16,-2-3-85-16,13-3-141 0,-20-9-38 16,13 0-132-16,1-4-54 0</inkml:trace>
  <inkml:trace contextRef="#ctx0" brushRef="#br0" timeOffset="17152.07">22002 2864 1652 0,'21'0'47'15,"-4"0"15"-15,-17 0 5 0,30 7 1 16,-17-1-2-16,-4 2-5 0,5-1-6 16,-4 3-4-16,-4 2 3 0,5 3 0 0,-8 1 1 15,4 2 3-15,-7-2 3 0,-3 0 9 16,-1 2 0-16,-2-4 5 0,-5 4 3 0,-2-6 9 16,-1-2 2-16,-2 0-2 0,2-5-5 15,-5-2-7-15,19-3 1 0,-30-3-7 16,16 0-13-16,1-5 3 0,-1 0-10 0,5-3-12 15,2 1-21-15,1-5-22 16,3 5-38-16,3-5-58 0,3 2-78 0,3-1-98 16,4-4-164-16,4-1-20 0,-1 1-209 0,14 0-166 15</inkml:trace>
  <inkml:trace contextRef="#ctx0" brushRef="#br0" timeOffset="17468.45">22696 2607 2062 0,'0'0'114'0,"10"-7"16"0,-10 7 18 0,3-11-5 16,-3 11-7-16,0 0-17 0,8-10-10 15,-8 10-15-15,0 0-8 0,6-4-12 16,-6 4-8-16,0 0-7 0,0 0-13 0,0 0 8 16,0 0-9-16,6 29-4 15,1-16-23-15,-10-1-23 0,-1 9-27 0,4-1-28 16,-3 2-14-16,0 3-5 0,-3 8-5 15,-5-4-1-15,4 2 11 0,1-6 4 16,0 7 3-16,-2-7 7 0,-2 0 4 0,4 0 7 16,-1-3 1-16,0 2 11 0,-3-2 4 15,7-5-2-15,-3 1 6 0,2-6 5 0,1-2 1 16,-4 2 6-16,4-2 1 0,3-3 3 16,0-7 1-16,-7 14 2 0,7-14-1 15,0 10-33-15,0-10-64 0,0 0-84 16,0 0-122-16,0 0-293 0,0 0-105 0</inkml:trace>
  <inkml:trace contextRef="#ctx0" brushRef="#br0" timeOffset="18036.45">23123 2542 1798 0,'6'-7'52'0,"-6"1"32"0,0 6 14 0,7-9 3 15,-7 9 4-15,0 0-3 0,6-7-11 0,-6 7-3 16,0 0-14-16,0 0-10 0,0 0-5 16,0 0 1-16,0 0-6 0,0 0-7 15,0 0-11-15,0 0-1 0,0 37-1 16,-3-20-7-16,0 1 4 0,6 1-8 16,-3 4 4-16,3-4-1 0,2 5-10 0,-2-5 3 15,0-1 4-15,3 2-7 0,1-5 6 16,4 0 0-16,-5-2 3 0,1-1-3 15,-1-2-5-15,5-2-5 0,-5-4 9 0,-6-4-6 16,16 3 10-16,-16-3-14 0,0 0 1 16,30-7-2-16,-16-4 0 0,-4 1 7 0,-1-2-9 15,2-1-8-15,-1 4 14 0,-4-7-8 16,5 7-6-16,-5-1 5 16,-2 2 9-16,5 1 6 0,-9 7 0 0,4-13 6 0,-4 13-9 15,6-7 6-15,-6 7 2 16,0 0-4-16,0 0-13 0,0 0 5 0,0 0-9 15,14 25 6-15,-14-8 2 0,6 1 3 16,-2 7 4-16,-1 3-2 0,0 5 8 16,1 3 9-16,6 14 4 0,-7-7 0 0,-3-8 3 15,7 1 3-15,-7 3 1 0,3-7-1 16,-3-4-1-16,0-3-5 0,3 0-9 0,-3-7 9 16,4-2 0-16,-11 0 9 0,-3-4 2 15,0 1-9-15,0-6 0 0,-3-2-5 16,-1-2-3-16,-2 0-6 0,16-3 0 0,-30-3-3 15,9 0-11-15,12-4-11 16,-12-1-14-16,12 1-30 0,-4-3-27 0,2-5-43 16,8 1-43-16,6 3-33 0,0-7-44 15,8-3-45-15,5-4-25 0,5 0-26 0,12-11-39 16,0 3-16-16,7 1-322 0,0 0-199 16</inkml:trace>
  <inkml:trace contextRef="#ctx0" brushRef="#br0" timeOffset="18252.41">23746 2713 2021 0,'20'-24'-10'0,"-3"6"42"0,-4 4 33 0,-3 2 30 0,-3 2 22 0,-1 4 3 16,-6 6-1-16,8-9-5 0,-8 9-8 16,0 0-7-16,0 0-14 0,0 0 7 0,0 0-12 15,0 0 3-15,12 37-20 0,-12-19 4 16,0 2-10-16,0 6 0 0,4-1-4 16,-4 6-10-16,0-1-8 0,6 5 18 15,-2 0-24-15,0-2 5 0,-1-4-27 0,0-4-49 16,0 0-49-16,0-1-40 0,1-8-34 15,-4-3-40-15,0-5-58 0,-4-4-97 0,4-4-86 16,0 0 25-16,0 0-121 0,0 0-44 16</inkml:trace>
  <inkml:trace contextRef="#ctx0" brushRef="#br0" timeOffset="18352.11">23756 2927 1619 0,'0'0'33'0,"-10"-7"5"0,10 7 2 0,0 0 7 0,-6-13-6 15,6 13-7-15,0 0-9 16,16-18-47-16,-6 11-64 0,7-5-73 15,-4-1-389-15,10-5-50 0</inkml:trace>
  <inkml:trace contextRef="#ctx0" brushRef="#br0" timeOffset="18568.95">24312 2446 1700 0,'11'-11'126'0,"-5"1"19"0,-6 6 25 0,0 4 2 0,0 0-15 15,10-7-16-15,-10 7-8 0,0 0-9 16,0 0-9-16,0 0-8 0,-3 32-11 15,6-14-5-15,-6 6-3 0,3 1-17 16,3 1 3-16,-3 10-7 0,3-1-8 16,2 5-2-16,-2-2 1 0,0-1-2 0,0 1-29 15,1-5-23-15,-4-2-46 0,0-4-38 16,3-6-35-16,-3-1-15 0,0-8-33 16,-3-2-50-16,-1 0-23 0,4-10-29 0,-9 5-19 15,9-5 22-15,0 0 45 0</inkml:trace>
  <inkml:trace contextRef="#ctx0" brushRef="#br0" timeOffset="18685.49">24269 2907 1761 0,'-6'-5'-26'0,"-5"-2"35"0,11 7 20 0,-13-10 21 16,10 4 3-16,3 6 0 0,-9-12-3 16,9 12-7-16,0-13-8 0,0 13 2 15,6-15-3-15,4 8-7 0,-1-4 0 16,8 0-17-16,4-3-31 0,1-3-42 0,2 1-45 16,3-8-43-16,12-5-23 0,-5-4-396 15,6-2-71-15</inkml:trace>
  <inkml:trace contextRef="#ctx0" brushRef="#br0" timeOffset="18853.98">24856 2285 1658 0,'14'-15'12'0,"2"5"10"0,-3 2 19 0,1 8 29 16,-14 0 19-16,0 0 24 0,33 15 0 15,-16 3-6-15,-1 1 1 0,11 22 8 16,-3 2-11-16,-5 1-17 0,1 6 3 0,1 3-13 16,-2 1-5-16,-5-1-5 15,-7 5-10-15,-1-6-9 0,-9 0-37 0,-7 1-52 16,-7-3-54-16,-13-3-77 0,-7-5-110 15,-19 4-154-15,-14-11 29 0,-3 1-153 16,-4-7-62-16</inkml:trace>
  <inkml:trace contextRef="#ctx0" brushRef="#br0" timeOffset="19837.08">15943 5017 1721 0,'-30'-10'97'0,"10"0"28"0,4 3 15 0,-1 2 2 0,7 2-9 0,10 3-14 15,-24-4-15-15,24 4-13 0,0 0-3 0,-33 17-12 16,19-1-15-16,1 5 2 0,-1 7-5 16,8 2 3-16,-7 15-14 0,7-2 1 0,-2 7-8 15,-2 0-8-15,10-8 6 0,-3-2 3 16,0 10-12-16,3-6 10 0,0-12-8 15,0-3-8-15,0-8 0 0,0 0 3 0,0-3 4 16,-3-1 1-16,-1-2 0 0,-3-5-2 16,4 1 6-16,-7-10-4 0,-3 2-11 15,13-3 9-15,-20-3-1 0,6-4-16 16,14 7 10-16,-19-15-6 0,9 3 0 0,3-1-8 16,0 3 16-16,7-2-2 0,0 2-8 15,0-4-4-15,10 6-8 0,-6-3-7 0,6 4 12 16,3 1-1-16,10 6-6 0,-3 0 1 15,7 6 7-15,10 4-11 0,-4 5 9 16,13 7 1-16,-2 7-4 0,-4 5 7 0,-4 0 11 16,5 7-7-16,-8-1-1 0,-3 3 1 15,3-1 1-15,-6-5 6 0,-1 1-1 0,-6-11-4 16,1-2 3-16,-8-7-17 0,-4-1-20 16,5-4-22-16,-1-4-30 0,-2-2-47 0,2-3-69 15,-4-2-89-15,-9-2-113 16,27-13-106-16,-3 4 45 0,-4-7-253 0,-1-3-196 15</inkml:trace>
  <inkml:trace contextRef="#ctx0" brushRef="#br0" timeOffset="21535.03">18343 5995 1980 0,'-17'-5'-53'0,"1"1"19"0,-1 3 18 0,4 1 15 0,13 0 11 16,-27 1 11-16,13-1 7 0,1 4 10 0,-1-2 13 16,8 1 5-16,6-3 12 15,-24 8 3-15,15-7 0 0,9-1 3 0,-21 11-3 16,12-4 1-16,2 0 3 0,1 6 9 16,-2-1 6-16,5 6 5 0,-3 4 15 0,2 6-7 15,1 0 3-15,3 7 1 0,0 5-6 16,3 13-4-16,4-2-9 0,4-2-3 15,-2-10-4-15,-2-3-6 0,-1-3-6 0,8 0-12 16,-1-2-1-16,-2-3 4 0,-2-6-10 16,4 0-13-16,-2-4-22 0,-5-5-35 0,4-1-18 15,-4-2-42-15,5-6-47 0,-11-1-29 16,0-3-26-16,0 0-22 0,0 0 5 16,0 0 14-16,0 0 23 0,0 0 8 0,13-28 21 15,-13 28 8-15,-3-12 9 0,3 12 20 16,-7-20 5-16,4 9 5 0,3 0 3 15,-3-3 8-15,3 3 11 0,0-3 8 0,0 0 3 16,0 2 7-16,3-6 6 0,4 4 22 16,2-7 7-16,2 4 13 0,-1-4 7 15,-1 5-4-15,5-2 16 0,2 2 3 16,-6 4 13-16,4-5 3 0,-1 6 6 0,4-3 6 16,-1 2 0-16,4-1-1 0,7 2 0 15,-3 4 2-15,-5 0-4 0,5 2-1 0,-1-1-1 16,-7 6 0-16,5 3-7 0,2 0 3 15,1 4-3-15,-5 4 2 0,2 1-2 16,2 5 1-16,-7 1-3 0,-2 1-2 16,2-2 0-16,-9 4-13 0,3 0 2 15,0 1 1-15,-7-5 1 0,1 2-5 0,-1-1 5 16,-10-3-6-16,7 1 0 0,-3-4-2 16,0-2 0-16,-7 0-3 0,3-5 0 0,7-5-2 15,-23 10 2-15,9-10 1 0,14 0 9 16,0 0-2-16,-36-10 1 0,26 3 4 15,-4-5-2-15,8 1-4 0,-1-3-1 0,4-4 2 16,3 0-1-16,0-2-5 0,3-2-6 16,7-3 3-16,0 0-6 0,4 0 10 0,2 3 1 15,1 1-7-15,3 6 2 0,0 1-4 16,0 1 1-16,3 2 3 0,0 7-2 16,-3 1-2-16,7 3-6 0,-6 6 0 15,4 1 14-15,2 5-2 0,-3 6-3 16,-1 2 2-16,-7 2-5 0,2 3-3 0,-9 4 1 15,2 2 3-15,-8-6-3 0,0 2 4 16,-3-2-4-16,0-4 10 0,-3 4-10 0,-8-11 8 16,5-1 5-16,-4-2 11 0,4-10-4 15,6-1 3-15,0 0 0 0,0 0-1 0,-41-19 0 16,32 3 10-16,-1 0-13 0,2-8-3 16,5 2 9-16,3 0-3 0,0-3-7 15,8-6-1-15,-5 5-10 0,10-5 11 16,7-9-8-16,-4 11-1 0,1 4 1 15,7 0-6-15,-5 1-7 0,-2 6-30 0,-4 4-42 16,8 3-36-16,-12 3-27 0,5 2-21 16,-4 1-43-16,-4 3-63 0,-6 2-103 0,0 0-113 15,24 4 54-15,-14 2-178 0,-10-6-97 16</inkml:trace>
  <inkml:trace contextRef="#ctx0" brushRef="#br0" timeOffset="22684.33">20119 5682 1791 0,'-16'-15'74'0,"5"2"40"0,-2 1 29 0,1 5 24 0,1 1 10 0,1 2-16 16,10 4-12-16,-17 0-23 0,17 0-4 0,-22 20-19 16,-8 17-9-16,9 9 8 0,-6 5-13 15,7 23 2-15,-3 2-8 0,10 5-4 0,-4 1-2 16,14 4-4-16,6 3-7 0,4-6-3 15,3-4-4-15,10-1-10 0,3-3 1 16,4-7-4-16,3-8 4 0,-1-13-7 16,1-4-21-16,5-8-23 0,-2-3-26 15,-11-13-51-15,2-2-39 0,0-5-57 0,-1-8-69 16,-7-4-65-16,1-2-92 0,3-5-91 16,3 0 44-16,-2-4-226 0,2-2-167 0</inkml:trace>
  <inkml:trace contextRef="#ctx0" brushRef="#br0" timeOffset="23285.19">20446 6190 1974 0,'-17'-4'35'0,"17"4"25"0,0 0 18 0,-13-4-3 0,13 4-1 0,0 0-1 15,0 0-14-15,-17-3 1 0,17 3-5 16,0 0-1-16,0 0-5 0,0 0-1 0,0 0-3 16,33-10-5-16,-19 2 3 15,10 4-6-15,-5 0-9 0,11-2-5 0,-3-1 4 16,-3-1-1-16,-1 5-4 0,0-1 2 16,-3 1-8-16,0-2-3 0,-7 3 1 0,4-2 2 15,-17 4-9-15,27-1 5 0,-27 1-4 16,0 0 2-16,26 7-2 0,-22-2-5 15,-4-5 3-15,0 20 2 0,-7-2 5 0,-3 0 6 16,-3 4 8-16,-4 6-2 16,0-2 18-16,1 2 4 0,-8 9-6 0,-2 1 13 15,9-5-5-15,0-8-6 0,4 0 5 16,-1-5-2-16,8-1-12 0,0-4 2 0,-1 1-3 16,1-7 3-16,1 1-8 0,2-3 6 15,3-7 1-15,-3 17-1 0,3-17-4 0,3 12-7 16,-3-12 5-16,17 4-1 0,-17-4-5 15,20-2 11-15,-20 2-14 0,34-6 4 16,-15 5-11-16,8-6-33 0,-3 1-49 0,2-1-60 16,4-5-70-16,7 1-64 0,-7-2-75 15,0-5-127-15,3 7-11 0,1-4 57 16,-1 2-153-16,-6-2-75 0</inkml:trace>
  <inkml:trace contextRef="#ctx0" brushRef="#br0" timeOffset="23484.95">21172 6285 1718 0,'0'0'70'0,"0"0"30"16,0 0 26-16,0-16 10 0,0 16 10 16,0 0-6-16,0 0-15 0,0-12-5 0,0 12-19 15,8-13-7-15,-2 5-12 0,-3 0-7 16,10-3-9-16,8-2-8 0,2-1-5 16,-7 2 2-16,5-1-6 0,2 1-20 0,-7-1-18 15,5 5-36-15,-4 1-49 16,-4 1-57-16,4 2-47 0,-11 4-43 0,-6 0-40 15,13 0-73-15,-13 0-86 0,11 7-162 16,-8 0-82-16</inkml:trace>
  <inkml:trace contextRef="#ctx0" brushRef="#br0" timeOffset="23668.86">21267 6444 1707 0,'-14'21'20'0,"7"-7"20"0,1-3 17 16,-2-7 25-16,8-4 17 0,-3 9 6 15,3-9-4-15,0 0-20 0,0 0-3 0,0 0-8 16,33-34-12-16,-12 18-1 0,-1-1-12 15,-1 3 4-15,-1-1-8 0,2 0-6 16,-1 2-2-16,-8 3-3 0,5 1-7 0,-2-1-15 16,-1 2-40-16,0 1-51 15,-3 0-58-15,0-4-51 0,0 4-99 0,0 1-117 16,3 5-161-16,-3-5-70 0</inkml:trace>
  <inkml:trace contextRef="#ctx0" brushRef="#br0" timeOffset="24902.05">21929 6147 1773 0,'-12'10'125'0,"4"-6"18"0,-2 2 26 0,10-6 12 0,-13 5-5 16,13-5-17-16,0 0-1 0,-10 7-16 0,10-7-20 15,0 0-7-15,0 0-9 16,0 0-16-16,0 0-10 0,0 0-7 0,0 0-9 15,0 0-19-15,0 0-5 0,0 0-50 16,57-14-36-16,-31 6-50 0,1 1-53 0,-3-3-56 16,6-5-62-16,-3 1-59 0,-2-3-88 15,5 2-32-15,1-4-167 0,-1 1-112 16</inkml:trace>
  <inkml:trace contextRef="#ctx0" brushRef="#br0" timeOffset="25153">22396 5815 1809 0,'3'-11'55'0,"-3"11"41"0,3-9 38 15,-3 9 13-15,0 0-11 0,8-9-3 16,-8 9-11-16,0 0-21 0,0 0 1 0,0 0 0 16,0 0 1-16,10 36 7 0,-7-18 5 15,-3 7 7-15,3 5 1 0,0 3 8 0,0 0-5 16,5 3-6-16,-5 2 1 0,0 12-8 16,4-10-9-16,-4-5-8 0,0-1-9 15,0 0-5-15,5-9-8 0,-2 0-9 0,-2-9-4 16,-1 1-4-16,0 1-2 0,0-3-4 15,0-5-4-15,-3 1-13 0,0-11-26 0,4 7-53 16,-4-7-69-16,0 0-64 0,0 0-67 16,0 0-93-16,4-36-109 0,2 22-108 0,-2-1 45 15,2-2-344-15,0-6-338 16</inkml:trace>
  <inkml:trace contextRef="#ctx0" brushRef="#br0" timeOffset="25351.66">23386 5735 2593 0,'0'0'79'0,"0"0"14"0,10-7 9 0,-10 7-4 0,7-11-11 16,-7 11-3-16,10-7-12 0,-10 7-12 15,0 0-48-15,6-6-84 0,-6 6-59 16,0 0-84-16,0 0-136 0,0 0-114 15,7 24 44-15,-7-12-132 0,0 5-55 16</inkml:trace>
  <inkml:trace contextRef="#ctx0" brushRef="#br0" timeOffset="25521.05">23487 6186 1700 0,'-5'21'94'0,"2"0"16"16,0-5 14-16,-4 0 4 0,-2 3 8 15,2 2-7-15,-3-6-9 0,0 5-14 16,0-1-13-16,-4 5 1 0,1 1-4 0,-7-3-10 15,7-3-30-15,-1 2-25 0,8-4-44 16,-1 1-32-16,1-7-25 0,-1 6-27 16,0-5-25-16,4-2-39 0,-4-3-33 0,4 1-84 15,3-8-119-15,-3 4-158 0,3-4-62 16</inkml:trace>
  <inkml:trace contextRef="#ctx0" brushRef="#br0" timeOffset="26319">24086 5732 1737 0,'0'0'102'0,"-13"3"8"0,13-3 6 0,0 0 3 0,-14 5-1 16,14-5 2-16,0 0-12 0,0 0-15 0,0 0-11 15,0 0 6-15,0 0-16 0,0 0-7 16,0 0-3-16,74-5-15 0,-44-1 0 0,0-1-3 16,0 2 3-16,7-5-11 0,-7 3 4 15,0-1-5-15,-3 1 2 0,-8 1-17 16,1 2-1-16,-7 1-7 0,1-2 2 0,-1 3-4 15,-13 2 7-15,0 0-10 16,20 10-4-16,-20 0 4 0,0 2 0 0,-6 8-3 16,-2 3-5-16,-4 4 8 0,-6 1-7 15,-1 12 13-15,-8 0-1 0,0-4 14 0,1 0-4 16,5-5 4-16,5-6 10 0,-1-3-4 16,4-3-5-16,0 2-1 0,6-7-2 15,-3 1 4-15,7-2 0 0,-4-3-9 0,4 1 8 16,-1-4-6-16,1 2 2 0,3-9 6 15,-7 16 0-15,7-16 3 0,0 0-2 0,7 12-15 16,-7-12 13-16,14 7-10 0,-1-4 1 16,-13-3 7-16,33 3-15 0,-13-6-15 15,4 0-41-15,6-4-43 0,-3 0-49 0,3-4-50 16,6-1-66-16,-6-5-69 0,10-8-132 16,0 0-24-16,-7 4 51 0,-3 2-146 0,-3-1-73 15</inkml:trace>
  <inkml:trace contextRef="#ctx0" brushRef="#br0" timeOffset="26869.04">24923 5779 1686 0,'0'0'32'0,"0"0"16"0,0 0 22 0,0 0 16 0,0 0 14 0,0 0 6 16,0 0 4-16,0 0-3 0,0 0 3 0,0 0-1 15,0 0-11-15,0 0-6 0,0 0-1 16,0 0 5-16,0 0-1 0,0 0-9 0,0 0-13 16,0 0 2-16,0 0-1 0,13-9-18 15,-13 9-1-15,17-10-3 0,-7 3-4 16,6-1-7-16,2-1 8 0,-6 1-22 0,6 0-10 16,-2-1 5-16,1 1 5 0,-4 0-16 15,4-2 10-15,-4 0 8 0,4 0-6 0,-7 2-12 16,2 1 4-16,2 2 0 0,-4 0-7 15,-10 5 8-15,14-11-10 0,-8 7 2 16,-6 4-5-16,10-8 11 0,-10 8-4 0,10-6-3 16,-10 6-8-16,0 0-6 15,0 0 3-15,17-4 9 0,-17 4-12 0,0 0-1 0,0 0 4 16,0 0 5-16,0 0 6 16,0 0-18-16,0 0-2 0,0 0 15 0,17 13-6 15,-17-13-2-15,0 0 2 0,0 0-5 16,0 0 1-16,0 0 0 0,0 0-12 15,0 0 5-15,0 0-2 0,0 0 15 0,0 9-14 16,0-9-1-16,0 0 3 0,0 0-6 16,0 0-4-16,0 0-2 0,0 0 2 0,0 0 6 15,0 0-4-15,0 0-6 0,0 0 3 16,0 0-4-16,0 0-5 0,0 0-4 16,0 0-1-16,0 0-7 0,0 0-11 15,0 0-10-15,0 0-8 0,0 13-14 16,0-13-17-16,0 0-7 0,0 0-10 0,0 0-16 15,0 0-15-15,0 0-21 0,-17 8-14 16,17-8-16-16,0 0-438 0,-7 0-140 16</inkml:trace>
  <inkml:trace contextRef="#ctx0" brushRef="#br0" timeOffset="27402.15">25229 5572 1916 0,'0'0'48'0,"0"0"20"0,0 0 19 0,0 0 13 0,0 0 0 0,0 0 6 0,0 0-9 16,0 0-10-16,0 0-6 0,0 0-13 15,0 0-2-15,-30 31-1 0,14-14-12 0,-7 5 7 16,-11 11-16-16,4-1-2 0,0 3 6 16,-3 2-6-16,3 1-2 0,0-5 4 0,0-1-4 15,6-7 3-15,8-3-8 0,-1-4 9 16,4-4-2-16,3 3-1 0,0-9-10 15,3 6 11-15,1-7-10 0,-5 3 6 0,8-2 5 16,3-8-7-16,-10 10 2 0,10-10 7 16,-10 9 1-16,10-9-3 0,0 0-7 0,0 0 0 15,0 0 1-15,17 13-10 0,-17-13 6 16,17 3-2-16,-17-3-1 0,30 1-5 16,-14 3-3-16,1-4 6 0,9 0-9 15,-6-4-2-15,4 4-2 0,3 4 0 16,0-4-5-16,-2 0 5 0,2-4-8 0,0 4-15 15,0-1-19-15,-7 1-24 0,3 0-30 16,0 0-28-16,-2 0-25 0,-1 0-32 0,-1 0-41 16,-2 0-37-16,0 0-55 0,-4-6-86 15,0 5-83-15,4-5 35 0,-7 3-143 16,3 1-76-16</inkml:trace>
  <inkml:trace contextRef="#ctx0" brushRef="#br0" timeOffset="27669.2">25533 5845 1741 0,'-10'9'60'0,"10"-9"13"0,0 0 13 0,-6 7 13 0,6-7 16 0,0 0 9 0,0 0-18 15,0 0-3-15,0 0-11 0,0 0-10 16,0 0-5-16,0 0-13 0,46-21-5 0,-29 10-5 16,2 2-3-16,5-1-21 15,-4 0-37-15,-4 2-57 0,5 2-62 0,-8-1-82 16,0 6-84-16,-3-5-152 0,-3 4-194 16,-7 2-135-16</inkml:trace>
  <inkml:trace contextRef="#ctx0" brushRef="#br0" timeOffset="27819.05">25536 6053 1875 0,'-6'8'10'0,"-1"-2"20"0,7-6 19 0,0 0 20 0,0 0-6 15,0 0-2-15,0 0-5 0,0 0-10 16,0 0-3-16,49-27-29 0,-22 12-56 16,3 0-53-16,0 0-78 0,14-10-111 15,-4-3-302-15,0 3-86 0</inkml:trace>
  <inkml:trace contextRef="#ctx0" brushRef="#br0" timeOffset="28102.01">26330 5535 1721 0,'16'-10'27'0,"-2"2"14"0,-2 2 14 0,2 2 13 16,-4 1 4-16,-10 3 8 0,24-1 5 16,-24 1-1-16,26 8-6 0,-13 3 3 0,1 2-2 15,-1 2-8-15,0 5 3 0,-2 2-6 16,-8 3-3-16,-3 3-8 0,3-1-6 0,-9 5 0 15,-8-1-7-15,-9 9-11 0,-4-4 3 16,-6 0-2-16,-4-8 1 0,7-8 4 16,1-4-8-16,5-7-2 0,-3-4-8 15,4-1 12-15,2-5-9 0,2-7-3 0,2-2-13 16,7-3 2-16,-3-5-8 0,13 0-6 16,0-3-9-16,4-8-14 0,2-3-20 15,7 3-26-15,1 1-32 0,2 1-35 0,1 4-41 16,-1-2-35-16,1 10-65 0,-1 3-117 15,-2 3-222-15,-1 5-119 0</inkml:trace>
  <inkml:trace contextRef="#ctx0" brushRef="#br0" timeOffset="28786.09">27259 5500 1918 0,'-3'-15'130'0,"0"2"18"0,0 6 15 0,-8-1 7 16,11 8 0-16,-10-15-16 0,10 15-5 0,-6-7-17 15,6 7-18-15,-7-7-20 0,7 7 2 16,0 0-16-16,0 0-48 0,-3-11-55 16,3 11-51-16,0 0-35 0,0 0-44 0,0 0-69 15,0 0-100-15,0 25-160 0,3-10 41 16,4 0-146-16,-1-1-86 0</inkml:trace>
  <inkml:trace contextRef="#ctx0" brushRef="#br0" timeOffset="28985.02">27362 5825 1863 0,'-9'4'154'0,"9"-4"3"16,-13 13-10-16,5-5-12 0,2-1-8 15,-4 6-8-15,-3-4-18 0,3 4 0 0,-3 5-23 16,-8 4-1-16,12-1-4 0,-5 1-4 16,-2 0-8-16,-1 3-6 0,7-3-13 15,0 1-6-15,0-4-17 0,3-1-25 0,1 0-32 16,-1-4-39-16,4 0-31 0,-1-4-39 15,-3-3-93-15,7-7-129 0,0 0-97 16,0 0-202-16,0 0-163 0</inkml:trace>
  <inkml:trace contextRef="#ctx0" brushRef="#br0" timeOffset="29401.91">27786 5642 2011 0,'3'-13'54'0,"-3"13"3"0,3-9 2 16,-3 9-3-16,8-13-8 0,-8 13-1 16,9-12-5-16,1 7-7 0,7-3-5 15,-1 1-1-15,8-3 3 0,0-1-5 16,-4 7-4-16,6-4-6 0,-3 1-1 16,1 0-2-16,-4-1 0 0,0 5 0 0,-3-3-5 15,-4 2 2-15,1 1-3 0,-14 3-1 16,19-4-6-16,-19 4-3 0,0 0 2 0,23 4-1 15,-23-4 0-15,10 13 2 0,-7-2 3 16,-3 1-4-16,0 1 4 0,-3 4 4 16,-7 5 15-16,1 3 16 0,-5 5 8 0,-5 8 5 15,1-3 8-15,-5-1 3 16,7-2-10-16,2-8-4 0,1-5 1 0,6-1-5 16,1-4 4-16,2 0-18 0,1-3 2 0,-4 0 8 15,7-4-7-15,0-7-3 16,3 16-3-16,-3-16 5 0,11 12 1 0,-5-8-9 15,11 0 7-15,-4-2-14 0,-13-2-1 16,43-2-28-16,-13-3-39 0,-3-2-74 0,10-4-74 16,10-9-86-16,-4-2-161 0,4 0-15 15,-1-2-217-15,-6-1-171 0</inkml:trace>
  <inkml:trace contextRef="#ctx0" brushRef="#br0" timeOffset="29585.74">28640 5640 2010 0,'0'0'39'0,"0"0"11"0,0 0-6 0,0 0-2 16,0 0-7-16,0 0 2 0,-24-15-8 15,24 15-2-15,20-15-3 0,-10 5-5 0,7 0 0 16,-4-1 2-16,4 2-2 0,6-1-8 16,-3 0-1-16,0 0-33 0,3-2-46 15,-6 4-62-15,-4-2-52 0,1 0-73 0,-1 0-348 16,-2 2-102-16</inkml:trace>
  <inkml:trace contextRef="#ctx0" brushRef="#br0" timeOffset="29769.36">28743 5328 1780 0,'0'0'13'16,"-20"-3"14"-16,20 3 16 0,0 0 16 0,-14 15 10 15,11-8-1-15,-3 6 0 0,6 5-1 16,-4-1 5-16,4 5-6 0,4 6-8 15,-1 5-2-15,0 0-2 0,11 13-3 0,-4 1-3 16,-1-9-7-16,2-8-13 0,-1 2-26 16,6-4-53-16,-2-3-60 0,-5-4-95 15,1-4-121-15,4-8-345 0,-1 2-167 0</inkml:trace>
  <inkml:trace contextRef="#ctx0" brushRef="#br0" timeOffset="29986.25">29136 5404 2066 0,'3'-14'100'0,"-3"2"4"0,0 4 1 16,0 8-9-16,0 0-9 0,0 0-5 0,0 0-13 15,0 0-2-15,0 0 1 0,0 0-10 16,0 0-4-16,4 41-1 0,2-16-10 16,-2 0 3-16,-1 4-4 0,-6 1 1 0,10 4-6 15,-4 4-11-15,3-2-25 0,4-4-42 16,-6 0-30-16,-1-2-44 0,-3-5-64 0,0-2-68 15,4-7-129-15,-4 2-57 16,3-5-174-16,-3-2-107 0</inkml:trace>
  <inkml:trace contextRef="#ctx0" brushRef="#br0" timeOffset="30118.66">29070 5750 1823 0,'-4'-10'35'0,"4"10"-6"0,7-20-4 16,-4 10 1-16,3-3-2 0,5 1-5 0,5-3 0 15,8-2-6-15,-4 0-17 0,3 3-69 16,0-4-78-16,11 0-456 0,-4 2-107 16</inkml:trace>
  <inkml:trace contextRef="#ctx0" brushRef="#br0" timeOffset="30318.13">29792 5160 1852 0,'0'0'65'16,"8"-6"-2"-16,-8 6 4 0,0 0 6 15,0 0 6-15,22 21 3 0,-11-4-2 16,-1 2-4-16,7 12-5 0,2 12-1 0,-2 1-8 16,3 6-3-16,-6 3-2 0,-5 0-5 15,-2 4-3-15,-4-2-9 0,-6 2-7 0,-7-4-31 16,0 0-36-16,-13-2-41 16,-14 8-47-16,-13-9-85 0,-4-3-113 0,2-7-109 15,-8 0-165-15,3-9-93 0</inkml:trace>
  <inkml:trace contextRef="#ctx0" brushRef="#br0" timeOffset="31835.88">21529 7686 1829 0,'-20'-11'103'0,"-3"-3"20"0,6 6 6 0,4-1 13 0,-4 5-23 0,4 0-1 0,13 4-25 16,0 0-8-16,-33 14-8 0,23-3-8 16,0 10-3-16,-3 7-8 0,-1 5-9 0,1 14 5 15,2 7-18-15,2-4-3 0,-1 6 4 16,7-1 2-16,-5-3 0 0,5-9-12 15,0-7 9-15,0 0-9 0,0-1-6 0,3-7 2 16,0-6 4-16,-4-4-4 0,4 1 7 16,-6-3-14-16,-5-1 6 0,2-3-11 15,-1-6 4-15,-4-5-2 0,14-1 1 16,0 0-15-16,-37-12 8 0,25-2-12 0,4-3 7 16,-2 6-3-16,4-4-6 0,3 0 2 15,-4 5 0-15,0-3 7 0,4 1-8 0,3 12-6 16,0 0 4-16,10-10-1 0,-10 10 1 15,0 0 6-15,0 0-2 0,46 20 8 16,-33-4 1-16,11 9-6 0,0 11 11 0,9 3-3 16,-3 3 15-16,-3 2-1 0,-1 1-2 15,4 3 10-15,4-3-7 0,-1-2-4 0,-3-4 5 16,6 1-14-16,-6-7-19 0,4-3-42 16,-1-5-42-16,-9-10-55 0,2-5-78 15,4-5-84-15,-3-2-195 0,6-9 45 16,7 1-192-16,10-15-149 0</inkml:trace>
  <inkml:trace contextRef="#ctx0" brushRef="#br0" timeOffset="32385.86">23003 8387 1897 0,'-7'7'-9'0,"7"-7"14"0,0 0 13 0,-7 11 11 0,7-11 8 0,0 0 5 0,0 0 7 0,0 0 2 16,-6 7 8-16,6-7-5 16,0 0-2-16,-4 7 10 0,4-7 8 0,0 18 0 15,0-5 9-15,4 6 2 0,-1 12-4 16,4 1-10-16,-4 18 0 0,7 3 3 0,3-1-7 16,1 1-6-16,-4 0-9 0,7-9 3 15,2 4-3-15,-5-7-11 0,5 1 2 0,-2-10 3 16,-4-7-7-16,4-6 9 15,-4-1-21-15,1-4 13 0,-1 3-11 0,-2-10 6 16,5-2-9-16,-6-3 4 0,-10-2-6 16,26-6-2-16,-8-1-5 0,-6-2 5 15,6-1 3-15,-9-5 2 0,2-1-8 0,-5 4-5 16,4-2-7-16,-3 1 2 0,-1 1 6 16,1 4 1-16,0-2-13 0,-1 3 6 0,-6 7-5 15,10-8-8-15,-10 8 2 0,0 0 5 16,0 0-3-16,27 16-8 0,-13-2 4 15,2 3 0-15,1-2 7 0,-1 6-7 0,4-7 10 16,4 4-4-16,0 0 3 0,-2-6 4 16,2-5 7-16,-4-1-1 0,7-5 8 0,-5-2-5 15,8-7 3-15,1-9-5 0,-1-1 14 16,0-20-7-16,-7 1-4 0,1-8 1 16,-8-9-9-16,-5 3 6 0,-2-2-2 15,-12 6-7-15,3 7-3 0,0 5 4 16,-3 0 3-16,0 7-1 0,-1 6-20 0,0 7-47 15,-2 2-17-15,-4 8-32 0,4 5-50 16,6 0-69-16,0 0-99 0,-18 11-171 0,18-11 37 16,4 14-207-16,-1-3-162 0</inkml:trace>
  <inkml:trace contextRef="#ctx0" brushRef="#br0" timeOffset="32586.02">24380 8726 1975 0,'0'0'26'0,"19"-8"21"0,-5 2 23 0,2-5-1 16,5 3 3-16,-5-3-4 0,11-3-7 15,-1-3-7-15,4 3-4 0,4-1-7 0,-4 0-7 16,0 1-5-16,0-3 4 0,0 6-6 16,-3 1-21-16,-4 5-42 0,-4-2-54 0,-5 1-51 15,2 6-65-15,-5-2-85 0,-11 2-364 16,0 0-150-16</inkml:trace>
  <inkml:trace contextRef="#ctx0" brushRef="#br0" timeOffset="32703.72">24633 8822 1865 0,'-20'21'-30'0,"4"-7"0"0,5-3 15 0,1-4 5 16,7 3 11-16,3-10 8 0,-3 8 5 16,3-8 0-16,0 0-8 0,0 0 0 0,46-18 4 15,-19 5-10-15,12-9-46 0,5-6-67 16,-1 1-459-16,8-8-73 0</inkml:trace>
  <inkml:trace contextRef="#ctx0" brushRef="#br0" timeOffset="33152.69">25473 8201 1659 0,'0'0'3'16,"0"0"24"-16,0 0 23 0,0 0 21 0,0 0 12 15,0 0 5-15,-4 39 0 0,1-22-3 16,-3 6 3-16,3-2-4 0,-5 13-9 15,2 3 1-15,6 1 0 0,0-1-11 16,0 3-5-16,6 8-15 0,5-8 14 0,-5-8-8 16,15 11-9-16,-2-13 2 0,-2-9 1 15,-1 3-9-15,5-12-2 0,-1 1-5 0,-1-13-8 16,2 0-8-16,-1-6 1 16,-1-1-6-16,5-4 5 0,-8 3 3 0,-2-3-8 15,2-2 2-15,-5 4-6 0,2 0-3 0,-3 2-3 16,-3 6 3-16,-7 1-12 15,16-8 0-15,-16 8 6 0,0 0-2 0,17 12 5 16,-11-2-4-16,4 1 2 0,1 3 10 16,2-2-6-16,1 4 2 0,-2-4-1 0,9 1 11 15,-2-1 5-15,-5-2 7 0,5-5 13 16,5 1-4-16,-7-5 12 0,2-1 11 16,8-7-8-16,-3-5-5 0,-1-6-12 0,4-4 3 15,-1-13-5-15,-9 3 2 0,-4 1-8 16,-5-5 9-16,1 3-4 0,-6-3-10 0,-6 5-4 15,3 5 7-15,0 2-11 0,-6 5-7 16,3 2-50-16,-5 7-35 0,-2 5-39 16,-3 2-50-16,0 0-82 0,13 3-101 15,-27 7-127-15,20-1 36 0,1-1-157 16,6-5-100-16</inkml:trace>
  <inkml:trace contextRef="#ctx0" brushRef="#br0" timeOffset="33285.1">26330 8419 1780 0,'9'-7'16'0,"5"0"-2"0,-1-1 12 0,1-2 7 0,2 5-7 0,4-8 0 0,4 4-5 0,-1-1-3 15,3-3 1-15,8 2-1 0,-4 3-50 16,3-5-87-16,0-2-509 0,-3 0-126 0</inkml:trace>
  <inkml:trace contextRef="#ctx0" brushRef="#br0" timeOffset="33521.4">27063 7882 1954 0,'7'-10'133'0,"-7"10"-1"16,0-12 5-16,0 12-6 0,0 0-22 15,0 0-10-15,0 0 8 0,0 0-13 0,0 0-5 16,0 0 3-16,3 65 2 0,3-30-16 16,8 12 4-16,-7 6-5 0,2-2-2 15,5 6-17-15,-1-6 7 0,1 2-6 0,-1-3-15 16,0-3 7-16,1-9-9 0,-8-2 1 15,4-10-8-15,0-2-9 0,-3-5-28 16,-4-5-18-16,0-3-26 0,1-4-76 16,-1-4-76-16,-3-3-94 0,0 0-141 0,0 0-77 15,0-32 67-15,0 14-183 0,0 3-124 16</inkml:trace>
  <inkml:trace contextRef="#ctx0" brushRef="#br0" timeOffset="34335.79">23019 10800 1933 0,'-10'-6'95'0,"10"6"9"0,0 0 2 0,0 0 19 0,-13 21 2 15,13-10-9-15,7 7 5 0,3 6 0 0,-7 2-1 16,4 6-7-16,6-1-12 0,4 13-2 16,-4-8-14-16,3 3 1 0,1-3-7 0,1-5-11 15,-6-6-2-15,6 0-9 0,-6-6-20 16,9-5-27-16,-11 4-22 0,-1-11-11 0,-1 1-57 16,1-8-51-16,-9 0-29 15,10-15-32-15,-13-3-19 0,0-8-19 0,-10-24-29 16,2-7-35-16,-5-17-23 0,2 20-336 15,4-2-146-15</inkml:trace>
  <inkml:trace contextRef="#ctx0" brushRef="#br0" timeOffset="34786.15">23096 10709 1815 0,'-6'-22'-68'0,"-5"4"7"16,1 8 18-16,7 6 15 0,3 4 19 15,0 0 11-15,0 0 9 0,0 0 2 0,0 0 6 16,16 32 5-16,-5-18 0 0,2 3-2 16,1-9 2-16,2 10-2 0,1-7 7 0,-1 2 4 15,8-6 4-15,-4 0-6 16,-1-5 1-16,2-2 0 0,9-4-4 0,-3-4-3 15,-1-2-4-15,4-8 0 0,-3 0-5 0,6-8 3 16,-2-2-4-16,-1-1-5 16,-5-9 0-16,-8 9 3 0,1 0-9 0,-9 1 5 15,1-1 0-15,-4 7 9 0,5-2 11 16,-8 10 9-16,1 2-4 0,-4 1-4 0,3 5 0 16,-3 6 3-16,0 0 6 0,0 0 13 15,17 29-5-15,-11-8 6 0,4 12 1 16,4 17 8-16,5 6-5 0,5 22 1 0,-1-3 2 15,1 4 4-15,2 4-1 0,1-1-1 16,-1-1-3-16,-2-5-3 0,3-1-2 0,-11-4 0 16,-2-14-12-16,-1-3 2 15,-10-10 1-15,-3-6-5 0,-3-3-11 0,-4-6 9 16,-7-4 9-16,1-2-6 0,-10-3-5 16,0-9 6-16,-4 0-5 0,1-5-5 0,-1-4 6 15,3-2-8-15,-6-5 3 0,0-1 6 16,3-3-17-16,8-4 9 0,-1 1-4 0,4-8-12 15,5 2 10-15,4-4-4 0,4-3-20 16,3 0-15-16,10-7-59 0,10-14-58 16,4 3-51-16,12-14-78 0,4-4-58 15,7 7-166-15,6 1 12 0,0 3 44 0,1 0-137 16,3-1-66-16</inkml:trace>
  <inkml:trace contextRef="#ctx0" brushRef="#br0" timeOffset="35020.9">24589 10315 1751 0,'0'-14'120'0,"-3"7"14"0,3 7-4 0,0 0-3 0,0 0-14 0,0 0 8 15,0 0-8-15,-30 25 0 0,20-1-4 0,-3 20 0 16,-7 3-1-16,3 3-2 0,1 10-24 16,6-3-1-16,2 10 10 0,5-3-4 15,6 5-8-15,5 6-9 0,8 4 0 0,4-8-12 16,7-4 4-16,6-9-6 15,4-2-8-15,-4-13-29 0,0-6-51 0,4-5-61 16,4-7-57-16,-5-10-75 0,-9-6-100 0,3-8-209 16,3-5 50-16,-7-2 52 0,8-9-140 15,-1-14-74-15</inkml:trace>
  <inkml:trace contextRef="#ctx0" brushRef="#br0" timeOffset="35519.08">25036 10640 1727 0,'-14'-6'60'0,"14"6"10"15,-16-8 0-15,16 8 0 0,-9-1 2 16,9 1-7-16,0 0-1 0,0 0-7 16,-11-7-7-16,11 7-7 0,0 0-8 15,0 0-3-15,0 0-5 0,0 0 0 0,0 0 2 16,17 26-4-16,-7-11-5 0,-4 6 2 15,8 0 2-15,-4 8-4 0,4 0-2 0,-2 17 1 16,1-1-1-16,8-2 5 0,-12-10-6 16,9-2 3-16,-1-6-8 0,-8-6 1 0,4 2 4 15,-2-9 1-15,2-2-2 16,-4-3-6-16,5-1-2 0,-14-6 8 0,27-6-4 16,-17-1 2-16,3-5-6 0,-3-1-1 15,3 1 1-15,-6-2-3 0,3-3 1 16,-3 6-5-16,-1 1 4 0,-2-1-3 0,2 7-4 15,-6 4-3-15,11-14-4 0,-11 14 1 16,0 0 5-16,0 0 0 0,0 0 1 0,0 0 1 16,23 31 6-16,-16-20-3 0,2 1 3 15,1 1 5-15,1-5 1 0,2 3 5 16,1-5 10-16,-2 1 13 0,6-6 13 0,-18-1 6 16,33-8 5-16,-17-3-14 0,1-3-6 15,-1-3 10-15,-2-2-5 0,2-6-21 0,-2-6 0 16,-4-1-8-16,-4 3 5 0,-3-10-2 15,1 7 7-15,-4 3-22 0,0-2-51 16,0 4-40-16,-4 2-44 0,4 2-55 16,-3 8-58-16,0 1-33 0,0 2-59 15,0 1-95-15,3 5-181 0,0 6-107 0</inkml:trace>
  <inkml:trace contextRef="#ctx0" brushRef="#br0" timeOffset="35820.07">25733 10501 1724 0,'13'-4'-32'0,"-13"4"13"0,17-3 11 0,-17 3 19 0,20 0 10 0,-20 0 7 0,26 0 3 0,-8 6 1 16,1-5-5-16,4 3 0 0,4 0-3 15,0 5-3-15,0-5 2 0,-1 4-5 16,0-4 2-16,5 6-2 0,-5 1 2 0,1-1 2 16,-3 0 5-16,-1 5 5 0,0-4 8 15,-3 3 4-15,-4-3 1 0,-2 7 5 16,-1-3 1-16,-5 2-2 0,-2 1-2 0,-3 3-3 15,-3-2-7-15,-3 4 6 0,0 2 6 16,-8 2 2-16,1 1 1 0,-2 3-2 0,-6-5 0 16,6-1-11-16,-2 3-2 15,1-6-3-15,-1-1-2 0,4-2 2 0,4-3-34 16,-1-1-42-16,3-4-45 0,-2 0-62 0,6-5-71 16,0-6-139-16,0 0-67 15,0 0-140-15,0 0-66 0</inkml:trace>
  <inkml:trace contextRef="#ctx0" brushRef="#br0" timeOffset="36337.07">26537 10468 1773 0,'3'-9'106'0,"-3"9"6"0,0-9 1 16,0 9-3-16,0 0-8 0,0 0-7 0,0 0-8 15,0 0-19-15,0 0 4 0,0 0-12 16,0 0-9-16,0 0 0 0,16 22-5 15,-13-10-4-15,5 5-13 0,-2 0 4 0,4-3 3 16,-1 1-3-16,2 6 5 16,-1-7-13-16,-1-2-8 0,2 3 4 0,2-5 2 15,-2-3 4-15,2 4-4 0,-1-5 2 16,6-5-6-16,-18-1-5 0,30-1 1 0,-14-2-1 16,-6-5 5-16,0 1 4 0,0-3-13 15,4-4 4-15,-8 6-6 0,4-9 8 16,0 6-18-16,-6-4 4 0,2-3 2 0,-6 5 0 15,0 1-1-15,3-1 26 0,-3 13-12 16,4-12-3-16,-4 12 1 0,0 0-17 16,0 0 12-16,0 0-1 0,0 0 12 15,0 0-5-15,0 0-6 0,3 50 12 0,0-25 2 16,-3 2 0-16,4 11-8 0,3 9 9 16,-4-1-10-16,7 4 2 0,-4 3 7 15,1-2-1-15,6-1-8 0,-9-10 2 0,-1-5-3 16,0-4-7-16,-6-5 11 0,3-5 8 15,0 0 17-15,0-5 35 0,-3 0 0 0,-1-7-8 16,-5 1-8-16,-8-3-2 0,0-1-1 16,4-4-7-16,-7-2-5 0,3 3-7 0,17-3-6 15,-40-5-3-15,23 5-2 0,1-6-4 16,-1 5-1-16,4-5-28 0,2-1-36 16,2-4-56-16,6 3-49 0,3-9-49 0,3 0-76 15,11-10-79-15,8-11-166 16,8-5 3-16,11-8 52 0,8-5-205 0,5-4-160 15</inkml:trace>
  <inkml:trace contextRef="#ctx0" brushRef="#br0" timeOffset="36536.9">27416 10090 2018 0,'0'-14'68'0,"3"6"4"0,0 5-8 0,-3 3 0 0,0 0 11 0,0 0 15 0,11 28-4 0,-1 4 2 15,-1 11 1-15,12 8-19 0,-1 5 3 0,3 12-6 16,-3-2-1-16,-3-6-4 15,3 5-1-15,-7-5-12 0,-3 3-1 16,-7-1-4-16,-9 1 11 0,-1-5-25 0,-6-1-30 0,-14 8-54 16,-3-18-68-16,-26 6-91 15,-7-8-154-15,-15-2-100 0,-5-6 46 0,-7-9-156 16,1 1-77-16</inkml:trace>
  <inkml:trace contextRef="#ctx0" brushRef="#br0" timeOffset="37203.94">25920 12287 1752 0,'-17'-12'76'0,"4"2"15"0,-4 4-7 0,1 9 2 0,16-3-3 16,-41 13-4-16,14 7 10 0,-9 12-6 0,-1 7 2 16,-6 17-4-16,6-1-5 0,14-5-5 15,3 3 0-15,-1-6-11 0,12-9-1 16,2-3-13-16,7-8 4 0,4 1 0 0,5-6-2 16,5-4-6-16,5-5-4 0,8-6 9 15,7-7-19-15,9-3-1 0,14-12-18 0,2-2-16 16,-2-1-15-16,-16 3 3 15,-5 2 4-15,-2 1 3 0,-4-1-6 0,-4 6 2 16,-3 0 4-16,1 3-9 0,-4 3 0 16,3 1 0-16,-3 1 0 0,0 5 7 15,1-1-2-15,1 2 2 0,2 0 1 0,-1 7-1 16,1-4 4-16,3 0 2 0,2-2 1 16,5-1-2-16,2-6 4 0,4-2 1 0,20-9 1 15,-14 2 2-15,14-6-8 0,-3-4-1 16,-3 0 5-16,-18 5-2 0,-6 1 0 15,4 2 3-15,-1-5 0 0,-10 8 1 0,-2 1-2 16,-2 2-10-16,-5-1 3 16,-1-4-2-16,-2 5 2 0,5-3-5 0,-2 2-6 0,-2-4-4 15,6 1 5-15,-6-3-4 16,1-3 7-16,1-4 3 0,-4 3-3 0,4-2 6 16,-4-1 0-16,-1-2-23 0,-2-3-21 15,3 1-38-15,0-6-53 0,-4 1-63 0,5-2-149 16,5 0-245-16,8-8-105 0</inkml:trace>
  <inkml:trace contextRef="#ctx0" brushRef="#br0" timeOffset="41685.69">17039 2577 1751 0,'-13'-2'-8'0,"7"-2"14"0,-8 0 9 0,1 0 15 0,2-5 4 0,5 1 11 0,-4 1-7 15,10 7 2-15,-17-14 2 0,11 2 5 16,-1-1-4-16,4-2-4 0,0-6 14 0,0 2-8 16,-2-9 9-16,13-7-2 15,-2-15-2-15,10 0-6 0,11-18 4 0,3-1-8 0,0 1-1 16,17-4-5-16,7-1-12 15,5-2 4-15,28-12-6 0,6-1-2 0,11 2 2 16,9 7-6-16,-3 8 2 0,-13 17-5 16,-1 8 1-16,1 10-3 0,-4 8-6 15,-3 13 3-15,-13 8 0 0,6 10-3 0,-9 9-1 16,2 15 5-16,5 9-3 0,-12 6 8 16,2 5 2-16,-15 3 15 0,-3 8-5 0,4-5 0 15,-3-2 11-15,-5 5 4 0,-2-1-3 16,-4-3-6-16,-13-12 1 0,4-2-11 15,-1-5 7-15,-10-7 2 0,1-5-9 0,-8-4 8 16,-2-2-14-16,-1 0 7 16,1-2-3-16,-5-1 1 0,4 1-6 0,1-1 4 15,-4-2 1-15,1 0-31 0,-2 1-39 16,4-3-50-16,-2-2-75 0,-5-1-97 0,4-5-213 16,-10 0 41-16,20-5-148 0,-7-2-95 15</inkml:trace>
  <inkml:trace contextRef="#ctx0" brushRef="#br0" timeOffset="41952.68">19113 2195 1784 0,'-30'25'57'0,"0"-3"9"0,7 0 4 16,2-1-2-16,8-2-3 0,10-2-6 0,3 1-6 16,3 0 8-16,13 2 9 15,22-2 3-15,11 0 1 0,18-4 4 0,10-6-6 16,2-8 9-16,8-6 2 0,13-2-10 15,-6-6 17-15,0-5-2 0,-15-5-2 16,1-2-6-16,-23-2-6 0,-11-3-16 0,-3-3 7 16,-2-4-12-16,-11-2-16 0,-6 0 14 15,-5 1-6-15,-8 3-13 0,-2 5 1 16,-9 10-14-16,4-2-18 0,-4 6-45 0,0-1-37 16,-4 6-48-16,4 2-31 0,0 10-33 15,-9-10-72-15,4 10-117 0,5 0-85 16,0 0-206-16,0 0-168 0</inkml:trace>
  <inkml:trace contextRef="#ctx0" brushRef="#br0" timeOffset="44922.59">18663 4650 1998 0,'-24'-10'59'0,"1"-1"16"0,3 7 14 0,3 1 7 0,-2 1 0 0,-2 2-11 0,21 0 3 15,-47 9-6-15,25 4-11 0,-5 6-4 16,3 5-3-16,1 16-7 0,0 5-3 0,6 10-6 16,14 2 8-16,-7 1-3 0,13 5-3 15,10 12 1-15,4 0-3 0,6-6-7 0,11-6-3 16,3-6-7-16,2-4 4 16,4-16-3-16,11-8-8 0,6-4 9 0,3-8 3 15,7-9 0-15,4-4-4 0,-4-9 1 16,-1-1-14-16,-1-1 1 0,-9-4 10 15,-12 3-11-15,-4 0 9 0,-13-1-8 0,0 2-9 16,-3 3 8-16,-7-4-12 0,-4 6 9 16,5-3-28-16,-12-1-41 0,5 5-40 0,-1-2-44 15,1 0-52-15,-4 1-59 0,-10 2-62 16,9-9-158-16,-9 9 24 0,11-4-200 16,-11 4-141-16</inkml:trace>
  <inkml:trace contextRef="#ctx0" brushRef="#br0" timeOffset="45219.13">19106 5170 1914 0,'-13'-10'43'0,"3"-3"18"0,3 1 4 16,0-3 4-16,7 6-12 0,0 9 1 0,0-16-7 16,4 6-7-16,3 3 2 0,3-1-6 15,-1 3 1-15,15 1 4 0,-4 4-3 0,6 6 2 16,8 5-3-16,3 3-3 0,6 5-1 15,-4 10-1-15,5 1-2 0,-1 0 3 16,-10 2-4-16,1 3 3 0,-11 2 0 0,-6 4-4 16,-4-4-4-16,-13-2-4 15,0 2-1-15,-9 13 4 0,-12 3-1 0,2-6 0 16,-8 2-1-16,-3-5-7 0,0-5-9 16,-3 3-23-16,-5-9-26 0,13-4-26 0,4-8-39 15,-6 0-49-15,4-6-72 0,7-2-96 16,2 2-118-16,4-5-179 0,0-5-117 15</inkml:trace>
  <inkml:trace contextRef="#ctx0" brushRef="#br0" timeOffset="47706.61">22956 5386 1783 0,'-16'0'-10'0,"16"0"22"0,-14 4 15 0,14-4 8 0,0 0 11 0,0 0 3 16,-26-8 14-16,26 8 0 0,-14-10 3 15,8-1-3-15,-4 4 5 0,2-5-1 16,8-5-6-16,-3-1-9 0,0-4 0 16,0-3-3-16,6-10 1 0,0-5 2 0,0-10-4 15,8 0-1-15,8 0-4 0,-1-3 3 16,2 3-8-16,16-10 3 0,1 3-2 0,-1-1 1 16,15 4-13-16,6 1-1 0,3 6 2 15,6 4-14-15,1 3 3 0,6 10-5 16,-13 10 4-16,3 7-5 0,3 6 1 0,-12 7-3 15,-4 3 2-15,14 11-3 0,-7 4-3 16,-2 7 3-16,-4 0-2 0,-4 10 9 16,-7-1-12-16,-4 7 15 0,-6-4-6 15,0 9 2-15,0-4 2 0,-6-2-4 0,-1 3 7 16,3-1-3-16,-2-2 7 0,2-5-19 16,-5-5-17-16,-5-5-44 0,1-8-52 15,-4 1-63-15,-2-8-69 0,2-1-103 0,-7-3-124 16,0-1-195-16,-6-5-158 0</inkml:trace>
  <inkml:trace contextRef="#ctx0" brushRef="#br0" timeOffset="47969.49">24073 5190 1882 0,'-20'13'-35'0,"3"-5"25"0,4 6 12 16,3-4 7-16,4 0 10 0,1-1 9 15,5 4 7-15,8 2 11 0,-2-2 6 16,10 2 11-16,8-3 1 0,3-5 8 15,3 0 1-15,10 2-5 0,-4-9-1 0,5 0 3 16,5-9-8-16,11 1-3 0,-4-9 0 16,-3-2-2-16,-13 2-8 0,6-8-4 0,-10 0-4 15,-12 4-9-15,9-11 5 0,-17 5-15 16,-3 2 5-16,-3 2-7 0,-7 1 0 16,3 1-9-16,-3 2-32 0,-3 1-40 0,3 1-52 15,-3 2-61-15,-5 0-77 0,2-1-129 16,2 7-57-16,1-1-111 0,0 3-49 0</inkml:trace>
  <inkml:trace contextRef="#ctx0" brushRef="#br0" timeOffset="51721.97">22453 7825 1618 0,'-10'-15'45'0,"-1"2"19"0,8-2 8 0,0 1 7 0,6-1-6 0,0-3-3 0,5-2-8 15,8-9 0-15,11-4-2 0,12-5-10 0,2 2-3 16,5 4-4-16,-2 2-5 16,2 3-5-16,8 9-2 0,-8 6 3 0,-8 6-3 15,-2 9 6-15,4 1 12 0,-4 10 10 16,11 11 4-16,-4 3 11 0,0 5-2 0,-5 6-2 16,-8 4 15-16,0 7 2 0,-3-3-10 15,-5 7-6-15,-1 2 10 0,2-6-6 0,-10 0-7 16,7-3-5-16,-10-9 1 0,0-5 2 15,0-7-14-15,0 5 4 0,-3-12-8 16,-1-2-2-16,1-2-11 0,-3 2 7 0,2-9 3 16,1 2-6-16,-1 1 6 15,1-3-3-15,-7-8-2 0,13 7-5 0,1-4-6 16,-14-3-4-16,23-3 5 0,-23 3-9 16,33-5-43-16,-19-1-58 0,2-1-62 0,1-1-63 15,-7 4-57-15,1-3-82 0,-5 4-152 16,-6 3-5-16,10-3 54 0,-10 3-167 15,0 0-112-15</inkml:trace>
  <inkml:trace contextRef="#ctx0" brushRef="#br0" timeOffset="51987.9">23117 8350 1778 0,'-14'18'-3'0,"4"-10"19"0,7 6 13 15,-5-4 9-15,8 2 9 16,0-12 5-16,11 20 9 0,-5-9 11 0,12-4-7 15,1 0 12-15,4-2 4 0,4-2 3 16,0 0-12-16,13-14-5 0,17-2-1 0,-4-5 7 16,0-3-17-16,-3-4 1 0,-4-4-2 15,-2 0-12-15,-4 0-8 0,-10-2 9 16,-3 9-16-16,-7-3 4 0,-4-4-7 0,-5 3-2 16,-1 2-9-16,-4 6 6 0,1 0-12 15,0 0-22-15,-4 4-44 0,0 1-54 0,1 2-54 16,-8 3-44-16,4 8-64 15,-3-6-156-15,3 6-200 0,0 0-127 0</inkml:trace>
  <inkml:trace contextRef="#ctx0" brushRef="#br0" timeOffset="53787.97">27800 8262 1788 0,'0'0'-36'0,"-14"6"17"0,14-6 14 0,0 0 6 0,0 0 21 0,0 0 2 16,0 0 14-16,0 0 7 0,0 0 10 0,27-28 8 15,-10 18-1-15,2-5 1 0,8 0-4 16,-3 0-8-16,2-2 0 0,1-7-7 15,13-1-2-15,-7 6-5 0,-6 1-2 0,0 4-2 16,-5-3-7-16,5 2-5 0,-3 4-2 16,-4 1-39-16,-1 2-53 0,-1 1-45 15,-6 1-54-15,-1 5-31 0,2 1-455 0,-13 0-153 16</inkml:trace>
  <inkml:trace contextRef="#ctx0" brushRef="#br0" timeOffset="54006.33">28016 8360 1852 0,'-7'8'-60'16,"7"-8"24"-16,-10 8 10 0,10-8 12 0,-6 6 9 15,6-6 6-15,0 0 16 0,0 0 18 16,0 0 13-16,0 0 11 0,0 0-4 16,43-13-3-16,-20 4 0 0,1-1-8 0,6-8-6 15,0 4 0-15,6-14-7 0,-2 7 1 16,-11 3-7-16,1 4-6 0,-5 2 1 0,2-2-1 15,-1 4-3-15,-7 3-4 16,-3 3-32-16,3-4-33 0,0 2-27 0,-13 6-42 16,14-7-54-16,-7 6-461 0,-7 1-135 15</inkml:trace>
  <inkml:trace contextRef="#ctx0" brushRef="#br0" timeOffset="56003.76">29100 7818 1818 0,'-4'-18'-32'0,"4"11"10"0,4-4 5 0,-1 4 5 0,7 0 8 0,-3-4-3 0,3 4 4 0,3 0 0 0,-3 0 1 16,0 3 3-16,3 0 6 0,-3 4 3 16,-10 0 12-16,27 2-1 0,-14 3 10 15,-3 7 10-15,-3 1 3 0,0 5 10 16,-1 7 9-16,-9 4 7 0,-3 7 5 0,-8 7 2 15,-6 7 4-15,-3 0-4 0,-1-1-1 16,7-4 1-16,-2 0-5 0,-5-9-7 0,8-3 0 16,2-8-14-16,4-1-5 0,0-10-2 15,6-2-1-15,-2 1-1 0,6-1-6 16,-3 1-4-16,3-13-4 0,-7 12 5 16,4-6 4-16,3-6-7 0,0 0-2 0,19 7-7 15,-19-7-6-15,27-6 15 0,-27 6-11 0,44-8-3 16,-21 0 0-16,10-5-22 15,-3 1-38-15,8 2-47 0,-5-5-59 0,0-1-57 16,0-2-56-16,-3-1-108 0,0 5-80 0,-3-4-137 16,-4 0-89-16</inkml:trace>
  <inkml:trace contextRef="#ctx0" brushRef="#br0" timeOffset="56286.76">29689 7750 1710 0,'0'-15'33'0,"-3"5"29"0,3 10 10 0,0-14 2 15,0 14-5-15,0 0-5 0,0 0 6 0,0 0 13 16,0 0 4-16,0 0-4 16,-6 39 1-16,3-17 0 0,3 6 4 0,3 4-5 15,-3 5-8-15,0 1 0 0,0 5-2 16,6 7-4-16,-3-6-4 0,1-6 1 16,-1-2-4-16,0-4-5 0,0 0-13 0,2-4 3 15,-2-6-3-15,0-3 8 0,0-1-14 16,-3-2-4-16,3-1 9 0,-3-5 3 15,0-1-13-15,0-9 6 0,4 21-9 0,-4-11-11 16,0-10-4-16,0 0-39 0,0 10-28 16,0-10-37-16,0 0-44 0,0 0-53 0,-10 5-82 15,10-5-94-15,0 0-131 0,0 0 49 16,0 0-142-16,0-22-85 0</inkml:trace>
  <inkml:trace contextRef="#ctx0" brushRef="#br0" timeOffset="56721.39">30300 8018 1772 0,'0'0'84'0,"0"0"20"0,-30 0 11 0,30 0 0 0,0 0 1 0,-21-7-11 16,21 7-10-16,0 0-4 0,0 0-4 15,-19-1-19-15,19 1 9 0,0 0-12 16,0 0-13-16,-8-5-6 0,8 5-5 0,0 0 8 15,0 0-8-15,0 0-9 16,34-19 1-16,-17 15 2 0,0-2-8 0,-1-2-9 16,1 0 4-16,-1 0 8 0,8-1-11 15,-4 1-6-15,-4 1 1 0,8-3 7 16,-8 3-13-16,1 3 11 0,-1-3-10 0,-2 4-8 16,-14 3-23-16,21-4-15 0,-21 4-22 15,16-7-15-15,-16 7-24 0,9-1-35 0,-9 1-59 16,0 0-58-16,0 0-141 0,0 0-53 15,0 0-143-15,11-3-86 0</inkml:trace>
  <inkml:trace contextRef="#ctx0" brushRef="#br0" timeOffset="57189.1">30889 7467 1828 0,'-9'-10'137'0,"1"3"12"0,-1 1-8 0,9 6-7 0,-10-8-7 0,10 8-30 0,0 0 0 16,0 0 2-16,0 0-9 0,-6 39-17 16,12-14 10-16,0 0 2 0,4 4 7 15,1 3-5-15,2 17 8 0,1-4-2 0,2 0 2 16,-2-2-16-16,-5-4 4 0,1-10-1 15,0 4-8-15,4-2-15 0,-5-6 1 0,-6-7 0 16,5-4-6-16,-2 4-1 16,-2-3-3-16,2-5 2 0,-3 0-4 0,0-2 5 15,-3-8-4-15,8 8-25 0,-8-8-61 16,0 0-67-16,0 0-67 0,0 0-63 16,16-26-95-16,-16 12-118 0,3 4-93 0,4 2 47 15,3-5-231-15,-3 1-215 0</inkml:trace>
  <inkml:trace contextRef="#ctx0" brushRef="#br0" timeOffset="57419.91">31269 7722 2147 0,'-10'-17'35'0,"10"17"8"15,0 0 12-15,-3-11 4 0,3 11-8 16,10-9-2-16,-10 9-3 0,11-13-6 0,1 2 0 15,1 3-6-15,5-2-7 0,-1 2 2 16,8-5-3-16,-1 1 0 0,9 2-8 16,-9-4 2-16,3 6-27 0,-1-3-48 0,-3 4-56 15,1-3-85-15,-4 4-85 0,-4-2-162 16,-2 7-119-16,-1 1-64 0</inkml:trace>
  <inkml:trace contextRef="#ctx0" brushRef="#br0" timeOffset="57590.07">31316 7843 1654 0,'-14'10'13'0,"8"-6"19"0,3 0 7 15,3-4 8-15,0 0-2 0,0 0 3 16,0 0-1-16,0 0-2 0,0 0-6 16,0 0-6-16,36 0-3 0,-36 0-1 0,37-8-5 15,-14 5-1-15,-2-4-21 0,5-1-52 16,-2-2-59-16,-1 0-80 0,0-2-424 0,4-1-112 15</inkml:trace>
  <inkml:trace contextRef="#ctx0" brushRef="#br0" timeOffset="57903.92">31886 7410 1739 0,'10'-7'-39'15,"0"-4"16"-15,-3 4 15 0,3 1-1 16,-10 6 4-16,20-10 1 0,-10 8 13 0,-10 2 2 15,20 0 11-15,-20 0 7 0,26 12-2 16,-13-1 6-16,-2 3 2 0,-1 4 0 16,-4 0 6-16,-3 3 1 0,2 3 1 0,-2 2 11 15,-6-1-1-15,-2 4 9 0,2-2-4 16,-3 3 4-16,-1-2-6 0,4-3-4 16,-3-3-4-16,1-1 0 0,2-3-7 15,0 3-4-15,0-6-3 0,-1-2-1 0,4-4-4 16,0-9 0-16,0 21-2 0,-3-11-3 15,3-10 0-15,3 10 5 0,-3-10-9 16,13 8 5-16,-2-4-5 0,-11-4-14 16,24 3-20-16,-24-3-39 0,33-7-50 0,-17 0-51 15,4 1-80-15,-4-6-156 0,8-1-257 16,-4-7-143-16</inkml:trace>
  <inkml:trace contextRef="#ctx0" brushRef="#br0" timeOffset="58236.79">32516 7332 1796 0,'20'4'-69'0,"-20"-4"34"0,23 11 29 16,-12-1 20-16,-1 2 13 0,-4 1 10 16,4 5 9-16,0-1 10 0,-3 6-5 0,-4-3-3 15,4 2 3-15,-7-1 0 0,0 1-7 16,-4-3-3-16,-2-2-2 0,3 1 0 0,-4-3-2 15,0 1 4-15,-3-1-5 16,-3-8-3-16,-4 1 4 0,-3-4 3 16,4-1-2-16,-2-3 3 0,-4 0-6 0,2-4-3 15,-1 1 4-15,2-2-5 0,2-2-1 16,4-2-3-16,-4 1 1 0,4 0-9 16,5-5 1-16,2 1 1 0,3 1-5 0,6-3-7 15,0 1-20-15,0-2-25 0,8 0-31 16,-5-1-29-16,4 4-34 0,-2 5-43 0,1-3-38 15,-9 10-72-15,13-8-340 0,-5 8-120 16</inkml:trace>
  <inkml:trace contextRef="#ctx0" brushRef="#br0" timeOffset="60804.4">21439 12127 1799 0,'-16'-2'5'0,"-1"2"35"0,17 0 19 0,-27 0 8 0,27 0 2 0,0 0-1 0,-16-3 1 0,16 3 0 0,0 0-10 15,-7-10 4-15,7 10 2 0,30-22 1 0,-7 4-7 16,24-9-2-16,0-2 3 0,6-3-9 15,14-5 0-15,-4-1-12 0,3 4 1 0,5-4-7 16,-18 10-3-16,0-1-4 0,1 4 3 16,-8 0-6-16,-2 4-7 0,-4 5-21 15,-7-1-41-15,-3 6-55 0,-3-4-47 0,-4 5-42 16,-10-4-44-16,4 6-100 0,-10-1-331 16,-1 1-160-16</inkml:trace>
  <inkml:trace contextRef="#ctx0" brushRef="#br0" timeOffset="61053.88">22086 11501 1826 0,'-16'-11'-113'16,"2"1"36"-16,8 2 33 0,-1 4 5 16,7 4 9-16,-11-9 12 0,11 9 11 0,0 0 13 15,0 0 21-15,0 0 17 0,30-8 5 16,-30 8 9-16,38 14 11 0,-16-4 0 0,9 5 3 16,-1 0 5-16,10 6-2 0,3 4-4 15,-6 7-6-15,2-6 1 0,-9 10 1 16,-3-5 3-16,-3 13-3 0,-10-2 2 0,-8 1-6 15,-9-7-4-15,-8 20 2 16,-5-2-11-16,-17 10-1 0,0-2 4 0,-8-2-5 16,1 0-12-16,-3-7-10 0,13-12 9 15,-7 1-29-15,11-9-28 0,2-2-42 0,10-12-48 16,-2-2-53-16,2-9-65 0,11 3-118 16,0-5-84-16,3-6-123 0,0 0-58 15</inkml:trace>
  <inkml:trace contextRef="#ctx0" brushRef="#br0" timeOffset="63904.08">28836 10384 1581 0,'-16'-2'-14'0,"2"-4"23"0,14 6 12 0,-16-7 11 0,9 3 11 0,7 4-5 0,-7-14-3 16,7 14 0-16,-3-11-2 0,3 11-3 0,3-18-5 16,7 8-2-16,0-1-2 0,7 3-4 15,-4-1-2-15,4 1-1 0,-1 1-1 16,5 6-1-16,-2-2 2 0,-2 3 0 16,-17 0 2-16,33 4 3 0,-9 7-2 0,-5 2 10 15,-1 1 6-15,-6 5 1 0,-4 2 4 16,2 1 3-16,-7 3 3 0,0 0 2 15,-3 6 1-15,0-5-1 0,-6 7 6 0,-1-2 1 16,-4 1-5-16,2-3 1 0,-1 2 1 16,-1-4-11-16,2 1-2 0,-1-6-8 0,-4 1 11 15,8-4-12-15,-1 2 1 0,1-3-3 16,-2-7-5-16,5 6 0 0,-3-9-3 16,-1 6 5-16,4-10 2 0,3-4 1 15,-3 15 7-15,3-15 5 0,0 10-5 16,0-10-6-16,0 0-2 0,19 3-7 0,-19-3-2 15,33-4 8-15,-9 1-10 0,6-3-9 16,3 2-12-16,-3-4-31 0,7 4-37 0,0-5-49 16,0 0-53-16,-4-4-55 0,0 1-96 15,0-4-135-15,-9 7-157 0,6-7-118 16</inkml:trace>
  <inkml:trace contextRef="#ctx0" brushRef="#br0" timeOffset="64237.11">29623 10419 1736 0,'0'-4'-71'0,"0"4"14"0,10-14 10 0,0 7 15 0,-10 7 10 0,16-7 16 0,-6 4 17 0,-10 3 2 16,0 0 12-16,41 9 8 0,-28-2 8 15,4 2 12-15,-1 7 10 0,-5 2 4 0,-2 1 3 16,-5 3 5-16,-1 1 4 15,-3-4 4-15,-7 6-6 0,1 0 1 0,-5 0-2 16,-2 0 0-16,-1-1 1 0,-2-2 2 16,-7-1-1-16,-4-5-3 0,4-6-8 15,0-3 3-15,-4-1-16 0,3-4-3 0,1-4-1 16,-7-4 0-16,10-1-11 0,-6-3 1 16,5 2-8-16,2-3 3 0,-1-4-3 15,7-1-3-15,2 4-7 0,-2-3-5 0,10 1-20 16,0-3-30-16,6 0-37 0,7 1-38 15,2-2-48-15,-1-6-61 0,8 5-86 0,5-4-157 16,0 1-210-16,6 4-164 0</inkml:trace>
  <inkml:trace contextRef="#ctx0" brushRef="#br0" timeOffset="65170.91">30349 10032 1852 0,'-16'0'-67'0,"16"0"46"0,-30 0 18 0,17-2 10 0,13 2 17 0,-27-4 4 0,27 4 14 0,-23-1-2 0,23 1 2 15,-21-6-2-15,21 6-3 0,-16 0-7 16,16 0-5-16,0 0-4 0,-20 6 6 16,20-6-4-16,0 0 2 0,-10 9 2 0,10-9-3 15,-6 9 7-15,6-9-4 0,0 0 2 16,3 14-2-16,-3-14 1 0,16 11-1 16,-2-7 7-16,5 0-11 0,5 0 4 0,9 0-3 15,-3 5-7-15,10-2 7 0,0 0-8 16,-6 1-2-16,2-4 1 0,-6 3-2 15,0-1 1-15,0 2-1 0,-3-5-9 0,-4 4 5 16,-3 0-4-16,4-5 4 16,-8 7-1-16,-2-1-3 0,-5 0 3 0,2 2 6 15,-1 5 6-15,-7 2 8 0,0 0 3 16,-6-1 2-16,0 5 6 0,-1 0 10 0,-6 3 2 16,-3 2-7-16,-4-1 9 0,1 6-10 15,-2-6 16-15,-1 0-24 0,-1 0 4 16,-1 0 1-16,5-7-12 0,2 0-8 0,-2-4 0 15,10-2 12-15,-8 1-11 0,7-5 3 16,-2-1-10-16,6 3-5 0,3-10-12 16,-14 11-6-16,10-4-19 0,4-7-27 15,-6 7-34-15,6-7-42 0,0 0-50 16,0 0-82-16,0 0-165 0,0 0-31 0,0 0-145 16,0 0-102-16</inkml:trace>
  <inkml:trace contextRef="#ctx0" brushRef="#br0" timeOffset="67671.39">16713 4685 1781 0,'0'0'10'0,"-14"7"1"0,14-7 1 0,-9 5 4 0,9-5 16 0,0 0 22 0,0 0 19 16,0 0 13-16,0 0 4 0,50-12-1 0,-7-13-11 15,7-6-6-15,17-12-6 0,2-7-6 16,1-1 1-16,4-5-14 0,-11 5 3 0,-3-7-5 15,-7 5-7-15,-3 3-6 0,-13 11-4 16,-4 1-2-16,-3 5-5 16,-9 8-2-16,-9 6 3 0,2 2-13 0,-4 6-30 15,4-3-42-15,-8 8-32 0,1 1-39 0,-1 5-34 16,-6 0-74-16,0 0-172 0,14 10-195 16,-7-2-109-16</inkml:trace>
  <inkml:trace contextRef="#ctx0" brushRef="#br0" timeOffset="68671.85">31187 10007 1820 0,'-11'-13'43'0,"4"3"-1"0,4 1-1 0,3 9-5 0,10-24-1 0,1 16-5 0,5-5-3 0,4 2-5 16,4 1 0-16,1 2-3 0,5 1 2 15,-6 6-5-15,3 1-3 0,-4 0-1 16,4 8 4-16,-4 6 2 0,-3 1 8 0,-3 10 11 16,-4 2 7-16,-10 9 18 0,-3-3 6 15,-6 17 7-15,-11 0 4 0,1 0 14 16,-14-1-4-16,3-5-10 0,-3 2 9 16,3-6-6-16,8-11-10 0,5-4-2 0,-2-4-14 15,5-1-8-15,1-11 1 0,7 4-8 16,-3-1 6-16,1-3-5 0,2-1-7 15,3-8-3-15,0 0 1 0,17 14-2 0,-17-14-6 16,27 3 9-16,-8-6-22 16,11-3-26-16,4 4-40 0,3-8-45 0,3 0-49 15,17-8-77-15,-4-1-106 0,-3-6-186 16,3-6 54-16,-10 2-160 0,1-4-121 16</inkml:trace>
  <inkml:trace contextRef="#ctx0" brushRef="#br0" timeOffset="68921.08">32029 9869 1832 0,'-3'-18'34'16,"3"4"34"-16,-6 3 18 0,3 4 9 16,3 7-5-16,-5-9-8 0,5 9-8 0,0 0-11 15,0 0 12-15,0 0-7 0,0 33-1 16,0-14 0-16,5 6 3 0,-2 7 6 16,0 6-18-16,7 12 7 0,-1 2-4 0,2-2-7 15,2 3 3-15,1-6-4 16,-4 1-4-16,-1-12-11 0,2-4 8 0,-5-6-10 15,1-2-4-15,-1-2 4 0,1-4 10 16,-3-7-9-16,2 3-18 0,-2-3-9 16,-1-3-37-16,-3-8-50 0,0 0-49 0,0 0-56 15,0 0-77-15,0 0-120 0,0 0-105 16,0 0 51-16,0 0-104 0,-3-34-39 16</inkml:trace>
  <inkml:trace contextRef="#ctx0" brushRef="#br0" timeOffset="72972.31">6177 6178 1226 0,'6'-6'72'0,"-6"6"80"0,0 0-17 0,10-12-1 0,-10 12-10 0,6-7-5 0,-6 7 0 15,0 0-5-15,0-13-11 0,0 13 13 16,0 0 1-16,0 0-6 0,0 0-5 16,-9-11-21-16,9 11-11 0,0 0 2 15,-31 3-7-15,31-3-10 0,-33 10-11 0,10 1 2 16,-1-3-6-16,-6 9-9 0,-10 8 8 16,1 7-14-16,2-2-6 0,-4 5 2 0,5-3-3 15,-4 8 7-15,7 3-5 0,0-1-8 16,0 4 8-16,6-2-1 0,0-1-8 15,3 2-3-15,4-1-2 0,1 2 9 16,2-2-1-16,4 2-8 0,6-7 4 0,-3-3-1 16,6-1-2-16,4 0-7 0,0 2-2 15,0 1-3-15,7-1 4 0,-3-2 14 0,2 0 1 16,4-2-10-16,-3 2-5 0,3-3 4 16,6-5 12-16,1 4-8 0,-4-2-14 15,8-4 15-15,-2 0-2 0,-2-1-5 16,4-2 3-16,-2 0-5 0,1-2 5 0,1-5-2 15,-2 3 7-15,-2-7-4 0,7 3 3 16,-5-3-1-16,1 0-1 0,4-1 7 0,-8-2-4 16,4 2 4-16,0-6 3 15,-3 2-14-15,3-1 4 0,-4-1 17 0,1 2-1 0,0-3-9 16,0-2 2-16,-1 2 5 0,1-3-11 16,-1 4 1-16,1 0 0 15,-17-4 0-15,27 3-2 0,-11-3 1 0,-2 4-5 0,-14-4 3 16,24 3-8-16,-24-3 10 15,22 0-9-15,-8 3-10 0,-14-3 12 0,19 2 2 16,-19-2 3-16,21 2-7 0,-21-2 7 16,20 0 5-16,-20 0-12 0,16 0 3 0,-16 0-2 15,0 0 0-15,21 3 0 0,-21-3 3 16,0 0-24-16,19 0-18 0,-19 0-33 16,0 0-32-16,14 0-25 0,-14 0-43 0,0 0-48 15,0 0-47-15,0 0-36 0,0 0-81 16,0 0-88-16,-20-17 40 0,13 10-154 15,4 0-81-15</inkml:trace>
  <inkml:trace contextRef="#ctx0" brushRef="#br0" timeOffset="73371.13">6199 7450 1678 0,'-3'-8'-2'0,"3"8"10"0,-6-10 15 0,6 10 12 0,-7-13 13 0,7 13 11 0,-6-9 4 15,6 9 2-15,-8-10-1 0,8 10-7 16,0 0 2-16,0 0-5 0,0 0 9 0,0 0 7 15,14-10-7-15,-14 10 0 16,0 0-3-16,0 0 10 0,37 13-6 0,-25-6 0 16,6 0-1-16,-6 5-1 0,2-1 2 15,6 3-3-15,0 10 2 0,-3-8-4 0,3 5-3 16,0 0 18-16,-4-3-14 0,-2 7 16 16,2-1-10-16,-5-2 1 0,-5 0 8 15,1 0 3-15,-4 2 2 0,0-6 3 0,-3 3 8 16,-3 4 0-16,-4-2 0 0,1-3 3 15,-8 8-8-15,1-3-14 0,0-6-1 0,-4 2-5 16,4-4-12-16,-10 5-5 0,2-4-5 16,12 0-2-16,-12-6-4 0,8 1-3 15,-1-5-6-15,2 2-6 0,-1 1 1 0,5-7 1 16,2 5-15-16,-4-1-12 0,10-8-6 16,-11 7-18-16,11-7-3 0,0 0-29 0,-9 7-13 15,9-7-32-15,0 0-36 16,0 0-42-16,0 0-42 0,0 0-49 0,0 0-52 15,0 0-115-15,20-25-59 0,-13 19 46 16,-1-1-237-16,5 3-183 0</inkml:trace>
  <inkml:trace contextRef="#ctx0" brushRef="#br0" timeOffset="75887.87">23226 14070 1992 0,'-16'0'-22'0,"16"0"15"0,0 0 8 0,0 0 5 0,0 0-1 0,-17 7 22 15,20-1 6-15,-3 2 9 0,3 3 4 16,8 9 7-16,-5-1 6 0,10 6-5 0,-2 4 2 16,2-2-8-16,8 10 3 0,-10-5-4 15,9 10-7-15,-6-10-4 0,-1-2 2 16,7 5-5-16,-6-7-2 0,3-9 0 0,-10-1-4 15,7-4 0-15,-3-1 0 16,-5-1-2-16,4-5-1 0,-2-1 1 0,-2-6-7 0,-9 0-1 16,30-10 0-16,-20 0-1 15,4-2 0-15,-8-4-5 0,7 0-3 0,-2-5 1 16,-4 6 0-16,-1 1-6 0,0 1 2 16,-1 2 4-16,1 4-6 0,1 0-6 0,-1 3 9 15,-6 4 1-15,20 4-6 0,-7 6 2 16,4-3 7-16,3 5-4 0,0 4 11 15,4-1 0-15,-5 0 2 0,5-2 3 0,-4-1-1 16,4-2 6-16,-8-6 4 0,4-1 15 16,-1 0 23-16,-2-6 12 0,1-1-1 0,1-9 2 15,-2-2-6-15,-4-6-5 0,1-8-4 16,-4 1-4-16,-4-4-5 0,-6-4-9 16,-3-1-9-16,-7-11 4 0,-4 1 0 15,8 7-8-15,-4 8-7 0,-4 1-7 16,4 9-4-16,4 0 1 0,3 1-47 0,-5 7-62 15,5-1-63-15,3 5-20 0,0 2-46 16,3 1-79-16,5-1-121 0,-2 2-81 0,7 5 54 16,-2-5-183-16,5 6-126 0</inkml:trace>
  <inkml:trace contextRef="#ctx0" brushRef="#br0" timeOffset="76072.23">24393 14170 1890 0,'0'0'67'0,"0"0"26"0,6 10 3 16,-6-10-3-16,0 0-6 0,0 0 5 0,24-3-10 0,-24 3-11 0,36-15-8 15,-9 5 2-15,0-1-15 0,-4 3 3 0,14-5-4 16,-7 1-14-16,3-1 0 0,-6 2-28 16,0 1-52-16,-8 2-65 0,-2 0-84 0,-4-1-80 15,1 5-180-15,-4 0-176 0,-4 3-127 16</inkml:trace>
  <inkml:trace contextRef="#ctx0" brushRef="#br0" timeOffset="76241.21">24506 14362 1850 0,'-13'15'14'0,"3"-5"12"16,3 0 13-16,1-2-3 0,2-4-1 0,4-4 3 16,0 0 1-16,0 0 2 0,0 0-8 15,44-4 2-15,-21-6-2 0,10-5-8 16,-2-3-15-16,2 1-45 0,6-8-47 0,-2 0-51 15,4-4-59-15,-16 4-425 0,5 8-114 16</inkml:trace>
  <inkml:trace contextRef="#ctx0" brushRef="#br0" timeOffset="76454.85">25066 13991 1808 0,'10'-8'44'16,"-7"-1"37"-16,0 5 27 0,-3 4 13 0,0 0-9 16,0 0-15-16,0 0-3 15,0 0 13-15,0 0 7 0,27 29 9 0,-19-12 13 0,1 7-1 16,4 6 0-16,1 12 1 15,-1-5-16-15,4 9-15 0,-7-8-8 0,-4-5-3 16,8-2-16-16,-1 2-1 0,-7-4-5 16,5-1-8-16,-1-7-1 0,-4-5-6 15,5 0-9-15,-5-1-10 0,-2-5-19 0,-1-1-15 16,0-3-79-16,-3-6-76 0,0 0-70 16,0 0-102-16,0 0-147 0,-20-25-52 0,10 10 48 15,-3-10-224-15,2 0-191 0</inkml:trace>
  <inkml:trace contextRef="#ctx0" brushRef="#br0" timeOffset="76888.35">22989 14212 2104 0,'-10'-10'77'0,"1"3"18"0,2 2-10 0,7 5 1 0,0 0-12 16,0 0-5-16,0 0 3 0,-10 30 21 0,17-3-10 16,-1 21 11-16,4 6 15 0,10 19-15 15,0 4 5-15,3 4-2 0,-9-2 2 0,12 2-19 16,-6-9-2-16,1 0-2 0,1-1-4 16,-5-17-7-16,7 2-7 0,-8-9-2 15,1-1-1-15,-4-14-2 0,-6-7-12 16,0-3 10-16,0-4-18 0,2-3-23 0,-6-5-18 15,5-5-38-15,-5-3-65 0,-3-2-69 16,0 0-82-16,7-21-110 0,-11 3-170 16,-6-6 52-16,-6-17-240 0,-5-5-223 0</inkml:trace>
  <inkml:trace contextRef="#ctx0" brushRef="#br0" timeOffset="77388.35">22892 14420 2094 0,'-9'-23'-25'0,"2"6"23"0,1 2 10 16,6-3 1-16,0 4 0 0,3-4-6 16,7-2 0-16,7-9 3 0,6-7-5 15,17 1 0-15,20-13-2 0,7 3 2 0,9-2 3 16,11-3-2-16,9 3-3 0,24-14 2 16,7 5 4-16,-20 12-6 0,23-12 2 15,-30 17 3-15,3 2 1 0,-6 2-6 0,-3 2 3 16,-4 2-3-16,-8 6 0 15,-11 9-3-15,-12-1 2 0,1 4 8 0,3 2 6 0,-12 4-6 16,-7 5 1-16,5 2 9 0,-5 5 3 16,2-1 1-16,17 9 3 0,-6 2 5 15,3 6 7-15,-3 1-3 0,0 6 4 16,-5 1 6-16,12 11 8 0,-11-9-3 16,7 10 19-16,0 1-3 0,-3 4 2 0,0 1 10 15,-7 3 3-15,3 6-5 0,-10-1 15 16,-2 5-6-16,-5 1 7 0,-3 0-3 0,-6 3 12 15,-3 4-6-15,-11-11 4 0,-10 7 3 16,3-4-8-16,-9 5 4 0,-3 0-8 16,-15 6 2-16,-1 3-4 0,-11-5-6 0,-5 2-9 15,-11-10-4-15,-11 0-5 0,-4-5-4 16,-13-6-5-16,-5 0 0 0,-5-17-7 0,-7 6 1 16,-2-9-8-16,-5 0-2 0,1-10-4 15,7-3-6-15,3 1-24 0,17-5-16 16,2-1-17-16,8 1-20 0,-3-1-24 15,9 3-33-15,14-2-49 0,6-1-36 16,4 1-36-16,6-1-64 0,-3 2-75 0,3-3-163 16,7-1 44-16,4-6-269 0,-1-1-245 15</inkml:trace>
  <inkml:trace contextRef="#ctx0" brushRef="#br0" timeOffset="78656.07">5706 8669 2217 0,'0'0'28'0,"-13"7"9"0,13-7 3 0,-10 6 0 0,10-6 2 16,0 0-7-16,-10 11 4 0,10-11 6 15,0 0 18-15,0 0 17 0,0 0 3 0,50-3-2 16,-23-5-13-16,9-2-5 0,15-11 2 16,4 5 4-16,-1-4-14 0,0-1 7 15,-5 3-20-15,-2-1 3 0,-7-1-10 0,-7 9 5 16,-3 0-11-16,8-3-5 0,-13 7 2 15,-1 0-2-15,3-4-34 0,-10 7-36 0,2 0-31 16,-2-2-36-16,0 1-42 16,-4-1-42-16,-3-1-46 0,0 6-104 0,-10-7-103 15,3 3-176-15,-3 5-123 0</inkml:trace>
  <inkml:trace contextRef="#ctx0" brushRef="#br0" timeOffset="78905.63">6229 8301 1780 0,'-13'-8'-59'0,"4"-3"47"0,-2 4 9 15,5 0 20-15,6 7-3 0,-7-8-9 0,7 8 6 16,0 0-1-16,0 0-1 0,0 0 16 16,0 0 4-16,27-9 3 0,-27 9 10 0,33 9 3 15,-14-1 3-15,8-1-6 0,-3 3 5 16,6 5 2-16,-3 3 8 0,-1-1 2 16,-3 3 0-16,1 5 8 0,-4 2-6 0,-1 10 9 15,-8 4-4-15,-8 9-2 16,-3-5-15-16,-3 7 1 0,-8-2-12 0,2 0 7 15,-1 0 1-15,-4-6-9 0,8-10-10 16,-1-4-17-16,1-5-22 0,-5-3-23 0,5 1-26 16,-4-1-24-16,0-3-30 0,3-1-26 15,0 0-30-15,-2 2-33 0,-5-2-67 16,7-3-355-16,1 2-125 0</inkml:trace>
  <inkml:trace contextRef="#ctx0" brushRef="#br0" timeOffset="82705.05">13723 15277 1801 0,'0'0'-23'0,"-10"-11"35"0,10 11 13 0,-10-4 11 15,10 4 14-15,0 0 5 0,-10-10 9 16,10 10 8-16,0 0-1 0,-7-4 10 0,7 4 6 16,0 0 6-16,-10-11 0 0,10 11-4 15,0 0 6-15,0 0-13 0,-3-10 19 0,3 10-19 16,0 0 7-16,0 0-12 0,0 0-3 15,0 0-4-15,-13-4-2 0,13 4-16 16,0 0-3-16,0 0-1 0,0 0 1 0,0 0-11 16,0 0-14-16,0 0-7 0,0 0-6 15,0 0 14-15,0 0-23 0,-11 25 10 0,15-13-3 16,-1 5 6-16,4 4-1 0,0 4-9 16,-1 7-1-16,4 3 10 0,0 8-19 15,13 4 15-15,-6-3-9 0,0-2 18 16,-1-9-6-16,2-2 4 0,1-6 0 15,-2-3-12-15,-4-4 2 0,4-3 8 0,-11-1-6 16,7-1 3-16,-2-9 5 0,2 3 8 16,1-7-4-16,-14 0-25 0,22-13 13 0,-4 2 9 15,-9 2-15-15,8-11 6 0,-7 2 1 16,-4-3-2-16,2 5 9 0,-5-1-8 16,4-1-1-16,-1 0-4 0,-6 5-3 0,6 1 8 15,-6 2 2-15,8-1 1 0,-8 11-13 16,3-17 3-16,-3 9-8 0,0 8-6 0,0 0 2 15,7-8 1-15,-7 8 8 16,0 0-3-16,0 0 1 0,0 0 0 0,16 22 2 16,-12-12-16-16,2 2 19 0,4 6-8 15,3-3-6-15,1 2 11 0,-1 1-1 0,1-1-9 16,2-2 9-16,-6-2-8 0,3-4 15 16,1 2-11-16,-1-6 17 0,0-4-6 15,-13-1 10-15,38-1-11 0,-26-4 7 0,9-10-2 16,-12 0-6-16,12-9 3 0,-8-1 7 15,-4-4-8-15,-1 1 3 0,-8 2 3 0,0-2-4 16,-8-7-14-16,5 8 15 0,0 2-3 16,0 0-8-16,-4 2 12 0,4 8-4 15,0-3-10-15,-5 6-35 0,5 2-33 16,0 0-34-16,0 2-17 0,3 8-38 0,-4-10-31 16,4 10-62-16,-3-7-71 0,3 7-136 15,0 0 16-15,0-10-188 0,0 10-131 16</inkml:trace>
  <inkml:trace contextRef="#ctx0" brushRef="#br0" timeOffset="83921.93">14236 16248 1933 0,'0'0'104'0,"-3"-17"36"0,3 17 19 0,-4-7 1 0,4 7-19 0,0 0-2 16,-9-7-21-16,9 7-23 0,0 0-6 0,0 0-6 16,0 0 6-16,3 45 12 15,0-26-7-15,0 6 0 0,10 4 11 0,-2 3-3 0,2 0-5 16,-2-1 4-16,-2 1-2 16,1-2-8-16,1 1-3 0,2-5 3 0,-4 2-10 15,2-3-11-15,-5-4-2 0,1-7-1 16,-4 4-2-16,3-6-13 0,2 1 0 15,-5-6-3-15,0 4-1 0,-3-11 5 0,7 12-4 16,-7-12-2-16,3 10-9 0,-3-10-29 16,0 0-50-16,0 0-68 0,0 0-66 15,0 0-74-15,0 0-101 0,14-33-124 0,-8 20-110 16,1-1 55-16,-4-1-338 0,7 1-352 16</inkml:trace>
  <inkml:trace contextRef="#ctx0" brushRef="#br0" timeOffset="84538.93">14949 16081 2531 0,'0'0'13'0,"-23"-4"26"0,23 4 22 0,-10-4-1 0,10 4 8 0,0 0 6 0,-13-6-12 0,13 6 6 16,0 0-6-16,-14-5-16 0,14 5 5 15,0 0-21-15,0 0 11 0,0 0-3 0,0 0-2 16,0 0-18-16,0 0 15 0,0 0-17 16,0 0 16-16,71 8-16 0,-52-5 9 15,11-3-10-15,-3 0 6 0,6-3-4 16,0 3-7-16,1 0 12 0,0 0-12 15,-4-3-1-15,-4 6 3 0,-3-3 5 0,1 0-24 16,-4 3 23-16,-4-3-9 0,2 1-4 16,-6 5-4-16,2 4 15 0,-1-1 7 0,-3 7 11 15,-4 4 19-15,2 5-2 0,-8 2-10 16,3 3 14-16,-9 2 1 0,-2 4-3 16,-8 9 3-16,6-5-8 0,-4 2-1 0,8-9 4 15,-4-4-5-15,-4-1-3 0,8-6-2 16,-4-1-10-16,6-6-2 0,-2-2 5 0,2-5-8 15,-2 3-8-15,6-11 12 16,0 14-19-16,0-14-5 0,-10 9-40 0,10-9-37 16,0 0-38-16,0 0-36 0,0 0-56 15,0 0-74-15,0 0-82 0,0 0-177 16,0 0 56-16,7-34-268 0,-4 26-240 0</inkml:trace>
  <inkml:trace contextRef="#ctx0" brushRef="#br0" timeOffset="85754.71">20103 7469 2182 0,'-11'6'2'0,"8"-2"20"0,-3-1 5 0,6-3 6 0,0 0 2 0,-7 8-2 0,7-8 0 0,0 0 14 0,0 0 19 16,0 0 13-16,24 13 5 0,-24-13 3 16,30 1 10-16,-11-1 13 0,5-1-13 15,3-2 4-15,9-7 3 0,14-11-2 0,3 2-10 16,-3-14-2-16,20-9-17 0,-7-5-1 15,-9-3-5-15,3 0-8 0,-4 0-4 0,-3-3-1 16,-3 6-13-16,-20 9 1 0,-5 5-9 16,-8 8-8-16,2 0 6 0,-2 3-7 0,-4 2 6 15,1 2-9-15,-5 0 3 16,-3 6-3-16,-3-1-3 0,7 1-5 0,-4 2 6 16,0 0-8-16,-3 10-7 0,0-12-15 15,3 5-27-15,-3 7-34 0,0 0-19 16,0 0-25-16,0-13-18 0,0 13-21 0,0 0-29 15,0 0-34-15,0 0-43 0,0 0-39 16,0 0-98-16,0 0-40 0,-30 10-189 0,30-10-126 16</inkml:trace>
  <inkml:trace contextRef="#ctx0" brushRef="#br0" timeOffset="86021.75">20716 6792 1830 0,'-20'2'22'0,"20"-2"31"0,-17 3 23 0,17-3 9 16,0 0 4-16,-19 0-1 15,19 0-4-15,0 0-5 0,0 0-13 0,0 0 0 16,0 0-7-16,0 0-3 0,0 0-2 16,0 0-10-16,0 0 5 0,56-5-4 15,-33 5-13-15,-3 0 0 0,7 2 2 0,6 4-7 16,-9-3-8-16,3-2 0 0,3 6 1 16,-8 1-5-16,-1 2 4 0,-8 1 9 0,1 2-4 15,2 1-3-15,-2 4 0 0,-5 0 4 16,-5 1 2-16,-1 3-4 0,-3 1-1 0,4 2-1 15,-8 0-2-15,4 0-4 16,-7-2-6-16,4-2-33 0,0 0-38 16,3-3-48-16,0-3-66 0,-7-5-86 0,7-6-202 15,0-4 40-15,7 6-187 0,-7-6-109 16</inkml:trace>
  <inkml:trace contextRef="#ctx0" brushRef="#br0" timeOffset="87105.92">16493 16270 1842 0,'-14'-10'75'0,"8"2"17"0,-4 1 16 0,0 2 13 0,0-4 3 0,10 9-9 16,-17-8-8-16,7 0-4 0,10 8-16 15,-13-9-10-15,13 9-10 0,-7-7 2 0,7 7-11 16,0 0-13-16,3-14 5 0,-3 14-7 16,17-18 0-16,-4 7-13 0,7-3 9 0,-3-1-28 15,10-2-50-15,-1-3-56 0,-6-3-62 16,7 1-52-16,3-11-64 0,-6 2-133 15,-8 12-24-15,4-6-147 0,0 3-79 0</inkml:trace>
  <inkml:trace contextRef="#ctx0" brushRef="#br0" timeOffset="87338.53">16829 15574 1726 0,'0'0'60'0,"0"0"18"0,-3-12 11 0,3 12 9 15,0 0-13-15,0 0-11 0,0 0 22 16,0 0-3-16,0 0 4 0,20 40 0 0,-10-19 6 15,0 8-14-15,0 0 2 0,17 13-9 16,-17-9-7-16,10 10-1 0,-14-5 8 16,18 2-11-16,-8-7-19 0,-2-1 4 0,2-4-5 15,-2 0-5-15,2-3 3 0,-2-3-3 16,-1-2-11-16,-7-5-20 0,5-3-24 16,-1 1-14-16,-7-6-26 0,0 1-28 0,0-1-64 15,-3-7-55-15,0 0-84 0,0 4-146 16,0-4-30-16,0 0-209 0,0 0-159 15</inkml:trace>
  <inkml:trace contextRef="#ctx0" brushRef="#br0" timeOffset="90739.07">7129 8718 1886 0,'-16'-6'-44'0,"16"6"14"0,0 0 14 0,0 0 16 0,-17-2 8 16,17 2 11-16,0 0 8 0,0 0 7 0,0 0-1 16,-10-5 7-16,10 5-3 0,0 0 2 15,0 0 3-15,0 0 0 0,0 0 1 16,0 0 4-16,-24 13-2 0,18-9 10 15,0 6-1-15,-1-5 5 0,0 8-8 0,-6-3-1 16,3 5-7-16,4-3 5 0,1 1-12 16,-1-3 1-16,0 2-1 0,2 1-7 0,1-1-3 15,3 1 1-15,0-1 0 0,0 1-3 16,3-4-1-16,1 4-3 0,-1-2 4 16,0-3-3-16,3 3-2 0,2 2 2 0,5-3 1 15,4-2 5-15,-1 0-3 0,1 1 3 16,3-1 6-16,3-4-3 0,1-1 3 0,-1 2-9 15,3-3 2-15,-2 1 1 16,-1-1-3-16,4-2 10 0,0 0-2 0,-5 0-3 16,5 0 9-16,-3 0-2 0,-1-2-11 15,1 2-3-15,-2-3 9 0,2-3-12 16,0 5 4-16,2 1 0 0,-3-6-15 0,4 5 5 16,-4-5 0-16,1 4 6 0,0-1-4 15,-5-3 2-15,1 5-3 0,4 1-14 0,-5 0 18 16,2-6-3-16,2 5-1 15,-4 1-5-15,-1-6-7 0,-2 6 12 0,-16 0 0 16,37-2-1-16,-21 2-16 0,-2-5 14 16,-14 5-6-16,27-4-3 0,-11 4 5 15,-16 0-1-15,27-1-10 0,-14 1 1 0,-13 0 3 16,20 0 13-16,-20 0-6 0,30-3-6 16,-30 3-1-16,24 3 0 0,-24-3-6 0,19 0 7 15,-19 0-23-15,0 0-28 0,20 0-23 16,-20 0-27-16,0 0-38 0,0 0-52 15,7-6-60-15,-7 6-60 0,0 0-132 0,0 0 23 16,-30-12-204-16,20 5-122 0</inkml:trace>
  <inkml:trace contextRef="#ctx0" brushRef="#br0" timeOffset="91071.1">7786 8812 1860 0,'-20'3'52'0,"20"-3"20"0,0 0 16 0,-19 0 5 0,19 0 2 0,0 0 2 0,0 0-6 0,0 0-4 16,-21 3-13-16,21-3-9 0,0 0-5 0,0 0-7 16,0 0 1-16,0 0-15 0,0 0-3 15,0 0 6-15,64-6 1 0,-44 9-5 16,2 0-14-16,-1 4 9 0,2-6-12 16,4 8 11-16,-4 3-2 0,4-2-3 0,-4 2-5 15,-2 4 2-15,1 0 9 0,-2 2-10 0,-2 6 13 16,-2-7-16-16,-7 5 0 15,-1-3 7-15,-2 5-8 0,-3 1-1 0,-3-6 14 16,-3 6-21-16,-3 0 13 0,-5-1-13 16,1 5 15-16,-2-8-9 0,-2-4-15 15,4-1-10-15,-7 2-11 0,7-2-24 0,1-4-13 16,-2 1-33-16,4-5-33 0,-2-1-50 16,-2-6-50-16,1 8-81 0,1-7-128 15,9-2 26-15,-14 6-174 0,14-6-79 0</inkml:trace>
  <inkml:trace contextRef="#ctx0" brushRef="#br0" timeOffset="93538.45">13989 8480 1764 0,'0'0'95'0,"0"0"22"0,0 0 7 0,0 0-2 0,0 0-8 0,0 0-2 16,0 0-12-16,0 0 5 0,0 0-3 15,-16 30 2-15,13-5 1 0,3 2-9 16,0 11 3-16,0 13-8 0,-4 8 19 0,-3 0-11 16,10 7-8-16,-3-1-3 0,-3 3 0 15,3-1 7-15,7-2-4 0,-3 4 5 0,-1-3-3 16,0 0-7-16,4-2 1 0,-1-4-9 16,-3-3-3-16,5-7-7 0,-5-7-10 0,0-11-2 15,1-4-6-15,-1-3-1 0,0-3-2 16,0-4-1-16,0-3 0 0,5-4-2 15,-8-2-14-15,0-9-14 0,0 15-48 0,0-15-35 16,0 0-56-16,0 0-52 16,0 0-61-16,0 0-54 0,19-32-59 0,-8 14-105 15,-5 3-74-15,11-10 45 0,-4 0-265 16,0-3-240-16</inkml:trace>
  <inkml:trace contextRef="#ctx0" brushRef="#br0" timeOffset="93942.3">14489 9025 2168 0,'0'-7'16'0,"0"-6"19"0,0 13 21 0,0-18 4 15,0 11 14-15,0 7-4 0,0 0-6 0,0-15-2 16,0 15-7-16,0 0-5 16,0 0 0-16,0 0 9 0,0 0-7 0,0 0 10 15,0 0 2-15,30 35-8 0,-26-17 18 16,9 1 2-16,-3 4-5 0,4 7 11 15,-5-1-16-15,4 3 2 0,8 11 0 0,-4 0-1 16,-1-11-3-16,4 11-2 0,-4-11-17 16,-2-1 5-16,-4-6-2 0,4-6-4 0,-1 2 0 15,-4-1 1-15,5-5-3 0,-4 0-9 16,0-5 4-16,-3-3 5 0,3-4 5 16,-10-3-2-16,23 2 0 0,-6-2-5 15,-17 0 1-15,33-15-6 0,-16 3-1 0,-1-4-1 16,-2-3-2-16,-8 4-6 0,4-1 3 15,-6-2-3-15,-4 4-5 0,0 2-3 16,-7-3-1-16,0-1 2 0,1 7-9 0,-4-4 0 16,-7 3-9-16,4 3-8 0,-4 2-15 15,1-2-12-15,-1 4-33 0,-4 0-36 0,5 3-41 16,6 0-26-16,10 0-33 0,-23 6-42 16,17-5-48-16,-5 5-82 0,11-6-122 0,-3 7 35 15,0-2-239-15,3-5-196 0</inkml:trace>
  <inkml:trace contextRef="#ctx0" brushRef="#br0" timeOffset="95105.61">14996 9476 1952 0,'10'6'-78'0,"-4"-3"35"0,-6-3 18 0,21 2 11 0,-12 1 16 0,-9-3 6 0,30-3 12 16,-19 1 2-16,5-7 5 0,1 5-2 15,-1-6 1-15,-2-1-1 0,-1 3-1 16,1-10-4-16,-1 0 4 0,-7-2 0 16,2 2-2-16,-8-1 1 0,3 1 5 15,-3-4-2-15,-3 2 9 0,3-1 7 0,-8 7 6 16,2-4 7-16,3 3 5 0,-4 3-5 16,1 2 1-16,2 0-10 0,-6 2 1 0,7 1-6 15,-7 1-5-15,10 6-5 0,-14-7 2 16,11 5-7-16,3 2-4 0,-6-5 5 0,6 5-3 15,-7-8 2-15,7 8-6 0,-3-10 7 16,3 10-9-16,3-11-2 0,7 4 3 16,-7-2-5-16,7-1-2 0,0 3-6 0,3-4 4 15,1 4-4-15,-1 0-3 0,1 1 1 16,-1 4-5-16,-3 2-2 0,-10 0 5 16,26 8-7-16,-12-1 6 0,2 3-6 0,-2 5 9 15,-1 3 0-15,0 1 7 0,1 12-8 16,-1-6 11-16,1 1-11 0,-1-1 4 15,-4 6 2-15,8-6 5 0,-7 0-5 0,4-6 0 16,-8-1-4-16,4-5 5 0,1-1 2 16,-5 1 6-16,1-6-2 0,2-4-2 15,2-3 0-15,-11 0-4 0,30-10-1 16,-17 0 4-16,1-5-8 0,2 0 1 0,-2-13-4 16,-1-3 2-16,4-1 6 0,-11 0-4 0,1-5 2 15,-4 5-6-15,0-4 4 0,1 5-7 16,-4 6 5-16,0 9 5 0,0-4 0 0,0 5-5 15,-4 2 6-15,1 2 1 16,-3 10-2-16,6 1-7 0,-14-6 5 0,14 6-3 16,0 0 3-16,-26 16 3 0,18-7-8 15,2 7 1-15,-4-1-1 0,4 7-2 16,6-1 3-16,-4-2 0 0,4 4 2 0,4-1 0 16,-1 1-2-16,4-2 2 0,-1 0-13 15,8 0-11-15,-1-7 0 0,4-3-23 0,2-10-17 16,5 2-13-16,3-6-13 0,6-4-1 15,0-4 6-15,0 0 4 0,-3-4 11 0,0-5 7 16,1 0 8-16,-5-3-2 0,-2 4 8 16,-8 1 8-16,1 0-2 0,-4 4 9 15,-7 1 28-15,5 1 13 0,-1 4 6 16,-7 3-2-16,-3 5 3 0,0 0 0 16,0 0 0-16,0 0 2 0,0 0-8 0,0 0 6 15,-13 21 1-15,6-4-2 0,0-3 1 16,4-2-5-16,3 4 1 0,-3-4-2 0,3 1 5 15,0 2-4-15,3-5-1 0,-3 2 3 16,3-2 3-16,0-2-5 0,5-5-1 0,-2 1 9 16,-6-4-9-16,0 0 1 0,27-7-4 15,-14-1 0-15,-3-5 0 0,0 1-6 16,0-2 5-16,3-3-1 0,-2 1 0 0,-2 0-4 16,1 4 9-16,1-2 19 15,-8 3 8-15,0 1 17 0,4 0 8 0,-4-1-1 16,0 10-4-16,-3 1-11 0,0 0-2 15,0 0-1-15,0 0-7 0,0 0-11 0,0 0 9 16,14 18-2-16,-14-10-13 0,3 9 13 16,4-5-10-16,-1 2-11 0,-3 2-14 0,8-1-38 15,-5-5-37-15,4-1-32 0,1 2-26 16,-5-6-38-16,4-3-34 0,1 1-11 16,-11-3 1-16,19-5 25 0,-8-5 16 0,-2-5 26 15,1-2 2-15,1-4 41 0,-5-1 13 16,4-9 26-16,-7 5 35 0,7 1 47 15,-3 1 48-15,-7 5 44 0,7 1 27 16,-4 4 14-16,0-3 2 0,-3 9 1 0,0 0-16 0,3-1-13 16,-3 9-9-16,0 0-10 15,0 0-2-15,0 0-7 0,-6 34-7 0,6-18-14 16,3 8-2-16,-3 1 0 0,3 0-11 16,0 10-2-16,-3-2-23 0,8-7-29 0,-2 5-50 15,4 1-37-15,-7-13-34 0,8-1-41 16,-5 0-46-16,4-11-46 0,-3-1-83 15,-1-6-62-15,-6 0-245 0,27-13-134 0</inkml:trace>
  <inkml:trace contextRef="#ctx0" brushRef="#br0" timeOffset="95372.79">16623 8875 1860 0,'10'-15'28'0,"-7"-1"28"0,3 7 13 0,-6 0 9 0,0 5 3 0,0 4-1 0,0 0-8 0,0 0-5 0,0 0-3 0,0 0-11 16,-22 28-7-16,8-13-3 0,-2 2-4 0,-8 8-1 15,4-6-5-15,4 5-4 0,2-5 3 16,1-1-8-16,3-4 4 0,3 3-3 0,-3-3 0 16,7-2-4-16,-4 1-3 0,7-2 5 15,0-11-1-15,0 12-8 0,0-12 3 16,13 10-7-16,-3-6 7 0,4 2-9 0,2 1 3 16,1-2-6-16,7 1 0 15,-5 1-1-15,1 3 6 0,17 2-3 0,-7 1 4 16,0 2-6-16,0 3 5 0,0-4-10 15,3 4-25-15,-9-6-36 0,3 2-39 0,-4 0-51 16,-7-4-74-16,-2-3-115 0,6 4-75 16,-6-7-188-16,-5-1-101 0</inkml:trace>
  <inkml:trace contextRef="#ctx0" brushRef="#br0" timeOffset="97824.66">1356 11065 1732 0,'-27'0'-24'0,"27"0"21"0,-19 0 26 0,19 0 18 0,-14 4 13 0,14-4 10 0,0 0-1 0,0 0 3 15,-20 3-7-15,20-3-6 0,0 0-10 16,0 0-4-16,0 0-4 0,0 0 5 16,0 0-1-16,0 0-1 0,0 0-1 0,0 0 1 15,0 0-1-15,63-21-2 16,-33 4-5-16,0 1-4 0,8-18-5 0,1 9 1 15,1-2-1-15,1-4-6 0,-16 12 5 16,5 2-7-16,-9 3 3 0,-1-3-6 16,-4 8-4-16,-2-4 8 0,2 2-9 0,-2 4 4 15,-4 3-1-15,-4-2 3 0,-6 6-4 16,17-9 1-16,-10 3 2 0,-7 6-1 0,0 0-6 16,10-10 4-16,-10 10-7 0,0 0 10 15,10-8-2-15,-10 8-3 0,0 0-1 16,0 0-2-16,0 0-4 0,0 0 0 0,0 0 5 15,-37 24-1-15,21-15-1 16,-1 1 5-16,4 3-3 0,-8-1-1 0,2 3-4 16,-1-2-1-16,2-1 2 0,2 1-7 15,-4-1 5-15,7 4 3 0,-4-7-2 16,7 1 3-16,-4 1-3 0,5-1 8 0,-4 0-8 16,-1-3 1-16,4-2 0 0,4 2 5 15,6-7-9-15,-17 15 3 0,10-9 0 0,7-6 2 16,-6 7 5-16,6-7 2 0,0 0-6 15,-11 4 8-15,11-4-7 0,0 0 4 16,0 0 2-16,0 0 3 0,30-19-4 0,-13 6-1 16,-1-5 0-16,11-3 2 0,11-9-2 15,-2-2 0-15,-3-4 1 0,4 4 5 16,-4 1-10-16,-3-1-1 0,-6 10-1 16,-5 1 3-16,-5 3-4 0,-4 7 9 15,0-3-6-15,3 3 7 0,-6 3-6 0,-1 1 1 16,2 0 5-16,-8 7-4 0,6-9-8 15,-6 9 1-15,0 0 2 0,0 0 8 16,-27 23-6-16,10-5 2 0,-2 0-4 0,-2 1 6 16,-12 13-6-16,10-7 3 0,-14 11 0 15,7-7-5-15,6 5 0 0,5-12-14 0,-1-3-30 16,4-2-31-16,5 0-52 0,-2-9-77 16,2 0-147-16,5-2-85 15,-1-2-148-15,7-4-87 0</inkml:trace>
  <inkml:trace contextRef="#ctx0" brushRef="#br0" timeOffset="98823.52">1966 12427 1705 0,'0'0'-2'0,"0"0"13"0,-20-15 6 0,20 15 10 0,0 0-2 0,17-21 11 0,-4 13 10 16,1-3 1-16,2-3 6 0,11-4-2 15,13-10-6-15,0-1 3 0,3-2-5 0,4-5-2 16,-4 4-8-16,3 0-2 0,-2 2-6 16,-1-2 1-16,-2 7 0 0,-11 1-4 0,-7 8-2 15,-3 0-1-15,-7 4-4 16,1-1-3-16,2 4-8 0,-6 4-29 0,-3-3-50 16,-7 8-39-16,10-11-66 0,-10 11-138 15,0 0-265-15,0 0-84 0</inkml:trace>
  <inkml:trace contextRef="#ctx0" brushRef="#br0" timeOffset="99105.96">2346 11933 1754 0,'-13'-8'57'0,"13"8"0"0,-6-5-6 0,6 5-10 15,0 0-5-15,-11-8-3 0,11 8-8 16,0 0 0-16,0 0 7 0,47-11-1 15,-24 11 1-15,3 0 2 0,8 0 2 16,0 0-2-16,9 4-2 0,-3 3-2 0,-7-3 0 16,8 6 1-16,8 5 0 0,-13 3 0 15,-6-1 5-15,-6 4 4 0,-4 4-3 16,-7 3-4-16,1 5 6 0,-7-1-10 16,-7 3 5-16,3 2-4 0,-3 3-5 0,-3-2-7 15,-1-1-7-15,-2-2-17 0,6-7-25 16,-4-2-44-16,-6 5-43 0,10-6-87 0,0-7-83 15,-3 0-132-15,3-4-142 0,0-2-64 16</inkml:trace>
  <inkml:trace contextRef="#ctx0" brushRef="#br0" timeOffset="101639.91">7723 12966 1753 0,'0'0'114'0,"-11"-7"11"16,11 7-13-16,0 0-5 0,-9-7 0 0,9 7-18 0,0 0-4 0,0 0-7 15,0 0 5-15,0 0-4 0,-4 38 4 0,11-19 1 16,-4 9 15-16,5 7 1 15,1 13-1-15,4 2 22 0,1 5-7 0,-1-3 2 0,1 1-12 16,-4 0 2-16,6-6-3 16,-2 3-11-16,-5-5-5 0,2-8-4 0,-1-8-4 15,-4-5-11-15,1-2 1 0,0-4-5 16,-4-1-5-16,0-6 2 0,4-3-1 16,-4 3 4-16,0-4 1 0,-3-7-7 0,0 0-1 15,4 11-10-15,-4-11-1 0,0 0-13 16,0 0-30-16,0 0-45 0,10-29-47 15,-10 29-45-15,3-17-47 0,1 8-56 0,-1-1-60 16,3-4-62-16,1 6-142 0,7-5-33 16,-5 1 53-16,5-1-234 0,-1 2-207 0</inkml:trace>
  <inkml:trace contextRef="#ctx0" brushRef="#br0" timeOffset="102122.01">8590 13275 2160 0,'0'0'79'0,"0"0"10"0,-14 5-1 0,14-5 2 0,0 0 0 16,0 0-14-16,0 0-1 0,0 0-17 16,0 0 4-16,0 0 0 0,0 0-11 15,34-40-3-15,-8 22 1 0,21-4 6 16,-11 5-20-16,-2-1 20 0,5-7-13 16,-4 7-4-16,-2 1-3 0,-3-1-9 0,0 6-15 15,-8-1 13-15,2 3-11 0,-7-1-38 16,2 7-41-16,-1-6-50 0,-5 3-53 0,-3-1-52 15,0 1-99-15,-7-1-139 0,-3 2 35 16,0 6-124-16,0 0-51 0</inkml:trace>
  <inkml:trace contextRef="#ctx0" brushRef="#br0" timeOffset="102389.02">8792 12816 1680 0,'-9'-7'100'0,"2"3"15"16,7 4 0-16,-17-8 2 0,17 8-10 0,-13-2-9 15,13 2-14-15,0 0-3 0,0 0 12 16,0 32-3-16,7-9 24 0,7 7-9 0,2 15 8 16,4 7 10-16,10 11-9 0,-3-12-10 15,-14 5-5-15,4-3 2 0,5-1-7 16,2-4-2-16,-4-1-11 0,4-7-10 16,-11-7-5-16,0-8-2 0,1-5-1 15,-8-1-5-15,4-3-7 0,-3-7 7 0,0-2-1 16,-1 4-8-16,-6-11-20 0,10 7-50 15,-10-7-61-15,0 0-61 0,0 0-74 0,7-26-87 16,-7 9-102-16,0 6-123 0,3-7 38 16,1 3-255-16,-4-2-237 0</inkml:trace>
  <inkml:trace contextRef="#ctx0" brushRef="#br0" timeOffset="104389.99">10087 12595 2238 0,'-8'-15'87'0,"2"7"35"0,6 8 13 0,-10-13 3 0,10 13-4 0,-3-9-1 0,3 9-14 16,0 0-22-16,0 0-1 0,0 0-14 0,0 0-4 15,0 0-4-15,0 0-15 0,3 41 14 16,7-20-2-16,-1 1 3 0,-1 2-11 16,-2 1-6-16,4 4 2 0,-4 0-4 0,8 2 0 15,-4-1-2-15,0 1-4 16,4 1-6-16,-5-2-8 0,2 0-23 0,-1 0-28 15,-4-8-53-15,4 1-55 0,-3-3-43 16,0-6-44-16,-1-1-63 0,4-8-109 0,-7-2-121 16,-3-3 44-16,0 0-249 0,17-21-201 15</inkml:trace>
  <inkml:trace contextRef="#ctx0" brushRef="#br0" timeOffset="104622.51">10373 12515 2217 0,'-3'-15'145'0,"3"5"20"0,-3 0-4 0,3 10-8 15,0 0-29-15,-5-10-11 0,5 10-25 16,0 0 3-16,0 0-2 0,11 45 13 16,-5-19-5-16,1 5 7 0,7 17-7 15,-1-6-3-15,7 4 1 0,-4 4 0 0,5 0-7 16,2-6-8-16,-4 1-7 0,-1-5-5 16,5 0-3-16,-13-9-4 0,0-6-4 0,0-6-4 15,-3-5-2-15,-1 3-2 0,1-5-7 16,-1-2-17-16,1-3-19 0,0 1-34 0,-4-6-79 15,-3-2-113-15,0 0-122 0,0 0-159 16,0 0-63-16,0 0 63 0,-6-22-344 16,-5 19-331-16</inkml:trace>
  <inkml:trace contextRef="#ctx0" brushRef="#br0" timeOffset="104973.92">7666 15635 2537 0,'-17'5'66'0,"1"0"25"0,6-1-3 0,10-4 21 0,-20 6-13 0,20-6-8 15,-10 1 0-15,10-1-16 0,0 0-1 16,0 0-4-16,0 0-8 0,34-41-5 16,2 3-8-16,18-4 4 0,12-8-17 0,7-2 7 15,-6-4-32-15,-1-1-54 0,5 2-80 16,-11-1-85-16,-8 6-136 0,-14 13-165 0,-12 12 56 15,-9 11-213-15,-11 5-163 0</inkml:trace>
  <inkml:trace contextRef="#ctx0" brushRef="#br0" timeOffset="105156.35">8069 15565 1987 0,'-6'12'34'0,"6"-2"5"16,-3-6 7-16,3-4-1 0,0 0-2 0,0 0-2 15,0 0 0-15,0 0-3 16,49-25-2-16,-8-1-2 0,5-4-11 0,14-7-33 16,3-3-77-16,-6-10-105 0,6 4-191 15,-2 0-207-15,-8 3-91 0</inkml:trace>
  <inkml:trace contextRef="#ctx0" brushRef="#br0" timeOffset="105522.59">9153 14495 1847 0,'0'0'153'16,"-7"-11"5"-16,-3 7 10 0,10 4 11 15,0 0-14-15,-10-10-11 0,10 10-12 0,0 0-17 16,0 0-17-16,0 0-7 0,0 0-21 16,0 0-6-16,0 0 2 0,7 39 5 0,6-11 13 15,-3 1-3-15,7 20 15 0,-1-2 4 16,1 0 5-16,4 3 7 0,-2 0 2 16,-2 0-8-16,-4-1-5 0,-2-5-13 0,2-6-4 15,-7-6-9-15,5-2-10 16,2-2-6-16,-7-9-7 0,4 2 1 0,-3-7-10 0,0 1-18 15,2-2-32-15,-6-5-27 0,1 2-38 16,-4-10-36-16,7 7-93 0,-7-7-103 16,0 0-105-16,7-21-136 0,-4 4-44 15,7-2 61-15,0-2-345 0,-3 2-347 16</inkml:trace>
  <inkml:trace contextRef="#ctx0" brushRef="#br0" timeOffset="105890.29">9720 14465 2504 0,'10'-20'-12'0,"-4"-1"23"0,4 5 14 0,0-2 2 16,3-2 5-16,1 2 3 15,-1 3 1-15,1 0-5 0,5 2-5 0,2 3 7 0,-5 6-5 16,4-1 4-16,-3 6-2 16,3 5-5-16,0 5 6 0,-1 8 15 15,2 3 6-15,-4 3-5 0,-1 21 8 0,-2 0 0 16,-5 10-7-16,-5-1 16 0,-1 2 6 15,-3-1-21-15,0-1 8 0,0-10-9 0,0-11-12 16,3-6 7-16,-6 0-4 0,3-3-2 16,3-10-13-16,0 2 2 0,5-2-6 15,-2-5 4-15,7-2 13 0,1-6-19 0,5-2 10 16,5-2 1-16,3-6-20 0,0-2 9 16,6-5-5-16,7-7 5 0,-4 4 2 15,-9-2-4-15,3 5 1 0,-3-2-10 16,-4 5-3-16,1-1-16 0,-8 2-22 0,-2 4-27 15,-1 2-39-15,-4-2-51 0,2 1-40 16,-11 6-56-16,13-4-61 0,-13 4-135 16,10-3-16-16,-10 3-209 0,0 0-162 0</inkml:trace>
  <inkml:trace contextRef="#ctx0" brushRef="#br0" timeOffset="106840.39">1103 14349 1988 0,'-14'-4'60'0,"1"-4"13"0,13 8-1 0,-14 0-14 0,14 0-1 0,0 0-10 16,0 0 0-16,0 0-7 0,5 25 2 16,7-10-4-16,6 5 2 0,7 3 0 15,2-3-2-15,14 5 0 0,5 0-3 16,8-6 6-16,2-4-4 0,14-9 14 0,0-12-2 15,26-13 3-15,2-20-4 0,29-22-11 16,2-24 14-16,1-5-11 0,0-10 4 16,-4-3-2-16,-2 6-14 0,-7 1-3 0,-13 17 3 15,-38 19-2-15,-3 6-7 16,-9 13-4-16,-14 11-6 0,-17 10 8 0,-7 4-26 16,1 4-23-16,-7 5-4 0,0 4-9 15,-10 3-26-15,0 0-32 0,0 0-48 16,0 29-70-16,0-11-108 0,-10 3-126 0,0 7-198 15,-3 4-150-15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20T09:37:18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 3152 1815 0,'-10'-6'-14'0,"10"6"20"0,0 0 10 0,0 0 1 0,-13-4-5 0,13 4-2 0,0 0 1 0,0 0-5 0,0 0 0 16,0 0-1-16,0 0 2 0,0 0 5 16,9 29-4-16,2-15 6 0,-1-3 7 15,7 7 0-15,-1-3 2 0,4-2 3 0,7 5 5 16,3-7 3-16,0-3 9 0,10-5 4 16,23-14 4-16,7-6 1 0,17-20-12 15,9-9 6-15,24-21-8 0,-6-10-6 0,13 2-1 16,-10 0-3-16,-8-2-2 0,-29 19 0 15,-10 5-5-15,-3 3 0 0,-11 7 0 0,-19 14-5 16,-7 4 2-16,-6 4-5 16,-4 7-4-16,-4 2-3 0,-2-1 5 15,-1 2-12-15,-7 7-25 0,5 0-21 0,-11 4-27 16,0 0-38-16,16-3-65 0,-16 3-90 16,0 0-406-16,10 10-169 0</inkml:trace>
  <inkml:trace contextRef="#ctx0" brushRef="#br0" timeOffset="7268.42">10809 8626 2011 0,'0'0'61'0,"0"0"17"0,-20-7 7 0,20 7-3 0,-13-1 8 0,13 1-2 16,0 0 4-16,-20-6-5 0,20 6-8 15,0 0-8-15,0 0-20 0,0 0 2 16,-16 20 1-16,16-9 3 0,-3-3-8 0,-2 10-1 15,5-2-1-15,-3 0-15 0,3 8 12 16,3-2-2-16,-3 6-10 0,8-3 6 16,-8 0-9-16,3 0-2 0,0-7-32 0,0 1-29 15,1 1-41-15,2-2-39 0,2-6-46 16,-5 1-32-16,-3-6-52 0,0-7-105 0,0 0-84 16,0 0-187-16,0 0-117 0</inkml:trace>
  <inkml:trace contextRef="#ctx0" brushRef="#br0" timeOffset="7366.92">10666 8544 1786 0,'-13'-18'-8'0,"-1"4"-2"0,8 2 22 16,-4-1 5-16,7 1-4 0,-4 5-3 15,3-4-4-15,1 1-1 0,3 0 5 0,0-1-56 16,3 3-78-16,4-3-445 0,3 4-69 16</inkml:trace>
  <inkml:trace contextRef="#ctx0" brushRef="#br0" timeOffset="7834.09">11093 8712 1604 0,'0'0'-38'0,"14"6"38"16,-14-6 23-16,9 1 27 0,-9-1 8 0,0 0-7 15,24-19-10-15,-15 1 7 0,9-7-11 16,-6 0-5-16,9-14-3 0,-5 3-5 0,-10 5-2 15,5 2 1-15,-1 1 12 0,-10 3 19 16,3 7 15-16,0-1 4 0,-3 5 5 16,-3-3-8-16,0 9-3 0,3 8-9 15,-7-8-1-15,7 8-4 0,0 0-6 0,0 0-4 16,-30 34-4-16,24-3-7 0,-11 12 8 16,13 14-3-16,-2 3 4 0,3 6 6 15,3 18 19-15,6 0-4 0,4 4-10 0,4-10 5 16,-4 2-6-16,2-8-3 0,-1-9 16 15,-1-8-18-15,-1-3 1 0,-1-16 1 0,-5-10-16 16,4-2 22-16,-4-7 38 0,-3-2 31 16,0-5 27-16,-7-1-8 0,1-2-18 15,6-7-5-15,-20 6-14 0,20-6-13 0,-27-13-2 16,3 4-8-16,8-4-14 0,-4-2-3 16,-7-7-8-16,11-1-9 0,-8 4-9 0,7-6-10 15,11 0-16-15,2 0-38 0,1 0-20 16,10-8-22-16,-1-1-40 0,8 2-33 0,-1 6-37 15,7-16-51-15,4 9-51 0,6-5-65 16,-3 2-120-16,9 10-64 16,4 1 68-16,-1 0-270 0,-5 4-221 0</inkml:trace>
  <inkml:trace contextRef="#ctx0" brushRef="#br0" timeOffset="8317.16">12590 7994 2166 0,'-7'-9'51'0,"3"0"18"0,4 9 17 0,-13-7-5 0,13 7 1 0,-10-4 3 16,10 4-17-16,0 0-7 0,0 0 2 0,-23 21 3 15,10 3 20-15,2 9 3 0,-5 17 6 16,-4 17 6-16,-4 10 11 0,5 5 6 0,-5 9-14 16,4 0-8-16,4 8-3 0,2-12-2 15,14 6-11-15,3-8-6 0,0 0-3 16,11-3-7-16,10-13-5 0,-2 2-4 0,8-6-2 16,4-2-4-16,-4-20-5 0,3-6-14 15,11 1-22-15,-8-12-44 0,12-2-55 0,-9-10-66 16,-2-3-65-16,-7-10-72 0,-7-1-94 15,4-1-144-15,3-5 48 0,10-5-280 16,-10-3-254-16</inkml:trace>
  <inkml:trace contextRef="#ctx0" brushRef="#br0" timeOffset="9067.65">13173 8568 2168 0,'0'0'-24'0,"-17"-6"28"0,17 6-4 0,-10-5 3 0,10 5 5 15,0 0 2-15,0 0 5 0,0 0 11 16,27-10 6-16,-14 10 10 0,-13 0 2 0,33 10 6 15,-9-5 9-15,-4 5 5 0,-4 3 4 16,5 2 3-16,-5 3 0 0,1-1 10 16,-4 5 8-16,-3 3-4 0,-3 0 4 15,-7 0-9-15,0 3-18 0,0-3 5 16,-10 0-8-16,3-3-9 0,-3-3 0 0,4 2 3 16,-8-6-6-16,4-1-7 0,-3-3-7 15,3-5-17-15,-3 1-40 0,3-7-32 0,10 0-42 16,-27-6-35-16,13 5-36 0,8-10-48 15,-1-2-35-15,4-1-71 0,3-4-128 0,3 0-192 16,4-1-139-16</inkml:trace>
  <inkml:trace contextRef="#ctx0" brushRef="#br0" timeOffset="9317.4">13573 8437 1903 0,'0'0'53'0,"7"-7"15"16,-7 7 7-16,0 0-6 0,0 0-3 0,0 0-3 15,0 0 2-15,0 0 3 0,-24 35 5 16,11-15 6-16,-4 2 5 0,4 6-5 16,-1 5 3-16,-5 9-15 0,5-8-8 0,4-3 0 15,4 1-8-15,6-4-6 0,-8-1-5 16,13 4 3-16,-2-6-4 0,3 0 3 0,4 0-4 16,1 1-7-16,1-8 4 0,1 0-6 15,4-5 4-15,4 1-4 0,-2-6-21 16,2-4-42-16,-1 2-63 0,-1-6-69 0,5-6-74 15,-7 5-107-15,2-7-117 0,-2-1 53 16,3 2-173-16,-3-5-84 0</inkml:trace>
  <inkml:trace contextRef="#ctx0" brushRef="#br0" timeOffset="9784.54">14323 8657 1741 0,'0'0'61'0,"0"0"16"0,0 0 12 0,0 0-4 0,-10 11-2 0,10-11-1 0,0 0-4 15,0 0-3-15,0 0 0 0,0 0 3 0,0 0-5 16,0 0 15-16,0 0-1 0,27 1-4 15,-27-1 9-15,0 0-11 0,46-12-11 0,-19 5 1 16,-7 0-6-16,10-4-13 0,3 1 1 16,-6 0-4-16,-1 5-18 0,4-2 5 15,-3 0 0-15,3 1 9 0,-3 1-9 0,-4-1-41 16,-2 2-39-16,-2 0-49 0,1-2-53 16,-7 1-58-16,1-2-65 0,-1 0-119 0,-10-1-68 15,4-1-213-15,-3 1-165 0</inkml:trace>
  <inkml:trace contextRef="#ctx0" brushRef="#br0" timeOffset="10036.48">14672 8375 1976 0,'-6'-13'59'0,"6"13"26"0,-10-5 11 0,10 5-2 0,-6-7 9 16,6 7-8-16,0 0-5 0,0 0-8 15,0 0 8-15,0 0 18 0,-11 25-2 16,14-10 8-16,2 2-2 0,-2 11-3 0,0 5-1 15,3-1-3-15,1 5-4 0,-4 13-7 16,11 0-10-16,-4-11-10 0,-7-3-7 16,3-1-5-16,2-6-4 0,2 2-1 0,-4-12-5 15,-3 2-2-15,0-6-8 0,2-1-4 0,-2-3-9 16,0 2-20-16,-3-13-50 16,3 7-69-16,-3-7-72 0,0 0-91 0,0 0-101 15,0 0-168-15,0 0 49 0,0 0 55 16,0 0-207-16,-6-31-142 0</inkml:trace>
  <inkml:trace contextRef="#ctx0" brushRef="#br0" timeOffset="22452.81">21559 3517 1619 0,'0'0'1'0,"0"0"5"0,0 0 8 0,0 0 3 0,0 0-3 0,0 0 3 0,-33 15-1 15,33-15 6-15,-17 6 6 16,4-6 4-16,13 0 6 0,-30 1 1 16,17-1 2-16,-7 3 5 0,20-3 1 0,-40-3 1 15,20-1 1-15,-1-2 2 0,-1 2 9 16,-5-1 8-16,0-5-1 0,4 2-3 0,-4 1 11 15,11-3-4-15,-5 0-3 0,4-2-4 16,-2-5 3-16,2 0-5 0,-3 2-5 16,7-3-7-16,3-1 0 0,0-1 3 0,3 2-9 15,4-1-3-15,-1 1-5 16,4-5 3-16,4 4-7 0,-1-3-15 0,7-3 3 16,-3 4-1-16,6-1 2 0,-6 2-5 15,6 2 3-15,-3 0-3 0,4 6-8 0,-5-1 1 16,1 3-11-16,-2 2-1 0,-8 8 2 15,19 0 7-15,-19 0-1 0,20 11-3 16,-4 3-10-16,-8 3 14 0,2 2-8 0,-1 13-7 16,2 0 12-16,2 18-11 0,-4 4 8 15,-1 0 2-15,-8 6-1 0,3 3 8 0,-3 5-10 16,0-3 1-16,-3 4 8 0,0-2-1 16,-2 2 9-16,5-5-13 0,8-3 2 15,-5-1 5-15,0-10-1 0,7-10-1 0,-4-9 0 16,2-6 6-16,-2-1 2 0,10-8 2 15,-2-6-5-15,3-2 5 0,6-9 15 16,4-6-11-16,6-7-11 0,7-6-3 16,1-5 0-16,-5-5 7 0,0-2 0 0,-9-5-10 15,-6 6-3-15,-8 2 8 0,-4-4 2 16,-2 8-9-16,-3-3-1 0,-4 7 15 16,0 0-21-16,-8 3 4 0,8 3 3 0,-6 1-12 15,-4 0-17-15,7 7-24 0,3 7-22 16,-17-3-22-16,17 3-18 0,-24 10-23 0,15 1-26 15,-1 2-35-15,-1-1-33 0,5 3-60 16,-1-1-119-16,4 3-236 0,3 0-140 16</inkml:trace>
  <inkml:trace contextRef="#ctx0" brushRef="#br0" timeOffset="23203.84">22200 3854 1936 0,'0'0'69'0,"0"0"15"0,0 0 12 0,-21 0-5 0,21 0-8 0,0 0-8 0,0 0-4 16,0 0-9-16,0 0-8 0,0 0 0 0,40-22-6 15,-10 11-5-15,8-3-2 0,-2 2-9 16,18-6-3-16,-8-2 1 0,-10 5 1 16,-6 0-4-16,0 2-8 0,-6 1-6 15,-7 5 1-15,-1 0-12 0,1-2-29 16,-4 5-32-16,0-4-26 0,-6 5-36 0,-7 3-35 15,10-7-16-15,-10 7-25 0,0-12-9 16,0 12-468-16,-13-10-169 0</inkml:trace>
  <inkml:trace contextRef="#ctx0" brushRef="#br0" timeOffset="23435.13">22456 3535 1859 0,'0'0'-96'0,"-6"-10"48"0,6 10 28 15,-4-11 19-15,4 11 15 0,0 0 7 16,-9-10-2-16,9 10-5 0,0 0-1 0,0 0 3 15,0 0 14-15,0 0 4 16,0 0 3-16,0 0 1 0,46 21 1 0,-33-11-2 0,4 1 4 16,0 6-4-16,-1-3 0 15,4 4 5-15,0 7-3 0,-10-6 0 16,3 5-1-16,-6 5-5 0,0-4-1 0,-7 3-3 16,0 2-8-16,-4 2 7 0,1 3-6 15,-4-2-8-15,1-4-18 0,-4 2-32 0,0-9-33 16,3-1-39-16,-3-7-76 0,0-6-124 15,0-4-287-15,0-4-95 0</inkml:trace>
  <inkml:trace contextRef="#ctx0" brushRef="#br0" timeOffset="23786.75">22823 3307 1730 0,'6'-12'3'16,"-6"5"14"-16,0 7 9 0,3-13 2 15,-3 13-2-15,0 0-5 0,0 0-1 0,0 0-1 16,0 0-3-16,0 0 6 0,21 29 2 16,-15-8 2-16,5 8 4 0,-1 5 4 15,2 13 5-15,9 0 6 0,-11 6 0 16,0 1 2-16,6-1 5 0,-2 0-5 0,-1-3 1 16,0-3-3-16,1-1 5 0,-4-13-8 15,0-1-3-15,-7-7-1 0,7-3-4 16,-3-5 1-16,-1-2 2 0,2-2-8 15,-2-5 11-15,0-1 2 0,-6-7-10 0,18 0 3 16,-18 0-6-16,0 0 1 0,16-25-10 16,-13 10 8-16,0-5-10 0,-6 2-5 0,-4-7 1 15,-2 3-1-15,6 4-2 0,-8-3-9 16,4 7-13-16,1 2-18 0,0-1-17 16,-8 6-15-16,1 2-15 0,13 5-6 0,-24-3-18 15,24 3-26-15,0 0-38 16,-27 4-46-16,27-4-66 0,-13 4-357 0,13-4-130 15</inkml:trace>
  <inkml:trace contextRef="#ctx0" brushRef="#br0" timeOffset="24135.43">23453 3502 1838 0,'10'-6'-10'0,"-10"6"13"16,10-4 6-16,-10 4 0 0,0 0 6 15,9 18 8-15,-4-7 6 0,-2 6 0 16,0 2 1-16,3 6 0 0,-6 3 2 0,4 1-2 15,-1 7-1-15,0-4-3 0,0-1 1 16,-3-5-3-16,5-1-2 0,-2 1-2 16,-3-6 3-16,3-5 0 0,-3 0 8 0,3-5 10 15,-3-10-1-15,3 7-2 16,-3-7-7-16,0 0-3 0,0 0-1 0,0-42-5 0,0 15-6 16,-9-23 0-16,-2-6-5 15,-2 1 0-15,4-1-3 0,-5 6 1 0,4 14-3 16,0 3 3-16,0 8-2 0,6 2-6 15,-2 7 2-15,-4-1-7 0,3 9-2 16,0 5 4-16,7 3-1 0,0 0 2 0,-26 15 2 16,19-5-8-16,4 5-13 0,0-1-13 15,6 4-21-15,0 0-6 0,10-1-6 16,-6-2-22-16,13-5-22 0,-3-2-36 0,3-4-31 16,3-6-449-16,7-5-124 15</inkml:trace>
  <inkml:trace contextRef="#ctx0" brushRef="#br0" timeOffset="24303.56">23977 3196 1811 0,'6'-11'9'0,"-3"3"27"16,1 2 13-16,-4 6 1 0,0 0-6 15,0 0-8-15,0 0-4 0,0 0 0 0,0 0-4 16,-10 31 1-16,7-13-3 0,-2 7-4 16,5 0 2-16,0 1 0 0,0 10-3 15,5-1-8-15,-2-2-10 0,3 2-31 0,1-3-35 16,-4-4-51-16,-3-3-59 0,0-6-477 15,3 2-147-15</inkml:trace>
  <inkml:trace contextRef="#ctx0" brushRef="#br0" timeOffset="24468.25">23942 3675 1816 0,'-22'-8'-84'0,"22"8"26"0,0 0 7 0,3-15 9 15,-3 15 19-15,16-23-1 0,1 8 2 16,4 1 1-16,-5-1 1 0,11-6 6 15,-7 7-8-15,2 2 12 0,-4-5 0 16,2 6 0-16,-4 1-15 0,-3 2-14 0,-2 4-18 16,-11 4-5-16,13-9-16 0,-13 9-20 15,0 0-258-15,0 0 130 0</inkml:trace>
  <inkml:trace contextRef="#ctx0" brushRef="#br0" timeOffset="25402.4">22046 6017 1169 0,'0'0'134'0,"-14"-14"7"0,11 6 1 0,-6-1-7 0,-4 2-5 16,2 0-11-16,-5 0-4 0,-1-1-10 15,-4-2-5-15,-1-1-3 0,1 3-6 0,-2-3-3 16,0-3-9-16,3 1 5 0,-7-5-6 16,11 0-11-16,-4-1-6 0,-1-5-9 15,8-1 1-15,-1-1 5 0,5-2-19 0,2-4-6 16,7 4 2-16,4-9-4 0,2 2-8 16,4-12 0-16,0 11 1 0,3 4-10 0,1 7 2 15,-1 1-3-15,-6 10 0 16,6 2-10-16,-3 5 0 0,0 1 6 0,-10 6-2 15,0 0 1-15,30 20 2 0,-23-1-3 16,-4 6 4-16,-3 11-5 0,4 2 10 0,-8 13-2 16,4-5-3-16,-3-3 3 0,3-3-4 15,0-1 1-15,3 11 13 0,7-9-4 16,0-8-3-16,10 6-18 0,7-3-32 0,3-11-58 16,0-8-56-16,3-5-84 0,4-4-104 15,-4-3-149-15,3-5 29 0,2 0-153 16,-5-9-106-16</inkml:trace>
  <inkml:trace contextRef="#ctx0" brushRef="#br0" timeOffset="25751.1">22679 5828 1777 0,'0'0'22'0,"4"-13"23"16,-4 13 14-16,4-11 9 0,-4 11 10 16,0 0 12-16,-4-18-2 0,4 18-5 15,-7-11 0-15,0 3-9 0,4-2-8 0,-7 0 3 16,0-5-13-16,0 3-4 0,0-4-4 15,0-3-8-15,-3-1 8 0,-1 0-7 16,4 3-5-16,-3-7 5 0,7 2-1 0,-1 0-5 16,0-3-3-16,4 1-9 0,0-1-2 15,6 0 4-15,-3 6-3 0,6-3-1 0,1-1-7 16,-3 8 1-16,2 3-4 0,-2 3-7 16,-4 9 2-16,13-4-8 15,-13 4 7-15,0 0-1 0,13 29-2 0,-6 0 0 16,-1 3 2-16,1 16 10 0,3 4-1 15,-10-7-8-15,4 10 2 0,2-2 2 0,1 0 4 16,-7-11-5-16,6-8-5 0,1 4 6 16,0-5-5-16,6-4-17 0,-2 2-37 15,-2-9-46-15,7-4-61 0,-2-8-97 0,2-3-186 16,1-4-14-16,4-3-182 0,1-5-133 16</inkml:trace>
  <inkml:trace contextRef="#ctx0" brushRef="#br0" timeOffset="25886.25">23276 5845 1863 0,'10'-9'16'16,"0"-2"18"-16,4-7 7 0,-1 1-5 0,10-6-2 15,-3 1-3-15,14-12-5 0,2 5 0 16,4 0-5-16,1 1-7 0,-8 7-44 0,-6 2-66 16,-8 1-72-16,5-2-461 0,-12 5-126 15</inkml:trace>
  <inkml:trace contextRef="#ctx0" brushRef="#br0" timeOffset="26135.38">23396 5320 1799 0,'0'0'-20'0,"-10"-9"32"0,10 9 12 0,0 0 1 16,0 0-1-16,0 0 7 0,0 0 10 15,0 0 3-15,37-1 5 0,-14 8 3 0,10 5 6 16,11 12 1-16,-8 1 1 0,7 1 2 15,-9 6 4-15,6 10 6 0,-10 0-11 16,-3 3 1-16,-4 0-9 0,-6 2 0 0,-4 3-1 16,-3-3-9-16,-3-6 3 15,-4-4-4-15,-6-2 1 0,-4-2-20 0,-3-1-35 16,0-4-39-16,-3-6-48 0,-4 0-59 16,1-6-77-16,-1-1-146 0,4-8-39 15,-4 1-118-15,7-4-40 0</inkml:trace>
  <inkml:trace contextRef="#ctx0" brushRef="#br0" timeOffset="27118.41">24136 5720 1549 0,'20'-9'-2'0,"-3"2"26"0,-4 3 19 16,-3-1 19-16,0-4 3 0,-10 9-2 16,21-7 3-16,-12 3-2 0,1-1 6 0,4-4-7 15,-1 1-1-15,1-5-8 0,2-2-6 16,1 0-6-16,-1-9 3 15,1-2-5-15,-4-6-3 0,-2-1-3 0,-2-1-2 0,-5-17-2 16,-8-6-2-16,1-6-3 16,-8 1-2-16,-8-12-1 0,5 17-6 0,-5 7-5 15,2 0 10-15,4 7 16 0,-4 11 10 16,7 7 4-16,4 7 2 0,-2 4-13 16,2 3-11-16,-4 7-1 0,10 4-4 0,0 0-1 15,-24 20-2-15,11 7-2 0,10 8 4 16,-7 15-3-16,6 4 0 0,4 5-1 0,7-1 4 15,0-4-7-15,6-1-2 0,0-3 4 16,7-7-1-16,-2-1 2 0,1-12 1 16,-5-8 0-16,-1-4 0 0,-4-5-4 0,8-5 4 15,-4-4-4-15,1-4-5 16,-14 0 2-16,27-20 5 0,-14 0-14 0,-3-2-4 16,0-6 1-16,0 0-6 0,0 6-3 15,0 1 7-15,-6 3-9 0,2 10-14 0,-3-3 3 16,-3 11-3-16,3-7 2 0,-3 7 5 15,0 0 5-15,0 0 3 0,14 35-4 16,-7-19 3-16,-4 5 3 0,4 1 0 0,0 2 1 16,3-5 4-16,-1 1 1 0,8-5-1 15,-4 0 4-15,4-8 5 0,0-1-10 16,6-6-3-16,4-7 5 0,6-6-6 0,13-7 3 16,-5-5-2-16,-8 8 3 15,-3-1-5-15,-3 3 3 0,-4-1-3 0,-3 4 4 16,-7 2 2-16,1 3 3 0,2-1-7 15,-5 2 2-15,2 2-3 0,-13 4-8 0,13-4 3 16,-13 4 8-16,0 0-5 0,20 14 1 16,-20-2 0-16,7-1 5 0,-3 2-1 15,-4 1 0-15,6-2 1 0,-3-1 1 0,0-1-1 16,1 0 6-16,-4-10-3 0,9 12 3 16,-9-12 9-16,0 0-5 0,0 0 4 0,38-19-7 15,-22 6 0-15,-2-5-2 0,-1-7-1 16,-7 3-5-16,5-8 8 0,-1 0-4 15,-7 5 0-15,3 2-7 0,2 3 2 16,-8 2-1-16,3 4 3 0,-3 3-4 16,0 11-6-16,-3-14 6 0,3 14-2 0,0 0 2 15,0 0 0-15,0 0 2 0,0 0-5 16,0 0 8-16,0 0-4 0,-24 32 6 0,24-25-4 16,0 6-4-16,0-13 0 0,10 23 6 15,-7-10-2-15,3 1-6 0,2-2 10 16,-5 4 3-16,10 4-8 0,1 5 5 0,-1 0 0 15,0 5 4-15,4 11 5 0,0 9 0 16,2 4-2-16,-8 1 11 0,-5 4 5 0,4 2-2 16,-3-1 1-16,-4 0 6 0,-3-3-8 15,0-2 0-15,0-10-2 16,0-9-1-16,-3-7 5 0,3-1-6 0,0-9 2 16,-4 2 6-16,4-4-2 0,-6-2-1 15,-1-5-1-15,-6 1 8 0,0-7-18 0,13-4 1 16,-24 0 14-16,24 0-9 0,-27-17 8 15,18 2-20-15,2-3-4 0,-7-10 7 16,14 2-16-16,0-5-5 0,7-5-23 0,3 3-15 16,6-13-24-16,5 0-25 0,6 5-39 15,-1-1-39-15,11 0-61 0,3 1-41 0,10-4-88 16,-4 10-284-16,1 5-148 16</inkml:trace>
  <inkml:trace contextRef="#ctx0" brushRef="#br0" timeOffset="35052.66">8033 13505 1895 0,'-24'-10'3'0,"24"10"11"0,-3-11 9 0,3 11-1 0,-3-12-2 0,3 12-3 16,0 0-2-16,10-17 1 15,-10 17 0-15,17-5-1 0,-4 5-2 16,-13 0 3-16,30 0 1 0,-10 5 1 0,-1 2 6 16,5 1 4-16,0 6 4 0,2 2-1 15,1 4 4-15,0 0 6 0,-4 2 3 0,-3 0-1 16,0 2-2-16,-7 1 2 0,0-6 5 16,-2 1 10-16,-5-2 16 0,-3 0 8 15,-3 1 20-15,-3-1-1 0,-3-4 13 0,-5 4-16 16,-5 0-10-16,-4-5-4 0,0-5-2 15,-7 0 6-15,1-2-19 0,-1-2-9 0,0-4-5 16,0 0-6-16,0-1-11 0,-3 1-5 16,5-9 16-16,-10-3-13 0,6-1-6 15,9-2-7-15,0 1 2 0,-4-9-4 0,11 0-5 16,3-2-7-16,7 0-23 16,3-2-26-16,3-5-28 0,7 0-24 0,0 1-32 15,10-9-41-15,-3 8-51 0,6-3-46 16,-3 5-83-16,1 6-147 0,-2 5 52 0,1 5-158 15,4-3-96-15</inkml:trace>
  <inkml:trace contextRef="#ctx0" brushRef="#br0" timeOffset="35502.42">9026 12880 1892 0,'-13'-8'154'0,"2"2"-7"0,11 6-3 0,-9-7 1 0,9 7-2 0,0 0-21 16,0 0-4-16,0 0 2 0,-13-1-20 15,13 1-15-15,0 0-27 0,0 0 11 0,0 0-4 16,-4 17-8-16,4-17 4 0,4 30 2 16,-1-10-2-16,7 10 0 0,-1 2 4 0,9 18 4 15,-5-3-21-15,0 3 11 0,0 0-14 16,1-1-3-16,6-2-3 0,0-2 1 15,-10-8 10-15,3-8-17 0,0 2 3 0,-3-3 2 16,1-3-5-16,-2-5-2 0,1 0-8 16,1-1-16-16,-5-3-17 0,4-7-18 15,4 2-14-15,-11-6-51 0,3-3-105 0,-6-2-90 16,0 0-73-16,18-18-184 0,-12 6 44 0,7-5 57 16,-2-1-173-16,2-3-115 15</inkml:trace>
  <inkml:trace contextRef="#ctx0" brushRef="#br0" timeOffset="35902.94">10073 12634 1788 0,'14'-22'0'15,"2"1"20"-15,-7 5 0 0,9 0 5 16,-2 2 4-16,4-1 2 0,0 1 8 0,4 6-5 16,-1 0 4-16,-3 3 2 0,0 1-5 15,3 4 0-15,0 4-2 0,1 3 7 0,0 6-1 16,-2 6 1-16,8 12 12 0,-6-5-2 16,-7 3-7-16,-4 1 8 0,-4 3 2 15,-4-1 7-15,-2 3 8 0,-6-1-8 0,-5-2 5 16,-1 2 20-16,-9-4-8 15,6-2 14-15,-12-9-19 0,5-6 2 0,-5-3-3 16,-6-5 8-16,3-5-19 0,-3-5-14 16,-3-8 7-16,-14-9-8 0,4-3-13 0,6-7-11 15,4-1 3-15,10 8 9 0,-4-13-29 16,14 9-11-16,10-2-36 0,3 4-50 16,6-3-70-16,4 0-77 0,13-8-86 0,4 1-160 15,6 6 47-15,-3 9-193 0,-3 5-130 16</inkml:trace>
  <inkml:trace contextRef="#ctx0" brushRef="#br0" timeOffset="37002.51">8563 14809 1812 0,'3'-25'-14'0,"3"0"22"0,-2 6 16 0,3 1-2 0,0 4-3 0,-1 1 5 0,0 2-2 0,5 4 7 16,5 2 2-16,1 5 5 0,-17 0 1 0,47 12 10 16,-17 3 1-16,17 10 5 0,-11 3-1 15,1 3 2-15,-4 2-5 0,-6 3 7 0,-4-8-5 16,-3-3-1-16,-6 3 10 0,-2-9 7 16,-4 1 8-16,-2 3 7 0,-2-6 23 15,-11 1-6-15,4-7 12 0,-11 6-2 0,1-5 9 16,-1-5-19-16,-5-1-5 0,-1-5-5 15,-4-2-5-15,0-5-4 0,-1-1-7 0,-5-8-11 16,0-3-14-16,-11-7-4 0,14 0-5 16,11 0-12-16,-11-13-39 0,14 4-30 15,6 3-57-15,0-1-43 0,14 0-51 16,0-4-82-16,6-7-105 0,11 7-123 16,6 1 51-16,-4-1-221 0,8 7-167 0</inkml:trace>
  <inkml:trace contextRef="#ctx0" brushRef="#br0" timeOffset="37302.51">9649 14140 2110 0,'0'0'168'0,"0"0"4"15,0 0-5-15,0 0-10 0,0 0-17 0,0 0-24 16,0 0-8-16,0 0-12 0,0 0-23 15,0 0 7-15,0 30 0 0,11-9-8 16,-1 10-13-16,2-1-2 0,6 13-4 0,-2 2 6 16,4-1-6-16,-3 2-3 0,-1-4-14 15,-2-5 7-15,-1-6 0 0,-3-1-8 0,4-3-3 16,-5-2 6-16,1-6 1 0,1-1-10 16,-5-3-10-16,4 1-11 0,-7-7-18 15,8-3-40-15,-11-6-93 0,0 0-108 0,13-18-115 16,-10 1-162-16,4-8 32 0,0-11 57 15,2-11-211-15,-2 9-145 0</inkml:trace>
  <inkml:trace contextRef="#ctx0" brushRef="#br0" timeOffset="37652.56">10629 13722 1981 0,'7'-6'79'15,"-7"6"-5"-15,10-7-8 0,-10 7-5 0,20-4-9 16,-20 4-3-16,23 3-4 16,1 1 0-16,-5 4-5 0,8 2-3 0,3 5 1 0,-3 5-5 15,14 10-1-15,-19-3 8 16,2 10 6-16,-7-6 2 0,-7 1 2 0,-4 1 5 16,0-1-9-16,-15 1 9 0,2 2 9 15,-7-3 12-15,-5 8 3 0,-14-5-15 16,6-13 11-16,0-4 2 0,0-8-6 0,4-6-2 15,-4-4-18-15,-3-4 8 0,-3-9-11 16,3-3-2-16,0-5-6 0,0-8-15 0,-4-2 10 16,12 1-7-16,8-1-4 15,4 6-17-15,4-1-9 0,-5-5-18 0,11 6-31 0,8-4-47 16,-2-2-45-16,4 6-54 16,-1-4-83-16,-1 8-104 0,2-1-100 0,-1 7 45 15,-2 2-178-15,3 4-114 0</inkml:trace>
  <inkml:trace contextRef="#ctx0" brushRef="#br0" timeOffset="38702.37">8476 16081 1831 0,'-24'4'41'0,"5"-2"22"0,5-2 17 0,14 0 6 0,-22 3-3 0,22-3 9 0,-14 2-6 15,14-2-1-15,0 0-7 0,0 0-13 16,0 0-6-16,0 0-1 0,60-47-5 0,6 7-7 15,24-10-8-15,51-24 2 0,12-9-5 16,27-5 7-16,20-10-4 0,67-27-8 0,-1-2 3 16,-9 0-3-16,-4-4-1 15,-60 31 1-15,-3 3-10 0,-16 4 6 0,-18 8-9 16,-15 7 8-16,-29 6-3 0,-28 22-3 16,-11 3-14-16,-10 1-2 0,-16 14 10 0,-10 4 0 15,-7 9-10-15,-6-2 5 0,-4 9 0 16,-7 2-36-16,-4 0-39 0,5-1-60 15,-7 7-90-15,-4 0-102 0,-3 4-144 0,0 0 56 16,0 0-173-16,0 0-81 0</inkml:trace>
  <inkml:trace contextRef="#ctx0" brushRef="#br0" timeOffset="39619.19">8186 15585 1633 0,'-17'-5'-55'0,"17"5"6"0,-19 0 24 0,19 0 26 0,-30 2-7 15,13 3 13-15,-4-2 15 0,2 5 11 0,-8-1 6 16,4 0 8-16,-4 1 3 0,0-1 14 16,-3 3 3-16,1-6 10 0,-1 4 5 15,0-1-1-15,-4-1 1 0,0-3-11 16,1-2 4-16,3-1-2 0,0 0 0 0,0-1-3 16,0-4 7-16,0-3-13 0,-3-4 10 15,6-4-16-15,-2 2 5 0,2-5-11 16,7-2-5-16,-4-1 4 0,5-3-11 15,2 0 1-15,7-7 2 0,-4 6-14 0,5-2-10 16,2 1 5-16,4 0 2 0,3 2-8 16,3-6 2-16,7 2 3 0,-4 4-16 0,11 0 9 15,-4 4-2-15,1 2-9 0,-1-2 11 16,1 8-10-16,-1 1-12 0,0 5 12 16,1 4-16-16,-14 3 6 0,26 6 6 0,-16 1 5 15,0 5-11-15,4 6 7 16,-8 3-6-16,4 8 3 0,-3 3 2 0,0 6-11 15,-1 17 5-15,-3-1 16 0,1 2-9 16,-8 1 4-16,1 1 3 0,3-4 5 0,3 3-11 16,4 2-1-16,0-4 11 0,3-2-7 15,3-2 1-15,7-2-2 0,-4-7-1 16,5-2 8-16,5-3 2 0,1-9-8 0,-3-8 4 16,3-4 9-16,-2-5-6 0,5-4 10 15,-6-1-2-15,3-6 0 0,3-7 1 0,3-4-7 16,0-6 1-16,4-11 2 0,-1-12-9 15,2 3-9-15,-2-8 6 16,-9-1-8-16,-8 2 2 0,2-5 21 0,-12-1-6 0,-5 10 10 16,-8 4 1-16,1 4 16 15,-3 0 1-15,-1 7-8 0,-3 7 7 0,3 2 1 0,-2 4-20 16,-1 7 1-16,10 5 4 16,-20 1-10-16,7 13-10 0,-5 4 6 0,6 7 2 15,-2 4 1-15,1 17 3 0,5-7-10 16,8-6-15-16,0 2 4 0,0-5 0 15,5 0 10-15,-2 3-4 0,3-4-6 16,4-7-15-16,-4 3-13 0,2-4-34 0,-2-4-28 16,4-2-30-16,-4-2-31 0,2-1-38 0,-5-2-59 15,-3-5-120-15,0-5-135 0,0 0 51 16,0 0-206-16,0 0-155 16</inkml:trace>
  <inkml:trace contextRef="#ctx0" brushRef="#br0" timeOffset="45470.07">11570 15137 1913 0,'0'0'1'0,"0"-29"27"0,3 12 23 0,0 3 13 0,0 2 12 0,1-4 4 0,-1 4 1 16,0 2 1-16,8-2-8 0,-5 2-3 15,4 2-1-15,7 1-15 0,-4 4-5 0,14 3 6 16,-7 3-16-16,7 4 0 0,6 8 6 15,7 7 4-15,-10 2-4 0,3 9 8 16,-6 3-3-16,0 3-2 0,-11-3-1 0,1 7 3 16,-11-3 10-16,-2-9-1 0,-8 5-3 15,-5-3 4-15,-8 9 12 0,-7-3 0 16,-6-3 2-16,4-14-3 0,-4-5 1 16,0-3-12-16,-3-7-5 0,-1-4 4 0,0-3-10 15,4-7-1-15,0-6-10 0,-3-5 0 16,-7-10-4-16,14 3-23 0,2-1-7 0,8-2-23 15,6-1-23-15,0 0-31 0,6 4-32 16,11-2-43-16,0-3-50 0,6 2-67 16,11-9-100-16,6-1-134 0,3 6 38 0,0 2-245 15,-3 10-199-15</inkml:trace>
  <inkml:trace contextRef="#ctx0" brushRef="#br0" timeOffset="46321">10389 15699 2119 0,'-13'-18'82'0,"4"2"25"0,1 3 9 0,2 1 13 0,-1 7-24 0,7 5 12 16,0 0-25-16,0 0-3 0,0 0-8 0,0 0 16 15,0 0-16-15,13 50 5 0,1-20 5 16,5 10 3-16,-2 7-11 0,1 0 1 0,-2 3 4 16,1-1-7-16,-1-2-10 0,1-2-4 15,-1-4-3-15,-5-5-7 0,-1-8-2 16,-7-6-2-16,6 1-6 0,-1-7-6 0,-5 1 3 16,4-5-1-16,-7 1 3 0,6-6-4 15,-3 0-17-15,-3-7-15 0,0 0-74 0,0 0-65 16,0 0-86-16,0 0-106 0,-13-32-173 15,7 12-45-15,-5-9 65 0,-12-10-292 16,0-5-255-16</inkml:trace>
  <inkml:trace contextRef="#ctx0" brushRef="#br0" timeOffset="46936.28">9376 16310 2169 0,'4'-23'-43'0,"-1"3"31"0,0 1 24 0,-3-2 16 0,7 4 9 16,-1-1 10-16,1 3-1 0,-3 0-8 0,6 2 2 16,3 6-4-16,0 5 1 0,4-1-2 15,-17 3-2-15,47 15 8 0,-20 3 1 0,12 14-4 16,-6 8 11-16,-3 3 2 0,-6 2-1 15,0 2-3-15,-11-1 8 16,-1-2-13-16,-4-6 5 0,-8-6 2 0,0-2 0 16,-8-5 7-16,2-2 8 0,-7-3-17 15,-4-7 15-15,-10-6-21 0,5-6-1 0,-8-5 1 16,-24-13-9-16,10-6-3 0,-2-9-3 16,3-3-14-16,9-5 0 0,0 0-3 15,9-1-19-15,4 4-15 0,7 5-39 0,11 1-54 16,3 6-41-16,3 0-66 0,5 0-114 15,8 0-127-15,4 6 44 0,4-1-159 0,2 2-80 16</inkml:trace>
  <inkml:trace contextRef="#ctx0" brushRef="#br0" timeOffset="47370.36">9973 17099 1894 0,'-11'7'171'0,"5"-3"5"0,6-4-28 0,0 0-2 0,0 0-15 0,0 0-2 15,23-23-14-15,25-12-29 0,25-15 18 16,10-10-23-16,44-27-10 0,23-6-5 0,13-14 5 16,14-8-7-16,59-30-11 0,-56 31 5 15,54-25-9-15,-54 39 6 0,-27 0-18 16,-10 6 9-16,-13 20-19 0,-47 23 7 0,-6-2 2 15,-10 14-17-15,-21 7 12 16,-19 13-14-16,-3 1-38 0,-7 8-55 0,-11 6-46 16,-3-3-46-16,-3 7-60 0,0 0-73 15,0 0-159-15,0 0 3 0,0 0 52 0,-36 19-166 16,19-9-71-16</inkml:trace>
  <inkml:trace contextRef="#ctx0" brushRef="#br0" timeOffset="49002.4">15790 8462 1633 0,'-3'-12'-13'0,"-2"-1"22"0,5 1 22 0,11-3 10 16,-1-2-2-16,4-4 4 0,5-1 4 0,8-2-5 15,6-5 8-15,3 0-1 0,-6 11 1 0,-3 0-3 16,0 5 5-16,-3 5 0 16,-1 4-4-16,-7 4 2 0,8 0-2 0,-8 4 3 15,4 7 0-15,-7 2 2 0,4 3 2 0,-7 8 0 16,-2 2 7-16,-5 8-6 15,-3 6 1-15,-11 11 6 0,1 3-1 0,-7-2-1 16,4 1 0-16,-7-1 3 0,4-2-4 16,2 0 8-16,-5-5-20 0,5-9 0 0,4-10 0 15,0-1-10-15,3-1-1 0,7-7-15 16,-3-2 17-16,3-3 4 0,0-2-4 16,7 0 4-16,-7-10 2 0,23 8 4 0,-9-5 2 15,5-3-7-15,-19 0 1 0,54-11-2 16,-18 4-8-16,2-6 3 0,-2 1-11 0,10-12 3 15,-2 5-5-15,-4 2-2 0,-7 2 0 16,-3 0 3-16,-3-1-6 0,-3 4 7 0,-5 5-13 16,-5 0-12-16,2-1-29 15,-2-1-50-15,-5 8-55 0,1-5-23 0,-10 6-33 16,14 0-74-16,-14 0-89 0,0 0-141 16,6 13 33-16,-6-13-230 0,-6 12-184 15</inkml:trace>
  <inkml:trace contextRef="#ctx0" brushRef="#br0" timeOffset="52253.74">17679 8310 1976 0,'0'0'-28'0,"0"0"29"0,0 0 11 0,0 0 3 0,0 0 9 15,-33 12 5-15,33-12 3 0,-13 3 9 16,13-3 9-16,-14 0 4 0,14 0 10 0,0 0-4 15,0 0 11-15,0 0 0 0,-33-6 12 16,33 6-2-16,-20-4 4 0,10-1 6 16,-3 0 3-16,-4-3-12 0,7-2 12 0,-4-2 2 15,-2-3-16-15,-1-1-5 16,8-2 11-16,-1-1-1 0,-1-6-7 0,2-7-6 16,2 7-9-16,4-7 0 0,-5 7-9 15,8-3-9-15,8-1 0 0,-5 3-7 0,4 1-6 16,-1 0 1-16,0 1-7 0,8 3-1 15,-4 0-3-15,-4 9-10 0,5-1 2 0,2 5 1 16,-3 7-7-16,-10 1-8 0,0 0-1 16,30 9 10-16,-23 7-7 0,0-1-1 15,-4 10 2-15,0 3 8 0,-3 5-2 0,-3 21 4 16,-4-1 3-16,4 1 2 0,-7 0 11 16,0 2-4-16,0-3 7 0,-4 5 0 15,8-8-10-15,-4 0-6 0,7-11 10 16,3-9-4-16,0 1-6 0,3-12 8 0,-3 1 2 15,0-2 1-15,3-3-1 0,7-4-8 16,0 0 5-16,4-5 0 0,2-2-11 0,1-1-18 16,-17-3-25-16,36-7-60 0,-9-1-72 15,3-1-69-15,0-5-72 0,3-1-53 16,10-7-116-16,1-2-41 0,2 5 53 0,-2-6-218 16,-7 11-175-16</inkml:trace>
  <inkml:trace contextRef="#ctx0" brushRef="#br0" timeOffset="52670.27">18176 8357 1941 0,'0'0'-27'0,"0"0"26"0,0 0 19 0,0 0 13 0,0 0 15 0,0 0 3 15,3-13 9-15,-3 13 8 0,0 0 2 0,0 0 11 16,0 0 1-16,-13-9-1 0,13 9 4 16,-14-10-3-16,8 3 15 0,-4-1-9 15,1-2 6-15,-5-3-9 0,4 1-2 0,-7-6-3 16,4-2 10-16,-1 1-14 0,-2 1-5 15,2-7 3-15,1 0-25 0,0 0 15 0,3-6-9 16,3 6-1-16,7-1-7 0,0 1-5 16,0-3 2-16,0-1-7 0,3 4-8 15,7-4-2-15,-6 7 3 0,9 2-8 16,-3-1-10-16,1 5 7 0,-2 3-4 0,4 1-4 16,-2 3-7-16,2 8 3 0,-13 1-7 15,0 0 4-15,36 14 6 0,-25 4-9 0,-2 7 10 16,1 5-10-16,-2 8 3 0,-5 13 5 15,0 5 1-15,-9 1 0 0,1 4 8 16,2-3-5-16,-7 1 4 0,7-4-4 0,-6-5 7 16,1-10-2-16,8-8-6 0,0-4 3 15,0-3 0-15,3-5 3 0,-3 2-6 0,5-4-2 16,-2-3 8-16,0-4-10 0,0 6-12 16,4-9-15-16,-1 1-40 0,5-1-54 15,-5-7-62-15,7 5-65 0,-13-6-74 16,24-10-140-16,-7 2-39 0,2-5 55 15,2 1-203-15,5-5-140 0</inkml:trace>
  <inkml:trace contextRef="#ctx0" brushRef="#br0" timeOffset="53286.87">18783 8144 1905 0,'3'-8'49'0,"-3"8"21"0,3-14 5 0,-3 14 6 0,4-15 1 0,-4 15-2 16,0-7 4-16,0 7 0 0,0 0-13 15,0-14 1-15,0 14-15 0,0 0-7 0,0 0 3 16,0 0-7-16,0 0 2 0,0 0-5 16,-4 39 1-16,4-21-1 0,-3-1 0 15,3-1-10-15,0 8 5 0,3 1-2 0,-3-7-15 16,7 7 6-16,-4-8-2 0,8 5 3 16,-5-4-7-16,4 0 2 0,7-4-11 15,-11-3 6-15,7 3-4 0,1-9 2 0,-4 2-5 16,4-1 0-16,-14-6 3 0,22-3 6 15,-22 3-9-15,35-12-7 0,-16 2 8 0,-2-3-1 16,-1-2-2-16,1-2-2 0,-1 2 4 16,-2 0-10-16,-1-3 0 0,1 4-3 15,-7-4 7-15,2 3 3 0,-5 5 15 0,-1 3 19 16,0-4 8-16,1 4-5 16,-1-3 7-16,-3 10 2 0,7-15-9 0,-7 15-3 15,3-7-5-15,-3 7-7 0,0 0-3 16,0 0-3-16,0 0 9 0,0 0-4 0,3 42 8 15,-3-17 7-15,0 2 9 0,-6 11 4 16,-1 17 2-16,4 0-5 0,-1 4-5 0,1 4-1 16,3-1-1-16,-3 1-8 0,9-8 3 15,-9 2-3-15,6-1-10 0,-3-12 5 16,0-3-7-16,-3 11 6 0,-4-9-7 16,1-11 2-16,-1 0 1 0,-3-1 1 15,3-5 4-15,-6-1 1 0,-4 0 8 0,4-7-1 16,-4-2 5-16,4-8-3 0,-4 0 1 15,1-4-4-15,-1-2-5 0,17-2-8 0,-40-7 0 16,20 0-4-16,4-1-1 0,-8-2 0 16,7-3-4-16,-2-2-2 0,-2 0-3 0,8 1-5 15,3-4-2-15,0 0-10 0,0-2-22 16,7 2-25-16,3-1-19 0,3-5-26 16,4 5-31-16,3-3-41 0,0-3-57 0,3 5-57 15,4-5-69-15,6 3-110 0,-3-2-99 16,-4 6 52-16,11 2-346 0,0-4-336 15</inkml:trace>
  <inkml:trace contextRef="#ctx0" brushRef="#br0" timeOffset="53636.34">19733 8525 2552 0,'0'0'76'0,"0"0"33"0,-3 10 5 0,3-10-7 0,0 0-16 0,0 0-5 0,0 0-3 15,0 0-20-15,0 0 12 0,49-17-15 16,-19 0-6-16,4 9-18 0,6-3 8 0,10-9 3 15,6 2-15-15,-5 6-4 0,-2-8-6 16,-8 8 9-16,-8-1 0 0,-3 2-17 0,0 3 6 16,-3 0-20-16,-1-1-46 0,-6 2-53 15,-3 6-46-15,-4-5-49 0,0 4-45 16,-5-1-39-16,-8 3-73 0,6-7-89 0,-6 7-235 16,0 0-169-16</inkml:trace>
  <inkml:trace contextRef="#ctx0" brushRef="#br0" timeOffset="53872.96">20152 8155 1935 0,'-9'-8'0'0,"-1"4"46"16,-1-7 40-16,11 11 32 0,-9-7 14 16,9 7 1-16,-10-7 4 0,10 7 0 15,0 0-16-15,0 0-17 0,0 0-6 0,0 0-9 16,-17 25 1-16,17-11 9 0,3 9 6 16,-6 2-3-16,6 2 10 0,0 6 1 0,2 2-5 15,1 0-2-15,-3 15-6 0,10-3-5 16,-10-4-9-16,8 4-6 0,-4-7-6 15,-4-2-7-15,3-6-2 0,-6-7-2 16,11 0-9-16,-8-7-18 0,0 0-33 0,-3-4-22 16,7-2-27-16,-7 1-34 0,0-8-87 15,0-5-76-15,0 0-100 0,0 0-169 16,0 0-9-16,-7-25 50 0,7 13-309 0,0-8-268 16</inkml:trace>
  <inkml:trace contextRef="#ctx0" brushRef="#br0" timeOffset="55086.31">8999 5740 2195 0,'-16'2'-70'0,"16"-2"35"0,0 0 25 0,-27 0 26 16,27 0 24-16,0 0 14 0,-20 0 2 0,20 0 5 16,0 0-7-16,-16 3 2 0,16-3-8 15,0 0-7-15,-17 2-12 0,17-2 5 16,0 0 0-16,0 0-1 0,0 0 5 0,23 18-4 16,-23-18 11-16,27 7-3 0,-4-4 4 15,7-3 11-15,4 0 1 0,32-8-9 16,4-2 14-16,6 3-12 0,22-7-5 15,2 3-3-15,3-7-11 0,-7 6-3 0,1-1 0 16,-23 3 3-16,-1-1-3 0,-7 3-8 0,-9 2 2 16,-13 1-5-16,-1-1 1 15,-13 5-11-15,-3-2 3 0,-4 0-3 0,0 2 5 16,-3-2-2-16,-3 0 2 0,-17 3 0 16,26 0-1-16,-26 0 4 0,24-2 0 15,-24 2-6-15,17-5 4 0,-17 5 2 0,13-4 6 16,-13 4-9-16,0 0-14 0,0 0-25 15,10-4-34-15,-10 4-33 0,0 0-43 0,0 0-52 16,0 0-69-16,0 0-112 0,0 0-105 16,0 0 52-16,0 0-126 0,0 0-50 15</inkml:trace>
  <inkml:trace contextRef="#ctx0" brushRef="#br0" timeOffset="61122.47">21436 8136 1602 0,'-3'-10'10'0,"0"3"13"0,6-2 4 0,0 0 11 0,0 1-1 15,11 0-1-15,-4-2 8 0,10 0-2 16,3 0 6-16,0-1 3 0,7 2-7 15,7-1 0-15,-4-4-5 0,-3 10 1 0,3-2-13 16,-3 5 3-16,-6-5-4 0,3 6 2 16,-4 0-7-16,-3 6 6 0,3 4-5 15,-6-1 1-15,-4 7-6 0,-3-1 0 0,-6 3-1 16,-4-1 4-16,-4 3-4 0,1 0-3 16,-4 5 1-16,-2-6-4 0,2 5 1 0,3-10-2 15,-6 4 2-15,7-8 1 0,0-1-5 16,0-2 2-16,-1 4 7 0,4-5-2 0,0-6 2 15,7 8-4-15,-4-2-1 0,-3-6-2 16,20 3 2-16,-7-1 2 0,1 4-8 16,2-6 3-16,2 4 0 0,1 4 3 15,4-1 5-15,1 7-5 0,-5 7 10 0,5 1 9 16,-7 3 7-16,-4 6 7 0,-7 4 11 16,-6-2 7-16,-3 6 1 0,-6 5-2 15,-9-1-5-15,2 0-6 0,-11-5 4 0,7-8 2 16,4-10 2-16,-8-2-13 0,1-4-4 15,0-3 2-15,3-7 2 0,-7-1-14 16,0-6-12-16,-3-1-3 0,0-4-38 0,3-1-26 16,-3 1-28-16,5 0-29 0,4-2-36 15,1 0-38-15,4-4-67 0,5 7-73 16,1-2-136-16,14 0-215 0,2 1-164 16</inkml:trace>
  <inkml:trace contextRef="#ctx0" brushRef="#br0" timeOffset="62987.48">23393 8332 1901 0,'0'0'-32'0,"0"0"14"0,0 0 26 0,0 0 18 0,0 0 14 0,0 0 18 16,0 0 2-16,0 0-1 15,0 0 2-15,0 0 1 0,0 0 4 0,0 0 8 16,-27-7 3-16,27 7 7 0,-20-6 4 15,7 5-3-15,-4-7-3 0,7 5 2 0,-7-4-1 16,1-3 5-16,2 0-3 0,-5-5-9 16,5-7 1-16,1-2-6 0,-4-2-5 15,11 1-9-15,-1-8-3 0,4-1-2 0,3 5-14 16,3-8 11-16,7 3-23 16,-4 1 10-16,5 0-8 0,-1 3 2 0,-1 5-1 0,5 2-16 15,-7 2 1-15,5 4 3 0,2 5-5 16,-1 2-9-16,-2 6-1 0,2-3 8 15,-13 7-11-15,27 4 6 0,-14 6 1 16,-3 0-2-16,0 8 7 0,-4 1-8 0,1 9 5 16,-7 0 5-16,0 9-6 0,-3-1-4 15,-4 20 2-15,-6-6 10 0,6 4 8 16,-6 0 13-16,0-1 1 0,-4-3 6 0,4-6-6 16,-7 4 2-16,10-8 1 0,2-10-2 15,-4 0 1-15,5 3-8 0,-4-11-5 0,11-2 3 16,-6-5-5-16,6 3 2 0,0-4-2 15,3-3 1-15,4-3-1 0,3 1-6 0,-3-1-14 16,10-1-29-16,2-6-57 16,5 3-74-16,3-8-74 0,6 3-87 0,7-6-94 15,20-11-129-15,3 0 41 0,3 4-271 0,-2-10-259 16</inkml:trace>
  <inkml:trace contextRef="#ctx0" brushRef="#br0" timeOffset="63470.05">24236 8335 2273 0,'3'-10'31'0,"-3"10"13"0,0 0 13 0,0-13 3 0,0 13 7 16,0 0-7-16,0 0 4 0,-9-12-7 0,9 12-5 15,-17-3-5-15,17 3-6 0,-24-4-4 16,8 4-5-16,16 0-1 0,-37 0 0 0,20-3 0 16,-6 0 9-16,0 1-5 15,0-7 7-15,-4 5-4 0,3-6-3 16,2-1 8-16,-2 3-12 0,0-9 11 0,7 2-15 15,-2 4 12-15,5-14-9 0,1 7-9 16,7-7 4-16,-1 0-6 0,3 0-6 0,4 0 0 16,4-6 3-16,3-1 8 0,9-10-14 15,1 8 1-15,7-2-2 0,-5 7-6 0,5 4 6 16,-4 2-8-16,-1 4 9 0,2 2-10 16,-5 5 4-16,1 5-8 0,-4 1 4 15,4 5-11-15,-17 1 7 0,27 14-2 0,-14-3 1 16,0 7 6-16,-6 6-7 15,3 9 5-15,-4-1-5 0,1 18 6 0,-7 5 9 16,4 0-1-16,-8 3 19 0,8-1-4 16,-8 3 6-16,4-2 7 0,-7-1-12 0,7-6 3 15,4-5 6-15,-1-11-6 0,1 1-6 16,2-10-5-16,1-1 10 0,-1-1 0 16,1-7 1-16,3-2-4 0,0-8 5 0,1 1-1 15,1-4 0-15,-12-4-1 0,30-1 1 16,-12-5 5-16,1 1-19 0,-5-1-18 0,2-1-40 15,-2-2-51-15,-4 4-45 0,-4-3-40 16,0 1-44-16,-1-1-51 0,-5 8-67 16,-5-7-137-16,5 7 26 0,-9-7-185 0,9 7-137 15</inkml:trace>
  <inkml:trace contextRef="#ctx0" brushRef="#br0" timeOffset="65520.74">25376 7940 1751 0,'-3'-8'-95'0,"3"1"47"0,0 0 35 0,-3-4 29 0,-1 4 22 15,4 7 17-15,0-15 18 0,0 15 10 0,-7-10 4 16,7 10-1-16,-6-10 3 0,6 10-10 15,0 0-7-15,0 0-13 0,0 0-4 16,0 0 9-16,0 0 2 0,0 0 4 16,-4 38 6-16,11-11 7 0,-7 0 5 15,7 9 12-15,-4 15 10 0,-3 5 2 0,0-5-2 16,-3 5-7-16,-1 5 6 0,4-7-5 16,-6-1 0-16,2-2-7 0,4-8-9 0,4-5 3 15,-4-8-10-15,0-5-9 0,-4 0 0 16,4-5-12-16,-3-2 2 0,0 0 1 15,3-6-1-15,3-2 14 0,-3 0 11 0,0-10 9 16,0 10-7-16,0-10-9 16,0 0-5-16,0 0-12 0,0 0-8 0,0 0-26 15,0 0-34-15,0-34-42 0,3 26-36 16,4-3-36-16,-4 1-56 0,1 0-50 0,-4 3-55 0,7-4-55 16,-4 2-80-16,0 0-137 15,4 1 36-15,3 0-277 0,-3 3-282 16</inkml:trace>
  <inkml:trace contextRef="#ctx0" brushRef="#br0" timeOffset="66173.23">26579 8211 2289 0,'0'0'1'0,"-17"7"22"0,17-7 14 0,0 0 4 0,-13 1-1 0,13-1 6 0,0 0-1 0,0 0 5 0,-12 6-5 15,12-6-1-15,0 0 13 0,0 0-7 16,0 0 0-16,42-18-6 0,-8 4-4 0,-1 3-4 16,21-11-2-16,-4 5-10 0,3-7 3 15,0 6-10-15,-3 2-1 0,-13 0 5 0,-1 7-5 16,-6-1 0-16,-6 3-3 0,3-1-16 16,-8 3-49-16,-2 1-62 0,-1 3-49 15,-5-6-66-15,2 4-165 0,-7-5-55 16,-2 2-136-16,-4 6-84 0</inkml:trace>
  <inkml:trace contextRef="#ctx0" brushRef="#br0" timeOffset="66424.38">26850 7711 1788 0,'-11'-4'81'0,"11"4"2"16,-10-7-5-16,10 7-9 0,0 0 13 0,-9 19 13 15,5-6 6-15,4 10 7 16,0 4 1-16,4 13 14 0,-8 16-18 0,11 1 18 0,-10 5-3 15,6-2-4-15,0 1-2 16,0-4-15-16,-3 0-6 0,4-4-9 0,-1-6-2 16,4 1-14-16,0-9 2 0,-4-7-7 15,0-1-11-15,7-3 0 0,-7-3 1 16,1-9-11-16,-1 2 2 0,1-2-2 0,-1-4-18 16,-3-2-14-16,3 1-20 0,-3-11-72 15,7 1-65-15,-7-1-64 0,0 0-80 0,17-18-122 16,-14 11-107-16,7-5 37 0,-4 2-203 15,5-5-180-15</inkml:trace>
  <inkml:trace contextRef="#ctx0" brushRef="#br0" timeOffset="67771.28">13459 5910 2003 0,'-20'1'22'0,"20"-1"29"0,-16 4 25 0,16-4 15 0,-17 2-2 16,17-2 5-16,0 0 2 0,-16 5-9 0,16-5-13 16,0 0-7-16,0 0 5 0,0 0-9 15,0 0 2-15,0 0-17 0,0 0 6 16,63 7-3-16,-30-7-11 0,18-1 6 15,15-2 4-15,10-7 1 0,1 2-6 16,3-4-4-16,13-1-8 0,0-2-3 0,1-2 10 16,-23 2-9-16,-2 0-2 0,1 2-21 15,-10 1 11-15,-6 3-3 0,-18 5-2 0,-6 0-3 16,0-2 0-16,-3 4 7 0,-8-1-13 16,-2-3-1-16,1 5 10 0,-6-2-1 15,-12 3-8-15,24-3-3 0,-24 3 8 0,13-4-7 16,-13 4 13-16,0 0-12 0,0 0-2 15,0 0 10-15,0 0-13 0,0 0 0 0,0 0 3 16,0 0 6-16,0 0-8 0,-70 4 1 16,43-1 1-16,-6 1-10 0,-14 2 14 0,-12 5-16 15,-9-3 4-15,-5 1 6 16,4 3-8-16,-5-2 15 0,1 2-6 16,0-1-5-16,-1 2 8 0,7-5-7 0,1 3 7 15,3-1-8-15,3-2 9 0,12-1-15 16,12-1 7-16,0-2 6 0,2 0 6 0,4 0 5 15,7-2 3-15,-1 1 4 0,8-1 11 16,-1-2-3-16,-6 3 1 0,23-3 3 0,-23 3-4 16,9-2-2-16,14-1-9 0,-20 3 5 15,20-3-10-15,0 0-2 0,0 0 12 16,0 0-8-16,0 0-3 0,0 0-6 16,100-10 11-16,-40 3-10 0,10-4 1 15,4 2-3-15,-1-4-1 0,0 1 2 0,4-4 1 0,-1 9 4 16,-2-5-9-16,-4-3 4 15,-7 5 7-15,-3 0-9 0,-14 2 5 0,-8 2-6 0,-8 2 9 16,-11 1-9-16,5-1-8 16,-4-1-15-16,-4 2-19 0,-2 1-12 0,-14 2-30 15,23-4-24-15,-16 4-19 0,-7 0-24 16,0 0-36-16,0 0-39 0,16 4-48 16,-16-4-73-16,0 0-113 0,0 0 36 0,0 0-163 15,0 0-85-15</inkml:trace>
  <inkml:trace contextRef="#ctx0" brushRef="#br0" timeOffset="69737.2">13690 4517 1751 0,'0'0'60'0,"0"0"12"0,0 0 6 0,0-13 5 0,0 13-4 0,0 0-7 0,0 0-8 15,0 0-5-15,0 0 6 0,0 0 7 16,0 0 9-16,0 0 12 0,-4 36 11 0,8-22 9 16,-4 7 0-16,0-1 9 0,0 7-3 15,3 4-9-15,-3-2 7 0,3 6-15 0,-6-5 0 16,6 2-5-16,1-7-10 0,-1 6-9 16,-3-5-6-16,3-1-9 0,0 0-5 0,4-4 3 15,-7 0-12-15,3-9 0 0,-3 2 0 16,4-1-7-16,-1-2-10 0,4-3-11 15,-7 1-20-15,0-9-12 0,3 15-31 16,-3-15-63-16,0 0-60 0,3 5-55 16,-3-5-45-16,0 0-51 0,0 0-75 0,0 0-105 15,0 0 33-15,0 0-189 0,0 0-148 16</inkml:trace>
  <inkml:trace contextRef="#ctx0" brushRef="#br0" timeOffset="70037.35">13570 4975 1854 0,'0'0'-34'0,"-14"-5"37"0,14 5 29 16,0 0 9-16,-16-9 6 0,16 9-6 0,0 0-1 16,0 0-8-16,-17-1-5 0,17 1 2 15,0 0 6-15,0 0 14 0,0 0 3 0,0 0 2 16,0 0 1-16,17 30 4 0,-11-23 1 16,4-1-5-16,4 1-2 0,-4-2 6 15,2 0 0-15,-12-5 3 0,30 2-3 0,-12-2 3 16,-18 0 2-16,36-7-15 0,-16-1 14 15,3 4-6-15,-6-9 1 0,7 2-11 0,-5-1-2 16,-5-2-1-16,2-3 2 16,-2 1-12-16,-4 0-1 0,-4 2-1 0,8-4-9 0,-8 6-1 15,1-1-1-15,-4 2-12 0,5 3-27 16,-2 0-39-16,-3-1-40 0,4 2-38 16,-4 3-17-16,-3 4-30 0,6-5-36 15,-6 5-43-15,0 0-116 0,14-3-38 16,-14 3-136-16,16 0-54 0</inkml:trace>
  <inkml:trace contextRef="#ctx0" brushRef="#br0" timeOffset="78354.58">14710 13799 1205 0,'-11'-4'101'0,"11"4"-6"0,-9-8 6 0,9 8-37 0,-7-4-19 16,7 4-10-16,-14-3-3 0,14 3-2 15,0 0 2-15,-10 15 3 0,10-2 11 16,0 1 4-16,-3 5 6 0,3 5 3 0,0 1 0 16,3 9 0-16,4 0-9 0,-4-1-5 15,5 3 1-15,-2-4-10 0,4 0 2 16,-4 1-9-16,5-2 3 0,-1-3 1 0,-1 1-6 16,2-7-4-16,-5 2-2 0,-2-8-2 15,2 1 3-15,0 0-6 0,2-5 0 0,-5-2 7 16,-3 1 7-16,3-3 17 0,1 1 28 15,-4-9 19-15,0 0-8 0,0 0-16 0,0 0-11 16,0 0-1-16,0 0-18 0,0 0 0 16,-18-25-9-16,12 7 12 0,-4 0-14 15,4-2 2-15,-5 1 1 0,-2-9-6 0,4-3 5 16,-2 4-7-16,-2-4-8 16,2 2-2-16,5-3 0 0,-1 1 3 0,1-2-9 15,-5 4-4-15,8-3-5 0,0 4 12 16,3 0-14-16,0 3 1 0,-3-2 16 0,-1 2-9 15,11 0-2-15,-10 2 8 0,6-2-9 16,0 3 12-16,8 0-15 0,-2 1-4 0,1 2-1 16,4 4-3-16,2 2 5 0,-2 3-1 15,-1 3 9-15,7 2-11 0,4 6 8 16,-2 3-4-16,2 6-3 0,6 7-3 0,10 8-3 16,0 8 13-16,-3 2-5 15,-1 5 4-15,-6 0-3 0,-3 5-8 0,0 5 11 16,0-6-8-16,-8 2 12 0,2-4-10 15,-5-2 5-15,4 0 7 0,-6-12-3 0,-1-6 5 16,-7-8 12-16,1 3 17 0,-3-9 38 16,-1 0 18-16,-3-8 2 0,0 0-18 0,0 0-2 15,0 0-8-15,-27-27-9 0,17 7-5 16,-16-17-5-16,2 9-5 0,7 0-4 16,-16-4-2-16,0 2-14 0,6 7 3 0,3 7-8 15,8-1-6-15,-4 6-5 0,7 5 4 16,-7 2-6-16,3 6-16 0,17-2-21 0,-30 8-23 15,13 2-35-15,1 2-17 16,6 2-21-16,0 4-22 0,-3 3-12 0,6-6-45 16,3 2-36-16,1-5-41 0,3 1-104 15,10-1-82-15,-3-3 42 0,9-2-131 0,5-2-62 16</inkml:trace>
  <inkml:trace contextRef="#ctx0" brushRef="#br0" timeOffset="79287.64">16906 13337 1708 0,'-6'-10'88'0,"6"10"36"0,0 0 28 0,-7-12-17 0,7 12 3 0,-7-6-13 16,7 6-23-16,0 0-6 15,0 0-10-15,0 0-10 0,0 0-1 0,0 0-13 0,-10 24 3 16,10-12-20-16,7 5 11 15,-4 1-8-15,0 2-8 0,1 5 10 0,3 0-4 16,-1 0-2-16,-3 0-8 0,7 5 0 16,1-8 11-16,-2 9-10 0,-2-6-2 15,-1 0-4-15,2-3 2 0,-2 0-11 0,1-4 8 16,-1-4-10-16,-3 1 0 0,5-2-8 16,-5-1 7-16,0-2 5 0,4 1-7 15,-4-1 10-15,-3-10 1 0,3 11 17 0,-3-11 11 16,0 8 5-16,0-8-10 0,0 0 6 0,0 0-17 15,0 0 5-15,0 0-11 0,0 0 1 16,-6-29-8-16,-1 14 6 0,4 0-10 16,-11-3-7-16,11-5-10 0,-4 1 15 15,-2 0-5-15,-2-8 2 0,5 0-3 0,-1 1 2 16,4-3-5-16,-11-12 1 0,4 9-4 16,7 5 3-16,3 2-9 0,-3 1 1 15,3 2 6-15,0 0-10 0,0-4 6 0,0 10 0 16,3-3-2-16,-3 2-6 0,7-1 6 15,-1 2-3-15,-3 1-4 0,11 1 8 0,-1 3-5 16,1 3-2-16,2 3-1 16,-2 1 3-16,2 0-10 0,-2 7 4 0,-14 0 6 0,33 7-1 15,-17-2-6-15,8 8 7 16,-7-1-3-16,-1 5 1 0,1 5-6 0,0 3-4 16,-4 0 0-16,-3-1-5 0,-7 2 4 15,4-1-11-15,0 3 0 0,-4-3 1 16,-3 3-8-16,0-9-8 0,4 2 0 0,-1-1 9 15,-10-4 4-15,7-2-11 0,4-3 20 16,-1 0-2-16,-3-11 6 0,0 13-4 0,0-13-5 16,0 0-10-16,0 0 16 0,0 0-4 15,0 0 8-15,0 0-5 0,0 0 1 16,16-3-3-16,-16 3 9 0,0 0-1 0,0 0 0 16,41-3 0-16,-32 3-1 0,9 3 0 15,1 1-3-15,-2 2 13 0,-1 2-3 16,1 2-5-16,-1 0 0 0,-2 5 12 15,2 0-11-15,-5 5 9 0,2-4-5 0,-10 8 7 16,8-2-13-16,-8 3 14 0,-6-3-4 16,-1 3 11-16,-3 0-4 0,-9 3-13 0,2-3-6 15,-2-3 9-15,-1-1 11 0,1-4-6 16,-8-5-28-16,7 1-28 0,-2-2-7 0,2-4-21 16,-3 0-30-16,3-2-30 0,0-2-37 15,4 1-60-15,0-4-33 0,-4 0-131 16,17 0-38-16,-16 0-169 0,16 0-110 15</inkml:trace>
  <inkml:trace contextRef="#ctx0" brushRef="#br0" timeOffset="80771.35">15230 15252 1745 0,'0'-4'-28'0,"0"4"13"0,-4-15 2 0,4 15 0 0,4-13-2 16,-1 8 12-16,7-1 2 0,3 5 2 0,1-2 9 15,2 3 5-15,7 4 8 0,4 3-2 16,0 1 9-16,3 8 11 0,0-1 9 0,0 4 8 16,10 12 3-16,-7-1 4 0,-13 0 6 15,-4-4 5-15,-2 3 6 0,-1-1-1 16,-2 1 0-16,-5-4-9 0,-2 0 0 0,-4-4 3 16,-4-3 3-16,-2 6 8 15,-1-8-6-15,-3-2 8 0,-7 1-17 0,-3-9-2 16,-3 1-3-16,-1-7-1 0,5-3-1 15,-8-1-5-15,0-6-8 0,-3-1-3 0,0-4-10 16,0-8-8-16,7 3 12 0,-1-5-18 16,8-2-3-16,2 2-5 0,1-2 6 15,0-4-29-15,10 6-38 0,-1-3-44 0,4 2-45 16,7-6-39-16,0 3-75 0,2 0-79 16,1 5-136-16,7-1 32 0,0 3-162 0,3 1-93 15</inkml:trace>
  <inkml:trace contextRef="#ctx0" brushRef="#br0" timeOffset="82237.98">17566 14809 1832 0,'-10'-10'114'0,"7"2"26"0,3 8-7 0,-10-8-6 0,10 8-10 0,0 0-5 0,0 0-24 0,0 0-2 16,0 0-5-16,0 0-9 0,7 39 7 16,-1-20 8-16,7 5-15 0,-2 2 6 15,5 3 6-15,1-2-10 0,-4 0 2 16,-3 1-2-16,3 0-17 0,5-3 1 0,-9-3 10 16,1-2-23-16,-4 3-3 0,2-9 9 15,-2-1-13-15,4-1 5 0,-4-1-11 16,-1-4 8-16,-2 3-11 0,3-2-3 0,-6-8 11 15,7 14-2-15,-7-14-4 0,3 7-8 16,-3-7-6-16,3 11-30 0,-3-11-30 0,11 6-62 16,-11-6-50-16,6 1-48 0,-6-1-85 15,0 0-142-15,0 0-65 0,0 0 26 16,13-14-210-16,-5 6-175 0</inkml:trace>
  <inkml:trace contextRef="#ctx0" brushRef="#br0" timeOffset="83955.19">19689 13945 1934 0,'-6'-5'-35'0,"-1"-2"21"0,1 4-2 0,-2-3 13 0,8 6 4 0,-6-9-2 16,6 9-3-16,-7-10-3 0,7 10 4 0,-3-8 4 16,3 8 1-16,0 0-5 15,0-7 5-15,0 7 15 0,0 0 8 0,0 0 1 16,-6-10 9-16,6 10-2 0,0 0 9 15,0 0-4-15,0-6 7 0,0 6-2 16,0 0 4-16,0 0 3 0,0 0-1 0,0 0 6 16,0 0-2-16,0 0 10 0,0 0 0 15,0 0 9-15,0 0 0 0,0 0-4 0,-14-9 12 16,14 9-11-16,0 0 4 0,0 0-7 16,0 0-1-16,0 0-14 0,0 0-3 15,0 0-11-15,0 0-5 0,0 0 1 0,6 34 12 16,2-13-10-16,-2 4 18 15,10 4 15-15,1 17 4 0,-4-1-6 0,8-2-4 0,-4 1 0 16,-1-1-6-16,1-1 0 16,-7-9-10-16,-1-4 3 0,5-4-6 0,-4 0 7 15,-7-8-11-15,8 4-2 0,-5-9-2 16,-2 1 3-16,2-5-1 0,-3 2-5 0,4-3 7 16,-7-7 1-16,4 15-1 0,-4-15 0 15,3 10-9-15,-3-10-1 0,0 0-1 16,3 10-8-16,-3-10-42 0,0 0-69 0,0 0-69 15,0 0-77-15,0 0-102 0,0 0-144 16,0 0-49-16,-3-31 66 0,3 31-289 0,0-11-245 16</inkml:trace>
  <inkml:trace contextRef="#ctx0" brushRef="#br0" timeOffset="86070.93">15839 16552 2190 0,'0'0'8'0,"0"0"21"0,-10-12 14 0,10 12 8 16,-6-5-8-16,6 5-4 0,0 0 1 0,0 0 9 15,0 0 1-15,0 0 15 0,10 42 3 16,-1-20-8-16,5 3 9 0,2 3 12 15,8 15-2-15,-4-3 5 0,7-1-6 0,-8 2 8 16,5-8-10-16,-10-4 4 0,2-4-5 16,-6-3 0-16,0 2-11 0,0-7-6 0,0-5 7 15,-7 3 2-15,4-8 0 0,0 6 1 16,-4-8 0-16,-3-5 6 16,10 13-8-16,-10-13-4 0,0 0-14 0,0 0-2 15,0 0-4-15,0 0-24 0,0 0-36 16,0 0-20-16,0 0-58 0,3-35-59 0,-3 25-59 15,4-2-99-15,-4-1-110 0,10 1-99 16,-4-5 45-16,8 6-229 0,-1-10-199 16</inkml:trace>
  <inkml:trace contextRef="#ctx0" brushRef="#br0" timeOffset="86805.24">17916 16235 2030 0,'0'-15'-16'0,"-3"1"24"0,6 3 13 0,-3-3 8 0,0 6-4 0,4-3-1 16,-1 1-3-16,0-2-4 0,7 3-2 16,-3 2 3-16,6 0 1 0,-13 7-1 0,30-5-3 15,-13 8 5-15,6 5 0 0,-3-1 2 16,4 5 6-16,-5 8 2 0,8 3-1 0,-10 2 1 16,7 13 4-16,-8-6-2 15,-2-2 1-15,-5 2 1 0,1 0 1 16,-7-4 1-16,0 1 6 0,-6 0 4 0,0-2 15 15,-7-2 1-15,-4 0-1 0,-2-7 2 16,-1-3 1-16,-10 0 12 0,8-5-2 0,-5-6-2 16,-2-1-16-16,-1-6 1 0,0-4-1 15,-3 0-9-15,1-8-5 0,-15-10 18 16,4-3-38-16,20 3 4 0,4-2 4 0,2-3-9 16,4-3-3-16,7 5 0 0,3 2-35 15,0-2-26-15,13 0-36 0,1 1-45 0,2 2-49 16,4 2-51-16,0 4-55 15,7 1-129-15,6 3-50 0,-3 2-187 0,7 1-142 16</inkml:trace>
  <inkml:trace contextRef="#ctx0" brushRef="#br0" timeOffset="87638.34">20083 15420 1933 0,'0'0'66'0,"-10"-5"25"0,10 5 7 0,0 0-2 0,0 0-1 15,-14-3-13-15,14 3-5 0,0 0-17 16,0 0-3-16,0 0 13 0,-3 25 3 0,6-13-4 16,-3 5 11-16,3 2-1 15,5 4-4-15,-2 4 10 0,4 0-11 0,-4 2-5 0,8 4-6 16,-4-2 2-16,-4 1-4 16,5-3-15-16,-4 3 11 0,2-7-4 0,-6 0-5 15,5-7-6-15,-5 1-1 0,7 1-6 16,-4-5 4-16,-6-4 3 0,3 3-1 0,1-4 1 15,0 0 11-15,-4-10 1 0,0 15-1 16,0-15 3-16,6 10-1 0,-6-10-9 16,0 9-8-16,0-9 0 0,7 7-4 0,-7-7-10 15,0 0-54-15,0 0-78 0,3 6-54 16,-3-6-79-16,0 0-98 0,0 0-152 16,0 0-34-16,0 0 43 0,0 0-225 0,0 0-199 15</inkml:trace>
  <inkml:trace contextRef="#ctx0" brushRef="#br0" timeOffset="89638.73">16473 17735 2005 0,'-7'-12'-21'0,"0"1"34"0,7 4 22 0,0 7 17 0,-10-10 3 0,10 10-1 15,0 0 2-15,-6-8-3 0,6 8-4 16,0 0-11-16,0 0 10 0,0 0 7 16,0 0 2-16,3 30 7 0,0-16 3 15,4 4-3-15,0 6 5 0,3 2 7 16,0 5-1-16,0 3 0 0,6 8-8 0,-6-6 9 16,-2-4-10-16,-2-1-10 0,0 1-2 15,4-2 7-15,1-2 7 0,-5-3-26 0,4-6-2 16,-7-3 7-16,0 2-8 0,2-10 9 15,1 6-5-15,-6-4-1 0,3-1-4 16,-3 1 10-16,0-10 0 0,3 13-3 0,-3-13-7 16,4 11-1-16,-4-11-2 0,0 0-6 15,0 0-4-15,0 0-36 0,0 0-48 16,0 0-43-16,0 0-37 0,0 0-53 16,17-24-49-16,-14 12-103 0,0-5-175 15,7 2 35-15,-4-1-210 0,5 1-188 0</inkml:trace>
  <inkml:trace contextRef="#ctx0" brushRef="#br0" timeOffset="90388.75">18433 17280 2099 0,'-4'-6'85'0,"4"6"13"0,-10-7 5 0,10 7 1 0,0 0-26 0,0 0 5 15,0 0-12-15,0 0-8 0,0 0 2 16,0 0-11-16,-6 31 12 0,12-17-9 16,4 5 12-16,1 5 2 0,-5-2 5 0,4 7 0 15,-4 2-7-15,8 2 16 0,-4-4-8 16,1 3 4-16,1 11-3 0,1-11 2 0,-2-3-6 16,-1-8-4-16,-4 3-7 0,2-5-4 15,-2-4-7-15,-3 1-1 0,1-4-6 16,2 1 6-16,-3-6 7 0,-3 4 21 0,0-11 12 15,3 14 9-15,-3-14 3 16,8 11 0-16,-8-11-8 0,6 7-12 0,-6-7-8 0,0 0-4 16,0 0-7-16,0 0-29 15,0 0-52-15,0 0-58 0,0 0-54 16,0 0-56-16,0 0-73 0,-9-28-81 0,9 28-144 16,0-15-100-16,0 5 52 0,-5-3-357 15,16 1-370-15</inkml:trace>
  <inkml:trace contextRef="#ctx0" brushRef="#br0" timeOffset="91205.39">20636 16892 2463 0,'0'0'-108'0,"-10"-7"30"0,10 7 28 0,-6-12 24 0,-1 4 9 0,7 8 17 15,-4-13 9-15,4 13 5 0,0-15 6 0,0 15 4 16,0-14-4-16,4 6 6 16,-4 8-7-16,7-16 1 0,-1 12-3 0,-6 4-1 0,20-8 8 15,-6 6-5-15,-14 2 3 0,26-4-1 16,-26 4-3-16,27 6 4 16,-7-1-3-16,0 5 2 0,-4 0 3 0,1 5-8 15,-1 0 3-15,5 8 0 0,-12-7-2 16,5 5 2-16,-4 1-4 0,-4 3-2 0,5 0 1 15,-8 0-6-15,-3-4 7 0,0 1-2 16,0-4-1-16,-3 2 6 0,-8 2 8 16,-2-4-6-16,-4-1 1 0,1-5 12 0,-7 1 1 15,2-2 5-15,-1-7-6 0,-2-1 2 16,1-3 1-16,-1-3 3 0,-2-4-2 16,-1-3-8-16,4-2-1 0,-7-6-2 0,-7-10-5 15,11 6 2-15,5-3 7 0,2 0-14 16,-2-3-3-16,12 6-29 0,1-2-11 15,2-1-24-15,6 9-36 0,0-4-43 16,6 2-48-16,2 3-38 0,1-2-75 0,4 3-135 16,8 0-212-16,-1 3-134 0</inkml:trace>
  <inkml:trace contextRef="#ctx0" brushRef="#br0" timeOffset="92755.16">18179 18614 1750 0,'3'-12'-117'0,"-3"12"25"0,0 0 7 0,11-10 29 0,-11 10 12 0,0 0 15 16,0 0 11-16,0 0 9 0,0 0 9 0,0 0 6 15,30 18 18-15,-20-11 12 0,-7 3-2 16,0 0 7-16,4 2 4 0,0 6-5 16,-7-4-9-16,3 4 5 0,1 0-1 0,-1 0-5 15,-3-1-4-15,0 1 0 0,-7-1 2 16,4-2-5-16,3 3 3 0,-7-3 1 16,0-2-5-16,-2 1 7 0,2-6-7 15,-7 2 5-15,5-3-1 0,-9 1-3 16,9-4 0-16,9-4 1 0,-27 0 0 0,27 0-10 15,-30-10 0-15,20 2 1 0,-4 1-4 16,8-3 1-16,-4-5-4 0,4 3-6 16,-2-2-3-16,8-3-19 0,-3 6-8 0,3-10-23 15,3 9-17-15,2-8-19 0,1 2-16 16,-3 4-28-16,-3-4-27 0,7 3-340 16,-1 0-3-16</inkml:trace>
  <inkml:trace contextRef="#ctx0" brushRef="#br0" timeOffset="93088.61">19046 18352 1412 0,'0'0'-54'16,"23"4"24"-16,-23-4 15 0,17 6 6 0,-17-6 14 15,13 11 8-15,-3-4 14 0,-6 0 3 16,9 4 3-16,-10-3 8 16,4 6-3-16,-4 1 2 0,4-1 1 0,-3 4-6 15,-1-4 6-15,0 3-9 0,-6-5 3 16,0 2 1-16,-4 1 7 0,3-5-3 0,-9 1-1 16,3-1-2-16,-7-6-1 0,8 2-4 15,9-6-4-15,-27 0-2 0,27 0-2 16,-37-13 1-16,20 6-6 0,4-1-4 0,-4-2 1 15,4-1 0-15,4 3-4 0,-5-5-2 16,7 1-3-16,1-1-29 0,-2 1-32 16,8-1-37-16,0-2-44 0,8-3-503 0,2 1-134 15</inkml:trace>
  <inkml:trace contextRef="#ctx0" brushRef="#br0" timeOffset="93939.18">21013 17924 1847 0,'0'0'-12'0,"7"-10"15"0,-7 10 5 0,0 0 1 0,6-8-1 0,-6 8 3 0,0 0 2 0,0 0-2 0,30 8 0 0,-13 1 5 16,-4-1-3-16,0 3 1 0,4 2 2 16,0 2 2-16,-3 0 2 0,-2 2 4 0,1 1 9 15,-5-1 3-15,-5-2 7 0,0 6 5 16,-3-7 0-16,-3 9 6 0,0-6-6 15,-8 1 14-15,-2-1 2 0,-7-2 6 16,-7 0-9-16,8-1 3 0,-5-6-5 16,-3-5-7-16,4 0 5 0,-3-3-19 0,-4-6-4 15,-4 2-3-15,11-4 9 0,-10-7-7 16,3-2-3-16,3-1-6 0,3-3 2 0,7 0 0 16,1-4-13-16,7-4 16 0,5 4-17 15,0 0-6-15,8-1-21 0,3 1-30 16,2-3-32-16,12 3-42 0,-2 0-63 0,1 3-77 15,7 2-172-15,24-1-4 0,-12 12-112 16,-9 3-50-16</inkml:trace>
  <inkml:trace contextRef="#ctx0" brushRef="#br0" timeOffset="97108.66">14740 16074 1618 0,'-14'3'43'0,"14"-3"16"0,-16 4 1 0,16-4-9 0,-14 4-3 0,14-4 0 0,0 0 0 16,0 0-2-16,0 0 5 0,0 0 5 16,0 0 7-16,0 0-3 0,0 0-3 0,36-37 2 15,-15 16-10-15,-1-1-2 0,7-2-1 16,-8-1-1-16,18-4-7 0,-10 4-3 0,-4 4-6 15,-3 5-10-15,-7 0 5 0,1 4-2 16,-1-1-49-16,3 5-31 0,-2-2-37 16,-1 6-63-16,1 0-63 0,-1-4-142 0,4 5-249 15,2-4-111-15</inkml:trace>
  <inkml:trace contextRef="#ctx0" brushRef="#br0" timeOffset="97457.05">17193 15287 1772 0,'0'0'0'0,"-10"8"24"16,10-8 16-16,0 0 9 0,0 0-9 16,0 0-2-16,0 0-5 0,0 0-2 0,33-37-5 15,-6 19-2-15,-3-2 1 0,-2-1-7 16,5-1 0-16,0 0 0 0,-4 1-5 15,1 7 2-15,-8-1-33 0,1 0-21 0,-4 2-30 16,-3 6-9-16,-3-1-33 0,0 1-42 16,-4 4-431-16,-3 3-84 0</inkml:trace>
  <inkml:trace contextRef="#ctx0" brushRef="#br0" timeOffset="98739.81">20826 13441 1774 0,'0'0'78'0,"-7"-14"20"15,7 14 0-15,-3-11-2 0,3 11-5 0,0 0-10 0,0 0-9 16,0 0-6-16,0 0-2 0,0 0-2 16,0 0-5-16,-23 31 7 0,19-13 5 15,-2 1 1-15,-5 5-9 0,-2 1 2 0,4 4 5 16,-15 9-14-16,4 2-3 0,-3 0-2 16,-4 0-7-16,4-1 2 0,-1 1-1 0,1-5 5 15,3-4 0-15,6-6 1 0,-2-3-6 16,2-1 2-16,2-5-13 0,2 1 8 15,2-3-9-15,2-4 2 0,-4-1-10 16,7 1-41-16,-3-3-27 0,-2 1-29 0,2-2-56 16,6-6-60-16,0 0-61 0,0 0-49 15,-21-10-96-15,18 2-44 0,0-5-194 16,-4-2-131-16</inkml:trace>
  <inkml:trace contextRef="#ctx0" brushRef="#br0" timeOffset="98988.39">20356 13645 1802 0,'-3'-18'-6'0,"0"3"40"15,-4 5 33-15,7 10 21 0,-4-12 4 0,1 6 3 16,3 6-11-16,0 0-11 0,0 0-6 16,0 0 0-16,-27 28 5 0,24-10 0 15,-4 10 6-15,7 5-3 0,0 6 2 0,7 11-17 16,0-8 7-16,3 10-12 0,3-6-6 16,4-4 4-16,3-2-1 0,-4-9-8 0,5-9 3 15,-2 0-10-15,1-4 6 0,7-5 2 16,0-5-7-16,3-2 6 0,-3-6-2 0,-8-2 5 15,11-2-9-15,-3 0 2 0,0-3-11 16,3-7-22-16,-10 6-28 0,3-5-33 16,-6 2-39-16,-1 4-41 0,-5-4-44 15,-2 4-39-15,1 0-64 0,1 2-116 16,-5-1-49-16,-6 6-185 0,7-4-127 0</inkml:trace>
  <inkml:trace contextRef="#ctx0" brushRef="#br0" timeOffset="100538.98">15749 18485 1759 0,'0'0'-72'0,"0"0"15"0,0 0 23 0,0 0 1 0,0 0 23 0,-26 0 17 0,26 0 10 15,0 0-1-15,0 0 9 0,0 0 0 16,0 0 3-16,0 0 4 0,0 0 8 0,-14 7 4 15,14-7 6-15,0 0 9 0,0 0 5 16,0 0-3-16,0 0 1 0,40-18-9 16,-20 4 1-16,1 2-7 0,1-5-9 0,5 0 4 15,0 1-14-15,-7 3 5 0,4 1-3 16,-5 1-6-16,-2-2-1 0,-1 6-6 16,5 2-7-16,-11-1-2 0,0 5-13 15,-10 1-22-15,26-3-24 0,-26 3-43 16,17 0-60-16,-10-3-85 0,-7 3-414 0,0 0-150 15</inkml:trace>
  <inkml:trace contextRef="#ctx0" brushRef="#br0" timeOffset="100806">15926 18148 1858 0,'-10'-11'-38'0,"-4"4"12"15,11 0 2-15,3 7 2 0,0 0 8 16,7-18-2-16,-7 18 9 0,14-7 4 15,-14 7 6-15,23-6 0 0,-10 6 9 0,-13 0-1 16,40 7 4-16,-20 0 7 0,0 7-2 16,3-3 8-16,4 7-6 0,-7 6 7 15,4-2 3-15,-8 3-7 0,7 15-3 16,-10-8 6-16,1-1-9 0,-4-2-1 0,1 4-2 16,-5-8-1-16,1 0 1 0,-1 0-5 15,-6 0 1-15,11-5-3 0,-8-2-11 16,0-6-24-16,-3-2-49 0,0-10-45 15,0 11-57-15,0-11-400 0,0 0-78 16</inkml:trace>
  <inkml:trace contextRef="#ctx0" brushRef="#br0" timeOffset="101306.32">19163 17092 1711 0,'0'0'37'0,"-7"-15"25"0,7 15 15 0,0 0-3 0,0-10 0 16,0 10-5-16,0 0 1 0,0 0-3 0,0 0-8 16,0 0-6-16,0 0-8 0,0 0 0 15,0 0-4-15,-27 25-3 0,21-11-6 0,-8 4-2 16,4 6-1-16,-9 1-8 0,2 0 9 16,0 1-7-16,-3 2-2 15,3 0-7-15,1-3-27 0,2-3-31 0,5-4-34 16,-1-7-43-16,-1 0-46 0,5-4-65 0,-1-1-113 15,7-6-241-15,-6 1-86 0</inkml:trace>
  <inkml:trace contextRef="#ctx0" brushRef="#br0" timeOffset="101560.24">18930 17130 1665 0,'-11'-15'-20'0,"11"5"26"0,-3 0 19 0,3 10 11 15,-7-10 4-15,7 10-3 0,0 0 2 0,0 0-7 16,0 0-4-16,0 0-1 0,-26 25 5 15,19-8 2-15,-7 1 1 0,1 2-2 16,4 2 6-16,1 3-1 0,2 0 2 0,-1-2-8 16,4 4-2-16,3-2-1 0,0 0 0 15,3 0 6-15,7-2-9 0,-7-2 3 16,11 0-1-16,-1-3-2 0,1-1-1 16,5-5-1-16,2 1-3 0,-1-2-1 0,-4-4 3 15,8-2-7-15,-4-3-4 0,-1 0-4 16,2-2-18-16,-1-2-34 0,3 0-30 15,-6-2-40-15,-17 4-47 0,23-8-30 0,-13 5-484 16,0-3-171-16</inkml:trace>
  <inkml:trace contextRef="#ctx0" brushRef="#br0" timeOffset="102755.84">21763 16648 1872 0,'-7'-6'-78'0,"7"6"16"0,-7-7 30 0,7 7 29 0,0 0 19 0,-13-11 15 16,13 11 16-16,0 0 9 0,-10-4 8 16,10 4 7-16,0 0-2 0,-13-3-7 0,13 3 3 15,0 0 1-15,0 0-2 0,-30 14 5 16,20 0-5-16,-4 1 3 0,-2 2-2 0,-1 1 2 16,4-1-14-16,2 2-2 0,-2-1-2 15,-4 3-10-15,4-4 10 0,1 2-6 16,1-1-9-16,4-5-7 0,-2-1 0 15,-2 1 0-15,8-2-4 0,-4-4 7 16,4 0-12-16,3-7 4 0,-10 12-4 0,10-12 9 16,-7 11 1-16,7-11-10 0,0 0-14 15,0 0-34-15,0 0-40 0,0 0-34 16,0 0-52-16,0 0-69 0,-23-25-73 0,16 13-129 16,4-5-225-16,3 3-149 0</inkml:trace>
  <inkml:trace contextRef="#ctx0" brushRef="#br0" timeOffset="103007.1">21413 16655 1868 0,'-7'-6'-11'16,"7"6"26"-16,0 0 11 0,0 0 2 15,0 0 8-15,0 0 0 0,0 0 7 0,-30 16 4 16,17 0 7-16,-1 5 9 0,-2 4 7 16,2 3 5-16,1 4-6 0,-7 8 10 15,7-5-4-15,-4-7-11 0,7 2-2 0,4-5-3 16,3-3-9-16,-2-4-4 0,5-1-6 15,0-2 0-15,8-1-2 0,2 0 1 0,13-4-10 16,-4-9 7-16,11 3-13 16,8-2 8-16,-5-4-16 0,7-3-32 0,0-2-36 15,0-1-41-15,-3-2-53 0,-1 0-66 16,-9 2-83-16,0 1-156 0,0-3-185 16,-5 5-135-16</inkml:trace>
  <inkml:trace contextRef="#ctx0" brushRef="#br0" timeOffset="107739.92">5519 11040 1871 0,'0'-15'19'0,"0"8"12"0,0-6 0 0,0 13 7 16,11-11 1-16,-1 7-2 0,-1-2 1 15,-9 6 14-15,30-2-4 0,-9 2 3 0,-5 2-1 16,11 7 8-16,-1-1 5 0,8 9 2 16,-11-1 11-16,4 7 4 0,-3 2-3 0,-5 0-14 15,-2 2 9-15,-4 1 6 0,1 0-4 16,-4-3 14-16,-4-3 4 0,-6-2 18 16,0-1-8-16,-3-1-1 0,0 0-5 0,-7-5 3 15,-7-4-15-15,4 0-3 0,-8-5-7 16,-2-4-11-16,-4 0-5 0,-3-4-8 15,8-5-4-15,-9-6-6 0,1-3-9 16,7-1-14-16,-1-6-28 0,11 0-36 0,-4-17-35 16,8 7-39-16,5 5-49 0,8-2-49 15,2-6-70-15,1 2-86 0,10-8-127 16,9 1 38-16,-3 5-204 0,7 6-163 0</inkml:trace>
  <inkml:trace contextRef="#ctx0" brushRef="#br0" timeOffset="107973.32">6163 10575 2065 0,'0'0'119'16,"17"7"12"-16,-17-7-2 0,0 0-18 15,0 0-6-15,0 12-12 0,6 1 13 0,1 2-8 16,-4 6-8-16,8 1-6 0,2 22 3 16,-4-9-9-16,5-4-4 0,-4-5 0 15,3 23-16-15,7-9-5 0,0 2 7 0,-3-9-12 16,-4-5-1-16,0-6-39 0,1-3-7 15,-1-2-44-15,-3-3-46 0,7 1-42 0,-4-5-45 16,-3-7-71-16,0-3-80 0,-10 0-158 16,21-18 45-16,-9 2-166 0,-2 0-105 15</inkml:trace>
  <inkml:trace contextRef="#ctx0" brushRef="#br0" timeOffset="108241.8">6909 10384 1787 0,'17'-8'18'15,"-4"4"7"-15,4 1 3 0,-17 3 17 16,30 7 9-16,-9 1 15 0,1 2 11 16,2 11 8-16,-4-2 5 0,0 9 1 0,-7 3 5 15,7 8-6-15,-3-3-2 0,-11-7 4 16,-2 0 3-16,-4 4-10 0,-7 2 0 0,-3-4 3 16,0-9 3-16,0 6 10 15,-6-10-10-15,-8-10-11 0,4 0-1 0,-7-2-8 16,0-12-8-16,2-2-13 0,-5-3 2 15,-14-11-21-15,10-9-4 0,-2 1-5 16,12-1-38-16,-6-2-21 0,14-1-40 0,6 9-39 16,3 0-45-16,1 0-54 0,6 6-59 15,0-2-102-15,6 9-92 0,4-1 37 0,0 6-177 16,-3 2-103-16</inkml:trace>
  <inkml:trace contextRef="#ctx0" brushRef="#br0" timeOffset="108606.67">6449 11792 1798 0,'0'0'38'16,"0"0"3"-16,-13-22-3 0,13 22-4 15,0 0-1-15,0 0 2 0,0 0 2 0,27-8-1 16,-27 8 4-16,30 14 10 0,-14 2 13 16,4 4 7-16,-2 2-2 0,-2 3 3 0,7 13-1 15,-10-9-7-15,-5 0-3 16,-2-8 6-16,-3 4 2 0,1 0 9 16,-4-4-4-16,-4-2 18 0,-2-1-7 0,-5-2 13 15,2-7-21-15,-9-2 6 0,2-3-17 16,-7-8 2-16,-4 0-14 0,-3-8-11 0,3-4 2 15,1-6-6-15,-11-6-13 0,10 3-18 16,1-9-40-16,9 4-46 0,7 0-47 16,7 2-48-16,0 3-65 0,6-4-89 15,4-4-150-15,6 5 26 0,4 1-157 0,6-9-109 16</inkml:trace>
  <inkml:trace contextRef="#ctx0" brushRef="#br0" timeOffset="108789.93">6673 11501 1845 0,'0'0'69'0,"0"0"-2"16,0 0-7-16,0 0 1 0,0 0-1 0,16 8 1 16,-16-8 2-16,11 13-5 0,-8-9-6 15,4 7-1-15,-4 2-4 0,3-4-8 16,1 7 0-16,3 4-1 0,3-3-8 0,-3 4-7 16,4-3-21-16,-8 1-43 0,4-2-61 15,1-4-71-15,-2-1-99 0,1-4-140 0,4-2-155 16,2 1-67-16</inkml:trace>
  <inkml:trace contextRef="#ctx0" brushRef="#br0" timeOffset="109089.92">7269 11175 1733 0,'0'-16'85'0,"4"7"8"0,-4 2-12 15,0 7-9-15,3-13-4 0,-3 13-7 0,0 0-2 16,20-4-1-16,-20 4-2 0,24 17 1 15,-11-9 6-15,4 10 0 0,-4 3 10 0,4 4-2 16,-4 0-12-16,-4 3-1 16,2 4-3-16,-4-6 11 0,-7 5-5 0,-4-1 3 15,1-5 6-15,0 0-5 0,-1-4 5 16,-6-3 3-16,4-4-7 0,-12-4-7 16,2-9-12-16,16-1 5 0,-33-6-14 0,9-6-4 15,1-6-9-15,-4-2 9 0,1-13-19 16,6 3 9-16,0 3-16 0,7-2-28 0,-1 4-47 15,4-1-38-15,7 2-54 0,0 10-53 16,-1-5-68-16,8 6-114 0,-1 2-67 16,0 10 50-16,-3 1-143 0,0 0-55 0</inkml:trace>
  <inkml:trace contextRef="#ctx0" brushRef="#br0" timeOffset="109339.89">6373 12655 1756 0,'-30'29'154'0,"6"-8"-2"0,8-10-4 16,2 3-9-16,8-7-17 0,-1-4-4 15,7-3-20-15,0 0-4 0,64-45-2 16,12-9-1-16,7-7-8 0,34-24-15 0,3-1-11 16,7-1 5-16,-7-2 2 0,10-3-7 15,-7 10-8-15,-9 6-7 0,-2 2-12 16,-34 24 2-16,-5 3-3 0,-10 5-27 0,-13 12-50 15,-10 5-59-15,-10 7-63 0,-6 4-69 16,-8 3-72-16,-2 7-149 0,-8 1 30 16,1 0-174-16,-7 3-102 0</inkml:trace>
  <inkml:trace contextRef="#ctx0" brushRef="#br0" timeOffset="109739.14">7910 12177 1720 0,'0'0'-13'0,"19"-22"24"15,-12 14 17-15,3 1 16 0,-3-3 15 16,3 2 7-16,3 1 12 0,-3 1 10 0,1-1-7 15,-2 2-10-15,-9 5-4 0,21-7 2 16,-9 4 0-16,-12 3-7 0,0 0 5 16,34 8 4-16,-17-3 0 0,-8 7-4 15,1 3-1-15,1 5-9 0,-5 3-3 0,-6 2 0 16,-3 0-10-16,0 5 0 0,-11 0-9 0,1-1 8 16,-4-5-3-16,-7 1-6 0,5-11 1 15,-1-2-3-15,-4-5 4 0,5-1-10 16,-5-3-7-16,1-3 2 0,3-5-1 15,-3-3-17-15,-1-4 9 0,0-1-20 16,8-9-22-16,-1-3-39 0,4 0-38 0,7 0-40 16,-2 5-36-16,5-3-37 0,-3-2-43 15,6 8-101-15,3 2-54 0,0 0-141 0,0 2-60 16</inkml:trace>
  <inkml:trace contextRef="#ctx0" brushRef="#br0" timeOffset="110839.98">7347 12395 1646 0,'3'-15'34'0,"-3"15"7"0,0-10-5 0,0 10-5 0,3-8-1 0,-3 8 5 0,7-7-3 16,-7 7 2-16,0 0 1 0,36 3 9 15,-19 1 4-15,6 9 1 0,3 3 5 16,8 15 9-16,-4 5 16 0,0 1-9 16,-10 2 1-16,-3-3-6 0,-7-6-5 0,-4 4 5 15,1-2-12-15,-10-7 5 0,-1 0-15 16,-5-1 3-16,-5-6 2 0,-2-4-4 0,-5-3-5 16,-2-7-7-16,-7-7 0 0,-7-4-2 15,1-4-15-15,-10-10 4 0,-5-8-2 16,18 8-4-16,0-12-1 0,6 8-16 15,10 4-17-15,1-4-44 0,5 6-42 16,8-1-52-16,3 2-62 0,3-1-131 0,4 4-79 16,3-1-169-16,3 7-99 0</inkml:trace>
  <inkml:trace contextRef="#ctx0" brushRef="#br0" timeOffset="111690.49">6786 12815 1799 0,'3'-18'51'0,"8"4"10"0,-2-3-6 0,1 6-3 0,1 1-1 0,8-2-1 15,-2 4-1-15,10 3 0 0,-8 1-4 16,8 8-1-16,0 1 0 0,0 3 3 15,16 14 12-15,-3 3 4 0,-6 7-4 0,-8 6-2 16,-6 3-1-16,-6 2-6 0,-8-2 4 16,-9-7 4-16,-7 15-1 0,-10-2 7 0,0-7-2 15,0-10-8-15,-7-10-11 0,-3-7-1 16,-3-9-8-16,-3-4 3 0,1-4 0 16,-14-17-16-16,-1-4-11 0,7-4-23 0,6-4-17 15,10-8-18-15,10 12-26 16,11-1-36-16,3 5-38 0,3-5-60 0,13-18-85 15,7 9-159-15,13-3-207 0,10 10-156 16</inkml:trace>
  <inkml:trace contextRef="#ctx0" brushRef="#br0" timeOffset="112072.97">7002 13741 2085 0,'-19'11'164'0,"-1"-4"-6"0,13-1-12 15,1-1-1-15,6-5-18 0,0 0-5 0,0 0-14 16,27-30-9-16,28-20 1 0,49-32-10 16,12-17-4-16,25-13-9 0,12-13 2 15,57-39-13-15,-56 40 7 0,-1 2-19 0,-6 10 6 16,-11 3-12-16,-16 9-1 16,-6 17 6-16,-38 20-12 0,-9 15 4 0,-20 10-25 15,-14 9 7-15,-3 7-2 0,-11 4-20 16,-5 8-29-16,-7 2-46 0,-7 6-44 0,0 2-48 15,0 0-63-15,0 0-78 0,-34 20-153 16,17-5-22-16,1 0 56 0,-4 5-223 16,1-5-142-16</inkml:trace>
  <inkml:trace contextRef="#ctx0" brushRef="#br0" timeOffset="117323.68">14362 2113 2409 0,'-6'-13'117'0,"6"13"-34"0,0-12-39 0,0 12-13 0,6-18-6 0,5 12 0 0,2-3 0 15,4 4-2-15,6 0 5 0,-6 2 0 16,6 0-1-16,0 6 2 0,4 0 0 0,-10 4-1 16,10 1 2-16,-11 3-4 0,1 3 11 15,-4 1 6-15,-10-1 4 0,0 7-3 0,-6-1 0 16,-3 5 1-16,-4-3-10 0,-4 3 3 16,1-6-6-16,0-1 0 0,-1 0-8 15,1-5-8-15,0-4-23 0,3-3-41 16,-4-3-45-16,8-2-41 0,6-1-37 0,0 0-42 15,-10-18-24-15,10 7-22 0,0-7-39 16,6 1-377-16,1-4-170 0</inkml:trace>
  <inkml:trace contextRef="#ctx0" brushRef="#br0" timeOffset="117490.19">14639 1902 1886 0,'8'-14'-55'0,"-2"1"32"16,-6 2 25-16,3 7 17 0,-3 4 3 0,0 0 1 15,0 0-2-15,0 0 3 0,0 0 1 16,0 0 0-16,0 0 6 0,0 0-4 15,-14 40-1-15,14-26-4 0,5 4 2 0,-2 2-3 16,0 3 3-16,0-2-3 0,7 4-2 16,-7-1-1-16,11 1-1 0,5 0-9 15,2-6-42-15,-4-3-49 0,-1-4-51 16,4-8-538-16,4 2-168 0</inkml:trace>
  <inkml:trace contextRef="#ctx0" brushRef="#br0" timeOffset="117957.2">15176 1692 1970 0,'-10'-12'25'16,"0"3"24"-16,4 2 18 0,6 7 2 15,-7-12-6-15,7 12-10 0,0 0-7 16,-3-7-5-16,3 7-1 0,0 0-9 0,0 0 0 16,0 0 1-16,-11 32-6 0,11-17 1 15,-3 3 2-15,3 2-7 0,-3 2-1 16,3-3-1-16,-7 6 1 0,11-1-7 15,-8-2 3-15,4 0 1 0,-3-1-4 16,3-1 1-16,0-8-2 0,0 1-4 0,0 2 4 16,0-5 13-16,0-10 18 0,0 15 21 15,0-15-5-15,0 0-7 0,0 0-10 0,0 0 3 16,0 0-9-16,0 0-2 0,0 0 6 16,0 0-4-16,-17-32-7 0,17 15 0 15,0 1-2-15,0-1-1 0,3-7 1 0,5-2-8 16,-2-5 0-16,7 4-3 0,-7 2-2 15,5-3-5-15,-1 6 0 0,-7 2 2 16,3 5-13-16,2 0 10 0,-5 2 1 0,7 6-14 16,-4-1 6-16,5 2-6 0,-11 6 1 15,0 0 9-15,23 0-6 0,-23 0 8 16,23 11 0-16,-10-4-8 0,1 0 0 16,-1-1 11-16,-3 2-13 0,3-1 10 0,1 3-9 15,-1 1 13-15,0-4-5 0,-2 0-3 16,-2 4-3-16,1-4-29 0,4 3-22 0,-1-2-30 15,1 0-37-15,-8 1-35 0,4-1-46 16,-4-4-58-16,5-1-89 16,-11-3-127-16,13 5-176 0,-13-5-143 0</inkml:trace>
  <inkml:trace contextRef="#ctx0" brushRef="#br0" timeOffset="122741.81">14913 3460 1783 0,'-10'-6'19'0,"10"6"-1"0,0-8 4 0,0 8 2 0,20-7-1 15,-4 6 2-15,5 2 4 0,-2 2 6 0,8 1-2 16,3 2 1-16,3 6 1 16,-3 6 9-16,14 4 7 0,-7 9 6 0,-11-9 5 15,-2 3 1-15,-8-3 3 0,-6 1 3 16,0 4-6-16,-3-2-7 0,-4-2 1 15,0 2-4-15,-3-6-7 0,-6 5-5 0,-1-6-3 0,0 1 2 16,-9-1-8-16,3-3-21 16,-4-2-45-16,-4-6-49 0,2 0-56 0,2-4-35 15,1-3-48-15,2-3-83 0,1-1-366 16,2-5-166-16</inkml:trace>
  <inkml:trace contextRef="#ctx0" brushRef="#br0" timeOffset="122989.77">15343 3346 1935 0,'0'0'3'16,"0"-7"19"-16,0 7 13 0,0 0-4 15,0 0-2-15,0 0 4 0,0 0 10 16,0 0 9-16,0 0-1 0,-27 28 7 0,20-13-1 16,1 10 3-16,-4-3-1 0,6 6-5 15,1 4-3-15,-4 4 2 0,7-4-6 0,0 6-2 16,10-4-10-16,-6 1 4 0,6-3-1 15,3 1-3-15,1-5 4 0,2 0-10 16,4-6 0-16,4-1-6 0,-5-9-10 16,8-6-19-16,0-2-52 0,0-8-63 15,-1-4-72-15,4-5-108 0,0-5-136 0,0-1-203 16,-3-2-138-16</inkml:trace>
  <inkml:trace contextRef="#ctx0" brushRef="#br0" timeOffset="123740.05">15940 3189 1947 0,'0'0'94'0,"0"0"11"0,-17-7 0 0,17 7-17 0,0 0-1 0,0 0-7 0,0 0-14 15,0 0 12-15,-21 28 4 0,21-13 3 0,-3 6-9 16,0 0 8-16,3 4-13 0,-3-3-3 16,0 6-1-16,-1 0 0 15,1-3-11-15,3 0-7 0,0 0-6 0,0-6-5 0,0-1 1 16,0-4 1-16,-3 0-1 16,3-3-4-16,0 0 5 0,0-11 4 0,0 18 9 15,0-18 20-15,0 13 11 0,0-13-2 16,0 0-9-16,0 0-5 0,0 0-18 0,0 0 3 15,3-46-2-15,-3 31-13 0,0-10-6 16,3 2 5-16,-3-2-10 0,7 0-3 16,-4 0 4-16,0 0-8 0,0 3-7 0,5 0 4 15,-5 0 0-15,4 4-5 0,-1 2 0 16,-3 1-6-16,4 1-1 0,0 2-6 0,6 1 3 16,1 1-2-16,-1 6-3 0,-3-2-2 15,-10 6-1-15,30 0 1 0,-10 0 0 16,-4 6 7-16,4 1-2 0,4 2 1 15,-4 1-2-15,-4 3 6 0,8-1-11 16,-5 3-26-16,-2-2-41 0,7-1-35 0,-8 1-36 16,-2-1-46-16,2-2-47 0,-2 1-49 15,-4-4-45-15,-4 0-87 0,5 0-77 0,-5 1 56 16,4 1-164-16,-4-5-103 0</inkml:trace>
  <inkml:trace contextRef="#ctx0" brushRef="#br0" timeOffset="124008.2">16539 3200 1767 0,'4'-11'19'0,"-1"1"14"0,0 1 6 0,5-1-2 0,-2 0 3 16,0 2-5-16,4-2 4 0,1 5-5 16,2-2 6-16,4 4-3 0,-17 3 6 0,30 0-4 15,-30 0 7-15,33 8 3 0,-17-1 4 16,-2 0 1-16,-1 4 2 0,7 3 16 0,-7 1-7 15,1 2 4-15,-7 4-8 0,-1 1-6 16,-6 2-1-16,3-2-4 0,-6 3 1 16,-3 0-20-16,-1-3 6 0,4-4-2 0,-8-1-13 15,5-5-13-15,-4 4-36 16,-1-9-49-16,2-2-49 0,-4 1-47 0,-1-6-54 16,14 0-72-16,-24-9-104 0,18 5-192 15,-4-4-93-15</inkml:trace>
  <inkml:trace contextRef="#ctx0" brushRef="#br0" timeOffset="124259.93">17039 2927 1804 0,'0'0'67'16,"0"0"4"-16,0 0 3 0,0 0 3 0,0 0 3 16,-19 27 4-16,5-11-1 0,1 6-9 15,-4 6 3-15,1 15 4 0,-1 1 0 16,-4-5-12-16,5 10 6 0,10-12-22 15,-8 8 6-15,7-9-8 0,11-10-2 16,2-1-5-16,-2 0 4 0,9-1-1 0,-3-2-7 16,7-7-8-16,-1-1-1 0,4-3 3 15,4-7-19-15,-5-1-8 0,2-3-43 0,2-5-57 16,4-1-61-16,-4-5-68 0,7-4-121 16,-7-3-114-16,1 1 42 0,-1-4-125 0,0 3-43 15</inkml:trace>
  <inkml:trace contextRef="#ctx0" brushRef="#br0" timeOffset="125540.06">17619 3146 1641 0,'0'0'75'0,"-6"11"16"0,6-11 3 0,0 0-1 0,0 0 0 0,-7 7-8 0,7-7-6 15,0 0-10-15,0 0-6 0,50-25-4 16,-27 13-10-16,11-2-1 0,-1-3-1 0,11-2-12 16,-11 2-3-16,-6 2-42 0,-5 2-39 15,5 2-55-15,-13 3-64 0,-1-1-68 16,-3 1-110-16,-3 4-246 0,0 1-92 15</inkml:trace>
  <inkml:trace contextRef="#ctx0" brushRef="#br0" timeOffset="125675.77">17700 3270 1695 0,'-8'7'-28'0,"2"-2"16"16,6-5 8-16,-3 10 6 0,3-10 5 15,0 0 6-15,0 0-2 0,0 0 4 0,0 0-2 16,0 0-1-16,63-17-4 0,-30 5-26 15,11-12-63-15,-1 2-475 0,1-3-57 16</inkml:trace>
  <inkml:trace contextRef="#ctx0" brushRef="#br0" timeOffset="125976.74">18519 2610 1628 0,'11'-14'22'0,"-5"6"9"0,1-1 0 16,-1 1-4-16,-6 8-2 0,24-4 6 0,-24 4 5 15,30 3 0-15,-10 4 6 16,-1 5 1-16,8 6 14 0,0 4 7 0,6 12 4 16,-9 3 5-16,-4 1-3 0,-7-5 10 15,-6-2 0-15,-4-1-9 0,-10 2-4 0,4 0 1 16,-10-1-2-16,-1-4 2 0,-6-2-15 16,-3-2 3-16,-3-5-4 0,5-9-10 15,-9 0 15-15,11-8-21 0,-5-2 15 0,-6-8-16 16,10-3-3-16,-7-5-12 0,5-1 10 15,1-4-4-15,7 1-4 0,5-1-8 16,-1-3-11-16,0 3-26 0,10 2-28 0,0-1-43 16,7 2-52-16,-1-6-73 0,10-3-119 15,1 3-127-15,7 3-208 0,0 1-167 16</inkml:trace>
  <inkml:trace contextRef="#ctx0" brushRef="#br0" timeOffset="133427.18">28116 7865 1925 0,'-6'-10'-14'0,"6"10"7"0,-3-11 14 0,3 11-1 0,0 0 2 0,6-12-5 0,0 5 3 16,-6 7-2-16,18-14 0 0,1 10 6 15,-2 2-2-15,2-3 5 0,-1 5 3 0,5 3 5 16,-4-1 0-16,5 4 9 0,0 5 1 16,-4-1 10-16,-1 8 2 0,-2 0 4 0,0 7 4 15,-7 1 1-15,0 5 6 0,-7 1 2 16,-3-4-1-16,0 5-5 15,-6-8 9-15,-5 4-3 0,1-1 0 0,-3-3 6 16,-4-6-10-16,-2 2-6 0,2-10 1 0,-10-1-3 16,8-3-16-16,-5-7 19 0,1 0-10 15,-8-8-6-15,8-1 2 0,-1 1-4 16,2-9-5-16,1 1 11 0,1-1-3 16,10-1-9-16,-3-6 1 0,10 3-12 0,3-2-7 15,7-9-27-15,9 1-30 0,7-6-42 16,7-1-49-16,4 1-60 0,-4 2-49 0,0 3-91 15,-3 10-129-15,-7 4-170 0,-1 3-134 16</inkml:trace>
  <inkml:trace contextRef="#ctx0" brushRef="#br0" timeOffset="133941.22">29449 7260 1907 0,'-3'-10'56'0,"-3"0"2"0,6 10 1 0,-4-11-5 0,4 11-4 0,0 0-5 0,0 0-7 0,0 0-3 16,0 0 8-16,0 0 3 0,0 0 1 15,50 25 5-15,-23-4 1 16,6 7-2-16,4 1 3 0,0 6 1 0,-7 8 4 16,-3 0 0-16,-5 7 0 0,-2 1 3 15,-7 2-4-15,1 1-5 0,-7 4 2 0,-7 3-5 16,-3-5-4-16,-7 2 0 0,-4-2-12 16,-2-5 5-16,-5-1-6 0,-9-1 3 15,0-6-22-15,-6-6-27 0,-8-2-31 0,-2-6-30 16,-5 2-29-16,5-6-36 0,-4 0-45 15,-4-13-65-15,15 1-116 0,2-6-77 0,4-2-168 16,3 1-109-16</inkml:trace>
  <inkml:trace contextRef="#ctx0" brushRef="#br0" timeOffset="136590.66">14010 10819 1889 0,'0'0'105'0,"0"0"16"0,-24 0-11 0,24 0-10 0,0 0-8 16,0 0-6-16,0 0-13 0,0 0-4 15,0 0-10-15,0 0-4 0,0 0-8 0,0 0 3 16,57-19-15-16,-27 13 6 0,-7-1-7 15,4 0-6-15,6-4-9 0,4 1-42 0,-4 1-65 16,-3-1-65-16,0-5-76 0,0-1-96 16,0 1-103-16,-6 5-173 0,-2-5-101 15</inkml:trace>
  <inkml:trace contextRef="#ctx0" brushRef="#br0" timeOffset="136958.85">14696 10400 1745 0,'3'-10'-3'16,"0"0"6"-16,5-1 7 0,-5 4-3 16,0-4 2-16,7 3-5 0,-4-1 7 0,8 1 0 15,-1 7 6-15,1-2 2 0,2 3 6 16,-2 3 7-16,9 4 3 0,-3 1 17 0,-3 7 9 16,-4 5 15-16,7-1 8 0,-13 6 8 15,6 6-7-15,-10-5 3 0,1 13-2 16,-8-4 7-16,1 5 13 0,-7 4-22 15,-3 6 9-15,3-4-13 0,0-8-9 0,0-12 8 16,3-1-1-16,0 0-15 0,1-1-10 16,-1-10-10-16,4 4 10 0,0-6-17 15,3-2 12-15,0 0-5 0,0-10 8 0,0 18-18 16,-4-11 6-16,4-7 1 0,0 12-6 16,0-12-1-16,0 0-9 0,0 0 2 0,0 0 8 15,27 0-15-15,-27 0 7 0,30-10-19 16,-10 2-24-16,10-3-46 0,0-3-40 0,3 3-38 15,-3-4-57-15,0-1-53 0,7 4-56 16,-7-3-139-16,3 2-3 0,-6-5-219 0,3 10-163 16</inkml:trace>
  <inkml:trace contextRef="#ctx0" brushRef="#br0" timeOffset="137324.48">15679 10607 1968 0,'0'0'42'0,"0"0"23"0,0 0 15 0,-6 8-4 0,6-8-1 0,0 0 9 0,0 0-6 16,-10 7-5-16,10-7-1 0,0 0-10 16,0 0-8-16,0 0 7 0,0 0 0 0,0 0-8 15,0 0 7-15,0 0-16 0,46-10 0 16,-25 3 7-16,-2-1-3 0,8-5-2 0,-4 5 3 16,4 0-13-16,3-9 1 0,-3 6-4 15,3-4-14-15,-7 2 7 0,0 2-11 16,1 3-16-16,-4-3-31 0,-4 4-38 15,1 1-39-15,-4 5-39 0,-3-2-54 16,4 0-68-16,-14 3-142 0,0 0-5 0,13 0-179 0,-13 0-95 16</inkml:trace>
  <inkml:trace contextRef="#ctx0" brushRef="#br0" timeOffset="137591.23">15776 10243 1837 0,'-10'-6'106'0,"10"6"15"0,0 0-1 16,-17-7-10-16,17 7-14 0,0 0-4 16,0 0-16-16,0 0 6 0,0 0 6 0,-3 21 3 15,6-3 0-15,8 7 14 16,-5 6-3-16,10 12-9 0,1 4 6 0,4-3-7 16,-5 2 2-16,1-1-7 0,-4 2-4 15,4-1-16-15,-1-5 13 0,-2-3-17 16,2-9 3-16,5 10 2 0,-9-10-10 0,2-4-17 15,-1-7-13-15,-2-5-23 0,2-4-31 16,0 0-37-16,-6-8-76 0,3-1-71 0,-10 0-71 16,13-10-86-16,-10 1-141 0,8-7 41 15,-5 1-241-15,1 1-200 0</inkml:trace>
  <inkml:trace contextRef="#ctx0" brushRef="#br0" timeOffset="137940.92">16426 10280 2089 0,'3'-11'40'0,"11"10"14"0,-11-8-2 16,-3 9-6-16,13-8-6 0,-13 8 1 0,20 0-3 15,-20 0 3-15,0 0-6 0,34 17 3 16,-17-9-3-16,-8 9 5 0,4-1-5 16,-2 5 2-16,2 6 8 0,1 0 12 0,-8 7 2 15,4-5-6-15,-7-1-2 16,-3 6 8-16,0-6-10 0,0 0-4 0,0-3-2 15,0 3-8-15,0-9 6 0,0 3-3 0,0-6-2 16,-3 2-3-16,3-10-9 0,0 6 15 16,3-4 10-16,-3-10 22 0,0 18-7 15,0-11-2-15,0-7-8 0,3 9 1 16,-3-9-2-16,0 0-13 0,11 10 6 0,-11-10-10 16,16 0-12-16,-16 0 10 0,30-7-7 15,-6 2-20-15,-1-8-36 0,-3 3-50 0,3 1-51 16,7-7-49-16,-3 4-60 0,3-3-58 15,0 2-145-15,-6-1-33 0,-2 2 54 0,2 1-157 16,-4-2-79-16</inkml:trace>
  <inkml:trace contextRef="#ctx0" brushRef="#br0" timeOffset="138491.65">17996 10343 1721 0,'0'0'40'0,"17"0"9"0,-17 0-7 0,0 0-1 0,0 0-7 0,0 8-1 16,0-8 1-16,0 0-6 15,-10 17-2-15,10-17 8 0,-14 8 8 0,11-2 9 16,3-6 15-16,0 0 17 0,-13 11 15 15,13-11 5-15,-17 1 9 0,17-1 1 16,-20 0 9-16,20 0-6 0,-30-4 4 0,17-2-4 16,-8-2-5-16,9 1 10 0,-9-5-3 15,2-2-6-15,2-3-8 0,-7 0 1 0,8-2-14 16,-1-3 0-16,4 1-5 0,-1 0-15 16,1 0 1-16,7-2-4 0,-2-2-8 0,5 2-7 15,0 1-8-15,6 3-2 0,-3-5-3 16,3 6-9-16,5 1-2 0,-2 1-8 15,-3 3-1-15,10 1-3 0,-2 3-8 16,-5 7-1-16,-6 2-4 0,0 0 5 16,34 11-6-16,-28 3 4 0,5 4-1 0,-1 7 3 15,-1 5-4-15,-6 8 0 0,-3-1-2 16,8 17 5-16,-8 5 0 0,0-8 4 0,0 5 0 16,3-5 3-16,-3-5 2 0,0-9-5 15,0-2-1-15,3-10 2 0,1 0 3 0,2 0-3 16,-6-7 1-16,3 0 1 0,0-4 4 15,5-3-5-15,-2-1 3 0,7-6-9 16,1-1-16-16,-14-3-42 0,30 0-63 0,-10-4-70 16,3-2-82-16,-6-1-74 15,6-5-111-15,-3-1-109 0,10-2 56 0,-6 1-366 16,3-3-353-16</inkml:trace>
  <inkml:trace contextRef="#ctx0" brushRef="#br0" timeOffset="138943.01">18376 10507 2495 0,'13'2'-25'0,"-13"-2"30"16,0 0 26-16,0 0 14 0,0 0-5 0,0 0 6 0,0 0-3 0,24 3-2 0,-24-3-3 0,0 0-3 0,0 0-2 15,0 0-2-15,0 0 2 0,0 0 13 16,0 0 7-16,0 0 6 0,0 0 23 0,0 0-5 16,0 0-8-16,0 0-3 15,0 0 0-15,0 0 1 0,-14-22 2 0,1 12-5 16,0-1 1-16,3-1 4 0,0-1 1 15,0-5-4-15,-4 1-7 0,1 2-2 16,7-4-11-16,-1-5-1 0,0 3 0 0,4-2-10 16,-7-8-8-16,10 5 1 0,3-2 3 15,1-1-7-15,-1 4 0 0,3-3 0 0,1 0-2 16,0 6-12-16,3 0 1 0,0 4 4 16,0 0-5-16,3 5-1 0,0 9-12 15,1-2 4-15,-14 6 0 0,0 0-6 0,27 23 6 16,-18-4 2-16,1 12-3 0,-2-1-2 15,1 17 12-15,-6-5 3 0,7 8-1 16,-7 4-4-16,2-2 8 0,-2-8-4 0,0-5-1 16,0-4 5-16,0-3-3 0,4-5-5 15,-4-2-1-15,0-2 3 0,8-8 16 16,-5-3-1-16,4-3 4 0,4-5-5 0,-8-1 0 16,-6-3-2-16,0 0-4 0,34-6-19 15,-34 6-17-15,17-10-35 0,-11 8-43 16,7-4-51-16,-13 6-46 0,14-8-56 0,-4 2-73 15,-7 1-100-15,-3 5-105 0,3-6 61 16,-3 6-285-16,0 0-241 0</inkml:trace>
  <inkml:trace contextRef="#ctx0" brushRef="#br0" timeOffset="140042.16">19453 10094 2143 0,'-7'-14'-23'0,"7"2"20"0,0-1 22 0,-4 2 5 0,4 11 0 0,8-18-5 0,-5 11 3 0,7 3-9 16,-10 4 7-16,20-8-3 0,-4 8 5 15,8 2-1-15,-4 7-1 0,3-1 3 0,4 9-9 16,-4 2 0-16,4 1 5 15,-11 5-3-15,-2-2-1 0,-4-2 2 0,-1 4-5 16,-1-7-3-16,-2 3 1 0,4-6 1 0,-7-1 0 16,0-1-2-16,5-2-2 15,-5-3 0-15,0 0-4 0,4 2 7 0,-1-3-2 16,-3 1-2-16,8-2-3 0,-1-2 2 16,-1 3 3-16,2 1-3 0,5 1-2 0,1-2 11 15,3 2 10-15,-3 1 9 0,3 5 4 16,0-2 11-16,-3 2 6 0,-8-1 15 0,5 4 10 15,-4 3-1-15,-7-4 4 0,0 2-4 16,-9 6-4-16,-4 0-13 0,-4 0 6 16,-2 0-9-16,-14 8-6 0,0-8-12 15,7-4 0-15,2-7 10 0,-6-1-17 0,2-2-16 16,-2-4-36-16,3-6-21 0,1-1-27 16,2 0-19-16,5-1-29 0,-4-5-35 15,7 6-44-15,-1-10-52 0,4 2-107 0,4 1-95 16,3-5-217-16,3-1-159 0</inkml:trace>
  <inkml:trace contextRef="#ctx0" brushRef="#br0" timeOffset="141976.5">20750 10465 1945 0,'0'0'12'0,"-11"4"23"0,11-4 10 0,0 0 4 0,0 0 3 15,0 0 0-15,0 0 4 0,0 0-3 0,0 0-4 0,71-19-3 16,-25 1 2-16,11-2-12 0,3-2 2 0,0 0-3 15,-7-2-3-15,4 5-2 0,-4-5-3 16,-9 7-6-16,-8 1-12 0,-6 5-32 0,-6-2-48 16,-8 6-67-16,1 2-50 0,-4-1-65 15,-3 2-426-15,-6 0-175 0</inkml:trace>
  <inkml:trace contextRef="#ctx0" brushRef="#br0" timeOffset="142208.18">21159 10080 1972 0,'-6'-11'24'0,"-8"7"36"16,4-4 33-16,-3 2 15 0,13 6-1 16,0 0-9-16,-17-1-2 0,17 1-20 0,0 0 5 15,-13 18-8-15,6-6 0 0,4 8-10 16,-4 5-3-16,4 1-4 0,3 10 6 16,0 2-10-16,3-1-4 0,1 1-10 0,2 12 10 15,-2-7 3-15,6 4-10 16,3 3 17-16,-6-14-16 0,3-5 4 0,-4-4-33 15,8 1-62-15,-1-6-42 0,-3-5-66 0,-4 0-87 16,5-5-125-16,-5-5-111 0,1 0 58 16,-1-7-166-16,-6 0-87 0</inkml:trace>
  <inkml:trace contextRef="#ctx0" brushRef="#br0" timeOffset="142576.42">21776 10094 1651 0,'10'-10'-74'16,"-3"1"24"-16,-4 3 9 0,7 5 5 0,-10 1 9 16,20 1 15-16,-10 5 0 0,3 1 4 15,4 4 2-15,0 5 5 0,-4 7 9 16,4 0-2-16,-4 4 3 0,-3-8-4 16,1 12 4-16,-5-6 0 0,0 0-3 0,-2-6 5 15,2 6-9-15,-3-8 6 0,5-1-5 16,-5 0 7-16,0-4-5 0,0 1 2 0,4-4 1 15,-1 1 1-15,2-3 4 0,-2 4 1 16,1-4 0-16,2 0 9 0,5 1 8 16,-4 1-1-16,4-2 10 0,-1 0 7 15,-4 4 6-15,5-3 6 0,-1 6 4 16,-2-3 10-16,-5 7 7 0,1-3 0 0,-4 2 2 16,-3 1-4-16,-3 0-6 15,-4 0-6-15,-3 2-7 0,-3-2 2 0,0-2-12 0,-1 1 1 16,1-6-11-16,-1-1-6 0,-2 0 3 15,2-5-30-15,1-2-45 0,-7 0-61 16,4-9-78-16,-5 1-116 0,4-2-116 0,4 1-178 16,4-4-89-16</inkml:trace>
  <inkml:trace contextRef="#ctx0" brushRef="#br0" timeOffset="143108.09">23079 10505 1673 0,'8'10'-31'0,"-8"-10"25"0,0 0 20 0,0 11 5 15,0-11 6-15,0 0 0 0,0 14 12 0,0-14 21 16,0 0 10-16,0 0 20 0,0 0 1 15,-8 10 11-15,8-10 9 0,0 0 4 16,-33-6 4-16,33 6 17 0,-30-10-7 0,14 6 3 16,-1-1-15-16,0-5 7 0,4-4-6 15,-4 7-6-15,4-11-6 0,3 1-8 0,0-2-7 16,7-2-9-16,-5-4-16 0,8 0-3 16,-3-1-3-16,3 1-15 0,3-3 9 15,-3 3-8-15,14-6 10 0,-1 4-12 16,-2 4-2-16,-5 4-8 0,7 1-5 0,-2 5-12 15,2 5 9-15,-3 4-1 0,-10 4-7 0,0 0-3 16,20 18 1-16,-10-1-4 16,-4 6 2-16,-2 6 0 0,-8 6-5 0,1 15 0 0,-4 6-15 15,-2 1 19-15,-2 4 12 16,5-3 1-16,-4 0-10 0,3-2 1 0,4-3 2 16,3-16 1-16,0-2 3 0,3-7-3 15,-3-2 1-15,7-2 5 0,-1-2-4 0,1-5 0 16,3-5-3-16,3-5 3 0,4 1-2 15,6-5-8-15,-3-3-24 0,4-5-49 16,3-2-49-16,3-9-58 0,0 1-51 0,3-3-41 16,-6 1-39-16,3-2-41 0,13-12-92 15,0 4-55-15,-3 0 55 0,-3 2-195 0,-4 2-128 16</inkml:trace>
  <inkml:trace contextRef="#ctx0" brushRef="#br0" timeOffset="143541.64">23759 10501 1802 0,'0'0'-25'0,"0"0"30"0,0 0 22 0,0 0 16 0,0 0 8 0,0 0 11 0,0 0 5 0,-19 24 5 0,19-24 3 15,-17 7 8-15,17-7-5 0,-17 11 11 16,3-10 0-16,14-1 7 0,-19 6 0 0,19-6-2 16,-20-3 7-16,20 3-4 0,-27-3-1 15,8-1 0-15,2-4-10 0,-4 1-3 16,8-3 2-16,-4-4-4 0,1 0-9 15,2-4 6-15,4-1-12 0,1-5 4 16,-2-1-10-16,5-7-5 0,6 6-6 0,0-2-3 16,0-5-7-16,3 2-12 0,3 6 2 15,8-7 4-15,-1 6-6 0,7 1-8 0,1 0 2 16,-2 1-7-16,5 12-7 0,-7-1 5 16,2 12-7-16,2 1-1 0,-21 0-4 15,33 16 0-15,-24 7 6 0,5 4-8 0,-7 8 8 16,-1 15 5-16,-6 6-5 0,0-5 1 15,-6 13 14-15,3-10 7 0,-4 3 1 0,0 1-7 16,7-16 0-16,0-3-4 0,4-7 14 16,-1 1 1-16,4-8-3 0,-1-4 1 0,-3-3-7 15,8-3 0-15,-1-2-6 16,-1-9-11-16,5 2-21 0,-14-6-25 0,26-6-38 16,-12 5-64-16,2-6-49 0,8-4-63 15,-4-3-73-15,7-3-139 0,-5 6-45 16,-1-3 55-16,2 0-282 0,-2-1-227 0</inkml:trace>
  <inkml:trace contextRef="#ctx0" brushRef="#br0" timeOffset="144363.9">24910 10307 2198 0,'-4'-17'82'0,"1"3"43"0,-1 6 12 0,-2-1 1 0,6 9 4 0,-4-9-28 16,4 9 0-16,0 0-23 0,0 0 2 0,0 0 3 15,-3 43 10-15,6-17 0 0,7 6 17 16,-6 7 1-16,3 11 4 0,-1 3-11 0,1-2-5 16,-1 5-7-16,5-5-5 15,-5-1-7-15,4 0-7 0,-7-8-9 0,4-9-5 0,-3-4-5 16,-4-4-7-16,6-4-5 15,-3 0-4-15,1-3-4 0,-1-3-7 0,0-2-13 16,5-5-25-16,-2-4-50 0,-6-4-71 0,0 0-59 16,0 0-62-16,30-18-53 15,-17 6-57-15,1 2-109 0,-1-11-101 0,7 9 67 16,4-11-285-16,-8 8-268 0</inkml:trace>
  <inkml:trace contextRef="#ctx0" brushRef="#br0" timeOffset="145227.21">26459 9876 2313 0,'17'-14'37'0,"0"3"23"0,6 10 11 0,1 1 18 16,3 7 5-16,19 11 6 0,4 7 6 0,-4 1-5 16,8 20 1-16,-18 0 1 0,4 11 2 15,-3 2-8-15,-7 8-8 0,-10-9-6 16,-13 1-4-16,-3 3-5 0,-12 2-2 15,-18 11 0-15,-8 0-7 0,-9-1-12 16,-14-2-28-16,-6-11-58 0,-7 3-61 0,-4-10-55 16,1-5-61-16,-3-10-92 0,5-3-182 15,16-17 7-15,1 1 40 0,4-1-177 0,7-2-112 16</inkml:trace>
  <inkml:trace contextRef="#ctx0" brushRef="#br0" timeOffset="153442.28">16913 11000 1698 0,'-4'-7'-94'0,"1"-2"35"0,3 9 13 0,-6-8 27 0,6 8 2 0,-7-7 3 16,7 7 1-16,-7-7 9 0,7 7-9 16,0 0 7-16,0 0-11 0,0 0 11 0,0 0 23 15,0 0 8-15,0 0 8 0,0 0 5 16,23 25 5-16,-10-12 4 0,4-4-4 16,4 7-1-16,-5-1 2 0,1-5-4 0,-1-1-3 15,-2 4-1-15,-1-1-9 16,1-2 4-16,-1 3-8 0,-4-5 0 0,5 2-3 15,-4-3-1-15,0 1-2 0,-3-4 1 16,3 2-3-16,-10-6-3 0,6 5 2 0,5-1-1 16,-11-4 5-16,3 6 5 0,-3-6 4 15,10 7 0-15,-10-7 1 0,0 10-2 0,0-10-2 16,-10 11-5-16,0-4 1 0,3-2-1 16,-6 2-6-16,-1-1 2 0,-2-2-1 15,2 0-1-15,-2 4-3 0,2-2-4 0,-2-2 2 16,-4 2-1-16,10-1 1 15,-4-1-1-15,1 2 1 0,4-3-4 0,-2-2-3 16,1 5 8-16,10-6 4 0,-14 1 0 0,14-1 4 16,-6 4 4-16,6-4 6 0,0 0-2 15,0 0-5-15,0 0-3 0,-10-12 1 16,10 12 0-16,13-18-1 0,-5 11-10 0,1-2 1 16,1 1 4-16,-4 1 0 0,5 3-6 15,-8-2 7-15,7 2-9 0,-10 4 1 16,17-5-1-16,-17 5-23 0,10-6-23 0,-10 6-16 15,0 0-40-15,20 6-48 0,-20-6-51 16,0 0-102-16,16 1-327 0,-2 5-123 0</inkml:trace>
  <inkml:trace contextRef="#ctx0" brushRef="#br0" timeOffset="154492.34">19297 10984 1780 0,'-8'-8'-28'0,"-2"7"23"0,10 1 21 0,-6-6 11 0,6 6-2 0,0 0 0 15,-14-1-2-15,14 1-2 0,0 0-5 16,0 0-4-16,0 0 11 0,0 0 2 16,0 0 3-16,27 14 5 0,-10-3 4 15,2-3 1-15,5 6 3 0,-4-4-2 0,4 5 2 16,-5-5 1-16,2-1-4 0,-1 4 1 15,-1-1-3-15,-5-2 1 0,2-3-7 0,-2 1-3 16,2 2-2-16,-9-4 1 0,3 1-1 16,0-2 1-16,0 1-2 0,-3-5 7 0,-7-1-4 15,13 7 8-15,-10-1 6 0,-3-6 10 16,0 0 7-16,0 0 4 0,14 2-17 16,-14-2 2-16,0 0-6 0,0 0-5 0,0 0-4 15,0 0 4-15,0 0-8 16,-37-15-7-16,21 8 6 0,-5 2-6 0,5-1-5 15,-7-1-2-15,2 3-3 0,-6-4 2 16,11 2-6-16,-10-1 13 0,5 3-15 0,-1-2 6 16,5-2-6-16,-4 7 14 0,5-5-10 15,2 6 1-15,14 0 2 0,-27-4 2 0,27 4-10 16,-19-6 3-16,19 6 2 0,-17-2 0 16,17 2-16-16,-13-6 7 0,13 6 8 15,0 0-13-15,0 0 13 0,0 0-9 16,0 0 4-16,0 0 5 0,33 25-7 0,-17-19 6 15,11 2-13-15,0-4 18 0,3 9-7 16,0-5-5-16,-3-4 0 0,3 3 3 0,-3 1 3 16,-4-2-8-16,-7-3 9 0,8 4-14 15,-11-6 17-15,1 5-12 0,-1-4 4 16,1 1-2-16,-14-3 13 0,19 6-13 0,-12-5 2 16,3 5-2-16,-10-6 19 0,0 0-1 15,0 0-4-15,0 0 9 0,0 0-16 16,0 0 3-16,0 0 0 0,0 0 10 0,0 0-18 15,0 0 6-15,0 0 0 0,0 0-12 16,0 0 16-16,0 0-16 0,0 0-13 0,0 0-31 16,-40 0-36-16,40 0-46 0,0 0-58 15,-14-7-57-15,14 7-93 0,-3-9-138 16,3 9 44-16,0 0-138 0,0 0-72 16</inkml:trace>
  <inkml:trace contextRef="#ctx0" brushRef="#br0" timeOffset="163575.24">18626 12450 1663 0,'-6'2'2'0,"6"-2"27"0,-14 6 14 0,14-6 11 0,-10 4 5 0,10-4 10 0,0 0 0 0,0 0 5 0,0 0 3 16,-6 8 14-16,6-8 5 0,0 0 6 15,0 0 8-15,0 0-4 0,0 0-16 16,0 0-4-16,33-18-3 0,-23 11-4 16,7-4-14-16,6-1 3 0,3-2-5 0,4-4-9 15,0 3-18-15,7-2-7 0,7-4-15 16,-8 6-40-16,-6 5-44 0,0 0-55 15,-3-1-72-15,-4 4-59 0,0-2-121 0,-6 4-81 16,3-3-155-16,-3 4-112 0</inkml:trace>
  <inkml:trace contextRef="#ctx0" brushRef="#br0" timeOffset="163926.23">19276 12140 1657 0,'16'-15'-91'0,"-2"-1"8"0,-1 4 29 15,4-1 17-15,-1 4 24 0,5 0 19 16,-1-2 2-16,-4 3 6 0,1 2 8 0,3 5 11 16,-3-2 7-16,3 3 11 0,-4 3 1 15,-2 4 7-15,6 4 8 0,-3 1 12 0,-1 8 6 16,-9 2 12-16,-3 6 0 0,-1-2 7 16,-6 13-1-16,-1-4 4 0,-10 16 3 15,-2 3-5-15,2 1-11 0,1-5-6 0,3-3 1 16,0-10-9-16,0-9-17 0,10 0-8 15,-3-3 9-15,0-6-17 0,-1-1 13 0,4 0-10 16,-3-5 1-16,-1-5-15 16,4 6 12-16,0-4-4 0,0-10-10 0,4 10 2 15,-4-10 8-15,13 5-7 0,-13-5-4 16,27-3-7-16,-7-2-7 0,6-5 15 0,4 0-12 16,10-2-31-16,7-8-39 0,7-3-61 15,-5 6-51-15,-2-4-70 0,-7 7-85 16,-10 2-184-16,0-1 31 0,0 2-190 0,-3 4-154 15</inkml:trace>
  <inkml:trace contextRef="#ctx0" brushRef="#br0" timeOffset="164275.35">20582 12333 1946 0,'-22'-3'46'0,"22"3"23"0,0 0 11 0,0 0 5 0,0 0-3 0,0 0-2 16,0 0 3-16,-24 0-13 0,24 0-1 15,0 0 1-15,0 0-9 0,0 0 1 16,43-14-16-16,-19 6 4 0,-1 0-7 0,0-2-4 16,11 3 1-16,-11-4-13 0,10-2 5 15,-6 6-6-15,-4 0-6 0,7 2-1 16,-9-1-20-16,1 2-45 0,-8 1-39 0,-1 1-47 16,1 2-69-16,-14 0-59 0,16-3-160 15,-16 3-9-15,11-6-106 0,-11 6-37 0</inkml:trace>
  <inkml:trace contextRef="#ctx0" brushRef="#br0" timeOffset="164509.15">20706 12037 1569 0,'-16'-12'31'16,"5"3"34"-16,1 2 31 0,1-1 10 16,2 7 5-16,7 1-12 0,-7-5 3 0,7 5-14 15,0 0-15-15,0 0 2 0,-16 17 5 16,12-7-5-16,4 8 5 0,0 1-1 0,0 6 0 15,-3 3-13-15,3 1-10 0,3 13 4 16,1 9-9-16,5-1 2 0,-5 0 2 16,2 3-13-16,5-3-18 0,5 0-28 0,-6-12-43 15,3-11-52-15,4-2-92 0,-4-11-91 16,8-3-182-16,-5-5 26 0,7-5-137 16,7-5-76-16</inkml:trace>
  <inkml:trace contextRef="#ctx0" brushRef="#br0" timeOffset="164792.51">21363 12072 1767 0,'0'-17'110'0,"-7"7"37"0,3-1 20 15,1 3-4-15,3 8-2 0,0 0-11 0,-3-10-23 16,3 10-8-16,0 0-21 16,0 0 6-16,0 0-14 0,0 42 5 0,3-20 7 0,0 3-7 15,-3 0 4-15,4 7-9 16,0 3 1-16,-1 5-3 0,0-2-11 0,4 14-3 15,3-4-2-15,-3-8-8 0,-7-3-8 16,6-6-4-16,-2-6-2 0,-1 0-8 0,3-3 2 16,-6-5-3-16,4-2 0 0,3-2 0 15,-7-4-5-15,3-2 3 0,-3-7-5 16,3 11-17-16,-3-11-20 0,0 0-40 0,13 3-48 16,-13-3-65-16,0 0-57 0,24-15-67 15,-18 5-61-15,1 0-116 0,3-1-75 0,0-1 57 16,-3-1-223-16,3-1-192 15</inkml:trace>
  <inkml:trace contextRef="#ctx0" brushRef="#br0" timeOffset="167359.04">21853 11134 1933 0,'0'0'-61'0,"-14"-9"29"0,8 3 38 0,6 6 18 0,-10-10 15 0,10 10 6 0,-10-4-5 16,10 4-4-16,0 0 0 0,0 0-8 0,-17-5 1 15,17 5 5-15,0 0 4 16,0 0 8-16,0 0-1 0,0 0 6 0,30 32-1 15,-17-24 10-15,11 3-7 0,-4 3-1 16,6 3-1-16,4-5 6 0,0 3-7 16,3 1 7-16,-3-4-8 0,21 8 0 0,-12-8 5 15,15 3 3-15,6 1-14 0,3-4-2 16,1-5-2-16,-11 0-2 0,17-1 8 0,4-6-14 16,-1 2 11-16,3-4-13 0,4 2 1 15,1-6-11-15,-2-1 8 0,-5 3-10 0,-1-10 8 16,-3 7 1-16,-7-3-13 0,-3 1 6 15,-13-1-4-15,-4 2 0 0,-9 1-1 16,-4 0-11-16,0 1 3 0,-4-5-2 16,1 4 7-16,-6 3 4 0,-2-2-10 0,1 2 11 15,1-1-16-15,-5-1-5 0,1-1 14 16,-4 2 4-16,-4-1-7 0,5-1-6 16,-14 7 3-16,20-7 0 0,-20 7 5 0,17-3-2 15,-17 3-6-15,13-4 0 0,-13 4 6 16,0 0-6-16,0 0 0 0,0 0 4 0,0 0-6 15,0 0 13-15,0 0-19 0,0 0 10 16,0 0-9-16,-7 25 7 0,7-25 4 16,-30 14-8-16,11-1 16 0,-5-2-13 0,-2-3 6 15,-8 6 1-15,-5-3 3 0,-15 3-11 16,-3 1-1-16,0-1 1 0,1 1 3 0,-5-5 1 16,-5 5-8-16,6-5 16 0,-7-3-5 15,1 1-7-15,9-5 8 0,-13 0-6 16,10 0-1-16,-14-2 0 0,15-1-7 15,-15-4 18-15,1 4-17 0,17-3 6 16,-22 0 5-16,12-5-9 0,9 8-3 0,-6-7 16 16,0 0-20-16,-1 0 13 0,15 2-9 15,8-2 9-15,1-2-2 0,1 1-1 0,5 1 0 16,4 0 12-16,7 4-12 0,-4-5 1 16,11 7 2-16,-4-5 9 0,2 2-12 0,6 1-1 15,12 3 6-15,-21-3-5 0,21 3 8 16,-16-4-13-16,16 4 3 0,0 0 8 15,0 0-7-15,0 0-11 0,0 0 15 16,43 13-4-16,-10-12-2 0,7 10-3 16,24 2 8-16,6-5-3 0,3 6 8 0,4-4-4 15,6-1-2-15,18 1 2 0,-19-3 5 16,5-1-10-16,3-4 9 0,0 1-12 0,21 0 5 16,-29-3-2-16,2-3 4 0,-4 0 6 15,-4-5-4-15,-3 7 10 0,1-5-13 0,-4 5 6 16,-7-8 4-16,11 0-12 0,-10-1 8 15,5-4-8-15,-2 3 10 0,-1-3-12 16,1 0 3-16,-4-4 15 0,0 4-7 0,-6-1 3 16,-3-3-7-16,-15 5-6 0,-1 4 1 15,-5-1 7-15,-3 0-9 0,-7-1 13 16,0 10-13-16,-6-8 5 0,-4 7 5 16,1 0-7-16,-1-2-2 0,-13 4 9 0,21-7-4 15,-21 7-7-15,16-4 11 0,-16 4-7 16,14-6-6-16,-14 6 7 0,0 0 2 0,0 0-17 15,0 0 25-15,0 0-10 0,0 0-2 16,0 0 0-16,-27 25 10 0,0-15 3 16,-10 3-16-16,-16 5 15 0,-1-3-4 0,-3 4-7 15,-3-3 9-15,0-1-12 0,-6-4 10 16,3 3-7-16,-7-3 9 0,0-3-5 16,-10-2-15-16,-1-2 9 0,-5 3 1 0,6-7 0 15,-4 0-4-15,-1 4 6 0,4-8-4 16,-6 4-6-16,8-7-8 0,-5 7 9 15,10-7 0-15,-2 2 4 0,6-8 0 0,7 9 1 16,-8-4 7-16,11-5-17 0,11 9 14 16,8-4-5-16,5-2 4 0,6 3-5 15,0-1 5-15,10 2 1 0,0 5-8 0,0-5 4 16,4 2 2-16,6 1-7 0,10 3 7 16,0 0-12-16,0 0 3 0,0 0-3 0,0 0 4 15,30 20 8-15,3-9 0 0,27 3-10 16,7 5 13-16,26-5 6 0,4 3-7 0,12 1-4 15,5-3 13-15,3-5-11 0,3-1 4 16,-3-3-19-16,-2-2-47 0,-4-8-43 16,-28 1-69-16,14-15-66 0,-21 8-127 15,5-12-105-15,-18 0-200 0,-6-3-171 16</inkml:trace>
  <inkml:trace contextRef="#ctx0" brushRef="#br0" timeOffset="172360.09">22059 12572 1921 0,'0'0'-48'0,"0"0"25"0,-16-10 9 0,16 10 11 0,16-15 17 0,5 2 21 0,5-5 9 0,24-7 9 0,3 0 0 16,7 0 5-16,-3 4-4 0,3-2-2 0,-6 3-6 15,-2 1-7-15,-4-2 0 16,-9 9-1-16,-2-1-3 0,-4 3-5 0,-3 3-1 0,-3-1-5 15,-7 1-5-15,7-1 3 0,-8 2-5 16,5 5-3-16,-10-2-2 0,5-1-15 16,-2 1-36-16,-4 0-39 0,-2-2-35 15,-1-1-54-15,-4 5-66 0,-6 1-423 16,0 0-151-16</inkml:trace>
  <inkml:trace contextRef="#ctx0" brushRef="#br0" timeOffset="172643.52">22603 12026 1877 0,'-10'-11'-13'16,"-4"-3"34"-16,5 10 29 15,2-3-1-15,7 7 3 0,-10-6-8 0,10 6 4 0,0 0 9 16,0 0 12-16,-10 28-1 0,10-7 5 16,0 1 11-16,3 10 6 0,0 21 0 15,1-2 16-15,-1 5-7 0,1 2-10 16,-1-1 13-16,0 3-14 0,-3-5-5 0,4 1-14 15,-1-14 5-15,0-5-2 0,-3-2-13 16,3-7 1-16,-3-1-11 0,4-2-3 16,-1-5 2-16,-3-5-5 0,3 0-21 0,-3-2-7 15,4-6-27-15,-1-2-60 0,-3-5-76 16,0 0-78-16,0 0-77 0,27-12-183 0,-14 2 1 16,4-5 48-16,-1 0-112 15,8-5-52-15</inkml:trace>
  <inkml:trace contextRef="#ctx0" brushRef="#br0" timeOffset="172943.19">23463 12150 1680 0,'0'0'92'0,"3"-13"13"0,-3 13 4 15,0 0-2-15,0 0-14 16,0 0 5-16,0 0 13 0,0 0-12 0,10 28 11 15,-7-10-5-15,5 4 17 0,-2 3-9 0,0 7-1 16,1 3 2-16,-1 2-15 16,-1-1-9-16,1-1-3 0,0 1-2 0,-6 0-18 15,10-1-4-15,-7-2 0 0,2-8-10 16,1-4 7-16,-3 3-5 0,0-6-3 0,1-1-15 16,-1-5 8-16,0 1-13 0,-3-4-15 15,3-2-9-15,-3-7-32 0,5 21-54 0,-5-13-33 16,3-3-48-16,-3 3-45 0,0-8-60 15,0 0-98-15,0 0-142 0,0 8 33 16,0-8-178-16,0 0-144 0</inkml:trace>
  <inkml:trace contextRef="#ctx0" brushRef="#br0" timeOffset="173544.27">24263 13633 1981 0,'-24'0'99'0,"8"0"20"0,16 0 27 0,-27 0-7 0,27 0 14 0,-23-3-20 15,23 3-4-15,-10-3 5 0,10 3-12 16,0 0-11-16,0 0-14 0,20-30-2 0,6 13-19 16,25-13-14-16,15-5-7 15,4-5-3-15,14-1-2 0,-5 2-1 0,-2 3-6 16,-7 4-6-16,-7 10-7 0,-6 1-35 16,-10 3-56-16,-4 7-64 0,-13 3-59 15,-6 6-76-15,-8-2-84 0,-9 8-163 0,-7-4 43 16,7 10-204-16,-7-10-162 0</inkml:trace>
  <inkml:trace contextRef="#ctx0" brushRef="#br0" timeOffset="173726.37">24443 13695 1986 0,'-17'13'32'16,"7"-6"13"-16,0-2 4 16,3-1 3-16,7-4 7 0,0 0-3 0,0 0 0 0,0 0 0 15,0 0 1-15,51 0-14 0,-21-4 1 16,9-7 1-16,15-3-7 0,3-1-3 15,0 1-3-15,-11 6-5 0,-2-3-2 0,-1 4-19 16,-4-3-43-16,-12 2-57 16,3 2-54-16,-3-2-68 0,0 0-131 0,-4-1-300 15,3 1-143-15</inkml:trace>
  <inkml:trace contextRef="#ctx0" brushRef="#br0" timeOffset="179242.91">26173 13340 1944 0,'-3'-18'56'0,"3"-4"5"0,6 2 14 0,4-2 0 0,4-6-2 15,19-7 1-15,4-1 7 0,2 7-7 16,5 1-7-16,2 9-10 0,-2 1 7 15,-11 11-8-15,-3 4-11 0,4 6 5 0,-1 5 0 16,0 9-2-16,7 12 1 0,-10 6-3 16,-10 8-5-16,-4 4 16 0,-12 6 0 0,-14-3 2 15,-9 0 21-15,-5 1-8 0,-6-2-3 16,-20 2 6-16,-7-2-3 16,7-17-2-16,-3-4 1 0,2-12-6 0,5-5 0 15,2-11-11-15,-2-5-2 0,-7-15 6 0,3-5-14 16,3-11-2-16,7-5-13 0,14-4 0 0,5-2-18 15,12-6-8-15,5-2-6 16,14 2-13-16,7 3-27 0,3 3-27 0,10 5-35 16,3 6-33-16,11 5-42 0,2 6-58 15,1 4-89-15,2 1-198 0,-5 11 42 16,-1 5 57-16,-6 4-141 0,0 0-68 0</inkml:trace>
  <inkml:trace contextRef="#ctx0" brushRef="#br0" timeOffset="182859.88">2237 6853 1574 0,'-21'1'-72'0,"1"2"5"15,0 1 25-15,0 2 13 0,-3 2 1 0,-4 2 10 0,-3 5 12 0,4 0-2 0,-4-1 5 16,3 7-5-16,0-2 12 0,-6 15-3 15,6-1 11-15,0 9 0 0,1-1 10 16,-1 9-4-16,8 0 8 0,-2 6-5 0,-2 9 4 16,10-5 11-16,-11 9-7 0,14-6 3 15,-3 12 1-15,6-7 0 0,1 10-2 16,2-13-1-16,8-3 1 0,-1 2-4 0,0-3 0 16,7-5-3-16,0 2-3 15,3-2 1-15,8-6 2 0,-2 1-8 0,1-2 6 0,4-6-1 16,0-4-4-16,1 1 2 15,2-2 0-15,-3-11-3 0,-1-2 2 0,1-2-5 16,-2-1-1-16,5 1 2 0,0-3 2 16,3-8-1-16,-3 6-2 0,0-8 2 15,3 0-7-15,3-5 6 0,-3 0-5 0,3 0 0 16,4-5 2-16,-1 3-1 0,5-6-2 16,-8 0 1-16,10-2 1 0,-3-2-2 15,0 0 1-15,3-4 0 0,-3 4-5 0,4-3 1 16,-11 0 6-16,1-2-6 15,-8 4-2-15,4-2 0 0,-10 3 1 0,3-1-1 16,-2-1-6-16,-12 8-20 0,12-6-19 0,-8 1-16 16,0 1-27-16,4 3-24 0,-17 2-26 15,17-11-28-15,-17 11-386 0,3-4-52 16</inkml:trace>
  <inkml:trace contextRef="#ctx0" brushRef="#br0" timeOffset="183160.66">2553 8262 1566 0,'0'0'-43'0,"0"0"11"0,0 0 3 0,0 0 6 0,0 0 8 0,0 0 7 16,0 0 5-16,36 20 2 0,-9-15 9 0,13 2-7 15,1 0 3-15,-5 4 0 0,21 2 4 16,-4 2-3-16,-3 5 17 0,-4 0 3 15,-2 5 10-15,-4 0 10 0,-7 5 3 0,-10-3 8 16,-5 1 0-16,-5 0-3 0,-4 4-1 16,-6 3-3-16,2-2-7 0,-5 4-1 0,-8-2-7 15,-8 12-2-15,2 1-1 0,-5-3-7 16,-5-6 2-16,1 4-5 0,2-12-2 16,5-6-12-16,-1 0-27 0,1-8-35 0,-1-1-40 15,4-2-45-15,3-4-489 16,-4 0-128-16</inkml:trace>
  <inkml:trace contextRef="#ctx0" brushRef="#br0" timeOffset="186677.41">7416 8493 1870 0,'0'0'44'0,"-14"7"9"0,14-7 7 0,0 0-1 0,0 0-6 0,0 0-5 0,0 0-5 15,0 0-5-15,0 0-1 0,0 0-6 0,51-25-4 16,-28 12 0-16,4-2-2 0,3 0-1 16,3-2-5-16,10-5-1 0,-6 4-1 15,-7 0-6-15,0 4 4 0,3-3-25 16,-3 3-39-16,-9 2-46 0,-1 2-48 15,-4 2-42-15,1 1-29 0,-7 1-406 0,-4 6-119 16</inkml:trace>
  <inkml:trace contextRef="#ctx0" brushRef="#br0" timeOffset="186877.12">7709 8593 1781 0,'0'0'-12'0,"0"0"22"0,-3 14 18 16,3-14 6-16,0 0 6 0,0 0 3 15,0 0 2-15,0 0-1 0,0 0 6 0,0 0 2 16,0 0-9-16,60-22-4 0,-33 5-6 16,3-1-3-16,0 3 0 0,0-2-6 15,0 0-5-15,-3 3-10 0,-8 2-41 16,5 5-53-16,-7-4-41 0,-4 4-57 0,-4 1-469 16,5 2-148-16</inkml:trace>
  <inkml:trace contextRef="#ctx0" brushRef="#br0" timeOffset="187827.06">8520 8051 1943 0,'-3'-8'65'0,"3"8"23"0,-11-8 5 0,11 8-3 0,-6-9-3 0,6 9-6 0,0 0-12 0,0 0-10 16,0 0-5-16,0 0-8 0,0 0 0 15,0 0-1-15,-4 31-10 0,11-20 9 16,-1 3-3-16,2 4 13 0,1 0 3 0,1 0-12 16,-4 3 11-16,5-2-3 0,-1-1 3 15,-4-1 3-15,1 4-14 0,0-3-4 0,0 1 10 16,2-3-11-16,-2-1 3 0,-3 0 0 16,2-4-10-16,1 6-2 0,-1-9-2 15,-2 1 8-15,-1 0-7 0,-3-9 5 0,10 13-5 16,-10-5-18-16,0-8-14 15,7 10-51-15,-7-10-46 0,3 5-59 0,-3-5-98 16,0 0-187-16,0 0-53 0,0 0 77 16,0 0-207-16,0 0-124 0</inkml:trace>
  <inkml:trace contextRef="#ctx0" brushRef="#br0" timeOffset="191427.55">7413 9747 1818 0,'-11'-4'5'0,"2"1"6"0,9 3 7 0,0 0 4 0,-16-5-1 15,16 5-4-15,0 0 0 0,0 0 2 0,-8 15 3 16,8-8 0-16,3 4-4 0,5 3-2 15,2-2 0-15,-1 12 1 0,5-5-1 16,2 3-6-16,5 3 2 0,-1 0 4 0,-1 0-2 16,2 0 1-16,-2-2-4 0,5-4 2 15,-4 2-2-15,0-6-1 0,0-2 6 0,-3-4-4 16,-1 0 0-16,1-8 4 0,-4-1-2 16,1-1-1-16,2-2-3 0,-2-5 3 15,-1-2-2-15,-4-3-6 0,2 4 3 0,-1-7 2 16,-7 0-6-16,0-1 2 15,0 0 0-15,2 1 0 0,-5-1 4 0,0 6 0 16,0-3 6-16,0 3 2 0,0 1 4 16,0 10-5-16,0-15 0 0,0 15-5 0,3-6 3 15,-3 6-5-15,0 0 5 0,0 0 2 16,30 23-2-16,-17-5 4 0,7 4 5 16,7 11 3-16,-1 5 3 0,4-5 1 0,-3 10-5 15,-1-3-1-15,1 1 7 0,-3-7-1 16,-5 0 7-16,-5-9-7 0,2-3 3 15,-5 0 3-15,-2-2 12 0,-2-1-1 16,-4-2 17-16,0-3 10 0,-3-2-7 0,0 1-3 16,-3-1 4-16,-7-5-6 0,-2 4-7 15,-2-4 4-15,1 0-7 0,-4-1-10 16,1-4-4-16,-5-2-12 0,21 0 5 0,-36-2-31 16,15-4 5-16,5 5-15 0,-1-9-29 15,7 2-50-15,0-5-38 0,7-1-44 0,-4-1-66 16,4-7-53-16,9-3-149 0,1 1-13 15,7-2-196-15,9-12-144 0</inkml:trace>
  <inkml:trace contextRef="#ctx0" brushRef="#br0" timeOffset="191611.86">8263 9875 1878 0,'0'0'1'0,"0"0"10"0,7-13 3 0,-7 13-4 0,10-12-1 0,-1 5 1 0,1-4-3 0,1 1 0 16,-2 0 4-16,8-1-4 0,0 0-1 16,3-3-1-16,0 0-1 0,0-1-10 0,0 3-45 15,-1-5-65-15,-5 0-499 0,2 1-113 16</inkml:trace>
  <inkml:trace contextRef="#ctx0" brushRef="#br0" timeOffset="191811.23">8346 10109 1839 0,'-6'10'46'0,"2"-3"5"15,-3 1 0-15,7-8-2 0,0 0-4 16,0 0 0-16,0 0-8 0,0 0-5 0,0 0 0 16,50-27 0-16,-26 13-7 0,0-10-1 15,1 5-2-15,10-9 0 0,-2 6-23 16,-11 2-44-16,-1 2-42 0,-4 0-43 15,2-1-61-15,-5 3-455 0,2 0-142 16</inkml:trace>
  <inkml:trace contextRef="#ctx0" brushRef="#br0" timeOffset="193910.63">8933 9644 1823 0,'-3'-9'-37'0,"3"0"16"0,3-5 1 0,-3 2 5 0,0-1 2 0,-3 1-6 0,9 2 8 0,0 0-3 15,2-1 6-15,2 2 5 16,2 4 0-16,-1 1 1 0,2 3 1 0,-13 1 0 15,24 1 0-15,-8 8 6 0,-6-1-4 16,3 4-4-16,1 1 11 0,-4 1-5 0,0-2 4 16,-4 4-4-16,5-1 3 0,-5 0-3 15,1-5 4-15,-4 0-6 0,0-2 4 0,1 0-1 16,3 1-1-16,-4-4 4 0,-3-5-3 16,3 10 5-16,4-9-3 0,-7-1-2 15,3 9 2-15,-3-9-4 0,7 9-2 0,0-3 0 16,-7-6 2-16,6 10 5 15,-3-5 12-15,4-1 7 0,-4 3 6 0,5 2 8 0,-5-1 11 16,0 0 8-16,0 6 5 0,0-3-2 16,-3 3 11-16,-3 3-7 0,-3 1-5 15,3 0-1-15,-11 1-7 0,4 1-5 16,0-5-5-16,-4 3 3 0,1-7-7 0,0 0-6 16,0-4-22-16,-4 0-42 0,0-1-53 15,0-12-56-15,1 6-63 0,-1-8-119 16,7-1-311-16,0-3-130 0</inkml:trace>
  <inkml:trace contextRef="#ctx0" brushRef="#br0" timeOffset="194378.21">9239 9390 1903 0,'0'0'67'0,"-6"-15"16"0,6 15-8 0,-3-7 2 16,3 7-9-16,0 0 0 0,0 0-11 15,-11-8-5-15,11 8-9 0,0 0-7 0,0 0-1 16,0 0-1-16,0 0-6 0,3 33 1 16,2-21 2-16,-2 5 0 0,0 4 1 15,-3-2-4-15,6 6 1 0,-2 0 2 0,-1 0-11 16,3-2 3-16,-6 2-6 0,8-9 7 16,-2 2 2-16,-3-2-4 0,1-4-1 0,2 1 1 15,-3-4 4-15,2-2 4 0,-5-7 26 16,3 11-13-16,-3-11-4 0,0 0 0 15,0 0-7-15,0 0 0 0,6-40-5 16,-9 23-3-16,6-3 0 0,-6 0 4 0,3-2 5 16,0-2-17-16,-3-1 0 0,0 3-4 15,-2-3 7-15,5 3-4 0,-3 2 9 16,0 0-2-16,3 3 10 0,0-1-4 0,0 5-13 16,0 1 7-16,0 5 0 0,0 7-10 15,-3-17 6-15,3 17-11 0,0 0 5 0,14-4-1 16,-14 4-7-16,0 0 9 0,0 0 0 15,33 22-11-15,-17-6 12 0,1-1 7 16,6 7-9-16,-6 0-13 0,3 2 0 16,-4 1-22-16,5-6-39 0,-2 4-32 15,1-3-37-15,-6 0-44 0,-1-5-69 0,0-5-49 16,-2 0-112-16,-2-2-43 0,1-1-215 16,-2-6-160-16</inkml:trace>
  <inkml:trace contextRef="#ctx0" brushRef="#br0" timeOffset="194695.24">9652 9476 1856 0,'5'-14'-60'0,"1"2"9"0,-3-1 21 0,4 2 6 15,-4 4 8-15,0 0 0 0,8 2 9 16,-5-2 8-16,4 1 6 0,0 5 7 0,-10 1 13 0,23 0 7 16,-9 4 7-16,-1 4 14 15,1 2 4-15,-4 1 8 0,6 10 6 16,-6 0 1-16,-3 4 6 0,-1 4-6 0,1-1 1 15,-4-3-6-15,1 1-3 0,-1 3-3 16,1-4-5-16,-4-5-7 0,6-1-7 0,-3-1 0 16,1-4 2-16,2 0-7 0,-2-4 4 15,-1 0-6-15,7-2-6 0,0-7-1 0,-10-1-2 16,27 6-6-16,-27-6 7 0,36-13-5 16,-16 8-1-16,4-8-5 0,0 4 6 15,-2-1-9-15,2-5 1 0,-10 6 1 0,2 1-17 16,1 0-16-16,-4-1-32 15,-4 8-49-15,2-5-22 0,-1 5-30 0,-10 1-46 16,13 0-52-16,-13 0-85 0,0 0-337 16,14 4-165-16</inkml:trace>
  <inkml:trace contextRef="#ctx0" brushRef="#br0" timeOffset="200010.72">29229 11509 11 0,'-3'-12'2'0,"3"12"13"0,0 0-19 0,7-14 26 0,-7 14-12 0,10-13-6 0,-10 13 11 0,16-8 19 0,-16 8 9 16,21 0 7-16,-21 0 16 0,0 0 14 15,33 10-3-15,-17-2 20 0,-2 5 4 16,2 2 0-16,-2-1-4 0,-1 4 1 0,4 7-3 15,-1 0-4-15,-5 3 2 0,2-1-9 16,-7-2-3-16,1 5-2 0,0-4-7 16,-4-2-3-16,-3 1-4 0,0-3-2 15,0-3 2-15,0 2 5 0,-6-7 1 16,-2 5-7-16,-1-6-6 0,-1 1-3 0,-4-3 0 16,-2-4-3-16,2 0-8 0,-8-3-1 15,1-4-1-15,1 4-6 0,-4-8-1 0,2 0-2 16,1-2-5-16,-2-1 1 0,3-5-2 15,0-1-7-15,0-5 1 0,10 2-4 16,4-4 5-16,2 2-8 0,1-7-5 0,6 3-1 16,1-3 0-16,2 3-14 15,4-1-20-15,-3 3-20 0,0 0-26 0,2 5-32 16,1 0-46-16,-3 2-47 0,3 1-77 16,0-1-326-16,4 2-98 0</inkml:trace>
  <inkml:trace contextRef="#ctx0" brushRef="#br0" timeOffset="200444.93">30123 11015 1773 0,'0'0'19'0,"0"0"7"0,-13-8-1 0,13 8 2 0,0 0 9 0,0 0 6 0,0 0 2 16,-8 33 0-16,8-22 0 0,5 7 7 0,-2 6 0 15,3 1-3-15,-3 0-8 0,7 1 5 16,1 5-7-16,-1-1 0 0,-1-1-4 16,2 2-1-16,-1-2-4 0,-1-1 3 0,2-6-3 15,-1 3-7-15,-4-1 5 0,4-5-5 16,-3-5-9-16,3 3-8 0,-1-5-16 0,-1-2-24 15,-2-3-50-15,1-3-65 0,-7-4-71 16,13 0-118-16,-13 0-272 16,0 0-110-16</inkml:trace>
  <inkml:trace contextRef="#ctx0" brushRef="#br0" timeOffset="200862.24">30880 10744 1815 0,'0'0'27'0,"-8"-4"2"15,8 4 5-15,0 0-1 0,0 0 2 16,0 0 2-16,0 0 7 0,0 0 12 16,0 0 7-16,-6 29-10 0,12-14-1 0,-1 10 10 15,1 0-8-15,0 9 5 0,-2-5-1 16,5 4-7-16,2-4 0 0,-1 2 2 16,4-2-6-16,5 11-2 0,-9-9-10 0,-3-6 10 15,0-6-6-15,-4-2-6 16,3 0-6-16,1-5 6 0,-3 1-11 0,-1-5 3 0,4 3 7 15,-7-4-5-15,0-7 5 0,6 13-9 16,-6-13-1-16,3 8-53 0,-3-8-38 16,0 0-52-16,0 0-70 0,0 0-84 15,0 0-191-15,0 0 16 0,3 4-77 16,-3-4-32-16</inkml:trace>
  <inkml:trace contextRef="#ctx0" brushRef="#br0" timeOffset="202428.11">29629 12620 1411 0,'0'0'-133'0,"-3"-8"35"0,3 8 10 0,-6-12 4 0,6 12 15 0,0 0 1 0,0-10 7 0,0 10 11 16,0 0 4-16,0 0 18 0,13-7 10 15,-13 7 8-15,0 0 30 0,0 0-4 16,39 8-2-16,-25 1 30 0,-1 0-5 16,4-2 10-16,4 7 12 0,-5 1-1 0,-2 2 7 15,2-2 0-15,-2 3 6 0,-5 2-7 16,1-2-2-16,-4 1-1 0,2 1 0 0,-2-1-5 16,-6-1-7-16,0 3 3 0,-3-4-5 15,0 1-7-15,-5 0-1 0,5-1-2 16,-6-2-3-16,-1 0-8 0,-4 0 0 0,1-2-2 15,2-6 2-15,-5 3 1 0,2-2 0 16,-2-7 1-16,-1 2-5 0,1 0 4 16,16-3-6-16,-36 0 2 0,18-3-3 15,2-4 2-15,-1-1-4 0,-3-2 2 16,7-2-3-16,-4-4-5 0,7 4 0 0,-3-5-2 16,3 2-2-16,3 2-2 0,4-2-3 15,-4 0-8-15,7 5-17 0,0-2-26 0,0 2-42 16,4-3-41-16,2 2-53 0,1-3-429 15,3-1-110-15</inkml:trace>
  <inkml:trace contextRef="#ctx0" brushRef="#br0" timeOffset="202877.71">30336 12302 1753 0,'0'0'-31'0,"0"0"20"0,0 0-1 0,-6-5 7 0,6 5 3 0,0 0 24 0,0 0 7 0,0 0 6 0,0 30 10 16,3-16 9-16,-3 3 3 0,6 2-2 16,1 6 4-16,0-2 1 0,0 10-2 15,-1-4-2-15,4 4 1 0,-3 2-5 0,0-7-3 16,-1-2-6-16,4 2 1 0,-7-6-8 15,8 3 0-15,-5-4-3 0,-3-4-5 16,1-2-5-16,2 3-1 0,-3-7 2 0,2 0 6 16,-2-1-3-16,-3-10-9 15,6 13-5-15,-6-13-15 0,3 5-41 0,-3-5-64 16,0 0-94-16,0 0-123 0,18-21-130 16,-12 12-99-16,0-4-56 0</inkml:trace>
  <inkml:trace contextRef="#ctx0" brushRef="#br0" timeOffset="203278.15">31083 12102 1489 0,'23'6'-108'0,"1"-2"20"0,-5 6 23 15,-2-2 19-15,0 3 19 0,-4 3 29 0,3 6 9 16,-5-4 10-16,-1 8 13 0,-4-6 5 16,-6 1 8-16,0 1 6 0,0-1 9 15,-6 2 2-15,-1 0 3 0,-7-2 0 16,-2-1 0-16,-4-4-4 0,-7 4-2 15,1-8-5-15,6-2 0 0,-7-8-5 0,4 2-1 16,0-4-7-16,-1-6 3 0,1-2-6 16,-4-1-7-16,8-3-4 0,5-1-3 15,-2-6 2-15,2 5-7 0,10-4-5 0,4-1 3 16,0 3-6-16,7-3-7 0,4-2-17 16,5 1-35-16,4-1-45 0,-1 1-54 15,8 1-66-15,-3 9-416 0,-4 2-124 0</inkml:trace>
  <inkml:trace contextRef="#ctx0" brushRef="#br0" timeOffset="203861.18">29753 13837 1721 0,'-21'8'-90'0,"5"-4"33"0,2-1 19 0,5 0 12 0,9-3 15 0,-21 4 14 0,21-4 12 0,-16 3 8 0,16-3 3 16,0 0 6-16,0 0 5 15,0 0-2-15,0 0-3 0,0 0-2 0,3-25-2 16,21 4 5-16,16-4 2 0,13-4 3 16,20-11 1-16,8-5 1 0,6-2-1 15,3-6-7-15,33-16 0 0,0-2-2 16,1-4-7-16,-1-3 2 0,7 9-2 16,-10-6-2-16,3 1 0 0,-7 8-4 0,-6-1 0 15,-23 17 1-15,-11-3-6 0,-2 7-2 0,-10 2 1 16,-18 12-3-16,-5 1 2 0,-8 9-6 15,-6 4 6-15,-8 6 0 0,-2-1-5 0,-4 3-1 16,-2 3-5-16,-2-1 0 0,1 1-14 16,-10 7-14-16,14-5-19 15,-14 5-23-15,0 0-40 0,13-3-30 0,-13 3-42 16,0 0-405-16,0 0-87 0</inkml:trace>
  <inkml:trace contextRef="#ctx0" brushRef="#br0" timeOffset="205162.48">28553 13555 1665 0,'0'0'-21'0,"-4"-10"25"0,4 10 12 0,-6-8 7 0,6 8 3 0,0 0 1 0,0 0 2 15,0 0-9-15,0-12 5 16,0 12-1-16,0 0 5 0,0 0 8 0,0 0 5 16,6 37 6-16,1-19-2 0,-4-1-4 15,0 8 0-15,2 0-2 0,1 0 0 16,-3 0 1-16,0 2-2 0,4-2 1 0,-4 3-5 16,0-10-6-16,2 7-2 0,-2-8-8 15,0 1 5-15,4-7 0 0,-4 3 1 16,-3-3 5-16,3 0 16 0,0-4-3 0,-3-7-3 15,0 11 5-15,0-11-4 0,0 0-10 16,0 0 2-16,0 0 0 0,-13-29-12 16,7 15 7-16,3-5-8 0,-5-6-4 15,2 0 1-15,-4-9 1 0,4 5-7 0,-2-7-1 16,5 4 2-16,0 0-2 0,-1-1 0 16,4 5 0-16,-3 3-6 0,3 6 2 15,0 1-9-15,0 1 5 0,0 3 0 0,3 6-10 16,-3 8 1-16,13-8 4 0,-13 8-1 15,0 0 0-15,30 8 2 0,-12-1 2 16,2 3 0-16,-1 2 3 0,-2 6 1 0,7-3-3 16,-5-1 4-16,-5 2-2 0,9 0 5 15,-3 1 0-15,-7-9-4 0,7 6-6 0,-10-4 6 16,4 0 8-16,-8-2-11 0,8-1 2 16,-4-2-12-16,0-1-19 0,-10-4-29 15,23 3-64-15,-23-3-115 0,0 0-164 16,27-11-63-16,-11 3-134 0,-5-5-97 15</inkml:trace>
  <inkml:trace contextRef="#ctx0" brushRef="#br0" timeOffset="207845.69">31729 13058 1617 0,'0'0'-129'0,"0"0"18"0,-13-8 10 0,13 8 16 0,0 0 6 0,0 0 11 16,0 0 6-16,0 0 1 0,0 0 12 0,0 0-1 15,0 0 7-15,-9-5 3 0,9 5 6 16,0 0 17-16,0 0-6 0,0 0 9 16,0 0 0-16,0 0 18 0,0 0-2 15,0 0 5-15,0 0-7 0,0 0 7 16,0 0-5-16,0 0 8 0,0 0-5 0,0 0 3 16,0 0-3-16,0 0 1 0,0 0 12 15,0 0-2-15,0 0 4 0,0 0 4 16,0 0-6-16,0 0 4 0,0 0 5 0,0 0-5 15,0 0 8-15,0 0-2 0,0 0-5 16,0 0-3-16,0 0 1 0,0 0-5 16,0 0 0-16,-21 17 6 0,21-17-14 0,0 13 8 15,0-13 0-15,0 22 0 0,4-7 0 16,-4 0 11-16,3 3-8 0,0-1 2 16,0 5 6-16,0 2-4 0,5 1 3 0,-2 0 2 15,-2-3 2-15,2 3 3 16,0 0 0-16,2-3-6 0,-2 1 3 0,1-1-5 15,-1-3 3-15,1-1 0 0,0-2-2 16,-4-1-6-16,1-3 4 0,-1-2-2 16,0 0 3-16,0 1-6 0,0-3 1 0,-3-8 3 15,8 14-1-15,-8-14 3 0,3 11-5 16,-3-11 0-16,0 11-4 0,0-11 4 16,0 0 0-16,3 13 0 0,-3-13-1 0,0 0 0 15,4 10-4-15,-4-10 2 0,0 0-5 16,0 0-1-16,3 9-1 0,-3-9-7 0,0 0 5 15,0 0 1-15,0 0-4 0,0 0 1 16,0 0-9-16,0 13-1 16,0-13-31-16,0 0-39 0,0 0-68 0,0 0-447 15,0 0-89-15</inkml:trace>
  <inkml:trace contextRef="#ctx0" brushRef="#br0" timeOffset="210328.68">30899 13645 1582 0,'0'0'-140'0,"0"0"16"0,0 0 9 0,0 0 16 0,0 0 1 0,0 0 14 0,0 0 14 16,0 0 17-16,0 0 1 0,0 0 11 15,0 0 4-15,27-11 5 0,-27 11-1 16,14-7-1-16,-14 7 4 0,13-2 8 0,-13 2 11 16,23-3-1-16,-23 3 9 0,24 5 3 15,-11 2 10-15,0 0 20 0,4 7-2 16,0 1 10-16,-4 5 5 0,0-2 3 15,1 1-7-15,-5 1 15 0,5-1 4 16,-7 5-8-16,-4-5 6 0,-3 2-2 0,0-6 8 16,-3-1 10-16,-4-1-1 15,0-5-3-15,0-1-2 0,-6 1-5 0,-7-4 0 16,4-1-9-16,-4 0-8 0,20-3-3 0,-44-8-1 16,21 2-2-16,0 6-6 15,2-7-1-15,2-3 0 0,-5 1 1 0,7-1-6 0,1-4-3 16,5 3 3-16,-2-3 0 0,7 3-11 15,0-3-4-15,6 0-5 0,0 2-39 16,3-4-56-16,0 0-69 0,3-1-405 0,1 3-63 16</inkml:trace>
  <inkml:trace contextRef="#ctx0" brushRef="#br0" timeOffset="211028.78">30296 14084 1497 0,'0'-12'-127'0,"0"-1"30"0,4-1 8 0,-1-1 18 0,3 0 10 0,1 2 18 16,7 1-5-16,-8 2 30 0,4 0-2 0,4 5 17 15,-5 2 13-15,-9 3 2 0,34 3 14 16,-17 4 4-16,2 4 4 0,1 3 8 0,7 5-3 16,-6 5 5-16,-5 2 6 0,4 3-7 15,-7-2 8-15,1 0-5 0,-4 1 3 16,-4-3 2-16,0 0 1 0,-6-5 2 0,0-2-3 15,-6 0 1-15,-4-4-6 0,1-2 0 16,-8-1-5-16,4-7-4 16,-8 2-3-16,1-2-3 0,-4-5 1 0,2-2-9 0,-2-3 1 15,-3-3 1-15,4 2-3 16,0-6-4-16,0 1-2 0,6-5 4 0,0 0-6 16,7 1-3-16,3-5-2 0,4 0-16 15,6 2-40-15,1-4-41 0,3-2-60 16,9 0-470-16,1 3-115 0</inkml:trace>
  <inkml:trace contextRef="#ctx0" brushRef="#br0" timeOffset="211394.8">30716 14745 1748 0,'0'0'-64'0,"0"0"30"0,0 0 16 0,17-33-1 0,-4 8 11 0,20-13 3 0,14-12-3 16,-1 0 5-16,11-4-3 0,0-1 2 15,3 5-1-15,7 0 2 0,-4 0 3 0,-3 5 0 16,3-1 0-16,-16 12-4 16,-4 3 3-16,-2 5-2 0,-8 2 7 0,-10 6-2 15,0 7 5-15,-9 1-10 0,-1-1 0 16,0 1 2-16,-2 2-28 0,-2 4-11 16,-2 0-35-16,-7 4-22 0,6-11-355 0,-6 11 40 15</inkml:trace>
  <inkml:trace contextRef="#ctx0" brushRef="#br0" timeOffset="213562.68">5926 9518 1313 0,'-16'-8'4'0,"2"3"17"0,1 0 30 0,3-2 11 0,10 7 21 0,-17-8 17 15,17 8 12-15,-16-3 2 0,16 3-1 0,-14-6-3 16,14 6-10-16,0 0-15 0,0 0-11 16,0 0-2-16,-19 11-4 0,19-11-12 15,9 23-5-15,-2-7 1 0,2 2-8 16,9 6-5-16,2-2 2 0,-1-2-4 0,5 5-6 15,3-5 4-15,-4 0-4 0,3-2-2 16,-2-1 1-16,-1-8-3 0,1 4-7 0,-1-2 8 16,-3-7-9-16,3 0 8 15,-2 2-5-15,-2-1 1 0,1 1 4 0,-7-6-11 16,4 1-1-16,-17-1 5 0,30 6-7 16,-20-6-8-16,-10 0-6 0,0 0-19 15,30 1-23-15,-30-1-26 0,14 0-29 0,-14 0-32 16,0 0-30-16,0 0-14 0,23 0-40 15,-23 0-68-15,0-7-90 0,0 7-192 16,0 0-65-16</inkml:trace>
  <inkml:trace contextRef="#ctx0" brushRef="#br0" timeOffset="213828.62">6229 9668 1626 0,'0'0'-9'0,"-9"-6"13"0,9 6 13 15,-7-5 2-15,7 5 2 0,0 0-1 0,0 0-5 16,-6-13-2-16,6 13 1 15,0 0 7-15,0 0-2 0,0 0-3 0,22-9-1 0,-22 9 9 16,0 0 0-16,33 15 3 16,-19-8 3-16,2 4 3 0,-2 3 6 0,3 4 2 15,-4 0 3-15,-3 4-3 0,0 0 0 16,0 9-3-16,0-5-4 0,-3 6 1 16,-7-7-5-16,3 6-6 0,-3-6 2 0,-3 2-4 15,-1-2-1-15,1-2-3 0,0-5 0 16,0 0-2-16,-1-6-4 0,4 1 2 15,-7-6-13-15,7-7-38 0,-3 9-48 16,3-9-46-16,0 0-40 0,0 0-59 0,0 0-386 16,0 0-114-16</inkml:trace>
  <inkml:trace contextRef="#ctx0" brushRef="#br0" timeOffset="-213266.88">8956 10744 1734 0,'0'0'24'0,"-17"6"10"0,17-6 4 0,0 0-4 0,-6 5-3 0,6-5 1 0,0 0 3 16,0 0-2-16,0 0 1 0,0 0 2 15,0 0-2-15,0 0 1 0,33-21 4 0,-19 13 1 16,-1 1-4-16,4-3-4 0,-1 2 3 16,1 0-4-16,-1-9-4 0,5 9 0 0,-5-5-3 15,-2 2-2-15,-1 1-2 16,4 1-5-16,-4-4 1 0,-3 2-6 0,3 4-1 15,0-3 1-15,-5 2 1 0,1 1-5 16,1 3 5-16,1-4-7 0,-5 2-30 16,-3 2-34-16,-3 4-33 0,7-4-33 0,-7 4-59 15,0 0-94-15,0 0-330 0,0 0-108 16</inkml:trace>
  <inkml:trace contextRef="#ctx0" brushRef="#br0" timeOffset="-212968.32">9066 10975 1746 0,'-3'9'-11'0,"-4"-3"27"0,7-6 5 16,-10 10 12-16,10-10 1 0,-6 9 3 15,6-9 2-15,0 0-1 0,0 0 1 0,0 0 5 16,0 0 3-16,0 0-7 0,0 0 3 15,0 0 2-15,0 0 2 0,0 0 1 0,0 0-4 16,36-33-4-16,-19 22-3 0,6-10-7 16,-3 7 1-16,0-1-3 0,-3 0-1 15,-1-1-6-15,4 1-1 0,-2 3-2 0,-6-1-2 16,1 3-2-16,1 1-17 16,-4 2-37-16,1-2-38 0,-2 1-40 0,-2 1-40 15,-4 6-40-15,0-8-45 0,-3 9-367 16,11-8-110-16</inkml:trace>
  <inkml:trace contextRef="#ctx0" brushRef="#br0" timeOffset="-212384.68">9756 10351 1883 0,'-6'-8'118'0,"6"8"23"0,-4-11-5 0,4 11 7 0,-4-10-11 0,4 10-9 16,0 0-9-16,-9-4-10 0,9 4-12 16,0 0-14-16,0 0-2 0,0 0-1 15,23 47-4-15,-7-19 7 0,5 11 1 16,6 4 6-16,-1 1-3 0,-3 5 5 0,4-2-7 16,-4-5 0-16,1 2-9 0,3-1-10 15,-8-3 3-15,-2-6-3 0,-1-9-10 16,-2-6 3-16,-4 1-3 0,1-8-6 0,-2 3 1 15,-2-2 5-15,-4-3-8 0,3-2 0 16,2-4 1-16,-8-4-10 0,0 0-28 0,0 0-50 16,0 0-50-16,0 0-74 0,0 0-74 15,-8-25-81-15,5 18-114 0,-3-4-93 16,6 4 63-16,-10 0-308 0,7 2-263 0</inkml:trace>
  <inkml:trace contextRef="#ctx0" brushRef="#br0" timeOffset="-204650.07">25079 16473 2206 0,'-16'-17'-35'0,"5"9"32"0,-2-5 33 0,4 5 15 15,1 1 4-15,8 7-6 0,-13-10 2 0,13 10-8 16,-6-8-2-16,6 8-7 0,0 0 10 16,0 0 6-16,0 0 15 0,0 28-3 15,3-13 3-15,7 7-2 0,-7 1 1 0,8 7-4 16,-2-1 4-16,1 3-9 0,4 11 9 16,-1-5-19-16,4-8-2 0,-7 2-2 0,4 0 6 15,-5-3-9-15,-2-4-1 0,2-4 1 16,-9 3-4-16,14-6-3 0,-4-1-6 15,-4-2 3-15,-2-3-20 0,3-2-3 0,0 0-23 16,-1-2-35-16,-6-8-45 16,14 3-43-16,-14-3-46 0,16-11-64 0,-6 5-101 15,0-1-84-15,0-5-180 0,4 2-120 16</inkml:trace>
  <inkml:trace contextRef="#ctx0" brushRef="#br0" timeOffset="-204365.6">25713 16655 1871 0,'0'0'67'16,"0"0"11"-16,0 0 3 0,-24 19 1 0,24-19-12 16,0 0-3-16,0 0-2 0,0 0 6 15,0 0-17-15,0 0 2 0,0 0-10 16,0 0-5-16,44-22-5 0,-21 12 2 0,4-1-3 15,9 0-5-15,2-3-4 0,-5 3-4 16,0-4-2-16,0 5-7 0,-6 0 7 16,-4-1-15-16,0 4-1 0,1 2-26 0,-8 3-37 15,4-3-41-15,-6 5-35 0,-1-3-64 16,0-1-101-16,-13 4-140 0,11-3-119 0,-11 3-61 16</inkml:trace>
  <inkml:trace contextRef="#ctx0" brushRef="#br0" timeOffset="-204100.65">25833 16252 1690 0,'-14'-3'50'0,"14"3"8"0,-16-1 2 16,16 1 4-16,0 0 11 0,-14 19 7 0,8-5-1 16,6 7 6-16,-4 7 0 0,8-2 1 15,-4 13-6-15,6 11 3 0,5 0-11 16,-2 0-2-16,-2-3 4 0,7 1-18 0,-1-3-7 15,4 1 5-15,-8-10-14 16,1-8-1-16,-2-6-8 0,-2 1 5 0,1-1-2 0,-1-7 11 16,0 0-15-16,-6-1 2 15,5-3 2-15,-2-4-14 0,-3-7-15 0,0 0-47 16,0 0-43-16,0 0-49 0,33-25-63 16,-26 7-65-16,-1-1-116 0,4-3-63 15,0-1-180-15,3-4-117 0</inkml:trace>
  <inkml:trace contextRef="#ctx0" brushRef="#br0" timeOffset="-203433.76">26826 16377 1774 0,'-10'-10'-29'0,"4"3"30"0,-1-1 18 0,7 8-2 0,-7-17 21 0,4 9 2 16,3 8 5-16,-7-12 8 0,7 12 15 15,-6-13 5-15,6 13-1 0,-4-7 2 0,4 7-1 16,-10-8 0-16,10 8-4 0,0 0-13 16,0 0 10-16,0 0 16 0,-6 25-5 15,6-7-5-15,-4 7 12 0,4 1-11 0,4 10 9 16,-4-1 0-16,0 3-9 0,0-4-7 15,0-2 7-15,3 4-12 0,0-4 3 0,-3-1-1 16,0-6-8-16,3 1-6 0,0-8-10 16,1 3 12-16,-4-4-15 0,4-6 4 15,-4 1 1-15,3 1-9 0,-3-13 0 16,0 17 8-16,0-9-16 0,0-8 6 16,3 12-1-16,-3-12-2 0,0 13-14 0,0-13-23 15,0 0-32-15,4 8-61 0,-4-8-55 16,0 0-71-16,0 0-83 0,0 0-176 0,39-19-8 15,-18 5 58-15,-2-3-173 0,8 1-110 16</inkml:trace>
  <inkml:trace contextRef="#ctx0" brushRef="#br0" timeOffset="-202766.75">27723 16610 1774 0,'-30'0'9'0,"30"0"15"0,-20 0 19 0,20 0 5 0,-23 0 8 16,23 0 11-16,-17-4 0 0,17 4-2 15,0 0-3-15,-20-1-6 0,20 1 7 16,0 0-9-16,-17-3-11 0,17 3 4 0,0 0 0 15,0 0-11-15,-16-3 4 0,16 3-3 16,0 0-1-16,0 0-3 0,0 0 1 16,0 0-7-16,0 0 2 0,0 0 0 0,0 0-10 15,0 0 1-15,0 0-3 0,0 0-2 16,0 0 8-16,0 0-10 0,0 0 4 16,33-14 1-16,-3 6-2 0,3-2-10 0,4-1 9 15,3 0-5-15,10-7 2 0,4 1 5 16,-15 2-1-16,11-3-1 0,-13 6-8 15,-7 2 2-15,-4 0-4 0,-2 2-1 16,-4 1-4-16,-4 0-8 0,4 1-14 0,-10 1-24 16,1 3-23-16,-11 2-31 0,19-5-29 15,-19 5-43-15,11-7-65 0,-11 4-150 16,0 3-270-16,0 0-152 0</inkml:trace>
  <inkml:trace contextRef="#ctx0" brushRef="#br0" timeOffset="-202482.41">27946 16187 1985 0,'-13'-7'79'0,"0"4"12"15,13 3-4-15,-20-3-3 0,20 3-7 16,0 0-7-16,-14 18-6 0,4-5 4 0,7 6-13 16,0 6 8-16,-1 3-6 0,8 1-5 15,-4 2 4-15,3 6-3 0,0-1-4 0,0 2-8 16,0-5 2-16,1 3-9 0,0-5-4 15,-1 1 3-15,0-7 4 0,1 5-11 16,-1-5 4-16,0-4 12 0,0 0-18 16,-3 0-8-16,3-4-1 0,-3-5-4 15,4 3-24-15,-4-5-21 0,4 0-19 0,-4-10-56 16,3 11-78-16,-3-11-77 0,0 0-151 16,0 0-54-16,0 0-153 0,16-25-120 15</inkml:trace>
  <inkml:trace contextRef="#ctx0" brushRef="#br0" timeOffset="-201650.44">28863 16131 1869 0,'-10'-11'77'0,"4"-3"13"0,2 7 13 0,4 7-7 0,-4-9-4 0,4 9-15 16,0 0-9-16,0 0 4 15,0 0-7-15,0 0 3 0,-3 47 2 0,6-17 15 16,5 2-4-16,-2 17-10 0,4 1 0 15,7-3-7-15,-1 3 3 0,-2-3 6 16,-5-8-7-16,1-5-3 0,-2 0-5 0,1-3 2 16,-2 1-11-16,-1-9-10 0,8-2 20 15,-7-4-13-15,-4-3 3 0,3 1-12 16,2-2-1-16,-8-5 9 0,3 0-11 16,0 3 4-16,0-4-4 0,-3-7 0 0,4 13-4 15,-4-13-2-15,6 11 10 0,-6-11-6 0,0 0-14 16,0 0-7-16,3 7-46 0,-3-7-50 15,0 0-33-15,0 0-46 0,0 0-59 16,0 0-41-16,0 0-90 0,17-28-151 0,-13 21 30 16,-4-3-185-16,3-1-156 15</inkml:trace>
  <inkml:trace contextRef="#ctx0" brushRef="#br0" timeOffset="-200765.91">26586 17502 1964 0,'-19'4'38'0,"19"-4"15"0,-14 6 11 0,14-6 2 0,0 0 11 0,-10 2 0 0,10-2 5 0,0 0 5 0,0 0-11 0,0 0 7 15,0 0-1-15,0 0-9 0,0 0-1 16,0 0-16-16,0 0 5 0,0 0-17 0,33-29 4 15,-12 18-5-15,-2 2-4 16,1-4-8-16,4 3-5 0,3-1-44 16,-5 4-43-16,5 6-45 0,-3 1-68 0,-1-3-63 15,-3 0-132-15,-3 3-90 0,-4 3-160 16,0 0-116-16</inkml:trace>
  <inkml:trace contextRef="#ctx0" brushRef="#br0" timeOffset="-200565.27">26763 17764 1819 0,'-13'13'33'0,"2"-3"27"0,-2-5 17 16,13-5 6-16,-14 6 3 0,14-6-2 0,-9 4 7 15,9-4-12-15,0 0-7 0,0 0-6 16,0 0-4-16,0 0-1 0,0 0-7 0,0 0-13 16,50-35-3-16,-20 20-30 0,20-7-42 15,6-3-37-15,-2-3-44 0,3 0-35 16,9-7-34-16,-16 6-29 0,3 0-62 15,-6 0-328-15,-10-3-102 0</inkml:trace>
  <inkml:trace contextRef="#ctx0" brushRef="#br0" timeOffset="-200250.73">27620 17206 1676 0,'16'-11'-83'16,"-2"-3"38"-16,-1 6 8 0,0-3 26 0,0 4 2 16,1 0 4-16,-1-1 1 0,0 3 10 15,-13 5 11-15,24 2 4 0,-24-2-1 16,23 15 5-16,-13-2-1 0,1 3 4 0,-2 5 1 15,-2 1-1-15,-1 2 1 0,2-5-10 16,-5 1 1-16,3-2 1 0,-2-3-2 16,2 0-7-16,0-1 3 0,2-1-1 0,-2-2 4 15,1-3-3-15,-1 1 2 16,1-1 7-16,0 0 13 0,3 1 5 0,-4 0 4 0,5-2 9 16,-1 4 3-16,-1 2-2 15,2 2 4-15,-1 2 4 0,-1 2-4 16,-2 5 4-16,3-2-3 0,-6 6-2 0,-1-2-11 0,-6 7 3 15,-4 1-2-15,-3-5-10 16,-10 14 1-16,3-14 4 0,-7-5-18 0,2-5 2 16,2-5-12-16,-1 0-21 0,-6-4-23 15,5-3-36-15,1-2-27 0,1 1-34 16,1-5-29-16,-2 2-55 0,5-3-90 0,-1-3-358 16,-3 2-153-16</inkml:trace>
  <inkml:trace contextRef="#ctx0" brushRef="#br0" timeOffset="-199099.56">1416 15059 1912 0,'-20'-14'15'0,"7"2"28"0,-1 3 13 0,4 1 8 0,4 4 9 0,6 4-10 16,-14-4-11-16,14 4 3 0,0 0-6 16,0 0-1-16,0 0 12 0,0 0 1 0,7 33-10 15,6-15 13-15,-3 3-7 0,14-4 0 16,2 2-5-16,1-1-9 0,3-3 9 16,10-5-6-16,1-3-3 0,8-7 3 0,21-14-14 15,20-16 16-15,3-15-16 0,21-27 2 16,-1-11-1-16,-3-2 6 0,-3 0-10 15,-10 5-1-15,-24 20-11 0,0 6 10 16,-6-2-11-16,-7 9-1 0,-14 8 12 0,-5 7-20 16,-11 13 3-16,-11 1-7 0,-2 4-10 15,-4 3-18-15,-2 1-15 0,5 3-17 16,-6 1-11-16,4 4-15 0,-14 2-21 16,0 0-28-16,26 5-52 0,-16 1-48 0,0 1-100 15,-3 2-107-15,-4 7-159 0,4-4-96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F26A-014B-13F0-C2B1-1C2A5493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D1576-310A-9296-848A-F418E326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18F9-BBB2-DD68-006A-E5EC8565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AB4B-B276-40F4-D9D0-1FB3E92E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C832-74CE-33ED-1947-77685CB6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AC62-22E7-46B6-5227-B2F74054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2A6B3-AA7A-8054-149B-44DB6A8E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4AFF-DC05-55DA-6B41-13770790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E264-2016-A99A-18F1-FD2B714E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F2D6-06A9-0914-A4A3-E196AE08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DE50F-6C27-C468-5E11-AA17A2E2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347F-CA52-026E-9B69-355C6C67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EF98-4124-C8CF-620D-CA9856C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9105-FA9B-EB47-0D53-2CAEEAD4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F8CFE-AF62-F195-2A14-400CAFC1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6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AE58-19CC-0196-6939-4F9FBF31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F4C7-B495-8325-5976-487C920A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546F-51EF-135E-5FFB-E246F875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5FD-CA12-47A6-EA99-86F8590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DEF0-1ABA-FA91-07E4-B3BAD5F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9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D5E-56D8-E650-9E30-3A52DD7B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0EE9-8FEF-3B20-6F59-7A6BB7AB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354D-8FCA-F392-E5B1-6983944C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F568-A015-2FB0-1AB7-86FC1A35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A16F-BACF-127B-3E98-90C79D01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6478-4779-6981-9784-58C93B5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941B-4DE8-934E-8F6E-7D54E3B73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0226-05B2-668C-A044-18353F22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FD53-1BB2-7BA5-A3BD-7C33772E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D0839-C7FB-EA80-C279-26619E1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F02B-8E54-E560-E996-9C2CEC9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1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23F9-72DF-ABCC-DF19-2A142F87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0528-B3FA-FAB1-31D3-D9F68F57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8FF3-D8F4-5BDD-D4A1-0BE3A1CE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22CB0-0A76-958C-D18B-02A22786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23E5C-FBA7-2B09-9645-B86E19CFE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54BC6-B18B-3F55-E117-B2B6F4A1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83C9A-332C-5ABC-BE90-D47AF327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B0208-5253-0AE4-D9A5-3C5E1DF3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3166-44ED-8E35-7C83-5BED77FF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CD9EB-BC16-943D-FD1E-9FCCCC1F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5F390-20F6-F061-3FF2-CD855DBE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B16D2-F688-9A1F-5775-53272CDA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35C74-FB50-060F-8E6A-5FEDEBA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55BC3-6BBA-16C6-3CDB-A40A3CE2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8279-5244-DAA0-0C1F-938F019D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4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A768-AD44-2FC0-0E99-0A4A6D73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DC31-0885-01E1-351A-F8F9ECA1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16B76-C8AD-DDDA-054E-1E82447A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A1669-CE3B-FF1D-6223-E3FA01B3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872E-6F9E-D0C1-E505-F0DF84FE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FE10-7AEA-3D10-271A-F300DAD3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AA55-FA6A-7099-8620-C1E1356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0AB42-31B2-B957-3116-7D6298FBD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8BE1C-0820-0603-0B81-5C169A633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9DDB-8480-8F85-FC89-25F72131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B2E3-16C7-2912-710C-98BD7DD9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44E2-64C8-C750-5348-C067B541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197BC-F63C-BD2A-8CB2-535BB49B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97A1-95DF-C21C-42FD-0BD23CC5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4B12-5C34-AFFF-B52B-1ADC3BC99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77DC-EE6B-45F8-AD55-58D779C6A6F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1393-C0D1-EC9C-D287-9EAD4ED3C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77F5-8CA3-9C6E-2D48-1FCCD6B7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F5A4-7660-40C7-9885-B30B1E5D4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dsi.pt/topico/google-clou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B88F-ECC5-242C-B8FE-F755A866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6" y="2521346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Pseudo Codes </a:t>
            </a:r>
            <a:endParaRPr lang="en-IN" sz="72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9F9D7-5EC5-5FF8-D9D9-5B37F912E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6" y="5164163"/>
            <a:ext cx="9144000" cy="6073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Elephant" panose="02020904090505020303" pitchFamily="18" charset="0"/>
              </a:rPr>
              <a:t>Accenture Preparation Playlist 2.0</a:t>
            </a:r>
            <a:endParaRPr lang="en-IN" sz="3600" b="1" dirty="0">
              <a:solidFill>
                <a:srgbClr val="7030A0"/>
              </a:solidFill>
              <a:latin typeface="Elephant" panose="0202090409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C8678-8F5A-E992-AA95-078AD1253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7670" b="33190"/>
          <a:stretch/>
        </p:blipFill>
        <p:spPr>
          <a:xfrm>
            <a:off x="1632154" y="829443"/>
            <a:ext cx="8360229" cy="2812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603EA-59B1-1438-2A88-476AA272FBF4}"/>
              </a:ext>
            </a:extLst>
          </p:cNvPr>
          <p:cNvSpPr txBox="1"/>
          <p:nvPr/>
        </p:nvSpPr>
        <p:spPr>
          <a:xfrm>
            <a:off x="2105891" y="6858000"/>
            <a:ext cx="798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apdsi.pt/topico/google-cloud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5293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A23BDE-4514-704D-1B07-41B94906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8" y="524248"/>
            <a:ext cx="5280653" cy="54930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CF1F5A-21EF-887F-8CDF-D255656BFDCF}"/>
                  </a:ext>
                </a:extLst>
              </p14:cNvPr>
              <p14:cNvContentPartPr/>
              <p14:nvPr/>
            </p14:nvContentPartPr>
            <p14:xfrm>
              <a:off x="482040" y="583560"/>
              <a:ext cx="10971000" cy="62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CF1F5A-21EF-887F-8CDF-D255656BFD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80" y="574200"/>
                <a:ext cx="10989720" cy="623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19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FB5E0-A8EB-6101-E57C-56D15F0C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0" y="549588"/>
            <a:ext cx="6324094" cy="5320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FC8C8-FD8A-33A2-AA4B-19EED2CAF2A5}"/>
                  </a:ext>
                </a:extLst>
              </p14:cNvPr>
              <p14:cNvContentPartPr/>
              <p14:nvPr/>
            </p14:nvContentPartPr>
            <p14:xfrm>
              <a:off x="529200" y="792000"/>
              <a:ext cx="9968760" cy="543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FC8C8-FD8A-33A2-AA4B-19EED2CAF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40" y="782640"/>
                <a:ext cx="9987480" cy="54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63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02BE9-EFB4-7598-24A4-FA97EE71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06" y="352544"/>
            <a:ext cx="3362126" cy="5896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24C5E1-CF28-EE13-BBE4-30D298F82257}"/>
                  </a:ext>
                </a:extLst>
              </p14:cNvPr>
              <p14:cNvContentPartPr/>
              <p14:nvPr/>
            </p14:nvContentPartPr>
            <p14:xfrm>
              <a:off x="419760" y="1258200"/>
              <a:ext cx="6752880" cy="496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24C5E1-CF28-EE13-BBE4-30D298F822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400" y="1248840"/>
                <a:ext cx="6771600" cy="49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72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07E29-42A7-28C1-C7A9-B22AEE3B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4" y="619027"/>
            <a:ext cx="8249617" cy="4513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11384-8E2A-EE2C-5579-C1B726C889B3}"/>
                  </a:ext>
                </a:extLst>
              </p14:cNvPr>
              <p14:cNvContentPartPr/>
              <p14:nvPr/>
            </p14:nvContentPartPr>
            <p14:xfrm>
              <a:off x="560520" y="1031040"/>
              <a:ext cx="7717320" cy="316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11384-8E2A-EE2C-5579-C1B726C88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160" y="1021680"/>
                <a:ext cx="7736040" cy="31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22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9F87F-54AD-CE9A-42EC-43E78BB2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4" y="601210"/>
            <a:ext cx="4415216" cy="6107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93F6C-B518-4C9D-A985-341C4691C929}"/>
              </a:ext>
            </a:extLst>
          </p:cNvPr>
          <p:cNvSpPr txBox="1"/>
          <p:nvPr/>
        </p:nvSpPr>
        <p:spPr>
          <a:xfrm>
            <a:off x="6990736" y="416544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Work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8BDA6-D33E-9069-E6B0-B56E32E0DEFD}"/>
                  </a:ext>
                </a:extLst>
              </p14:cNvPr>
              <p14:cNvContentPartPr/>
              <p14:nvPr/>
            </p14:nvContentPartPr>
            <p14:xfrm>
              <a:off x="845640" y="1013040"/>
              <a:ext cx="269640" cy="16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8BDA6-D33E-9069-E6B0-B56E32E0D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280" y="1003680"/>
                <a:ext cx="288360" cy="1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5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06586-9FD6-DCFB-38C0-A4F1A245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3" y="293551"/>
            <a:ext cx="3689921" cy="5810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23D5D4-4B9E-C40B-3395-04A7C0E7E5F4}"/>
                  </a:ext>
                </a:extLst>
              </p14:cNvPr>
              <p14:cNvContentPartPr/>
              <p14:nvPr/>
            </p14:nvContentPartPr>
            <p14:xfrm>
              <a:off x="479880" y="259560"/>
              <a:ext cx="8246520" cy="56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23D5D4-4B9E-C40B-3395-04A7C0E7E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20" y="250200"/>
                <a:ext cx="8265240" cy="56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26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81343-1B84-3413-C439-D4A46A39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2" y="485319"/>
            <a:ext cx="6455987" cy="4833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DCB909-D1E2-36C8-8D94-B45B3D5D2F86}"/>
                  </a:ext>
                </a:extLst>
              </p14:cNvPr>
              <p14:cNvContentPartPr/>
              <p14:nvPr/>
            </p14:nvContentPartPr>
            <p14:xfrm>
              <a:off x="501480" y="1159200"/>
              <a:ext cx="8124480" cy="426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DCB909-D1E2-36C8-8D94-B45B3D5D2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120" y="1149840"/>
                <a:ext cx="8143200" cy="42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13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3A3B0-2A46-04F7-C2DD-D522FDD27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6" y="673357"/>
            <a:ext cx="7004485" cy="4636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7DD16A-F79C-260A-17AC-BDBE4F5DEA46}"/>
                  </a:ext>
                </a:extLst>
              </p14:cNvPr>
              <p14:cNvContentPartPr/>
              <p14:nvPr/>
            </p14:nvContentPartPr>
            <p14:xfrm>
              <a:off x="362160" y="705600"/>
              <a:ext cx="11418480" cy="579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7DD16A-F79C-260A-17AC-BDBE4F5DE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00" y="696240"/>
                <a:ext cx="11437200" cy="58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9308B-E2E7-85EB-A80D-EA0302B8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4" y="289260"/>
            <a:ext cx="6354976" cy="48431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40B071-F3B7-5A61-25E8-EC7EF964FE0B}"/>
                  </a:ext>
                </a:extLst>
              </p14:cNvPr>
              <p14:cNvContentPartPr/>
              <p14:nvPr/>
            </p14:nvContentPartPr>
            <p14:xfrm>
              <a:off x="397080" y="740520"/>
              <a:ext cx="10621440" cy="608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40B071-F3B7-5A61-25E8-EC7EF964F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720" y="731160"/>
                <a:ext cx="10640160" cy="61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7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E5209-2ABA-9400-D382-D6121869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49" y="605624"/>
            <a:ext cx="6834635" cy="49987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1ECC57-7349-1BDE-1860-B942A00F750A}"/>
                  </a:ext>
                </a:extLst>
              </p14:cNvPr>
              <p14:cNvContentPartPr/>
              <p14:nvPr/>
            </p14:nvContentPartPr>
            <p14:xfrm>
              <a:off x="414720" y="1306440"/>
              <a:ext cx="10481400" cy="476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1ECC57-7349-1BDE-1860-B942A00F75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60" y="1297080"/>
                <a:ext cx="10500120" cy="47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51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A65C9-6350-40B0-A912-13F823BD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7" y="341752"/>
            <a:ext cx="7918409" cy="5665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DBBFDF-8DC0-F7FB-01BD-326E28CAD989}"/>
                  </a:ext>
                </a:extLst>
              </p14:cNvPr>
              <p14:cNvContentPartPr/>
              <p14:nvPr/>
            </p14:nvContentPartPr>
            <p14:xfrm>
              <a:off x="414720" y="454680"/>
              <a:ext cx="11574360" cy="601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DBBFDF-8DC0-F7FB-01BD-326E28CAD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60" y="445320"/>
                <a:ext cx="11593080" cy="60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33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38049-12F8-C42C-2F09-5E3DCF7B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7" y="655531"/>
            <a:ext cx="7448893" cy="53126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520C04-9379-674C-A3F5-9C048A65D3C4}"/>
                  </a:ext>
                </a:extLst>
              </p14:cNvPr>
              <p14:cNvContentPartPr/>
              <p14:nvPr/>
            </p14:nvContentPartPr>
            <p14:xfrm>
              <a:off x="811080" y="1536120"/>
              <a:ext cx="8262000" cy="457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520C04-9379-674C-A3F5-9C048A65D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720" y="1526760"/>
                <a:ext cx="8280720" cy="45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23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2672D-59DF-0D56-D98F-18AF5F52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324646"/>
            <a:ext cx="4522838" cy="60198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DC08B1-4299-CE1E-EE34-D5FDCD67EF1D}"/>
                  </a:ext>
                </a:extLst>
              </p14:cNvPr>
              <p14:cNvContentPartPr/>
              <p14:nvPr/>
            </p14:nvContentPartPr>
            <p14:xfrm>
              <a:off x="291240" y="195120"/>
              <a:ext cx="9904320" cy="606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DC08B1-4299-CE1E-EE34-D5FDCD67E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880" y="185760"/>
                <a:ext cx="9923040" cy="60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8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EFBB8-1508-F433-9D72-8C8094B5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7" y="333146"/>
            <a:ext cx="7595710" cy="5576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2DBC69-814C-865D-67D4-50A1F0C7C12D}"/>
                  </a:ext>
                </a:extLst>
              </p14:cNvPr>
              <p14:cNvContentPartPr/>
              <p14:nvPr/>
            </p14:nvContentPartPr>
            <p14:xfrm>
              <a:off x="464400" y="905040"/>
              <a:ext cx="9627840" cy="510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2DBC69-814C-865D-67D4-50A1F0C7C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895680"/>
                <a:ext cx="9646560" cy="51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79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027BD-A1ED-2016-0BAD-FA1A3591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1" y="371196"/>
            <a:ext cx="5307286" cy="57155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7C4216-9360-8D36-A298-80271E11A80A}"/>
                  </a:ext>
                </a:extLst>
              </p14:cNvPr>
              <p14:cNvContentPartPr/>
              <p14:nvPr/>
            </p14:nvContentPartPr>
            <p14:xfrm>
              <a:off x="382320" y="453600"/>
              <a:ext cx="11362320" cy="556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7C4216-9360-8D36-A298-80271E11A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" y="444240"/>
                <a:ext cx="11381040" cy="55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90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Elephant</vt:lpstr>
      <vt:lpstr>Office Theme</vt:lpstr>
      <vt:lpstr>Pseudo Codes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Chaudhary</dc:creator>
  <cp:lastModifiedBy>Anshika Chaudhary</cp:lastModifiedBy>
  <cp:revision>3</cp:revision>
  <dcterms:created xsi:type="dcterms:W3CDTF">2024-07-20T07:58:40Z</dcterms:created>
  <dcterms:modified xsi:type="dcterms:W3CDTF">2024-07-20T09:47:09Z</dcterms:modified>
</cp:coreProperties>
</file>