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4178D-4FA4-4D1F-BE47-B40004DD602B}" v="126" dt="2023-08-24T20:24:42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0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4003" y="1320096"/>
            <a:ext cx="5588048" cy="2159378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Angsana New"/>
                <a:cs typeface="Angsana New"/>
              </a:rPr>
              <a:t>Welcome To</a:t>
            </a:r>
            <a:r>
              <a:rPr lang="en-US" sz="4000" b="1" dirty="0">
                <a:solidFill>
                  <a:schemeClr val="tx2"/>
                </a:solidFill>
                <a:latin typeface="Angsana New"/>
                <a:cs typeface="Angsana New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739" y="2360702"/>
            <a:ext cx="5457119" cy="1804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  <a:cs typeface="Calibri"/>
              </a:rPr>
              <a:t>       </a:t>
            </a:r>
            <a:r>
              <a:rPr lang="en-US" sz="4400" b="1" dirty="0">
                <a:solidFill>
                  <a:schemeClr val="tx2"/>
                </a:solidFill>
                <a:cs typeface="Calibri"/>
              </a:rPr>
              <a:t>Techie </a:t>
            </a:r>
            <a:r>
              <a:rPr lang="en-US" sz="4400" b="1" dirty="0" err="1">
                <a:solidFill>
                  <a:schemeClr val="tx2"/>
                </a:solidFill>
                <a:cs typeface="Calibri"/>
              </a:rPr>
              <a:t>CodeBuddy</a:t>
            </a:r>
            <a:endParaRPr lang="en-US" sz="4400" b="1" dirty="0">
              <a:solidFill>
                <a:schemeClr val="tx2"/>
              </a:solidFill>
              <a:cs typeface="Calibri"/>
            </a:endParaRPr>
          </a:p>
          <a:p>
            <a:pPr algn="l"/>
            <a:r>
              <a:rPr lang="en-US" sz="2000" b="1" dirty="0">
                <a:solidFill>
                  <a:schemeClr val="tx2"/>
                </a:solidFill>
                <a:cs typeface="Calibri"/>
              </a:rPr>
              <a:t>       </a:t>
            </a:r>
            <a:r>
              <a:rPr lang="en-US" sz="3600" b="1" dirty="0">
                <a:solidFill>
                  <a:schemeClr val="tx2"/>
                </a:solidFill>
                <a:cs typeface="Calibri"/>
              </a:rPr>
              <a:t>Free Placement Help !</a:t>
            </a:r>
            <a:endParaRPr lang="en-US" sz="3600" dirty="0">
              <a:solidFill>
                <a:schemeClr val="tx2"/>
              </a:solidFill>
              <a:cs typeface="Calibri"/>
            </a:endParaRPr>
          </a:p>
        </p:txBody>
      </p:sp>
      <p:pic>
        <p:nvPicPr>
          <p:cNvPr id="4" name="Picture 3" descr="A logo with a light bulb and text&#10;&#10;Description automatically generated">
            <a:extLst>
              <a:ext uri="{FF2B5EF4-FFF2-40B4-BE49-F238E27FC236}">
                <a16:creationId xmlns:a16="http://schemas.microsoft.com/office/drawing/2014/main" xmlns="" id="{5410B0D1-E19D-970C-7E42-9A977BDA79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25" y="557"/>
            <a:ext cx="2487418" cy="248741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B5D3117-C873-AD2E-9B7C-55E92B859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947" y="309855"/>
            <a:ext cx="3840079" cy="1517483"/>
          </a:xfr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F8880429-0F8A-04F4-42B0-3A6555B39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48" y="2986684"/>
            <a:ext cx="3455068" cy="26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37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42FD089E-297B-78C3-E3EF-58BE2BBE1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698" y="139157"/>
            <a:ext cx="4030078" cy="2731169"/>
          </a:xfrm>
        </p:spPr>
      </p:pic>
    </p:spTree>
    <p:extLst>
      <p:ext uri="{BB962C8B-B14F-4D97-AF65-F5344CB8AC3E}">
        <p14:creationId xmlns:p14="http://schemas.microsoft.com/office/powerpoint/2010/main" xmlns="" val="4218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5BE000ED-D130-05C8-FD23-D9C76EA1D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294" y="131888"/>
            <a:ext cx="4658728" cy="2013786"/>
          </a:xfrm>
        </p:spPr>
      </p:pic>
    </p:spTree>
    <p:extLst>
      <p:ext uri="{BB962C8B-B14F-4D97-AF65-F5344CB8AC3E}">
        <p14:creationId xmlns:p14="http://schemas.microsoft.com/office/powerpoint/2010/main" xmlns="" val="5727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screen with black text&#10;&#10;Description automatically generated">
            <a:extLst>
              <a:ext uri="{FF2B5EF4-FFF2-40B4-BE49-F238E27FC236}">
                <a16:creationId xmlns:a16="http://schemas.microsoft.com/office/drawing/2014/main" xmlns="" id="{15E0A85D-7175-10F8-FEE6-1DE601FA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742" y="241880"/>
            <a:ext cx="3966410" cy="2834950"/>
          </a:xfrm>
        </p:spPr>
      </p:pic>
    </p:spTree>
    <p:extLst>
      <p:ext uri="{BB962C8B-B14F-4D97-AF65-F5344CB8AC3E}">
        <p14:creationId xmlns:p14="http://schemas.microsoft.com/office/powerpoint/2010/main" xmlns="" val="18507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966F8DC2-4C2E-BCCF-DADD-C1293E988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093" y="198062"/>
            <a:ext cx="4400550" cy="2352675"/>
          </a:xfrm>
        </p:spPr>
      </p:pic>
    </p:spTree>
    <p:extLst>
      <p:ext uri="{BB962C8B-B14F-4D97-AF65-F5344CB8AC3E}">
        <p14:creationId xmlns:p14="http://schemas.microsoft.com/office/powerpoint/2010/main" xmlns="" val="33313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9DB3FA1F-1E3D-8900-C04A-D30C70091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21" y="171283"/>
            <a:ext cx="3552622" cy="4351338"/>
          </a:xfrm>
        </p:spPr>
      </p:pic>
    </p:spTree>
    <p:extLst>
      <p:ext uri="{BB962C8B-B14F-4D97-AF65-F5344CB8AC3E}">
        <p14:creationId xmlns:p14="http://schemas.microsoft.com/office/powerpoint/2010/main" xmlns="" val="4819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</Words>
  <Application>Microsoft Office PowerPoint</Application>
  <PresentationFormat>Custom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Welcome To 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42</cp:revision>
  <dcterms:created xsi:type="dcterms:W3CDTF">2023-08-24T20:08:16Z</dcterms:created>
  <dcterms:modified xsi:type="dcterms:W3CDTF">2023-08-25T05:02:25Z</dcterms:modified>
</cp:coreProperties>
</file>