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20:28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28413 5900 818 0,'0'0'-29'0,"0"0"7"0,-14 7 10 0,14-7 6 0,-13 4 4 0,13-4 2 16,0 0-6-16,-17 4 1 0,17-4 2 16,-13 5 5-16,13-5 2 0,-13 2-1 15,13-2-1-15,0 0-2 0,-17 6 2 0,17-6 7 16,-17 4-5-16,17-4 0 0,-19 8-8 16,5-3 2-16,1 3-1 0,-4-1 9 15,-7 3-12-15,5 2 13 0,-1 1-8 0,-10 2 14 16,-10 10-15-16,7-6 7 0,-8 6 4 15,1 0 2-15,-3 3-1 0,3 1 0 16,0 0-9-16,-3 0 17 0,-1 5-2 0,1-2-5 16,4-2-1-16,-2 2-3 15,1 0 12-15,4-1-14 0,-1-1 6 0,0-1-1 16,3 5 0-16,-5-5 2 0,5 4 3 16,1 2-7-16,-3-3-2 0,-1 1 3 0,0-1 3 15,4-1-4-15,-1-2 2 0,4 4-7 16,-9-6 8-16,12-2-1 0,0-6-8 15,3 5-1-15,-1-2 4 0,1-1 0 0,0-2 4 16,1 1-4-16,0-1 4 0,6-1-3 16,0-3-2-16,1 2-1 0,-1-3-1 0,1 1 6 15,2-2-7-15,1-1 6 0,3 1 0 16,0-5 3-16,0 3-11 16,3-4 4-16,1 4-6 0,-2-1 1 0,-1 1-1 15,2 0 3-15,-3-1 3 0,0 0-1 16,0 2-1-16,4-5 12 0,-5 4-6 0,8-4-5 15,-3 0-2-15,6-7-3 0,-13 17 2 16,13-17 8-16,-8 7-13 0,8-7 9 16,-6 7 1-16,6-7-4 0,0 0 5 0,0 11-16 15,0-11-24-15,0 0-33 0,0 0-286 16,0 0 133-16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36:00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 3890 1713 0,'-7'-5'-95'0,"-3"-1"23"0,10 6 29 0,-16-9 2 0,16 9 24 16,-14-5 12-16,14 5-11 15,-9-5 10-15,9 5-4 0,0 0 1 0,0 0-1 16,0 0 7-16,0 0 19 0,0 0 17 16,0 0 3-16,0 0 11 0,0 0 4 15,0 0 2-15,16 28 10 0,-2-26-3 0,-14-2 4 16,43-2 0-16,0-8-3 0,37-15-3 16,10-11-8-16,14-6 1 0,23-23-11 15,-1-6 3-15,4 2-5 0,0 3-3 0,-7 1-8 16,-27 18 2-16,-2 0-2 0,-4 4 0 15,-13 5-8-15,-7 3 2 0,-13 10-4 0,-11 3-4 16,-13 7 3-16,-3 2-2 0,-10 4-1 16,4 2-2-16,-8-4-5 0,-2 5-5 15,-4 2 1-15,7-3-13 0,-8 4-31 16,-9 3-7-16,21-7-21 0,-21 7-32 16,16-4-34-16,-10 4-44 0,-6 0-467 0,0 0-144 15</inkml:trace>
  <inkml:trace contextRef="#ctx0" brushRef="#br0" timeOffset="2199.96">1587 5453 1783 0,'-11'7'-117'0,"5"-2"9"0,6-5 12 0,-7 7 11 0,7-7 17 0,0 0 20 0,0 0 15 0,3 13 20 16,-3-13 15-16,0 0 20 16,37-3 11-16,-10-4 1 0,12-7-4 0,18-5-4 15,16-12 7-15,11-2-8 0,-7-10 1 16,5-2-5-16,-1 0 1 0,-1-3 2 0,0-2-3 15,3 6-3-15,-7-2-6 0,-5 4 2 16,-1 6-4-16,-16 10 1 0,-15 2-38 16,-5 6-41-16,-8 4-36 0,-10 3-36 0,2 7-289 15,-9 0 62-15</inkml:trace>
  <inkml:trace contextRef="#ctx0" brushRef="#br0" timeOffset="3133.91">1867 6417 1184 0,'0'0'-79'0,"0"0"10"0,0 0 2 0,0 0 4 15,0 0 15-15,0 0 16 0,0 0 5 0,46-17 17 16,-16-1 13-16,23-7-1 0,17-13 32 16,7-3-6-16,12-12 10 0,6 0-7 15,17-16 19-15,12-2-8 0,-1 4-2 0,-30 13-4 16,-6 4-5-16,-7 4 1 0,-7 6-2 15,-6 1-1-15,-20 14-3 0,-10 6-5 0,-11 5-2 16,-6 1-2-16,0 2 4 0,-6 4-4 16,-1 0 1-16,0-1-10 0,-3 4 6 15,0-2-6-15,-10 6-5 0,0 0 5 0,17-2 1 16,-17 2-2-16,0 0 2 0,13 15-36 16,-10-5-41-16,1 2-51 0,-4 9-292 15,0 4 80-15</inkml:trace>
  <inkml:trace contextRef="#ctx0" brushRef="#br0" timeOffset="3633.52">1982 8007 1178 0,'-6'-7'-20'0,"6"7"-1"15,-10-7 0-15,10 7 2 0,0 0-8 0,0 0 9 16,7-17 17-16,7 9 0 0,11-16-4 0,19-9 15 16,16-9 2-16,10-9 2 0,11-7-2 15,22-17-2-15,7-3 3 0,9-4 0 16,1 1 8-16,0 6-15 0,-9 9 5 0,-24 10 4 15,-8 9-2-15,-2 1-6 0,-14 9-2 16,-16 12 6-16,-14 8 0 0,-6 2-1 16,-1 5 6-16,-8 0-2 0,-2 2 2 0,-2 1-3 15,-5-1-5-15,1 2 1 0,1 2 4 16,-11 4-8-16,16-7-3 0,-16 7 7 0,0 0-9 16,14-3 8-16,-14 3-38 15,0 0-49-15,0 0-344 0,0 0 67 16</inkml:trace>
  <inkml:trace contextRef="#ctx0" brushRef="#br0" timeOffset="4150.04">2039 9168 1234 0,'0'0'-7'0,"0"0"6"0,0 0 3 0,0 0 13 0,30-24 6 16,7-5 8-16,7-6 9 0,16-10-6 0,6-8 5 16,15-4-8-16,-5-3 2 0,30-11-3 15,-16 14-1-15,24-11 3 0,-24 17-6 0,-3 2-2 16,-5 5 1-16,-5 1-4 0,-7 4-3 15,-13 14 3-15,-10 0-5 0,-1 1-2 16,-12 6 2-16,-8 7-4 0,-5-3 0 0,-5 7 1 16,1 0-3-16,-7 2-3 0,-1-2 7 15,2 0-4-15,-11 7-7 0,16-8-1 16,-8 5 4-16,-8 3-6 0,13-6 0 0,-13 6 1 16,0 0-14-16,0 0-40 0,0 0-23 15,30 9-35-15,-30-9-37 0,12 5-313 0,-12-5 29 16</inkml:trace>
  <inkml:trace contextRef="#ctx0" brushRef="#br0" timeOffset="67336.81">10903 10293 1379 0,'-7'-6'105'0,"1"1"1"0,2-1 8 15,-3-1-3-15,4 3-15 0,3 4-7 0,-6-14-21 16,6 14 8-16,-7-8-11 0,7 8-7 15,-6-9-1-15,6 9-12 0,0 0-6 0,0 0 0 16,-14-2-5-16,14 2-1 0,0 0-6 16,0 0-5-16,0 0 6 0,6 30-8 15,2-16-1-15,1 7 4 0,11 4 4 0,3 12 2 16,1 1 1-16,-11-3 7 16,14 8-3-16,-4 0-1 0,-3-2-4 0,7 5-5 0,3-7 2 15,-4 1 0-15,1 1 1 16,3-4-9-16,3-5 4 0,-9-1-2 0,-4-9-3 15,-1 0 1-15,2-7 2 0,-4 1-2 16,2-4 5-16,-5-2 3 0,-1 0 18 0,-3-5-1 16,-10-5 12-16,23-3 11 0,-23 3-9 15,21-19-16-15,-15 4 6 0,4-9-4 16,-10 3-3-16,3-4 0 0,-6-4-13 0,3 3 4 16,-10-6-10-16,0 4 7 0,0 0-10 15,-3 6-1-15,0 1-1 0,-1 7-2 0,-6 2-4 16,4 3-2-16,-8 1 1 0,-3 8-16 15,5 4-18-15,-5 0-36 0,3 2-32 0,4-2-38 16,7 3-45-16,2-1-42 16,8-4-25-16,3-2-58 0,0 0-127 15,0 0-15-15,44 3-138 0,-17-6-80 0</inkml:trace>
  <inkml:trace contextRef="#ctx0" brushRef="#br0" timeOffset="68156.91">11919 10287 1643 0,'13'-19'-37'0,"-2"2"19"0,-5 6 25 0,-6 3 9 0,0 8 22 0,0-14 3 16,0 14-3-16,0 0-2 0,0 0-4 0,0 0-4 0,-42 16-5 15,24 1 0-15,-2 7-3 16,1 2-3-16,-8 17 1 0,3 3-2 0,4-2-2 16,4 2 1-16,-1-1-5 0,14-11-4 15,-1 1 5-15,4-10-4 0,0 0-1 0,0 0 7 16,7-4-1-16,-3-4 0 0,6-5 1 15,-1 1 7-15,8-8-1 0,3-5-1 16,3-3-1-16,4-5-1 0,6-6-1 0,-3-4-1 16,7-7-3-16,-4-7 2 0,-9 4-4 15,-10 1 3-15,2-4-3 0,-10-1 2 16,5 3 6-16,-8 7 7 0,0-3 6 16,4 4 5-16,-7 4-2 0,0 5-3 0,0-5-6 15,3 9-1-15,-3 8-6 0,0 0 5 16,0 0-6-16,0 0-3 0,0 0 2 15,0 0-4-15,3 41 4 0,0-24-2 0,1 7-1 16,3-2 2-16,3-1-4 0,3-2-3 16,-3 1-1-16,0-5 3 0,0 0 2 0,0-2 0 15,0-4-2-15,0 0 4 0,4-8-4 16,-14-1-1-16,0 0-3 0,33-10 6 16,-20 1-3-16,1-7-2 0,-1-3-3 15,-4-2 1-15,2-4-1 0,-5 3 1 0,1 0-4 16,-1 2 4-16,2 5-4 0,-5 1 7 0,-3 3-6 15,0 1 0-15,3-1-8 16,-3 11 0-16,7-7 1 0,-7 7 0 0,0 0 4 16,0 0 0-16,0 0-2 0,0 0 1 15,30 20-1-15,-21-12 3 0,2-4 2 16,-1 3-9-16,4-1-6 0,-14-6-7 0,25 0-5 16,-4-6-5-16,-1-1-7 0,3-3-4 15,0-5 5-15,1-3 5 0,-1 1 0 0,-3-2 1 16,-3 1 5-16,-1 1 2 0,-2 5 6 15,-1-1 7-15,-2 2 1 0,-5 4 3 16,0 0 1-16,-6 7-5 0,13-4 8 0,-13 4-3 16,0 0 0-16,27 11-1 15,-19 2 7-15,-2 2 1 0,0-4 1 0,1 6 0 16,4-3 0-16,-5 1 3 0,4-3-1 16,-1 1-2-16,2-1 2 0,-1-3 7 0,-4-8 16 15,-6-1-5-15,0 0 4 0,0 0-5 16,17-18-1-16,-17 4-4 0,0-5-7 0,-3-6-1 15,-3-11 0-15,-8-12-2 0,-7 4 2 16,-1-3-3-16,-2-3-1 0,-6 8-1 16,7 6 1-16,-1 5-4 0,-2 15 0 0,6 3 2 15,0 8-2-15,0 6-3 16,0 5 1-16,-7 5 1 0,3 11-1 0,8-3 1 0,10-2 2 16,2 4-4-16,8-3-10 0,9-7-18 15,4 6-28-15,9-9-26 0,7 0-38 16,4-8-24-16,13-4-16 0,24-8-12 15,5-12-398-15,5-2-75 0</inkml:trace>
  <inkml:trace contextRef="#ctx0" brushRef="#br0" timeOffset="68303.88">13353 9793 1644 0,'3'-3'-23'0,"-3"3"31"0,0 0 15 0,0 0 1 0,0 0 3 0,-40 17-2 0,20-2-4 0,0 6-1 0,4 1 0 15,-8 3-3-15,7 3-3 0,11-2 0 0,-4-1 1 16,7 6-4-16,3-5 1 15,0-1-38-15,3 0-54 0,7-1-44 0,-1-6-435 16,9 4-60-16</inkml:trace>
  <inkml:trace contextRef="#ctx0" brushRef="#br0" timeOffset="68521.27">14126 9951 1761 0,'0'0'137'0,"0"0"-10"15,7-7 4-15,-7 7-8 0,0 0 1 16,6-7-16-16,-6 7-22 0,14-12-4 16,6-4-8-16,6 0-6 0,11-9-10 15,10-3 6-15,2-2-11 0,2-4 0 0,-1 2-1 16,3 3-4-16,-6-1-9 0,2-4 5 16,-5 8-23-16,-4 1-27 0,7-6-61 15,-10 13-64-15,-14 2-59 0,-4-1-69 0,-1 0-185 16,-2 1 0-16,-6 6-139 0,0-5-82 15</inkml:trace>
  <inkml:trace contextRef="#ctx0" brushRef="#br0" timeOffset="69036.98">14776 9143 1716 0,'-6'-17'26'0,"6"17"7"0,-8-8-2 15,8 8-4-15,0-11-6 0,0 11 2 16,11-14-6-16,2 3-4 0,11-2 0 15,-1 1 4-15,14-2-7 0,12-4 3 0,-5-2-3 16,5 0 1-16,2-3 1 0,-1 1-3 16,-4 0-3-16,-2-3 4 0,-1-6-2 0,-10 6 5 15,-3 3-5-15,-6 1 0 0,-8-1-2 16,-2 5 4-16,-8 5-5 0,4-5 1 0,-7 9-8 16,-3 0-2-16,0 8-2 15,-9-10 2-15,9 10-1 0,0 0 0 0,-37 18 12 16,14-1 7-16,-14 13 6 0,-3 5 3 0,-4 0 4 15,-2 15 2-15,-1 0 6 0,14-9-8 16,9 1-2-16,8-10-2 0,13-6 1 16,0 3-3-16,3-8 3 0,6 3-1 15,4-5-3-15,7-1 2 0,2-5-8 0,5-3 1 16,6-5-1-16,0-5-8 0,0-3-6 16,10-4-6-16,-7-1-6 0,-3 1-1 15,-3-1-2-15,-7-2 5 0,1 3-3 0,-5-1 6 16,-7 1-6-16,5 4 3 0,-11-1 5 15,-3 4-3-15,0 0 7 0,0 0 4 0,0 0 10 16,0 0-2-16,-20 32 7 0,7-14-4 16,0 1 1-16,-7 6-4 0,6 0 0 0,1 6-1 15,3-2 4-15,3 0-2 0,7-4-2 16,0 0 1-16,4-4-1 0,-1-3-2 16,7-1-5-16,3 1-15 0,11-8-46 15,-4-10-33-15,10-3-31 0,13-11-26 16,17-7-5-16,20-16-5 0,0-4-450 0,-6-3-108 15</inkml:trace>
  <inkml:trace contextRef="#ctx0" brushRef="#br0" timeOffset="69821.37">16133 8925 1745 0,'-14'-7'-21'0,"-2"7"16"0,2 0 10 0,-2 7 8 0,-8 3 9 0,4 5-1 0,-16 10 9 0,2 10-1 16,1-2 3-16,3 6 0 15,3-2-1-15,5 4-1 0,4-8-2 0,12-7-5 16,-5 5 4-16,11-9-5 0,0-1-3 15,0-4 6-15,8-1-8 0,-5-5 2 0,7-4 3 16,-1-1-4-16,-9-6 4 0,35-6-6 16,-13-3 1-16,5-7-2 0,0-3 1 15,6-12-6-15,-6-1 0 0,-4-4 1 0,-3 4-1 16,-13 6-3-16,3 2 1 0,-7 5 0 16,0 1 6-16,-3 4 15 0,4 1 3 0,-11 2-2 15,7 11-3-15,-6-7-5 0,6 7-1 16,0 0-3-16,0 0 0 0,-27 23-1 15,20-14-4-15,4 4-3 0,3-2 3 16,0-11-1-16,3 25 2 0,4-17-4 16,3 1 4-16,0-1-4 0,3-7 2 0,-13-1 2 15,40-7-2-15,-7-5 5 0,11-13-5 16,-1-3-6-16,4-9 1 0,-7 2-2 0,-7-8 0 16,-3-2-1-16,-10 2-3 0,-3 9-2 15,-7 4 2-15,0 7 3 0,-4 1 2 16,1 5-3-16,-4 0 2 0,-3 9 5 0,0 8-2 15,0 0-5-15,0 0 0 0,0 0 1 16,0 0 0-16,-26 32-4 0,26-14 3 0,3 4 4 16,4 0-4-16,-1 1 1 0,8-1 2 15,-1-4-2-15,0 1 3 0,4-3-3 16,-1-8 5-16,11-4-1 0,-7-7-3 16,14-4 2-16,-1-5-2 0,7-13-1 15,0-3-8-15,-3 0 7 0,-4-4-4 0,-6 0-1 16,-4 3 0-16,-13 13-1 0,-3-4-1 15,-1 5 8-15,-6 2-3 0,0 2-2 0,0 11-2 16,0 0 3-16,0 0-4 0,0 0 6 16,0 0-5-16,-33 34 1 0,23-12 1 0,7 1 4 15,0-2 0-15,9 3 1 0,4-2-3 16,0-1 4-16,3-4 1 0,11-2-1 16,-4-5 4-16,3-2 3 0,0-7-7 0,4-1 2 15,0 0-5-15,3-1 1 0,-3 1-1 16,-8-6 3-16,2 6-2 0,-21 0-7 0,33 0 0 15,-20 6 1-15,-3-2-4 16,0 4 4-16,4 5 1 0,-4 1 4 0,-4 5 13 16,4 5 6-16,4 6 6 0,-5 2 10 15,1 0 7-15,-3 17 4 0,-7-7-1 16,0-8 17-16,0 7 12 0,-3-7-1 0,-11 15-7 16,1-2 4-16,0-2 2 0,-4 2-3 15,-3-4-10-15,4-17-5 0,2 3-5 16,1-8-1-16,-10-3-3 0,5 0-1 0,2-5-10 15,-1-3-25-15,1-2-75 0,2-8-91 0,14 0-100 16,-40-21-170-16,20-7-101 0,4-15 55 16,13-1-248-16,9-12-212 15</inkml:trace>
  <inkml:trace contextRef="#ctx0" brushRef="#br0" timeOffset="69987.74">17593 8835 2085 0,'13'-10'-5'0,"4"0"13"0,-4 2-1 0,0-5-1 15,1 6 1-15,6-5-1 0,3-1 0 16,7 1-4-16,0-3 3 0,0-2-2 16,7-1 4-16,2-7-7 0,-1 7-13 0,-8 4-20 15,-7-4 3-15,0 0-23 0,-6 4-24 16,-4 3-43-16,-6-2-24 0,-4 4-423 16,-6 0-69-16</inkml:trace>
  <inkml:trace contextRef="#ctx0" brushRef="#br0" timeOffset="71558.61">18236 8086 1701 0,'0'0'82'0,"0"-14"22"16,0 14 11-16,0 0-12 0,-6-11-11 15,6 11-6-15,0 0-6 0,0 0-16 16,0 0-4-16,0 0-2 0,0 0-1 15,6 36 8-15,-3-14-7 0,4 3 4 0,0 7-6 16,9 14-8-16,-9-6 3 0,10 5 0 16,-4-1-14-16,4-1-1 0,-4-7 5 0,1-9-11 15,-8-2 4-15,7-6-9 0,-6-2 2 16,3-3 3-16,-7 4 4 0,4-11 12 16,-4-2 11-16,-3-5-3 0,0 0-15 0,0 0-3 15,0 0-6-15,7-36 2 0,-10 10 4 16,-1-6-16-16,-6-21 3 0,-3-5-6 0,-7-12 6 15,3 18-2-15,1-1-8 16,-8 3-2-16,8 0-5 0,2 18 8 0,1 4-11 16,-1-1 4-16,11 5-5 0,-3 7-5 15,-4 1 3-15,7 5-7 0,-5 1 4 16,8 2 3-16,0 8-8 0,0 0 3 0,0 0 2 16,27 0 3-16,-27 0-2 0,30 23-9 15,-6-3 5-15,6 12-1 0,-10-4 1 0,3-2 3 16,-3-1-7-16,-3 7 8 0,-1-7 4 15,-2-8-5-15,6-1 6 0,-3 1 1 16,-8-3 6-16,1-3 1 0,4-7 3 0,-14-4-8 16,19-3-2-16,-19 3 3 0,21-19 3 15,-4-6-5-15,-4-6-1 0,-4-13 10 0,12-6-12 16,-12 5 1-16,2 5-7 16,-11 7 9-16,3 1-5 0,-3 7-2 0,4 3 9 15,-4 1 0-15,3 7-12 0,-6 3-5 16,3 11 9-16,-7-7-5 0,7 7 8 0,0 0-8 15,0 0 0-15,3 47 0 0,7-16 3 16,-4-2 10-16,15 11 5 0,2-5-3 16,7-2-4-16,-3-8-11 0,-1-8-5 0,4-2-8 15,-3-5-2-15,0-7-21 16,-1-3-16-16,1-3-11 0,13-10-5 0,-4 1-7 16,5-13 7-16,-1 0 2 0,0-5 7 0,-7 3 10 15,-10 2 5-15,1 0-1 0,-8 10 7 16,-5-1 8-16,-2 7-1 0,4-1 0 15,-5 4 1-15,-8 6 2 0,0 0 7 16,19 17 8-16,-11 4 5 0,1 7 4 0,4 19-1 16,-5-7 8-16,8 7-2 0,1 2 2 15,-4-6 4-15,4 3-2 0,-4-10 2 0,-7-10 1 16,8 5 1-16,-7-12-2 0,-4-1 18 16,-3-5 29-16,0-1 0 0,-7-2-3 0,-3-6-8 15,10-4-4-15,-26 6-1 0,26-6-11 16,-47-17-3-16,7-8-2 0,-1-14-23 15,-15-11-33-15,9-8-57 0,8-9-8 16,12-2-25-16,3 2-24 0,11 9 9 16,7 1 15-16,6 7 22 0,6 0 3 0,4 0 2 15,7 3 17-15,-1 4 4 0,8 8 9 16,-4 2 12-16,10 1 4 0,-4 7 0 0,1 7 10 16,0 4 3-16,-4 3-1 0,4 9 15 15,0 2 7-15,3 4 16 0,3 12 25 16,10 9 13-16,1 1 9 0,-8 13 12 0,4 3-1 15,-7 1 2-15,15 7-2 0,-15-5-5 16,0-3 2-16,-6 4-5 0,-5-4 2 0,-1 1 6 16,-12-14 2-16,5-4-1 0,-4-2 1 15,-4-9 2-15,-2 3 3 0,0-3 5 16,-4-3 0-16,-8-3-5 0,2-1-2 16,6-7-7-16,-24 6-5 0,24-6-6 0,-30-14 0 15,8-4-11-15,-11-14-2 0,-2-4-5 16,6-6-11-16,3-1-4 0,2-4-4 15,-3 4 3-15,14 11-6 0,-1 1 3 0,8 12-1 16,-1 1-2-16,4 4-4 0,-4 3 2 16,0 4-3-16,7 1 2 0,0 6 4 0,0 0-5 15,0 0 3-15,0 0 1 0,0 0-1 16,34 24 3-16,-24-14-3 0,3 2 2 16,4 3 3-16,6-2-3 0,-6 1 4 15,7-2-1-15,1-1 1 0,5-6-2 16,11 3 4-16,2-8 2 0,4-3-1 0,20-7 1 15,-7-5-7-15,0-6 1 0,0 2-3 16,-14-12 1-16,1 2-1 0,-7-4-1 0,-13 1 3 16,-11-3-2-16,-6 5-1 0,0 6-4 15,-10 5 1-15,-3 2 6 0,0-4-1 0,-7 11-4 16,-4 2 4-16,-2 7 1 0,2 2 0 16,-10 13 0-16,5-3 1 0,-1 13 1 15,7-5-1-15,2 6-1 0,1 0 5 0,7 0 4 16,10-1 1-16,2-2-2 0,5-3 2 15,2-2 0-15,8 0-1 0,3-10 0 16,3-2 1-16,6-9 1 0,8 0-7 0,16-17-5 16,-1 0-16-16,1-4-15 0,-6-5 0 15,-4-1 3-15,-7 5 3 0,1-5 1 16,-18 9 8-16,-6 4-4 0,-6 5 11 16,2 4 1-16,-9 2 1 0,0 4 1 0,-7 3 4 15,0 0 6-15,13 17 5 0,-10 1 10 16,4 7 1-16,-1 5 6 0,8 15 4 0,-1 5-7 15,-2 1 2-15,-2-1 0 0,12-1-2 16,-8-6-5-16,-7-6-4 0,5-8 2 0,-5-5-1 16,1-6 0-16,2 1 10 0,-1-6 19 15,-2-6-2-15,1-4 0 0,-7-3-9 16,0 0-5-16,33-21 1 0,-19-4-3 0,-8 0 0 16,18-21-14-16,-5 0 0 15,5-8 3-15,-1 8-6 0,-3-2-6 0,-3 6 1 16,-1 9-4-16,-9 6 0 0,3 6-19 15,-7 6-43-15,-3 5-41 0,0 2-34 0,-3 1-74 16,3 7-133-16,-3-7-82 0,3 7-164 16,0 0-92-16</inkml:trace>
  <inkml:trace contextRef="#ctx0" brushRef="#br0" timeOffset="72070.89">12413 12362 1771 0,'-30'13'47'0,"9"-4"13"0,2-3 11 0,2 1 0 0,7-4 2 0,10-3-8 15,-6 8-1-15,6-8 7 0,36-18 13 16,37-20 8-16,68-24 1 0,45-26 17 0,118-49 8 15,42-27-12-15,24-11-2 0,43-25-3 16,44-1-8-16,20-12-10 0,6-6-5 0,10-9-2 16,14 6-16-16,-27 5-6 15,-40 16-9-15,-40 11-5 0,-40 15 4 0,-46 12 1 0,-45 16-8 16,-29 12-3-16,-72 35-19 0,-15 4 9 16,-14 12 0-16,-15-1-7 0,-11 10 2 15,-33 22-2-15,-13 7-3 0,-21 13-2 16,-3 8-7-16,-16 7-17 0,0 3-24 0,-10 6-31 15,-4 9-44-15,-10 4-45 0,-3-4-76 16,0 0-89-16,-27 27-182 0,11-12 56 16,-7 0 47-16,-4 3-162 0,-16 3-64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37:33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 3338 1378 0,'0'0'-22'0,"0"0"5"0,0 0-2 0,0 0 2 0,0 0 5 0,0 0-4 0,0 0 4 16,0 0 8-16,0 0 13 0,10 29 6 15,7-25 19-15,2 2 6 0,8-6 0 0,7 0 0 16,26-10 4-16,-4-3-4 16,14-6-4-16,17-12 0 0,3-3-9 0,3-7 2 15,10-3-4-15,1-2 1 0,-1-1 0 16,-13 1-7-16,-6 10-1 0,-14 3-5 0,-20 8 7 16,-13 8-6-16,-7 2-2 0,-7 2 5 15,0 2-4-15,-6 4-2 0,-4 0-5 16,4 0-1-16,-11 2-3 0,4-1-20 0,-10 6-33 15,14-4-40-15,-14 4-57 0,0 0-386 16,0 0-36-16</inkml:trace>
  <inkml:trace contextRef="#ctx0" brushRef="#br0" timeOffset="11233.89">16290 4145 495 0,'0'0'49'0,"0"0"3"0,-27-8-49 0,17 6 15 0,10 2-3 0,-14-7-1 0,14 7 25 16,-13-11-15-16,10 4-2 0,3 7 1 0,-11-14 7 15,11 14 9-15,-3-11-8 0,3 11-10 16,0-14-6-16,0 14 8 0,3-14-3 16,8 7-1-16,-1-1-13 0,4 4 5 0,-1-2 0 15,-13 6-6-15,33 0 4 0,-16 3-6 16,-1 0 1-16,4 4 5 0,-3 1-2 16,-4 2 0-16,0 2 6 0,1 5 6 15,-1 4-10-15,-6-2 12 0,-4 2 2 16,-3-3-3-16,-7 3 2 0,4 4 12 0,-7-2 4 15,3-3 6-15,-9-1 3 0,3 2-1 16,-4-6 5-16,-4-1 8 0,5-3 2 0,-1-6-3 16,4 0-6-16,-4-5-1 0,17 0 0 15,-30-4-1-15,14-2-7 0,2-2-5 16,1-4-1-16,4-1-7 0,1-4 0 0,-2 2-1 16,10-6-6-16,-3 3-9 0,3-1-2 15,3 2-10-15,4-1-20 0,-1 3-37 0,2 1-37 16,1 1-33-16,1 2-474 15,1 2-99-15</inkml:trace>
  <inkml:trace contextRef="#ctx0" brushRef="#br0" timeOffset="11566.25">16669 4186 1665 0,'-16'4'-79'0,"16"-4"10"0,0 0-5 0,0 0 6 15,0 0 15-15,-20 2 17 0,20-2 0 0,0 0 4 16,0 0 5-16,0 0-2 0,0 0 2 16,0 0 3-16,0 0 2 0,36-22-4 0,-25 17 7 15,-1-3 5-15,-1 4 6 0,5-3-6 16,-14 7 4-16,23-9 7 16,-13 1-22-16,0 4-52 0,0-4-227 0,0 1 179 15</inkml:trace>
  <inkml:trace contextRef="#ctx0" brushRef="#br0" timeOffset="12066.02">17143 3896 855 0,'0'0'-39'0,"0"0"16"0,0 0-4 16,10-8-1-16,-10 8 14 0,3-9-4 15,-3 9 2-15,7-8-1 0,-7 8 7 16,10-4-2-16,-10 4 3 0,16-4 9 0,-16 4 3 16,24 0-8-16,-24 0 1 0,27 7-1 15,-18-2 1-15,5-1 9 0,-1 7-11 16,-10-1 1-16,10 3 0 0,-5 2 2 0,-5 2 8 15,0-2-5-15,-6 3-1 16,0 0 2-16,0-1 2 0,-2-1 19 0,2-3-19 16,3-1 0-16,0-1 2 0,0-11 8 15,0 14-5-15,0-14-5 0,3 11-2 0,-3-11 2 16,11 6 1-16,-11-6-4 0,13 8 1 16,-13-8-4-16,17 6 1 0,-11 1 2 15,4-3 3-15,4 3-3 0,-4 0 5 0,4 3 2 16,-8-1 4-16,7 4 2 0,-7-1 10 15,2 4 11-15,-5-4 3 0,-3 9-4 0,-11-3 2 16,8 3-2-16,-6-2-4 0,-1 2 3 16,-11 1-11-16,1-1 3 0,-2-1 0 15,4-5 1-15,-2-4 2 0,1 0-9 16,-2-1 5-16,5-6-14 0,-4 3-32 0,3-6-45 16,-3-1-292-16,20 0 127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38:14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 3777 1435 0,'0'0'-125'0,"0"0"7"0,0 0 14 0,0 0 16 0,0 0 3 16,0 0 14-16,0 0 6 0,0 0 19 0,0 0 16 15,0 0-4-15,0 0 14 16,50-50-6-16,-6 12 2 0,13-16 0 0,6-2 8 16,0-3 4-16,0-1 0 0,4 0 4 15,-1-1-3-15,-9 1 9 0,-3 1-2 0,-5 3 2 16,8 5-6-16,-17 9-2 0,-6 9 13 16,-8 5-8-16,-6 7-4 0,-3 7 6 15,-4 2 0-15,-6 3 11 0,3 1-5 0,0 4 2 16,-10 4-20-16,13-4-4 0,-13 4-16 15,0 0-108-15,23 4 48 0</inkml:trace>
  <inkml:trace contextRef="#ctx0" brushRef="#br0" timeOffset="433.07">2313 4595 381 0,'30'-30'-33'0,"0"-3"1"0,3-2 2 0,-3-2 13 0,-3-2 9 16,0 4-2-16,-4 9-3 0,-3 1 1 0,-7 7 8 15,4-3-2-15,0 7-3 0,-11 2 6 16,4 2-5-16,-3 3-59 0,-7 7 23 16</inkml:trace>
  <inkml:trace contextRef="#ctx0" brushRef="#br0" timeOffset="983.44">2080 5953 184 0,'0'0'-10'0,"0"0"2"0,16-31 5 0,4 6 0 0,10-12-3 0,7-6 9 16,6-13-6-16,7-1 4 0,1 3-3 0,-2-4 7 16,5 1-8-16,-4 1-1 0,-10 17 0 15,-4 2 19-15,4 1-14 0,-4 1-1 0,-6 10-2 16,-6 4 5-16,0 5-2 0,-4 0-6 16,-7 7 7-16,1-1 3 0,-1 0-6 15,-4 2-1-15,8 1 9 0,-10 1 2 0,-7 6 2 16,23-7-9-16,-16 5-68 0,-7 2 22 15</inkml:trace>
  <inkml:trace contextRef="#ctx0" brushRef="#br0" timeOffset="3066.67">14460 5847 253 0,'0'0'38'0,"0"0"-4"0,0 0-9 0,-11 6 3 0,11-6-10 15,0 0 4-15,0 0 10 0,0 0 9 16,24 8-3-16,-8-8 4 0,-2 4-2 0,9-8 10 0,4 3 1 15,13-5 2-15,3-1 0 16,14-4 4-16,-4-3-3 0,7-4-6 0,-3 0 4 16,3-1-5-16,13-8 0 0,-13 2-11 15,13-5-1-15,-2-1-2 0,-15 2 0 16,-6 1-4-16,-3 1-4 0,-1-3-6 0,-3 1 7 16,-2 3 4-16,-8-5 11 0,-6 9 2 15,-8 1 6-15,-1 5 2 0,-9-4 0 0,2 2-2 16,-1-3-6-16,-4 0 0 0,-6 1 0 15,0 3-11-15,0-7-3 0,-6 2 0 16,-1 0 0-16,0-6-5 0,-3 6-1 16,-6-6-5-16,5 7 5 0,-5-4-2 15,-1 4 1-15,4 3 1 0,-4 0 1 0,1 4 3 16,-4 2-3-16,-4-1 4 0,0 1-1 16,2 1-3-16,-5 1-1 0,3 0-4 0,1 3-1 15,-4-1-3-15,1 1-2 0,3 2-2 16,-1 0-2-16,4 0 3 0,-3 2 0 0,6-1-5 15,1 1 1-15,2 0-1 0,1-2 1 16,13 5-3-16,0 0-2 0,-30-6-1 16,19 5-1-16,11 1-2 0,0 0 6 0,-19-3-5 15,19 3 1-15,0 0-7 16,-14-4-15-16,14 4-25 0,0 0-23 0,0 0-35 16,0 0-45-16,0 0-48 0,0 0-421 15,0 0-115-15</inkml:trace>
  <inkml:trace contextRef="#ctx0" brushRef="#br0" timeOffset="4968.07">1456 7794 1672 0,'-30'-1'-120'0,"7"-2"8"0,0 3 12 0,-1 3 18 0,4-3 4 0,4 0 24 16,-5 4 16-16,5-1 3 0,-1 0 15 15,17-3-9-15,-33 4-1 0,20-4 6 16,2 8 4-16,11-8-2 0,-3 15 3 0,6-5-5 16,8 0 11-16,2 0-2 0,7-1 12 15,10 0 20-15,7-5-2 0,9-4 14 16,21-13-6-16,22-12 12 0,5-12 7 15,26-20-5-15,0-15-1 0,-3-12-1 16,-4-6-7-16,-3-4-3 0,0-1-6 0,-7 8 0 0,-13 3 2 16,-20 22 0-16,10 9 2 15,-13 2 0-15,-10 8-10 0,-7 8-2 0,-10 7 5 16,-7 9-8-16,-6 6 1 0,-7 2 0 16,-4 7 3-16,2 1-3 0,-18 3-9 15,25 10-25-15,-14 0-37 0,-1 1-37 0,-1 1-304 16,2 1 87-16</inkml:trace>
  <inkml:trace contextRef="#ctx0" brushRef="#br0" timeOffset="8183.54">1299 12395 1116 0,'0'0'-55'0,"-16"-4"16"0,16 4 13 0,0 0 0 0,0 0 1 0,0 0 9 0,-23 6 8 16,23-6-7-16,0 0 17 0,16 23 1 16,1-13 1-16,6 5-11 0,7 2 5 15,4-2 12-15,15 5 7 0,5-1-2 0,-7-10 6 16,2-4 12-16,2-8 11 0,18-9 7 16,12-13 0-16,1-13 5 0,2-9-3 15,0-13-6-15,15-23-5 0,-2-9-6 16,-4-3 1-16,-3-4-6 0,7 10-7 0,-23 22 3 15,-8 5-3-15,-2 4-4 0,-11 9 0 16,-10 16-2-16,-10 2-4 0,-6 14-1 16,-7 2-6-16,0 7 6 0,-6 6 0 0,2 7-3 15,-16-5-9-15,30 18-28 16,-10-3-32-16,7 3-29 0,6 14-32 0,7 0-343 0,1 4 30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38:39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 4586 814 0,'0'0'47'15,"-14"9"-16"-15,14-9 1 0,0 0 1 0,0 0 1 0,-6 9-8 0,6-9 13 0,0 0 7 16,6 18 0-16,-6-18 8 0,17 13 4 15,0-8 8-15,0-3 15 0,9-4 5 0,8-9-5 16,15-11 1-16,11-15-2 0,17-16-9 16,3-10-1-16,21-26-10 0,-2-6 0 15,18 0-5-15,-17-1-8 0,3 2-2 0,-13 5-7 16,-6 0 2-16,-15 24-6 0,-9 2-7 16,-3 5 0-16,-6 7-3 0,-2 1 1 15,-13 15-7-15,-12 7 2 0,0 6-3 0,-1 4-6 16,-7 1-5-16,-2 5-7 15,-1 1-17-15,-3 1-13 0,4 0-11 0,-5 3-31 16,-2 3-30-16,-7 4-31 0,17-4-39 16,-17 4-459-16,0 0-128 0</inkml:trace>
  <inkml:trace contextRef="#ctx0" brushRef="#br0" timeOffset="3350.72">19640 4428 1798 0,'0'0'-53'0,"0"0"10"0,0 0 3 0,-14-13 11 0,11 8 4 15,-1-1 11-15,4 6-1 0,-3-14 3 16,6 3 8-16,1 2 4 0,-1-4-2 0,0 2 8 16,0 0 4-16,-3 1 4 0,8-4-4 15,-2 3 5-15,1-4 0 0,2 0 2 0,2 2-2 16,-5-2-4-16,7 2-1 15,1 4-3-15,-1-1 2 0,1-4 2 0,-1 8-5 16,1-5 2-16,-4 7 0 0,2-4 4 16,2 3-3-16,-4 3 2 0,4-1-1 15,-14 3 3-15,23 0-1 0,-10 3 5 0,0 2 0 16,1 0 1-16,-4 0-4 0,3 5 2 16,1 0 7-16,-5 2 3 0,1 2 3 0,-3 1 8 15,0 3-1-15,-4-2 5 0,0 4 1 16,7-3 2-16,-10 4-2 0,0 1 4 15,4-2 0-15,-4 0-1 0,-4 5-5 0,4-5 4 16,-6 2-1-16,2-1-6 16,1-4-1-16,0-1-2 0,0 5-2 0,-1-6 0 15,1 3-11-15,3-5 11 0,0 1-5 16,-4-3-3-16,4-3 3 0,-3 3 0 0,3-11 2 16,0 18-1-16,0-18 1 0,7 13-8 15,-7-13 10-15,13 7-7 0,-13-7-2 16,17 0-1-16,-17 0-4 0,20 0-1 0,-20 0 0 15,23-6 2-15,-23 6-9 0,27-4-1 16,-11 1 9-16,-2 1-6 0,2-3 0 0,-16 5 4 16,21-8-10-16,-12 5 9 0,-9 3-3 15,21-4-6-15,-21 4 2 0,20-3-1 16,-20 3-1-16,13-5 1 0,-13 5-6 16,17-2 0-16,-17 2 2 0,0 0 1 15,0 0-11-15,0 0-16 0,26 5-39 0,-26-5-40 16,0 0-45-16,10-3-59 0,-10 3-91 15,0 0-127-15,0 0-230 0,0 0-152 0</inkml:trace>
  <inkml:trace contextRef="#ctx0" brushRef="#br0" timeOffset="3983.61">19599 4517 1829 0,'-16'-6'-61'0,"16"6"6"0,-10-7 16 0,10 7 9 0,-10-9 12 0,10 9 5 0,-4-13 6 0,4 13 11 15,-3-15-2-15,3 15 12 0,3-14-1 16,1 1-1-16,2 2 2 0,2-1-3 16,1-5 10-16,4-1-4 0,1 1-4 15,5-2-3-15,-5 2-4 0,2-1 5 16,1 2-1-16,4 3-2 0,-8 1 1 0,4 2-7 16,-4 0 3-16,4 2 3 0,-1 2 1 15,-2 5-2-15,-1 1 2 0,-13 0 4 0,23 10 0 16,-10-2 5-16,1 4 10 0,-4 1 2 15,0 4 3-15,-4-1 8 0,1 5 6 16,0 0-3-16,-1 1 7 0,1 3-2 0,-4-4 2 16,-3 3 2-16,0-2 5 0,0 3 5 15,0 0-6-15,0-2 0 0,4-2-3 16,-4-3-3-16,3 3-4 0,-3-4 2 0,4-2 1 16,2 0-13-16,-3-2 1 15,-3-3-4-15,7-1-1 0,0 2-2 0,6-6 0 16,-3 0-3-16,-10-5 9 0,27 4-13 15,-10-4-3-15,-17 0-1 0,30-4 2 0,-8-1-5 16,-5 0 4-16,7-6-4 0,-8 7-1 16,8-6 2-16,-7-1-6 0,-1 4 1 15,-2 0-7-15,2-1 0 0,-6 1-3 0,0 2 8 16,-10 5-10-16,20-9-1 0,-13 8 3 16,-7 1-4-16,16-6 5 0,-16 6-7 15,0 0-4-15,17 0-19 0,-17 0-30 0,0 0-35 16,0 0-46-16,20 7-50 0,-20-7-65 15,7 6-123-15,-7-6-38 0,0 0-177 16,7 5-90-16</inkml:trace>
  <inkml:trace contextRef="#ctx0" brushRef="#br0" timeOffset="9217.45">4483 6115 1659 0,'-4'4'-66'0,"4"-4"12"0,-10 10 5 0,10-10 9 0,-6 6 3 0,6-6 12 16,0 0 4-16,0 0 6 16,0 0 6-16,27-49-3 0,0 5 9 0,9-20-5 15,10-4 2-15,8-2 1 0,3 0 3 16,-1-3-1-16,4 8 2 0,-7 5-1 16,1 8 2-16,-15 14 6 0,2 3-7 0,-4 8-4 15,-11 7 4-15,-6 6 7 0,0 7-5 16,-3 3 1-16,-4 4-32 0,-3 0-34 0,-10 0-33 15,20 10-284-15,-17 0 108 0</inkml:trace>
  <inkml:trace contextRef="#ctx0" brushRef="#br0" timeOffset="50202.71">4469 10569 1288 0,'0'0'-84'0,"-9"7"63"0,9-7 25 0,0 0-8 0,0 0-19 0,0 0 11 15,0 0 7-15,0 0 4 0,0 0 6 0,0 0 11 16,33-29 9-16,0 0-2 0,0-13 4 15,18-8 0-15,-11-4-1 0,6-3 2 16,4-1 5-16,-6 1-5 0,-8 0-1 16,7-2 0-16,-13 15-6 0,0-2-4 15,-3 3 5-15,-3 7-9 0,-2 8 6 0,-5 6-10 16,-4 4 1-16,-2 1 1 0,-4 2 2 16,-1 1 2-16,0 6-9 0,2 0 1 0,2-2-6 15,-7 0-33-15,0 2-33 0,3 1-47 16,-6 7-361-16,11-15 21 0</inkml:trace>
  <inkml:trace contextRef="#ctx0" brushRef="#br0" timeOffset="51202.94">4989 11562 1331 0,'0'0'-61'0,"0"0"2"0,0 0 13 0,0 0 0 0,0 0 5 16,0 0 5-16,34-11 7 0,-25 0 8 0,5-7 6 15,2-4 1-15,5-3 8 0,6-13 15 16,3 1-12-16,-7-1 4 0,4 2 6 15,-1-3 1-15,1-1-1 0,-4 2-11 0,1 4 20 16,-5 3-11-16,-2 6-2 16,-1 0 4-16,1 7 3 0,-7 1-3 0,4 2 1 15,-1 3-8-15,-2-1-3 0,-5 3 12 16,7-5-14-16,-2 5 7 0,-2 1 4 0,7-1-4 16,2-5 6-16,2-1 3 0,2 1-45 15,2-3-39-15,0 7-254 0,2-3 157 16</inkml:trace>
  <inkml:trace contextRef="#ctx0" brushRef="#br0" timeOffset="52188.36">6517 13133 949 0,'9'-11'-10'0,"1"4"3"0,4 0 3 15,8-6 2-15,8-2-4 0,14-7 12 16,10-6 2-16,-5-2 13 0,15-5-7 0,5-3 7 15,-1-5-3-15,-2 6 4 0,1-2 4 0,-17 6 2 16,10-9-14-16,-10 11-3 0,-6 1 3 16,-5 3 3-16,4 2 0 0,-10 2-8 15,-6 9 9-15,-6 1-6 0,-5 2-4 16,4 2 5-16,-3-1-5 0,-1 0 0 16,-2 2-1-16,2 1-24 0,-2 0-34 0,2-1-35 15,1-1-284-15,-4 2 118 0</inkml:trace>
  <inkml:trace contextRef="#ctx0" brushRef="#br0" timeOffset="53586.42">17460 11926 1066 0,'0'15'-12'0,"3"-5"22"0,0 1 1 0,-3-3 16 0,0-8 9 0,6 5 22 16,-6-5 12-16,0 0 2 0,38-28 1 15,-5-10-2-15,4-20-2 0,9-3-5 16,4-11-3-16,4-1-6 0,-2-4-5 0,2-4-2 16,-4 3-6-16,4 3-2 0,2 0-7 15,-6 9 1-15,-7 3-5 0,1 8-5 0,-11 14-2 16,-9 7 1-16,-5 6-6 0,-5 7 5 16,-1 4-11-16,-3 5-3 0,-3 2-15 0,3-1-25 15,-4 4-26-15,-3 6-43 0,-3 1-49 16,0 0-458-16,21 14-106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39:51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2226 8719 1716 0,'0'0'-17'0,"-10"-4"2"0,10 4-1 0,0 0 5 0,-9-5-8 0,9 5 3 0,0 0 3 0,0 0 7 0,0 0-1 0,0 0-4 16,36-3 5-16,-17-3 0 0,8 5 10 15,11-9 1-15,11-8 8 0,8-7 8 16,19-15 7-16,11-10 1 0,0-7-4 0,16-28 1 15,1-4-5-15,-1-2 10 0,7-1-9 16,-7-1 8-16,0 3-8 0,-2 5 0 16,-28 20-5-16,0 8-2 0,-13 4 0 15,-13 14-8-15,-7 10 7 0,-10 4-5 0,-7 4-2 16,-2 10 0-16,-2-3-11 0,-5 6 3 16,-5 5-11-16,4 0-43 0,-13 3-59 0,0 0-491 15,17 13-103-15</inkml:trace>
  <inkml:trace contextRef="#ctx0" brushRef="#br0" timeOffset="381.23">3130 10050 1724 0,'-3'7'-47'0,"3"1"4"16,0-8 6-16,0 0 1 0,0 0 6 15,0 0 12-15,0 0 8 0,55-33 4 16,-14-2 0-16,22-18 9 0,4-11 5 0,29-23 6 15,1-5 6-15,10 1-9 0,-13 0 8 16,8 2 1-16,-8-1-4 0,-4 1 1 0,0 6-1 16,-27 15-1-16,-3 5-4 0,0 8-1 15,-3 5 3-15,-20 12-3 0,-4 6-3 16,-6 10-6-16,-8 1 3 0,-2 9-28 0,-7-2-36 16,1 3-62-16,-5 4-388 0,-3 0-16 15</inkml:trace>
  <inkml:trace contextRef="#ctx0" brushRef="#br0" timeOffset="765.84">2086 7705 1516 0,'0'0'22'0,"-26"2"-1"16,26-2 2-16,0 0 6 0,0 0 10 0,0 0-5 15,-10-13 1-15,16-1 2 0,4-9 1 16,14-15 1-16,2-6-3 0,11-20-2 15,9 3-1-15,1-11-3 0,-1-2-6 16,2 2-1-16,2 1-4 0,2 2 0 0,-1 5 2 16,6 5-2-16,-11 1-4 0,1 8-4 15,-17 11 4-15,-6 9-5 0,-2 7-2 0,2 4 0 16,-7 1-2-16,-1 3-2 16,-2 2-35-16,-1 3-16 0,-4 6-37 0,5 0-59 15,-14 4-491-15,20 0-131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40:35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14672 8475 1510 0,'-9'7'-4'0,"-1"-2"-23"0,7 1 10 0,-5 1 4 0,5 0 5 0,3-7 6 0,3 11 2 0,-3-11-6 0,14 7 12 0,-1-7-2 0,4 0 1 16,10-3 1-16,16-7 6 0,17-8-3 0,17-8 5 15,3-7-2-15,3-2 2 0,1-8-4 16,-1-2-3-16,0-2-1 0,4-3 3 16,0-4-2-16,-11 4 0 0,8 4-2 0,-11-1 2 15,-4 4-2-15,-9 3-1 16,-9 10 2-16,-4 3-4 0,-14 4-4 0,-6 4 4 15,-8 11 4-15,-2-5 0 0,-4 5-1 16,1 1-3-16,-1 0-2 0,-3 0 5 0,-3 6-7 16,3-2-16-16,0-1-29 0,-10 4-12 15,17-6-30-15,-11 3-44 0,-6 3-298 16,21-4 60-16</inkml:trace>
  <inkml:trace contextRef="#ctx0" brushRef="#br0" timeOffset="21452.09">12939 12295 1285 0,'-6'7'32'0,"6"-1"7"0,0-6-1 0,0 8-1 0,0-8-1 0,-7 9-3 0,7-9 6 16,0 0 3-16,23 0 2 0,-6-3 5 15,7-7 1-15,22-12 3 0,14-13-2 0,14-12-4 16,5-3-7-16,32-28-4 0,6-2-5 16,-5 0-2-16,2-3 2 0,0 1-3 0,-8 7-3 15,-26 20-3-15,-4-2-3 0,-2 11 1 16,-10 0-5-16,-22 13-1 0,-2 2 6 0,1 3-8 16,-19 9 2-16,2 1-2 0,-7 5 2 15,-4 4-1-15,1-1-3 0,-1 2-5 16,-3 1-10-16,-3 1-18 0,-1 2-24 15,-6 4-29-15,10 0-33 0,-10 0-56 16,13 10-468-16,-6 5-130 0</inkml:trace>
  <inkml:trace contextRef="#ctx0" brushRef="#br0" timeOffset="22234.91">13409 14008 1804 0,'0'-11'-56'0,"0"11"-5"0,4-10 8 0,6 3 18 0,3-7 20 0,1-3 16 16,19-16 15-16,13-13-4 15,8-9 2-15,6-11-2 0,0-3-4 0,16-24 9 16,-13 18-3-16,2-4-5 0,-2 1 7 16,-7 0-3-16,4 6 0 0,-10 4-3 0,-3 6-3 15,-1 7 4-15,-9 15-3 0,-10 7-5 16,-4 8 4-16,-7 3-2 0,-5 6 1 15,2 4 1-15,-7 5 4 0,5 0-9 0,-1 1 9 16,-4 6-14-16,-6 0-29 0,14 0-31 16,-14 0-37-16,0 0-50 0,13 6-350 0,-13-6-5 15</inkml:trace>
  <inkml:trace contextRef="#ctx0" brushRef="#br0" timeOffset="32201.22">22739 9062 1859 0,'-22'6'-56'0,"11"-6"23"0,11 0 13 0,-13 4 13 0,3-1 17 0,10-3-7 0,-14 1 7 0,14-1 0 0,-6 11 11 15,3-4 12-15,3 4 8 0,0 2 7 16,6 1 7-16,1-2-5 0,3 6 4 0,6 2 2 16,8-2 0-16,0 0-2 0,6-6 2 15,13-7-2-15,3-5 1 0,24-10-3 0,24-14 0 16,5-9-11-16,31-25-3 0,4-15-5 15,2-4 0-15,5-8-6 0,-8-8 1 16,-3 4-9-16,-7-3-3 0,-9 9 3 16,-2-10-4-16,-4 11-3 0,-5 7-2 15,-23 12 0-15,-4 8 0 0,-8 5-3 0,-5 1-1 16,-20 17 1-16,-7 6-3 0,-6 2-3 16,-6 12-2-16,-8 5 1 0,1 0-8 0,-7 4-21 15,-7 3-27-15,-3 0-30 0,0 0-13 16,0 0-24-16,-6 21-16 0,-1-7-28 15,1-4-34-15,-5-1-459 0,1 4-156 0</inkml:trace>
  <inkml:trace contextRef="#ctx0" brushRef="#br0" timeOffset="33484.78">24793 8447 1922 0,'-3'-10'18'0,"-4"5"24"0,-4-2 27 0,5 0 9 0,6 7 4 15,0 0-1-15,0 0-2 0,0 0 2 0,0 0 18 16,0 0 9-16,0 0 15 0,0 0-6 16,0 0 7-16,17 39 5 0,-10-24-7 15,2 3-10-15,2-1 7 0,-1 1-8 0,2 0-7 16,-1 1-4-16,-1 1-11 0,7 3-6 16,-7-3-5-16,6 2-14 0,-6-1 0 0,3-4-11 15,1-2-2-15,-1 3 0 16,0-6-7-16,-2 1-5 0,-2-1-9 0,5-2-33 15,-1 0-33-15,-3-3-42 0,1-4-53 16,-2 5-52-16,1-7-57 0,-10-1-56 16,6 6-65-16,-6-6-114 0,5 7 12 0,-5-7-285 15,0 0-240-15</inkml:trace>
  <inkml:trace contextRef="#ctx0" brushRef="#br0" timeOffset="33751.33">24876 8882 2141 0,'-6'3'-28'0,"-5"2"22"15,11-5 19-15,-3 11 20 0,3-11 13 16,0 17 8-16,0-17 6 0,7 14 0 16,0-9 3-16,-1 2 0 0,4 0-2 0,7-1-2 15,3-1 5-15,-3 1-4 0,2-9 5 16,-19 3-11-16,41-3-2 0,-22-2-5 16,5-1-6-16,-7-1 2 0,5 0-1 15,2-4-7-15,-4 0-3 0,-4-4-8 0,2 0 5 16,-2-1-5-16,-2 2 4 0,-5 2-10 15,-2-5-5-15,3 3-1 0,-3 2-5 0,-1-3-18 16,-3 5-34-16,1-5-40 16,0-1-46-16,-1 7-49 0,-3-8-64 0,0 4-119 0,0 1-53 15,0-5-208-15,3 9-122 16</inkml:trace>
  <inkml:trace contextRef="#ctx0" brushRef="#br0" timeOffset="34768.98">23159 10751 1876 0,'0'0'57'0,"-9"0"5"0,9 0-4 0,0 0-1 0,0 0 1 0,0 0 9 16,0 0 8-16,0 0 3 0,0 0-1 0,0 0 10 15,52-4-9-15,-22-3 1 16,8-7-1-16,15-7-7 0,3-8-1 0,8-4-4 16,-4-9-5-16,3 0-7 0,0-5-7 15,0 3 3-15,-2-5-6 0,-5 5-9 0,-12 9-8 16,-7-4-1-16,2 7-4 0,-12 10 3 15,-3 1-12-15,-5 4 5 0,-2 1-4 16,-4 5 2-16,-2-2 0 0,-1 3-6 0,-1 2 0 16,-6 0-3-16,8 2-29 0,-4 1-29 15,2-1-26-15,-9 6-35 0,14-1-53 16,-14 1-54-16,10-6-73 0,-10 6-112 16,13-1 0-16,-13 1-189 0,14 0-93 0</inkml:trace>
  <inkml:trace contextRef="#ctx0" brushRef="#br0" timeOffset="51219.09">23610 12530 1027 0,'-11'0'-3'0,"11"0"68"16,-16-3-22-16,16 3-8 0,0 0 12 0,0 0-10 0,-17 3 0 16,17-3-10-16,0 0-1 0,-10 3-5 15,10-3 2-15,0 0-1 0,0 0 0 0,0 0 7 16,0 0 4-16,30 7 1 0,-6-7 8 15,6 0-1-15,10-6 0 0,3 2 1 16,23-6 4-16,5-8 4 0,-5 3-11 0,18-10 6 16,-1 0-7-16,-6-3-6 15,-4 2-2-15,-10 2-5 0,-6 2 0 0,-4 5-1 16,-13 2-8-16,-10 5 1 0,-3 2-5 16,-7 1 2-16,-4 2 0 0,-2 0-1 0,-1 0-7 15,0-1 3-15,1 5-5 0,-8-2-2 16,-6 3 4-16,18-3-4 0,-18 3-3 0,16 0-19 15,-16 0-20-15,17 0-24 0,-17 0-29 16,16 0-22-16,-16 0-28 0,20 3-430 16,-13 0-74-16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21:29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18473 8418 1180 0,'0'0'-30'0,"0"0"9"0,0 0 7 0,0 0 13 0,0 0 13 0,0 0-5 0,0 0 6 0,-30 8 8 0,30-8 8 15,-14 4-1-15,14-4 5 0,-13 2 11 16,13-2-3-16,-13 3-1 0,13-3 1 0,-17 8 2 16,17-8 0-16,-13 1 6 0,9 5-4 15,4-6 3-15,-13 5 1 0,13-5-3 16,0 0-1-16,-3 5-5 0,3-5 2 15,0 0-8-15,0 0-3 0,-10 8 4 16,10-8-3-16,0 0 1 0,0 0 3 0,0 0 0 16,43 7 1-16,-16-7-2 0,9-6-4 15,15 5-1-15,12-5-5 0,7 1-3 0,3-2-2 16,1 0-1-16,-5-1-1 0,1 3-1 16,-13 0-1-16,-13-1 0 0,-1 5-6 15,-7-5 0-15,8 1 2 0,-14 5-4 0,0-6 0 16,-4 5-1-16,-6 1-1 15,4-3 1-15,-8 3-3 0,1-3-2 0,-17 3 1 16,30-1-1-16,-17-2 3 0,-13 3-2 16,17-3 1-16,-17 3 1 0,0 0-2 0,24 0 0 15,-24 0-3-15,16-2-12 0,-16 2-24 16,0 0-13-16,0 0-23 0,0 0-14 16,17 0-21-16,-17 0-28 0,7-3-8 0,-7 3-27 15,0 0-404-15,6-7-76 0</inkml:trace>
  <inkml:trace contextRef="#ctx0" brushRef="#br0" timeOffset="468.83">18626 8587 1681 0,'-36'6'15'0,"6"-5"16"0,3 5 14 0,0-5 21 0,4 3 11 15,7-2 11-15,-2-2 0 0,18 0-10 16,-26 0-6-16,26 0-12 0,0 0-5 15,-17 0-2-15,17 0-6 0,0 0 5 0,0 0-1 16,67-2-3-16,-31-3 1 0,34-2-4 16,4-4 4-16,9 4-10 0,13-6-3 0,5 1-2 15,-25-1-4-15,8 2-9 0,-8 3 2 16,-2 0 1-16,2-2-7 0,-13 3 4 16,-6 1-5-16,-13 1-3 0,-14 3-1 0,0-2 1 15,-4 3-3-15,-9 1-1 0,7-3-5 16,-11 0-3-16,-13 3 6 0,30 0-10 0,-30 0-7 15,23-1-20-15,-23 1-16 0,16 1-16 16,-16-1-23-16,14 0-20 0,-14 0-10 16,7 6-28-16,-7-6-20 0,0 0-18 15,6 1-17-15,-6-1-462 0,0 0-155 16</inkml:trace>
  <inkml:trace contextRef="#ctx0" brushRef="#br0" timeOffset="5151.74">27030 9068 1944 0,'-14'-3'12'0,"14"3"-3"0,0 0 6 0,-13 3 10 0,13-3 18 16,0 0 13-16,0 0 5 0,0 0 4 15,43-3 4-15,-10 0-7 0,14 1-3 0,23-8-5 16,7-3-9-16,6 8-7 15,18-8 5-15,-2 4-6 0,4 0-5 0,-22 2 1 16,1 0 0-16,-4 2-11 0,-9-1 2 0,-12 2-1 16,-10 0 3-16,-10-2-11 15,-4 4 1-15,-3-1-2 0,-6 3-3 0,-2-6 2 16,-1 6-3-16,-4-1-14 0,-4 1-11 16,-4-3-16-16,-9 3-20 0,17-3-19 0,-17 3-26 15,0 0-20-15,0 0-9 0,0 0-25 16,0 0-24-16,0 0-25 0,0 0-440 15,0 0-136-15</inkml:trace>
  <inkml:trace contextRef="#ctx0" brushRef="#br0" timeOffset="8052.43">17846 10969 1885 0,'0'0'35'0,"-13"0"15"0,3 6 6 0,10-6 10 0,0 0 15 0,-20 1 5 0,20-1-2 15,0 0-4-15,0 0-9 0,0 0-1 0,0 0-6 16,0 0 1-16,83-17 2 0,-13 2-3 15,20-3-6-15,3-1-3 0,1-4-15 0,9 1 10 16,-6 3-14-16,-8 1-2 16,1 0-4-16,-19 5-1 0,-11 3-2 0,-14 2-3 15,-9 1-3-15,-7 3-2 0,-10-2 3 16,7 2-6-16,-8 0 1 0,-5 3 1 0,-1-5-7 16,4 5-4-16,-17 1 4 0,16-3 1 15,-16 3-18-15,14-6-24 0,-4 2-25 16,-10 4-27-16,6-5-21 0,-6 5-18 0,8-7-29 15,-8 7-24-15,6-6-29 0,-6 6-15 16,4-7-44-16,-4 7-404 0,6-5-161 0</inkml:trace>
  <inkml:trace contextRef="#ctx0" brushRef="#br0" timeOffset="10154.51">25270 10647 1910 0,'0'0'-11'0,"-20"-3"28"15,20 3 20-15,0 0 22 0,0 0 17 0,-24 0 11 16,24 0-7-16,0 0-1 0,0 0-1 16,0 0-8-16,0 0-3 0,0 0-3 0,0 0-4 15,0 0 1-15,0 0 3 0,73-7-10 16,-36 4-5-16,13 1-5 0,0 0 4 15,23-3-8-15,1 2-2 0,9-1-7 0,-6-5-2 16,-4 1-4-16,-2 4 0 0,-2 0-2 16,-19-2 1-16,-6 3-7 0,-11 1-2 0,0-4 0 15,-6 6-4-15,-3-1-7 0,-5 1-14 16,-2-3-21-16,-1 3-22 0,-2 0-23 16,-14 0-19-16,19-3-24 0,-19 3-29 15,18 6-30-15,-18-6-35 0,0 0-67 16,0 0-147-16,0 0-138 0,-10-16-66 0</inkml:trace>
  <inkml:trace contextRef="#ctx0" brushRef="#br0" timeOffset="10469.52">25809 10193 1661 0,'-17'-3'15'0,"17"3"-2"15,-22 0-6-15,22 0 0 0,0 0 9 0,-14 7 20 16,14-7 19-16,3 15 9 0,8-2 3 15,8 2-6-15,8 4 0 0,14 6 3 0,5 0 2 16,1-2-1-16,2 2-8 0,2 0-7 16,2-2-4-16,-7-2-5 0,-6 4-1 15,-7-7-2-15,-3 0-6 0,-6 0-3 0,-4-4-3 16,1 1 4-16,-8 2-3 0,-4 0 2 16,-2-3-8-16,-7-2-3 0,4 3 8 0,-12 2-7 15,2 0 0-15,-7 2-4 0,-1 1-1 16,-2-2 5-16,-4 1-2 0,-4 5 0 15,2-8-3-15,4 1-4 0,-5 1 2 0,4-3-12 16,5-2-25-16,-3-1-23 0,4-2-24 16,0 3-24-16,2-5-21 0,5-1-29 15,-1 1-35-15,7-8-21 0,-6 10-51 16,6-10-354-16,0 4-106 0</inkml:trace>
  <inkml:trace contextRef="#ctx0" brushRef="#br0" timeOffset="29221.38">1260 7794 1683 0,'0'-8'-81'0,"-4"0"25"0,4 8 37 0,0-18 11 0,-6 11 9 16,6 7 7-16,0-10-9 0,0 10-1 15,0 0-3-15,0 0-2 0,0 0 5 16,0 0 10-16,0 0 1 0,0 0 1 0,0 0-3 16,26 26 7-16,-12-15-2 0,2-5 2 15,4 2 1-15,0-2-3 0,7-3 1 16,10-9 6-16,23-9 10 0,16-17-1 16,17-11-4-16,21-24-2 0,9-12-2 15,-3-4-2-15,-3-5 2 0,-1 1-2 0,-2-1-5 16,3 2-3-16,-4 7-4 0,-33 14 2 15,-6 8-2-15,-5 7-2 0,-12 8 0 16,-14 13 5-16,-13 7-5 0,0 4-1 0,-13 5-4 16,-4 3-9-16,-3 6-17 0,1-1-13 15,-11 5-16-15,12-3-32 0,-12 3-25 0,0 0-24 16,0 0-346-16,0 0 12 0</inkml:trace>
  <inkml:trace contextRef="#ctx0" brushRef="#br0" timeOffset="31338.16">1089 9744 1400 0,'-22'-1'-2'0,"1"-2"16"0,8-2 16 0,13 5 9 0,-23 0 3 16,23 0 1-16,0 0-8 0,-21-3-5 0,21 3-1 15,0 0-3-15,0 0-7 0,0 0-1 16,0 0-1-16,0 0-2 0,0 0 5 16,0 0 8-16,57 19 5 0,-20-15 6 0,7-9-1 15,46-13 0-15,9-4 3 0,38-26-6 16,6-4 2-16,17-8-2 0,-10-14-8 0,7 8 0 16,-7-9-1-16,7-3-6 0,-7 3 1 15,-3 3 1-15,-21 5-2 16,-10 6 0-16,-29 14 0 0,-13 6-3 0,-8 7 0 15,-20 9-3-15,-12 8-2 0,-11 0-8 16,1 9-13-16,-8 0-11 0,-2-1-19 0,-1 5-26 16,-13 4-21-16,10-4-27 0,-10 4-38 15,0 0-30-15,0 0-398 0,0 0-80 16</inkml:trace>
  <inkml:trace contextRef="#ctx0" brushRef="#br0" timeOffset="33021.15">1263 11959 1626 0,'-7'-18'-50'0,"4"11"3"0,3 7-2 0,-7-18 10 0,3 10 12 15,4 8 0-15,4-17 2 0,0 9 9 16,6 0 25-16,6-2 6 0,7 0 8 0,11-4-1 16,-8 7 6-16,14-5 0 0,14-5 10 15,12-1-2-15,18-11 1 0,9-7 4 16,4-6-5-16,29-18 5 0,1-9-5 0,13-7-2 15,1-2-4-15,1-4-10 16,2 4 5-16,-11 0-8 0,-16 12-2 0,0-2 7 16,-24 19-5-16,-14 5-2 0,-5 6-3 15,-21 12-1-15,-6 2-1 0,-14 6-2 16,-3 1-6-16,-9 9-13 0,-5 0-6 0,1-1-18 16,-7 1-16-16,-1 8-24 0,-9 0-15 15,24-7-14-15,-24 7-21 0,0 0-374 16,24 6-4-16</inkml:trace>
  <inkml:trace contextRef="#ctx0" brushRef="#br0" timeOffset="34369.82">1029 13822 1432 0,'-16'15'-21'0,"16"-15"5"0,0 0-6 0,0 0 0 0,0 0-3 16,0 0-6-16,-14 4 19 0,14-4 31 0,0 0 7 15,0 0 6-15,74-17 11 0,-14-5 3 16,24-10-7-16,15-11-3 0,38-18 4 0,6-5-8 16,-6-12 0-16,6-3-3 15,4-1 0-15,-4 3-9 0,-9 1 6 16,-8 9-7-16,-6 6 4 0,-34 13 0 0,-8 10-6 15,-22 12-3-15,-10 3-6 0,-12 7 0 16,-7 6 7-16,-7 5-4 0,-7 0-2 0,1 4-1 16,-14 3 0-16,0 0-8 0,0 0-16 15,13 17-21-15,-13-17-13 0,0 15-36 16,3-5-15-16,4-2-24 0,0 2-6 0,2-5-328 16,1 5 33-16</inkml:trace>
  <inkml:trace contextRef="#ctx0" brushRef="#br0" timeOffset="39921.03">1606 15956 1354 0,'-6'-8'15'0,"6"8"3"0,0 0 1 0,-7-11-1 0,7 11 2 0,0 0-11 15,7-17 10-15,2 7 3 0,12-5 9 0,15-18-8 16,14 1 0-16,17-11 2 0,3-7-4 16,4-2 6-16,2-2-3 0,7 0 0 15,0-3-4-15,4-3 1 0,-3 2-3 0,2 1-2 16,34-8-2-16,-40 12 1 0,0 9-1 16,-4-2 0-16,-2 8-4 0,-27 11-3 15,-11 10-11-15,-6 3-8 0,-6 3-8 0,-4 1-17 16,-4 2-2-16,-2 4-15 0,-4 1-17 15,-10 3-22-15,0 0-31 0,0 0-348 16,30 10 21-16</inkml:trace>
  <inkml:trace contextRef="#ctx0" brushRef="#br0" timeOffset="-21634.81">16806 14740 2004 0,'0'0'65'0,"-7"-16"26"0,1 8 20 0,6 8 11 0,-7-11 0 0,7 11-11 0,-10-8-6 16,10 8-16-16,0 0 0 0,0 0-6 16,0 0 0-16,0 0-9 0,0 0-5 15,0 30 4-15,7-16-1 0,-1 10-2 0,-2-2-9 16,2 3 3-16,1 4-8 0,3-4 0 15,-7 4-17-15,4-8 1 0,0 4-4 0,0 0-2 16,-1-1 0-16,4-9-4 0,-3 2 1 16,-4-2-1-16,7-3 2 0,-10-2 4 15,3-3 0-15,-3-7-2 0,0 0-9 16,0 0 5-16,0 0-12 0,-23-44-1 0,0-6 4 16,-11-17-15-16,8-4-10 0,-1 2-1 15,-3 1 6-15,-3 4-7 0,3 15-2 16,3 5-14-16,0 3 13 0,-3 7 10 0,7 9-11 15,4 5 4-15,1 5-10 0,-2 1 8 16,7 6-5-16,-4 2 2 0,7 6 3 0,10 0-3 16,-23 7 6-16,13 0-3 0,0 4 0 15,3 7-2-15,7-4 3 0,0 7 5 16,0-4-4-16,4 2 7 0,6 2-12 0,-4 0 8 16,8-5-2-16,-1 1 10 0,0 0-7 15,4-9-3-15,-4 3 10 0,4-4-6 16,7-1-1-16,-2-1 2 0,2-5 8 15,-1 2-13-15,1-4 14 0,9 2-13 0,-6 0 7 16,3-4-3-16,-3 4-3 0,-1-1 2 16,1 1-1-16,-4-3 2 0,7 3-2 0,0 0 2 15,-3 3 1-15,-3-2 2 0,1 5-9 16,5 2 4-16,-3 2-4 0,3 2 4 16,-6-2-2-16,-4 5 1 0,3 5 9 0,0-2-7 15,-6 0 0-15,7 4 2 0,-8-5-12 16,-6 1 9-16,4 0 0 0,-8-4-2 0,7-2 4 15,-6 1 8-15,3-5-1 16,-7-1-3-16,-3-7 1 0,4 10 6 0,-4-10-13 16,0 0 5-16,0 0-7 0,0 0 5 15,-17-42 1-15,14 20-4 0,-1 1 11 16,4-7-11-16,0 2 8 0,0-2-11 0,0-3 7 16,0 4 3-16,4-5-4 0,6 4 1 15,-7 3-6-15,7 0 8 0,-3 0-2 0,6 8-1 16,0 2-2-16,-2 1-6 0,-2 3 8 15,4 3-15-15,4 6 5 0,-17 2-9 0,30 10 23 16,-12-3-17-16,-2 8-28 16,4 3-31-16,-4 2-33 0,8 5-32 0,-11 1-39 15,7-1-34-15,0-1-59 0,0-6-98 16,-3-4-90-16,10 4 27 0,-11-9-155 16,1-3-83-16</inkml:trace>
  <inkml:trace contextRef="#ctx0" brushRef="#br0" timeOffset="-20617.44">17809 14297 1790 0,'-6'-13'95'0,"-1"1"18"0,4 2 17 0,3 10-23 0,-3-13-8 16,3 13-13-16,0 0-8 0,-8-8-2 0,8 8-10 16,0 0-2-16,0 0 6 15,0 0-1-15,21 39-5 0,-15-20 9 16,8 2-7-16,-1 6 11 0,1 0-2 0,2 15-4 15,4 0-9-15,4-1-2 0,-8 1-3 16,11 1-11-16,-11 0 6 0,1 0-11 0,0-8-2 16,-7-6-3-16,-7-4-6 0,7 0-6 15,-3-1 13-15,-3-8-8 0,-1 1 1 0,-3 0 5 16,0-3 11-16,-7-3-3 0,0-7 6 16,7-4-6-16,-20 8-8 0,7-8-5 15,13 0 3-15,-27-8-6 0,7-2 2 16,3-2-10-16,-2-4 5 0,5 1-5 0,1 1-2 15,2-4-17-15,2-1-18 0,-1-2-20 0,7-1-46 16,3 2-26-16,0-3-32 16,3-2-21-16,7 0-31 0,-1 0-15 0,5-6-7 15,-1 5 2-15,1-5 15 0,6 6 6 16,-3 3 14-16,2 0 17 0,1 2 24 16,4 5 23-16,-8 0 1 0,1-1 6 0,-4 7 42 15,4-1 12-15,-4 2 37 0,1 6 39 16,-14 2 23-16,19 0 22 0,-19 0 14 15,27 13 13-15,-13-1 2 0,2 5 0 0,-2 4 0 16,-1 5 3-16,7 12-7 0,4 5-7 16,-11 0-6-16,4 1-6 0,2 1-8 15,-5-2 3-15,6-3-7 0,-7-5-10 16,0-9-3-16,-3-2-3 0,-3-5-9 0,3-1-7 16,-3-5-11-16,-1-6-20 0,-6-7-28 15,0 0-17-15,0 0-17 0,0 0-21 0,-3-42-12 16,-17 2-12-16,0-10 8 0,-7-13 12 15,-6-2-2-15,-3 2 14 0,-1 1 7 16,4 2 9-16,3 16 21 0,6 2 28 0,-3 6 10 16,7 8 16-16,7 6-1 0,7 4 0 15,-5 3-2-15,5 5 1 0,2 3-3 0,4 7-6 16,0 0-18-16,0 0-31 0,27-6-31 16,-27 6-17-16,30 3-16 0,-6 3 9 15,-2-5 11-15,13 5 2 0,-2-5 15 16,0 3-1-16,7-4 12 0,-7 0 2 15,4 0 12-15,3-5 9 0,-3-1 22 0,-1 5 9 16,-6-5 17-16,-3 3 11 0,-8-1 19 16,5 0 9-16,-4 3 9 0,-7-2 14 0,-13 3 1 15,27 3-9-15,-27-3 4 16,10 9 10-16,-6 4-2 0,-4 5 5 0,-4 1-2 16,0 9-3-16,-2 4 6 0,-7 14-3 15,-1 4-6-15,8-3 0 0,-4 3-3 0,10-12-12 16,0-4-5-16,0-6 1 0,0-3-8 15,3 0-5-15,1-7 9 0,-1 2-6 16,3-5 3-16,5-4 4 0,-5-5-2 0,7-6-8 16,-13 0 3-16,30-13-13 0,-16-1-1 15,6-11-9-15,0 2 7 0,-4-8-7 16,-9 2 5-16,6 0 0 0,1-5 2 0,-11 5 14 16,7-4 1-16,-10 8 14 0,3 3 13 15,1 4 3-15,-4 4-10 0,3-3 8 0,0 6-26 16,1 1 6-16,-4 10-24 15,0-8 7-15,0 8-2 0,0 0-4 0,0 0-1 0,0 0-1 16,13 29 5-16,-10-12-5 16,7 5-7-16,-2-5-10 0,-2 2-23 0,7-1-32 15,4 3-40-15,-4-2-27 0,7-3-23 16,-4-1-22-16,2-5-43 0,-1-5-31 16,-1-3-37-16,1-4-70 0,-1-3-67 0,-2-2-201 15,2-11-106-15</inkml:trace>
  <inkml:trace contextRef="#ctx0" brushRef="#br0" timeOffset="-20250.52">19012 14024 1877 0,'-6'-22'130'0,"-4"7"25"0,10 2 12 0,-3 4 12 0,0 2-22 0,3 7-16 0,-8-11-13 16,8 11-23-16,0 0-17 0,0 0-4 16,0 0-13-16,0 0-2 0,8 33 4 15,-2-8-1-15,7 4-5 0,4 17 6 0,-4 1 7 16,11 6-4-16,-4 0-8 0,-4 1 6 15,5 0-13-15,5 14-5 0,4-3-3 0,7-2-4 16,-10-13-4-16,3-4-5 0,0-2-2 16,-8-6-4-16,8-4-4 0,-9-9 2 15,-1-4 7-15,-7-8-4 0,4-6 3 0,-4-6-2 16,1-2-9-16,-1-9 4 0,0-8-8 16,-3-7 0-16,0-4-9 0,-10-9 2 15,0 1 4-15,-3-16-8 0,-7 6-2 0,3 9 1 16,-13-5 1-16,10 13 3 0,0 7-13 15,0 7-5-15,0-1-4 0,-3 10-16 16,-8 0-21-16,12 4-28 0,-7 3-41 0,16 0-37 16,-27 6-26-16,10 1-25 0,7-3-19 15,-1 2-32-15,8 2-28 0,3-8-29 16,-10 10-55-16,7-5-75 0,3-5 26 0,0 0-155 16,0 0-70-16</inkml:trace>
  <inkml:trace contextRef="#ctx0" brushRef="#br0" timeOffset="-19450.57">19632 14202 1684 0,'14'-12'57'16,"-4"5"22"-16,-4 4 3 0,-6 3 1 16,0 0-9-16,14-3 12 0,-14 3 18 15,0 0-6-15,16 22 5 0,-5-6-7 0,-1 3-7 16,-1 5 1-16,2 5-2 0,2 4-7 16,1 9-10-16,5 1-2 0,-5-8-11 0,-1-9 8 15,1 3-14-15,-4-8-11 0,-1 0 12 16,2-6-13-16,-1-1 9 0,-4 0 12 15,1-7 28-15,-1-3-18 0,-6-4-5 0,0 0-6 16,0 0-6-16,0-26-6 0,-10-2-4 16,-9-19-8-16,-8-3 0 0,-17-18-19 0,-2 1-3 15,-8-1-1-15,4 3-4 16,4 13-2-16,9 9 1 0,4 7-9 0,0 10-5 0,3 2 4 16,6 10-3-16,4 2 0 15,4 5 7-15,-1-2 8 0,1 9-10 0,16 0 0 16,-30 6 2-16,16 1-7 0,7 3 8 15,-7 2-5-15,14 1 6 0,-3-1-11 16,6 6 4-16,5-4-21 0,-2 3-5 0,7-1-17 16,11 5-16-16,-4-1-10 0,7-2-11 15,-1-4-13-15,0 1-10 0,1-3 0 0,-3-3-4 16,-1-5-9-16,4 0-3 0,-4-5 1 16,0-2 9-16,1-1 11 0,0-5 15 0,-2 0 8 15,-2-1 6-15,4-4 24 16,-5 3 28-16,2-3 18 0,-1 3 11 0,-4 1 6 15,1 2-1-15,-1 1 1 0,5-1 6 16,-1 2 0-16,-4 2 2 0,8 4 1 16,-4 0 0-16,3 3-6 0,0-2 8 0,1 10 5 15,-5-4 2-15,5 6 4 0,-4-1 0 16,1 6 11-16,1 0-6 0,-1 7-1 0,5 7-1 16,-6 0-1-16,3 4 0 0,-6-4-8 15,-4-4 2-15,4 0-3 0,-4-2-7 0,1-1 5 16,-1-1-1-16,-3-8-7 0,-3 0 6 15,-4-1 5-15,7-8-3 0,-7 1-2 16,4-6 2-16,-7-2-3 0,0 0-14 16,10-14 7-16,-13-3-2 0,3 0-5 15,-4-10-2-15,4 0 3 0,0-13-8 0,0-18 4 16,4 1-3-16,9 1 1 0,-3 2-4 16,4 4 1-16,-1 4-6 0,-7 14 6 0,5 7-1 15,-8 6 7-15,0 1-4 0,0 2 0 16,4 12 6-16,-7 4 27 0,0 0 13 0,0 0 15 15,0 0 10-15,20 35-7 0,-13-16-13 16,2 15 3-16,2-5-5 0,5 14-1 16,1-1-5-16,-1-6-5 0,5-10 0 0,-1-1-6 15,13 6 4-15,-9-9-6 0,6-7-12 16,-11-5-4-16,8-7-15 0,-7-3-28 0,3-6-51 16,7-4-37-16,-3 1-34 15,3-7-41-15,-7-3-35 0,-2-2-36 0,-5 3-39 16,-5 1-79-16,-2 2-81 0,1 3 37 15,-4 2-168-15,-6-3-87 0</inkml:trace>
  <inkml:trace contextRef="#ctx0" brushRef="#br0" timeOffset="-17900.39">17543 16430 1788 0,'-17'-10'79'0,"1"2"19"0,2 1 10 0,-2 1 7 16,2 2 3-16,1 1-12 0,13 3-16 0,-30 0-3 15,10 6-5-15,-1 1-12 0,5 0-12 16,-7 5-8-16,7 4-4 0,-5 4-3 0,1 7-8 16,4 1 1-16,2 2-6 15,7-1 1-15,4 3-9 0,0 4 2 0,3-1 2 16,3-2-3-16,7-3-5 0,-3-5 4 16,0 0-9-16,-1-3 3 0,4-3 4 15,-4-2-3-15,8 0-3 0,-1-8 5 0,-2 4-4 16,-5-5 4-16,7-5 5 0,1-2-6 15,-14-1 5-15,30-7-13 0,-14 0 9 0,1-4-5 16,7-1 0-16,-8-2-13 0,1-3 6 16,-4 6 4-16,1-4 1 0,-4 0-2 15,-4 2 4-15,4-4 5 0,-6 5-27 0,2-1 11 16,4 1 7-16,-7-5-10 0,4 6 3 16,-4-3-3-16,-3 3 3 0,4-4-2 15,-4 2 1-15,0-2 2 0,0 0-3 16,0 2 9-16,0 1-7 0,0-2 2 15,0 3-3-15,0 11 0 0,0-17 13 0,0 7-15 16,0 10-8-16,-4-15 10 0,4 15 5 16,0-14-8-16,0 14-8 0,0-8-3 0,0 8 11 15,0 0-4-15,0-13 5 0,0 13-8 16,0 0 8-16,0 0-4 0,0-12-5 16,0 12-2-16,0 0 9 0,0 0-8 0,0 0 7 15,-3-11 10-15,3 11-2 16,0 0-9-16,0 0-3 0,0 0 8 0,0 0 4 0,0 0-9 15,3-13 6-15,-3 13-5 16,0 0 4-16,0 0 3 0,0 0-2 16,0 0 7-16,0 0 1 0,0 0-9 0,-10-7 8 15,10 7-12-15,0 0 2 0,0 0-1 16,0 0 6-16,0 0-6 0,0 0 12 0,0 0-7 16,0 0-4-16,0 0 0 0,0 0-2 15,-3-11 3-15,3 11 2 0,0 0-2 16,0 0 3-16,0 0 5 0,-3-8-7 15,3 8 4-15,0 0-9 0,-3-13 2 0,3 13 9 16,0 0-1-16,0 0-1 0,0 0-8 16,-7-11-1-16,7 11-2 0,0 0 6 15,0 0 1-15,0 0 2 0,0 0-9 16,0 0-4-16,0 0 7 0,0 0 2 0,0 0-13 16,0 0-1-16,0 0 6 0,0 0-3 15,0 0 5-15,0 0-2 0,0 0 2 0,0 0 3 16,0 0 8-16,13 31-7 0,-6-19-1 15,3 1-1-15,3 5 0 0,4 4 4 16,6 0-6-16,7 10 6 0,0 0-10 0,3-1 9 16,8-1-8-16,-5 2 11 0,1-1-5 15,-7-9 5-15,-7-1-3 0,4-2 0 0,0 1 0 16,-8-5 8-16,2-2 4 16,-2-1-6-16,-5-2 0 0,2-2 0 0,-5-4 3 15,-2 3-4-15,1-1 9 0,-10-6-3 16,20 5 4-16,-20-5-6 0,18 3-3 15,-18-3 8-15,0 0-11 0,0 0 0 0,22-3-23 16,-22 3-41-16,0 0-32 0,0 0-53 16,17-7-59-16,-17 7-75 0,0-8-146 15,0 1-9-15,0 7-191 0,-3-15-125 0</inkml:trace>
  <inkml:trace contextRef="#ctx0" brushRef="#br0" timeOffset="-17300.51">16849 16656 1836 0,'-13'-7'12'0,"-4"3"21"0,1-1 25 0,2 2 4 0,14 3 9 0,-26 0-2 0,26 0-2 16,-34 8 1-16,18-4-7 0,-1 3-1 0,-3 10-8 16,4-3-1-16,3 9 1 0,-1 4-7 15,-2 1 1-15,8 5-8 0,5-4-3 16,0 9 5-16,3-1-5 0,9 16-1 16,5-6 2-16,2-1-3 0,11-4 2 0,0-5-12 15,0 1 7-15,6-8-3 0,-3-10-5 16,-3-4-4-16,6 1 2 0,-3-10-1 15,0-2-13-15,3-5-23 0,4-4-47 16,7-3-58-16,2-12-95 0,-2-9-142 0,-4-4-78 16,-1-1-202-16,-2-5-136 0</inkml:trace>
  <inkml:trace contextRef="#ctx0" brushRef="#br0" timeOffset="-15633.89">18173 16785 1811 0,'-3'13'-54'0,"-1"-1"11"16,4-2 5-16,0-10 10 0,7 20 13 0,-1-12 0 0,2 0 17 15,-2 1 13-15,7-1 7 0,-3-4 10 0,0-1 11 16,6-2 18-16,-16-1 0 0,27-4-7 16,-13-6 5-16,2-2-1 0,1-8-4 0,0-5-5 15,-4-5-6-15,-3-1 0 0,-10-3-1 16,0-1 4-16,-10-18-2 0,3 3 1 15,-6 3-2-15,-7-2 2 0,-3 10 2 16,6 7 2-16,-3 7 9 0,0 2-1 16,6 6-6-16,2 2-8 0,2 2-5 0,-4 2-14 15,1 7 3-15,-1 1-1 0,14 3-1 16,0 0-12-16,-33 6 3 0,23 1-8 16,10-7 8-16,-6 12-6 0,-2-5 1 0,8-7-1 15,0 14-3-15,0-14 5 0,14 11 2 16,-1-7-6-16,-13-4 6 0,27 0-11 0,-7-5 4 15,7-2-9-15,-4-1 3 16,3-5 1-16,1 1-1 0,0-5-1 0,3 4 1 16,-10 1 4-16,0 1-10 0,-6 1 7 15,-1 0-6-15,-3 3 3 0,3 2-2 16,-3-1-10-16,4 2 2 0,-14 4 4 0,0 0-1 16,0 0-3-16,36 15 8 0,-26-5-3 15,-7 0 0-15,8 5-4 0,-5 2 7 16,4 1 0-16,-7 1-2 0,8 5-1 0,-2 1 0 15,1 1 4-15,7 2-2 0,-4 1 1 16,1 0 1-16,-1-2-1 0,4 1 3 0,-1-3 3 16,5-3-8-16,-5 1 8 0,7-3-3 15,-6-1 1-15,-4-1 10 0,4-4-2 16,-7-3 3-16,3-4 4 0,-2 0-13 0,-2-1 6 16,5-1 4-16,-14-5-1 15,26-2-4-15,-26 2-1 0,27-9 3 0,-13 5-3 16,2-6 6-16,-2 3-10 0,-8-1 3 15,7-2 8-15,-2-1-3 0,-5 3-5 16,7 2 3-16,-10-1 3 0,-3 7-4 0,8-11 7 16,-8 11-14-16,6-7 12 0,-6 7-2 15,10-7-11-15,-10 7 0 0,0 0-1 0,0 0 0 16,10-11-5-16,-10 11 3 0,0 0-2 16,0 0-2-16,0 0 3 0,0 0-2 15,0 0 1-15,10-1 3 0,-10 1-3 0,0 0 8 16,0 0 0-16,0 0 2 0,0 0-3 15,0 0 5-15,13-11-2 0,-13 11 4 16,0 0-8-16,0 0 4 0,-13-20 1 16,13 9 0-16,-10 0 3 0,3-4-5 0,1-3-7 15,-7-9 8-15,-4-2 3 0,4-3-6 16,-8-11-3-16,4-3 4 0,-5 3-2 16,1 11 3-16,9 3 2 0,1 3-5 0,1 6-4 15,4 5-3-15,-5 0 1 0,1 2 6 16,7 2-9-16,-3 7-9 0,6 4 8 15,-17-7 4-15,17 7-7 0,0 0 6 16,-20 15-2-16,6-2-1 0,11 1 5 16,0 5-3-16,-4 6-2 0,4 0 5 0,3 4-4 15,3 6 5-15,4-3 1 0,-1 6 1 16,15 7 2-16,2-3 1 0,0-4-6 0,4 2 3 16,-1-5 2-16,4-5 6 0,0-8-1 15,1-4-8-15,-1-5 7 0,0-1 0 16,0-10-3-16,6 1 4 0,-3-3-1 0,-3-3-2 15,10-7 8-15,-6-2 0 0,12-11 0 16,-3-4-3-16,-2-3-6 0,-17 1 5 0,-8 3 5 16,7-17-4-16,-10 8-7 0,-10 3-1 15,-3 2 4-15,8-4-2 16,-8 5 9-16,-4 1-7 0,-3-4 2 0,4 7-3 16,-10-5-2-16,-1 3-3 0,1 2 5 15,-4 7 2-15,11-1-8 0,-1 6 0 0,-7 2-7 16,5 4 5-16,-1 0 1 0,10 7-5 15,0 0 3-15,0 0-3 0,-33 14 1 16,25-7 3-16,5 10 0 0,3 0-4 0,-3 5 5 16,9 3-1-16,2 8-2 0,1-1 2 15,12 11 6-15,1-1-5 0,5-6 4 0,-3-7-4 16,-7-4 11-16,5-3-2 0,5-4-4 16,-6-4 2-16,2 3 5 0,-7-13 4 15,11-1-1-15,-3-3 0 0,3-7-9 0,-1-6-2 16,-10-2 3-16,8-7 3 0,-5-6-6 15,-5 0 4-15,-1-2 2 0,-5-1-3 16,-2 5-6-16,-3 1 1 0,-3 5 7 16,0 0 2-16,0 3-5 0,0-1 10 15,0 5-2-15,-3-2 9 0,0 5-5 0,3-1 5 16,0 0-2-16,0 11-7 0,0-18-5 16,0 11 6-16,0 7 8 0,3-15-5 0,-3 15-3 15,3-15 1-15,7 5-6 0,1 4 0 16,-2-1 5-16,7 5-7 0,5 2-4 15,-21 0 0-15,39 8 0 0,-12-1 8 0,0 5-8 16,0 8-2-16,-4 3 9 16,7 9-5-16,-3 0-20 0,-1-4-27 0,4 7-40 15,-6-7-28-15,-4-6-46 0,-4-7-61 16,-2-2-54-16,2-4-102 0,-2-6-45 16,-1-3-176-16,1-3-97 0</inkml:trace>
  <inkml:trace contextRef="#ctx0" brushRef="#br0" timeOffset="-14566.46">20339 16030 1748 0,'11'-13'13'0,"-2"1"9"0,1-1 4 0,-6 6 3 0,9-1-7 0,-3 5-3 0,-10 3 3 0,23 0 5 15,-23 0 4-15,34 6-3 0,-14 1-1 16,4 4 0-16,-2 3 4 0,-1 4 0 0,2 1 0 16,-7 5-2-16,8 1-2 15,-7 0-4-15,-1 0 3 0,-3-3-7 16,-2 0-1-16,-2-2 6 0,1-2-6 0,-6-3 4 15,-1-4-3-15,-3 0-1 0,0-4-1 16,0-7-2-16,0 0-4 0,-17 11 0 0,17-11 1 16,0 0-5-16,0 0 1 0,-39-15-1 15,29 1 2-15,-1 3 0 0,2-3-1 16,2 0-4-16,4-4 4 0,3 0-7 0,0-3 6 16,3-4-1-16,0 0-5 0,10-4 0 15,1 3 1-15,2-2 0 0,1 3-4 0,-4 4 2 16,4 5-2-16,-4 0 7 15,4 7-8-15,3 0 12 0,0 8 0 0,-10-2 11 16,-10 3 12-16,33 10 6 0,-19 1 11 16,2 1-2-16,-2 5-4 0,5 4 3 15,-5-4-9-15,-1 3-1 0,4 0-4 0,-7-2 1 16,4-4-6-16,-1-2 1 0,-4 1 14 16,-1-8 31-16,-8-5-4 0,13 6 6 15,-13-6-10-15,0 0-1 0,0-25-13 0,0 4-7 16,-7-11-5-16,-13-18-9 15,4-5 1-15,-11-12-4 0,-6 0-2 0,6 16-5 0,0 2-1 16,0 9-2-16,10 11-2 16,-2 7-6-16,2 6-13 0,4 2-1 0,-4 6 5 15,4 5-5-15,13 3 7 0,-30 8-1 16,16 1 1-16,4 2 4 0,7 3-23 16,0 5-16-16,3-5-11 0,3 3 2 0,7 4-13 15,0-3-17-15,3-3-11 0,8 0-7 16,2-5-2-16,7-3 6 0,-1-4-1 0,9-9-7 15,1 2-6-15,18-11-8 0,0-5 5 16,-11-10 9-16,5 2 11 0,-5-4 4 0,-9-1 10 16,-8-2 16-16,1-1 19 0,-13 10 33 15,4 2 35-15,-8 10 33 0,-4-3 19 16,-1 2 2-16,-2 7 4 0,1-2-11 16,-7 10-9-16,9-11-10 0,-9 11-12 15,0 0 2-15,0 0-4 0,0 0-6 0,21 19-4 16,-15-5 6-16,5 7-8 0,2 7 6 15,-4 1-1-15,12 14 2 0,-4 2 0 0,2 0-6 16,2 0-2-16,-8-2 1 0,-3-4-3 16,6 4-10-16,-2-6 0 0,-4-5 7 15,-4-1-12-15,1-5 4 0,-4-1 2 0,-3-4 6 16,0-3-4-16,-6-3-8 0,-1-2-8 16,-3-6-13-16,-7 0 2 0,4-4-9 0,3-1-2 15,-6 1 2-15,2-6 4 0,1-2-8 16,3-1-1-16,0 2-3 0,0-3 5 15,3-3 2-15,7-1-3 0,-3 4 6 0,3 7-2 16,10-19-5-16,0 6 2 16,0 2 1-16,3-1 3 0,1 2 6 0,5-2-1 15,15-4-3-15,2 2 9 0,11-9-5 16,7 6-4-16,-8-5 3 0,11-2-2 0,6-10 8 16,-6 4 0-16,6-14-5 0,-17 9 7 15,1 2-12-15,-7-5-6 0,-7 1 0 0,-3-3 2 16,-3-2 1-16,-13 9-2 0,-11 2 8 15,-3 6 2-15,0 3-3 16,-3 4 1-16,-4 4-4 0,-3 1 8 0,-6 2 3 0,-1 3-7 16,4 7 13-16,13 1-8 15,-38 15 5-15,22 0 5 0,2 5-2 0,1 6 4 16,4 7-1-16,9 3-6 0,0 3 16 16,9 11-8-16,4 0-4 0,17-4 7 0,0-4 7 15,14-5-11-15,-1-6 3 0,1-6-5 16,-7-10-14-16,-1-5-46 0,-3-9-71 15,-3-1-83-15,0-7-101 0,4-11-156 0,-4 3 16 16,6-11-198-16,-15-2-139 0</inkml:trace>
  <inkml:trace contextRef="#ctx0" brushRef="#br0" timeOffset="-13867.31">21969 14155 1930 0,'-10'-18'47'0,"10"1"13"0,0 2-5 16,0-3-1-16,7 3-10 0,-1 1-1 16,11-7-7-16,-4 0-3 0,14 2-1 15,-3 2-7-15,3 2-1 0,-1-3-1 0,4 5-9 16,-3 6 3-16,3 4 2 0,-4 3-9 16,1 6 0-16,6-2-3 0,5 9 5 15,4 10-1-15,1 4-9 0,-5 9 4 0,-2 1 6 16,-6 8 8-16,0 2 0 0,-3 3 3 15,3 12-2-15,-4 1 6 0,-6-10 0 0,-3-2 14 16,3 3-2-16,-3-4-7 0,-1 0-4 16,4-8 4-16,4-5-9 0,0 1 3 15,-5-10 8-15,-2-9-4 0,-1-4-3 16,5-5-2-16,-9-3 5 0,12-3 1 16,-4-4-11-16,-20 0 4 0,43-12-5 0,-19 1-11 15,-4-2 10-15,-4 1 0 0,-2-2-2 16,9-4-5-16,-12 2 0 0,-5 4 5 0,0-3 0 15,4 5 7-15,-2 0 5 0,-2-1 2 16,0 4 7-16,4 3-13 0,-10 4 0 16,11-8 0-16,-11 8-7 0,0 0-3 0,0 0 11 15,6 27-4-15,-6-10 6 0,3 12 1 16,4 6 12-16,-1 15 6 0,5 3 11 16,2-2-13-16,11 17 2 0,2 0 2 0,-10-14-4 15,8-1-11-15,-4 3 3 0,-4-5 4 16,11 2-3-16,-6-5-1 0,-5-6 0 15,-6-7-11-15,0-2 1 0,-3-5-4 16,3-2-1-16,-10-1 1 0,3-4-2 0,-3-1-3 16,0-3-17-16,-7 3-21 0,-3 1-28 15,-3-4-39-15,3-2-33 0,-3 3-33 0,0-4-27 16,-1 1-47-16,-2-5-54 0,5 1-102 16,-5-4-100-16,2-2 46 0,1-3-184 0,-1-2-119 15</inkml:trace>
  <inkml:trace contextRef="#ctx0" brushRef="#br0" timeOffset="-11549.44">24966 14402 1769 0,'-17'-15'-36'0,"1"5"18"0,2 3 16 0,1-1 16 0,3 1 28 15,3 1-4-15,7 6 9 0,-23-9 2 0,13 3-5 16,10 6-10-16,-20 0-3 0,20 0 0 16,-30 15-2-16,14 1 0 0,-8 3 4 0,-6 19 1 15,3 5 7-15,0 4-1 0,5 6 0 16,-2 12-7-16,4-11 9 0,10 3-10 15,4-1 1-15,6-4-2 0,0-6 1 16,13 0-4-16,-3 0 2 0,6-11-2 16,11 2-2-16,3-5 2 0,-3-8 1 0,3-9-2 15,3-5-6-15,-3-3 1 0,4-2 5 16,-1-8-7-16,-6 1-7 0,-1-4 6 0,-3-1-5 16,-3 0-2-16,-2 0 5 15,-2-4-3-15,-2 1-7 0,-5 1 2 0,4-4-3 16,-5 2 7-16,-2 3 6 0,-3-1 5 0,-3 9 3 15,7-16-1-15,-7 5 2 0,6 4 6 16,-6 7-10-16,8-20 6 0,-8 9-11 16,6 1 2-16,7-5 1 0,-2 3-7 15,8-2-3-15,5-7 3 0,-1 8-13 0,0 4 3 16,0 2-6-16,-2 4-2 0,2 0 1 16,0 3 1-16,0 6 1 0,-2-2 3 15,-2 4-2-15,5 5-8 0,-7-1 7 0,-1 5 3 16,-2 4-3-16,-1-2-11 0,-4 3-33 15,5 3-40-15,-4-2-43 0,1-4-63 0,-5-2-67 16,4-9-144-16,-4 3-32 0,11-4-136 16,-4-7-69-16</inkml:trace>
  <inkml:trace contextRef="#ctx0" brushRef="#br0" timeOffset="-11250.48">25926 14402 1689 0,'-20'-11'38'0,"1"4"10"0,-5 3 7 0,4 1 0 16,7 3 0-16,13 0 0 0,-30 0-5 0,30 0-7 15,-30 6-4-15,16-2-8 0,4 0-2 16,0 7 4-16,0-1 3 0,3 5 9 16,1 5 3-16,3 5 6 0,-1 0 8 0,4 11 1 15,4 3 0-15,-8 16 14 0,11-2-6 16,-1 4-6-16,4 1-8 0,1-1 5 15,-2 0-4-15,-2 0-3 0,4-3 0 16,-2-4-5-16,4-4-6 0,-2-4-3 16,-2-16-3-16,-5-1-12 0,5-4-39 0,-4-6-39 15,-2 0-35-15,0-5-71 0,-3-10-80 16,0 0-76-16,0 0-118 0,0 0-247 0,-24-25-174 16</inkml:trace>
  <inkml:trace contextRef="#ctx0" brushRef="#br0" timeOffset="-10749.64">25797 14909 1823 0,'19'-12'-155'0,"-2"-2"21"0,2 1 16 16,2 1 5-16,6-6 17 15,12-6 8-15,8-1 5 0,0 0 9 16,0-1 11-16,2-2 4 0,-2 0 13 0,-7 2-5 16,1-5 6-16,-5 3 4 0,-9 3 19 15,-1 6 16-15,-6-3 27 0,-6 1 13 0,-1 4 24 16,-3 5 34-16,0-1 12 0,-7 2-3 15,1 4-2-15,-4 7-5 0,0 0-1 16,0 0-5-16,0 0 1 0,0 0-2 0,-40 39 2 16,26-14-8-16,-6 17 2 0,0-1-1 15,6 1-4-15,2 7-8 0,-1-5-6 16,8-4-2-16,2-5-13 0,3 1 3 16,0-7-3-16,8 6-4 0,-5-3-6 15,7-1 5-15,-1-6-9 0,-1 0-1 0,5-7-1 16,-1 0-6-16,-1-2 4 0,-1-3 2 15,3-5-5-15,1-1-1 0,-1-4-1 0,-13-3 0 16,26-3-4-16,-26 3-2 0,24-12-7 16,-14 5 0-16,0-6 2 0,-3 1-2 15,-1-1-2-15,1-2 5 0,-1-6 2 0,5 2-1 16,2-1-1-16,-3-3 0 0,6 0-2 16,5-2-10-16,-2 3 5 0,5 3-1 0,2 2-4 15,5 3-5-15,-5 7 6 0,-2 3-4 16,-5 10 0-16,11-1-4 0,-6 9 2 15,3 4 8-15,-4 3 4 0,0 4 4 16,4 15 3-16,-4-1 5 0,1 4-4 16,-5-4 0-16,-2-6 2 0,-1-2 1 0,-2-3 1 15,-1-9-13-15,-5-1-24 0,1-8-29 16,1-3-59-16,1-4-88 0,-11-3-113 0,19-17-150 16,-13-4 30-16,2-11-144 0,-8-23-69 15</inkml:trace>
  <inkml:trace contextRef="#ctx0" brushRef="#br0" timeOffset="-9516.43">15480 15287 1609 0,'-30'-13'-37'0,"0"5"4"0,0 2 7 0,6-2 7 0,-6 4 10 16,0-4 10-16,3 2 11 0,1 2 8 15,-4-2-3-15,7 5-2 0,-1 2-2 0,1 2 10 16,-4 3 3-16,0 2-4 0,-3 9 4 16,3 5-1-16,-3 10 3 0,8 5-1 15,8 1 1-15,-2 10 8 0,9 2-1 0,3 6 1 16,8 5-3-16,6-1-5 0,3 2 12 16,1 12-3-16,2 5-6 0,4-1 4 0,7 4-2 15,0-2 5-15,6 1-4 0,-3-5 3 16,0-1-5-16,-3 0 1 0,-1-4 0 15,-6-1-4-15,-3-15 0 0,-4-1 0 16,0-4-4-16,-2 0-1 0,-5-9-4 16,-3-8 0-16,1-11 8 0,-4 0 0 0,3-4 2 15,-6-4 7-15,-4-1-9 0,-3-1 0 16,0-5 4-16,-3 2-4 0,-4-7 1 0,-3-2-8 16,20 0-4-16,-36-2 5 0,19-3-7 15,-7-3-3-15,8 1-8 0,2-3-3 16,1-2 5-16,7-5-2 0,3 3-2 0,3-1-4 15,3-2 5-15,3-1-9 16,4 0 7-16,4 0-4 0,-1 4 1 0,4-1 4 0,-4 8-3 16,4-1-2-16,-1 2-4 15,4 6 15-15,-20 0-1 0,53 17 2 0,-9 2 8 16,2 9 5-16,-2 4 3 0,2 3 7 16,8 15-7-16,-1-2 8 0,0-2-10 15,-6 3 1-15,-7-6 7 0,1-6-8 0,-5 1-5 16,0-5-1-16,1-2 9 0,-7-6-8 15,-3-7 4-15,0 0-5 0,-7-6 2 0,-4-2-3 16,1-3-9-16,3 1-23 0,0-3-34 16,0-3-48-16,3-2-63 0,0-7-88 15,4-1-168-15,0-2-32 0,6-2-180 0,1 2-126 16</inkml:trace>
  <inkml:trace contextRef="#ctx0" brushRef="#br0" timeOffset="-5249.99">15406 14241 1215 0,'-13'4'30'0,"13"-4"-15"0,-17 2-3 0,17-2-18 0,0 0 11 0,0 0 5 0,-13-6-6 16,13 6-7-16,0 0 4 0,0 0-5 15,0 0 0-15,0 0 5 0,27-14-8 16,-11 7 9-16,17-8-2 0,21-3 4 0,6-7 0 15,20-7-12-15,3-7 4 0,10 6 6 16,11-9 0-16,-1 0-12 0,4 1 11 0,30-12 1 16,6 0-2-16,3 6-1 0,-5 0 2 15,5 1 14-15,-30 11 9 0,38-12-7 0,-1 1-5 16,-6 2 4-16,6-1-3 16,4-3-1-16,-4 3 7 0,1-2-8 0,-1 0-3 15,10-3 0-15,-2 7-2 0,2 0 1 0,0 1-4 16,-13 3 4-16,-27 13 2 15,4-5-10-15,-10 6 7 0,3 0-1 0,-3 3 2 16,-5-3-5-16,-1 4 3 0,-1 2-6 16,-4-3 3-16,8 2 3 0,-8-2-4 0,5-2-3 15,9 2 2-15,-4-3 6 0,11-3-4 16,3 6 2-16,30-10-2 0,0 2-2 16,-31 10 2-16,-1-2 6 0,-6 4-2 0,-11 3-6 15,-12-1 2-15,-25 7-4 0,-4 4-4 16,-16 1 6-16,-8 0-2 0,-10 4 3 15,2 0 2-15,-5 0-5 0,-3 0 3 0,3 0 0 16,-3 3-6-16,4 2 8 0,-4 0-2 16,0 0 1-16,3 5-5 0,0 0 4 15,4 5 4-15,-4-3-5 0,0 2 0 0,0 3 0 16,-3-3 3-16,8 4-4 0,5 1-4 16,-13 2 8-16,-7-4 0 0,8 2 6 15,5 15 0-15,0-1 0 0,1 0 4 0,-4 3 3 16,8 3-3-16,5 15 9 0,1-2 0 15,-7 6-1-15,10 2 3 0,-10 0 0 0,6-2-3 16,-5 0-1-16,5 1-3 0,-2 3-1 16,-4 1 1-16,-1-1-4 0,-2-2 1 0,0 5 0 15,0 0 3-15,-4 3 1 0,0 2 6 16,0-1 0-16,4 2 4 0,-1 1 1 16,2-4-8-16,-5 3 0 0,4 3 2 15,-4-5-4-15,3 6 2 0,1 0-1 16,-4-1-1-16,5-2-6 0,-5 0-2 0,-3 3 6 15,0-5-3-15,-8 3 2 0,-1 2-5 16,-4 0 1-16,2-4-3 0,-2 3 2 0,-4-15 0 16,-6 2-3-16,0-5 2 0,-4 5-2 15,1-3-3-15,-4-3 1 0,-4 0 4 16,-6-2-1-16,7-14-4 0,-7 11 3 0,-3-2-4 16,-1-2 3-16,-6-3 1 0,0 3-1 15,-6-4 6-15,-1 1-2 0,0 0-4 16,-6-4 1-16,-1 4 2 0,-12 7-2 15,-7-6 1-15,-4 5-2 0,-3-2-1 0,-10 0 1 16,-4-2-1-16,-12 5-3 0,-8 0-1 16,-39 12 1-16,0-5 5 0,-4-1-3 15,4-1 2-15,3-2-2 0,20-8 2 0,-27 5 0 16,24-10-3-16,-1-3 1 0,5 2-2 16,-2 0-1-16,-5-7-8 0,3 3 2 0,-34 8 1 15,0 0 3-15,-3-4-1 0,1 4-1 16,-5 1 0-16,1 2-2 0,-1 1-5 15,-2-4 3-15,-2-1 1 0,42-13-4 16,9 0 0-16,1-4-4 0,6 0-2 16,6-4 2-16,5 0-9 0,-4 4 1 0,3 0 0 15,3-3 2-15,0 6 3 0,0-3 3 16,-3 4 4-16,-3 0-1 0,-1 6 1 0,1-3 2 16,3 1-2-16,-3-1 2 0,-1-4 2 15,-2 1-1-15,-4-1 0 0,0-6 2 16,3-4-2-16,3 0-5 0,-2-4 5 0,-4-1 3 15,24-2 2-15,-1-3-6 0,-7 3 0 16,11-5 6-16,-14 1-5 0,11 0 8 16,-7 1-8-16,-1-1 9 0,-19 1-1 0,16-1-4 15,11-1 2-15,-11 1 0 0,0-2 2 16,0-1-2-16,1 2-2 0,3-3 1 0,-4-2-3 16,3-1 3-16,-2 0-1 15,-8-1 1-15,-12-2 4 0,-8-5 2 0,1-2 1 16,3 0 4-16,0-9 4 0,4-6-4 15,-2-6 2-15,6-9 4 0,-35-17 3 16,24-8-5-16,-1-13 1 0,11-7-4 0,13-8-1 16,3-7 4-16,11-4-9 0,2-10 3 15,11-5-3-15,-1 6 0 0,4-5 3 16,7 4-7-16,0 2 3 0,6-6 0 16,17 23-1-16,0-7-4 0,3 4 3 0,11-2-3 15,2 3 6-15,11-6-3 0,3 9-4 16,6-6 8-16,18 4 0 0,-1-1-2 0,14 2 1 15,23-16-2-15,10 7 3 0,7-4-1 16,13 4-7-16,3-7 6 0,24 4-5 16,-1 0 1-16,4 8-2 0,0 6-1 15,-6 11-6-15,-5 6-9 0,-22 17-21 0,-3 7-16 16,-8 7-24-16,-12 8-43 0,-14 9-36 16,0 0-488-16,-17 14-143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22:25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5780 5079 1643 0,'-3'-14'65'0,"-2"3"16"0,-1 2 15 0,-1 4 16 0,7 5 2 0,-9-8-13 0,9 8-12 15,0 0-8-15,0 0 9 0,0 0 9 16,-21 35 25-16,12-5 5 0,-5 15-15 0,1 10 8 16,-4 20 9-16,4 3 6 15,-1 7-8-15,8 2 0 0,-1-2-9 0,4 0-4 16,-4 1-10-16,7-17-3 0,0-1-10 15,4 2-7-15,2-5-10 0,1 0 0 0,-4-2-11 16,4-6-5-16,3 0-7 0,-4-5 5 16,1-14-12-16,0-3 3 0,-3-8-5 15,-1-2-7-15,0 0-2 0,3-4-2 0,-2-4-8 16,-1-2 2-16,0-5-13 0,0 0-20 16,-3-10-38-16,0 11-29 0,0-11-38 15,0 0-36-15,0 0-36 0,0 0-22 0,0 0-41 16,0 0-34-16,0 0-60 0,-25-25-112 15,17 14-43-15,-2-2 47 0,1 1-191 16,-5-2-136-16</inkml:trace>
  <inkml:trace contextRef="#ctx0" brushRef="#br0" timeOffset="317.62">5369 6129 1909 0,'0'0'43'16,"0"0"-3"-16,-27 6-1 0,18 1 9 0,5 4 25 15,-2 3 8-15,6 4 7 0,3 4-4 16,0 3 1-16,7 4 7 0,4 4-2 0,13 5-2 16,6-1-5-16,0 1-2 15,4-5-4-15,10-1 5 0,-7-7-6 16,-4-7 4-16,4-8-2 0,1-6 2 0,-5-5-6 16,7-5 1-16,17-12-6 0,3-4-5 15,11-10-8-15,-1-3-7 0,-6-8-1 0,-4 0-9 16,-6-1-1-16,-10 6 0 0,-7-2-7 15,-10 2-2-15,-4 1-21 0,-6 9-10 0,-3 3-21 16,-7 3-17-16,-4 5-23 0,1-1-23 16,-7 7-32-16,0 0-23 15,0 6-29-15,0 5-33 0,-7-9-36 0,7 9-39 0,-19 0-90 16,19 0-94-16,-21 9-158 0,15-4-118 16</inkml:trace>
  <inkml:trace contextRef="#ctx0" brushRef="#br0" timeOffset="3817.17">10586 6803 1756 0,'-6'4'-42'0,"6"-4"24"0,-7 8 27 0,7-8 16 0,-10 2 8 0,10-2 4 0,0 0-2 0,0 0 2 0,-21-14 2 16,15 3-5-16,3-2 0 0,-4-1 6 15,4-4 1-15,0-7-4 0,3-3 0 0,-4-6-3 16,4-4 1-16,0 1 2 0,7-19 0 15,0 2-1-15,2-6-2 0,12-13-7 0,5 0 0 16,11-2 1-16,-7 0-6 16,13 0 5-16,7-2 10 0,4 0 0 0,9 2-2 15,7 0 2-15,10-12-4 0,-7 16-1 16,3 6-3-16,25-10-1 0,-18 15-2 16,30-11 0-16,11 5 1 0,-1 3-6 0,-20 17 0 15,4 2 1-15,4 5-6 0,1 3 0 16,-1 5 1-16,9 6-2 0,-8 9-7 0,9 7 3 15,-11 13 4-15,-1 3 6 0,-5 13-9 16,-7 8 7-16,-10 12 9 0,-5 3 0 0,-8 4 4 16,-7 3 16-16,-14 7-1 0,3-3 13 15,-12 7 2-15,2 2 2 16,-2-3-8-16,-4 6 7 0,-3-2 2 0,-7-3-8 16,-7-11 0-16,-3-1-1 0,0-6-1 15,-3-1-11-15,-4-8-2 0,4-9-2 0,-7 3-1 16,-1-7-8-16,2-2 1 0,2-1-1 15,-7-4-4-15,2-1-3 0,-5-2-1 0,3-3 2 16,1 0-5-16,-4 1 0 0,-3-9-6 16,14 8-39-16,-14-8-42 0,6 6-47 15,-6-6-40-15,0 0-43 0,0 0-56 0,0 0-76 16,0 0-174-16,0 0 30 0,0 0 53 16,0 0-156-16,-26-23-78 0</inkml:trace>
  <inkml:trace contextRef="#ctx0" brushRef="#br0" timeOffset="4116.63">13433 6082 1732 0,'-13'12'52'0,"-1"1"7"0,7-1 12 0,1 1 9 0,6-1 6 16,-3 4-1-16,6-4 1 0,0 6-4 15,7-5 5-15,10 1-4 0,4-2 8 16,9-6 3-16,13-1-8 0,5-9-11 0,22 0-3 15,-3-6-9-15,0-5 1 0,9-10-14 16,-11 3-2-16,5-10-8 0,-7-2-6 0,-12 5 4 16,-8-4 3-16,-5-2-8 15,-8-1 1-15,-6 10-4 0,-11 1-9 0,1-3 4 16,-4 3-8-16,1 4 4 0,-8 5-18 16,4 0-25-16,-7 4-18 0,0-1-32 15,5 6-31-15,-8 0-38 0,0 7-47 0,0 0-55 16,-8-11-71-16,8 11-133 0,0 0-204 15,0 0-147-15</inkml:trace>
  <inkml:trace contextRef="#ctx0" brushRef="#br0" timeOffset="24518.44">19856 6278 1806 0,'-17'4'-85'0,"4"-1"21"0,-4-3 10 0,4 0 28 0,13 0 15 0,-30-6 17 0,13 5 5 0,1-5 10 0,-4-1 11 16,-4-4 2-16,5-1 9 0,-5-2 2 16,1-10 2-16,3 2-2 0,3-6 4 15,-6-11-4-15,6-9 0 0,10-4-5 16,4-9-1-16,6-1-3 0,17-19-4 0,10-1 1 16,10 0-1-16,23-25 2 0,8 3 1 15,5 10-4-15,8-1 4 0,9 5-5 0,10 3 0 16,1-5-3-16,9 6-2 0,0 1-2 15,11 0-5-15,6 3 1 0,7-1-1 16,2-2-6-16,-2 8 1 0,6-1-6 0,7 3 0 16,4 11-1-16,-4 1 0 0,0 5-4 15,-6 5 0-15,-29 20 2 0,9 7-3 0,-1 2 3 16,4 10 1-16,7 3-2 0,-5 11 0 16,1 11 1-16,0 7-1 0,4 7-1 15,23 17 4-15,6 11 6 0,-7 9-2 16,-6 10 3-16,0 6-1 0,-3 7-1 15,-14 2 4-15,-3 6-4 0,-3 10 4 0,-14-8 3 16,-10 2-1-16,-16-7 1 0,-16-19-2 16,-15 1 7-16,-6-7-4 0,-10-1 4 0,4-1 3 15,-14-15 9-15,-3-6-10 0,-5 1 4 16,-8-11-5-16,-1-7 0 0,-2-3-3 16,-2-4-2-16,-2 0 0 0,2-5-1 0,-1-1 4 15,2 1-2-15,-4-6 5 0,0 0-11 16,2 1 2-16,-8-8-5 0,10 7-40 0,-10-7-41 15,12 0-32-15,-12 0-43 0,21-7-36 16,-11 2-49-16,0-8-100 0,0 1-114 16,-4-4-123-16,-2 2-68 0</inkml:trace>
  <inkml:trace contextRef="#ctx0" brushRef="#br0" timeOffset="24884.68">24493 5554 1614 0,'-10'24'-10'0,"-3"-2"28"0,2 0 16 0,8 3 16 0,0 0 10 0,3 6 13 0,-3-2 15 0,6 4 1 0,3 2 0 16,5 0-1-16,8 8-1 0,2-6 2 15,5-2 2-15,-3-7 8 0,4-9-6 0,3-1 7 16,20 2-11-16,-7-11-1 0,4-6-5 15,3-6-10-15,27-5-11 0,16-6-7 0,0-11-9 16,-2-2-5-16,-8-8 1 0,0-5 3 16,-9-2-16-16,-5-7 2 0,-5-1-7 15,-7-7-4-15,-4 2-1 0,-10-1-4 0,-10 15-3 16,-6 0-6-16,0 4 1 0,-11 10 9 16,-5 4-13-16,-2 3 13 0,-2 5-10 0,-4 0-17 15,0 2-19-15,-3 4-26 16,0 0-23-16,0 9-27 0,-6-7-18 0,6 7-30 15,-10-1-24-15,10 1-16 0,0 0-20 16,-20 7-14-16,20-7-48 0,-16 10-381 16,9-5-152-16</inkml:trace>
  <inkml:trace contextRef="#ctx0" brushRef="#br0" timeOffset="32735.58">12916 8662 1940 0,'-23'6'24'0,"3"-2"12"0,7 6 9 0,-7 1 11 0,-4 8 5 15,0 1 7-15,5 5 7 0,5 5 9 16,-2 15 11-16,5 3-1 0,5 4 9 0,-1 1 6 15,4 5 4-15,0-1 5 0,6 3-14 16,-3-2 0-16,3-1-8 0,1 0-10 16,5-2-10-16,-1-7-2 0,-2-8-12 0,4-5 2 15,4-5-8-15,-4-1-9 16,2-4-1-16,6-1-2 0,-6-5-11 0,9-5-44 16,2 3-38-16,-6-10-40 0,3-2-42 15,-7-3-48-15,1-8-49 0,-5 5-61 0,12-9-123 16,-2-5-63-16,5 0 49 0,-1-10-127 15,4 5-54-15</inkml:trace>
  <inkml:trace contextRef="#ctx0" brushRef="#br0" timeOffset="34102.87">13296 9082 1689 0,'-6'-7'87'0,"6"7"16"0,-17-7 8 0,17 7-4 0,-10-6-9 16,10 6-13-16,0 0-5 0,0 0 3 15,0 0 15-15,-17 20 5 0,14-9 0 0,3 6 1 16,3-1 8-16,0 9-9 16,0 0 4-16,5 6-2 0,-5 2-9 0,0 2-8 15,4 0 2-15,-1-2-8 0,-2-1-11 16,3 3-6-16,-1-2-2 0,-2-8-13 15,2 0 0-15,1 0-7 0,-1-6 2 0,1-1-6 16,-7-5-4-16,7 1 4 0,-4-3-1 16,-3-3 4-16,0-8 1 0,0 0-4 0,0 0 0 15,0 0-4-15,0 0-15 0,-13-32 2 16,9 10 0-16,1-6-3 0,-4-1-3 0,1-4-2 16,-1 1 6-16,4 0-6 0,0-4-4 15,-1 1 0-15,1 0-2 0,-1 8-1 16,4-1 3-16,0 1-9 0,0 7 1 0,0-8 1 15,7 3 2-15,-7 5-5 16,7 1 1-16,3-5-2 0,0 6-2 0,0 2 1 0,6 0-1 16,1 7 3-16,-4 0-5 15,8 2 5-15,-5 6-8 0,1 1-4 0,-17 0 2 16,33 4-7-16,-17 0-4 0,-2 7-5 16,-1-1 1-16,-2 3-5 0,-2-1 2 0,-2 1-2 15,-7 2-6-15,3 3-7 0,-6-1-18 16,-4-2 0-16,4 3 1 0,-3-1 0 0,-5-5-10 15,5 1 0-15,-4-5 7 0,-1-1-12 16,2 3 3-16,-4-8 7 0,2 1 3 16,11-3-1-16,-16 3 1 0,16-3 9 0,-17 0 4 15,17 0 6-15,0 0 0 16,-23-6 8-16,23 6 0 0,-14 0-2 0,14 0 5 16,0 0-3-16,-13 6 6 0,13-6-1 15,0 0 4-15,0 12 6 0,7-2 2 0,-4 0 1 16,7 0 2-16,0 6-1 0,7 1 5 15,-3 0-1-15,5-1 5 0,-5-2-1 16,2-3 6-16,4 7 2 0,-4-5 5 0,1-1 2 16,4-5-3-16,-2 2 6 0,5-7-5 15,-4 1 6-15,-1-3-1 0,5-3 1 0,-4 1 6 16,4-7 0-16,-1 1-7 0,0-5-4 16,-3-2 4-16,-7-3 3 0,1-3-1 15,-4 2 0-15,-4-3 4 0,1 2-8 16,-4 2 16-16,0 1 10 0,2 5 2 0,-10-5-1 15,2 6 2-15,0 3-8 0,-4 1-1 16,7 7-10-16,-16-7 12 0,16 7-9 16,0 0-6-16,-34 8 3 0,21 1-2 0,0 3-3 15,-1 1-1-15,8-5 3 0,-4 6-7 16,7-3 5-16,-1-3-8 0,4 3 6 0,0-11 2 16,4 14-8-16,-4-14 10 0,10 9-6 15,-10-9-4-15,33-5-25 0,-13-3-15 0,3-2 1 16,0-1 1-16,1 0-2 0,-8 1 2 15,1-1 5-15,-7 4 6 0,4 2 3 16,-5-2 1-16,-2 4-1 0,4 0-2 16,-11 3-1-16,0 0 7 0,0 0-2 15,16 6 10-15,-13 1-5 0,-3 1 3 0,3 2 1 16,-3 0 4-16,3-1 0 0,2 4 1 16,-2-2-1-16,3-3 2 0,1 3-37 0,-4-4-43 15,3 0-52-15,2 2-62 0,-2-4-67 16,4-2-174-16,-4-2-220 0,-6-1-153 0</inkml:trace>
  <inkml:trace contextRef="#ctx0" brushRef="#br0" timeOffset="34335.87">14496 9201 1985 0,'0'0'74'0,"0"0"6"0,0 0-1 0,0 0-10 0,7 11-8 0,-7-11-5 15,0 0-8-15,0 0-3 0,23-2-7 16,-23 2 1-16,34-5-6 0,-18 1-3 0,7-3 3 16,4 3-6-16,0-4-7 0,0 1 6 15,-11 0-6-15,4-1-7 0,4 5-24 0,-8-4-30 16,-2 1-37-16,-1 2-40 0,-4-1-51 16,-1 0-64-16,-2 0-97 0,-6 5-281 15,7-10-110-15</inkml:trace>
  <inkml:trace contextRef="#ctx0" brushRef="#br0" timeOffset="34535.21">14596 9026 1822 0,'-14'-4'55'0,"1"0"28"0,7-2 23 15,6 6 11-15,-14-7 1 0,14 7-10 16,0 0-17-16,0 0-10 0,0 0 2 0,0 0-3 16,-19 13 6-16,19-13-9 0,-4 25 14 15,8-8-9-15,-1 3-5 16,-3 0 9-16,3 6-7 0,0 3-3 0,4 3-6 0,-4 0-6 15,8 0-8-15,-5 2-3 0,-3-7-39 16,7 5-57-16,1-1-54 0,-5-13-57 0,4 1-72 16,-4-6-58-16,5-3-159 15,-5-2-20-15,1-7-199 0,10-1-157 0</inkml:trace>
  <inkml:trace contextRef="#ctx0" brushRef="#br0" timeOffset="35204.44">15313 9035 2032 0,'3'-16'100'16,"-3"16"2"-16,0 0-3 0,3-9-5 16,-3 9-13-16,0 0-11 0,0 0-12 0,0 0-2 15,0 0-5-15,0 0-8 0,0 0 2 16,0 0 13-16,27 33 3 0,-24-16 4 0,1-2 2 15,0 10 1-15,-1 0-11 0,-3 0 10 16,3 0-3-16,-3 1-2 0,3 5-4 0,0-3-1 16,1-1-11-16,2 5-1 0,-6-7-13 15,8 0 6-15,-5-4-13 0,0-4 6 16,-3 1 6-16,3-8-4 0,0 2-1 0,1-4-5 16,-4-8-6-16,0 0 6 0,0 0-8 15,0 0 5-15,0 0-9 0,14-36 2 16,-14 18-6-16,3 2 7 0,-6-9-11 15,6 0 4-15,-6 0-4 0,3 0-1 0,0-3-3 16,-5 3 5-16,5 0-1 0,-3 0-7 16,3 3 9-16,0-3-9 0,0 2 1 0,-3 4-3 15,6-5-2-15,-3 5 0 0,11 1 5 16,-8-2-5-16,10 2 0 0,1 0 4 16,-1 4-3-16,4 2-9 0,-1 5 7 0,1 1-2 15,-1 4 1-15,-16 2 5 0,37 9-2 16,-17 4-4-16,0-1 13 0,3 12-4 15,-6-2-6-15,0 6 21 0,-1 1 2 0,-2 0 2 16,-4 5-2-16,-4 0 2 0,4 2 6 16,-2-4 5-16,-2-1-10 0,0-6 1 15,-2 0-2-15,2-8-3 0,-6-1 13 0,3 1 4 16,-3-10 13-16,0-7-12 0,5 10-4 16,-5-10 6-16,0 0-12 0,0 0 1 15,-11-34 2-15,1 20-5 0,-3-5-9 0,3 1 5 16,0-2-1-16,-7 2-7 0,4 3-4 15,-7 3 0-15,3-1-4 0,0 3-3 0,1 5-1 16,-1-1 1-16,1 6-1 0,16 0-33 16,-34 4-24-16,21 1-28 0,-3 0-44 15,5-1-25-15,-2 3-23 0,7 2-26 0,-2-1-24 16,8-8-20-16,0 7-23 0,0-7-19 16,0 0-36-16,21 5-33 0,-21-5-18 15,23-4-216-15,-10 3-91 0</inkml:trace>
  <inkml:trace contextRef="#ctx0" brushRef="#br0" timeOffset="35618.67">15766 9160 1727 0,'16'-10'13'0,"-2"3"31"0,-1 1 21 0,-5 4 9 0,-8 2-7 16,9-3-4-16,-9 3 23 0,0 0 19 15,16 12 1-15,-11 1 4 0,-2-2 0 16,0 8 0-16,0 4-8 0,-3 2-6 0,7 0-6 16,-4 5-5-16,0 5 11 15,0-10-10-15,8 10-4 0,-8-2-8 0,4 0-5 16,-4 1-7-16,7-7-9 0,-3 1-3 15,-4-8-7-15,4-4-6 0,-4 1 6 0,-3-3-5 16,3-3 5-16,0-3 8 0,-3-8 6 16,4 9-17-16,-4-9 2 0,0 0-8 0,0 0-7 15,0 0 4-15,-10-41-3 0,0 19-3 16,4-7 1-16,-5-2-13 0,5 1 3 0,-4-2 1 16,7 1-4-16,-5 2-7 0,2-1 7 15,3 2-8-15,0 3 3 0,6 0-4 16,0-2 0-16,0-3 3 0,11-2-5 0,-1 7-3 15,4 0 2-15,-1 0 6 0,8 1-9 16,-7 10 1-16,-1-4 3 0,-2 7-7 0,2 4 0 16,-3 0-1-16,1 5 7 15,-1 2-1-15,-13 0-5 0,20 8 3 0,-17-1-6 16,4 8 4-16,-4 0 7 0,-6 5 0 16,3-2-6-16,-3 7-37 0,-4 0-45 0,-3 1-36 15,3-2-35-15,-3 1-39 0,4-8-48 16,-1-1-33-16,0-2-65 0,4-4-112 15,-4-9-4-15,7-1-192 0,0 0-144 0</inkml:trace>
  <inkml:trace contextRef="#ctx0" brushRef="#br0" timeOffset="35836.71">16250 9026 1907 0,'16'-8'45'0,"-2"-5"26"0,-8 8 16 0,4-2 10 15,-10 7-9-15,6-6-6 0,-6 6 9 16,0 0 25-16,0 0 0 0,14 20 3 0,-10-9-1 15,-1 6-18-15,-3-1 1 0,3 8-6 16,-3 1-17-16,3 0 0 0,-3 0-4 0,7 10-15 16,-7-10-3-16,4 0-6 0,-1 0-26 15,-3 0-43-15,3-3-49 0,1-7-44 16,-1-2-39-16,0-1-23 0,-3-2-38 0,0-5-45 16,0-5-54-16,0 0-81 15,0 0-274-15,0 0-160 0</inkml:trace>
  <inkml:trace contextRef="#ctx0" brushRef="#br0" timeOffset="36219.37">16266 9268 1869 0,'-3'-11'-83'0,"3"11"22"0,-7-10 14 0,7 10-3 0,7-12 8 15,-4 3-3-15,-3 9 15 0,6-16-4 16,5 6 13-16,-1 3 8 0,-4-1 10 16,8-1 7-16,-1 2-4 0,-7 3-1 0,12-1 18 15,-18 5 6-15,23-3 6 0,-7 3 4 16,-16 0-2-16,30 8-1 0,-13-4 12 15,3 7-1-15,-6-1 8 0,2 0-4 0,-2 0 3 16,-1 2 3-16,-4 1 2 0,8 2 3 16,-7-3 3-16,1 1 0 0,-5-3-3 15,1-2 1-15,-1 0-3 0,-3 1-3 16,-3-9 9-16,14 8-2 0,-14-8-8 0,0 0-2 16,0 0-4-16,0 0-6 0,13-28 1 15,-13 13-9-15,0-9-4 0,-10-5-6 0,-2-13-2 16,-2 5-4-16,-7-6 0 0,5 11-8 15,-1 1 0-15,4 6 1 0,-7 6 2 16,7 1-7-16,-4 3-1 0,4 5 2 0,-1 4-4 16,1 5 9-16,13 1-5 15,0 0-6-15,-33 12 3 0,23-5 4 0,7 3 3 16,3 0-5-16,0-10-29 0,6 18-29 16,4-8-32-16,0-1-35 0,0-3-50 0,3-1-53 15,1-5-115-15,-1 0-274 0,4-4-112 16</inkml:trace>
  <inkml:trace contextRef="#ctx0" brushRef="#br0" timeOffset="36452.8">16819 9015 1822 0,'10'10'36'0,"-10"-10"22"0,11 7 22 0,-11-7 10 16,13 5 6-16,-3 1-2 0,-10-6-3 0,37 0-8 15,-15 0 0-15,5 0-13 0,3-6-7 16,0 4-1-16,-3-3 0 0,3 0-11 0,-3-1-6 16,3 2-6-16,-7-1-10 0,4 0-13 15,-11 0-30-15,1-1-43 0,3-1-42 16,-3 2-63-16,-7-2-74 0,0 1-127 0,-3-1-63 16,-4 2-123-16,0-2-51 0</inkml:trace>
  <inkml:trace contextRef="#ctx0" brushRef="#br0" timeOffset="36669.39">17090 8760 1743 0,'0'0'139'0,"0"0"-2"15,0 0-7-15,-21 8 10 0,21-8 14 0,-3 17 7 16,0-1-11-16,0 2 6 0,6 7 4 16,-6 3-13-16,6 0-8 0,0 4-5 0,3 4-3 15,2-4-11-15,-2 0-8 0,-6-4-13 16,7 5-11-16,2-7-5 0,-5 2-11 0,0-3 0 15,2-3-8-15,1-4-12 0,-1 0-33 16,1-4-29-16,-3 2-39 0,-1-8-48 16,-3-1-63-16,0-7-73 0,0 0-70 15,0 0-104-15,0 0-127 0,0 0 59 16,0 0-251-16,7-24-218 0</inkml:trace>
  <inkml:trace contextRef="#ctx0" brushRef="#br0" timeOffset="37885.37">17880 8997 2104 0,'-11'-10'-5'0,"5"5"26"0,-4-2 28 0,3 0 17 0,7 7 14 0,-7-8 0 0,7 8-7 0,0 0-11 15,0 0-3-15,0 0-11 16,0 0-2-16,0 0-1 0,0 0 1 0,-3 25 6 16,6-10 4-16,8 4 0 0,-1 2 1 15,-1-1-5-15,5 2 6 0,2 3-5 0,-2-7-7 16,-1 0-1-16,4-1 0 0,-4-2 16 15,7-5-5-15,-3-1-3 0,3-3 2 16,0-5 3-16,3-2-5 0,-3-5 3 0,7-3-4 16,0-7-6-16,-5-3-4 0,2-6-4 15,6-10-2-15,-6-5 7 0,-4 0-13 0,-1-1-6 16,-5 9 3-16,-4 5-9 0,-4 2 2 16,5 5-7-16,-8-2-40 0,0 4-40 15,4 5-40-15,-4 2-14 0,0 10-14 0,-3 1-21 16,0 0-28-16,0 0-26 0,0 0-25 15,0 0-24-15,7 19-27 0,-4-13-61 16,-3-6-313-16,14 12-157 0</inkml:trace>
  <inkml:trace contextRef="#ctx0" brushRef="#br0" timeOffset="38369.49">18566 8918 1855 0,'0'0'-59'16,"21"7"19"-16,-15 0 16 0,-6-7 15 15,13 8 3-15,-7-4 7 0,-6-4 13 16,14 13-1-16,-7-10 1 0,-7-3 2 0,6 9 4 15,-6-9 11-15,14 6 6 16,-14-6 4-16,0 0 4 0,0 0-4 0,16 0-5 0,-16 0-3 16,0 0-5-16,0 0 0 15,0 0-4-15,7-15-3 0,-7 15-1 0,0 0 1 16,-10-17-5-16,10 17 0 0,-13-18-8 16,10 11 0-16,-5-1-5 0,8 8-1 15,-3-10-4-15,3 10-2 0,0 0-1 0,0 0 0 16,0 0 2-16,-27 19 0 0,21-3-3 15,0-1 8-15,-1-3-7 0,4 2 1 0,-5 3 1 16,8-3 4-16,0-3-1 0,5 3 0 16,-2-3 5-16,0-3 5 0,7 3 0 15,-4-5-2-15,8-2 1 0,-14-4-1 16,30 3 3-16,-14-3-1 0,8-6 2 16,-4-1-6-16,-4 2 4 0,1-2 3 0,3 1-2 15,-6-1-6-15,-1 5-1 0,-3-7 4 16,-10 9-4-16,13-7-3 0,-13 7 1 0,16-1-8 15,-16 1-2-15,0 0 6 0,0 0-3 16,0 0 4-16,11 19 5 0,-11-6 13 0,-3 2 6 16,3 2 14-16,-8 1 0 0,8 0 0 15,-3-1-1-15,6-1-4 0,-3 1-2 16,8 0-3-16,-2-2 1 0,-3-5 2 16,10-2-3-16,1-4 2 0,2-4-5 15,-16 0-16-15,44-10-46 0,-14-2-42 0,4-3-46 0,-11-8-69 16,7-7-116-16,0-8-108 15,-10 9-125-15,3-11-47 0</inkml:trace>
  <inkml:trace contextRef="#ctx0" brushRef="#br0" timeOffset="38585.3">19403 8576 1681 0,'9'-8'105'0,"2"5"8"0,-11 3 2 0,19-3 13 0,-19 3 14 0,21 10 11 16,-8 0-1-16,4 5 0 0,-1 7 3 15,11 10-4-15,0 7 0 0,-4 3-13 16,1 1-10-16,-15 7-8 0,4-6-7 16,1 6-8-16,-7 6-16 0,-1-6-5 0,-6 1-6 15,-10 10-12-15,1-5-2 0,-12 1-43 16,-12 3-58-16,3-13-68 0,-13 6-73 0,-17-8-78 16,16-15-88-16,-5-5-177 0,-5-9 28 15,-6-2 51-15,13-4-180 0,4-9-120 16</inkml:trace>
  <inkml:trace contextRef="#ctx0" brushRef="#br0" timeOffset="39585.43">13886 10380 1780 0,'0'0'-28'0,"-14"0"21"0,14 0 14 0,-13-4 8 0,13 4 9 0,0 0-3 15,0 0-2-15,0 0-7 0,0 0 11 16,0 0 12-16,0 0 17 0,0 0 3 0,57-8 11 16,-17-1-1-16,17-3 6 0,9-1-1 15,11-2 4-15,20-3 0 0,6-1 2 16,14 2-7-16,6-4-2 0,13 3-2 15,38-1-1-15,-30 5-6 0,46-4-3 16,-7-6-4-16,0 7-7 0,4 1 2 0,-40-1-11 16,29 0 4-16,14-2-4 0,4-3-1 15,-8-2-9-15,4 6 2 0,-3-7 3 0,-10 8-6 16,6-10-8-16,-40 13 3 0,0-3-3 16,-10 6-1-16,-6-3-7 0,-7 3 6 15,-13 1-6-15,3-1 1 0,-30 4-2 0,-4 2 6 16,-5-2 1-16,-1 1-4 0,-20 5-2 15,-4-2 0-15,-16 0 17 0,4-2-1 16,-8-1-8-16,4 5-4 0,-3-2-5 16,-3-1 6-16,-5 4 10 0,1-6-3 0,1 4-9 0,-5-1 2 15,4 1-42-15,-7-2-42 16,1 3-43-16,-4-5-34 0,-1 5-47 0,-9 1-68 16,0 0-125-16,8-6-73 0,-8 6-196 15,0 0-154-15</inkml:trace>
  <inkml:trace contextRef="#ctx0" brushRef="#br0" timeOffset="55570.68">27990 8918 904 0,'0'0'11'0,"0"0"-28"0,0 0 15 0,0 0 29 0,33-8 12 0,-13 8-4 15,0-5 2-15,6 1 8 0,4 0-11 16,4 0 1-16,-1-2 3 0,11 4-8 0,-1-7 1 16,-4 8 0-16,-1-5-4 0,2 2-1 15,3-1-4-15,-10 2 4 0,-3-3-6 16,0 5-1-16,0-2-5 0,-3-1 6 0,-4 4-8 15,1-6 2-15,-5 4-1 0,-2 2 0 16,-17 0-7-16,34-3 4 0,-18-3-1 0,-2 6 0 16,-14 0-7-16,23-1-14 0,-23 1-13 15,20 0-15-15,-20 0-23 16,0 0-12-16,23-3-15 0,-23 3-21 0,13 0-272 16,-13 0 106-16</inkml:trace>
  <inkml:trace contextRef="#ctx0" brushRef="#br0" timeOffset="56625.44">28843 9212 1046 0,'0'0'-59'0,"0"-12"6"0,0 12 5 0,4-15 16 16,2 10 13-16,-6 5 3 0,10-12 0 0,0 9 8 16,-10 3 17-16,20-5 7 0,-6 2 2 15,-14 3-8-15,36 0 9 0,-12 3-6 0,1-1 6 16,10 4-4-16,4 1 0 15,4 3 3-15,11 5 4 0,9 3 0 16,-3-1 1-16,7-1 5 0,-4 8 1 0,3-5-1 16,-2 2-2-16,6 14-4 15,-3 2 4-15,-4 6-8 0,-6 2-5 0,-4 2 2 0,-6 6 2 16,-7 4 0-16,-10 11-1 0,-4 1-2 16,-5 12 1-16,-8 1-4 0,-4 4 2 15,-1-3 3-15,-5 9-1 0,-6-9-2 0,-5 9 4 16,8-13-3-16,-3-7-3 0,0 9-3 15,3-22 4-15,-3 7-5 0,-1 2 3 16,1-4-7-16,0-2 5 0,3 1 7 0,0-2 3 16,-3-10 1-16,3 6 4 0,0-14 0 15,0-5 2-15,3-2-6 0,-3-10 1 16,0-1-4-16,3 0-1 0,-3-7-1 16,0-4 7-16,3 3-6 0,-3-2-2 0,0-5 7 15,4-2-5-15,-4 0 1 16,0 1-2-16,3-2-9 0,-3-7-22 0,0 12-27 15,0-12-29-15,0 8-35 0,0-8-32 16,0 0-336-16,11 2 16 0</inkml:trace>
  <inkml:trace contextRef="#ctx0" brushRef="#br0" timeOffset="56986.26">29810 11176 1317 0,'-7'14'-76'0,"1"-4"31"0,1 8 18 0,5-4 31 0,0 4 6 0,-3 0 10 0,6 1 13 0,-3-1 1 0,8 3 8 0,-5 4 1 0,4-7 1 16,2 6 10-16,-2-5 6 0,3-5 6 0,6 3 5 15,2-9-1-15,5 6-5 16,4-7-4-16,6-4-6 0,0-2-7 0,4-1-8 15,-1-1 0-15,4-6-8 0,1 4 0 16,-1-11 0-16,-4 8-5 0,-3-6-3 16,1-2-2-16,-1-4 1 0,-3 7-8 0,-3-10 8 15,-7 11-9-15,0-5-1 0,-4-3-11 16,-3 10-9-16,-2-9-12 0,-1 9-10 0,-1-1-16 16,-4 1-21-16,-5 8-23 0,3-8-14 15,-3 8-7-15,0 0-9 0,0 0-19 16,-21-9-17-16,21 9-324 0,-12 0 14 0</inkml:trace>
  <inkml:trace contextRef="#ctx0" brushRef="#br0" timeOffset="71987.66">21283 14741 1427 0,'0'0'32'0,"0"0"9"0,-13 6-7 0,13-6 1 0,0 0-8 16,-11 5-4-16,11-5 2 0,-19 13 9 15,5-6 4-15,-13 5 2 0,-16 9-5 16,-7 1 0-16,-3 3-4 0,-21 6-3 0,-13 2-2 15,-3 6-4-15,-19 1 7 0,-38 10-9 16,-10 0-2-16,-9 2-3 0,-8-1-1 0,4 0 2 16,-3-1-6-16,6 3 0 0,1-6 2 15,9 2 0-15,4-6 0 0,33-14-1 16,0-1 0-16,3-10 0 0,1 1-1 0,-1-6-5 16,-3-9 1-16,0 0 2 15,3-12-3-15,4-3 3 0,3-10 1 0,-1 3-2 16,8-10-2-16,0-2-1 0,13-5 7 15,-3 0-4-15,6-2 4 0,4-5-1 0,3 6-3 16,9-4 3-16,8-2-2 0,17 9 9 16,2 2 1-16,4-1 1 0,4 4 5 15,6 6-6-15,6 3-2 0,8 2-1 0,-4 6 0 16,7-3-2-16,-1 6-3 0,4-1 4 16,0 1-4-16,0 1-3 0,4 0-4 0,6 7-18 15,-7-7-24-15,7 7-24 0,-7-4-29 16,7 4-24-16,0 0-39 0,0 0-27 15,0 0-431-15,0 0-112 0</inkml:trace>
  <inkml:trace contextRef="#ctx0" brushRef="#br0" timeOffset="72488.28">16683 14895 1723 0,'-17'-21'-47'0,"7"6"24"0,-4 1 10 0,2 3 13 15,-1 7 12-15,-1-2 3 0,-2 6 7 16,16 0 0-16,-38 10 3 0,11 5 0 0,5 2 8 16,-12 16-2-16,4 5 3 0,0 5 2 15,0 4-2-15,0 0 0 16,-3 13-2-16,3 1-3 0,10-8 0 0,-4 1-8 0,2 10-2 16,-2-7-3-16,4-7 6 15,4 0-1-15,-2-7-5 0,12-4 1 0,-8-13-8 16,11-2 3-16,0-5 2 0,-4-2-4 15,4-3 6-15,3-4-3 0,-3-2 2 16,3-8 0-16,0 0 0 0,0 0-9 0,0 0 0 16,0-33-3-16,3 3 2 0,3-20-6 15,4-5 1-15,10-13-2 0,4-3 2 0,3 3-3 16,3-7-1-16,0 1 2 0,3 8-2 16,-6-2 4-16,-8 15-6 0,8 0 2 15,-3 6-2-15,-1 5 0 0,0 5 1 16,0 6 2-16,1 12 1 0,-4-2 0 15,3 8-6-15,7 4 4 0,-10 3 0 0,13 5 4 16,4 2-5-16,7 2 3 0,-1 1 1 16,-3 4-3-16,3 2 6 0,14 3-2 0,-1-1-4 15,-12 1 5-15,-4-2 3 0,-1-4-2 16,5 0 1-16,-4-2-4 0,4 1-1 16,-15-2 4-16,1 0-4 0,-10 2-19 0,7-1-15 15,-11 1-17-15,1-2-8 0,-4 0-9 16,-2 2-22-16,-5 2-42 0,-2-1-33 0,-4-7-383 15,-7 15-53-15</inkml:trace>
  <inkml:trace contextRef="#ctx0" brushRef="#br0" timeOffset="74888.69">5862 10459 1638 0,'-3'-19'44'0,"-3"-2"14"0,3 3 20 0,-1 7 18 0,1-4 15 16,0 8 3-16,-5-4-10 0,8 11-3 0,-6-13-21 15,6 13-2-15,0 0-5 0,0 0 11 16,-19 32 10-16,5-3 1 0,4 16 10 16,-7 6-4-16,1 10-20 0,-5 11-3 0,-2 6 0 15,4-6-9-15,5 6-8 0,4-18-6 16,-4 2 2-16,8-6-1 0,-4-3-12 0,10-12 3 16,-3 0-14-16,3-7 3 15,3 0-5-15,0-8 1 0,4-1-20 0,-1-7-39 16,-2 0-35-16,3-4-34 0,-1-3-26 15,4-4-31-15,-7-4-57 0,-3-3-60 16,0 0-85-16,20-25-133 0,-16 10 49 0,-4-5-106 16,-4 2-48-16</inkml:trace>
  <inkml:trace contextRef="#ctx0" brushRef="#br0" timeOffset="75156.6">5453 10976 1598 0,'-21'0'1'16,"21"0"1"-16,0 0 8 0,-22 18 15 15,11-3 21-15,1 6 4 0,4 0 12 16,6 4 2-16,0 6 4 0,3 5-5 0,7 8 10 16,10-5-4-16,4 7 0 15,6-9 7-15,3-3-7 0,7-8-6 0,3-2-5 16,7-9-3-16,-7-5-6 0,1-9-3 16,2-5 4-16,14-3-13 0,0-8 0 0,-3-9 5 15,-3 5-13-15,-5-12 3 0,-2 5-5 16,-4-5-6-16,-2-5 3 0,-8 4-2 15,-9 6-3-15,-5 2-20 0,-5-1-24 0,-1 7-19 16,-4 1-23-16,2 2-23 0,-4 3-35 16,-1-1-48-16,-3 9-52 0,1-4-85 15,-4 8-335-15,3-6-142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24:13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16489 4835 1986 0,'-3'-6'-24'0,"3"6"27"0,-10-7 19 16,10 7 9-16,0 0-7 0,-17-5-4 16,17 5 1-16,0 0 20 0,0 0 12 15,0 0 5-15,0 28 3 0,0-16 6 0,7 1 3 16,0 2-5-16,-1 4-4 0,4-1 4 15,4 2-9-15,-8-2-3 0,7 1-3 0,1-1-9 16,-1 0-3-16,4-4-1 0,-4-1-2 16,1-1-1-16,-1-1-41 0,1-4-36 15,-1-1-39-15,-4-5-50 0,-9-1-77 16,24-7-115-16,-10 0-103 0,2-8-166 0,-2-3-94 16</inkml:trace>
  <inkml:trace contextRef="#ctx0" brushRef="#br0" timeOffset="450.19">16793 3900 1703 0,'0'0'-11'0,"-4"-18"26"0,4 18 18 0,0-15 21 15,0 15 13-15,0-10 8 0,0 10 2 16,0 0-11-16,-6-12-6 0,6 12-6 16,0 0 2-16,0 0 14 0,0 0 10 15,0 0 14-15,-10 34 4 0,10-13 6 16,0 7-1-16,-3 7 7 0,-1 2-1 0,4 17 2 16,-3 7 3-16,-4-5-4 0,4 5-2 15,6 2-5-15,-6-1 1 0,6-2-5 0,-3 2 0 16,0 1-4-16,0-2-2 0,0-3 1 15,-3 1-6-15,6-1-13 0,-3-16-4 0,3 13-2 16,-3-19-9-16,4 0-5 0,-1-4-6 16,1-4-4-16,-4 0-4 0,0-9-3 15,0 2-8-15,3-1-3 0,-3-4 1 16,0 2-4-16,0-5 4 0,0-2-6 16,3-3-2-16,-3-8 2 0,0 17 0 0,4-10-13 15,-4-7-25-15,3 12-43 0,-3-12-38 16,0 0-53-16,0 0-52 0,0 0-42 0,0 0-42 15,0 0-54-15,0 0-90 0,-7-32-108 16,1 21 53-16,-1 4-237 0,0-11-215 0</inkml:trace>
  <inkml:trace contextRef="#ctx0" brushRef="#br0" timeOffset="765.99">16533 4832 2099 0,'0'0'-9'0,"-17"0"9"15,17 0 6-15,0 0 13 0,-16 10 12 0,16-10 7 16,-7 15 13-16,7-2 8 0,4-1 11 16,5 1 10-16,-2 12 10 0,10 0 2 15,-8-5 1-15,15 0 2 0,-5-1-2 0,8 2-1 16,-3-4-5-16,-1-5-1 0,7-1-2 16,4-4 9-16,2-7 4 0,7-2-12 0,14-14-1 15,3 4-10-15,0-5-8 0,-3-8-4 16,-7-3-10-16,-4 1-7 0,1-3 1 15,-10 0-4-15,-4-1-2 0,-6 5-9 0,-11 2-2 16,1 5-4-16,-4 1-7 0,-2 1 8 16,-5 3-4-16,4 3-5 0,-7 1-24 15,0-1-43-15,-3 4-52 0,0 7-48 16,0-11-46-16,0 11-56 0,0 0-69 0,-13-4-138 16,13 4-32-16,0 0 53 0,-20 3-155 15,20-3-94-15</inkml:trace>
  <inkml:trace contextRef="#ctx0" brushRef="#br0" timeOffset="1899.64">15086 3004 1808 0,'-6'-12'86'0,"-2"2"21"0,-5-1 10 0,7 7 0 16,6 4-4-16,0 0-8 0,-11-7-17 15,11 7 2-15,0 0 14 0,0 0 13 0,0 0-1 16,24 32 7-16,-10-14 9 0,2 7 4 15,8 10-9-15,2-1-2 0,-2 7 6 16,-2-1 4-16,5-4-7 0,0 6-7 0,0-5-6 16,-4-2-9-16,0-7-2 0,-6-6-5 15,-4-7-2-15,1-1-11 0,2-3 16 16,-5-4 17-16,-2-4-11 0,-9-3-12 16,27-10-8-16,-17-2-19 0,4-6-4 0,-4-6-7 15,-1-2 3-15,2-6-10 0,-5-2-8 16,1 0 3-16,-1-1-14 0,-3 0-8 0,-3 5 9 15,5 2-6-15,-2 0-6 0,-3 3-7 16,0 6-2-16,3-1-14 0,-6-1-26 0,3 5-23 16,0 3-31-16,3 1-36 0,-3-1-34 15,0 5-63-15,0-2-54 0,0 10-38 16,0-12-55-16,3 6-46 0,-3 6-120 16,7-4-27-16,-7 4 51 0,0 0-252 15,0 0-245-15</inkml:trace>
  <inkml:trace contextRef="#ctx0" brushRef="#br0" timeOffset="2700.23">15853 3113 2351 0,'0'0'165'0,"0"0"26"0,0 0 10 0,-17 0 10 16,17 0 6-16,0 0-6 0,0 0-15 0,0 0-10 16,0 0-15-16,0 0-15 15,0 0-16-15,-30-9-17 0,30 9-7 0,0 0-22 0,0 0-4 16,0 0-16-16,0 0-1 15,0 0-6-15,-16 6-6 0,16-6-10 0,0 0 0 16,-11 7-10-16,11-7 2 0,0 0-7 16,-10 8-3-16,10-8-2 0,0 0-9 15,0 0-8-15,-9 4 2 0,9-4-7 0,0 0 0 16,0 0-10-16,0 0-13 0,0 0-20 16,0 0-22-16,0 0-23 0,0 0-35 0,0 0-26 15,-14-15-38-15,14 15-35 0,-7-7-42 16,7 7-48-16,0-7-63 0,0 7-97 15,7-11-90-15,-7 11 60 0,6-7-251 0,5 0-236 16</inkml:trace>
  <inkml:trace contextRef="#ctx0" brushRef="#br0" timeOffset="3501.34">16260 2763 2235 0,'-7'-11'69'0,"7"11"12"0,0 0 10 0,-3-10-12 0,3 10-5 16,0 0-3-16,0 0-12 0,0 0 11 0,0 0 3 16,0 0 26-16,0 0-2 0,0 33 2 15,3-16 5-15,-3 5-3 0,3 6-4 16,4 0-1-16,-4 6-7 0,0 1-3 0,8 15-8 16,-5-1-7-16,7-2-1 15,-2-7-13-15,-8-8-5 0,7 0 4 0,-4 0 0 16,1-1-12-16,0-8-4 0,-4-2-2 15,4 0-1-15,-4-9-6 0,-3 4 3 0,10-7 1 16,-6 0-1-16,-4-9-4 0,0 0-3 16,0 0-5-16,0 0-5 0,0 0-3 15,13-34 1-15,-16 15 1 0,-1-3-4 0,8-6-6 16,-4-3-1-16,-4-3 1 0,1-1-1 16,0-5 2-16,-4-10-2 0,0 7-5 0,7 5 3 15,-3 3 2-15,0-2-7 0,-1-1 4 16,1 1-4-16,0 2-3 0,6-1 2 0,-3 4-2 15,3 6 6-15,7-8-5 16,-3 5 0-16,6-1 0 0,-3 2 1 0,7 3-2 16,-4 3 0-16,14 2-2 0,-11 2 6 15,4 3-5-15,7 5 4 0,0 3-3 16,-8 2-9-16,8 2 11 0,-7 6-2 0,4 2 1 16,-5 8 2-16,5 3 6 0,12 18-5 15,-12-5 3-15,-7 14 16 0,6 1 8 0,-6 6 15 16,-7 0 5-16,-4 0 10 0,-2 0 7 15,-1-4 4-15,-3-7-4 0,4-1 8 16,-1-2-11-16,0-4 0 0,-3-6-5 16,0-1-6-16,0-4-1 0,0-3 2 0,3-3 2 15,-3-5 6-15,0-10-4 0,7 7-6 16,-7-7-6-16,0 0-2 0,0 0-11 16,0 0 3-16,-7-35-9 0,4 20 0 0,0-2-3 15,-4-1-2-15,4 0-2 0,-4 4-1 16,-3-4-6-16,-3 3-5 0,-1 0 4 0,-2 2-25 15,-7 6-12-15,-1 2-16 0,0 3-15 16,-6 2-10-16,-3 4-16 0,-7 5-12 16,1-1-16-16,-2 6-40 0,1-3-46 0,7 3-47 15,13-3-53-15,0-3-64 0,7 2-97 16,6-4-123-16,7-1 49 0,0-5-321 0,0 0-339 16</inkml:trace>
  <inkml:trace contextRef="#ctx0" brushRef="#br0" timeOffset="3949.64">17673 2832 2530 0,'-14'3'60'0,"14"-3"20"0,0 0-6 0,0 0 3 0,0 0-12 0,0 0 0 0,33-31-6 16,-3 16 6-16,21-3 4 0,-1-3-11 0,3 0 12 15,-3 2-9-15,7-2-5 16,-7 2-3-16,-7-1-6 0,0 2-18 0,-13 6 2 16,0-1 3-16,0 1 0 0,0 2-10 15,-6 0-50-15,-4 2-52 0,-4 4-45 16,-2-2-60-16,-1-1-61 0,-10-1-109 0,7 4-142 15,-10-2 49-15,0 6-130 0,-3-12-77 16</inkml:trace>
  <inkml:trace contextRef="#ctx0" brushRef="#br0" timeOffset="4184.1">18033 2288 1812 0,'0'0'140'0,"-17"-9"-5"0,17 9-13 16,-10-2-11-16,10 2-18 0,0 0 5 15,0 0 6-15,0 23 19 0,0-9 18 16,7 7 13-16,-4 7 11 0,0 5 3 0,-3 6-13 16,7 14-4-16,0 1-2 0,-7-1-13 15,7 2-10-15,-4-3-10 0,0-8-7 0,-3-2-12 16,3-5-4-16,1 1-17 0,2-1-5 16,-3-2-40-16,8-6-69 0,-8-4-66 15,4-7-81-15,-1 0-84 0,-3-8-118 0,8-3-196 16,-8-4 48-16,-3-3 53 0,0 0-230 15,24-10-205-15</inkml:trace>
  <inkml:trace contextRef="#ctx0" brushRef="#br0" timeOffset="4884.17">18669 2396 2234 0,'0'-8'147'0,"0"8"-9"0,0 0-12 0,0-11-8 16,0 11-22-16,0 0 10 0,0 0 10 16,0 0 3-16,27 33 5 0,-24-14 7 0,4 6 9 15,3 9 14-15,0-1-2 0,-7 6-13 16,11 11-5-16,-7 0 0 0,-1 0-13 16,7-3-9-16,-2 0-4 0,-8-9-10 15,0-3-12-15,7-2-6 0,-3-4-6 16,0-4 1-16,-1-1-14 0,-3-2-7 0,4-5-7 15,-1 1 2-15,-6-6-3 0,8-2-2 16,-5-6-6-16,-3-4-3 0,0 0-5 0,0 0-3 16,0 0 0-16,0 0-3 0,0 0-10 15,6-42 3-15,-6 20-4 0,0-6-2 16,-6-6-3-16,-5-16-6 0,2 0 1 0,5 7-5 16,1 5 4-16,0-12-4 0,-7 0 3 15,6 13-8-15,-2 2 5 0,2 0-2 16,1 5-4-16,6-1 4 0,-3 2 1 15,4-3-3-15,2 7 1 0,2-6-1 0,1 4 0 16,7 0-2-16,-2 4 2 0,7 6 0 16,-2-1 0-16,4 3 4 0,11 1-1 0,-7 3-5 15,-1 5 8-15,-2 5-3 0,2 1-1 16,-3 1 0-16,-2 5 1 0,-2 5-2 16,-5 1-1-16,2 5 0 0,-5 5-2 0,-2 2-8 15,-9 2-11-15,0 2-6 0,-3 0-7 16,0 4-6-16,-4 1-6 0,-3-1 0 0,-13 8 2 15,-4-2-8-15,7-8 13 0,-4-9 0 16,-2-3-4-16,0 0 1 0,2-5 1 16,1-4-3-16,2 0 2 0,-1-5 4 15,5-4-3-15,1 0 1 0,-2 0 9 0,9-3 4 16,-5-1 9-16,4-2-6 0,4 2 8 16,-1-1-3-16,7 5 2 0,0 0 8 15,0 0 3-15,0 0 4 0,0 0 12 0,37-10 13 16,-37 10 10-16,30 17-7 0,-11-5 7 15,5 3-2-15,-4 2-6 0,-4 4 2 0,11 1 3 16,-7 2-4-16,4-2 1 0,-5 3 0 16,5-3-46-16,-4-2-65 0,-4-5-59 15,-2 0-68-15,2-2-61 0,-2-6-60 16,6-2-70-16,0-2-122 0,-4-3 45 16,1-3-242-16,7-4-218 0</inkml:trace>
  <inkml:trace contextRef="#ctx0" brushRef="#br0" timeOffset="5549.9">19433 2752 2127 0,'0'0'-8'0,"0"0"4"0,0 0 11 0,9-6 2 0,-9 6 14 0,0 0 30 15,21-4 5-15,-8 0-5 0,-3-2 1 16,3-1-4-16,4-1 0 0,0-7-5 0,3 1-10 16,0-7 2-16,-4 4-6 15,5-6-6-15,-5 0-3 0,1-2 5 0,-7 6-5 16,-4 1-1-16,-3-3 5 0,-3 2 14 15,0-1 6-15,-3 2 2 0,0 4 9 16,-7 2-8-16,4 1 5 0,-5 1 0 0,1 6-8 16,10 4 4-16,-30 0 1 0,30 0 9 15,-30 12-7-15,14 2-7 0,2 4 2 16,8 7 0-16,-18 13-8 0,11-4-1 0,10 1-1 16,3-3-4-16,0 1-1 0,0-2-2 15,10 1-3-15,3-3-9 0,1-4-47 0,2 0-31 16,7-4-39-16,4-3-5 0,6-7-3 15,7-3-21-15,1-8-37 0,5 0-21 16,14-9-13-16,-3-7-4 0,-7 0 11 16,-4-9 13-16,-3-3 22 0,-2-3 26 15,-8-2 39-15,-12 7 43 0,-5 1 26 0,1 0 34 16,-7 5 24-16,-1-1 15 0,-6 5 12 16,-3-2 3-16,0 2 0 0,0 4-5 15,0 2-3-15,0 10-5 0,-3-15-7 0,3 15 1 16,0 0 3-16,0 0-6 0,0 0 7 15,-39 22 6-15,29-7 2 0,-1 2-4 0,1 7-6 16,-2 1 7-16,4 1-5 0,5-1-2 16,-4 0-10-16,7 0 3 0,0-4-2 15,4 0-5-15,-1-2-4 0,3-5-2 0,2 0 2 16,-2-3-3-16,7-5-8 16,1-4 3-16,-14-2-2 0,27-8-3 0,-11 0-15 15,-2-9-3-15,-1 0-2 0,0-5-1 16,4-3 4-16,-8 3-4 0,5 0-3 0,-10 1 16 15,-1 4 22-15,3 2 23 0,-6 1 3 16,4 6-12-16,-4 8 1 0,0-11-6 16,0 11 9-16,0 0-3 0,0 0 9 0,0 0-8 15,0 0 1-15,-4 37-11 0,4-19 2 16,7 0-3-16,0-1-3 0,-4 1-7 16,7 1-3-16,0-2 3 0,-3 1-34 0,3-5-65 15,0-1-75-15,3-1-91 16,0-4-131-16,1-1-167 0,2-5 65 0,8-1-224 15,-5-1-188-15</inkml:trace>
  <inkml:trace contextRef="#ctx0" brushRef="#br0" timeOffset="5783.71">20949 2527 2160 0,'0'0'124'0,"7"-6"11"0,-7 6-11 0,17-8-11 0,-8 2-17 0,12-5-4 0,2 3-4 15,7-3-11-15,0-3-5 0,7 1-6 16,-1 1 0-16,12-9-1 0,-9 6 1 16,7-2-10-16,-5 2-10 0,-11 2 2 15,3 1-8-15,-3 2-9 0,-3 2 2 0,-4 2-51 16,-3-1-68-16,1 3-58 0,-9-4-66 16,1 2-90-16,-2 2-176 0,-5 0 5 15,1-5-173-15,-4 5-141 0</inkml:trace>
  <inkml:trace contextRef="#ctx0" brushRef="#br0" timeOffset="6033.09">21376 1960 2057 0,'0'0'181'16,"-13"-10"9"-16,13 10-16 0,0 0-18 16,0 0-16-16,0 0 13 0,0 0 17 0,-11 32 17 15,11-7 1-15,4 3 4 0,0 8 3 16,-4 18-7-16,3 1 0 0,0 3-5 15,4-1-19-15,-1 0-8 0,5-2-8 0,-5-2-22 16,4 0-9-16,-3-12-9 0,0-6-14 16,3-7-3-16,-4-6-33 0,-3 2-34 0,4-10-29 15,0-3-46-15,-4-4-70 16,-3-7-50-16,10 1-54 0,-10-1-60 0,0 0-59 16,0 0-87-16,0-25-148 0,0 14 4 15,-3-3 67-15,3 6-286 0,-3-5-281 16</inkml:trace>
  <inkml:trace contextRef="#ctx0" brushRef="#br0" timeOffset="8850.41">22336 1802 2366 0,'-13'-7'65'0,"13"7"26"0,-6-6 16 0,6 6-4 0,0 0-8 0,-18-4-11 0,18 4-12 0,0 0-12 16,0 0 8-16,-12 15 22 0,8-2 14 0,0 4 10 15,4 8 1-15,-3 9 15 16,0 4 6-16,3 2 0 0,3 0-1 0,-3 17-5 16,3-4-9-16,1 1-4 0,3-4-7 15,-4 4-8-15,3-15-5 0,-2-3-7 16,-1-9-11-16,0 0-8 0,5-4-1 0,-5-4-7 16,0-1-9-16,0-3 5 0,0-2-5 15,-3-5-6-15,0-8-3 0,0 0-4 16,0 0-7-16,0 0-4 0,0 0 0 0,10-30-4 15,-10 12-10-15,0-2 7 0,-6-2-5 16,2-3-5-16,1 0-2 0,-3-6-2 0,3 4 3 16,-5-8-4-16,5 0-14 0,-7-12 1 15,4 4 0-15,3 8 8 0,3-2-8 16,-4-1-1-16,4 2 1 0,0 7 2 0,0 0-2 16,4 1 4-16,-1 0-4 15,0 6-3-15,0 1 1 0,0 7 0 0,1-1-4 16,2 1 7-16,2 6-2 0,1 2-4 15,-9 6 2-15,24-5-3 0,-24 5 4 0,33 11 9 16,-14 1-10-16,8 5 3 0,0 4 0 16,6 11 1-16,-3 8 4 0,-3 2-2 15,3-2 3-15,-10 3 2 0,3-3-5 0,-9-5 10 16,-1-6 0-16,-3-1-7 16,0 1 3-16,-3-5 2 0,3-5-4 0,-6-4 3 15,2 1 4-15,-3-7 7 0,4 0-8 16,-7-9 2-16,0 0-3 0,0 0 0 0,0 0-2 15,17-28 1-15,-14 0 0 0,3-4-6 16,1-5-3-16,-1-16 3 0,5-2-3 16,-5 5 3-16,1 8-5 0,4-7 1 0,-2 12 7 15,4 6-9-15,-10 10 3 0,5-4 0 16,2 7-3-16,-7 0-5 0,0 9-1 0,8-1 1 16,-2 4 2-16,-9 6 1 0,0 0-1 15,0 0 2-15,30 21 0 0,-23-1 6 16,-7 5 0-16,6 9 2 0,-3 16 0 0,-3-4-13 15,11 7-57-15,-8-11-33 16,1-2-47-16,2-5-26 0,-3-1-8 0,8-3-25 0,-1-6-22 16,10-6-18-16,-4-4-19 15,4-5-8-15,0-7-14 0,3-6 5 0,-2-1 18 16,1-4 26-16,8-9 27 0,-3-1 32 16,0-3 52-16,6-8 50 0,-3-6 39 15,-6 8 32-15,-4 4 37 0,-7 1 27 0,1 1 24 16,-8 7 14-16,1 2 10 0,-1-1-2 15,-2 2-8-15,-4 11-16 0,0-14-4 16,0 14-7-16,0 0-2 0,-17-5-10 0,17 5-7 16,0 0 3-16,-40 25-6 0,24-6 4 15,-5 6 10-15,-9 11-8 0,0 2 3 0,3 1-5 16,8-2 0-16,2-1 1 0,10-7-8 16,1 5-5-16,6-9 0 0,0-3-4 15,6-3 1-15,1 2-5 0,4-4 7 16,1-2-6-16,6-8-4 0,-6-1-7 15,1-5 8-15,-13-1-9 0,35-7 4 0,-16-3-4 16,1-5-4-16,-4 1 0 0,8-11-4 16,-4 0 6-16,-7-5-13 0,8-13 1 0,-12 8 3 15,1 6-2-15,4-2 3 16,-11 6-4-16,4 6 6 0,-1 1 0 0,-2 0 0 16,-4 8-5-16,3 0-2 0,-3 10 10 15,0-12-3-15,0 12-5 0,0 0-4 16,0 0 3-16,0 0-9 0,0 0 8 0,10 43 0 15,-3-26-2-15,-4 5 1 0,7 3 4 16,-3-2 0-16,6 2-1 0,1-4-2 0,-1 0-3 16,4-6 0-16,-4-1 10 0,7 0-1 15,4-7-10-15,-5-7 4 0,5-3 3 16,2-4-1-16,4-8 3 0,10-13-5 0,-7-4 0 16,1-5-1-16,-8-6 7 0,-2-2-8 15,-4-5 1-15,-10-2 18 0,0 2 12 0,-4 8 23 16,-2 9 17-16,0 5 14 15,-4 3 15-15,3 5 3 0,0 1-3 0,-3 2-10 16,0 6-16-16,0 3-9 0,0 8-4 0,0 0-6 16,0 0-6-16,0 0-2 15,-14 30-3-15,14-10-7 0,0 10-2 0,-3 8 0 16,6 13-1-16,1-8-6 0,-4-2 1 16,4-1-3-16,-4-3 0 0,-4-2-2 0,4-6-29 15,0-4-57-15,0-1-44 0,0-6-34 16,-7-4-43-16,7-2-58 0,-7-5-45 15,1-3-21-15,6-4-18 0,-14 0-1 0,14 0 15 16,-23-8 30-16,16 5 55 0,-6-1 53 16,3-1 45-16,0 0 43 0,0 1 34 0,10 4 22 15,-13-7 30-15,10 3 14 0,3 4 19 16,-7-5 11-16,7 5 1 16,10-13 3-16,-10 13 1 0,26-15-2 0,-2 5 2 15,2-7 0-15,4 2-3 0,4-3 2 16,5-4 1-16,2-9-7 0,-1 5 4 0,-1-7-9 15,-1 5 4-15,-5-7-8 0,-7 0-5 16,1-1-1-16,-10 4-3 0,-4 3-4 16,-3-1-1-16,3-4 0 0,-9 5-1 0,2 4 5 15,-2-3 7-15,0 10 14 0,-4-1-9 16,0 6 2-16,0 1-15 0,0 6 3 0,0 6-6 16,0 0 9-16,0 0-6 0,0 0 6 15,-14 42 1-15,17-17 6 0,-3 8 1 16,0 10 0-16,7 14-1 0,-7 2 5 15,4 0 8-15,-1-2-5 0,0-1 3 16,0-3-1-16,4-12-7 0,-7-5-4 0,6-1-3 16,-3-10-7-16,2-4 11 0,-5-4 13 15,3-2 18-15,-3-8 2 0,0-7-6 0,0 0-5 16,0 0-6-16,0 0-10 0,0 0-5 16,0 0 2-16,-17-39-8 0,13 15-2 15,8-2-4-15,-4 1-1 0,6-8-11 0,5-1 1 16,8-2-3-16,8-3-4 0,-7 13-1 15,1 1-3-15,1 1 0 0,5 10-2 16,-7-1-2-16,7 5 1 0,-8 5 1 16,8 3-4-16,-3 7 8 0,-1 4-9 0,0 4 15 15,-3 6 18-15,1 6 15 0,2 11 7 16,-3-4 2-16,-6-1-8 0,-5-1-1 16,1 0-6-16,1-3-1 0,-5-4-3 0,4-3-1 15,-1 0-3-15,-1-8-2 0,-2-2-5 16,-2-6-18-16,-4-4-40 0,0 0-41 0,26 0-44 15,-26 0-35-15,13-14-33 0,-5 7-41 16,-2-1-45-16,1 1-49 0,-7-3-102 16,0 10-132-16,-4-15 61 0,1 7-248 0,0 1-234 15</inkml:trace>
  <inkml:trace contextRef="#ctx0" brushRef="#br0" timeOffset="9167.92">22639 3017 2283 0,'-33'12'116'0,"13"1"21"0,7-5 4 15,3-6 6-15,10-2 1 0,0 0 3 0,0 0 0 16,133-27-10-16,-27-2-11 0,58-4-7 15,17-10-12-15,12-2-14 0,9-5-7 16,-1 0-7-16,-2 0-12 0,-8 2-6 0,-7 3-3 16,-28-2-9-16,-6 7-2 0,-43 8-4 15,-11 4-5-15,-12 3 0 0,-24 10-10 0,-14 2-21 16,-13 6-24-16,-9-4-38 0,-4 7-47 16,-10-2-32-16,-1 6-47 0,-9 0-45 15,8 0-78-15,-8 0-115 0,0 0-123 0,0 0 46 16,0 0-219-16,0 0-203 0</inkml:trace>
  <inkml:trace contextRef="#ctx0" brushRef="#br0" timeOffset="33868.15">21069 7207 2037 0,'-20'8'154'0,"7"-4"-27"0,0 2-2 0,-1-3-1 0,14-3-8 0,0 0-16 0,-19 1-20 16,19-1-18-16,0 0-5 16,0 0-3-16,0 0 0 0,0 0-1 0,56-39-3 15,-6 10 6-15,23-3-6 0,1-5-7 16,5-1-6-16,8 1 0 0,3 2-3 16,0-5-1-16,-3 1-1 0,0 1-3 0,-4 5-9 15,-12 1 3-15,-16 7 1 0,2 0-2 16,-6 7 2-16,-15 3-8 0,-6 2-7 0,-10 3 4 15,0 2-12-15,-6 4-26 0,-1 0-26 16,-3-2-32-16,3 1-36 0,-6 5-41 16,-7 0-36-16,13-6-47 0,-13 6-63 0,0 0-150 15,10 0 27-15,-10 0-125 16,0 0-56-16</inkml:trace>
  <inkml:trace contextRef="#ctx0" brushRef="#br0" timeOffset="50319.02">21116 4600 1228 0,'0'0'103'0,"-3"-18"-20"0,3 11-17 0,0 7-1 16,0-18-4-16,-4 8-4 0,4 10 4 0,-3-18-10 16,3 11 2-16,0 7 5 0,0-15-5 15,0 15-8-15,-3-12-6 0,3 12-4 16,0 0-1-16,0 0 5 0,0 0 9 0,0 0 16 16,26 30 9-16,-12-10 6 0,2 7 13 15,8 11 1-15,3 6 8 0,-5 2-10 0,5 7 3 16,3 5 5-16,-6-4 2 15,-4-4-16-15,-1-4 3 0,8 3 0 0,-6-6-7 16,-1-1-11-16,-4-9 5 0,-3-7-11 16,-2-5-1-16,-2 1 0 0,1-8-15 0,-3 4 2 15,3-2-9-15,0-4-1 0,-7-2-6 16,5 1-2-16,-5-4-2 0,-3-7-2 16,9 12-5-16,-2-6-43 0,-7-6-42 0,6 8-36 15,-1-2-41-15,-5-6-40 0,6 5-46 16,-6-5-56-16,0 0-66 0,0 0-139 0,0 0 42 15,0 0-164-15,0 0-108 0</inkml:trace>
  <inkml:trace contextRef="#ctx0" brushRef="#br0" timeOffset="50620.04">21349 5315 1757 0,'-13'5'-10'0,"7"-3"21"0,6-2-6 16,-8 7-5-16,8-7 8 0,4 11 18 0,3-1 13 15,0 1 12-15,5 3 6 0,-1 1 9 16,9-2 4-16,0 1 8 0,3 4-8 0,4-8 3 16,-4 2 9-16,0-2 1 0,4-2-6 15,3-5-3-15,-3-2 5 0,-3-1-1 0,15-9-13 16,-5-1-8-16,12-10-5 0,-6-5-7 16,7-4 1-16,-14-3-11 0,4-2-2 15,-11-4 0-15,1 1-1 0,-7-4-8 16,-10 9-1-16,-4 5-3 0,-1-1-1 0,-5 6 3 15,-5-3-8-15,5 5 1 0,0 5-2 16,-3 2-5-16,3 1-24 0,0 2-25 16,-3 2-30-16,3 8-31 0,-7-7-36 0,7 7-48 15,0 0-60-15,0 0-99 0,0 0-100 16,0 0-147-16,0 0-92 0</inkml:trace>
  <inkml:trace contextRef="#ctx0" brushRef="#br0" timeOffset="89988.02">5156 9043 1821 0,'-26'0'128'0,"26"0"-53"0,-17 7-37 0,17-7 20 0,-17 10 8 15,13-1-5-15,1 2-4 0,0-1 1 16,3-10-9-16,10 28 16 0,-3-20-1 0,3 9-4 16,3-5 3-16,1-2 5 0,6 0 4 15,-1-5 0-15,5-5 3 0,12-11-5 16,21-8-7-16,13-21 1 0,17-20-12 16,26-18-1-16,-6-4-1 0,-3-7-9 15,-1 7 0-15,-27 14-6 0,-2 4-7 0,-5 2-1 16,-5 12-9-16,-7 1 2 0,-15 17 0 15,-12 7-40-15,-6 7-20 0,-7 7-18 0,-1 1-15 16,-2 5-13-16,-1-2-16 0,-3 7-29 16,-10 0-32-16,0 0-49 0,17 7-58 15,-11-6-115-15,-2 8-292 0,-1-1-172 0</inkml:trace>
  <inkml:trace contextRef="#ctx0" brushRef="#br0" timeOffset="93137.69">15382 9743 1955 0,'-3'7'-22'0,"0"0"9"0,-4 1 15 0,7-8 15 0,-3 7 16 15,3-7 9-15,0 0 12 0,0 0 12 16,0 0 4-16,0 0 3 0,0 0-2 0,30-22-5 16,-14 7-1-16,-2-2 1 0,10-7-3 15,9-10-5-15,-3 0-3 0,0 2-3 16,0-2-1-16,3 0-4 0,-3 1-14 15,0 0 0-15,0-2 1 0,-7 10-2 16,-3 1-7-16,4 3 2 0,-11 1-6 0,4 3-1 16,-4 0 0-16,-2 6-9 0,-2-3-19 15,-2 6-16-15,-1 0-27 0,-3-2-33 0,5 3-38 16,-8 7-47-16,3-6-34 0,-3 6-31 16,0 0-89-16,0 0-327 0,0 0-145 0</inkml:trace>
  <inkml:trace contextRef="#ctx0" brushRef="#br0" timeOffset="93521.2">15387 9360 1844 0,'-21'0'-38'0,"12"0"25"0,9 0 14 0,-21 0 17 16,21 0 13-16,-13 2 6 0,13-2-5 15,0 0 1-15,0 0-4 0,0 0-1 16,0 0 0-16,0-12 2 0,0 12 0 0,20-15 4 15,-3 2-5-15,-1 1-4 0,7-5 0 16,4-4-2-16,0 4 0 0,0-1-5 0,16-7 0 16,-10 6-6-16,-3 2-1 0,0 3 2 15,0 3-3-15,-3 4 4 0,-4 3 8 16,4 1 4-16,-4 6 3 0,0 0 4 16,4 4-1-16,0 3-2 0,0 5 6 15,0 4-2-15,-5-1-1 0,2 7 2 0,-4-2 8 16,-1 2-3-16,2 0-5 0,-4 0 6 15,-1 0-3-15,-3-5-4 0,1 0-3 0,-1-1-5 16,-3 2-4-16,0-6-5 0,0-2 1 16,1-5 6-16,-5 9-8 0,0-10 4 15,4 3-9-15,-2-2-16 0,-2-1-31 0,-3 0-36 16,4-2-49-16,-1 1-47 0,-6-6-26 16,0 0-51-16,0 0-128 0,17-3-259 0,-17 3-129 15</inkml:trace>
  <inkml:trace contextRef="#ctx0" brushRef="#br0" timeOffset="106405.48">21950 9162 1721 0,'0'0'-118'0,"13"6"27"0,-7-5 4 0,-6-1 23 0,20 6 18 16,-10-5 2-16,1-1 16 0,-11 0 13 15,19 4-6-15,-19-4 19 0,24 2 6 16,-15 1 7-16,9-3 6 0,-6 0-1 0,6 2 3 16,-2-2 7-16,4 6-1 0,0-6 6 15,-3 0-2-15,9 0 3 0,-2 0-2 0,-1 1-3 16,4-1 8-16,-1 0-6 0,1-1 0 16,6 1 4-16,-6 0-4 0,6 0-1 15,8-3 4-15,-8 0-3 0,4 3 1 0,2-2-8 16,1 2 1-16,4-3 1 15,2-3 3-15,1 5 0 0,-1 1-3 0,-2-6 1 16,-1 5-1-16,4-2-2 0,0-2-5 16,0 2 4-16,-8-3 0 0,12 5-4 0,-5-2 1 15,-2-1-2-15,-1 4 3 0,-4-6-2 16,5 4 1-16,3-1 1 0,3-3-5 16,16 2 3-16,1 0 0 0,-1-4 3 0,-9 8-3 15,-3-3 0-15,-4 3-1 0,3-6-2 16,-3 6 4-16,4-1-4 0,-5 1 4 15,22 0-2-15,-18-6 1 0,-3 6-7 0,0-1 1 16,0-2 2-16,0 0 3 0,-1 1-4 0,19-3 2 16,-2-3-4-16,4 4 0 15,-3-7 0-15,7 4-4 0,-5 0 2 16,1-1-1-16,3-2-1 0,1 3 2 0,-4-1-2 16,-1-2-1-16,-1 3-1 0,-2-1-2 15,-16-1 4-15,-3 8 0 0,-4-6 2 0,-7 7-2 16,2 0 5-16,-5-3-2 0,-6 0 5 15,-1 3 1-15,-3 0-2 0,-2 0-2 0,-5 0-2 16,4 0 2-16,-3-2-4 0,-4 2 0 16,-13 0 1-16,24 0-2 0,-15 2 0 15,-9-2 1-15,21-2-2 0,-21 2-11 0,13-3-15 16,-13 3-29-16,6-6-36 16,-6 6-39-16,0 0-49 0,0 0-87 0,0 0-407 15,-23-16-162-15</inkml:trace>
  <inkml:trace contextRef="#ctx0" brushRef="#br0" timeOffset="157058.72">4942 11068 886 0,'-19'-9'69'0,"9"1"27"0,-4 1-47 0,5 6 28 0,5-2-13 0,4 3-11 16,0 0-9-16,-10-6-1 0,10 6-13 0,0 0 4 15,0 0 10-15,0 0 9 16,-7 17 4-16,7 0-2 0,4-3-4 0,16 5-4 16,-4 6-6-16,-2 0 6 0,10 0 3 15,9 6 1-15,0-1 5 0,0-10 3 0,17-1 7 16,-6-8 0-16,2-4-2 0,4-8-6 15,43-17-4-15,7-13-2 0,4-12-13 16,29-18 5-16,0-10-1 0,1-4-6 0,-4-1-9 16,3-2-1-16,-3 3-3 0,-10 4-4 15,-30 20 1-15,0-5-1 0,-10 9-3 0,-7 1-3 16,-6 3-3-16,-17 18-5 0,-4 0-10 16,-8 8-9-16,-8 2-6 0,-8 3-13 15,-1-1-11-15,-1 6-16 0,-4 0-20 0,-5 2-20 16,2-2-21-16,-3 4-39 15,3-3-26-15,-3-2-480 0,3 7-161 0</inkml:trace>
  <inkml:trace contextRef="#ctx0" brushRef="#br0" timeOffset="168125.72">5813 13558 1882 0,'-6'8'-64'0,"1"3"3"0,5-1 7 0,-3 0 17 0,3-10 15 16,8 15 8-16,-8-15 8 0,13 10 4 0,-1-10 11 16,-12 0 9-16,48-10-7 0,-15-7 5 15,27-20-3-15,0-13 3 0,6-6-5 0,1-12 3 16,-1-1-7-16,21-21 5 15,-23 17 3-15,6 8-11 0,-3-2 9 16,-4 6-1-16,-6 7-6 0,-1 7 4 0,-16 11-9 16,0 5-1-16,-7 5-14 0,-3 6-14 15,-9 8-19-15,-5 4-14 0,-2 5-25 0,-5 1-25 16,-9 2-387-16,0 0-3 0</inkml:trace>
  <inkml:trace contextRef="#ctx0" brushRef="#br0" timeOffset="192711.55">13423 5511 1326 0,'-30'29'-128'0,"13"1"19"0,-10 4 11 16,14 2 6-16,-4 9 16 0,17-2 3 15,4 11 16-15,19 18 1 0,0 6 16 0,14 5 7 16,23 31-1-16,0 11 10 0,14 6 7 15,5 6 4-15,-2 6-1 0,6 7 8 16,-6 4-2-16,-1 2 1 0,-2 5 1 0,9 6 28 16,-20-1 19-16,5-3-9 0,-5-2-8 15,-3-4 7-15,0-2 5 0,-10-9 3 0,3 3-4 16,-2-12-14-16,-9 1 4 16,-5-8 1-16,-10-25 7 0,-4 0-6 0,-3-2 2 15,-6-11-2-15,-2-8-2 0,-1-6-2 16,-1-20-4-16,3-8 2 0,-9-11-2 0,2-8 1 15,-12-6 8-15,2-6-20 0,-9 2-14 16,0-6-6-16,-11-2-20 0,1-6-1 16,-7-6 0-16,-7-1 6 0,4-7-3 0,-21-5 8 15,8-8 1-15,-1-7-6 0,7-3 5 16,4-7 7-16,6-5-8 0,3 1 11 0,4-1-3 16,13 9 5-16,2 8 1 0,5 2-8 15,6 8 3-15,5 5 1 16,5 8 8-16,-13 2-2 0,43 22 5 0,7 26 11 15,-3 22 4-15,23 31 12 0,-4 20-7 16,4 16 2-16,-3 11 0 0,-3 4 11 0,2 8-13 16,1 14-2-16,-7-8 18 0,-6 1-9 15,-11-9-1-15,-7 1-1 0,-9-15 7 0,-7-9-8 16,-7-31-1-16,-3-4 6 0,7-6-10 16,-14-13 0-16,0-12 2 0,7-13 0 15,-6-12-14-15,-4-6 3 0,3-13 7 0,4 1-14 16,-7-5 7-16,0-4 2 0,3-2 2 15,-3 0-23-15,3-2 4 0,-3-3-10 0,0-1-18 16,0-9-11-16,4 16-23 0,-4-8-258 16,0-8 157-16</inkml:trace>
  <inkml:trace contextRef="#ctx0" brushRef="#br0" timeOffset="193994.6">25253 14145 902 0,'30'-48'-57'0,"0"0"9"0,0 1 6 16,-3 0 10-16,3 1 0 0,0 2 5 16,0 6-2-16,-3 2 7 0,-11 10 2 15,1 6-2-15,-7 2 1 0,-1 6-26 0,-1 2-125 16,-8 2 59-16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27:43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 3938 1478 0,'0'0'0'0,"0"0"9"0,0 0 4 0,-8-9 6 0,8 9-3 0,0 0 4 16,0 0-12-16,0 0-1 16,0 0 0-16,0 0 1 0,0 0 0 0,0 0 13 15,18 25 1-15,-12-12 7 0,0-1 0 16,12 5 3-16,-2 2 1 0,4 1 12 16,4-2-5-16,2-4 3 0,4 1 3 0,-3-7 0 15,7-3 8-15,5-5-2 0,24-10 1 16,7-10-9-16,24-16 5 0,2-5-4 0,2-2-10 15,-2-7-1-15,-3 0-1 0,-3-3-4 16,-7-1-3-16,-2 1-4 0,-9 0 0 16,-4 6 1-16,-19 14-5 0,2 1-3 15,-12 4-1-15,-9 6-5 0,-9 4-10 0,-2 5-22 16,-5 3-26-16,-4 1-34 0,4-1-23 16,-8 4-46-16,-6 6-29 0,10-4-486 15,-10 4-163-15</inkml:trace>
  <inkml:trace contextRef="#ctx0" brushRef="#br0" timeOffset="5317.81">19599 4207 1954 0,'-13'8'5'0,"10"-3"19"0,3-5 22 15,0 0 10-15,-10 8 3 0,10-8 0 16,0 0 1-16,-14 7-5 0,14-7-1 0,0 0-3 15,0 0-1-15,54-6 0 0,-14 2-7 16,26-6-2-16,8-2 1 0,2-1-8 0,14-6-6 16,-6 10-2-16,9-3 1 0,-13-1-7 15,-10 5-2-15,7-1 4 0,-8 2-11 16,-18 1 4-16,-12 3 0 0,-5 2-4 0,0-2-2 16,-11 3 1-16,3 0-3 0,-9 0-1 15,0-4 4-15,-17 4-4 0,33 0-1 16,-19-1-1-16,-14 1-11 0,27 0-12 15,-27 0-15-15,19 0-25 0,-19 0-22 0,17-3-22 16,-17 3-24-16,16-4-31 0,-13 1-40 16,8-3-80-16,-5 2-358 0,1-1-133 15</inkml:trace>
  <inkml:trace contextRef="#ctx0" brushRef="#br0" timeOffset="7967.27">1299 5267 1763 0,'0'0'-70'0,"0"0"4"0,0 0 17 0,-3 11 12 16,3-11 5-16,0 0 1 0,0 8 1 0,0-8 7 0,0 0 9 15,-3 17 12-15,3-17 2 16,0 12 10-16,0-12-2 0,3 17 5 0,0-7 10 16,1 2 0-16,3-5-3 0,3 7 10 15,-4-4 0-15,7 0 5 0,1-2 3 16,9-4 7-16,7-1 0 0,7-6 0 0,23-7 1 16,10-8-2-16,20-11-4 0,-3-4-3 15,0-2-8-15,-5 0 0 0,-1-2 1 16,-8-1-5-16,-3 2-1 0,-14 7-5 0,-6 4-2 15,-2 0 0-15,-9 0 2 0,-9 8-2 16,-3 2-2-16,-8 1 1 0,2 6-7 16,-8-5 1-16,-3 5-1 0,3 1-8 15,-2 2-16-15,-1 0-24 0,-10 5-41 0,16-11-45 16,-16 11-48-16,7-4-438 0,-7 4-109 16</inkml:trace>
  <inkml:trace contextRef="#ctx0" brushRef="#br0" timeOffset="10419.08">10476 5770 1776 0,'-13'8'4'0,"2"-7"9"0,11-1 19 0,-16 7 12 0,16-7 6 0,-6 4-1 0,6-4-4 0,0 0 1 0,0 0-1 16,0 0-2-16,0 0 0 0,40-12-3 16,-7-6 2-16,17-6-8 0,3-1-3 15,4-1-1-15,23-9-1 0,-4 2-3 0,-2 1 1 16,-1 0-4-16,-16 8-4 0,0 2-2 16,-8 1-1-16,-11 10-2 0,-8-3-1 0,-8 6-1 15,-5 0-1-15,-1-1-7 0,2 5-4 16,-9 0-13-16,2 1-14 0,2-2-29 15,-13 5-25-15,20 0-34 0,-10-3-59 16,-10 3-56-16,0 0-410 0,17 3-138 16</inkml:trace>
  <inkml:trace contextRef="#ctx0" brushRef="#br0" timeOffset="11618.87">19396 5450 1843 0,'-17'4'-12'0,"8"2"20"0,-1-5 16 0,-1 3 14 0,11-4 12 16,-13 5 5-16,13-5 6 0,-6 2-3 0,6-2-3 15,0 0-8-15,-11 6-1 16,11-6 2-16,0 0-1 0,0 0 5 0,33 4-1 16,5-8 1-16,28-4-6 0,31-8-1 15,9-2-3-15,1-1-2 0,10-3-6 16,-1-3-7-16,-2 0 0 0,-11 0-2 0,-6 2-7 15,-3 4 1-15,-4 1-2 0,-31 3 1 16,-12 5 2-16,-7 3-6 0,-10-1-7 0,-4 3 4 16,-9 0-4-16,3-1-12 15,-9 2-24-15,1 4-22 0,1-3-19 0,-13 3-19 0,0 0-24 16,17 6-34-16,-17-6-38 16,10 4-38-16,-10-4-91 0,0 8-269 15,0-8-84-15</inkml:trace>
  <inkml:trace contextRef="#ctx0" brushRef="#br0" timeOffset="13087.76">1146 6754 1670 0,'6'13'14'0,"-6"-13"15"16,8 11 1-16,-8-11 2 0,0 0 3 0,-3 12-4 15,3-12-7-15,3 7-6 0,-3-7 5 16,0 0-7-16,6 10 7 0,-6-10 0 0,16 3 5 16,-16-3 6-16,38-6-5 0,-2-4 5 15,18-5-7-15,9-3 3 0,1-3-8 16,18-8-1-16,2 0-2 0,-4 0 4 0,3-7-2 15,-9 9-5-15,-11 4-3 0,-6 3 6 16,-5 1-7-16,-1 1-2 0,-11 5 1 16,-7 2-8-16,-10 4-2 0,-2 3-21 15,-2-2-34-15,-2 4-18 0,-4 0-28 16,-13 2-52-16,14-4-509 0,-14 4-157 0</inkml:trace>
  <inkml:trace contextRef="#ctx0" brushRef="#br0" timeOffset="13884.79">10813 6872 1922 0,'-21'7'-16'0,"8"-4"3"0,4 0 11 0,-2-2 16 0,1 3 13 15,10-4 4-15,0 0 3 0,0 0-2 16,0 0-2-16,0 0 7 0,54-23-6 16,9 3 0-16,24-10-5 0,10-2-5 0,2-3 0 15,9 0-1-15,-5-2-4 0,-7-1 0 16,1 2 1-16,-7 7-7 0,-27 7 3 0,0 1-6 16,-9 6-13-16,0-2-34 0,-21 9-40 15,-3-2-42-15,-8 6-33 0,-1-2-499 16,-12 1-150-16</inkml:trace>
  <inkml:trace contextRef="#ctx0" brushRef="#br0" timeOffset="14584.74">19760 6719 1873 0,'-41'9'-22'0,"8"-2"18"0,9-2 6 0,5-3 10 0,5 3 19 15,1 1 10-15,4-5 5 0,1 2 10 0,8-3 3 16,-13 3 3-16,13-3-1 0,0 0 4 16,0 0-4-16,84-31 3 0,-2 6-12 15,16-4-5-15,5-2-2 0,-7 2-5 0,4-1-3 16,-6 2-6-16,-8 0 1 0,-2 3-5 15,-21 11-4-15,-20-1 2 0,-6 7-7 0,-7 1-1 16,0 1-10-16,-7 2-9 16,-6 1-36-16,10 3-22 0,-27 0-19 0,30 6-36 0,-23-2-56 15,2 4-46-15,-5-1-117 0,-1 3-276 16,-3 0-108-16</inkml:trace>
  <inkml:trace contextRef="#ctx0" brushRef="#br0" timeOffset="25584.7">19366 8232 1632 0,'-17'0'105'0,"17"0"-10"0,-22 0-2 0,22 0-8 0,0 0-19 16,-18 0-8-16,18 0-16 0,0 0-4 0,0 0-5 0,0 0 6 15,81-25-1-15,-15 8 2 16,37-13-2-16,11-4-2 0,36-7-4 0,0-1-1 16,7-4-4-16,-4 4-7 0,4 5 2 15,-34 5 1-15,-10 7-3 0,-6 0 1 0,-7 7-6 16,-31 7-3-16,-8-2 5 0,-11 4-5 15,-14 2-2-15,-6 1-3 0,-6 2-2 16,-5-3-13-16,-2 6-16 0,-7 1-22 0,1-3-22 16,-11 3-21-16,0 0-17 0,0 0-22 15,0 0-37-15,0 0-25 0,0 0-452 0,0 0-140 16</inkml:trace>
  <inkml:trace contextRef="#ctx0" brushRef="#br0" timeOffset="31918.74">1353 9275 1927 0,'-7'-15'169'0,"0"5"-24"0,1-3-16 0,2 6-7 0,-5-4-26 0,9 11 1 15,-4-9-33-15,4 9-20 16,0 0-3-16,0 0-2 0,0 0-5 15,0 0 9-15,0 33 5 0,7-8-3 0,3 7 3 16,7 12 4-16,-4 9-8 0,4-6 8 16,-1 2-3-16,1 1-15 0,-4-6-1 0,1 1 2 15,2-9-1-15,-5-10-6 0,1 5 10 16,1-6-21-16,-2-6 9 0,2 2 9 16,-2-1-15-16,-2-8 2 0,-2 1-10 0,-1-5-6 15,2 0-33-15,-2 0-27 0,-6-8-39 16,13 9-40-16,-13-9-58 0,0 0-64 15,0 0-106-15,17-18-134 0,-14 8 58 0,-3-4-101 16,0 14-42-16</inkml:trace>
  <inkml:trace contextRef="#ctx0" brushRef="#br0" timeOffset="32201.78">1369 9750 1598 0,'-13'1'27'0,"13"-1"2"16,-13 11-2-16,13-11 7 0,-10 7 6 15,3 4 9-15,7-11 4 0,-10 14-1 0,14-7 4 16,-11 4 3-16,7-11 2 0,7 14-2 16,-1-3 8-16,7-5 6 0,4-5-4 0,3-1-3 15,14-1 2-15,5-10-12 0,18-6-9 16,16-16 3-16,11-6 1 16,-4-4-10-16,-4 0 3 0,-6-4-6 0,-7 5 0 0,-6-1-2 15,-16 8-7-15,-5-4 2 16,-9 6-5-16,-7 2-5 0,-3 4-2 0,-11 2 0 15,4 2-9-15,-7 1-25 0,1 7-24 16,-4 0-26-16,0-2-31 0,0 6-31 16,0-2-46-16,0 13-39 0,-7-12-44 0,4 10-122 15,3 2-194-15,0 0-74 0</inkml:trace>
  <inkml:trace contextRef="#ctx0" brushRef="#br0" timeOffset="34572.86">4766 8182 1630 0,'-23'-6'-21'0,"-1"5"10"0,5-5-1 0,5 5 12 0,1-6 16 16,-1 6 12-16,5-2 10 0,-4-3 8 0,-1 5-2 16,14 1-5-16,-13-6-6 0,13 6 3 15,-14-1-7-15,14 1-7 0,-10 0-4 0,10 0-2 16,0 0-2-16,0 0 1 0,16 17 5 16,-5-9 5-16,2-1 3 0,11 4 2 15,6-3 4-15,9-1 1 0,18 3 3 0,10-3-2 16,3-6 4-16,6-1 4 15,11-1-6-15,7 1-1 0,23-7-1 0,6 6-3 0,3-8 3 16,4 8-1-16,3-5-3 0,1-6-2 16,6 5-1-16,3-3-6 0,41-5 1 15,-4-10-3-15,-7 0-1 0,-3-3 1 0,0-1-3 16,0 1 1-16,-4-1-2 16,-39 11-1-16,-10 0 3 0,-4 0-1 0,-16 4-7 15,-24 3 0-15,-23 7-4 0,-13-2-1 16,-7 2 3-16,-7 4-7 0,-2 0 3 0,-8 0-3 15,-13 0-1-15,23 1-19 0,-23-1-19 16,10 9-18-16,-10-9-25 0,0 0-33 0,0 0-26 16,0 4-52-16,0-4-84 0,0 0-398 15,0 0-168-15</inkml:trace>
  <inkml:trace contextRef="#ctx0" brushRef="#br0" timeOffset="38038.23">5190 8937 1464 0,'0'-7'38'0,"0"7"18"0,0-12-14 0,0 12 2 15,-4-8-31-15,4 8 1 0,0 0 3 16,0 0-8-16,0 0 8 0,0 0 10 0,0 0 9 15,23 33 7-15,-16-19 3 0,0 5-1 16,3 5 8-16,-4 1-3 0,-2 0-1 16,-1 7-2-16,4-2-8 0,-4 8-1 0,1-3-5 15,-11-2 2-15,0 17-1 16,4-8-4-16,-4-2-2 0,1 4-5 0,-1-3 0 16,10-4-1-16,-6 1-5 0,3-5 0 15,0-4-2-15,0-1-8 0,0-2-42 0,0-2-47 16,0-6-46-16,0-1-35 0,0-5-66 15,-4-2-395-15,1-7-122 0</inkml:trace>
  <inkml:trace contextRef="#ctx0" brushRef="#br0" timeOffset="38318.98">4896 9475 1798 0,'0'0'-41'0,"-20"-3"8"0,20 3 1 16,-16 8 10-16,16-8 8 0,-11 17 18 15,11-4 6-15,4 3 9 0,-1 2 7 0,7 6 1 16,10 1 8-16,3 0 2 0,-6-3 2 16,23 6 3-16,-10-3 3 0,3-11 1 15,0-2 7-15,1-1-1 0,6-9 1 0,-3-2-5 16,23-13-3-16,3-5-4 0,-6-1-1 16,0-3 0-16,-5-12-7 0,2 8-7 15,-10-6 1-15,-4 1-3 0,-10-1-2 0,-7 2-3 16,-10 5 5-16,0 0-12 0,-2 1 2 15,-5 8-3-15,1-1-16 0,-1-1-14 16,-3 3-28-16,2 2-29 0,-5 1-26 16,0 3-29-16,0 2-25 0,0 7-31 0,0-9-441 15,0 9-127-15</inkml:trace>
  <inkml:trace contextRef="#ctx0" brushRef="#br0" timeOffset="43118.91">8223 10759 1816 0,'0'0'-2'0,"-21"0"22"0,21 0 15 0,-16 0 13 15,16 0 16-15,-17 3 0 0,11 0-10 0,6-3-3 16,0 0-10-16,0 0 1 16,0 0-5-16,0 0 0 0,0 0-3 0,47-10-3 15,-7 2 3-15,23-5-4 0,27-2-3 16,-11 3 2-16,22-5-2 0,5-1-3 15,5 1 3-15,-18 5-7 0,-14 1 2 0,-1-2-7 16,-9 9 0-16,4-4 0 0,-19 1-3 16,-7 1 3-16,-14 6-3 0,-3-4-7 0,-3 4-1 15,-4-3 3-15,-3 0-6 0,-3 3-15 16,-4 0-21-16,0-2-26 0,1 2-28 16,-14 0-41-16,16-6-51 0,-16 6-64 15,11-1-421-15,-11 1-162 0</inkml:trace>
  <inkml:trace contextRef="#ctx0" brushRef="#br0" timeOffset="45352.79">11690 9160 1911 0,'0'-9'-48'0,"0"9"14"0,0 0 9 0,0 0 13 0,0 0 17 0,0 0 23 16,0 0 10-16,0 0 11 0,13 31-2 0,-10-16 8 15,7 6 7-15,0 1 0 0,3 6 3 16,-2-2 3-16,5 17 5 0,-3 5-3 0,-2-11 0 16,5 9 1-16,-6-14-14 0,-3 3-2 15,-1-2-2-15,-6-8-5 0,7 0-1 16,-7 1-8-16,3-1 0 0,1-1-8 15,-1-7 3-15,4 5-8 0,-4-3 6 0,0-2-11 16,-3 0-1-16,4-5 4 0,-1 1-23 16,-3-4-26-16,0-9-24 0,0 18-27 15,0-12-25-15,0-6-35 0,-7 7-27 0,7-7-27 16,0 0-36-16,0 0-41 0,-30-15-362 16,17 5-127-16</inkml:trace>
  <inkml:trace contextRef="#ctx0" brushRef="#br0" timeOffset="45636.65">11553 9626 1732 0,'0'0'-97'0,"0"0"48"16,-13 17 29-16,13-17 23 0,0 17 20 0,6-2 8 0,1 3 13 15,-1-1 10-15,5 3 5 16,2 0 3-16,4-2 2 0,-4-1 0 0,7-2 1 16,-1-3 1-16,5 1-2 0,3-3 1 15,3-2 3-15,0-7-2 0,-3 2-2 16,-1-6-5-16,8 2-2 0,-4-2-7 0,0-5-5 15,0-2-4-15,0-2-4 0,0-4-8 16,-3-2 8-16,-5 2-8 0,2-1-3 0,-1-7-5 16,-3 5 2-16,-3-6-3 15,-4 1-1-15,-3 5-3 0,0-1-1 0,0 1-2 16,-7 2-9-16,4 1-12 0,-3 0-30 16,-1 4-23-16,0-1-37 0,-3 4-27 15,3-1-51-15,-3 3-46 0,4 1-94 0,-4 6-339 16,3-11-151-16</inkml:trace>
  <inkml:trace contextRef="#ctx0" brushRef="#br0" timeOffset="51120.35">10019 12675 1848 0,'0'0'-71'0,"0"0"14"0,-22 0 16 0,22 0 11 16,0 0 11-16,0 0 0 16,-21 8 6-16,21-8-3 0,-9 7 11 0,9-7 4 15,0 10 2-15,0-10 3 0,0 0 0 16,6 15-4-16,-6-15 13 0,19 10 16 16,-5-8 10-16,-14-2 7 0,40-11-3 0,-7 3-4 15,14-16 0-15,3-1-1 0,10-14-3 16,3-1-5-16,-3 1-5 0,0 0 3 0,-9 3 0 15,-9 4-4-15,2 0-1 0,-7 2-4 16,-4 3-3-16,-6 7-1 0,-4 4-1 16,-6 4-3-16,-7 5 3 0,0 0-4 0,-4-1-4 15,1-1-2-15,-7 9-11 16,14-8-11-16,-14 8-18 0,9-3-18 0,-9 3-39 0,0 0-34 16,0 0-29-16,0 0-416 0,0 0-74 15</inkml:trace>
  <inkml:trace contextRef="#ctx0" brushRef="#br0" timeOffset="53686.08">7026 12287 1665 0,'0'-7'8'0,"0"7"13"0,0 0 2 0,0 0 5 0,0 0 2 0,0 0 4 16,0 0-7-16,0 0-2 0,0 0-2 15,0 0-4-15,0 0-3 0,0 0 0 16,-27 29-4-16,11-16 3 0,2 2-4 16,1 3-2-16,-4 2 1 0,-2 0-2 15,2 1 0-15,1 4 4 0,2-4-6 0,1 0-2 16,2-2 5-16,1-1-6 0,1-4 2 15,2-1 4-15,0-2-39 0,0-4-39 0,7-7-52 16,-6 12-34-16,6-12-417 0,0 0-73 16</inkml:trace>
  <inkml:trace contextRef="#ctx0" brushRef="#br0" timeOffset="53903.51">6753 12337 1638 0,'0'0'-24'16,"-10"-7"-7"-16,10 7 6 0,0 0 3 15,0 0 3-15,0 0 4 0,0 0 3 0,-27 20 10 16,24-8 8-16,-4 6-4 0,4-1 6 16,-4 6 2-16,3-2-1 0,1 0-5 0,3 0 11 15,3-4-4-15,5 5-1 0,-2-7 10 16,1-2 15-16,6-4 3 0,1-2 2 16,5-1-2-16,8-3-4 0,3-3 0 0,3-3 0 15,0-3-7-15,5-1 2 0,-2-5-10 16,-2 2-8-16,2-2-44 0,-3 2-48 0,-3-5-57 15,0-1-430-15,-3 4-70 0</inkml:trace>
  <inkml:trace contextRef="#ctx0" brushRef="#br0" timeOffset="63437.16">18552 13240 1546 0,'-13'0'83'0,"4"5"-27"0,-2-3-3 0,1 1 18 0,10-3 10 0,-9 5-2 16,9-5-5-16,-14 4-7 15,14-4-3-15,-7 6 3 0,7-6 9 0,0 0 10 0,0 0 13 16,0 0 3-16,0 0 9 15,57 1-8-15,-17-8-8 0,26-7 1 0,35-4-9 16,12-1-12-16,1-2-7 0,-1-1-7 16,3 4-9-16,-6 1 3 0,-7-5-6 15,-2 9-8-15,-18 2-3 0,7-3-6 0,-19 3 0 16,-19 7 0-16,-5-1-8 0,-4 2-8 16,-13-3 2-16,-6 5-11 0,0 1 7 0,-5-3-21 15,1 0-17-15,-7 2-17 0,4-2-31 16,-4 3-22-16,-13 0-11 0,17 0-14 15,-17 0-17-15,13 3-26 0,-13-3-33 0,11 4-37 16,-11-4-65-16,0 0-127 0,0 0-189 16,6 4-112-16</inkml:trace>
  <inkml:trace contextRef="#ctx0" brushRef="#br0" timeOffset="67870.66">18746 14549 1712 0,'0'0'-73'0,"0"0"21"0,-17-2 18 0,17 2 19 0,-6-6 7 0,6 6 17 16,0 0 2-16,-13-1 8 0,13 1-3 16,0 0 2-16,0 0-2 0,0 0 16 0,0 0 6 15,0 0 2-15,0 0 1 0,59 1-4 16,-12-5 4-16,16 0-9 0,37-9-4 0,7-5 0 16,10 0 1-16,10 0-6 0,-4-1 1 15,7-1-8-15,-3 2-2 0,-14 0 1 16,0 1 3-16,-9 5 0 0,-8-3-4 15,-26 5-6-15,-7 3-1 0,-16-1 2 16,-4 1 0-16,-13 4-5 0,-6-1 8 0,-5 1-5 16,5 0-2-16,-4 0-2 0,-4 1 3 15,-16 2 2-15,21 0-3 0,-21 0-2 0,0 0-15 16,23 0-25-16,-23 0-27 0,0 0-27 16,16 2-29-16,-16-2-28 0,14-2-438 15,-14 2-85-15</inkml:trace>
  <inkml:trace contextRef="#ctx0" brushRef="#br0" timeOffset="74437.69">1299 15008 1655 0,'-9'-9'-48'0,"9"9"19"0,0 0 6 15,0 0 9-15,0 0 7 0,-14-2-9 0,14 2 0 0,0 0 2 16,0 0 6-16,0 0 4 0,0 0 10 15,-4 30 8-15,8-16 10 0,0 7 10 16,2 4 6-16,1 8-2 0,-1-1 0 16,5 3 0-16,2 12-6 0,7 2 5 0,-10-2-7 15,3 0-3-15,4-1 9 0,-4-9-12 16,-6-7 7-16,0-4-5 0,2 3 0 16,-2-8-8-16,0 0 0 0,3 2 2 0,-4-6 2 15,-2-3-4-15,2 1-3 0,-3-1-1 16,5-4-1-16,-2 0 1 0,-3-1-6 15,-3-9 3-15,4 11-4 0,-4-11-22 0,9 10-39 16,-9-10-35-16,0 0-76 0,0 0-458 16,0 0-122-16</inkml:trace>
  <inkml:trace contextRef="#ctx0" brushRef="#br0" timeOffset="75087.97">1173 15047 1726 0,'-13'-2'-86'0,"13"2"21"15,-21-5 37-15,21 5 9 0,-12-6 5 0,12 6 7 16,0 0 2-16,-14-1-4 0,14 1 0 16,0 0 1-16,0 0 2 15,-16-6 0-15,16 6 4 0,0 0 0 0,0 0 10 16,0 0-4-16,0 0 0 0,42-12-7 15,-18 6 11-15,9-4-3 0,24-2-2 0,10-1 3 16,23-9 1-16,6 0-3 0,4-3 4 16,10-3-4-16,-3 6 1 0,0-3 3 15,5 3-4-15,-4-2 1 0,-2 5 5 0,-2 3-7 16,-8 1 4-16,7 3 4 0,-22 2-3 16,-2 3 2-16,5-1 8 0,-8 6-11 15,-5-2 1-15,-2 3 2 0,-12-2-6 16,-6 0 7-16,1 3-9 0,2-1 3 0,-4 1-2 15,0 1 2-15,-3-1-2 0,-4 0 2 16,4 3 0-16,-4 0 0 0,-4-2-1 16,-1 3 4-16,-2-2-6 0,1 0 4 15,-4 1-1-15,0 3-6 0,1-2 4 0,-1 0 1 16,-3 4-5-16,6 1 4 0,-1-1 0 16,1 6-6-16,-6-3 9 0,3 6-1 15,10 2 2-15,1 3 5 0,-4 1 1 0,3 2 2 16,-10-6 0-16,11 6 1 0,-4 4 2 15,-1-2 2-15,2 3 1 0,-1 1-2 16,-7-2 4-16,0 4-1 0,4-1-5 16,-4-1 5-16,-9-5-9 0,-7 2 3 15,-4 0 9-15,4-2 2 0,-8 7-8 0,-9 1 9 16,0 3-6-16,-17 9 10 0,-2 3-6 16,-8 1-8-16,-16 8 5 0,-17-4 0 15,0-1-13-15,-14-9 6 0,-5 5-5 0,-8-12 2 16,-3 1-1-16,-3-6-6 0,-1-7 9 15,1-6-7-15,19-3 4 0,-5-7-9 0,5-2 2 16,-2 2-7-16,6-4 7 0,13-5-3 16,7 3-1-16,13-3-8 0,1 0-29 15,2-3-41-15,4 3-43 0,-3-5-85 0,10 0-444 16,-1-3-146-16</inkml:trace>
  <inkml:trace contextRef="#ctx0" brushRef="#br0" timeOffset="75620.62">5200 15002 1919 0,'-4'-15'42'0,"4"15"13"0,0 0-2 0,0 0 3 0,0 0-2 15,0 0-14-15,0 0 5 0,-6-10-18 0,6 10 2 16,0 0-4-16,0 0-1 0,0 0 8 16,0 0 9-16,0 0 18 0,6 45 4 0,-6-27 4 15,0 0 3-15,-3 7-8 0,0 7 0 16,-8 0 6-16,8 4-9 0,3-7-4 15,-6 7-13-15,6 1 7 0,-4 1-3 0,4-9 5 16,0 6-1-16,-3 2-16 16,3-6 12-16,0-3-7 0,0-1-14 0,3-2-11 15,-3-2-22-15,4-7-38 0,-1 1-33 16,0-2-41-16,4-5-67 0,-11-2-84 0,4-8-143 16,7 3-43-16,-7-3-163 0,0 0-117 15</inkml:trace>
  <inkml:trace contextRef="#ctx0" brushRef="#br0" timeOffset="75907.39">5570 15172 1797 0,'-4'-13'-3'0,"4"13"14"16,0 0 3-16,-6-7 1 0,6 7-1 0,0 0-5 15,0 0 1-15,0 0 5 16,0 0 4-16,0 0 3 0,-30 22 14 0,19-9 2 15,2 5 5-15,-1-3-1 0,2 5-2 16,2-2 2-16,-4 4 0 0,4 0-6 16,-5 3-5-16,8 0 0 0,3-4 3 0,3 1-7 15,0 6 0-15,1-11 3 0,6 8-8 16,-3-3 1-16,2-4 3 0,2 1-12 0,5-2-4 16,5 0-15-16,-5-9-25 0,4 0-27 15,0-5-24-15,0-3-39 0,0-3-32 16,0-5-6-16,0 0-12 0,3-2-3 0,-2-5-362 15,1 2-37-15</inkml:trace>
  <inkml:trace contextRef="#ctx0" brushRef="#br0" timeOffset="76170.64">5926 15366 1467 0,'10'-11'-78'0,"0"1"35"15,-3 0 9-15,0 2 13 0,-7 8 17 16,13-11-4-16,-13 11-2 0,6-4 8 0,-6 4 1 16,0 0 1-16,0 0 5 0,0 0 3 15,0 0 4-15,0 0 3 0,37 15-6 16,-27-7 11-16,0 2 2 0,0 3 0 0,1-1 3 15,1 3-2-15,-2-1 7 0,1-1 2 16,-2-1 2-16,-2 5 2 0,-1-3 3 0,2 1 4 16,-8-2 8-16,3-6 13 0,-3 5 7 15,0-12-1-15,-11 18-2 16,2-11-8-16,-1-1-5 0,-4-2-7 0,14-4 0 16,-30 0-5-16,30 0-4 0,-36-7-7 15,19 1-4-15,0-3 7 0,1-1-11 0,6 0-2 16,-7-8-19-16,7 1-35 0,3 2-36 15,4-6-47-15,3 2-40 0,0-3-62 16,0 1-401-16,3-4-115 0</inkml:trace>
  <inkml:trace contextRef="#ctx0" brushRef="#br0" timeOffset="76938.75">6333 14945 1765 0,'0'0'-44'0,"0"0"4"0,0 0 11 16,0 0 12-16,16 13 15 0,-12-5 18 0,2 3 8 16,-2 2 5-16,3 2 16 0,-4 0 3 15,3 5 8-15,-2-2 8 0,2 7 0 0,1-3-8 16,0 7 1-16,-1-4-2 0,1 6-1 16,3-1-3-16,-6-5-9 0,2 4 0 15,1-5-3-15,3 5-7 0,-3-7-5 0,-1-5 2 16,1 7-1-16,-1-9 1 0,-3-4-2 15,-3 0 2-15,5 2 5 0,-5-4-8 16,0-9 3-16,-14 11-7 0,14-11 1 0,-16 6 2 16,2-2-13-16,14-4 1 15,0 0-10-15,-37-10-24 0,27 2-24 0,3-3-21 16,-3 0-19-16,4-4-23 0,3-1-4 16,-1 0-7-16,8-2 17 0,-1 1 7 0,0-1 5 15,4-2 5-15,-1 1 12 0,5-2 1 16,2 0 7-16,4-1 6 0,2 3 5 15,1 1 5-15,-2 5 10 0,1 2 4 0,-2 4-10 16,2 3 12-16,-5 1-7 0,7 3 11 16,-21 0-1-16,33 6 19 0,-20-2 17 15,4 6 10-15,-1 1 21 0,1 1 10 0,-4 1 6 16,1 3 9-16,-1 0 5 0,-3-4 2 16,-3 2-7-16,3 3 1 0,-1-2-8 15,-2-5 0-15,0 2-4 0,0-2-1 16,-1-5 3-16,1 1 2 0,-7-6 17 0,6 8 0 15,-6-8-1-15,0 0-8 0,0 0-8 16,0 0-5-16,0 0-6 0,-3-29-22 16,-4 14-7-16,1 0-6 0,-1-2-10 0,-6 2 1 15,3-2 1-15,-3 3-2 0,2 3 1 16,-2 3-8-16,7-1 5 0,-5 1-3 16,11 8 1-16,-16-7-1 0,16 7 2 15,-17 0-7-15,17 0 5 0,0 0-2 16,0 0 0-16,-27 11 1 0,27-11-4 0,-3 10 4 15,3-10 1-15,0 0-6 0,0 0 4 0,10 18-2 16,-10-18 3-16,20 7 0 0,-10-3 1 16,-10-4 5-16,26 6-2 0,-12-1 4 15,3-2-5-15,-4-2 1 0,7 5-2 16,0-3 4-16,0 1-2 0,0-1-1 0,-3 2-1 16,-1-1 0-16,4-1 5 0,-2 5-2 15,-9-3-5-15,1 0 9 0,4-1-6 0,-8 2 4 16,-6-6 0-16,21 11 1 0,-15-3-11 15,-6-8-22-15,13 9-23 0,-13-9-27 16,14 4-19-16,-14-4-35 0,0 0-23 16,22-10-423-16,-11 6-82 0</inkml:trace>
  <inkml:trace contextRef="#ctx0" brushRef="#br0" timeOffset="77454.64">7219 15198 1570 0,'11'-8'-113'0,"-5"1"22"0,-6 7 23 0,16-9 12 0,-16 9 7 0,0 0 1 0,11-2 5 0,-11 2-11 15,0 0 10-15,0 0 12 0,0 0 5 16,0 0-8-16,0 0 2 0,10 15 18 0,-10-15-9 16,0 0-4-16,0 0 10 15,0 0 5-15,-10 18 1 0,10-18 0 0,0 0 1 0,-11 10-2 16,11-10 2-16,0 0 16 16,-3 8-11-16,3-8-3 0,0 0 16 0,0 0 1 15,0 0 16-15,0 0-2 0,0 0-9 16,0 0-5-16,0 0 7 0,0 0 8 15,0 0 6-15,0 0 4 0,0 0 13 0,0 0-6 16,0 0 4-16,0 0-4 0,0 0-3 16,-16-24-8-16,16 24 2 0,0 0 11 15,0 0 15-15,0 0 5 0,0 0-1 0,6 31 13 16,-6-20-6-16,7 6 7 16,-4-2 0-16,8 7 2 0,-2 3-4 0,4 3 2 15,1 4-5-15,2 11-8 0,1 0-4 16,1-10-7-16,1 13 3 0,-2-4-11 0,-4-9-1 15,1-5-4-15,-1 1-1 0,-7-4 1 16,-6 0-9-16,7 0 4 0,-3-7-5 16,-8 2-1-16,0 0-2 0,-2-3 2 0,-4 1 7 15,-4-1-10-15,5-5 7 0,-4-5-4 16,-4 2-8-16,1-4 8 0,2-2-1 16,14-3-4-16,-37-8 0 0,14-1 5 0,10 1-10 15,-8-5-2-15,5-2-1 0,6-7 5 16,3 4-8-16,4 0-4 0,-4-3-2 0,11-4 11 15,2 4-18-15,4-4-24 0,4-4-26 16,-1 4-35-16,4 0-37 0,-4 0-49 16,-4 8-62-16,5 1-137 0,-7 3-258 15,2 1-128-15</inkml:trace>
  <inkml:trace contextRef="#ctx0" brushRef="#br0" timeOffset="91922.42">3586 17355 1827 0,'-16'-3'-10'0,"16"3"7"0,0 0-3 0,-21 0 2 16,21 0 2-16,0 0-2 0,0 0 5 15,-16 8 10-15,16-8 13 0,10 17 11 16,-1-2 10-16,-1 3 11 0,11 3 1 0,2 8 1 16,-1-4 2-16,6 10-4 0,-6-6-2 15,10 7 1-15,-10-7-12 0,3-6 0 16,4 13-5-16,0-11-3 0,-7-6-6 0,-1 1 2 16,2-2-1-16,-4-3 0 0,-1 2-9 15,-2-2 3-15,2-3-2 0,-2-2 1 16,2 1-12-16,-2-4-35 0,-1 3-49 0,0-6-53 15,1 2-64-15,-14-6-89 0,13 5-401 16,-13-5-174-16</inkml:trace>
  <inkml:trace contextRef="#ctx0" brushRef="#br0" timeOffset="92206.93">3720 17949 1911 0,'-4'7'-77'0,"4"-7"4"0,0 21 18 15,4-13 11-15,2 2 7 0,4 1 16 16,4 0 18-16,2 3 2 0,7-3 16 16,-2-1 3-16,6 0 5 0,-5-2 11 0,2-4 12 15,-1 2 9-15,1-5 3 0,-2-1 7 16,2-1-1-16,3-6-5 0,0-2 0 0,3-6-3 16,-11 3-8-16,11-8 6 15,-6 1-14-15,-1-5-3 0,-7 2-1 16,5-3-2-16,-7 3-5 0,-5 2 0 0,-2-3-2 15,-1 0-5-15,-3 1-3 0,2 0-8 16,-2 0-30-16,-3 1-29 0,0 0-33 16,3 4-32-16,-6-2-27 0,3 4-44 0,0 2-481 15,0 2-159-15</inkml:trace>
  <inkml:trace contextRef="#ctx0" brushRef="#br0" timeOffset="96588.99">18503 17031 1823 0,'-11'-7'-123'0,"11"7"17"0,0 0 13 0,0 0 9 0,0 0 0 0,0 0 4 0,0 0 17 16,0 0 7-16,0 0 9 0,0 0 11 15,0 0 10-15,0 0 7 0,60 21 1 0,-33-14 10 16,0 8 14-16,6-2-6 0,-3 2 6 16,24 0 12-16,-1 2 10 0,3-4-6 15,1-1 6-15,0 1 19 0,6-1-7 0,-6-2 4 16,0-5-2-16,9-2 3 0,-9 0 2 15,-3-3-5-15,-5 1-1 0,2-1-6 0,-1 0 1 16,16-4 7-16,4-1 5 0,-16 0-8 16,-8 0 6-16,14-8-3 0,-3-2 0 15,-4-6 2-15,4 0-9 0,-1-2-2 16,-2 1-2-16,-4-3 6 0,-1 2-9 16,-1-4-2-16,-6 2 2 0,-1 2 6 0,-11 4 2 15,-4 1-4-15,-6 3 4 0,-2-1 6 16,-6-2-5-16,12-1 0 0,-11 2-9 15,1-4 5-15,-5 2-10 0,-2-1 0 0,-1-3 0 16,-6-4-5-16,5 2-3 0,-5-4 0 16,-5 4-1-16,-1-7-4 0,-4 0-1 0,-4 2-6 15,-2-12 7-15,-1 9-1 16,-9-5-6-16,9 6 3 0,-10-5-5 0,4 9 3 16,3 6-5-16,-13-9-1 0,6 6-1 15,-13-1 1-15,6 2-2 0,-9-1 3 16,4 0 3-16,-12 3-3 0,1 0-5 0,1 4 2 15,-5 1-1-15,0-1-1 0,-1 6 4 16,-10 2 4-16,6 0-3 0,-5 0-1 16,-6 6-2-16,-3 0 2 0,4 4-3 0,-9 0 2 15,5 3 3-15,0-2-4 0,3 3-3 16,3 1 5-16,7-3-1 0,13 4-3 0,-13 1 5 16,11-2-4-16,12 2 0 15,-7 0 1-15,5 4 2 0,-1-1 1 0,-1 1 1 16,-8 6-4-16,-2 0 1 0,15-1-4 15,-11 8 7-15,1 1-4 0,2 1 3 16,4-1-9-16,-3 4 7 0,13-8 2 0,3 0-3 0,7 0 3 16,-4 1 0-16,5-2-3 15,5 2 3-15,4-3-2 0,4 6-1 0,-4 0 6 16,6 4-6-16,8-2 2 0,3 6-4 16,2 14 3-16,12-2-1 0,-2-1 7 15,8 5-3-15,3-6 2 0,0 4-6 0,17 6 6 16,-1-3 0-16,1 0-3 0,-7-11 6 15,20 4-2-15,-14-11 3 0,11-2-2 0,0-5 5 16,17 3-1-16,-8-11-2 0,-2-2-2 16,2-5 6-16,4 1-3 15,0-7-3-15,-14-1 1 0,-2-3 7 0,-7-3-8 16,-1 0 1-16,14-6 8 0,-9 0-7 16,-15 2 4-16,4-2 2 0,-7-1 1 0,-3-3-1 15,4 1-3-15,-4-3 1 0,-4 5-8 16,-2-3 1-16,-8 1 1 0,1 2-6 15,-4 2 10-15,1 1-4 0,-4 0 1 0,-1-1-2 16,2 3-1-16,-5 0-24 0,4-2-25 16,-7 4-42-16,-3 3-52 0,11-10-55 0,-11 10-88 15,3-5-377-15,-3 5-155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29:44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 3764 1850 0,'0'0'-76'0,"0"0"16"0,0 0 12 0,0 0-1 0,0 0 25 15,0 0 1-15,0 0 17 0,3 31 11 0,-3-31 1 16,10 12 12-16,-3-4 6 0,6-6 16 16,-13-2 9-16,37 0 4 0,-4-13 6 0,17-9-7 15,23-10 0-15,1-11-4 0,6-10-1 16,3-5-7-16,-2 0-5 0,-2-1-3 16,-6 1-6-16,-2 7 5 0,-8 2-10 15,-6 7 3-15,-14 13-4 0,-4-4 0 16,-5 12-2-16,-14 4-1 0,0 5-2 0,-3 2-4 15,-4-1-4-15,-3 4-1 0,0-3-18 16,-3 2-20-16,0 1-26 0,-7 7-13 16,13-7-28-16,-13 7-44 0,0 0-43 0,6-5-406 15,-6 5-91-15</inkml:trace>
  <inkml:trace contextRef="#ctx0" brushRef="#br0" timeOffset="1468.17">1306 5007 1727 0,'-13'-7'18'0,"13"7"2"0,-7-8 0 0,7 8-6 0,0 0 1 15,-14-6-2-15,14 6-4 0,0 0 2 16,0 0 2-16,0 0 14 0,0 0 6 0,0 0 20 15,41-8 5-15,-11-5 7 0,7 1 4 16,16-16-6-16,20-7-2 0,3-5 0 16,2-3-10-16,-5 1 0 0,-3-3-4 0,-3 3-4 15,-7 0-10-15,-11 10 0 0,-2 3-5 16,-10 1 2-16,-7 9-4 0,-10 2-9 16,-4 6 2-16,-2-3-2 0,-1 7-4 0,0-2 0 15,-6 0-9-15,3 5-20 16,-10 4-24-16,13-4-26 0,-13 4-40 0,14 1-61 15,-14-1-55-15,3 11-137 0,0-1-253 16,-3 5-111-16</inkml:trace>
  <inkml:trace contextRef="#ctx0" brushRef="#br0" timeOffset="2016.78">1303 6275 1810 0,'-13'-6'26'0,"3"2"23"0,10 4 13 0,-11-8 9 16,11 8-1-16,-9-7-1 0,9 7-11 0,-10-8 0 16,10 8-8-16,0-13-1 0,0 13-9 15,10-25-5-15,2 7 2 0,12-3-6 16,6-15 1-16,7-1-4 0,6-2-3 0,7-11-7 16,0 1 6-16,1 2-2 15,-12 10-1-15,11-8-7 0,-10 10 0 0,-6 5-5 16,2-2 4-16,1 4-3 0,-14 6-1 15,-2 4 2-15,-9 3-3 0,1 5 1 0,-5 0 1 16,1 2-6-16,-2 1-3 0,-1 0-3 16,5-1-23-16,-11 8-30 0,16-9-34 15,-16 9-14-15,11-4-13 0,-11 4-22 0,0 0-45 16,19 8-38-16,-11-1-414 16,-2 3-131-16</inkml:trace>
  <inkml:trace contextRef="#ctx0" brushRef="#br0" timeOffset="2549.67">1582 7450 1882 0,'0'0'35'0,"-16"0"-8"0,16 0-3 0,0 0 2 0,0 0-7 0,-17 0 1 15,17 0 0-15,0 0-2 0,0 0 1 16,0 0-1-16,38-28-1 0,1-4 5 0,21-11-3 15,13-12-9-15,5-5 7 0,1-3 0 16,21-21-2-16,-7 3-2 0,-19 17-2 0,-1 2 7 16,-10-1-12-16,-3 5 5 0,-9 5-3 15,-15 16 0-15,-6 2-1 0,-6 10-3 16,-5 8 3-16,-8 2-3 0,-5 5-21 0,1 2-24 16,-7 8-17-16,0 0-22 15,0 0-46-15,0 0-43 0,0 0-454 0,-7 35-121 16</inkml:trace>
  <inkml:trace contextRef="#ctx0" brushRef="#br0" timeOffset="3316.31">1909 8101 1789 0,'-26'4'-13'0,"5"-4"22"0,5-4 26 0,16 4 13 0,-27 0 9 15,27 0 2-15,-20 4-6 0,20-4-7 16,0 0 0-16,-19 2-8 0,19-2 2 16,0 0-1-16,0 0-8 0,-21-6 0 0,21 6 3 15,0 0-4-15,0 0-2 0,0 0 9 16,40-26 3-16,7-5-3 0,20-13-3 15,10-4 1-15,9-10-1 0,1 0-6 0,-1 4 2 16,-5 2-6-16,-5 0 0 0,-6 6 0 16,-3 4-8-16,-7 5 0 0,-17 12-1 15,-10 4 2-15,-12 6-2 0,-2 2-7 16,-5 6 1-16,5-4-5 0,-5 4-5 16,-1 3-25-16,-2-2-9 0,-11 6-22 0,19-8-26 15,-19 8-24-15,17-4-35 0,-17 4-43 16,0 0-65-16,0 0-417 0,13 12-163 0</inkml:trace>
  <inkml:trace contextRef="#ctx0" brushRef="#br0" timeOffset="4183.8">846 9362 1865 0,'-7'6'-91'0,"7"-6"3"0,-3 7 3 0,3-7 22 0,0 0 16 0,-6 10 9 0,6-10 14 16,0 0 19-16,0 0 29 15,39-3 6-15,-5-10 11 0,22-12-1 0,22-9-1 0,7-14-6 16,10-4 2-16,27-21-5 0,6-2 0 15,-2 0-6-15,-6 6-5 0,-7 1 2 16,-30 15-6-16,-2 6 6 0,-8 2-5 16,-3 5-3-16,-17 10-2 0,-7 5 3 15,-11 8-1-15,-10 0-3 0,2 9-5 0,-6-3 5 16,-4 4-9-16,-4 0 1 0,-1 1-1 16,-1 1 3-16,2-1-24 0,-13 6-24 15,17-1-21-15,-17 1-34 0,0 0-41 0,19 0-390 16,-19 0-34-16</inkml:trace>
  <inkml:trace contextRef="#ctx0" brushRef="#br0" timeOffset="5449.63">1182 10147 1510 0,'0'0'-51'0,"0"0"2"0,0 0 7 16,0 0 0-16,-12 4-3 0,12-4 14 0,0 0 15 15,0 0 17-15,0 0 26 0,17 18 5 16,-4-11 18-16,4-3 17 0,5-8 9 15,11 3 6-15,31-15-4 0,16-17-1 0,20-3-2 16,23-22-8-16,11-5-3 0,-10-6-8 16,5-5-5-16,-12 8-5 0,-1 0-2 0,-29 15-6 15,-7 5-2-15,-10 0-6 0,-13 20 4 16,-11-2-14-16,-2 6 4 16,-14 7-8-16,-11 5-4 0,-1-3-7 0,-6 11-3 15,-1-3-12-15,-11 5-25 0,0 0-37 16,0 0-43-16,10 17-43 0,-10-17-507 0,-10 22-160 15</inkml:trace>
  <inkml:trace contextRef="#ctx0" brushRef="#br0" timeOffset="6383.77">1336 11447 1915 0,'0'0'-30'0,"0"0"-2"0,-10-4-1 0,10 4 0 0,0 0 14 0,0 0-6 15,0 0 24-15,0 0 20 0,0 0 14 16,33-18 13-16,1 5 5 0,19-15 1 16,14-6 2-16,16-15-2 0,4-8-2 0,23-15 4 15,0 0-11-15,-4-3-2 0,-22 15-3 16,-1 2-1-16,-3-2-4 0,-9 7-4 0,-5 3-8 15,-9 6 4-15,-14 13-5 0,-16 6 0 16,-1 7-8-16,-6 4 2 0,-3 2-13 16,-1 2-28-16,-5 4-13 0,2 4-22 0,-13 2-42 15,0 0-52-15,0 0-41 0,23 8-450 16,-23-8-143-16</inkml:trace>
  <inkml:trace contextRef="#ctx0" brushRef="#br0" timeOffset="7166.27">1440 12430 1863 0,'-14'4'-41'0,"14"-4"7"0,0 0 0 0,-16 3 9 0,16-3 28 0,0 0 5 15,0 0 8-15,0 0 4 0,9-22 6 16,21 2 0-16,13-13-2 0,25-13 3 15,5-5 0-15,7-9 0 0,3-4-6 16,21-12 3-16,-22 12-8 0,-4 0 4 0,-2 7-5 16,-5 3-1-16,-5 11-1 0,-20 10 3 15,-2-2-2-15,-4 10-5 0,-13 3-1 0,-7 5-1 16,-1 6-6-16,-5 1 0 0,-1 2-17 16,-3 4-22-16,0-5-23 0,-10 9-41 15,13-1-37-15,-13 1-459 0,0 0-96 0</inkml:trace>
  <inkml:trace contextRef="#ctx0" brushRef="#br0" timeOffset="8133.87">1623 13670 1758 0,'-17'4'22'0,"17"-4"2"0,0 0 4 0,-16 3 9 0,16-3 4 0,0 0 6 0,0 0-2 15,0 0 1-15,0 0-3 0,0 0-8 0,0 0-8 16,19-30 5-16,8 10-5 16,17-7-1-16,5-7-2 0,15-2-7 0,2-7 3 15,2 3 1-15,-2-2-4 0,-6 2-6 16,0 5 7-16,-7 7-8 0,-9 1 5 0,-14 7-7 15,0 5 3-15,0 0-6 16,-8 2 3-16,2 3-8 0,-10-1-17 0,5 7-28 16,-5-3-28-16,-4 2-17 0,3 0-29 15,1 0-38-15,-14 5-23 0,12-6-413 0,-12 6-92 16</inkml:trace>
  <inkml:trace contextRef="#ctx0" brushRef="#br0" timeOffset="9200.76">1630 14540 1682 0,'0'0'-48'0,"-14"5"17"0,14-5 7 0,-10 2 17 0,10-2 4 16,0 0 5-16,0 0 2 15,0 0 4-15,0 0 3 0,0 0 1 0,0 0-1 16,63-48 5-16,-3 8 0 0,10-4-5 16,4-6-1-16,10 1-2 0,-8-5 6 15,7 0-9-15,-3-2 4 0,0 9-3 0,-7 0 13 16,-2 9-7-16,-18 8 4 0,-10 6-6 16,-9 7 1-16,-7 2-8 0,-8 5 0 15,-2 1 2-15,-4 3-5 0,-2 2 3 0,-2-2-3 16,-9 6-13-16,13-2-28 0,-13 2-31 15,0 0-41-15,0 0-416 0,20 8-33 16</inkml:trace>
  <inkml:trace contextRef="#ctx0" brushRef="#br0" timeOffset="10734.06">1303 15555 1486 0,'0'0'-51'0,"0"0"-2"0,0 0 15 0,0 0-12 0,7-7 14 0,-7 7 23 15,0 0 31-15,0 0 12 0,19-7 17 16,-19 7 8-16,24-6 16 0,-1-5 1 15,7-3 2-15,20-13 0 0,27-15-4 0,2-4-9 16,12-9-5-16,29-12-4 0,-3-7-8 16,-1-3 1-16,4 2-9 0,-37 15-1 15,4 10-3-15,-13 0-1 0,-8 10-7 16,-13 8-1-16,-12 7-2 0,-14 1 1 0,-5 10-4 16,-5 2-6-16,-1 5 3 0,-2-4-1 15,-4 5-4-15,1-1-1 0,-11 7-1 16,16-7-1-16,-16 7 1 0,9-5-7 0,-9 5-20 15,0 0-18-15,0 0-28 0,0 0-30 16,21 12-42-16,-21-12-47 0,9 11-430 16,-9-11-111-16</inkml:trace>
  <inkml:trace contextRef="#ctx0" brushRef="#br0" timeOffset="11684.17">1963 16592 1780 0,'-20'6'-16'0,"7"-5"5"0,-1 2 17 0,14-3 20 0,-16 4 4 15,16-4 7-15,-14 4-4 0,14-4 4 16,0 0 1-16,0 0 0 0,-16 2-1 0,16-2 0 16,0 0-3-16,0 0 0 0,39-38-2 15,4 1-1-15,25-19-4 0,2-1-5 16,33-15 2-16,-17 15-6 0,21-15 4 15,-20 16-4-15,-1 4-1 0,-2 10 1 0,-14-1-7 16,3 5 12-16,-20 8-6 16,-2 5 2-16,-5 0-7 0,-13 11 4 0,-6 3-4 15,-7 1-6-15,-7 0-1 0,4 5-3 16,-4-2-4-16,-2 4-19 0,2-1-7 0,-13 4-17 16,23-3-18-16,-23 3-29 0,21-3-26 15,-21 3-34-15,19 0-36 16,-19 0-419-16,20 0-105 0</inkml:trace>
  <inkml:trace contextRef="#ctx0" brushRef="#br0" timeOffset="12952.16">1710 17524 1731 0,'-11'7'-49'0,"11"-7"8"0,0 0 1 15,-9 8 21-15,9-8 16 0,0 0-4 0,0 0 9 16,0 0-6-16,0 0 7 0,49-41 3 15,-8 10-3-15,16-12 5 0,6-4 0 16,3-10 2-16,1 2-1 0,3 5 4 0,-4-9 1 16,5 5 3-16,2 1-5 0,-7 3 0 15,-9 7-2-15,-10 10 3 0,-1 0-5 16,-9 5-3-16,-4 8-1 0,-13 5 2 0,4 3 0 16,-8 2-3-16,1 0-4 0,-4 2-1 15,-5 1-2-15,5 0 2 0,-4 1 7 16,-9 6 0-16,14-7-9 0,-14 7-34 15,13-5-36-15,-13 5-39 0,17-3-402 16,-17 3-18-16</inkml:trace>
  <inkml:trace contextRef="#ctx0" brushRef="#br0" timeOffset="14050.36">1513 18042 1445 0,'0'0'-67'0,"0"0"4"0,0 0 11 15,-16-5 4-15,16 5 15 0,0 0-11 16,0 0 9-16,0 0-5 0,0 0 15 0,0 0-7 16,0 0 11-16,0 0 7 15,0 0-11-15,0 0 11 0,55 0 7 0,-37-6 1 16,5-1 2-16,4-3 15 0,16-15 5 15,4 3-11-15,2-6 6 0,2-5 8 16,9-6-10-16,-14 7-7 0,4-4 7 0,-4 4-1 16,2 2 3-16,-5 3-8 0,-13 4 0 15,-7 9 8-15,-3-3 2 0,-3 9-7 16,0-1-1-16,-8 1-7 0,1 4-3 0,1 0 1 16,-11 4-6-16,0 0 18 0,16-3-9 15,-16 3-6-15,0 0-4 0,0 0-54 16,11 11-262-16,-11-11 158 0</inkml:trace>
  <inkml:trace contextRef="#ctx0" brushRef="#br0" timeOffset="36701.68">7470 4886 1571 0,'0'0'122'0,"-4"-8"1"0,4 8 3 0,0 0-10 0,-7-13-8 0,7 13-16 0,-9-5-6 16,9 5-6-16,0 0-16 0,0 0-1 15,-14-7-8-15,14 7-4 0,0 0-11 0,0 0-4 16,0 0-3-16,0 0 0 15,0 0-3-15,0 0-5 0,-7 29-4 0,10-14-5 16,8 3 4-16,-8 7-1 0,4 2 1 0,2 3-3 16,-1 1 2-16,8 11-6 15,-6-2 0-15,0-8 2 0,-3 1 2 0,-1-1-8 16,4-3 1-16,-3-4-6 0,3 6 2 16,-3-8-1-16,-4-6 4 0,4 1 1 0,-4-7-3 15,1 3 3-15,-1-3 1 0,-3 0 9 16,3-4 19-16,-3-7 6 0,0 16 5 15,0-16 0-15,0 0-3 0,0 0-9 0,0 0-8 16,0 0 5-16,0 0-3 0,-40-30-10 16,33 15 7-16,-6-6-12 0,0-5-2 15,-1-2 7-15,-2-12-9 0,2 2 6 0,8 6-6 16,-4-1 1-16,7-2-3 0,-1-1-3 16,0 3-4-16,1 0-5 0,6-2-3 15,-3 7 3-15,4-4 7 0,6 4-2 0,-3 3 0 16,-1 3-4-16,5 0 2 0,-1 4-5 15,-1 0-3-15,2 4 7 0,2 3-7 16,3 4 3-16,1 0-7 0,3 1 8 0,-7 6-10 16,-13 0 2-16,34 3 2 0,-17 1 11 15,-1 7-11-15,-2-1 0 0,5 1 8 16,-8 7-7-16,2 3 1 0,-10 1 4 16,3 1 5-16,-1 2-13 0,-5-3 9 0,-5 1 0 15,2-2 3-15,-3 3-10 0,2-5 7 16,-2-1 2-16,0 2 2 0,-2-2 0 15,5-3-6-15,0-5 3 0,3 0-1 0,-4-1 2 16,-2-2 0-16,6-7-2 0,-3 17 6 16,3-17 6-16,-8 8-10 0,8-8-1 15,0 11-1-15,0-11-2 0,0 0 1 0,5 13 4 16,-5-13-6-16,9 7 6 0,-9-7 6 16,30 8-11-16,-9-5-12 0,1 1-32 0,5-4-43 15,6 3-45-15,4-3-49 0,0-3-49 16,3-1-64-16,0-4-103 0,0-1-40 15,3 1-167-15,11-9-106 0</inkml:trace>
  <inkml:trace contextRef="#ctx0" brushRef="#br0" timeOffset="37085.75">8493 4886 1820 0,'0'0'57'0,"3"-11"12"0,-3 11 1 0,0 0-1 0,0 0-7 0,0 0-5 15,-9-15-4-15,9 15-9 0,0 0-9 16,0 0 1-16,0 0-7 0,-41 15-5 0,28-5 1 15,2 2-4-15,-2 2-2 0,1 3 0 16,-2 2-2-16,4 4 0 0,0-1-4 0,0 3 1 16,3-2-4-16,4-2 1 0,0 4-2 15,6-4 4-15,0 0-4 0,4 1-1 16,-1-7 6-16,5 2-5 0,-5-4 4 0,7-1-4 16,-5-4 4-16,4-1-1 0,1-1-3 15,-13-6 0-15,27-3-1 0,-13-7 3 16,5-1-6-16,-5-3 2 0,-1-4 2 15,-2-1-2-15,2-9-2 0,-7 6 4 0,-3-3 1 16,-3 0 9-16,5 1 8 0,-10-1 10 16,5 6 7-16,0 4 10 0,0-1 4 15,5 4-19-15,-10-1-3 0,5 13-8 0,0-18 0 16,0 18 2-16,0-7-9 0,0 7 0 16,0 0-7-16,0 0 5 0,0 0 1 0,0 0 0 15,18 32-28-15,-12-18-39 0,0 1-46 16,5-1-45-16,-1 2-56 0,-1-7-52 15,-1 2-103-15,2-1-78 0,3-3-186 0,0 1-112 16</inkml:trace>
  <inkml:trace contextRef="#ctx0" brushRef="#br0" timeOffset="37402.11">8972 4657 1933 0,'-3'-12'159'0,"-6"-1"25"0,2 6 0 16,7 7-8-16,-7-10-16 0,7 10-12 0,-4-8-27 15,4 8-7-15,0 0-13 16,0 0-18-16,0 0-7 0,0 0-8 0,0 0-14 0,0 0 7 16,0 0-17-16,8 43-7 15,2-26 6-15,-1 6-4 0,-2 2-1 0,3 2 5 16,3 6-11-16,4 7 3 0,0 2 0 16,0 1 0-16,2-3 0 0,-5-5 0 15,2-6-6-15,1 14-12 0,3-12 14 0,-7-5-9 16,-3-2 1-16,4-5-1 0,-4-1 2 15,4-1-2-15,-5-2 1 0,1-2-8 0,-4-6-3 16,5 1 4-16,-1-4-24 0,-10-4-48 16,17 0-64-16,-17 0-53 0,16-12-45 0,-10 2-52 15,-1-2-65-15,1-1-133 0,-3-2-15 16,1-2 54-16,-4 2-173 0,3-5-101 16</inkml:trace>
  <inkml:trace contextRef="#ctx0" brushRef="#br0" timeOffset="37702.64">9020 4940 1791 0,'-4'7'29'0,"4"-7"4"0,0 0-2 16,-10 6-1-16,10-6-3 0,0 0 0 0,0 0 5 16,0 0 0-16,0 0-1 0,0 0 1 15,0 0-4-15,37-17 1 0,-21 10-3 0,5-5-6 16,-2 2-1-16,8-2-3 15,3-4 0-15,0 4-3 0,-3-1 3 0,3 4-5 16,-4-1 0-16,5 0-1 0,-5 2 0 16,8 2-8-16,-11 6 0 0,0 0 0 15,0 4 1-15,1-2-3 0,-8 6 0 0,4-1 4 16,1 6 1-16,-5 2-4 0,1 0 5 16,-4 2-1-16,1 1 1 0,-1 0-4 0,-4-1-3 15,5-5-29-15,-4-2-29 16,-7-2-22-16,-3-8-26 0,11 4-52 0,-11-4-495 15,0 0-149-15</inkml:trace>
  <inkml:trace contextRef="#ctx0" brushRef="#br0" timeOffset="37802.51">9413 4557 1891 0,'-17'-17'-26'16,"4"5"11"-16,-1 4-2 0,8-1-4 16,6 9 3-16,-10-4 1 0,10 4 7 0,0 0-55 15,0 0-71-15,-20 13-397 0,20-13-36 16</inkml:trace>
  <inkml:trace contextRef="#ctx0" brushRef="#br0" timeOffset="38101.66">10036 4629 1634 0,'0'0'81'0,"21"0"-5"16,-21 0-7-16,0 0 3 0,19 7-2 15,-8 2-4-15,-2-1-5 0,4 0-3 16,-2 9-4-16,2 0-9 0,4 8 2 0,-4-5-1 15,0 5-9-15,-3 0 2 0,-3-4-4 16,3 10 0-16,-7-3 2 0,-3-3 2 0,0-3 8 16,-3 3 3-16,-7-2 10 0,-7 2 12 15,1-8-5-15,-8 4-4 0,-6-7-10 16,6-3-2-16,-1-4-5 0,1-7-6 0,0-3 2 16,-2-4-6-16,2-1-11 0,5-6-1 15,-8-4-5-15,7-7-3 0,3 0-9 0,7-3-6 16,0-1-22-16,7 1-14 15,3-2-27-15,0 2-27 0,3 1-47 0,4-6-41 16,3-2-44-16,3 5-85 0,0 3-114 16,7 4-211-16,-6 10-127 0</inkml:trace>
  <inkml:trace contextRef="#ctx0" brushRef="#br0" timeOffset="39735.73">8263 6303 1930 0,'0'0'75'0,"0"0"-6"0,0 0-7 0,0 0-5 0,0 0 4 0,-27 4 13 15,23 6 10-15,8 2 2 0,-4 9 9 16,4 1-2-16,-1 6 3 0,4 4 11 16,-4 5 0-16,7 11-12 0,-3-8 2 0,-1-3 2 15,4 11-14-15,3-4-3 0,-6-2-9 16,3-10 0-16,-3 0-5 0,-1 1-9 15,1-8 1-15,0-3-6 0,-1-4-2 16,1-1-1-16,-4-2-8 0,4-2 9 0,-3-1 28 16,2-2 18-16,-6-10 1 0,0 0-13 15,0 0 0-15,0 0-12 0,0 0-9 0,0 0-7 16,-27-54-5-16,14 20-10 0,-4-7 1 16,1-8-10-16,2 6 4 0,-2-1-6 0,2 2-6 15,-2-4-2-15,9 9 0 0,3 5-4 16,-2-6-6-16,3 6-3 0,3-5-1 15,3 1 0-15,0 1-3 0,4 0 0 16,3 3-3-16,3 2-5 0,4-1 3 16,-4 6-1-16,11 0-7 0,-4 6 3 0,0 3-1 15,0 4-5-15,4 5 3 0,-8 1-4 16,4 6-2-16,-1 6 1 0,2 1-2 0,-1 3 6 16,-7 2-2-16,1 6 1 0,-4 4 3 15,-4 3-2-15,-3 3 5 0,-6 11-5 16,-7 10 8-16,-7-2-18 0,-2 3-25 0,2-3-45 15,1-7-50-15,-5 1-55 0,7-9-59 16,1-9-70-16,4-3-65 0,-5-2-181 0,7-6 63 16,1-2 44-16,3-3-223 15,6-3-176-15</inkml:trace>
  <inkml:trace contextRef="#ctx0" brushRef="#br0" timeOffset="40069.44">8759 6715 1978 0,'17'2'-4'0,"-17"-2"27"0,0 0 16 0,0 0 11 0,24-6 6 0,-24 6-5 0,22-11-3 15,-5 1 2-15,1-5-5 0,-2-6-2 0,4-1-2 16,-4-3 2-16,-2 0 11 0,-7 3-1 16,2-2 3-16,-2 3 8 0,-7 0 4 15,0 2 1-15,-7 1 12 0,4 1-7 16,-3 2-12-16,-1 1-2 0,-4 3-10 0,5 3-2 15,0 1-12-15,6 7-8 0,-24-3 9 16,24 3-12-16,-27 12 0 0,14-2-3 16,-4 8-7-16,4 7 12 0,-1 0-11 0,8-3-1 15,-1 6 9-15,4 0-11 0,6-3 4 16,-3 3-10-16,18-2 8 0,-9 2-2 0,7-3-11 16,1-3-9-16,10-1-36 0,0-2-43 15,0-3-37-15,-8-7-40 0,5-3-47 16,-4-6-58-16,-4-3-107 0,8-2-62 0,-1-5-185 15,0-3-119-15</inkml:trace>
  <inkml:trace contextRef="#ctx0" brushRef="#br0" timeOffset="41201.58">9222 6485 1793 0,'5'-18'-4'0,"-10"5"17"16,10 1 17-16,-5 5 15 0,0 7-1 16,6-18 3-16,-6 18-7 0,0-13-11 15,0 13 2-15,13-4-2 0,-13 4 0 0,0 0 3 16,27 4-1-16,-10 3-1 0,2 4 0 15,5 7-1-15,-1 3-1 0,1 0-2 16,-1 1-2-16,0 3-1 0,4 7-1 0,-4-3 2 16,-6-4-3-16,-4-5-1 0,0-1-2 15,-3 2 9-15,1-6-2 0,-8-1 5 16,0-3-2-16,-3 2-3 0,0-13 4 16,-13 14-8-16,3-9 1 0,10-5-2 0,-24 3 0 15,24-3-4-15,-26-8 0 0,9-2-3 16,4 3 2-16,-1-7-7 0,5 0 3 0,-1-5-4 15,6 2 1-15,-3-4-1 0,7 0-1 16,7-4-2-16,0-4 1 0,6-4-4 16,4 4 1-16,3-13 2 0,6 6-1 0,1 1-3 15,3 2 8-15,3 4-9 0,4-5-1 16,4 5 2-16,-11 6 0 0,-5 3 2 16,-1 2-2-16,-4 6 1 0,0-1-2 15,-3 3-3-15,-4 1 1 0,1 2 6 0,-5 1-1 16,-2-1-3-16,0 3 5 0,-7 4 1 15,7-4-2-15,-7 4 0 0,0 0-1 16,0 0-4-16,0 0-1 0,0 0 5 0,0 0 1 16,0 0-3-16,-27 21 4 0,17-9 0 15,3 2 0-15,-6 4-2 0,3 4 6 0,3 3-6 16,0 6 3-16,1-2-2 16,3 3 2-16,3-1 3 0,3 5-2 0,0-4 8 15,3-2-5-15,8-3 3 0,-1 0-6 16,8 1 5-16,-2-6-7 0,5-1-10 15,-1-8-13-15,4-1-17 0,-3-8-23 0,-2-1-24 16,2-6-16-16,2-1-17 0,-2-8-4 16,3-6 2-16,-5-6 15 0,12-8 12 0,-11 3 1 15,1-6 18-15,-1-2 2 0,-6 3 15 16,-7 9 28-16,0 3 31 0,0 0 23 16,-7 1 19-16,-3 3 17 0,3 1 6 0,-3 5 2 15,0-1 2-15,-3 4-13 0,3-1-5 16,-7 2-7-16,1-2-4 0,-1 6-5 0,7 4-7 15,-10-6-2-15,10 6-8 0,-20-3-1 16,20 3 1-16,-20 6-1 0,20-6-6 16,-20 15 2-16,13-2-4 0,4 1 1 15,0 1-5-15,0 3 3 0,3 1-4 0,3 4 1 16,3 0-3-16,1-2 5 0,7 3-4 16,2-5-3-16,-2 5 2 0,2-8-2 15,1 1 5-15,-1-3-2 0,1-4-5 0,-4-3 0 16,4-2 2-16,-4-2-1 0,-13-3-3 15,34-8-2-15,-21 2 3 0,0-1 0 0,1-3-1 16,-4 2 3-16,-4 0 2 0,5-5-1 16,-5 1 2-16,-3-1 3 0,4 1 2 15,-4-1 2-15,0 1-2 0,2-6-3 0,-2 2 8 16,0 0-2-16,4-1-1 0,-1 3-1 16,0-4 0-16,2 0-1 0,-2 1-2 15,4 2 4-15,1 1-8 0,-2-1 5 16,1 1-5-16,4 3-2 0,-1 1-5 0,0-1 5 15,-3 7-5-15,3-2 3 0,1 4 2 16,-14 2-2-16,30 2-3 0,-14 4 0 16,1 1 3-16,6 3 1 0,-6 5-1 0,0 3 6 15,3 1-1-15,-3-2-3 0,-1 8 7 16,-2-1-4-16,-5-5 3 0,-2-1 3 0,-4 0 1 16,0-4 3-16,5-1 9 0,-5-2 22 15,0-4 17-15,-3-7 19 0,0 12-9 16,0-12-11-16,0 0-4 0,0 0-6 0,0 0-2 15,0 0-6-15,-14-32-8 16,11 17-1-16,0 0-4 0,3-3-6 0,3-2-2 16,-3 2 0-16,3 4-12 0,5-4 2 15,-5 6-4-15,3-1 5 0,4 2-14 0,1 3-6 16,2 2 0-16,-7 1-13 0,-6 5 2 16,24-6-12-16,-11 6-23 0,-13 0-25 0,23 4-36 15,-9-2-34-15,-14-2-30 0,19 0-21 16,-19 0-22-16,24-2-15 0,-10-2-20 15,-1-3-20-15,3-3-404 0,-2 1-173 0</inkml:trace>
  <inkml:trace contextRef="#ctx0" brushRef="#br0" timeOffset="41405.89">11126 5982 1954 0,'3'-22'17'0,"-6"2"46"0,0 2 35 0,3 3 40 16,-4 3 23-16,1 2 22 0,3 10-13 0,-3-15 1 16,3 6-15-16,0 9-18 0,0 0-16 15,-6-11-14-15,6 11-10 0,0 0-7 16,0 0-5-16,0 0-2 0,-4 45 0 0,11-20-7 15,-1 5-5-15,-3-2-4 0,4 5 1 16,-1 3-4-16,5-1-3 0,-5 11-11 0,4 4-1 16,1-13 5-16,-5-5-20 15,1-1-51-15,-4-6-55 0,-6-9-69 0,6 5-60 0,-13-7-56 16,4-3-66-16,-5-4-94 16,-2-4-106-16,-1-3 48 0,14 0-244 0,-39-14-209 15</inkml:trace>
  <inkml:trace contextRef="#ctx0" brushRef="#br0" timeOffset="42519.04">10870 6204 2132 0,'0'0'27'0,"16"-12"1"0,-6 6-3 0,3-2 0 15,4-3 0-15,13-3-2 0,-3-3-3 16,3 3-2-16,3-4-1 0,1 4 0 16,-4-4-1-16,9-4-2 0,-9 0-2 0,1 4 0 15,-5-2-1-15,1 0-2 0,-4 3-3 16,-3-1 2-16,-3 3 2 0,-1-1-7 15,-2 4 3-15,-7-1 0 0,6 4-7 0,-7 4 1 16,1 0-11-16,-7 5-3 0,0 0 6 16,0 0-1-16,0 0-1 0,0 0 3 15,0 25 2-15,0-10 1 0,0 2 2 16,-3 1 0-16,-1 4-2 0,1 0 2 0,3 6 12 16,0-7 2-16,0 1 5 0,3 0 1 15,1 3 3-15,-1-7 4 0,4 3-2 0,-1-4 1 16,1-5 8-16,0-2 0 15,3-3 7-15,0-4-4 0,0-2 2 0,-10-1-4 0,23-8-3 16,-9-3-4-16,-5-2-7 16,1-1 1-16,1-7 6 0,-8-1-2 0,0 3 7 15,0-2 6-15,-3 4 9 0,0-1 10 16,-3 3-8-16,3 0-6 0,-3 2-7 16,3 13-1-16,0-14-12 0,0 14 3 0,0 0-2 15,0 0-4-15,0 0 3 0,0 0-7 16,0 0 2-16,-17 30-6 0,17-30-2 0,14 20-18 15,-8-7-24-15,4-5-18 0,4 0-19 16,-1-2-17-16,4-3-32 0,5-3-21 16,5-6-15-16,6-6-9 0,1-1 5 0,13-9-9 15,-4-3 18-15,-6 0 24 0,-7 4 4 16,-4-1 28-16,-6 1 30 0,-10 5 38 16,7 0 27-16,-10 4 9 0,-4-1 13 15,0 4 3-15,0 0-3 0,-3 9-2 0,-6-7 3 16,6 7 0-16,0 0 7 0,-30 13 2 15,17-2 0-15,-1-3-2 0,-2 9-3 16,6-3 6-16,3-2-8 0,-3 4 0 0,7-4 0 16,0-2-3-16,6 1 2 0,0-4 1 15,0-2-2-15,-3-5 4 0,17 2-3 0,-17-2 0 16,23-7 0-16,-6-3-8 0,-4 0 0 16,4-1-1-16,-4-1-4 0,1-2 1 0,-4 1 1 15,-1 1 3-15,2-1 8 16,-4 5 18-16,-1 1 8 0,-3-1 12 0,0 2-3 15,5 2-4-15,-8 4 0 0,3-7-10 16,-3 7 2-16,0 0 10 0,0 0 10 16,7 25 15-16,-4-14-10 0,-3 10 11 0,6 4 11 15,5 4-9-15,-5 7 8 0,4 9 2 16,0 3-3-16,7 2-9 0,-8-4-4 0,5 4-11 16,3 0-4-16,-10-4-4 0,6 1 8 15,-3-15-9-15,0 1-7 0,-7-5-4 16,1-3-2-16,-1-5-9 0,-3-2-5 0,-7 0-16 15,4-6-10-15,-4 2-13 0,-3-3-18 16,0-1-5-16,0-6-8 0,0 2 3 0,-3-1-6 16,13-5 1-16,-20 2-1 15,20-2 5-15,-21-10 11 0,12 0-8 0,-1-5 7 16,10 2 4-16,0-6 1 0,7-3 0 16,2-6 2-16,8-3 4 0,10-10 2 0,0-5 0 15,19-7-1-15,-3-1 4 0,4-2-1 16,7 2-5-16,-8-4 5 0,8 4-3 15,-8-4 6-15,-2 3 5 0,-5 1-5 0,-12 13 10 16,0-4-13-16,-7-1 6 0,-10 12 2 16,-4 0-4-16,-6 9 0 0,-3 0 5 15,-3 4-9-15,-1 3 3 0,0 3-3 0,-6 3 4 16,3 3-4-16,0 8 3 0,-7 1-11 16,4 7 12-16,-7 8 4 0,0 7-9 15,7 6 7-15,-7 19 7 0,10-1 3 0,2-6-7 16,5-5 11-16,6 0-4 0,5 0 1 15,5-2-9-15,7 4 21 0,3-10 2 16,0-8-11-16,7-2 3 0,-3-10 9 0,6-6-6 16,4-2-2-16,-1-9-34 0,18-8-70 15,-4-10-56-15,-4-1-64 0,-8-6-82 0,-2-2-145 16,1-1-45-16,-21 8 57 0,-2 5-168 16,-1 1-93-16</inkml:trace>
  <inkml:trace contextRef="#ctx0" brushRef="#br0" timeOffset="43487.66">9869 7504 1811 0,'0'0'112'0,"0"-19"25"0,0 19 28 0,0 0 3 0,-3-10-6 0,3 10-9 0,0 0-11 0,0 0-14 16,0 0-14-16,0 0-17 0,0 0-9 0,0 0 0 16,0 0 11-16,0 0 16 0,10 42 0 15,0-17 12-15,3 2 0 0,7 14 8 16,1 4-8-16,1 0-13 0,-1 2-4 0,5-1-12 16,-2 1-5-16,-5 3-4 0,5-5-12 15,3-4-4-15,-7 1-4 0,-1-10-7 16,-5-6-3-16,-1-5-4 0,1 0-3 0,-4-7 0 15,-4-3-5-15,1-3 10 0,-3 1 7 16,-4-9-13-16,0 0-7 0,0 0 3 16,0 0-2-16,0 0-5 0,-11-41-11 15,2 15 1-15,-5-2-7 0,-6-18-3 0,-3 3 0 16,6-1-4-16,-3-2-2 0,3 3 9 16,1 0-12-16,2-2 2 0,1 0-4 0,4 4-2 15,1 7 0-15,2-15-4 0,-1 7 4 16,10 2-7-16,-3 3 2 0,4-1 0 0,2 6-3 15,2-4-5-15,-2 7 7 0,0 4-8 16,1 4 3-16,4 2-4 0,-5 5-4 16,4 1-3-16,4 2 9 0,2 7-5 0,-7 4-2 15,9 0 9-15,-2 3-1 0,1 4-3 16,0 8 6-16,2-4-4 0,-2 10 3 16,-4 0 3-16,-3 1-4 0,-3 3 5 15,0 4-3-15,-4-1 5 0,-3 1 3 0,-10 4-3 16,3 1-10-16,-3-5-11 0,4-4-33 15,-11 0-36-15,1 3-42 0,2-10-37 0,-2-2-62 16,-2 0-47-16,9-1-48 0,-4-5-53 16,-4-2-85-16,4 2-94 0,2-6 44 15,8 0-358-15,-3 0-352 0</inkml:trace>
  <inkml:trace contextRef="#ctx0" brushRef="#br0" timeOffset="43736.07">10476 7665 2694 0,'0'0'176'0,"14"3"28"0,-14-3 25 0,0 0 23 16,0 0 8-16,0 0-13 0,0 0-9 0,0 0-35 16,0 0-13-16,0 0-25 0,0 0-13 15,0 0-20-15,0 0-3 0,0 0-22 0,0 0-7 16,0 0-31-16,16-8-42 0,-16 8-53 15,0 0-58-15,0 0-80 0,6-10-116 16,-6 4-111-16,0 6-144 0,8-16-69 0,-8 6 58 16,10 2-455-16,-1-5-478 15</inkml:trace>
  <inkml:trace contextRef="#ctx0" brushRef="#br0" timeOffset="44402.09">10976 7210 3077 0,'-10'-6'149'0,"0"2"-4"0,10 4-6 0,0 0-13 0,0 0-19 0,0 0-16 16,0 0-7-16,0 0-6 0,-10 19-9 0,17-2 11 15,-4 7 20-15,4 6 16 0,-1 5 13 16,1 1-2-16,0 14 2 0,6-1 6 15,4 2-9-15,-1 3-4 0,-2-1-3 0,-1-2-9 16,8 2-9-16,-5-6-14 0,1-1 2 16,-1-1-9-16,-2-11-11 0,-1-3 0 15,4-12-11-15,-8-2 3 0,1 4 0 0,1-9 0 16,2 1 1-16,1-13-3 0,-14 0-1 16,33-7-7-16,-7 0-4 0,-6-10-3 15,7 1-11-15,3-4-4 0,-3-2 11 0,6-3 2 16,-6-3-20-16,0 7 1 0,-8-4-7 15,4 6-2-15,-2 1-7 0,-5 1-9 0,-2 2-8 16,-1 0-16-16,4 5-25 0,-11-4-30 16,4 6-45-16,1-1-47 0,-5 5-60 15,-3-1-55-15,-3 5-68 0,0 0-73 0,0 0-100 16,0 0-105-16,0 0 72 0,0 0-506 16,0 0-541-16</inkml:trace>
  <inkml:trace contextRef="#ctx0" brushRef="#br0" timeOffset="46002.54">11227 9119 3036 0,'-27'-1'-74'0,"6"1"27"0,4-6 18 0,17 6 7 0,-33 6 6 0,20-6-5 0,4 7 0 0,-5 0 7 0,1 4 1 15,-4 6-1-15,0-1 0 0,7 2 4 16,3 6 5-16,4-5 3 0,3 1 4 16,10-1 4-16,0 5 5 0,10 1 7 0,7 1 9 15,12 5 10-15,2-3 12 16,2-3 6-16,-10-3-4 0,0-7 0 0,-3 3 1 16,-3-1-2-16,0 1 4 0,-10 0 1 15,-1-1-4-15,1-1 3 0,-7 5 32 0,0 0 6 16,-3-4-2-16,-11 3-14 0,1 1-2 15,-13 10-7-15,-5-6-1 0,1-2-8 0,1-2-9 16,-2-3-51-16,2-2-69 0,2-8-85 16,-7-7-109-16,8-2-144 0,2-7-109 15,1-5 42-15,7-4-245 0,6-8-212 0</inkml:trace>
  <inkml:trace contextRef="#ctx0" brushRef="#br0" timeOffset="46119.94">11526 9310 2179 0,'6'-9'72'0,"5"1"-6"15,-11 8-3-15,6-8-7 0,-6 8-8 16,7-9-5-16,-7 9-7 0,14-4-59 16,-5 1-89-16,4 2-97 0,5-7-173 0,2 3-243 15,-1 0-123-15</inkml:trace>
  <inkml:trace contextRef="#ctx0" brushRef="#br0" timeOffset="46369.79">12239 8794 2019 0,'0'0'190'0,"0"-9"-17"0,0 9-16 0,0 0-10 16,8-9-23-16,-8 9-28 0,0 0-1 15,0 0-3-15,9 29-7 0,-6-12 3 0,4 5-2 16,-1 2-3-16,2 8 7 0,-2-6-7 16,4 8-7-16,1-1-13 0,-5-1 4 0,4 0-6 15,-1-2-6-15,5 1-4 0,-4-2-7 16,1-1 10-16,-5-3-2 0,4-6-6 15,-4 5-4-15,5-10-1 0,-5 4-19 0,1-6-26 16,-4-5-25-16,0-1-86 0,-3-6-95 16,0 0-86-16,0 0-115 0,0 0-121 0,-22-40 45 15,5 15-261-15,-14-9-238 0</inkml:trace>
  <inkml:trace contextRef="#ctx0" brushRef="#br0" timeOffset="46537.49">12103 8969 2287 0,'-13'-7'98'15,"13"7"7"-15,-8-7-6 0,8 7-11 16,-3-12-5-16,3 1-3 0,0 11-20 0,14-25 1 16,-4 11-7-16,7-4-10 0,2 3-4 15,-2-1-14-15,3-2-40 0,-3 4-75 16,3-4-78-16,-4 4-93 0,5 2-164 0,-5 4-11 16,-2 5-156-16,-5 1-90 0</inkml:trace>
  <inkml:trace contextRef="#ctx0" brushRef="#br0" timeOffset="46669.46">12319 9344 1679 0,'-3'18'-52'15,"6"-5"30"-15,-6-6 25 0,3-7 22 0,10 8 11 16,-10-8 6-16,0 0-5 0,44-14-5 16,-25 6-11-16,5-9-51 0,3 1-73 0,12-19-15 15,8 3-409-15,3 1-32 0</inkml:trace>
  <inkml:trace contextRef="#ctx0" brushRef="#br0" timeOffset="46769.71">13107 8769 1437 0,'-5'-7'-489'16,"5"7"5"-16</inkml:trace>
  <inkml:trace contextRef="#ctx0" brushRef="#br0" timeOffset="46935.7">13360 8532 1460 0,'0'0'30'0,"0"0"-6"15,-4-7-4-15,4 7-9 0,0 0-13 16,0 0-48-16,0 0-62 0,-10-3-358 15,10 3 23-15</inkml:trace>
  <inkml:trace contextRef="#ctx0" brushRef="#br0" timeOffset="47386.46">13812 8355 1408 0,'-19'2'37'16,"19"-2"3"-16,-14 8 3 0,1-5 5 0,3 4 14 16,0-2 8-16,-6 5 21 0,2 0 8 15,-9 2 14-15,3 8 9 0,-4-1-1 16,-6 15 10-16,0 0-4 0,3 4-2 0,2-1-2 16,1 4-7-16,7-1-19 0,4-3-4 15,7-5-10-15,1 6-3 0,10-2-13 0,1-4-2 16,10 18 0-16,4-13-12 0,7 2-3 15,7-3-2-15,2-5 0 0,8-6-10 0,-1-3-1 16,0-11-4-16,-2-2-1 0,5-1-26 16,-10-8-63-16,5 0-72 0,19-17-71 15,-20 6-87-15,10-10-149 0,-7-4-32 0,0 0 47 16,-13 6-182-16,3-12-103 16</inkml:trace>
  <inkml:trace contextRef="#ctx0" brushRef="#br0" timeOffset="47552.48">14400 8710 1952 0,'0'0'190'0,"0"0"-4"0,-14-9-14 0,14 9-11 15,0 0-14-15,-6-7-13 0,6 7-23 16,0 0-5-16,0 0-19 0,-10-7-31 0,10 7-65 16,0 0-74-16,0 0-56 0,-4-5-75 15,4 5-84-15,0 0-153 0,0 0 35 16,4-10-160-16,-4 10-76 0</inkml:trace>
  <inkml:trace contextRef="#ctx0" brushRef="#br0" timeOffset="47802.47">14639 8307 1911 0,'0'0'227'0,"0"0"-15"0,0 0-24 15,0 0-24-15,0 0-20 0,0 0-13 0,0 0-10 16,0 0-10-16,0 0-11 0,11 40-1 15,-8-15-2-15,3 4-12 0,4 5 4 0,-2 0-1 16,5 16-10-16,-4-1-8 0,2-5-1 16,5-6-8-16,1 5-6 0,-7-11-2 15,-1-6-5-15,2-2 0 0,2-5-5 16,-10-3-32-16,0-4-37 0,5-2-68 0,-5-5-97 16,-3-5-94-16,0 0-103 0,0 0-144 15,0 0 40-15,-17-43-289 0,4 17-269 16</inkml:trace>
  <inkml:trace contextRef="#ctx0" brushRef="#br0" timeOffset="47968.71">14476 8426 2360 0,'-10'-4'87'15,"10"4"12"-15,-6-12 0 0,-1 3-2 0,7 9-2 16,-4-11-14-16,1-3-11 0,3 14-3 16,7-19-6-16,0 9-8 15,6-5-4-15,3-5-7 0,4 2-9 0,7-1-1 16,0-1-2-16,0 2-1 0,0 3-24 15,6 3-71-15,-11 2-71 0,5 3-75 0,-6-4-79 16,-9 11-185-16,9 0 36 0,-4 3-161 16,-1 6-101-16</inkml:trace>
  <inkml:trace contextRef="#ctx0" brushRef="#br0" timeOffset="48189.68">14710 8869 1804 0,'-8'31'51'0,"2"-12"13"16,6-1 10-16,-3-5 12 0,3-3 14 0,0-10 17 15,6 8 3-15,-6-8-6 16,41 0-10-16,-19-8-10 0,5-2-3 0,20-14-16 16,-10 8-11-16,9-9 2 0,-5 0-5 15,-2 0-11-15,-12 2 1 0,0 5-3 16,-3 4-9-16,-2-4-3 0,-5 7-10 0,7 0-2 16,-18 3-26-16,7 1-27 0,-2 1-27 15,-5 5-28-15,-6 1-38 0,0 0-45 0,0 0-55 16,0 0-88-16,20 7-123 0,-20-7-225 15,0 0-154-15</inkml:trace>
  <inkml:trace contextRef="#ctx0" brushRef="#br0" timeOffset="49985.33">10620 11205 1992 0,'-11'-11'79'0,"11"11"22"0,-10-4-3 0,10 4-8 16,0 0-11-16,-13-6-7 0,13 6-10 16,0 0-9-16,0 0-2 0,0 0-5 0,0 0 10 15,0 0 3-15,-3 25 16 0,6-9 14 16,4 3 3-16,6 12 1 0,4 12 10 0,-1 4 2 16,4 6-1-16,4-1-3 0,3 12-9 15,3 2 2-15,0-4-11 0,-11-12-9 0,1-3 1 16,1-1-5-16,-5-4-6 15,8-5-5-15,-8-6-8 0,-6-12-7 0,0-2 7 16,0-2 2-16,-3-5 8 0,0 1 23 16,-1-3 18-16,-6-8-3 0,0 0-12 15,0 0-1-15,0 0-12 0,0 0-9 0,-16-55-5 16,-1 12-6-16,-10-4-11 0,3-3-4 16,2-3-5-16,-2 1 0 0,1 0-7 0,2-1-4 15,2-3-2-15,-5 6 0 0,15 0-3 16,-12-2 2-16,1 2-6 0,14-2-1 0,-4-3-4 15,7 14-4-15,-1 1 5 0,4 5-7 16,0 1 2-16,7-1-2 0,-4 7-6 16,4 3 3-16,3 3-6 0,-3 1-2 0,-1 3 2 15,-3 4-3-15,11 3 0 0,-1 4 0 16,0 6 1-16,-13 1-15 0,0 0 10 16,38 16-8-16,-29 1-5 0,4 14-4 15,-5 5-18-15,1 11-23 0,-12-3 0 0,3 12-18 16,-6-3-17-16,-5-2-32 0,8 2-29 15,-7-6-35-15,-1 3-29 0,2-10-40 0,-1-9-47 16,7-6-55-16,0 0-126 0,-2-6 11 16,13-2-288-16,-2-3-265 0</inkml:trace>
  <inkml:trace contextRef="#ctx0" brushRef="#br0" timeOffset="50403.49">11436 11265 2340 0,'0'0'69'0,"0"0"3"0,-7-15-4 0,7 15-7 0,0 0-3 16,0 0-14-16,0 0-3 0,0 0-2 0,0 0-6 15,-36 32-4-15,22-14-4 0,-2 7 3 16,9 0-5-16,-3 7 0 0,-3-5-7 0,6 7 0 16,1-5 4-16,-2-1-7 0,5-2 4 15,3-2-3-15,0-4 0 0,0-3 5 16,3 1-3-16,1-3-6 0,3-1 12 0,0-5-4 15,2-7-4-15,-9-2-2 0,0 0 3 16,44-15 0-16,-21 0-4 0,4-3-5 0,-7-4 9 16,4-3-1-16,-8 1 23 15,-2-1 23-15,-5-1 5 0,-2 1-1 0,-4 0 26 16,0 0 9-16,-3 5-5 0,0-1 8 16,-3 2 1-16,3-2 0 0,-3 7 0 0,3 2-3 15,0-5-17-15,0 10-13 0,0 7-5 16,-4-14-7-16,4 14-15 0,0 0 4 15,0 0-10-15,0 0-1 0,0 0-1 0,0 0-3 16,0 0 3-16,21 38-11 0,-12-22-18 16,12 1-10-16,-5 7-41 0,4-5-39 0,4 2-64 15,-2-2-58-15,-1-3-45 0,-4-4-44 16,-1-4-62-16,-2-2-78 0,-1 2-79 16,0-8 54-16,-3 0-235 0,-10 0-188 15</inkml:trace>
  <inkml:trace contextRef="#ctx0" brushRef="#br0" timeOffset="50753.08">11853 11169 2119 0,'-3'-12'105'0,"-4"-1"5"0,7-1 4 16,0 3-5-16,0 11-13 0,0-12-3 15,0 12-12-15,0 0-12 0,3-13-9 16,-3 13-1-16,0 0-8 0,0 0-1 16,43 15-12-16,-19-2-1 0,3 5 0 0,-5 1-9 15,16 9 4-15,-8 4-2 0,0 0-1 0,-8-7 3 16,-1 0-16-16,-4 4 3 15,-1-4 6-15,-2-5-12 0,-1-1 7 0,-7 2-5 16,1-6 4-16,-4 0-2 0,-6-9 6 16,-4 5-8-16,-2-1-2 0,-5-7 5 0,-2 2-7 15,-1-2 1-15,17-3-1 0,-37-3 0 16,17-1 9-16,0 0-4 0,0 0 8 16,4-5 3-16,-1 1-5 0,1 0 3 0,5-2 4 15,1-5-5-15,4-3-9 0,6 0 4 16,-3-2-7-16,9-10-1 0,4-1 4 0,-1-1-6 15,2 3-29-15,-1-2-37 0,7-2-47 16,-4 7-46-16,-4-5-43 0,9 6-55 16,-6 0-58-16,6 7-137 0,-12 1-7 15,8 2-208-15,-1 3-154 0</inkml:trace>
  <inkml:trace contextRef="#ctx0" brushRef="#br0" timeOffset="51104.68">12466 10693 2007 0,'0'0'119'0,"0"0"29"0,-6-17 17 0,6 17 11 0,0 0-3 0,-8-7-8 15,8 7-11-15,0 0-8 0,0 0-10 16,0 0-17-16,-9-7-12 0,9 7-14 0,0 0-10 15,0 0-3-15,0 28 19 0,0-13 19 16,3 5 19-16,3 6 0 0,2 7 4 0,-2 17-10 16,7-2-7-16,11 2-4 0,-7-6-12 15,9 6-14-15,-3-1-7 0,4-5-4 16,6 2-7-16,-6-6-7 0,0-2-1 0,-8-9-5 16,5-7-4-16,-7-4-15 15,-1-4 4-15,1 0-9 0,-1-10-33 0,2 2-29 0,-9-5-43 16,-9-1-43-16,24-8-79 15,-15-9-81-15,-1 3-64 0,-5-4-42 0,-6-1-88 16,-5-5-121-16,-1-5 45 0,-4 1-404 16,-4 6-423-16</inkml:trace>
  <inkml:trace contextRef="#ctx0" brushRef="#br0" timeOffset="52386.37">12370 11150 2624 0,'0'0'-122'0,"0"0"2"15,0 0 19-15,0 0 24 0,0-24 4 16,3 16 22-16,7-9 8 0,4 0 13 0,5-2 12 16,5-3 8-16,-1-3 1 0,14-9 12 15,2 7 10-15,1 2 5 0,-10 2 7 0,-3 8 1 16,3 3 0-16,3-2 3 0,-6 3-3 16,3-2 1-16,0 9-5 0,0-2-1 15,-3 4 7-15,0 4 0 0,6-2 4 0,-10 9 3 16,11-1-6-16,-1 9 5 0,-3-1-3 15,-3 1 4-15,6 12-3 0,-3-4-3 0,0 4 1 16,-3-4-4-16,-14 0 4 0,4-8-8 16,-4 0 2-16,0-9-1 0,-6 9-3 0,3-10 7 15,-4 0 30-15,-3 4 27 0,-3-11-5 16,8 7 0-16,-8-7-6 0,0 0-12 16,0 0 11-16,0 0-15 0,0 0-4 0,-38-20-13 15,26 8-5-15,-9-5 1 16,8 0-7-16,-1-2-2 0,5 1 4 0,-4-3 0 15,5 2-12-15,2-4 3 0,-1 7 1 16,4-5-6-16,3 0 2 0,0 4-1 0,0-2-2 16,10-3 2-16,-4-2-8 0,8 6 2 15,-4 1-14-15,7 2 4 0,-1 3-1 0,5 2 3 16,-1 6 0-16,2 1-6 0,-1 3 0 16,2 4-2-16,4 9 2 0,3-1 8 15,-7 9-6-15,7-2 4 0,3 12 3 0,-3-6-4 16,0 10 1-16,-6-10 1 15,-4 0 2-15,-1-6-9 0,2-1 8 0,-4-4 4 16,-4 3-2-16,0-9 2 0,-3-4 5 16,-10-4-9-16,24-5-1 0,-18-5 0 0,4-5 3 15,0-1 2-15,-6-9-10 0,2-2 7 16,-6-5-6-16,0-6 2 0,-3 1 4 0,-4-13-9 16,-6 0 5-16,0 1-6 0,-1 16 7 15,4-1-6-15,-4 9-5 0,5 3-1 0,2 4-3 16,1 8 3-16,-5 1-1 0,5 3 1 15,-7 5 0-15,13 1-8 0,0 0 5 16,-17 22 7-16,10-7-1 0,4 5 6 0,3 5-9 16,3 1 5-16,7 5-4 0,-4-1 7 15,5 1 1-15,2-5 3 0,1 5-2 16,2-6-2-16,-2-3 7 0,-1-4-7 16,0-7 0-16,-3 3 0 0,3-7 3 0,1-4-6 15,-4-3 3-15,-10 0-25 0,30-10 2 16,-17-4-14-16,-3 6-15 0,-3-9 12 0,3 0-3 15,-4 2 9-15,-6-3 2 0,4-1 0 16,0 2 7-16,-4-4-2 0,0 3 6 0,0 1 6 16,0 2-5-16,-4-3 8 0,8 1-3 15,-1 5 6-15,-6-1 1 0,6-2 1 16,-3 1-2-16,3-1-1 0,3 0 0 0,4-3 3 16,1 4 4-16,-2-3-3 15,4 9-3-15,1-9-1 0,2 10-1 0,1-3 3 16,4 2 6-16,-5 7-7 0,8-2 6 15,-4 6 4-15,-1-2-3 0,5 5 3 0,3 5 3 16,-4-3 0-16,3 9 2 0,1-3 3 16,-4 5-2-16,-2-2 1 0,-2 2-2 0,1 3-6 15,1 1 6-15,-5-5-4 0,-2 1 3 16,-5 2-2-16,1-4 0 0,4-2 3 0,-11-3 1 16,0 4-4-16,1-4 5 0,-8-5 0 15,-2 4 0-15,0-4-1 0,-5-1-1 16,1-5-7-16,-7-1 2 0,17 0 4 15,-30-4-5-15,17-2 7 0,0-2-3 16,-1 0 0-16,5-5-6 0,-2 1 6 0,8-5-4 16,3 0 5-16,0-2-4 0,0-3 3 15,3-3-8-15,4 1 3 0,6-8-2 0,1 4 1 16,9-12 7-16,0 3-4 0,4-1 0 16,3 3-3-16,-3-2-5 0,-3 8 7 0,-5 4-2 15,8-11-1-15,-7 5 7 0,0 12-6 16,0-4 1-16,-7 4-1 0,-3-2 2 0,3 3-1 15,-3 7-3-15,-6-3 0 16,-1 6 2-16,1-3-8 0,-1 4 8 0,-3 0-1 16,0 7-4-16,0-13-4 0,0 13 4 15,0-5-3-15,0 5 1 0,0 0 7 16,0 0 1-16,0 0-9 0,0 0 7 0,0 0 3 16,3 22 8-16,0-10 11 0,4 5 6 15,0 4 9-15,3 1 7 0,0 9 6 0,7-5-4 16,-4 5 0-16,10 6-2 0,-10-5 0 15,7-3-6-15,1-2-4 0,-5-2 2 0,-2-6-2 16,-1-1-22-16,-7-3-51 0,8 1-41 16,-4-7-41-16,-7 1-67 0,0-7-68 0,-3-3-85 15,0 0-122-15,0 0 33 0,0 0-174 16,-13-40-106-16</inkml:trace>
  <inkml:trace contextRef="#ctx0" brushRef="#br0" timeOffset="53386.3">14653 9951 1850 0,'0'-19'104'0,"0"5"6"0,0 5-5 0,3 1-17 0,-3 8-2 16,0 0-8-16,0 0 3 0,0 0 13 0,27 24 7 16,-14-6-8-16,1 4 4 0,2 14-4 15,4 7-11-15,4 0-5 0,-8 0-6 0,11 2 0 16,-7-5 3-16,-7-5-5 0,4-9-7 16,-1 5-7-16,-2-12-4 0,-1 2-2 15,0-3-6-15,1-1 4 0,-8-5 9 0,4-1 13 16,-6-4 0-16,3 0-2 15,-7-7-11-15,0 0-2 0,0 0 2 0,0 0-15 16,0 0-2-16,-34-35-4 0,27 20-6 16,-6-4 1-16,7-1-9 0,-1-1 3 0,-3-1-2 15,6 3-9-15,-2-6 1 0,6 1 0 16,3-2-4-16,10-2-10 0,1-3 10 0,-1 4-9 16,-3 2 4-16,7 2-2 0,-3 7-12 15,-2 5 1-15,1 1 3 0,4 6-7 16,4 1 3-16,-21 3-5 0,30 11 0 0,-21 0 4 15,9 3-6-15,-2 4-19 0,-7 0-28 16,5 2-21-16,-4-2-19 0,4 0-17 0,2-2-14 16,-10-6-10-16,8 1 14 15,-4-4 14-15,4-1 14 0,-1-6 11 0,-13 0 3 16,20 0 10-16,-10 0 11 0,-10 0 9 16,16-3 6-16,-2 3 11 0,-14 0 13 0,16-3 6 15,-16 3 4-15,0 0-2 0,17 0 12 16,-17 0 12-16,13 6 3 0,-2 1 10 15,-5-6 7-15,-3 7-6 0,7 1 8 0,-10-9 2 16,8 7 4-16,-2-6 11 0,-6-1 13 16,0 0-8-16,0 0-3 0,16-17-4 0,-13 8-8 15,2-9-4-15,-2-2-7 0,-3-5 2 16,-11-3-4-16,-2-16-2 0,-4-2-5 16,-5-1 7-16,-9 1-11 0,5-4-3 15,-8 14 2-15,1-3-1 0,-8 13-7 0,5 1 5 16,6 7 3-16,3 5-8 0,8 9 8 15,-5 1-10-15,7 6 4 0,17-3-7 16,-30 11 0-16,14 0 5 0,10 2-4 0,-2 2 9 16,5 2-4-16,6 1-2 0,5 0-3 15,1 4 1-15,4-3 14 0,11 2-8 0,-4-7 1 16,7 1 0-16,-5-5-4 0,5-3 2 16,0-3-3-16,3-8-10 0,3-4-26 0,4-9-4 15,-7-2 9-15,10-6-1 16,0-6 4-16,-13 5 5 0,-3 6 5 0,-8 2 6 15,1 3 26-15,-8 3 0 0,4 2 1 0,-2 3 1 16,-11 7 20-16,13 0 6 16,-13 0 13-16,14 14 3 0,-8-2 3 0,1 12 4 15,2 2 16-15,2 5 3 0,5 13 6 16,1 6 10-16,-4 7 9 0,4 1 4 0,7 9-3 16,5 0 4-16,-12-16-10 0,3 5-5 15,3-6-6-15,-3-6-10 0,-6-12-10 0,-1-1-4 16,0-12 1-16,-10-1-5 15,8-3 13-15,-8-5 25 0,0-3-9 0,-3-7-12 16,0 0 8-16,0 0-16 0,0 0-10 0,-23-50-7 16,4 6-6-16,-2-6-11 0,1-7-3 15,-7-17-5-15,1 7 9 0,9 13-14 16,7-1-9-16,0 5 4 0,7 5-12 16,3 8-2-16,3-1-5 0,1 5 7 0,6 4-12 15,-1 5 10-15,1 5-8 0,7 4 6 16,0 5-11-16,-1 3 1 0,5 7 2 0,-21 0-1 15,36 17 6-15,-20-2-7 0,-5 4-4 16,-5 9 11-16,-2 1-5 0,-11 10-28 0,-7 14-35 16,-15 13-52-16,-5 0-73 0,-19-7-111 15,-10-6-124-15,-3 0-240 0,-5-9 58 0,1-3 74 16,-7-7-459-16,1 1-470 0</inkml:trace>
  <inkml:trace contextRef="#ctx0" brushRef="#br0" timeOffset="54135.96">11036 13552 2948 0,'-23'-19'63'0,"3"1"30"0,7 3 9 0,-1 2 15 0,4 1-3 0,4 3-12 15,-2 2-4-15,8 7-16 0,-16-12-10 16,16 12-10-16,-3-6-8 0,3 6-8 0,0 0-1 16,0 0-13-16,0 0 5 15,27 34 1-15,-14-18-10 0,7 5 5 0,3 4-2 16,-6 0-7-16,10 8-3 0,-4-3 10 15,7 3-9-15,-7 4-31 0,4-12-26 16,-10-5-46-16,2 2-44 0,-2-4-42 0,-1-8-43 16,-2-1-34-16,-4-3-32 0,1-6-65 15,-11 0-107-15,0 0 8 0,25-14-213 0,-17 3-149 16</inkml:trace>
  <inkml:trace contextRef="#ctx0" brushRef="#br0" timeOffset="54336.55">11320 13384 1957 0,'-4'-22'88'0,"-3"5"33"0,4-1 21 15,0 7 13-15,0 3-15 0,-4 0-10 0,7 8-11 16,-3-9-15-16,3 9-15 16,0 0-4-16,0 0-14 0,0 0 0 0,0 0-10 15,22 46-8-15,-4-21 2 0,-2 3-5 16,4 12-1-16,7 0-4 0,0-1-2 0,3-1 1 16,0 5-5-16,0-6-4 0,3-2-6 15,-6-7-38-15,-8-6-46 0,5-7-52 16,-10-1-38-16,2 0-9 0,-10-7-51 0,-3-4-46 15,-3-3-42-15,0 0-60 0,0 0-59 16,-22-24-197-16,-2 10-109 0</inkml:trace>
  <inkml:trace contextRef="#ctx0" brushRef="#br0" timeOffset="56169.84">11206 13450 1805 0,'-27'-13'63'0,"4"3"22"0,7 3 3 16,5-1-9-16,-2 5-13 0,13 3-3 15,-13-7-8-15,13 7-6 0,0 0-5 0,0 0-5 16,0 0-4-16,0 28-3 0,10-13-1 15,3 2 3-15,4 1-2 0,-1-1-3 0,4 6 0 16,11-3 2-16,-8-2-2 0,7-1 0 16,-7-5 0-16,3-2 3 0,1-2 1 15,0-8-8-15,6 0 0 0,1-8-3 0,-1-2-1 16,0-5-2-16,-6-2-3 0,0-4-9 16,-1-1 1-16,-5 0-2 0,-5-3 2 0,-2 5-2 15,-1 0 2-15,-7 0-3 16,-3 5 7-16,5 0-5 0,-2-1-2 0,1 7-2 15,-4-1 2-15,3 0-5 0,-6 10-1 16,11-3 2-16,-11 3-4 0,0 0 3 16,27 23 1-16,-11-7-5 0,-2 2 3 0,2 0 8 15,4 2-1-15,0-5-5 0,-3 3 5 16,-4-3 11-16,7-5-1 0,1-3-3 0,-2-7 1 16,1-4-5-16,13-9 3 0,10-10 1 15,1-9-5-15,-1-3-5 0,-2 0-2 16,-11-2-1-16,-4 9 2 0,-9 0 3 0,-4 3-11 15,1 7 8-15,-1 0-2 16,-7 4-4-16,5 2 0 0,-5-1 3 0,1 6-5 16,-7 7 4-16,0 0 4 0,0 0 6 15,20 25 14-15,-17-5 7 0,7 2 9 0,-4 7 3 16,5 2-8-16,2-3-4 0,1-1-1 16,-5 1-5-16,9 0 4 0,-2-11-2 15,-7-1 2-15,2-2 2 0,2-10-7 0,1-1-23 16,-14-3-9-16,33-12-31 0,-14-1-31 15,2-9-24-15,-4-3-11 0,-4-6-5 0,-7-1-14 16,1-4-12-16,-7 10-8 0,0-9 17 16,0 5 14-16,0 5 13 0,0-3 0 0,-7 3-15 15,4 5-3-15,0 1-6 0,-4 2-6 16,4 3 9-16,0 3 12 0,3 0 11 16,0 1 13-16,-4-2 18 0,4 12 0 0,0-18 25 15,0 5 10-15,0 1 5 16,0-3 28-16,4-2 4 0,-1-1 16 0,-3 0 26 15,3-7 22-15,4 3 21 0,-7 2 22 16,3-1 13-16,0 2 15 0,-3 4 11 0,0-1 5 16,0 7-5-16,0 9-18 0,0-17-6 15,0 17-12-15,7-8-19 0,-7 8 4 16,0 0-1-16,0 0 0 0,17 33 5 0,-4-7 2 16,4 17 1-16,3 5 0 0,-4 4 6 15,5 5-7-15,12 9-9 0,-9-11-12 0,9 5-7 16,-11-10 0-16,5-6-9 0,0-3-3 15,3-7-2-15,-13-3-10 0,-1-12 5 16,1-1-2-16,-7-8 1 0,4-6-5 16,-1-4-8-16,-13 0-1 0,20-14-5 0,-10-1-1 15,-4-6-7-15,1-4-1 0,-4-8-9 16,-6 0-2-16,3-5-6 0,-13-8-3 16,6 10 1-16,-6 6 3 0,0 5-2 0,3 5-9 15,-1-1-4-15,5 7-17 0,-1 2 3 16,1 6 9-16,6 6-9 0,-20-2 1 0,20 2 3 15,-18 12 1-15,12 1 2 16,0 2-5-16,2-3-8 0,8 1-5 0,-1 2 1 16,0-4-12-16,7 0-5 0,0-4 11 15,3-1-1-15,1-5-11 0,-14-1-3 0,40-11-16 16,-10-3-6-16,-3-5-8 0,6-8 5 16,-6 4 8-16,6-12 10 0,-6 7-5 15,-5-6 13-15,5-1-2 0,-10 4 6 0,-1 6 7 16,-5 3 2-16,-4 0 6 0,-1 2 1 15,0-5 1-15,-6 10 2 0,0-3 5 0,-3 6 1 16,3-4 6-16,-6 4 2 0,3-1-4 16,-4 6 0-16,7 7 2 0,-14-7 9 15,14 7-3-15,0 0 3 0,0 0 6 0,-36 21 15 16,23-4 2-16,-1 2-4 0,1 1 4 16,7-1 0-16,-2 5 0 0,5-6-1 0,3 1-3 15,0 1-9-15,0-2 12 16,11 1 4-16,-2 2-14 0,4-6 10 0,1-1-3 15,5-1-1-15,5-5-1 0,-4-4-4 16,7-1 4-16,0-3-6 0,6-7 1 0,0-3-7 16,4-2 0-16,-7-5-2 0,0 1-3 15,-3-4 4-15,0-2-1 0,-5-2 5 0,-2 2-2 16,-2 1 0-16,-5 5-6 0,-1-1 10 16,2 4-3-16,-4 1 6 0,-4 1 1 15,2 1-5-15,-2 3-5 0,1 2 3 0,-7 5-1 16,20-5-1-16,-20 5 0 0,30 5 2 15,-10 3-5-15,3-1 3 0,4 3 1 16,-4-1 0-16,4 4 5 0,2 2-7 16,1 3 0-16,-3-1 7 0,0 6-2 0,-10-2 6 15,-1 0 0-15,-2 0-1 0,-1-2-5 16,-7-1-6-16,-2-1 10 0,-8 1-8 16,-2-3 3-16,-7 2 0 0,-1-4 5 0,-2-1-5 15,2-2 6-15,-2-2-3 0,-1-1 2 16,4-3-9-16,-1 0 9 0,14-4 1 15,-30 2 0-15,30-2 2 0,-22-13-8 0,11 1-7 16,4-8 1-16,4-2 8 0,3-6 0 0,0-4-2 16,10-22-7-16,-3 3 10 15,6-6-6-15,0 1 1 0,1 1-8 0,-1 3 5 16,4 4 0-16,-4 3 1 0,4 5-3 16,-4 5 1-16,-2 10-3 0,-2 6 8 15,-2 1-5-15,-1 3-1 0,2-1 1 0,-5 9-12 16,3-4 2-16,-6 11-2 0,13-1-6 15,-13 1 7-15,17 18 8 0,-4-1-1 0,-2 5 6 16,2 6-1-16,4 12 7 0,-1-8-7 16,8 8 4-16,-5-11-3 0,-5 0-1 0,6-8 6 15,-4-4 6-15,1-3 4 16,3-3-2-16,0-10-5 0,4-2 6 0,-5-5-6 0,8-12-4 16,3-1 5-16,0-13-5 15,-3-4-1-15,-10 4-9 0,-4 1 2 0,-7 2 7 16,5-4-6-16,-11 8 4 0,0-2-15 15,3 7 10-15,0 0-7 0,-6 5 2 16,6 2-3-16,-3 1-5 0,7 5-2 0,-7 1 5 16,0 6-4-16,0 0-9 0,0 0 14 15,36 18 2-15,-19-5-4 0,3 1 13 0,7 1-6 16,-4-2-3-16,1-1 12 0,-2-2-5 16,8 1 0-16,-3-10 1 0,0-1 5 0,3-4 6 15,0-10-6-15,3 0 7 0,11-5-3 16,-11-2-5-16,-6 4-3 0,-7 2 8 15,-7 5-6-15,4-1 11 0,-4 2-3 0,-3 0-9 16,3 1 3-16,-2 0 2 16,-2-1-5-16,1 5 3 0,1 0-2 0,-5-2-6 15,4 1-30-15,-10 5-34 0,6-7-29 16,5 0-44-16,-5-1-49 0,1-2-54 0,-1-3-110 16,2 1-116-16,-5-3 57 0,-3-2-177 15,0-7-92-15</inkml:trace>
  <inkml:trace contextRef="#ctx0" brushRef="#br0" timeOffset="57002.68">11883 16437 1920 0,'-30'8'204'0,"6"-1"20"0,8-3 5 0,2-4 1 0,14 0-28 16,-9-21-16-16,32-22-26 0,33-32-19 15,58-37-12-15,33-16-16 0,79-51-6 16,34 1-4-16,27 13-9 0,16-3-10 16,-7 5-9-16,-15 16-8 0,-24 17-6 0,-77 48-6 15,-27 12-21-15,-17 12-33 0,-39 20-34 16,-17 9-22-16,-26 11-10 0,-11 7-8 15,-13 7-2-15,-10 1-19 0,-4 6-19 0,-6 1-17 16,-6 4-29-16,-8 5-29 0,1 2-46 16,-13 10-50-16,-1 3-135 0,-14 8-45 0,-2 3 63 15,-3 1-154-15,-7-1-58 0</inkml:trace>
  <inkml:trace contextRef="#ctx0" brushRef="#br0" timeOffset="73453.82">20196 3196 1605 0,'0'-17'-10'0,"-3"2"26"0,0 3 27 0,-1 5 14 0,4 7 8 0,-7-16-7 0,7 16-2 16,-6-4-4-16,6 4-8 0,0 0-3 0,0 0 4 15,0 0-2-15,0 0 2 0,3 39 0 16,-3-18 1-16,6 7 5 0,5 5 2 15,2 13-2-15,1 1-5 0,5 2-2 0,-2-2-1 16,10 3-2-16,-7-3 1 0,0 0-3 16,0 1-9-16,3-8-1 0,-3 0 2 0,7-5-2 15,-8-6-6-15,-2-5 4 16,-4-6-8-16,1-2-1 0,2-3 1 0,-2-1-3 16,-4-1 3-16,4-6-13 0,-1 0-36 15,-13-5-34-15,17 0-38 0,-17 0-40 16,16-12-53-16,-10 2-56 0,2-3-128 0,-5 2-221 15,-3 2-100-15</inkml:trace>
  <inkml:trace contextRef="#ctx0" brushRef="#br0" timeOffset="73903.47">20130 4117 1748 0,'-17'15'-8'0,"7"-2"16"0,-1-4 22 0,5 4 9 16,-1-5 3-16,4 2 7 0,3-10 9 16,0 0 0-16,21 15 3 0,-5-15 5 15,11-4-3-15,9-2-6 0,27-13-3 0,-3 1-7 16,21-7-4-16,-8-7 0 0,-13 7-4 15,-3 0-6-15,3 0-5 0,-7 0-6 0,-7-1 2 16,-6 1-4-16,-7 5-3 0,-6 2-1 16,-10 3-4-16,-1-2-5 0,-2-1-25 15,-4-1-27-15,-4 1-35 0,-6 2-38 0,8-3-54 16,-5 1-58-16,-3 5-134 16,0-2-197-16,0 3-63 0</inkml:trace>
  <inkml:trace contextRef="#ctx0" brushRef="#br0" timeOffset="84540.47">20476 5740 1621 0,'-6'7'-18'0,"6"-7"0"0,-8 6 4 0,8-6 21 0,0 0 15 0,0 0 8 15,0 0 10-15,0 0-11 16,0 0 9-16,0 0-1 0,0 0 5 0,54-18 8 0,-7-6-5 16,6-2 5-16,24-14-13 15,13-2 0-15,7-4-3 0,32-14 0 0,1-1-7 16,-2 4 1-16,1 3-7 0,-26 14-2 15,-3-3-1-15,-7 5-1 0,-15 6-6 16,-5 2 3-16,-20 10-5 0,-16 5 1 0,-7 5-3 16,-7 3-5-16,-7-1 1 0,5 4-4 15,-12-2 1-15,-9 6-26 0,0 0-29 0,0 0-21 16,30 7-35-16,-25-1-30 0,1-1-38 16,-6-5-399-16,10 10-80 0</inkml:trace>
  <inkml:trace contextRef="#ctx0" brushRef="#br0" timeOffset="85121.14">20903 6919 1651 0,'-17'3'-53'0,"4"0"14"0,13-3 8 0,-14 4 9 0,14-4 1 15,-13 6 1-15,13-6 6 0,-6 5 2 16,6-5 18-16,0 0 12 0,-8 10 22 0,8-10 7 16,0 0 17-16,0 0 19 0,0 0 11 15,0 0-3-15,87-18-5 0,-10-14-12 0,23-8-5 16,33-16-10-16,11-4-2 0,3 1-4 16,0 2-9-16,-8 1-1 0,-32 16-6 15,-10 5-6-15,-15 3-3 0,-18 9 0 0,-11 9-2 16,-13-3-10-16,-13 9 0 0,-4-1-6 15,1 7 1-15,-11-4-4 0,4 6-9 16,-17 0-28-16,0 0-30 0,27 8-39 16,-21-2-41-16,-3-3-58 0,-3-3-91 0,0 16-310 15,4-7-97-15</inkml:trace>
  <inkml:trace contextRef="#ctx0" brushRef="#br0" timeOffset="85838.3">20873 8625 1742 0,'-6'1'-13'0,"-2"5"-3"0,8-6 3 0,-3 8-2 0,3-8 8 16,0 0 15-16,0 0 9 0,0 0 15 15,0 0 3-15,57-15-2 0,-4-9-2 16,30-8-3-16,7-5-1 0,8-8 2 0,28-12-8 16,7-5-3-16,0 1-2 0,4-2-2 15,-4 1-1-15,-36 12-3 0,-4 11 2 16,-3-4-5-16,-13 4 1 0,-16 14-1 16,-12 7 2-16,-16 0-8 0,-3 4 6 0,-6 3-4 15,-7 4-5-15,-1-1 1 0,-2 3-2 16,-4 0-19-16,2 2-14 0,-1 0-23 0,-11 3-35 15,13 0-16-15,-13 0-22 0,14 6-19 16,-14-6-344-16,10 5 0 0</inkml:trace>
  <inkml:trace contextRef="#ctx0" brushRef="#br0" timeOffset="87338.25">28899 7943 1481 0,'-10'-8'55'0,"4"3"7"0,-4 0 4 0,10 5-1 0,-7-7-3 0,7 7-11 0,0 0-8 0,-10-8-7 16,10 8-3-16,0 0-1 15,0 0 3-15,0 0-4 0,0 0-3 0,27 33-1 16,-14-19-4-16,1-3-1 0,5 3-3 16,1 1-3-16,1-2 6 0,6 3-7 0,-5 2 2 15,-1-1 4-15,-1-3-7 0,2 4 0 16,-1-4-2-16,2-2-1 0,-3 1-34 15,0 2-58-15,-7-5-49 0,1-6-43 0,-4 3-476 16,-4-6-144-16</inkml:trace>
  <inkml:trace contextRef="#ctx0" brushRef="#br0" timeOffset="87604.61">29263 7943 1821 0,'-7'-13'-69'0,"7"13"12"16,-9-5 16-16,9 5-10 0,0 0 15 0,0 0 11 15,0 0 20-15,-34 11 11 0,20 3 6 16,5-3 15-16,-8 10 2 0,4-3 6 16,-4 7 3-16,-3-3 7 0,3 0-2 0,1 2 3 15,2 1-4-15,-2 1-2 0,-1-1 1 16,1-1-3-16,-1 1-2 0,-1-3-4 0,9-2-3 16,-1-4-3-16,-4 2-5 0,1 0 0 15,7-5 1-15,-2-3-4 0,2-1 1 16,3 2 0-16,-4-4-1 0,7-7 0 15,-6 13-2-15,6-13 1 0,-8 10-3 16,8-10-7-16,0 0-39 0,0 0-45 0,0 0-60 16,0 0-75-16,0 0-419 0,0 0-128 15</inkml:trace>
  <inkml:trace contextRef="#ctx0" brushRef="#br0" timeOffset="88554.32">20679 9740 1821 0,'0'0'-30'0,"0"0"-1"0,-13 0 7 0,13 0 4 0,0 0-6 0,0 15 25 0,7-2 11 15,3-1 19-15,6 1 16 0,11 4 7 0,0-1 11 16,9-2 11-16,4-4 8 16,23-5 2-16,11-9 2 0,6-4 0 0,27-16-9 15,10-5-4-15,39-29-10 0,1 1-4 16,-4-8-5-16,-3-2-7 0,-13 0-7 0,-14 9-4 15,-36 15-3-15,-11 3-6 0,-19 6-1 16,-7 9 4-16,-7 4-10 0,-13 3-2 16,-6 6 1-16,-7 5-1 0,-4-4-5 0,-3 4-2 15,0 4-7-15,0-1-5 0,-10 4 0 16,0 0-19-16,16 7-40 0,-16-7-34 0,4 10-42 16,-4-2-54-16,3-1-42 0,-3-7-136 15,-3 18-267-15,-1-11-132 0</inkml:trace>
  <inkml:trace contextRef="#ctx0" brushRef="#br0" timeOffset="90404.64">20343 13802 1838 0,'-10'-3'-23'0,"10"3"0"0,-17 0-1 0,17 0 1 0,0 0 0 16,0 0 3-16,0 0 9 0,0 0 7 15,0 0 17-15,0 0 17 0,0 0 16 16,50 13 2-16,-17-13 12 0,14-4 8 0,23-9 3 16,37-12-9-16,-1-5 1 0,38-15-7 15,-4-5-2-15,6-8-4 0,1-7-9 0,0 1-1 16,-11-3-6-16,-9 3-2 0,-30 20-4 15,-4-2-7-15,-13 9 0 0,-10 2-1 16,-20 7 1-16,-13 11-7 0,-7 5 1 0,-7-1 0 16,-6 5-4-16,0 1-10 0,-8 2-10 15,5 0-2-15,-4 1-13 0,-10 4-26 0,13 9-39 16,-10-1-39-16,1-1-46 0,-4 3-50 16,-4 2-427-16,4 1-147 0</inkml:trace>
  <inkml:trace contextRef="#ctx0" brushRef="#br0" timeOffset="92271.27">20492 14999 1850 0,'-6'-2'-64'0,"6"2"9"0,-13-6 2 0,13 6 8 0,0 0-2 0,0 0 6 16,0 0 19-16,0 0 25 0,0 0 19 0,49 11 15 15,-11-14 9-15,35-6 5 0,33-16 5 16,1-6-8-16,43-19 0 0,-3-1-5 0,10-8-3 16,-4 0-5-16,-7 3-3 0,-9 2-6 15,-34 14-1-15,0 2 0 0,-13 2-6 16,-9 4 0-16,-24 7-1 0,-8 6-3 0,-12 3-2 15,-3 4-2-15,-12 2 0 0,-5 3-1 16,4-4 1-16,-12 4-2 0,4 2-2 0,1-1-4 16,-4 2-3-16,-10 4 3 15,17-3 1-15,-17 3-49 0,0 0-44 16,0 0-35-16,30 3-51 0,-23 1-431 0,-7-4-104 16</inkml:trace>
  <inkml:trace contextRef="#ctx0" brushRef="#br0" timeOffset="93355.67">20313 16530 1763 0,'-7'-7'-18'0,"0"1"3"0,7 6-3 0,0 0 4 15,10-18 19-15,7 9 15 0,0-7 2 16,29-10 5-16,21-12-7 0,13-5 3 0,47-14-2 16,12-4-5-16,5-3 1 15,9 2-4-15,4-1-1 0,7 1 1 0,-12-1 0 16,-5 2-4-16,-10 10 4 0,-37 9-11 16,-3 2 5-16,-7 4-4 0,-10 4 3 0,-20 7-2 15,-14 1 0-15,-6 10-1 0,-10 3 4 16,-6 2 1-16,-7 1-7 0,-1 3-2 15,-6 1 3-15,4-3-2 0,-14 7-2 0,16 0 0 16,-16 0 1-16,0 0-30 0,20 8-50 16,-20-8-36-16,-3 17-480 0,3-17-96 15</inkml:trace>
  <inkml:trace contextRef="#ctx0" brushRef="#br0" timeOffset="94521.95">20960 17512 1734 0,'0'0'-13'0,"0"0"-3"0,0 0-2 0,0 0 4 0,0 0 3 0,30-47 1 15,13 19 3-15,10-3 0 0,20-5-3 16,14-4 11-16,3 2-2 0,7-2-2 16,-1 3-2-16,-2 2 4 0,-4 3-5 0,-7-1 5 15,-23 10 0-15,1 4 7 16,-22 2-6-16,-6 9 13 0,-6-3 0 0,-3 4 6 15,-5-3 3-15,-2 7-5 0,-4-4 4 16,1 2-9-16,-14 5 2 0,19-7 3 0,-8 4-7 16,-11 3 6-16,16-8-10 0,-16 8-4 15,14-6-11-15,-14 6-39 0,10-4-37 16,-10 4-41-16,0 0-395 0,0 0-25 0</inkml:trace>
  <inkml:trace contextRef="#ctx0" brushRef="#br0" timeOffset="101709.69">26227 4250 1528 0,'-18'3'26'0,"1"-2"33"16,4 2 28-16,13-3 23 0,-23 3 9 0,23-3 4 16,0 0-5-16,-20 1-8 0,20-1-5 15,0 0-8-15,-17 4-6 0,17-4-7 0,0 0-4 16,0 0 18-16,0 0-3 15,27-20 1-15,10-10-9 0,10-6-7 0,10-15-6 16,6-6-6-16,0 6-9 0,-3-4 0 16,-10 5-7-16,3 0-7 0,-2 2 1 15,-12 16-10-15,-9 7 8 0,-10 4-11 0,-6 7-3 16,-2 2-1-16,-1-1-12 16,-4 5 7-16,-1 1-7 0,0 1-9 0,-6 6 2 0,0 0-15 15,14-9-23-15,-14 9-43 0,0 0-41 16,0 0-46-16,0 0-51 0,0 0-73 15,13 15-104-15,-13-15-85 0,4 10 29 0,-1-5-130 16,1 2-72-16</inkml:trace>
  <inkml:trace contextRef="#ctx0" brushRef="#br0" timeOffset="102789.47">26243 3882 1743 0,'0'0'96'0,"0"0"16"0,-24-4 15 0,24 4 0 0,0 0-5 16,-13-3 0-16,13 3-16 16,0 0-3-16,0 0-8 0,0 0-2 0,0 0-22 15,0 0-10-15,-9 10 3 0,9-10 24 16,0 0-5-16,25 19 10 0,-8-10-6 16,7 3 6-16,-5 1-7 0,8 2-2 0,3-1-8 15,0 1-1-15,14 10-6 0,-1-3-7 16,-10-1-3-16,-3-4-2 0,4-2-1 0,10 7-3 15,-14-1-5-15,0-4-9 0,-5-2-6 16,-1-1 3-16,-4 1-4 16,4-1-1-16,-2-4-1 0,-1 0-6 0,-8-2-32 0,4 0-34 15,-7-2-35-15,3-3-42 16,-13-3-71-16,0 0-71 0,0 0-62 0,0 0-129 16,-3-16-58-16,3 16 45 0,-14-18-212 15,5 11-171-15</inkml:trace>
  <inkml:trace contextRef="#ctx0" brushRef="#br0" timeOffset="104172.51">26350 3675 1976 0,'-11'-8'24'16,"2"1"32"-16,2-1 23 0,7 8 11 15,-11-10 4-15,11 10 2 0,0 0-9 16,-9-7-13-16,9 7 1 0,0 0-6 0,0 0-13 16,0 0 1-16,0 0 10 0,0 0 2 15,0 0 11-15,17 40 4 0,-7-27-3 16,2 6 3-16,2 1 5 0,6 3-8 0,0 2 13 16,7 13 4-16,-4-1 3 0,4 1-1 15,-4 2 1-15,-6-11-7 0,3-1-5 0,-7 0-11 16,3-3-7-16,1 0-3 15,-4-6-3-15,8 3-7 0,-7-1-4 0,-5-6-5 16,-2-1-6-16,7 2-3 0,-5-7-2 16,1 2-23-16,-4-1-38 0,5-3-25 15,-8-3-37-15,-3-4-22 0,10 9-26 0,-10-9-52 16,0 0-34-16,0 0-17 0,0 0-16 16,0 0-3-16,10-24-9 0,-14 13 6 0,1-4 12 15,-3-2 24-15,-4-4 26 0,-1 2 14 16,-1-9 18-16,-1 3 32 0,-5-3 26 15,1 3 41-15,4 0 40 0,-4 3 27 0,1-3 25 16,2 7 29-16,1 1 41 16,1 2 29-16,1 0 14 0,1 2 11 0,4 2-3 15,-8 3-9-15,7 2-17 0,7 6-9 16,-9-11-18-16,9 11-9 0,0 0-2 16,0 0-20-16,0 0 12 0,0 0 9 0,16 44 4 15,-2-21-7-15,-1 2 2 0,10 15 4 16,-2-1 0-16,4 4-13 0,-1-3-3 0,-1 5-7 15,8-5 0-15,-8 0-5 0,-4-11-10 16,11 3 1-16,-6-3-9 0,-4-4-3 16,-7-8 4-16,1 1-2 0,-4-7-2 0,-4-1-7 15,11 4 9-15,-10-7-7 0,-4 1 7 16,-3-8-8-16,0 0 2 0,0 0-11 16,0 0 1-16,-10-33 2 0,-3 2-11 15,-14-10 6-15,-7-8-7 0,1-11-7 0,6 11 4 16,-12-3 2-16,5 5-12 0,8 4 6 15,-4 5-3-15,0-2-1 0,6 13-3 16,11 2 7-16,-4 5-3 0,7 4 0 0,-3 2-2 16,3 2-8-16,3 4-2 0,1-2 1 15,6 10-7-15,-7-6 1 0,7 6 1 0,0 0 3 16,0 0-1-16,0 0 3 0,30 38-4 16,-13-13 8-16,0 3 5 0,13 6-7 15,0 7-4-15,-8-1 6 0,2-4-4 0,-1 8 4 16,-2-14 2-16,-5-4-1 0,1-2-10 15,-4-4 6-15,1-6 9 0,-4 2-3 16,-7-7 3-16,3 2 8 0,1-1 6 16,-7-10 16-16,7 7-2 0,-7-7-6 15,0 0-4-15,0 0 0 0,-30-29-8 0,13 5 0 16,-13-13-3-16,0-1 5 0,3-1-11 16,-6-5 4-16,3 8-1 0,11 5-5 0,1 6 2 15,2 0-4-15,2 9 3 0,1 3-4 16,3 1 2-16,0 2-8 0,4 2-7 15,-1 3 8-15,7 5-9 0,0 0-1 0,0 0 8 16,0 0-6-16,16 35 9 0,1-10 2 16,-4 3-7-16,8 11 4 0,6 1 2 15,-11-1-5-15,4 3 3 0,-1-13 6 16,-5-1-2-16,-1-3 1 0,-2-5-2 0,-2-3 0 16,1-3 18-16,-7 0-2 0,8-3 1 15,-4 0 27-15,-7-11 3 0,3 4 2 16,-3-4-11-16,0 0-3 0,-16-25-2 0,2 4-1 15,-10-19-3-15,2 0-6 0,-5 0-9 16,0-1 2-16,0 2 2 0,4 12-3 0,10 2-1 16,-1 7-3-16,4 1-2 0,-3 2-4 15,6 5-10-15,0 2-3 0,7 8 0 16,0 0-1-16,0 0 5 0,0 0-4 16,0 0 6-16,21 26-1 0,-8-2 4 15,4 1-4-15,-1 0 2 0,1 1 0 0,-4 6 1 16,4-7 1-16,-1 0 0 0,-2-7 4 15,-4 1 0-15,-1-5 0 0,2-1 8 0,-5-2 2 16,1-4 10-16,-1 0 17 0,-6-7-2 16,0 0-9-16,0 0 7 0,0 0-11 15,-9-32 1-15,-4 7-4 0,-4-3-4 0,-10-8 1 16,0 3-7-16,4 8 0 0,3 4 1 16,3 4 1-16,1 2-3 0,6 1-4 0,0 8-12 15,3 1-8-15,7 5 4 0,0 0 1 16,0 0 1-16,0 0-1 0,-6 22 1 15,6-22 2-15,9 31 5 0,-2-15 0 0,7 1 0 16,-5 4-1-16,5-6 6 16,-1 3-4-16,0-3 2 0,1-2-10 0,-4-1-25 15,4-2-34-15,-5-3-34 0,1 1-45 16,1-3-55-16,-2 0-67 0,4-5-89 0,-13 0-155 16,27 0-56-16,-10 0 69 0,-4-4-316 15,-13 4-301-15</inkml:trace>
  <inkml:trace contextRef="#ctx0" brushRef="#br0" timeOffset="105905.73">26579 5540 2367 0,'-17'-15'-3'0,"1"0"6"0,3-3 18 0,6 1 0 0,-3-1 1 0,4-3 0 0,-1-4-4 15,7 4 0-15,0-4 0 0,0 2-4 16,3 3 3-16,-3-5-7 0,4 6-1 16,-1 6-1-16,-3-2 2 0,6 0 1 15,1 8 0-15,0 1 0 0,-7 6-1 16,10-7 1-16,-10 7-1 0,0 0 4 0,0 0 2 15,0 0 0-15,30 13 0 0,-24-6-4 16,-6-7 8-16,7 12 3 0,-4-5 5 0,-3-7-1 16,0 16 3-16,0-16 8 0,-10 15-3 15,4-8 15-15,6-7 3 0,-11 12 0 16,2-6 4-16,9-6 8 0,-16 7 3 0,16-7 4 16,-18 0-7-16,18 0-4 0,-26-6-3 15,13-1 1-15,-1 0-4 0,1-4-9 0,6 0-9 16,-3-3-11-16,3 0 3 0,-2-1 2 15,2-2-3-15,4-1 0 0,3 0-4 16,-4 4 0-16,4 2-7 0,0-1-6 16,4-2 8-16,-1 1-12 0,4 6 6 15,-4 0-2-15,3-1-13 0,-6 9 2 0,17-8-3 16,-17 8 8-16,20 0-2 0,-20 0 0 16,20 7 5-16,-10 0-11 0,-3 1 5 0,3 3 0 15,0 6-2-15,0-3 5 0,-6 1-6 16,2 3 4-16,0-3 5 0,-6-1 8 15,-3-1-2-15,-3-1-2 0,3-5-1 0,-5 4 5 16,2-4 5-16,6-7-3 0,-13 13 8 16,2-8 1-16,5 1-4 0,6-6 8 15,0 0-7-15,-24 0-1 0,24 0 3 0,-16-11-9 16,16 11 4-16,-10-14-10 0,3 6 4 16,0-1 0-16,1 1-2 0,3-5-5 15,-1 2-1-15,1 2-1 0,3-1-2 16,0 10-2-16,0-24 6 0,3 17-1 0,-3 7-7 15,4-12-5-15,-4 12 5 0,6-7-4 16,-6 7 4-16,14-3-8 0,-14 3 5 0,0 0 5 16,0 0 3-16,33 15-10 15,-23-9 5-15,-4 2-1 0,1 3 2 0,-4 2-1 16,8-1 10-16,-5 2-10 0,-3 3 2 16,-3-5-2-16,4 1 11 0,-8-1-8 0,4-2 3 15,0-10 10-15,0 17-3 0,-3-9 1 16,3-8-3-16,-10 10 1 0,10-10-3 15,-10 5 2-15,10-5 5 0,0 0-5 0,0 0 5 16,-20 0-7-16,20 0 0 0,0 0-3 16,-23-12 2-16,13 4-1 0,7-1-2 15,3 9 4-15,-11-16 2 0,8 6-11 0,3-3 1 16,0 1-1-16,0 12-3 0,3-15 1 16,1 5-3-16,-4 10 1 0,7-10 1 0,-7 10-3 15,13-5-4-15,-13 5 2 0,0 0 1 16,0 0 7-16,33 22-4 0,-26-14 3 15,6 7-4-15,-6-2-1 0,3 6 2 16,-4-5 4-16,-2 7 0 0,0-3 4 16,-4 2 0-16,-4-4-1 0,0 5 0 0,1-6 5 15,0-2-2-15,-1-3 6 0,1-1-1 16,3-9-3-16,-10 11 7 0,10-11-6 0,-13 2-2 16,13-2-1-16,0 0 0 0,0 0 2 15,-27-17-8-15,20 9 0 0,4-2 0 16,0-2-1-16,3 2 3 0,-3-3-1 0,3 13-5 15,3-19 0-15,0 8-1 0,4 4 2 16,-1 0-8-16,-6 7 4 0,17-8 1 0,-7 5 1 16,-10 3-4-16,20 0-6 15,-20 0 12-15,27 11-6 0,-17-4 4 0,-1 3 6 16,2 2 0-16,-5 1-2 0,1 2 2 16,-1 0 9-16,-6 0 11 0,0-1-2 15,-3 4 5-15,-3-5 5 0,-1 2-3 0,1 0 2 16,-5-5-1-16,1 0 1 0,1-5-2 15,-5 0-2-15,1-3-3 0,13-2 0 0,-30-5-3 16,10-1-9-16,3-1-5 0,0 0-15 16,8-4-40-16,-1 4-30 0,-1-5-36 15,5 2-52-15,-1-2-54 0,7-4-60 16,0-3-83-16,4 1-197 0,9-2 44 16,4-5 54-16,13-12-245 0,3 2-204 0</inkml:trace>
  <inkml:trace contextRef="#ctx0" brushRef="#br0" timeOffset="108005.67">29179 8143 2035 0,'0'0'-14'0,"0"0"26"0,0 0 16 0,0 0 7 0,0 0 9 0,0 0 6 15,-23-18 1-15,23 18 5 0,-7-14 2 0,7 14-2 16,-13-11 1-16,13 11-5 15,-3-7-1-15,3 7-4 0,0 0-7 0,-7-11-1 16,7 11-4-16,-6-7-7 0,6 7-3 16,0 0 2-16,0 0-4 0,0 0-4 15,-7 26 2-15,3-9-6 0,1-9-2 0,0 9 1 16,0-3-1-16,-1-3-2 0,1 3-3 16,0-3 9-16,-1-3 1 0,0 2-1 0,-2 1-1 15,6-11-2-15,-10 10-4 0,0-5 19 16,0 1 1-16,10-6 8 0,0 0-9 15,-24 0 9-15,24 0-6 0,-22-8-3 0,11-2-2 16,-2-4-2-16,4 0 1 16,1-7-7-16,2 5-3 0,2-8 5 0,1 6-10 15,3-6 5-15,3-1-8 0,-3 6 10 16,0 1-8-16,4 1-6 0,-1 2-7 0,0 0 9 16,5 5-2-16,-2 3 0 0,7-4-4 15,-2 6 3-15,-11 5-15 0,19-2 18 16,-19 2-1-16,20 0 7 0,-20 0-2 0,24 7-1 15,-14 4-3-15,-1-4 3 0,5 4-5 16,-7 8 4-16,2-5 3 0,-2 7-4 0,-3-4 0 16,-1 1 5-16,-3 0 2 0,0-4-1 15,0-2 2-15,0 1 1 0,-3-1 1 16,-1 1 0-16,4-13 5 0,-7 12 3 16,7-12 4-16,-9 13 0 0,9-13 3 15,-10 3-6-15,10-3-5 0,0 0 3 0,0 0-3 16,0 0 5-16,-30-16-7 0,26 8-9 15,-3-3 4-15,7-3-3 0,0 14-3 16,3-21 3-16,1 6-5 0,-4 1-2 0,4-3 2 16,2 5 7-16,1-1-16 0,-1 1 11 15,8 2-16-15,-4 3 6 0,0 2 4 0,0 2-2 16,-10 3 6-16,26-2-10 0,-26 2 8 16,27 5-2-16,-17 3 0 0,-3-1 1 0,9 4-8 15,-5 4-8-15,-2 2 15 0,-5 0 1 16,-1-1 3-16,4 8-4 0,-7-5-1 15,-7 5-1-15,4 1 4 0,-4-3 2 16,1-5 0-16,-5 1 2 0,5 0 1 16,-7-11-3-16,-4 3 6 0,7-2 1 0,-4-7-3 15,-2 5 1-15,16-6-6 0,-30-3 9 16,13-1-3-16,1-7-8 0,2-2 7 16,1 1-2-16,0-2-8 0,5-3 4 0,2 1 8 15,0-1-7-15,-1 0-1 16,4 2 1-16,0-2-8 0,-2 5-3 0,5-1 1 0,0 13-3 15,5-19-13-15,-2 12 20 0,3-1-1 16,7-1 0-16,-2 2-3 0,2 6 5 16,-4-7-9-16,-9 8-5 0,30 0 22 15,-9 1-13-15,-21-1 2 0,33 14 1 16,-16-7 4-16,-4 5-12 0,4 1 10 0,-7-1-3 16,-4 4 5-16,1-1-4 0,0 3 5 15,0-4 5-15,-4-2-3 0,0 1 5 0,-3-1-2 16,-3 1-17-16,3-2 20 0,-3-3-3 15,-11 3-9-15,7-4 13 0,-2 0 11 0,-5-1-2 16,14-6-2-16,-23 5 3 0,23-5 4 16,-23-5-2-16,23 5-5 0,-24-7-1 15,8 0-9-15,12-4 1 0,-3 1 2 0,1-2-7 16,3-4 1-16,3 4-4 16,0-2 7-16,3-4 0 0,3 3-9 0,1-1 0 15,3 4-1-15,-3-2-11 0,3 3 5 16,0 4 8-16,3 0-3 0,0-4 2 0,-2 9 4 15,2-3-6-15,-13 5-6 0,0 0 7 16,33 7 2-16,-19-3-2 0,-5 7-1 16,1 2-3-16,-6 2 8 0,6 3 9 0,-10 0-13 15,0 3 11-15,0-2-6 0,-3-1 6 16,0 7-1-16,-5-7 1 0,5 0 11 0,-7-4 1 16,4-1 4-16,-5-2-1 0,1 1-1 15,1-7 0-15,-2 3 4 0,11-8-6 16,-19 1-2-16,19-1-3 0,0 0-2 0,-27-9-2 15,24-1 0-15,-1 3-5 0,1-6 3 16,0-2-6-16,3 0 1 0,3-3-3 16,0 1-1-16,4 2 2 0,-1-3-6 15,8 4 5-15,-4 3-4 0,0 1 0 0,3-1-5 16,-3 7 1-16,3-2 0 0,-13 6 0 16,24-1-3-16,-24 1 2 0,20 7 4 15,-7 4-4-15,-2 1 0 0,-5 1 4 0,0 1 6 16,-2 4-6-16,-1 0 2 0,-3-1 3 15,0-2-3-15,-3 3 4 0,-4-4-2 0,-2 4 8 16,-2-8 0-16,1 2 7 16,4-2-4-16,-5-7-1 0,-5 2 0 0,-1-2 3 15,17-3-6-15,-27-6 0 0,11 1 1 16,2-2-4-16,4 0-1 0,1-10 1 16,2 9-5-16,0-9-2 0,0 3 6 0,1 2-8 15,6-1 0-15,3 2-1 0,0 3 0 16,1-3 2-16,-4 11-1 0,10-14-5 0,-7 6 2 15,-3 8-2-15,17-10 3 0,-17 10-2 16,20 0-1-16,-20 0-4 0,0 0 7 16,27 11 0-16,-21 3 3 0,4-4 1 0,0-1-10 15,-3 7 9-15,-4-1-1 16,-3-3 7-16,0 2-2 0,0-3 0 0,-3 3 2 16,0-3 1-16,-4-1-1 0,0-6 0 15,7-4 0-15,-16 9-4 0,16-9-5 0,0 0-13 16,-30-10-18-16,19 3-9 0,5-4-34 15,-1 1-29-15,4-2-15 0,3 12-25 16,-3-17-20-16,3 9-28 0,0 8-23 0,9-16-37 16,-2 9-30-16,0 2-75 0,6-2-121 15,0 1 44-15,4 5-169 0,-4-5-106 0</inkml:trace>
  <inkml:trace contextRef="#ctx0" brushRef="#br0" timeOffset="116890.93">20789 10715 1731 0,'0'0'-53'0,"0"0"11"0,0 0-4 15,0 0 1-15,0 0 11 0,0 0 1 16,0 0 9-16,0 0 11 0,0 0 6 0,0 0 0 16,0 0 4-16,0 0 5 0,0 0 7 15,0 0 0-15,0 0 14 0,0 0 7 16,0 0 4-16,0 0 6 0,7 11 3 16,-7-11 0-16,3 18-2 0,-3-11 0 0,-3 7-4 15,-4-4-5-15,7-1-1 0,-6 4-4 16,3-1-3-16,-5-2 5 0,5 1-5 0,3-7-1 15,-10 6 13-15,7-3 7 0,0-1 5 16,3-6 7-16,-6 11-5 0,6-11 3 16,0 0 3-16,-14 7-4 0,10-6-4 0,4-1 0 15,0 0-8-15,0 0-3 0,-20-8-9 16,20 8 2-16,-3-17-1 0,-4 10-9 0,7-3 4 16,0-2-3-16,-3 2-4 15,3-1-2-15,0 0 0 0,3-3-4 0,-3 6-2 0,0-3 0 16,4 4 2-16,2 0-3 15,-2-2-3-15,-1 1-2 0,-3 8-6 0,10-7 5 16,-10 7 0-16,0 0-1 0,13 0 0 0,-13 0 1 16,0 0 2-16,17 13-2 15,-17-13 1-15,10 11-1 0,-7-4 5 0,-3 2-3 16,3 4 1-16,-3-3 0 0,0-10 0 16,0 19-2-16,0-5-2 0,0-14-1 0,0 15 6 15,-3-8-5-15,3-7 5 0,-10 14 5 16,4-8-1-16,6-6 4 0,-14 8 4 0,14-8-8 15,-10 4 13-15,10-4 1 0,0 0-10 16,0 0 5-16,-26-1-2 0,26 1-6 16,-10-13 0-16,3 8 3 0,4-2-6 15,-1-2-3-15,1 0 0 0,3 2 2 16,0-4-3-16,0 11 4 0,3-17-5 0,1 7 3 16,-1-1-2-16,1 7-1 0,-4 4-5 15,16-15-1-15,-9 9 1 0,-7 6 1 0,16-1-2 16,-16 1 2-16,24 1-3 0,-24-1 1 15,27 15-3-15,-14-5 1 0,-4 3 6 0,8-1 1 16,-4 9-3-16,-2-4 0 0,-8-2 0 16,7 7 1-16,-7-4-1 0,0 0 5 15,2-1 0-15,-10 1 2 0,5-7 1 0,-3 3-2 16,0-4 1-16,-4-1 1 16,4 1 4-16,-11-4 6 0,14-6 0 0,-16 7-4 0,16-7-4 15,-27-6 0-15,10-1 4 16,4-5 2-16,-3-5-6 0,2 2-4 0,-2-3 3 15,2 1 2-15,8-4-4 0,-1 3-1 16,-3-1 0-16,7 2-4 0,-1-4-3 0,4 3 0 16,0 7 4-16,0-4-2 0,7-1-1 15,-4 1 0-15,4 5-4 0,-7 1 3 16,10 3-1-16,0-1-1 0,-10 7-11 0,20-5 7 16,-20 5 3-16,27 5-1 0,-14 2 3 15,1 4-1-15,-8 2 4 0,4 1-5 0,1 5 5 16,-5-1 0-16,0 3 2 15,1-2 1-15,-4-2 2 0,-3 7 6 0,0-5 2 16,-3-1 2-16,-4-4 0 0,1 4 7 16,0-5 9-16,-5-1 10 0,1-5-7 0,-7 1 12 15,7-2-7-15,10-6-9 0,-30-6-3 16,30 6 2-16,-30-15-7 0,14 3 6 16,-1-2-11-16,4-3 4 0,-1 0-7 0,1 2 5 15,10-3-13-15,-7 7 5 0,6-3-5 16,4 3 5-16,0-4-6 0,7-1-1 0,0 7-7 15,0-1 8-15,-1 2-6 0,4 2-11 16,0-1 1-16,3 6 7 0,-13 1 2 16,0 0-7-16,34 4 2 0,-21 0 5 15,0 4-6-15,1 2 11 0,-7 5-2 0,-1-2-3 16,-3-1 4-16,1 5-4 0,-1-3-2 16,-3-3 4-16,0 3 8 0,-7-4-11 15,7-10 11-15,-3 19 3 0,-3-12-9 0,-1 1 14 16,7-8-6-16,-20 6 4 0,20-6-4 15,-24 0-1-15,24 0 9 0,-23-15-17 0,13 5-5 16,-3-4-14-16,6 6-19 0,-3-5-26 16,0 1-40-16,7 1-44 0,3-2-39 0,0 6-63 15,3-4-85-15,4 4-142 0,-1 6 45 16,8-10-154-16,-1 5-85 0</inkml:trace>
  <inkml:trace contextRef="#ctx0" brushRef="#br0" timeOffset="119224.49">20906 16430 1693 0,'-14'-7'-23'16,"11"-1"8"-16,-3 5-3 0,-1-3 4 0,7 6 0 0,0-11-5 0,0 11 11 15,0-14 0-15,7 7-5 0,-4 3 2 0,3-1 10 16,-6 5-2-16,0 0 12 16,21-10 7-16,-21 10 8 0,0 0 10 0,17 0 7 15,-17 0 3-15,0 0 5 0,22 10 5 16,-14-2-2-16,-2-1 3 0,-6 3-1 0,7-1 1 15,-4 4-6-15,-6 2 0 0,3-2-4 16,-7-1 1-16,4 1-6 0,-4 2-4 16,0 0 8-16,1-5 4 0,-1 0-8 0,1-2-1 15,-5-1 6-15,5-2-2 0,6-5 4 16,-16 7-3-16,16-7-3 0,0 0-9 0,-27-11 4 16,13 3-3-16,4-10-7 0,4-2-7 15,-5-5 3-15,8 0-3 0,-4 0-6 16,1-4 0-16,3 4 1 0,0 0-4 0,6 0-4 15,-6 6 2-15,-2-1 0 0,10 2-4 16,-2 4 0-16,0-1-2 0,0 1 2 16,0 6-3-16,1-3 0 0,5 4 1 15,-9 7 4-15,11-7-6 0,-11 7 0 0,0 0 1 16,24 1 11-16,-24-1-6 0,16 16-1 16,-7-7-2-16,-1 7 3 0,-2-1 3 15,4 7-3-15,-10-1 7 0,3 1 2 0,0-2 0 16,-6 2 2-16,0-3-6 0,0 2 16 15,-4 0 2-15,1-7 10 0,-2 1-8 0,2-2-1 16,-7-1 2-16,-1-4-2 0,1-3 5 16,4-3-6-16,9-2 3 0,-27 0-6 15,27 0 0-15,-30-11-6 0,9 3-3 0,5-5 9 16,2-5-23-16,-2 0 9 16,6-4-2-16,6-3 9 0,-2-4-9 0,-1-2 4 15,7 4-12-15,4-8 4 0,-4 4 3 16,0 5 1-16,3-2-7 0,0 6 9 0,0-2-8 15,4 10-9-15,-4-4 4 0,4 6-2 16,3 2-3-16,0 2 11 0,-3 2-11 16,-7 6 2-16,23-1-4 0,-23 1 9 0,23 7-4 15,-16 1-5-15,7 2 5 0,-5 5-2 16,4 0 9-16,-5 2 0 0,-2 1-3 16,4 2-10-16,-7-4 10 0,0 2 14 15,-3 0 0-15,0-4-3 0,-3 3 12 0,-7-5-8 16,7 2 1-16,-3-1-1 0,-5-2 9 15,1-4 2-15,1 0-2 0,-2-2 6 16,11-5-12-16,-27 3 6 0,27-3-2 0,-19-3-1 16,19 3-4-16,-24-15-3 0,8 5-6 15,6-2-3-15,-3-6 5 0,2 1-9 0,1-4 8 16,7 3-9-16,-3 2 4 0,2-1 3 16,4-1-2-16,-3 0 6 0,6 1-15 15,1 2 7-15,-1 0-5 0,3 2-3 0,-2 1 6 16,6 2-9-16,0-3 2 15,-4 8 6-15,4-1-7 0,-10 6 0 0,30 0 1 16,-30 0-4-16,27 14 14 0,-7-3-15 16,-7 6 10-16,7 5-6 0,1 3 9 0,-8 4-3 15,4 2 6-15,2 12-7 0,-8-10 4 16,-5 1 2-16,-2-1 2 0,-1-7-6 16,-3-2 0-16,0-5 11 0,-3 1-11 0,-1-2 6 15,1 0 4-15,-8-6-5 0,5 1-1 16,-4-5 6-16,-4-2 6 0,1-1-4 0,13-5-1 15,-26 3-11-15,26-3 4 16,-30-5 3-16,17-4 3 0,-8 1-2 0,9-9-5 0,-2 3 4 16,-3-4 0-16,7-1-3 15,0-1-4-15,0-3 2 0,7-2-12 0,-1 0 0 16,4-2 18-16,0 2-11 0,4 0 3 16,3 0 0-16,-1 0-2 0,4 5 3 15,0-3-4-15,0 5 1 0,3 0-5 0,7 4-8 16,-7 3 12-16,1 4-3 0,2 3-6 15,-2 1-2-15,2 3 4 0,5 6 9 0,-1 2-11 16,-1 6 9-16,2 3-3 0,-4 6 0 16,13 12 6-16,-8 1-2 0,-8-2 5 15,-1-4-8-15,1-2 3 0,-7-2-1 16,-1-2 5-16,-3 1-3 0,-3-8-1 0,-6 3 7 16,-1-3-1-16,1-2 6 0,-5-2-10 15,-2-1 12-15,-4-2-3 0,4-2 3 16,-4-3-4-16,-2-3 7 0,-1-2-6 0,2 0-8 15,-7-5 5-15,4-1-3 0,1-2-5 16,-4-3 6-16,8-2-11 0,-1-1 19 0,1-4-5 16,6 0 0-16,-4 0-10 0,8 2-5 15,-1-1-1-15,4 0 9 0,3 1 6 16,0 0-5-16,0 4 2 0,0-1-7 0,10-1-6 16,-4 3 6-16,1 4-3 0,4-4 3 15,-2 7-1-15,-9 4-17 0,24-3 12 0,-24 3 6 16,27 6-2-16,-15 4 9 15,1 2-5-15,1 3-5 0,-1 5-9 0,-2 5 18 16,-5-2 4-16,1 2-5 0,-4-4-4 16,-3 4 8-16,0-4-3 0,0 0 10 15,-3-4 1-15,-4-1-4 0,1 1 0 0,-5-9 3 16,-2 3-3-16,4-5 1 0,-2-2 1 16,11-4-7-16,-37-4 0 0,17-7-4 0,4-3-12 15,2-4 1-15,1 0-18 0,0 1-15 16,-1-4-32-16,8 3-29 0,-1 2-36 15,7-1-44-15,0-1-38 0,7 0-52 16,-1 4-75-16,1-3-133 0,10 1 31 16,7-4-175-16,1 2-123 0</inkml:trace>
  <inkml:trace contextRef="#ctx0" brushRef="#br0" timeOffset="122556.28">20566 13924 1761 0,'-3'-9'-74'0,"3"-4"9"0,0 1 28 0,3-6 7 0,-3 4 14 0,10 1 9 16,-7 1 13-16,0-5 1 0,5 9 13 0,-2-3 4 0,1 5 15 16,-1-1 6-16,5 3 3 15,-5-2 6-15,-6 6 5 0,20-4 5 0,-20 4 6 16,0 0-5-16,27 2-3 0,-27-2 2 15,20 8-1-15,-20-8 1 0,13 11-3 0,-10-3-2 16,1 1-3-16,-4-9 3 0,3 19-4 16,-3-9-6-16,0 2-7 0,-3-2 6 15,-4-3 0-15,0 4-2 0,-2-4 2 0,2 0 3 16,-3 1-1-16,0-2 3 0,10-6-12 16,-24 7 10-16,18-4-6 0,6-3 1 0,-27-3-1 15,27 3-3-15,-27-4-6 0,14-7 7 16,-1 4-11-16,5-6 0 0,-1-2-5 0,-4-2-8 15,8-4-3-15,-1-1 3 16,1-3-5-16,6 3-4 0,-3 0 0 16,6 1 3-16,-3-4-8 0,6 3 2 0,1 2-5 15,2 2 4-15,2 0-6 0,-1 4 4 16,-1 3-4-16,5 2 1 0,-1 0-4 0,4 5 6 16,-4 1-3-16,-13 3 3 0,0 0-3 15,37 7 3-15,-20 2-12 0,-1 6 17 0,-5-3-2 16,5 6 0-16,-6 2-2 0,0-1 0 15,0 5-6-15,-7-5 0 0,1 3 8 16,0-1-12-16,-4-4 13 0,0-2-2 0,-4-2 2 16,0 2 1-16,-2-4 9 15,-4 3 0-15,-4-4-2 0,4-1 6 0,-6-3 0 0,2-2-10 16,14-4 10-16,-30-1-5 16,30 1-5-16,-23-11 0 0,10 1 5 0,3 0-8 15,-4-5 0-15,5 0 3 0,-1-2-11 16,2 2 4-16,5-5-3 0,3 2 6 0,-3 0-6 15,3 0-3-15,3 1 0 0,0 2 14 16,-3 1-20-16,11 3 10 0,-8-1-9 16,7 5 3-16,-4 0-2 0,-6 7-3 15,21-8 5-15,-21 8-10 0,23 5 14 16,-23-5 0-16,20 11-1 0,-10 3-4 0,0-4 9 16,0 8-11-16,-3-2 9 0,-4 5 1 15,-3-4-4-15,0 4 2 0,0-2 3 0,0-1 6 16,-3 2 5-16,-4-5 2 0,0-4-8 15,1 3 17-15,-4-4-13 0,-4-1 2 16,1-3-3-16,3-2-1 0,10-4 5 0,-23 3 0 16,23-3-10-16,-27-4-2 0,27 4-4 15,-20-11-7-15,10 1-10 0,1 0-26 0,1-1-32 16,2 3-31-16,3-3-33 0,-1 1-39 16,4 0-47-16,7-2-34 0,-4 2-87 0,3 0-123 15,2-1 53-15,8-1-159 0,-2 2-76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32:1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6972 2885 718 0,'0'0'32'0,"0"0"-68"0,0 0 34 16,-16-6 2-16,16 6 3 0,-14-4-7 0,14 4 5 16,-6-5 3-16,6 5-9 0,-10-3 0 15,10 3 8-15,0 0 2 0,-9-4-13 0,9 4 3 16,0 0 5-16,0 0-13 0,0 0 5 16,0 0 6-16,0 0-12 0,0 0 0 15,0 0 17-15,0 0 8 0,-5 16-9 0,5-16 7 16,14 13-5-16,-11-3 11 15,4-2-8-15,-1 2 0 0,2-3 15 0,-5 1-11 16,4-1-5-16,2 3 2 0,2-2 5 16,2-1-2-16,-7-3 13 0,5 2 2 15,2-4 11-15,-4 1 6 0,-9-3-13 0,34-7-3 16,-14-5 1-16,17-19-3 0,3-5-3 16,6-10-2-16,11-9-8 0,-3-2 6 0,3 1-4 15,-5 3 2-15,2-1-11 0,-1 0 6 16,-3 8-2-16,-13 10-4 0,-3 4 2 15,-12 7 4-15,-2 10-7 0,-2 0-4 0,-9 2 7 16,4 6-2-16,-2 2 2 0,-5-1-5 16,-6 6-5-16,0 0 6 0,0 0-1 0,0 0-4 15,0 0-25-15,0 0-11 16,0 0-32-16,0 18-34 0,0-18-221 0,0 0 159 16</inkml:trace>
  <inkml:trace contextRef="#ctx0" brushRef="#br0" timeOffset="19184.62">8180 4282 935 0,'0'0'-3'0,"19"-4"13"0,-8-4 7 0,2-1 6 0,0 1 4 0,-3-5 5 0,3 1-3 15,4-5 5-15,-7-2-10 0,7-3 2 16,-1-3-2-16,1-3-4 0,0 3 3 0,0-2-12 16,-4 0 10-16,4 2-9 0,2 2-3 15,-2 0 4-15,-7 6-6 16,1 2 0-16,-5 0 4 0,4 2-1 0,-4 2-8 0,2 3 11 16,-5-2-12-16,3-1 3 0,-2 1 3 15,2-1-2-15,-3-3-5 0,8 2 3 16,-8 2 2-16,4-4-5 0,-1 0 0 15,-3-1-35-15,5 2-36 0,-5 1-41 16,3 2-277-16,-2-2 98 0</inkml:trace>
  <inkml:trace contextRef="#ctx0" brushRef="#br0" timeOffset="41538.14">6526 5157 690 0,'0'0'67'0,"-23"-3"6"0,23 3-28 0,0 0 27 0,-21-1-8 0,21 1-10 0,0 0 7 0,0 0-8 0,-25 1-10 0,25-1 1 16,0 0-7-16,-14 3-3 0,14-3-6 0,0 0-7 16,0 0 1-16,-10 8-3 0,10-8-2 15,0 0 0-15,0 0 0 0,0 0 2 16,54-4-3-16,-24-7-2 0,16-14-1 15,17-14 2-15,7-7 2 0,-7-2-1 0,8 1-1 16,-8 2-4-16,-9-1 0 0,-11 9 2 0,-7 2-3 16,-3 0 0-16,-9 10-3 15,-7 6 4-15,-4 2 2 0,0 6 8 0,-3 1 7 16,-3-1-1-16,-1 4 2 0,-6 7-3 16,4-7-4-16,-4 7-1 0,0 0 3 15,0 0-10-15,0 0-22 0,0 0-38 0,0 0-40 16,0 0-39-16,0 0-28 0,0 0-352 15,0 0-9-15</inkml:trace>
  <inkml:trace contextRef="#ctx0" brushRef="#br0" timeOffset="43636.41">6349 6194 1413 0,'-13'3'-42'0,"13"-3"16"0,-17 3 9 0,8 0 5 0,9-3 15 0,-18 0 5 0,18 0 3 16,0 0-6-16,-16 0 1 0,16 0 2 0,0 0 0 15,-3-11 6-15,3 11-4 16,19-27 0-16,2 6 0 0,-1-4 0 16,13-9-2-16,4-1 2 0,-1 0-4 0,4-2 2 15,-7 1-2-15,5 4-3 0,-16 8 7 16,5 5-2-16,-3-1-5 0,-4 5 4 0,-7 3-1 15,1 2-1-15,-1 0 0 0,-7 2 5 16,5 1 4-16,-5 0-4 0,-6 7 4 16,13-8 1-16,-13 8-5 0,7-9-2 0,-7 9 1 15,0 0 2-15,7-8-1 0,-7 8-5 16,0 0-26-16,10-6-24 0,-10 6-31 16,0 0-26-16,0 0-366 0,0 0 24 15</inkml:trace>
  <inkml:trace contextRef="#ctx0" brushRef="#br0" timeOffset="45353.03">6923 7035 1308 0,'0'0'-55'0,"-14"1"-4"0,14-1 6 0,-13 4 12 0,13-4 5 16,0 0 7-16,0 0 0 0,0 0 16 15,0 0 6-15,0 0 16 0,0 0 4 16,43-11 5-16,-26 7 2 0,-1-2 3 0,2 2 3 16,-6-1 1-16,6-2 9 0,-2-2 2 15,1 5 0-15,0-4-7 0,-1 4-1 0,-2-5 1 16,-1 5-2-16,3-4-1 0,-2 4-4 16,2-2-2-16,1 1 1 0,-7-1-8 15,7 2 6-15,-4 0-7 0,-2-2 0 0,1 3 1 16,-2-1 1-16,1 0 0 15,-11 4-8-15,16-4 1 0,-5 1-1 0,-11 3 1 16,16 0 2-16,-16 0-5 0,14 6-1 16,-14-6-10-16,19 9-30 0,-13-3-31 0,5 1-27 15,-1 1-35-15,-7-1-312 0,0 0 52 16</inkml:trace>
  <inkml:trace contextRef="#ctx0" brushRef="#br0" timeOffset="47669.76">8860 8215 1242 0,'3'-8'-30'0,"3"-2"-15"0,4-1 10 0,7-6 14 0,-1-2 13 0,2-6 14 0,15-7 0 16,0-1 3-16,4-2 6 0,-4 3-3 15,4-4 2-15,3 4 12 0,-4 0-12 16,4-1 4-16,-2 5-5 0,-13 6-3 0,2 5 7 16,-6 2-5-16,-1 2-4 0,-1-2-1 15,-5 5-1-15,-1 2 4 0,-3 1 1 16,0 0 4-16,0 0-5 0,-3 3 2 16,0 0-1-16,-7 4 3 0,6-6-5 0,-6 6-9 0,10-4-23 15,-10 4-24-15,0 0-41 16,0 0-34-16,0 0-255 0,0 0 110 15</inkml:trace>
  <inkml:trace contextRef="#ctx0" brushRef="#br0" timeOffset="48520.71">7369 9110 1125 0,'0'0'25'0,"-9"8"3"0,9-8-2 0,-7 7-8 16,7-7 2-16,-3 7 6 0,3-7 4 0,0 0 5 15,0 0-1-15,0 0 2 0,46-25 4 16,-16 5-4-16,6-12-3 0,8-5-6 15,13-12-3-15,-1 5-2 0,-12 6-2 0,-4 2 0 16,-1 3 4-16,2 2-5 0,-8 4-6 16,-6 7 0-16,-7 5 1 0,0 2 0 15,-7 2-7-15,1 3-1 0,-5 2-2 16,5 4 3-16,-7-1-3 0,-7 3-6 0,16 0-10 16,-16 0-22-16,14 8-36 0,-8-5-36 15,-6-3-37-15,7 12-328 0,-1-7 23 16</inkml:trace>
  <inkml:trace contextRef="#ctx0" brushRef="#br0" timeOffset="51352.75">10882 9760 1349 0,'-9'-16'-31'0,"-4"4"9"0,2 2-3 0,5 3 3 0,6-3 4 0,3 2 17 0,8-4 6 15,8-4 2-15,21-10 6 0,17 5-2 16,6 0 8-16,4 5-7 0,30 0-2 0,-1 4 3 15,7-1 1-15,-13 13 1 0,21 6-10 16,-8 4 16-16,-3 5-12 0,-4 4 6 0,2 13-5 16,-9 7-2-16,-6 6 3 0,-2 5-3 15,-5 8-5-15,-19 8 9 0,-7 12 5 16,-7 10-2-16,-16 5 0 0,-10 7 3 0,-14 14-6 16,-23 30 1-16,-13 10 7 15,-18 0-8-15,-12 6-3 0,-24-3 2 0,-3-7-1 0,-10-7-4 16,-3-11 10-16,-4-7-2 15,1-18-7-15,3-14-2 0,19-29 9 0,1-14-14 16,-1-6 8-16,1-8-10 0,3-4 5 16,1-7-7-16,11-7-1 0,2-1-16 0,2-4-20 15,7-1-12-15,8-4-49 0,8-3-391 16,8-5 2-16</inkml:trace>
  <inkml:trace contextRef="#ctx0" brushRef="#br0" timeOffset="51770.42">10370 11459 1456 0,'-14'-4'27'0,"1"0"5"0,13 4 0 0,0 0 2 0,-24 17-6 16,18-9 1-16,0 11 5 0,-2 4-1 15,5 10 10-15,6 9 0 0,1 16 5 0,6 6 4 16,3 13-3-16,4-3 3 16,2-3-7-16,8-7 6 0,6 1-6 15,2-6-3-15,-2-14 0 0,0-3-5 0,7-7 0 0,3-5-2 16,7-5 5-16,10-7-5 15,3-8-2-15,-2-10 5 0,5-3-4 0,8-9-7 16,12-8 2-16,-12 0 0 0,-8 3-5 16,1-4-2-16,-7-1-7 0,-7 2-2 0,-3 0-6 15,-13 4-5-15,-8 4-29 0,-2-1-26 16,-3 4-26-16,-1-1-23 0,-7 0-30 16,-5 2-38-16,-1 1-64 0,-4 0-405 0,-3 4-135 15</inkml:trace>
  <inkml:trace contextRef="#ctx0" brushRef="#br0" timeOffset="58608.46">5586 11884 1740 0,'-10'-12'-109'0,"4"2"4"0,-1-1 18 0,4 5 27 16,3 6 1-16,-7-11 16 0,7 11 10 0,-10-9 1 16,10 9 8-16,0 0 0 0,-3-10 2 15,3 10-1-15,0 0 9 0,0 0-11 16,0 0 8-16,23-10 9 0,-23 10-3 0,30 4-5 16,-10 2 13-16,3 1 7 0,4 1-5 15,6 2 9-15,4 1 0 0,-4 8 1 0,14 2 1 16,-4 4 3-16,-7 4 2 0,2 1-3 15,-5 3 6-15,-3-1 8 0,-4 3-2 16,-6-5 7-16,4 6-1 0,-8-2-3 0,-2-7 5 16,-1 1 3-16,-2 0 0 15,-5 1 2-15,0-7 4 0,1 3 0 0,-4 0 3 16,0-1-4-16,2-5-2 0,-5 6-7 16,3-7 1-16,-3 2-5 0,0 2-2 15,0-1 1-15,0-4-2 0,3 3 0 0,-3-3-8 16,0 1-3-16,3-3 5 0,-3-5-4 15,0 1-2-15,0-11 7 0,0 17-3 0,0-17-4 16,0 12-1-16,0-12 2 0,3 7-4 16,-3-7 2-16,0 0-9 0,0 0-23 15,0 0-27-15,10 6-40 0,-10-6-51 0,0 0-426 16,0 0-67-16</inkml:trace>
  <inkml:trace contextRef="#ctx0" brushRef="#br0" timeOffset="60637.26">2430 15387 1609 0,'0'0'-31'0,"0"0"22"0,-14 8 15 15,14-8 7-15,0 0 8 0,-10 4-9 0,10-4-3 0,0 0 3 16,0 0-5-16,0 0-2 0,0 0-6 15,0 0 10-15,14-37-2 0,-1 10-1 16,4-13-3-16,9-10 5 0,1-12-1 0,-1-9 0 16,4 0 0-16,-3-4 0 0,13 4 3 15,-10 0-4-15,0 6 0 0,-10 14-2 16,4 5-4-16,-5 6 7 0,-2 9-10 0,-7 10-46 16,0 0-26-16,0 9-48 0,0 8-386 15,-10 4-15-15</inkml:trace>
  <inkml:trace contextRef="#ctx0" brushRef="#br0" timeOffset="60953.39">2913 16373 1467 0,'-4'26'-37'16,"1"-2"12"-16,3-7-6 15,3-2 11-15,-3-3 11 0,0-2 0 16,0-10-4-16,0 13 3 0,0-13 23 0,11 5-2 16,-11-5 14-16,0 0 13 0,46-25-8 15,-16-10-2-15,6-8 10 0,11-12-3 0,1-8 0 16,-5-5-6-16,3-1-5 0,1-1-1 16,-1 5 2-16,-5 8-5 0,-11 11-2 15,0 3-3-15,-3 10 1 0,-8 1 0 0,-5 11-6 16,-1 0-3-16,-7 7 5 0,2 2 0 15,1-1-12-15,-5 2-3 0,2 3 4 16,-6 8-7-16,11-6-23 0,-11 6-30 0,0 0-60 16,0 0-418-16,0 0-40 15</inkml:trace>
  <inkml:trace contextRef="#ctx0" brushRef="#br0" timeOffset="73122.89">8063 14834 387 0,'-6'-4'-9'0,"6"4"10"0,0 0 20 16,-11-8-12-16,11 8 8 0,-10-6-12 15,10 6 8-15,-6-7 3 0,-2 6-5 16,8 1 8-16,-13-9-9 0,7 5 8 15,6 4 2-15,-14-11 6 0,14 11-1 16,-16-7 3-16,9 2 6 0,-6-1 7 0,13 6-1 16,-17-8 1-16,4 2-2 0,13 6 11 15,-17-5-13-15,17 5 14 0,-13-2-16 0,13 2 4 16,-13-5 2-16,13 5 0 0,0 0-8 16,-17-3 2-16,17 3-7 0,0 0-5 15,0 0-9-15,0 0 4 0,0 0-6 16,3 18 7-16,-3-18-9 0,27 19-1 0,-10-6 6 15,9-1-1-15,1 4 2 0,7-4-3 16,-4 2 2-16,6 0 0 0,13 5-5 16,-8-3 6-16,12 3-1 0,-13-4 4 0,0-2-12 15,14-1 3-15,-8 1 2 0,7 2-2 16,4-2 2-16,-3-1-3 0,2 2-1 16,-9-3-3-16,-7-4 5 0,0 4-2 0,-3-1-4 15,-1 0 5-15,4 2-6 0,-7-2 6 16,0 5 6-16,1-2 5 0,-4-1-2 0,-4 2 8 15,-5 0 3-15,-1 1-1 0,-7-1 3 16,4 1 3-16,-7-2-1 0,3-1-1 16,-6 4 2-16,0-4-2 0,-1 2 3 0,-6 5-5 15,0-2 0-15,0 4 1 0,-6-3 0 16,-5 6 0-16,1 1-4 0,-13 12-1 16,7 6-6-16,-14-1 2 0,9 1-2 15,-2 1-1-15,3-2-1 0,-3-3-2 16,7-7-2-16,-8 5-6 0,4-6 2 0,7-9 1 15,-1 0-5-15,1-4 2 0,-1 0 0 16,1-1 3-16,7-4-5 0,-2-4 1 0,5 4-2 16,0-5-2-16,-4 2-1 0,7-10-1 15,0 12 2-15,0-12-9 0,0 0-33 16,0 13-47-16,0-13-39 0,0 0-43 0,0 0-491 16,0 0-156-16</inkml:trace>
  <inkml:trace contextRef="#ctx0" brushRef="#br0" timeOffset="76037.78">5466 17005 1868 0,'-4'7'-58'0,"4"-7"6"0,-6 15 9 0,6-15-2 0,0 15 2 16,0-15 5-16,0 13 17 0,0-13-2 15,10 7 14-15,-10-7 4 0,20 0 9 0,-20 0 19 16,47-20-2-16,-4-7-4 0,-3-1 6 15,4-7-5-15,13-7 7 0,-15 6-3 16,1 2-4-16,1 0 1 0,-7 2-8 0,2 3 9 16,-12 7-11-16,-3 5 5 15,-8 6-6-15,4-3 6 0,-6 6-1 0,-4 2-5 16,0 1 2-16,4-1-2 0,-14 6 1 16,16-1 2-16,-16 1-1 0,0 0-7 15,20-3 4-15,-20 3-9 0,0 0-36 0,19-3-48 16,-11 2-67-16,-8 1-390 0,0 0-47 15</inkml:trace>
  <inkml:trace contextRef="#ctx0" brushRef="#br0" timeOffset="83321.74">16453 2652 1800 0,'0'0'-110'0,"-4"15"22"0,4-15 16 0,10 15 26 0,1-5 7 0,5 5 26 0,4-2 9 16,7 2 9-16,6 0 13 0,13 5 6 16,8-1 4-16,6-1-3 0,0 0 0 0,0-1 0 15,0-2 2-15,0-2-6 0,-14-1 4 16,-2-5-3-16,-4 4-5 0,4-4 2 16,-1 0 3-16,-7 0-4 0,-2-1-3 0,-1-1-4 15,-3 1 2-15,0-5 2 0,-7 5-5 16,1-1 2-16,-5-3-5 0,5 0 1 0,-7 4-3 15,-4-6-6-15,-13 0-23 16,24 4-38-16,-18-5-56 0,-6 1-440 0,0 0-60 16</inkml:trace>
  <inkml:trace contextRef="#ctx0" brushRef="#br0" timeOffset="83871.84">17146 2521 1638 0,'0'0'1'0,"0"0"-8"0,0 0 2 0,-17-1-6 0,17 1 12 0,0 0 7 0,0 0 6 16,27 19 9-16,-3-6-1 0,6-1-1 16,0 6-2-16,3 0 0 0,10 7 5 15,1 2-3-15,2-2-1 0,-6 2 0 0,0 1 4 16,-3 3 0-16,-7 1-1 0,-7-6 6 16,-3 3-3-16,-6-2-2 0,2 0 4 0,-6 4 2 15,-3-3-4-15,-7-2 4 0,-7 5-4 16,4 1 6-16,-11 1-7 0,-2 9 0 15,-4 2 0-15,3-8-9 0,-6 2 2 16,3-1 4-16,-4-12-11 0,11 0 4 16,-1-5-1-16,5-2-7 0,-1-6-9 0,-1 2-32 15,8 0-36-15,-3-4-36 0,-1-3-42 16,4 1-46-16,3-8-410 0,0 0-102 0</inkml:trace>
  <inkml:trace contextRef="#ctx0" brushRef="#br0" timeOffset="96338.78">18960 6335 1726 0,'-8'-7'-26'0,"5"-2"32"0,-3 0 16 16,-1 2 18-16,-2-2 23 0,1 5 11 0,5-4 4 15,0 1 6-15,3 7 2 0,-7-10-2 16,4 6-8-16,3 4 1 0,-6-7-10 16,6 7-7-16,0 0-10 0,0 0-4 0,0 0-3 15,0 0-1-15,0 0-7 16,12 38 3-16,1-11-2 0,-5-2 4 0,11 21 5 15,-5 0 3-15,-1 4 4 0,-3 4-2 16,10-2 8-16,-3 6-6 0,-4-4 7 0,11 17 5 16,-15-17-6-16,8 3-12 0,-4 7 5 15,11 5-2-15,-11-13-9 0,-6 1 0 0,6-7-4 16,4 0-3-16,-4-4-5 0,-3-9 0 16,-3-5-6-16,0-10-1 0,2 6 4 15,1-8-5-15,1-2-6 0,-5 0 2 0,-3-10-1 16,1 6 5-16,2-7-12 15,-3 3-34-15,2-8-38 0,-5-2-63 0,0 0-58 16,0 0-70-16,0 0-92 0,0 0-137 16,-38-15 42-16,25 5-210 0,-7-5-147 0</inkml:trace>
  <inkml:trace contextRef="#ctx0" brushRef="#br0" timeOffset="96655.33">18919 7310 1888 0,'-6'9'-33'0,"2"0"14"0,8-1 12 0,-1 6 28 16,0 3 18-16,14 6 5 0,7-2 9 15,-5 4 10-15,22 8 0 0,-5-2-3 16,4-6-2-16,7 0 1 0,-14-8-2 16,7-5 1-16,-7 1-4 0,7-2 1 15,-7-4-6-15,5-6 2 0,-5-5-8 0,7-3 2 16,10-18-3-16,-4-3 1 0,-9-9-5 15,10-12-5-15,-14 7-7 0,-3 1-4 0,-6-2-1 16,-5 2 1-16,-5 7-4 0,-4 6-4 16,-4 3-1-16,-3 3 1 0,5 4-4 0,-2 4 0 15,-6 1-1-15,4-2-12 0,-4 7-13 16,0 1-17-16,0 7-20 0,-4-10-19 16,4 10-25-16,-3-8-21 0,3 8-48 15,-11-6-32-15,11 6-65 0,-12 0-116 0,12 0-178 16,0 0-60-16</inkml:trace>
  <inkml:trace contextRef="#ctx0" brushRef="#br0" timeOffset="115573.78">13613 12987 1601 0,'-24'3'-23'0,"18"-2"-1"0,6-1-1 0,-13 6 0 0,13-6-1 16,-8 5 4-16,8-5-3 0,0 13 7 0,11 2 0 15,2 0 14-15,7 6 3 0,10 10 0 16,7-1 16-16,6-2 5 0,-6 1 9 0,0-8 6 15,-4-6 11-15,-3-2 13 0,3-9 11 16,4-4 3-16,13-17 12 0,20-20-6 16,3-19-6-16,14-34-1 0,9-14-11 15,-6-14-2-15,7-7-7 0,-4 0-7 16,8 5-2-16,-11 5 0 0,-14 0-11 0,4 8 2 16,-19 25-4-16,-12 7 0 0,1 11-5 15,-4 2-1-15,-2 12-4 0,-10 12-5 0,-8 2-8 16,1 11-19-16,-7 11-13 0,0 3-8 15,-4 5-20-15,-5 4-17 0,-2 2-28 16,-9 0-33-16,18 15-42 0,-12-3-497 0,-3 5-166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34:28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3253 6367 1793 0,'-14'5'15'0,"1"-2"19"0,13-3 15 0,-20 3 9 0,20-3-7 0,-13 7-8 0,13-7 13 16,0 0 3-16,3 15 8 0,10-5-3 16,-2-1-2-16,5 1 9 0,8 1-14 15,2-4-1-15,4 0-1 0,7-4-1 16,-1-3-6-16,15-4-4 0,19-13 4 0,16-12-10 15,1-6-3-15,-1-9-8 0,4-9 3 16,-3-7 4-16,-7-5-5 0,17-16-1 0,-27 19-7 16,-4-5-3-16,-12 6 3 0,-1 7-8 15,-10-1-2-15,-6 17 0 0,-4 3-1 16,-6 10-1-16,-7 6-5 0,-7 2-14 0,1 6-21 16,-4 1-13-16,4-1-20 15,-5 4-30-15,1 5-30 0,-10 2-30 0,23-9-47 0,-19 9-70 16,-4 0-131-16,17 0-186 0,-17 0-88 15</inkml:trace>
  <inkml:trace contextRef="#ctx0" brushRef="#br0" timeOffset="21298.99">9736 12675 1704 0,'0'9'-10'0,"0"-9"9"0,-6 6-5 0,6-6 4 0,0 0 9 0,0 0-1 0,0 0 14 16,0 0 12-16,0 0 8 15,30-20-3-15,-7-5-1 0,14-11-3 0,-1-3-2 16,7-1-7-16,-2 1-2 0,-2 3 2 16,1-3-6-16,-7 7-1 0,-6 10 0 0,-3 0-4 15,-7 7 0-15,-1 2-2 0,-2 1 0 16,-4 3-4-16,-1 2 3 0,-2 3-1 15,3-1 4-15,-10 5-10 0,10 0-5 0,-10 0-10 16,0 0-32-16,10 8-36 0,-10-8-59 16,0 0-42-16,7 8-391 0,-7-8-73 0</inkml:trace>
  <inkml:trace contextRef="#ctx0" brushRef="#br0" timeOffset="29083.03">10599 15452 1290 0,'-16'0'127'0,"2"-3"-19"0,1 3-1 0,13 0-13 0,-17 0-20 0,17 0-15 0,-13 3-12 16,13-3-4-16,0 0 0 15,0 0 14-15,0 0 9 0,24-25 2 0,6 8 0 16,29-23-11-16,15-3-3 0,5-4 1 0,11-10-6 15,21-19-9-15,6-1-1 16,-5-2-6-16,-1 3-1 0,-28 19-4 0,-10 7-2 16,-3 1-1-16,-23 14-2 0,-10 8-6 15,-10 4-18-15,-4 7-24 0,-10 3-36 0,-3 5-40 16,-6 4-33-16,-1 1-47 0,-3 3-27 16,0 0-83-16,0 0-297 0,-30 25-87 15</inkml:trace>
  <inkml:trace contextRef="#ctx0" brushRef="#br0" timeOffset="30666.72">9726 16385 1705 0,'0'0'-16'0,"0"0"0"0,0 0 7 0,0 0 5 15,-20 5-4-15,20-5 8 0,0 0 21 0,0 0 21 16,0 0 12-16,0 0 9 16,33 16 8-16,-33-16 2 0,44-4 9 0,-7-6-4 15,16-8-3-15,0-7-5 0,4 0-11 16,6-12-1-16,3-5 2 0,-2 2-16 0,-4 0 5 16,-13 5-7-16,-1 3-3 0,-5-1-1 15,-8 5-9-15,0-3-2 0,-6 15-2 16,-8 0 0-16,-5-2-1 0,-1 11-10 0,-2 0-1 15,-1 0-11-15,-4-1-28 0,4 4-39 16,-10 4-45-16,10-6-57 0,-10 6-57 16,7-5-97-16,-7 5-331 0,0 0-148 0</inkml:trace>
  <inkml:trace contextRef="#ctx0" brushRef="#br0" timeOffset="31899.59">6983 17977 1890 0,'-36'15'-18'0,"9"-5"9"0,3 0 3 15,4-2 14-15,4-4 12 0,2 2 4 0,7-1-8 16,-2-1 5-16,9-4 6 0,-11 9 7 15,11-9 10-15,0 0 10 0,0 0 7 16,41 4-4-16,-11-11 6 0,9-7-7 0,18-11-4 16,19-8-1-16,5-10 0 0,-1 0-4 15,-4-2-4-15,-3 1-8 0,1 1 0 16,-10 2-3-16,-15 12-6 0,-5 0-4 16,2 4-1-16,-19 8 4 0,-7 5 1 15,-4 2-7-15,2-1-11 0,-9 7-9 0,2-3-13 16,-1 4-15-16,-10 3-21 0,17-3-35 15,-17 3-45-15,0 0-56 0,22 3-79 16,-22-3-132-16,7 6-174 0,-7-6-72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35:14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11883 4270 1634 0,'-24'0'-82'0,"15"1"29"0,9-1 20 0,0 0 13 0,-17 4 13 16,17-4-1-16,0 0 9 0,-17 3 3 0,17-3 6 15,0 0 1-15,-17 4-5 0,17-4 1 16,0 0-3-16,-9 4 2 0,9-4 1 15,0 0-4-15,0 0-3 0,-7 9-1 16,7-9-2-16,0 0 5 0,0 0 13 16,33 8 13-16,-10-8 4 0,4 1 5 0,9-1 1 15,15 0 9-15,2-1 0 0,20-2-4 16,11-2-4-16,19-4-4 0,1 2 0 0,-1-2-4 16,17-1 5-16,-3 0-3 0,3 0-6 15,6-2-3-15,4-1-2 0,-3 1 1 16,6 1-7-16,-7-3 3 0,5 1-5 0,-4 1-3 15,-15 1 1-15,5 1 2 16,-6-1-6-16,-5 3 2 0,1-1-1 0,-24 5-4 16,-9-4 0-16,5 4 3 0,1 1-2 15,-7-3-1-15,-2 5 1 0,-1-6-3 16,-17 6 2-16,0-2-1 0,18-1 1 0,-19-2 6 16,19 3-4-16,-1-1 5 0,-7-1 2 15,4-2 3-15,-11 4-2 0,8-4-4 0,2-1-5 16,-3 1 4-16,-9 1-3 0,-11 2 1 15,1-4 1-15,-4 3-4 0,-7 0 3 16,0-1 1-16,11 2-7 0,-14-1 5 0,0 0 0 16,0 3-1-16,-11-4-5 0,2 3 5 15,-1 2-5-15,-4-6 4 0,1 7-3 0,-17 0 2 16,23-4 0-16,-9 2 0 16,-14 2-6-16,20-2-3 0,-20 2-16 0,13-6-20 15,-13 6-29-15,0 0-37 0,13-7-58 16,-13 7-53-16,0 0-399 0,0 0-116 15</inkml:trace>
  <inkml:trace contextRef="#ctx0" brushRef="#br0" timeOffset="6750.48">2237 5479 665 0,'0'0'69'0,"-14"-1"-18"0,14 1-47 0,0 0 66 16,-24-6-14-16,24 6-2 0,0 0-6 0,-13 0-5 16,13 0-21-16,0 0-2 15,0 0-1-15,-23-2 3 0,23 2-1 0,0 0-10 0,0 0 5 16,0 0-5-16,-7 9 8 0,7-9 13 16,0 0 16-16,0 0 15 0,0 0 2 15,54 0 6-15,-21-12 1 0,27-13-5 0,13-13-3 16,14-12-6-16,43-18-1 15,17-7-1-15,-8 4-8 0,8 3-6 0,-10 3-4 16,-7 5-3-16,-34 17-4 0,-5 4 2 0,-11 3-5 16,-7 4-1-16,-16 13-4 15,-18 1-3-15,-12 5 0 0,0 2-1 0,-8 4-4 16,-2 0-2-16,1 0-2 0,-6 2-1 16,1 2-3-16,-5-1-4 0,-8 4-6 0,0 0-20 15,0 0-32-15,0 0-34 0,16 8-42 16,-16-8-39-16,-3 11-451 0,3-11-120 15</inkml:trace>
  <inkml:trace contextRef="#ctx0" brushRef="#br0" timeOffset="11000.26">2439 6919 1653 0,'0'0'-156'0,"-9"6"14"0,9-6 14 0,-10 4 12 0,10-4 13 0,-8 3 9 0,8-3 12 16,0 0 15-16,-6 8 13 0,6-8 14 16,0 0 30-16,0 0 30 0,0 0 21 0,0 0 4 15,54-8 4-15,-5-20 3 16,25-11-4-16,13-4-4 0,9-10-2 0,34-16 2 16,3-3-9-16,8-2-7 0,2 5 3 15,-3 3-7-15,0 7 0 0,-13 2 0 0,-31 14-7 16,-2 5-8-16,-18 6 7 0,-16 7 1 15,-10 7-6-15,-13 3-2 0,-4 2 5 16,-13 5-5-16,1 1 1 0,-9 0 1 0,-2 2 1 16,-2 3 1-16,-8 2-8 0,0 0 0 15,13-11 3-15,-13 11-4 0,0 0-4 0,0 0 5 16,0 0 4-16,0 0-10 0,0 0 8 16,0 0-5-16,0 0-3 0,0 0-29 15,0 0-53-15,6 21-44 0,0-14-269 16,2-4 93-16</inkml:trace>
  <inkml:trace contextRef="#ctx0" brushRef="#br0" timeOffset="11834.97">2286 8468 1097 0,'0'0'-53'0,"-10"7"-14"0,10-7 19 0,0 0-1 0,-9 7 1 16,9-7 5-16,0 0 6 16,0 0 18-16,0 0 19 0,63-31-2 0,-14 6 8 15,22-14 2-15,8-4-4 0,15-7-7 16,-4-4 16-16,27-14-7 0,-24 18 6 0,3-3-2 16,-2 9-2-16,-7 1-11 0,-8 4 7 15,-5 1 3-15,-17 11-5 0,-5 4 4 16,-14 4-6-16,-11 8 11 0,-2-3-4 0,-4 6 8 15,-8-1 5-15,1 1-6 0,-5 2 8 16,5 1-3-16,-4-1-4 0,-10 6-2 16,13-4-7-16,-13 4 0 0,14-4 7 15,-14 4 0-15,0 0-3 0,30 21 3 16,-21 0-41-16,12 6-36 0,2 23-248 0,6 13 172 16</inkml:trace>
  <inkml:trace contextRef="#ctx0" brushRef="#br0" timeOffset="12350.15">2809 10619 905 0,'-23'-4'-19'0,"7"-2"13"0,-2 4 9 0,6-4 8 0,12 6 4 16,-18-8 2-16,12-1-9 0,3 1 3 15,6-3 1-15,8-10-9 0,2-4 8 0,20-12 1 16,24-19-4-16,3-1 10 0,13-5 0 16,23-19-3-16,5-1-4 0,-1 6 5 15,-21 17-2-15,5 0 0 0,-1 2-5 0,-3 4 4 16,-3 3-10-16,-11 0 7 0,-6 10 4 15,-12 9-2-15,-5 6-6 0,-13 7 5 0,-10 7-4 16,-4-3 5-16,1 6-2 0,-4 0-1 16,-3-2 7-16,0 3-9 0,3-1-4 15,-6-1 5-15,3 5-5 0,-10 4-2 16,13-10 7-16,-13 10 2 0,14-5-20 16,-14 5-47-16,0 0-53 0,16 0-262 0,-16 0 116 15</inkml:trace>
  <inkml:trace contextRef="#ctx0" brushRef="#br0" timeOffset="12784.13">3326 11526 1106 0,'0'0'4'0,"-3"8"5"0,3-8-3 0,0 0-3 0,0 0-3 0,0 0 11 0,40-22 9 0,4-7-9 15,25-20 5-15,7-9 5 0,41-9 0 16,-6-5-4-16,-21 15 4 0,22-14-6 16,-25 19-2-16,-3 2-3 0,-8 8 3 15,-8 3-2-15,-16 10-1 0,-1 1-3 16,-18 10-1-16,-10 4 7 0,-3 3 2 0,-3 3 4 16,-7-1 2-16,4 5-2 0,-5-1-1 15,-2-1 0-15,-7 6 0 0,20-10-6 16,-20 10-1-16,13-8 6 0,-13 8-4 0,11-7-3 15,-11 7-3-15,9-7-29 0,-9 7-50 16,10-5-39-16,-10 5-351 0,0 0 31 0</inkml:trace>
  <inkml:trace contextRef="#ctx0" brushRef="#br0" timeOffset="17988.83">10870 7932 1298 0,'-10'-10'-37'0,"-1"-1"18"0,5 5 43 0,-4-5 24 0,4 3 20 16,-2 4 14-16,2 0 11 0,2-2-4 16,4 6 7-16,-9-7-7 0,9 7-11 15,-8-5-9-15,8 5 0 0,0 0 12 16,0 0 19-16,-3 22 0 0,3-4 0 0,3 7 6 15,-3 2-2-15,8 7-1 0,1 16 2 16,-5-4-11-16,2 7-1 0,5-2-7 16,-1 6-6-16,-4-7-9 0,0 0-4 0,5 0-5 15,2-3-9-15,4-2 2 0,-10-11-7 16,-1-3-3-16,0-6-9 0,5-3 3 0,-8-1-11 16,4-7 0-16,-4 1-13 0,0-2 11 15,0-5 4-15,1 0-2 0,-4-8-4 16,4 11-4-16,-4-11 5 0,0 0-4 0,0 0-2 15,0 0-6-15,0 0-17 0,0-36 7 16,-8 17 5-16,5-1-3 0,-3-5-1 0,-1-5-5 16,-3-5 9-16,-3-12-15 15,3-2 9-15,-7-1-4 0,1-1-3 0,-1-5 4 16,7 6 4-16,-7-1-8 0,4 1 5 16,2 0-4-16,-2 0-2 0,7 8-2 0,3 9 1 15,-5-3-3-15,5 4 10 0,0-3-7 16,6 6-4-16,-3 0 10 0,11 4-4 0,-5-4 2 15,7 4 1-15,7 0-6 0,1 2 9 16,6 0-8-16,2 6-5 0,1 2 6 0,0 7 2 16,0 2-1-16,3 5-4 15,8 6 7-15,2 5-3 0,10 9-1 0,1 5 6 16,-5 11-6-16,11 6 10 0,-6 8-9 0,-4 2 15 16,-7 5-9-16,-6 5 8 15,-7 3-3-15,0-3-6 0,-13-4-1 0,-4-6-2 16,-7 5 11-16,-3-1-1 0,-3-10-5 15,-6 10 4-15,-1-3-6 0,-2-8 0 0,-8 5 3 16,1-6 10-16,-5-1-12 0,1-9 7 16,4-8-3-16,-5-3 2 0,5-5-5 0,-1-5-29 15,0-1-39-15,1-6-36 0,-1-3-44 16,1 1-31-16,-5-6-44 0,2-2-50 16,2-2-78-16,4 0-122 0,-1-1 40 15,4-1-130-15,4 2-63 0</inkml:trace>
  <inkml:trace contextRef="#ctx0" brushRef="#br0" timeOffset="18718.12">12049 7815 1678 0,'0'-18'62'0,"-6"3"17"0,6 2 10 0,0 5 1 0,0 8-5 0,-7-11-10 0,7 11-15 16,0 0-4-16,0 0-4 0,0 0 1 16,0 0 3-16,0 0 8 0,13 36 1 15,-10-12-3-15,5 6 12 0,-2 5-8 0,1 15 0 16,2 0-1-16,2 0-8 0,-1 0 0 16,-7 0 1-16,11 0-9 0,-1 0-5 0,0-6-7 15,-3 5 4-15,3-7-4 0,-3-2-2 16,1-10-8-16,-2-3-1 0,-2-2-2 15,-4-7 1-15,8 1 0 0,-2-3-8 0,-2-1 4 16,-4-5 4-16,1-2 15 16,-4-8-1-16,4 7-9 0,-4-7-4 0,0 0-5 15,0 0-1-15,0 0-6 0,-21-40 1 16,11 17 4-16,-3-7 0 0,-4-15-13 0,0-5 0 16,-2-2 5-16,-8-15 15 0,10 14-10 15,-3-5 0-15,-6-6-3 0,12 6 3 0,1 5-13 16,-1-1 6-16,8 4-3 0,-4 2 2 15,7 4-4-15,3 8 1 0,3 1-1 16,4-2 2-16,2-9-10 0,2 8 8 0,2 9 0 16,0-1-4-16,4 5 5 0,3 1-10 15,0 5 10-15,0 6-14 0,0 6-1 0,3 4 10 16,-3 9 1-16,4 1 0 0,-1 11-4 16,0 7-8-16,4 10 10 0,-7 5 0 15,-4 3-1-15,-2 4 1 0,-11-5-5 16,7 8 2-16,-10-7-4 0,0-8 0 15,3-1-15-15,0 4 2 0,-3-10-4 0,0-6-13 16,0 1 0-16,5-3 6 0,-5-2-9 16,0-4 2-16,3-2 1 0,-3 1 3 0,0-2 4 15,6-4 0-15,1 0 10 0,7-3-8 16,-1 4 6-16,-1-2-2 0,9 1 7 0,-4 4 1 16,5-3-1-16,-4 2-2 0,2 4 13 15,-4-4 0-15,1 5-6 0,3 3 6 16,-7-1-3-16,0 3 8 0,-6 1 2 0,0 3 0 15,-7 2 4-15,-4 8-1 16,-6-1 4-16,4-1-7 0,-18 12 2 0,1-1 2 0,-7-4 7 16,-4 0-6-16,12-4-5 15,-5-10 1-15,4-7-30 0,-1-4-48 0,0-6-59 16,2-5-66-16,-5-3-59 0,3-3-119 16,1-5-49-16,-4-5-170 0,11-5-99 15</inkml:trace>
  <inkml:trace contextRef="#ctx0" brushRef="#br0" timeOffset="19384.43">12669 7811 1777 0,'14'-11'44'0,"-4"-3"14"0,-4 10 2 0,2 0-8 0,-8 4-9 16,9-9-2-16,-9 9-9 0,0 0-1 0,0 0 1 15,0 0 1-15,27 16 2 0,-14-1 1 16,1 0 4-16,-1 5 2 0,1 6 6 0,-1 6-1 15,7 7-7-15,-1 1 4 0,-5-5 0 16,2 8-10-16,11-8-1 0,-7-2 1 16,-7-7-7-16,1-1 4 0,-4-1-3 0,0-7 1 15,0-2-3-15,-7 0 0 0,4-5 0 16,-1-3 18-16,1 4 21 0,-4-4 37 16,-3-7 0-16,0 0-8 0,0 0-7 15,0 0-13-15,4-32-3 0,-8 0-13 0,-9-11-19 16,0-6 7-16,-4-2-12 0,0-2 1 15,-2-2-3-15,2 2-8 0,-3-1-3 0,6 4-2 16,-5 4-4-16,8 11 0 0,5 6-8 16,-7-3 6-16,5 11-8 0,2 0 5 0,3 5-8 15,-4-1 1-15,4 6 2 0,0 1-10 16,6 2 10-16,4 4-9 0,-7 4-2 16,0 0-5-16,0 0 6 0,56 14-8 0,-26 1 13 15,-6 6-4-15,16 8 4 0,-4 4-4 16,4 2-5-16,-7 1 7 0,0 6-3 0,5-5 1 15,-11-2 2-15,-2 0-1 16,-1-9 4-16,-7-2 3 0,-1-7-3 0,-5-1 6 16,2-8-1-16,-3 2 8 0,-3-2 7 15,-7-8 0-15,13 6 0 0,-13-6-4 0,0 0-4 16,3-32-2-16,-3 7 0 0,-3-7-5 16,6-4 4-16,-3-21-2 0,3 0 4 15,4 3-11-15,-7 2 6 0,7 8-3 0,-7 11-4 16,7 5 3-16,-4 3-7 0,-3 4-1 15,0 3-3-15,6 7-3 0,1 1-2 0,-7 5-4 16,0 5 5-16,20 5 1 16,-7-1-2-16,1 9 4 0,6 9 6 0,-7 6-3 15,11 15 1-15,-5 7 7 0,1 3 7 16,4 12-16-16,3 3-9 0,0-1-30 0,-8-13-21 16,1-4-19-16,4-2-16 0,6-6-25 15,-11-13-21-15,5-5-29 0,-4-6-26 0,3-10-28 16,-3-8-65-16,4-1-111 0,-2-9-6 15,5-11-128-15,3-13-44 0</inkml:trace>
  <inkml:trace contextRef="#ctx0" brushRef="#br0" timeOffset="19636.49">14079 7425 1598 0,'-6'-14'19'0,"-4"7"-1"0,10 7-1 0,-17 3-4 0,17-3 6 0,-24 18-2 15,15-7-5-15,2 6 4 0,1-1 0 0,6 1 3 16,0 4-2-16,6 4-2 15,1 3 2-15,6 2 0 0,10 8 8 0,1-1-3 16,-1 1 2-16,4-1 5 0,-4-2 0 16,10 5 12-16,-6 2 4 0,3-2 3 0,-3-5-3 15,-7-7-4-15,-7-2 7 0,4-1 1 16,-4 0 1-16,-7-1 0 0,2-2 4 16,-8-3-4-16,-3 6-5 0,-8-1-3 15,-5 1-5-15,-14 5 1 0,3-3-14 0,-14-2-38 16,-2-6-46-16,7-2-73 0,3-10-77 15,6-2-159-15,3-5-271 0,5-4-136 16</inkml:trace>
  <inkml:trace contextRef="#ctx0" brushRef="#br0" timeOffset="19885.2">14949 8057 1914 0,'0'0'38'16,"17"3"4"-16,-17-3-5 0,0 0-1 15,13 5-10-15,-13-5 4 0,14 10-3 16,-1-3 7-16,-2 5-1 0,-5 4 3 16,7 4 0-16,-10 1-7 0,0 3 3 0,-3 6 0 15,-3 8-5-15,3-5-5 0,-10 16-33 16,1-5-49-16,-2-6-73 0,1-13-99 15,4 0-447-15,-8-7-173 0</inkml:trace>
  <inkml:trace contextRef="#ctx0" brushRef="#br0" timeOffset="20267.74">15793 6642 1917 0,'-30'2'-62'0,"0"1"25"15,3 7 13-15,4 2 13 0,-4 4 10 16,0 2-2-16,-6 11 2 0,7-1 5 0,12-2 1 16,1 3 5-16,10-4 2 0,3 0 6 15,6 2-4-15,4 3 9 0,4-2 2 0,19 8 5 16,7 0 7-16,0-5 2 0,10-5 1 15,-1 2-8-15,2-6 2 0,-1 3-1 16,-7 0 2-16,4-1-2 0,-4 1 6 16,-10-3 0-16,-6 0 3 0,-10 0 3 15,-1 3 11-15,-2 3-4 0,-7-3 0 0,-7 3 2 16,-3-3-7-16,-5 7-1 0,-8-3-1 16,-8 13-9-16,-9-3 1 0,3-3 0 0,0-7-5 15,-3-6-13-15,3-9-37 0,-7 2-50 16,7-11-78-16,-3-5-82 0,0-4-180 15,-5-7-1-15,5-7-137 0,3-14-47 0</inkml:trace>
  <inkml:trace contextRef="#ctx0" brushRef="#br0" timeOffset="20617.59">16642 6594 1501 0,'27'-9'-97'0,"0"3"18"0,-3 5 27 15,-4 1 8-15,-4 1 26 0,4 6 17 16,3 7 25-16,4 5 11 0,6 15 10 0,-3-1 14 16,0 9-1-16,-13-3 2 0,7 5 0 15,-2 2 3-15,-11 1 6 0,-8-1 4 16,4 4 0-16,-7-6 4 0,-10 9 8 0,-14-6 5 16,1 3 4-16,-7-4 1 15,-7-1 1-15,4-8-1 0,-7-5-1 0,4-1-1 16,2-13-3-16,0-6-7 0,12-2 1 15,-5-7-12-15,-3-6-3 0,-3-7-4 0,-18-11-5 16,5-8-13-16,6-8 2 0,3-6-21 16,7-2 11-16,0-3-11 0,14 0 0 15,-1-2-11-15,10 10-13 0,11 3-27 0,2 2-29 16,8-11-23-16,-1 13-34 0,10-5-42 16,4 5-38-16,-4 8-64 0,0 4-144 0,4 7-28 15,-6 3-166-15,-5 7-91 0</inkml:trace>
  <inkml:trace contextRef="#ctx0" brushRef="#br0" timeOffset="20917.41">16539 7325 1663 0,'0'0'-67'0,"0"0"-3"15,0 0 10-15,-6-25 15 0,9 15-5 16,-3-1 13-16,3-1 4 0,4-2 23 0,-1-3 14 15,8 6 1-15,-1-4 11 0,1 5 12 16,-1-4 15-16,4 6 2 0,-1-1 14 0,1 5 8 16,-1 4 13-16,8 4 4 15,6 5 5-15,0 5 1 0,13 9-3 0,-6 4-2 16,0 6-5-16,-4 2 3 0,4 2-6 16,-11 2-12-16,8 0-5 0,-1-3 0 15,0 6-7-15,0-9-6 0,1 3 2 0,0-5-5 16,-1-2-12-16,7-11-23 0,-13 0-28 15,3-6-32-15,-8-7-47 0,5-5-50 0,-7-5-50 16,14-7-119-16,5-16-330 0,-9-5-143 16</inkml:trace>
  <inkml:trace contextRef="#ctx0" brushRef="#br0" timeOffset="21200.11">17553 6644 1877 0,'-13'-22'6'0,"2"7"20"0,8 0 7 0,-3 5 7 15,-1 3-8-15,7 7-6 0,0-10-2 16,0 10 1-16,0 0 1 0,0 0 2 0,16 42 11 16,-2-13 12-16,-4 21 14 0,3 4 15 15,-6 3 3-15,0 3 0 0,2 0-3 16,5 1-8-16,-4-4-6 0,3 0-3 0,7-7-9 16,-7-6 5-16,4-1-7 0,10-7-8 15,0-11 4-15,-5-11-3 0,16-1-5 0,-5-8 0 16,7-8 1-16,23-1-10 0,-3-8-9 15,-3-6-11-15,-8 0-13 0,2-2-23 16,-15 2-23-16,-3 4-22 0,5-1-37 0,-12 0-46 16,-3 2-47-16,-6-2-63 15,3 2-137-15,-6 4-16 0,-1 2-138 0,-3-2-56 16</inkml:trace>
  <inkml:trace contextRef="#ctx0" brushRef="#br0" timeOffset="21751.75">18590 7025 1722 0,'6'-6'77'0,"-6"6"-5"0,0 0-8 0,0 0-4 0,0 0 9 15,4 28 0-15,-1-10-6 0,-3 3-2 16,0 8-10-16,-3 6 2 0,6 5-4 0,-10-1-8 16,4 17 2-16,0-6-4 0,-8 1-30 15,5-9-58-15,3-10-76 0,-1-6-89 0,1-2-198 16,0-6-181-16,0-6-92 0</inkml:trace>
  <inkml:trace contextRef="#ctx0" brushRef="#br0" timeOffset="22153.07">19596 5715 1740 0,'23'-18'0'0,"4"0"8"16,0 4 10-16,6 2 10 0,1 1 2 0,5 5 0 15,-2 5 1-15,13 2 2 0,10 10-1 16,0 9 4-16,0 5-1 0,7 15 1 16,-10 6 0-16,-11 5-1 0,-6 6 1 15,-20-7 6-15,-3 9-4 0,-14-4 2 0,-6 5-6 16,-4-3-1-16,-10 1 1 0,-2 9 9 15,-8-15 0-15,-17 8 14 0,-2-10 14 16,-11-7-1-16,-12-5 9 0,5-16 7 0,4-7 2 16,-3-8-3-16,6-7-8 0,-14-10-5 15,-2-5-8-15,-3-17 11 0,-4-5 0 0,13-8-7 16,4-9-15-16,13 3 0 0,10-6-6 16,10 8-7-16,3-2 0 0,17-2-11 15,3 3-6-15,7 7-36 0,14-7-45 0,16 0-40 16,16-3-43-16,14 3-47 0,21 6-55 15,15-1-75-15,11 8-163 0,30-13 40 0,-17 17-152 16,0-2-92-16</inkml:trace>
  <inkml:trace contextRef="#ctx0" brushRef="#br0" timeOffset="22451.95">21213 5172 1687 0,'0'0'-26'0,"0"0"29"0,0 0 22 16,0 0 7-16,0 0 3 0,-70 23-1 0,40-7-1 15,-7 15 2-15,14-3-8 0,-4 6-2 16,10 9 0-16,8-5 4 0,5-3-4 16,4 5 2-16,13 11-3 0,1 3 0 15,6-4 2-15,3 0 3 0,17 5-3 16,-10-14 0-16,6 2 1 0,-6-2-4 0,8-4 1 16,-5-2-6-16,-6 1 2 0,-5-10-3 0,-1-1 0 15,-4-1 3-15,-4-2 10 0,-10 3 4 16,-3-6 9-16,-10 12 0 0,-13 9-3 15,-14-1 1-15,-16 11-11 0,-11-7 1 16,-2 0 1-16,-8-1-8 0,4-13-2 0,13-5-4 16,8-2-26-16,-5-4-40 0,24-8-53 15,-6-9-68-15,9-1-74 0,4-4-152 0,-1 0-204 16,-2-7-99-16</inkml:trace>
  <inkml:trace contextRef="#ctx0" brushRef="#br0" timeOffset="38552.32">13700 14602 2157 0,'-37'3'124'0,"10"0"-18"0,4-2-25 0,2-1-11 0,5 3-23 0,-1 0-16 16,17-3-7-16,-27 5 0 0,27-5-4 16,-16 2 0-16,16-2-3 0,0 0 6 0,0 0-8 15,0 0 1-15,0 0 7 0,43-25-5 16,28-6 4-16,8-2-4 0,8-10-4 16,3 0 0-16,7-5-4 0,-4 7-10 15,0-5 5-15,-3 0 0 0,-9 7 3 16,-11 2-4-16,-4 2-1 0,-16 10-9 0,-3 0-2 15,-14 11-5-15,-6 3-16 0,-7 1-23 16,-7 2-25-16,4-2-33 0,-10 3-33 0,-1 2-57 16,0 2-68-16,-6 3-134 0,0 0-146 15,0 0-51-15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7938-0CBE-196D-6777-29B0E54A8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CA27C-1C65-9424-806D-C525F5B5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B989-D526-107C-DCFB-94707230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8C4F-53AF-7825-9420-6AFA8D70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A79E-71E6-79F5-CF08-F5D5240E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9B69-DDE4-B0B7-E09F-42B2B287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FCC4A-4B93-21FA-2EA2-8F001A6F1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A420-BF50-3151-223C-C2E8D2E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C249-115F-430D-595C-D6BD1C63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AD43-AD99-6A77-9910-FA694284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7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080F-F325-5C5C-F8A4-4FCB32A69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443C6-236E-F34B-B614-B8B39228A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84A6-328C-E209-3364-1ADF6A17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9DD6-AB39-9D50-180F-BF634D25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D3EA-00DF-80EE-5B9F-FC17F9F7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6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7D1B-1F06-EAFB-AD16-E52D351F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1BFF-E852-DB31-EE1D-0D6C3C55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2306-7962-E938-BD61-1ACA46E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C23E-A01C-E76F-8433-B2F19CA1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3EDF-E954-DD82-E2D3-5B8FA9D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8A10-FAD9-4AAB-671E-6C4C09E3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D3FA-CEC7-5C72-5FE0-9FB57227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2E8F-848A-31F3-4D76-F3F06EA1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9631-A3E0-07AE-F33D-B18D0A2A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FEDA-2A87-2940-7A6E-39B9A8D1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68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F55A-8E7B-F378-AAD7-C7306FD3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DC1B-124D-45F5-E0EA-59F14A785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97368-0B65-47CE-369E-609D60FA0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7B004-32D8-6543-BE4C-A9B9409C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F9522-98F8-4431-1168-FC47995E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1AC47-76DC-63CD-A41B-415D66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3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E2AA-E1A6-6EDF-92D7-A49FFE4C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9B28-70A4-9336-6244-09CCFF3C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959D-AFDD-8C8B-EFF5-E77569764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DB124-B56D-20F0-F0E4-6FEBD4C6C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AC8CE-FE62-A919-3C25-4E67BD234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C09C9-5F0F-8FF3-2FE7-D5DEE93E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A46E7-657C-4701-F163-A368289D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8E97-BC76-3BDF-8672-E6444777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7C4C-6EC0-D5A1-EF36-4F55462C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11CE4-C050-F083-A5C6-0FDF547D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B4C2B-9E41-CBF7-D66D-F5200A80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BC732-BFD5-46CE-3B3E-5EB071C1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7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14A04-D4F9-7FF0-841E-A5B535EE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09CA5-7C39-DFD7-0DEA-A23093FF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66182-308B-F515-5474-B7006A99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5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F1CA-C244-FD72-C408-D5F716A9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1D68-60F8-4377-77C2-7A29FB51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D9C3D-F6FD-282E-C4D4-5BBC21DF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8FE9-72C6-FE71-AB57-4A7CBBAB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821B6-D0F6-7181-A5E3-C0ED687D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85295-F4CA-A0C7-F02C-EBE10430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7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6E3B-9136-6153-F202-2419CA6A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00063-EA7F-C6B6-94E3-B7C69FA4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B7180-625E-CBDF-BD47-22CEB700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7146-DC9C-AA52-9261-DE07DB7D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73D2-4903-53CF-12C5-A68C359F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CC88E-75E5-8ED9-DEAD-32D18CD1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9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511DE-5ED4-8EDC-B3F5-DE945264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1416-4FA4-3B3E-6864-B8906D10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7AC2-1515-7990-AC4F-C760B8CA6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010D-1357-445D-9ACF-08900EF5C76F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C2E1-C88B-AABA-B928-481101073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3B02-4127-CBB3-F94F-5C9007E2A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1646-B4D0-4251-81DA-7674789C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9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4E68-67C3-8B3A-F528-9611FC6C3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316" y="2235200"/>
            <a:ext cx="10899058" cy="2387600"/>
          </a:xfrm>
        </p:spPr>
        <p:txBody>
          <a:bodyPr>
            <a:normAutofit/>
          </a:bodyPr>
          <a:lstStyle/>
          <a:p>
            <a:r>
              <a:rPr lang="en-US" sz="7200" b="1" u="sng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Latest Exam Pattern 2024</a:t>
            </a:r>
            <a:endParaRPr lang="en-IN" sz="7200" b="1" u="sng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77DBA-65CF-968D-E730-588CB048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9831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High Tower Text" panose="02040502050506030303" pitchFamily="18" charset="0"/>
              </a:rPr>
              <a:t>Techie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  <a:latin typeface="High Tower Text" panose="02040502050506030303" pitchFamily="18" charset="0"/>
              </a:rPr>
              <a:t>CodeBuddy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High Tower Text" panose="02040502050506030303" pitchFamily="18" charset="0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High Tower Text" panose="02040502050506030303" pitchFamily="18" charset="0"/>
              </a:rPr>
              <a:t>( Free Placement Help )</a:t>
            </a:r>
            <a:endParaRPr lang="en-IN" sz="4000" b="1" dirty="0">
              <a:solidFill>
                <a:schemeClr val="accent6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026" name="Picture 2" descr="Tech Mahindra - Tech Mahindra - AppExchange">
            <a:extLst>
              <a:ext uri="{FF2B5EF4-FFF2-40B4-BE49-F238E27FC236}">
                <a16:creationId xmlns:a16="http://schemas.microsoft.com/office/drawing/2014/main" id="{CC53188F-1849-00D4-17B2-0A83935B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" y="675354"/>
            <a:ext cx="7846142" cy="216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AF193E-AF7C-9B01-23A2-F6B4D0731CA9}"/>
                  </a:ext>
                </a:extLst>
              </p14:cNvPr>
              <p14:cNvContentPartPr/>
              <p14:nvPr/>
            </p14:nvContentPartPr>
            <p14:xfrm>
              <a:off x="9602280" y="2124000"/>
              <a:ext cx="626760" cy="49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AF193E-AF7C-9B01-23A2-F6B4D0731C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2920" y="2114640"/>
                <a:ext cx="645480" cy="5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57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81D5-66EF-7910-E1FF-3CFF1F78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" y="178312"/>
            <a:ext cx="10515600" cy="70659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7030A0"/>
                </a:solidFill>
                <a:latin typeface="High Tower Text" panose="02040502050506030303" pitchFamily="18" charset="0"/>
              </a:rPr>
              <a:t>Detailed Syllabus of Computer Programming</a:t>
            </a:r>
            <a:endParaRPr lang="en-IN" b="1" u="sng" dirty="0">
              <a:solidFill>
                <a:srgbClr val="7030A0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04EA6-3470-1B21-35D2-8939459E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7" y="1114048"/>
            <a:ext cx="4600670" cy="5565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450FCF-396C-19E8-2A22-85D8FF3FD361}"/>
                  </a:ext>
                </a:extLst>
              </p14:cNvPr>
              <p14:cNvContentPartPr/>
              <p14:nvPr/>
            </p14:nvContentPartPr>
            <p14:xfrm>
              <a:off x="464400" y="1114560"/>
              <a:ext cx="7142400" cy="335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450FCF-396C-19E8-2A22-85D8FF3FD3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1105200"/>
                <a:ext cx="7161120" cy="33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44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8368D-F0DE-8DFE-2C50-17D54902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1" y="0"/>
            <a:ext cx="6389447" cy="5129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11A16-B50D-63F7-C905-209CA79F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1" y="5319251"/>
            <a:ext cx="6389447" cy="1143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35FF3B-E6EB-FABC-A3D1-39EC230E9EAD}"/>
                  </a:ext>
                </a:extLst>
              </p14:cNvPr>
              <p14:cNvContentPartPr/>
              <p14:nvPr/>
            </p14:nvContentPartPr>
            <p14:xfrm>
              <a:off x="707760" y="1029600"/>
              <a:ext cx="5564880" cy="56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35FF3B-E6EB-FABC-A3D1-39EC230E9E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400" y="1020240"/>
                <a:ext cx="5583600" cy="5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76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0D7D7-D27A-AD18-3E9E-393A454B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25" y="107191"/>
            <a:ext cx="6302286" cy="5227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7B43F-8C93-A9FD-536B-1198B466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4" y="5533930"/>
            <a:ext cx="6302285" cy="7849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BDB194-67DC-B66E-4737-0AFF4D7D8068}"/>
                  </a:ext>
                </a:extLst>
              </p14:cNvPr>
              <p14:cNvContentPartPr/>
              <p14:nvPr/>
            </p14:nvContentPartPr>
            <p14:xfrm>
              <a:off x="434160" y="1057680"/>
              <a:ext cx="5187960" cy="345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BDB194-67DC-B66E-4737-0AFF4D7D80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0" y="1048320"/>
                <a:ext cx="5206680" cy="34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65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E5AF1-83F8-2631-8158-BE5C26B2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3" y="83341"/>
            <a:ext cx="6340389" cy="560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F49F73-9EDA-6451-F93B-E3C38CA08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9"/>
          <a:stretch/>
        </p:blipFill>
        <p:spPr>
          <a:xfrm>
            <a:off x="258918" y="5693107"/>
            <a:ext cx="6254244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7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1A78A-FCEB-174A-F346-092F6EB2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0" y="184757"/>
            <a:ext cx="9496812" cy="61998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6F7EDF-0C7F-880D-8248-2D7CC984DEA0}"/>
                  </a:ext>
                </a:extLst>
              </p14:cNvPr>
              <p14:cNvContentPartPr/>
              <p14:nvPr/>
            </p14:nvContentPartPr>
            <p14:xfrm>
              <a:off x="753480" y="1203120"/>
              <a:ext cx="6562080" cy="352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6F7EDF-0C7F-880D-8248-2D7CC984DE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120" y="1193760"/>
                <a:ext cx="6580800" cy="35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15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B313CD-33A2-DCCD-C5BA-6070403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257560"/>
            <a:ext cx="9888227" cy="5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82C05-E498-B0ED-7411-F8DA59BB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65" y="485105"/>
            <a:ext cx="10418469" cy="3251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1814A-893A-CFF9-D81A-AF70C5D4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54" y="4011208"/>
            <a:ext cx="9464860" cy="24538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3CA2BE-D067-2599-733C-03AC8A00E596}"/>
                  </a:ext>
                </a:extLst>
              </p14:cNvPr>
              <p14:cNvContentPartPr/>
              <p14:nvPr/>
            </p14:nvContentPartPr>
            <p14:xfrm>
              <a:off x="738000" y="2406960"/>
              <a:ext cx="891720" cy="121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3CA2BE-D067-2599-733C-03AC8A00E5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640" y="2397600"/>
                <a:ext cx="910440" cy="12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58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913DB-39DF-92A2-57C9-2472E493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" y="480311"/>
            <a:ext cx="11179509" cy="55630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CD2363-7789-2141-C5D9-4B932A729117}"/>
                  </a:ext>
                </a:extLst>
              </p14:cNvPr>
              <p14:cNvContentPartPr/>
              <p14:nvPr/>
            </p14:nvContentPartPr>
            <p14:xfrm>
              <a:off x="4653360" y="2795400"/>
              <a:ext cx="4435560" cy="224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CD2363-7789-2141-C5D9-4B932A729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000" y="2786040"/>
                <a:ext cx="4454280" cy="22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23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54FD-D71F-4E2F-8D96-48FD18D1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1" y="2349244"/>
            <a:ext cx="10636045" cy="1325563"/>
          </a:xfrm>
        </p:spPr>
        <p:txBody>
          <a:bodyPr>
            <a:noAutofit/>
          </a:bodyPr>
          <a:lstStyle/>
          <a:p>
            <a:r>
              <a:rPr lang="en-US" sz="8800" b="1" i="1" u="sng" dirty="0">
                <a:solidFill>
                  <a:srgbClr val="7030A0"/>
                </a:solidFill>
                <a:latin typeface="High Tower Text" panose="02040502050506030303" pitchFamily="18" charset="0"/>
              </a:rPr>
              <a:t>Thanks  for Watching </a:t>
            </a:r>
            <a:endParaRPr lang="en-IN" sz="8800" b="1" i="1" u="sng" dirty="0">
              <a:solidFill>
                <a:srgbClr val="7030A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9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5D63-E40D-0B2E-510D-851EA1B1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189474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Bell MT" panose="02020503060305020303" pitchFamily="18" charset="0"/>
              </a:rPr>
              <a:t>Tech Mahindra Hiring 2024</a:t>
            </a:r>
            <a:endParaRPr lang="en-IN" b="1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F0A75E-CC3A-9275-3CBD-24FC181CC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40680"/>
              </p:ext>
            </p:extLst>
          </p:nvPr>
        </p:nvGraphicFramePr>
        <p:xfrm>
          <a:off x="6381135" y="2002604"/>
          <a:ext cx="4955458" cy="225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29">
                  <a:extLst>
                    <a:ext uri="{9D8B030D-6E8A-4147-A177-3AD203B41FA5}">
                      <a16:colId xmlns:a16="http://schemas.microsoft.com/office/drawing/2014/main" val="63673472"/>
                    </a:ext>
                  </a:extLst>
                </a:gridCol>
                <a:gridCol w="2477729">
                  <a:extLst>
                    <a:ext uri="{9D8B030D-6E8A-4147-A177-3AD203B41FA5}">
                      <a16:colId xmlns:a16="http://schemas.microsoft.com/office/drawing/2014/main" val="1281075200"/>
                    </a:ext>
                  </a:extLst>
                </a:gridCol>
              </a:tblGrid>
              <a:tr h="7515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Roles </a:t>
                      </a:r>
                      <a:endParaRPr lang="en-IN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CTC</a:t>
                      </a:r>
                      <a:endParaRPr lang="en-IN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14102"/>
                  </a:ext>
                </a:extLst>
              </a:tr>
              <a:tr h="7515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ASE </a:t>
                      </a:r>
                      <a:endParaRPr lang="en-IN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3.5 LPA</a:t>
                      </a:r>
                      <a:endParaRPr lang="en-IN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92630"/>
                  </a:ext>
                </a:extLst>
              </a:tr>
              <a:tr h="7515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Super Coder </a:t>
                      </a:r>
                      <a:endParaRPr lang="en-IN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5.5 LPA</a:t>
                      </a:r>
                      <a:endParaRPr lang="en-IN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523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4668B0-8E57-E983-363E-3671BB7D4B3F}"/>
              </a:ext>
            </a:extLst>
          </p:cNvPr>
          <p:cNvSpPr txBox="1"/>
          <p:nvPr/>
        </p:nvSpPr>
        <p:spPr>
          <a:xfrm>
            <a:off x="571501" y="1515037"/>
            <a:ext cx="6124267" cy="497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scadia Code Light" panose="020B0609020000020004" pitchFamily="49" charset="0"/>
              </a:rPr>
              <a:t>We Will Discuss :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  <a:latin typeface="High Tower Text" panose="02040502050506030303" pitchFamily="18" charset="0"/>
              </a:rPr>
              <a:t>Tech Mahindra Hiring Process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  <a:latin typeface="High Tower Text" panose="02040502050506030303" pitchFamily="18" charset="0"/>
              </a:rPr>
              <a:t>Tech Mahindra Exam Pattern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  <a:latin typeface="High Tower Text" panose="02040502050506030303" pitchFamily="18" charset="0"/>
              </a:rPr>
              <a:t>How many Rounds 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  <a:latin typeface="High Tower Text" panose="02040502050506030303" pitchFamily="18" charset="0"/>
              </a:rPr>
              <a:t>Tech Mahindra Exam Syllabus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  <a:latin typeface="High Tower Text" panose="02040502050506030303" pitchFamily="18" charset="0"/>
              </a:rPr>
              <a:t>How to start preparation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  <a:latin typeface="High Tower Text" panose="02040502050506030303" pitchFamily="18" charset="0"/>
              </a:rPr>
              <a:t>What to do for Super Coder ?</a:t>
            </a:r>
            <a:endParaRPr lang="en-IN" sz="2400" b="1" dirty="0">
              <a:solidFill>
                <a:srgbClr val="7030A0"/>
              </a:solidFill>
              <a:latin typeface="High Tower Text" panose="020405020505060303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E39B52-6012-E300-15C0-560329B6A1CE}"/>
                  </a:ext>
                </a:extLst>
              </p14:cNvPr>
              <p14:cNvContentPartPr/>
              <p14:nvPr/>
            </p14:nvContentPartPr>
            <p14:xfrm>
              <a:off x="356040" y="2423520"/>
              <a:ext cx="9830880" cy="416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E39B52-6012-E300-15C0-560329B6A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680" y="2414160"/>
                <a:ext cx="9849600" cy="41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7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6909-EE3A-9E00-A1C3-DFE2DB2A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138983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rgbClr val="7030A0"/>
                </a:solidFill>
                <a:latin typeface="High Tower Text" panose="02040502050506030303" pitchFamily="18" charset="0"/>
              </a:rPr>
              <a:t>Tech Mahindra Hiring Flow</a:t>
            </a:r>
            <a:endParaRPr lang="en-IN" sz="5400" b="1" dirty="0">
              <a:solidFill>
                <a:srgbClr val="7030A0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F83DC-2BAA-6224-A15C-6AD06C85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0" y="1848466"/>
            <a:ext cx="11722192" cy="40508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F548B0-292E-1AD4-399B-D3CCA31E5755}"/>
                  </a:ext>
                </a:extLst>
              </p14:cNvPr>
              <p14:cNvContentPartPr/>
              <p14:nvPr/>
            </p14:nvContentPartPr>
            <p14:xfrm>
              <a:off x="1916280" y="1402560"/>
              <a:ext cx="9056880" cy="425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F548B0-292E-1AD4-399B-D3CCA31E57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6920" y="1393200"/>
                <a:ext cx="907560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98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3E47-6FE6-05F4-A1FF-3E413BA1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4" y="247138"/>
            <a:ext cx="10515600" cy="11687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b="1" u="sng" dirty="0">
                <a:solidFill>
                  <a:srgbClr val="7030A0"/>
                </a:solidFill>
                <a:latin typeface="High Tower Text" panose="02040502050506030303" pitchFamily="18" charset="0"/>
              </a:rPr>
              <a:t>Total Rounds ?</a:t>
            </a:r>
            <a:endParaRPr lang="en-IN" sz="4800" b="1" u="sng" dirty="0">
              <a:solidFill>
                <a:srgbClr val="7030A0"/>
              </a:solidFill>
              <a:latin typeface="High Tower Text" panose="020405020505060303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29A882-36D5-BFFB-E531-E18B2492A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23845"/>
              </p:ext>
            </p:extLst>
          </p:nvPr>
        </p:nvGraphicFramePr>
        <p:xfrm>
          <a:off x="1245419" y="1761884"/>
          <a:ext cx="9078452" cy="43341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1446">
                  <a:extLst>
                    <a:ext uri="{9D8B030D-6E8A-4147-A177-3AD203B41FA5}">
                      <a16:colId xmlns:a16="http://schemas.microsoft.com/office/drawing/2014/main" val="2238893326"/>
                    </a:ext>
                  </a:extLst>
                </a:gridCol>
                <a:gridCol w="6037006">
                  <a:extLst>
                    <a:ext uri="{9D8B030D-6E8A-4147-A177-3AD203B41FA5}">
                      <a16:colId xmlns:a16="http://schemas.microsoft.com/office/drawing/2014/main" val="2797823332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Round 1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Aptitude + Essay Writing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754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Round 2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Technical + Psychometric Test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09474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Round 3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Conversational Round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63734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Round 4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Technical Interview 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6606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Round 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HR Interview 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206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154350-69D2-36BA-1F8B-328C29C99712}"/>
                  </a:ext>
                </a:extLst>
              </p14:cNvPr>
              <p14:cNvContentPartPr/>
              <p14:nvPr/>
            </p14:nvContentPartPr>
            <p14:xfrm>
              <a:off x="1752840" y="556560"/>
              <a:ext cx="7520760" cy="453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154350-69D2-36BA-1F8B-328C29C997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480" y="547200"/>
                <a:ext cx="7539480" cy="45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4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4FC674-57F2-78DE-387C-2E26BD13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2" y="183635"/>
            <a:ext cx="8324466" cy="2766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13EE99-0D91-B27B-E7E2-FC5BCC65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1" y="3428999"/>
            <a:ext cx="8324465" cy="28775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10F8AE-1D70-FAF7-7905-F80DD39BCADF}"/>
                  </a:ext>
                </a:extLst>
              </p14:cNvPr>
              <p14:cNvContentPartPr/>
              <p14:nvPr/>
            </p14:nvContentPartPr>
            <p14:xfrm>
              <a:off x="292320" y="1224000"/>
              <a:ext cx="7343640" cy="528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10F8AE-1D70-FAF7-7905-F80DD39BCA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960" y="1214640"/>
                <a:ext cx="7362360" cy="53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07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6B4A-9577-10CD-F195-40BE7452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5" y="109487"/>
            <a:ext cx="8727474" cy="72625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7030A0"/>
                </a:solidFill>
                <a:latin typeface="High Tower Text" panose="02040502050506030303" pitchFamily="18" charset="0"/>
              </a:rPr>
              <a:t>Detailed Syllabus of Written Test</a:t>
            </a:r>
            <a:endParaRPr lang="en-IN" b="1" u="sng" dirty="0">
              <a:solidFill>
                <a:srgbClr val="7030A0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4554D-BD43-53E4-44D3-3A815042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6" y="1007941"/>
            <a:ext cx="4057151" cy="5725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A2637-D6BD-7893-EF67-ACB028DB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15" y="1186066"/>
            <a:ext cx="3557784" cy="5353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C42549-7132-6D2F-5B92-0E8D7DDE139D}"/>
                  </a:ext>
                </a:extLst>
              </p14:cNvPr>
              <p14:cNvContentPartPr/>
              <p14:nvPr/>
            </p14:nvContentPartPr>
            <p14:xfrm>
              <a:off x="298800" y="1116720"/>
              <a:ext cx="10248120" cy="537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C42549-7132-6D2F-5B92-0E8D7DDE13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440" y="1107360"/>
                <a:ext cx="1026684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67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EDDBF-0DF3-6E84-8B3C-C629B280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6" y="351158"/>
            <a:ext cx="4944212" cy="5956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D207D-78E0-1FE5-3422-C8FDBEB5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52" y="351158"/>
            <a:ext cx="4712401" cy="1503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A9635-8FB8-8BC4-BB7D-B9F84FB7E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445" y="2824649"/>
            <a:ext cx="6858594" cy="34826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5FD0E2-E525-DE92-86F3-3297AEE54A3D}"/>
                  </a:ext>
                </a:extLst>
              </p14:cNvPr>
              <p14:cNvContentPartPr/>
              <p14:nvPr/>
            </p14:nvContentPartPr>
            <p14:xfrm>
              <a:off x="866160" y="835560"/>
              <a:ext cx="6251400" cy="530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5FD0E2-E525-DE92-86F3-3297AEE54A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800" y="826200"/>
                <a:ext cx="6270120" cy="53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08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CF01-BF0D-0135-DA7A-370D20DF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53192"/>
            <a:ext cx="11196484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7030A0"/>
                </a:solidFill>
                <a:latin typeface="High Tower Text" panose="02040502050506030303" pitchFamily="18" charset="0"/>
              </a:rPr>
              <a:t>Detailed Syllabus of Technical Assessment</a:t>
            </a:r>
            <a:endParaRPr lang="en-IN" b="1" u="sng" dirty="0">
              <a:solidFill>
                <a:srgbClr val="7030A0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951A-2A05-0615-20B3-2904C454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Personality/Psychometric Test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BF19B-14A2-3F4D-B7D6-29573F7E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5" y="2380603"/>
            <a:ext cx="8038558" cy="4118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3623EC-496C-69AF-68EA-64C1E835C77B}"/>
                  </a:ext>
                </a:extLst>
              </p14:cNvPr>
              <p14:cNvContentPartPr/>
              <p14:nvPr/>
            </p14:nvContentPartPr>
            <p14:xfrm>
              <a:off x="1149480" y="2010960"/>
              <a:ext cx="3071160" cy="448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3623EC-496C-69AF-68EA-64C1E835C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0120" y="2001600"/>
                <a:ext cx="3089880" cy="45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85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8CE9B-2F87-FB08-B34B-881F8F08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9" y="375813"/>
            <a:ext cx="7836505" cy="59293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BF5C82-0664-8C26-78E0-674CDA0806C8}"/>
                  </a:ext>
                </a:extLst>
              </p14:cNvPr>
              <p14:cNvContentPartPr/>
              <p14:nvPr/>
            </p14:nvContentPartPr>
            <p14:xfrm>
              <a:off x="776160" y="1413000"/>
              <a:ext cx="6919560" cy="385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BF5C82-0664-8C26-78E0-674CDA080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00" y="1403640"/>
                <a:ext cx="6938280" cy="38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19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108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Bell MT</vt:lpstr>
      <vt:lpstr>Calibri</vt:lpstr>
      <vt:lpstr>Calibri Light</vt:lpstr>
      <vt:lpstr>Cambria Math</vt:lpstr>
      <vt:lpstr>High Tower Text</vt:lpstr>
      <vt:lpstr>Wingdings</vt:lpstr>
      <vt:lpstr>Office Theme</vt:lpstr>
      <vt:lpstr>Latest Exam Pattern 2024</vt:lpstr>
      <vt:lpstr>Tech Mahindra Hiring 2024</vt:lpstr>
      <vt:lpstr>Tech Mahindra Hiring Flow</vt:lpstr>
      <vt:lpstr>Total Rounds ?</vt:lpstr>
      <vt:lpstr>PowerPoint Presentation</vt:lpstr>
      <vt:lpstr>Detailed Syllabus of Written Test</vt:lpstr>
      <vt:lpstr>PowerPoint Presentation</vt:lpstr>
      <vt:lpstr>Detailed Syllabus of Technical Assessment</vt:lpstr>
      <vt:lpstr>PowerPoint Presentation</vt:lpstr>
      <vt:lpstr>Detailed Syllabus of Computer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 for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2</cp:revision>
  <dcterms:created xsi:type="dcterms:W3CDTF">2024-07-17T17:38:25Z</dcterms:created>
  <dcterms:modified xsi:type="dcterms:W3CDTF">2024-07-19T09:47:24Z</dcterms:modified>
</cp:coreProperties>
</file>