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F77CD-8C33-4C3A-9FA2-822D2320A2A5}" v="343" dt="2023-10-10T14:43:54.327"/>
    <p1510:client id="{75807E68-D30A-4DCF-B664-B019AFB25B6D}" v="17" dt="2023-10-09T14:42:5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98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3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 Mahindra | Connected World, Connected Experiences">
            <a:extLst>
              <a:ext uri="{FF2B5EF4-FFF2-40B4-BE49-F238E27FC236}">
                <a16:creationId xmlns:a16="http://schemas.microsoft.com/office/drawing/2014/main" xmlns="" id="{08EE0172-7787-E2EF-420B-8E086FEF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18" y="3605376"/>
            <a:ext cx="4472803" cy="123125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085" y="624689"/>
            <a:ext cx="7161560" cy="1498159"/>
          </a:xfrm>
        </p:spPr>
        <p:txBody>
          <a:bodyPr anchor="b">
            <a:normAutofit/>
          </a:bodyPr>
          <a:lstStyle/>
          <a:p>
            <a:pPr algn="l"/>
            <a:r>
              <a:rPr lang="en-US" sz="8000" b="1" dirty="0">
                <a:latin typeface="Bookman Old Style"/>
                <a:ea typeface="Calibri Light"/>
                <a:cs typeface="Calibri Light"/>
              </a:rPr>
              <a:t>Welcome To </a:t>
            </a:r>
            <a:endParaRPr lang="en-US" sz="8000" b="1" dirty="0">
              <a:latin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2899" y="2201991"/>
            <a:ext cx="6194397" cy="7531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600" b="1" dirty="0" smtClean="0">
                <a:solidFill>
                  <a:srgbClr val="7030A0"/>
                </a:solidFill>
                <a:latin typeface="Batang"/>
                <a:ea typeface="Calibri"/>
                <a:cs typeface="Calibri"/>
              </a:rPr>
              <a:t> Techie </a:t>
            </a:r>
            <a:r>
              <a:rPr lang="en-US" sz="3600" b="1" dirty="0" err="1">
                <a:solidFill>
                  <a:srgbClr val="7030A0"/>
                </a:solidFill>
                <a:latin typeface="Batang"/>
                <a:ea typeface="Calibri"/>
                <a:cs typeface="Calibri"/>
              </a:rPr>
              <a:t>CodeBuddy</a:t>
            </a:r>
            <a:endParaRPr lang="en-US" sz="3600" dirty="0">
              <a:solidFill>
                <a:srgbClr val="7030A0"/>
              </a:solidFill>
              <a:latin typeface="Batang"/>
              <a:ea typeface="Calibri" panose="020F0502020204030204"/>
              <a:cs typeface="Calibri" panose="020F0502020204030204"/>
            </a:endParaRPr>
          </a:p>
          <a:p>
            <a:pPr algn="l"/>
            <a:endParaRPr lang="en-US" sz="4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E5FB914B-C4B4-CDA8-C6E1-4E483E68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361333"/>
            <a:ext cx="11339847" cy="28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56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D91D37BB-EB79-3F9A-FD5D-0CC6F696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5" y="320007"/>
            <a:ext cx="11071536" cy="27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42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2AA75EB-8DA7-7371-34E7-59D4018C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9" y="519661"/>
            <a:ext cx="9214833" cy="46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2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1AC0F4BC-786D-30F4-10A1-31B82569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0" y="478665"/>
            <a:ext cx="10212946" cy="5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22D61B4A-0FE3-928E-6C85-F95031DBE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345741"/>
            <a:ext cx="7508382" cy="272142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550C427-28CB-62A2-8511-8E52F72D4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3" y="3548960"/>
            <a:ext cx="8452832" cy="28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1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23E6F45-B8EC-C686-54A4-9E7EB6901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3" y="335835"/>
            <a:ext cx="11404241" cy="85232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57F2C8C-61F0-4116-2DB6-FBB6DD4D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86" y="1806670"/>
            <a:ext cx="3097369" cy="450035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EDE9BD06-8AEA-8401-D4FC-02C8231F6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58" y="1938557"/>
            <a:ext cx="3698383" cy="42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90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hite paper with black text&#10;&#10;Description automatically generated">
            <a:extLst>
              <a:ext uri="{FF2B5EF4-FFF2-40B4-BE49-F238E27FC236}">
                <a16:creationId xmlns:a16="http://schemas.microsoft.com/office/drawing/2014/main" xmlns="" id="{3A8C432B-4857-D5C4-8047-842BDDF4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4" y="298360"/>
            <a:ext cx="3162834" cy="63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2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hite background&#10;&#10;Description automatically generated">
            <a:extLst>
              <a:ext uri="{FF2B5EF4-FFF2-40B4-BE49-F238E27FC236}">
                <a16:creationId xmlns:a16="http://schemas.microsoft.com/office/drawing/2014/main" xmlns="" id="{A9C07DFF-7C86-2070-580D-F503AC09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8" y="201769"/>
            <a:ext cx="3249234" cy="632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88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est&#10;&#10;Description automatically generated">
            <a:extLst>
              <a:ext uri="{FF2B5EF4-FFF2-40B4-BE49-F238E27FC236}">
                <a16:creationId xmlns:a16="http://schemas.microsoft.com/office/drawing/2014/main" xmlns="" id="{D720D9C1-0A63-C88E-0E2F-41A8D197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0" y="405895"/>
            <a:ext cx="7197143" cy="58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96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circles and arrows&#10;&#10;Description automatically generated">
            <a:extLst>
              <a:ext uri="{FF2B5EF4-FFF2-40B4-BE49-F238E27FC236}">
                <a16:creationId xmlns:a16="http://schemas.microsoft.com/office/drawing/2014/main" xmlns="" id="{293A1EDF-E952-2D17-93F2-9EFD5070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8" y="304788"/>
            <a:ext cx="7733761" cy="60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90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2FFE218A-D33F-47B8-EFDE-B063C140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1" y="412338"/>
            <a:ext cx="11588324" cy="32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75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quare with black text&#10;&#10;Description automatically generated">
            <a:extLst>
              <a:ext uri="{FF2B5EF4-FFF2-40B4-BE49-F238E27FC236}">
                <a16:creationId xmlns:a16="http://schemas.microsoft.com/office/drawing/2014/main" xmlns="" id="{D960A62B-F3B9-EA38-17C1-EB6551B3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70" y="596117"/>
            <a:ext cx="4432210" cy="3830525"/>
          </a:xfrm>
          <a:prstGeom prst="rect">
            <a:avLst/>
          </a:prstGeom>
        </p:spPr>
      </p:pic>
      <p:pic>
        <p:nvPicPr>
          <p:cNvPr id="3" name="Picture 2" descr="A group of words on a white background&#10;&#10;Description automatically generated">
            <a:extLst>
              <a:ext uri="{FF2B5EF4-FFF2-40B4-BE49-F238E27FC236}">
                <a16:creationId xmlns:a16="http://schemas.microsoft.com/office/drawing/2014/main" xmlns="" id="{A7296CC7-60C0-E144-3676-ED1DF9919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400" y="1628508"/>
            <a:ext cx="3202412" cy="29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8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64BFF2D6-EFCF-29C3-3F75-8EBA409B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1" y="194296"/>
            <a:ext cx="6445875" cy="3088703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AD63E68B-6800-6BBF-C0CB-EA74FD94B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203" y="3568576"/>
            <a:ext cx="8034270" cy="28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03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A3144E87-AB78-82A2-4891-0B933A92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1" y="119808"/>
            <a:ext cx="6070241" cy="3151821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100E2E0D-30C2-FF0C-A664-19D653663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7" y="3847175"/>
            <a:ext cx="5909256" cy="29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17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68AE2B77-49FE-548E-3AE4-9768C743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4" y="146687"/>
            <a:ext cx="7776692" cy="2711696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85BE028F-CDA7-46FF-250F-FD64E1C3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4" y="3708495"/>
            <a:ext cx="9708523" cy="25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75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FC703598-4A6D-1628-D895-4FC86BD1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3" y="469682"/>
            <a:ext cx="9086044" cy="55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61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F18BA44B-12E5-09E2-5971-F478FFC7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4" y="289928"/>
            <a:ext cx="10116354" cy="27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78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8695EBDD-B026-8D64-4590-11E90C42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096"/>
            <a:ext cx="12101226" cy="26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91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2FCCE095-AFC8-1738-EAA4-F2AB5EF5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6" y="196764"/>
            <a:ext cx="11435085" cy="24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4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141146AC-77D5-CAB8-D815-E03D976F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6" y="192462"/>
            <a:ext cx="11776834" cy="28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4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BF591404-9A94-6B37-1E6E-FE80B2D2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3" y="194397"/>
            <a:ext cx="11372043" cy="2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93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CC9C75D8-550C-A7AE-3F76-C746C56D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0" y="232222"/>
            <a:ext cx="11253988" cy="27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13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ist of a restaurant&#10;&#10;Description automatically generated">
            <a:extLst>
              <a:ext uri="{FF2B5EF4-FFF2-40B4-BE49-F238E27FC236}">
                <a16:creationId xmlns:a16="http://schemas.microsoft.com/office/drawing/2014/main" xmlns="" id="{1F5C1C33-05E7-3CF4-A31F-7EA49DDF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8" y="433991"/>
            <a:ext cx="3825562" cy="373621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7076D826-5C00-CA8B-0831-6ADA9CC59E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7" t="652" r="251" b="-217"/>
          <a:stretch/>
        </p:blipFill>
        <p:spPr>
          <a:xfrm>
            <a:off x="7747918" y="270659"/>
            <a:ext cx="3414920" cy="40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90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5</Words>
  <Application>Microsoft Office PowerPoint</Application>
  <PresentationFormat>Custom</PresentationFormat>
  <Paragraphs>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Welcome To 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162</cp:revision>
  <dcterms:created xsi:type="dcterms:W3CDTF">2023-10-09T14:39:32Z</dcterms:created>
  <dcterms:modified xsi:type="dcterms:W3CDTF">2023-10-10T20:30:41Z</dcterms:modified>
</cp:coreProperties>
</file>