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705B7-8D65-4E04-858D-D35566182B5D}" v="245" dt="2023-10-14T14:18:3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198" y="28039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ahnschrift" pitchFamily="34" charset="0"/>
                <a:ea typeface="Calibri Light"/>
                <a:cs typeface="Calibri Light"/>
              </a:rPr>
              <a:t>Techie </a:t>
            </a:r>
            <a:r>
              <a:rPr lang="en-US" sz="8000" b="1" dirty="0" err="1">
                <a:latin typeface="Bahnschrift" pitchFamily="34" charset="0"/>
                <a:ea typeface="Calibri Light"/>
                <a:cs typeface="Calibri Light"/>
              </a:rPr>
              <a:t>CodeBuddy</a:t>
            </a:r>
            <a:endParaRPr lang="en-US" sz="8000" b="1" dirty="0" err="1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052" y="267858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itchFamily="34" charset="0"/>
                <a:ea typeface="Calibri"/>
                <a:cs typeface="Arial" pitchFamily="34" charset="0"/>
              </a:rPr>
              <a:t>Technical MCQS Questions </a:t>
            </a:r>
            <a:endParaRPr lang="en-US" dirty="0">
              <a:latin typeface="Arial" pitchFamily="34" charset="0"/>
              <a:ea typeface="+mn-lt"/>
              <a:cs typeface="Arial" pitchFamily="34" charset="0"/>
            </a:endParaRPr>
          </a:p>
        </p:txBody>
      </p:sp>
      <p:pic>
        <p:nvPicPr>
          <p:cNvPr id="4" name="Picture 3" descr="Tech Mahindra | Connected World, Connected Experiences">
            <a:extLst>
              <a:ext uri="{FF2B5EF4-FFF2-40B4-BE49-F238E27FC236}">
                <a16:creationId xmlns="" xmlns:a16="http://schemas.microsoft.com/office/drawing/2014/main" id="{BC8894BE-9FEF-1EBA-D3CE-79DB0B5D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8" y="4081734"/>
            <a:ext cx="5862634" cy="16219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="" xmlns:a16="http://schemas.microsoft.com/office/drawing/2014/main" id="{0BBE14B5-5F2B-0413-245E-83A09E18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5" y="315151"/>
            <a:ext cx="3355025" cy="60466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75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ath problem&#10;&#10;Description automatically generated">
            <a:extLst>
              <a:ext uri="{FF2B5EF4-FFF2-40B4-BE49-F238E27FC236}">
                <a16:creationId xmlns="" xmlns:a16="http://schemas.microsoft.com/office/drawing/2014/main" id="{F93548C0-2AD8-4281-9826-3C4D92EE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" y="444796"/>
            <a:ext cx="6830393" cy="5571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05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FFE39126-8774-1F7C-8DC6-5CC258FB6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" r="-138" b="-925"/>
          <a:stretch/>
        </p:blipFill>
        <p:spPr>
          <a:xfrm>
            <a:off x="227527" y="143114"/>
            <a:ext cx="11232467" cy="2271680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321CAD0A-8D02-3951-BC2E-786203A82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7" y="3387295"/>
            <a:ext cx="8163058" cy="2723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10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DC6AA1AB-DF2C-7B92-4B29-1B4C83A2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6" y="187946"/>
            <a:ext cx="9558270" cy="2358956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8246C531-32AF-4458-D2D9-1A872EC10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68" y="3513920"/>
            <a:ext cx="9316016" cy="2946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83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70D568AC-BC6D-5D11-9275-2F9BD9EE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1" y="297229"/>
            <a:ext cx="5200918" cy="193838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137492D-5755-28BB-FC69-9CA9B162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61" y="2306167"/>
            <a:ext cx="7296860" cy="41404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52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D598933-44AB-9E97-7D3E-E0C5927AB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3" r="-116" b="12209"/>
          <a:stretch/>
        </p:blipFill>
        <p:spPr>
          <a:xfrm>
            <a:off x="1095469" y="617073"/>
            <a:ext cx="9806506" cy="5473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0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15197E30-7792-5C3A-D88C-4663297FE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2" y="343214"/>
            <a:ext cx="7079087" cy="5613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38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DBAD6EA1-2591-A4E0-F2A4-EEFFEA358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1" y="0"/>
            <a:ext cx="5042071" cy="2865371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822F3549-96A5-D18E-0CDA-32DBF201A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0" y="3449370"/>
            <a:ext cx="5282367" cy="2489512"/>
          </a:xfrm>
          <a:prstGeom prst="rect">
            <a:avLst/>
          </a:prstGeom>
        </p:spPr>
      </p:pic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="" xmlns:a16="http://schemas.microsoft.com/office/drawing/2014/main" id="{3EB8F2C4-A4FA-9690-D654-8CC17145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81" y="1774480"/>
            <a:ext cx="6680619" cy="22083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23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B5546CCF-ADEE-A6A3-9D63-FC290102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7" y="207818"/>
            <a:ext cx="3992033" cy="2717030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2CBF64C5-34CE-20EF-A9DB-48D49EA32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33" y="3801316"/>
            <a:ext cx="8945032" cy="2620867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3062A543-690A-AD07-47BC-942E645A1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984" y="513592"/>
            <a:ext cx="3558116" cy="2782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59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9AADB830-633B-4D13-4930-54AD4876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7" y="209176"/>
            <a:ext cx="6532032" cy="247089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6818D52-2BE3-F05E-42F2-63F2463BD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22" b="56747"/>
          <a:stretch/>
        </p:blipFill>
        <p:spPr>
          <a:xfrm>
            <a:off x="448733" y="3640511"/>
            <a:ext cx="7897291" cy="217572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FE87940-722D-B3B6-1F7A-AD834C841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95" r="-386" b="599"/>
          <a:stretch/>
        </p:blipFill>
        <p:spPr>
          <a:xfrm>
            <a:off x="5549900" y="1322762"/>
            <a:ext cx="5854710" cy="1752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46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="" xmlns:a16="http://schemas.microsoft.com/office/drawing/2014/main" id="{FAD5BE17-898E-7514-B629-3542F435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7" y="385115"/>
            <a:ext cx="8576458" cy="5516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38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CF1151D-CA24-7031-90DF-9A3A9C023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86" b="56051"/>
          <a:stretch/>
        </p:blipFill>
        <p:spPr>
          <a:xfrm>
            <a:off x="268816" y="213854"/>
            <a:ext cx="10405543" cy="275439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AE563A37-966D-EAB9-2E32-F80478932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99" r="-386" b="-637"/>
          <a:stretch/>
        </p:blipFill>
        <p:spPr>
          <a:xfrm>
            <a:off x="543983" y="3632271"/>
            <a:ext cx="9865793" cy="25002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83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EEDAB73-0AB6-38E4-4C85-F7C38B46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7" y="365246"/>
            <a:ext cx="10120106" cy="4849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26C285FC-53B0-1EFB-C44F-AF15F3B8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9" y="294277"/>
            <a:ext cx="10114413" cy="4784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90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BC5B7E56-D185-6224-B83E-59EC5363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1" y="243263"/>
            <a:ext cx="5712864" cy="2623297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ED060F26-6ED0-2530-DC02-EBC7CABE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21" y="3246621"/>
            <a:ext cx="6392213" cy="31150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ABAD82BE-81EF-EEF6-4243-257F8517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4" y="196797"/>
            <a:ext cx="6853310" cy="3180146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DCAE1C47-4B5A-7F7F-E5EA-18D58C439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354" y="2937976"/>
            <a:ext cx="4480178" cy="3526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7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ECB6DB63-4D5A-A717-AA99-37B3D044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03" y="244117"/>
            <a:ext cx="10291073" cy="2490029"/>
          </a:xfrm>
          <a:prstGeom prst="rect">
            <a:avLst/>
          </a:prstGeom>
        </p:spPr>
      </p:pic>
      <p:pic>
        <p:nvPicPr>
          <p:cNvPr id="3" name="Picture 2" descr="A white rectangular object with black lines&#10;&#10;Description automatically generated">
            <a:extLst>
              <a:ext uri="{FF2B5EF4-FFF2-40B4-BE49-F238E27FC236}">
                <a16:creationId xmlns="" xmlns:a16="http://schemas.microsoft.com/office/drawing/2014/main" id="{26DCC8FF-BEAD-2332-EB0F-F23ED7FFB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16" y="3069125"/>
            <a:ext cx="4083535" cy="31219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18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79CCDFED-E9E8-A329-505A-1052AA05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0" y="328046"/>
            <a:ext cx="6051202" cy="2769680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7BB59782-6000-2FF5-7CC6-FFD8C890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5" y="3684760"/>
            <a:ext cx="8791215" cy="28444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89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EDEA94F3-8D86-E350-1362-A0B6754D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" y="346140"/>
            <a:ext cx="9930759" cy="2439836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C24D1C9B-91CC-D9F8-4689-7A3342AF6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0" y="3536614"/>
            <a:ext cx="6270098" cy="3017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21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</Words>
  <Application>Microsoft Office PowerPoint</Application>
  <PresentationFormat>Custom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Techie CodeBuddy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130</cp:revision>
  <dcterms:created xsi:type="dcterms:W3CDTF">2023-10-14T11:15:35Z</dcterms:created>
  <dcterms:modified xsi:type="dcterms:W3CDTF">2023-10-15T18:06:53Z</dcterms:modified>
</cp:coreProperties>
</file>