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96" r:id="rId6"/>
    <p:sldId id="259" r:id="rId7"/>
    <p:sldId id="297" r:id="rId8"/>
    <p:sldId id="298" r:id="rId9"/>
    <p:sldId id="260" r:id="rId10"/>
    <p:sldId id="299" r:id="rId11"/>
    <p:sldId id="261" r:id="rId12"/>
    <p:sldId id="262" r:id="rId13"/>
    <p:sldId id="263" r:id="rId14"/>
    <p:sldId id="300" r:id="rId15"/>
    <p:sldId id="264" r:id="rId16"/>
    <p:sldId id="301" r:id="rId17"/>
    <p:sldId id="302" r:id="rId18"/>
    <p:sldId id="265" r:id="rId19"/>
    <p:sldId id="304" r:id="rId20"/>
    <p:sldId id="266" r:id="rId21"/>
    <p:sldId id="305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93C9-2717-9849-E86B-3AB74726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D6B57-D571-F40D-572C-EBCDA18F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C277-1672-10A1-0DAF-602AD3AD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E776-7EA9-FC91-85D8-E9FD786F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4012-9E93-E292-E0F5-282B4711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BB86-5BFD-A01C-AFAD-3F1795B4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51B9-CC80-3042-737D-F2B61601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3BE7-3F33-20F3-D75E-19DE2BA0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7989-312A-E102-A79B-5BD6A567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B5BA-ABE1-7694-3D75-EE7239FB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632A2-6737-41A3-5E4F-12282B78C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F0946-DB17-F63B-D89E-3FFA059E6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EF73-CA4A-43C0-3A61-106990A9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C9C3-9012-EE9A-A882-16E027A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731D-E1C6-9B60-6D19-76526744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14A0-F220-5DA4-D935-43C9B12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9DFF-6AC6-6679-76B2-6F8D95C3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0D38-8105-B8EC-74BC-59E91EAF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D3FB-BF74-C9B0-044F-4EF7574E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1817-7897-7E7C-F5B2-D7132431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5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D09B-E79C-3D30-5F8F-6451DE17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4EB7-D5FC-EE14-6FBD-66CF72D7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AF5F-8A95-2F81-2A07-80DADA2C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E836-860E-64D5-C489-59B8DAE6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424E-EAE9-209A-4D8B-62DD537B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2E1E-A580-CF6D-29C6-538C9260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23D-5FE8-7BA1-C847-5C6E2226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5C09-E2DB-E33A-356D-F80949D0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617D-473A-4BE6-7EAB-D6BD49E6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74C7-99F5-B265-2DA2-CA8BA660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4C45-7FAF-EE6B-3D8C-196947FD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9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62D2-31A3-9C2C-8220-3DB94D55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0E830-3C9D-EBD3-8DFE-7C8A921E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907A-4EC6-C9A6-6ABF-ADF2FE3D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4BEC6-33EF-5FA9-C1B9-C9FD281B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243CB-77A3-15A4-E6EF-0AB6B28AB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F2432-C932-747D-942C-11BD18EB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26B8B-6F09-6AFF-2A46-5902F4B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80985-92BE-2480-4FB8-5E130B22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3063-7586-E0E6-EE73-B9BA60E6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C5FE5-F747-0EB5-A6CB-3A5FDD30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CA062-713C-5EB0-8029-34F0E885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CA572-3886-E70A-842B-3D7BE5F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6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39D93-8596-BC00-D247-5F64C16D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B4F3D-D885-E4C1-69A2-E6D4BB91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4130-11F9-6CB3-00C2-E97F26ED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7F35-43FC-A231-5FA5-F4B5656D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28A1-18DB-D043-1293-08ED7DF3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3B5A-5BB6-6E10-D623-09E46E85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D8A8-6094-E810-C3CC-7192E8D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19D6D-8B5B-55C1-AE2D-2A74DF19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6E29-99ED-6CFB-4EDE-1784D20F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2824-2787-83FA-44A9-F44B6CFA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0DA0B-E6D7-A681-D2E0-13F9663AC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77A1-65E6-3143-552E-85F7FAB6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DAAC7-A305-E4AB-8918-2C2BEFBA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30DF-4AE9-EF07-B2B7-61FEB390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F28DD-261E-FAF5-D38C-78E5FA00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D9A27-8B90-737D-32B7-E4277CAC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CC57-EBA5-DD9F-255F-15DD4574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6574-6F01-74B9-B530-86A079D1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5193-11CA-4E4A-BE2F-84AA9D576B5F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F76D-D850-4B54-7F89-269F6D07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A807-505F-B947-3D12-834FE9B9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B674-F83C-4F42-A673-587050E22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6849-5DB9-C652-3B58-815B820C4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74" y="2979174"/>
            <a:ext cx="9586451" cy="2949525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Technical Assessment</a:t>
            </a:r>
            <a:endParaRPr lang="en-IN" sz="96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1D468-EC4A-292D-B854-284689385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824" b="34767"/>
          <a:stretch/>
        </p:blipFill>
        <p:spPr>
          <a:xfrm>
            <a:off x="562226" y="619431"/>
            <a:ext cx="7980218" cy="235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3F6F8-7645-D49E-18C7-F0C99FF55DE5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680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CD18F-A147-388F-90B7-095CB382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9" y="566454"/>
            <a:ext cx="11135741" cy="477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4E34D-4978-ED40-016C-62A8850C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0"/>
            <a:ext cx="4994327" cy="290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3020D-C9FA-728D-C806-B2813DCC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7" y="4045974"/>
            <a:ext cx="7562940" cy="26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1352D6-B82F-A61E-E980-EE3DB407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1" y="121312"/>
            <a:ext cx="6523285" cy="268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79AC9-1C2E-88AD-3FE8-24A76EC7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7" y="4355690"/>
            <a:ext cx="5170105" cy="184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DB298-F1CB-6EBD-E0E1-FC7AE339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63" y="4470853"/>
            <a:ext cx="5385890" cy="19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361E4-50EF-D348-1538-3659017A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5" y="341593"/>
            <a:ext cx="8821349" cy="2150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652CC-55DF-EB54-B3D9-276F17B1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5" y="4227871"/>
            <a:ext cx="6533314" cy="21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2C973-BB7C-0CA9-AAD9-43DEA40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9" y="287767"/>
            <a:ext cx="11086131" cy="2582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0ABA4-997F-5E2B-DA20-CE8CE280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8" y="2869793"/>
            <a:ext cx="10686512" cy="17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8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52543-84AC-5E8E-B10E-F18C656D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8" y="113850"/>
            <a:ext cx="6689619" cy="2078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48D0C-9A9D-8913-7522-6CEE9BD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" y="2497330"/>
            <a:ext cx="7285351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833CE-E702-AEE7-12FB-594D48A6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2" y="264505"/>
            <a:ext cx="8470016" cy="298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3C675-63EA-02EB-28D8-39B1FB40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0" y="4041058"/>
            <a:ext cx="7490989" cy="2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B3B6F-ABC9-65AA-7586-5B32C7D0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1" y="558487"/>
            <a:ext cx="11173369" cy="39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2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F45AA-C990-5A93-9D59-2F4A689C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" y="420757"/>
            <a:ext cx="9454526" cy="55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D413C-1F14-FBDE-1E50-9E495CB2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3" y="375042"/>
            <a:ext cx="10351050" cy="5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304BE-AB1F-3FFB-48E1-A379C621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285157"/>
            <a:ext cx="5303980" cy="2354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D5716-B4F7-22DD-4D6D-9B426B66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4" y="4118990"/>
            <a:ext cx="4313294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24A89-3EE6-A10B-6A93-83A57BC8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6" y="156244"/>
            <a:ext cx="9791872" cy="282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F3D3A-1E13-4249-1633-0E0C06C9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86" y="3741627"/>
            <a:ext cx="6598350" cy="29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2CCB3-ED0C-AB3F-F02B-42DF3813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469113"/>
            <a:ext cx="8550442" cy="3570951"/>
          </a:xfrm>
          <a:prstGeom prst="rect">
            <a:avLst/>
          </a:prstGeom>
        </p:spPr>
      </p:pic>
      <p:pic>
        <p:nvPicPr>
          <p:cNvPr id="1026" name="Picture 2" descr="What is Network Topology? Definition and FAQs | HEAVY.AI">
            <a:extLst>
              <a:ext uri="{FF2B5EF4-FFF2-40B4-BE49-F238E27FC236}">
                <a16:creationId xmlns:a16="http://schemas.microsoft.com/office/drawing/2014/main" id="{60BD7367-57DA-41F5-8FFD-98B769F2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8" y="4071305"/>
            <a:ext cx="4427620" cy="23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3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D58BE-BA1E-5381-E991-F3353D30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0" y="277562"/>
            <a:ext cx="3761811" cy="257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8B590-8BC8-9389-6EAA-08508AEF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" y="3719449"/>
            <a:ext cx="4735205" cy="2834892"/>
          </a:xfrm>
          <a:prstGeom prst="rect">
            <a:avLst/>
          </a:prstGeom>
        </p:spPr>
      </p:pic>
      <p:pic>
        <p:nvPicPr>
          <p:cNvPr id="2050" name="Picture 2" descr="Ip Address And Classification in Computer Network | by shrutii khatal |  Medium">
            <a:extLst>
              <a:ext uri="{FF2B5EF4-FFF2-40B4-BE49-F238E27FC236}">
                <a16:creationId xmlns:a16="http://schemas.microsoft.com/office/drawing/2014/main" id="{C4ECCD25-1931-E0E0-E262-02A09B23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2853"/>
            <a:ext cx="5413262" cy="283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1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5A98C-9033-287E-8880-1CCCEF05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" y="199042"/>
            <a:ext cx="4150565" cy="2490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A4CBC-CCEC-987A-D55B-491EC614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5" y="4168619"/>
            <a:ext cx="9958654" cy="19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FE260-C925-BDE8-1711-A880F2FF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0" y="229920"/>
            <a:ext cx="7871553" cy="54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6E8EC-C454-0BA8-8394-231E91FF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0" y="828649"/>
            <a:ext cx="1882303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5A67F-7B29-B84E-5C72-F71D8E15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6" y="213851"/>
            <a:ext cx="2802950" cy="6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73C97-CD4F-C962-FF60-D96908FF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6" y="451213"/>
            <a:ext cx="2767634" cy="59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2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52A5B-91E6-6755-CA13-FAE6982E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5" y="286169"/>
            <a:ext cx="7613123" cy="58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8DDF0-4683-9098-E952-552623E7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2" y="456168"/>
            <a:ext cx="516680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C28CF-B338-0BD9-51D7-158D453C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8" y="364080"/>
            <a:ext cx="9769025" cy="25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D6F1F-F231-38CD-C302-9757523C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8" y="423474"/>
            <a:ext cx="7276456" cy="54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0866F-A2AD-A816-2A0A-914A01D6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8" y="356620"/>
            <a:ext cx="6996842" cy="5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FF044-B1A2-3510-6A5D-FB3D2B8E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2" y="393472"/>
            <a:ext cx="5808838" cy="58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B1CC6-FC75-8691-000A-AA040C00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7" y="486145"/>
            <a:ext cx="5374039" cy="53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3EE41-C968-3220-56F6-61D6A40C7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6" y="515616"/>
            <a:ext cx="5418290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83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FD45F-CC20-5E0D-363D-5B50F40E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523156"/>
            <a:ext cx="5319221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6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BA14C-FB43-4928-1274-B0B57B9A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" y="655079"/>
            <a:ext cx="4625741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90D21-CB99-7771-603D-9FD6136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8" y="463922"/>
            <a:ext cx="5791315" cy="50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4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CA1A4-D729-CD69-F43A-D7167FCF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6" y="447669"/>
            <a:ext cx="5355818" cy="56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7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7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1CAB-B68F-30B9-78C2-A50A2A1B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6" y="366640"/>
            <a:ext cx="8573807" cy="63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8A771-52CE-9123-E277-CA51B288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4" y="1003737"/>
            <a:ext cx="5033076" cy="5854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3D9C2-1E82-4D43-47E1-378418CE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02" y="1292156"/>
            <a:ext cx="5730737" cy="527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54C7F-B220-65E1-8C49-505E3B21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9" y="95838"/>
            <a:ext cx="8818409" cy="8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3BDB6-D339-910B-D526-9CAE568E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3" y="244602"/>
            <a:ext cx="8029290" cy="268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4A6AC-202B-AC00-2FCD-0F60B2E9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5" y="3899389"/>
            <a:ext cx="6837893" cy="27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5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B333B-0433-348C-EC6B-2A5845F8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7" y="1139443"/>
            <a:ext cx="10856314" cy="41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1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47E3B-7D93-F7E8-634E-25091B7F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7" y="163547"/>
            <a:ext cx="7049111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79C2F-27AD-AF83-87CC-8FD6AD87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56" y="323575"/>
            <a:ext cx="7842781" cy="62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3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</Words>
  <Application>Microsoft Office PowerPoint</Application>
  <PresentationFormat>Widescreen</PresentationFormat>
  <Paragraphs>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Algerian</vt:lpstr>
      <vt:lpstr>Arial</vt:lpstr>
      <vt:lpstr>Calibri</vt:lpstr>
      <vt:lpstr>Calibri Light</vt:lpstr>
      <vt:lpstr>Office Theme</vt:lpstr>
      <vt:lpstr>Technical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3</cp:revision>
  <dcterms:created xsi:type="dcterms:W3CDTF">2024-08-13T05:21:53Z</dcterms:created>
  <dcterms:modified xsi:type="dcterms:W3CDTF">2024-08-14T18:20:57Z</dcterms:modified>
</cp:coreProperties>
</file>