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3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2:5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13880 2189 1539 0,'0'0'-38'0,"-21"0"21"0,21 0 21 16,0 0 14-16,-20 3 10 0,20-3 3 15,0 0-4-15,-16 3-1 0,16-3-1 0,0 0-1 16,-11 5 3-16,11-5 3 0,0 0 2 16,0 0 4-16,41 13 0 0,-14-13 2 15,13-3 0-15,29-5-4 0,8 1-6 0,33-6 0 16,0-2-3-16,17-6-1 0,-1-4-3 16,12 4 3-16,28-8-5 0,-33 8-3 0,-7 1 3 15,2 3-8-15,-5 0-1 0,-10 3 4 16,-26 7-7-16,-14-4 2 0,-10 4-1 15,-13 5 0-15,-10 2-4 0,-13-3-2 16,-4 1 10-16,-5 2 1 0,-18 0 2 16,19 2-1-16,-19-2 1 0,0 0-7 0,17 3 2 15,-17-3 1-15,0 0-1 0,0 0-7 16,0 0-13-16,0 0-28 0,16-5-26 0,-16 5-38 16,3-5-43-16,-3 5-46 0,0 0-413 15,0 0-104-15</inkml:trace>
  <inkml:trace contextRef="#ctx0" brushRef="#br0" timeOffset="16801.73">1133 6742 1677 0,'-6'-10'-76'0,"-2"0"30"15,2-1 31-15,-4 3 23 0,7-1 15 16,3 9 9-16,-14-12 22 0,11 8 8 0,3 4 5 16,-13-11 1-16,13 11-7 0,0 0-8 15,0 0 0-15,0 0 1 0,-17 19-6 16,13 6 13-16,-2 11 1 0,6 2 4 16,0 17-8-16,6-1-8 0,4-1-1 15,1 0-10-15,11-3 4 0,2-8-5 0,3-5-6 16,12-6 5-16,5-9-6 0,-1-12 2 15,4-12-6-15,23-13-3 0,23-20 4 16,10-15-4-16,25-25-2 0,-1-11-3 0,-1-11-10 16,-3-6 8-16,4 2 4 0,0-5-6 15,-14 6 1-15,0 6-3 0,-9 8 2 0,-31 22-2 16,0 5 2-16,-6 7-8 0,-11 7-5 16,-18 9-1-16,-2 10-13 0,-9 6-17 15,-8 5-13-15,-2 7-14 0,-1 2-14 0,-8 5-19 16,-8 1-23-16,0 0-41 15,0 0-38-15,3 22-52 0,-6-12-134 0,3 2-180 16,-3 1-58-16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4:11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 4182 1706 0,'-6'-7'-103'0,"-5"-1"27"0,11 8 19 16,-10-14 18-16,4 3 19 0,0 4 19 15,6 7 39-15,-8-14 22 0,8 14 10 16,-3-11 12-16,3 11-4 0,-7-7-4 0,7 7-8 16,0 0-4-16,0 0-4 0,0 0-5 15,0 0-8-15,0 0 5 0,0 0-5 0,27 32-4 16,-14-22-6-16,4 5 8 0,4-5 2 15,1 2 4-15,5-4 10 0,6-6-4 16,1-8 10-16,32-10-10 0,18-22-2 16,6-6-1-16,23-27-5 0,0-6-6 15,4-10-2-15,-7-2-2 0,-3 13-9 0,-7-2 2 16,-27 14 3-16,-3 7-6 0,-4 0-10 16,-15 10 1-16,-8 8 4 0,-10 7-4 15,1 0-7-15,-11 13 2 0,-3 1-5 0,-7 2 8 16,1 7-8-16,-4-1-10 0,-4 2 11 15,5-2-2-15,-5 6-2 0,-6 4-15 0,10-11-20 16,-10 11-32-16,0 0-54 0,0 0-48 16,11-2-62-16,-11 2-88 15,0 0-136-15,0 0-164 0,0 0-111 0</inkml:trace>
  <inkml:trace contextRef="#ctx0" brushRef="#br0" timeOffset="3534.1">830 11043 1737 0,'-37'16'-41'0,"1"0"39"0,9-1 27 0,6-5 9 16,-2-1 16-16,7 0-1 0,5-8 2 15,-2 6 3-15,13-7-6 0,-6 6 6 16,6-6 21-16,0 0 1 0,33-17 3 0,13-14-6 16,31-19-4-16,47-25-8 0,15-12 0 15,22-10-14-15,8-10 3 0,8-6-12 16,-7 2 1-16,-3 1-3 0,-10 10 0 0,-18 9-4 15,-11 13-7-15,-13 6-2 0,-28 22 1 16,-9 8-12-16,-29 10 4 0,-2 6-9 16,-10 9-23-16,-14 3-6 0,0 3-15 15,-6 4-12-15,0 3 2 0,-7 4-24 0,-10 0-26 16,0 0-34-16,23 4-32 0,-23-4-49 16,-7 21-90-16,4-11-307 0,-1 0-109 15</inkml:trace>
  <inkml:trace contextRef="#ctx0" brushRef="#br0" timeOffset="14700.93">15812 12409 1764 0,'0'0'-4'0,"11"-4"11"16,-11 4 9-16,6-5 13 0,-6 5 6 15,0 0-2-15,0 0-6 0,18-5 1 0,-18 5-3 16,0 0-8-16,0 0-3 0,0 0 6 15,0 0-1-15,0 0-2 16,0 0 1-16,19 10 1 0,-19-10-6 0,3 10 4 16,-3-10-3-16,-3 12 3 0,3-12-2 15,0 14-4-15,0-14 1 0,-3 14 4 0,3-14-2 16,-7 11 4-16,7-11 2 0,-3 9-4 16,3-9 4-16,-11 8-1 0,11-8-6 0,0 0 5 15,0 0 1-15,0 0 7 0,0 0-4 16,0 0-1-16,0 0-4 0,-30-13 7 15,30 13 0-15,-3-12 0 0,3 12-6 0,0-13 5 16,0 13-6-16,0-12 5 0,0 12-3 16,0-13 0-16,0 13-3 0,11-12-3 15,-11 12-3-15,3-11 0 0,-3 11 0 0,13-7-4 16,-13 7 4-16,14-3 0 0,-14 3-4 0,0 0-3 16,0 0 4-16,19 0 0 15,-19 0 2-15,0 0 3 0,0 0-3 0,14 13 5 16,-14-13 0-16,0 9-3 0,0-9-1 15,0 0 11-15,-3 18-11 0,-5-8-1 16,8-10 1-16,-9 13 4 0,2-5-2 0,7-8-5 16,-6 12 6-16,-2-7 0 0,8-5-1 15,0 0 6-15,-9 9-2 0,9-9-3 0,0 0 0 16,-10 6-6-16,10-6 0 0,0 0 0 16,0 0-6-16,0 0 2 0,0 0 0 15,0 0-16-15,0 0-20 0,0 0-32 16,0 0-35-16,0 0-51 0,-11-24-36 15,11 24-48-15,14-7-106 0,-4 3-307 0,4-4-143 16</inkml:trace>
  <inkml:trace contextRef="#ctx0" brushRef="#br0" timeOffset="15267.91">16399 12450 1909 0,'0'0'34'0,"7"-9"9"15,-7 9-3-15,0 0-2 0,0 0-5 16,10-8-4-16,-10 8-4 0,0 0-5 16,0 0 2-16,0 0-4 0,0 0 2 15,0 0 3-15,0 0 2 0,0 0 5 0,0 0 6 16,0 0 1-16,0 0 1 0,0 0-2 15,0 0 1-15,0 0-1 0,0 0-3 0,0 0-1 16,0 0-5-16,0 0 1 0,0 0-4 16,0 0-6-16,0 0 0 0,0 0-1 15,0 0-21-15,-30-6-52 0,30 6-55 0,-3-5-46 16,3 5-63-16,-7-7-156 0,7 7-237 16,0 0-112-16</inkml:trace>
  <inkml:trace contextRef="#ctx0" brushRef="#br0" timeOffset="18801.72">15936 12422 1695 0,'0'0'-94'16,"7"-10"3"-16,-7 10 12 0,3-7 7 0,-3 7 1 15,7-5 5-15,-7 5 6 0,3-9 10 16,-3 9 4-16,0 0 9 0,0 0 12 16,0 0 2-16,0 0 2 0,0 0-2 15,0 0 15-15,0 0 1 0,0 0-2 0,0 0 1 16,0 0 2-16,-13 25 2 0,10-16 2 15,-5-4 8-15,8-5 3 0,-9 10 13 16,-1-9-10-16,7 5 21 0,3-6-2 0,-14 5-4 16,14-5-6-16,-10 3 1 0,10-3 8 15,0 0 13-15,0 0-4 0,-20-3-7 0,20 3 2 16,-10-5-6-16,10 5-9 0,-6-7 8 16,6 7-4-16,-8-7-6 0,8 7 3 15,0-8 0-15,0 8-6 0,0 0-1 16,0-10 1-16,0 10-1 0,0 0-3 0,0 0-4 15,0 0 1-15,8-7-2 0,-8 7 2 16,0 0 0-16,0 0-4 0,0 0 3 16,0 0 3-16,0 0 0 0,0 0-6 0,0 0 5 15,-14 19-5-15,14-19 10 0,0 0-12 16,-7 6 7-16,7-6 2 0,0 0-6 0,-6 4 2 16,6-4-15-16,0 0-45 0,0 0-38 15,0 0-36-15,0 0-316 0,0 0 48 0</inkml:trace>
  <inkml:trace contextRef="#ctx0" brushRef="#br0" timeOffset="19367.59">16329 12434 1258 0,'0'0'-36'0,"0"0"9"16,7-1 4-16,-7 1 10 0,0 0 7 0,0 0-9 16,7-6 5-16,-7 6 5 0,0 0 5 15,0 0-6-15,0 0 0 0,0 0 5 16,0 0-6-16,0 0 4 0,0 0 0 0,0 0 7 16,0 0 0-16,0 0 6 15,0 0 3-15,0 0 0 0,-3 20-8 0,3-20 7 16,0 0 5-16,-8 11 10 0,8-11 8 15,0 0 7-15,-3 4 9 0,3-4-5 0,0 0-5 16,0 0-7-16,0 0-1 0,0 0-9 16,0 0 4-16,0 0-8 0,0 0 1 15,0 0-1-15,-3-22-4 0,3 22-1 0,3-10-5 16,-3 10-1-16,11-8 1 0,-11 8 0 16,3-7-4-16,-3 7 1 0,3-7 0 0,-3 7 0 15,4-6-4-15,-4 6 0 0,0 0 2 16,0 0-2-16,0 0 4 0,0 0-3 0,0 0 2 15,0 0 1-15,0 0-8 0,0 0 2 16,-4 28-1-16,4-28 0 0,0 0-27 16,0 11-18-16,0-11-32 0,0 0-33 15,0 0-391-15,0 0-7 0</inkml:trace>
  <inkml:trace contextRef="#ctx0" brushRef="#br0" timeOffset="20284.46">15956 12375 1360 0,'0'0'-101'0,"0"0"7"16,0 0 8-16,0 0 12 0,0 0 1 15,0 0 13-15,0 0 20 0,0 0-7 16,0 0 8-16,0 0 2 0,0 0 5 0,-10 25 16 16,10-25 8-16,-3 8 18 0,3-8 3 15,-14 8 11-15,11-4-1 0,3-4 5 16,-13 10-1-16,13-10 9 0,-14 4 5 15,14-4 3-15,-13 7-10 0,13-7-6 0,0 0 4 16,-20 4-5-16,20-4-9 0,0 0 10 16,0 0-6-16,0 0-5 0,-10-11-1 0,10 11-10 15,0 0 7-15,0-12-1 0,0 12 5 16,0 0-18-16,10-13-14 0,-10 13-41 16,0 0-26-16,6-4-264 0,-6 4 141 0</inkml:trace>
  <inkml:trace contextRef="#ctx0" brushRef="#br0" timeOffset="20685.09">16446 12408 964 0,'3'7'-43'0,"-3"-7"10"0,0 0 5 15,0 10 7-15,0-10 4 0,0 0-1 16,0 8 3-16,0-8 2 0,0 0 17 15,0 0 13-15,0 0 1 0,-3 8 13 0,3-8 10 16,0 0 3-16,0 0 0 0,0 0-4 16,0 0 0-16,0 0-3 0,0 0-5 0,0 0-2 15,0 0-2-15,0 0-6 0,0 0-1 16,0 0 0-16,0 0-4 0,0 0-3 0,0 0 2 16,0 0-8-16,0 0-8 0,0 0 8 15,0 0-4-15,0 0-14 0,0 0-16 16,0 0-41-16,0 0-25 0,0 0-289 15,0 0 108-15</inkml:trace>
  <inkml:trace contextRef="#ctx0" brushRef="#br0" timeOffset="24618.3">17183 11909 1046 0,'3'-8'-51'0,"-3"-2"1"0,3 3 27 0,-3-1 0 16,7-2 5-16,-4 3-1 0,-3-2 20 16,4 0-5-16,-1 1 0 0,1 0 32 0,-1-2 7 15,-3 10 1-15,0-14 10 0,3 8 4 16,-3 1-3-16,0 5 7 0,3-14-3 16,-3 14 9-16,4-6 3 0,-4 6 4 0,3-8 0 15,-3 8-4-15,3-7 5 0,-3 7 0 16,0 0-4-16,0 0 2 0,0 0-3 0,4-10-3 15,-4 10 0-15,0 0-6 16,0 0 2-16,0 0-6 0,0 0-2 0,0 0-2 16,0 0 6-16,0 0 4 0,0 0 1 15,0 0 3-15,0 0 14 0,-17 42 2 16,14-24-2-16,-7 3 6 0,-4 4-2 0,1 8 7 16,-7 5 5-16,7-1-2 0,3-5 7 15,-7 11-18-15,3 3 0 0,-2-4-2 0,-1 2-3 16,-2 2-2-16,5 0-14 0,-2-2 6 15,-1 4-9-15,7-8 1 0,-1-10-4 0,2 5-3 16,-1-3-3-16,4 1-9 0,-2-3 9 16,-2-5-4-16,4 5 8 0,-5-10 2 15,5 2 1-15,-1-4-1 0,1-3 3 0,6 0 5 16,-6-2-2-16,2-1 8 16,0-2 0-16,-2-3-6 0,6-7 0 0,-7 15-7 15,7-8-1-15,0-7-4 0,-3 11 0 16,3-11-4-16,0 0-7 0,-7 10 3 0,7-10 0 15,0 0-10-15,0 0-14 0,0 0-33 16,0 0-53-16,-7-28-63 0,11 13-78 0,6-7-81 16,-4-2-111-16,4 5-189 0,7-6 35 15,-4 3 60-15,7 5-268 0,-7 0-256 16</inkml:trace>
  <inkml:trace contextRef="#ctx0" brushRef="#br0" timeOffset="27268.99">17586 12440 2111 0,'0'0'-114'0,"0"0"-4"16,0-10 19-16,0 10 16 0,0 0 8 15,-3-5 8-15,3 5-10 0,0 0 23 0,0 0-7 16,0 0 14-16,0 0 0 0,0 0 10 16,0 0 3-16,0 0 11 0,0 0-2 15,0 0 6-15,0 0-11 0,0 0 3 0,0 0-1 16,0 0 12-16,0 0-5 0,0 0 7 16,0 0 10-16,-24 9-13 0,24-9 12 15,0 0 8-15,-6 6 14 0,6-6 16 16,0 0-8-16,0 0 21 0,0 0-7 0,0 0-1 15,0 0-5-15,0 0-6 0,0 0-2 16,0 0-3-16,0 0 2 0,0 0-8 0,0 0-2 16,0 0-1-16,0 0-5 0,0 0 0 15,0 0 2-15,0 0-4 0,0 0 0 16,0 0 1-16,6-20-5 0,-6 20 7 0,0 0 10 16,0 0 0-16,0 0 2 15,0 0-10-15,0 0 10 0,0 0 4 0,-6 25-10 0,-1-20 0 16,7-5 0-16,-6 9 4 15,2-3 0-15,4-6 2 0,-10 5 0 0,10-5 2 16,-10 5-5-16,10-5-3 0,0 0 1 16,-14 2-1-16,14-2-6 0,0 0 1 0,0 0 2 15,-9 0-9-15,9 0-2 0,0 0-26 16,0 0-35-16,0 0-43 0,0 0-45 16,0 0-338-16,0 0 9 0</inkml:trace>
  <inkml:trace contextRef="#ctx0" brushRef="#br0" timeOffset="27585.25">18029 12434 1402 0,'0'0'-18'15,"0"0"27"-15,11-1-10 0,-11 1-1 0,0 0 5 16,0 0 1-16,0 0-7 0,0 0 2 15,0 0-3-15,0 0 8 0,0 0-2 16,3 12-2-16,-3-12 6 0,0 0-5 0,-14 14-3 16,8-8 13-16,6-6 0 0,-7 5 7 15,7-5 6-15,-10 5 3 0,10-5-6 0,-10 2-2 16,10-2-4-16,0 0 1 16,0 0 0-16,0 0-6 0,-20-11 1 0,20 11-4 15,-3-7-2-15,3 7 5 0,0-9-6 16,0 9-2-16,3-13-29 0,-3 13-30 0,7-10-38 15,-4 3-31-15,-3 7-324 0,10-11 42 16</inkml:trace>
  <inkml:trace contextRef="#ctx0" brushRef="#br0" timeOffset="28818.72">16046 13158 1333 0,'-10'-6'24'0,"7"1"24"16,3 5 25-16,0 0 6 0,-14-10 2 15,14 10-7-15,0 0-3 0,0 0-12 0,0 0 1 16,0 0-3-16,21-12 6 0,-21 12 6 15,36 2-3-15,-6 1-1 0,10-3 2 0,4 3 7 16,22 1 2-16,10-1-5 16,5-2 2-16,9 3-5 0,19-4 7 0,8-4-13 15,7 0 1-15,2-6 3 0,-3-2 1 16,15-3-11-16,-2-5 1 0,28-8-8 0,-31 3-2 16,-6 0-4-16,26-12 2 0,-33 6-6 15,-11 2-1-15,2-6 20 0,-8-2-7 16,-7-1 3-16,5 2-2 0,-11-8-8 0,-4 4-1 15,-9-5-3-15,-4 2 4 0,1-3 1 16,-14 2 0-16,0-6 1 0,-4 0 4 0,-6-2 7 16,-10-6-5-16,1-2 0 0,-11-12-9 15,-11-3-3-15,-2-5 0 0,-10-11-8 0,-14-2-5 16,-13-3 2-16,-7-2-3 0,-16-23-3 16,-10 14-5-16,-11 0 0 0,-9 10-5 15,10 22-2-15,-14 4-2 0,-26-4 3 16,-11 6-5-16,21 20-2 0,-43-8-2 0,-18 14 2 15,-5 11-7-15,18 10 7 0,1 7-6 16,-47 2 4-16,34 12-2 0,-4 1-1 16,7 7 2-16,1 2-2 0,5 7 1 0,7 2-5 15,4 8-2-15,3-1-3 0,13 13 5 16,4-1-3-16,-17 19 9 0,3 3-5 0,31-9 1 16,-18 21-2-16,8 4 4 0,2 2 0 15,15 9-2-15,2 4 2 0,3 3 2 16,8 3-6-16,19-17 2 0,4 4 1 15,-1-1 4-15,11 3-6 0,10 4-2 0,3-2 3 16,13 2-3-16,1 3 7 0,2-5-5 16,14 1 9-16,17-6-6 0,10 3 2 0,6-5-2 15,10-2 0-15,7-6 2 0,10-7-8 16,13-5 2-16,11-7-8 0,3-9-22 0,3-6-24 16,10-12-49-16,-1-1-30 0,-2-8-37 15,3-9-45-15,-20-4-65 0,7-8-104 16,-8 0-126-16,-5-6 53 0,-4-2-225 0,-7-1-180 15</inkml:trace>
  <inkml:trace contextRef="#ctx0" brushRef="#br0" timeOffset="30152.35">757 13070 1941 0,'-8'-5'-46'0,"8"5"29"0,-16-3 8 16,16 3 3-16,0 0 1 0,0 0-7 0,-17-3 15 16,17 3 14-16,0 0 11 15,-10 18 4-15,10-18 7 0,7 18 6 0,-1-5-1 16,2-1 3-16,4 1 0 0,1-1 2 16,14-2 5-16,6-7 8 0,11-9 0 15,40-16-4-15,9-17 4 0,37-22-12 0,0-11-4 16,6-14-5-16,1-2-1 0,-4 4-7 15,5-1-5-15,-18 3 5 0,-11 8-1 16,-29 17-11-16,-3 5 5 0,-8 4 0 0,-4 8-8 16,-19 12-2-16,-10 9-8 0,-9 4-16 15,-3 2-10-15,-1 3-18 0,-7 3-18 0,-6 3-20 16,1 3-20-16,-11 1-42 0,0 0-49 16,27 12-68-16,-24-5-179 15,-3 6-120-15,0-1-55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5:00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 7122 1763 0,'-20'-5'-10'16,"3"-1"33"-16,4 2 8 15,13 4 20-15,-20-4 13 0,20 4-3 16,-13-6-14-16,13 6-8 0,0 0-3 0,-11-7-6 15,11 7 1-15,0 0 4 0,0 0 5 16,0 0 5-16,0 0 8 0,0 0 0 0,0 0 2 16,0 0-4-16,51 17-1 0,-38-14 4 15,4-2 0-15,6-1-3 16,7-1-1-16,10-9-2 0,17-12 4 0,22-14-4 0,11-12-1 16,34-11-10-16,-4-9-3 15,6-5 1-15,-9 7-3 0,0-2-4 0,-23 15 2 16,-1-1-4-16,-6 1-1 0,-5 3-10 15,2-3 10-15,-7 6-6 0,-4 1-10 16,-10 3 4-16,-15 11 5 0,-2 3-5 0,-7 4-6 16,-12 4 19-16,-6 3-7 0,-4 7-4 15,-4-3 7-15,-7 6 3 0,5-1-14 0,-5 1 4 16,1 1-4-16,-7 7-9 0,6-10-7 16,-6 10-20-16,6-8-25 0,-6 8-28 15,0 0-29-15,0 0-32 0,0 0-30 0,0 0-35 16,-6 29-40-16,3-16-84 15,3-1-114-15,-3 2-127 0,-1 4-71 0</inkml:trace>
  <inkml:trace contextRef="#ctx0" brushRef="#br0" timeOffset="3689.66">14286 11809 1764 0,'-44'-1'101'0,"8"-2"18"0,6 3 23 16,0-4 22-16,10 4 16 0,3 0-3 16,4-1-17-16,13 1-15 0,-20-3-20 0,20 3-6 15,0 0-19-15,43-10 12 0,14-2 2 16,17-5-11-16,32-8-1 0,21 1 5 0,49-13-3 16,11-1-2-16,3-3-5 0,-3-2-13 15,-4 8-3-15,-9 4-9 0,-48 6-7 16,-3 6-3-16,-12 4-1 0,-18-1-16 0,-23 8-3 15,-13 4-30-15,-18 1-17 0,-2 2-19 16,-10 1-21-16,-7 0-21 0,-4 1-18 0,-2 5-29 16,-4 2-42-16,-10-1-38 15,0-7-47-15,-21 18-42 0,2-8-43 0,-11-3-146 16,-14-2-25-16,1-1 53 0,0-4-142 0,-4-8-85 16</inkml:trace>
  <inkml:trace contextRef="#ctx0" brushRef="#br0" timeOffset="3966.69">15679 11018 1769 0,'0'-9'59'0,"0"9"-2"0,0-12-4 0,0 12 9 15,17-4 12-15,6-2 5 16,4 6 2-16,17 3 7 0,8-3-4 0,26 3 5 16,2 4 0-16,-1 0-1 0,18 5-5 15,-10 12-2-15,-24-2-4 0,14 3-15 16,-10 10-1-16,-15-3-6 0,-11 1 8 0,-5 3-4 15,-9 7 0-15,-14 6 0 0,1 1-5 16,-20 1-9-16,-5 6-3 0,-16 12-9 0,-6-2 0 16,-7-4 2-16,-7 2-10 0,1-5-14 15,-8-5-31-15,8-1-45 0,-7-1-38 0,-1-6-45 16,-3-1-52-16,14-11-48 0,0-3-80 16,-1 1-140-16,8-4 39 0,6-5-115 15,3-5-48-15</inkml:trace>
  <inkml:trace contextRef="#ctx0" brushRef="#br0" timeOffset="14600.94">17839 13999 1584 0,'-30'0'13'0,"0"-2"31"0,3 4 30 0,8-2 29 16,2 0 16-16,17 0 5 0,-27 0-11 16,27 0-14-16,-13-2 3 0,13 2 3 15,0 0 5-15,0 0 4 0,51-27-9 0,1 6 6 16,29-6-8-16,5-8-7 0,14 0-3 16,3-5-8-16,4-2 4 0,43-16-16 0,4 1 10 15,-1-1-14-15,-17 2-2 16,-6 5-11-16,-26 6-5 0,-4 8-5 0,-10-1-10 0,-14 5 6 15,-13 8-9-15,-9 0-6 0,-21 4 5 16,1 7-4-16,-11 2-2 0,-2-1 2 16,-5 2-10-16,1 4-4 0,-8-2 5 15,4 4-9-15,-2 0-36 0,-5-1-33 16,-6 6-40-16,0 0-39 0,0 0-34 0,0 0-44 16,0 0-47-16,0 0-61 0,0 0-187 15,0 0 52-15,0 0-180 0,-9 24-135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5:41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 7578 1610 0,'-33'12'-20'16,"6"-2"24"-16,4 0 21 0,3-5 7 15,3 2-1-15,4-1-8 0,-1-2 5 16,14-4 8-16,-10 11 6 0,7-4 9 0,3-7 4 16,-3 11 5-16,3-11 12 0,13 14 2 15,-3-9 9-15,-10-5 0 0,37-2-8 16,17-15-5-16,22-12-3 0,17-17-6 16,30-18-1-16,4-8-4 0,7-11-10 15,-4 2-5-15,3-5 2 0,-4 1-5 0,-8 6-6 16,-35 21 0-16,17-16-6 0,-25 17-5 15,-5 4 5-15,-7 3 6 0,-12 0-1 16,-10 16-4-16,-2-1-3 0,-5 2-5 0,-13 6-2 16,-7 9-20-16,-1 0-14 0,-7 0-27 15,-1 7-43-15,-5 1-47 0,0 2-45 0,-3 4-51 16,0 4-82-16,0 0-140 0,0 0-118 16,-47 16-71-16</inkml:trace>
  <inkml:trace contextRef="#ctx0" brushRef="#br0" timeOffset="9384.62">15206 11720 1655 0,'-47'-11'11'0,"8"3"24"16,2 2 35-16,7-2 22 0,3 4 18 0,4-3 6 16,2 3 1-16,2 0-1 0,5 1-11 15,1 0-12-15,13 3-6 0,0 0-3 16,0 0 7-16,81-25 12 0,15 3 0 0,31-3-7 16,53-7-9-16,0-6-8 0,2-2 8 15,6 3-10-15,-9 3-2 0,-5 1-13 0,-8 1-12 16,-32 14-1-16,-11 1-4 15,-10 1-16-15,-15 5 8 0,-22 4-1 0,-13 0-9 0,-16 4-4 16,-7 0-15-16,-7 0-23 0,-6 1-28 16,-7 0-12-16,0 2-12 0,-6 0-27 15,-5 2-34-15,-9-2-56 0,0 0-76 16,0 0-100-16,0 0-131 0,-39 5 46 0,8-5-138 16,-2 3-83-16</inkml:trace>
  <inkml:trace contextRef="#ctx0" brushRef="#br0" timeOffset="9683.54">16552 10951 1795 0,'-9'-11'101'0,"-1"-3"23"16,4 7 3-16,-2 3 1 0,8-2-17 16,0 6-15-16,0 0-5 0,0 0-11 15,33-15-15-15,-6 15-2 0,14 3 5 0,25 1-1 0,7 10-14 16,24 1 1-16,-4 6-12 0,-6 4 4 15,0 8-8-15,-7 2-4 0,-13 3-2 16,-1 6-5-16,-12 2 4 0,-18-3-1 16,-9 1-8-16,-8 4 3 0,-5 4 11 0,-17 4-9 15,-11 5-2-15,-9 13-9 0,-11-2 10 16,-5-1-9-16,-15-2 5 0,5-5-14 16,-11 5-25-16,3-13-20 0,-3 2-31 0,0-2-37 15,3-6-35-15,3-6-59 0,11-8-56 16,4-6-113-16,-2-3-96 0,12-7-174 15,2-5-134-15</inkml:trace>
  <inkml:trace contextRef="#ctx0" brushRef="#br0" timeOffset="53269.27">18359 17852 2500 0,'-6'-7'116'0,"-1"4"-33"0,7 3-27 0,-10-7-13 16,10 7-17-16,0 0-14 0,0 0 3 15,0 0-8-15,0 0 5 0,0 0-4 16,0 0 20-16,20 35-7 0,-3-24 10 0,-4 6-6 16,7-5 8-16,3-2-3 0,7 0 20 15,0-9-19-15,14-2 9 0,19-15-5 16,21-11 10-16,2-15-4 0,10-11 8 0,21-22-26 16,-3-3 9-16,3-9 2 0,-5 2-12 15,-1-2-1-15,-8 2 9 0,-23 21-11 16,-7 6 11-16,1 0-12 0,-14 8-12 15,-4 5 15-15,-19 15-13 0,3 2 3 0,-13 8-2 16,-8 5 0-16,-5 3-9 0,-4 2-8 16,1 3-26-16,-2-1-35 0,-2 3-9 15,-7 5-16-15,20-5-31 0,-20 5-33 0,0 0-41 16,27 10-47-16,-21-5-79 0,4 2-117 16,-4 3-188-16,5 5-128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6:46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 1425 1778 0,'0'0'-60'16,"0"0"3"-16,3-11 10 0,-3 11 31 16,0 0 7-16,0 0 7 0,0-12 5 0,0 12 2 15,0 0 0-15,0 0-3 0,0 0-2 16,0 0 4-16,8-7 0 0,-8 7-2 16,0 0 9-16,25-6 9 0,-1 2-1 0,9-6 4 15,21-13 3-15,16-12 0 0,13-12-6 16,31-18 0-16,12-10-3 0,11-5 1 15,6-6-2-15,-3 4-3 0,-3 2-2 16,-7-5-1-16,-4 6-2 0,-2 5 1 16,-11 10-3-16,-26 16-3 0,-7 6 0 0,-10 7 3 15,-17 7-5-15,-6 8 4 0,-14 6-5 16,-6 3-9-16,-8 4-13 0,-8 1-17 16,-1 6-12-16,-10 0-27 0,0 0-31 0,0 0-33 15,0 24-353-15,0-24 1 0</inkml:trace>
  <inkml:trace contextRef="#ctx0" brushRef="#br0" timeOffset="20184.4">1053 2621 1440 0,'-10'6'-6'0,"10"-6"23"0,0 0 0 15,0 0 17-15,-10 5 2 0,10-5 9 16,0 0 1-16,0 0 3 0,0 0-3 16,0 0-8-16,0 0 3 0,0 0-8 0,0 0 1 15,0 0-13-15,0 0 7 0,0 0-1 16,13 20 1-16,-3-18 6 0,4 7 1 15,5-5 9-15,1-1 0 0,10 2-1 0,1-1-5 16,11 2 0-16,2-3-4 0,6 1 3 16,20-1 8-16,10-2-2 15,-3-1-1-15,6-1-7 0,4 1-1 0,-4 0 0 16,4 0-3-16,3-3-6 0,-3-1 3 0,19-2 0 16,-16 3-1-16,16 1-7 0,2-4-2 15,-29-1 0-15,31 3 7 0,-23-2-6 16,16-2-2-16,1 1 7 0,-21 0-3 0,21-4 9 15,-22 3-4-15,-1-3 3 0,-5-2 2 16,1 1-4-16,-4-1 6 0,21-6 2 16,-28 1 2-16,2-5 4 0,-8 4-4 0,0-6 7 15,-5 0-5-15,9-14-4 0,-11 10 11 16,-9-6 2-16,-1 3-4 0,-3-4 1 0,-4 4-12 16,-1-4-1-16,-5 3-3 0,-5-3 14 15,-7 9-7-15,-2-2-5 0,-2 4-6 16,-5-1-4-16,-2 1 5 0,0-3-4 15,-4 0-5-15,-3 3 4 0,-3-1 0 16,-8-7-1-16,5-1-7 0,-7 2 2 0,-1 3-10 16,-13-11 4-16,2 2-6 0,-10-2 10 15,2 5-8-15,-13 3 4 0,-4-1-12 16,-14-2 3-16,7 8-2 0,-12-8 3 0,-7 7-3 16,-8 3-1-16,17 8 1 0,-6 2-4 15,-21 0 5-15,-6 2-6 0,-6 8 8 16,13 3 9-16,-27 9-15 0,-3 7 12 0,-8 7-2 15,-39 7-5-15,3 7-12 0,1 2 6 16,3 1-5-16,9 3 15 0,1 5-4 16,6-6-6-16,33-5 0 0,8 0 3 15,3 2-3-15,3 6-1 0,0 2 9 0,0-1-6 16,13 2 0-16,4 0 3 0,13 1-10 16,0 0 23-16,7 6-17 0,9 0 12 0,1 1-13 15,6 0 2-15,11 10 8 0,-2-7-2 16,12-7-9-16,3 0-26 0,9-3-26 15,5 6-24-15,9-7-32 0,3 4-37 0,6-3-49 16,2-7-45-16,5 5-98 0,5-1-140 16,-1-4 39-16,3-2-131 0,3-3-78 15</inkml:trace>
  <inkml:trace contextRef="#ctx0" brushRef="#br0" timeOffset="24801.4">536 5982 980 0,'-13'3'42'0,"13"-3"60"15,0 0-8-15,0 0 14 0,-21 1-8 0,21-1-21 16,0 0-14-16,0 0-17 0,-12 4-9 16,12-4-2-16,0 0 4 0,3 13 18 0,-3-13 0 15,13 19 1-15,-3-6 3 0,7 2-10 16,9 4 1-16,4-2 4 0,21 4-2 15,1-6 0-15,16-8 7 0,11-8-1 0,25-20 2 16,12-14-6-16,42-30-12 16,8-14 0-16,3-17-2 0,2-8-6 0,-8-7-3 15,-3-2-3-15,-7 4-8 0,-9 0 15 0,-14 18-4 16,-17 0 1-16,-16 15-1 16,-28 18-13-16,-12 5-1 0,-6 6-1 0,-18 9 0 15,-6 6-2-15,-8 7-8 0,-8 4-16 16,-2 7-15-16,-5 2-33 0,-1 1-43 15,-3 11-44-15,-7-10-42 0,7 10-39 0,-13 0-86 16,13 0-369-16,-20 13-171 0</inkml:trace>
  <inkml:trace contextRef="#ctx0" brushRef="#br0" timeOffset="36068.6">1033 9319 1963 0,'-17'-7'-6'0,"7"2"6"0,-3 3 4 15,13 2 2-15,-17-4 3 0,17 4-7 16,0 0 1-16,0 0 14 0,-13 24 17 16,6-6 8-16,1 14 3 0,2 3 19 15,1 5-8-15,-7 17-1 0,10-2-7 0,-7 1 6 16,7 2-11-16,-6 1 9 0,9-4-4 16,-6-2 0-16,3-12-6 0,3-3-1 0,0-3-10 15,4 1 1-15,-7-11-5 0,7 0 5 16,-4 0-3-16,4 0-6 0,-1-9 3 15,1 5-5-15,-4-7-10 0,0 1-31 0,4-5-30 16,0 3-27-16,-4-5-36 16,-3-8-54-16,3 4-83 0,-3-4-177 0,0 0-185 15,0 0-110-15</inkml:trace>
  <inkml:trace contextRef="#ctx0" brushRef="#br0" timeOffset="36334.67">779 10050 1742 0,'-16'7'-40'15,"2"-2"14"-15,4 1-9 0,1 1 13 16,-2 2 24-16,5 1 8 0,2 3 13 0,1 2 7 16,3 6 5-16,7-5 1 0,-1 7 5 15,8-4 5-15,-1 6 1 0,7-1 2 16,4-5 3-16,3-1 2 0,2-5-1 16,11-6 0-16,-3-5-2 0,23-11-1 0,13-9-5 15,7-13-4-15,7-2-3 0,-4-10-6 16,-3-6-1-16,-7 5-3 0,1-4-6 15,-11 4 2-15,-20 5-1 0,-6 0-5 0,-3-4-6 16,-8 9 4-16,-3-7-4 0,-9 12-26 16,-4 8-27-16,-4 3-18 0,-2 2-27 0,-1 6-52 15,-6 0-52-15,3 10-55 0,-7-8-374 16,7 8-118-16</inkml:trace>
  <inkml:trace contextRef="#ctx0" brushRef="#br0" timeOffset="45468.3">510 14749 1642 0,'0'-9'-155'0,"3"-4"29"0,-3 2 26 16,3 3 20-16,1-3 15 0,-4 11 9 15,3-14 1-15,-3 14 13 0,3-9-3 16,-3 9 34-16,0 0 17 0,0 0 15 0,0 0 0 16,37 16 12-16,-24-4-8 0,7 6-2 15,0-5 6-15,10 6 4 0,0-5 2 16,3 3 4-16,7-5 0 0,4-8 3 0,9-4-3 16,27-12-1-16,13-17 1 15,18-14-5-15,28-20-2 0,5-9-8 0,0-9 4 16,-8-6-8-16,-3 2 2 0,-7-1-6 15,-12 7 8-15,-30 22-4 0,-11 1 3 16,-10 9-2-16,-6 4 0 0,-18 18 6 0,-12 3-13 16,-6 7 5-16,-9 2-5 0,-1 3 2 15,-4 8-3-15,-7 2-3 0,0 0-49 16,0 0-41-16,0 0-51 0,-18 30-385 0,9-12-21 16</inkml:trace>
  <inkml:trace contextRef="#ctx0" brushRef="#br0" timeOffset="56252.71">3402 12284 752 0,'-13'3'30'0,"1"0"50"0,12-3-9 16,-21 0 14-16,21 0-8 0,0 0 0 15,-20 1-19-15,20-1-17 0,0 0-8 16,0 0-2-16,-16 4 0 0,16-4-5 0,0 0 2 16,0 0 8-16,0 0 1 0,0 0 4 15,43-23-6-15,-20 13 0 0,7-7 0 16,16-3-4-16,2-5-7 0,-6 0 1 0,9-3-1 15,-1-3-3-15,-4 5 0 0,2-2-9 16,-9 3 1-16,-6 3 3 0,-6 7-1 0,-6 5-8 16,-5-4-3-16,1 8 2 15,-7-2-1-15,-1 4 1 0,2-4-4 0,-11 8 2 16,13-5-5-16,-13 5-18 0,0 0-24 16,0 0-24-16,0 0-33 0,0 0-22 15,9 20-26-15,-9-20-320 0,0 0 25 0</inkml:trace>
  <inkml:trace contextRef="#ctx0" brushRef="#br0" timeOffset="56586.79">3646 11801 1296 0,'-20'-1'-59'0,"3"-4"8"0,4 2 16 16,13 3 13-16,-23-2 16 0,23 2-5 15,-13-3 6-15,13 3-10 0,0 0 2 16,0 0 2-16,0 0 1 0,0 0 27 0,0 0-5 15,0 0 1-15,43 21 5 16,-20-20 1-16,7 2-3 0,4-3 5 0,5 0-1 16,-2-3 4-16,10 2-8 0,-7 1-3 15,-4 0 5-15,1 0-6 0,-3 1 11 0,-8 5-1 16,1 1 2-16,-4 1 4 0,-3 3-4 16,0 7 9-16,-10-1-1 0,0 8-4 15,-3 0-1-15,-7 7-1 0,-7 0-2 16,-6 15-7-16,-4-1 1 0,7-9 4 15,0-5-7-15,-3-1-5 0,0-5 6 0,2-2-2 16,8-2-8-16,-3-5 1 0,-1 1 3 0,4-6-24 16,-5 1-40-16,5-3-28 15,3-1-31-15,0-9-22 0,0 16-309 0,0-16 47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8:22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 8430 1569 0,'-6'-18'-98'15,"-1"6"11"-15,1-6 17 0,0 5 24 16,-2 1 6-16,5-2 24 0,0 3 8 0,-4-2 7 16,4 4 3-16,0-1 8 0,3 10-5 15,-4-13-13-15,4 13 1 0,0 0 4 16,0 0-6-16,0 0 12 0,0 0 8 0,0 0-6 15,0 0 9-15,17 38-3 0,-7-26 6 16,-3 2-8-16,9 4-2 0,-5-5 4 16,8-1 9-16,1 1 0 0,10-5 8 0,4-11-1 15,26-8 4-15,16-15-3 0,11-12-7 16,29-30 3-16,17-8-1 0,5-10-3 16,9-10-1-16,-5 3-2 0,5-6 1 15,-11-1 3-15,-2 6-8 0,-10 5 6 16,-15 7-5-16,-28 28 2 0,-15 4-5 0,-6 10-1 15,-17 9-2-15,-16 13-2 0,-7 7-2 16,-4 3-1-16,-8 6 3 0,-8 2-7 0,0 0-9 16,0 0-16-16,-11 29-12 0,-5-12-13 15,2 4-21-15,1 0-35 0,0-5-27 16,3 1-298-16,3 0 59 0</inkml:trace>
  <inkml:trace contextRef="#ctx0" brushRef="#br0" timeOffset="6668.01">4159 3510 1170 0,'-6'-10'-86'16,"6"-1"9"-16,0 11 10 0,0-18 7 15,3 10 11-15,4-5 2 0,7-5 10 16,5-1-3-16,11-15 11 0,6 5 7 0,5-1-3 16,2-5 6-16,4 0-2 0,13-5 1 15,0 0 4-15,-1-1 6 0,1 1-6 0,8 3 9 16,-5-1 0-16,-10 9 7 0,-3 1-1 16,1 3 7-16,-15 7-12 0,-6 4-25 15,-6 2-16-15,-8 1-102 0,-2 5 51 0</inkml:trace>
  <inkml:trace contextRef="#ctx0" brushRef="#br0" timeOffset="81687.6">18889 15285 1735 0,'-10'2'21'0,"4"2"6"0,6-4 7 16,0 0-1-16,-17 7 4 0,17-7-5 15,0 0-1-15,-10 4 1 0,10-4 11 0,0 0 20 16,0 0 8-16,0 0-1 0,24 21-1 16,-15-20 9-16,1 8-3 0,10-5-3 15,1-1 6-15,1-2 6 0,16-2 5 16,5-4-7-16,23-14-6 0,28-6-12 0,2-4-11 15,11-10 20-15,33-19-27 0,0-5 1 16,-7-5-5-16,-3-4 2 0,-10 1-4 16,-3 2-18-16,-30 19 7 0,-7 0-7 0,-7 2 2 15,-13 7 0-15,-14 10-6 0,-5 3-6 16,-14 9 6-16,-4 4-13 0,-6 2 1 0,-8 6-34 16,5 2-25-16,-4-1-14 0,-10 6-13 15,13-4-11-15,-13 4-29 0,0 0-32 16,3 15-41-16,-3-15-36 0,-3 20-65 0,-4-8-132 15,4 6-182-15,-3-1-108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50:54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 3202 1837 0,'-23'0'-20'0,"23"0"15"0,-14 2 16 16,14-2 8-16,0 0 1 0,0 0 4 15,-16 3-1-15,16-3-2 0,0 0 13 0,0 0 18 16,0 0 7-16,0 0 16 0,0 0 3 16,60-25 4-16,-11-3-2 0,22-19 0 0,8-14-12 15,28-18 0-15,6-13-5 0,18-1-15 16,-5 0 6-16,1 0-11 0,-1 4-5 16,-2-4-1-16,-7 4-7 0,3 9 1 15,-8 5-2-15,-25 18 2 0,-3-1-11 16,-4 13-4-16,-7-1 12 0,-6 12-7 0,-14 6-4 15,-13 14 1-15,-10-4-8 0,-10 5-6 16,3 1-9-16,-9 5-12 0,2 1 0 16,-2-1-4-16,-1 3-5 0,-13 4-11 0,0 0-15 15,20 11-20-15,-20-11-22 0,3 18-25 16,-3-4-30-16,-3-1-44 0,-3 10-61 16,-5-3-137-16,8-1-186 0,-4-1-79 0</inkml:trace>
  <inkml:trace contextRef="#ctx0" brushRef="#br0" timeOffset="4600.25">2423 9100 1591 0,'-14'-15'-95'0,"5"5"5"16,-5 3 9-16,7 1 35 0,-2 4 33 15,9 2 1-15,-13-10-2 0,13 10 5 16,-11-6-3-16,11 6 0 0,0 0 5 0,0 0 25 16,0 0 19-16,-3 38-2 0,6-13 8 15,3 5 9-15,-1 8-3 0,4 12-1 16,-2 0-2-16,-1 10 0 0,1-2-3 0,-3-1-6 16,2 0 2-16,4-4-8 0,0-3 4 15,0 2-7-15,-3-13-6 0,-1-5 0 16,5-4 0-16,-1-2-1 0,-4-3-8 15,8 0 8-15,-8-3-4 0,1-3-2 0,3-2-3 16,0-3 2-16,-3-3 1 0,2 3-1 16,-2-4-6-16,3-1-3 0,0 0-32 15,-10-9-40-15,10 7-35 0,-10-7-58 16,0 0-402-16,0 0-64 0</inkml:trace>
  <inkml:trace contextRef="#ctx0" brushRef="#br0" timeOffset="4917.05">2256 9976 1520 0,'-19'17'-117'0,"1"-1"22"15,2-3 19-15,6 2 20 16,0-1-1-16,3 3 41 0,0-3 14 0,7 5 9 16,0 2 14-16,4 0 1 0,3 1 14 15,2-3 9-15,9-2 0 0,-2 1 1 0,4-3 4 16,4 1-3-16,-2-7 1 0,5-3 4 15,0-3-2-15,12-12-9 0,21-7 2 16,-6-9-3-16,19-17-2 0,-2 0-6 0,2-10 2 16,0-4-6-16,-6 5-4 0,-7-5-9 15,-7 6 0-15,-9-1 0 0,-8 9 1 16,-12 1-10-16,-8 7 2 0,-2 9 2 16,-8 4 1-16,-2 6-5 0,-4 0 1 0,0 2-18 15,0 13-22-15,-7-11-24 0,7 11-31 0,0 0-30 16,0 0-37-16,0 0-354 15,-44 21-15-15</inkml:trace>
  <inkml:trace contextRef="#ctx0" brushRef="#br0" timeOffset="70156.84">9499 12815 412 0,'-10'-18'-12'0,"4"1"-1"0,-1 2 22 16,4 0 28-16,-1-1-21 0,1 2 0 0,0-1 27 15,-1 1-12-15,1 3-6 0,0-3-1 16,3 6 0-16,0 8 0 0,-7-13-6 15,7 13-2-15,0-11-10 0,0 11 6 16,0 0 4-16,0 0-3 0,0 0-4 16,0 0-1-16,0 0-1 0,27 24 4 0,-20-12-3 15,6 5-1-15,-3 4 4 0,0 1 10 16,3 7-6-16,1-1-2 0,-1 5 5 0,-4-3-5 16,5 3-1-16,-4-1 3 0,1 0-12 15,-2 1 6-15,1-1-9 16,1-3 7-16,-5 2 4 0,0-1-5 0,4-5-4 0,-2 0 12 15,-2-2-7-15,1-1-2 16,-1 1 7-16,5-3-2 0,-8-2 0 0,3-1-9 16,1-1 1-16,-1 1 0 0,1-5-6 15,-3 1 16-15,-1-5-5 0,0 3-4 16,1-1-3-16,-4-10 2 0,3 15 8 0,-3-8-1 16,0-7-1-16,3 11 7 0,-3-11-14 15,0 0-49-15,0 7-51 0,0-7-208 0,0 0 176 16</inkml:trace>
  <inkml:trace contextRef="#ctx0" brushRef="#br0" timeOffset="70754.99">9486 12777 814 0,'-13'-7'-60'0,"-1"-1"7"15,8 4 20-15,6 4 1 0,-13-13 10 16,13 13 11-16,-7-18-8 0,7 11 6 16,-4-4 4-16,8-1-2 0,-4-5 6 0,3 2-4 15,1-3 36-15,6-2-2 0,-1 1-4 16,5-2 0-16,6-1-2 0,0-2-4 0,7 3-12 15,12-4 9-15,4 0-6 16,8 5 4-16,2 3-5 0,1 0 8 16,-5 10-5-16,-5 3-10 0,-7 1 11 0,2 6-5 15,1 1 4-15,1 7-4 0,8 9 14 16,-5-1-14-16,-4 12 7 0,-7 1-2 0,-3 5-7 16,0 4 7-16,-6 4 4 0,-5-3-6 15,-5 4-6-15,-4-2 4 0,-4-5 1 16,-2-5 2-16,0 3 0 0,-8 1-7 0,0-4 8 15,-2 2 2-15,-1 2-10 0,1-6 7 16,-8-2-4-16,7-5-1 0,-2-4 3 16,-2 0-3-16,-2 0 7 0,0-7-5 0,-1-2 6 15,1-1-4-15,-7-4 4 0,4 0-12 16,2-4-28-16,1 0-39 0,-4-3-217 16,17 0 196-16</inkml:trace>
  <inkml:trace contextRef="#ctx0" brushRef="#br0" timeOffset="71303.86">10873 12077 822 0,'3'-18'-16'0,"0"6"7"15,0 2-12-15,1 3 5 0,-4 7 5 16,20-5-10-16,-20 5 9 0,36 5 3 0,-5 5 1 16,16 8 10-16,-1 4-4 15,4 7-7-15,1 2 4 0,-5 4 6 0,4 10-3 16,-4 7 11-16,-2 10-12 0,-11 9 3 16,-6 1 1-16,-4 1 0 0,-13-11 1 15,-3 17 8-15,-7-8-5 0,-14 14 5 0,-2-2 8 16,-8-4-11-16,-6-4-2 0,-9-4-34 15,-18-6-216-15,0-5 234 0</inkml:trace>
  <inkml:trace contextRef="#ctx0" brushRef="#br0" timeOffset="71554.8">9179 12852 681 0,'0'0'-36'0,"-12"13"1"0,8-1 4 16,4 6 11-16,10 7 3 0,3 20-6 0,14 17 7 15,9 11 12-15,5 4 1 0,2 5-1 16,7 4-1-16,10 21 8 16,-10-22-3-16,19 19 5 0,-12-23 2 0,6-6 6 0,1 0-7 15,0-6 0-15,-1-2-1 0,4-9 1 16,-4-4 5-16,4-12-17 0,-1-7-42 15,-9-16-121-15,3-8 58 0</inkml:trace>
  <inkml:trace contextRef="#ctx0" brushRef="#br0" timeOffset="71904.78">13196 11408 506 0,'-10'-14'12'16,"0"7"-5"-16,7 2 2 0,3 5-5 16,0 0 1-16,0 0 6 0,0 0 5 0,0 0 5 15,13 23-1-15,1-9 8 0,-1 12 7 16,7 1 11-16,7 10 0 0,-1 5 0 15,-3 7 0-15,4-2-10 0,-7 3 12 0,0 3-8 16,0-2 3-16,1-1-5 0,-9 0 0 16,9 0-5-16,-8-4 4 0,1-2-9 0,-2-5 0 15,-2-10-4-15,4-1-6 0,-1 0 6 16,-7-6-9-16,5 0 5 0,2-1-2 0,-7-6-4 16,2-2 0-16,-2-5-4 15,1 3 10-15,-4-4-7 0,-3-1-11 0,0-6-65 16,0 0-59-16,0 0-298 0,0 0 70 0</inkml:trace>
  <inkml:trace contextRef="#ctx0" brushRef="#br0" timeOffset="72504.77">14876 14490 1172 0,'-3'-20'-48'0,"0"2"12"0,-1-1 0 0,4 1 14 16,0 0 9-16,0 1 8 0,7-4-9 15,-1 2 27-15,4-5 4 0,10 3-3 0,4-4 9 16,3 7-12-16,-5 0-6 0,8 4-4 15,8 3 3-15,-8 4 13 0,3 2-9 16,-3 7-1-16,3 1 1 0,7 7 4 0,10 11-6 16,0 4 4-16,-9 4-4 0,-5 8 10 15,-3 5-10-15,-6 7 3 0,-11 1 2 0,-2 7 3 16,-11 1-9-16,-6-4 6 16,0 3-2-16,-11-1 0 0,-2-8 1 0,-11 2-1 15,-17 0-1-15,1-12 3 0,-7-6-3 16,-3-7 3-16,-10-6 4 0,0-6-1 15,-5-8 2-15,2-10-8 0,-1-9 6 0,7-7-9 16,3-8-1-16,11-7 0 0,-1-16 6 16,14 6-4-16,6-1-4 0,14 0 3 0,2-3-8 15,11 7 1-15,11 8 0 0,-1-15 2 16,10 6 9-16,10 1-40 0,0 2-37 16,10 8-43-16,-1 4-298 0,5 7 80 0</inkml:trace>
  <inkml:trace contextRef="#ctx0" brushRef="#br0" timeOffset="73588.67">297 16590 1142 0,'0'0'-53'0,"0"0"17"0,-18 2 7 15,18-2 42-15,0 0 0 0,0 0 18 0,-20 3 2 0,20-3-3 16,0 0 6-16,0 0-9 15,-13 3-1-15,13-3-9 0,0 0-2 16,0 0 1-16,0 0 1 0,0 0 20 0,0 0 4 16,0 0 5-16,0 0-1 0,0 0-1 15,81-18-1-15,-35-13-2 0,17-16 2 16,11-7-9-16,26-24-1 0,9-5-2 16,-2-2 1-16,0-11-12 0,0 7 5 15,-8 2-4-15,-2 5 3 0,-20 19-11 0,-10 5 3 16,-4 5 4-16,-9 9-3 0,-15 9-3 15,-2 10-3-15,-14 3-8 0,-7 7-9 0,-2 5-18 16,-1 2-13-16,-6 3-32 0,-7 5-20 16,0 0-24-16,0 0-43 0,0 0-340 15,-4 27-2-15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52:37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 7228 1595 0,'-17'-3'-95'0,"17"3"17"0,-30 0 24 0,30 0 2 16,-13 0 7-16,13 0 6 0,0 0-4 16,0 0 2-16,0 0 51 0,-17 4 27 15,17-4 15-15,0 13 7 0,0-13 11 16,11 15 1-16,-2-3 0 0,1-2 6 16,10 1-1-16,0 2-1 0,3-6 3 0,7-2-1 15,14-9 0-15,29-10 2 0,27-22-8 16,30-25-6-16,7-22-7 0,10-17-2 15,3-14-6-15,67-42 0 0,9-5 3 0,-9 4 1 16,2 0-10-16,4-4-1 0,-52 40-7 16,-8 1-3-16,-6 4-1 0,-11 4-4 15,-22 15 2-15,-11 9-8 0,-33 26-2 0,-6 2-2 16,-14 10 3-16,-20 12-8 0,-7 6 6 16,-6 9-6-16,-11 3 0 0,-2 5-1 0,-11 5-6 15,0 5 1-15,-3 5-18 16,0 0-27-16,0 0-29 0,-27 23-25 0,11-10-43 15,2 4-41-15,-2-2-50 0,2 3-112 16,1-4-288-16,4-2-125 0</inkml:trace>
  <inkml:trace contextRef="#ctx0" brushRef="#br0" timeOffset="5567.85">14036 11575 1808 0,'-26'1'-4'15,"5"-1"-4"-15,8 0 12 0,13 0 30 0,0 0 13 16,-26 0 0-16,26 0 3 16,0 0 23-16,0 0 7 0,0 0 1 0,76-4 1 0,-6-6 1 15,30-7 0-15,6-6-4 16,11-2 6-16,40-13-4 0,-1-2-4 0,-5 3-2 15,-35 6-12-15,-2 5-1 0,-8-2-11 16,-2 0-3-16,-7 9-2 0,-10-1-3 16,-21 8-7-16,-10-5 3 0,-9 10-19 0,-7 0-38 15,-17 2-19-15,1-1-22 0,0 6-18 16,-5-4-18-16,-2 1-14 0,-11-1-36 0,1-2-55 16,-7-2-30-16,0 8-48 0,-10-17-82 15,-4 5-204-15,-8-1-65 0</inkml:trace>
  <inkml:trace contextRef="#ctx0" brushRef="#br0" timeOffset="5849.82">15300 10897 1582 0,'-30'-17'-46'16,"6"2"3"-16,4 1 32 0,0 7 16 15,6 0 42-15,5-4 1 0,-1 7 3 0,-1 0-6 16,5 1-1-16,6 3-3 0,0 0 6 16,0 0 8-16,0 0-1 0,36 3 9 0,-5 4-1 15,5 8 1-15,18 2 0 0,9 6-1 16,-6 4-10-16,6 10 0 0,3 3-2 15,1 2-1-15,-10 7-8 0,-16-12 1 0,-5 6-1 16,-6-1-2-16,0 4-3 16,-11 1-4-16,2-3-1 0,-18-2-5 0,3 8-1 15,-9-6-3-15,-3 8 0 0,-7-4-1 0,-8 0-3 16,4-4 2-16,-2-5-4 0,-5 3-5 16,-2-9-6-16,2-4-31 0,1-4-46 15,3-4-47-15,-3 3-61 0,-4-4-58 0,1-3-152 16,6-4-242-16,-1 2-130 0</inkml:trace>
  <inkml:trace contextRef="#ctx0" brushRef="#br0" timeOffset="16334.26">16029 14934 1763 0,'-13'-7'-73'16,"0"2"7"-16,3-1 34 0,10 6 17 16,-17-8 18-16,17 8 12 0,-6-9 4 0,6 9 8 15,-8-8-5-15,8 8 3 0,0 0 2 16,0 0-1-16,0 0 18 0,0 0 10 0,0 0 6 15,0 0-4-15,0 0 7 0,0 0-4 16,24 29 5-16,-10-16-2 0,2 1-2 16,-3 4-5-16,7-3-7 0,7 2 0 15,0 1 4-15,3 0-5 0,6-6 0 16,7-5 9-16,25-1-3 0,5-6-12 0,7-9 0 16,33-10-2-16,10-12-1 0,34-19-8 15,10-8 1-15,6-3-4 0,-3-7 0 0,-4 3-2 16,-5-2 0-16,-7 2-8 0,-12-1-6 15,-12 8 5-15,-32 14-6 0,-5-1 1 16,-17 8-1-16,-3 2-2 0,-26 14-5 0,-1-1 6 16,-11 7 1-16,-13 2-4 15,2 6-2-15,-11 0 4 0,-3-1-8 0,0 4-8 16,0 1-19-16,-10 3-26 0,0 0-30 16,0 0-20-16,0 0-28 0,0 0-29 0,4 17-28 15,-4-17-31-15,-17 19-59 0,7-5-357 16,-4-3-132-16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53:06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6446 2105 1816 0,'0'0'3'0,"0"0"18"0,0 0 15 16,-16 2 15-16,16-2 14 0,0 0 4 0,0 0 2 15,0 0-2-15,0 0-6 0,0 0-7 16,-17 3-3-16,17-3-8 16,0 0-2-16,0 0-6 0,0 0-1 0,0 0 10 15,0 0 5-15,33 11 6 0,-10-12 5 16,4-2 5-16,10 0-3 0,29-11-3 0,8-4-5 16,16-4-5-16,0 0-6 0,-4 1-5 15,1-1 3-15,-3-2-12 0,-18 10 1 16,-6-4-8-16,0 6 1 0,-6-2-2 0,-14 1-6 15,-4 5 5-15,-6 1 0 0,-3-1-10 16,-4 1 9-16,-3 1-5 0,0 2-6 0,-3 1-2 16,-1 1 3-16,-6-1 4 15,-10 3-12-15,20-6 6 0,-20 6 5 0,14-4-6 16,-14 4 5-16,13-4-3 0,-13 4-12 16,0 0 3-16,16-6-13 0,-16 6-24 15,8-2-19-15,-8 2-30 0,0 0-39 0,0 0-48 16,9-5-65-16,-9 5-71 0,0 0-157 15,0 0 30-15,0 0-107 0,0 0-45 0</inkml:trace>
  <inkml:trace contextRef="#ctx0" brushRef="#br0" timeOffset="1015.8">9140 2132 1551 0,'-24'0'-21'0,"24"0"20"16,0 0 22-16,-20 3 14 0,20-3 3 15,0 0-2-15,-13 3 2 0,13-3-2 16,0 0 5-16,0 0-5 0,0 0 14 0,0 0 19 16,0 0 7-16,0 0 12 0,57 1-1 15,3-10-3-15,30-8 1 0,13-7-2 16,10-1-13-16,41-12-11 0,-4-2 0 0,-27 8 1 15,-4-1-6-15,-2-1-5 16,-3 4-8-16,-8-2-3 0,-2 6-8 0,-14 0-4 0,-7 3-3 16,-23 4 2-16,-7 6-3 15,-10-1-3-15,-8 6 6 0,-10-1-15 0,-4 1 5 16,-4 1-8-16,-1 2 0 0,-2 1 3 16,-1-2-3-16,-13 5-8 0,23-6-22 15,-23 6-27-15,20-4-29 0,-20 4-27 0,14-3-24 16,-14 3-54-16,6 0-37 0,-6 0-73 15,0 0-132-15,0 0-110 0,0 0-38 0</inkml:trace>
  <inkml:trace contextRef="#ctx0" brushRef="#br0" timeOffset="2766.81">8366 652 1526 0,'-3'-14'-27'0,"3"14"14"0,-7-13 34 16,7 13 20-16,-3-12 6 0,3 12 13 16,-4-13 3-16,4 13 0 0,-3-11-5 15,3 11-3-15,0 0-3 0,0 0-12 0,-3-9-2 16,3 9 8-16,0 0 8 0,0 0 12 16,0 0 3-16,0 0 6 0,0 37 4 0,0-16 7 15,0-4 1-15,0 3-1 16,-3 5-2-16,3-4 3 0,0 4-5 0,-4 0-11 15,4 4 1-15,0-4-13 0,0 0-7 16,0 0-2-16,4-4-9 0,-1 0 1 16,-3 0-5-16,0-4-2 0,0-2-7 0,3 0 6 15,-3 0-3-15,3-2 15 0,-3-5-28 16,0 6 2-16,4-4-3 0,-4-10 1 16,0 15-10-16,0-15 4 0,3 11 0 0,-3-11-12 15,0 0-32-15,-3 14-30 0,3-14-42 16,0 0-46-16,0 10-57 0,0-10-85 0,-7 5-158 15,7-5-18-15,0 0-166 0,0 0-131 16</inkml:trace>
  <inkml:trace contextRef="#ctx0" brushRef="#br0" timeOffset="3183.03">8172 942 1791 0,'0'0'-50'16,"-12"-3"9"-16,12 3 3 0,0 0 9 16,0 0 7-16,-10-4-3 0,10 4 13 0,0 0 14 15,0 0 16-15,0 0 10 0,0 0 9 16,-8 25 15-16,8-25 8 0,8 17 12 16,-2-6 4-16,-2 3 5 0,5-2-1 15,2 1-5-15,-1-1-5 0,-1 1-3 16,5 2-4-16,-1-5-5 0,-3 2-3 0,7-1-4 15,-4-1 6-15,4-3 3 0,-1-3-6 16,4 2-2-16,1-3-2 0,-5-3 1 0,7-3-3 16,4-4-4-16,-3 0-2 0,3-6-2 15,3-2-2-15,0-3-3 0,-5-3-9 16,-1 0 6-16,0-2-10 0,-4 1 1 0,-4-1-10 16,-6 1 11-16,4 4-3 15,-5 3-7-15,-2 1-5 0,0-3 10 0,0 9-8 16,-4-3-6-16,0 1-1 0,0 0-6 15,-3 10-18-15,7-15-28 0,-7 15-15 16,3-10-17-16,-3 10-18 0,0 0-34 0,0 0-29 16,0 0-42-16,0-2-36 0,0 2-79 15,0 0-345-15,0 0-159 0</inkml:trace>
  <inkml:trace contextRef="#ctx0" brushRef="#br0" timeOffset="15987.73">2016 3875 1892 0,'-23'0'-29'0,"6"0"27"0,-2 0 24 0,19 0 23 15,-27-4 12-15,27 4 1 0,-17 0 0 16,17 0-4-16,0 0-9 0,0 0-1 15,-16-1-2-15,16 1-7 0,0 0 0 0,0 0-6 16,0 0 2-16,0 0-2 0,69 8-2 16,-39-11 4-16,10-1-4 0,-3 4-8 15,6-1 6-15,4-4-2 0,-3 3-4 16,2-4-2-16,1 2 0 0,-1 1-7 16,-2-1-14-16,-11 0-27 0,0 4-29 0,-3-2-33 15,0 0-47-15,-7-4-38 0,1 3-33 16,-4-1-450-16,-4-1-157 0</inkml:trace>
  <inkml:trace contextRef="#ctx0" brushRef="#br0" timeOffset="16267.64">2599 3595 1892 0,'-10'-10'-34'16,"1"4"3"-16,2-2 20 0,7 8 5 15,-10-8 2-15,10 8 0 0,0 0-4 16,0 0 5-16,0 0 0 0,0 0 7 0,0 0-2 15,0 0 1-15,0 0 8 0,47 12-3 16,-31-5 4-16,7 3-5 0,4 0 5 16,3 8 8-16,-3 0-6 0,0-2 6 0,-5 7 1 15,-4 0-4-15,-2 2 9 0,-9 0 1 16,0 0-2-16,-7 4 0 0,-7 5-3 0,-4 13-3 16,-5-3-1-16,-1 2-2 15,-5-1 3-15,1 0-4 0,-5-6 2 0,2 2-4 16,5-11-4-16,-2-5-15 0,-2 0-52 0,-1-4-47 15,5 0-67-15,-5-2-457 16,7-2-127-16</inkml:trace>
  <inkml:trace contextRef="#ctx0" brushRef="#br0" timeOffset="18801.05">8096 3075 1677 0,'0'0'-156'0,"0"0"18"0,16 0 14 15,-16 0 11-15,0 0 12 0,0 0 11 16,0 0 34-16,0 0 15 0,0 0 22 15,0 0 15-15,0 0 16 0,0 0 11 16,0 0 12-16,0 0 4 0,0 0 0 16,0 0 5-16,0 0-4 0,0 0-4 0,0 0-4 15,21-4 3-15,-21 4-9 0,0 0 1 16,0 0-4-16,0 0 1 0,0 0 1 16,0 0-7-16,0 0 4 0,0 0 5 0,0 0 7 15,0 0-2-15,0 0 0 0,0 0-9 16,0 0 3-16,0 0-4 0,0 0 0 0,0 0-4 15,-57 8-2-15,44-5-1 0,-4 0 0 16,-2 1-7-16,-2-1 2 0,1 1-1 16,0 2-1-16,3-4 3 0,4 1-5 0,0 3-2 15,13-6 2-15,-30 4-5 0,20-1 5 16,-3 2 0-16,13-5-8 0,-20 4 1 16,10-1 0-16,10-3 2 0,-17 6-3 15,17-6 0-15,-13 7 0 0,13-7 2 0,-11 7 0 16,11-7-1-16,-13 11 3 0,13-11-2 15,-6 8-2-15,6-8 6 0,-8 14-5 16,8-14 0-16,0 11 9 0,0 0 0 0,0-11 3 16,5 14-1-16,-2-3 6 0,3-4 5 15,-2 6 2-15,2-5 3 0,0-1 5 16,2 1-4-16,2-1 2 0,-1-1 3 16,5-2 7-16,-1 0-6 0,1 0 1 15,-14-4-2-15,26 7-5 0,-12-4 0 0,2-3-2 16,1 3-4-16,-1-2 3 0,1 2 2 15,0 1-2-15,-1 2 0 0,5-1 1 0,-8-2 5 16,4 4-3-16,-1 1-3 0,-2-1 7 16,-5 3-6-16,1-2 6 0,1 5-5 15,-1-5 4-15,-4 3-2 0,-3-1 3 0,-3 5-3 16,-3-1 6-16,-3 0-4 0,-1 1 0 16,-4-2 1-16,-5-1-7 0,-1 2 0 0,1-1-3 15,-4-1 1-15,-1-1-4 0,-4-4 7 16,1-1-5-16,0-5-6 0,1 2 5 15,3-3-5-15,-3 0-25 0,3-4-36 16,0 1-37-16,3-5-47 0,4 1-57 16,-1-3-74-16,8-4-123 0,6 3-233 0,0-4-116 15</inkml:trace>
  <inkml:trace contextRef="#ctx0" brushRef="#br0" timeOffset="19234.25">8643 3042 1799 0,'0'0'11'0,"10"-4"21"0,-10 4 8 15,0 0 2-15,0 0-2 0,0 0 1 16,0 0-5-16,17-3 2 0,-17 3 3 0,0 0 1 15,0 0 11-15,-7 32 10 0,3-14 12 16,-5 1 11-16,-1 9-5 0,-4 3 8 0,1-2 1 16,-7 14 3-16,3-1-11 0,-3-2 13 15,6-5-4-15,2-2-8 0,2-5-13 16,2-3 3-16,-1 0-13 0,2-6-4 0,1 3-10 16,-2-6 8-16,2-1-9 15,-1 0-2-15,7-2-7 0,-3-1 0 0,3-2-3 16,0-10-4-16,3 15-5 0,1-5-5 15,-1-3 5-15,-3-7 0 0,14 12-10 0,-4-6 7 16,-1-2 0-16,5 2-9 0,-14-6 4 16,33 1-1-16,-13 3-1 0,-3-4 12 15,3 0-20-15,-20 0-2 0,33-4-38 0,-20 4-30 16,-13 0-40-16,30-1-41 0,-30 1-43 16,21-3-62-16,-15 3-54 0,-6 0-192 0,7-4 34 15,-7 4-190-15,0 0-149 0</inkml:trace>
  <inkml:trace contextRef="#ctx0" brushRef="#br0" timeOffset="21154.48">9396 3185 1795 0,'7'-10'-109'0,"0"-1"28"15,-4 4 7-15,-3 7 0 0,10-12 6 16,-10 12 20-16,6-10 8 0,-6 10 2 16,7-10 24-16,-7 10 7 0,4-8 4 15,-4 8 3-15,0 0 6 0,6-7-1 0,-6 7-1 16,0 0 3-16,0 0 9 0,0 0-7 16,0 0-2-16,0 0-1 0,0 0-1 0,-23-8 0 15,23 8-5-15,0 0 8 0,0 0-3 16,-47 11-2-16,34-10-6 0,13-1 4 15,-30 7 9-15,14-1-10 0,-1 2-3 0,-4 2 3 16,2-1-1-16,2 1 4 0,-4 3-5 16,8-1 3-16,1 1-1 0,-2-2 6 0,7 3 1 15,-2-2-3-15,1 1 2 16,5-2 6-16,3 1 2 0,0 1 1 0,3-5 4 16,5 6 4-16,-2-4 4 0,7 2 1 15,7-2 11-15,-4 2-1 0,8-2-3 16,-4-3 6-16,4 1 5 0,-2-2-5 0,-1-2-6 15,2 2-4-15,-3 1-4 0,0-2 3 16,7 2 0-16,-10 0 2 0,2 1 5 0,-5 2-1 16,-4 1-5-16,3 2 2 0,-6-1 6 15,0 2-4-15,-1 1 1 0,-3 2-2 16,-6 1 0-16,0-3 3 0,-7 2-4 0,3 1-6 16,-6-5-1-16,-1 2-1 15,1-3 2-15,0-2 0 0,-4 1-5 0,1-1-4 16,-1-6-1-16,0 2-2 0,4-1-1 15,0-3-26-15,13-2-26 0,-30 5-45 16,19-5-40-16,11 0-62 0,0 0-95 0,-30-5-332 16,24 3-111-16</inkml:trace>
  <inkml:trace contextRef="#ctx0" brushRef="#br0" timeOffset="23871.72">2839 4235 1716 0,'0'0'-68'15,"-6"-7"24"-15,6 7 16 0,-10-8 5 0,10 8 5 16,-17-5 32-16,17 5 16 0,-16-5 5 15,16 5 12-15,-27-3 0 0,13 6 1 0,1-3-2 16,-7 1-1-16,-4 5-4 0,-1 5 1 16,-5-3-2-16,-4 9-5 0,-10 5-2 15,-2 6-6-15,2-2-3 0,1 2 3 0,-1 5-3 16,5-2-1-16,-1 2 5 16,-1-1-2-16,5 2-1 0,6 0-2 0,0 4 2 15,0-1 3-15,3-1-1 0,1-1 3 16,3 1-6-16,2-5 2 0,8-1-7 15,-1 1 0-15,2 13 2 0,2-6 2 0,-1-8-6 16,5 5 0-16,6 0 2 0,-3-3 3 16,6 4 1-16,0 1-4 0,3-5 4 0,5 3-3 15,2-2 1-15,4 6-6 0,2 2 2 16,5-7-1-16,0-9 5 0,-8-1-2 16,4-5-5-16,0-5 0 0,0 4 4 0,0-5-2 15,4-1-1-15,-2 1 1 0,2-2 1 16,-7-4-6-16,7-2 10 0,-5-3-2 15,1 1 5-15,1-1-10 0,-2 4 2 0,1-6-11 16,-4 0 9-16,-16 0 4 0,30 0-11 16,-12 0 2-16,-18 0 2 0,30 0-3 15,-30 0-4-15,23-6 6 0,-10 4-4 16,-13 2 3-16,0 0-6 0,24 0-3 0,-24 0-3 16,16-3-25-16,-16 3-32 0,14 0-34 15,-14 0-34-15,0 0-47 0,0 0-35 16,9-2-40-16,-9 2-141 0,4-8-207 0,-4 8-96 15</inkml:trace>
  <inkml:trace contextRef="#ctx0" brushRef="#br0" timeOffset="24217.75">2483 5345 1745 0,'0'0'14'0,"-17"-3"12"15,17 3 11-15,0 0-4 0,0 0 2 0,0 0 0 16,0 0 0-16,0 0-6 0,0 0 4 15,0 0 3-15,0 0 2 0,0 0-4 16,0 0-1-16,0 0 5 0,47 15-2 0,-27-7-3 16,0-1 2-16,4 0-3 0,2 4 2 15,-3-1 3-15,4 7-1 0,-1 1-1 16,1 0 5-16,-6 4 0 0,1 3 9 0,-5 0 4 16,-4 4 7-16,-6 3 6 0,0 4-7 15,-7-5-5-15,-3 1 4 0,-5 3-9 16,-1-5-7-16,-1-1-8 0,-1 3 4 15,2-7 2-15,-7 4-17 0,5-8 3 0,-5 3 1 16,5-5-6-16,-2-1-1 0,-4-4 0 16,7 0-6-16,1-4 2 0,1 0-7 15,2-2-22-15,-4-1-29 0,7 0-38 0,3-7-46 16,-10 11-49-16,6-10-64 0,4-1-76 16,0 0-131-16,0 0-201 0,0 0-143 15</inkml:trace>
  <inkml:trace contextRef="#ctx0" brushRef="#br0" timeOffset="27235.1">9339 4957 1914 0,'-13'-10'58'0,"7"8"13"0,6 2 5 0,-14-5-7 16,14 5-6-16,0 0-7 0,0 0-10 16,0 0-3-16,-37 17 0 0,31 1 5 15,-5 4 11-15,-2 9 6 0,7 2-1 16,-8 16-2-16,8 2 3 0,2-8-1 0,4 13-4 15,0-5-5-15,0-5-2 0,10 7-4 16,-2 2-1-16,4-5-8 0,6-4 7 16,-9-10-11-16,1-4-3 0,4-4 2 0,2-3-4 15,-2-4-8-15,2-4 7 0,-2-2-4 16,-1-3-12-16,-4-2-44 0,2-6-47 0,-1 0-52 16,3-4-63-16,-13 0-80 0,10-11-186 15,-6 2 6-15,-1-4-173 0,0 1-122 16</inkml:trace>
  <inkml:trace contextRef="#ctx0" brushRef="#br0" timeOffset="32018.09">10303 5053 1778 0,'0'0'-35'0,"0"0"19"0,0 0-3 16,10-3 0-16,-10 3 8 0,0 0-2 0,0 0 1 16,0 0 13-16,0 0-4 0,0 0-4 15,0 0 3-15,0 0 5 0,0 0 2 0,0 0-5 16,0 0-4-16,0 0 4 0,0 0-2 16,0 0 1-16,-57 10 7 0,44-5-5 15,-1 2 2-15,1 0-7 0,0-1 5 0,0 1-1 16,-1 4-1-16,1-4 2 0,0-2-2 15,-1 5 2-15,1-3-1 0,2 3 7 16,2-2-8-16,-1 2 3 0,4-5-5 16,-2 5 1-16,2-3-1 0,-1 1 1 0,7-3-1 15,0-5-1-15,0 15 2 0,0-8 10 16,7-2 1-16,-7-5 8 0,14 14 9 16,-5-5 5-16,4-4 13 0,1 2 1 15,-1 1-4-15,4-1-2 0,-1 3-1 0,1-2-2 16,3 2 0-16,0 0 2 0,-3-3 1 0,3 5-5 15,0-1 4-15,-4 2-3 0,-2-5 0 16,-1 6 1-16,1-4 2 0,-5 0-1 16,1-1 7-16,-7 2 2 0,5-1 2 0,-5 0-2 15,-3 0 1-15,0-10-1 16,-14 16-2-16,4-5-4 0,-2-4-4 0,-6 0-3 16,2 2-3-16,-4-4-2 0,0-2-6 15,3-2-4-15,-3 2 3 0,4 0-14 0,-1-3-45 16,0-3-67-16,4 0-86 0,0-4-111 15,-1 2-123-15,11-5-149 0,-4 0-76 16</inkml:trace>
  <inkml:trace contextRef="#ctx0" brushRef="#br0" timeOffset="32268.71">10676 5075 1842 0,'0'0'168'16,"0"0"26"-16,0 0 7 15,0 0-7-15,0 0-22 0,0 0-14 0,0-15-16 16,0 15-22-16,0 0-7 0,0 0-16 16,0 0-16-16,0 0-2 0,0 0-14 0,0 0-3 15,0 0 0-15,4 30-18 0,-4-17 5 16,3 4-2-16,-3-1-9 0,3 9-9 16,0 0 4-16,-3 0-4 0,4 4-45 0,-1-8-43 15,0 8-39-15,1-2-45 0,3-2-47 16,-4 0-49-16,0-6-50 0,0 6-105 0,1-7-71 15,-4 3 33-15,3-4-144 0,-3 1-78 16</inkml:trace>
  <inkml:trace contextRef="#ctx0" brushRef="#br0" timeOffset="32401.69">10732 5740 1717 0,'0'0'37'16,"0"10"3"-16,0-10-3 0,-3 7-5 15,3-7-2-15,0 0-7 0,3 10-4 0,-3-10-2 16,0 0 1-16,0 0-20 0,0 0-44 15,0 0-66-15,0 0-52 0,0 0-396 16,0 0-62-16</inkml:trace>
  <inkml:trace contextRef="#ctx0" brushRef="#br0" timeOffset="32585.93">10983 5435 1710 0,'0'0'94'15,"0"0"11"-15,13-10-1 0,-13 10-11 0,10-8-6 16,-3 2-12-16,0-1-6 0,6-5-13 16,0 2 0-16,7-2-10 0,3-4-4 0,4-2-6 15,3-1-38-15,0 2-46 0,10-8-60 16,-7 4-80-16,-6 3-101 0,0 4-370 16,-7 2-156-16</inkml:trace>
  <inkml:trace contextRef="#ctx0" brushRef="#br0" timeOffset="32736.87">11252 5465 1945 0,'-6'7'33'0,"3"-1"16"0,3-6-1 0,0 0 6 16,-7 8-10-16,7-8-8 0,0 0-7 0,0 0-3 16,0 0-2-16,0 0-4 0,0 0-31 15,43-19-40-15,-26 6-61 0,-1-1-67 16,5-4-486-16,2 0-161 0</inkml:trace>
  <inkml:trace contextRef="#ctx0" brushRef="#br0" timeOffset="33037.81">11873 5047 1970 0,'7'-7'40'0,"-1"-4"15"0,4 2 6 0,-7 0-2 16,8 2-5-16,-5 0-7 0,4 0-6 15,1-1-1-15,1 1-8 0,1 2 3 0,1 0-9 16,-14 5-1-16,27 2 1 0,-27-2-4 16,30 3 3-16,-14 5-4 0,-2 4 4 15,-4 1-4-15,-1 4-1 0,2 3-3 0,-8-3 0 16,-3 5-2-16,-6 2 7 16,-2-2-2-16,-1 3-3 0,-12 0 0 0,-1-3 0 15,-2-2-4-15,-2-2 6 0,-1-3-3 16,0-5-5-16,3-3 2 0,-1-2-4 0,1-2-7 15,0-3 3-15,1-3-13 0,0-4-27 16,6 2-31-16,-3-10-54 0,10-1-48 16,7-6-47-16,-4 0-60 0,14-3-401 0,-1-6-172 15</inkml:trace>
  <inkml:trace contextRef="#ctx0" brushRef="#br0" timeOffset="33268.78">12456 4610 2080 0,'14'-13'111'0,"-5"6"13"0,2-1-2 16,-5 5-4-16,-6 3-17 0,10-7-10 0,-10 7-3 16,0 0-14-16,0 0-14 0,33 10 4 15,-16 5-3-15,6 5-11 0,7 16 4 0,-3 6-5 16,-4 3-3-16,1 7-5 0,-11 9 15 16,1 11-3-16,-11-11-2 0,-6 7-8 15,-5 10-11-15,-11 0-2 0,-8-3-37 0,-3 0-40 16,-13-6-51-16,-4-3-53 0,-3-7-73 15,-17-6-82-15,1-7-168 0,-10-9 29 16,-5-10-183-16,15-9-127 0</inkml:trace>
  <inkml:trace contextRef="#ctx0" brushRef="#br0" timeOffset="35668">1870 6669 1796 0,'-17'0'-18'0,"17"0"24"0,-30 3 23 15,30-3 18-15,-24-3 8 0,24 3 6 16,0 0 7-16,-19 0 4 0,19 0-6 16,0 0-5-16,-17-2-2 0,17 2-8 0,0 0-5 15,0 0-1-15,0 0 1 0,0 0 2 16,0 0 3-16,0 0 0 0,0 0-4 15,0 0 6-15,66-10-5 0,-42 7-7 0,6-4 8 16,6 2-6-16,2-5-4 0,1 3-1 16,15-8 2-16,2-1-5 0,-3 0 8 15,7-2-12-15,-3 0-5 0,-6 1-2 0,1-1-3 16,2 3-8-16,-14 2 6 0,-10 3-4 16,-4 2 2-16,-2 4-1 0,0 1-3 0,-5-1 10 15,1 1 0-15,-7-2-8 16,1 3-11-16,-14 2-26 0,19-5-24 15,-19 5-20-15,21-6-25 0,-21 6-24 0,0 0-37 16,14-4-47-16,-14 4-53 0,0 0-95 16,0 0-90-16,0 0-124 0,0 0-63 0</inkml:trace>
  <inkml:trace contextRef="#ctx0" brushRef="#br0" timeOffset="36002.85">2286 6378 1635 0,'-7'-6'6'0,"7"6"29"0,-9-5 13 15,9 5 8-15,0 0 3 0,-14-7-3 16,14 7-3-16,0 0-8 0,0 0 6 16,0 0 9-16,0 0 1 0,0 0 0 15,36-13-1-15,-19 10-4 0,10 1 1 16,3 0 6-16,7 2-8 0,-1 0-6 0,5 0-1 16,2 2-6-16,7 3-5 0,-10 5 4 15,3 0 7-15,-7 2-8 0,8 12-3 16,-10-8-5-16,-8 5 6 0,-2 0 6 0,-8 4-1 15,1 6-4-15,-10-1 17 0,-11 1-2 16,1 2-4-16,-11 17 0 0,1 0-9 0,-7-4-3 16,-7 1-9-16,0-4 3 15,-3 0 6-15,0-5-8 0,5-1-8 0,1-8-2 16,7-6 7-16,-2 0-15 0,1-9 7 16,6 4-28-16,1-8-25 0,-2 2-24 15,6-2-37-15,0 1-45 0,1-4-45 0,-4-1-69 16,10-6-106-16,-10 1-105 0,10-1-206 15,0 0-167-15</inkml:trace>
  <inkml:trace contextRef="#ctx0" brushRef="#br0" timeOffset="39201.62">1570 12130 1961 0,'-24'3'5'0,"-3"-2"23"0,5-1 21 0,4 3 13 16,6-3 10-16,12 0 12 0,-21 4 0 15,21-4-6-15,0 0-12 0,-20 4-3 16,20-4-5-16,0 0-2 0,-16 0 3 0,16 0 11 16,0 0 8-16,0 0-5 15,0 0 6-15,76 2 4 0,-32-4-2 0,2-6 1 16,24 1-17-16,-3-3-9 0,0-5 5 15,-1 0-11-15,4 0 6 0,-4-1-17 16,-6 4-7-16,-12 2-2 0,-15-1-44 0,-3 5-34 16,-7 1-30-16,0-1-36 0,-3 5-27 15,-7 1-10-15,-13 0-9 0,21 4-30 0,-21-4-43 16,0 10-46-16,-10 2-94 0,-7 4-266 16,-10 4-137-16</inkml:trace>
  <inkml:trace contextRef="#ctx0" brushRef="#br0" timeOffset="39436.03">1672 12420 1840 0,'-9'7'-11'0,"-1"-1"32"0,-1-2 34 16,2 0 18-16,9-4 17 0,0 0 2 15,-13 9 2-15,13-9-12 0,0 0-3 0,0 0-2 16,0 0-8-16,0 0 16 0,0 0 2 16,36 12-14-16,-16-15 16 0,3 3-14 15,14 0-7-15,7-4-1 0,2-1-4 0,17-4-8 16,-9 2 11-16,-10 3-21 0,-1-4 0 15,-4 1-6-15,-2 1-4 0,-4 2-2 16,-9 1-53-16,2-2-39 0,-5 3-45 0,-5-2-33 16,1 3-49-16,-17 1-45 0,24-7-86 15,-21 1-155-15,-3 6-195 0,-3-7-162 0</inkml:trace>
  <inkml:trace contextRef="#ctx0" brushRef="#br0" timeOffset="39718.92">1786 11991 1968 0,'-17'-15'38'16,"7"1"23"-16,4 3 14 0,3 1 4 0,-8 3 1 16,11 7-11-16,4-14-11 0,-4 14-5 15,16-12-9-15,5 5 10 0,9 3-3 0,6 2-3 16,4 2 5-16,7 5-6 0,13 4-1 16,0 7 0-16,0 4 2 15,-4 1 12-15,-2 8 1 0,-4 2 4 0,-14 2 16 0,4 8-6 16,-10-4-2-16,-6 3-5 15,-11-5-6-15,-6 0 1 0,0 15-11 0,-7-6-4 16,-7 6-4-16,-4 0-1 0,2 4 2 16,-8-8-17-16,-6-3 2 0,3-5-9 15,-4-1-37-15,5-6-37 0,-2-5-31 0,-5 8-35 16,5-4-37-16,-1-5-44 0,1-5-64 16,1 2-80-16,4-7-140 0,-1 3 37 0,4-7-121 15,3-2-70-15</inkml:trace>
  <inkml:trace contextRef="#ctx0" brushRef="#br0" timeOffset="48286.03">4243 11866 1662 0,'0'0'8'0,"10"-7"18"0,-10 7 14 16,9-9 8-16,-9 9-1 0,8-9 3 15,-8 9-1-15,0 0-1 0,10-7-3 16,-10 7 4-16,0 0-7 0,0 0-1 0,9-8 5 16,-9 8-9-16,0 0 5 15,0 0-11-15,0 0 0 0,0 0 2 0,0 0-7 16,0 0-2-16,0 0 0 0,0 0-6 16,0 0-3-16,0 0 1 0,-43 14-1 15,29-9-5-15,-5 1 2 0,-5 5 2 0,7-3-4 16,-5-2-2-16,1 2 3 0,-2 3-4 15,0-5-3-15,0 2-1 0,2-2 1 0,2-1 2 16,-1 1-3-16,-1-2 3 0,8 0 0 16,-4 2-2-16,4-5-4 0,-4 5 1 15,4-3-2-15,13-3 4 0,-26 8-1 16,16-7-4-16,10-1 0 0,-21 11 4 16,9-6-2-16,4 3 0 0,-5 0-5 0,4 2 8 15,1 1 4-15,2 2-4 0,2-1 3 16,1 3 4-16,0-1 1 0,3 4 4 15,3-2 5-15,0 0 7 0,4 1 1 0,-4-3-3 16,5-2 1-16,1 4-2 0,-2-4 4 16,7 1 3-16,-2-4 7 0,-2 4-3 0,7-5 1 15,-1-1 0-15,2-3 1 0,-2 2 2 16,4-1-3-16,0-2-2 0,4-3-7 16,-1 0 0-16,3 0-5 0,-2 0-3 15,3 0 2-15,-4 0 2 0,0-3-5 16,0 3-3-16,1 3-8 0,-5 1 13 0,2 2-12 15,-7-1 6-15,2 2-6 0,-7 0 11 16,5 6-6-16,-7 2 4 0,-1 3 0 16,-3 2 0-16,-3 2 12 0,-6 3-20 0,-4 5 28 15,-4-2-22-15,-11 7 5 0,1-5-10 16,4-9 17-16,-1 3-3 0,-4-9-3 0,1-4-8 16,-3 0 10-16,-9-4-13 0,9-1 13 15,-6-6-27-15,6 0-26 0,-3-3-14 16,6-1-9-16,2 1-24 0,1-2-23 0,1 0-35 15,4 1-58-15,2-3-63 16,7 0-89-16,7-4-136 0,4 3 42 0,10-10-102 16,8-2-44-16</inkml:trace>
  <inkml:trace contextRef="#ctx0" brushRef="#br0" timeOffset="48652.21">5113 11883 1727 0,'0'0'160'0,"-3"-13"15"0,3 13 28 0,0-12-2 16,0 12-12-16,0 0-18 0,-4-17-23 15,4 17-7-15,0 0-16 0,0 0-18 0,0 0-3 16,0 0-16-16,0 0 5 0,30 24-1 16,-10-6-9-16,0 0 1 0,4 6-4 15,9 10-15-15,0-2-1 0,0 2-3 16,-9-4-8-16,6 2 0 0,0 1 1 16,0-1-11-16,-3-4 1 0,-1-8-16 0,-6 2-38 15,-3-7-45-15,-1 3-35 0,-2-3-29 16,-4-5-19-16,-4-6-87 0,-6-4-106 15,0 0-133-15,0 0-63 0,4-29 51 0,-11 8-205 16,1-1-175-16</inkml:trace>
  <inkml:trace contextRef="#ctx0" brushRef="#br0" timeOffset="48820">5446 11797 2075 0,'0'-13'90'16,"-6"5"8"-16,6 8-11 0,-3-6-6 15,3 6-14-15,0 0-2 0,0 0-7 0,0 0-5 16,-21 25-2-16,7-5-11 0,5 10-1 0,-4 0 3 15,-4 10-8-15,1 3 1 16,-2-1-5-16,6-8-5 0,-2-3-4 16,4 1-30-16,0-4-36 0,0 2-49 0,0-8-45 15,0-2-66-15,-4-2-55 0,1-6-108 16,-7 1-269-16,7-3-133 0</inkml:trace>
  <inkml:trace contextRef="#ctx0" brushRef="#br0" timeOffset="48952.62">5086 12284 1874 0,'0'0'31'0,"0"0"28"0,-19-9-1 15,19 9 5-15,0 0-7 16,3-13-7-16,-3 13-6 0,0 0-4 0,30-21-3 16,-14 14-4-16,14-2-7 0,3-4-23 0,18-2-56 15,6 1-59-15,6-4-29 16,3-2-90-16,1 0-389 0,-1 0-120 0</inkml:trace>
  <inkml:trace contextRef="#ctx0" brushRef="#br0" timeOffset="49285.71">6460 11676 1882 0,'0'0'61'15,"-3"-11"4"-15,3 11-8 0,-11-15 0 16,8 10-4-16,3 5-6 0,-17-12-5 0,10 5-6 16,7 7-4-16,-26-6 3 0,26 6 2 15,-17 2 8-15,17-2 12 0,-27 4 6 0,18 0 14 16,-8 3 0-16,0 3 0 15,3 1-2-15,2 6 14 0,-6 1 12 16,9 1 7-16,-4 6 4 0,2 5 0 0,8 4 14 16,-3 2-5-16,6 3 5 0,0 11-4 15,3 8 13-15,0-2 17 0,8 1 1 0,-5 1-19 16,7-1-11-16,1-4-14 0,-4 2-12 16,-1-3-3-16,5-2-8 0,-1 0-9 0,1-6-4 15,2-1 0-15,-6-11-21 0,0-8-45 16,-6-6-46-16,2-1-35 15,-3-5-31-15,-3-2-63 0,0-7-111 0,0-3-121 16,0 0-145-16,0 0-51 0,-20-20 59 16,10 5-318-16,1 0-340 0</inkml:trace>
  <inkml:trace contextRef="#ctx0" brushRef="#br0" timeOffset="50086.21">6276 12397 2543 0,'0'0'48'0,"0"-20"12"15,0 9-9-15,0 3 1 0,0-5-11 16,4 1-7-16,2-1-1 0,4 1-8 0,-3-1-27 15,9-2-39-15,-2 1-31 0,6 3-30 16,0-3-17-16,-4 3-17 0,4 3-9 16,-3 1-11-16,0 0 9 0,3 1 6 0,-1-1 14 15,-2 3 11-15,4 3 8 0,-8-2 14 16,-13 3 3-16,30 0 11 0,-30 0 9 16,27 3 14-16,-15 2 20 0,6 2 37 15,-9 3 34-15,8 5 25 0,-1-2 18 0,-2 5 12 16,-1-1 18-16,1 3 7 0,-4 0-5 15,0-1-9-15,0-1-8 0,3 2-9 16,0-5-7-16,-6 0-1 0,3-5-7 0,-3 0-1 16,3-2 11-16,-10-8-9 0,13 4-2 15,-13-4-7-15,0 0-7 0,33-19-10 16,-23 1 3-16,1 1-3 0,-2-4-3 16,-5-1-9-16,-1-3-1 0,0 0-3 15,0 3-3-15,2-3-3 0,-5 7-5 0,3 1 11 16,0-1 6-16,-3 3-5 0,3 2 0 15,0 4-7-15,-3 9-4 0,0-16 3 0,0 16-1 16,0 0 4-16,0 0-5 0,0 0 4 16,0 0-2-16,34 21 9 0,-20-10-4 15,-5 3 4-15,1-3-7 0,-4 3 0 0,8-3-4 16,-4 3 3-16,1-4 3 0,2 0-5 16,-7-2 5-16,8-4-2 0,-4 0 11 0,-10-4-13 15,26-1-4-15,-26 1-4 0,30-6 1 16,-17-1 2-16,1-4 0 0,-1 4-2 15,0-2-3-15,1-4 0 0,-4 9 4 16,-4-4-15-16,5 3 10 0,-11 5-5 16,0 0-4-16,19-8 5 0,-19 8 1 0,0 0 11 15,0 0 10-15,20 22 7 0,-13-9-7 16,-1-1 5-16,2 4 5 0,1-1-7 0,1 0 3 16,-2 0-20-16,1-2 22 0,1-1-14 15,-4-2 7-15,2-6-2 0,1 7 0 16,1-9 8-16,-10-2 2 0,0 0 2 0,33-7-4 15,-22 0-10-15,-1-1-6 0,-1-5 11 16,5 1-9-16,-1-5 7 0,4-1-13 0,-10 3-1 16,2-1 1-16,-1 2-4 0,-2 3-2 15,-2 2 0-15,2 0-1 0,1 2-9 16,-7 7-11-16,0 0 8 0,10-9-5 16,-10 9 6-16,0 0-2 0,0 0 1 15,0 0 0-15,0 0 3 0,23 20 3 0,-23-20 0 16,7 10-1-16,0-3 3 0,-1 1-3 15,-6-8 1-15,10 14 2 0,0-7-5 0,0 2 6 16,-3-1-1-16,3-1-4 0,6 0-12 16,-2 1-28-16,-1-4-43 0,3 2-46 15,1-6-49-15,1 0-65 0,1-7-81 16,1 1-143-16,-4-5-19 0,5 0 45 0,-4-7-183 16,2-4-122-16</inkml:trace>
  <inkml:trace contextRef="#ctx0" brushRef="#br0" timeOffset="50402.43">8232 11234 2052 0,'-3'-8'224'0,"3"8"-10"15,-6-8-23-15,6 8-23 16,0 0-23-16,0 0-9 0,0 0 14 0,-17 57 28 16,1-7 18-16,2 9-12 0,4 22 2 15,0 1-6-15,7-3-1 0,-3 10-10 16,9-7-11-16,0-17-17 0,10 14-9 0,1 0-17 16,5-9-3-16,-2-13-9 0,10 8-11 15,6-2-6-15,-6-18-19 0,6-6-14 0,4-3-37 16,6-9-42-16,-7-9-58 0,5-8-61 15,-8-8-129-15,13-7-139 0,15-12-247 16,-11-4 34-16,0-8 90 0,-7-4-438 0,-6-2-451 16</inkml:trace>
  <inkml:trace contextRef="#ctx0" brushRef="#br0" timeOffset="53135.82">9303 11372 2642 0,'0'0'-187'0,"0"0"45"0,0 0 30 0,0 0 28 15,20-3 25-15,-20 3 19 0,0 0 16 16,0 0 17-16,0 0 8 0,0 0 6 16,0 0 9-16,0 0 3 0,0 0 4 0,0 0-1 15,0 0 6-15,0 0-8 0,0 0 3 16,0 0-1-16,0 0 3 0,0 0-9 0,0 0 3 15,0 0 2-15,-50 18-11 16,37-12 2-16,-1-5 0 0,1 5-6 16,-4-5 1-16,1 6 0 0,-5-3 3 0,5 3-10 15,-1 0 9-15,0 1-10 0,1 1 1 16,2-2 0-16,-2 2 5 0,2 2 1 0,4-1-2 16,-3 3 0-16,3-5 1 0,0 6 4 15,0-3 2-15,4 8-3 0,2-9 0 0,0 5 5 16,4-1 2-16,-3 2 7 0,6-1-3 15,-3 0 2-15,0 0-2 0,4-2 2 16,0 1 0-16,6 1 6 0,-4-5-2 0,1 1 8 16,6-1 0-16,0-2 2 15,1 0 3-15,-1-2-5 0,4-3 3 0,3 1-6 16,-3-1 5-16,2-2 1 0,1-1-1 16,1 7 5-16,1-3-5 0,-1-1-5 15,-1-1 5-15,-1 3 0 0,5-2-5 0,-7 2 5 16,2 2-4-16,-1 1-2 0,-2-2-2 15,-2 8-1-15,-5-4 5 0,2 2-7 0,-5 2 11 16,1 1 2-16,-4 2 6 0,-6 0-3 16,3-1 6-16,-3 2-4 0,-4-1-4 0,-3-2 3 15,-7 2 4-15,3-3-13 0,-2-2-4 16,-7-1-7-16,-1-1 1 16,5-6 2-16,-5-1-6 0,-3-3-11 0,1 0-22 15,2 0-41-15,8 0-25 0,-8-3-33 16,4 3-36-16,20 0-50 0,-30-4-59 0,17-1-60 15,3 2-160-15,10 3 37 0,-10-7-150 16,10 7-92-16</inkml:trace>
  <inkml:trace contextRef="#ctx0" brushRef="#br0" timeOffset="53485.9">9979 12041 1838 0,'0'0'115'0,"13"4"25"0,-13-4 16 16,0 0 4-16,0 0-2 0,0 0-13 16,17 2-15-16,-17-2-6 0,0 0-11 15,0 0-7-15,7 11-9 0,-7-11-4 0,6 12 10 16,-6 1 7-16,5-1 1 0,-2 8-3 15,-6-1-6-15,6 6-6 0,-6 3-10 0,3 0-3 16,-5-2-9-16,5 3-5 0,-3-2-8 16,0 1 0-16,-4-6-9 0,7 1 0 15,-3-6-9-15,-3-2-21 0,3-2-28 16,-2 2-30-16,2-8-43 0,-3 3-65 16,-4-5-60-16,4 1-63 0,-5-5-74 0,11-1-114 15,0 0-77-15,-16-7 62 0,9 0-236 16,7-5-198-16</inkml:trace>
  <inkml:trace contextRef="#ctx0" brushRef="#br0" timeOffset="57619.61">11222 11645 2062 0,'8'-11'22'0,"-8"11"22"16,6-9 18-16,-6 9 15 0,7-7 6 15,-7 7 3-15,0 0-3 0,0-17-2 0,0 17 2 16,0 0 2-16,0 0-7 0,0-8-6 16,0 8 10-16,0 0-19 0,0 0-3 0,0 0-8 15,-24-3-1-15,24 3-6 0,0 0 2 16,-46 11-15-16,22-3 4 0,-6 3-8 16,4-1-2-16,-8 3-6 0,4 2-2 0,-3-3 2 15,0 1-4-15,6-3 0 0,-3 5 1 16,0-1-11-16,3 1 2 0,0-2 3 0,8-1-1 15,-5 1-7-15,4-1 7 0,4-2-4 16,-1-2 8-16,4-1-8 0,-1-3 6 16,4 5-7-16,1-8 4 0,9-1 5 15,-17 11 6-15,17-11 10 0,-13 8 9 16,13-8 7-16,-11 5 2 0,11-5 11 0,0 0 3 16,0 0-8-16,0 0-6 0,-23-13-8 15,20 2 0-15,-1 0-1 0,1-7-8 0,3-3-4 16,0-5-2-16,-3-9-8 0,6-4 14 15,-3-12-14-15,10-2 1 0,0 6-8 0,0-6 15 16,0 14-1-16,-3 6-1 0,-7 2 10 16,6 5 6-16,1 1 4 0,0 1-6 15,-7 6 4-15,3 7-5 0,1-7-9 0,-1 8-1 16,0-1-8-16,-3 11-3 16,7-8-4-16,-7 8-1 0,0 0-5 0,0 0 13 15,23 32-2-15,-13-10 13 0,-4 11 12 16,11 17 13-16,-4 3 0 0,-2-2 11 0,2 10-7 15,4-6 0-15,-7 4 0 0,-4-3-4 16,8-6-1-16,-4 0-6 0,7-6-8 0,-11-6 1 16,4-9-1-16,-4 3-1 15,2-7-9-15,-2-7-1 0,1 6 4 0,-1-9-31 16,5 0-24-16,-5-4-31 0,1 0-25 0,-1-4-36 16,-3 0-62-16,5-3-80 15,-8-4-79-15,23-11-96 0,-10 2-184 0,7-7 40 16,-3-6 65-16,6-15-322 0,0-1-320 15</inkml:trace>
  <inkml:trace contextRef="#ctx0" brushRef="#br0" timeOffset="57869.88">11716 10925 2638 0,'4'-16'193'0,"-1"8"-14"0,0 4-18 16,-3 4-18-16,0 0-20 0,20-3-15 0,-20 3-9 15,30 25-9-15,7 6-6 0,6 3 12 16,3 22 5-16,1 1 3 0,1 5-1 16,-15 4-11-16,0 3-5 0,-3 9-10 15,-7 1-6-15,-6 3-4 0,-11 3-8 16,-2-19-33-16,-11 1-26 0,1-2-36 0,-18 14-48 16,-9-9-55-16,-10-1-81 0,-17-3-93 15,-8-4-156-15,-11 1-82 0,-5-11 43 0,-3-4-302 16,5-8-297-16</inkml:trace>
  <inkml:trace contextRef="#ctx0" brushRef="#br0" timeOffset="60169.36">7029 13055 2226 0,'0'0'-135'0,"-22"0"35"0,22 0 21 16,-27 3 14-16,16-2 20 0,11-1 13 0,-19 0 10 16,19 0 13-16,-21 3 13 0,21-3 15 15,-17 3 9-15,17-3 8 0,-16 1 12 16,16-1 5-16,0 0 2 0,-14 4 6 0,14-4-3 16,0 0 7-16,0 0-2 0,0 0 2 15,0 0-4-15,0 0-5 0,-19 2-5 0,19-2-1 16,0 0 2-16,0 0-4 0,0 0 0 15,0 0-7-15,73-6 17 0,-46 5-7 16,9-2 0-16,5-1 7 0,5-2-10 0,24-1-6 16,1 2 2-16,1-2 0 15,9-1-1-15,1-1-15 0,2 2 7 0,0 0-7 16,3 5 0-16,16-8-5 0,-20 4 3 16,3 2-2-16,1-1-2 0,0 0 0 0,23 1 4 15,-4-3 2-15,5 6 2 0,1-2 7 16,-1-2-8-16,-2 2 10 0,8 1 0 15,-6-3-2-15,6 2 3 0,-5-1-2 0,2 1 12 16,-8-2-13-16,4 2-3 0,-19 1 1 16,-5-3 4-16,1-2 5 0,-1 1-9 15,-2-1-3-15,3 2 0 0,-1-1-1 0,17-1-1 16,-16 5 2-16,16-8 0 0,4 3 3 0,-4-1-3 16,-19-1 5-16,-1 2-4 15,0-2 0-15,-2 4 6 0,-2-3-5 0,-5 1-7 16,-4 2 8-16,-17 2 2 0,-6-3-9 15,-7 5 1-15,-7-2-2 0,1 3 1 16,-12-3-5-16,2 2 1 0,-1 1 1 0,-2 0-1 16,-21 0 1-16,30-3-3 15,-14 3 6-15,-16 0-2 0,27-3-2 0,-27 3 5 0,17-2-2 16,-17 2 5-16,16-3-1 16,-16 3-11-16,0 0 4 0,20 0-5 0,-20 0 1 0,0 0-1 15,0 0-5-15,16-2-8 16,-16 2-21-16,0 0-26 0,0 0-36 0,8-5-62 15,-8 5-47-15,0 0-68 0,3-7-69 16,-3 7-72-16,0 0-181 0,-7-13 49 16,7 13 53-16,-13-11-237 0,3 7-205 0</inkml:trace>
  <inkml:trace contextRef="#ctx0" brushRef="#br0" timeOffset="68386.89">8912 10794 2091 0,'-25'-10'13'0,"7"1"3"16,1 2 20-16,4-2 2 16,1 1 3-16,-2 7-8 0,4-5-2 0,-1 5-4 15,2-2-5-15,9 3-5 0,-13-6-4 16,13 6-2-16,0 0 7 0,-17 6-8 15,17-6 3-15,-13 10-5 0,6-3-3 0,3 1 5 16,-2 3-3-16,2 6 1 0,1-5-1 16,3 2 0-16,-3 7-2 0,6-2 4 0,-3-2 3 15,3 7-1-15,1-5-2 0,-4-1-3 16,3 0 4-16,4-4-5 0,3 1 4 16,-4 1 2-16,1-7-2 0,0 1 4 15,0-3 5-15,-1 4 4 0,1-5 6 16,-7-6 4-16,14 7-7 0,-14-7 3 0,0 0 1 15,25-16 0-15,-14 1-7 0,-1 3-1 16,4-5-7-16,2-1 6 0,-7-3 11 0,5 2 4 16,-1-4 14-16,-2 1 6 0,-1 4 7 15,-1 0 8-15,-2 1 4 0,0 8-4 16,3-7 6-16,-7 8-11 0,3 0-7 0,2-1-12 16,-8 9-7-16,6-12-4 0,-6 12-2 15,10-4-2-15,-10 4-2 0,0 0-2 0,30 14 5 16,-20-3-3-16,0 3 9 0,3-2 2 15,4 6-9-15,-4 0 3 0,1 2-2 16,-1-2 4-16,0-2-5 0,-2 1-3 16,-2 0-2-16,1-1-2 0,4-6-6 0,-8 1 3 15,4 2 5-15,-7-6-6 0,-3-7 5 16,8 9 1-16,-2 0-7 0,-6-9-3 16,7 7 1-16,-7-7-2 0,6 7-23 0,-6-7-43 15,11 8-59-15,-11-8-66 0,0 0-83 16,0 0-120-16,0 0-163 0,0 0 45 0,16-15-294 15,-5 5-280-15</inkml:trace>
  <inkml:trace contextRef="#ctx0" brushRef="#br0" timeOffset="69836.87">10593 10357 2268 0,'-3'-14'-31'0,"-1"1"10"16,1 1 29-16,3 1 18 0,-3 1 21 15,3 0 21-15,0 10 6 0,-4-18 6 0,4 18 9 16,0-12 7-16,0 12-11 0,-7-13-4 16,7 13-7-16,0 0-7 0,0-10-10 0,0 10-3 15,0 0 5-15,0 0 10 0,0 0-2 16,0 0 8-16,14 25 0 0,-4-9 0 0,-4 2 6 16,4 4 3-16,4 3-7 15,-1 4-1-15,-6 2 0 0,3 1-7 16,0 1-2-16,-4-1-9 0,11 15 2 0,-7-9-5 15,1-5 3-15,8 9-6 0,-5-6-6 16,-8-4-2-16,7-6-4 0,-2-1 2 0,-5-1-5 16,4-5-3-16,-4-4-3 0,5 2 3 15,-5 0-11-15,4-5 6 0,-2 1 4 0,-2-6-2 16,1-2 13-16,-7-5-6 0,17 2-2 16,-17-2-4-16,29-17 2 0,-9-4-4 0,-3-1-1 15,2-6-3-15,-8 2-8 0,2-8 0 16,-3 1 1-16,0 4-5 0,-3 4 2 15,-7 3-5-15,0 2-1 0,0-1-2 16,-3 6-3-16,-4 1-6 0,0 2-16 16,-6 3-24-16,0 7-26 0,-4 2-34 0,-7 2-14 15,-3 8-45-15,8-3-30 0,-8 1-36 16,7 5-50-16,-7-1-56 0,8-2-111 0,5 3-94 16,1-8 56-16,7 2-261 0,-2-4-232 15</inkml:trace>
  <inkml:trace contextRef="#ctx0" brushRef="#br0" timeOffset="74459.94">13469 3660 2101 0,'-33'-21'-61'0,"33"21"21"0,-13-7-1 15,-1 4 6-15,14 3 9 0,-26-2-3 0,26 2 7 16,-37 8 3-16,14 2-1 0,0-1 10 16,-4 8 0-16,6-3 5 0,5 3 3 15,-1-2 9-15,1 3 1 0,2-1 2 0,8-2 7 16,-1 3 6-16,11 1 0 0,-1-2 8 16,0 4 7-16,3 0 12 0,8 1-4 0,-1-3 0 15,4-2 3-15,-4 4-2 0,4 0-1 16,0-5-6-16,0 5 9 0,-4-4-7 15,0 4-4-15,-3-5 2 0,-3 0 2 0,-1-1-7 16,-2 0 1-16,-1 0 0 0,-3 2-3 16,-3 1 0-16,-1-1-5 0,-9 2 1 15,0-1-2-15,-1 3-4 0,-2-6-14 16,-1-1-35-16,1-3-50 0,2-5-79 0,-2-2-72 16,2-4-153-16,14 0-266 0,-24-10-142 15</inkml:trace>
  <inkml:trace contextRef="#ctx0" brushRef="#br0" timeOffset="74746.25">13592 3727 1930 0,'8'-13'52'0,"2"6"11"0,-7 2-6 16,-3 5 0-16,9-7-7 0,-9 7-3 16,0 0-5-16,0 0 0 0,0 0-5 0,0 0 6 15,0 0-3-15,11 25-1 0,-11-13 2 16,3 2 5-16,-3 4 1 0,7-3-3 15,-7 6-10-15,3 0 4 0,0 4 1 16,1-1 3-16,3 1-1 0,-7-3 3 0,6 3-6 16,1-2-2-16,-4 0 0 0,0-4-6 15,4-1-1-15,0-1 2 0,0 1 0 0,-1-3-9 16,-3 0-3-16,7-1 3 0,1-1 0 16,-2-1-2-16,5-1 1 0,6-5-6 0,3 2-33 15,4 0-54-15,3-5-73 0,-6-6-80 16,6-2-161-16,3 1-83 0,19-9-202 15,5-2-166-15</inkml:trace>
  <inkml:trace contextRef="#ctx0" brushRef="#br0" timeOffset="75254.34">14830 3742 2059 0,'-4'-17'94'0,"-3"9"4"16,7 8-6-16,-6-10-6 0,6 10-11 0,-10-12-6 15,7 6-10-15,3 6-11 0,-17-1-2 16,17 1-3-16,-27 1-9 0,8 6 1 16,-5 1-6-16,-3 5-3 0,-3 2-3 15,-14 7 0-15,11-1-5 0,3-4-3 16,0 1 5-16,0 0-7 0,1 0-3 0,2 1 3 16,0 1-2-16,4-2-2 0,-1-4 2 15,8-2-2-15,-1-1-1 0,4-1 6 0,2-3-1 16,2 1 28-16,9-8 16 0,-13 5-5 15,13-5 1-15,0 0-5 0,0 0-12 16,-27-20-2-16,24 2-7 0,3-1-6 0,3-9 1 16,10-4 2-16,1-17-12 0,2 5-3 15,4 1 2-15,-7 8 6 0,-2 5-10 16,-1 7 2-16,-4 4 2 0,4-2-4 0,-6 7 1 16,2 2 0-16,1 1-3 0,-1 4-4 15,-6 7 6-15,0 0 5 0,0 0 7 16,21 18 9-16,-15 4 6 0,-3 0 14 15,8 9-2-15,-5 2-8 0,7 16 12 0,-2-2-4 16,-5-7-5-16,4 7 0 0,0-6-3 16,-3 4-7-16,3-7 1 0,-4-6 0 0,1-7-10 15,-4-3-1-15,4 3 6 0,0-4-9 16,-1-3 4-16,1 1-12 0,-4-6-18 16,1-1-18-16,-4 1-28 0,7-5-39 0,-7 1-40 15,3-1-69-15,-3-8-87 0,0 0-135 16,0 0-104-16,0 0 56 0,13-24-228 0,-10 15-193 15</inkml:trace>
  <inkml:trace contextRef="#ctx0" brushRef="#br0" timeOffset="76371.09">1710 5920 2014 0,'-47'5'-15'15,"10"-2"20"-15,4 1 30 0,3-1 27 0,6-2 15 16,4 3 3-16,4-4 4 0,16 0 3 16,-27 2-8-16,18 1-9 0,9-3-6 15,0 0 11-15,0 0 0 0,0 0 6 16,0 0-6-16,52-20 1 0,5-1-8 0,20-5 6 15,-14 2-14-15,17-8 8 0,-6 2-12 0,2-1-11 16,-2-1 0-16,2 6-12 16,-6-5 6-16,-17 9-3 0,1 0-2 15,-5 1-7-15,-8 9 2 0,-8-1-6 0,-6 1-27 16,-4 3-47-16,-3 2-24 0,-3 3-27 16,-4 1-16-16,0 3-12 0,-13 0-26 0,0 0-32 15,0 0-29-15,20 6-37 0,-20-6-51 16,-6 12-56-16,6-12-217 0,-20 10-80 15</inkml:trace>
  <inkml:trace contextRef="#ctx0" brushRef="#br0" timeOffset="76653.33">2196 5654 1625 0,'-16'-1'-56'0,"16"1"20"0,-24-3 18 0,14-2 7 16,10 5 34-16,0 0 13 16,-17-5 8-16,17 5-1 0,0 0 1 0,-13-4-1 15,13 4-4-15,0 0 9 0,0 0 17 16,0 0 4-16,0 0-2 0,0 0 3 0,37-11 2 15,-17 6 4-15,6 0-5 0,12-6-7 16,-2 2-3-16,-3 0-6 0,7 1-7 16,-7-5-4-16,4 5 4 0,-7 4-8 0,0-4-10 15,-7 5-1-15,1-3 1 16,-4 5 0-16,-4-2-5 0,-2 0-2 0,-14 3-6 16,30-1-4-16,-30 1 2 0,20 0-4 15,-20 0-6-15,20 1-1 0,-20-1-18 16,13 6-15-16,-13-6-23 0,0 0-32 0,11 7-46 15,-11-7-59-15,0 0-70 0,0 0-161 16,0 0-168-16,-30 3-89 0</inkml:trace>
  <inkml:trace contextRef="#ctx0" brushRef="#br0" timeOffset="76954.78">2276 5278 1737 0,'-17'-11'40'16,"1"4"30"-16,2 1 24 0,4 2 14 15,1-1 4-15,9 5-11 0,0 0 0 0,-17-5-14 16,17 5-9-16,0 0-8 0,-10-5-7 16,10 5-6-16,0 0-9 0,0 0-3 15,0 0 3-15,66 7-5 0,-39-2 1 16,6 1-14-16,7 1 1 0,14 5 0 0,-7-2-7 16,-11 5-2-16,11 5-4 0,-3 3-1 15,-5 2 0-15,-2 5 1 0,-14 0 2 16,1 6 3-16,-11 0-7 0,-4-4 2 0,-9 4 3 15,-6 14 0-15,-4 5-11 0,-4 0 10 16,-2-2-6-16,-7-2 5 0,-4-1-6 0,4-4-13 16,-3-1-21-16,5-5-24 15,1-10-33-15,7-3-31 0,-1-8-46 0,1 2-60 16,0 0-64-16,3-7-132 0,3-2-19 0,-3-1-117 16,4-7-48-16</inkml:trace>
  <inkml:trace contextRef="#ctx0" brushRef="#br0" timeOffset="82171">2023 7015 1628 0,'-20'-4'49'0,"20"4"25"0,-27-1 8 16,27 1 15-16,-16-3 0 0,16 3-5 15,0 0-2-15,0 0-13 0,-17-3-3 0,17 3-1 16,0 0 13-16,0 0 1 0,36-12-8 16,-6-1 6-16,21-5 0 0,2-3-11 15,0-4 1-15,21-11-13 0,-1 1-1 0,0-6 6 16,1 3-9-16,-5 1 4 0,1 3-14 16,-13 7 3-16,0 0-8 0,-13 2-15 0,-5 7 11 15,-12 6-13-15,-4-1 2 16,-3 2-14-16,-3 4-25 0,-1 0-36 0,-6 2-36 15,-10 5-17-15,14-2-24 0,-14 2-39 16,0 0-54-16,0 0-35 0,0 0-51 16,0 0-128-16,-40 14-202 0,23-8-130 0</inkml:trace>
  <inkml:trace contextRef="#ctx0" brushRef="#br0" timeOffset="82454.2">2556 6565 1817 0,'-13'-8'-5'16,"-1"4"39"-16,5-2 21 0,9 6 9 0,-14-5 3 0,14 5-3 15,-10-6-5-15,10 6-7 16,0 0-2-16,0 0-4 0,0 0-5 0,0 0 3 16,50-1 1-16,-19 1-4 0,5 0-7 15,34 1-2-15,-13 5 1 0,9 2-6 16,-3 2 2-16,-9-3-11 0,0 8 0 0,-15-3 10 16,-6 4-5-16,-6-4 7 0,-6 1-1 15,-5 6 4-15,-13 2 2 0,-3 1 4 0,-13 6-14 16,-11 12 7-16,-6 2-7 0,-3 1-4 15,-17 7 7-15,10-14-8 0,0 3-1 16,4-7-5-16,6-3-5 0,6-4-17 0,1-4-36 16,7-3-30-16,2-3-35 0,1 2-31 15,-1-2-38-15,8-2-39 0,2-6-53 16,1 1-149-16,0-4-131 0,3-4-52 16</inkml:trace>
  <inkml:trace contextRef="#ctx0" brushRef="#br0" timeOffset="85287.89">8393 13520 1637 0,'0'0'50'0,"0"0"22"0,0 0 23 16,-30-11 13-16,30 11 15 0,-7-9 22 0,7 9 7 15,-10-9-1-15,10 9-3 0,0 0-5 16,-10-7-11-16,10 7-4 0,0 0-21 0,0 0-8 16,0 0-7-16,0 0 0 15,0 0 29-15,-17 21 3 0,14-6 2 0,3 2 7 16,3 4 1-16,-6 1 1 0,3 7 1 15,0 2-7-15,-3 3-4 0,6 4-2 16,-3 2-10-16,0-2-3 0,0 2-13 0,0 0-9 16,3-5-8-16,-3 0-16 0,4-9-2 15,-4 5-1-15,3-8-6 0,-3-3 1 0,0-5-6 16,3 2-1-16,-3-6 2 0,0 1-7 16,0-12 5-16,4 14-5 0,-4-14-5 15,0 13-16-15,0-13-25 0,0 0-25 0,0 0-28 16,0 0-37-16,0 0-30 0,0 0-48 15,0 0-58-15,0 0-56 0,0 0-52 0,0 0-67 16,0 0-112-16,0 0-80 16,-4-31 62-16,4 31-329 0,-6-14-345 0</inkml:trace>
  <inkml:trace contextRef="#ctx0" brushRef="#br0" timeOffset="85672.09">7993 13974 2462 0,'0'0'-34'0,"0"0"26"0,-14-4 20 0,14 4 11 15,0 0-2-15,0 0-2 16,0 0 2-16,0 0 9 0,0 0 23 0,0 0 12 16,0 0 5-16,18 38 19 0,-2-22-13 15,4 5 14-15,-1 0-3 0,5 0-5 0,3 1 12 16,-7 2 1-16,7-5-3 0,3 1 0 15,-4-1 6-15,4-1-3 0,-7-5 4 16,7 2 3-16,-9-3 0 0,5-2 6 0,1-3 1 16,-7-3-2-16,6-4-3 0,4-5-11 15,4-5-9-15,-4-4-4 0,3-3-9 0,3-8-9 16,2-2 0-16,-5-4-10 0,-10 6 1 16,-3 6-10-16,-3-1-3 0,-4 1-1 15,0 2-5-15,-2 3-4 0,-5-1-6 16,7 0-9-16,-5 2-23 0,-5 1-35 15,0 5-38-15,0 0-63 0,0-2-46 0,-3 9-46 16,0-9-38-16,0 9-48 0,0 0-48 16,0 0-122-16,-9-6-43 0,9 6 57 0,0 0-224 15,0 0-196-15</inkml:trace>
  <inkml:trace contextRef="#ctx0" brushRef="#br0" timeOffset="88905.81">8433 14962 2064 0,'0'0'28'0,"0"0"14"16,0 0 17-16,10-7 2 0,-10 7 3 15,0 0-3-15,0 0 2 0,0 0-2 0,0 0 1 16,0 0-3-16,0 0-10 0,0 0-5 15,0 0-1-15,-16-10-10 0,16 10-2 0,0 0-3 16,-27 0-2-16,27 0 1 0,-27 0-4 16,27 0 1-16,-30 2-6 0,13 0-3 15,17-2 1-15,-30 3-2 0,10-3-8 0,20 0 9 16,-30 3-8-16,20 0 1 0,10-3-4 16,-26 1 4-16,12 2-2 0,14-3 1 15,-20 4-9-15,20-4 2 0,-16 4 0 16,16-4 2-16,-18 7-7 0,12-1-1 0,6-6 8 15,-6 14-1-15,2-6-4 0,4-8-1 16,0 19 3-16,0-6 1 0,4-3-4 16,2 2 6-16,0 1 7 0,5-1 0 0,-1 1-3 15,3-1 7-15,1 1 8 0,2-1 6 16,4 1 2-16,0-1 5 0,-3-1-7 0,0 2 5 16,2-5 4-16,1 3-9 0,1 2 5 15,-2-4 1-15,1 4-12 0,-2-5 9 16,1 5 6-16,-2-5-7 0,-4 3-5 15,-2 2-1-15,-2 2-3 0,1-4 10 16,4 6-5-16,-8-5 1 0,1 3 9 0,-4-1-8 16,-3-1 5-16,0-1 1 0,0 1 9 15,-3-1-4-15,-4 1 6 0,-2-1-9 0,-5 1-8 16,1-2 9-16,-8-4-2 0,1 0-2 16,-2-3-5-16,-9 3-1 0,11-3-3 15,0-4-9-15,-3-3-5 0,0 2-20 0,-1 1-38 16,0-7-37-16,8 6-30 0,2-2-42 15,-2-1-57-15,6-2-60 0,0-1-59 0,7-1-101 16,3 8-36-16,3-10-217 0,3-1-181 16</inkml:trace>
  <inkml:trace contextRef="#ctx0" brushRef="#br0" timeOffset="89405.4">8756 14987 2065 0,'11'-4'78'0,"-11"4"24"0,0 0 14 15,6-9 10-15,-6 9 5 0,0 0-26 16,0 0-13-16,0 0-5 0,0 0-4 16,0 0-8-16,0 0 18 0,0 0 9 15,33 16 13-15,-20-9-4 0,7 5 9 16,1 1 2-16,-2 2-10 0,5 3-6 0,6 1-6 15,-10 2-6-15,23 6-3 0,-10 0-12 16,-3-2-7-16,-6-4-6 0,12 8 0 0,-9-4-7 16,-6-4-6-16,1 0-3 0,-2-4-17 15,1 5-24-15,-5-11-22 0,-2 3-26 16,-5-4-28-16,1-2-18 0,-2-1-27 0,-2-2-47 16,-6-5-60-16,0 0-30 0,0 0-12 15,0 0-6-15,0 0-19 0,-11-33 3 0,2 18 22 16,2 1 29-16,1-7 39 0,-5 2 29 15,5-4 46-15,2 0 32 0,-2-2 16 16,3 0 48-16,-5 3 40 0,5 2 43 16,0 2 29-16,0 0 17 0,-4 0 12 15,4 4 1-15,0 3-7 0,3 3-14 0,-8-1-8 16,8 9-8-16,-6-8-11 0,6 8-5 16,0 0-5-16,-27 18-14 0,14-3 1 0,0 1-7 15,-4 3 2-15,7 5-7 0,-3 1 3 16,-4 1-4-16,10 5-7 0,-6-5-13 0,7-1-33 15,-1-1-44-15,0-4-29 0,-3 0-46 16,0-2-48-16,-4-6-56 0,2-2-123 16,-2 0-276-16,7-5-137 0</inkml:trace>
  <inkml:trace contextRef="#ctx0" brushRef="#br0" timeOffset="89571.33">8816 15412 1922 0,'0'0'73'0,"0"0"18"16,0 0 1-16,-10-10-8 0,10 10-8 0,0 0-6 15,3-15-7-15,7 5-12 0,7-1 2 16,7 0-4-16,6-4-7 0,6-1-7 0,1 4 3 16,10-5-4-16,-1 5-43 0,8-5-47 15,-11 9-50-15,-4-2-74 0,-4-1-82 0,1 1-147 16,-3-1-187-16,-3 4-95 0</inkml:trace>
  <inkml:trace contextRef="#ctx0" brushRef="#br0" timeOffset="90554.88">10139 14887 1870 0,'0'0'122'16,"0"-10"4"-16,0 10 1 0,0 0-8 16,-6-19-9-16,-1 8-10 0,7 11-14 0,-10-10-10 15,0 3-4-15,0-1-6 0,10 8-11 16,-23-10 1-16,13 7-10 0,-4-1-1 15,14 4-7-15,-22 0-9 0,22 0-2 16,-27 3-4-16,27-3 6 0,-27 7 5 16,13 0 0-16,1 4 4 0,7 1 2 0,-5 2 22 15,8 4 1-15,-4 4 8 0,1 3 3 16,9 3 12-16,-3 3 0 0,7 19 9 0,-4-9 10 16,4 9 16-16,0 3-8 0,2 0-7 15,1 2-14-15,-2-5-5 0,4 2-6 16,-2-2-11-16,7-2 0 0,-7-10-11 0,1-9-2 15,-5-4-9-15,4-4-15 0,-7-4-34 16,3-1-12-16,2 1-20 0,-5-9-24 0,-3-8-73 16,0 0-64-16,-3 9-18 0,3-9-25 15,0 0-26-15,0 0-12 0,0 0 19 16,-27-30 13-16,16 18 32 0,5 1 5 16,-1-2 37-16,1 4 37 0,3-7 20 15,0 7 16-15,-5-7 24 0,8 2 21 0,0 2 17 16,0-3 24-16,3-3 17 0,2 1 14 15,1 2 11-15,4-2 3 0,-4 6-4 0,5-4-4 16,-2 2 2-16,4-2-4 0,1 2 2 16,-1 4-6-16,4-1-4 0,-4 0-2 15,4 0 1-15,-4 5 0 0,4-1-2 0,0 5-1 16,-4-2 1-16,-13 3 0 16,34 3 2-16,-18-2 2 0,1 8 3 0,-4-2 1 15,4 1 2-15,-4 2-3 0,1-2-4 16,2 0 4-16,-2 5-2 0,-1-5-4 0,-4 2-1 15,2-5 4-15,-5 0 0 0,-6-5 10 16,18 8 16-16,-18-8-2 0,0 0-2 16,0 0-7-16,22-18-2 0,-14 3-11 0,1-1 0 15,-2 0 1-15,-4-2-4 0,0 1 1 16,0 2-2-16,5-2-2 0,-5 9-1 0,0-5 1 16,-3 13-6-16,7-18-5 0,-7 14 4 15,0 4-4-15,0 0-5 0,6-8 9 16,-6 8 0-16,0 0 2 0,0 0 7 15,17 30 12-15,-7-17 2 0,-7 3-2 16,8 0 0-16,2-1-10 0,-7 0 11 0,8-2-5 16,-7-1-4-16,-1-2 4 0,4 0 6 15,-3-5 18-15,-7-5-11 0,0 0 2 0,23-5-9 16,-23 5 1-16,23-20-8 0,-6 5 4 16,-7 1 1-16,0 3-13 0,0-3-1 15,-3 3-6-15,-1 1 10 0,1 0 7 0,-4 2-2 16,-3 8 6-16,11-12-7 0,-11 12 4 15,9-7-5-15,-9 7-5 0,0 0 3 0,0 0 18 16,0 0-4-16,21 27 10 0,-18-10 7 16,7-3-14-16,-4 5 5 0,5 1-4 0,2-1-4 15,-4 2 3-15,5-4-7 0,-4-2 4 16,4-1 4-16,-4-3 14 16,-4-3 11-16,5-3 4 0,-11-5-7 0,22 0-5 15,-22 0-9-15,24-13 3 0,-15 9-7 16,2-3-4-16,-1 3-10 0,-10 4-1 0,23-10-6 15,-16 6-22-15,-7 4-51 0,17-8-47 16,-17 8-67-16,10-5-62 0,-4 0-71 0,-3-1-74 16,4-2-173-16,-4 4 32 0,1-6 63 15,6-5-224-15,-4-2-171 0</inkml:trace>
  <inkml:trace contextRef="#ctx0" brushRef="#br0" timeOffset="90821.46">11346 14684 2152 0,'-3'-12'185'0,"3"2"3"0,0 10-11 16,3-7-17-16,-3 7-17 0,0 0-13 15,0 0-11-15,0 0 11 0,0 0 30 0,-13 47 25 16,6-12 17-16,-3 15-9 0,3 10 1 16,7 2-10-16,0 3-5 0,0 19-12 15,11-5-14-15,5 7-8 0,1-4-10 0,9 0-15 16,1-3-14-16,3-5 0 0,0-4-8 0,6-6-12 15,-9-15 9-15,6-7-47 0,-9-5-40 16,0-9-33-16,-4-10-26 0,-4-6-28 16,4-2-49-16,-4-6-102 0,-2-8-107 15,-4-6-149-15,7-5-182 0,-7-3 50 16,0-4 76-16,-3-2-405 0,6-2-426 0</inkml:trace>
  <inkml:trace contextRef="#ctx0" brushRef="#br0" timeOffset="92954.37">12362 14974 2663 0,'0'0'-107'15,"11"-9"43"-15,-11 9 21 0,7-13 23 0,-7 13 12 16,3-11 18-16,-3 11 10 0,6-7 9 15,-6 7 5-15,0 0-4 0,8-10 6 16,-8 10-3-16,0 0-1 0,0 0-4 0,3-9 0 16,-3 9 3-16,0 0-8 0,0 0 1 15,0 0-7-15,0 0-2 0,-38 0-2 0,38 0 3 16,-25 7-8-16,7-5 4 0,-2 4 1 16,1-2-2-16,-2 2-4 0,1-1-3 15,1-1 0-15,-5 2 2 0,4-2 0 16,0 2 2-16,3-1-9 0,-2 2 7 15,2-1-1-15,-4 1-2 0,9-2-1 0,-6 2 2 16,2 3 0-16,2-2 1 0,5 5-1 16,-1-1-2-16,-1-2 0 0,5 5 9 0,3-5 3 15,3 1 5-15,-3 3 4 0,6-3 5 16,0 3-9-16,3-3 5 0,2 6-1 16,5-5-1-16,-4 1 9 0,2-5 2 0,2 3 2 15,4-1 10-15,-4-2-10 0,1-4 2 16,2 2 12-16,4-2-7 0,-7 2-10 0,4-5-1 15,0 3-1-15,3 0-5 16,0-4-9-16,-4 3 9 0,5 3-3 0,-2-4-2 16,-2 0 0-16,4 2-13 0,-2 4 13 15,-5 1-10-15,-1-5 4 0,4 7 1 16,-7-1-4-16,-1-2 5 0,-1 3-6 0,-5-1 10 16,3 1-3-16,-2 1 6 0,-8 1-2 15,4-3 6-15,-6 2-6 0,-5-2 1 0,5 0 2 16,-7-1 1-16,-8 2-10 0,1-5 7 15,1 1 0-15,-5-6-14 0,4 5 9 0,-10-6-10 16,7 3-19-16,-4-3-31 0,4 0-35 16,3 0-33-16,0-3-48 0,3 0-55 15,1 0-75-15,5-5-100 0,8 2-104 0,0 1 39 16,3 5-165-16,17-18-116 16</inkml:trace>
  <inkml:trace contextRef="#ctx0" brushRef="#br0" timeOffset="93222.23">12699 15310 1908 0,'20'-2'113'16,"-20"2"16"-16,0 0 5 0,0 0 2 0,21 0-5 15,-21 0-8-15,0 0-21 0,0 0 15 16,13 12 19-16,-13-2 5 0,3 1 3 0,-3 6-1 16,3-1 12-16,-6 9 11 0,0 6 7 15,-4 1-5-15,1 1-6 0,-2-1-18 16,2 1-13-16,-4-2-12 0,4 1-13 15,-5-7-4-15,8-3-14 0,-4-2-4 16,7-4-11-16,-3 1 1 0,0-5-10 0,0-2-7 16,3 0-10-16,-3-3-13 0,3-7-50 15,-11 4-62-15,11-4-63 0,0 0-69 0,0 0-82 16,0-29-75-16,6 7-95 0,2-2-139 16,1-1 60-16,4-1-376 0,-2 1-398 0</inkml:trace>
  <inkml:trace contextRef="#ctx0" brushRef="#br0" timeOffset="96339.09">13026 14784 2583 0,'0'0'-76'0,"0"0"23"0,0 0 17 16,0 0 20-16,27-37 19 0,-14 24 12 0,10-1 9 15,1 2 8-15,0 1 9 0,-2-2 1 16,2 9-1-16,-4-2-3 0,-1 2-1 16,5 0 9-16,0 3-1 0,-4 1-3 0,-4 5-1 15,4 2-4-15,0 0 4 0,-6 8-5 16,-1 1-8-16,-3 3 3 0,0 2-2 0,-7 7-1 16,-3-3-3-16,0 1-2 15,0 2 6-15,-3-3-7 0,3 3-1 0,0-6-2 16,-3-1-1-16,-4 1-7 0,3-5 3 15,1-5-2-15,3 1 0 0,0-1 6 16,0-1 0-16,0-11-8 0,0 14-2 0,0-14 0 16,7 13-3-16,-7-13 3 0,13 5 5 15,-13-5-7-15,17 6-2 0,-4-5 1 0,3 2 4 16,-2 1-3-16,2 2 1 0,1-1 5 16,4 2 3-16,-5 0 4 0,-2 4 0 15,-1-1-5-15,-7 5 14 0,8-2-3 0,-7 5-1 16,-4-2 6-16,0 5 3 15,-3-1-4-15,-3 0 2 0,-7-3-6 0,7 1 9 0,-8 2-2 16,2-8-12-16,-1 1 2 16,-11-1 3-16,4-2-3 0,-5-7-7 0,-2-2-21 15,-3-1-42-15,4-1-47 0,-4-6-46 16,-3-2-47-16,7 0-68 0,0-4-93 0,6-2-132 16,4 1 31-16,0-1-186 0,5-3-134 15</inkml:trace>
  <inkml:trace contextRef="#ctx0" brushRef="#br0" timeOffset="96625.77">13749 14559 1966 0,'14'-18'115'16,"-1"11"10"-16,1 0 15 0,-11 0-16 16,10 3-13-16,-13 4 7 0,30 4 2 15,-13 0-2-15,2 9 9 0,22 15-10 0,-8 2-5 16,4 8 11-16,-7 3-1 0,3 7-3 15,-6 2 10-15,3 15 5 0,-10-11-2 0,-7 4-6 16,-10 5-18-16,4-1-2 0,-7 1-10 16,-7-1-6-16,4 4-6 0,-3-7-9 15,-5-3-5-15,-5-3-18 0,2-12-11 16,1-7-31-16,-3-7-30 0,-1-2-36 0,-7-3-40 16,-3-2-60-16,-3-6-54 0,8-3-46 15,-5-3-72-15,3-3-100 0,1 0-113 0,4-2 40 16,-2-3-288-16,4 0-276 0</inkml:trace>
  <inkml:trace contextRef="#ctx0" brushRef="#br0" timeOffset="98455.38">10656 16237 2186 0,'-10'-6'-101'0,"0"-1"41"0,10 7 24 0,-13-7 28 15,13 7 21-15,-10-7 16 0,10 7 17 16,-7-8 16-16,7 8 7 0,0 0 9 16,-7-10-2-16,7 10-2 0,0 0 0 0,0 0-9 15,0-12-8-15,0 12 0 0,0 0 5 16,14-13-7-16,-14 13 5 0,23-5-19 16,-13 3 5-16,7-2 9 0,3 4-5 15,0 0-3-15,3 4 0 0,7 1-13 16,-3 0 14-16,3 5-1 0,3 2-2 0,0 2-6 15,-3 4-3-15,14 7-8 0,-4 0 12 16,-4 0-10-16,-6-4 0 0,7 7-10 0,-7-6 11 16,-7-5-12-16,-2-2 1 0,-5 0 6 15,1-1-8-15,-4-3-1 0,1-1-1 16,-1 0 7-16,1-2-2 0,-5-1-2 0,1-3 3 16,0 2 9-16,-10-6-8 0,0 0-4 15,26-10-3-15,-15 0 6 0,2-1-4 0,-3-3-3 16,4-5 1-16,-5-2-6 0,1-1 4 15,4-3 5-15,-1 1-18 0,1-1 7 16,-1 0 3-16,-3 4-12 0,3 1 11 0,0 0-8 16,-2-1-1-16,-2 2-3 15,1 1 3-15,4 1 2 0,-4 3 2 0,7 6-5 16,-8-3-1-16,9 5-3 0,-2 2-1 16,1 1 6-16,-17 3 1 0,36 3-1 0,-16 0 10 15,6 4-2-15,1 1-14 0,0 2-3 16,6 2 9-16,1 1-2 0,-8-1 3 15,4 1 0-15,4 2 7 0,-4-4-11 0,-7 3 2 16,4-3 3-16,-3 0-6 0,-2-1 3 16,-5-2-11-16,-1-3 15 0,5 3 8 15,-4-7-1-15,-1 2 4 0,-16-3 0 16,40-7-9-16,-20 2 6 0,0-8-6 0,0-2 9 16,3-2-18-16,-2-4 16 0,-2-1-1 15,1 1 3-15,1-4-4 0,-5 4-2 16,1 1-7-16,-1 0 6 0,-2 2-14 0,-1 1 13 15,1-1-2-15,-8 7-3 0,7-3-11 16,-2 3 16-16,-5 3-7 0,4 2-4 0,0-1 3 16,0 2-1-16,-10 5-11 0,24-3 17 15,-24 3-4-15,26 4 2 0,-26-4-3 16,30 9 3-16,-13 0-5 0,-1-3-1 16,1 6 1-16,3 1 10 0,0-1-5 15,0 1 4-15,-4 2-9 0,1-4 5 0,4 0 1 16,-2 2 0-16,-5-3-4 0,2-1 6 0,-5-3-4 15,2-1 13-15,4 0-1 0,-1-3-5 16,-16-2 3-16,30-2-1 0,-13-3 0 16,-1 0-4-16,11-8 5 0,-7 1-10 15,0-3 6-15,7-2-2 0,-10-4-2 0,2 0 3 16,-2 5-1-16,-1-1 3 0,1 0-6 16,-4 3 2-16,1 3 1 0,-1 3-8 0,-2 0-9 15,-5-1 11-15,4 5 0 0,-10 4-8 16,20-7 7-16,-20 7-2 0,21 0 3 0,-21 0 4 15,33 7-3-15,-14 1-9 16,2-1 5-16,-1 0 0 0,-1 4 2 0,5-1 1 16,-4 1-13-16,6 0 28 0,1-1-5 15,3-2 6-15,-3 2 0 0,-4-6 6 16,4 3 6-16,0-3-4 0,-5-2 6 0,5 1 8 16,0-3-4-16,0-3 4 0,-4-3-3 15,4 2-2-15,0-6-4 0,-8 3 4 0,5-5-3 16,-8 4-3-16,1-5-5 0,0 3-1 15,-4 3-1-15,-3 2 0 0,4-2-1 16,-8-1-8-16,-6 8-2 0,13-10-27 0,-13 10-44 16,14-7-65-16,-11 4-63 0,-3 3-37 15,0 0-65-15,0 0-86 0,0 0-170 16,0 0 26-16,0 0 72 0,10 15-224 16,-10-15-170-16</inkml:trace>
  <inkml:trace contextRef="#ctx0" brushRef="#br0" timeOffset="104805.01">10999 3370 1867 0,'10'-7'-107'0,"-10"7"15"0,7-9 17 15,-7 9 16-15,0 0 4 0,7-9 5 0,-7 9 5 16,0 0 5-16,0 0 2 0,6-7 11 16,-6 7-1-16,0 0 11 0,0 0-4 0,0 0 8 15,14-9-2-15,-14 9 7 0,0 0 3 16,0 0 5-16,0 0-2 0,0 0 1 16,0 0-4-16,-34 21-1 0,24-14 6 15,-3-1-3-15,3 1-1 0,-3 2 12 16,3 0-9-16,-4-2 2 0,1 5-1 0,-1-5 5 15,5 4 3-15,-8-1 8 0,4 1 0 16,0 0 14-16,2-1-10 0,-5 0 4 0,5 1 4 16,-2-3-9-16,4 0 3 15,-2 2-1-15,1-3 3 0,4 4 0 0,0-4 1 16,-2 0 1-16,2 1 3 0,6-8 1 0,-10 16 6 16,10-9 2-16,0-7 2 15,0 12 6-15,0-12 2 0,6 15 6 0,1-5 2 16,-1-3 3-16,5-1 3 0,2 5 0 15,1-4-3-15,-1 2 5 0,-4 1-3 0,5-3-3 16,-1 1-3-16,4 1 0 0,-1-2-3 16,-5 0 0-16,2-2-5 0,1 1-1 15,-1-2-6-15,-13-4 0 0,17 10-2 0,-11-5-6 16,1 2 0-16,-7-7-3 0,13 13-2 16,-13-5 0-16,0 2 1 0,0-10-7 0,-10 22-1 15,0-7 1-15,-7-2-2 0,4 5 0 16,-4-6-2-16,-2 3 1 0,2-1-4 15,-7-3-2-15,5-1-10 0,-2 0-9 16,1-3-29-16,4-3-36 0,-4 3-37 0,7-6-35 16,-11-1-32-16,7-4-48 0,1-1-67 15,2-2-380-15,4-2-167 0</inkml:trace>
  <inkml:trace contextRef="#ctx0" brushRef="#br0" timeOffset="105172.55">11203 3363 1892 0,'0'0'-63'0,"13"-6"11"0,-13 6 4 0,0 0 3 16,0 0 13-16,0 0 21 0,0 0 27 15,0 0 17-15,17 13 6 0,-17-13 12 0,-6 19 6 16,1-6 9-16,2 2 3 0,-3 3 13 15,-4 4 2-15,-4 3 1 0,4 3-8 16,1 0-4-16,-2-6 4 0,1 6-5 0,4-3-5 16,0 0 8-16,-2 0-7 0,5-3-2 15,-4 0 1-15,4 3-11 0,3-7 3 0,0-1-6 16,3 1-7-16,1 0 3 0,-1-4-2 16,3-2-5-16,2 1 1 0,1-2-6 15,1-1-6-15,4-3-2 0,-1-2-2 16,-2-2-6-16,-11-3 6 0,25 7 1 15,-11-7-16-15,2 3 3 0,-16-3-31 0,27 2-35 16,-10-2-36-16,-7 2-45 0,-10-2-55 16,20-2-48-16,-20 2-48 0,24-2-123 0,-14 2-30 15,-10 0-127-15,16 0-64 0</inkml:trace>
  <inkml:trace contextRef="#ctx0" brushRef="#br0" timeOffset="105772.38">11613 3300 1630 0,'0'0'-11'0,"14"-11"8"15,-14 11 5-15,16-7-4 0,-3 4-3 16,-13 3-3-16,23-2 12 0,-23 2-2 0,30 5 5 16,-13 1 7-16,-7 2-4 0,4 3 2 15,-4 2 1-15,-7 5 1 0,3-4-7 0,-6 4 6 16,0 0-3-16,0 1 0 0,-3-1-5 16,3-1 2-16,0 1 1 0,0-3-2 15,7-1-2-15,-4-1-5 0,4 2 0 16,0-3 9-16,9 1-2 0,-6-3-4 15,3 1 0-15,-3-3-3 0,4 0 3 0,-1 5-2 16,1-3 1-16,-5 1-6 0,1-3 2 16,1 3 13-16,-8 2 3 0,3-4 6 0,-6 4 8 15,0-1 7-15,-6 4 1 0,-5 3-4 16,-2-1-2-16,-7 2-4 0,4-5 1 16,-8 6-8-16,4-6 5 0,-3 2-5 0,0-2 3 15,-1-4-2-15,1 3-2 0,0-4-1 16,-4-2-6-16,4 2-5 0,2-3-12 0,-1-2-24 15,1-1-19-15,-2-1-23 16,7-3-39-16,-1-3-40 0,4 2-437 0,-1-2-88 16</inkml:trace>
  <inkml:trace contextRef="#ctx0" brushRef="#br0" timeOffset="107390.06">2039 5904 1713 0,'-19'-4'6'0,"5"-1"36"15,4 0 25-15,10 5 24 0,-20-8 10 16,14 5 1-16,6 3-5 0,0 0-10 0,-13-7-1 16,13 7-10-16,0 0-11 0,0 0 1 15,0 0 2-15,36-12 4 0,-6 6-5 16,7-1-5-16,19-8 2 0,11-2-2 15,-1 2-8-15,-2-3-7 0,2-3 8 16,18 0-8-16,-18-2 7 0,15 1-8 0,1-3-10 16,-17 8-8-16,-13-1 6 0,-8 5-1 15,-11 2-3-15,-6 4-4 0,-1 0-7 0,-6 2 3 16,-2-1-6-16,-6 2 1 0,1 1 2 16,-13 3-9-16,21-7-7 0,-21 7-3 15,17 0-21-15,-17 0-22 0,0 0-26 0,9 13-29 16,-9-13-37-16,0 0-55 0,-9 18-70 15,-2-11-118-15,-5-2-97 0,-1 2-179 16,4-1-149-16</inkml:trace>
  <inkml:trace contextRef="#ctx0" brushRef="#br0" timeOffset="107756.92">2442 5378 1914 0,'-26'-6'19'15,"10"1"34"-15,-2-1 23 0,6 5 17 0,12 1 2 16,-21-6-6-16,21 6-11 0,-13-1-16 16,13 1-1-16,0 0-3 0,0 0-2 15,0 0 2-15,0 0-4 0,0 0-9 0,57 12 8 16,-24-12-6-16,7 2 1 0,27 1 10 16,7-1-4-16,5 4-9 0,1 1 1 15,-7-2-9-15,-3 5 1 0,-6 1-1 16,-5 3-5-16,-15-3-3 0,-10 3-10 0,-4 1 9 15,-7 2-6-15,-7 1-2 0,-5 4-6 16,-8 1 10-16,0 4-6 0,-20 18 2 16,-10-1-9-16,-3 5 2 0,-9 2-11 0,5-2 14 15,-13 2-5-15,-2 3 0 0,2-8 5 16,14-10-6-16,3-4-2 0,3-4 6 16,7-7-16-16,6-7-20 0,-2 1-24 0,7-3-31 15,-2 1-25-15,1-3-28 0,4 1-16 16,-2-4-25-16,5 0-37 0,0-2-35 15,3-5-60-15,-3 10-132 0,3-10-153 0,0 0-87 16</inkml:trace>
  <inkml:trace contextRef="#ctx0" brushRef="#br0" timeOffset="112041.42">14433 4507 1676 0,'10'-4'-35'15,"3"-2"3"-15,-3 1 13 0,3-1 14 0,1 5 10 16,9-5 8-16,-6 6 3 0,-1 0 5 16,-2 3 9-16,5 1-3 0,2 5 5 15,-7 0-3-15,-2 2-1 0,-2 2 3 0,1-1-3 16,-8-2 0-16,0 5 0 0,0-2-7 15,4-5 1-15,-7 6-4 0,3-4 0 0,5 0-2 16,-5-1 0-16,0-2-5 0,-3-7 3 16,10 18 0-16,-4-12 14 0,2 1 15 15,-2 1 3-15,7-1 13 0,-13-7-2 16,11 13 7-16,-8-5-1 0,0-1-3 16,4 3 3-16,-7 2 0 0,0 1-4 0,0-1 0 15,-4 6-5-15,1-3 1 0,-3 6-6 16,-5 0-5-16,1 1-5 0,1 2 1 15,-5-7-10-15,4 3-25 0,4-6-38 0,-5 2-39 16,8-7-40-16,-4-3-59 0,4-5-65 0,3-1-87 16,0 0-93-16,0 0-152 0,-14-16-68 15</inkml:trace>
  <inkml:trace contextRef="#ctx0" brushRef="#br0" timeOffset="112223.73">14789 4720 1634 0,'17'-16'18'0,"0"2"38"0,-10 3 24 0,3 4 17 16,-7 0 6-16,-3 7-3 0,6-11-14 15,-6 11-3-15,0 0-11 0,0 0-2 0,0 0-8 16,0 0-4-16,27 13 0 0,-20-2-7 16,3 6-2-16,0 3-6 0,3 5-3 15,-3 5-17-15,3 11-31 0,-3 1-24 0,4 2-29 16,-4-5-35-16,-4-3-32 0,-3-1-20 16,8-2-12-16,-8-3-21 0,0-5-8 0,4 0-417 15,-1 0-104-15</inkml:trace>
  <inkml:trace contextRef="#ctx0" brushRef="#br0" timeOffset="112322.45">15053 5310 1694 0,'0'0'-67'0,"0"10"18"0,0-10 8 16,0 0-2-16,6 5 2 0,-6-5 12 0,0 0-6 15,0 0 8-15,0 0 6 0,0 0 5 16,0 0-46-16,0 0-57 0,24-14-270 0,-11 7 98 16</inkml:trace>
  <inkml:trace contextRef="#ctx0" brushRef="#br0" timeOffset="112639.67">15570 4932 1202 0,'16'-17'75'0,"-2"2"18"15,2 0 4-15,1 0-5 0,-1 2-4 16,1 3-7-16,3 3-12 0,0-1-5 16,-3 1 1-16,3 4-7 0,0 1 0 15,-20 2-6-15,30 5-6 0,-14-1-2 0,-2 3-5 16,-1 4 0-16,1 7 0 0,-11 2-3 15,0-1-1-15,4 9-6 0,-10 0-1 0,-4 4-3 16,-4-2-1-16,5 2-1 0,-7-1-1 16,2-12 1-16,8-1 4 0,-7-5-8 15,1-3-2-15,-2-5-5 0,11-5-2 16,0 0-12-16,0 0-8 0,-36-25 4 0,29 10-4 16,1-9-4-16,-1-1 5 0,3 0-2 0,1 0 3 15,0 6 0-15,3-3-12 16,0 2-24-16,3 2-31 0,0 1-34 0,8 2-40 15,-5 1-45-15,4 3-474 0,-4 3-162 16</inkml:trace>
  <inkml:trace contextRef="#ctx0" brushRef="#br0" timeOffset="117174.29">1786 6736 1918 0,'-30'8'-28'15,"-3"-2"29"-15,3-3 22 0,6 1 23 16,5-1 13-16,2 4 11 0,4-5-6 15,-1 1 0-15,14-3-2 0,-13 6 4 0,13-6 9 16,0 0 7-16,0 0-1 0,60-9-4 16,-7-3 4-16,10-5-3 0,21-8-6 0,3-5-1 15,6-5-6-15,0 0 12 16,-3-1-12-16,-3 4 0 0,-4 10-15 0,-27 0-3 16,5 1-7-16,-8 4 5 0,1 2-5 0,-11 0-4 15,-7 8-21-15,-9-2-16 16,-3 5-23-16,-1 0-23 0,-4 3-11 0,-5 1-9 15,-14 0-20-15,0 0-15 0,24 5-23 16,-24-5-31-16,0 2-21 0,0-2-34 0,0 0-16 16,-27 11-17-16,13-10-430 0,-2 2-169 15</inkml:trace>
  <inkml:trace contextRef="#ctx0" brushRef="#br0" timeOffset="117423.89">2536 6407 1859 0,'-13'-4'-92'0,"-1"-5"17"0,4 5 7 15,1-4 29-15,5 1 34 0,-2 1 25 16,6 6 7-16,-7-9-1 0,7 9-1 15,0 0 5-15,-4-13 13 0,4 13 5 0,0 0 8 16,17-11-2-16,-17 11 2 0,30 0-4 16,-7 0 3-16,1 4-5 0,6 3-4 15,-4-1 2-15,8 6-13 0,2 1 1 0,11 6 4 16,-4 6-3-16,-6 6 2 0,-7-2-3 16,-10 4 1-16,-7-6-1 0,-6 6-6 15,-7 2 1-15,-7 15 1 0,1 0-10 0,-7-3 8 16,-4 0-6-16,-3-1-2 0,0-4 2 15,7-9-10-15,-1-5-3 0,4-6-21 16,4-3-30-16,-5 4-31 0,5-4-35 0,3-1-35 16,-4 0-24-16,4-4-51 0,0 3-104 15,-2-5-253-15,2 1-73 0</inkml:trace>
  <inkml:trace contextRef="#ctx0" brushRef="#br0" timeOffset="120673.18">12359 16448 1752 0,'0'-18'108'0,"0"11"21"16,0 7 13-16,-3-17 17 0,3 17 15 0,-3-11-9 16,3 11-7-16,-4-10-9 0,4 10-23 15,0 0-11-15,0 0-6 0,0 0-13 16,0 0 5-16,0 0-2 0,0 0 11 0,10 30 7 15,1-10 6-15,-8 0 1 0,7 2-7 16,-7 6-4-16,3-3-5 0,2 0-9 0,-2 5 0 16,1 0-10-16,-1-3-7 0,1-2-6 15,0 0-7-15,-4 0-7 0,4-5-8 0,-4-2-2 16,3 0-2-16,2-4-4 16,-8-2-5-16,6 1 2 0,-6-2-2 0,7-3-5 15,-7-8 2-15,0 17-3 0,3-13-7 0,-3-4-11 16,0 0-36-16,0 13-45 15,0-13-38-15,0 0-45 0,0 0-55 0,0 0-51 16,0 0-60-16,0 0-83 0,0 0-123 16,0 0-47-16,0 0 52 0,0 0-288 15,0 0-288-15</inkml:trace>
  <inkml:trace contextRef="#ctx0" brushRef="#br0" timeOffset="121023.44">12109 16840 2345 0,'0'0'16'0,"0"0"11"0,0 0 2 16,-16 2 1-16,16-2 1 0,0 0 32 16,0 13 2-16,0-13 22 0,20 22 7 0,-7-7 14 15,0-1-2-15,11 7 1 0,-1 0-2 16,4-2 4-16,-1-1-8 0,1-1-11 0,3-2 9 15,3-2 1-15,5-1 13 0,-8-6-1 16,3-5-6-16,3-2-12 0,1-7-2 16,3-2-10-16,7-14-7 0,-4-1-3 15,-4 0-11-15,-4-4-2 0,-2 0-8 0,-14 1-8 16,-2 3 0-16,-1 7-7 0,-5-3-8 16,-1 7-15-16,-10 2-35 0,6-1-37 15,5-2-55-15,-8 8-46 0,0 2-28 0,-3 5-18 16,7-5-37-16,-7 5-55 0,0 0-50 15,0 0-126-15,0 0-18 0,0 0 47 16,0 0-148-16,0 21-93 0</inkml:trace>
  <inkml:trace contextRef="#ctx0" brushRef="#br0" timeOffset="122523.04">12873 17348 1764 0,'0'0'35'0,"6"-8"21"0,-6 8 8 0,0 0 5 16,0 0-1-16,11-10-3 0,-11 10 4 0,0 0-6 15,0 0 0-15,0-7 6 16,0 7 1-16,0 0 6 0,0 0-2 0,0 0-4 15,0 0-6-15,0-13-3 0,0 13-9 16,0 0-2-16,-27-8-5 0,13 8-11 0,14 0-3 16,-30 0-5-16,11 0-1 0,19 0-1 15,-38 3-5-15,19-2-1 0,2 3-4 16,-7 1-1-16,5-3 0 0,-1 4 2 0,0-2-5 16,3 4-7-16,4-3 7 0,-4 0-6 15,4 2-3-15,3-3 6 0,0 2 0 0,0 2-1 16,3 2-4-16,-3 0-2 15,7-1 0-15,-7 7-1 0,10-4-6 0,-3 3 7 16,3-2 6-16,3 5-15 0,0-4 0 16,4 1 18-16,3 0-4 0,-4-2 5 15,8-1 1-15,2-2 1 0,1 0 4 0,10-2 2 16,-11-1-2-16,4-3-5 0,1 2-3 16,1-1 3-16,2-2 0 0,-4 1 1 15,4-1 1-15,-8 1-1 0,4 2-6 0,4-4 7 16,-11 7 4-16,4-2-1 0,-1 0-9 15,-2 4 9-15,-1-3 4 0,-10 6-3 0,4-3 2 16,-4 6-5-16,1-3 0 0,-1-2-2 16,-6 3 5-16,-1 1 3 0,-3-1 3 15,-2 0-9-15,-1-2 1 0,-7 1-3 0,-4-2 0 16,2-5 1-16,-1-1-5 16,-4-1 5-16,5 1-8 0,5-5-7 0,14-1-11 15,-30-1-35-15,14 1-32 0,2-6-49 16,4 1-54-16,-4-8-71 0,8 1-105 15,-1-2-123-15,7-3 49 0,4 0-154 0,2-5-86 16</inkml:trace>
  <inkml:trace contextRef="#ctx0" brushRef="#br0" timeOffset="122789.47">13210 17206 1806 0,'3'-7'105'0,"-3"7"22"15,6-14 1-15,-6 14-8 0,0 0-12 0,11-5-7 16,-11 5-2-16,0 0-2 0,0 0 10 16,30 10-5-16,-17-1-6 0,7 4-15 0,3 5 11 15,7 1 3-15,3 12-11 0,5-1 3 16,1 2-10-16,-2 3 0 0,-4 0-9 16,-3-5-14-16,3 8-13 0,-3-6 14 0,0 1-9 15,7 2 1-15,-14-10-1 0,1-6-12 16,-4 2-31-16,-4-6-36 0,-2-2-18 0,-4-6-8 15,3-2-51-15,-10-3-57 16,-3-2-49-16,0 0-42 0,8-25-38 0,-13 8-45 16,-1-5-47-16,-1-6-22 0,-5-3-153 15,1 4-64-15</inkml:trace>
  <inkml:trace contextRef="#ctx0" brushRef="#br0" timeOffset="122973.99">13696 17330 1660 0,'-6'-15'44'0,"-1"-1"26"0,0 7 25 15,4 0 10-15,-4 2-7 0,7 7-3 0,-6-9-10 16,6 9-11-16,0 0-9 0,0 0-6 15,0 0-5-15,0 0-2 0,-30 22-4 16,22-7-7-16,2 3-3 0,-7 4 4 0,2 1-7 16,2 7 1-16,-4-1-11 0,5 2-4 15,2-5-5-15,-4 5-37 0,4-1-38 0,-5-8-33 16,1 1-43-16,4-8-34 16,0-3-47-16,-8-2-48 0,1-3-383 15,2-1-144-15</inkml:trace>
  <inkml:trace contextRef="#ctx0" brushRef="#br0" timeOffset="123173.76">13309 17631 1852 0,'-6'-4'-3'0,"6"4"37"0,-10-10 32 16,10 10 6-16,-7-7 10 0,7 7-9 15,0 0-2-15,0-12 8 0,0 12-2 16,17-13-8-16,-1 5-4 0,11 1-2 0,3-3-12 16,7-5-3-16,0 5 0 0,23-5-4 15,-20 1-1-15,13 3-15 0,-7-4 9 0,-9 5-1 16,0 0-10-16,0 2-4 15,-4-2 4-15,-3 3-6 0,-3-1-3 0,-5 4-40 16,-5-2-39-16,4 4-26 0,-5-1-43 16,-2 1-35-16,-14 2-25 0,16-5-44 15,-16 5-74-15,0 0-317 0,0 0-125 0</inkml:trace>
  <inkml:trace contextRef="#ctx0" brushRef="#br0" timeOffset="126924.21">14633 16874 1802 0,'0'0'0'0,"0"0"33"0,20-4 25 0,-20 4 11 16,6-5 20-16,-6 5 3 0,0 0 11 15,10-10 1-15,-10 10 1 0,0 0-16 16,0 0 2-16,-3-15-10 0,3 15-2 0,0 0-15 16,-27-5 3-16,27 5-19 0,-22-4 4 15,22 4-7-15,-24 4-4 0,24-4-9 16,-27 2-5-16,14 3-7 0,6 1 7 15,7-6-5-15,-23 14 2 0,16-3-8 16,-3 1 17-16,7 1-2 0,3 1 10 0,-3 4 0 16,-1 1 2-16,11 6 1 0,-4 0 6 15,7 7-9-15,4 14-3 0,-8-11 3 0,7-5 7 16,1 2-9-16,-1 11-5 0,4-8 4 16,-4-6-11-16,-7 2-4 0,8 2 10 15,-4-8-9-15,1 3 1 0,-5-9-6 0,-3-1 2 16,7-4-11-16,-4 2 9 0,2-7-5 15,-5-2-1-15,-3-7 0 0,0 0-2 16,0 0 1-16,0 0-14 0,0 0-10 16,0 0 6-16,3-29-6 0,-3 19 5 0,0 10 4 15,-3-22-5-15,3 12 5 0,0-1-13 16,0-1 0-16,0-1 11 0,0 1-6 16,0-1-2-16,0 1 4 0,7 2 7 0,-4-2-5 15,3 2-10-15,2 3 9 0,-2-1 4 16,-6 8-3-16,19-9-1 0,-19 9 2 0,21-1 1 15,-21 1-5-15,20-3-3 0,-20 3 7 16,16 0 1-16,-16 0 5 0,27 3-8 16,-27-3 7-16,0 0 4 0,24 0-11 0,-24 0 6 15,16 0 2-15,-16 0-8 16,0 0 4-16,23 0-3 0,-23 0 6 0,17 1-4 16,-17-1 5-16,0 0-2 0,20 4-1 15,-20-4 6-15,0 0-1 0,20 0 2 0,-20 0 2 16,17 0-9-16,-17 0-2 0,16 5-5 15,-16-5 13-15,21 8-2 0,-21-8-4 16,13 7 5-16,-4 0-4 0,2-4 0 0,2 2 7 16,-13-5-11-16,17 7-4 0,-17-7 15 15,13 3-8-15,-13-3-4 0,0 0 12 0,27-3 5 16,-27 3-8-16,20-10 9 0,-13 5-11 16,-7 5 7-16,16-7-7 0,-9 1 3 15,-7 6 0-15,0 0-9 0,16-4-7 16,-16 4 16-16,0 0-15 0,0 0 15 15,30 10-7-15,-19-3 3 0,2 4-2 0,-7-3-5 16,5 6 4-16,2 1 7 0,3-1-1 16,-2 2-5-16,-1-4-1 0,-6-2 7 0,3 1-4 15,3-3 12-15,-6 1 0 0,0-4 10 16,-7-5 7-16,0 0-8 0,0 0 12 16,0 0 0-16,30-18-12 0,-21 3 5 0,1 2-8 15,-2 4-1-15,-2 0-11 0,-6 1 4 16,0 8 4-16,6-13-3 0,-6 13 1 15,10-11-19-15,-10 11 13 0,11-4-2 16,-11 4-5-16,0 0-3 0,0 0 6 0,22 15 0 16,-11-2 7-16,-1-1-13 0,-1 2 9 15,5 7 0-15,-4-6-4 0,7 5 5 16,-7-8 8-16,-1 2-9 0,2-3 0 0,-4-1 0 16,-1-2 13-16,0-1 1 0,2-1 7 15,-8-6 0-15,0 0-6 0,30-11 5 0,-24 1-5 16,4 0-1-16,0-2-7 0,-3 2-1 15,3-4-20-15,-4 3-28 0,1 1-39 0,0-1-36 16,0 2-52-16,-1 0-53 0,-3 1-44 16,4 0-60-16,3-5-130 0,0 3-26 15,0 3 32-15,7-1-145 0,-4-2-91 0</inkml:trace>
  <inkml:trace contextRef="#ctx0" brushRef="#br0" timeOffset="127198.56">16130 16867 1791 0,'3'-27'91'0,"-3"4"29"16,0 4 40-16,0 2 24 0,0 3 3 16,-3 3 5-16,3 3-13 0,0 8-18 0,0 0-22 15,-3-11-8-15,3 11 14 0,0 0 10 16,-4 36 8-16,4-7 26 0,4 25 10 16,-1 13 10-16,3 15 4 0,7 0-20 0,1 4-16 15,13-4-19-15,-5-2-13 16,5-3-10-16,3-4-9 0,-3-9-16 0,0-11-14 15,-4-7-6-15,1-7-8 0,-8-9-10 16,-3-8-8-16,1-5-13 0,-4-3-24 0,0-7-42 16,0-3-62-16,0-5-60 0,-10 1-64 15,23-13-97-15,-10 1-100 0,1-6-149 16,-4-2-120-16,-4 5 62 0,2-2-480 0,-2 2-555 16</inkml:trace>
  <inkml:trace contextRef="#ctx0" brushRef="#br0" timeOffset="128673.44">17110 16970 3022 0,'0'0'-131'0,"3"-10"30"0,-3 10 20 0,0 0 2 16,0 0 14-16,0 0 1 0,3-12 22 16,-3 12-1-16,0 0-2 0,0 0 8 0,-26 0 6 15,26 0 4-15,-34 4-1 0,14 0 6 16,-4 5-2-16,2-1 6 0,-2-4 3 15,1 4 1-15,-1 2-4 0,8-3 4 0,-4-3 1 16,3 7-1-16,0-1 3 0,4 0 6 16,-7 2 2-16,7 4 6 0,-1-4-1 0,8 3 10 15,-1-1 9-15,1 3 6 0,6 0 4 16,-4-1 2-16,4 2 2 0,4 0 1 16,-1-4 5-16,0 4 2 0,7-5 1 15,7 2 5-15,-1 0 2 0,5-2-2 16,-2-3 5-16,8-1 10 0,-7 2-5 0,7-4-2 15,0 3 0-15,-5-2-5 0,2-1-4 16,0 0 1-16,-1 4-9 0,0-1 3 0,-6 0-3 16,0-3 7-16,-1 8-1 15,1-5 5-15,-7 2-1 0,-4 4 7 0,1-4-17 16,-3 3 16-16,-8-2-3 0,-3 5 1 16,-9-2-5-16,2 1-1 0,1 1-5 0,-10 0-7 15,2-8 0-15,-4 2 1 0,4-3-6 16,1-2-8-16,-4-2-34 0,5-5-29 15,2-4-42-15,1 4-45 0,2-4-46 16,4-3-53-16,1-1-43 0,1-5-51 0,8 3-90 16,0 1-39-16,8-4-152 0,4-2-101 15</inkml:trace>
  <inkml:trace contextRef="#ctx0" brushRef="#br0" timeOffset="128924.11">17430 17356 1769 0,'16'4'34'0,"-16"-4"37"0,7 7 24 0,-7-7 17 16,10 13 14-16,-7-3 7 0,0 2 10 16,-3 6 22-16,3 2-10 0,-3 5 8 15,0 2 3-15,0 5-3 0,8 4-5 0,-5 3-11 16,-3-3-6-16,0-1-14 0,3 0-7 16,-3-5-16-16,0-3-5 0,4-2-14 15,2-2-4-15,-6-6-9 0,0 1 0 0,3-3-8 16,-3-2-5-16,3-5-5 0,-3-8-3 15,0 14-19-15,0-14-71 0,0 0-73 0,0 0-53 16,0 0-69-16,0 0-86 0,14-40-120 16,-7 20-133-16,-4-1 50 0,0 2-278 15,8-3-289-15</inkml:trace>
  <inkml:trace contextRef="#ctx0" brushRef="#br0" timeOffset="130973.78">17896 17037 2250 0,'0'-10'-76'15,"0"10"27"-15,10-25 20 0,0 10 24 16,0-2 7-16,7 2 13 0,-1 0-1 0,-2 2 8 16,6 1 3-16,-7 2-1 0,4 3-1 15,0-1 4-15,-1 3 8 0,-2 1-2 0,-14 4 5 16,30 6 1-16,-17 2 10 15,1 2 3-15,-5 5 6 0,4 10-7 16,1 3 9-16,-11-2 4 0,1 10 2 0,-8-1-6 16,4 1 3-16,-6 14 4 0,-5 0-9 15,-2-1 5-15,7-12-4 0,-5-5 4 0,5-1-6 16,-1-1-3-16,-7-3 13 0,11-8 0 16,-3-1-2-16,-1-2-3 0,7-1 8 15,-3-3 7-15,3-2 6 0,-3 0-3 0,3-10 5 16,0 18-10-16,0-18-7 0,0 12-2 15,0-12-3-15,19 6-9 0,-19-6-5 0,30-3-1 16,-10 3-6-16,4-3-5 0,0-2-5 16,1 3-5-16,9-3-5 0,-11 2-34 15,7-1-50-15,0-2-57 0,-3-1-62 0,0-1-63 16,-7-2-113-16,3-2-187 16,-3-1 10-16,-4-2 66 0,-2-2-229 0,-4-3-192 15</inkml:trace>
  <inkml:trace contextRef="#ctx0" brushRef="#br0" timeOffset="131207.18">18669 16815 2192 0,'0'-13'145'0,"7"9"7"16,-7 4-17-16,14-8-16 0,-14 8 3 16,0 0-10-16,46 27-11 0,-26-2 6 0,13 14 2 0,7 15 9 15,1 6-4-15,-5 7 1 0,1 2 3 16,-7 2-5-16,3 4-7 0,-9-3-11 15,-1 6 0-15,-13-16-14 0,-4 4-5 16,1-4-10-16,-7-5-7 0,-7-4 2 0,4-10-23 16,-13 1-43-16,2-9-37 0,-13 1-45 15,-6-7-50-15,0-6-46 0,-1-5-53 16,1-6-71-16,6-5-94 0,-3-1-145 0,0-1 51 16,-3-3-223-16,6 0-210 0</inkml:trace>
  <inkml:trace contextRef="#ctx0" brushRef="#br0" timeOffset="132807.28">15343 18273 2086 0,'-16'1'2'0,"16"-1"11"15,-24 0 12-15,24 0 6 16,-17 6 2-16,17-6 7 0,0 0-5 0,-10 5 18 16,10-5 13-16,0 0 5 0,33 10 10 15,1-6 7-15,13-4 2 0,29 3 4 16,34-7 0-16,3-2 8 0,18-1-16 0,2-5 2 16,3-1-2-16,1 1 2 0,3-1-3 15,-3-2-4-15,-4 0-6 0,1-1 3 0,2 1-6 16,-9 3-3-16,-4-1-6 0,-3-1-2 15,-3 2 6-15,-14-5-8 0,0 6-1 16,-23 1-4-16,-10 2-4 0,-7 1-6 0,-9 1 0 16,-10 4-6-16,-11 0-9 0,-10 2-4 15,7 0 3-15,-7 0-5 0,-2 0-2 0,-2 2 0 16,-2 0 0-16,-4 1-3 16,-13-3 3-16,20 7-2 0,-20-7 5 15,-3 13-4-15,3-13-5 0,-47 18-1 0,-6-6-4 16,-7 2 3-16,-17 0-5 0,1 1 3 15,-17 2-3-15,-21-2-6 0,-3 3 6 0,-3-1-2 16,0-2 1-16,4-1 2 0,3 0 0 16,-1-3-5-16,4 0 4 0,3-4-5 15,4 0 2-15,3 7-1 0,20-10-7 0,-4 7 8 16,2-4 5-16,1 0 12 16,12 4 10-16,5-1 7 0,1-3 5 0,16 3 5 15,7-2 8-15,13-4 2 0,4 2-10 16,-1-1-6-16,8-3-6 0,-1 3-2 0,4-2-7 15,13-3 5-15,-6 10-7 0,6-10 0 16,36 5 0-16,10-9 2 0,28 0 5 16,29-3-1-16,11-8-2 0,9-3-1 0,10 1 4 15,30-8-6-15,-22 3 1 0,22-9-5 16,-26 12-2-16,-4-6-1 0,0 1-5 16,-10 5 4-16,-6-1-8 0,-10 5-14 0,-27 1-20 15,-6 6-13-15,-14-3-20 0,-14 5-11 16,-13 2-17-16,-3 0-22 0,-6 1-19 0,-4 3-27 15,-4-3-27-15,1 3-24 16,-4 3-26-16,1 0-30 0,-4-2-59 0,-10-1-90 16,3 7-167-16,-3-7 55 0,0 0-292 15,0 0-299-15</inkml:trace>
  <inkml:trace contextRef="#ctx0" brushRef="#br0" timeOffset="141574.73">2026 5836 2337 0,'-39'-1'-13'15,"-5"-5"38"-15,7 2 34 0,4 1 15 16,0-2 33-16,0 3 4 0,6-3 15 0,6-1 9 16,-2 2-15-16,10 1-1 0,0 1-12 15,13 2-12-15,-17-5-14 0,17 5-6 16,0 0 0-16,30-15-11 0,10 5 14 0,16-5-12 16,14-3 3-16,17-3 1 0,6-4 0 15,1 4-7-15,5-2-3 0,-1-2-12 0,-8 0 0 16,3 3 1-16,-4 2-10 15,-21 2-5-15,-2 3-2 0,-9 1-2 0,-14 3-1 16,-10 4-2-16,-9 1-1 0,-4 2-4 16,0-1-1-16,-6 2 1 0,-2-3-2 15,-12 6-11-15,21-1 5 0,-21 1 2 0,0 0-5 16,0 0-12-16,0 0 7 0,-37 18-5 16,10-10 0-16,-10 9-5 0,-12 5 4 0,-5 0-1 15,-19 10-3-15,2 0-4 16,-2 2-2-16,-3-4 6 0,-4-2-2 0,20-6 3 15,-4 0-2-15,4-4 0 0,7-1 3 0,13-4-4 16,0-1-3-16,4-4 4 16,9-1 10-16,7-1-11 0,-4 1-2 0,8-2 4 15,2-3-5-15,1 3 0 0,-1-2-4 16,14-3 4-16,0 0 6 0,0 0 0 0,0 0 3 16,0 0 0-16,0 0 5 0,81-14-1 15,-28-2 10-15,7-1-6 0,7-4 1 16,17-4 4-16,-8 0-2 0,-10 4-2 0,-2 0 2 15,-4 1-1-15,3 0 0 0,-13 2 9 16,-7 6-6-16,-10 2-4 0,-3 3 0 0,-9 1-2 16,-1 1-1-16,-10 3 4 0,0-3 1 15,-10 5-3-15,0 0 0 0,0 0 1 16,0 0-4-16,-23 37 1 0,-21-9 6 16,-22 14-6-16,15-9-1 0,-12 7-4 15,-7-1 0-15,10-1 5 0,3-8 0 0,5 1-6 16,-2-5 2-16,4-1 0 0,13-4-3 15,7-10 1-15,7 3 7 0,-4-3-7 0,14 0-7 16,-1-5-16-16,4 1-34 0,1-2-24 16,2-1-23-16,7-4-18 0,-10 6-30 15,10-6-39-15,0 0-53 0,0 0-61 0,20-21-78 16,-10 7-147-16,3-4 40 0,0-7-234 16,1-2-216-16</inkml:trace>
  <inkml:trace contextRef="#ctx0" brushRef="#br0" timeOffset="141941.03">2163 5532 2142 0,'-13'-21'42'0,"2"5"25"0,1 0 19 16,1 4 23-16,2-1-7 0,3 4-9 15,1 0-9-15,3 9-6 0,-3-14-5 0,3 14 2 16,20-12-3-16,0 5 1 0,3 1 0 16,10 1-3-16,11-1-3 0,2 6 2 0,22 6 5 15,1 2-19-15,-2 2 7 0,6 0-10 16,-2 2-5-16,2 3 3 0,-7 3-14 15,-6 2 4-15,-6 2-2 0,-5-1 2 0,-11 1-6 16,-2 3 0-16,-6 7-5 16,-17-4 3-16,-7 2 4 0,-9 5 2 0,-7 10 3 15,-10 5-2-15,-20 9 11 0,-3-2-2 16,-10-1-8-16,-1 2-2 0,-3-1-1 0,2-4-6 16,11-16-2-16,4 2 4 0,4-3-7 15,2-1-5-15,0-2-2 0,11-6-1 16,6-4-3-16,4-6-16 0,7 1-31 0,-5-3-26 15,5-1-9-15,3-3-27 0,-4 3-28 16,7-1-17-16,-3-5-28 0,3-4-35 0,0-4-50 16,0 0-57-16,0 0-85 0,0 0-108 15,0 0 51-15,33-18-150 0,-23 7-101 16</inkml:trace>
  <inkml:trace contextRef="#ctx0" brushRef="#br0" timeOffset="147207.48">1769 6803 1759 0,'-40'4'2'15,"4"0"27"-15,-1 4 17 0,7 1 16 0,0-5 16 16,4 0 12-16,-1 2-1 0,6-4 4 15,5 1 11-15,2 3-17 0,1-5 0 16,13-1 3-16,0 0 21 0,0 0 9 0,0 0-1 16,0 0-1-16,64-12 4 0,-4-1 1 15,0-6-6-15,23-6-6 0,0-3-12 0,4-1-3 16,3 1-3-16,-3-3-16 0,-11 4-4 16,1 0-9-16,-17 9-6 0,0 0-10 15,-17 6-2-15,-10 2-4 0,5 3-6 16,-9 1-4-16,-2 2 2 0,-4-1-1 15,1 2-6-15,-8 0-12 0,-2 2-17 0,-14 1-14 16,30-3-28-16,-17 3-21 0,-13 0-29 16,0 0-19-16,27 3-25 0,-24-2-26 0,-3 6-42 15,0-7-32-15,0 0-38 0,-16 18-36 16,5-12-88-16,1-5-77 0,10-1-164 16,-26-1-139-16</inkml:trace>
  <inkml:trace contextRef="#ctx0" brushRef="#br0" timeOffset="147541.32">2286 6361 1855 0,'-27'-8'7'16,"8"-5"28"-16,-2 5 33 0,1 1 19 16,4 1 15-16,-1-2 9 0,4 4-1 0,-1 1-3 15,14 3-9-15,-16-7-8 0,16 7-11 16,-10-5-9-16,10 5-3 0,0 0-9 0,0 0-4 16,0 0 2-16,0 0-1 0,67 5-10 15,-37-2 8-15,9 1 1 0,9 2 9 16,12 3-11-16,-1 1-2 0,1 1 0 0,-7 2-3 15,-5-1-2-15,4 2-2 0,-8-1-5 16,-7-1-5-16,-7 3 1 0,-4 2-4 16,-10 1 2-16,-2 3 3 0,-4-2-3 0,-4 6 0 15,-6 3 1-15,-3 0-5 16,-3 4 1-16,-11 11-7 0,-3 1 5 0,-3-2-10 16,-1-3-2-16,-3 1 2 0,-3-5 4 15,11-7-5-15,-5-6 2 0,4 0-7 0,4-4 3 16,-1-1-12-16,4 1-26 0,3-7-24 15,0 3-40-15,0-3-30 0,0 0-35 0,3-4-28 16,4 4-32-16,-4-7-55 0,4 2-65 16,3-6-158-16,0 0 38 0,0 0-152 15,0 0-103-15</inkml:trace>
  <inkml:trace contextRef="#ctx0" brushRef="#br0" timeOffset="149992.06">18773 18606 1713 0,'-17'-1'-29'0,"7"-5"28"16,10 6 24-16,-23-7 26 0,10 2 11 15,13 5 15-15,-17-6 6 0,7 2-16 0,10 4-10 16,0 0-7-16,-17-3-4 0,17 3 0 16,0 0 5-16,0 0 1 0,0 0 7 15,40 28-3-15,-23-20 6 0,6 2-3 0,7 0-1 16,26 5-5-16,-15-5 7 0,-8-3-3 16,10 1 10-16,1-4-9 0,-1-1 0 15,-3-3-10-15,7 0 6 0,3-3-3 0,-7-1 20 16,27-6-13-16,-10-5-6 15,0-3 2-15,0-4-7 0,13-9-10 0,-16 5 4 16,9-16-8-16,2 0-1 0,-8-5 1 16,-4-6-18-16,-3 1 10 0,1-4 7 15,-5-2-18-15,-5-3 4 0,-4 4-5 0,-13 8 3 16,-4 3 2-16,1-2-8 0,-11 3-1 16,-4 1 7-16,5 6 0 0,-14 2 3 0,0 7 3 15,-3-4-18-15,-4-2 9 0,-9-11-1 16,-5 2 4-16,2 2-6 0,-5 2 3 15,-3 5 9-15,-6-5-13 0,3 16 6 16,10 3 4-16,-17-9-2 0,14 5 4 16,0 5 0-16,0-3 6 0,-11-8-2 0,11 5-7 15,-1 2 3-15,8-1-4 0,-1-1-2 16,4-2-5-16,-7-14 6 0,10 6 3 0,4 2-10 16,1-1 2-16,5-3 3 0,8 2 6 15,5-10-1-15,-4-2-8 0,12 3-5 16,-1 5 7-16,3 0-1 0,4 5-1 0,-4 7-1 15,-3 6 0-15,7 1-7 0,-4 2-2 16,-3 5 4-16,4 1-10 0,-5 1 5 0,-5 4 10 16,2-1-2-16,1 5-5 0,-7 1 5 15,-10 3-4-15,0 0 1 0,33 6-23 16,-22-1-32-16,-5 2-27 0,4 0-19 16,-7 4-37-16,0-6-26 0,-3 4-33 15,-3-2-47-15,0 2-37 0,-7-1-56 0,-4-4-143 16,1 0 16-16,1 2-110 0,-6-3-73 15</inkml:trace>
  <inkml:trace contextRef="#ctx0" brushRef="#br0" timeOffset="150308.19">19736 16562 1615 0,'-17'-7'-30'0,"4"1"21"0,7 2 24 16,-5-4 16-16,11 8 17 0,-13-14 9 0,10 6 7 16,3 8 2-16,-3-16-8 0,6 7 5 15,-3 9 3-15,10-20-3 0,-1 10 1 16,5-1-3-16,13-1-4 0,3-1-7 15,3-1 3-15,21 2-4 0,-11-1-7 0,-7 2-6 16,24-1 2-16,0 5-6 0,-9 0-2 16,-8 4-3-16,-10 3 0 0,0 3 1 15,-3-2-6-15,0 6 12 0,0 4-4 0,0 2 6 16,-3 5-1-16,-3 1 10 0,-5 6-1 16,-2 3-6-16,-7 0-6 0,-4 5 6 0,2 3-6 15,-2 2 0-15,-6-1-11 0,0-2 4 16,-3 5-4-16,3-5 9 0,0-6-12 15,-3 5-2-15,-5-9-5 0,5-5-11 0,0-6-7 16,-4 4-35-16,4-5-43 16,-3-1-36-16,-2-5-50 0,2-1-73 0,-1-5-135 15,7-1-81-15,0 0-136 0,0 0-96 16</inkml:trace>
  <inkml:trace contextRef="#ctx0" brushRef="#br0" timeOffset="153041.7">21876 15662 1638 0,'7'-10'-56'0,"-4"-2"29"16,4 2 22-16,-4 0 16 15,4 0 13-15,-1-1 13 0,-2 3 4 16,-4 8 0-16,7-11-8 0,-7 11-3 0,3-7 4 16,-3 7-4-16,3-11-2 0,-3 11 0 15,0 0-3-15,0 0-2 0,0 0 0 0,0 0 0 16,0 0-2-16,0 0 0 0,0 0-2 16,0 0-8-16,-63 20 4 0,36-11-5 15,-6 2 3-15,0-1 0 0,-4 2-3 16,-4-1 4-16,8 2-5 0,-7-5-2 15,4 6-4-15,-5-4 0 0,12 1 5 0,-5 0-3 16,1 2-3-16,3-1-2 0,4-2-1 16,2 2 3-16,4 1 2 0,0-1-6 0,4 4 1 15,3-1 2-15,-1 0 0 0,4 2 1 16,7 1 1-16,0-6 0 0,6 2 7 16,0 3 3-16,7 0 4 0,-1-1-1 0,12 1 2 15,-1-3 8-15,3-3 1 0,4 1 7 16,-1-2 0-16,4-3 3 0,0-3 1 0,4 5 6 15,-4-4-6-15,6-2-3 0,-6-2 4 16,0 5-5-16,3-1-5 0,-3 0-4 16,0 3 2-16,-3-1 7 0,0 0 2 15,-3 5-1-15,-1 4-1 0,-7-4 5 16,1 3-8-16,-7 5 1 0,-7-2-2 0,1 0 6 16,-1 1-2-16,-10 4 0 0,-6-3-4 15,-7 5-2-15,-3-5-3 0,-4-2 2 0,-7-1-1 16,4-5 1-16,-3 1-7 0,-3-4-10 15,2-6-3-15,-2-3-5 0,0 0-44 16,2 0-28-16,0-4-42 0,4-4-68 0,4-2-71 16,6-3-111-16,10 1-109 15,0-3-144-15,3-2-113 0</inkml:trace>
  <inkml:trace contextRef="#ctx0" brushRef="#br0" timeOffset="153308.35">22226 15560 1875 0,'10'-15'101'0,"-7"0"13"0,4 0 15 16,-4 8-8-16,1-2-14 0,-4 9-18 15,7-8-1-15,-7 8-12 0,0 0 3 0,27 4 3 16,-15 3 1-16,12 7-9 0,3 7 2 16,6 12-5-16,4 3-2 0,-1 6-3 0,0 0-1 15,-2 3-12-15,6 11 2 16,3 2-4-16,-9-9-3 0,6 5-8 0,-14-8 0 15,1-2-11-15,-4-1-5 0,7-8-40 16,-17-6-45-16,5-8-33 0,-6-6-24 16,-7-10-85-16,1-5-77 0,-6 0-88 0,7-17-124 15,-11-4 45-15,1-11-106 0,-8-15-56 16</inkml:trace>
  <inkml:trace contextRef="#ctx0" brushRef="#br0" timeOffset="153609.63">22717 15574 1709 0,'-11'-25'105'16,"1"11"27"-16,4 2-3 0,-1 1-15 0,0 4-11 15,7 7-11-15,-10-6-13 0,10 6-8 16,0 0 3-16,-27 34-6 0,14-15-14 0,0 6 0 16,-4 4-9-16,0 13 3 0,4-9-10 15,0 1-4-15,0-4-17 0,3-1-19 16,-4-1-34-16,1-3-19 0,2-4-15 16,-1-2-13-16,-6-5-7 0,9 0 6 15,-7-7 6-15,2 1 9 0,1-3 4 0,-1-3 5 16,1 1 3-16,13-3 6 0,-24 0 11 15,24 0 5-15,-17-3 28 0,17 3 8 16,-16-5 15-16,10-1-2 0,6 6 7 0,-8-7-7 16,8 7-3-16,0 0-2 0,14-14 0 15,2 6 1-15,1 1-1 0,7-1 2 0,6 1-1 16,0 0-3-16,10-1 2 0,3-2-9 16,17 0-18-16,7-5-40 0,0-3-34 15,-1 1-52-15,1-1-25 0,-4-3 0 0,10-8-370 16,-16 8-43-16</inkml:trace>
  <inkml:trace contextRef="#ctx0" brushRef="#br0" timeOffset="154360.88">23436 15395 1488 0,'0'-22'-47'0,"0"7"33"15,-3-2 19-15,0 6 16 0,-1 1 20 16,-3 0-2-16,-3 2-2 0,4 1 0 16,6 7-2-16,-20-8-4 0,20 8 12 0,-24 0 6 15,24 0 3-15,-26 4 1 0,9 3 8 16,4 3-3-16,-4-2 7 0,7 6 10 15,-4 4 10-15,5 4-2 0,6 6 1 0,3 1 9 16,0 9 4-16,3-1-1 0,6 16 3 16,2-2-2-16,2-1-12 0,4-1-6 15,-1-2-7-15,-2-1-4 0,6-2-8 16,-7-12-6-16,0-1-4 0,4 9 2 0,-4-11-11 16,1-4 2-16,-11-4-7 0,7-6 6 15,-3-2-11-15,-4-1-9 0,4-2 2 0,-7-3-4 16,0-7-37-16,4 3 4 0,-4-3-4 15,0 0-1-15,0 0-1 0,0 0 4 0,-4-31 4 16,4 19-6-16,0-5 3 0,4-4 4 16,2-1-6-16,0-7 3 0,7 1 3 15,1-2 0-15,-1 5-5 0,4-3 9 0,-1 3-4 16,-5 8 4-16,2 2-7 16,1 5-1-16,-1 2 4 0,1 8 2 0,2-2-3 15,1 7 16-15,-1 0-5 0,4 6-1 16,-4 6 7-16,5-3-7 0,-1 1 8 0,-4 3-4 15,1-3 4-15,0-1-3 0,-4-1 4 16,0-2-4-16,1-3 2 0,-4 1 5 16,0-7-7-16,0-2 6 0,-10 0-5 0,20-7 8 15,-11-1-3-15,2 1-1 0,-5-3-4 16,1 2 3-16,4 4-3 0,-5-4-4 0,-3 3 4 16,-3 5-10-16,10-8-5 15,-10 8-1-15,11-7 4 0,-11 7 5 0,9 0-6 16,-9 0 0-16,0 0 3 0,24 7 5 15,-18 1-4-15,4-3-1 0,4 3 5 16,-1-1-2-16,0 0 4 0,4 1 3 0,0-1 4 16,-4-3-5-16,0 2-1 0,4-6 5 15,-1 0-2-15,4-2-2 0,4-3 3 0,-4-2 3 16,0-6-8-16,0-2-3 0,-4 1 3 16,4-2 1-16,-7-1 0 0,4-1-6 0,-10 3 9 15,4 5-2-15,-5 0-1 16,0 0 0-16,1 2-6 0,-7 8 2 15,0 0 4-15,11-3 5 0,-11 3 12 0,0 0 3 16,6 25 9-16,-6-8-1 0,3-2-8 16,1 6 7-16,-1-3-13 0,0-1 4 0,3-5 2 15,2 4 5-15,-2-1-12 0,1-3 3 16,-1-2-4-16,5-2 5 0,-1-3-12 0,-1-3-26 16,-9-2-45-16,27-12-55 0,-10 2-62 15,-1-12-80-15,5-20-92 0,-2 1-164 16,1-12 46-16,1 1-160 0,6-18-128 0</inkml:trace>
  <inkml:trace contextRef="#ctx0" brushRef="#br0" timeOffset="154598.1">24832 15008 1940 0,'-3'-9'107'0,"3"9"1"16,0 0-17-16,0 0 3 0,0 0 15 15,-33 16 3-15,27 2 7 0,-7 8 16 0,2 6 3 16,1 18 12-16,1 8-5 0,1 8 2 15,2 17-3-15,6-15-16 0,0 21-7 0,9-9-8 16,5 1-12-16,-1-2-13 0,8-4-9 16,2-3-1-16,4-8-5 0,9 3-9 15,-6-20-4-15,4-5-8 0,2-2-38 0,1-11-38 16,-1 0-50-16,-3-12-65 0,-3-7-75 16,-6-10-102-16,0-6-174 0,2-1-61 15,-6-5 59-15,0-5-260 0,0-5-242 16</inkml:trace>
  <inkml:trace contextRef="#ctx0" brushRef="#br0" timeOffset="156892.04">25636 15248 2061 0,'7'-11'-106'16,"-7"11"33"-16,10-7 31 15,-10 7 22-15,10-7 16 0,-10 7 22 0,10-11 13 16,-10 11 14-16,7-7 10 0,-7 7 6 16,6-7 6-16,-6 7 1 0,0 0 5 15,0 0-5-15,7-11-3 0,-7 11-9 0,0 0-6 16,0 0-4-16,0 0-3 0,0 0-2 15,0 0-7-15,0 0-1 0,0 0-3 0,-34-4-7 16,34 4-1-16,-30 1-1 0,30-1-4 16,-33 3 3-16,17-3-8 0,-8 3 0 15,4-2 2-15,-4 3-1 0,5-1-5 0,-5 1 3 16,4-1-3-16,1 1-4 0,-2 3-5 16,5 1 5-16,-4 1-1 0,6-2-1 15,-2 2 10-15,2 2 2 0,1 2-7 16,3-1 0-16,3 1-3 0,1 4 4 15,2 1 1-15,1-3-10 0,3 2 8 0,0 3-1 16,3-3 2-16,4 5 0 0,0-1 2 16,3-4-3-16,0 1 3 0,3 0-2 0,4-4 4 15,3-2 8-15,-4-3-7 0,8-2 5 16,-4-2 8-16,-1-1-11 0,5-1 8 16,0 0 4-16,-1 0-6 0,1-6 2 0,1 3-1 15,-1 0-5-15,3 0 2 0,-4 0-3 16,1 3 7-16,-1-1-1 0,-3 0 4 0,0 2 1 15,0 3 8-15,-3 0-4 16,-4 0 2-16,-4 5 18 0,2 1-2 0,-8 2 14 16,-3 6-17-16,-6 4 1 0,-2 0-6 15,-5 1-1-15,-7 16 1 0,4-13-8 16,-14 6 2-16,10-10-9 0,3-3-4 0,-3-7 3 16,0-5-7-16,-3-2-3 0,3-1-25 15,-4-7-40-15,2 0-23 0,-2-2-34 0,4-3-39 16,-4 0-39-16,5-2-64 0,2-1-64 15,7-1-160-15,-1 1-15 0,8 0-173 16,3-2-158-16</inkml:trace>
  <inkml:trace contextRef="#ctx0" brushRef="#br0" timeOffset="157174.96">26136 15610 2006 0,'0'0'80'16,"13"-5"5"-16,-13 5-4 0,0 0 2 15,0 0-5-15,0 0 26 0,27 11 24 0,-27 0 16 16,7 3 20-16,-4 7 15 0,-3 4 11 16,3 3 2-16,-6 5 7 0,0 4-6 15,-4-2-14-15,7 5-14 0,-6 10-12 0,3-8-9 16,-5-7-18-16,5 1-9 0,-4-4-13 16,7-6-11-16,-6 3-8 0,6-9-8 15,-3-1-17-15,3-3-9 0,0-1-10 0,-4-5-19 16,4-2-25-16,0-8-53 0,0 0-35 15,0 0-49-15,0 0-47 0,0 0-36 16,0 0-39-16,-7-28-36 0,11 14-39 16,-4 3-47-16,0-3-97 0,0 3-42 0,3 1-272 15,1-2-284-15</inkml:trace>
  <inkml:trace contextRef="#ctx0" brushRef="#br0" timeOffset="159145.39">26639 15077 2278 0,'-17'-7'-15'0,"17"7"40"15,-16-8 29-15,16 8 19 0,-9-7 10 16,9 7-2-16,-14-6-2 0,14 6-8 0,0 0 6 16,0 0 24-16,0 0 24 15,-16 25 3-15,8-9 8 0,8 6 15 0,0 3 8 16,0 4 11-16,0 10 4 0,0 16 0 15,-6-5-1-15,6 6-2 0,3 1-7 16,-6-6-12-16,3 5-13 0,3-13-12 0,-6-10-13 16,6 1-9-16,0-8-6 0,-3-2-13 15,3-4-3-15,2-3-5 0,-5-3-6 0,0 0-5 16,0-3-14-16,0-3-7 16,0-8-32-16,0 0-52 0,0 0-42 0,0 0-38 0,0 0-38 15,0 0-53-15,0 0-54 0,16-26-41 16,-13 9-46-16,3 1-44 15,2 0-67-15,-2-3-129 0,4 1 57 0,1-4-274 16,-5 2-293-16</inkml:trace>
  <inkml:trace contextRef="#ctx0" brushRef="#br0" timeOffset="159408.35">26970 14830 2404 0,'3'-22'55'16,"7"5"5"-16,-4 3-3 0,5 7 1 15,-2 2 4-15,12 6 13 0,-21-1-5 0,52 18 17 16,-8 6 9-16,3 5 12 16,0 6-6-16,-8 5-16 0,9 10 10 0,-6 8-12 15,-15-8 3-15,-3 2 7 0,-2 16-18 16,-8-9 6-16,-4 19-7 0,-4-15-10 0,-12 5-5 16,-4 11-1-16,1-18-2 0,-5-3-9 15,4-2-2-15,-10-6-9 0,-7-6-11 16,-3-2-41-16,11-16-33 0,1-1-59 0,-5-4-54 15,3-6-52-15,0-5-61 0,-3-3-64 16,3-3-174-16,0-4 15 0,3 4 50 0,-3-8-131 16,6 3-80-16</inkml:trace>
  <inkml:trace contextRef="#ctx0" brushRef="#br0" timeOffset="163092.84">23753 16681 1686 0,'-10'-8'3'0,"7"-5"25"15,-4 5 12-15,7 8 6 0,0-15-5 16,0 15-6-16,0 0 0 0,3-13 11 0,-3 13 12 16,0 0 1-16,0 0 6 0,37 7 3 15,-21 2 4-15,4 0 0 0,4 4-1 16,0-1-1-16,1 6-6 0,2 2 9 0,0-2-6 16,3 1-3-16,-3 2-3 0,3-4-7 15,-7 1 0-15,4 1-6 0,-4-3 0 16,-3-4-7-16,0 1 1 0,-7-4-5 0,4-2 7 15,-4-1-11-15,1-1 8 0,-1-2 6 16,-13-3-7-16,37-15-6 0,-11 0 1 0,1-2-6 16,6-16 5-16,1-2-8 15,-1-3 0-15,-3 1-7 0,-3-1 2 0,6 2-7 16,-13 7 1-16,-7 4-7 0,1 4 8 16,-1 2 5-16,0 2-15 0,1 3-5 15,-4 3 2-15,0 1-2 0,-3 5-1 0,6-1-5 16,-13 6 3-16,23-1 0 0,-23 1 5 15,30 7-1-15,-9-2 0 0,-2 8-3 16,-2-1 16-16,7 1-8 0,-5 1-4 0,-2 1 0 16,2 0 5-16,-1-2-1 0,2-1 1 15,-1 1 3-15,5-3 4 0,-4-2 9 0,0-7-5 16,3-1 1-16,4-1-1 0,3-7-1 16,-3-5-3-16,9 1-1 0,-9-8-10 15,0 2 9-15,13-10-2 0,-14 6-3 16,-6 1-4-16,-6 7 3 0,-2 2-2 15,6 2 1-15,-5 0-9 0,-3 2-3 0,0 4-2 16,0-2 4-16,-10 6 10 0,17-2-11 16,-17 2 0-16,26 5 8 0,-13-1-3 0,4 7-4 15,0-4 2-15,0 0 6 0,2 6-1 16,5-2-1-16,-1 1 0 0,4-2-7 16,-3 0 5-16,12 2 5 0,1-5 1 0,2-1-5 15,8-1-3-15,0-3 7 0,0-4 3 16,2-2 5-16,1 0-10 0,11-6 4 15,-11 3 1-15,-7-1-6 0,-3-2 0 16,-4-2 1-16,1 2 3 0,-3-4-5 0,-7 6 4 16,-2-3-6-16,-1 4 1 0,-7 0 3 15,2-1-9-15,-5 3 6 0,-1 1 0 16,1 0-10-16,-14 4 0 0,27-3 3 0,-27 3 0 16,26 7 9-16,-9-1-17 0,0 2 13 15,-1-1 6-15,1 3-7 0,6 2 9 0,-6-5-4 16,3 7 1-16,-4-7 2 0,8 3-5 15,-8-5 8-15,1 1 0 0,7-5-6 16,-2-2 8-16,8-7 0 0,5-5 1 0,-6-2-2 16,1-2-6-16,0-1 5 0,0 1-4 15,-3-3 3-15,-10 4-1 0,-1 2-2 16,1 3-17-16,-1-1 14 0,-2 5 3 16,-8 0-2-16,8-1-1 0,-7-1 2 0,2 5-7 15,-9 4 11-15,10-12-4 0,-10 12 8 16,14-9-7-16,-14 9-6 0,6-7 1 15,-6 7 0-15,10-7 1 0,-10 7 0 0,0 0-3 16,17-7 1-16,-17 7 2 0,16-5 10 16,-16 5-12-16,17-6-1 0,-17 6-27 0,13-7-45 15,-13 7-32-15,18-5-48 0,-12-1-66 16,-3-1-96-16,5 0-200 0,-5-4 16 16,-3 3 65-16,0 8-137 0,0-21-74 15</inkml:trace>
  <inkml:trace contextRef="#ctx0" brushRef="#br0" timeOffset="166942.32">1566 3813 1846 0,'-20'-6'164'0,"10"-1"-6"15,-4 2-8-15,5-1-19 0,9 6-33 0,-13-7-19 16,13 7-14-16,-11-7-15 16,11 7-9-16,0 0-4 0,24-15 7 0,2 7 7 0,8 1-5 15,23-9-5-15,6 1-1 16,0-4 1-16,7 1 5 0,1 1-15 0,-5-1-1 15,-3 1 8-15,1 2-9 0,-4 0 3 16,-17 5 7-16,1 2-3 0,-14 1-8 16,0 1-25-16,-5 2-33 0,-4 1-23 0,-1 0-33 15,-4 3-17-15,-16 0-14 0,24-4-15 16,-24 4-45-16,13-5-32 0,-13 5-5 0,0-6 14 16,0 6 17-16,-7-14 24 0,1 6 14 15,-7-2 16-15,5-1 32 0,-1 0 27 16,-1-3 28-16,4 3 20 0,-5-3 11 15,5 6 20-15,2-3 31 0,-2 1 21 16,3 0 8-16,3 10-2 0,-11-15-4 0,11 15-7 16,0-10-8-16,0 10 8 0,0 0 5 15,0 0 0-15,24-3-4 0,-24 3 5 16,33 10-2-16,-6 1-2 0,-4-1-2 0,7 7-2 16,-3-2 4-16,-1 6-1 0,-3-5-7 15,-2 9 6-15,-5 0 5 0,4 13-2 0,-10-5 1 16,-10 2-8-16,-7 0-6 0,4 2-8 15,-6 13 11-15,-5-7-13 0,1-5-5 16,-4 2-4-16,4-8-11 0,-1-7-22 0,4-3-47 16,4-4-47-16,-8 2-55 0,7-5-59 15,1 0-85-15,-4 0-132 0,3-5-110 0,-3 3-45 16</inkml:trace>
  <inkml:trace contextRef="#ctx0" brushRef="#br0" timeOffset="169226.07">1326 6029 1571 0,'-46'7'-1'0,"2"-1"27"15,4-1 20-15,7-2 31 0,-3 1 17 0,6 2 14 16,0-5-5-16,6 3-2 0,-6 0-4 16,10-1-9-16,7 3 2 0,13-6 8 15,-11 4 2-15,11-4 12 0,0 0 1 0,41 8 10 16,5-13-2-16,20-2-4 0,15-6-3 16,22-5-6-16,14-7-1 0,6 0-10 0,-3-2-12 15,-3-1-4-15,-14 3-11 16,-10 0-4-16,-6 3-2 0,-17 6-3 15,-10 2-15-15,-13 3-9 0,-11 4 2 0,-6 0-3 16,-3 2-3-16,0 2-6 0,-8-1-14 16,-1 4-10-16,-18 0-15 0,26-3-15 0,-26 3-27 15,20 4-19-15,-10 2-20 0,-10-6-34 16,10 10-27-16,-10-10-39 0,0 12-44 16,0-12-66-16,0 0-123 0,-16 4-59 0,16-4 47 15,0 0-123-15,-41-19-63 0</inkml:trace>
  <inkml:trace contextRef="#ctx0" brushRef="#br0" timeOffset="169592.39">1833 5428 1681 0,'-40'1'54'0,"10"-2"21"0,3-2 24 0,4 6 10 16,6-6 4-16,17 3-11 0,-20 0-12 15,20 0-9-15,0 0-4 0,0 0-4 16,0 0 6-16,0 0-8 0,63 11 11 0,-16-7 7 15,29 3-24-15,5-1 2 0,-4 1-10 16,-1-2-4-16,4 8 3 0,-7-1-2 16,0 5 0-16,-13 4-2 0,-6 4-6 0,-4 1 0 15,-10 5-1-15,-10 1-6 0,-6 5 2 16,-18 1 2-16,-6-2 7 16,-6 11-6-16,-11 6-6 0,-7-2-1 0,-6 15 5 15,-13-7-12-15,-3 4 2 0,-1-1-4 0,-7-1-1 16,-6 2-1-16,4-6-3 0,3-2-2 15,16-16-1-15,7-1-1 0,7-8 4 16,9-5-10-16,-2-11 0 0,2 4-9 0,4-5-1 16,4-2-11-16,-1 1-30 0,4-2-25 15,3-3-15-15,0 1-31 0,0-8-24 0,10 10-49 16,-10-10-61-16,20-3-72 0,-1-8-138 16,2 4-25-16,2-5-198 0,0-5-170 15</inkml:trace>
  <inkml:trace contextRef="#ctx0" brushRef="#br0" timeOffset="181460.1">25999 16840 2099 0,'-9'-10'133'0,"5"0"27"15,-2 5 5-15,6 5-7 0,-8-10-14 0,8 10-18 16,0 0-15-16,0 0-4 0,0 0 5 16,0 0 21-16,14 40 15 0,-4-18 20 15,4 9 7-15,2 11 9 0,8 3-2 0,-11 1 1 16,4-3 3-16,-4 3-13 0,7-4-8 16,-7-6-18-16,1-10-1 0,-1 5-24 15,-3-6-7-15,0-6-12 0,0 2-4 0,-4-6-3 16,2-2-9-16,-2-1-3 0,-3-2-5 15,4-3 0-15,-7-7-14 0,6 8-44 0,-6-8-62 16,0 0-45-16,0 0-67 0,0 0-76 16,3-25-30-16,-3 20-28 0,0 5-37 15,-3-13-31-15,-3 8-30 0,-1-1-26 0,-2 2-45 16,-5 1-87-16,1 3 35 16,-4 0-247-16,-3 0-244 0</inkml:trace>
  <inkml:trace contextRef="#ctx0" brushRef="#br0" timeOffset="181709.79">25893 17295 2165 0,'-14'-3'-30'0,"14"3"13"16,0 0 3-16,0 0 12 0,0 0 31 16,0 0 27-16,-10 13 14 0,10-13 10 0,21 19 6 15,-5-6 11-15,11 5 15 0,-4-6-2 16,7 2 2-16,-3-3 8 0,0-1 13 16,6-2 5-16,0-3 1 0,1-8-13 15,2 1 0-15,7-9-10 0,11-7-11 0,-4-3-10 16,-7-8-11-16,-3 0-7 0,-3-6-3 15,-11-2-10-15,-2-3-2 0,-7 6-15 16,-8 5-5-16,-5 4-14 0,2 3-37 16,-6 2-33-16,0 0-42 0,0 7-50 0,0 6-28 15,0 7-30-15,0 0-33 0,0 0-40 16,0 0-38-16,0 0-114 0,0 0-67 0,-13 29 36 16,16-11-119-16,4 0-67 0</inkml:trace>
  <inkml:trace contextRef="#ctx0" brushRef="#br0" timeOffset="182242.89">26776 17805 1687 0,'4'-13'49'16,"-1"1"27"-16,-3-1 10 0,0 2 9 16,0 11 5-16,0-17-4 0,0 17 1 15,-3-15-10-15,-1 8-2 0,4 7-4 16,-7-11-1-16,7 11-11 0,-6-7-5 0,6 7-3 16,0 0-12-16,-30 0-6 0,30 0-3 15,-27 11-5-15,14-4 4 0,-4 0-9 16,-2 6-9-16,1-1-1 0,-2 6 1 0,4-5-5 15,2-1 11-15,1 1-4 0,-1 2-10 16,8-4-3-16,-1 0-6 0,1-1 5 16,3 0-3-16,0 1 0 0,-1 1-4 0,4-12 6 15,0 14-1-15,7-7 12 0,-1 1 8 16,1 2 5-16,7-4 1 0,-5 1 9 16,7 1 1-16,1 2 1 0,1-5-7 0,1 5 12 15,-2-3-5-15,7 5 6 16,-11-2-7-16,3-3 3 0,-6 4-3 0,0 2 5 15,0-4 5-15,-3 1 9 0,3 3-3 16,-7-2 5-16,0 1-2 0,4 1-8 16,-11-5-1-16,1 6-1 0,-6-4-2 0,-1 2-6 15,-7-6-7-15,0 1-10 0,-3-6-14 16,0 5-24-16,1-4-40 0,1-2-37 0,18 0-30 16,-30 0-27-16,30 0-45 0,-30-4-52 15,21-4-73-15,1 1-133 0,5-3-61 16,3 10 44-16,3-23-178 0,5 9-140 0</inkml:trace>
  <inkml:trace contextRef="#ctx0" brushRef="#br0" timeOffset="182509.73">27070 17499 2046 0,'0'-19'176'0,"0"1"25"0,0 5 6 15,0 1-2-15,0 5 0 0,0 7-16 16,0-13-20-16,0 13-17 0,0 0-20 0,6-11-6 15,-6 11-12-15,0 0-9 0,0 0-6 16,50 24 2-16,-30-12-6 0,7 8-1 16,-1 3-3-16,14 6-11 0,1 9-6 0,-5-1-4 15,1 1 0-15,-1-1-7 16,5 5-1-16,-1 0-19 0,-4-5-40 0,-6-2-43 0,0-6-47 16,-6-4-48-16,-5-7-55 15,-5-4-36-15,-1-6-44 0,-6-5-84 0,-7-3-132 16,0 0-51-16,0 0 42 0,0-32-237 15,-4 14-224-15</inkml:trace>
  <inkml:trace contextRef="#ctx0" brushRef="#br0" timeOffset="182809.68">27546 17460 2195 0,'-10'-20'72'0,"4"4"25"16,-1 4 10-16,0 2 1 0,3 3-10 0,4 7-17 16,-6-8-18-16,6 8 3 15,0 0 11-15,0 0-21 0,-16 23-3 0,12-6-7 16,0 4 4-16,-2 4-15 0,-4 4 0 15,4 0-29-15,3 0-20 0,-5 3-20 16,-1-1-18-16,2-2-17 0,-4-1-9 0,2-6-5 16,-1-4-1-16,-4-1-2 0,1-2-6 15,-1-3 14-15,1-2 1 0,1-3 13 16,-2 1 5-16,1-2 8 0,2 1 29 0,1-3 30 16,-3 0 25-16,13-4 24 0,-20 7 13 15,20-7 3-15,0 0 2 0,-17 0-9 16,17 0-2-16,0 0-14 0,0 0 7 15,0-18-11-15,0 18-3 0,17-14-8 16,0 3-4-16,-1-1-10 0,8-1 5 0,6-1-36 16,3-1-39-16,18-7-17 0,1-2-53 15,-5-1-83-15,3 0-116 0,-3 0-136 16,-1 0-172-16,4 0-123 0</inkml:trace>
  <inkml:trace contextRef="#ctx0" brushRef="#br0" timeOffset="183543.65">28413 17077 1880 0,'3'-10'70'16,"-3"10"15"-16,0-15 2 0,0 15 7 15,0 0 6-15,0-15 2 0,0 15-3 16,0 0 9-16,-7-10-19 0,7 10-11 0,-16-10-7 15,16 10-9-15,-24-2-13 0,24 2 6 16,-26 0-9-16,26 0-2 0,-37 8-7 0,21-4-4 16,-1 6-7-16,-4 1 10 0,9 1-5 15,-6 2-4-15,6 4 0 0,2 5 8 16,-1-1-3-16,5 3 16 0,2 3-1 0,1 5 13 16,6 0 6-16,1 6 7 0,-1-4 1 15,11 15 9-15,-1-3-11 0,4-1 2 16,-7-9-6-16,2-5-7 0,2-1 2 15,-1-2-6-15,-2-7-5 0,2-1-8 16,-7-6 0-16,5-1 3 0,-5-3-6 0,4-7 0 16,-10-4-20-16,0 0-35 0,0 0-29 15,30-19-27-15,-27 5-2 0,1 3-3 0,-1-4 13 16,0-1 9-16,1 4 1 0,-1 2 5 16,1-1 12-16,-4 11 8 0,3-14-7 15,-3 7 5-15,0 7-1 0,3-12-3 0,-3 12 7 16,0 0 4-16,13-6 4 0,-13 6 6 15,0 0 5-15,34 7 1 0,-34-7-2 16,23 7 5-16,-9-3 0 0,5-4 7 16,-19 0-2-16,30 0 14 0,-13-5-5 15,4-1-3-15,-2-4-11 0,-2 1 11 0,2-4-1 16,-1 1-8-16,-6-4-1 0,2 1-4 16,2 1 15-16,-5 3-10 0,-1 2-6 15,-1 0-6-15,2 1 7 0,-11 8-8 0,10-8 2 16,-10 8 6-16,0 0-6 0,0 0 10 15,33 15 8-15,-20-8-10 0,1 5-1 0,-1-1 21 16,7 2-11-16,-3-1 13 0,3 1 4 16,-3-6-2-16,-1 0 4 15,1-2 18-15,2-2 6 0,-2-3-7 0,-17 0-6 16,31-10 6-16,-14 2-3 0,-1-5-8 16,1 1 3-16,-4 2-5 0,0-2-10 0,-6 2 7 15,3 0-8-15,3-2-3 0,-9 1-15 16,9 4-26-16,-10 0-37 0,-3 7-35 15,3-13-42-15,-3 13-54 0,7-15-58 0,0 1-84 16,0 3-198-16,-1-4 37 0,4 2 55 16,0-9-121-16,3-6-65 0</inkml:trace>
  <inkml:trace contextRef="#ctx0" brushRef="#br0" timeOffset="183793.39">29496 16585 1836 0,'0'0'166'16,"-6"-5"-14"-16,6 5 4 0,0 0 5 16,-14 26 7-16,8-1 8 0,2 11 23 15,8 20 8-15,-1 8 5 0,3 16 10 0,5 5-5 16,2 0-1-16,4-2-4 0,9-4-12 16,-3 2-12-16,7-6-25 0,0-6-8 0,0-4-17 15,4-2-13-15,-8-20-12 0,1-1-1 16,7-6-16-16,-11-10-28 0,-4-8-39 15,2-4-42-15,2-6-56 0,1-2-77 16,-8-3-84-16,4-9-65 0,0 1-95 16,-3-2-156-16,-4-3-87 0,1 0 57 0,-5-2-373 15,1 1-427-15</inkml:trace>
  <inkml:trace contextRef="#ctx0" brushRef="#br0" timeOffset="185460.87">30270 16685 2622 0,'0'0'-127'0,"9"-5"27"0,-9 5 20 0,0 0 11 16,11-7 20-16,-11 7 12 0,0 0 18 15,0 0 6-15,10-6 17 0,-10 6 6 16,0 0 2-16,0 0 7 0,0 0 5 0,0 0-5 16,0 0-2-16,0 0 1 0,0 0-2 15,0 0-7-15,0 0 8 0,0 0-5 16,0 0 2-16,0 0-2 0,-51 20-2 0,35-12 1 16,2-1-4-16,-2 1 1 0,-4 2-1 15,-1-3-5-15,-1 1 0 0,5 2 1 16,-4-3 3-16,-1 1 0 0,1-1-3 15,4 0 2-15,1 0-5 0,-4 2 6 16,7-1-4-16,-1-1-6 0,1-2 0 0,0 5 4 16,3-3 3-16,0 3-1 0,0-2-1 15,3 3 9-15,0 0 2 0,1 2 8 16,3-1 3-16,3-2 10 0,3 3-3 0,0 2 8 16,4-3 5-16,6 2 5 0,4 3 0 15,0-5-2-15,2 2 3 0,5-3 3 16,2-6-4-16,1 0 8 0,-3-1 0 15,3-1-4-15,-2 0-1 0,-1 2 0 16,0-5-12-16,-1 2 7 0,0 1-14 0,-3-1-2 16,4 1-5-16,-4 0 6 0,-1 1-4 15,-2 6-3-15,0-2-3 0,3 3 8 16,-4 6-4-16,-5-5-5 0,-2 2 21 0,-2 4-1 16,-4-4-5-16,-3 7 14 0,0 0 0 15,-3-4 1-15,0 3-5 0,-7-3-2 16,0 1 4-16,-4-1-7 0,-6-2-5 0,4-2-1 15,-8-4-3-15,1 2-2 0,0-4-9 16,3-1-9-16,-1-2 6 0,-1 0-24 0,2 0-36 16,-1-4-38-16,5 0-37 15,16 0-36-15,-27 0-51 0,18-5-77 16,9 5-121-16,-14-13-110 0,14 13 46 0,-4-11-168 16,4 11-131-16</inkml:trace>
  <inkml:trace contextRef="#ctx0" brushRef="#br0" timeOffset="185929.53">30872 17092 1938 0,'5'-7'120'0,"-5"7"26"0,-5-12 30 15,5 12 17-15,0 0-2 0,0 0-1 16,0 0-2-16,-3-13-16 15,3 13-13-15,0 0-17 0,0 0-14 0,0 0 12 0,0 0 15 16,0 0-1-16,-10 42 5 16,4-24-7-16,0 4-5 0,-2 3-7 0,2 6-9 15,-4-2-11-15,4 4-10 0,-2-3-11 16,2 3-8-16,-1-4-5 0,4-7-9 16,0 3-10-16,0-7-9 0,3-4 3 0,-4 3-13 15,0-5 3-15,1-2-11 0,0 0-7 16,-1-1-6-16,4-9-7 0,-3 10-45 0,3-10-65 15,0 0-44-15,0 0-71 0,0 0-52 16,0 0-55-16,-17-26-65 0,17 13-114 16,4-2-133-16,-4 1 41 0,-4 3-373 15,4-3-435-15</inkml:trace>
  <inkml:trace contextRef="#ctx0" brushRef="#br0" timeOffset="191277.13">31239 16727 2701 0,'8'-12'-84'15,"-5"2"29"-15,3 0 31 0,-6 10 21 16,10-14 4-16,-4 10 2 0,-6 4 3 0,14-10 3 16,-14 10 1-16,16-7 3 0,-5 3 8 15,-11 4 0-15,0 0 5 0,37 11 3 0,-25-4 0 16,2 4-4-16,2 3 6 0,-2 7 7 16,-4-1-1-16,0 2 14 0,0 6-4 15,-6 2 1-15,-4 5-3 0,0 2 0 16,-4-2 4-16,-6 0-1 0,0-2-2 15,0-4 13-15,-4-1 6 0,-2-3 1 16,-7-7 11-16,-4-1-16 0,3-5-6 0,-1-5 2 16,1-1-3-16,-3-3-5 0,0-3 0 15,1-3-9-15,-1-3 1 0,4-5-2 0,-7-4-7 16,10 0-3-16,0-1-2 16,7-3-6-16,3-1 1 0,2 2-5 0,2 0-10 15,6 0-1-15,0-1-31 0,6 2-39 0,8-4-38 16,3 3-26-16,9 4-30 15,1-4-37-15,0 6-50 0,3-2-59 0,-3 1-136 16,-5 2-46-16,13-1-174 0,-10 2-155 16</inkml:trace>
  <inkml:trace contextRef="#ctx0" brushRef="#br0" timeOffset="191577.24">31836 16248 2040 0,'4'-13'125'15,"2"1"39"-15,-3 4-10 0,-3 8-16 16,4-10-1-16,-4 10-14 0,0 0-18 0,0 0 1 16,0 0 28-16,47 25 8 0,-17 5 16 15,6 5 19-15,1 5-4 0,2 15 3 16,-4-10 1-16,4 18-2 0,-9-1-9 16,4 5 9-16,-11 4-22 0,4-7-5 15,-14-3-9-15,0-4-7 0,-3 3-17 0,-3-2-14 16,-4-1 3-16,-6-2-15 0,3-10-13 15,-7-10-18-15,0-2-14 0,1-1-39 16,-7-2-29-16,-4-3-31 0,-6-4-35 0,9-3-38 16,-6-5-57-16,0 0-26 0,3-2-40 15,-2-1-31-15,-5-5-43 0,7-1-70 16,-2-2-144-16,2-1-40 0,4-6 55 0,-1 3-266 16,1-3-277-16</inkml:trace>
  <inkml:trace contextRef="#ctx0" brushRef="#br0" timeOffset="192861.09">29076 18217 2259 0,'-20'-3'-18'0,"0"-1"34"0,3 0 31 0,8 0 17 16,9 4 6-16,-18-3 4 0,18 3 2 16,0 0-6-16,-12-7 2 0,12 7-14 15,0 0 8-15,0 0 5 0,0 0 21 0,0 0 4 16,42-3-15-16,-18 3 9 0,6 0 2 15,3 3 4-15,4-3 3 0,3 3-10 16,0-3 0-16,11 3 2 0,18-3-6 0,-9 1-7 16,-6 2-5-16,19-3-10 15,-3 3-7-15,-10-2-5 0,-10 3-7 0,-1-4-2 16,-1 2-4-16,-12-2-1 0,-3 0-3 16,1 2 0-16,-4-2-3 0,-4 0 0 15,8-2-2-15,-4-4-6 0,6-1 1 0,2 0-5 16,-2 0-1-16,-6-1-1 0,-3 1-8 15,-5-3 4-15,2 5 2 0,-7-1-4 0,3 2-6 16,-7-2 2-16,4 4-6 0,-17 2 3 16,33-2-6-16,-19 2 11 0,2 0-9 15,-16 0 4-15,41 4-3 0,-22-4 0 0,4 6 4 16,-5-3 0-16,1-2 0 0,-2 5 6 16,-1-6-6-16,5 1 8 0,-1 3-1 15,-1-4 6-15,5 0 6 0,-1-4-1 16,1 0 4-16,2 0 1 0,4-5-4 15,-3 5 0-15,3-4-4 0,3-2-2 0,-6-1-2 16,-1 3-5-16,1-1 2 0,-3 0 0 16,-2 2-4-16,-1-2 1 0,-4 5-5 15,-1-4 1-15,-2 5 3 0,-4-1-5 0,-10 4-5 16,26-6 3-16,-13 6 9 0,-13 0 13 16,30 0 2-16,-16 3 7 0,-14-3-2 15,37 3 4-15,-18 0 0 0,-2-3 1 0,0 0 4 16,-17 0-1-16,43 0-3 15,-19-6-1-15,-2-1-2 0,2-4-3 0,3-1-1 0,0-2-5 16,-7-7-3-16,2 0-8 16,-1-4-25-16,-1 6-19 0,-7-1-18 15,1 2-25-15,-4 4-27 0,-4-1-36 0,1 5-36 16,-4-2-31-16,4 3-26 0,-7 9-24 16,3-8-17-16,-3 8-46 0,0 0-72 0,0 0-145 15,0 0 25-15,0 0-290 0,-7 25-288 16</inkml:trace>
  <inkml:trace contextRef="#ctx0" brushRef="#br0" timeOffset="200927.4">1596 5485 2276 0,'-14'-6'-39'16,"-2"-1"32"-16,2 2 12 0,1-1 17 16,4 2 7-16,9 4 1 0,-17-7-6 0,17 7 3 15,-10-5-1-15,10 5-2 0,0 0 5 16,-3-13 4-16,3 13 14 0,22-12 10 16,5 2-2-16,6-3 3 0,24-2-7 0,7-2-9 15,-1-1 3-15,11 0-8 16,8-4 2-16,5 1-7 0,-20 5-6 0,16-9 2 15,4 8-4-15,-24 0 0 0,7 3 5 16,-3 3 0-16,-7 3-3 0,3-3-4 0,-13 5 1 16,-7-1-4-16,5 6 1 0,-12-2-6 15,-3 0 2-15,-3 3-5 0,-3-2 0 16,0 2 2-16,-4-3-2 0,-3 6-5 0,-20-3 5 16,30-3-6-16,-13 6 5 0,-17-3-4 15,24-3 0-15,-24 3-1 0,19 0 4 16,-19 0-8-16,0 0-1 0,23 0-3 0,-23 0-11 15,0 0-17-15,21 0-19 0,-21 0-25 16,0 0-23-16,16 3-24 0,-16-3-20 0,0 0-30 16,11-3-54-16,-11 3-37 15,0 0-91-15,0 0-257 0,0 0-111 0</inkml:trace>
  <inkml:trace contextRef="#ctx0" brushRef="#br0" timeOffset="201277.81">2703 4954 1693 0,'-20'-14'-74'0,"4"2"31"0,-2 1 11 16,6 1 12-16,-2 3 33 0,4-1 23 0,0 1 4 16,0 1 1-16,0 2-1 0,4-1-8 15,6 5-6-15,-14-5 2 0,14 5-2 0,0 0-4 16,0 0 2-16,0 0-1 0,0 0 5 16,0 0-1-16,33 21-1 0,-16-12-4 15,7 0 3-15,-2-2-3 0,11 7-2 16,2-3-3-16,-5 6-1 0,-1 0-3 15,18-1 4-15,-17 5-4 0,0-6-3 0,-10 3 7 16,0-5 5-16,0 4 1 16,-7-1 5-16,1 8 2 0,-5-2 3 0,-5 6-3 0,-4-3 1 15,-4 5-5-15,-2 2-1 0,-4 3-1 16,-7 5-1-16,0 3-3 0,-2-1-4 16,5-9 3-16,-2-6-3 0,-1 3-3 15,0-5 4-15,7 3-7 0,-3-8-5 0,3 2 1 16,-1-4-3-16,5 0 3 0,0-4-31 0,2 1-31 15,-2-2-29-15,2-4-23 16,4 4-35-16,0-2-40 0,0-3-489 16,0 1-166-16</inkml:trace>
  <inkml:trace contextRef="#ctx0" brushRef="#br0" timeOffset="204094.2">16266 5128 2024 0,'17'-3'53'0,"-7"3"4"16,-10 0 13-16,23-5 14 0,-23 5 8 0,24 0 1 15,-24 0 3-15,33 2 3 0,-10 4-1 16,0 2-1-16,7 9 0 0,0 2-2 0,4 9-4 16,-1 4 1-16,0-3 1 15,-13 2-3-15,-2-6 2 0,-5 8-2 0,-4-1-8 0,-1 1 0 16,-5-6-9-16,-3 1 5 16,-3-1 1-16,-5-2 2 0,5 0 0 0,-16 0-2 15,1-7-3-15,-2-4-6 0,4-1-4 16,-4-5-5-16,-1-4-9 0,2-1-5 15,19-3-4-15,-37-7-1 0,17-3-6 0,0-2-4 16,0-5-5-16,3-4-8 0,1-4-14 16,9 5-26-16,0-5-41 0,7 0-40 0,7-3-45 15,0 1-41-15,9-6-37 0,8-4-56 16,-4-1-58-16,3 10-98 0,-3 3-63 16,7 3 31-16,-8 0-226 0,5-3-189 15</inkml:trace>
  <inkml:trace contextRef="#ctx0" brushRef="#br0" timeOffset="204344.89">16930 4795 2207 0,'0'-10'200'0,"0"10"1"0,6-13 15 15,-6 13-6-15,0 0-20 0,-3-11-14 16,3 11-22-16,0 0-13 0,0 0 11 16,0 0 15-16,16 39 9 0,-5-14 6 0,-5 10 16 15,4 12 17-15,-4 7 2 0,5-4-3 16,2 6-6-16,-7-1-10 0,8 1-15 15,2-2-17-15,-5-1-14 0,-1-3-18 0,-4-3-8 0,5-7-14 16,-5-2-6-16,1-6-13 16,-1 1-32-16,5-4-45 0,-8-4-70 0,0-4-55 15,4-4-44-15,-4-2-71 0,4 0-90 16,-4-2-100-16,-3-1-87 0,0 1-199 0,4-3 74 16,-4 2 60-16,3 1-492 0,0-4-530 15</inkml:trace>
  <inkml:trace contextRef="#ctx0" brushRef="#br0" timeOffset="204494.81">17279 5995 3179 0,'0'0'102'0,"-12"9"14"0,4-3 15 15,8-6-9-15,0 0-6 0,-10 10-16 16,10-10-9-16,0 0-19 0,0 0-45 16,0 0-65-16,-3 2-100 0,3-2-92 15,0 0-111-15,24-19-170 0,-15 8 27 0,4-2 59 16,1-1-218-16,2-6-139 0</inkml:trace>
  <inkml:trace contextRef="#ctx0" brushRef="#br0" timeOffset="204661.54">17766 5432 2019 0,'7'-21'138'0,"-1"5"-3"0,2 0-6 0,-2 2-8 15,7 2-16-15,-2-6-5 0,2 0-10 16,7 4-9-16,2-10-4 0,9 6-20 0,-5 2-33 15,1 6-41-15,0 3-37 0,-4-1-36 16,0 5-33-16,-6 1-40 0,-4-2-43 16,1 4-51-16,-14 0-95 0,16 6-265 0,-13-1-116 15</inkml:trace>
  <inkml:trace contextRef="#ctx0" brushRef="#br0" timeOffset="204811.96">17929 5615 1796 0,'-13'17'18'16,"10"-4"34"-16,0-4 34 0,-1-2 6 15,4-7-1-15,0 0-1 0,0 0-5 16,0 0-10-16,17 0-8 0,-17 0-12 0,40-25-8 16,-14 9-51-16,18-12-67 0,-1-4-66 15,0-3-82-15,11-11-133 0,-7 9-251 0,2-8-101 16</inkml:trace>
  <inkml:trace contextRef="#ctx0" brushRef="#br0" timeOffset="205094.42">18796 4917 1849 0,'17'-7'96'0,"-11"0"11"0,4 1 1 0,-10 6-8 0,17 0 1 16,-17 0-10-16,27 7 0 0,-8 4-2 16,2 3-1-16,2 10-5 0,-7 2 2 15,8 15-1-15,-4 6-4 0,-7 1 8 0,-10 2-1 16,-6-5-3-16,-3 10-4 16,-7 0 7-16,-11-3-7 0,4-4-3 0,-7-3-12 15,0-7 0-15,2-12-4 0,-2-8-9 16,3-5 0-16,7-8-5 0,-6-3-9 0,3-4 6 15,-7-9-14-15,8-1-1 0,-8-8-4 16,7-2-3-16,-7-17-10 0,11 0-7 16,2-5-13-16,4-5-19 0,4-1-37 0,6 7-43 15,3 7-41-15,0-19-42 0,4 14-45 16,6-6-55-16,4 5-101 0,0-1-84 0,9 11 32 16,4-4-171-16,-3 11-112 0</inkml:trace>
  <inkml:trace contextRef="#ctx0" brushRef="#br0" timeOffset="208328.27">2596 5928 1743 0,'0'-11'-42'0,"0"11"12"0,0 0 19 15,-3-17 12-15,3 17 0 0,-10-14 7 16,4 7 11-16,-2 3-3 0,-5-1-4 0,13 5 8 15,-20-9 0-15,4 9-2 0,16 0-1 16,-40 6-4-16,13 2 9 0,-10 2 6 0,-13 12 4 16,-3 3-2-16,-1 3 8 0,-19 7 0 15,3 2 1-15,-4 6-1 0,2 4-1 16,2 0 0-16,-4 3 1 0,7 6 4 16,11-2-3-16,-8 3-2 0,12 10 1 15,-2-5-7-15,0 2 15 0,8 1 4 0,2 2-7 16,8 1-5-16,-1 0 2 0,7-4-8 15,-3 7-3-15,6-3 1 0,10-14-6 16,1 2-2-16,5-5 4 0,8 5-7 0,-6-4 4 16,5-2-7-16,4-8 3 0,4-3 0 15,-1-3-2-15,6 13 7 0,2-5-5 0,2-5 0 16,-2-7 0-16,11 8 1 0,2-2 1 16,-4-9-4-16,7 7-3 15,-1-11 3-15,-3-3 11 0,17 7-2 0,1-1-3 16,-5-7 0-16,7-3 0 0,4 3 5 15,-7-6-9-15,17-1 8 0,-10 0-8 0,-7-9 4 16,6-3 4-16,1 1-3 0,-1-3-5 16,5-3 7-16,-4-3-6 0,2 5-8 15,-5-5 5-15,2-2 3 0,-3 4-5 0,-2-2-1 16,-8-1 7-16,0 6-21 16,-3-7 11-16,-9 5 4 0,1-2 5 0,-1 3-18 0,-5-4 11 15,1 5-5-15,-4-2 0 16,-13 3 5-16,23-5-4 0,-23 5-11 0,17 0 12 15,-17 0-5-15,0 0 2 0,24-3-23 16,-24 3-20-16,0 0-32 0,16 0-14 16,-16 0-15-16,0 0-23 0,0 0-21 0,13 11-23 15,-13-11-24-15,0 4-34 0,0-4-18 16,0 0-53-16,0 0-366 0,0 0-156 16</inkml:trace>
  <inkml:trace contextRef="#ctx0" brushRef="#br0" timeOffset="208711.85">2133 7807 1859 0,'-17'-13'-64'0,"0"5"31"0,4 4 24 15,3-3 28-15,3 0 13 0,-2-1 7 0,9 8 5 16,-10-10 1-16,10 10 0 16,-11-10-6-16,11 10-6 0,0 0-1 0,11-15-1 15,-1 9 3-15,3 2 4 0,4 0 5 16,2 3-5-16,8-2 9 0,3 1-1 0,3 4-2 15,5-2-9-15,1 3 0 0,7 5-4 16,-2-1 3-16,-4 3 2 0,14 8 7 16,-5 4-2-16,-8 0 2 0,-2 6-7 0,-12-3 8 15,3 7-1-15,-17 4 4 0,4-10-2 16,-10 6 0-16,-4 3 5 0,-3-2-5 16,0 5 1-16,-10 12 0 0,-4-6 1 0,1 5-2 15,-7-5-7-15,-2 5-1 16,-5-7-10-16,0 3 8 0,0-7-9 0,-3-5-5 15,10-2 10-15,0-6-13 0,6-7 3 16,-2 0 0-16,6-4-18 0,-3-2 6 0,3 1-14 16,3-2-28-16,0-4-31 0,1 3-27 15,3-2-21-15,-1-7-40 0,1 6-44 16,3-7-52-16,0 0-85 0,0 0-121 0,0 0-171 16,0 0-124-16</inkml:trace>
  <inkml:trace contextRef="#ctx0" brushRef="#br0" timeOffset="210864.83">31773 18273 1587 0,'-7'-13'142'16,"3"1"-35"-16,4-1 5 0,-3 1-7 0,10-1-35 15,-3 2 1-15,2 1-6 16,4-2 1-16,4 2-11 0,-4-1 1 15,-1 4-4-15,2 3 1 0,-1-4 1 0,3 6-1 16,0-2 4-16,-13 4-4 16,34 6-3-16,-15 2 7 0,1 3-1 0,1 6 21 0,1-1-12 15,-8 7 19-15,-1 0 6 0,-2 4-7 16,-5 0-4-16,-6 1 2 0,0 0-3 16,-3-3 2-16,-8 4 1 0,2-1-1 15,-12 0-4-15,-12 2-3 0,0-3-8 16,0-4-6-16,-1-9-5 0,8 1 2 15,-1-5-5-15,1 1 4 0,-1-9 2 0,7 0 1 16,-4-2-9-16,2-2-4 0,-2-8-7 16,0-3-4-16,4-2-5 0,7 1-10 15,-1-7-5-15,8 5 2 0,3-8-13 0,-1-1-23 16,4 6-44-16,4-6-25 0,-1 1-29 16,0-1-32-16,8 6-23 0,-2-1-27 0,-2-2-37 15,-1 7-37-15,5-1-78 0,-5 4-123 16,1 2-17-16,-1-1-191 0,2 3-176 15</inkml:trace>
  <inkml:trace contextRef="#ctx0" brushRef="#br0" timeOffset="212562.34">29433 18114 1923 0,'-36'3'-52'0,"-2"3"32"0,5-5 44 0,6 2 25 16,11 0 13-16,-4-2 17 15,7-1-1-15,13 0 1 0,-24 4-4 16,24-4 6-16,-17 2-7 0,17-2-1 0,0 0 2 15,0 0 2-15,0 0 8 0,68-13 3 16,-8-1-1-16,25-9 4 0,23 0 0 0,9-2 1 16,9-2-10-16,34-11 0 0,3 6-2 15,7-5-6-15,-7 5-5 0,-6-4-4 16,0 4-4-16,-31 7-5 0,1-3-4 0,-10 3-6 16,-4 0-4-16,-7 0-2 0,-2 4-4 15,-14 0-6-15,-7-2 1 0,-20 9 0 16,-3-3-9-16,-6 6-2 0,-17-3 2 0,-4 7-2 15,-10 3-2-15,-2-2-1 0,-5 2-1 16,-2 0-2-16,-1 3-5 0,-13 1 5 16,20-6-7-16,-20 6-1 0,0 0 5 15,0 0-1-15,0 0-8 0,0 0 4 16,-33 18 1-16,-4-8 3 0,-20 2 1 0,-9 4-3 16,-5 2 2-16,-22 4-3 0,-7 6 2 15,-14-2-4-15,-9-1-2 0,0 0 8 16,-4 6-1-16,7-5-7 0,-6-1 1 0,6 4-3 15,4-4 6-15,2 2-2 0,17-2 3 16,-3-6-6-16,14 6-2 0,15-7-2 16,5-3 3-16,9 1 6 0,4-1-5 15,9-4 1-15,8 0 2 0,9-1-1 0,0-2 0 16,5-4 5-16,8 2 7 0,-2-3 10 16,2 1 7-16,4 0 1 0,10-4 7 15,-24 6-3-15,15-4-2 0,9-2-1 16,-14 6 5-16,14-6-5 0,0 0 0 0,0 0-3 15,0 0 8-15,0 0 12 0,96-21 2 16,-25 7-5-16,26-11-2 0,12 0 3 16,11-8-12-16,41-5 1 0,5-6-10 0,4 1 3 15,0 3-4-15,-4 1-5 0,-5-3-6 16,-37 13 7-16,-5 4-6 0,-12-3-3 0,-11 3 1 16,-12 6-3-16,-17 3 2 15,-21 4-3-15,-9 2 2 0,-7 3-1 16,-4-1 2-16,1 1-4 0,-7 1 0 0,0 2-2 15,-3-1-2-15,-3-1-1 0,-2 5 9 16,-12 1-4-16,18-3-4 0,-18 3 3 0,0 0-6 16,0 0 0-16,0 0 0 0,0 0 0 15,-44 15-2-15,-13-1-1 0,-3 4 3 16,-23 7 0-16,-4-3 0 0,-12 6-1 0,-2 0-1 16,-5 1 2-16,-8-1-3 0,-3 0 3 15,4-2-2-15,-4-2 8 0,-6 1-1 16,6 0-4-16,-3 0 4 0,8 0-7 15,1-6-1-15,-3-1 2 0,24 0 1 16,17-5-2-16,0-6 4 0,13 5-5 0,10-5 2 16,10 0-4-16,10-1 5 0,4-1-3 15,2-2-6-15,5 1 6 0,1 2-3 16,6-5 3-16,12-1-6 0,-27 6 2 0,16-4 3 16,11-2-3-16,-16 3 1 0,16-3-4 15,0 0 2-15,0 0 2 0,0 0 9 16,0 0-1-16,46-7 8 0,22-8 13 0,25-10-13 15,10-3 2-15,14 0 3 0,29-13-6 16,4-5-3-16,0 4 4 0,-30 6-6 0,0 4 0 16,0 0-3-16,-6 3 3 0,-8 3 0 15,-13 1-2-15,-12 1 0 16,-18 7-8-16,-6 5 5 0,-17 2 0 0,-10 3-1 16,-4 2 6-16,-9-1-6 0,3 5 0 15,-7-2-5-15,1 0 0 0,-14 3-16 0,23-5-10 16,-23 5-15-16,16-2-17 0,-16 2-17 15,13-4-24-15,-13 4-23 0,0 0-36 16,0 0-22-16,0 0-26 0,0 0-21 0,0 0-32 16,0 0-42-16,21 8-55 0,-21-8-107 15,3 6-96-15,-3-6 54 0,3 7-231 16,-3-7-230-16</inkml:trace>
  <inkml:trace contextRef="#ctx0" brushRef="#br0" timeOffset="-213618.44">31549 18362 2063 0,'0'0'-90'0,"0"0"20"0,0 0 14 0,11-6 4 16,-11 6 11-16,0 0 9 0,0 0 7 15,0 0 0-15,0 0 12 0,0 0 0 16,0 0 11-16,0 0 7 0,0 0 20 0,0 0 3 16,0 0 5-16,0 0 6 15,0 0 4-15,-30 21 11 0,30-21 4 0,-17 10-1 16,4-5 7-16,-1 2-5 0,-2 4-2 15,2-4 13-15,-2 0-10 0,-1-1 3 16,0 1 1-16,-3 1-2 0,7-4 1 0,-10 3-3 16,5 1-6-16,-4-2-2 0,-2 1-3 15,-3-3-11-15,4 4 12 0,-7 1-10 16,0-5 3-16,0 4 11 0,3-1-4 0,-9 3-3 16,6-2 6-16,-1-1-5 0,1-1-3 15,-3-2 0-15,3 4 4 16,0-4-1-16,-3-1-5 0,3 3 10 0,0-5-6 15,3 2 2-15,-6 1-15 0,3 0-2 0,-3 0-14 16,-4-4 4-16,1 3 4 0,2 0-6 16,-2 0 3-16,3-3 6 0,-5 1-8 15,2-1-1-15,-1 0-3 0,1 0 3 16,-1 0 5-16,-3 0-12 0,3 3 7 0,-3-3-7 16,1-3 4-16,1 3-10 0,2 0 8 15,-4-1-8-15,4 1 5 0,-2 0 1 16,-8-3 1-16,13 0-7 0,-4 3 7 0,-10-3-5 15,4-1 9-15,-1-4 6 0,14 5 3 16,-3-1-3-16,0-2 6 0,-1 2-9 16,4-4 3-16,0 4-2 0,-3-5-5 15,3 5 5-15,0-1-9 0,-3-2 4 16,3 1-6-16,0 1 2 0,3-1-2 0,3 2-6 16,2 0 3-16,-5-5 2 0,3 5 3 15,4-1-11-15,4-2 9 0,2 1 0 16,-5 1 0-16,-2-2 4 0,8 0-5 0,-4 1 1 15,1-1 3-15,-1-1-8 0,4 4 3 16,-4-5 0-16,7 1-2 0,-4 0 3 16,-2-3-3-16,2 1 0 0,2-3 0 0,-1 4-1 15,2-1 0-15,1-4 0 0,-4 3-4 16,1-4 1-16,-4-1-4 0,8 4 4 0,-7-3-1 16,2 1 0-16,1 3 3 0,2-2-4 15,1 3 0-15,1-2 1 0,-5 2 2 16,4-1-4-16,4 4 2 0,-5 3 25 15,11 4-1-15,-13-14 7 0,7 10 1 16,6 4-1-16,-10-10 1 0,10 10-7 0,-14-11-2 16,14 11-1-16,-6-7 4 0,6 7 0 15,0 0-6-15,-14-7-4 0,14 7 4 16,0 0 4-16,-10-7-6 0,10 7 3 0,0 0-1 16,0 0 1-16,-13-8-2 15,13 8-5-15,0 0 4 0,0 0-1 0,0 0-2 16,0 0 0-16,-7-7-6 0,7 7-3 0,0 0 5 15,0 0-9-15,0 0 3 16,0 0-2-16,0 0 1 0,0 0-2 0,0 0 0 16,-4-8 4-16,4 8-8 0,0 0-20 15,0 0-40-15,0 0-45 0,0 0-54 16,0 0-22-16,0 0 0 0,0 0-17 0,0 0-20 16,0 0-12-16,0 0-17 0,0 0-12 15,0 0-17-15,0 0-15 0,0 0-27 16,0 0-60-16,0 0-51 0,0 0-142 0,0 0-73 15</inkml:trace>
  <inkml:trace contextRef="#ctx0" brushRef="#br0" timeOffset="-213184.99">28673 18024 1622 0,'-7'-10'-29'0,"7"10"23"0,0 0 19 16,-3-9 12-16,3 9 8 0,0 0-2 0,0 0-1 16,-7-7-3-16,7 7-1 0,0 0-5 15,0 0-4-15,0 0 0 0,0 0 9 16,0 0 18-16,0 0-1 0,0 0-6 0,-23 16 5 15,17-7 5-15,-2-1-3 0,5 3 1 16,-7-1 1-16,4 5-5 0,-2-2-4 16,2 2-6-16,-1-4 1 0,1 6-7 0,3-5 0 15,-5-2-4-15,5 1 1 0,0 0-4 16,0-1 1-16,3-10-1 0,-7 12 0 16,7-12 0-16,0 10 15 0,0-10 17 0,-6 11 15 15,6-11-16-15,0 0-4 0,0 0-5 16,0 0-3-16,0 0-4 0,-8-37-6 15,8 24-4-15,0 1-3 0,5-5 3 16,-2 3 0-16,0 3-3 0,0 0-3 16,0 1 1-16,-3-1-2 0,0 11-5 0,4-14-2 15,-4 14 4-15,9-11-3 0,-9 11 2 16,21-1-2-16,-21 1-5 0,0 0 2 16,33 7 13-16,-16-2-17 0,2 2 5 0,-1-1-2 15,2 1 1-15,2-2-4 0,2 2 2 16,0 0 3-16,2-4-3 0,-3 1-2 0,4 0 5 15,-7 0-5-15,4-1-11 16,-11 0-37-16,4 0-32 0,2-2-28 16,1 2-36-16,-20-3-46 0,21 0-53 0,-21 0-155 15,16-4-41-15,-16 4-104 0,11-11-43 16</inkml:trace>
  <inkml:trace contextRef="#ctx0" brushRef="#br0" timeOffset="-211750.82">28146 16670 1563 0,'-6'-10'4'16,"-2"-1"11"-16,5-1 14 0,3-1 20 15,-3-1 6-15,9-1 5 0,2-6 1 0,1-1 4 16,9 1 4-16,-2 0 0 0,7-2-5 15,1 6 1-15,-5 2-6 0,2 5-1 16,2 5-3-16,0 2 2 0,-3 3 1 0,0 3 8 16,7 6-7-16,-1 7 4 0,1 0-7 15,0 5 11-15,3 8-2 0,-10 0-10 0,-4-2 4 16,-5 3-2-16,-2 1 4 0,1 1 0 16,-7 3-7-16,-3-5-1 15,-3-2 8-15,-7-2 2 0,4-1 6 0,-14 18 8 16,-4-18-5-16,2-7 9 0,-9-4-5 15,1-1-11-15,-3-8-11 0,-11 1 6 0,11-6-6 16,-10-6-14-16,-1-1-1 0,8-5-1 16,-1-1-16-16,7-5 6 0,3 0-8 15,4-1-11-15,3-5 9 0,3 3-12 0,11-2-2 16,3 3-15-16,3 1-37 0,3-6-28 16,3 1-16-16,4 5-14 0,1-1-29 15,5 2-22-15,1 3-41 0,-1 3-42 0,1 2-49 16,-1 4-142-16,-2 2-46 15,2 1-179-15,-16 3-151 0</inkml:trace>
  <inkml:trace contextRef="#ctx0" brushRef="#br0" timeOffset="-210451.06">26687 18331 1877 0,'-24'8'-27'0,"7"-2"25"0,1-2 25 0,5-1 28 16,1 1 11-16,10-4 9 0,-17 8 3 15,17-8 14-15,-9 6 1 0,9-6 3 16,0 0-1-16,-13 4 11 0,13-4-7 0,0 0-1 15,0 0 4-15,0 0 21 0,0 0 13 16,0 0 10-16,60-19 3 0,-3-5 0 16,25-8-3-16,15-5-19 0,7-8-3 0,32-12-10 15,1-5-6-15,3 1-10 0,3-3-5 16,-6-3-12-16,-8 6-4 0,-1-3-8 0,-35 14-8 16,1 0-4-16,-9 0-6 0,-4 0-6 15,-8 6-1-15,-6-1-2 16,-3 1-3-16,-22 8-9 0,-2 4 3 0,-7 0-8 15,-6 7 5-15,-6 1-4 0,-1 6-1 16,-7 7-6-16,-4 1-2 0,5-2 2 0,-1 4-6 16,-6-1 1-16,0 1 5 0,0 0-6 15,-7 8-1-15,9-9-6 0,-9 9 2 16,0 0 1-16,0 0 0 0,0 0 0 0,0 0-1 16,-46 36 0-16,23-18-2 0,-20 9 0 15,-5 6 3-15,-15 9-1 0,-7 1-3 0,-10 1 2 16,-7 5 0-16,5 2-2 15,-5 2 0-15,0 1 2 0,0 0 0 16,-3 0-3-16,11 2 0 0,-2-2 3 0,15-1-5 0,2-3 1 16,4-4 1-16,13-13-3 15,4 0 2-15,10 1-1 0,3-12-2 0,10-5 3 16,0-2 0-16,3 0 2 0,4-5-1 16,3 0 0-16,0-2 3 0,3-1 1 15,4 1 4-15,3-8 3 0,-14 10 14 0,14-10 11 16,0 0 8-16,0 0 17 0,0 0 4 15,0 0 5-15,70-39-8 0,-7 0-10 16,15-8-2-16,12-9 0 0,36-21-9 0,10 0-3 16,-2-3-7-16,-1 5-3 0,-13 1-8 15,-29 23 1-15,-8 1 3 0,-13 5-3 16,-24 12-7-16,-2 5 7 0,-8 2-4 0,-6 9 1 16,-9 3-3-16,-5 7 2 0,-2-4 0 15,-4 7 0-15,-1-4-18 0,2 2-6 16,-11 6-19-16,0 0-22 0,0 0-26 15,0 0-36-15,0 0-38 0,0 0-43 0,0 0-38 16,-41 14-39-16,28-10-42 0,4-1-61 16,9-3-141-16,-21-3-90 0,21 3 73 15,-17-9-365-15,11-1-377 0</inkml:trace>
  <inkml:trace contextRef="#ctx0" brushRef="#br0" timeOffset="-210167.17">29090 16573 2612 0,'0'0'21'0,"0"0"7"15,0 0 18-15,-8-17 21 0,8 17 0 0,4-14-14 16,3 7 1-16,-4-4-9 0,7-1-6 15,4-2-2-15,5-3-7 0,-2 3-2 0,10-4-6 16,-4-1-4-16,0 1-21 16,7 4-36-16,-9 1-45 0,1 1-43 15,-5 4-49-15,-7 3-65 0,1 0-85 0,-2 5-120 16,-9 0-141-16,0 0-87 0</inkml:trace>
  <inkml:trace contextRef="#ctx0" brushRef="#br0" timeOffset="-210000.33">29126 16760 1708 0,'-23'17'11'0,"10"-4"35"16,-1-5 24-16,8 0 12 16,-4-2 10-16,10-6 3 0,-11 8 4 0,11-8 0 15,0 0-10-15,0 0-10 0,0 0-6 16,0 0-8-16,37-25-5 0,-14 11-9 16,7 0-7-16,-3-4-9 0,16-7-45 0,-5 0-36 15,-8 3-38-15,-5 5-42 0,2-3-55 16,-7 0-67-16,4-1-113 0,-5 2-232 15,-1 1-92-15</inkml:trace>
  <inkml:trace contextRef="#ctx0" brushRef="#br0" timeOffset="-209650.62">29826 16077 1770 0,'14'-15'61'0,"-5"2"20"0,2 1 15 0,-1 5-2 0,-1-3 4 16,2 5-6-16,-1 0-9 15,3 0-3-15,-13 5-4 0,26-6-13 0,-9 9 4 16,-17-3-6-16,34 10-7 0,-15 1 5 16,-2 3-5-16,-1 9-3 0,-2 4 5 15,-4 6-11-15,-4 2 9 0,-1 0-19 0,-2 5-1 16,-11-3-1-16,2 13-2 0,-10-5 2 16,-1-1 7-16,-7-5-13 0,8-10 13 15,2-8-5-15,-2-4 0 0,-4-5-8 16,3-1 5-16,-6-9-12 0,6-2 4 0,-6-2-2 15,-4-6-5-15,-3-7-3 0,4-2 1 16,2-4-4-16,5-4 1 0,-5 3-6 16,7-6-6-16,7 2-5 0,-4-5 4 15,8 1 2-15,3 5-8 0,-1-2-28 0,11-2-20 16,-1 0-39-16,5 0-34 0,-1 5-40 16,4-2-47-16,2 1-62 0,-2 4-122 15,-1 4-60-15,-1-1-152 0,2 7-110 0</inkml:trace>
  <inkml:trace contextRef="#ctx0" brushRef="#br0" timeOffset="-208050.77">25379 17577 1768 0,'0'0'14'15,"0"0"28"-15,0 0 22 0,0 0 24 16,0 0 10-16,0 0 10 0,0 0-5 16,0 0 1-16,0 0 2 0,0 0-1 0,0 0-5 15,0 0-9-15,0 0-2 0,0 0 8 16,0 0-19-16,0 0 2 0,-13 15 11 0,-4-2-18 16,-3-1-3-16,-3 8 3 0,-20 7 1 15,0 4 8-15,-11-3-17 0,5-2 8 16,-2 2-10-16,1-3 3 0,-3 0 0 15,-4-4 4-15,7-2 4 0,-7-5-4 16,5 3 5-16,4-9 0 0,9 3 10 0,-2-5-6 16,-2-5-2-16,0 2 1 0,3-3 5 15,-3-3 2-15,-5-1 6 0,6-4 3 16,-19-5-3-16,1-5-4 0,4 1-7 0,6-5 1 16,-7-3-4-16,7-3 0 0,4 1 3 15,2-4 2-15,-2-1-16 0,5 0-1 0,1-5-10 16,4-4-2-16,6 1-12 0,-3-4-18 15,-1-1-1-15,11-3 2 0,-1 1-3 16,5-6-6-16,5 3 1 0,4 5 13 16,1-5-15-16,1 10 0 0,2 8-7 15,2-3 3-15,4 5-2 0,0-1-5 0,4 5-1 16,-1-2 0-16,0 3-1 0,0 3 11 16,-3-2-13-16,5 6 5 0,1 2-2 0,-3-1 2 15,1 0-9-15,-1 6 7 0,0-3-5 16,-3 6-12-16,0-5-18 0,0 13-12 15,3-15-34-15,-3 7-16 0,0 8-36 0,0-10-25 16,0 10-35-16,0-12-29 16,0 12-28-16,0-9-24 0,0 9-22 0,0 0-2 15,-3-7-14-15,3 7-28 0,-3-7-34 16,3 7-94-16,-7-12-16 0,4 6-227 0,-3 2-203 16</inkml:trace>
  <inkml:trace contextRef="#ctx0" brushRef="#br0" timeOffset="-207568.2">23517 16598 2008 0,'-8'-11'-30'0,"8"11"38"15,-10-6 17-15,10 6-6 0,0 0-1 16,0 0-2-16,0 0-3 0,-26 4 6 16,26-4 3-16,-20 17 2 0,6 1 2 0,1-1 5 15,0 2 1-15,3 10 7 0,-14 9-3 16,4 1 2-16,7-3-4 0,0-4 5 0,-7 5-5 16,-1 6-2-16,9-5-1 0,-2-12-4 15,4 2 2-15,0-7-3 0,4-4-2 16,2-2 0-16,-3 0-3 0,4-5 15 15,0 2 17-15,0-2 17 0,-4-2 8 16,7-8-7-16,0 0-9 0,0 0-2 0,0 0-6 16,0 0-13-16,-11-33-8 0,11 16 4 15,8-6-1-15,2-8-12 0,2 2 1 16,12-13-3-16,0-1-2 0,2 0 1 0,1 4 2 16,3 3 0-16,-7 7 9 15,-3 7-8-15,0 1-9 0,0 4-1 0,0 2 8 0,1 5-1 16,-2 2 7-16,4 4-5 15,4 1 9-15,0 6 9 0,13 1-1 0,13 11 3 16,4 5-1-16,3 3 14 0,-4-2-10 16,15 13 6-16,-14-4-2 0,-11-1-10 15,4-1 3-15,-4 0-3 0,-6-3-5 0,-6-6 3 16,-8-3-5-16,-2-1 3 0,-7-5-4 16,-1-1 0-16,-2-3-4 0,2 1 0 0,-5-2-1 15,-5 1 3-15,4-2 2 0,-10-4-7 16,14 10 5-16,-14-10-4 0,9 8-3 15,-9-8 1-15,0 0-28 0,0 0-51 0,0 0-33 16,0 0-59-16,0 0-43 0,0 0-72 16,0 0-98-16,13-14-200 0,-13 14 38 15,0 0 68-15,-3-16-225 0,3 7-173 0</inkml:trace>
  <inkml:trace contextRef="#ctx0" brushRef="#br0" timeOffset="-206900.77">28159 15427 2010 0,'-30'6'53'0,"3"-4"32"0,11 0 34 16,-1-2 10-16,17 0 10 0,-19 3-5 0,19-3-5 15,0 0 5-15,-17 0-3 0,17 0-1 16,0 0-10-16,0 0-8 0,-7-16-12 0,7 16-8 16,33-25-7-16,-6 6-9 0,16-9-1 15,4 0-11-15,4 2-37 0,-5-2-68 16,4 6-68-16,-4 4-80 0,-9 3-103 0,-7 5-181 16,-7 7-48-16,-5 3 64 0,-18 0-177 15,19 13-130-15</inkml:trace>
  <inkml:trace contextRef="#ctx0" brushRef="#br0" timeOffset="-206734.88">28249 15645 2002 0,'-16'0'150'0,"2"3"3"0,14-3-17 16,0 0-14-16,0 0-12 0,-6-21-15 0,6 21-2 16,27-28-18-16,-1 11 0 0,14-13-18 15,7 2-40-15,3 6-42 0,-3-3-58 0,5 6-62 16,2-2-92-16,-18 0-123 0,2 10-89 15,-8-4-159-15,3-1-106 0</inkml:trace>
  <inkml:trace contextRef="#ctx0" brushRef="#br0" timeOffset="-206067.71">29299 14377 1777 0,'11'-28'32'0,"-2"3"21"16,-5 6 22-16,-1 1 13 0,0 5 5 0,0 1-8 16,2-1-4-16,-5 4-6 0,0 9-10 15,3-13-9-15,-3 13-6 0,0-11-2 0,0 11-3 16,0 0-2-16,0 0-2 0,-30 21-9 16,13-6-3-16,-7 5-2 0,-12 13-5 15,6-1-1-15,-10 1-2 0,7 5 2 16,-1-5-2-16,1 3-1 0,6-4-7 0,10-4 0 15,1-6-3-15,5-7-5 0,5 1 6 16,-4-1-1-16,10-4 7 0,4 0 3 16,5 2 2-16,5-6-2 0,-1 4 3 15,11-7-2-15,-4 0 10 0,10 2 0 0,0-1-9 16,-1 1 1-16,5 1 1 0,-1 2 0 16,4 1-9-16,-7 3 1 0,0 2 6 15,-3 3-9-15,-5 1 9 0,-1 4 3 0,-4 0-2 16,-4-2 1-16,-10 4 2 0,-3 0 5 15,-3 0-14-15,-7 6 4 0,-1-8-3 0,2-2-20 16,-7-3-39-16,-2-3-48 0,-5-2-67 16,4-9-88-16,-2-4-196 15,-2-7-48-15,-1-5-188 0,8-2-172 0</inkml:trace>
  <inkml:trace contextRef="#ctx0" brushRef="#br0" timeOffset="-205867.62">29579 14291 1973 0,'20'-8'1'0,"-6"-1"9"0,2 5 20 16,5 4 2-16,-21 0 4 0,43 10-3 15,-10 5-6-15,17 6 5 0,-4 4-5 0,5 6-2 16,12 9-5-16,-13-11 6 0,0 7-7 16,-6-4-4-16,2-1-22 0,-2-5-35 0,-8-5-33 15,-9-3-35-15,-4-11-37 0,-6 1-38 16,3-8-407-16,-7-4-92 15</inkml:trace>
  <inkml:trace contextRef="#ctx0" brushRef="#br0" timeOffset="-205700.67">30263 14280 1728 0,'-17'-15'14'0,"7"5"13"0,-4 2 3 16,5 2 1-16,9 6 15 0,-24 6 7 16,5 5 9-16,-8 5 3 0,-3 18 2 0,-3 5 2 15,-5 5 1-15,-1 12-8 16,-1 9-1-16,0-3-4 0,7 1-4 0,6-13-10 15,7 0-1-15,3-3-4 0,7 2-7 16,0-12-22-16,10-8-36 0,0-1-49 16,0-8-53-16,4-2-72 0,2-6-119 15,0-6-328-15,-6-6-145 0</inkml:trace>
  <inkml:trace contextRef="#ctx0" brushRef="#br0" timeOffset="-205406.8">30409 14208 1908 0,'20'-21'22'0,"1"0"11"0,-2 10 5 0,1 3-4 16,1 2-1-16,1 6 4 15,5 6 2-15,0 5 7 0,3 1-2 0,7 15 3 16,-11-2-7-16,4 8 4 0,-6 3-2 16,-4 6 0-16,-10-9 1 0,-7 0-3 0,-3 2-7 15,-6 1 4-15,2-1 1 0,-9-3 2 16,0-4 3-16,-4-6 2 0,-6-1 6 15,3-9-9-15,-1-8-3 0,-2-4-7 0,-11-8-6 16,1-3-2-16,-10-14-2 0,4-6 0 16,1 2-9-16,5-8-9 0,3-1-16 15,7-2-20-15,13 7-8 0,3 2-17 0,4 6-23 16,6 6-30-16,0-1-40 0,4 1-44 16,0-5-99-16,3 5-136 0,6 3-131 15,1 0-62-15</inkml:trace>
  <inkml:trace contextRef="#ctx0" brushRef="#br0" timeOffset="-203383.53">29973 13522 1641 0,'-4'-14'5'16,"1"6"0"-16,3 8 25 0,-13-16 3 15,6 7 1-15,0-1 6 0,1 0 1 16,-4-4-2-16,0 0 19 0,3 2 3 0,-6-6 7 16,-1-2 1-16,1 2-3 15,-4-4-4-15,8 5-1 0,-5-6 4 0,1-2-3 16,-8 0-5-16,5 3-5 0,-4-3-5 16,-10-9-1-16,3 1-2 0,-6-3-2 15,-4 1-4-15,-2 0-3 0,-2-2 0 0,-12-12 2 16,-7 8-12-16,4-1 5 0,-8 4-3 15,4-7-5-15,-6 3 6 0,-8-1-5 16,-9 0-1-16,-7 1-1 0,-3 3-10 0,-14 3 10 16,-36-11-4-16,-11 4-4 0,-13 0 0 15,7 5-5-15,1 6 0 0,26 5-1 0,-38-3-2 16,-3 1 7-16,5 3-6 0,29 8-5 16,-36-7 5-16,2 3 2 0,-6 2 2 15,-7 2-6-15,-3 3 8 0,0 1-6 16,-4 3 11-16,1 9-6 0,-9-3 2 15,-2 6 4-15,3 8-2 0,-8-1-12 0,-7 0 10 16,-5 13-5-16,1 1-3 0,11 2 3 16,-9 8-11-16,9 0 2 0,15 4 5 0,7 1 0 15,4 8 3-15,7-2-6 0,12 4 1 16,-2 3-6-16,9 3 4 0,10 4 0 16,3 0-4-16,8 1 4 0,10-1 4 0,6 6-1 15,-1-1-3-15,8 6-2 0,-7 2 3 16,4 0 5-16,9 1-8 0,-3 3 1 15,3-2 6-15,23-9-6 0,-2-4 2 16,-17 16-5-16,17-14 4 0,5-1 3 0,-22 15 0 16,20-18-4-16,2 1-1 0,8-1 2 15,-4-1 2-15,7 1-3 0,4 0-3 0,3 4 2 16,6-4 4-16,-10 2-7 0,14 7 7 16,-1-4-6-16,-2 6 6 0,6 3-5 15,-4 3-1-15,8 1 0 0,-4-3-5 0,4 0 4 16,-2-4-1-16,12 0 7 0,-1-4-4 15,4-3-3-15,3 2 3 0,3-12 2 0,-3-2-2 16,10 1 1-16,-4 0 2 0,2 2 2 16,-5-2 4-16,7 0 3 0,-4 0 1 15,5-2-4-15,-2-4 1 0,9-6 1 16,1-8 1-16,1-1 4 0,-4 3-5 16,8-3-1-16,-4-2 7 0,4-4-9 0,-1-2 0 15,3 4 8-15,-2-1-5 0,2-6-2 16,1 1 5-16,3-5-4 0,-3 4-1 0,-4-5 2 15,7-2 3-15,0-3-3 0,-3 1-1 16,3-1 1-16,0-1 1 0,0-7-3 0,-4 12-4 16,1-5 6-16,3-7-4 0,0 7 6 15,0-7-6-15,0 9 4 0,0-9-12 16,0 0-12-16,0 0-22 0,0 9-38 0,0-9-42 16,0 0-48-16,0 0-79 0,0 0-106 15,0 0-124-15,0 0 47 0,0 0-133 16,-3-43-62-16</inkml:trace>
  <inkml:trace contextRef="#ctx0" brushRef="#br0" timeOffset="-202833.94">18536 15595 1708 0,'-6'-13'86'0,"-2"5"1"15,8 8-3-15,-6-8-11 0,6 8-7 0,0 0-10 16,0 0 14-16,-27 29 4 0,24-12 2 16,0 8-3-16,-1 3 12 0,4 2 5 0,-3 10-1 15,3-1 3-15,3 14 9 16,7 5-2-16,4 2 3 0,-8-3 1 0,7 1-12 16,1-1 0-16,-1-1-11 0,14-6 3 15,-7-3-3-15,7-7 0 0,0-2-11 16,6-5 0-16,-10-9-5 0,7-6 12 0,3-6-1 15,8-5 6-15,-5-7 2 0,7-2 2 16,17-11-5-16,7-2 3 0,-3-5-13 0,-5-7-6 16,-2 4 3-16,-4-4-12 0,-5-1-4 15,-2 3-7-15,-7 3 2 0,-5 2-6 16,-8 5-4-16,-5 2-2 0,-4 2-5 0,-4 3 0 16,3 0-6-16,-5-1-7 0,-2 2-6 15,1 3-28-15,-10 4-29 0,14-10-26 0,-14 10-31 16,10-5-57-16,-4 2-41 15,-6 3-42-15,0 0-53 0,0 0-81 0,0 0-186 16,0 0 39-16,0 0 70 0,-23 28-236 16,16-21-184-16</inkml:trace>
  <inkml:trace contextRef="#ctx0" brushRef="#br0" timeOffset="-201517.76">16993 16120 1989 0,'10'-18'-5'0,"4"-3"27"0,2 5 27 16,1 0 17-16,2 2 5 15,5-4 6-15,6 3 0 0,-7 5-8 0,11-2-5 16,-4 6-4-16,0 2-8 0,0 4 5 16,-3 0-9-16,12 7 6 0,-9 3-6 15,0 5 5-15,13 13 4 0,-13 2-9 0,-3 8 10 16,-10 1-12-16,-7 1 6 0,-7-5 3 16,-3 2 3-16,-13 12 10 0,-4-7-1 15,-7-2 13-15,5-14-4 0,-1-2 9 0,-4-2-4 16,-6-7-8-16,-3-2 2 0,3-8-14 15,3-5 5-15,-3 0-8 0,4-8-11 0,-8-2-3 16,-12-12-13-16,19 0 7 16,3-2-11-16,8-5-1 0,-1-10-5 0,1 6-18 0,5 0-26 15,5 3-31-15,-4 0-43 16,10 5-54-16,0 0-51 0,10 0-75 16,-7 5-83-16,8-3-154 0,-5 6 22 0,7 3-216 15,1 0-202-15</inkml:trace>
  <inkml:trace contextRef="#ctx0" brushRef="#br0" timeOffset="-198817.33">15266 16095 2104 0,'-7'4'36'0,"7"-4"17"0,-6 11 21 0,6-11 16 16,0 0 5-16,-7 5-9 0,7-5 8 16,0 0-3-16,0 0-3 0,0 0-11 15,0 0 14-15,0 0-5 0,0 0 5 0,0 0 25 16,0 0 6-16,43-13 5 15,-13-2 1-15,14-16 1 0,2 2-1 0,14-18-3 0,-6-6-1 16,3-1 7-16,-8-4 0 0,-5-2 10 16,-8 3 13-16,-2-4-2 0,-14 11-12 15,-7 0-1-15,-10 8-3 0,-3 5-12 0,-10-19-6 16,-2 6-8-16,-12-3-8 16,-13-5-11-16,4 15-19 0,-14-10-11 0,-7 5 1 15,-1 3-7-15,8 15-8 0,-7 3-2 16,1 6-13-16,-7 5-6 0,-3 3-2 0,13 8 4 15,2 5-9-15,12 0 1 0,-10 7-4 16,-11 5-4-16,3 3-1 0,4 6-6 0,4-1 0 16,3 2 10-16,-1 3-12 0,14-7-2 15,6-1 3-15,2 2 3 0,1-2 1 0,4-1-1 16,4 0-5-16,4-1-9 0,-5-4-22 16,4 0-20-16,7 2-30 0,0-5-18 15,-5 2-16-15,8-3-27 0,-3 1-20 0,0-4-21 16,3-4-35-16,-7 13-37 15,7-13-20-15,0 8-21 0,0-8-12 0,0 0-10 16,0 0-1-16,0 0-16 0,0 0-5 16,0 0-18-16,0 0 9 0,-6-25-404 0,6 14-241 15</inkml:trace>
  <inkml:trace contextRef="#ctx0" brushRef="#br0" timeOffset="-198583.29">14526 15084 2119 0,'-7'-14'-47'0,"4"2"45"0,3 1 40 0,-10 5 32 15,10 6 19-15,-3-11 3 16,3 11-4-16,-10-8-11 0,10 8-7 0,0 0 8 0,0 0 13 15,0 0-3-15,0 0-1 16,-20 27 3-16,13-11 7 0,7-1-4 0,-3 2 2 16,3 2-3-16,-3-1-6 0,3 6 6 15,0-2-13-15,3-3-12 0,0 6 6 0,-3-4-13 16,0-1 0-16,7 2-7 0,-4-4-6 16,0-3-3-16,-3 2-3 0,10-5-4 15,-6 1 4-15,-1-5-4 0,4 2-5 0,-4-3-5 16,-3-7-26-16,13 12-28 0,-13-12-56 15,7 6-50-15,-7-6-63 0,10 0-46 0,-10 0-72 16,0 0-92-16,0-22-81 0,3 13 34 16,-6-3-207-16,0-1-157 0</inkml:trace>
  <inkml:trace contextRef="#ctx0" brushRef="#br0" timeOffset="-198350.81">14430 15120 1987 0,'-11'-18'79'15,"8"6"23"-15,-3-4 9 0,2 4 6 16,-2 5-9-16,6-3 1 0,0 10-10 0,3-21-11 15,7 9-1-15,7-1-10 0,6-3 3 16,3-2 0-16,14-7-5 0,7 0-10 16,10 1 2-16,-14-1-4 0,1 6-8 0,-8 2-8 15,-6 2-5-15,-3 5-6 0,0 2 2 16,-8 1-8-16,2 1-1 0,-5 6-11 0,-16 0 4 16,30 3-2-16,-20 1-7 0,0 7-13 15,3 3-38-15,-2 0-37 0,-5 3-53 0,-3 1-45 16,7 1-67-16,-7-1-84 15,5-4-153-15,-2 0 40 0,-6-7-193 16,10 1-128-16</inkml:trace>
  <inkml:trace contextRef="#ctx0" brushRef="#br0" timeOffset="-197883.99">14919 14424 1860 0,'11'-22'43'15,"-2"0"35"-15,1-3 26 0,4 4 11 16,2-5 4-16,4-2 4 0,1 3 5 0,-2 0-7 15,1 0-8-15,4 7-12 0,-5 5-16 16,8 1-3-16,0 8 0 0,0 4-14 16,3 1 6-16,3 10-7 0,0 3 1 15,7 11-5-15,-2 11 6 0,-2 3 5 0,-9 7-2 16,-11 1-2-16,1 6-1 0,-4 1-11 16,-10 2-2-16,-6-1-6 0,0-5 0 15,-7 0 8-15,-4-12-3 0,-2-9 14 0,-1-4 8 16,-10-3-3-16,11-11 4 0,-11-1-7 15,-3-6-8-15,-10-11-6 0,-7-12-9 0,4-9-1 16,-4-7-5-16,11-8-11 0,-7-12 2 16,-1-1-7-16,20 12-1 0,2-6-1 0,1 5-11 15,15 5-10-15,-1 12-19 0,0 2-35 16,14 1-39-16,0 0-65 0,9-3-53 16,1 3-49-16,-1 3-63 0,8 1-90 0,-1 8-138 15,-2 1 30-15,-5 5-293 0,1 1-297 16</inkml:trace>
  <inkml:trace contextRef="#ctx0" brushRef="#br0" timeOffset="-196982.45">14286 13845 2360 0,'10'2'6'0,"-10"-2"32"0,0 0 21 0,0 0 13 0,0 0 15 16,27-10 4-16,-24 0 7 0,0-1 9 15,0 0-12-15,-6-7-2 0,0-3 6 0,-10-5 0 16,-4-2-6-16,-13-10-2 16,-30-6-8-16,-10-2-11 0,-23 2-6 0,-40-9-3 15,-31-1-11-15,-12 8 3 0,-11 4 6 16,-7 6 0-16,-5 7-4 0,-8 7-2 16,3 16 3-16,1 6-3 0,13 18 6 0,14 12-3 15,2 11-10-15,17 15 8 0,-6 6-1 16,10 13 11-16,6 13 1 0,11 2-4 0,12 10 5 15,11 3-6-15,10-3 0 0,13-7-6 16,26-21-3-16,14-3 1 0,7-3-10 0,2-7-4 16,16-11-4-16,4-5-3 0,4-9-1 15,4-9-4-15,7-4-2 0,-5-4-2 16,1-2-1-16,4-1-1 0,3-3-3 16,0 2-8-16,-1-6-9 0,0-2-21 0,4-5-23 15,0 7-34-15,0-7-68 0,0 0-73 16,0 0-64-16,24-35-65 0,-4 10-99 15,10-8-153-15,19-13 64 0,2 0-382 0,6 2-397 16</inkml:trace>
  <inkml:trace contextRef="#ctx0" brushRef="#br0" timeOffset="-196583.35">10816 14249 2535 0,'-24'25'-124'0,"5"0"22"0,-1-2 27 16,-4 2 28-16,8 0 20 0,-4-2 9 0,3-3 6 15,0-2 9-15,8-6 7 0,-2 1 5 0,8-5 14 16,-7 0 22-16,4-2 6 0,6-6-9 15,0 0-8-15,0 0 3 0,6-35-7 16,11 6-7-16,3-13-1 0,10-2 0 16,0 4-4-16,-4 5-3 0,-5 4-1 15,-5 12 1-15,-2-2-8 0,-8 11-2 0,7-2-2 16,-5 8-6-16,1-2 3 0,-9 6 0 16,24 3 4-16,-8 4 2 0,1 8-3 0,6 7 2 15,11 12 1-15,-4-1 2 0,6 3 3 16,4-1 0-16,0 0 0 0,7-5-1 15,-1-2-4-15,8-6-13 0,-15-8-17 16,2-8-23-16,-4-6-32 0,-4 0-58 0,10-13-51 16,7-12-75-16,1-4-376 0,-9-4-137 15</inkml:trace>
  <inkml:trace contextRef="#ctx0" brushRef="#br0" timeOffset="-196116.62">13319 12677 1966 0,'7'-12'120'0,"0"2"24"15,-7 2-4-15,0 8-11 0,3-10-8 0,-3 10-22 16,0 0-7-16,0 0-7 0,17-4-2 16,-17 4-8-16,0 0-15 0,30 14-7 15,-14-3 1-15,5 1-1 0,-5 2-5 0,7 7-1 16,-2-1-5-16,-5 2-2 16,1 3 0-16,-1 3-3 0,1-1 2 0,-10-2-9 0,-4 3 11 15,3 0-13-15,-6-2 5 0,0-1-4 16,-3 3 1-16,-3-6-8 0,-7 3 11 0,-8-4-6 15,4-6-4-15,-5-2-1 0,-5-6 2 16,0-2-3-16,0-3 2 0,-9-4 1 16,-4-6-6-16,7-4 5 0,-5-4 4 15,8 2-5-15,-9-15-9 0,12 8 7 16,3 1-7-16,5-3 0 0,5 1-7 0,11-3 2 16,3 4-4-16,6-4-5 0,2 0-48 15,5-1-69-15,-4 1-67 0,5-3-77 0,2 3-104 16,-2 4-167-16,-1 3 55 0,1 4-254 15,-1 3-224-15</inkml:trace>
  <inkml:trace contextRef="#ctx0" brushRef="#br0" timeOffset="-195399.54">13279 12197 2265 0,'0'0'138'0,"0"0"13"0,0 0-5 16,0 0 3-16,0 0-19 0,0 0-12 0,-13-25-3 15,13 25-15-15,20-22-5 0,0 2-14 16,7-5-11-16,6-10-3 0,18-13 9 0,-2-4-12 16,4-6 4-16,1-4-5 0,-5-5 1 15,-1-7-1-15,-9-1 0 0,-5-1-1 16,-14-6-3-16,-17-4-1 0,-6 3-2 0,-11 1-2 15,-12 0-6-15,-18-4-5 16,-29-14-5-16,-7 8-6 0,-17 3-3 0,-9 10 0 16,-7 4 1-16,16 22-5 0,-7 9-2 0,4 3-1 15,1 14-1-15,-1 14 0 0,16 9 1 16,-3 8-3-16,-19 9 1 0,-1 10 8 16,4 9 9-16,0 0-5 0,13 8 3 0,3 6-3 15,10 0-2-15,14 10 5 0,3 2-9 16,10-5 0-16,17-12-1 0,3 1-3 15,6 0 2-15,10-9-5 0,5-8-1 0,9-1-1 16,0-5 1-16,0-1-5 0,0-4 2 16,3 0-3-16,3-3-4 0,2 0-12 0,-5-4-18 15,7-1-33-15,7-5-29 0,-4-1-67 16,0 0-55-16,7-7-51 0,7-7-57 0,0-7-82 16,12-8-163-16,1-7 16 0,-10 4 58 15,0-4-261-15,-10 4-237 0</inkml:trace>
  <inkml:trace contextRef="#ctx0" brushRef="#br0" timeOffset="-195066.6">12019 10193 2182 0,'-3'-25'31'0,"0"7"35"16,0 2 22-16,-1 1 15 0,1 8 17 15,0-4-9-15,3 11-19 0,-11-8-8 0,11 8-7 16,0 0-8-16,0 0 0 0,0 0 6 15,0 0-5-15,-22 39 7 0,4-12-4 16,9 23-3-16,-5 3 7 0,1 4 3 16,-7 11 3-16,7-8 8 0,2 0-7 0,5 2-9 15,-4-5 2-15,7 1-2 0,3 1-8 16,6-9-2-16,4-11-12 0,4 4 3 0,2-11-10 16,1-13-4-16,10 5 7 0,0-9-10 15,3-11 0-15,3 3-5 0,0-7 2 16,10-7-3-16,1 0-8 0,19-5 6 0,-7-6-11 15,1 1-20-15,-7-1-38 0,0 1-53 16,-13-1-71-16,9-1-69 0,-12 1-70 0,-8 0-98 16,-2-5-165-16,-1 4 49 0,-3-6-313 15,0 0-313-15</inkml:trace>
  <inkml:trace contextRef="#ctx0" brushRef="#br0" timeOffset="-194683.78">13192 9855 2443 0,'11'-18'32'0,"-1"0"13"0,-1 6 1 16,5-1 3-16,-1 6-9 0,4 2-1 15,3-2-1-15,0 4 1 0,7 3-1 16,-4 4-6-16,7 5 2 0,-3-1 2 0,7 6 8 15,-12 4-1-15,2 1 3 0,-7 12 1 16,-8 1 10-16,-2 4-1 0,-7 15 4 0,-10 5-10 16,-4-5 3-16,-16 16 2 0,-6-5-2 15,-7-5-5-15,-7-7 17 0,-7-3 5 0,-7-6-4 16,12-15 6-16,-8-8-4 0,16-3 6 16,1-6-12-16,3-9-3 0,-4-6-1 15,8-5-6-15,-18-10-9 0,15-9-1 0,5-8-10 16,4-5-7-16,10 0-1 15,7-7-8-15,10 11-7 0,-5 2-23 0,19-13-11 0,2 1-31 16,4 5-50-16,16 5-37 16,-3-3-30-16,10 9-39 0,10-3-53 0,0 5-52 15,7 5-113-15,-1 2-52 0,4 5 46 16,-3 5-143-16,-11 3-79 0</inkml:trace>
  <inkml:trace contextRef="#ctx0" brushRef="#br0" timeOffset="-193333.62">16173 10934 1886 0,'6'-9'197'16,"2"2"0"-16,-8 7-3 0,3-11-15 0,-3 11-10 16,0-13-14-16,0 13-20 0,3-18-15 15,3 11-13-15,4-3-4 0,7-2-16 0,7-1-8 16,6-2-27-16,0-3-57 15,0 4-70-15,3-4-73 0,-3 0-70 0,-4 7-68 16,1-3-168-16,-7 3-10 0,-7 5 50 16,-5 2-129-16,-8 4-46 0</inkml:trace>
  <inkml:trace contextRef="#ctx0" brushRef="#br0" timeOffset="-193200.32">16316 11022 1592 0,'-20'25'15'0,"4"-4"10"15,2-5 13-15,4-6 3 0,1 1 3 0,1-1-4 16,5-6-1-16,3-4 1 0,-10 13 0 15,10-13-3-15,0 0-8 0,0 0-1 16,0 0-7-16,46-13-24 0,-16-5-28 16,18-8-41-16,12-15-47 0,6 0-51 0,-6-8-386 15,10-1-58-15</inkml:trace>
  <inkml:trace contextRef="#ctx0" brushRef="#br0" timeOffset="-192882.71">17426 10209 1646 0,'27'-33'45'16,"-4"7"30"-16,-3-5 9 0,7 2 7 0,6-10 3 15,-3 10 7-15,7 1-4 0,-1 2-6 16,-3 8 0-16,2 2-18 0,1 7-6 0,-3 3-4 16,1 6-3-16,5 6-7 0,2 3 3 15,5 19 6-15,-6 7 3 0,1 8 8 16,-5 11 11-16,-17-4-7 0,2 7 8 16,-15 1-3-16,-6 1-13 0,-10-2-2 0,-13 12 14 15,-10-1 1-15,-10-4-5 0,-14-6 2 16,-13-10 11-16,-7-5-2 0,-7-13-14 15,18-13 1-15,-7-13-9 0,3-4-6 0,-1-7-15 16,11-5 3-16,8-11-8 0,1-6-4 16,8-7-3-16,17-3-6 0,5-4-4 0,15-4-16 15,9 1 0-15,7-4-14 0,10 3-27 16,10 0-31-16,13-6-42 0,-2 15-46 0,19-3-46 16,3-1-60-16,7 9-71 0,10-1-190 15,6 1 21-15,-2 7 57 0,-18 8-196 16,-6 11-134-16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57:43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5370 1071 0,'-19'-3'51'0,"19"3"17"0,-20-2 25 16,20 2 0-16,-24 0 11 0,24 0 3 15,-22-4-4-15,22 4 0 0,-24-1-5 0,24 1 6 16,-17-6-8-16,17 6 5 0,-16 0-9 16,16 0-12-16,0 0-7 0,-17-1-8 0,17 1-6 15,0 0 0-15,0 0 5 16,0 0-4-16,0 0 2 0,69 0-4 0,-31-3-14 15,8-2 3-15,17-4 2 0,14-2-6 16,14-7 0-16,-1 1-6 0,-1-3-6 16,-15 3-3-16,9-4-6 0,-13 6-1 0,-7-5 2 15,4 5-7-15,-20 5-2 0,-7-1 6 16,-7 3-8-16,-6 0 1 0,-4 3 1 0,-7 1-5 16,1 0 1-16,-4 1 1 0,-13 3-1 15,21 11-5-15,-21-11-3 0,13 7-21 16,-10 3-29-16,-3-10-31 0,3 15-36 15,-3-8-32-15,0-7-35 0,-3 16-53 0,3-11-53 16,0-5-145-16,-7 10-194 0,7-10-124 16</inkml:trace>
  <inkml:trace contextRef="#ctx0" brushRef="#br0" timeOffset="1067.19">26543 13116 1942 0,'-3'-11'108'0,"3"3"8"16,0 8-3-16,0-10-7 0,0 10-12 0,0 0-14 15,0 0-7-15,0 0-13 0,0 0-5 16,0 0 3-16,0 0 6 0,0 0-4 0,-3 54 9 16,3-25 21-16,-4 6-13 0,-3 18-2 15,0-2 6-15,1 5-13 0,3 1-1 16,-8-2-4-16,1 2-8 0,1 0-1 0,2-3-4 15,-7 0-7-15,11 5-1 16,-10-2-3-16,6-17 4 0,0-8-12 0,1 1-3 16,-1-8 2-16,4 2-2 0,3-8-3 15,-3 5-6-15,-1-6-13 0,4-4-7 0,0-2-29 16,-3 1-26-16,3-5-51 0,0-8-75 16,0 0-70-16,0 0-91 0,0 0-176 15,-7-33 40-15,1 10-216 0,-1-2-189 0</inkml:trace>
  <inkml:trace contextRef="#ctx0" brushRef="#br0" timeOffset="1234.43">26219 13434 2070 0,'-10'-18'45'0,"4"2"15"0,-5 3 3 16,8 1-10-16,0 3-6 0,-4 2-7 0,7 7-9 15,0 0-6-15,0 0-21 0,0 0-38 16,30-1-41-16,-30 1-61 0,43 14-49 15,-16-3-83-15,0 3-324 0,3 1-92 0</inkml:trace>
  <inkml:trace contextRef="#ctx0" brushRef="#br0" timeOffset="1399.97">26712 13630 1797 0,'0'0'87'0,"14"3"17"16,-14-3 6-16,0 0 9 0,0 0-6 0,0 0 0 15,0 0-11-15,0 0-12 16,0 0-1-16,0 0-8 0,0 0-8 0,0 0-13 15,0 0-1-15,-3-25-7 0,3 25-30 16,0 0-32-16,0 0-33 0,0 0-26 16,0 0-33-16,10-6-45 0,-10 6-42 0,0 0-65 15,0 0-130-15,0 0-253 0,20 6-135 16</inkml:trace>
  <inkml:trace contextRef="#ctx0" brushRef="#br0" timeOffset="2133.29">26643 12933 1899 0,'-27'-25'42'0,"8"0"6"0,-5 7 7 16,0-2 2-16,1 8 5 0,0-6-9 15,-4 8-2-15,-3 2-6 0,-3 2-6 0,-4 6-2 16,-9 6-2-16,-14 6 1 0,-1 13 9 16,-2 13 2-16,-3 6 2 0,12 10 4 15,-3 6 2-15,8 7 3 0,2 1 2 16,7 7-5-16,4 5 4 0,6-3-3 15,3 1-9-15,6 5 9 0,12-4-12 16,2 4-4-16,7-16 12 0,13 16-9 0,4-4 6 16,9-4-12-16,7 0-7 0,11-4 8 0,10-4 2 15,6-2-5-15,6-8-3 0,1-1 0 16,3-9-11-16,-1-1 9 0,5-9-4 16,2-5-1-16,-15-12-9 0,-5-5 4 0,14-3-5 15,-7-6 12-15,-12-6 5 0,12-8 3 16,0-6 4-16,4-7-8 0,4-14 1 0,-5-8-2 15,-6-11-4-15,-11-6-2 0,-5-15 2 16,-7-4-3-16,-10-7-2 0,-8-4-5 16,-15-9-6-16,-4-2 6 0,-17-5-8 15,-3-1-3-15,-20-18 0 0,7 31 2 16,-7 2 3-16,-1 10-4 0,-2 10-3 0,4 10 5 16,-8 3-1-16,10 26-4 0,-3 0-7 15,0 8 3-15,6 9 6 0,4 9-9 0,0 5-12 16,8 2-15-16,-2 5-38 0,-3 2-31 15,4 6-29-15,4 2-33 0,1 4-30 16,6 2-39-16,1 1-48 0,4 1-90 16,7 2-120-16,0 2 44 0,4-2-119 15,2 0-66-15</inkml:trace>
  <inkml:trace contextRef="#ctx0" brushRef="#br0" timeOffset="2416.57">27609 13633 1814 0,'0'0'178'0,"0"0"-4"0,0 0-12 16,0 0-5-16,0 0-14 0,7 7-4 16,-7-7-15-16,0 0-10 0,37-13-11 15,-4 6-17-15,10-4-7 0,14-1 5 16,3-1-25-16,6 1-6 0,-9-2-1 0,0-3-2 15,0 3-12-15,-3 2 8 0,-8-1-9 16,-13 1-8-16,3 2 8 0,-9 2-11 16,0 1-9-16,-7 1-41 0,0-1-60 0,-3 2-54 15,-4-1-52-15,-3 2-60 0,0 0-50 16,-7-2-116-16,-3 6-60 0,-3-11-178 0,-7 4-151 16</inkml:trace>
  <inkml:trace contextRef="#ctx0" brushRef="#br0" timeOffset="2683.82">28050 13159 1944 0,'-4'-7'48'0,"4"7"21"0,-3-11 2 16,3 11-2-16,0 0-11 0,0 0-3 15,0 0-8-15,0 0 2 0,34 0-4 16,-12 11-2-16,11-1 4 0,2 5-6 0,11 5 2 16,-2 5 3-16,-1 0-4 0,-4 0 6 15,-12 3 0-15,6 2-2 0,-3 5 1 16,-9-9 8-16,-2 3 1 0,-8-2 13 0,-5 3 7 15,-6-2-15-15,0 4 4 16,-13 11-13-16,-1-8-3 0,-2 9 1 0,-4-4-2 0,0 1-9 16,3-7-4-16,4-6 8 15,3 0-39-15,-7-3-35 0,4-3-41 0,3-2-30 16,-1 3-40-16,2-6-43 0,-1-2-63 16,-1-2-74-16,2 2-155 0,2-5 46 15,1 2-113-15,3-6-46 0</inkml:trace>
  <inkml:trace contextRef="#ctx0" brushRef="#br0" timeOffset="6433.62">8223 4970 1539 0,'-3'-3'-32'0,"-7"-3"26"16,2-1 9-16,8 7 12 0,-9-7 19 16,2 2 18-16,1-1 8 0,6 6 12 0,0 0 9 15,-14-11-1-15,14 11-2 0,-6-8-2 16,6 8-5-16,0 0-3 0,0 0-2 0,-7-7 4 16,7 7-3-16,0 0-11 0,0 0 5 15,0 0-9-15,0 0 17 16,0 0 0-16,0 0-4 0,19-13-1 0,-8 11-8 15,2-3-1-15,7-3-9 0,7 1-5 16,0-3-4-16,-1-1-5 0,1 4 1 0,-1 0-1 16,4-4-5-16,-6 4-7 0,-5 0-30 15,2 2-46-15,-1-1-35 0,-1 2-40 0,-5 1-49 16,-1 3-47-16,-2-2-59 0,-11 2-159 16,16 2-162-16,-16-2-105 0</inkml:trace>
  <inkml:trace contextRef="#ctx0" brushRef="#br0" timeOffset="6667.16">8280 5097 1724 0,'-10'13'-24'0,"-1"-6"23"15,5 1 26-15,-1-4 7 0,7-4 8 0,-3 7 7 16,3-7 3-16,0 0 1 0,0 0 2 16,0 0 6-16,0 0 3 0,0 0-3 0,0 0-2 15,40-4-5-15,-20-3-3 0,3-1-4 16,4-2-3-16,-1 0-4 0,8-5-4 15,-1 0-5-15,-3 2-1 0,-6 1-3 0,2 2-1 16,-5-2-2-16,-2 7-7 0,-2-3 1 16,-1 1-17-16,1 2-20 0,-7 2-27 15,-10 3-27-15,17-6-34 0,-17 6-39 16,13-4-42-16,-6 1-108 0,-7 3-302 0,10-7-99 16</inkml:trace>
  <inkml:trace contextRef="#ctx0" brushRef="#br0" timeOffset="7534.42">9453 4815 1785 0,'-3'-5'63'0,"3"5"38"16,0 0 30-16,-10-15 3 0,10 15 0 0,-7-9-11 16,7 9-2-16,0 0-20 0,-10-8-3 15,10 8-11-15,0 0-7 0,0 0-12 0,0 0 5 16,0 0-5-16,0 0 15 0,0 0-2 16,0 0-9-16,0 0-8 0,6 32 3 15,-6-32-10-15,7 19-4 0,-3-6-5 0,2 2-2 16,-2 3-4-16,-1 2-10 15,-3-4 9-15,3 5-8 0,-3 1-10 0,3-1-16 0,1-4-39 16,-4 2-29-16,3 2-46 16,-3-3-36-16,0-7-38 0,0 6-44 0,3-5-40 15,-3-5-51-15,4-4-129 0,-4-3 18 16,3 7-156-16,-3-7-84 0</inkml:trace>
  <inkml:trace contextRef="#ctx0" brushRef="#br0" timeOffset="8067.31">10009 4670 1666 0,'10'-10'-38'0,"1"4"16"16,-11 6 23-16,9-9 8 0,-9 9 6 0,7-5 2 16,-7 5 0-16,0 0 3 0,11-8 3 15,-11 8 2-15,0 0-5 0,0 0 4 16,0 0-1-16,0 0-5 0,0 0 2 0,0 0-5 15,0 0-2-15,0 0-1 0,0 0 1 16,0 0-1-16,0 0 0 0,0 0 0 0,-51 15-7 16,37-9-1-16,-2 1 4 0,2 0 1 15,-5 1-5-15,2-1 0 0,1 3 1 16,-1-2-3-16,0 2-3 0,0-3 3 0,1 4 1 16,2 1-1-16,1-2-2 15,-4 0 2-15,1 5 0 0,2-5-2 0,1 0-1 16,3 2 4-16,0-2 5 0,4 2 9 15,2-1-5-15,1-1 12 0,3 0 4 0,0-10 4 16,7 18 7-16,-1-10 14 0,4 1-2 16,4-1 2-16,-2-7 0 0,9 5 0 15,-1-5-7-15,3 5 0 0,0-3 0 0,1-1-2 16,6 1-8-16,-3 0 0 0,3 1-5 16,-8 0 3-16,2 2-9 0,3 2 2 15,-4-1 2-15,-2 3-8 0,-5 2 10 0,1-1-3 16,-7 2 8-16,-1 1 3 0,-9-2 4 15,3 6 1-15,-6-4-5 0,-3 3-4 16,-7 2-1-16,-4-5 0 0,1 4 0 16,-5-5-5-16,-2-1-8 0,-4 1 2 0,3-5-11 15,-6-1 7-15,8-3-8 0,-5 2-15 16,3-3-23-16,4-1-35 0,1-2-33 16,-2 0-45-16,21 0-41 0,-30-5-82 0,21-1-156 15,2-1-17-15,7 7-146 0,-3-18-81 16</inkml:trace>
  <inkml:trace contextRef="#ctx0" brushRef="#br0" timeOffset="8385.19">10773 4542 1863 0,'3'-7'177'16,"-3"7"0"-16,3-13-1 0,-3 13-7 0,0 0-10 15,4-11-15-15,-4 11-27 0,0 0-2 16,0 0-15-16,0 0-9 0,0 0-18 0,0 0 6 16,0 0 11-16,0 0 13 0,9 43 9 15,-12-22-2-15,3 1 7 0,-3 3-1 16,0 6-9-16,-1 1-5 0,4 3-9 0,-3 2-4 16,0 3-8-16,-3 8-4 15,1-7-6-15,2-2-6 0,0-3-7 0,-4-2-2 0,4-1-6 16,3-4-12-16,-3-4-33 15,0-3-30-15,3-4-25 0,0 0-29 0,-11-5-43 16,8-6-121-16,-7-2-125 0,10-5-151 16,-20-8-45-16,4-4 49 0,-1-4-334 15,4-3-333-15</inkml:trace>
  <inkml:trace contextRef="#ctx0" brushRef="#br0" timeOffset="8500.86">10482 4850 2511 0,'-6'-5'27'0,"6"5"2"0,-13-13 0 15,13 13-9-15,0 0-10 0,0-7-17 0,0 7-43 16,0 0-84-16,27-5-112 16,-8 2-186-16,-2 3-166 0,7 0-97 0</inkml:trace>
  <inkml:trace contextRef="#ctx0" brushRef="#br0" timeOffset="8667.27">11156 4940 2011 0,'0'0'278'0,"0"0"16"0,6 7 1 0,-6-7-21 15,0 0-25-15,0 0-22 0,0 0-26 16,11 6-20-16,-11-6-34 0,0 0-52 16,0 0-72-16,0 0-77 0,10 0-97 0,-10 0-65 15,0 0-60-15,0 0-103 0,6 4-154 16,-6-4 57-16,0 0-269 0,0 0-236 16</inkml:trace>
  <inkml:trace contextRef="#ctx0" brushRef="#br0" timeOffset="12417.25">12066 4625 2270 0,'-10'-8'105'15,"0"6"12"-15,10 2 17 0,0 0-11 16,-13-11-7-16,13 11-9 0,0 0-20 0,0 0-16 16,0 0 3-16,0 0-12 0,0 0-6 15,0 0 7-15,0 0 8 0,0 32 12 16,7-15 0-16,-4-3 0 0,-3 4-8 0,6 0 5 16,1 4-5-16,-7 3-7 15,7 0-8-15,3 4 5 0,3-1-14 0,-9 0-2 16,2-3-4-16,1 0-2 0,-4 0-8 15,7 1 3-15,-6-2-9 0,2-2-13 0,7 0-39 16,-6-1-34-16,3-6-47 0,-3-2-39 16,-1-5-30-16,1 1-37 0,-4-7-62 15,-3-2-69-15,0 0-109 0,14-15-35 0,-11 5 50 16,0-5-157-16,4-2-93 0</inkml:trace>
  <inkml:trace contextRef="#ctx0" brushRef="#br0" timeOffset="12767.39">12373 4679 1752 0,'10'-19'44'15,"-4"1"19"-15,5 1 11 0,-5 2-3 16,4 5-6-16,-4-5-3 0,5 5-5 16,-1 0-7-16,-1 2-2 0,2 1-8 0,-1 2-3 15,-10 5-5-15,23-3 0 0,-23 3 4 16,24 8-2-16,-11 2-2 0,-7 2 5 0,1 8 5 16,0 3-5-16,-7-2 8 0,0 8-4 15,0-2 2-15,-7 9-1 0,7-3-4 16,-7 1 1-16,7-4-2 0,-3-5 2 0,0 0-4 15,3-8 4-15,-3 1-9 16,3-3-4-16,0-4 2 0,0 0 10 0,3-1 4 0,0-2 5 16,-3-8 3-16,13 10 1 0,1-7 2 15,-14-3-8-15,36-3 6 0,-12 0-5 16,3-2-8-16,-5-1 4 0,8-1-12 16,0 0-6-16,0-4 4 0,8 4-4 15,-16 0-1-15,5 0 1 0,-3 2-7 0,-11-1-2 16,4 2 1-16,0-1-1 0,-17 5-6 15,23-5-1-15,-17 1-15 0,-6 4-34 0,14-1-39 16,-14 1-18-16,0 0-38 0,0 0-55 16,0 0-75-16,0 0-124 0,0 0-90 0,0 0 41 15,-14 19-151-15,14-19-91 0</inkml:trace>
  <inkml:trace contextRef="#ctx0" brushRef="#br0" timeOffset="18335.09">14119 4872 2049 0,'-13'-2'172'0,"13"2"-26"16,-20-3-22-16,20 3-13 0,0 0-13 15,0 0-19-15,0 0-12 0,-20 0-9 0,20 0-7 16,0 0 10-16,0 0-5 0,0 0 5 16,47-25 1-16,-24 12-8 0,4 4 0 15,3-4-10-15,3-2 1 0,13-5-4 16,-8 5-10-16,-5 0 5 0,0 2-10 0,-3 1-18 16,0 2-57-16,-3 0-60 0,-4 3-46 15,-3-1-67-15,-3 4-55 0,-1 1-92 16,-6 3-80-16,-10 0-199 0,0 0-144 15</inkml:trace>
  <inkml:trace contextRef="#ctx0" brushRef="#br0" timeOffset="18534.77">14359 4940 1879 0,'-6'10'13'0,"3"-3"25"16,3-7 26-16,-4 10 18 0,4-10 7 16,0 0 3-16,0 0 1 0,0 0-6 0,0 0-16 15,0 0-4-15,0 0-6 0,54-20-9 16,-24 5-5-16,0 0 0 0,16-5-8 0,1 1-4 15,-10 1-1-15,-4 3-3 0,-6 5-9 16,0-5-14-16,-5 5-25 0,-8 0-26 16,2 2-37-16,-5 1-32 0,2 0-53 15,-7 1-40-15,-3 4-52 0,-3 2-131 0,0 0-185 16,0 0-74-16</inkml:trace>
  <inkml:trace contextRef="#ctx0" brushRef="#br0" timeOffset="20117.36">18346 15499 1713 0,'-3'-14'49'0,"3"2"21"0,0-1 24 15,0 2 12-15,0 11 5 0,0-16 6 0,0 16 3 16,-4-17-7-16,4 17-13 0,0-8-9 16,0 8 1-16,0 0-20 0,-3-13-1 0,3 13-16 15,0 0 2-15,0 0-1 16,0 0 6-16,0 0 9 0,0 0-7 0,0 0 12 15,33 21 10-15,-26 0 8 0,3 2 15 0,3 7 3 16,4 13 4-16,0 1-3 16,-7-5-3-16,3 10 0 0,1-2-9 0,-5 1-6 15,1-2-14-15,7-7-8 0,-14-4-2 16,7-3-9-16,-2 1 1 0,-5-8-5 0,0-3-7 16,0 1-3-16,0-8-4 0,4 0-8 15,-4-4-17-15,-3 0-16 0,0-4-71 16,0-7-73-16,3 6-60 0,-3-6-64 0,0 0-66 15,0 0-65-15,8-32-158 0,-2 19 18 16,-2-5 58-16,5 0-218 0,2-4-189 0</inkml:trace>
  <inkml:trace contextRef="#ctx0" brushRef="#br0" timeOffset="20468.14">18976 15395 2024 0,'10'-18'8'0,"-6"3"25"16,2 5 16-16,-6 3 7 0,0 7-7 15,0-12-2-15,0 12-5 0,0 0-10 0,0 0 0 16,0 0 0-16,0 0-10 0,0 0 3 16,-39 19-9-16,25-5-4 0,-2 5 7 15,-5 6-3-15,4 0-8 0,4 0 5 0,-1 2-6 16,8-4 2-16,-1 2-3 0,7 0 3 16,0-5 0-16,7 2-1 0,-1 0 17 15,5-5 5-15,5 7 10 0,4-4 17 16,7 0 0-16,0-1 6 0,0-2 5 15,-1 2-1-15,-6-5 11 0,10 3-5 0,-13-2 7 16,6 2 2-16,-6-3 6 0,-4 5-8 16,4 5 7-16,-7-5 1 0,-4 5 2 0,1-2-16 15,-7 6 6-15,-3 4-8 0,-7-2-10 16,-10 9-13-16,-3-1-11 0,-7-2-45 0,6-14-44 16,-16 3-60-16,7-5-51 0,-14 0-57 15,7-7-61-15,4-6-107 0,-2-6-124 16,9 3 53-16,-11-4-197 0,3-4-151 0</inkml:trace>
  <inkml:trace contextRef="#ctx0" brushRef="#br0" timeOffset="20801.47">17363 15598 2046 0,'-6'-13'136'0,"1"2"6"0,2 2-12 15,3 9-6-15,0-7-27 0,0 7-1 0,0 0-5 16,0 0 11-16,0 0 3 0,63 27 15 16,-22 0-8-16,2 10 1 0,11 12 5 15,-5 5 13-15,-2 6-3 0,-1 2-2 0,-5 9-11 16,-5 1-8-16,-9 3-2 0,0 0-8 15,-11 3-5-15,-2-3-14 0,-11-15-5 0,4 0-6 16,-7 2-9-16,0-8-8 0,-7 0-22 16,-3-8-29-16,-3-7-50 0,0-11-60 15,-11-3-57-15,-6-8-74 0,0-5-104 0,-3-4-147 16,0-8-65-16,-4-4 68 0,-7 0-302 16,5-3-279-16</inkml:trace>
  <inkml:trace contextRef="#ctx0" brushRef="#br0" timeOffset="21117.88">16500 16099 2337 0,'0'-9'46'0,"-7"-1"29"0,7 10 12 15,-4-13 8-15,4 13 14 0,-3-11-20 16,3 11-11-16,0 0-10 16,0 0-9-16,0 0 4 0,0 0-8 0,0 0 2 15,0 0 3-15,20 43-17 0,-10-19-1 16,4 2 5-16,-5 6-5 0,15 11-2 0,-5 3-2 16,-2 1-10-16,4-4 2 0,-2 3-4 15,-2-3-7-15,-4-7-18 0,1-4-41 16,-1-4-49-16,1 0-45 0,-8-6-50 0,4-7-64 15,-7-2-63-15,0-5-171 0,1-2 44 16,-4-6-143-16,0 0-82 0</inkml:trace>
  <inkml:trace contextRef="#ctx0" brushRef="#br0" timeOffset="21418.11">16793 16152 1657 0,'10'-28'-19'0,"6"6"17"0,1 1 23 16,-4 5 10-16,1-1 8 0,2 0 7 15,2 3-2-15,-6 3-4 0,-2 7-3 16,4 0 4-16,-14 4 2 0,19 1 1 0,-19-1 2 16,27 16 5-16,-13-4-3 0,-4 9 2 15,-4-2 0-15,5 6-3 0,-8 0-2 16,10 6 1-16,-10-2 5 0,8 0-7 0,-5 0 4 16,4-4-11-16,-7-4-1 0,8 3-1 15,-8-6 1-15,4-4-5 0,-1-2-2 16,-3-1 3-16,0 2-5 0,5-6 5 15,-2 0-2-15,-6-7-1 0,27 5-5 0,-11-5-1 16,-16 0-6-16,44-5-2 0,-18-1 5 16,4 5-12-16,3-6-30 0,5 4-31 15,-2-5-38-15,7 1-63 0,-6 0-108 0,3-4-181 16,3 1-232-16,11-7-170 0</inkml:trace>
  <inkml:trace contextRef="#ctx0" brushRef="#br0" timeOffset="21851.17">19946 14862 2072 0,'-3'-25'132'0,"6"4"26"0,-6 4 23 0,3 5 6 16,-4 2-20-16,4-1-20 0,0 11-10 15,0 0-18-15,0 0-15 0,0 0-4 0,-26 36-14 16,-1 7-2-16,4 7 15 0,-4 21 9 15,0 10-5-15,14 6 4 0,-4 9-9 16,17 4-3-16,3 3-6 0,11-1-7 0,6 0-13 16,10-4-1-16,7-6-7 0,6-4-2 15,4-11-4-15,-4-4-5 0,3-8-5 0,-2-10-5 16,6-5 1-16,-10-15-1 0,-10-3-20 16,0-11-29-16,-3-4-34 0,-7-9-52 15,0-4-82-15,-4-4-93 0,-2-4-118 16,-1-7-219-16,-2 1 55 0,-2-2 65 15,-2-4-321-15,-1 2-295 0</inkml:trace>
  <inkml:trace contextRef="#ctx0" brushRef="#br0" timeOffset="22684.87">20536 15340 2465 0,'-9'-17'119'0,"-2"2"24"0,8 2 26 16,-4 5 6-16,1 1-8 16,6 7-18-16,-8-10-11 0,8 10-24 0,-6-8-13 15,6 8-4-15,0 0-9 0,0 0-2 16,0 37 13-16,0-16 3 0,3 8 4 16,-3 7 7-16,3 3-1 0,8 10-4 0,-8-7-5 15,7-5 1-15,-4-2-17 0,-1-2-8 16,4-1-6-16,-5-7-10 0,-1-3-3 15,0-1-3-15,3-4 1 0,-6-5-7 0,0 1 1 16,8-1-3-16,-8-1-8 0,3-5 0 0,-3-6-20 16,3 14-37-16,-3-14-80 15,-3 7-84-15,3-7-68 0,-7 8-73 16,7-8-106-16,-13 4-200 0,0 3 39 0,-11 2 60 16,-2 3-343-16,2-2-353 0</inkml:trace>
  <inkml:trace contextRef="#ctx0" brushRef="#br0" timeOffset="23052.2">18669 16762 2546 0,'0'-10'20'15,"-6"0"14"-15,6 10 17 0,-3-15 2 0,3 15 2 16,-4-10-10-16,4 10-1 0,0 0-1 16,0 0-2-16,0 0 2 0,0 0 1 0,0 0 7 15,0 0 13-15,40 23 2 0,-30-7 6 16,0 2-4-16,3 3-10 0,-3 1-6 15,4 9 0-15,2-6 3 0,-2 7-11 16,-1-2-5-16,4 0-2 0,-11 0-6 16,7-2-15-16,-2-6-40 0,-1-2-48 0,-4-4-37 15,-3 2-34-15,5-5-44 0,-5-5-92 16,0-5-188-16,-3-3 1 0,0 0-207 0,0 0-167 16</inkml:trace>
  <inkml:trace contextRef="#ctx0" brushRef="#br0" timeOffset="23334.5">19042 16720 1930 0,'21'-18'-16'0,"-8"1"29"0,-3-1 13 16,3 6 12-16,1 2-4 0,-4 2 0 15,-4 1-2-15,8 1-1 0,-14 6 5 16,23-1-3-16,-23 1 5 0,20 7 0 0,-7 0 5 16,1 4 8-16,-4 3 5 0,-1 4 2 15,2 1 0-15,-1 5 7 0,-1 1-14 0,2-3 4 16,-5 6-2-16,4-3-6 0,-2-3-5 15,-2-2-6-15,0 2 2 0,4-7 0 16,-7 0-7-16,8-2 12 0,-8-6-2 0,7 4 15 16,1-7-6-16,-2 0-5 0,-9-4 0 15,30 0-9-15,-10-4 6 0,0 0-12 16,-3-4 8-16,10-1-13 0,-8 2-16 0,2-2-34 16,2 4-34-16,-7-3-48 0,2 1-68 15,-9 2-65-15,1 0-105 0,-7 0-119 16,-3 5 45-16,0 0-131 0,0 0-51 15</inkml:trace>
  <inkml:trace contextRef="#ctx0" brushRef="#br0" timeOffset="23567.33">18630 17564 1637 0,'-24'23'45'15,"5"-4"12"-15,5-5 8 0,4-3 13 0,4-3 2 16,-2 1 9-16,8-9 13 0,0 0 11 15,11 14 10-15,-11-14 4 0,27 0 6 16,-2-7-7-16,29-13 0 0,6-3-5 16,13-8-14-16,11-2-10 0,-7-3-6 15,-4-2-7-15,0 4-13 0,-6-4 4 0,-11 13-16 16,-6 0-32-16,1 4-62 0,-15 5-65 16,-9 3-61-16,0 1-70 0,-11 2-95 0,-2 4-159 15,-8 2 39-15,1 1-183 0,-7 3-127 16</inkml:trace>
  <inkml:trace contextRef="#ctx0" brushRef="#br0" timeOffset="24000.97">19573 17440 1834 0,'0'0'11'16,"23"-9"28"-16,-12 5 15 0,1 1 2 0,-12 3-5 15,27-4 3-15,-11 1-3 0,-16 3-1 16,30 3-1-16,-9-3 5 0,-1 4-6 15,-4 3 2-15,1 2-7 0,-4 3-1 0,-2 3-3 16,-5-1-5-16,4 7 4 0,-7 0-9 16,-6 1 1-16,6-3-10 0,-6 2 5 0,3 0-6 15,0-3 3-15,-3 0 2 0,3-4-5 16,-3 0-4-16,-1-4-1 0,4 2 14 16,0-12 6-16,0 13 9 0,0-13 5 0,4 9-4 15,-4-9-8-15,0 0 1 0,0 0-8 16,0 0 11-16,26-2-10 0,-26 2 2 15,0 0 10-15,34-13-6 0,-25 12-8 16,-9 1 2-16,30 0 0 0,-30 0 1 16,30 4-13-16,-16 4 9 0,2-1 18 0,-2 7 16 15,-1 3 6-15,-6-3 1 0,-1 5-10 16,-3 5-4-16,-3-5 3 0,-3 6 1 0,-7 0-4 16,1-4-10-16,-5-2-5 0,1 2-10 15,-7-7-3-15,0-3-37 0,-3-4-55 16,-11-7-28-16,4 0-34 0,-6-7-40 0,-18-11-47 15,4-10-41-15,-4-1-61 0,18-4-103 16,-4-2-54-16,10 3-196 0,-3-4-164 16</inkml:trace>
  <inkml:trace contextRef="#ctx0" brushRef="#br0" timeOffset="24550.75">19357 17323 1961 0,'-11'-11'17'0,"1"1"13"0,4 7 2 0,6 3 1 16,0 0 5-16,0 0 11 0,-41 18 9 0,28 0 5 15,-1 2 8-15,5 6 7 0,2 10 6 16,1 12 1-16,3 7-1 0,-2 2 6 0,5 1-11 16,8 2 7-16,5-3-3 15,1 1 2-15,11 6 5 0,2-11 2 16,6 7-1-16,11-2-1 0,-1-4-5 0,1-5 5 16,2-12-7-16,-2-2 8 0,9-3 5 15,0-4-4-15,4-9-2 0,-3-1-1 0,6-5 4 16,-11-6 4-16,2-5 4 0,1-4 9 15,16-5 3-15,2-11 8 0,-7-2 1 16,3-12-6-16,-12-1 5 0,6-13-3 0,-11-4 1 16,-5-4 17-16,-10-9-23 0,-14 9 0 15,-14-4-9-15,1-9-4 0,-20-16-17 16,-4-2-2-16,-7 3-18 0,-6 2-7 0,-3 6 6 16,3 3-11-16,-13 3-7 0,-1 13-3 15,8 13 5-15,-11 3-19 0,0 10 2 16,-2 4-9-16,-11 10-1 0,3 1-16 15,-10 6 8-15,7 5 2 0,-3 11-5 0,-8 2-7 16,8 5-1-16,-3 7 1 0,-4 13-2 16,0 3 1-16,7 3-2 0,3 8 1 0,6 1-1 15,4 1-3-15,10 8-6 0,10-10 9 16,7 1-7-16,3 3-4 0,6 0 5 16,11 1-5-16,3-8 3 0,3 4 0 0,14 3 1 15,3-3 6-15,3 1 0 0,4-2-2 16,3-2 1-16,-3 0 4 0,3 0 0 0,0-5 5 15,0-3-2-15,3-3 10 16,-3-3-17-16,-3-5-38 0,-4-8-32 0,-6-2-30 0,3-3-24 16,-4-4-27-16,8 3-47 15,-4-7-57-15,3 3-67 0,7-5-91 0,-3-5-164 16,6 0-67-16,-3-7 73 0,11-5-458 16,11-9-506-16</inkml:trace>
  <inkml:trace contextRef="#ctx0" brushRef="#br0" timeOffset="26068.69">15189 4610 2932 0,'7'-13'-69'0,"-3"2"30"0,2 3 23 0,4-3 15 16,-3 4 5-16,0 1 6 0,6-1-1 15,3 0 1-15,-2 2-5 0,9-1 7 16,-3 2-7-16,0 1 1 0,4 1 1 0,-5-1-4 16,-2 3 3-16,-1 0-2 0,-2 5 5 15,-1 1-4-15,1 1 6 0,-4 3-6 0,-4-1 3 16,-3 4 2-16,-3-1-4 0,0 1 0 16,0 2-1-16,-6-2 0 0,6-1 2 15,0 1 0-15,-3-1-3 0,3 1-3 16,-3-4-2-16,3 2-1 0,3 2-1 15,0-6 1-15,-3 3 1 0,3-2 5 0,5-1-2 16,-2 3 5-16,1-2 2 0,-1-1 11 16,5 0 5-16,-2 4 5 0,1-3 10 0,-4 3 3 15,5 2 3-15,-1-1-1 0,-7 1 9 16,3 2-1-16,2 0 9 0,-5 2 1 0,-3 1 0 16,0-3-1-16,-3 5 2 0,-8 2-11 15,8-4-1-15,-7 2-7 0,-4 0-2 16,8 0 2-16,-7-8-11 0,2 2 1 0,5 0-5 15,-4-3 0-15,4 0-2 0,-2-4-1 16,2 0-4-16,6-7-12 0,-13 11-9 16,13-11-18-16,-17 0-29 0,17 0-17 15,0 0-32-15,-33-7-30 0,23 3-28 0,10 4-28 16,-17-11-34-16,4 3-48 0,-1-2-59 16,8 3-121-16,-4-1 16 0,7-2-180 15,-4 6-104-15</inkml:trace>
  <inkml:trace contextRef="#ctx0" brushRef="#br0" timeOffset="32085.03">7846 5911 2261 0,'-17'-1'135'0,"17"1"-6"0,0 0-15 0,0 0-1 15,0 0-22-15,0 0-16 0,-16-6-17 16,16 6 3-16,0 0-6 0,0 0 3 15,0 0-1-15,0 0 2 0,0 0 4 16,0 0-7-16,0 0 0 0,33-19-6 0,-9 9-2 16,-1 2 2-16,0-2-11 0,10-2-4 15,1-1 3-15,-1 1-11 0,0-1 4 16,0 3 1-16,-6-1-24 0,-3 4-45 0,-1 3-47 16,-3-1-49-16,-6 5-40 0,2-3-33 15,-16 3-44-15,17 3-41 0,-17-3-91 0,6 8-59 16,-6-8-172-16,-9 17-112 0</inkml:trace>
  <inkml:trace contextRef="#ctx0" brushRef="#br0" timeOffset="32284.81">7963 6067 1761 0,'-14'15'-3'0,"8"-7"33"0,3-1 30 0,3-7 17 16,-4 7 17-16,4-7 8 0,0 0 3 16,0 0 0-16,-7 11 0 0,7-11-6 15,0 0-9-15,0 0-17 0,0 0 3 0,54-15-13 16,-31 5 4-16,4-1-15 0,6-1 4 15,0 2-9-15,1 0-5 0,-7-2-13 0,-1 2-16 16,1 2-39-16,-8 1-41 0,-1 1-36 16,-2-1-50-16,1 5-33 0,-7-3-45 15,0 1-71-15,-3 0-113 0,-7 4-150 0,9-3-66 16</inkml:trace>
  <inkml:trace contextRef="#ctx0" brushRef="#br0" timeOffset="34687.33">9163 5867 1657 0,'-17'-6'22'15,"17"6"29"-15,0 0 11 0,-13-4 4 0,13 4-1 16,0 0-2-16,0 0-4 0,-7-7-11 16,7 7-3-16,0 0-1 0,0 0-7 0,0 0-2 15,0 0-8-15,0 0-2 0,23-14-1 16,-9 10 3-16,6 0-5 0,0-4 0 16,4-2-3-16,1 0-4 0,13-4 2 0,-8 6-3 15,3-5-1-15,0 2 0 0,-3 4-4 16,-6 0 2-16,-5 2-4 0,2-1-4 0,-5 2 3 15,1 1 0-15,-17 3 11 16,24 0 1-16,-24 0 10 0,22 10 12 0,-11-2 13 16,-2 5 5-16,-2-1 4 0,-1 2 16 15,-1 2-5-15,-2 0 3 0,3 2 1 16,-6 3 6-16,3-4-14 0,-3 2 22 0,4 2-17 16,-8-3 5-16,4 2-9 0,0 0-1 15,0-3-10-15,-3 1 3 0,3-1-15 0,0-2-4 16,0-3-1-16,0-2-5 0,0 3 0 15,-3-2-8-15,3-11 7 0,0 16-10 16,0-16-2-16,0 13-5 0,0-13-6 16,0 10-28-16,0-10-27 0,0 0-21 0,-3 12-41 15,3-12-29-15,0 0-56 0,0 0-63 0,-11 6-51 16,11-6-79-16,0 0-103 16,0 0 54-16,-27-10-156 0,21 4-86 0</inkml:trace>
  <inkml:trace contextRef="#ctx0" brushRef="#br0" timeOffset="34851.99">9410 6085 1720 0,'0'0'23'16,"-17"-3"14"-16,17 3 5 0,0 0-5 0,0 0 7 15,0 0-9-15,-10-4 1 0,10 4-7 16,0 0-1-16,0 0-3 0,0 0 2 16,23-17-6-16,-9 13-2 0,-1-3 0 15,4 1-5-15,2-3 1 0,8 2-4 16,0-4-11-16,6-2-56 0,-3-1-74 0,0-1-66 15,3 0-416-15,-6 0-112 0</inkml:trace>
  <inkml:trace contextRef="#ctx0" brushRef="#br0" timeOffset="35185.9">10376 5720 1863 0,'0'0'84'0,"7"-9"17"0,-7 9 11 0,0 0 3 16,9-8 2-16,-9 8-5 0,0 0-9 15,0 0-3-15,5-8-23 0,-5 8 7 0,0 0-17 16,0 0 1-16,0 0 14 0,0 0 23 16,6 25 5-16,-6-25 6 0,0 25-2 15,-3-9 8-15,3 5 8 0,0 1-5 0,-3 6-3 16,3 0-1-16,-5-2-3 15,2 8-9-15,0-1-9 0,-4-1-4 0,4 3-13 0,0-8-7 16,0 5-10-16,-5-7-7 16,5 0 0-16,0 0-9 0,-4-7-16 0,4 2-27 0,3-5-29 15,0 0-39-15,-3-2-28 0,0-6-26 16,0 1-72-16,-5-4-84 16,8-4-83-16,-13 0-84 0,13 0-119 0,-20-12 49 15,10 5-310-15,0-6-305 0</inkml:trace>
  <inkml:trace contextRef="#ctx0" brushRef="#br0" timeOffset="35302.01">10176 6069 2361 0,'0'-8'-32'0,"-7"4"7"0,7 4 3 15,-3-13-3-15,3 13-5 0,0-9 6 16,0 9-18-16,10-7-56 0,0 1-78 0,0 1-466 16,4 3-139-16</inkml:trace>
  <inkml:trace contextRef="#ctx0" brushRef="#br0" timeOffset="35469.26">10576 6067 2023 0,'17'5'145'15,"-17"-5"10"-15,0 0-23 0,0 0-9 0,0 0-14 16,0 0-17-16,10 6-1 0,-10-6-16 16,0 0-5-16,0 0-35 0,0 0-39 15,0 0-47-15,0 0-34 0,0 0-30 0,0 0-62 16,17 0-64-16,-17 0-176 0,0 0-250 15,13-9-162-15</inkml:trace>
  <inkml:trace contextRef="#ctx0" brushRef="#br0" timeOffset="37335.33">11809 6025 1879 0,'0'0'-59'15,"0"0"19"-15,0-10 16 0,0 10 19 0,0 0 11 16,0 0 6-16,-6-12 2 0,6 12 5 16,0 0 8-16,-13-8-1 0,13 8-2 15,0 0-2-15,-14-5-1 0,14 5-5 0,-23-4 0 16,23 4-3-16,-27 6 5 0,7-3-3 16,0 2-5-16,-6-1-2 0,-1 3 0 0,-3 2-5 15,6 0 1-15,-2-2-1 0,-1 4 2 16,0-1 2-16,-3 0-2 0,4 1-2 15,-1-3 0-15,1 3 4 0,2-1-1 0,4 0-5 16,4 1 1-16,-5-7 2 16,5 4-2-16,-1-4 2 0,4 2 1 0,-1-2 15 15,14-4 5-15,-16 11 3 0,5-9 10 16,11-2 12-16,-16 5 4 0,16-5 5 0,0 0 13 16,-17 3-4-16,17-3-11 0,0 0-4 15,0 0-2-15,-16-10-5 0,16 10 1 16,-11-15-8-16,8 5-12 0,0-2 2 0,3-5-2 15,-3 3-2-15,3-4-7 0,3-1 1 16,0-5-3-16,0-1 7 0,-3 6 5 0,5-3 1 16,-2-3-3-16,-3 5 0 15,3-1 3-15,-3 2 4 0,3 1-2 0,-3 4 4 16,3 1 0-16,1 1-8 0,-4 1-3 16,3 1-6-16,-3 10 3 0,3-10-4 15,-3 10-2-15,0 0-3 0,0 0 6 0,0 0-4 16,24 23 17-16,-21-11-9 0,3 6 13 15,5 2 0-15,-1 2 1 0,-4 1 0 0,2 9 1 16,1-4-1-16,-2 1-2 0,2 2-3 16,-1-6 1-16,-2 1-14 0,1-1 3 15,-4-1 4-15,0-5-5 0,4 5 2 0,-3-5-8 16,-1-1 2-16,0-1-1 16,4-2-37-16,-7-2-33 0,3 2-33 0,4-5-38 0,-4-1-40 15,-3 0-64-15,4-5-71 16,-4-4-196-16,16 0 41 0,-16 0-222 0,20-4-174 15</inkml:trace>
  <inkml:trace contextRef="#ctx0" brushRef="#br0" timeOffset="37535.56">12150 5965 2037 0,'13'-5'64'0,"-3"-1"18"16,-4-1 1-16,-6 7 2 0,17-12-6 0,-7 5-3 15,4-4-12-15,2 1-5 16,4-2-6-16,4-1-2 0,6-2-9 0,0 1-2 0,0-3-3 16,0 3-12-16,-4 7-45 15,-3-4-46-15,1 2-61 0,-11 0-78 0,1 5-78 16,-5 1-135-16,-2 2-180 0,-7 1-98 16</inkml:trace>
  <inkml:trace contextRef="#ctx0" brushRef="#br0" timeOffset="37718.72">12356 6079 1761 0,'-13'15'26'0,"10"-6"22"0,-8-2 19 0,11-7 8 16,-3 9 5-16,3-9-1 0,0 0-4 15,0 0-6-15,0 0-9 0,0 0-4 0,0 0-5 16,63-15-6-16,-39 5-4 16,6 1-9-16,0-1-17 0,0 0-30 0,-7-1-51 15,4 1-46-15,-1 1-46 0,1-1-70 16,-10 5-124-16,-1-4-209 0,-2 5-63 0</inkml:trace>
  <inkml:trace contextRef="#ctx0" brushRef="#br0" timeOffset="46902.14">13196 5897 1863 0,'-7'-15'105'0,"4"-2"20"16,3 2-30-16,-3-3-5 0,6 3-12 15,-3-2-6-15,6-4-6 0,8-1-6 0,-4 1-9 16,4 2-3-16,5-3 2 0,-2 5-11 15,3-1 1-15,-3 3-3 0,3 2-8 0,3 3-1 16,-3 3 1-16,0 3-6 0,0 3-1 16,-20 1 5-16,30 7-10 0,-16-2 2 15,-5 5-4-15,1 5 4 0,1 3-2 0,-11-4-3 16,3 4-1-16,-3 0-3 16,3-1 2-16,0 1-3 0,1-3-9 0,-1-2 4 15,-3-1-12-15,3-2 9 0,5 0-8 16,-2-3 0-16,7 1-2 0,1-4 10 0,2 2-4 15,4-5 1-15,4 5 3 0,-5-3-6 16,2-1 2-16,-1 4-1 0,-4 1 6 0,4 3 3 16,0-1 4-16,-3 4 10 0,-7 5 13 15,-4 0 8-15,-2 1 8 0,-4 4 12 16,-4 2-9-16,-2 8 2 0,-7-4-5 16,-1 0-18-16,-2-4 18 0,-5 0-10 0,5-1-6 15,-1-5 0-15,4-4 7 0,-7 1-3 16,-1-4 3-16,2-5-11 0,2 0 4 15,-7-3-11-15,2-2-32 0,-2-4-44 0,1-2-26 16,-1 0-40-16,5 0-55 0,-8-7-53 16,3-2-53-16,4 6-122 0,4-4-58 15,2 4 43-15,1 0-120 0,7-4-41 0</inkml:trace>
  <inkml:trace contextRef="#ctx0" brushRef="#br0" timeOffset="49554.2">856 6835 1548 0,'0'0'3'0,"0"0"22"16,0 0 14-16,27 1 12 0,-27-1 5 16,0 0 12-16,0 0 0 0,0 0-4 15,0 0-1-15,0 0 2 0,23-1 4 0,-9-2 5 16,-1-1 2-16,7 1-2 0,3-3-5 16,-3 2-8-16,13-4-1 0,-3 4-2 0,11-5-9 15,-2 1-2-15,18-6-6 0,0 2-1 16,-4-4-5-16,-6 4-2 0,-7 2-3 15,0-1-4-15,-3 3-5 0,-1-3-2 16,-3 1-1-16,-6 3 7 0,0-1-10 16,-11 6-6-16,5-3-1 0,-9-1-25 0,-12 6-29 15,18-1-19-15,-18 1-30 0,0 0-52 16,0 0-40-16,6 14-53 0,-6-14-91 16,-13 11-308-16,2-7-137 0</inkml:trace>
  <inkml:trace contextRef="#ctx0" brushRef="#br0" timeOffset="49835.98">1456 6644 1818 0,'-7'-8'-27'16,"7"8"16"-16,-6-4 13 0,6 4 3 15,0 0-3-15,0 0 3 0,0 0 7 16,0 0 9-16,0 0 15 0,0 0 9 0,27-10 1 16,-27 10 8-16,33 3-1 0,-14 0-6 15,2 1 1-15,6 6 9 0,-7-2-3 16,2 2 3-16,-1 5-1 0,-4 2 1 0,-4 1-1 15,0 4-2-15,-9 3 2 0,-1 3-8 16,-3-2-3-16,-3 3 0 0,-1 6 2 16,-3-6-17-16,-2 3 3 0,-5-1-1 0,7-6-9 15,-2-2 5-15,-5-3-7 16,7-2 2-16,1-4-8 0,-1-2-21 0,4 1-31 0,0-2-37 16,-5-3-44-16,2 3-52 15,3-4-62-15,-7 4-89 0,7-1-111 16,-5-6-114-16,5 2-47 0</inkml:trace>
  <inkml:trace contextRef="#ctx0" brushRef="#br0" timeOffset="51985.99">6706 6792 1686 0,'0'0'97'0,"-10"8"8"0,10-8 12 15,0 0 2-15,0 0-2 0,0 0-5 16,0 0-18-16,0 0-6 0,0 0-7 0,0 0-4 16,47-21-15-16,-20 11-5 0,9-2-8 15,-3-1-6-15,-3 5-41 0,-3 1-56 0,-3 3-62 16,-5-2-57-16,-2 2-52 0,-4 4-57 15,-13 0-136-15,14 2-139 0,-14-2-60 16</inkml:trace>
  <inkml:trace contextRef="#ctx0" brushRef="#br0" timeOffset="52102.89">6776 6972 1593 0,'-6'7'-10'0,"-1"0"17"0,7-1 25 16,0-6 8-16,0 0 0 0,0 0-2 0,0 0-1 15,0 0-4-15,60-20-5 0,-14 2-2 16,5-1-19-16,1-6-71 0,5 0-73 15,0-6-431-15,13-1-70 0</inkml:trace>
  <inkml:trace contextRef="#ctx0" brushRef="#br0" timeOffset="53152.92">16280 4672 1654 0,'13'-12'27'0,"-4"2"30"0,2 2 28 16,-8 1 15-16,-3 7 6 0,10-10 0 0,-10 10-8 15,0 0-10-15,6-10-10 0,-6 10 4 16,0 0-9-16,0 0-6 0,0 0-1 0,0 0-14 16,0 0 1-16,0 0 5 0,-39 30 2 15,12-10 0-15,-3 0-3 0,-10 6-1 16,-4 3 3-16,1 1-11 0,0-3-1 0,3 1 4 16,0 0-9-16,-3 1 2 15,2-4-2-15,11-3-1 0,11-4-3 0,2-8-14 0,4 0 11 16,-1-2-1-16,4-1 8 15,1 1 2-15,-2-3 3 0,11-5 5 0,-10 9 6 16,10-9-4-16,0 0-1 0,0 0-11 16,0 0-7-16,0 0 8 0,0 0-16 15,34-32 3-15,-1 5-6 0,14-3 0 0,-1 0-6 16,21-8 0-16,-7-2-6 0,-13 11 5 16,-1-2-5-16,-2 4 0 0,-7-1-4 0,-4 6 5 15,-13 5-10-15,-1 4 5 0,-1 2 5 16,-6 2 5-16,2-1 2 0,-4 4-1 0,0-1 2 15,-10 7-1-15,10-5-6 16,-10 5-2-16,0 0-7 0,0 0 6 0,-30 19 4 16,7-1 1-16,-17 7-6 0,-7 6 5 15,1-5-3-15,2 3 0 0,-2 3-1 16,2-1-2-16,4-5 0 0,-3 5 1 0,13-12 7 16,7-1-12-16,5-5 9 0,2-1-1 15,7-2-3-15,-5-2 2 0,4-1-3 0,-1-1 3 16,5 1-9-16,6-7 4 15,-13 7-6-15,13-7-10 0,0 0-13 0,0 0-36 0,0 0-43 16,0 0-45-16,0 0-43 0,0 0-45 16,0 0-63-16,0 0-54 0,0 0-194 15,0 0 53-15,43-7 65 0,-43 7-181 0,0 0-108 16</inkml:trace>
  <inkml:trace contextRef="#ctx0" brushRef="#br0" timeOffset="54503.71">7536 6722 1774 0,'0'0'-11'0,"0"0"12"16,-17-12-1-16,17 12 17 0,0 0 6 15,0 0 7-15,17-24-1 0,-17 24 9 0,17-11-1 16,-7 5-4-16,3 4-2 0,-13 2-1 15,27-7 3-15,-14 7-3 0,-13 0 0 16,30 1-3-16,-13 5 0 0,-1-1 0 0,-2 2-3 16,-1 4-3-16,1 3 1 0,-1-1-3 15,-4 2 1-15,-1-3-2 0,-2 4 4 0,1 2-8 16,-4-4 0-16,0 1 0 0,0 0-4 16,2-2-2-16,-2-1 2 0,0-2-3 15,0 0-2-15,1 1-2 0,2-4 2 16,0 0-3-16,5-2 1 0,-1 1 2 15,-1-2 1-15,5-1 10 0,-1 2 2 0,1-1 10 16,-1-1 6-16,1 3-1 0,-4-2 0 16,-10-4 7-16,16 12-1 0,-9-3 6 15,0-2 6-15,-4 2 1 0,-3 1 3 0,-3 3 3 16,-1 5-9-16,-9 0 1 0,0-4-3 16,-4 5-3-16,0-2-3 0,-3-1-10 0,0-3 4 15,0 2-4-15,0-2 1 0,-4-4-13 16,8-3-23-16,-4 1-43 0,4-3-36 15,-5 2-51-15,4-6-55 0,4 0-58 16,13 0-125-16,-23-10-75 0,20 3-171 0,-1-3-116 16</inkml:trace>
  <inkml:trace contextRef="#ctx0" brushRef="#br0" timeOffset="54769.82">8409 6707 1949 0,'0'0'136'0,"10"-4"-2"0,-10 4 5 0,0 0-5 16,0 0-28-16,0 0-2 0,0 0-11 0,0 0-12 16,0 0 1-16,24 8 15 0,-24-8-1 15,6 21 8-15,-6-9-6 0,0 4 8 0,0 2 1 16,0 1-11-16,-3 6-7 16,-4 6-8-16,1 2-4 0,-5 0-8 0,5 5-5 15,-1 12-2-15,-2-4-13 0,-2-7 2 16,8-3-5-16,0-4-9 0,-1-7-23 15,4 1-30-15,-3-5-42 0,0 0-43 0,3-7-17 16,-3-2-26-16,3-1-69 0,-7-9-80 16,7-2-49-16,0 0-98 0,-14-14-32 0,8-4-244 15,-4-6-208-15</inkml:trace>
  <inkml:trace contextRef="#ctx0" brushRef="#br0" timeOffset="54853.93">8232 6975 2034 0,'-12'-22'-52'15,"5"4"18"-15,-4 5 7 0,5-2 4 16,3 8 0-16,-4-1 1 0,7 8 3 0,-3-10-6 15,3 10-62-15,0-7-72 0,0 7-373 16,0 0-35-16</inkml:trace>
  <inkml:trace contextRef="#ctx0" brushRef="#br0" timeOffset="55002.75">8706 7015 1623 0,'0'0'58'0,"0"0"-5"0,0 0-10 15,0 0-7-15,0 0-7 16,0 0-43-16,0 0-42 0,17-12-64 0,-17 12-442 0,10-3-64 16</inkml:trace>
  <inkml:trace contextRef="#ctx0" brushRef="#br0" timeOffset="55286.68">9129 6703 1758 0,'4'-11'140'15,"-4"4"7"-15,0 7 7 0,0-10-14 16,0 10-13-16,0 0-18 0,0 0 9 0,0 0 7 16,0 0-1-16,-4 44 5 0,-2-19 5 15,-1 9-3-15,7-1-1 0,-6 6-6 16,-1 8-11-16,3-2-2 0,4-8-12 16,-3 1-6-16,0-2-5 0,3-4-12 0,-4-6-10 15,4-1 1-15,0-4-8 0,0 0-2 16,0-5-7-16,0-3 0 0,0-1-3 0,0-2-1 15,4 1-9-15,-4-11-6 0,3 10-28 16,-3-10-49-16,0 0-49 0,0 0-51 16,0 0-54-16,0 0-54 0,0 0-52 0,14-22-47 15,-5 11-117-15,-2 4-37 0,0-3 57 16,3 0-182-16,3-1-128 0</inkml:trace>
  <inkml:trace contextRef="#ctx0" brushRef="#br0" timeOffset="55487.31">9636 6957 1988 0,'0'0'150'15,"0"0"0"-15,0 0 4 0,16 3-7 0,-16-3-11 16,0 0-17-16,21-7-13 0,-4 1-6 16,-1-5-13-16,8 4-5 0,12-5-7 15,-6-1-2-15,3-1-14 0,1 2-8 0,-1-1-21 16,-6 2-55-16,-1 4-62 0,-5 0-55 15,-2 2-80-15,-8-1-85 0,-2 6-168 0,-9 0 37 16,0 0-178-16,7 7-115 16</inkml:trace>
  <inkml:trace contextRef="#ctx0" brushRef="#br0" timeOffset="55653.59">9649 7247 1861 0,'-13'13'85'0,"-1"-4"17"15,11-3 23-15,3-6 2 0,-6 4-8 16,6-4-19-16,0 0-9 0,39-25-9 0,9 3-10 15,2-3-6-15,6-3-12 0,-3 2-8 16,-2-2-30-16,1 6-38 0,-1-2-37 16,-12 10-42-16,-4 2-56 0,-6-1-61 15,-3 2-83-15,-5 1-112 0,-4 6-157 16,-4-1-71-16</inkml:trace>
  <inkml:trace contextRef="#ctx0" brushRef="#br0" timeOffset="57253.55">5666 15949 1735 0,'-6'6'72'0,"6"-6"16"16,0 0 18-16,-14 5 3 0,14-5-5 0,0 0-5 15,0 0-5-15,-13 5-1 0,13-5-2 16,0 0 10-16,0 0-12 0,0 0-2 16,0 0 3-16,0 0 11 0,0 0 26 0,76-30-11 15,-5 0-1-15,15-10-3 0,11-9-13 16,30-12-9-16,9-3-6 0,4-3-4 0,3 3-8 15,1 6 3-15,-11 4-8 0,-37 16-2 16,-9 2-9-16,-3 7 3 0,-21 8-12 16,-13 5-10-16,-16-1-4 0,-1 9 2 0,-9-1-7 15,-8 1-1-15,4 4 1 16,-4 0-5-16,-2 1 0 0,-4-3 4 0,-10 6-4 16,20-8-1-16,-20 8-2 0,16-1-2 15,-16 1 0-15,11-6-6 0,-11 6 4 0,13-4-10 16,-13 4-18-16,0 0-32 0,9-7-40 15,-9 7-45-15,0 0-71 0,0 0-77 16,0 0-85-16,-22-8-178 0,22 8 11 0,-30 0 54 16,6 5-228-16,-6-2-197 0</inkml:trace>
  <inkml:trace contextRef="#ctx0" brushRef="#br0" timeOffset="68370.44">10969 6857 581 0,'0'0'15'0,"-9"-7"34"0,9 7-22 0,-10-6-22 16,2 2 18-16,8 4 8 0,-6-5 11 16,0-2 8-16,-1 1 6 0,7 6 6 0,-7-7 3 15,0 2 2-15,7 5 3 0,-6-10-6 16,6 10-7-16,-3-8-2 0,3 8-1 0,3-7-5 15,-3 7-7-15,13-16-3 0,1 7-4 16,-2-1 0-16,15 0 0 0,0-2-1 16,3-1 0-16,7 2-6 0,-11 1 2 0,4 2-5 15,0 4-1-15,-6 0 2 16,3 5 4-16,0 2 6 0,3 1 6 0,-5 13 5 16,5-3 2-16,-6 5 1 0,-4 5 0 15,0 1-5-15,-6 0 2 0,-5 5-4 0,1-1-4 16,-6-1 6-16,-1 3-10 0,-3 1 5 15,-7 0 4-15,-3 1-5 0,-10 7 5 16,-6-5-5-16,-4 0-2 0,-3-5 0 0,0-10 2 16,3-5-2-16,6-5-3 0,-9-5 0 15,0-5 0-15,3-4-5 0,3 0-3 0,0-6-3 16,0-8-1-16,4-1-11 0,3-5 5 16,0-2-2-16,7-6 3 0,5-2-5 15,5 0-7-15,6-4 2 0,-3 2 3 16,14-8-20-16,6-1-10 0,-3 5-14 15,-1 11-21-15,1 4-25 0,-7 7-23 0,7 0-25 16,-1 4-34-16,4-3-33 0,-6 9-67 16,2-1-408-16,2 1-164 0</inkml:trace>
  <inkml:trace contextRef="#ctx0" brushRef="#br0" timeOffset="69587.89">1179 7919 1959 0,'-22'0'28'16,"4"0"25"-16,18 0 20 0,-26 3 12 15,26-3-4-15,-21 3-4 0,21-3-4 16,0 0-9-16,0 0-6 0,0 0 1 0,0 0 5 15,0 0 2-15,60-25-8 16,-25 11-3-16,4 3-6 0,18-7-14 0,-1 1 8 16,-2 2-3-16,2-3 0 0,-2 5-8 15,0 1-2-15,-11-1 6 0,-4 5-9 16,-2 0-10-16,3 2-12 0,-10-1-31 0,0-1-26 16,-3 1-28-16,-7 1-25 0,0 2-31 15,-4-1-27-15,-5 0-48 0,-5 0-28 16,-6-1-41-16,0 6-372 0,-6-12-147 0</inkml:trace>
  <inkml:trace contextRef="#ctx0" brushRef="#br0" timeOffset="69837.37">1686 7625 1834 0,'-14'-7'-65'0,"8"-1"15"15,0 1 30-15,6 7 7 0,-7-13 13 0,7 13 3 16,3-15 15-16,7 5 6 0,0-1 7 16,4 1 10-16,2 2 2 0,4 4-3 15,4-3 4-15,-1 4 2 0,3 0-6 0,4 3 7 16,3 6-6-16,2-2 2 0,-2 3-2 15,3 7-2-15,-6 1-8 0,0 2 2 16,-6 5 5-16,-5-1 1 0,-5 7 0 0,-1 13 0 16,-10-5-4-16,-3-5-5 0,-9 2 0 15,-5 16-5-15,-6-7-1 0,6-5-1 16,2-9-2-16,-2 4-2 0,-2-7-3 0,3-6-2 16,2-1-13-16,1-2-28 0,7-1-24 15,-3-5-42-15,-5-1-61 0,5-2-77 16,6-7-162-16,-10 6-197 0,10-6-91 15</inkml:trace>
  <inkml:trace contextRef="#ctx0" brushRef="#br0" timeOffset="70737.5">7010 7757 1763 0,'-11'-4'53'0,"11"4"21"16,-16-3 11-16,16 3 7 0,0 0-1 16,0 0-5-16,0 0-6 0,-17-3-12 15,17 3-3-15,0 0-2 0,0 0-5 16,0 0-12-16,47-12 5 0,-17 5-10 0,-3-2 2 16,13 1-10-16,-1 4 2 0,5-3-8 15,9-8-11-15,-6 8-43 0,-11-2-39 0,-2 5-48 16,-7-1-41-16,-4 2-48 0,-7 3-21 15,-5 0-58-15,-11 0-330 0,13 0-111 16</inkml:trace>
  <inkml:trace contextRef="#ctx0" brushRef="#br0" timeOffset="70870.28">7176 7836 1673 0,'-13'14'-99'0,"-1"-7"7"16,5-3 19-16,-2 4 8 0,5-2 11 15,6-6 25-15,-7 7 13 0,7-7 14 0,0 0-4 16,0 0 3-16,13 15 6 0,-13-15 0 15,27-3-1-15,-27 3 7 0,50-9 4 0,-13 2-9 16,-1-3-20-16,5-1-54 0,-5-2-332 16,14-6 86-16</inkml:trace>
  <inkml:trace contextRef="#ctx0" brushRef="#br0" timeOffset="71720.59">8163 7735 1269 0,'0'0'105'16,"0"0"9"-16,-24 0 13 0,24 0-6 0,0 0-6 15,0 0-13-15,0 0-8 0,-16-3-10 16,16 3-9-16,0 0-8 0,0 0-5 16,40-17-6-16,-20 12-6 0,-4 0-1 0,5 3-11 15,-1-1 1-15,-4 0-9 0,-16 3-1 16,33 3-5-16,-19-3 4 0,-1 5-5 0,0 5-1 15,-2 0-1-15,-5 5-1 16,-3 2-4-16,1-2 2 0,-4 3-4 0,-4 2-4 16,1-2 0-16,0 1-6 0,0-1 2 15,-1-5 0-15,4-1-2 0,-3-2 0 16,3 0-3-16,0-10 1 0,0 18 1 0,0-18-6 16,3 8-3-16,-3-8 9 0,10 8-5 15,-10-8 5-15,13 6-8 0,-13-6 5 0,17 2-4 16,-17-2 7-16,17 5-11 15,-17-5 8-15,16 3-5 0,-16-3 2 0,10 9 2 16,-10-9 4-16,11 13-2 0,-8-9 3 0,-3-4 3 16,3 19 2-16,-6-6 0 15,3-13 0-15,-6 25 1 0,-2-11-1 0,2-3-1 16,-1 3 4-16,-2-3-1 0,1 3-4 16,-2-6-7-16,1 2-4 0,-2-5-48 0,-2 0-46 15,13-5-49-15,-23 0-62 0,10-3-108 16,6-4-116-16,-3 0-136 0,3-10-71 15</inkml:trace>
  <inkml:trace contextRef="#ctx0" brushRef="#br0" timeOffset="71937.16">8776 7675 1721 0,'16'-7'73'0,"-5"4"9"15,-11 3-3-15,10-5-5 0,-10 5-13 16,0 0 1-16,0 0 8 0,0 0 3 0,26 18 5 15,-19-3 0-15,-1-1 9 0,2 7-9 16,-2 8-8-16,1 0 11 0,-1 7-13 16,2-1-1-16,-2 1-7 0,4 11 0 0,-4-1-9 15,2-6-8-15,-2-6-3 0,4-4-5 16,-4-9-40-16,-3 3-50 0,1-4-37 0,3-7-27 16,-10-5-63-16,3-2-95 0,0-6-186 15,0 0-217-15,-20 0-174 0</inkml:trace>
  <inkml:trace contextRef="#ctx0" brushRef="#br0" timeOffset="72370.59">9243 7861 1825 0,'17'-8'-156'0,"-4"-2"15"0,1-1 16 15,-1 4 8-15,4 0 14 0,-4-4 3 16,3 4 33-16,1-7 25 0,0 8 34 0,-4-5 46 15,0 3 38-15,-3 4 19 0,-3 0 11 16,3 1-11-16,-10 3-7 0,13-6 7 0,-13 6 9 16,0 0 2-16,13 24 16 0,-6-10 1 15,-7 7 8-15,3 4-8 0,-3 4-8 16,4 7-13-16,-4-1-10 0,3 2-3 0,1-2-8 16,-4 0-12-16,6-1-10 15,-3-2-2-15,4-3 1 0,-4-2-10 0,4-2-9 16,0-7-2-16,-1 7-37 0,1-7-41 15,-4-4-40-15,5-3-36 0,-2-3-50 0,-3-4-73 16,-3-4-127-16,16-4-57 0,-16 4-147 16,21-8-71-16</inkml:trace>
  <inkml:trace contextRef="#ctx0" brushRef="#br0" timeOffset="72487.32">9733 8194 1656 0,'9'-8'4'0,"2"4"9"0,-1-2 0 15,-1-2-3-15,9 0 2 0,2-2 1 16,6-8-5-16,1 4 6 0,3-3-8 15,0 2-5-15,-7 4-65 0,7-3-75 0,-6 3-387 16,-5 1-31-16</inkml:trace>
  <inkml:trace contextRef="#ctx0" brushRef="#br0" timeOffset="72623.28">9910 8285 1514 0,'-7'8'-15'0,"7"-1"13"0,0-7 4 0,0 0-1 15,13 1-2-15,-13-1 2 0,30-8-2 16,0 0 6-16,3-2-31 0,18-14-67 0,-2 3-378 16,2-4 21-16</inkml:trace>
  <inkml:trace contextRef="#ctx0" brushRef="#br0" timeOffset="72904.35">11043 7765 1411 0,'23'-8'54'0,"-9"1"23"15,2 0 0-15,-2-1 0 0,-8 5-5 0,-6 3-9 16,27 0 0-16,-27 0-5 0,33 8-2 16,-20 2-3-16,8 1-2 0,-4 10 7 15,-8 0 3-15,1 8 2 0,-4 7 3 0,-6-1-6 16,-6-2 0-16,-10 16-6 16,-1-2-4-16,-4-4-5 0,2-7-2 0,-1-4-2 0,4-15 5 15,-2-1-7-15,-2 1 1 16,1-10-3-16,-11 0-6 0,9-7-7 0,-2-2 2 15,0-6-6-15,0-3-3 0,-1 0 2 16,0-7-10-16,2-4-7 0,5-2-36 0,1-1-24 16,2 7-32-16,4-6-59 0,-1 2-59 15,5 0-84-15,6-3-134 0,-3 0-175 16,-1 7-100-16</inkml:trace>
  <inkml:trace contextRef="#ctx0" brushRef="#br0" timeOffset="73270.47">8710 8175 1732 0,'-4'-18'-32'0,"4"18"4"0,0-13-6 0,0 13 4 16,7-12 10-16,-1 2-5 0,1 6-71 15,3-7-403-15,0 9-5 0</inkml:trace>
  <inkml:trace contextRef="#ctx0" brushRef="#br0" timeOffset="73421.33">9423 8132 1501 0,'0'0'38'0,"0"0"-1"15,0 0-4-15,0 0-2 0,10 0-6 0,-10 0-23 16,0 0-76-16,0 0-67 0,0 0-353 16,0 0 0-16</inkml:trace>
  <inkml:trace contextRef="#ctx0" brushRef="#br0" timeOffset="75889.84">11869 6975 1445 0,'4'-18'21'15,"-4"18"26"-15,0-10 15 0,0 10 12 16,10-12 4-16,0 6-3 0,4 2 0 0,2-4 9 16,4 2 0-16,4 5 3 15,-2-2-4-15,8 0-1 0,3 3-2 0,1 3 3 0,3 0-2 16,3 6-9-16,0 1-2 16,7 11 6-16,-4 1 3 0,-4 3 6 15,-1 6-7-15,-11 2-5 0,-5 6 19 0,-8-3-17 16,-4-3-4-16,-10 5 4 0,0 2 1 15,-7 13-3-15,-7-3-11 0,5 3-5 0,-12 1-8 16,-4 8-5-16,-10 1 13 0,10-13-9 16,-10 8-3-16,-4-4-6 0,5-8 0 0,-2-4-2 15,6-2-9-15,-10-5 0 0,20-6-4 16,-7-5-5-16,3-8 1 0,5 2 7 16,5-5-7-16,1-1 0 0,-1 1 0 0,5-5-3 15,2-1 3-15,1 3-6 16,-2-6-5-16,8-4-4 0,-13 14 2 0,7-9-7 15,6-5-39-15,-11 6-44 0,8 1-57 16,3-7-52-16,-13 1-71 0,13-1-98 0,0 0-164 16,0 0 32-16,-20-12-254 0,17 5-237 15</inkml:trace>
  <inkml:trace contextRef="#ctx0" brushRef="#br0" timeOffset="78888.08">10397 13258 2199 0,'0'-8'7'0,"0"8"-3"16,-8-9-1-16,8 9 9 0,0 0 21 15,0 0 13-15,0 0 6 0,8 39 5 0,-2-22 2 16,7 2 1-16,1 2-1 0,5 1 11 15,5-1 2-15,6-1 3 0,-3-4-7 0,9 1 9 16,4-10-2-16,13-7 2 0,44-18 9 16,10-17-5-16,39-25-8 0,4-12-7 0,11-13-6 15,5-2-8-15,-6-6 4 16,-10 0-13-16,-9 4 22 0,-12 8-12 0,-16 4-9 16,-26 27 6-16,-16 0-9 0,-8 9-7 15,-14 15 1-15,-8-2-6 0,-8 10-3 16,-7 6-7-16,-9-1-2 0,-4 3 4 0,4 3-20 15,-7 3-26-15,4 3-34 0,-14 1-45 16,19 1-39-16,-8 8-52 0,-2-1-56 0,-2 4-89 16,-1 1-177-16,-6-5 61 0,-3 9-213 15,0 0-165-15</inkml:trace>
  <inkml:trace contextRef="#ctx0" brushRef="#br0" timeOffset="96555.89">860 6794 1733 0,'-27'0'123'0,"3"3"18"0,2-6 4 0,1 6-5 16,4-3-2-16,17 0-20 0,-22 0-7 15,22 0-21-15,0 0-17 0,-21-3-2 16,21 3-4-16,0 0-1 0,0 0 2 0,0 0 4 15,54-27 3-15,3 10 1 0,6-5 0 16,16-6-3-16,2 0-7 0,-18 9-4 0,21-6-1 16,-21 4-13-16,-3 4-7 0,3-1 14 15,-3 6-16-15,-17 2-9 0,-6 2 0 16,-4 1-2-16,0 1 5 0,-12 5-10 16,-1-5-2-16,-1 6-1 0,-2-3-12 15,-17 3 0-15,24 0-1 0,-24 0 2 0,10 6-6 16,-10-6 2-16,0 0 6 0,-37 32-2 15,-4-7-8-15,-8 3-2 0,-5-2 6 16,-22 10-9-16,-4-1 1 0,3 2-1 0,7-3 7 16,10-9-6-16,14 0 6 0,-8-6-3 15,14-1-7-15,10-5-6 0,-3-1 8 16,10-2-2-16,-1-3 3 0,8 1 2 0,-1-1 8 16,7-1-5-16,-1-5-1 0,2 5 3 15,9-6-10-15,-21 7 2 0,21-7 1 16,-12 2 5-16,12-2-1 0,0 0-3 15,0 0 3-15,0 0 10 0,50-8 3 0,-20 1 5 16,23-11 6-16,0 4-8 0,4-1 0 16,6 0 2-16,-9-2-10 0,6-1 11 0,-11 3-8 15,-5 2 3-15,-11 1-3 0,-3 5 2 16,-3 1-4-16,-7-1-3 0,0 2 6 16,-7 3 0-16,1-3-3 0,-1 2-3 0,-13 3-3 15,0 0 8-15,0 0-2 0,0 0 0 16,14 12-6-16,-14-12 6 0,-35 23 1 15,16-8 2-15,-8 6-7 0,0-5 0 16,-12 9 0-16,12-4-1 0,0-4 4 16,3-5-11-16,5-2-13 0,5 1-22 0,-2-4-27 15,5-1-14-15,5-2-22 0,6-4-26 16,-16 4-64-16,16-4-73 0,0 0-88 0,-17-11-180 16,14 1 42-16,-1-2-226 0,-2-6-208 15</inkml:trace>
  <inkml:trace contextRef="#ctx0" brushRef="#br0" timeOffset="96872.27">893 6522 2146 0,'-10'-5'67'0,"3"-2"16"16,7 7 6-16,-13-7 0 0,13 7-6 0,0 0-19 16,0 0-9-16,0 0 5 0,0 0 18 15,43 14-13-15,-6-9-1 0,9 2 6 16,21 6-15-16,10-1 8 0,-1 1-8 0,21 2-6 15,-4 3 1-15,-3 4 4 0,-22-2-8 16,-5-2-8-16,-7 0-2 0,-3 1-6 0,-9 3 7 16,-14 1-4-16,-7-4-5 0,-6 10 6 15,-7-2-6-15,-7 6-4 0,-10 2 6 16,-13 12-6-16,-2 6 16 0,-16 4-16 0,8-13-4 16,-3 2 0-16,-1-3-8 0,4-1-8 15,0-6-24-15,8-10-19 0,2 2-29 16,-1-6-25-16,8-1-29 0,-7-2-30 15,7-2-45-15,-1 1-41 0,1 0-72 16,4-5-132-16,-2-4 1 0,4 0-146 0,-2-2-87 16</inkml:trace>
  <inkml:trace contextRef="#ctx0" brushRef="#br0" timeOffset="121775.37">6043 6632 1676 0,'-17'3'-8'16,"17"-3"30"-16,0 0 26 0,0 0 24 0,0 0 11 15,-23-10 9-15,23 10 3 16,-7-8 5-16,7 8-2 0,0 0 4 0,-7-10-16 16,7 10 4-16,0 0-21 0,0-13-3 15,0 13-8-15,11-12 1 0,-5 5-9 0,7-1-7 16,4-2-7-16,4 0 1 0,1-1-6 16,-2 3-3-16,1-1-19 0,1 0-20 15,-1 3-30-15,-1-1-28 0,-4 0-33 0,1 2-24 16,-4-1-21-16,-13 6-19 0,21-1 3 15,-21 1 3-15,0 0 13 0,9 12 9 0,-9-12 15 16,-6 20 5-16,-4-2 21 0,-4 1 12 16,1-1-2-16,-1-1 11 0,2 4 9 15,-6-2 10-15,2-1 4 0,2-4 7 0,1 4 9 16,4-5 5-16,1-1 14 16,2-2 8-16,-1 0 15 0,1-2 20 0,3-1 13 15,3-7 11-15,-7 10 9 0,7-10-2 16,0 0 1-16,0 0-10 0,0 0-5 0,0 0 2 15,26 2-7-15,-26-2-2 0,27-8-3 16,-7 4-10-16,1-3-4 0,-2 1-38 16,-2-3-49-16,2 2-48 0,-1-6-300 15,-2 5 73-15</inkml:trace>
  <inkml:trace contextRef="#ctx0" brushRef="#br0" timeOffset="122206.88">6533 6461 1208 0,'0'0'-5'0,"14"-7"14"15,-14 7 2-15,12-4 6 0,-12 4-4 16,13-6 4-16,-13 6-4 0,21-2 8 0,-21 2 0 16,27 0-1-16,-27 0 1 0,30 2 4 15,-14 7-1-15,-2-2 9 0,-2 2 0 0,9 7 6 16,-8 2 0-16,1-2 4 0,-8 7-2 16,1-4 2-16,-1 5 0 0,-6-6 0 15,0 1 5-15,-3 1 5 0,-4-2 6 0,-2 1 2 16,-5-1 5-16,-2-4 5 0,-2 0-3 15,-1-3-1-15,-1-3-3 0,-1-2 0 0,2-3-7 16,-1-3-1-16,20 0-12 0,-37-11-3 16,17-2 0-16,4-1-9 0,2-1-4 15,1-6 3-15,2-1-8 0,5 1-8 16,3-4-8-16,3 6-22 0,3-4-33 16,0 1-28-16,5 0-32 0,-2 1-42 0,4 3-38 15,-1 4-44-15,2 2-432 0,-1 2-159 16</inkml:trace>
  <inkml:trace contextRef="#ctx0" brushRef="#br0" timeOffset="123514.67">1656 7500 1831 0,'0'0'-83'16,"0"0"24"-16,0 0 9 0,-17 3 6 0,17-3 9 16,0 0 3-16,0 0 18 0,0 0 15 15,0 0 20-15,0 0 14 0,0 0 13 16,0 0 1-16,0 0 2 0,30 19 0 0,-19-16 4 16,-11-3-8-16,30 3 1 0,-11-3-5 15,8 0-2-15,-3-3-2 0,15-5-2 16,-2 1-5-16,4 0-7 0,-5-2 1 15,4 1 4-15,-4 1-10 0,1-3 0 0,-7 6-18 16,0-1-33-16,-10-1-47 0,0 2-40 16,-3-2-43-16,-7 4-467 0,-10 2-127 15</inkml:trace>
  <inkml:trace contextRef="#ctx0" brushRef="#br0" timeOffset="123773.62">2060 7482 1768 0,'0'0'-47'15,"0"0"14"-15,0 0 7 0,0 0 10 16,0 0 4-16,0 0 1 0,0 0 9 0,0 0-4 16,0 0 6-16,0 0-4 0,0 0 7 15,0 0-2-15,49-7 3 0,-49 7 0 16,37 4 2-16,-20-1-5 0,3 1 7 16,-4 4 0-16,-2 1 0 0,2-1 7 15,-5 6-2-15,-2 1-6 0,-2-1 7 0,-4 7 0 16,-6-4-4-16,-4 9 1 0,1-1 1 15,-5 4-2-15,-2-1-1 0,-3 0-3 16,2 1-1-16,5-8 2 0,-5 8-4 0,4-11-7 16,0 1-18-16,3-3-40 0,4-1-43 15,0-5-36-15,-1-2-355 0,4-8 0 16</inkml:trace>
  <inkml:trace contextRef="#ctx0" brushRef="#br0" timeOffset="124273.98">6330 7369 1400 0,'-14'9'-43'0,"14"-9"20"0,0 0 22 16,0 0 28-16,-6 4 15 16,6-4 12-16,0 0 11 0,0 0 9 0,0 0 6 15,0 0-2-15,0 0 0 0,0 0-6 16,0 0-11-16,0 0-6 0,0 0-10 15,0 0 1-15,0 0-5 0,0 0-6 0,43-22-4 16,-26 15-24-16,-1 1-38 0,-2 1-40 16,-1-2-51-16,0 1-61 0,-3 2-435 15,-3 4-117-15</inkml:trace>
  <inkml:trace contextRef="#ctx0" brushRef="#br0" timeOffset="124440.6">6099 7582 1691 0,'-12'8'-91'0,"1"2"21"0,4-6 20 16,7-4 22-16,-6 7 16 0,6-7 9 16,0 0 2-16,0 0 0 0,0 0 2 0,0 0-2 15,0 0 4-15,36-17-3 0,-18 9-3 16,1 0 5-16,4-5-1 0,1 2-9 16,0 1-28-16,-5 1-40 0,5-1-29 0,-4 0-308 15,-1-1 77-15</inkml:trace>
  <inkml:trace contextRef="#ctx0" brushRef="#br0" timeOffset="124640.92">6559 7390 1154 0,'18'-12'-47'0,"-5"1"24"0,-4 1 12 15,2 3 13-15,-1-1 5 0,-1 1 14 16,2-3-8-16,2 2 9 0,-4 2-14 0,5 2 7 15,-1 1 2-15,-13 3 11 0,30-1-8 16,-30 1 3-16,30 7 3 0,-13 2 5 0,-4 1 2 16,-3 3 0-16,1 2-2 0,-8 6-1 15,0-5-3-15</inkml:trace>
  <inkml:trace contextRef="#ctx0" brushRef="#br0" timeOffset="125840.27">6680 7428 583 0,'0'0'40'0,"0"0"-14"15,0 0 23-15,0 0 16 0,0 0-6 16,-18 4-5-16,18-4 1 0,0 0 0 0,0 0-3 16,0 0 2-16,0 0-7 0,0 0-6 15,0 0 0-15,0 0-4 0,0 0-5 0,0 0-9 16,30-29 5-16,-12 18-5 0,12-3-4 15,-4 1-1-15,4-2-1 0,1 1-3 16,-1 6 2-16,-5-1-4 0,2 1 3 0,-3 4-2 16,-1 1 0-16,-2 3-3 0,-2 3-4 15,1 1 5-15,-4 7-3 0,-2-1 1 16,-1 8-4-16,-2-1 1 0,-5 6-1 16,-2-2-2-16,-1 4 3 0,-6 0 3 15,-4 0-4-15,-4 4-4 0,-1-2 5 0,-2-2 3 16,-2-2-7-16,-2-2 5 0,2-4 6 15,-4-5 10-15,1-2-3 0,-2-3 7 0,1-3 0 16,1-4-1-16,-5-1-2 0,0-6-5 16,-2-3-4-16,-1-3 4 0,0-6 2 15,4 0-2-15,6 2-5 0,-2-5-4 0,5 1-1 16,4-1-2-16,0 2-3 0,6-3-4 16,4 6-1-16,8-4 5 0,-2 2-2 15,7-1-10-15,1 5-34 0,2 1-48 0,-2 3-44 16,-1 3-423-16,0 2-59 0</inkml:trace>
  <inkml:trace contextRef="#ctx0" brushRef="#br0" timeOffset="127124.35">3982 8950 1612 0,'-16'-7'5'0,"2"-1"16"16,8-1 15-16,-4 8 14 0,10 1 0 15,0 0-4-15,-10-10-6 0,10 10-5 0,0 0-4 16,0 0 0-16,0 0 2 0,56 4 7 16,-8-1 1-16,31 0 0 0,35-6 2 15,12-1-3-15,18-9 11 0,39-7-9 0,1 0 3 16,-4-5-5-16,-1-5 2 0,-5-5 1 16,-11 0-7-16,-40 5 1 0,-3-5-4 0,-13-3 4 15,-7-2-1-15,-13 0 9 0,-8 1-12 16,-14-10 1-16,-13 5 7 0,-18-1-4 15,-11 0-2-15,-10-3-1 0,-16 5-1 0,-10-8 0 16,-14 1-13-16,-23-7 2 16,-23 11-4-16,-14 3-2 0,-6 6-7 0,-10 9-4 15,-11 6 4-15,-6 12 0 0,-3 10-7 16,-4 3 2-16,-6 16-3 0,3 2-2 0,-1-3 7 16,8 14-6-16,10 0 5 0,3 0-2 15,10 11-2-15,10 0-5 0,3 0 9 16,4 8-7-16,13 5-9 0,10 1-21 0,7 3-23 15,13-1-20-15,13 7-31 0,11-14-29 16,12-9-41-16,8-5-43 0,15 4-110 0,8-2-335 16,3-5-160-16</inkml:trace>
  <inkml:trace contextRef="#ctx0" brushRef="#br0" timeOffset="133308.01">7450 4854 703 0,'0'0'6'0,"0"0"2"0,0 0 43 0,0 0 11 16,0 0-22-16,39-22-2 0,-18 18-5 15,9-4-3-15,0 3 5 0,0 0 5 0,0 2 9 16,-3 0 7-16,-2 3 3 0,5 6 8 16,0 1 10-16,-3 4 7 0,0 3 0 15,0 4 3-15,9 14 4 0,-9 4-5 16,-7 1-3-16,3 2-3 0,-6 2-1 0,3 4-8 16,-3-6-6-16,-3-1-3 0,-8-2-7 15,7-4-4-15,-7 3-8 0,2-1 2 0,-5 2-7 16,0-1 0-16,-3 0-2 0,-3 0-3 15,0 2-3-15,-8 13 2 0,1-4-4 16,-6-4 3-16,-1-8 2 0,-3 7 4 0,4-8-1 16,2-8-7-16,-2 0 2 0,6-3-6 15,-4-5 0-15,1 2-3 0,-4-2 3 16,1-3-5-16,-1 1 5 0,4-2 4 16,-1-4-1-16,4 2 3 0,-4-1-12 0,2-3 4 15,2 1-1-15,-1-3 1 0,2 0-6 16,-1 2-4-16,10-7 2 0,-14 10 0 15,14-10 3-15,-7 8-3 0,7-8 3 0,-9 4 3 16,9-4-10-16,0 0-1 0,-11 7 3 16,11-7-3-16,0 0 5 0,0 0-10 0,0 0 3 15,0 0 2-15,0 0-1 16,0 0-4-16,0 0 5 0,0 0-3 0,0 0-2 16,57-7-2-16,-30 0 0 0,0-5 5 15,-1-3-9-15,17-10 4 0,-6 0 5 16,-4 2-4-16,-3-7 6 0,0-2-5 0,-3-3 0 15,-7 2 1-15,-4-9-1 0,1-4-7 16,1-4 5-16,-9 0 9 0,-2-1-12 0,-7-5 4 16,0-5-4-16,-7 4 1 0,-10-2 8 15,-5-7-6-15,-13 7-3 0,13 6 7 16,-8 11-5-16,-4-1 2 0,-2 3 1 0,-1 9-1 16,3 2-8-16,1 8 4 0,3 5 3 15,6 6-9-15,2 3-2 0,-5-1 0 0,3 5 5 16,4 1 2-16,1-2 6 15,-2 8-3-15,21-4-5 0,-30 0 1 0,14 2-1 16,16-2-2-16,-23 3 4 0,23-3-5 16,-24 5-1-16,14-2 0 0,10-3 5 15,0 0-2-15,-17 4 6 0,17-4-10 0,0 0 7 16,0 0 5-16,0 0 1 0,0 0-6 16,0 0 2-16,0 0-5 0,37 13 3 0,-20-11 2 15,3 1-2-15,3 0 3 0,7 4 1 16,-3 0 0-16,9 1-3 0,2 2 10 0,-5 5-6 15,16 7 3-15,-2 3-4 0,3 6 12 16,-6 1-8-16,-5 3 10 0,-5 6 6 16,-1 2 9-16,-6 6 8 0,-7-2-7 15,-4 6 1-15,-8-2 4 0,-2 6-4 0,-9 2 1 16,-5 0-3-16,-11 12 4 0,-8-6-10 16,-3-2 5-16,3-16-3 0,1-2-7 15,-1-5 3-15,0 0-4 0,4-12-1 0,6-9 0 16,4 1 4-16,-4-5-6 0,4 0 1 15,-1-5-2-15,5 0-1 0,-4 1 0 16,5-7-3-16,-1 0-1 0,-1 4-5 0,10-8 4 16,-14 6-9-16,14-6-7 0,0 0-22 15,0 0-41-15,0 0-34 0,0 0-39 0,0 0-44 16,0 0-52-16,0 0-51 0,0 0-105 16,17-33-96-16,-7 23 47 0,0 0-176 15,0-1-117-15</inkml:trace>
  <inkml:trace contextRef="#ctx0" brushRef="#br0" timeOffset="148215.79">2232 7261 341 0,'-33'-8'101'0,"7"-3"-72"0,-1 4 32 16,4-3-14-16,-4 2-14 0,-3 1 16 15,3-3 2-15,-3 0 16 0,0 2 3 16,3 1 12-16,2-1 4 0,4 2 8 16,-6 2 5-16,10 0-6 0,1 1-6 0,3-3-6 15,13 6-12-15,-20-4-4 0,20 4-9 16,0 0-3-16,0 0 5 0,0 0 9 16,70-8-4-16,7 1-4 0,26-7 7 0,14 3-3 15,22-7-1-15,51-7 6 0,7 0-7 16,13 0-2-16,7 0-3 0,3 0-4 0,0-3-3 15,0 6-3-15,-10-3-6 0,-3 3 3 16,-1 2 2-16,-12-3-5 0,-11 3-4 16,-40 5-1-16,-3 2-9 0,-13 4-2 0,-4 2 2 15,-33 4 2-15,-3 6-7 16,-17-2-2-16,-10 2-8 0,-20 1-11 0,-7 4-22 16,-6 2-17-16,-7 1-21 0,-4 2-32 15,-8-1-43-15,-8 1-62 0,-8 1-65 16,-5 4-163-16,-10 7-155 0,-4-7-81 0</inkml:trace>
  <inkml:trace contextRef="#ctx0" brushRef="#br0" timeOffset="148561.18">2053 8093 1667 0,'-20'7'-31'0,"3"0"-2"15,7-3 1-15,4 3 9 0,6-7 15 0,0 0 29 16,30 8 15-16,6-8 3 0,34-1 8 16,37-13 4-16,10-3 5 0,59-9 12 15,18-10-5-15,2-3-2 0,21-4-3 0,-4 0-5 16,1 5-4-16,-18 1-3 15,-6-1-1-15,-10 5-5 0,-13 7-3 0,-37 6-5 16,-10 5 0-16,-14 0-5 0,-25 5 0 16,-8 3-6-16,-7 0-4 0,-16 7-15 15,-10-1-17-15,-10 1-23 0,-6 1-20 0,-4-1-23 16,-1 4-16-16,-5-1-24 0,-14-3-39 16,16 7-486-16,-16-7-142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8:00:25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5100 3857 1920 0,'0'0'-27'16,"-14"0"21"-16,14 0 12 0,0 0 7 15,-16 6 4-15,16-6-10 0,0 0 3 0,0 0-4 16,0 0 5-16,0 0-1 0,0 0 3 16,52 0-4-16,-14 0 8 0,35-9 12 0,6 5-1 15,22-8 1-15,16-5-3 0,-1 0-8 16,4 2 3-16,0-4-3 0,-3-5-3 15,0 3-2-15,0 0 1 0,-5 2-1 16,-1 1-3-16,-8 1-1 0,-26 6 1 0,-4-1-5 16,-7 2 3-16,-15 6 0 0,-12 1 0 15,-9-3-2-15,-6 2 4 0,0 0-1 16,-8 3 2-16,1 1-3 0,-1 0 7 16,-16 0 2-16,27-3-4 0,-27 3-2 0,20-3 4 15,-20 3-4-15,16 0 4 0,-16 0-2 16,17-4-3-16,-17 4 2 0,13-3-5 0,-13 3 0 15,0 0-2-15,14-5-4 16,-14 5-4-16,0 0-28 0,0 0-30 0,13-7-31 16,-13 7-50-16,0 0-48 0,3-7-479 0,-3 7-163 15</inkml:trace>
  <inkml:trace contextRef="#ctx0" brushRef="#br0" timeOffset="4699.67">8016 4582 1957 0,'-3'-12'25'0,"-1"-1"26"0,4 1 20 16,0 12 12-16,0-16 6 0,0 16-6 0,4-12-14 15,-4 12-7-15,3-10-7 16,-3 10-3-16,11-4 1 0,-11 4-1 0,22 0-1 15,-22 0-14-15,27 4-1 0,-4 0 2 16,1 7-3-16,9-1-2 0,1 3-6 16,-1 2 3-16,0 0-7 0,0 0-5 0,7 6 0 15,-3 0 5-15,0 4-4 0,-7-3-5 16,-3-4-22-16,-8 0-35 0,-2-4-29 0,4-1-36 16,-2-1-41-16,-5-1-27 15,-4-6-36-15,-4-3-80 0,-6-2-125 0,0 0-137 16,17-15-55-16</inkml:trace>
  <inkml:trace contextRef="#ctx0" brushRef="#br0" timeOffset="4899.82">8620 4475 1591 0,'-4'-22'-6'0,"-2"4"46"0,6 4 32 15,-4 3 22-15,0 1 5 0,4 10 0 0,-6-15-4 16,6 15-16-16,-3-7-10 0,3 7-7 16,0 0-5-16,0 0-2 0,0 0-6 15,-27 25-4-15,14-8-2 0,-4 8-5 0,1 0-9 16,-4 12 3-16,-4 6-5 0,0-3-3 15,5-1 2-15,-5 4-9 0,4-4 3 0,1 4-1 16,2-7-4-16,7-6-5 0,-4 0-23 16,4-2-33-16,4-3-32 0,-1-6-42 15,4-5-49-15,-4 3-35 0,7-9-29 16,-3-4-426-16,3-4-155 0</inkml:trace>
  <inkml:trace contextRef="#ctx0" brushRef="#br0" timeOffset="5199.68">8740 4528 1840 0,'19'-17'-97'0,"-2"6"27"0,-4-3-2 0,1 7 5 0,-4 3 2 15,4-1 18-15,-5 0 14 0,-9 5-1 16,33 0 12-16,-33 0 6 0,34 5 2 16,-17 0 14-16,-1 2 3 0,-2 3 13 15,-1 2 10-15,0 1 11 0,-6-1 7 16,3 4-2-16,-4 0 7 0,1 1 5 0,-7 0 3 15,4-1 0-15,-8 1 3 0,0 0 2 16,-2-5 2-16,3 1 9 0,0-1 3 0,-7-2 0 16,-1 1 1-16,2-4-8 0,-5-2-5 15,14-5-8-15,-23 0-5 0,23 0-8 16,-30-5-5-16,16-2-7 0,4-1 5 0,1-1-9 16,-2 2-30-16,1-5-42 0,7-1-38 15,3 1-41-15,0-2-49 0,3-4-55 16,4-7-430-16,13 0-155 0</inkml:trace>
  <inkml:trace contextRef="#ctx0" brushRef="#br0" timeOffset="5733.57">9222 4228 1915 0,'0'0'2'0,"0"0"13"16,17-3 2-16,-17 3 6 0,0 0 0 16,0 0 9-16,0 0 7 0,10 15 5 15,-7-5 0-15,5 7 3 0,-2 1 3 0,1 4 3 16,-1 6 2-16,5 2-5 0,-5 1-3 15,1 8-4-15,2 5-2 0,-1-3-5 0,-2-7 0 16,4 2-5-16,-4-6-2 0,2 3 0 16,-2-8 0-16,-2-3-5 0,-1-2-4 15,0-4-2-15,3 1-2 0,-6-3 6 16,4-3 5-16,0-4 9 0,-4-7-10 16,0 0 6-16,0 0-7 0,0 0-5 0,0 0-1 15,0 0-1-15,3-49 3 0,-3 23-14 16,0-9 0-16,3-5 1 0,-3-16 0 0,7 5 0 15,3-2 6-15,0 3-9 0,-7 10 0 16,10-9-5-16,-2 13 4 0,-1 6-2 16,3 0-4-16,-3 7 3 0,0 1-9 0,3 2 3 15,1 5 0-15,2 0 1 0,-2 7 4 16,-1 3-1-16,4 5-2 0,-17 0 2 0,27 10-3 16,-15 1 4-16,-5 3 2 15,-1 4-4-15,-6 1-1 0,-6 6 3 16,-4 3 0-16,-7 1-3 0,-5 13 3 0,-8-5 3 15,-1-2-4-15,1-3 3 0,7-10-6 16,3-4 2-16,7 0 2 0,3-8-5 0,-1 1 3 16,2 0-2-16,5-4 1 0,1 0 0 15,3-7 1-15,0 14-4 0,0-14 3 16,16 10 1-16,-2-5 7 0,-1-3-7 0,7 1 2 16,3 2-3-16,1-2 6 0,2-2-2 15,4 5 0-15,0-5-16 0,0 3-28 0,0 3-26 16,-3 0-32-16,-3 0-37 0,-2 4-53 15,-4-1-60-15,-6-2-136 0,2 2-247 16,-1 0-130-16</inkml:trace>
  <inkml:trace contextRef="#ctx0" brushRef="#br0" timeOffset="10005.04">8316 6225 1914 0,'-13'4'60'0,"13"-4"24"15,-17 3 11-15,17-3 7 0,0 0-6 0,0 0-4 16,0 0-10-16,0 0 1 0,0 0-8 16,0 0-10-16,0 0-1 0,37-21-9 15,-14 10-7-15,7-4-7 0,3-1 0 16,18-6-2-16,-8 0-10 0,4 1-7 0,-7 7-27 15,-7-1-41-15,-10 5-56 0,4 2-55 16,-11 1-64-16,1 1-53 0,-4 4-113 0,-3 2-258 16,-10 0-141-16</inkml:trace>
  <inkml:trace contextRef="#ctx0" brushRef="#br0" timeOffset="10133.64">8460 6390 1796 0,'-11'13'-77'0,"1"-1"23"0,4-5 19 16,0 0 18-16,6-7 5 0,0 0 8 15,-5 7 5-15,5-7 1 0,0 0-4 0,0 0 2 16,0 0-3-16,54-25 6 0,-34 11-10 16,10-4-56-16,13-8-57 0,1-2-359 15,9-5 14-15</inkml:trace>
  <inkml:trace contextRef="#ctx0" brushRef="#br0" timeOffset="10766.63">9639 5865 1515 0,'0'0'123'0,"-26"-11"9"16,26 11-5-16,-7-12-11 0,4 5-9 16,3 7-13-16,6-18-8 0,1 5-1 15,10-1-15-15,7-6-5 0,6 3-9 0,-5-1-6 16,5 3-6-16,-3 5-5 0,0 3 0 15,0 1-8-15,-4 4-1 0,-3 4 1 0,3 4-1 16,-2 2 4-16,-8 9-1 0,4 2 12 16,-14 4 1-16,-3 2-1 0,-3 9 4 15,-11 12 6-15,-2-1 5 0,-1 2-1 0,0-3 2 16,-9 5-12-16,9-6 0 0,-3-4-3 16,0 1-2-16,7-11-7 0,2-4-4 0,5-1-2 15,3-9-3-15,-1-4-11 0,4 3 13 16,0-4 2-16,4-1-11 0,-4-9-1 15,16 13 10-15,1-10-18 0,6-3 9 16,0-3-5-16,4 0 0 0,3-4-30 16,7 0-54-16,0-4-54 0,-1 1-64 0,1-5-83 15,10-4-86-15,-1-5-150 0,-9 7 55 16,3-8-203-16,-7 6-150 0</inkml:trace>
  <inkml:trace contextRef="#ctx0" brushRef="#br0" timeOffset="11235.72">10590 5497 2037 0,'-4'-11'128'0,"4"11"9"15,-3-14-5-15,3 14-11 0,0-11-16 16,0 11-17-16,0 0-3 0,0 0-14 16,0 0-3-16,0 0-7 0,0 0-7 15,0 0 4-15,0 0-14 0,-3 42 4 0,3-23 7 16,-4 4 3-16,4 4 8 0,-3 5-13 15,-4 4 0-15,4-1-4 0,3-6-6 0,-3 3-7 16,-1 4 6-16,4-11-11 0,-3-2 2 16,0-1-4-16,3-4 1 0,3 0 2 15,-3-4-4-15,0-2 6 0,0-1 22 0,0-11 13 16,-3 14 0-16,3-14-5 0,0 0-2 16,0 0-8-16,0 0-13 0,0 0-1 0,3-50-7 15,0 25-1-15,4 0-8 16,-7-9 1-16,6 0-8 0,5 1 0 0,-5-3 1 15,1 4-6-15,6-13 0 0,1 12 1 16,-5 5-8-16,-2 6-5 0,0 0 6 16,0 2 0-16,-1 5-8 0,1 5 2 0,3 2-4 15,0 4 2-15,-10 4 1 0,13-3-1 16,-13 3 2-16,20 11 6 0,-7 0-1 0,1 7 3 16,-4 2-3-16,7 5-3 0,-4 1 4 15,4 5-5-15,2 9-18 0,-5-5-34 16,-1-5-40-16,7 9-29 0,0-8-56 15,-3-6-42-15,-4-6-51 0,7-2-49 0,-6-5-105 16,2-5-86-16,-2-1 45 0,2-6-199 16,-3-3-160-16</inkml:trace>
  <inkml:trace contextRef="#ctx0" brushRef="#br0" timeOffset="11550.89">11186 5442 1956 0,'3'-17'33'0,"8"2"6"16,-5 5 1-16,1 0-4 0,2-1-3 15,2 4-2-15,-11 7-4 0,24-5 0 0,-8 8 1 16,-16-3 0-16,33 8 1 0,-13 4 1 16,0 2 1-16,0 10 6 0,-3 2 12 15,3 15 8-15,-10-4 2 0,-3-2 19 16,-4 1-5-16,3 1 6 0,-6 1-14 16,4-5 4-16,-1 1-8 0,-3-4-9 0,3-5-4 15,1 0 3-15,-1-3-8 0,4-4 0 16,-1-4 11-16,4-1-8 0,4-5-3 0,2-4-9 15,4-1 3-15,4-3-3 0,3-4 1 16,-5-2-7-16,16-5-5 0,-5 0-1 16,0-4-6-16,1 2 1 0,-1 1-4 0,-10 2-6 15,4-4-22-15,-4 3-26 0,-6 3-39 16,-1 1-41-16,-2 1-55 0,-1 5-37 16,-7 1-35-16,-6 0-111 0,0 0-93 0,0 0-207 15,0 0-154-15</inkml:trace>
  <inkml:trace contextRef="#ctx0" brushRef="#br0" timeOffset="12833.38">11200 4890 1850 0,'-3'-12'-48'0,"-5"1"25"0,2 1 24 0,-4-2 26 15,-4-1 17-15,-2-2 10 0,-8 2 12 16,1 1 6-16,-7-1 4 0,0-1 7 15,-7 3-7-15,-2 4-5 0,-1 0-5 0,-7 7-4 16,-7 0-1-16,-12 5-1 16,-1 4-1-16,-3 4-1 0,4 5 0 0,-14 8 1 15,-4 3 8-15,5 9-5 0,-5-1 0 16,3 1-1-16,5 4-7 0,2 3 7 0,1 0-1 16,13-2-2-16,0 7 1 0,3-6-1 15,11 9-6-15,-1-3 0 0,14-10 1 16,3 5-8-16,-7 10-5 0,11-5 10 0,2 0 4 15,8 2-9-15,2 1-4 0,8-3 5 16,-7 2-5-16,9 4-4 0,1-5 0 0,6 5-5 16,4-1-14-16,9-1 9 0,11 12 0 15,6-4-1-15,8 1 2 0,8-1-6 16,-2-5 1-16,13-7 1 0,7 6-3 0,-1-6 4 16,1-3-4-16,4-7-3 15,5-2 5-15,-3-6-8 0,7-5 6 0,4-4-5 16,-15-8 2-16,9-5 2 0,11-10-3 0,18-6 7 15,10-5-6-15,3-7 3 0,3-4 1 16,26-21-5-16,-8 1 4 0,-5-5-2 16,-22 5-5-16,-7-2-1 0,-11-4 0 0,1-2 4 15,-7 3-5-15,-3-8 1 0,-11-2-7 16,-6-11 2-16,-7 4 4 0,-6-7-1 16,-13-1 8-16,-1-3 17 0,-16-3 4 0,-7-4 8 15,-7-1-8-15,-13 1-4 0,-7-6 0 16,-10 2-3-16,-5 4-1 0,-16 6 3 0,-8 1-3 15,-1 4-8-15,-20 11 2 0,-2 8-4 16,-18 4-5-16,-7 12 0 0,1 7 1 16,-20 8-6-16,0 7-1 0,-7 9-1 15,26 5-1-15,-13 3-1 0,20-1-3 0,-12 8-8 16,19 3-12-16,10 2-34 0,3 0-31 16,10 2-41-16,8 2-48 0,2 5-39 15,7 6-42-15,13-5-38 0,7-4-52 0,0 4-104 16,10 0-111-16,-3-1 53 0,3-2-271 15,6-1-262-15</inkml:trace>
  <inkml:trace contextRef="#ctx0" brushRef="#br0" timeOffset="22150.11">20407 13683 2160 0,'0'0'-89'0,"0"0"20"15,3-31 22-15,-3 31 8 0,3-22 16 16,3 7 12-16,1 0 11 0,-1-2 15 0,8-7 15 16,-4 5 7-16,7-6 11 0,-1 1 4 15,1-1 1-15,-4 9-1 0,1-1-2 16,2-1-1-16,-2 5-7 0,2-2-2 16,-2 8 1-16,2-1-2 0,5 6-3 15,-2-2 4-15,-19 4-6 0,41 9 1 0,-18-1 5 16,0 4-4-16,0 1 1 0,1 6 8 15,-5-1-8-15,2 3 4 0,-4 0 2 0,-4 4 2 16,-4-3 1-16,-1 3 1 0,-2 0 1 16,-2 0 10-16,-8-4 22 0,4 1 3 0,-6-2 3 15,-5 5-2-15,-2-6-4 0,-4-1 1 16,-2 3-6-16,-5-6-7 0,1-2 0 16,-4-5-13-16,4 0-1 0,-4 1-1 0,-3-9-15 15,7 0 5-15,-1-3-6 16,-3-3 0-16,5-2-4 0,-2 1-5 0,1-5-10 15,-1-1 3-15,8-5 1 0,-4-3-2 16,10 0-4-16,-1-4-10 0,8 1-18 0,0-4-27 16,3-3-38-16,0-2-44 0,6 0-40 15,5-1-54-15,2-7-67 0,7-1-58 0,4 4-192 16,-5 9 51-16,11-4-208 0,0 0-182 16</inkml:trace>
  <inkml:trace contextRef="#ctx0" brushRef="#br0" timeOffset="22450.44">21446 12597 2064 0,'3'-14'65'16,"-3"1"24"-16,0 2 8 0,0 11-8 16,4-12-12-16,-4 12-7 0,0 0-3 0,0 0 16 15,0 0 19-15,0 0 2 0,0 0 1 16,26 37 8-16,-12-13 0 0,6 13 3 0,-4-5-7 15,8 11 3-15,-5 3-5 0,2-3-9 16,-1 6 3-16,-1-2-10 0,5 0-15 16,-4-2-1-16,7 3-5 0,-8-6-16 0,2 1 7 15,-4-11-8-15,-1-4-2 16,1-6-5-16,-4 3-11 0,0-4-10 0,-6-4-36 16,6-1-38-16,-3-2-48 0,-3-4-38 15,0-5-73-15,-4-3-105 0,-3-2-118 0,0 0-116 16,0 0 47-16,13-22-258 0,-9 9-247 15</inkml:trace>
  <inkml:trace contextRef="#ctx0" brushRef="#br0" timeOffset="22817.09">22573 12302 2167 0,'20'-22'-39'0,"0"1"11"0,-3 7 6 15,2 2 3-15,-2 4-2 0,10-1 1 0,-3 8 6 16,1-2 11-16,5 7 4 0,11 7 6 16,-8 2 16-16,13 9 6 0,-5 6 4 0,-4 2 18 15,-7 8 0-15,-4 4 10 0,-3-2 0 16,-3 4 4-16,-7-6 1 0,-5-2 5 16,-8-3-7-16,-3 3 5 0,-15 9-3 0,2-1 5 15,-11-1-5-15,-6-2-2 16,-4-8 8-16,-6-4-8 0,3-7-7 0,-1-6-3 0,8-7-6 15,-3-9-6-15,2 0-3 16,1-7 4-16,-3-4-11 0,-8-10 2 0,-2-4-9 16,9-5-9-16,7-5 8 0,3-4-5 15,13 6 7-15,5 0 6 0,2-2-21 16,4 0 5-16,3-4-19 0,3 6-33 0,4-3-29 16,2 4-29-16,5 1-45 0,-1 5-41 15,1 2-47-15,2 6-38 0,-2 4-89 0,-1 3-102 16,4 10-141-16,-4-5-97 0</inkml:trace>
  <inkml:trace contextRef="#ctx0" brushRef="#br0" timeOffset="23517.42">21839 14747 1775 0,'0'-13'35'0,"0"1"16"0,4-8 15 16,2-5 1-16,8-3 0 0,13-12 2 0,6 3-4 16,7 2 5-16,4 3-9 0,-1 7-4 15,7 3-4-15,-1 4 3 0,-5 11 1 0,-11 4-5 16,-3 6 3-16,4 4-2 0,-1 8-7 15,3 10 14-15,-6 7 0 0,-6 11 6 16,-8 4-3-16,-8 3 4 0,-5 3-7 0,-11 1 8 16,-4 2-6-16,-9-1 2 15,-12 5-9-15,-10-6 7 0,-11-4-13 0,-2-7 1 16,9-11 3-16,-13-4-14 0,4-13 7 16,-5-5-12-16,11-6-2 0,1-8-6 0,-11-6 7 15,6-9-10-15,0-6 0 0,12-9 1 16,5-3-11-16,4-9-7 0,12 2-6 15,4-6-22-15,8-6-32 0,12 2-31 0,11 1-38 16,5 2-46-16,14-12-50 0,8 1-59 16,5 6-106-16,11 1-101 0,3 7 41 0,-3-2-111 15,3 10-56-15</inkml:trace>
  <inkml:trace contextRef="#ctx0" brushRef="#br0" timeOffset="23750.24">22522 13940 1699 0,'0'0'94'0,"0"-16"19"0,0 16 5 16,0-9 13-16,0 9 0 0,0 0-16 0,0-13-10 16,0 13-11-16,0 0-8 0,0 0 21 15,0 0-12-15,0 0 12 0,31 32 2 16,-21-17 11-16,6 13 0 0,-6 3-8 0,7-2-4 16,0 17-9-16,3-2-16 15,0 3-2-15,-4-5-8 0,1 7-5 0,-1-5-11 16,5 2 2-16,-4-11-9 0,-8-5-7 15,9-1-19-15,-6-1-38 0,-2-3-52 0,1-5-69 16,2-1-60-16,-7-5-61 0,-3-7-80 16,8-3-197-16,-11-4 29 0,0 0 62 0,0 0-143 15,16-19-86-15</inkml:trace>
  <inkml:trace contextRef="#ctx0" brushRef="#br0" timeOffset="24087.94">23393 13740 1794 0,'10'-20'76'0,"0"2"-5"0,-4 3-2 16,5 2-10-16,2 5-5 0,1 1-9 15,2 0 2-15,4 7-3 0,-1 3-1 16,8 1-4-16,0 3 3 0,0 11 3 0,0 0 11 16,6 13 2-16,-10-2 4 0,4 8-2 15,-11 4 1-15,1 2-2 0,-10-4-2 16,-1-3 1-16,-9 3-5 0,-3 9-5 0,-8-2 2 15,-6 3-3-15,-6-9-1 0,2-5 4 16,-9-3-6-16,3-13-6 0,0-5 2 0,0-10-5 16,-4-1-7-16,4-6-2 0,-6-9-7 15,-11-8 1-15,1-8-1 0,9-1-9 16,4-4-3-16,9-7 3 0,7 8 3 0,8 1-7 16,-1-1-1-16,7-4-4 0,9 3-26 15,4-13-27-15,10 6-38 0,-1 1-50 16,5 5-48-16,0 0-67 0,-1 6-95 15,-3 11-119-15,-3 5-193 0,-1 3-157 0</inkml:trace>
  <inkml:trace contextRef="#ctx0" brushRef="#br0" timeOffset="24417.06">21793 16035 1927 0,'-14'20'-2'0,"8"-10"28"0,3-2 36 0,3-8 23 15,0 0 18-15,66-25 6 0,7-17 5 16,20-9 7-16,38-34 1 0,23-8 0 16,-1-10-14-16,23-1 5 0,4-8-10 0,60-34-14 15,-3 8-5-15,-64 34-8 0,1-1-13 16,-8 5-8-16,-13 1 1 0,-16 7-6 0,-13 9-11 15,-12 16 9-15,-34 13-21 0,-15 11 5 16,-16 15-10-16,-4 1-6 0,-13 10-22 0,-10 2-13 16,-4 5-39-16,-2 2-25 15,-4 6-11-15,-4 2-35 0,-6 0-45 16,0 0-52-16,10 17-55 0,-13-7-165 0,-4 5-7 16,1 3-160-16,-4 1-111 0</inkml:trace>
  <inkml:trace contextRef="#ctx0" brushRef="#br0" timeOffset="27167.12">10689 14940 1861 0,'-6'-16'73'0,"-1"8"-5"0,0 1-9 16,7 7-5-16,-6-7-4 0,6 7 12 15,0 0 14-15,0 0 2 0,20 32 10 0,-4-7 12 16,8 18 3-16,12 14-6 0,5 8 15 15,-5 10-3-15,7 16 4 0,14 29 7 0,0 5-4 16,-4 0-6-16,4 5 10 0,-11 0-4 16,5 2-3-16,-2-3-7 0,-8-11-7 15,8-2-8-15,-5-25-5 0,-1 1-7 0,-3 0-7 16,1-5-5-16,1-2-9 0,-8-5-5 16,2-5-1-16,-3-7-1 0,-6-16-12 0,-3 1-1 15,-1-6-4-15,1-3-1 16,-5-5-3-16,-5-10-3 0,-1-5 1 0,0-5-4 15,-2-1 0-15,-5-5-3 0,4-1 1 16,-3-2-2-16,-4 0-16 0,1-5-15 0,-1 2-29 16,0 0-31-16,-3-7-32 0,3 7-79 15,-3-7-90-15,0 0-102 0,-23-16-178 16,7 0 4-16,-8-6 58 0,-9-20-297 0,-10-12-275 16</inkml:trace>
  <inkml:trace contextRef="#ctx0" brushRef="#br0" timeOffset="27434.37">10413 16674 2326 0,'-13'3'16'16,"13"-3"16"-16,-14 4 16 0,14-4 7 15,0 0-2-15,0 0 3 0,0 0-6 0,57-39 10 16,12-8 3-16,42-28-6 0,22-10 25 15,14-10-10-15,6-3 0 0,10-2-14 16,4 3-8-16,0 0 7 0,-11 5-15 0,-6 6-1 16,-9 7-6-16,-15 11 5 15,-36 18-14-15,-4 4-8 0,-12 10-5 0,-17 10-26 16,-14 2-30-16,-10 7-33 0,-9 8-23 16,-11 4-2-16,-3 3-35 0,-10 2-66 0,0 0-61 15,0 0-165-15,-63 37 3 0,13-9-132 16,-26 7-58-16</inkml:trace>
  <inkml:trace contextRef="#ctx0" brushRef="#br0" timeOffset="28250.6">9342 16005 1635 0,'0'-13'28'0,"0"6"26"0,0 7 17 15,-3-15 14-15,3 15-6 0,-3-10-6 16,3 10-7-16,0 0-3 0,0 0-7 0,0 0 6 16,0 0 11-16,0 0 2 0,0 0 5 15,24 45-1-15,-18-20 0 0,4 5 10 0,7 15-9 16,0 2-1-16,2 0-10 0,2 2 9 16,2-2-16-16,-3-2-9 0,0-5-6 15,0-3 3-15,0-5 1 0,-3-8-12 0,-4-5-9 16,-7-1-1-16,5-4 0 0,-2-1 13 15,-2-2-4-15,-4-3 20 0,5 3 21 16,-8-11 2-16,3 7-6 0,-3-7-11 0,0 0-7 16,0 0-2-16,0 0-12 15,-41-47 0-15,25 19 0 0,-8-15-6 0,-2-7-11 0,-1 6-7 16,4-6 7-16,-10-13-1 16,-1 4-6-16,11 11-5 0,0-4-7 0,-4 4-1 15,11-2 13-15,-8 0-2 0,10 3-5 16,1 1-7-16,-1-4-2 0,11 13 6 15,0 2-14-15,3 6 9 0,0 4-1 0,3 0-3 16,5 1 0-16,1 5-3 0,4 1 3 16,1 4-4-16,5 6 3 0,5 5 3 0,9 6-2 15,4 5 6-15,13 10-17 0,-3 11 8 16,17 16 3-16,-12 0-13 0,5 5 16 16,0 5 1-16,-10 0-4 0,-14-10-4 0,-7 2 1 15,8-3 3-15,-8-1 8 16,1-2-6-16,-7-11 4 0,-7-5-2 0,-2-5-1 15,-2-5 9-15,-2-3 33 0,-1-5 6 16,-6-7-5-16,0 0-3 0,0 0-5 0,0 0-2 16,-46-32-4-16,16 0-10 0,-6 3 4 15,-8-3-9-15,1 6 7 0,3 1-10 0,7 7-2 16,0 5 0-16,9 2-7 0,-6 7-2 16,0 1-5-16,3 6 3 0,-3 0-6 15,3 7-5-15,-3 2-14 0,-13 10-17 0,13 2-25 16,4-5-28-16,8 6-27 15,2-2-25-15,2-1-30 0,11 1-33 0,3-6-41 16,-3 1-69-16,6-7-136 0,4-2-68 16,0-1 67-16,6-7-192 0,4-2-145 0</inkml:trace>
  <inkml:trace contextRef="#ctx0" brushRef="#br0" timeOffset="29067.52">11227 15049 2000 0,'-11'-15'116'15,"5"1"25"-15,-1 6 12 0,4 1-18 16,3 7-5-16,-8-8-19 0,8 8-13 16,0 0-15-16,0 0-9 0,0 0-1 0,0 0-6 15,0 0 3-15,21 43 1 0,-15-24 17 16,5 5-12-16,-1 2 3 0,2 6-7 0,9 14-4 16,-8-10 2-16,10 6 0 0,-6 3-14 15,-4-14-6-15,8 13 3 0,-5-9-7 0,-2-6-5 16,-1-1-5-16,-3 3 5 15,3-15-9-15,-3 5 1 0,-3-4-6 0,3-6 5 16,-4 3-7-16,1-6-6 0,-4 2 12 16,1-3-4-16,-4-7-1 0,4 12-8 15,-4-12 5-15,0 0-11 0,0 0 7 0,0 0-6 16,0 0 7-16,0 0-8 0,0 0-3 16,-24-37 7-16,17 23-5 0,-3-4-4 15,-3-2 3-15,-1-3-3 0,1-2-3 0,0-2-1 16,-4 2-2-16,4-5-6 0,-1-1 13 15,5 5-6-15,-1-6-7 0,-1 1 12 16,5 1-4-16,-4-2-1 0,3-1 4 16,-3 1-10-16,10 1 5 0,0 1-3 0,0-5 2 15,6 0 0-15,-2-1 2 0,6 3-4 16,0-1 2-16,0 5-3 0,0-1 1 0,3 2 2 16,4 11-5-16,-7-1 1 0,3 0 1 15,1 8 1-15,-1 8-3 0,1 2 0 0,-14 0-6 16,39 12-5-16,-15 9 2 0,-5 1-10 15,-2 6 8-15,-4 1-13 0,1 3-5 16,-7 1-7-16,2 1-4 0,-1-2-1 0,1-2 3 16,-2-5-5-16,-1-4-7 15,2 3-4-15,-5-6 2 0,7-4 8 0,-7 1 1 16,0-3 0-16,5-2 5 0,-2 1 10 16,4-7 9-16,-1-1-4 0,5 3 4 0,2-5-2 15,2 2 3-15,-6 0 5 0,9-2 4 16,-1 6-2-16,-4-6 2 0,1 5 2 0,-4 1 3 15,1-3 1-15,-1 7 1 0,-3 2 0 16,0-1 5-16,-3 6 2 0,-4 2-3 16,-3 0-1-16,-6 5 10 0,-1 0-2 0,0 2-1 15,-6 1-2-15,-1-2 3 0,-2-1-2 16,-1 0-15-16,-3 0-35 0,-3-6-39 0,-4-5-55 16,0-1-57-16,0-9-75 0,5 0-149 15,-5-8-38-15,3-2-207 0,4-6-164 16</inkml:trace>
  <inkml:trace contextRef="#ctx0" brushRef="#br0" timeOffset="29450.91">12746 14290 2045 0,'-6'-25'99'16,"6"1"8"-16,-8 7 20 15,8 2 14-15,0 3 3 0,-3-1-12 0,3 13-10 16,0-14-29-16,0 14 3 0,0 0-5 16,0 0-3-16,0 0 2 0,0 0-3 0,44 39 6 15,-17 1 7-15,13 20 7 0,10 5 4 16,-7 10-3-16,3 6 2 0,1 5 4 16,13 28-1-16,-3-4-2 0,-4-1 5 0,-3-21-12 15,7 27-13-15,0-2-2 0,3 2-5 16,-21-22-6-16,18 21-3 0,-3-3-8 0,2-3-3 15,-16-22-5-15,7-1 1 0,-7-2-10 16,6-6-5-16,-9-8-5 0,-4-5 0 0,0-4-2 16,-9-17-7-16,-7-11-2 0,-1-6-1 15,-5-8-24-15,2-2-11 0,-7-1-10 16,5 0-19-16,-5-5-20 0,1-3-30 16,-4-2-64-16,-3-5-65 0,0 0-61 0,0 0-71 15,14-36-103-15,-11 11-163 0,-3-11 53 16,-3-19-395-16,-11-5-434 0</inkml:trace>
  <inkml:trace contextRef="#ctx0" brushRef="#br0" timeOffset="30151.08">13853 14122 2737 0,'-17'-27'-36'0,"7"2"30"16,1 7 28-16,1 0 13 0,-2 4 14 16,4 2 15-16,3 1 2 0,-4 1-10 0,0 3-10 15,7 7-3-15,0-14-4 0,0 14-7 16,0 0 0-16,0 0 12 0,0 0-10 0,0 0 12 16,20 43 24-16,-7-18-8 0,7 18 8 15,4 2-3-15,-5 5-6 0,8 0-5 16,6 15 6-16,1 0-11 0,-11-12 0 0,1 0-14 15,6 9 7-15,-3-16-5 16,-4 0-3-16,3-3-5 0,-12-11-4 0,-1-7 1 16,-3-7 3-16,-3-3-4 0,3-1 7 15,-7-1-1-15,4-2 20 0,-7-11-7 0,0 0-5 16,0 0-5-16,0 0-1 0,0 0-6 16,-37-56-5-16,10 9-5 0,8-3 2 0,-11-14-1 15,6 14-7-15,-9-11-5 0,6-4 0 16,-3 2 0-16,11 8-3 0,2 3 6 15,-1-3-8-15,2 5 5 0,10 7-3 0,6 5 3 16,-8 1-3-16,8-1-2 0,0 1-3 16,5-2 2-16,7-7-1 0,6 0 1 0,-2 7 1 15,7-1-3-15,-7 12 2 16,5 6-2-16,-4 5-5 0,2 2 0 0,5 7 0 16,-7 2 2-16,2 5-5 0,-2 1 3 15,3 5 2-15,-6 2-1 0,2 6-4 0,-2 5-8 16,-8 1 9-16,4 6-4 0,-10 0-14 15,0 6 15-15,-7 1-10 0,1 5 5 16,-4-5-9-16,-4 0 11 0,8-1-2 0,-11-1-2 16,4 1-4-16,-1-12 6 0,4 1-2 15,7-2 3-15,0-3-5 0,-7 2 0 0,7-6-4 16,3-3-4-16,0-8 9 0,6 24-11 16,1-15 6-16,3 1 2 0,7-4 0 0,2 1 7 15,8-2 4-15,3 2 5 16,-3-4-6-16,6 1 10 0,-3 2-9 0,3-4 2 15,0 4 0-15,1-3 7 0,0 1-8 16,-11-1 5-16,3 2-14 0,-2-1-39 0,-4 6-29 16,-4-3-31-16,-2 1-41 0,-1 2-68 15,-6 1-103-15,-1-4-179 0,-9 3 32 16,3-10 57-16,-10 10-152 0,-3-8-72 0</inkml:trace>
  <inkml:trace contextRef="#ctx0" brushRef="#br0" timeOffset="30700.92">10109 16820 1721 0,'-16'-3'56'0,"16"3"9"0,0 0 7 16,-17-5 3-16,17 5-11 0,0 0-4 0,27-17-2 15,20-13 1-15,32-15-3 0,48-27-7 16,26-21-6-16,34-14 2 0,80-42-7 0,13-5 0 16,14-1-2-16,-5 5 6 0,1 1-7 15,13 13 2-15,-15-3-17 0,-2 13-7 16,-6 2-13-16,-76 35-23 0,-15-1-22 0,-8 5-21 16,-25 10-22-16,-13 7-21 0,-12 6-31 15,-42 20-25-15,-9 3-26 0,-23 13-440 0,-11 1-129 16</inkml:trace>
  <inkml:trace contextRef="#ctx0" brushRef="#br0" timeOffset="31751.3">10383 16915 1790 0,'3'-17'-50'0,"0"4"15"0,0 1 23 15,5-1 5-15,-5 1 5 0,7 4 9 16,-4-1 0-16,5 2 11 0,2 0 3 16,1 5 6-16,-14 2 5 0,33 0 3 0,-14 2 4 15,2 5 2-15,2 0 9 0,0 7-1 0,-9-3-3 16,9 10 4-16,-7 0-6 15,1 4-3-15,-4 0-1 0,1 4 1 0,-4 0 0 16,-4 2-5-16,-2-3 5 0,-4-1-2 16,0-2 9-16,0-7 11 0,-10 3 2 15,0-3-1-15,-4 0 4 0,-2-5 9 0,-1-1-5 16,-6-2-6-16,3-2 2 0,-3-3-13 16,-1-5 13-16,-3 0-16 0,0-5-8 15,5 1-2-15,-5-4-4 0,0 0-4 16,0-2-6-16,4-10-14 0,4-3 6 0,-2-2-18 15,8-2-25-15,9-6-26 0,1 5-33 16,6-9-24-16,8-8-42 0,2-2-54 16,4 0-57-16,5 1-120 0,5 4-50 0,3 2-121 15,8 1-56-15</inkml:trace>
  <inkml:trace contextRef="#ctx0" brushRef="#br0" timeOffset="33034.65">12043 16331 1559 0,'0'-11'-55'0,"0"-3"25"16,3-2 22-16,3-7 21 0,8-4 17 15,2-1 11-15,8-7 9 0,6 3 2 16,-3 7 2-16,3 4 0 0,-7 2 1 0,4 6 7 15,-4 6-2-15,7 2 3 0,-7 2-4 16,4 6 1-16,0 2 4 0,10 8-8 0,-4 1 0 16,0 14-1-16,-3 2-6 0,-6-1 0 15,-1 9 6-15,0 5-9 16,-6 0 2-16,-14-6-6 0,-6-5-2 0,3-4-7 16,-14 4 2-16,1-4-3 0,-4-2 1 15,-6-1 0-15,0-4-2 0,-7-3-2 0,-21 2-1 16,12-11-3-16,2-3 0 0,4-6 6 15,0-3-4-15,3-1-10 0,-7-4 0 16,10-2 2-16,4-3-7 0,6-2-2 0,4-6-2 16,0 2 0-16,9-6-12 0,1 3-34 15,6-3-29-15,7-5-34 0,0 0-40 0,7-13-58 16,6 5-78-16,4 1-150 0,3 5-212 16,3 0-136-16</inkml:trace>
  <inkml:trace contextRef="#ctx0" brushRef="#br0" timeOffset="34484.93">14593 14966 1844 0,'3'-19'-29'0,"7"5"13"0,1 1 8 16,1-2 2-16,-2 5 3 0,10-2-1 16,4-1-3-16,3 2 3 0,0 7 3 15,6-2 6-15,3 6-1 0,-2 0 3 0,-1 3 6 16,-3 7 8-16,0 0 2 0,0 5 3 15,-3 3 5-15,-5 1-2 0,-1 4-1 0,-12 0-5 16,2-2 8-16,-8 4-7 0,-6-1 0 16,0 1 4-16,-11 0-4 0,-10 0-3 15,5-3 1-15,-5-4-1 0,1-3-1 16,-4-5-2-16,8-3 0 0,-5-3 0 16,4 0 2-16,-3-4-5 0,3-5 3 0,-1-1-4 15,2-6-4-15,2-2-5 0,1-4-1 16,5-6-1-16,5-5-3 0,3 1 8 0,-1 2-10 15,8-5-30-15,2-1-42 0,-3 2-40 16,8-2-57-16,-1 4-492 0,2 3-159 16</inkml:trace>
  <inkml:trace contextRef="#ctx0" brushRef="#br0" timeOffset="35534.68">11137 17623 1858 0,'-11'-9'-50'0,"11"9"36"0,0 0 17 0,0 0 10 15,0 0 7-15,-10-4 2 0,10 4 16 16,0 0 12-16,0 0 15 0,0 0 15 0,0 0 4 15,24 35 16-15,-15-16-4 0,12 6 7 16,-5 3 4-16,11 10-1 0,3 2-6 16,-7-4 9-16,1 3-1 0,-5-7-13 15,-2-4-5-15,3-3 2 0,-6 0-5 16,2-3 4-16,-6-4-13 0,-3-7-7 0,6 6 3 16,-6-9-15-16,0 3 11 0,-1-4-1 15,1 4 9-15,-4-4-1 0,-3-7 5 16,10 13-10-16,-10-13-4 0,7 7-8 0,-7-7-4 15,0 0-8-15,0 0-12 0,3 11-5 16,-3-11-18-16,0 0-53 0,0 0-37 0,0 0-49 16,0 0-47-16,0 0-53 0,0 0-44 15,0 0-62-15,0 0-145 0,3-28-29 16,-3 28 57-16,7-10-170 0,-7 2-117 0</inkml:trace>
  <inkml:trace contextRef="#ctx0" brushRef="#br0" timeOffset="37468.76">12563 17099 1946 0,'0'0'135'0,"-7"-9"11"15,7 9-12-15,-7-9-15 0,7 9-12 16,0 0-14-16,0 0-18 0,0 0-2 16,0 0 1-16,0 0 8 0,20 34 2 0,-10-19-1 15,1 3 2-15,-2 1-3 0,12 1-3 16,-8-1 1-16,-3 2-13 0,3 0 3 0,-3-2-3 15,4 1-6-15,-5 3-10 0,4-2 1 16,-2 0 1-16,2 1-14 0,1-1 1 16,-8-1-2-16,7 0-8 0,-2-3 1 0,-5-2-4 15,1-1-4-15,2 0 2 16,-1-4-7-16,-5-3 10 0,0 1-6 0,-3-8 1 16,7 11-8-16,-7-11-2 0,6 6-42 15,-6-6-62-15,0 0-44 0,0 0-56 0,0 0-60 16,3-20-71-16,1 9-156 0,0 0-28 15,-1-4 61-15,7 2-175 0,-1-5-118 16</inkml:trace>
  <inkml:trace contextRef="#ctx0" brushRef="#br0" timeOffset="38600.99">14949 16217 1848 0,'0'0'38'0,"0"0"4"0,-23-7 15 0,16-1-2 15,4-2-4-15,3 10-6 0,-3-25-2 16,3 7-1-16,3 0 0 0,4-7-2 15,3-1 10-15,3 2 6 0,1-1 3 0,-1 6 5 16,1-1-13-16,-2 5-5 0,-2 0-3 16,7 5-6-16,7 0 3 0,-8 3 1 0,1 3-7 15,2 8 4-15,2-2-6 16,-1 6 7-16,7 3-1 0,-5 10-2 0,12 8-10 16,-4 7 5-16,-7 3 1 0,1 4-6 15,-11-5-2-15,1 6-8 0,-8-2 9 16,-3-10 4-16,-3-2-5 0,-6 5 14 0,-8-7-10 15,-2 1 5-15,-4-7 16 0,-4 2-5 16,-2-10-7-16,-1-2 4 0,4-5-9 0,-7-1-4 16,0-6-2-16,0-2 2 0,-10-6-1 15,7-4-1-15,-14-11-8 0,13 4 0 16,1-12-5-16,13 4-2 0,0-1 0 0,10-4-8 16,-3-11-16-16,3 5-34 15,10 4-24-15,3 0-28 0,4 2-43 0,3 3-35 16,0 1-51-16,0 6-63 0,3 1-147 15,-3 9-13-15,0 2-159 0,0 6-110 0</inkml:trace>
  <inkml:trace contextRef="#ctx0" brushRef="#br0" timeOffset="39951.37">11743 18552 1838 0,'-17'-10'65'0,"0"3"17"0,4-1 18 15,7 4-3-15,-5-2 5 0,11 6-6 16,-13-7-10-16,13 7-4 0,-6-8-10 16,6 8-16-16,0 0 0 0,0 0-3 0,0 0 14 15,0 0 6-15,0 0 10 0,6 29 5 16,7-11 5-16,-2 0-6 0,2 2 2 16,-4 3 14-16,9 4-16 0,-2 0 2 0,7 11-4 15,1-1-7-15,-8-6 0 0,1-6-10 16,-4 0-5-16,4-3-8 0,-7-2-5 0,4-2-2 15,-8-6-4-15,4-2-2 0,-4 0 3 16,2 1-7-16,-5-4-3 0,-3-7 2 16,10 12 0-16,-10-12-2 0,6 10-1 15,-6-10-1-15,8 10-7 0,-8-10-9 16,0 0-19-16,0 0-53 0,0 0-33 0,0 0-51 16,0 0-47-16,0 0-38 0,0 0-43 15,12-32-59-15,-8 16-125 0,-4 1-66 16,6-10 56-16,-3 3-177 0,-3-3-136 0</inkml:trace>
  <inkml:trace contextRef="#ctx0" brushRef="#br0" timeOffset="40717.41">13132 18087 1844 0,'0'0'-28'0,"-19"-20"26"16,19 20 12-16,-3-12 10 0,3 12-4 0,3-18 6 15,0 4 3-15,7-3 9 0,-4 3 7 16,8-5-1-16,-1 1 0 0,4 0-8 16,-4 4 2-16,11 1 5 0,-7 2-4 0,-1 4 4 15,1 7 1-15,3 0 2 0,0 3-2 16,3 4 1-16,0 5-1 0,1 5 8 16,-1 7 0-16,-6 2-5 0,6 16 1 15,0-1-5-15,-13-6-1 0,1 1 5 0,-11-7-5 16,0 2 1-16,-8 4 0 0,-1-5-1 15,-4-3 1-15,-4-2 3 0,-3-2-7 16,0-2 4-16,-4-7-5 0,-6-3-4 0,4-3-4 16,-1-5-1-16,1-6 7 0,-18-5-17 15,17 1 2-15,-19-15-4 0,13 5-2 16,6-1 1-16,10 0-2 0,1-4 2 0,2-3-9 16,1-4-19-16,13 5-22 0,0-5-26 15,6-4-32-15,15-9-41 0,6-1-53 16,-5 3-65-16,5-2-133 0,3 7-46 15,3-1-137-15,8 4-72 0</inkml:trace>
  <inkml:trace contextRef="#ctx0" brushRef="#br0" timeOffset="41452.58">15477 17081 1798 0,'-11'-11'132'0,"5"1"16"0,-1-1 12 0,-4 4 3 15,11 7-2-15,-6-11-14 0,6 11-23 16,-10-4-9-16,10 4-1 0,0 0-15 16,0 0-22-16,0 0 6 0,0 0 15 0,0 0 17 15,0 0-3-15,21 38 9 0,-2-16 1 16,-2 3 2-16,-4 0-7 0,14 12 1 0,-4 1-5 15,1-1-10-15,2-1-3 0,-6-6-13 16,-3-5-8-16,-1-3-11 0,-2-3-1 16,-1-1-6-16,0 3-7 0,-2-10-3 0,-2 3-2 15,1-3-10-15,1 0 4 16,-8-4-5-16,3 4 5 0,1-4-9 0,-7-7-10 16,6 7-24-16,-6-7-29 0,0 0-46 15,0 0-88-15,0 0-89 0,0 0-88 0,-19-34-132 16,-5 11-138-16,4 1 66 0,-6 0-414 15,6 1-436-15</inkml:trace>
  <inkml:trace contextRef="#ctx0" brushRef="#br0" timeOffset="42203.97">13309 19014 2617 0,'-13'3'-181'0,"13"-3"10"0,0 0 23 0,0 0 9 15,0 0 11-15,0 0 18 0,0 0 8 16,0 0 15-16,0 0 19 16,0 0 18-16,0 0 6 0,0 0 27 0,0 0 15 0,57-3 8 15,-57 3 9-15,16 10 6 0,-9-3 10 16,3 1-1-16,0 1 4 0</inkml:trace>
  <inkml:trace contextRef="#ctx0" brushRef="#br0" timeOffset="42369.2">13192 19038 2194 0,'0'-15'-125'0,"4"-6"-28"0,0 6-499 16,-1-2-148-16</inkml:trace>
  <inkml:trace contextRef="#ctx0" brushRef="#br0" timeOffset="42802.43">13992 18539 1969 0,'0'0'67'0,"11"-8"3"16,-11 8-9-16,0 0-10 0,0 0-2 16,0 0 18-16,19 17 9 0,-5-9 9 15,-1 9 8-15,8 2-1 0,-2 3 5 0,11 16-17 16,-3-3 9-16,6 2 12 0,-9-9-17 16,2 9-5-16,4 1 4 0,-6-10-16 0,-8-6 6 15,8 6-14-15,-10-9-15 16,-1-4 5-16,-1 2-4 0,-1 0-2 15,-1-9-1-15,-7 3-4 0,3-1-2 0,2-2 8 16,-2-1-18-16,-6-7 6 0,0 0-10 16,0 0-37-16,0 0-41 0,0 0-14 0,0 0-39 15,0 0-31-15,0 0-39 0,-20-32-38 16,17 21-40-16,-4 1-62 0,4-2-129 16,-4-1 13-16,3 1-133 0,4 2-68 0</inkml:trace>
  <inkml:trace contextRef="#ctx0" brushRef="#br0" timeOffset="43536.68">16316 18042 1828 0,'-6'-7'175'0,"-2"-1"18"15,8 8 13-15,-6-7 3 0,6 7-13 0,0 0-21 16,0 0-18-16,-13-6-24 0,13 6-5 16,0 0-10-16,0 0-8 0,0 0 5 0,16 34-7 15,-2-18 0-15,-4 7 3 16,7 2-2-16,6 15-13 0,0-3-10 16,4 1-5-16,-4-1-5 0,4 9 0 0,-4-17-13 15,-3-4 0-15,7 10-8 0,-11-7-6 16,4-7-1-16,-7-5-4 0,1 0-1 0,-1-4-3 15,-2-2-3-15,-5 0-5 0,1-2 2 16,-1-1-5-16,-6-7-1 0,8 8-28 16,-8-8-60-16,0 0-81 0,0 0-66 0,0 0-77 15,-21-40-107-15,12 18-214 0,-12-3 41 16,4-3 61-16,-10-7-315 0,8 6-304 0</inkml:trace>
  <inkml:trace contextRef="#ctx0" brushRef="#br0" timeOffset="48069.05">10397 17652 2222 0,'-5'10'-165'0,"5"-10"22"0,0 0 32 16,0 0 4-16,0 0 11 0,0 0-3 0,0 0 18 15,0 0 1-15,11 11 11 0,-11-11 10 16,0 0 8-16,0 0 13 0,0 0 18 15,40-13 10-15,-20 5 25 0,7-9 6 0,3-1 17 16,13-12-7-16,3-2 2 0,21-11-1 16,10-4-2-16,-8-1-1 0,5-2-1 15,6 0 4-15,-6-2-1 0,2 2-1 16,1 2-5-16,6-4-2 0,-3 4 4 16,0 4-6-16,6-5 3 0,-2 6-2 0,3-1-4 15,-4-1 1-15,4 5-2 0,-4-2-6 16,4-1 4-16,6-4-2 0,0 0-2 15,4-2-2-15,-4 2 0 0,8-3 0 0,29-12 0 16,3 7 3-16,-33 10 12 0,-4 4 4 16,-6 7 2-16,0-1-8 0,-9 4 1 0,-18 9-3 15,-10 1 7-15,-3 2 3 0,-6 5-1 16,-14 1 11-16,0-2 3 0,-11 7 8 16,2 1 8-16,-1 0-2 0,-7-1 3 0,-4 3-5 15,5-3 3-15,-4 5-1 0,-10 3-3 16,17-9-1-16,-17 9-5 0,10-5-3 15,-10 5-2-15,10-5 0 0,-10 5-6 16,0 0-2-16,10-7 1 0,-10 7-4 16,0 0 0-16,0 0 4 0,0 0-9 0,0 0 3 15,-37 17-3-15,11-2-7 0,-18 10 5 16,-2 1-10-16,-14 13-1 0,-7 1 1 0,-7 6-1 16,-2 3-2-16,-4-2-2 0,-7 6 3 15,-3-2-6-15,0 3-2 0,-4 1 2 16,12 0-3-16,-5-5 0 0,-10 3 4 15,4-3-8-15,3 1-2 0,-6-1 5 16,-21 18-2-16,3 0 0 0,24-16-5 0,0-4 9 16,0 4-8-16,0-2-8 0,4-6 15 15,5 2-2-15,-5-6-5 0,-5-1 6 0,15 3-1 16,-4-3 1-16,4-3-8 0,19-11 5 16,3 0-1-16,5 0 0 0,2-6-5 15,7-1 8-15,7-4-7 0,6-1 5 0,3-2 0 16,1-3 1-16,7 3-1 0,-5-4-6 15,8 0 3-15,0-1 8 0,3 2-4 0,0-4 1 16,3-1-2-16,7-3 1 0,-16 4-2 16,16-4-4-16,-14 4 5 15,14-4 5-15,0 0-3 0,0 0 4 0,0 0-3 16,0 0 2-16,57-33 6 0,-7 4-8 16,16-13 10-16,15-2-4 0,1-6-2 0,29-17-2 15,6-8 4-15,6 0 2 0,4-3-6 16,2-2 3-16,1 5 5 0,-10 0-5 15,-3 3 3-15,-23 17-2 0,-11 1 0 0,-3 10 5 16,-10 5-12-16,-17 8 0 0,-6 4-4 16,-17 10 3-16,-3 0-7 0,-8 9-7 0,-2-3 2 15,-4 4-9-15,-2 1 2 0,-11 6-11 16,16-1-27-16,-16 1-43 0,0 0-37 16,0 0-50-16,3 17-46 0,-3-17-79 15,-6 15-132-15,-4-5-166 0,7-1-108 0</inkml:trace>
  <inkml:trace contextRef="#ctx0" brushRef="#br0" timeOffset="50535.4">14436 15477 1724 0,'-17'8'-51'0,"14"-6"19"0,3-2 13 16,0 0 22-16,-13 3 7 0,13-3-7 0,0 0 5 15,-3 5-8-15,3-5 4 0,0 0 8 16,0 0 16-16,0 0 18 0,16 15 9 0,-2-13 1 16,-1 6 5-16,4-4 9 15,2 2 3-15,5-1-1 0,6-3-5 0,3 2 0 16,0 0 2-16,1-1-6 0,13-3 4 15,-1-7-1-15,20 1-2 0,1-5-9 0,0-1-4 16,6-9 1-16,-6 3-4 0,10-10 1 16,-14 3-1-16,7-8-6 0,-16 4-2 15,9-9 6-15,-14 8-2 0,-1-8-4 0,-9 6 4 16,5-5-6-16,-11-1 4 0,-3-5 3 16,-7 3 0-16,-3-2 2 0,-6-4-12 0,-4 6 5 15,-10 3-8-15,0 2 6 0,0-3-5 16,-14-9-4-16,-2 3-3 0,-1-5-6 15,-6 6 1-15,-4 4 6 0,4 2 4 16,-10 2-9-16,-1 2-4 0,1 2-5 16,-8 6 2-16,8 6-2 0,0 5 16 0,-13-7-5 15,-11 8 0-15,-3 1-2 0,9 8-9 16,5 1-2-16,-1 0 6 0,1 3-6 0,-1 3-2 16,-16 4 2-16,3 3-2 0,-1 2 7 15,-2 6-6-15,3 2 0 0,0 3-2 0,4-2-4 16,-1 8 3-16,-9 3-15 0,-2 6 14 15,16-6-4-15,-5 8 3 0,10-7-4 16,-3-1 2-16,3 3 1 0,-9 8 1 0,13-11 1 16,3 3-5-16,2 1 1 15,5 1-2-15,0-2-1 0,0-3 6 0,3 5-2 0,3 1-10 16,0-1 4-16,1 1-2 16,9-5 5-16,4-5 0 0,3-2 0 0,0 5 1 15,0-6 0-15,7 3-6 0,3-1 2 16,0 0 1-16,0-2 1 0,3 3 4 0,7 2 1 15,-4 2 1-15,5-4-5 0,2 0 2 16,7-3-10-16,6 12 12 0,-6-9 5 16,7-10-5-16,13 14 1 0,4-7-1 0,-11-7 4 15,10 3-2-15,1-6-2 0,-8-5 6 16,17 5-4-16,-3-7 2 0,1-3-1 16,-5-5 2-16,7 0-9 0,14-5 10 15,7 0-4-15,-8-5-4 0,-2 0 8 0,5-2-2 16,4-1-4-16,-5-2 0 0,-5-6 0 15,0 3 0-15,-6-1 5 0,2-2-6 0,1 0 6 16,-6-1-1-16,3-2-2 0,-7-1 1 16,3-1-8-16,-6-2 10 0,2-2-4 0,-5 5 1 15,-1-5-7-15,1 0 7 0,-11-1 5 16,4 2-4-16,-4-4 2 0,-6 8 1 16,-11 0 5-16,11 0 0 0,-10 0 0 0,-1-3 6 15,-2 2 5-15,-1-8 4 16,-7 1 6-16,2-3-7 0,-8-3 4 0,0 3-6 15,-11-17-6-15,1 0 0 0,-6 1-4 16,-1 4 4-16,-3 4 3 0,-3-2-5 0,-7 2 5 16,3 1-1-16,-9 5-6 0,-5 1 3 15,-2 5-8-15,-1 1 5 0,-8 5-7 0,-2 2 1 16,-3 5-2-16,-3-1-4 0,-3 8 4 16,0 1 0-16,-7 1-4 0,0 6-6 15,3-2 5-15,-3 9-4 0,-3 1 6 0,7 3-2 16,-5 7-4-16,4-3 3 0,4 6-5 15,-7-1 3-15,7 7-3 0,-17 4 1 0,7 7 2 16,2-1 2-16,8 10-5 0,3 0 4 16,4 7-1-16,2 6-2 0,4-2-3 0,4-1-5 15,2 4 8-15,4-2-1 16,13-5 1-16,-3-3-3 0,11 3 4 0,2 0-3 16,4 0 9-16,2 6-9 0,-2-9-1 15,13-8 6-15,0 3-9 0,4-5 6 16,2-2 3-16,8 9-2 0,-8-8 2 0,4-6-5 15,4-4 0-15,2 3-13 0,-2-4-15 16,-1-5-22-16,4 0-24 0,-7-3-25 0,-1 1-28 16,1-3-36-16,4-2-37 0,-4-5-48 15,-4 2-55-15,-2-2-95 0,-1-2-112 0,-3-6 40 16,0 0-230-16,0 0-197 0</inkml:trace>
  <inkml:trace contextRef="#ctx0" brushRef="#br0" timeOffset="51618.98">11403 18367 1901 0,'-27'10'-148'0,"1"-2"44"0,6-4 30 15,2 2 22-15,2-2 19 0,2-1 19 0,14-3 16 16,-19 8 11-16,19-8 16 0,-20 2 25 15,20-2 10-15,-16 2 14 0,16-2 4 0,-14 3 2 16,14-3-8-16,0 0 2 16,0 0-12-16,-21 3 1 0,21-3-5 0,0 0-4 15,0 0-2-15,0 0-1 0,0 0 3 16,35-39-3-16,4 13-3 0,4-6 7 16,17-10-7-16,7-2-3 0,-1-4-8 0,8-4-1 15,-4 0-4-15,7-3-2 0,-10 2-7 16,-1 6-6-16,1 2 2 0,-20 9-3 0,-7 10-2 15,-7 2-5-15,-10 6 0 0,-3 7 7 16,-3-3 6-16,-4 7 1 16,1 0 2-16,-8 2 3 0,-6 5-10 0,0 0-5 15,0 0-1-15,0 0-4 0,-63 33 2 16,17-8 7-16,-14 15-4 0,-11-1-9 0,-2 4 1 16,0-4 0-16,-1 7-3 0,4-6 1 15,-7 3-2-15,7-5 12 0,4-1 1 16,16-8 2-16,-3-1 1 0,15-8 14 0,8-2 3 15,11-9-6-15,-1 4-3 0,-1-5 6 16,8-1 0-16,4-1-6 0,-5-2 0 16,14-4-4-16,-13 8 1 0,13-8-11 0,0 0 5 15,0 0-1-15,0 0-2 16,0 0-2-16,30-30-11 0,-17 17 4 0,4 1-1 16,7-1 5-16,-8 1-1 0,4 2 2 15,-1 0-12-15,-5 2-1 0,2 4-36 16,5-5-21-16,-8 1-26 0,1 4-34 0,2 0-28 15,-2-2-51-15,2-5-90 0,-6 0-153 16,10-4-39-16,-3-9 53 0,6 3-112 0,0 0-39 16</inkml:trace>
  <inkml:trace contextRef="#ctx0" brushRef="#br0" timeOffset="51935.88">12636 17731 1651 0,'-7'8'93'15,"7"-8"16"-15,0 0 2 0,0 0-8 16,0 0-5-16,0 0-14 0,0 0-15 0,21-29-4 16,-2 4-1-16,22-11-10 0,16-11-7 15,2-6-2-15,8 6-1 0,0-3-9 0,-4 8 0 16,0 2-3-16,-12 10-4 0,-18 7-4 15,-11 8-9-15,-1 3 1 0,-8 2 2 16,4 3-1-16,-8-1 0 0,2 5-1 0,-11 3-4 16,0 0-6-16,0 0 1 15,-30 33-4-15,16-18-6 0,-5 2-21 0,5-4-18 16,4-1-30-16,1-2-34 0,1-5-43 16,5 2-33-16,0-4-65 0,3-3-120 15,0 0-220-15,0 0-88 0</inkml:trace>
  <inkml:trace contextRef="#ctx0" brushRef="#br0" timeOffset="52523.87">15429 15415 1772 0,'-39'-16'62'0,"-15"0"9"16,-6-1 13-16,-6 3-6 0,-8 2-7 0,4 2-2 15,-3 3-9-15,-1 7-9 0,1 0 8 16,3 10 7-16,1 2 2 0,1 8-2 16,-5 6 7-16,0 13 2 0,6 4-8 15,3 4 0-15,12 6 1 0,-5 1-3 16,16 0 3-16,5 6-3 0,13-3-7 0,9-6 5 15,8 15-2-15,9-1-8 0,7 11 1 0,13-2 2 16,7-5-8-16,18-1-3 0,4-4-4 16,8-8-2-16,11-6 5 0,-5-6-4 15,17-2-2-15,4-10 1 0,0-10-4 16,6 0 3-16,-16-15-5 0,6-1 0 0,7-6 4 16,10-7-9-16,0-6 1 0,-3-5 0 15,-7-4 1-15,-11 0-5 0,5-9 7 0,-14-3-2 16,-7-4-1-16,0-4-3 0,-6-6 12 15,-6-4 4-15,-15-6 3 0,-6 11 13 16,-10-6 7-16,-7 0 9 0,-6-6 0 0,-14-4-4 16,-6-9-3-16,-17 2 8 15,-6 1-4-15,-11 8-3 0,-4 4-8 0,-4 4-4 16,-10 6-6-16,2 7-7 0,3 15-2 16,-3 2-7-16,-7 4 3 0,0 11-10 0,-3-1-2 15,-4 9-3-15,1 3-5 0,-4 10-3 16,-17 5 1-16,7 7-2 0,13 7-1 0,-6 5-3 15,9 6 4-15,8-1-6 0,9 1-10 16,0 1-33-16,17-6-33 0,10 2-31 16,7-2-45-16,0 3-55 0,9-7-59 0,8-1-74 15,-1-8-93-15,4 0-181 0,0-3 54 16,6-5 71-16,-3 2-289 0,7-2-261 0</inkml:trace>
  <inkml:trace contextRef="#ctx0" brushRef="#br0" timeOffset="53451.86">10623 17380 2201 0,'-14'7'-55'0,"1"-4"0"16,3 2 17-16,10-5 15 0,-6 17 17 15,9-6 11-15,4 1 18 0,-1 2 8 16,14-1 9-16,0 2 10 0,10-3 12 0,7 1 7 15,3-9 5-15,0 2 2 0,10-8-3 16,-4-3-3-16,11-8 0 0,3-6-6 16,0-6-1-16,13-13-5 0,-10-10-5 0,-3-8-8 15,0 10-4-15,-6-12-3 0,-7 5 1 16,-17 9-11-16,-7 6 3 0,-9 2 1 16,-8 7 8-16,-3 4-1 0,-6 3 6 0,-3 2-7 15,-8 0 3-15,-2 3-6 0,-8 4-1 16,-3 5 0-16,-3 5 3 0,-6 6-21 0,-24 12 4 15,9 3-4-15,-1 7-5 0,-2 2 9 16,4 6-12-16,4 3 4 0,2-2-4 16,4 6-4-16,7-8-1 0,9-4 13 15,2-6-14-15,8-4 9 0,-2 0-11 16,2-1 5-16,10-5-2 0,1-2-13 0,6 1-7 16,-3-11-28-16,10 8-43 0,-10-8-38 15,27-1-59-15,-3-6-93 0,2-10-126 0,17-4-72 16,4-8 43-16,0 3-110 0,0-2-45 15</inkml:trace>
  <inkml:trace contextRef="#ctx0" brushRef="#br0" timeOffset="53836.27">12293 16690 1630 0,'-24'15'51'0,"5"-3"19"0,2-2 16 0,4-2-3 16,-1-3-5-16,7 0-6 0,7-5-7 16,-9 7-4-16,9-7-7 0,0 0-1 15,0 0 3-15,0 0 5 0,0 0 7 0,39 0-5 16,-9-12 2-16,21-16-8 0,15-11 1 15,7-10-13-15,11-8-2 0,-11 2 11 16,4-1-3-16,-7 2-4 0,-1 4-6 16,-12 4-4-16,-10 14 1 0,-10 6-7 0,-7 5 0 15,-10 6-5-15,-4 2-4 0,2 1-1 16,-9 6-3-16,4-1-1 0,-2 0 1 16,-5 2-12-16,-6 5-5 0,0 0-28 0,0 0-36 15,24 0-40-15,-24 0-48 0,0 0-41 16,13-2-36-16,-7-2-77 0,2-3-137 0,1-5-159 15,4-2-101-15</inkml:trace>
  <inkml:trace contextRef="#ctx0" brushRef="#br0" timeOffset="54152.32">14536 15202 1852 0,'0'0'94'15,"0"0"12"-15,0 0 16 0,27 0 6 16,-27 0-5-16,0 0-12 0,16-11-5 0,11 0-20 16,17-17-8-16,22-8-10 0,10-8-7 15,5-8 0-15,6-2-4 0,-5 4-5 16,2 0-5-16,0 4-6 0,-8 6-7 0,-26 7 3 16,-7 8-12-16,-10 5 6 0,-6 8-8 15,-6-1 5-15,-4 2-12 0,-4 4 0 16,-1-3 4-16,-1 6 4 0,2-4-4 15,-13 8-3-15,14-7-8 0,-14 7-18 0,16-6-16 16,-16 6-30-16,6-2-15 0,2 0-22 16,-8 2-34-16,0 0-37 0,0 0-40 15,0 0-45-15,0 0-110 0,0 0-81 0,0 0-141 16,-11 21-81-16</inkml:trace>
  <inkml:trace contextRef="#ctx0" brushRef="#br0" timeOffset="62170.13">16350 16910 1666 0,'-24'-8'-1'0,"0"4"17"0,5-4 11 16,2-1 29-16,4 2 13 0,-1 0 4 0,1 0 6 15,-4-4 2-15,7-1-7 0,4-1 3 16,-5 1 4-16,5-5 1 0,6-1-1 15,0-3 1-15,3-5-1 0,14-14-10 0,7-5 3 16,-2-2-13-16,22-14-2 0,13-2-10 16,-1 1 11-16,8 6 3 0,6 5-9 0,-4 6-6 15,4 8-4-15,-13 9-1 16,3 7-12-16,0 3-3 0,-6 11 6 16,-15 6-1-16,1 1-6 0,1 7-5 0,11 5 4 15,2 8 9-15,-7 8 1 0,-4 5-2 16,-3 4 0-16,4 18-2 0,-5 0 14 0,-12-5 13 15,3 11-8-15,-14-5 0 0,-2 2 6 16,-4 3 4-16,-7 6-6 0,0 0 7 16,-6 3 6-16,-3 10-3 0,3-14 8 0,-4 2-11 15,-4-5 2-15,2-8-2 0,-1 2-6 16,-4-4-2-16,4-6-7 0,1-9 0 0,-2-5-1 16,-2-5-4-16,10-3-2 15,-8-3-5-15,5 0-2 0,-4-2 1 0,7-1-6 0,-8-5-2 16,5 1-3-16,-1-5-2 15,1 0 0-15,3-1-1 0,-4 0 3 0,3-2-13 16,1 0 1-16,3-7 1 0,-7 11-15 16,7-11-18-16,-3 7-40 0,3-7-44 15,-3 5-45-15,3-5-86 0,0 0-93 0,0 0-105 16,0 0-171-16,-7-18 67 0,7 7-348 16,0 11-369-16</inkml:trace>
  <inkml:trace contextRef="#ctx0" brushRef="#br0" timeOffset="64137.12">23439 12497 2574 0,'-20'-2'6'16,"4"-3"17"-16,2-1 19 0,4 2 17 15,4-4 6-15,-1 1-5 0,4-6-13 16,-1 1-4-16,11-6-1 0,3-4-10 0,14-13-1 16,12-3-3-16,4 1 4 15,13-8 0-15,-2 9 3 0,-5 4 2 0,20-5-2 16,-15 9 8-16,2 3-6 0,-3 4 9 16,-6 13-7-16,-5-3-8 0,4 5 4 0,-2 6-3 15,2 9 0-15,14 6 0 0,3 10 6 16,-14 5 4-16,1 5 4 0,4 18 0 0,-12 5 4 15,-5 10 0-15,-11 0 0 0,-4 5 6 16,-11-11 5-16,2 17-2 0,-10 2 3 16,0 5 5-16,-14-10-10 0,4 5 8 0,0-5-9 15,-10-2-4-15,10-14 0 0,-7-2-5 16,1-7-6-16,2-1-4 0,4-12-2 0,4-8-1 16,0-5-7-16,-2-5 3 0,5-2-4 15,0-3 1-15,-1-4 2 0,1 0 1 16,0-1-3-16,0-6-5 0,3-4-17 15,0 0-27-15,0 0-35 0,0 0-32 0,0 0-54 16,-3-26-60-16,3 13-55 16,3-2-44-16,-3-2-55 0,3-1-133 0,0 0-38 15,0 0 58-15,-3 4-196 0,4 2-161 0</inkml:trace>
  <inkml:trace contextRef="#ctx0" brushRef="#br0" timeOffset="66119.05">24540 15084 1975 0,'-4'-10'36'0,"4"1"15"16,0 9 16-16,4-25 6 0,2 15 1 16,4-4-8-16,0 3 7 0,7 1 1 15,3-1-3-15,4 4-4 0,-2 0-1 0,2 3 1 16,2 0-6-16,-2 7-10 16,0-2 7-16,1 7-6 0,-4 2 3 0,6 8 2 15,-11 0-2-15,4 7 12 0,-10 2-3 16,0 3 10-16,-3 2-9 0,-7 0 3 15,-7 4-4-15,4 2 2 0,-11 7-6 0,-2-3 9 16,2-9 4-16,-2-8 6 0,-1-5-1 16,-7-2-5-16,5-4-4 0,-4-3-5 0,-4-10-8 15,3-2-5-15,-3-2-2 0,-9-7-10 16,6-2-4-16,3-6-4 0,1-2-3 16,-1 0-1-16,7-4-5 0,4-1-4 0,-1 0-2 15,7-4-5-15,3 1-25 0,3 2-23 16,4 1-29-16,0 1-37 0,4 5-34 15,-4-1-34-15,4-1-39 0,2 5-37 16,-2 3-43-16,2-2-63 0,-3 5-102 0,4-1-6 16,0 4-227-16,-4 0-181 0</inkml:trace>
  <inkml:trace contextRef="#ctx0" brushRef="#br0" timeOffset="68202.94">23596 15645 2003 0,'3'-18'-6'0,"5"3"26"15,1 1 21-15,4 3 23 0,-2 1 6 16,2 3 10-16,4-3-4 0,-1 5-1 15,8-1 0-15,-1 9-1 0,7 0-9 0,-7 2 14 16,14 5-13-16,-3 5 8 0,-1 2-1 16,-3 1-1-16,0 11-10 0,-3-1 15 0,-5 11-4 15,5 5 4-15,-10-2-16 0,-17-7 10 16,-7 1 1-16,0-3 9 0,-9 17-10 0,-11-1 3 16,-12 6 6-16,1-16-4 0,-2-3 4 15,-2-4-4-15,-9-4-1 0,15-13-5 16,2-2-4-16,-2-12-11 0,6-1 1 15,-11-7-10-15,5-4 1 0,2-3-9 16,-8-13-5-16,1-3-2 0,8-3-5 0,3-4-4 16,10-4 0-16,3 7-5 0,4-11-5 15,6 6-6-15,4 7-10 0,10-2-26 0,-1 0-37 16,4 5-23-16,3-3-21 0,4 3-33 16,10-6-29-16,-4 10-44 0,0 6-46 15,-3 5-72-15,4 3-148 0,-5 1-9 0,-2-1 55 16,1 5-178-16,-6-2-114 0</inkml:trace>
  <inkml:trace contextRef="#ctx0" brushRef="#br0" timeOffset="69770.16">22496 16627 1810 0,'0'-25'27'16,"4"3"22"-16,-1 2 13 0,7-3 16 0,-1 1 10 16,5-3 2-16,6 5-5 0,0-2-7 15,7 4 3-15,-4 8-4 0,4 2 3 16,-4 6 3-16,4 4-7 0,-1 9 9 15,4 3-3-15,10 14 17 0,-10 5-10 16,-9 6-2-16,-1 4 7 0,-10 4 6 0,-7-4-7 16,-6-7-1-16,-4 14-3 0,-4 0-5 15,-5-4 0-15,-7-8-6 0,-11-5-9 0,4-11 0 16,4-5-9-16,-11-9-4 0,4-5-3 16,-4-3-4-16,-6-11-12 0,6 1 3 15,4-5-7-15,-10-7-4 0,2-8-1 0,1 0-8 16,14-5-1-16,10 2 1 0,-2 6-12 15,12-9-9-15,0 2-25 0,1-1-34 16,10-5-22-16,7-8-24 0,6-2-43 16,7 6-36-16,10 1-62 0,1 5-66 0,4 2-139 15,7 11-55-15,-1 4 60 0,-6 9-211 16,-7 1-155-16</inkml:trace>
  <inkml:trace contextRef="#ctx0" brushRef="#br0" timeOffset="70202.75">22636 17589 1974 0,'-10'13'38'0,"3"-3"-1"0,4-5 26 16,3-5 12-16,-3 10 8 0,3-10 16 0,0 0-17 15,63-32 5-15,0-7 0 0,18-12-9 16,29-31-10-16,6-10-2 0,21-4-5 16,10-15-9-16,5 4-4 0,9-8-7 0,-1-2 2 15,0-3-2-15,-7 3-4 0,-12-1-14 16,-2 8-3-16,-2-4 0 0,-7 18 0 0,-13-4-3 16,-8 2 6-16,-12-2 6 0,-4 11 19 15,-25 18-3-15,-5 6 13 0,-10 2-1 16,-3 5 2-16,-14 15 0 0,1 0 4 15,-4 4-8-15,-3 3-1 0,-3 1-11 16,-7 10 8-16,-4 4-10 0,-2 5-6 0,-4-1-8 16,1 6-3-16,-2 1 9 0,-5-1-9 15,2 1-5-15,0 2-3 0,-6 8-13 16,8-11-23-16,-8 11-27 0,3-10-26 0,-3 10-31 16,0 0-54-16,0 0-62 0,-14-11-101 15,5 10-190-15,-4-2 31 0,-1 0 56 16,-2 0-178-16,16 3-100 0</inkml:trace>
  <inkml:trace contextRef="#ctx0" brushRef="#br0" timeOffset="72220.85">2466 7054 1767 0,'-3'11'24'0,"3"-11"24"0,0 0 11 16,-3 10 5-16,3-10 3 0,0 0-3 16,0 0-1-16,0 0 0 0,0 0-9 15,0 0 0-15,0 0-12 0,43-31-6 0,-13 12 2 16,6-9-7-16,14-2 3 0,-2-2-8 16,-2 4-1-16,-2 0-2 0,-1 3-8 15,-10 7-31-15,-3 10-45 0,-14-1-28 16,1 5-30-16,-7 4-33 0,-10 0-28 0,0 0-13 15,10 14-415-15,-13-1-107 0</inkml:trace>
  <inkml:trace contextRef="#ctx0" brushRef="#br0" timeOffset="72353.38">2637 7285 1700 0,'-14'19'-72'16,"7"-4"30"-16,-2-5 29 0,1 1 19 16,8-4 14-16,0-7 13 0,0 0 2 0,0 0-2 15,0 0-4-15,0 0 1 0,0 0 1 16,50-32-5-16,-13 2-3 0,10-2-7 15,-1-2-2-15,1 1-42 0,0 4-49 0,-7-3-54 16,-3 1-425-16,-4 12-57 16</inkml:trace>
  <inkml:trace contextRef="#ctx0" brushRef="#br0" timeOffset="72686.25">3413 6554 1665 0,'-11'-12'60'0,"2"6"14"15,-1-1 0-15,10 7-6 0,-24 0-5 0,24 0-7 16,-36 13 7-16,9 5 9 0,-9 8 3 16,-4 10-5-16,2 3 6 0,5 10 3 0,6 1 4 15,5 1-8-15,1 3-11 0,12 0-4 16,9-12 0-16,3 12 2 0,10-9-10 16,1-8-4-16,8 1-4 0,12-6-2 0,0-13-5 15,-1-1 2-15,4-11-4 16,-4-1-5-16,7-6 1 0,4-2 0 0,-2-6 13 15,-2 1-22-15,14-11 0 0,-11 3-1 16,-9 2 0-16,-4 1-6 0,-7-1-7 16,-3 1 7-16,0-1-2 0,-10 1-2 0,3-1-16 15,-6 1-13-15,0 2-10 0,-4-3-18 16,0 5-22-16,0 0-22 0,-3 8-21 0,0-17-21 16,0 17-22-16,4-17-29 15,-4 17-15-15,0-12-28 0,0 2-48 0,0 3-388 16,3-4-159-16</inkml:trace>
  <inkml:trace contextRef="#ctx0" brushRef="#br0" timeOffset="74703.99">3070 13722 1882 0,'-41'-10'-45'0,"8"0"15"0,6 3 29 16,1 2 11-16,-1-2 9 0,4 4 12 0,3-3-2 15,3 4-5-15,4 0 0 0,13 2-5 16,-23-4 3-16,23 4 0 0,0 0 11 0,-20 14 8 16,16-10 7-16,4-4 6 0,10 21 3 15,-4-11 2-15,5 2 6 0,2-5 10 16,7 0 12-16,14-3 9 0,9-8 10 0,37-21-7 16,17-11 9-16,32-32-9 15,12-28-1-15,12-12 6 0,7-10-3 0,-4 0-9 16,4-2-8-16,-6 2-10 0,-17 14 3 15,-4 7-8-15,-16 11-6 0,-14 11-5 16,-23 23 2-16,-20 7-19 0,0 7 0 0,-14 10-9 16,-6 3-2-16,-10 7-4 0,-6 7 0 15,-4 1-8-15,-4 2-31 0,-2 1-26 0,-1-1-15 16,-2 6-15-16,-2-2-19 0,1 3-28 16,-10 1-32-16,27 5-42 0,-14 0-44 15,-3 0-59-15,0 2-160 0,-3 3-31 0,-4 5-178 16,-3-5-158-16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3:14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3739 8819 1764 0,'-16'0'-12'0,"16"0"24"0,-27 3 20 16,27-3 7-16,-17 3-2 0,17-3 5 0,0 0-9 16,0 0 0-16,-16 10-1 0,16-10 5 15,6 16 5-15,1 1 1 0,3 0 0 16,3-1-1-16,8 5-4 0,6 0-1 16,3-4 6-16,3-2 2 0,10-10 12 15,23-10 10-15,24-26 0 0,34-31-6 0,23-35 1 16,16-19 1-16,77-59 7 0,16-1 0 15,11-2-5-15,10-2-8 0,-7 5-5 0,-10 5-6 16,-14 20-4-16,-59 45 4 0,-20 12-10 16,-10 12-3-16,-28 12-8 0,-38 27-4 15,-15 3-15-15,-23 13-20 0,-6 2-12 16,-10 10 7-16,-10 7-8 0,-5-1-5 16,-1 4-8-16,-7 1-7 0,-14 3-7 0,16 0-17 15,-16 0-25-15,0 0-23 0,3 15-38 16,-3-15-35-16,-13 14-39 0,2-3-101 0,2 2-305 15,-4-5-133-15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8:01:45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6289 3604 1895 0,'-19'9'-6'0,"5"-2"15"0,1-2 7 0,-1-1 12 15,8 5 2-15,6-9 7 0,-13 7-2 0,13-7-2 16,0 0-6-16,0 0 5 16,-8 7 6-16,8-7 10 0,0 0 3 15,0 0 12-15,81-14 2 0,-21-10-6 0,30-8-3 16,6-5-3-16,41-19 1 0,-3 5-5 16,2-5-1-16,-6 1-5 0,-23 16-5 0,-1-4-6 15,-2 2-4-15,-7 8 1 0,-11 1-6 16,-9 6-7-16,-24 5 1 0,-13 6-5 15,-10 5 10-15,-6 0-8 0,-4 3 4 0,-4-4-6 16,1 7 7-16,-4-2-9 0,-3 2-6 16,-10 4-6-16,20-8-22 0,-10 4-28 15,-3 1-36-15,-7 3-39 0,0 0-38 16,0 0-16-16,0 0-39 0,0 0-63 0,0 0-369 16,3 15-147-16</inkml:trace>
  <inkml:trace contextRef="#ctx0" brushRef="#br0" timeOffset="5565.44">2150 7042 1790 0,'-21'-7'-113'0,"21"7"22"0,0 0 26 16,-6-7 3-16,6 7 18 0,0 0-12 15,0 0 11-15,0 0 3 0,0 0 15 0,0 0 8 16,0 0-1-16,0 0 13 0,33-11 2 16,-33 11 5-16,30 2 11 0,-6 1 18 15,3-3 6-15,-2 3-3 0,13-3 2 16,2 3 10-16,6-3 3 0,4 0-5 16,17 4 0-16,7-4 1 0,-5 3 0 0,4-2-2 15,8 3 0-15,-8-2-4 0,4 0-1 16,-1 4-6-16,4-3 7 0,-4-2-2 15,5 5-6-15,-1-5-2 0,3 3-6 0,-3 0 3 16,4 2-4-16,-1-6 0 0,0 3-1 16,-2-2-3-16,-2-1 0 0,1 0 0 0,-7 3 1 15,1-3 6-15,2-3-4 0,-6 3 5 16,-13 0-4-16,17-1 6 0,-4 1-10 16,-10-3 8-16,-8 3-5 0,19-3-1 0,-11 0-2 15,-7 3 3-15,-3-2-4 16,0 2 0-16,20-2-2 0,0-6 3 0,0 5-6 15,4 3 4-15,-1-4 4 0,1-2-3 16,2 2 3-16,4-1 1 0,-4-5-5 16,1 0 4-16,0 2-1 0,-3-2 2 0,2-1-7 15,-10 4 4-15,-2-3-3 0,-1-2 1 16,-10 5-5-16,-10-1 1 0,17-5 5 0,-12 3-3 16,-6 1 8-16,-1 2-4 0,15-10-1 15,-12 9 3-15,-4-3-4 0,13-3 6 16,-10 1 4-16,8-5-7 0,-9 6 3 0,-1 2 0 15,-4 0-8-15,-1-1 7 16,-6 4-9-16,-3 0 3 0,0-1-1 0,-8 4-1 16,5-2-7-16,-7 1 4 0,2-1 0 15,-5 5 3-15,-1-5-1 0,4 2-7 16,-4 1 3-16,-13 3-1 0,20-5-2 0,-20 5 6 16,20-2-7-16,-20 2 6 0,20-5-2 15,-20 5 0-15,17-3-1 0,-17 3-4 0,0 0 4 16,16-4 1-16,-16 4 5 0,11-6 12 15,-11 6-2-15,10-7-2 0,-10 7-5 16,6-12 2-16,-3 1-4 0,-3 1-3 0,4-3-1 16,-4 1 0-16,0 2 9 15,0-5-4-15,-4 2-7 0,4-3 6 0,-6-1 4 16,6 0 1-16,-7 1-7 0,-3-2 12 16,-3-2 0-16,-4-3-6 0,1 0 2 15,-8 1-7-15,-9-8 10 0,-4-2 0 0,1 7-6 16,-5-6-5-16,-2 5 2 0,0 1-6 15,-4-3-8-15,1 3 13 0,-1 0-10 0,1 3 5 16,-8-2 0-16,0 2-5 0,1 0 6 16,0 2-4-16,-7-1-6 0,0 6 6 0,-6-3 4 15,-2 7-7-15,-2-4 5 0,-3 2 1 16,3 2-10-16,0 4 8 0,0-2-4 16,1 0-2-16,1 5-1 0,2-3-2 15,13 4 4-15,-15-2 0 0,19 3 3 16,5-2-10-16,-5 4 8 0,2 0-1 0,0 0-6 15,0 4 7-15,1-4 1 0,-1 5-1 16,1-3-2-16,2 1-1 0,-2 0 7 16,2-2-7-16,1 5 4 0,6-5 2 0,-6 3-4 15,9-2 3-15,-2 3-3 0,-4-2 2 16,4 1 0-16,1-1 0 0,2 0 4 16,0-2-1-16,0 3-4 0,-1-2-3 0,-2 3 1 15,3-2-2-15,-4 0 4 0,4-2 4 16,0 2 4-16,-5 0-8 0,2-2 1 0,-1 3 1 15,4-2 3-15,-7-2-5 16,3 3 8-16,-6-1-5 0,-4 1-6 0,4 0 4 16,-3-2-2-16,2 2-8 0,-2 1 7 15,2 0-2-15,-3-2 8 0,0 3-12 0,1 1 4 16,-1-5 3-16,4 6-2 0,-7-3 8 16,4 0-12-16,-2 2 6 0,9-3 5 15,-8-2-9-15,0 5 3 0,3-5-2 0,5 5 7 16,6-4-2-16,-1 1-2 0,-2 0-2 15,3 0 4-15,3-2-1 0,0 2 1 0,3 1-2 16,0 0 2-16,-3-2-1 0,0 3-2 16,3-2 8-16,0 1-7 0,-3-1-2 15,0 1 2-15,0 2-3 0,3-1 0 0,2 1 14 16,1-5-14-16,-3 5 0 16,0-5-2-16,4 3 3 0,-7 0 1 0,3 2 5 15,-2-2-8-15,2 3 1 0,0 1 2 16,1 1 4-16,5-5-2 0,-6 0 0 0,5 4-7 15,-5 1 11-15,10-2-12 0,-2 0 14 16,-2-2-2-16,1 2-1 0,1 4-6 16,-2-4 0-16,4 0 1 0,-2 0 2 0,2 1 2 15,0-2-6-15,0 1 4 0,1 1-7 16,6-4 0-16,-3 2 7 0,-1 1-2 0,4 1 4 16,-3-4-2-16,2 5-4 0,5-2 3 15,-4-2 1-15,1 2-5 0,-2 0 9 16,5-1-5-16,-4 1 0 0,2 1 0 15,-1-1 3-15,2 3 1 0,4 1-1 16,-3-3-6-16,-2 9 6 0,5-9-2 0,0 6-6 16,-4-3 5-16,4 3-1 0,0-4 7 15,0 5-9-15,-2-4 6 0,10 3-4 0,-10-3 5 16,5 3-2-16,-3-4-3 0,3 2-1 16,0-2 4-16,0 2 0 0,3-2-7 15,-3 1 8-15,5-4 0 0,-2 6-6 0,0-1 2 16,0-5 5-16,4 6-1 0,-4-2-1 15,3-3-3-15,-1 3-1 0,1-1-1 16,1 2 6-16,-1 1-8 0,5-1 0 16,-5-3 8-16,1-1-6 0,2 6 12 15,2-4-11-15,-1-3 5 0,-1 1-3 0,-2 2 1 16,3-3 2-16,0 4 1 0,0-3-3 16,0 0 5-16,0 1-5 0,4-1 0 0,-1 0-4 15,-3 2 5-15,3-3 7 0,0 1-5 16,-3 1-2-16,1-2-1 0,2 0 0 15,-3 1 4-15,3-4-3 0,0 2 6 0,-2-1 4 16,2-1-5-16,1 2-3 0,-5-3 3 16,4 1-8-16,-2-4 9 0,5 3 4 15,-2-3-4-15,2-3 0 0,-2 3-2 16,2-4-7-16,1 1 11 0,-1 0-5 0,-2 0 1 16,-1 1-4-16,1 0-1 0,2 2 0 15,-2-4 3-15,-1 4 0 0,0-1-22 16,-13 1-19-16,23 5-37 0,-9-3-42 0,-1-2-43 15,-13 0-80-15,27-2-103 0,-14-2-124 16,4 0 51-16,-1 0-123 0,-5-7-43 0</inkml:trace>
  <inkml:trace contextRef="#ctx0" brushRef="#br0" timeOffset="9999.95">12266 5507 1636 0,'0'0'75'15,"0"0"14"-15,0 0 7 0,-19-4-3 16,19 4-9-16,0 0-10 0,0 0-3 16,0 0-11-16,0 0-6 0,0 0-5 0,0 0-8 15,0 0 4-15,0 0 13 16,-8 17 3-16,8-8 9 0,0 4 2 0,4 2 2 0,-4 3 0 15,0 4 3-15,4 3-2 16,-4 6 4-16,0-2-3 0,3 9-9 0,0-4-4 16,3 15-2-16,1-7-5 0,-4-8-6 15,8 4-4-15,-8-2 2 0,10 8-4 0,-10-9-10 16,8-2 3-16,-5-1-10 0,4-4 0 16,-4-3-4-16,2-3-5 0,-2-2 1 15,-3-5-5-15,1 3 0 0,2-3 2 0,-3-2-1 16,2-5 5-16,-2 0 5 0,-3-8 15 15,0 16 11-15,3-9 15 0,-3-7 9 0,7 11 10 16,-7-11 14-16,0 0-2 0,0 0-10 16,0 0-10-16,0 0-8 0,0 0-10 15,0 0-5-15,0 0-3 0,-10-34-5 16,10 19-7-16,-8-3-4 0,2-3 1 16,-1-2-8-16,1-2-2 0,3 0-2 0,-8-6-7 15,8-1-2-15,-7-3 0 0,4 1-4 16,-2 2 5-16,2-4-10 0,-1 4 1 0,1-3 3 15,3 2-6-15,-8 1 3 0,8-3 0 16,3 7-5-16,-7-8 0 0,7 10 1 0,0-5-2 16,0 2 0-16,0-4-1 0,7 2 3 15,-4-1 0-15,5 3-6 0,-5 1 0 16,6 3 2-16,-5 0-3 0,2 3 1 0,5-3-1 16,-2 4 0-16,1 2 0 0,1 1 2 15,-2 1 3-15,1 3-5 0,1 3-3 16,2-3 3-16,4 6 1 0,-4 0-2 15,4-1 3-15,-1 8-5 0,-2-2 2 0,-14 3 1 16,36 4-1-16,-16 7 0 0,0-1-2 16,7 8 4-16,-7 4 1 0,17 9-4 15,-7 2 6-15,-8 9-1 0,2-5 2 0,-4 5 4 16,4 4-1-16,-8 1-1 0,1 0 0 16,2 1 8-16,2-1-3 0,-1-4 4 0,-10-6 1 15,3-5 7-15,-6-1-6 0,3-1 8 16,-4-9-6-16,5 3 3 0,-8-6-7 0,7-4 5 15,-10-2 2-15,3-1 24 16,4-1 29-16,-4 0 22 0,-3-10 34 0,4 12 13 16,-4-12-14-16,0 0-14 0,0 0-18 15,0 0-4-15,0 0-10 0,-27-40-3 16,17 19-16-16,-7-4-6 0,0-1-8 0,1 1 4 16,-11-10-19-16,4 10-1 0,-1 3-11 15,2 1-2-15,-5 4-8 0,3-1-7 0,1 7-5 16,-1 3-6-16,1 2-18 0,0 4-5 15,3 2-13-15,-4 2-27 0,8 1-9 0,-11 1-23 16,7 2-17-16,4-1-20 0,-2 2-26 16,6 3-30-16,-2-2-35 0,4-1-26 15,0 3-22-15,4-2-22 0,6 2-38 16,-3-6-47-16,3-4-115 0,0 0-56 0,6 11 60 16,-6-11-310-16,16-4-294 0</inkml:trace>
  <inkml:trace contextRef="#ctx0" brushRef="#br0" timeOffset="10532.36">13379 5086 2395 0,'-3'-16'58'0,"3"7"19"15,0 9 11-15,-7-11 9 0,7 11-5 0,0-10-18 16,0 10-3-16,0 0-14 0,-6-12-5 16,6 12-2-16,0 0-2 0,0 0 3 15,0 0 12-15,0 0 8 0,0 0-2 0,16 37 17 16,-12-16 5-16,6 3-5 0,-4 6 3 16,1 5 6-16,7 10-6 0,2 2-1 0,4 3-4 15,4 0-10-15,-5 0-9 16,8 12 0-16,0-12-7 0,3 0-3 0,6 7-11 15,-6-14-4-15,0-2-2 0,0-7 1 16,0-2-1-16,0-7-4 0,-6-4-2 16,0-8-2-16,-5-1 3 0,4 1 2 0,-2-8 7 15,1-1 5-15,2-1 12 0,0-7-1 16,-1-2 1-16,4-6-1 0,3-8 3 0,0-9-6 16,3-4-2-16,-3-5-5 0,-4 1-6 15,-9-9 0-15,-4 0-6 0,1-4-3 0,-8 0-2 16,1-4-3-16,-7-3-5 0,-3 2 1 15,-4-4-1-15,4 5-5 0,-7 0 4 16,3 4-6-16,-3 1-5 0,0 2 2 0,0 10-5 16,3 7-4-16,1 0 6 0,-1 5 0 15,0 1-5-15,1 3-5 0,-1 3 3 0,4 0-8 16,-4 6-20-16,4-2-39 16,-1 3-36-16,-2 1-54 0,6 0-74 0,-4 3-71 15,4 7-42-15,0-12-56 0,0 12-86 16,7-8-89-16,-7 8 43 0,7-3-337 0,-7 3-350 15</inkml:trace>
  <inkml:trace contextRef="#ctx0" brushRef="#br0" timeOffset="10785.56">14582 4822 2527 0,'14'3'12'0,"-14"-3"13"15,0 0 11-15,0 0-2 0,27-5-6 16,-14 0 4-16,4-3-5 0,2-4 8 0,8-1 0 16,6-2 7-16,1 1 1 0,0-3-9 15,12-2 1-15,-6 2 2 0,-7 3-2 0,-3 3 0 16,3-3-8-16,-3 0-3 0,5 2-1 16,-2 2-5-16,-3-4-1 0,-4 6-12 15,-3 0-44-15,4-1-58 0,-10 5-66 0,-1 0-71 16,1-2-110-16,-7 4-104 15,0-1-178-15,-10 3-125 0</inkml:trace>
  <inkml:trace contextRef="#ctx0" brushRef="#br0" timeOffset="11065.87">15047 4578 1979 0,'0'0'167'0,"-21"0"2"15,21 0-1-15,0 0-21 0,-20 0-13 16,20 0-22-16,-13 12 8 0,10 1-6 0,3 4 18 15,3 10 5-15,-3 8-5 0,6 18 9 16,1 4 9-16,10 16 4 0,-7-10-3 16,7 6-3-16,-1-9-6 0,4-6-5 15,-7 2-9-15,-2-6-14 0,-5-10-6 16,4-5-7-16,-4-2-12 0,2-8-8 0,-5-5-12 16,4-4-2-16,-4 2 4 0,0-5-2 15,-3-2-11-15,6-3-2 0,-6-8 2 0,0 11-76 16,0-11-61-16,0 0-64 0,0 0-85 15,0 0-66-15,0 0-95 0,-6-40-108 0,6 28-122 16,0-1 63-16,0 1-390 0,-3-4-424 16</inkml:trace>
  <inkml:trace contextRef="#ctx0" brushRef="#br0" timeOffset="13533.01">12193 6825 2806 0,'-3'-8'72'0,"-4"-2"19"16,7 10 9-16,-4-13 5 0,4 13-10 15,0 0-5-15,-3-8-7 0,3 8 1 0,0 0 12 16,0 0 23-16,0 0 13 0,0 36 16 16,0-16 3-16,7 5 6 0,0 8 9 15,-1 2-1-15,1 2-7 0,3 13 9 0,-3 3-1 16,-1-3 6-16,4 3 4 0,-3-6-13 15,3 3-12-15,0-15-14 0,-4-1-14 16,-3 1-10-16,5-3-7 0,-5-7-12 16,0 4-5-16,7-8-10 0,-4 4-4 0,2-4-9 0,-2-3-11 15,-3-3-15-15,1-5-22 16,-1 0-31-16,0-1-32 0,0 1-30 0,-3-4-21 16,8 2-40-16,-8-8-74 0,0 0-78 15,0 0-57-15,0 0-39 0,0 0-60 16,-14-26-81-16,11 12-106 0,-4-3 53 0,1 0-455 15,-5 2-508-15</inkml:trace>
  <inkml:trace contextRef="#ctx0" brushRef="#br0" timeOffset="13816.07">12000 7394 2908 0,'-17'6'-86'0,"4"-3"22"0,13-3 26 0,-21 8 24 16,18 0 17-16,-3 2 11 0,6 1 10 15,0 2 16-15,3 1 16 0,7 1 8 16,-1 3 1-16,5 1 8 0,2-2-1 15,5 1 8-15,-4-3 5 0,2 1 2 0,11-1-5 16,-6-4-1-16,3-4 7 0,-4-3-8 16,3-4 4-16,8-4-7 0,0-7-9 0,-1-2-1 15,10-6-4-15,1-9-11 0,-11-2-5 16,0-2-3-16,-6-3-6 0,-8 0 1 16,-2-2-8-16,0 1 0 0,-10 9-5 0,-1-2-11 15,1 8-17-15,-7 3-33 0,3 0-37 16,-3 4-52-16,3 3-47 0,-3 7-40 0,0 4-27 15,0 0-54-15,0 0-96 0,0 0-100 16,0 0 38-16,0 0-200 0,-6 29-147 16</inkml:trace>
  <inkml:trace contextRef="#ctx0" brushRef="#br0" timeOffset="14816.94">11730 8362 1987 0,'-7'-11'104'0,"0"3"25"0,0 0 19 0,7 8 2 16,-6-10 0-16,6 10-18 15,0-13-10-15,0 13-19 0,0 0-9 0,0 0 0 0,0 0 16 16,0 0-5-16,0 0 6 15,13 48 9-15,-3-26-1 0,3 6-4 0,1 5 1 16,-1-4-4-16,0 14-2 0,1-8-5 16,9 8-5-16,-10-10-14 0,1-2-4 15,-4-3-7-15,3-1-3 0,-6-4-7 0,6-1-7 16,-6-4-8-16,-1 0 0 0,5-6-5 16,-8 1-2-16,3-5 5 0,1 3 15 0,-4-4 27 15,5 0 32-15,-8-7 22 0,0 0-2 16,0 0-26-16,0 0 4 0,0 0-30 0,0 0-1 15,-21-39-8-15,7 20-7 0,5-12-15 16,-4 1-7-16,-1-2-6 0,1-17 0 16,-4 8-6-16,-3-1-12 0,3-4 2 15,4 0-2-15,-4 5-4 0,11 6 3 16,-4 3-5-16,3-4-9 0,7 4-4 0,-7-6 1 16,7 2-1-16,4 10-6 0,3-6-5 15,3-1-4-15,-4 8 3 0,4 1-5 0,0 6-2 16,10 0-6-16,-6 4-1 0,5 8-3 15,1 1 2-15,4 5 0 0,3 1 3 0,0 13 2 16,6 3 0-16,3 11 2 0,1 6 0 16,-7 4-1-16,0 5 8 0,0 1-4 0,-7 6 2 15,0 0 8-15,4-1 1 0,-10 1-1 16,-1-3-7-16,-2-5 7 0,-1-6 0 16,1-10 1-16,-8-2 1 0,4-7 5 0,-4-2 13 15,-1-3 34-15,-2-2 40 0,0-6 11 16,-3-4-13-16,0 0-9 0,0 0-13 15,0 0-6-15,-24-39-8 0,7 14-13 16,-5-12-6-16,-8-3-6 0,3 6-10 0,3 8 1 16,5 1-12-16,-1 5-10 0,-1-3-8 15,2 9-9-15,2-3-12 0,-4 9-35 0,5-3-15 16,-1 4-13-16,1 7-10 0,-4-6-9 16,4 12-9-16,-5-5-5 0,-2 5-21 0,10-1-19 15,-1 1-25-15,-2 1-30 0,5 0-40 16,1-2-32-16,4 2-20 0,3-1-20 0,-1 1-10 15,4-7-18-15,0 0-18 16,10 8-88-16,-10-8-52 0,27 0 39 0,-8-5-262 16,5 2-231-16</inkml:trace>
  <inkml:trace contextRef="#ctx0" brushRef="#br0" timeOffset="15102.16">12316 8275 2188 0,'10'-7'45'0,"-7"-1"25"15,-3 8 8-15,11-9 14 0,-11 9-11 0,0 0-4 16,0 0-5-16,3-7-11 0,-3 7-1 15,0 0-15-15,0 0 1 16,0 0-5-16,0 0-4 0,0 0-9 0,0 0 6 16,0 0-12-16,6 25 6 0,-6-25-10 15,7 13 0-15,-1-2-5 0,2-3-2 0,-2 1 4 16,7 3 1-16,-2-2-3 0,2 1 7 16,4 1 12-16,-7 1-4 0,2-1 11 0,2 1-2 15,-1 1 3-15,-2-2-8 0,2 6 3 16,-7 2 8-16,1-1-2 0,0 5-6 15,-7-2-5-15,0 0 5 0,-7 2-4 0,4 1-2 16,-4 0-7-16,1-11-23 0,-1 1-39 16,-4-5-50-16,2-2-72 0,-4-5-62 0,13-3-57 15,0 0-75-15,-27-17-99 0,16 3 26 16,8-1-149-16,0-6-80 0</inkml:trace>
  <inkml:trace contextRef="#ctx0" brushRef="#br0" timeOffset="15399.97">12636 8040 1728 0,'0'-8'54'0,"3"-5"1"0,-3 13-3 0,-3-9-6 16,3 9-2-16,0 0-9 0,0 0-4 15,0 0-3-15,0 0 7 0,0 0-1 16,-23 40 4-16,19-30-3 0,4 5 4 0,0 0-1 16,4 2-2-16,3-2 3 15,-1 6 8-15,4-7 10 0,-3-2 8 0,9 9 12 16,2-4 1-16,-2-2 8 0,1 0 14 0,-1 3 16 15,1-4-9-15,-1-1-4 0,8 2-7 16,-7-2-6-16,-1 2-1 0,-2-3-12 16,-4 1 8-16,2 5-8 0,-1-4-10 15,-1 4-4-15,-7 0 1 0,-3-1-11 0,-3 5-4 16,0-4-10-16,-4 0-34 0,4-4-37 16,-8 1-49-16,-2-5-59 0,-1-2-55 0,5-5-62 15,-4-3-56-15,13 0-96 0,-30-13-63 16,19 2 28-16,5-1-139 0,-1-2-84 0</inkml:trace>
  <inkml:trace contextRef="#ctx0" brushRef="#br0" timeOffset="15916.06">12893 8075 1762 0,'10'-10'80'0,"-7"2"5"16,0 2 8-16,-3 6 13 0,0 0 25 0,0 0 11 16,44 18 11-16,-31-1 9 0,0 4-11 15,1 4 4-15,13 15 5 0,-11-1-6 0,4 7-8 16,-4-3 2-16,1 1-6 0,-7-6-4 15,4-2-3-15,-4-4-12 0,-1-6-13 0,-1-2-6 16,2-5-9-16,-4-3-5 0,-3-1 9 16,-3-8 13-16,0-7-7 0,0 0-12 15,0 0-12-15,0 0-11 0,14-38-6 0,-17 4-7 16,-8-19-3-16,-2-7-23 0,-14-15-22 16,4 10-12-16,4 9-3 0,-2 6-2 15,1 9 1-15,-3 0-1 0,3 15-4 16,3 1 0-16,7 8-3 0,0 6-1 0,0 3-4 15,3 3 3-15,-2 5 1 0,9 0-2 16,-17 8 1-16,4 7 3 0,3-5 3 0,6 2-3 16,-6 2-4-16,10 1-8 0,3 2-4 15,1-9-13-15,3 2 0 0,3 1-10 0,6-7-6 16,1 0-34-16,-1-9-50 0,11-9-48 16,0-3-22-16,-1-2 6 0,-2 1 14 15,-5-4 20-15,2 5 17 0,-7 1 15 0,-5 7 12 16,1-4 9-16,4 5 14 15,-8 4 41-15,-6 4 35 0,21 7 25 0,-12 3 31 16,1 7 29-16,4 11 8 0,-1 2-1 0,4 11 6 16,2 2-1-16,5-1-1 0,-1-2-10 15,0-5 2-15,4 4-4 0,-4-14-11 16,-6-7-1-16,0-1 5 0,0-8-2 0,-4-3-8 16,4-5-7-16,-4-2-47 0,1-9-59 15,5-5-37-15,4-25-75 0,4-5-128 0,-6-9-190 16,-2 0 46-16,-5-21 50 0,-4 0-142 15,-1-2-54-15</inkml:trace>
  <inkml:trace contextRef="#ctx0" brushRef="#br0" timeOffset="16416.18">14266 6229 1794 0,'-10'-14'209'0,"1"3"16"15,1 1 12-15,-2 6-10 0,10 4-18 0,-6-11-24 16,6 11-21-16,0 0-12 16,0 0-4-16,0 0 16 0,0 0 16 0,16 40 12 15,-2-17-7-15,2 17 13 0,11 6 21 0,3 4 40 16,0 12 10-16,-3-10-6 0,3 10-13 15,-3 1-11-15,-7-11-11 0,3 1-9 16,-3-3-21-16,3-3-21 0,-3 1-15 16,-6-5-17-16,-1-9-13 0,-4-6-9 0,2-3-14 15,-5-5-8-15,4-1-12 0,-2-2-19 16,-2-5-24-16,-3-2-27 0,0 0-30 0,4-3-36 16,-7-7-75-16,0 0-81 0,0 0-62 15,0 0-73-15,0 0-70 0,0 0-53 0,-27-27-51 16,17 15-53-16,1 1-121 0,-5 1 43 15,1 0-556-15,-4-1-663 0</inkml:trace>
  <inkml:trace contextRef="#ctx0" brushRef="#br0" timeOffset="16683.33">14332 6925 3318 0,'0'0'-151'0,"-6"11"45"16,6 0 36-16,3 2 28 0,5 5 25 0,-2-2 16 15,7 1 21-15,1 4 13 0,5 1 18 16,5-1 1-16,-4-2 6 0,7-3 14 15,-1-1 7-15,-6-8 9 0,4-3 2 0,-1 0 15 16,0-8-5-16,4-3-4 0,6-5-5 16,-3-5-7-16,0-14-4 0,3-2-8 0,-6-3-2 15,0-7-8-15,-14 1-11 0,4-13-1 16,-7 10-3-16,-7-1-9 0,1 13-3 0,-4 4-3 16,0 4-7-16,0 4-24 0,0 4-44 15,-4 5-60-15,1 5-27 0,3 7-34 16,-10 0-40-16,10 0-43 0,0 0-51 15,-10 28-91-15,7-9-126 0,3 9 53 16,0 1-204-16,0 2-162 0</inkml:trace>
  <inkml:trace contextRef="#ctx0" brushRef="#br0" timeOffset="17719.66">14803 7885 2019 0,'0'0'77'0,"0"0"2"15,-7-7-1-15,7 7-7 0,0 0-10 0,0 0-2 16,0 0 4-16,0 0 12 0,0 0-2 15,0 0 8-15,34 22-5 0,-31-15-2 0,7-3-5 16,0 4 1-16,-10-8 0 0,10 13-6 16,-10-13-2-16,13 8 11 0,-13-8-2 15,0 0-9-15,27-5-2 0,-11-5-4 0,-2-4-3 16,2-3-11-16,-2-2-2 0,-1-6-3 16,-7-6-2-16,2 5-1 0,-8-2-3 15,-3-7-6-15,-2 8-1 0,2 2-8 16,0-3 13-16,0 10 19 0,-1-3-5 0,1 4 4 15,0 5 0-15,3-1-21 0,-3 4 8 16,3 9-2-16,0 0-5 0,0 0-4 0,0 0-2 16,0 0-3-16,0 0 0 0,0 0-6 15,9 50 0-15,1-30 3 0,1-3-3 16,-5 1-1-16,7-1 1 0,1-6-2 0,-8 3 0 16,7-6 6-16,1 2-5 0,-4-10 1 15,-10 0-1-15,33-7 2 0,-16-4-3 0,7-6-1 16,-8 2-8-16,4-10 1 15,-7 3-3-15,4 1-1 0,-4 4 7 0,-2 2-8 16,2 0 1-16,-7-1 1 0,1 8 0 16,0 0-5-16,-7 8-2 0,13 0-1 0,-13 0 7 15,0 0 4-15,17 26 10 0,-7-11-4 16,-4 6 5-16,4 0-4 0,4 0 2 16,2 4 0-16,-2-4 3 0,-1-5-1 0,-2 0-2 15,1-4 3-15,-2-2-1 0,4-7 5 16,2-6-6-16,-16 3 0 0,33-17 1 0,-15-1-10 15,-1-4 9-15,2-9-4 0,-5 2 0 16,-8-4-6-16,4 1 2 0,-4 7-2 16,2 3-1-16,-2 4-5 0,1 2-3 15,-4 7 1-15,0-1-2 0,-3 10 3 0,0 0 3 16,0 0-7-16,14 25 6 0,-11-10 3 16,4 2 5-16,-1 5-5 0,8-1 2 0,-1-2 1 15,0 2-1-15,4-4-2 0,-4-6 0 16,1-1 5-16,6-6 2 0,3-4 1 15,0-4-5-15,4-6-1 0,-3-4 2 0,9 2-1 16,-14-1-4-16,5 1 4 0,-4-2-4 16,0 3-6-16,-3 4 4 0,-8 1-6 0,2 5 0 15,2 1 2-15,-13 0-3 0,17 4 10 16,-4 0-4-16,-6 4 0 0,3 1 0 0,3-2 10 16,-3 2-3-16,-3-3 2 0,6-2-3 15,0 2-1-15,1-6 3 0,2 0-2 16,4-7-1-16,1-4-5 0,-2-2-11 15,1-5-27-15,1-1-31 0,-5-6-35 16,1-2-48-16,-4-2-27 0,1 3-46 0,-8 1-59 16,1 0-54-16,-7 0-124 0,3 5-18 15,-6 5 50-15,0-3-183 0,3 3-114 0</inkml:trace>
  <inkml:trace contextRef="#ctx0" brushRef="#br0" timeOffset="18367">16489 5270 1895 0,'-16'2'88'16,"16"-2"11"-16,-10 6-1 0,10-6 11 16,0 0 2-16,0 0 16 0,0 0 8 0,0 0 14 15,67 0-9-15,-28-6 0 0,12 4-2 16,12-8-8-16,0 4-10 0,4 2-4 0,-14-1-16 15,-3 2-10-15,-6-3-8 0,-1 2-3 16,1 1-13-16,-5 3-1 0,1-1-12 16,-7 1-22-16,4 0-43 0,-4-3-54 15,-6 6-53-15,-4-3-57 0,4 0-49 0,-11 0-61 16,-2 0-92-16,-1-3-122 0,-2-2 42 16,-5-4-202-16,-6-2-157 0</inkml:trace>
  <inkml:trace contextRef="#ctx0" brushRef="#br0" timeOffset="18650.31">17166 4895 2052 0,'-10'-9'139'16,"-3"2"22"-16,3 3 3 15,10 4-5-15,-13-5-24 0,13 5-13 0,0 0-19 16,0 0-14-16,0 0-11 0,0 0-3 16,0 0-5-16,0 0-12 0,30 30-7 0,-10-19 7 15,6 7 16-15,-3 3 1 0,14 7 0 16,-10-6-3-16,-4 0 0 0,4 1 3 0,-3-1 1 15,-5 1 4-15,11 12 2 0,-13-7-1 16,-4-2-4-16,-3 5-5 0,0-1-4 16,0 0-8-16,-7 3-5 0,-3-7-4 0,7 6 0 15,-3-3-10-15,-4-2-15 16,0-8-19-16,-8 2-31 0,5 0-42 0,-3-4-63 0,-4-1-67 16,-7-2-69-16,4-7-88 15,-4 1-158-15,4-6-30 0,-1-2 56 0,14 0-268 16,-16-6-244-16</inkml:trace>
  <inkml:trace contextRef="#ctx0" brushRef="#br0" timeOffset="18966.99">18086 4967 2378 0,'-3'-13'183'0,"3"13"5"0,-4-12-4 16,4 12-12-16,0 0-19 0,0-14-23 15,0 14-8-15,0 0-16 0,0 0-17 16,0 0 5-16,0 0 15 0,21 32 12 16,-12-10 12-16,4 6 13 0,1 4 15 0,2 11 33 15,8 4 11-15,-10 0 3 0,2 3 0 16,1 0-3-16,2-1-13 0,2-5-15 0,-4 4-17 16,-4-3-20-16,-3-7-5 0,0-5-14 15,3-2-10-15,0-1-9 0,1-5-13 16,-8-5-44-16,4-2-59 0,-6-3-34 0,-1-4-32 15,4 0-19-15,-4-5-42 0,-3-6-77 16,0 0-94-16,0 0-84 0,0 0-111 16,0 0-186-16,-13-42 58 0,3 26 54 15,-3-1-452-15,2 0-507 0</inkml:trace>
  <inkml:trace contextRef="#ctx0" brushRef="#br0" timeOffset="19749.98">18119 5450 2961 0,'0'0'-66'0,"-10"0"12"0,10 0 9 0,0 0 3 16,0 0 7-16,0 0 12 0,0 0 7 16,0 0 6-16,43-10 6 0,-16-1-1 0,3-3 1 15,3-1 0-15,11-7 2 0,-1-2 1 16,-3 2 2-16,4-3-2 0,-14 4-1 16,0 2-2-16,-11-1 2 0,5-2-2 0,-4 0 1 15,1-2 5-15,-5 2-5 16,-7 0 1-16,5 2-6 0,-7 0 0 0,-1 4 5 15,-3 2-6-15,1 2 1 0,0 1-2 16,-4 11 0-16,3-14 7 0,-3 14-4 16,0 0 3-16,0 0-2 0,0 0 7 0,0 0 5 15,-27 44 9-15,27-19 0 0,-3 0 4 16,3 6 5-16,0-6 6 0,3 1-9 0,4 2 3 16,-1-3-2-16,-3-4 0 0,8-2-3 15,-1-1 3-15,-1-5-4 0,5-5 1 0,-1-2-4 16,4-6 4-16,-17 0-3 0,37-13-6 15,-14 1-2-15,4-5-11 16,-11-4-4-16,2 2 2 0,-2-5 2 0,-2 5-7 16,-5-1-3-16,4 2 7 0,-2 4-3 15,-5-1 2-15,-3 5-3 0,4-1 2 0,-4 7-1 16,-3 4-2-16,0 0 6 0,0 0 3 16,0 0 4-16,20 22-2 0,-16-12 4 0,-1 3-2 15,0 3 3-15,5 1 3 0,1-5-1 16,1 2-2-16,1-3 1 0,2-4 5 15,-1-1 0-15,9-6-3 0,6-8-5 16,6-5-7-16,-3-4-19 0,10-8-18 16,0-8-23-16,-3 4 2 0,-4-2 6 0,-6 6 3 15,-5 6 4-15,-5 2 5 0,4 3 4 16,-8 3 2-16,-4 4 6 0,2 3 10 0,-11 4 27 16,0 0 27-16,27 10 8 0,-21 2 17 15,7 2 11-15,-2 10 6 0,-5-2-4 16,7 3-6-16,4 3-8 0,3-2 0 0,-10-5-8 15,10 1 1-15,-3-4-1 0,3-5-3 16,0-6-7-16,0-7 1 0,7-7-6 0,6-3-1 16,13-15-7-16,-5 0-10 0,-1-5-2 15,-4 0 5-15,-3 1-8 0,-3 8 0 16,-13 3-3-16,3 6 2 0,-10-1-4 0,3 2-4 16,1 7-1-16,-4 1-1 0,-10 3 2 15,0 0 1-15,30 16 6 0,-17-7 6 16,1 4-4-16,2 2 1 0,1-2-1 15,-4-4 2-15,7 4-3 0,-4-5 5 0,5-1 6 16,-4-4-4-16,2-3-3 0,5-6 3 16,-4-3-12-16,3-7-13 0,0-2-30 15,-2-1-37-15,-2-6-48 0,-8-2-43 0,-2-3-51 16,-9 2-70-16,0 3-110 16,0 0-40-16,0 4-143 0,-3 5-80 0</inkml:trace>
  <inkml:trace contextRef="#ctx0" brushRef="#br0" timeOffset="20101.55">18470 6347 1791 0,'-44'20'115'0,"14"-1"15"0,3-2 14 15,4-9 6-15,10-2-9 16,6 2 2-16,7-8 11 0,0 0 10 0,0 0 1 16,97-33 0-16,-11-5 0 0,47-19-7 0,14-5 0 15,0-8-10-15,16-10-12 16,0-5-15-16,1-4-12 0,3 0-5 0,-8-1-14 16,-2 3-13-16,-17 2-5 0,4 4-8 15,-11 2-6-15,-16 8-6 0,-11 2-4 0,-22 16-5 16,-11 6-6-16,-10 2-5 0,-16 12-2 15,-4 4 3-15,-10 8-5 0,-9 4-12 0,-4 5-10 16,-7-1-22-16,1 5-46 0,-1 1-37 16,-10 2-40-16,8 2-50 0,-11 3-51 15,0 0-68-15,0 0-92 0,0 0-159 0,0 0 39 16,-24 15-336-16,10-7-339 16</inkml:trace>
  <inkml:trace contextRef="#ctx0" brushRef="#br0" timeOffset="22833.65">10846 7554 695 0,'-16'0'31'0,"16"0"-16"0,-27-4 14 15,24 1 24-15,-11-2-17 0,11-1-6 0,-4 2 8 16,1-3-3-16,3-1-1 16,-5-2 0-16,5 3-1 0,6-8-2 0,-3-1-2 15,8-3 2-15,1-12-2 0,18-10 5 16,13-12 6-16,10-7 1 0,10-2 2 16,10-9 6-16,30-21 1 0,10 5 4 0,10-9 1 15,13 4-1-15,3 2 0 0,5 0-8 16,6 2-1-16,-5 1 6 0,5 5-8 0,0 1-2 15,0-1-6-15,16 2-2 0,-3-1 0 16,0 2-5-16,4 4-1 0,12 0-1 0,-3 0 3 16,11 3-4-16,-4 1-3 15,-3 0 0-15,5 7-6 0,-2 2 0 0,7 2 3 16,0 5-7-16,-4-4 1 0,0 5-1 16,4 4-3-16,1 4 0 0,-9 2 3 15,-9 2-2-15,-3 2-5 0,-8 5-1 0,2-4 1 16,-1 7 0-16,-3 3 1 0,-31 1-4 15,7 3 6-15,1 3-5 0,-1-3 0 0,33-8 0 16,-28 11 3-16,28-6 2 0,-40 6-4 16,2-1 2-16,-5 1 5 0,7 1-4 15,-10 2 0-15,0-5 0 0,-4 5-4 0,1-2 6 16,-7 0-2-16,6 0 0 16,-5 2-3-16,-1 1 1 0,-4-3 0 0,2 7-1 0,-2-1-5 15,-3 2 7-15,4 1-5 0,2 5 3 16,2-7-1-16,-1 10-2 0,-4-3 0 15,8 1 0-15,2 5 3 0,7 2-4 16,8-1 1-16,-8 3 1 0,10 0 1 16,-6-2-4-16,6 3 1 0,-10-2 1 0,5 1-1 15,-2 2 2-15,-5 2 1 0,-6 1-6 16,-1 2 6-16,-7 1-4 0,-10 6 0 0,-24-3 3 16,-7 4 1-16,1 1 4 0,-10 6-2 15,-4 7 0-15,-10 2 1 0,7 16 0 16,-19-5-3-16,-8 5 5 0,4 20-4 15,-11 5 5-15,1 5 1 0,-10 5-2 0,2-3 2 16,-6 1-3-16,5 5 1 0,-8 1-1 16,-4 1-1-16,0 0 3 0,1 3-3 15,-3-4 3-15,-4 4-1 0,7-4 1 0,-8 3-2 16,-5 2 0-16,-1-1 6 0,-13 3 0 16,-13 28 1-16,-11-12-1 0,-6 2 3 15,-16 0 1-15,-14-3-2 0,-17 6-6 0,-10-3 1 16,-13-2 5-16,-3-5-4 0,-10-1-3 15,-8-1 5-15,-5-2-4 0,-4 1-3 0,0-3 3 16,-10 1-4-16,-3-2 6 0,-14-6-8 16,4 2 2-16,-7 0-4 0,4-7 4 15,-15 4 3-15,-55 26 1 0,55-28-4 16,-69 31-2-16,4-4 3 0,-14-3-2 16,-4-4-3-16,-9 13 3 0,13-2-5 0,4-1 0 15,2 4 6-15,4-11-3 0,60-24-1 16,-7-2 1-16,0-1 1 0,7-8-1 0,-2 0 4 15,5-2-1-15,0-8 0 0,0-2-4 16,1-3-2-16,-4-2-3 0,-7-6 1 16,4-6 6-16,6-6-4 0,-10-4-1 0,10 1 2 15,8-16 1-15,12-10-2 0,34-11-1 16,3-5 4-16,3-8-6 0,-33-7 2 0,10-18-1 16,10 0-2-16,7-15-3 15,16-1 4-15,-3-11-3 0,14-7 2 0,2-4 2 16,4-2 1-16,10-5-5 0,10 0 0 15,10-7-1-15,0-6 0 0,24 20 3 0,-1-3-1 16,4 0-2-16,-1 0 1 0,4-6-1 16,4 1-1-16,-1-2 3 0,6 0-1 15,-9-26-2-15,17 17 4 0,7 2 1 0,6-6-1 16,6-5-4-16,8-3 1 0,13-11 2 16,6-3 1-16,10-24-3 0,14-1 0 0,16-7 4 15,14-2 0-15,17-6-5 0,11-1-7 16,19-1-3-16,20 5 2 0,9 4-4 15,0 7-3-15,7 15-3 0,7 6-3 0,6 17-9 16,-10 7-14-16,1 14-10 16,-11 9-22-16,-10 9-26 0,-19 19-35 0,-4 4-37 15,-7 8-453-15,4 6-133 0</inkml:trace>
  <inkml:trace contextRef="#ctx0" brushRef="#br0" timeOffset="27617.01">16486 14265 971 0,'0'0'-21'0,"-23"-3"69"16,13 0 22-16,10 3-1 0,-24-1 6 16,14-2-6-16,10 3 4 0,0 0-14 0,0 0-5 15,-23 0 5-15,23 0 0 0,0 0 2 16,0 0-2-16,-23 0-3 0,23 0-3 16,0 0-6-16,0 0-4 0,0 0 3 0,-17-3-4 15,17 3 1-15,0 0 2 16,0 0 3-16,0 0 5 0,0 0 7 0,0 0 0 15,60 7 5-15,-36-8 5 0,9-2-6 0,3 3-7 16,7-6 2-16,25-2-6 0,5 1-1 16,0 0-5-16,4-4 1 0,10 7-4 15,-8-3-5-15,25 1-7 0,2-3 0 16,2-1-5-16,4 2-1 0,5-6 9 0,0 3-5 16,0 4-3-16,-1-6-5 0,4 2 0 15,-3 0 7-15,3 1-9 0,-3-2 2 0,9 1 5 16,-6-2-2-16,4 3 12 0,2 2-9 15,4-3 1-15,-7 3 3 0,4-2 8 0,-7 6 4 16,0-7-3-16,-13 4 2 16,9 0-4-16,-12-4-2 0,-4 1-1 0,3 3 0 15,-23-3-7-15,7 2 5 0,-4 5-1 16,-3-4-8-16,7 2-1 0,-8-2 1 16,5 0 1-16,0 1-1 0,-15-1 2 0,4 2-3 15,-16-1 0-15,-10 5-6 0,-4-2 3 16,-6-3-12-16,-7 4 9 0,0-5-7 0,-7 4 1 15,1 0 0-15,-4 3-3 0,-4-1-6 16,-16 1-14-16,30-3-14 0,-20 3-23 0,1-3-24 16,-11 3-25-16,13-3-27 0,-13 3-26 15,9-4-60-15,-4-4-73 0,-2 1-58 16,-3-7-112-16,3 3 4 0,-14-4-185 0,5-1-131 16</inkml:trace>
  <inkml:trace contextRef="#ctx0" brushRef="#br0" timeOffset="27983.71">20729 13322 1833 0,'0'0'-2'15,"-6"-10"18"-15,6 10 13 0,0 0 8 0,-10-7 0 16,10 7-2-16,0 0-2 0,0 0-6 16,0 0 2-16,0 0 4 0,0 0 3 0,37 17 5 15,-18-6 5-15,14 3 2 0,11 5 10 16,7 5-4-16,1 1 4 0,2-3-4 15,-1 0-4-15,0 2 0 0,-3 2-7 0,1-1 3 16,-2 0-6-16,-5 3 6 16,-7 0-14-16,-1 2 2 0,-9-9 1 0,-4 0 6 15,-3 1-2-15,-10-1 4 0,3 7 4 16,-6-6-3-16,-7 6-4 0,-3 1 3 0,-4 4 0 16,-13 6 5-16,-3 1-8 0,-4 2 2 15,-6 0-5-15,-8-3 7 0,5-2-10 0,-4 1-3 16,-4-5 3-16,8-1-6 0,-1-4-2 15,1-2 1-15,9-2-6 0,10-6-1 16,1-6-10-16,3 1-9 0,-1-5-27 0,1 0-28 16,2 1-33-16,8-2-26 15,-6-2-15-15,2-3-37 0,7-2-81 0,0 0-95 0,0 0-123 16,-7-14 36-16,7 14-120 16,7-21-49-16</inkml:trace>
  <inkml:trace contextRef="#ctx0" brushRef="#br0" timeOffset="33937.96">13766 4640 849 0,'-20'-11'55'0,"0"4"-4"0,-3 0-2 0,-7-1-11 15,3 4 7-15,-13-4-19 0,-4-1 3 16,5 5-1-16,-4 0-7 0,-8 1-2 0,1 0-1 16,-3 1-2-16,-17 2 3 0,10 2 3 15,-10 4-3-15,-3 1-1 0,3 3 4 16,-4 5-3-16,1 0-2 0,-17 2-5 0,3 8-2 16,4 5 2-16,-3 2-1 0,-1 6 0 15,-3-1 11-15,-3 12 6 0,-4-2 4 0,4 7 2 16,3-1-4-16,-4 1 5 0,11 5-3 15,-1-4-6-15,15-1-4 0,5 2 2 16,4-1-2-16,13 2-1 0,11 3 1 16,6 3 0-16,13-11-2 0,7 4 12 15,10 1-2-15,4 0 0 0,9 1 1 0,14 9-5 16,9-2 1-16,11-2 3 0,6 2-2 16,13-6 3-16,5 1 4 0,12 3 0 0,4-2-7 15,3-10 6-15,23 17 0 0,-16-18-7 16,9-5 8-16,25 10 1 0,12-10-2 15,-20-12 1-15,33 2-2 0,-25-10-5 0,5-6 2 16,38 5 5-16,-28-12-2 0,-6-2-6 16,4-3-1-16,-8-3 1 0,5-4-1 0,-15-1-6 15,4-6 4-15,0-10-6 0,-7 0 1 16,-3-8-3-16,34-19 6 0,-18-2-1 16,-19 9-4-16,-10-8 5 0,20-16 1 15,-28 15 1-15,25-19 4 0,-34 9 6 16,-7-2-8-16,0-3-1 0,-9-4 3 0,-8-9-3 15,-5-1-2-15,-8-4-6 0,0-3 3 16,-6-7-2-16,-4 3-4 0,-10-4 1 0,-3 0-3 16,0-2 1-16,-3-1 0 0,-10 3-2 15,-1-1-1-15,-5 4 0 0,-8 5-4 16,-14 1 6-16,5 5 2 0,-13-2-1 0,-8 6 0 16,-6 1 5-16,-8 6-1 0,-9-2 0 15,-6 7-7-15,-11 2-2 0,-10 8 2 16,-7 3-4-16,-5 4-2 0,-4 5 2 15,-14 9 0-15,4 4-2 0,-14 4 1 0,0 12-6 16,0 2 4-16,-3 4 2 0,-7 8-4 16,-6 9 0-16,-33 10-2 0,-1 5-2 0,4 9 3 15,6 2 1-15,4 3 1 0,3-1-4 16,3 3 4-16,38-6 4 0,-2-1-6 16,18 5 1-16,6 0-1 0,11-4 3 0,-1 5-8 15,13-1 8-15,1 3-5 0,6-1 1 16,21-5-2-16,-15 11 0 0,18-8 1 0,3-5 7 15,4 2-8-15,3 0 0 16,9-8 1-16,1-7-1 0,3 0 3 0,0-4-3 16,0-1-3-16,3 0 1 0,0-3 5 15,4-2-2-15,3-5 2 0,-7 3 0 16,4-4-3-16,3 2 3 0,0-11 6 0,-3 17-6 16,-4-13 0-16,7-4-3 0,-3 14-15 15,3-14-12-15,0 10-19 0,-3-5-14 0,3-5-28 16,0 7-33-16,0-7-39 0,0 0-46 15,0 0-56-15,6 10-158 0,-6-10-249 16,0 0-168-16</inkml:trace>
  <inkml:trace contextRef="#ctx0" brushRef="#br0" timeOffset="37901.11">16579 13184 1898 0,'-22'0'-55'0,"1"0"20"16,4 3 22-16,17-3 33 0,-19-3 18 15,19 3 17-15,0 0 1 0,-27-1-4 16,27 1-4-16,0 0 0 0,0 0-2 0,0 0 14 16,0 0 9-16,0 0 9 0,0 0 2 15,60-13 2-15,-3 1 3 0,9-5-6 0,24-2-3 16,10-3 3-16,17-3-9 0,6 2 0 16,10 1-5-16,38-8-8 0,-11 0 2 0,-24 7-6 15,31-2 0-15,-34 3 5 0,11 2 2 16,25-8-15-16,-31 9 2 0,31-5-4 15,-39 10-11-15,-7-1 3 0,-3 1-1 16,0 3-5-16,-16-3-2 0,6 6 0 16,-27 2-1-16,4 1-3 0,-11-5 4 0,8 7 3 15,-11-4-5-15,4 2 0 0,-4-5 9 16,0 3 0-16,1-1-1 0,-4 1 1 0,-4 0-3 16,-6-4-10-16,-9 5 9 0,-8 2-6 15,-3 0-2-15,-3 4 2 0,-7-6-1 0,-8 4-9 16,5-1-1-16,-3-3 2 15,-10 6 0-15,5-7-8 0,-5 6 7 0,-14 1-10 16,22 0 4-16,-22 0-4 0,24-6 0 16,-24 6 3-16,20 0 1 0,-20 0-11 15,13-5 3-15,-13 5-7 0,0 0-30 0,17-2-17 16,-17 2-27-16,10-4-26 0,-10 4-21 16,3-4-23-16,-3 4-73 0,0-10-62 0,0 10-52 15,-13-19-151-15,3 6 15 0,0-2-176 16,-3 1-146-16</inkml:trace>
  <inkml:trace contextRef="#ctx0" brushRef="#br0" timeOffset="38250.67">20097 12191 1865 0,'-24'-1'-7'0,"7"-5"34"16,7 5 29-16,10 1 6 0,-17-3-1 15,17 3-5-15,0 0-5 0,0 0-6 0,0 0 2 16,0 0-1-16,0 0 2 0,0 0 1 15,71 0-2-15,-35 4 4 0,10 2 1 16,22 1-3-16,-5 1-1 0,1 2-3 0,-1 0-1 16,-3 5 0-16,0 0-5 0,-11 0-7 15,-5-1 10-15,-1 10-1 0,-13-5 5 0,-6 1 4 16,-5 3 6-16,-5 2-2 0,-11 0-2 16,-3 2 3-16,-3 6 1 0,-14 9-2 15,1 1-3-15,-8 1-3 0,-6-1 3 16,3 0-3-16,-3-4-11 0,0-1-2 0,0-1-8 15,3-12-2-15,8 0 0 0,-4-1-3 16,5-2 3-16,2-5-2 0,-1-2-23 16,4 0 8-16,-1-2-21 0,8-3-37 0,-4-1-34 15,4 2-40-15,-2-4-35 0,-1-1-38 16,2-2-53-16,7-4-104 0,0 0-126 0,0 0 48 16,0 0-128-16,-13-15-61 0</inkml:trace>
  <inkml:trace contextRef="#ctx0" brushRef="#br0" timeOffset="41634.07">16143 12516 1520 0,'0'0'-107'0,"0"0"13"16,0 0 25-16,0 0 13 0,0 0 6 0,0 0 14 15,-24 4 9-15,24-4 2 0,0 0 26 16,-16 2 7-16,16-2 14 0,0 0 4 0,-20 3 8 16,20-3 9-16,0 0-2 15,-17 5 8-15,17-5-1 0,0 0 5 0,0 0 1 16,-10 3-1-16,10-3-1 0,0 0 1 15,0 0-2-15,0 0-5 0,0 0-2 16,-13 7-3-16,13-7-4 0,0 0 2 0,0 0-5 16,0 0-2-16,0 0 0 0,0 0-5 15,0 0 2-15,0 0 1 0,0 0 6 0,0 0-2 16,33 10 0-16,-33-10 0 0,24 5 7 16,-11-2 1-16,-13-3-3 0,36 4 3 0,-16-1-2 15,4-3-6-15,3 1 2 0,-5-1-2 16,5 0-1-16,0 4 1 15,0-4-7-15,3 0-5 0,-3 0 1 0,-1 2-1 16,1-2 1-16,-1 0 2 0,1 0-4 16,3-2 2-16,-3 4 0 0,6-2-1 0,0 0-3 15,0-2 2-15,-3 2-4 0,8 0 0 16,-5 0-3-16,0 0-2 0,4 0 3 0,-4 0-2 16,0 0 1-16,4 0-4 0,-4 0 3 15,5-4-5-15,-2 4 3 0,1-1-2 16,2-5 0-16,2 6 7 0,-5 0-9 0,7-1 4 15,1-5-3-15,2 4 5 16,-6 2 2-16,4-3-9 0,2 1 5 0,-2-2 3 16,-1 3-6-16,4-5 0 0,-4 5 6 0,0-2-4 15,-5 3-1-15,8-3-7 0,-2-2 3 0,-1 3-1 16,-7-2 0-16,4 4-2 16,-3-1-1-16,-4 1 1 0,7-3 1 0,-3 3-1 15,-1-3-1-15,5 3 5 0,-5 0 3 16,7-4 3-16,-2 1 0 0,-8 3 2 15,0-2 2-15,4-1 6 0,-4 1-6 0,0-2-3 16,1 3-2-16,-1-5 1 0,-6 6-4 16,-4-1-2-16,7-2-3 0,-3 3 5 0,-4 0-3 15,0-3-11-15,7 3 7 0,-3-2 6 16,0 2 0-16,0-3-2 0,9 1 1 0,-3 2-4 16,7 0-1-16,-2-4 3 15,-2 3 1-15,-3-2-2 0,4 3 5 0,-1 0 2 16,-9-3-11-16,3 3 13 0,-3-1-7 15,-4 1-3-15,4-3 7 0,-1 6-3 16,-2-6-6-16,-1 3 12 0,4 0-7 0,0-3-3 16,-5 3 5-16,5 0-5 0,3 0 2 15,0-2 1-15,0-1 3 0,7 3-5 0,-4-2 15 16,1-2-8-16,0 3-8 0,2 2 4 16,-3-1 2-16,-3 0-1 0,0 0 4 0,4-1-11 15,-8 1 9-15,11 0-5 0,-10 0 4 16,6-3-8-16,0 3 0 0,0-3 3 15,-3 3 6-15,0 0-12 0,0-1 3 0,7-2 5 16,-7 3 0-16,3-3 1 16,4 1 2-16,0 2 7 0,0-3-15 0,-1 1 6 15,-3-2 4-15,1 4-5 0,-8-1 4 16,8-2 1-16,-1 0-9 0,-6 2 6 0,0-2-4 16,-1 0 2-16,-2 1-2 0,2-3-2 15,-3 5 5-15,7-4-7 0,0 3 3 0,-3-2 0 16,3 0 4-16,0-1-5 15,0 1-2-15,3 1 10 0,-3-1 0 0,0-3 3 16,4 5 1-16,-4-2-1 0,3-1-15 0,0 1 10 16,1-2-6-16,-1 2 12 15,4-3-5-15,3 2 8 0,3-3-3 0,-7 4-8 0,5-2 3 16,-8-1 9-16,7 2-4 16,-10 0-9-16,3-2 8 0,-6 4 4 0,-3-3-12 15,-1 1 11-15,-3 3 2 0,0-2-1 16,-7 0-1-16,-13 3 9 0,30-4-8 0,-16 4 4 15,-14 0-2-15,16-5 8 0,-16 5-7 16,17-3-1-16,-17 3 6 0,16-2-2 16,-16 2-5-16,0 0-6 0,17-4 1 0,-17 4 2 15,0 0-3-15,0 0-3 0,13-1-1 16,-13 1 5-16,0 0-4 0,0 0 1 0,0 0 1 16,0 0-2-16,0 0 3 15,0 0-5-15,0 0 1 0,24 0 2 0,-24 0-1 0,0 0-3 16,0 0 5-16,0 0-8 15,0 0 1-15,0 0 0 0,0 0 0 0,0 0-3 16,0 0 5-16,0 0-3 0,0 0-4 16,0 0 7-16,0 0-7 0,0 0 3 15,17-3 4-15,-17 3-3 0,0 0-1 0,0 0 3 16,0 0-7-16,0 0-2 0,0 0 3 16,0 0 4-16,0 0-2 0,0 0 5 0,0 0-10 15,0 0 6-15,0 0-2 0,0 0 0 16,0 0-2-16,0 0 2 0,0 0-2 0,0 0 2 15,0 0 7-15,0 0-6 0,0 0 3 16,0 0 0-16,0 0-1 0,0 0-4 16,0 0 4-16,0 0-6 0,0 0 6 15,0 0-2-15,0 0-2 0,0 0 4 0,0 0-7 16,0 0 2-16,0 0 8 0,0 0-4 16,0 0-2-16,0 0 3 0,0 0-2 15,0 0 3-15,0 0-3 0,0 0 6 0,0 0-6 16,0 0 7-16,0 0-6 0,0 0 4 15,0 0-1-15,0 0-6 0,0 0 8 0,0 0-2 16,0 0-8-16,0 0 4 0,0 0-4 16,0 0 3-16,0 0 5 0,0 0-4 15,0 0 0-15,0 0 4 0,0 0-1 16,0 0-1-16,0 0-4 0,0 0 7 0,0 0-8 16,0 0 7-16,0 0-5 0,0 0 10 15,0 0-10-15,0 0 6 0,0 0 0 16,0 0 0-16,0 0 0 0,0 0-4 0,0 0 2 15,0 0-3-15,0 0-3 0,0 0-1 16,0 0-8-16,0 0-12 0,0 0-13 0,0 0-11 16,0 0-20-16,0 0-33 0,0 0-21 15,0 0-14-15,0 0-21 0,0 0-24 0,0 0-29 16,0 0-45-16,0 0-62 0,-38-10-177 16,32 8 40-16,6 2-148 0,-19-9-100 15</inkml:trace>
  <inkml:trace contextRef="#ctx0" brushRef="#br0" timeOffset="42203.17">20552 11905 1758 0,'0'0'-8'0,"0"0"11"16,-9-4 15-16,9 4 4 0,0 0 8 16,0 0-1-16,0 0 10 0,0 0 8 15,0 0 1-15,57 15 7 0,-27-9 2 16,9 5 2-16,18-3-3 0,6 9 1 16,-6-5 1-16,0 5-6 0,-8-4-9 0,5 3-3 15,-11-2 1-15,-9-3-1 0,-4 3-8 16,0-3 1-16,-4 3 0 0,-6-3-1 0,1 6 0 15,-2-3-1-15,-2 1-2 0,-1 3 10 16,-5-1-7-16,-1-2 2 0,-4 3-4 0,2 4-4 16,-5 1 8-16,-3 2 1 0,-8-3-4 15,2 8-3-15,-4-2 4 0,-4 1-6 16,2 2-6-16,-6-5 1 0,2-2 2 0,-1 1-3 16,-2-3 4-16,-5 0-8 15,7 2 0-15,4-7 0 0,0-2-3 0,-1 3-1 16,1-6-8-16,6 1-8 0,-6-1-32 15,0 1-25-15,3-1-35 0,0-2-36 0,0 1-42 16,3-2-60-16,0-1-77 0,4-4-134 16,3-4-169-16,-6 8-113 0</inkml:trace>
  <inkml:trace contextRef="#ctx0" brushRef="#br0" timeOffset="48017.78">30553 10737 447 0,'0'0'-6'0,"0"0"47"0,0 0-8 15,0 0 2-15,0 0 14 0,0 0 5 16,0 0-6-16,0 0-17 0,6 7 7 16,-6-7 5-16,0 0-4 0,0 0 0 0,0 0 1 15,0 0 4-15,0 0 1 0,0 0 3 16,0 0-5-16,0 0 7 0,0 0-9 15,0 0 6-15,0 0-3 0,0 0-7 0,0 0-5 16,0 0 1-16,-30 7-7 0,30-7 0 16,-16 4-3-16,16-4 4 0,-20 4-5 0,20-4 1 15,-24 0-7-15,24 0 4 0,-22 6-2 16,8-3 0-16,14-3 1 0,-27 1 5 16,17 2-2-16,10-3 1 0,-27 4-1 0,27-4 0 15,-26 6-2-15,16-6-1 0,10 0-3 16,-27 2-1-16,14 1 0 0,13-3-4 15,-27 6 3-15,17-5-2 0,10-1-2 16,-30 3 0-16,20 0 5 0,10-3-6 16,-30 1-1-16,17 5 5 0,13-6 3 0,-27 2 0 15,27-2 0-15,-27 0-2 0,10 3 0 16,17-3 0-16,-25 3 0 0,7-3-3 16,-2 3-3-16,20-3 0 0,-30 1 0 0,11 2 1 15,-2 0-2-15,-2-2-4 0,7-1 2 16,-5 4-1-16,2-2 2 0,-1 0 3 0,-1 4-4 15,5-6-2-15,-1 3 5 0,-2-2-5 16,19-1 2-16,-35 0-4 16,19 3-1-16,-1 0 5 0,1-2-1 0,16-1 2 15,-33 6-5-15,12-4 1 0,5-2 0 16,-4 6 1-16,3-3-4 0,4-2 5 0,-4-1-3 16,17 0 0-16,-30 6 1 0,14-5-1 15,16-1-4-15,-30 0 4 0,16 6 4 16,1-4-8-16,13-2 4 0,-30 6 1 0,17-3-1 15,-4-2-1-15,17-1 4 16,-30 6-2-16,14-5-2 0,-2-1 1 0,6 6-5 16,12-6 1-16,-35 5-1 0,22-2 7 15,-4-3-4-15,-2 3 1 0,2-2 1 16,-3 5-1-16,0-6 0 0,0 1 1 0,0 3-1 16,-3-2 1-16,3 0 2 0,0 4 0 15,-7-6 1-15,1 3-2 0,-1-2-2 16,3 2 3-16,-3 0-4 0,-3-2 1 0,-3 5 0 15,7-4 1-15,0 4 1 0,-1-6 1 16,0 4-4-16,3-4 5 0,-6 3-1 0,7 0-3 16,-3-2 2-16,-1-1 0 0,0 6 1 15,4-4-4-15,-4-2 3 0,0 6 3 16,8-6 1-16,-5 0 0 0,1 3 1 16,-1-3 6-16,5 0 2 0,-5 0-2 0,-3 1-4 15,4-1 1-15,0 0 4 0,0 0-7 16,-4 3 1-16,-3 0-1 0,3-2 4 15,-3-1-9-15,-7 0 2 0,1 4-2 16,0-2 4-16,2 0-4 0,-3 4 4 0,4-3 0 16,-4-2-3-16,4 2 0 0,0 1-3 15,-4 2 0-15,4-4 4 0,3-2 3 0,-8 6 3 16,8-2-2-16,-3 2-4 0,0-5 3 16,3-1 1-16,0 4-2 0,0 0 4 15,-4-4-5-15,12 6 4 0,-8-2 4 16,0-1 0-16,0 0-1 0,3-3 4 0,-6 1 0 15,3 3-1-15,-3-2 4 0,2 0 2 16,5-2-3-16,-4 9-4 0,0-8-1 16,3 2 3-16,0 0 0 0,0-2-4 0,-3 3-2 15,0 0 0-15,3-1-2 0,-3 4 1 16,5-1-2-16,1-5 1 0,4 3 0 16,0 0 1-16,3-4 4 0,-3 3-2 0,4 0 0 15,16-3 7-15,-30 0-2 0,16 3 3 16,14-3-4-16,-23 1-3 0,23-1-1 0,-17 0 2 15,17 0-2-15,-13 6 0 0,13-6 0 16,0 0-6-16,-20 1-7 0,20-1 5 16,0 0 8-16,0 0-7 0,-17 4 2 15,17-4-3-15,0 0-2 0,0 0-11 16,0 0 2-16,0 0-16 0,0 0-24 0,0 0-27 16,0 0-38-16,0 0-32 0,0 0-38 15,0 0-27-15,40-21-37 0,-24 19-391 16,2-5-136-16</inkml:trace>
  <inkml:trace contextRef="#ctx0" brushRef="#br0" timeOffset="48701.07">27307 10784 1764 0,'0'0'-80'16,"3"-9"13"-16,-3 9 34 0,0 0 17 15,3-13 10-15,-3 13 11 0,0 0 7 0,0 0 5 16,0 0-2-16,0 0 1 0,0 0 1 15,0 0 3-15,0 0 5 0,-20-5 7 0,20 5 3 16,0 0 5-16,-30 11 6 16,13-10 6-16,0 6 0 0,1 1 2 0,-1 1 0 15,-10-1 1-15,4 3 0 0,-7 3 0 16,7 0-2-16,-7-3-7 0,0 7 1 16,3-3 4-16,-3 2-1 0,7-9-4 0,-4 9 1 15,0 1-1-15,1-3-11 0,3-2-2 16,2-1 3-16,-2 5-1 0,3 1-11 0,0-3-2 15,-4 2 6-15,8 1 6 16,-7 0 3-16,2 2-3 0,5-2-2 0,-1 0 0 16,1-2-4-16,2 1-4 0,4 0 2 15,1-3-4-15,1-2 5 0,2 3-4 16,3-2 2-16,-1-1-9 0,1 1 1 0,3 2 7 16,3-2 2-16,7-1-2 0,1 2 5 15,2 0-5-15,7-3 2 0,7 7-3 0,6-5 7 16,4-1 1-16,16 3-14 0,3 1 0 15,1-7-4-15,6 2-3 0,0-5 5 16,5 5-7-16,-8-3 3 0,-7-3-3 0,-10-4-2 16,4 6 5-16,-3-3-4 0,-8-4 4 15,-9 3 0-15,-5 0 2 0,5-1-9 16,-6-2 3-16,-1 2 4 0,-4-2-6 0,-16 0 8 16,30 3-5-16,-30-3 4 0,20 0-1 15,-20 0 1-15,20 0 0 0,-20 0-4 16,0 0-3-16,17 0 6 0,-17 0-7 15,0 0-25-15,16 0-42 0,-16 0-41 0,0 0-65 16,0 0-94-16,7-5-158 0,-7 5-86 16,0 0 66-16,4-11-146 0,-4 11-86 0</inkml:trace>
  <inkml:trace contextRef="#ctx0" brushRef="#br0" timeOffset="50218.95">18303 7011 1665 0,'0'0'-27'0,"-10"-8"36"15,10 8 33-15,-13-9 32 0,13 9 21 16,-11-8 7-16,11 8 5 0,-13-7 0 16,13 7-13-16,0 0-9 0,-10-4-12 0,10 4 1 15,0 0 12-15,0 0 0 0,-7 28 7 16,7-9 12-16,0 3 1 0,3 13-9 0,8 3-2 15,-8-2-10-15,7 11 3 0,0 0-5 16,0-2-8-16,0 5 3 0,0-14 2 16,-3-4-15-16,3-2 6 0,-4-5-15 0,1 0-4 15,0-4-1-15,-4 3-7 0,7-9-3 16,-10 2-8-16,10-2-2 0,-7-3-2 0,1-2 4 16,-4 1-7-16,3-1 2 15,-3-10-2-15,7 11-4 0,-7-11-1 0,3 14-2 16,-3-14-3-16,3 7-12 0,-3-7-32 15,0 0-32-15,0 0-28 0,0 0-37 0,17-2-33 16,-17 2-27-16,10-15-33 0,-7 5-30 16,4-5-33-16,-4 0-72 0,1-6-116 15,0-1 31-15,-1 0-132 0,-3-6-70 0</inkml:trace>
  <inkml:trace contextRef="#ctx0" brushRef="#br0" timeOffset="50702">18413 7042 1611 0,'0'0'-36'16,"0"-17"20"-16,0 17 16 0,0-15 1 16,0 8 3-16,0 7 2 0,3-18 1 0,0 11-3 15,-3 7 0-15,14-17 12 0,-7 10 2 16,2 3 1-16,1-2 5 0,-10 6 6 16,17-9 7-16,-17 9 1 0,16 0 0 0,-16 0 0 15,0 0 0-15,21 9-5 0,-15 0 7 16,-3-1-5-16,-3 6-1 0,0 1-5 15,-3 5-1-15,0 5-3 0,-4 0-2 0,1 0-7 16,-5 1 5-16,5-1-2 0,-4-1-2 16,-4-2-1-16,8-4-1 0,-4 1 0 15,1-2-3-15,1-3-4 0,-2-3 0 16,4 3 3-16,-1-4-2 0,0-3 1 0,1 1-2 16,6-8 0-16,-17 10 2 0,17-10-1 15,-10 5 2-15,10-5 2 0,0 0-2 0,0 0-4 16,0 0-2-16,-23-12 1 0,23 12 2 15,0-13-2-15,0 13 2 0,0-15-5 16,0 15 3-16,10-18-5 0,-4 11 4 0,4-1 3 16,-3 2 6-16,-7 6 7 0,27-7 1 15,-14 7 8-15,-13 0-2 0,30 3-3 0,-17 5 2 16,4-1 7-16,-1 0-10 16,5 6 4-16,-1-1-2 0,-7 3-1 0,7 2-5 15,-4 0 2-15,2-1-4 0,-6 5 2 0,12-1-7 16,-4-1 6-16,4 2-10 15,-5-4-7-15,2-2-24 0,-2-3-22 0,1-2-24 16,-3-4-22-16,3-1-41 0,-3-5-32 16,-17 0-31-16,40-11-32 0,-17-1-430 0,-7-5-151 15</inkml:trace>
  <inkml:trace contextRef="#ctx0" brushRef="#br0" timeOffset="51935.52">19116 7222 1859 0,'10'-7'-55'16,"-10"7"4"-16,0 0 26 0,0 0 26 0,0 0 10 15,10 20 8-15,-10-20 11 0,0 19 4 16,0-6 7-16,-3-2 4 0,3-11-3 16,-4 22-4-16,4-18-3 0,0-4 8 0,0 13 10 15,0-13 3-15,0 12 10 0,0-12-5 16,0 0-6-16,0 0-7 0,0 0-1 0,-26-19-13 16,13 1 1-16,-1 1-6 0,-9-8-5 15,3-14-4-15,-7 0 3 0,0-5-7 16,-3 1 3-16,0 0-9 0,3 4-1 15,2 1 3-15,1 9-4 0,7 8-5 0,1 3 4 16,-1 3-3-16,4 5-1 0,2 5-2 0,-2 3 1 16,13 2 3-16,0 0 1 15,-30 14-6-15,20-3 2 0,4 3 1 0,2-1-6 16,8 5 3-16,-4-3 6 0,0 0-6 16,6-1-2-16,4-1 4 0,0-1-2 15,-3-1 2-15,6-7 1 0,0-1-3 0,4-3 4 16,-17 0-3-16,46-11-4 0,-8-3 4 15,-5 2 2-15,0-6-3 0,7-7-3 0,-4 0 1 16,-9 2 1-16,-6 4-3 0,-5 1 3 16,-6-3-2-16,0 2 4 0,-7 2-2 15,4 2-1-15,-7-1 5 0,3 1 1 0,-3 3-11 16,-3 2 2-16,3 10 1 16,-7-13 1-16,7 13-2 0,-6-8 3 0,6 8-1 0,0 0 3 15,0 0-5-15,0 0 4 0,-10 31 0 16,10-20 8-16,0 3-1 0,3 4 4 15,1 0 2-15,2 7 5 0,4 1 0 16,0 5 2-16,3-1 1 0,1 15 2 16,9 2-2-16,-6 0 0 0,-1 2-5 0,1 1 0 15,-4-3 0-15,1-3 1 0,-1 2-4 16,-2-8-2-16,-2-6 4 0,-6 0-1 16,7-7-3-16,-7 2-1 0,5-4 2 0,-5-5-1 15,0 0 2-15,0-4 7 0,-3-2-2 16,-3-1-9-16,3-11 6 0,-6 13 1 0,6-13-10 15,-14 1 2-15,14-1-5 16,0 0 1-16,-30-12 2 0,20 2-2 0,1 0 0 16,-2-5-8-16,4-7 7 0,4-2-3 15,-3-2-7-15,6-9 5 0,3-5-4 0,0-13-1 16,4-4 6-16,2-8-1 0,5-9-2 16,2 16 5-16,-5-5-3 0,-5 1 3 15,-2-1-2-15,-1 2 4 0,-3 1-4 0,0 6 1 16,0 8-4-16,-3 6 5 0,-1 8-3 15,1 0 0-15,0 9 2 0,3 6-3 0,-6-4 0 16,1 9 0-16,5-1 2 16,0 13-3-16,-3-10-1 0,3 10 0 0,0 0 4 15,0 0 0-15,0 0 3 0,-3 42-7 16,6-18 4-16,-3 6 2 0,8 5-2 16,-2 12 1-16,0 0 2 0,4-5-4 0,1 4 2 15,5-3 0-15,-10-7 4 0,5-3-1 16,-1 1 1-16,-4-9-5 0,2 0 2 0,-2-6 1 15,1 1 6-15,2-2-5 0,-9-3 2 16,3-4-1-16,5-3 8 0,-5 2-5 0,-3-10-1 16,0 0 4-16,0 0-4 0,0 0-2 15,7-32-4-15,-4 13 0 16,0-6-1-16,0-9 0 0,8 1-1 0,-5 1 2 0,1 6-4 16,-1-2 2-16,5 6 6 0,-8-2-6 15,0 10-1-15,4 3 4 0,-1 1-8 16,5 2 7-16,-11 8-5 0,16-4 1 15,-16 4 2-15,0 0-1 0,30 12 0 0,-17-2 5 16,1 5-3-16,2-2 0 0,1 2 1 16,4-1-2-16,-5 3 7 0,1-5-2 15,-1 2-2-15,1-7 2 0,-4 4-1 0,4-8 1 16,-1-3 1-16,8-6-2 0,-1-3-1 16,11-9 2-16,2-7-4 0,-6 0-2 0,-3 5 6 15,-7 1-6-15,3-2 1 0,-6 4-2 16,-4 6 3-16,1 1 1 0,-5 1-6 15,1 3 0-15,-10 6-5 0,14-4 3 16,-14 4 2-16,0 0-5 0,0 0 9 16,27 19 1-16,-21-9-1 0,4-3-3 0,-4 1 4 15,8 1 2-15,-4-5-3 0,7-1 2 16,-17-3 0-16,33 0-2 0,-17-6 2 0,8-4 1 16,-4-2-2-16,7-5 2 0,-11 2-5 15,5-6-22-15,-5-1-13 0,-2 5-19 16,-5-4-24-16,1 2-17 0,-3 1-15 0,0 5-20 15,-7 1 0-15,3-1-19 0,-3 9-21 16,0 4-476-16,-10-11-148 0</inkml:trace>
  <inkml:trace contextRef="#ctx0" brushRef="#br0" timeOffset="58002.34">8857 5370 1807 0,'0'0'-88'0,"0"0"31"0,0 0 20 0,0 0 21 15,0 0 21-15,-5 15 12 0,5-15 6 16,0 0 10-16,0 0 1 0,0 0 4 15,0 0 0-15,0 0-4 0,0 0 0 16,0 0 7-16,0 0 0 0,0 0-3 0,0 0-3 16,-30 1-4-16,30-1-2 0,0 0 1 15,0 0-1-15,-25 0 6 0,25 0 4 0,-18 4-6 16,18-4 2-16,-23 2-4 0,10-2 0 16,-4 3-1-16,17-3-2 0,-30 2 0 15,17 1-4-15,0 0-1 0,-4-2-7 0,-3 5 0 16,3-1 1-16,0-3 1 0,-2 3-2 15,-1 1-2-15,-1-2-3 0,2 0 5 0,-1 0-2 16,-4 1 9-16,0 3 0 16,5-4 1-16,-5-1 4 0,4 2-4 0,1 0 3 15,-2-3-2-15,-2 1-1 0,3 0 10 16,0-3-5-16,0 1 2 0,0 2-2 16,0 0-3-16,-4-3-1 0,5 5-4 0,-4-3-7 15,-1-2 1-15,0 3 0 0,5-1 0 16,-5 1-1-16,1 0-2 0,4-3 3 0,-5 1-7 15,0 2 0-15,4 0 2 0,-3-2 5 16,3-1-9-16,0 0 5 0,0 4 6 16,3-2-2-16,17-2-2 0,-36 0 3 15,12 0-3-15,5 0 5 0,2 3 2 16,1-1-1-16,-5 1 2 0,21-3-6 0,-33 3 2 16,16-2 10-16,1-1-7 0,-1 3-5 15,-3-3-2-15,20 0 3 0,-37 3-4 0,21-6 1 16,-1 6-3-16,17-3 1 0,-37 0 2 15,17 0-10-15,4 1 1 0,-5 3 1 16,-2-4-2-16,3 0 3 0,0 2 0 0,1-2-1 16,19 0-2-16,-41 0-2 0,22 3 6 15,1-3-4-15,1 2 1 0,17-2 3 0,-36 0 2 16,23 3 3-16,13-3-4 16,-33 3 1-16,12-3-2 0,5 0-2 0,16 0 10 15,-37 1-3-15,21-1-3 0,-1 0 2 0,17 0 7 16,-37 3-10-16,17-3 2 15,4 3-7-15,-5-3 10 0,21 0-13 0,-30 1 10 16,17-1-2-16,-4 4-3 0,1-2-1 16,16-2 2-16,-33 0 1 0,19 3-1 0,14-3 7 15,-33 0-5-15,17 2 7 0,-2-2-7 16,-2 3-3-16,1 0 4 0,2-3 5 16,-6 1-1-16,23-1-2 0,-34 3 1 0,14 0 3 15,3-2 1-15,1 3 0 0,16-4 6 16,-33 2 0-16,16 1-3 0,4-3 2 15,-4 5-3-15,17-5 1 0,-27 0 0 0,14 3-3 16,13-3-3-16,-33 1 4 0,16-1-2 16,17 0-4-16,-34 3-1 0,18 0 1 15,-1-3-4-15,4 1 4 0,13-1-5 0,-34 4 13 16,24-4 0-16,10 0-4 0,-26 2 5 16,26-2 5-16,-20 0-4 0,20 0 4 15,-20 0-3-15,20 0 0 0,-21 0 0 0,21 0 0 16,0 0-10-16,-22 3 6 0,22-3-5 15,0 0 4-15,-20 0-6 0,20 0-5 0,0 0 2 16,0 0 1-16,-21 0 3 0,21 0-5 16,0 0-15-16,0 0-18 0,0 0-38 15,-16 0-33-15,16 0-47 0,0 0-44 16,0 0-49-16,0 0-35 0,-3-9-46 16,3 9-71-16,0 0-100 0,0 0 33 0,16-16-163 15,-10 7-118-15</inkml:trace>
  <inkml:trace contextRef="#ctx0" brushRef="#br0" timeOffset="58569.1">6529 5382 1730 0,'13'-7'-71'0,"-13"7"15"0,0 0 30 15,0 0 19-15,0 0 16 0,0 0 20 16,0 0 9-16,11-5 9 0,-11 5 5 0,0 0 10 16,0 0 1-16,0 0 4 0,0 0-3 15,0 0-4-15,0 0-2 0,0 0-7 16,0 0-2-16,0 0 5 0,0 0-5 0,0 0 3 16,0 0 8-16,-47 15 2 0,37-14-3 15,1 8 3-15,-2-4-4 0,-5-1 1 0,2 3-3 16,-2 4-4-16,-1-1-4 0,-3-2-3 15,6 2 4-15,-6 1 2 0,7 0-15 16,-3-1 7-16,5 0-6 0,-2 2-3 16,-1 1-1-16,2-1-6 0,2 1-3 15,-1-1-2-15,2 1 8 0,2 2-4 0,1 0 1 16,-5-1 2-16,8 4-2 0,0-2-2 16,-1-1 0-16,4 0-1 0,0 0-2 0,4-2 16 15,2 1-11-15,5-2 4 0,2-1-4 16,-1-1 5-16,6 0 2 0,2-5-8 15,-4 2 5-15,8-1-4 0,-5-2-2 0,5-1 1 16,-4 2-4-16,0-3-1 16,3 1-4-16,-3-1 0 0,-4 1 2 0,1 0-5 15,1-2 7-15,-2 2-15 0,-16-3-3 16,23 3 12-16,-10-2-8 0,-13-1 2 0,21 4-2 16,-21-4 6-16,17 0-4 0,-17 0-2 15,16 2-11-15,-16-2 6 0,0 0-11 16,0 0-37-16,27-6-59 0,-27 6-56 0,0 0-79 15,12-1-90-15,-4-2-181 0,-8 3 29 16,10-3 62-16,-10 3-176 0,0 0-95 0</inkml:trace>
  <inkml:trace contextRef="#ctx0" brushRef="#br0" timeOffset="60702.71">6529 6457 1727 0,'0'0'2'0,"7"-7"24"0,-7 7 21 15,3-8 13-15,-3 8 5 0,0-10 14 16,0 10-1-16,0-10 6 0,0 10 1 16,3-15 5-16,-6 8 6 0,3 7-6 15,0 0 2-15,-3-21 1 0,0 11-1 0,-1 1-4 16,-2-4-5-16,3 2 12 0,-5-3-11 15,2-1 4-15,3 2-8 0,-7-2-3 0,-1-3 2 16,2 1-4-16,-7-2-5 0,2-2 1 16,-3-1-11-16,4 1-1 0,-4 0-1 15,-3-2 2-15,0 0-4 0,0-2-2 0,0 0-5 16,4 3-10-16,-8-3 0 0,-6-7-10 16,4-1 1-16,-4-2-6 0,6 10 5 15,-3 3 1-15,-6-8-4 0,6 7 1 0,1 1-9 16,-11-6 3-16,4 6-2 0,3 4-3 0,3 1 1 15,-7-1-7-15,8 3-2 0,-3 0 2 16,-6 1-4-16,5 1 3 0,5 1-2 16,1-1 0-16,-3 5-1 0,4-2 1 15,-4 3 2-15,0-1 1 0,8 4-1 16,-5-2-8-16,1 1 2 0,-4-1 1 0,7 5-1 16,-3-2-1-16,2 0-3 0,5 3 3 15,-4-1 0-15,1 1-4 0,19 0-1 0,-38 1 8 16,16 5-4-16,1-5-4 0,-2 5 3 15,3-1 0-15,0 2 0 0,0-1 0 16,0 4-6-16,3-1 4 0,1-2-1 16,-4 7 2-16,-1-4-2 0,5 2 3 15,-4 1-2-15,7-3 0 0,2 2 2 0,-8 6-2 16,5-1 2-16,-2 2-2 0,-1 6 3 16,4 4-4-16,-1-2-2 0,1-2 8 0,-1 3-3 15,4-1 4-15,4-2-3 0,0 0 2 16,-2-2 0-16,5-3 2 0,3-3 0 0,-3 1 0 15,-1-1-2-15,1 1 4 0,3-6 0 16,0 1 0-16,-3-4 1 0,3-9-1 16,0 17 5-16,-3-6-3 0,3-11 1 0,0 13-4 15,0-13 4-15,3 12 0 0,-3-12-2 16,0 10 1-16,0-10-4 0,0 0 0 0,0 0 0 16,0 12 1-16,0-12-2 0,0 0 1 15,10 10-8-15,-10-10-16 0,0 0-26 0,0 0-20 16,6 7-32-16,-6-7-44 15,0 0-38-15,0 0-44 0,0 0-81 16,0 0-136-16,0 0-99 0,11-19 47 0,-11 9-244 16,3-3-227-16</inkml:trace>
  <inkml:trace contextRef="#ctx0" brushRef="#br0" timeOffset="61202.32">4713 5786 2104 0,'-10'-4'-38'0,"10"4"23"16,0 0 23-16,-20-7 17 0,20 7 6 0,0 0-1 15,-10-3-4-15,10 3 4 0,0 0-6 16,0 0-6-16,0 0-2 0,0 0 4 16,0 0 11-16,0 0 4 0,-14 18 12 0,14-18 9 15,11 21 6-15,-8-4 3 0,0 0 2 16,4-2-2-16,2 4 4 0,2 5-2 15,-4-5 0-15,5 1-2 0,2-1-2 16,2 6-6-16,2 0-8 0,-2-1-4 0,4-2 0 16,-7-4-9-16,4-1 6 0,0-2-2 0,3 0-2 15,0-2 6-15,0-1-14 16,0-5 19-16,3 4 0 0,1-7 4 0,-5 5-5 16,5-8 2-16,3-2 1 0,-1-5-8 15,4 1-4-15,-3-2-3 0,0 0-1 16,-1-4-3-16,1 1-5 0,-7-3 5 0,3 1 0 15,-6 2 3-15,-3-1 13 0,2 4 1 16,-2-3-1-16,-5 2 10 0,-2 4-3 0,-1-3-3 16,-6 7-6-16,17-10-4 0,-17 10-4 15,10-8-5-15,-10 8-3 0,6-4-3 0,-6 4-5 16,0 0-5-16,11-11 1 0,-11 11-4 16,0 0-2-16,10-6-3 15,-10 6 2-15,0 0-4 0,0 0-10 0,0 0-15 16,0 0-13-16,0 0-23 0,14-1-30 15,-14 1-15-15,0 0-29 0,0 0-34 0,0 0-46 16,0 0-74-16,0 0-85 0,0 0-157 16,0 0 20-16,-30-13-260 0,22 11-255 0</inkml:trace>
  <inkml:trace contextRef="#ctx0" brushRef="#br0" timeOffset="66635.94">4583 6003 2153 0,'0'0'-71'0,"3"-8"18"15,-3 8 20-15,0 0 10 0,3-10 20 16,-3 10 3-16,0 0 15 0,0-15 6 16,0 15 8-16,4-10 10 0,-4 10 7 0,-4-15 3 15,4 15 1-15,-3-16 4 0,-3 9 2 16,3-5-4-16,-5 2 5 0,2-5-3 0,-4 2-3 16,-1-2 3-16,2-2-12 0,-7-1-3 15,2 0 1-15,-6 0-6 0,3 2-7 16,0-1 3-16,-2-4 7 0,2 4-2 0,-3-1 0 15,0 6-1-15,-1-3-4 0,2-1-3 16,-4 4-1-16,-1 2-3 0,0-2-1 16,2 2 3-16,-5 3-5 0,7 1-7 15,-7-1-2-15,4 2 1 0,3 2 1 16,-4-1-7-16,1 4 7 0,0-3-3 0,0 6 0 16,2-2-7-16,2 2 0 0,-1 1 6 15,-1 5 0-15,-2 0 1 0,0 2-1 0,6-1 11 16,-2 1-5-16,-2 6-1 0,4-5 5 15,-2 2-2-15,5 4 4 0,1-4-8 16,2 4 4-16,2-2-2 0,-4-1 6 16,6 0 8-16,-3 0 4 0,3-1-9 15,-3-1 8-15,7 2 5 0,-4-2-10 0,7 2 9 16,-7-3-4-16,4 2-3 0,0 0-2 16,-4-3 1-16,4 0-7 0,-1-1-2 0,1 0 3 15,3-10-2-15,-3 15-5 0,3-15-1 16,-4 13 0-16,4-13 1 0,-3 9-7 15,3-9 6-15,0 0-2 0,-6 13 0 0,6-13-4 16,0 0 1-16,0 11-1 0,0-11 4 16,0 0-8-16,0 0-4 0,-4 8-33 0,4-8-20 15,0 0-38-15,0 0-32 0,10 11-36 16,-10-11-52-16,0 0-59 0,0 0-60 16,0 0-152-16,0 0 24 0,0 0-147 15,20-19-103-15</inkml:trace>
  <inkml:trace contextRef="#ctx0" brushRef="#br0" timeOffset="67086.92">3549 5854 1748 0,'0'0'-11'0,"-19"0"15"0,19 0 13 15,0 0 9-15,0 0 8 0,0 0 8 16,0 0-1-16,0 0 4 0,0 0-4 0,0 0-7 15,0 0-3-15,0 0 0 0,-17 6 14 16,17-6 9-16,-3 12 1 0,3-12 0 16,3 20 5-16,-3-8 4 0,0 1 1 15,3-1 3-15,0 4 4 0,0-1-8 16,2 0-4-16,1 2 1 0,1-2 0 0,-1 0-4 16,4-2-6-16,0-1-2 0,0 1-9 15,0-4 3-15,4 1 0 0,-8-3 4 16,8 1-4-16,-1-2 4 0,4 1 8 0,-4-4-15 15,3-2 13-15,-16-1-5 0,41-4-10 16,-18 1 4-16,-3-1-7 0,6-2 9 0,-5-2-1 16,-5 0-3-16,7-3 5 15,-5 4-5-15,-2 0 7 0,1-2-3 0,-1 1 2 16,-2 0 9-16,-4 2-5 0,-4-1-8 16,4-1 3-16,-10 8-5 0,14-10-4 15,-8 5-7-15,-6 5-1 0,10-10 0 0,-10 10-8 16,10-4-3-16,-10 4-13 0,7-8-32 15,-7 8-52-15,0 0-43 0,10-9-43 0,-10 9-52 16,0 0-40-16,10-4-39 0,-10 4-82 16,0 0-122-16,0 0 55 0,7-3-182 15,-7 3-125-15</inkml:trace>
  <inkml:trace contextRef="#ctx0" brushRef="#br0" timeOffset="76537.03">3676 5997 1768 0,'3'-12'-51'0,"-3"12"15"16,0 0 14-16,0 0 16 0,0 0 8 15,-10-13 8-15,10 13 13 0,0 0 10 16,-3-11 6-16,3 11 11 0,0 0 3 0,-6-11 9 16,6 11 4-16,-7-10 0 0,7 10 2 15,-10-11-3-15,3 4 2 0,7 7 1 16,-13-12-2-16,6 5-4 0,-3-1 2 0,0-2-3 16,0 0 3-16,-3-4-4 15,0 3 6-15,-1 1 2 0,-5-2-10 0,2-1 12 16,-4 1-10-16,-1-1-3 0,-2 1 2 15,0 1 4-15,-2-2-10 0,6 1 14 0,-3 2-21 16,-4 3 2-16,3-3 9 0,4 2-4 16,1 4-17-16,-2-2 0 0,2-1-5 15,-1 3 6-15,-4 3-9 0,8-2-7 0,-4 3 1 16,-1 0-6-16,-1 3-3 0,4-2 0 16,-2 5 2-16,-2 5-2 0,-5-3-8 0,-3 6 1 15,9-3 2-15,1 6 6 0,-10-3-8 16,7 4 8-16,0 1 3 0,10-1 4 15,-11 0-2-15,10-4-1 0,-5 4-4 0,2-4 13 16,4 4-9-16,-1 0-2 16,1 0-8-16,7-1 20 0,-5 1-13 0,5 2 1 15,-7-4 13-15,-1 5-5 0,11-3 8 16,-4-1-2-16,1 1 4 0,3-3 3 16,-8-4-2-16,8 6-5 0,-1-5 2 0,-2-2-6 15,3 1 3-15,0 0 10 0,3-11-3 16,-5 14-2-16,2-6 3 0,3-8 5 0,-3 13-5 15,3-13 7-15,-3 10-3 0,3-10 1 16,-4 11-5-16,4-11-2 0,0 0-3 16,-3 8-4-16,3-8-1 0,0 0-1 15,0 0-4-15,-3 8-2 0,3-8 0 16,0 0-6-16,0 0-26 0,0 0-28 0,0 0-39 16,0 0-37-16,0 0-53 0,0 0-56 15,0 0-69-15,0 0-84 0,24-15-122 0,-18 5-55 16,0 2 57-16,1 1-238 0,-4 0-227 15</inkml:trace>
  <inkml:trace contextRef="#ctx0" brushRef="#br0" timeOffset="77236.12">2453 6094 2075 0,'0'0'-66'0,"0"0"34"0,-3-9 25 0,3 9 28 16,0 0 16-16,0 0 11 0,0 0 4 0,0 0 7 16,0-13-5-16,0 13 0 15,0 0-1-15,0 0-7 0,0 0-1 0,0 0 10 16,0 0 10-16,0 0 2 0,0 0 11 16,0 0 2-16,10 32-11 0,-7-21 2 15,0-1 6-15,4 1-11 0,-4 3 3 0,1-4-2 16,2 5-6-16,1 0 3 0,-4-2-5 15,4-1 1-15,-7 1 4 0,6-1 2 0,1 1-8 16,3-1 0-16,-3 1-18 0,-4-1 2 16,4-2 5-16,3 0-5 0,-4-1-1 15,1-3-5-15,4 4-4 0,-2-1 10 16,-2 0-15-16,-7-9-2 0,17 7 16 16,-8-6-7-16,-9-1 4 0,27 4 4 0,-27-4 0 15,30-5-1-15,-9-1 4 0,-2 2 5 16,1-6-1-16,7 2-1 0,-8-2-10 0,5-5 3 15,0 2-4-15,2-2-4 0,1-3 3 16,-1 4-6-16,-6-1 3 0,1 5 1 16,-2-1 1-16,-5 3 7 0,-1-3 4 0,-2 4 5 15,-2 1-2-15,1 2 1 0,-10 4-1 16,14-10-4-16,-14 10-1 0,9-8-2 0,-9 8 0 16,13-7-7-16,-13 7 2 0,8-6-3 15,-8 6-11-15,0 0 3 0,0 0 1 16,9-8-2-16,-9 8-7 0,0 0-6 15,0 0 1-15,0 0-11 0,0 0-14 16,7-8-29-16,-7 8-33 0,0 0-32 0,0 0-36 16,0 0-38-16,0 0-50 0,0 0-64 15,0 0-87-15,0 0-146 0,-40 1-51 0,26-1 59 16,-2 0-312-16,16 0-316 0</inkml:trace>
  <inkml:trace contextRef="#ctx0" brushRef="#br0" timeOffset="79089.21">12936 9569 2374 0,'-6'-12'-28'16,"-4"-2"24"-16,6-3 29 0,-6 9 22 0,7 0 8 15,-4-2 6-15,4 4 3 0,3 6-14 16,-3-9-5-16,3 9-3 0,-7-9-2 16,7 9 12-16,0 0 20 0,0 0 15 15,0 0 12-15,0 0 11 0,0 0-2 16,50 18 10-16,-30-5 2 0,0-2 4 0,0 1-4 16,0 1-3-16,3-1 1 0,7-2-6 15,0 1 4-15,3-5 4 0,18-3 3 0,21-16-2 16,39-9-1-16,36-27-14 15,9-5-8-15,14-11-8 0,-3-7-9 0,20-6-6 0,-7-7-10 16,-1-2 3-16,-2 2 0 0,-20 3-1 16,-11 8 4-16,-16 6-1 0,-40 18 6 15,-3 6 7-15,-14 5 0 0,-16 8 1 16,-10 6-2-16,-14 6-3 0,-6 2-6 0,-4 9-6 16,-3-9-5-16,-3 10-8 0,-4 0-6 15,0 2-8-15,-6-2-4 0,3 1-17 16,0 2-30-16,-7-1-28 0,-3 5-36 0,14-9-42 15,-8 8-16-15,-6 1-24 0,0 0-42 16,0 0-46-16,0 0-51 0,10 18-67 0,-10-18-71 16,-19 14-216-16,5-6 66 0,-2 2 63 15,-8 2-380-15,4 1-383 0</inkml:trace>
  <inkml:trace contextRef="#ctx0" brushRef="#br0" timeOffset="83887.47">4790 7050 2549 0,'-41'4'-60'0,"11"3"36"0,0-1 29 0,3-4 23 16,5 4 17-16,1-3 24 0,1-2 13 15,4 2 15-15,-1 0 9 0,4-2 8 16,13-1 13-16,-24 4-4 0,24-4-8 0,-20 2-4 15,20-2-8-15,0 0-6 0,-16 2-13 16,16-2 0-16,0 0 12 0,0 0 1 16,60-8 5-16,-3-3 2 0,16-4 6 15,27-5 4-15,13-1 13 0,4 2-2 16,6-6-14-16,7 0-1 0,33-10-6 0,-32 12-2 16,-8 0-14-16,-4-2-8 0,-5 3-9 15,-11 4-7-15,-10 0-5 0,-25 7-4 0,-8-3-4 16,-11 6-11-16,-12-1 4 0,-10 5-12 15,-7-1-2-15,3 2 1 0,-3-1-10 0,-6 4-2 16,-14 0 6-16,23-6-10 0,-23 6 3 16,0 0-4-16,0 0 3 0,0 0-7 15,0 0 1-15,-44 31-3 0,11-19 0 0,-24 5 3 16,-6 1-6-16,-27 1-3 0,-3-2 5 16,-4 4 0-16,-9 0-4 0,-5-5 0 15,-2 1-2-15,-3 1 4 0,2-3-4 16,4 1 2-16,10-4-4 0,-3 2 1 0,7 0 0 15,22-3 1-15,1 0-1 0,9-1-1 16,14-6 2-16,14 2-3 0,2-4-1 0,11 4 7 16,-1-3-6-16,8-2 4 0,-1-1-6 15,17 0-2-15,-24 3 2 0,24-3-2 16,0 0 5-16,0 0 2 0,0 0-1 0,87-15 0 16,-20 2 3-16,3 6-1 0,20-11-4 15,10 0 3-15,6 1 1 0,5-2 1 0,-5-6-1 16,1 3 2-16,3-3 5 0,-6 7-5 15,-5-6 2-15,-8 7-5 0,-22 2 5 16,-9 1-7-16,-3 2-12 0,-17 1-14 16,-7 5-35-16,-13 2-22 0,1 0-22 15,-8 1-21-15,1 0-16 0,-14 3-12 0,16 0-22 16,-16 0-34-16,0 0-50 0,0 0-52 16,-43 25-42-16,6-12-54 0,0-4-118 0,-20 7-7 15,4 2-327-15,-3-4-345 0</inkml:trace>
  <inkml:trace contextRef="#ctx0" brushRef="#br0" timeOffset="84437.01">5096 7069 2439 0,'-29'10'-58'0,"2"1"26"16,0-1 25-16,10-3 26 0,1-3 20 0,-1 4 7 16,4-2 2-16,13-6 4 0,-21 4 7 15,15 2 10-15,6-6 1 0,-10 5 2 16,10-5-5-16,0 0-4 0,0 0 19 0,0 0 1 15,0 0 7-15,0 0 15 0,67-4-3 16,-7-3 5-16,13-7 3 0,23-1-4 0,4-10-16 16,11 3-5-16,2-6-2 0,3 0-1 15,1 0-13-15,-3 1-1 0,-5 2-8 16,-11-2-1-16,-5-2-9 0,-11 8-6 16,-25 0-5-16,-3 9 4 0,-14-3-13 15,-10 9-2-15,-7-1 2 0,1 3 2 0,-5-2-4 0,-2 4 2 16,-4-4 4-16,-13 6-3 15,11-1-5-15,-11 1-4 0,0 0-4 0,-41 12 2 16,1 1-3-16,-23 5-6 0,-24 7 1 16,-12 4-1-16,-9 0 3 0,-4 4-5 15,-12-2 0-15,4 1-6 0,-3-3 1 0,3 4 4 16,0-2-5-16,3-6 2 0,11 0-1 16,6 0-1-16,-1-8 2 0,28 1 2 0,7-3 3 15,2-8 5-15,14 1 3 16,14 2 7-16,6-7 2 0,6 1-2 0,5 0 5 15,1 0-1-15,1-2-3 0,4 3-2 0,13-5-5 16,-26 3-6-16,26-3-2 16,0 0 2-16,0 0-1 0,0 0-4 0,0 0 7 15,60-15-4-15,0 5 0 0,6-8 5 16,5 3-6-16,18-2-4 0,4-5 2 0,2-2 3 16,-26 10-1-16,1-4-1 0,17-1-2 15,-17 1-2-15,-1 5-18 0,2-2-32 16,-11 2-44-16,0 1-49 0,-17 5-58 0,-6 1-58 15,-7 2-55-15,-10-1-63 0,-1 2-148 16,-5 0-43-16,-1-1 66 0,-5 1-314 16,-8 3-299-16</inkml:trace>
  <inkml:trace contextRef="#ctx0" brushRef="#br0" timeOffset="85737.71">5106 7260 2268 0,'-6'9'-103'16,"2"1"29"-16,-3-3 25 0,10 4 33 15,5-4 24-15,-8-7 17 0,19 15 20 0,2-6 18 16,5-2 11-16,4 0 11 16,4-2 9-16,12 1 4 0,1-6 5 0,7 0 3 15,22-6-5-15,7-5 3 0,20-3 5 16,0-5-18-16,-5-2-2 0,-5-1-5 0,0-2 2 15,-10-1-7-15,4-1 4 0,-7-6-4 16,-3 4-3-16,-7-5-1 0,0 1 0 16,-13 4-3-16,13-7 0 0,-20 5-10 0,-1-1 2 15,2-1 3-15,-2 0-5 0,-11 0-1 16,1-4 4-16,4 4 2 0,-5-4 3 0,-2 0 5 16,-3-3 2-16,-3 0-2 0,0-1-2 15,-3 2 4-15,-4-2-3 0,0-3-3 16,-9 1-9-16,6 2-4 0,-10 3 0 15,-6 5 2-15,2 0 4 0,0-4 3 0,-6 9 3 16,4-9 7-16,-8-1-3 0,-5-8-6 16,-5-2-13-16,-6 1-6 0,7 2-1 15,-7-1-6-15,-3 2-4 0,-4 3-2 0,0 0-14 16,-3 2 10-16,-3 4-16 0,-4-1-2 16,1 3 2-16,-2 1-7 0,-8 1 5 0,7 3 0 15,-5-2-4-15,1 4-6 0,-5 4 1 16,2 1-1-16,-4 0 13 0,1-1-15 15,-5 7-2-15,-3 2 1 0,0 1-2 16,-3 1 0-16,11 6 2 0,5-2-1 16,-2 1 0-16,-5 3 0 0,1 2 3 0,1 0-6 15,-5 0 8-15,4 2-9 0,-3-2 3 16,-18 5-3-16,16-2 1 0,4 1 2 0,-15 3-4 16,2 4 5-16,-2-1-5 0,3 3-1 15,3 2 6-15,-5-3-2 0,6 2 2 0,2 3-2 16,1-5-1-16,16 1 7 0,-1-1-9 15,5 1 7-15,-4-5-8 0,4 6 3 16,6-3-1-16,-4 3 0 0,0-3-1 0,1 3-6 16,10-3 13-16,-7 3-6 0,-3 1-3 15,6-1 2-15,-3 4-2 0,7-4-1 0,-8 7 3 16,8-3 0-16,-4 2 0 0,5-4 0 16,-2 5 1-16,0 0-1 0,4-2 7 0,1 1-7 15,-2 3 2-15,5-2-1 16,-4 3 5-16,7-5-3 0,-7 5-5 0,6 1-1 15,-2 1 3-15,2-1 2 0,1 6-2 16,3-1 6-16,-4 2-5 0,1 11 2 16,4-5-1-16,1-5 1 0,5 3 4 0,0-1-8 15,3 5-2-15,0-5 3 0,0 5 4 16,0-2-4-16,6 12 10 0,5-3-14 0,-5-7 9 16,1-5 1-16,7 12-7 0,2-4 1 15,4 0 2-15,-1 2 8 0,8-2-7 0,0-2 5 16,6 0-5-16,-3-4-1 0,7-2 2 15,-7 2-1-15,6-3 11 0,5-2-10 16,-1-2 3-16,7-3-1 0,-1-2 5 16,1 0-5-16,3-6-3 0,3 5 11 15,1-6-8-15,6-4 4 0,0 1-4 0,-4-5-1 16,-6 1 4-16,13-3 0 0,1 0-1 16,-11-2 2-16,-2-3 2 0,22-3-2 0,-4-6 5 15,12-1-4-15,1-1-3 0,13-7 9 16,-22 1 4-16,0-4-14 0,-3 0 2 0,13-5 2 15,-23 4-5-15,-6-2 3 0,-1-1-1 16,-3 0 3-16,0-2-3 0,-7 3 14 16,1-4-10-16,-1-4-3 0,-10 8 1 15,0-8-4-15,-3 4 4 0,-3-7 1 16,3 0 3-16,-10 2 0 0,4-8 7 0,-5-5-2 16,2 1 3-16,-8-2 4 0,-3 5-3 15,3-7 8-15,-6 6-2 0,-1 5 3 0,-6-1 10 16,0 4-4-16,-3-5-2 0,0-1-3 15,-7-12-3-15,3 10 1 0,-3-7-10 0,-3-2 11 16,-4 3-7-16,-6 0-8 0,0-1 12 16,-1-3-3-16,-3 3-11 0,-3 0 4 15,0 1 0-15,-6 4-7 0,2 2-6 0,-2 5 4 16,-4-1-8-16,3 4 6 0,-9 2-6 16,-5 5 3-16,2 0 6 0,-14 3-9 0,3 5 2 15,-11 0-8-15,1 6 8 16,-3 3-4-16,-4 2 2 0,1 6-7 0,-1 4-3 15,-10 3-13-15,11 0-18 0,3 9-18 16,-5-1-37-16,12 3-33 0,-8 11-47 0,18-7-61 16,3 10-35-16,10 2-53 0,-1 0-58 15,4-2-61-15,7 7-185 0,6-4 30 16,3 2 72-16,15-6-363 0,-2-5-374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8:03:35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6796 3642 1338 0,'0'0'43'15,"-20"-4"21"-15,20 4 8 0,-10-3 9 0,10 3-1 16,0 0-1-16,-10-3-4 0,10 3-8 15,0 0-2-15,0 0-9 0,0 0-6 0,0 0-3 16,0 0 1-16,44-19 6 0,-11 13 1 16,7 1-7-16,29-5-1 0,9-3 1 15,18 1 3-15,1 2-5 0,13-1-1 16,7 0-3-16,-1 3 0 0,1-2-6 16,-10 3-5-16,-4-1 1 0,-16 2-3 0,-5-1 0 15,-1 0 1-15,-12 0-3 0,-1 2-4 16,-19-2 1-16,-9 4-2 0,-2 0-3 0,-8 0 1 15,-8 3-3-15,2-2 1 0,-4-4 6 16,-7 5-5-16,-13 1 5 0,30-3-8 16,-30 3 7-16,20 0 2 0,-20 0-8 0,20 0 2 15,-20 0-2-15,0 0-4 0,23-3-1 16,-23 3 2-16,14-1-6 0,-14 1 3 0,0 0-8 16,0 0-3-16,16-3-26 15,-16 3-23-15,0 0-44 0,0 0-41 0,0 0-57 16,4-6-50-16,-4 6-84 0,0 0-112 15,0 0-158-15,0 0-95 0</inkml:trace>
  <inkml:trace contextRef="#ctx0" brushRef="#br0" timeOffset="800.73">9013 3492 1715 0,'-14'8'-13'0,"8"-6"25"16,6-2 9-16,0 0 15 15,0 0 2-15,0 0 5 0,-10 8-2 0,10-8 15 16,0 0 21-16,0 0 15 0,0 0 12 16,30 7 5-16,-30-7 2 0,53-10 1 15,0-2-14-15,11-4-3 0,13-9-7 0,9 0-17 16,4-4-5-16,0-1-3 0,-3-1-5 16,-7 5-6-16,-20 5-6 0,-3 0-5 0,-4 4 1 15,-17 2-4-15,-6 5-3 0,-6 1-7 16,-4 2 0-16,-4 1-7 0,-2 1-11 15,-1-1-12-15,-2 5-19 0,-11 1-16 0,12 0-17 16,-12 0-37-16,0 0-32 16,0 0-36-16,0 0-39 0,-23 25-34 0,13-20-70 0,-4 2-136 15,5 0-167-15,-4-1-103 16</inkml:trace>
  <inkml:trace contextRef="#ctx0" brushRef="#br0" timeOffset="13684.87">15379 4704 1745 0,'-10'-1'-23'16,"10"1"1"-16,-9-3 2 0,9 3 0 15,0 0-1-15,0 0 9 0,0 0-1 16,-14 15 5-16,14-15 3 0,0 17 10 16,3-7 3-16,-3 2 10 0,8 4 7 0,-5-1-3 15,0 3 2-15,0-1 2 0,0-2-4 16,4 0-2-16,-4 2 3 0,0 1-2 0,5-3-2 16,-5 0 0-16,0-2-7 0,0-1 2 15,1-2 1-15,-1 0 0 0,0 0 1 16,-3-10 5-16,8 9 6 0,-8-9-3 0,0 0-3 15,6 7 0-15,-6-7 0 0,0 0-4 16,0 0-3-16,0 0 2 0,0 0-4 0,0 0-3 16,0 0 3-16,0 0-5 0,19-19-3 15,-19 19-1-15,0 0 3 0,0 0 0 16,0 0-3-16,0 0 3 0,0 0-1 16,0 0-1-16,21 11 1 0,-21-11-1 15,9 4-2-15,-9-4 2 0,18 3 0 0,-18-3 4 16,12 1 0-16,-12-1-1 0,0 0 0 15,27-1-5-15,-27 1 8 0,24-7-5 0,-15 1-3 16,2-1 4-16,2-5 1 0,1 1-2 16,-8-3-2-16,4 1 0 0,-7-2 0 15,7 0-1-15,-6 0-3 0,-4 2 2 0,7 1 2 16,-4 2-5-16,0 0 4 16,-3 2-7-16,0 1 2 0,0 7-1 0,0 0 3 15,0 0 0-15,0 0-1 0,0 0 1 16,0 0-1-16,0 0-1 0,0 0 2 0,0 0 7 15,17 25-4-15,-17-25-2 0,10 10 1 16,-10-10 1-16,6 8 1 0,-6-8 7 16,10 4-1-16,-10-4 1 0,0 0 1 0,20-4-5 15,-6-4 3-15,-4-2-2 0,3-3-2 16,-7-5-1-16,5 0 1 0,-1-1 3 0,-1-3-2 16,-1-3-4-16,-5 2 1 0,0 1-1 15,-3 0-1-15,3 1 0 0,-3 4 5 16,0 2 0-16,4 1 3 0,-1 3 2 0,-3 1-6 15,0-1 1-15,0 11 1 16,0-7-1-16,0 7-5 0,0 0 5 0,0 0-1 16,0 0-2-16,0 0-2 0,0 0-2 15,3 31 3-15,-3-19 1 0,3 5 2 0,5 1 1 16,-5 4-5-16,3 1-1 0,1-1 4 16,-1 3-2-16,5 0 0 0,-1 0-1 15,-7-2 0-15,3-2 3 0,5 0 0 0,-8-6 0 16,4 3 1-16,-4-8-2 0,3 0 7 15,2-3 5-15,-8-7 5 0,6 11-2 0,-6-11-2 16,0 0 0-16,0 0-3 0,0 0-2 16,0 0 3-16,24-25-8 0,-21 14 1 15,0 1-3-15,4-2 4 0,-4-1-5 16,0 3 0-16,4-1 2 0,-3 3 3 16,2-3-6-16,1 4-3 0,-4 0-2 0,-3 1 1 15,0 6 1-15,10-7 0 0,-10 7-1 16,10 0 2-16,-10 0-3 0,0 0 0 0,20 5 3 15,-20-5-2-15,10 9 2 0,-10-9 0 16,13 11 0-16,-3-6 3 0,-10-5-3 0,14 8 3 16,-14-8-4-16,13 4 2 0,-13-4 2 15,17 0 1-15,-17 0-3 16,27-7 4-16,-18 2-4 0,1 0-4 0,4 0 5 0,-1-1-5 16,-7-1 3-16,5 2 0 15,-1 3-5-15,-4-3 3 0,-6 5-3 0,14-6-2 16,-4 5-1-16,-10 1 1 0,0 0 1 15,0 0 1-15,0 0-1 0,30 12-1 0,-27-7 2 16,3 3 2-16,2 0 3 0,-2 1-5 16,1-1 4-16,-7-8-2 0,9 14-1 15,-1-9 2-15,-8-5 3 0,6 10 2 0,-6-10 5 16,16 3-5-16,-16-3-1 0,0 0-1 16,0 0 1-16,31-15 2 0,-21 6-3 0,-7 2 2 15,7 3-5-15,-3-4 6 0,-1 2 1 16,-6 6-4-16,7-7-5 0,0 3 2 15,-7 4-5-15,6-5 2 0,-6 5 0 16,0 0 1-16,0 0-2 0,0 0 0 16,0 0 2-16,0 0 0 0,7 22 0 0,-7-22 1 15,3 12 0-15,-3-12 1 0,4 16-1 16,-4-16 3-16,3 9 0 0,-3-9 0 0,7 11 0 16,-7-11 0-16,6 5 4 0,-6-5 1 15,0 0-4-15,0 0 0 0,27-13 1 16,-20 3 1-16,-1-1-3 0,-2 3 3 0,6-5-1 15,-7 1-3-15,0-1 3 0,4 1 1 16,-4 4-1-16,0-2-2 0,2 0 3 0,1 0 1 16,-6 5-1-16,0 5 2 15,3-13-3-15,-3 13-4 0,3-11 0 0,-3 11 2 16,0 0-4-16,0 0 6 0,0 0-3 0,0 0 2 16,0 0-1-16,0 0 1 15,0 0 0-15,0 0-2 0,0 0 5 0,0 0-7 16,24 14 1-16,-24-14 1 0,0 0-1 15,13 3-3-15,-13-3-1 0,0 0-7 0,17-3-10 16,-17 3-7-16,13-5-1 0,-2 0-6 16,-5-3 3-16,7 1-1 0,-2-7 0 15,-2 6 0-15,1-9 2 0,4 3 7 0,-1-5-1 16,-7-2-2-16,8-1 1 0,-1 2 5 16,1-3 7-16,-8 3-3 0,4-2 1 0,-3 1 2 15,3 2 5-15,-7 1 9 16,1 4 10-16,-4-4 12 0,0 3 7 0,3 2 4 15,-3 1 8-15,0-1-2 0,-3 6-5 16,-1-1-2-16,4 8-6 0,-6-6 0 16,6 6 0-16,0 0-5 0,-27 17-5 0,10-5 4 15,4 5-4-15,-1 4 4 0,-2 4 1 16,2 1 1-16,1 2-5 0,7 1 4 0,-5 5-1 16,8-1-1-16,0-7 1 0,3 6-2 15,0-3-2-15,3 3 3 0,0-1-3 0,8-5-1 16,-8-2 1-16,7 1-4 0,-4-3-3 15,5-2 4-15,-8-4-4 0,10 5 4 16,-10 0-5-16,8-7-4 0,-5-2-8 16,-2 1-28-16,-1-2-25 0,0-4-20 15,-3-7-22-15,6 7-63 0,-6-7-46 0,0 0-58 16,0 0-341-16,0 0-109 0</inkml:trace>
  <inkml:trace contextRef="#ctx0" brushRef="#br0" timeOffset="14267.87">17033 4745 1723 0,'0'0'-52'0,"-10"9"11"15,10-9 8-15,0 0 10 0,0 0-6 0,-3 7 6 16,3-7 5-16,0 0 5 0,0 0 2 15,0 0 1-15,0 0 7 0,0 0 8 16,0 0 6-16,0 0 10 0,0 0 7 0,0 0 1 16,0 0-5-16,0 0 1 0,0 0-4 15,0 0-3-15,19-19-1 0,-19 12-3 0,8-3 3 16,-5 0-3-16,0-1-2 0,0 2 0 16,1-1-2-16,-4 0-4 0,0 0 3 15,3 2 7-15,-3 8 7 0,-3-15-8 0,3 15 4 16,-4-7-5-16,4 7-1 15,-3-7-1-15,3 7-2 0,-14-3-2 0,14 3-2 16,0 0 2-16,0 0-4 0,-33 11 3 16,23-2-1-16,1 0 12 0,-2 4 3 0,-5 2 4 15,2 3-2-15,1-3-1 0,-1 2-2 16,11 1-3-16,-7-3-1 0,7 6 2 16,0-4-7-16,-4 0 6 0,7-2-4 0,4 3 0 15,-1-4 2-15,3 1-1 0,-3 0-3 16,7-2-4-16,4-1 4 0,-1-5-7 0,-2 0-16 15,1-1-40-15,1-3-57 0,1-6-45 16,10 1-489-16,-5-9-140 0</inkml:trace>
  <inkml:trace contextRef="#ctx0" brushRef="#br0" timeOffset="14617.92">17633 4254 1875 0,'0'0'2'0,"0"0"22"16,0 0 11-16,0 0 7 0,0 0 3 15,-7-18-4-15,7 18-5 0,0 0-5 0,0 0-3 16,0 0-2-16,0 0-5 0,0 0 6 15,-23 42 15-15,9-20 7 0,5 7 4 0,-2 3 3 16,-2 17 1-16,3 1 2 0,0 1-5 16,7 3-2-16,-1 1-4 0,8 4-9 15,-1 2 7-15,4 2-6 0,6-6-6 0,7 0 3 16,0-2-7-16,0-2-1 0,7-8-4 16,3-4-2-16,-6 1-1 0,1-5 2 0,2-2-8 15,0-13-28-15,-10-2-30 0,2-5-45 16,-5-5-48-16,-1-5-77 0,1 1-119 15,2-6-106-15,-16 0-180 0,27-13-114 16</inkml:trace>
  <inkml:trace contextRef="#ctx0" brushRef="#br0" timeOffset="17167.75">18170 4522 1759 0,'0'0'-40'0,"0"0"4"0,0 0 2 16,0 0 10-16,0 0 9 0,0 0 14 15,0 0 5-15,9 23 15 0,-9-14 24 0,3 2 9 16,-3 3 15-16,0 4 15 0,-3 0 5 15,0 3 4-15,0 4 4 0,-4 0-3 16,7 0 0-16,-6 0-2 0,-2 0 8 0,2 0-7 16,-1 4-13-16,4-4-10 0,0 0 2 15,3-5-8-15,-3-1 2 0,0-3-10 0,-5-1-7 16,8-3 2-16,-6-2-6 0,6 0-1 16,0-10-7-16,-4 18 7 0,4-18-10 15,-3 12 2-15,3-12 8 0,-3 7-9 0,3-7 1 16,0 0-9-16,0 0-6 0,0 0-10 15,0 0-22-15,0 0-30 0,0 0-33 0,0 0-37 16,0 0-36-16,6-25-43 16,1 18-37-16,-4 0-59 0,5-4-103 0,-2 4-23 15,-3 2-126-15,4-5-42 0</inkml:trace>
  <inkml:trace contextRef="#ctx0" brushRef="#br0" timeOffset="19218.38">19213 4510 1584 0,'0'0'12'0,"6"-7"20"0,-6 7 10 0,10-6 9 16,-10 6 3-16,0 0-3 0,11-7 0 0,-11 7-2 15,0 0-5-15,0 0-2 16,6-11-6-16,-6 11-1 0,0 0-4 0,0 0-4 16,0 0-1-16,0 0-6 0,0 0 1 15,0 0-4-15,0 0 1 0,0 0-1 16,0 0 1-16,0 0-2 0,0 0 2 0,0 0 4 16,0 0-4-16,0 0 5 0,0 0-6 15,0 0 8-15,0 0 0 0,0 0-4 0,0 0 6 16,0 0-4-16,0 0 5 0,-20 28-9 15,20-28 4-15,-10 8-4 0,1-1-3 16,-2-1 1-16,1 1-3 0,0 0-2 0,0 1 2 16,0 2-3-16,-3 0 2 15,-7 2-3-15,6-2-5 0,-9 2-2 0,3 1 1 16,0-1 2-16,4 4 2 0,-5-4-7 16,8 3 4-16,-4-5 2 0,4 0-3 0,-1 1 4 15,5-3-7-15,-4 1 1 0,2-1 4 16,-2-1-2-16,13-7 1 0,-14 10-5 15,8-5 3-15,6-5 1 0,-10 7-2 0,10-7 2 16,-14 8 3-16,14-8 2 0,0 0 2 16,-6 5-7-16,6-5 6 0,0 0-1 0,0 0 4 15,-10 8-5-15,10-8-1 0,0 0 5 16,0 0-2-16,0 0 1 16,-6 7-5-16,6-7-5 0,0 0 3 0,0 0 1 15,0 0-5-15,0 0 9 0,0 0-7 16,0 0-5-16,0 0 6 0,-8 7-6 0,8-7 5 15,0 0-1-15,0 0-3 0,0 0 4 16,0 0-2-16,0 0 4 0,0 0-3 16,0 0-4-16,0 0 1 0,0 0 4 0,0 0-4 15,0 0 2-15,0 0 2 0,0 0-3 16,0 0 3-16,0 0-10 0,0 0 10 0,0 0-5 16,0 0-6-16,0 0 10 0,0 0-10 15,0 0 4-15,0 0 3 0,0 0-2 16,0 0 3-16,0 0 0 0,0 0-5 15,0 0 3-15,0 0-1 0,0 0 5 16,0 0-6-16,0 0 0 0,0 0 1 0,0 0 4 16,0 0-2-16,0 0-2 0,0 0 2 15,0 0 3-15,0 0-2 0,0 0-1 0,0 0 0 16,0 0 1-16,0 0-2 0,0 0 0 16,0 0 1-16,0 0-2 0,0 0 1 15,0 0-1-15,0 0-1 0,0 0 5 0,0 0-1 16,0 0-2-16,0 0 1 0,0 0-3 15,0 0 8-15,0 0-4 0,0 0-1 0,0 0 3 16,0 0-2-16,0 0-2 0,0 0 1 16,0 0 5-16,0 0-4 0,0 0 1 15,0 0 3-15,0 0-6 0,0 0 3 16,0 0 1-16,0 0 1 0,0 0-2 16,0 0-3-16,0 0 0 0,0 0-4 0,0 0-1 15,0 0 5-15,0 0-2 0,0 0-1 16,0 0 1-16,0 0 8 0,0 0-6 0,0 0-2 15,0 0 7-15,0 0-3 0,0 0 1 16,0 0-1-16,0 0-4 0,0 0 7 16,0 0-7-16,0 0 10 0,0 0-6 0,0 0-3 15,0 0 4-15,0 0-2 0,0 0 1 16,0 0-2-16,0 0 3 0,0 0-2 0,0 0-7 16,0 0 5-16,0 0 0 15,0 0-1-15,0 0 2 0,0 0 1 0,0 0 1 16,0 0-1-16,0 0 1 0,0 0-6 15,0 0 3-15,0 0 0 0,0 0 1 16,0 0 1-16,0 0 4 0,0 0-2 0,0 0-6 16,0 0 0-16,0 0 3 0,0 0 0 15,0 0 2-15,0 0-5 0,0 0-1 0,0 0 1 16,0 0-3-16,0 0 0 0,0 0-2 16,0 0 1-16,0 0-1 0,0 0 0 15,0 0 2-15,0 0-1 0,0 0 2 0,0 0-2 16,0 0 1-16,0 0-2 0,0 0-4 15,0 0-2-15,0 0-1 0,0 0-5 16,0 0-7-16,0 0 5 0,0 0-1 16,0 0 3-16,0 0 0 0,0 0 2 0,0 0 0 15,0 0 7-15,0 0-2 0,0 0 2 16,0 0-5-16,0 0-7 0,0 0-9 16,0 0-20-16,0 0-16 0,0 0-26 0,0 0-31 15,0 0-20-15,-13 3-426 0,13-3-76 16</inkml:trace>
  <inkml:trace contextRef="#ctx0" brushRef="#br0" timeOffset="25468.56">18826 4822 1669 0,'0'0'-9'0,"-13"3"11"16,13-3 5-16,0 0-1 0,-10 4-2 16,10-4-1-16,0 0-2 0,0 0 0 15,0 0 2-15,0 0 13 0,0 0 8 16,20 11 10-16,-11-9 5 0,-9-2 11 16,24 11 1-16,-10-7 3 0,2-1-3 0,1 2-4 15,-1 0 0-15,5 3 1 0,-1-4-6 16,-4-1-1-16,1 2-2 0,-1 0-4 0,1 0-5 15,-1-1 3-15,-2-1-2 0,6 1-2 16,-6-4-5-16,-5 4-5 0,-9-4 0 0,27 5 4 16,-27-5-5-16,20 0-2 0,-20 0-2 15,13 5 0-15,-13-5 1 16,14 3-8-16,-14-3 2 0,16 0-4 0,-16 0-23 0,0 0-42 16,21-3-58-16,-21 3-64 0,9-5-80 15,4-4-409-15,-5 5-165 0</inkml:trace>
  <inkml:trace contextRef="#ctx0" brushRef="#br0" timeOffset="25734.23">19406 4757 1958 0,'0'0'12'16,"0"0"13"-16,0 0 15 0,0 0-3 0,-16 3 5 15,16-3-1-15,0 0 0 0,0 0 4 0,0 0 1 16,0 0-1-16,0 0 0 16,0 0-1-16,0 0 1 0,0 0-3 0,0 0-9 15,0 0-6-15,0 0-1 0,0 0 1 16,43-15-7-16,-34 10 2 0,2 0-9 0,5-2 1 16,-16 7-1-16,24-8-28 0,-14 3-39 15,0 1-41-15,-10 4-54 0,16-4-27 16,-16 4-9-16,7-3-16 0,-7 3-421 0,0 0-120 15</inkml:trace>
  <inkml:trace contextRef="#ctx0" brushRef="#br0" timeOffset="25935.68">19406 4878 1746 0,'0'0'-62'0,"-13"8"25"0,13-8 33 16,0 9 13-16,0-9 17 0,0 0 10 15,0 0 6-15,0 0 1 0,0 0 0 0,0 0 8 16,0 0-1-16,0 0-3 0,0 0-8 15,0 0-4-15,16 8 2 0,-16-8-8 16,0 0 0-16,30-11-4 0,-9 4-6 0,-1 0-3 16,-4 1-14-16,1-1-34 0,-1-1-36 15,5 1-34-15,-5-1-42 0,4 1-31 0,-7 0-403 16,1-1-80-16</inkml:trace>
  <inkml:trace contextRef="#ctx0" brushRef="#br0" timeOffset="32136.13">20546 4678 1186 0,'3'-11'66'0,"-3"11"32"0,0-10-37 16,0 10 9-16,3-10 2 0,-3 10 3 0,0 0-7 16,-3-15-5-16,3 15-4 0,-3-10 1 15,3 10-5-15,0 0-4 0,-13-11-3 0,13 11-2 16,-14-4-8-16,14 4-4 0,-19 0-2 15,19 0-5-15,-41 4-3 0,22 2 2 16,-5-1-6-16,-3 1-2 0,-3 2 0 0,4-2-2 16,-1 5-2-16,-3-3-1 15,-3 3-2-15,6-1 1 0,1 0-2 0,-1-2-2 16,4-1 0-16,-1 3 2 0,5-5-3 16,1 2 0-16,1 0-3 0,4-1 3 0,-4-3-2 15,11 2 15-15,6-5 3 0,-24 7 9 16,24-7 4-16,-13 4 6 0,13-4 8 15,-16 4-1-15,16-4-3 0,0 0-7 0,0 0-3 16,0 0-9-16,-17-15 6 0,14 7-3 16,3 8-7-16,0-22-3 0,3 6 2 0,0 2-4 15,4-6 2-15,0-3-5 0,3-2 0 16,0 0-2-16,7 0 9 0,-8-2-8 16,9 4 10-16,-9 4 3 0,1-2 11 15,-4 9-1-15,2-1 1 0,-5 3-4 16,3-1-4-16,-2 3-3 0,-4 8-3 0,6-11 0 15,-6 11-6-15,0 0 1 0,11-6-3 16,-11 6-4-16,0 0-2 0,0 0-12 0,0 0 1 16,0 31 6-16,-8-19-4 0,5 4 12 15,-7 6 39-15,7-3-7 0,3 2-8 16,0 0 4-16,0 1-2 0,0 3-5 0,10 4-4 16,-4-4 1-16,2 0-5 0,-2 3 5 15,4-3-6-15,-4 0-23 0,5-3-34 0,-1 2-40 16,-1-2-31-16,5-2-43 0,-7-5-50 15,2-3-53-15,5-2-83 0,-1-7-143 16,1-3 27-16,-14 0-173 0,30-13-120 16</inkml:trace>
  <inkml:trace contextRef="#ctx0" brushRef="#br0" timeOffset="32535.61">20826 4375 1823 0,'0'0'8'0,"-7"-15"7"0,7 15 5 0,0 0-4 16,-9-7 0-16,9 7-5 0,0 0-3 16,0 0 1-16,0 0-2 0,-38 12 1 15,32-6 3-15,-4 5-4 0,-3-1 3 0,6 2 5 16,-3 1 4-16,7 2 3 16,-4-2 6-16,4-1 6 0,6 3-3 0,-3-2 1 15,7 2 5-15,-1-4-5 0,1 3 7 16,0-3-5-16,6 3-5 0,0-4-2 0,1 0 0 15,-1 2-2-15,1-2 0 0,-5 1 2 16,4-4 0-16,-2 0 5 0,-5 1-5 16,4-1 2-16,-7 3-2 0,5-2-3 0,-5 2 0 15,-3-10-5-15,0 19 7 16,-3-6-1-16,-8 2-4 0,1 0 1 0,1-1 4 16,-8 3-6-16,-7 0 3 0,5-2-5 0,-5-3 2 15,4 1-7-15,-3-1 2 0,0-5-2 16,2 0-2-16,5-1 0 0,-1-3-6 15,1-1 1-15,16-2-29 0,-30 0-28 16,30 0-29-16,-24-11-35 0,18 7-32 0,2-6-36 16,0-1-20-16,4 0-25 0,8-4-421 15,-5 0-144-15</inkml:trace>
  <inkml:trace contextRef="#ctx0" brushRef="#br0" timeOffset="32820.91">21267 4250 1993 0,'0'0'94'0,"0"0"6"0,0 0-12 15,0 0-3-15,0 0-3 0,25 4-11 0,-25-4 16 16,24 16-10-16,-4 0-6 0,7 5-3 15,3 8-4-15,0 6-3 0,-4 1-4 0,4 2-5 16,-10 2-4-16,-2 4 1 0,-9-3-5 16,-9 11-4-16,0 4 1 0,-13 1-4 15,-14 12-10-15,-3 2-32 0,-10-4-60 16,-6 1-77-16,-11-6-99 0,0-2-176 16,-3-7-55-16,0-10-206 0,10-14-174 0</inkml:trace>
  <inkml:trace contextRef="#ctx0" brushRef="#br0" timeOffset="34437.8">4113 5820 1989 0,'0'0'14'0,"0"0"18"15,-23 0 14-15,23 0 10 0,0 0 0 16,0 0 0-16,0 0-5 0,0 0-5 16,0 0-7-16,0 0 0 0,33-20 3 15,-3 15 0-15,0-4-2 0,10 1-2 0,-1 0-5 16,5-1-1-16,2 5-6 0,-5 0 0 15,2-4-4-15,-6 5 1 0,-1 1-7 16,2-2-5-16,-5 4-22 0,-3 4-25 0,3-4-23 16,-6 2-16-16,-8-2-36 15,2 0-41-15,-1-6-38 0,-7 5-76 0,0-6-372 16,-6 1-135-16</inkml:trace>
  <inkml:trace contextRef="#ctx0" brushRef="#br0" timeOffset="34685.87">4667 5510 1840 0,'-14'-7'-20'16,"7"-1"31"-16,7 8 9 0,-9-10 11 0,9 10 3 16,-8-7-4-16,8 7-8 0,0 0-4 15,0 0-6-15,0 0 2 0,0 0 2 0,0 0-2 16,0 0-1-16,51 14-4 0,-21-3 4 16,-4 1-1-16,11 2-4 0,6 10 6 15,-3-2-3-15,-3-5 2 0,-10 2 2 16,-5 2 1-16,2 0 6 0,-7-4 7 0,-4 3 3 15,-2 1 2-15,-5 3 0 0,-3 1-8 0,-6 0-1 16,-3 5 4-16,-18 9-3 16,0-1 1-16,-2-1-7 0,-8-1-13 15,4-4-42-15,-6-1-70 0,9-12-100 0,0-5-214 16,8 0-164-16,-5-4-83 0</inkml:trace>
  <inkml:trace contextRef="#ctx0" brushRef="#br0" timeOffset="36769">10193 6192 1769 0,'0'0'59'0,"-10"5"14"0,10-5 7 16,0 0-4-16,0 0 2 0,0 0-3 15,0 0-11-15,0 0-1 0,0 0-5 16,0 0-1-16,0 0-3 0,73-12-6 0,-33 2-4 15,13-5-3-15,7-1-6 16,-6 4 0-16,3-3-4 0,-14 5-5 0,-7 0-4 16,-6 5 1-16,-3-2-5 0,-3 1-1 15,-5 2 1-15,1-2-4 0,-2 4-8 0,-6 0 9 16,-12 2 4-16,21-8-4 0,-21 8 5 16,13-3-1-16,-13 3 7 0,17-1-4 15,-17 1 2-15,0 0-5 0,0 0-3 0,0 0 1 16,0 0-1-16,0 0-1 0,0 0 0 15,-68 14-3-15,43-9-7 0,-6 2 2 0,-6 4 4 16,1-1-4-16,-4 0 5 0,0-3 6 16,-1 4 2-16,5-4 8 0,-4 2 1 15,4 0-1-15,-1-1 6 0,7-2 2 16,7 2-1-16,2-4-3 0,1 2-2 16,4-1 2-16,-1-3-5 0,4 3-9 0,13-5-3 15,-17 3 2-15,17-3-8 0,-16 4 1 16,16-4 0-16,0 0 10 0,0 0-8 0,0 0 5 15,0 0 2-15,60 6 1 0,-30-9 3 16,13-1-10-16,4-2-2 0,-1 3 2 16,1-1 0-16,2-4-4 0,11 4 1 0,-9-5 1 15,-8 5 5-15,-6-1-7 16,-7 2 4-16,-1-1-15 0,-5-2 13 0,-4 3-3 16,-4 3 4-16,1-2-4 0,-4 0-2 15,-13 2 5-15,27-4 4 0,-27 4 1 0,0 0 2 16,0 0-4-16,0 0 0 0,0 0 2 15,0 0 0-15,0 0-8 0,-49 21 2 16,22-13-1-16,-6 5-5 0,-24 1 8 0,10-3-5 16,-6 3-2-16,-4 1-9 0,10-3 9 15,8-2 4-15,-4-3 0 0,-1 1-1 0,4 1 3 16,0-2 5-16,10-2 5 0,0 2 2 16,7-4 1-16,-1 1 6 0,4-1 0 0,4 0-9 15,2-2 7-15,14-1 1 0,-26 6-4 16,26-6-7-16,-17 0 1 0,17 0-4 15,0 0-2-15,0 0-3 0,0 0 0 0,43-14 1 16,-9 3 1-16,22-6-4 16,4-1-5-16,0-3 2 0,23-4-6 0,-16 8 7 15,-1 1-3-15,-2-1-1 0,-4 0 6 16,-16 5-5-16,-5 2-1 0,-9 3-2 0,-3-1 8 16,-6 4-2-16,-2-2-10 0,1 3-4 15,-7 1-7-15,1 0-18 0,-14 2-24 0,13-5-14 16,-13 5-23-16,0 0-30 0,0 0-22 15,0 0-37-15,0 0-43 0,0 0-70 16,-10 18-89-16,10-18-117 0,-17 8 48 0,8-2-199 16,-1-1-149-16</inkml:trace>
  <inkml:trace contextRef="#ctx0" brushRef="#br0" timeOffset="54352.94">13396 6215 1049 0,'0'0'88'0,"0"0"14"0,0 0-47 15,0 0 3-15,0 0-13 0,0 0-9 16,0 0-17-16,0 0-1 0,0 0 2 16,0 0-6-16,-40 2 0 0,23 6 16 0,-6 2-3 15,-3 5 4-15,-4 2 1 0,0-2 3 16,-17 7-6-16,4 3-1 0,-1 0 8 0,1 3 0 15,3 0 5-15,0-2 0 16,0 3 4-16,3 0 2 0,11-6-3 0,2-4-4 16,0 2-1-16,8-6-2 0,2-2-9 15,-2-1 4-15,7 1-8 0,-5-4 5 0,7 4 0 16,4-1 4-16,3-2 1 16,0 1 2-16,3 2 6 0,-3-13 0 0,13 16 9 15,4-6-4-15,7-3 0 0,6 1 1 0,3-5 3 16,7 3-8-16,6-6 1 0,1 1-6 15,-1-1-2-15,1 0-9 0,4 3 3 0,-11-3-8 16,-7 0-2-16,3 3 0 16,-6-3-2-16,4 1 0 0,-11 3-4 0,4-4-1 15,-4 2 0-15,-3 0-5 0,0 1 6 16,-4 3-2-16,1-5-6 0,-4 2-4 16,1 1-19-16,-4 0-32 0,1 0-26 0,-5-1-35 15,-6-3-45-15,0 0-48 0,0 0-50 16,0 0-164-16,0 0-205 0,-24 7-120 0</inkml:trace>
  <inkml:trace contextRef="#ctx0" brushRef="#br0" timeOffset="54820.82">12686 6340 1723 0,'-14'-11'-70'16,"5"1"22"-16,-4 1 28 0,6 3 20 16,0 2 6-16,0-2-4 0,7 6 5 15,-13-4-3-15,13 4 5 0,0 0 13 0,-26 7 8 16,12-1 6-16,1 6 8 0,-4 2 4 16,-6 10 4-16,0-2 1 0,-11 10 2 0,8 3 0 15,-1 1-2-15,6-4 0 0,5-6-1 16,-1 3-2-16,4 0 1 0,-1 2-2 0,8-3-5 15,-1 4-3-15,4-7-1 16,0 0-4-16,3-6 4 0,6 5-2 16,1-2-2-16,7-3 4 0,2-2-10 0,8 1 1 15,2 0 1-15,11-5-5 0,2-4-4 16,25 1-1-16,6-3-3 0,10-1 0 0,-6-4 1 16,-1-4-2-16,-13 4-7 0,-10-2 6 15,-4 0-3-15,-9 0-1 0,-4 3 0 0,-6-3-5 16,-4 0-1-16,1 0 1 0,-5 0-1 15,2 3-2-15,-21-3 3 0,23 3 2 0,-23-3 1 16,10 4 0-16,-10-4-4 0,0 0-1 16,-10 21 2-16,0-13-4 0,0 3-7 15,-3-1-28-15,2 0-33 0,2-2-36 0,2-4-54 16,-2 3-51-16,1-1-35 16,8-6-149-16,0 0-242 0,0 0-128 0</inkml:trace>
  <inkml:trace contextRef="#ctx0" brushRef="#br0" timeOffset="58774.11">14816 6625 1772 0,'-33'-8'-74'16,"6"-2"10"-16,-3 0 24 0,6-1 20 16,5 4 17-16,2 0 25 0,-7 2 17 15,11 3 10-15,1-3 8 0,-2-1 4 0,4 5 0 16,-1-5-2-16,2 3-3 0,9 3 0 15,-13-4-4-15,13 4-3 0,-7-5 1 16,7 5 1-16,0 0 2 0,0 0-1 0,40-18-6 16,-10 11-2-16,16-11-4 0,17 4 0 15,1-3-2-15,3 6-4 0,3-4-1 16,-4-1-5-16,1 4-2 0,-4 5-4 16,-12 1-5-16,-5-2 5 0,-6 4-4 0,0 0 0 15,-7 1-10-15,-3 0 2 0,-3 3-9 0,0-3-23 16,-11 1-25-16,1 2-24 0,-1-2-16 15,-2 2-7-15,-4-4-30 0,-10 4-6 16,0 0-22-16,0-8-9 0,0 8-4 16,0 0 1-16,-27-13 8 0,11 8 17 0,-1-1 14 15,-2-1 17-15,-2 2 9 0,1-2 30 16,-3 0 15-16,3-2 15 0,3 5 24 0,4-4 1 16,-4 1 7-16,4 1 26 0,3 4 18 15,-4-4 6-15,8 5 6 0,-7-2-7 16,13 3-12-16,-11-4 26 0,11 4 6 15,0 0 15-15,0 0 2 0,0 0 3 16,0 0 0-16,40 12 1 0,-23-5-4 0,7 0-10 16,6 4-4-16,0 2-4 0,3-1-5 15,3 1-4-15,12 6-2 0,-12-5-8 0,-6 7-4 16,-3-6 1-16,-8 5 3 0,-2-2-3 16,-4 1-1-16,-6 5 0 0,-4 1-1 0,-3 1-5 15,-13 5-6-15,-3 9 2 0,-11 0-6 16,0-1 2-16,1-3 1 0,-4-1-8 15,-4-3-13-15,14-7-34 0,1-3-45 16,1-4-50-16,6 0-43 0,1-4-49 0,-2-1-392 16,7-1-108-16</inkml:trace>
  <inkml:trace contextRef="#ctx0" brushRef="#br0" timeOffset="60387.46">16416 7267 1684 0,'-6'-10'-83'0,"6"10"13"0,0 0 19 15,-7-10 30-15,7 10 7 0,-4-11 0 16,4 11 24-16,-10-11 9 0,4 3 12 0,6 8 14 16,-13-13 4-16,2 9 0 0,5-4 7 15,-4 1-6-15,-7 1-2 0,4 2-4 16,13 4-6-16,-33 0-6 0,9 0 1 16,4 3-6-16,1 1 0 0,-5 4 0 15,-3 2-3-15,7 5 5 0,-3-2 0 0,3 1-3 16,-4 5-2-16,8-1 1 0,2 3-4 15,1-2 2-15,3 2-1 0,0-1-2 0,7 2-1 16,0-1 0-16,-1-2 0 0,4 1-3 16,0-2 1-16,10 1-2 0,-7-1-3 15,4 0 1-15,0-4-1 0,3 1-1 0,0 1 2 16,0-1 1-16,3-5-5 0,0-1 6 16,1 1-2-16,-4-4-4 0,0 2 6 0,0-4-1 15,6-1-1-15,-16-3-7 0,17 3 7 16,-17-3-2-16,27-9-1 0,-14 5-4 15,1-4 2-15,-1 1-3 0,-4-7 0 16,5 0 4-16,-4-4-6 0,4 4 1 16,-8-7 2-16,4 2-5 0,4-3 5 0,-8 1 2 15,1 0 9-15,-4 2 12 0,3 2 8 16,2-1 7-16,-8 3-4 0,3 1 14 0,0 1 2 16,1 2-3-16,-1-1 0 0,-3 12-11 15,0-14 0-15,0 14-9 0,3-13-5 16,-3 13-1-16,0 0-1 0,0 0 0 0,0 0 7 15,0 0 4-15,0 0 9 0,17 35-3 16,-14-20 1-16,4 5 3 0,-4-1 4 0,0 6 1 16,4 0-3-16,0 7-2 0,-7-7-10 15,7 0-3-15,-1 4 1 0,-3-4-4 16,4 0 0-16,-4-4-4 0,1 4-2 16,3-4-1-16,-1-3-4 0,-3-7 0 15,1 3-1-15,2-4-3 0,-6-1-2 0,0-9 6 16,4 16-17-16,-4-16-40 0,0 9-86 15,0-9-87-15,0 0-97 0,0 0-137 0,0 0-61 16,0 0 59-16,10-25-224 0,-7 16-164 16</inkml:trace>
  <inkml:trace contextRef="#ctx0" brushRef="#br0" timeOffset="60853.71">17330 7086 1863 0,'6'-8'-56'0,"-6"8"34"0,3-6 11 16,-3 6 5-16,0 0 9 0,0 0 1 0,7-11 7 16,-7 11 6-16,0 0 3 0,0 0 4 15,0 0 7-15,0 0 5 0,0 0 7 16,-27 29 5-16,14-16 9 0,-7 3 8 15,-7 5 1-15,-3-1-3 0,-6 5 1 0,-1 1 11 16,7-2-2-16,0-5-6 0,3 2 0 16,-6 7-5-16,3-6-5 0,3-7 1 15,11 2-1-15,-8-2 1 0,7-1-7 0,4 0 0 16,4-3-8-16,-5 3 0 0,4-4 3 16,7-3-7-16,-7 4-2 0,6-3 4 15,4-8-1-15,-3 17 0 0,0-10-7 16,3-7 8-16,0 18-10 0,6-11 7 0,-6-7 1 15,7 15-3-15,3-8-1 0,0 1-3 0,7-1-2 16,2-1 6-16,2-2-10 0,-1 0-7 16,7 0-8-16,-8-2 8 0,5 0 3 0,-4 1-7 15,7 0 3-15,-8-3-3 16,2 3-5-16,-5-3-13 0,-16 0-37 0,34 1-30 16,-21-1-37-16,3 3-35 0,-2-3-45 15,-1 0-57-15,-13 0-43 0,23-4-119 16,-9 1-50-16,2-5-187 0,-3 1-139 0</inkml:trace>
  <inkml:trace contextRef="#ctx0" brushRef="#br0" timeOffset="61304.84">17986 6986 1837 0,'0'-11'-18'16,"3"-3"11"-16,7 6 22 0,-6 2 15 15,-4 6 0-15,3-12 5 0,-3 12 0 16,4-7 5-16,-4 7-3 0,0 0-2 0,0 0 8 16,0 0 5-16,0 0 10 0,0 0 5 15,-27 25 4-15,10-11 0 0,-3 4 0 0,0 4 5 16,0-1-5-16,-3 4-3 0,-4-3 9 16,-3 13-7-16,-3-5 7 0,3 5 0 15,0-6-2-15,6-4-2 0,4 0 4 0,4-1-6 16,2-2 0-16,4-5-10 0,1 2-1 15,-2-1-12-15,8-3 3 16,3 1-1-16,0-1 0 0,3-5 0 0,1 5-5 16,6-4-3-16,-4 3 4 0,15-3-3 0,-2 3-5 15,5-3-1-15,-1 0-3 0,10-1-8 16,-2-2 1-16,-5 2-4 0,1-3-1 16,0-3 0-16,-8 4 1 0,5-2-8 0,-4-2-3 15,-4 2 7-15,5-1-1 0,-8-1-5 16,0-1 1-16,-13-3-2 0,20 6-6 0,-9-2 6 15,-11-4-8-15,12 4-16 0,-12-4-40 16,13 6-35-16,-13-6-37 0,0 0-30 0,14 8-44 16,-14-8-56-16,10 0-41 15,-10 0-75-15,0 0-90 0,0 0 31 16,14-10-125-16,-14 10-61 0</inkml:trace>
  <inkml:trace contextRef="#ctx0" brushRef="#br0" timeOffset="61937.07">18406 7032 1721 0,'0'-7'102'0,"0"7"12"0,-3-15 11 0,3 15-5 15,0-13-2-15,0 13-11 0,0-12-7 16,0 12-9-16,0 0-18 0,0-10 1 15,0 10-10-15,0 0-5 0,0 0 6 0,0 0 8 16,0 0 13-16,0 0-13 16,0 0 3-16,13 35 7 0,-13-16-6 0,3 2 10 15,-3 4 2-15,0 4 2 0,0-1-3 16,0 9-10-16,0-2 9 0,4 3-8 0,-1-1-5 16,-3 1-7-16,3-2-1 0,1 1 0 15,0-2-9-15,2-3-3 0,-3-3-5 16,0-4-8-16,1 0-3 0,2 0-3 0,2 0-4 15,-2-7 3-15,-3-3-1 0,0 1-3 16,7-4-6-16,-2-2 5 0,-2-2-2 16,0-1-2-16,7-4 7 0,-13-3-8 0,27 0 0 15,-10-10-1-15,7 0-4 0,-8-5 0 16,4-6-6-16,4 2 3 0,-11-2-1 16,0-4-3-16,1 0-1 0,-8 3-2 0,4 0-1 15,-6 2 3-15,-4 5-2 0,3-3-3 16,-6 5 3-16,-4 1-7 0,3 2-5 15,-2-1 3-15,-4 4-5 0,10 7-17 0,-17-4-18 16,17 4-30-16,-30 0-29 0,30 0-25 16,-27 4-38-16,14 2-31 0,-1-1-37 0,5-1-39 15,-1 5-44-15,-4-5-34 0,4-1-95 16,10-3-58-16,-9 5 52 0,9-5-156 16,-11 4-103-16</inkml:trace>
  <inkml:trace contextRef="#ctx0" brushRef="#br0" timeOffset="62221.48">19223 7382 1929 0,'0'0'175'0,"0"0"-7"16,0 0-6-16,0 0-20 0,17 3-17 0,-17-3-7 15,0 0-19-15,22-10 3 16,-1 2-22-16,2-5-6 0,1 3-8 0,-2 1-5 16,8-1-10-16,8-5 5 0,-5 5-9 15,-6 0-11-15,-1-1 3 0,-3 1-24 0,1 2-52 16,3 1-49-16,-8 3-66 0,-5-2-66 16,-1 2-81-16,1 4-193 0,-14 0 47 0,0 0-173 15,0 0-116-15</inkml:trace>
  <inkml:trace contextRef="#ctx0" brushRef="#br0" timeOffset="62403.58">19229 7635 1879 0,'-13'8'88'15,"4"-7"20"-15,9-1 2 0,-4 6-14 16,4-6-9-16,0 0-8 0,0 0 1 16,43-14-18-16,-16 6 2 0,6-5-10 0,-3 1-6 15,7-1-5-15,-1 1-2 0,8 1-7 16,2-6-5-16,-2 2-3 0,-4 5-3 0,-7 0-42 15,-3-1-38-15,0 7-46 0,-3-4-59 16,-8 1-56-16,-1 1-105 0,-6 5-108 16,2-2-126-16,-4 3-60 0</inkml:trace>
  <inkml:trace contextRef="#ctx0" brushRef="#br0" timeOffset="63670.11">20846 7257 1568 0,'0'0'-40'0,"0"0"36"16,3-22 29-16,-3 22 20 0,0-18 21 15,0 8 15-15,0-3 6 0,0 13 3 16,-3-22 5-16,-3 7-6 0,-5 0 2 0,1 2-8 15,1-1-7-15,-5 2-6 0,-5-5-7 16,1 6-6-16,-5 1 0 0,7-1-6 0,-5 7-8 16,5-2-2-16,-7 4-4 0,2 2 1 15,2 2-12-15,-8 7 0 0,0-1 2 16,7 6-8-16,-7 3-1 0,8 2 1 16,-5 5-10-16,4 1 7 0,4 1-1 15,2-1-2-15,4 6 2 0,-4-4-2 0,11-2-2 16,0 0 4-16,3 0-5 0,3-4 5 15,0 4-2-15,2-5-2 0,1-2 2 0,0 4 0 16,4-12 1-16,1 2-4 0,-5-5 1 16,10 0 5-16,-5-3-3 0,-11-4-1 15,27 2 0-15,-27-2-2 0,33-10 0 0,-14 3-2 16,-5-7 1-16,2 0-3 0,8-5-7 16,-4-6 9-16,-7 0-1 0,4-3-8 0,3 0 18 15,-6 0 9-15,2 1 6 16,-9 4 19-16,6 4 11 0,-6 4 3 0,-4-1 6 15,4 1 4-15,0 3-5 0,-1 2-6 16,-3 3-8-16,-3 7-12 0,7-14-10 0,-7 14 0 16,6-7-1-16,-6 7-6 0,0 0 1 15,0 0-7-15,0 0-1 0,0 0 2 16,27 28-8-16,-16-16 7 0,-2 9-5 0,1-1-1 16,1-1-4-16,2 5 1 0,7 1 0 15,-4-3 1-15,5 3-5 0,-1 0 0 0,-1-6 6 16,5 4-4-16,-4 0 0 15,-4-9 0-15,5 7-4 0,-2-10-30 0,-5 6-35 16,2-5-41-16,-2-2-50 0,-1 0-43 16,-3-5-59-16,3-3-103 0,-13-2-177 15,24-6 35-15,-11-1 64 0,1-3-176 0,-5-2-106 16</inkml:trace>
  <inkml:trace contextRef="#ctx0" brushRef="#br0" timeOffset="63970.89">21426 7078 1802 0,'0'-11'30'0,"0"1"16"0,0 10 4 0,0-17 6 15,0 17 8-15,0-15-11 16,0 15-6-16,0-10 7 0,0 10 9 0,7-8 4 16,-7 8 2-16,13-4 5 0,-13 4-3 15,0 0 5-15,33 4 6 0,-19 4-9 16,6-1 0-16,-4 6-2 0,5 2-10 0,1-4 1 15,5 7-6-15,0 3-8 0,0-4 5 16,0 6-9-16,-1-3-15 0,11 6 6 0,-14-2-10 16,7-5 13-16,-7 5-10 0,1-2-1 15,-1-3-6-15,-3 4-4 0,-3-5-18 16,0 0-20-16,2-4-46 0,-5 1-41 16,-1-3-48-16,-7-3-62 0,5-5-60 15,-5-4-206-15,-6 0 41 0,18-7-132 0,-12-3-75 16</inkml:trace>
  <inkml:trace contextRef="#ctx0" brushRef="#br0" timeOffset="64221.88">22013 6957 1781 0,'-14'-10'122'0,"4"3"13"16,1-1 7-16,1 4-10 0,8 4-11 16,-16-6-10-16,16 6-11 0,0 0-3 15,-30 10-4-15,17 2 5 0,-7 1 1 0,-4 8-8 16,8 4 11-16,-14 8-14 15,-3 6-5-15,6-4-6 0,-3 2-3 0,7 1-6 16,-4-4-17-16,-3 1 7 0,9-7-7 16,8-3-1-16,-4 0-3 0,4-4-12 0,7 1-1 15,-5-5-3-15,5-2-32 0,-1-3-36 16,1 1-37-16,6-3-29 0,-3 1-39 16,3-11-42-16,-8 12-61 0,8-12-49 0,0 0-78 15,0 0-93-15,0 0 35 0,0 0-123 16,44-21-54-16</inkml:trace>
  <inkml:trace contextRef="#ctx0" brushRef="#br0" timeOffset="64670.9">22253 6957 1590 0,'13'-7'-8'0,"0"-3"19"0,-2 2 17 16,-2 1 16-16,9-3 8 0,-6-1 7 0,6 4 6 15,-6-4 6-15,9 4 3 0,-5 0-1 16,4 0-1-16,-4 2 1 0,2-1-9 0,-6 5 5 16,-12 1-7-16,27 0 10 0,-27 0-7 15,27 1 1-15,-17 6-3 0,0 1-6 16,0 2 3-16,-7 3-5 0,1 5 1 16,-4 1-3-16,0 6 3 0,-7 6-5 15,-3 1-4-15,-4 12 0 0,2-5 1 0,-6 1-1 16,6-5 2-16,2-7-5 0,-4-2-6 15,1-1 11-15,2-1 3 0,5-5-2 0,-4 1-5 16,4-5 3-16,-2-3 3 0,2 1-6 16,-1-5-17-16,7 5 17 0,-6-6-7 15,6-7 9-15,-3 12-1 0,3-12-11 0,-3 10 5 16,3-10-3-16,0 0-2 0,12 10-3 16,-12-10-2-16,13 2-1 0,-13-2 1 0,21 3-6 15,-21-3 3-15,27-3-6 16,-27 3 0-16,30 0-14 0,-30 0 2 0,30-2 10 15,-14 2-12-15,1-2-35 0,-17 2-31 16,27-4-37-16,-14 3-40 0,-13 1-41 16,23-3-49-16,-23 3-57 0,20-4-79 0,-10-5-147 15,0 1 35-15,0 1-196 0,0-5-166 16</inkml:trace>
  <inkml:trace contextRef="#ctx0" brushRef="#br0" timeOffset="65220.98">22496 6175 1936 0,'0'-15'2'0,"-4"5"25"0,4 0 21 16,0 10 6-16,0-18 13 0,0 18-7 0,0-11 0 16,0 11-2-16,0 0 0 0,4-14-11 15,-4 14 3-15,0 0 5 0,0 0-1 16,14 0 2-16,-14 0 3 0,0 0 9 16,16 22-1-16,-9-9 2 0,3 2 5 15,-4 3 0-15,1 3-2 0,0 3-6 0,0-2 1 16,6 7-1-16,-7-4-1 0,1 6-7 15,3 2 0-15,0-4-6 0,-3 2 0 0,0-1 0 16,-1-5-8-16,1 2-5 0,-1-4-3 16,1-2-2-16,0 0-13 0,-1-3 10 15,1-3-5-15,0-1-2 0,0 1-4 0,-4-5 3 16,3 1 3-16,-2-4 2 0,5 3-10 16,2-7 5-16,-11-3-5 0,16 1 8 0,-16-1-5 15,27-8 4-15,-13-3-14 0,-1-2 4 16,4-1-1-16,-4-4-1 0,-4 0-5 0,2-1 2 15,-4-5 2-15,2 3-2 16,2-2-4-16,-8 3 6 0,0 2-7 0,-3 4 1 16,-3-1-4-16,0 5-2 0,-8-1-1 15,2 10-2-15,9 1-15 0,-34 0-35 16,11 4-37-16,-4 11-36 0,-3 3-50 0,-10 7-56 16,10-4-54-16,3 0-84 0,7-6-141 15,1-1 46-15,2 4-191 0,0-3-151 0</inkml:trace>
  <inkml:trace contextRef="#ctx0" brushRef="#br0" timeOffset="67104.89">22717 12772 1868 0,'-11'-6'-32'0,"-2"-1"23"0,-1 0 18 15,1-4 28-15,-7-3 1 0,0-4 14 16,3 4 1-16,-6-6 8 0,-3 0 1 0,2-1 3 16,1 3 1-16,-1-1-3 0,-3 2 0 15,-3-1 4-15,8 6 8 0,-2-1-8 0,1 3-3 16,-1 3-10-16,2 3-5 0,-5 4-2 15,-7 4-8-15,4 6-5 0,-3 1 4 16,0 7-2-16,6 3-5 0,4 1 0 0,2 3-2 16,-6 10-2-16,15 0 0 0,5-5-3 15,-4 2-3-15,8 0-1 0,0 2 9 16,6-4-2-16,0 2-3 0,5-3 0 16,2 2-6-16,-1-3-2 0,2-3 1 0,2-9-4 15,-4 5 1-15,9-6 9 0,2-2-10 16,-4-6 2-16,4-2-2 0,-3-5 8 15,9-2-1-15,1-8-4 0,3-3 1 0,0-5-8 16,-6-1 1-16,6-1 0 0,3-16-1 16,-6-3 0-16,-5-4-7 0,-1 3-5 0,-4-2 15 15,2 2 24-15,-8 10 5 16,-1 5 7-16,-7 5 19 0,0 2 5 0,0 3 0 16,4 2 3-16,-3 1-10 0,-1 2-3 0,0 0-10 15,-3 10-5-15,0 0-3 0,0 0-6 16,0 0 1-16,0 0 5 0,0 0-1 15,10 32 0-15,-7-14 3 0,1 7 0 16,-1 0-1-16,4 3-14 0,0 1 7 0,-1 3-6 16,4 2-2-16,0-4 1 0,3-1-1 15,1 2-2-15,-4-5-6 0,6 5 2 0,4-6-25 16,1-2-25-16,-8-6-25 0,4 1-53 16,-1-3-63-16,-2-5-66 0,-5-6-101 0,4-4-162 15,4-4-80-15,-4-4 73 0,8-5-298 16,-4-5-288-16</inkml:trace>
  <inkml:trace contextRef="#ctx0" brushRef="#br0" timeOffset="67487.27">23016 12508 2378 0,'-10'-13'47'0,"0"2"22"0,3 2 17 15,4 0 10-15,3 9-8 0,-7-8-13 16,7 8-9-16,0 0-2 0,0 0-10 0,0 0-10 15,21-6-2-15,-21 6-9 0,36 6 1 16,-12 1 4-16,3 0-13 0,-2 1 1 0,2 2-2 16,6 0-3-16,5-1-5 0,-5 4-1 15,0-2 4-15,-3-4-8 0,4 5 4 16,-1-2 0-16,-6 0-9 0,-1 1 1 16,-9-7 1-16,6 6 2 0,-7-2-7 0,1 2 3 15,-7 0 1-15,1 5 7 0,-8-3-4 16,0 6 14-16,-3 2 9 0,0 2 8 15,-6 6 1-15,-5-2-2 0,-2 5 4 0,-10 9-4 16,-1 0-1-16,1-1-6 0,6-5-1 16,1-7-5-16,2-2-4 0,-2 0 1 0,6-5-4 15,-3-2-6-15,6 0 0 0,0-6-24 16,0 1-17-16,1-6-35 0,3 0-31 0,3-7-55 16,0 0-60-16,0 0-79 15,0 0-125-15,0 0-81 0,23-39 48 0,-13 15-160 16,3-1-103-16</inkml:trace>
  <inkml:trace contextRef="#ctx0" brushRef="#br0" timeOffset="67854.44">23636 12420 1834 0,'-4'-12'80'0,"1"1"12"0,3 11 12 15,-6-14-1-15,6 14-7 0,0-11-6 0,0 11-14 16,-3-10-9-16,3 10-3 15,0 0-10-15,0 0-7 0,0 0-8 0,12-7 2 0,-12 7-8 16,0 0 3-16,44 10-6 16,-20-9-4-16,2 5-4 0,1-1-4 0,6 2 7 15,0-1-9-15,5 1 3 0,1 1-5 16,-2-1 4-16,-4 1-2 0,3 5-8 16,-9-6-3-16,0 3 8 0,0-2 0 0,-7 6 4 15,3 4 5-15,-3 0 6 0,-10-4 4 16,4 5 26-16,-8-1-5 0,-6 3 9 0,0 7 9 15,0-3-6-15,-6 7-3 0,-11 11-8 16,4-1-1-16,-4-8-6 0,4-6-6 16,-1 1-6-16,1 0 5 0,0-4-8 15,-1-4-4-15,1 0-5 0,2-3 3 0,2-3-8 16,-1-1-6-16,7-3-12 0,-5-1-26 16,2-3-30-16,3 1-26 0,3-8-80 15,-7 2-74-15,7-2-75 0,0 0-176 0,0 0-8 16,13-35 54-16,-2 18-131 0,2-3-74 15</inkml:trace>
  <inkml:trace contextRef="#ctx0" brushRef="#br0" timeOffset="68338.06">24386 12305 1763 0,'7'-25'103'0,"-1"4"18"15,1 3 12-15,0 4 7 0,0 2-1 16,-7 2-21-16,3 0-12 0,3 2-6 15,-6 8-12-15,7-12-9 0,-7 12-6 0,0 0 13 16,14-3 4-16,-14 3-2 0,0 0-6 16,12 18 3-16,-1-6 4 0,-4 2 7 0,-1 4-5 15,1 6 1-15,3 2-3 0,0 6 7 16,-4 2-1-16,1 16 0 0,-4-5-11 0,8 1-1 16,-5 10-8-16,1-6-9 0,-1 3 0 15,1-3-9-15,3-3-9 0,0-3-5 16,1-5 3-16,-5-7-5 0,0 1-7 15,4-3 1-15,-2-8-1 0,-2-3-1 16,0 2-8-16,1-6 2 0,-1-2 3 0,-1-1-1 16,1-5-7-16,7-1 7 0,-13-6 0 15,0 0-4-15,33-10-4 0,-19 0 1 0,-1-5-4 16,1-3-3-16,2-7 0 0,1-3-2 16,6-11 0-16,-3-1-1 0,-10 7-2 0,4 6-3 15,-8 4 1-15,4-2-1 0,-3 3-1 16,-4 5-3-16,1-1 3 0,-4 5-2 15,-4 1-4-15,4 2-2 0,0 10-7 0,-17-15-3 16,8 9-14-16,9 6-18 0,-30 0-16 16,30 0-13-16,-37 7-20 0,20-1-32 0,1 2-32 15,-1-1-35-15,1 1-41 16,2 2-36-16,-2 1-43 0,5-2-48 0,1-1-129 16,7-1-20-16,0 0 54 0,3-7-177 15,0 8-130-15</inkml:trace>
  <inkml:trace contextRef="#ctx0" brushRef="#br0" timeOffset="68542.45">25003 12677 1923 0,'0'0'81'0,"13"-12"25"16,-2 5 6-16,-2-4-5 0,1 1 3 15,4-2-11-15,2-1-7 0,1 1-8 0,2-4-8 16,8-3-12-16,-3 1-4 0,3 4-7 15,3-4-3-15,0 3-7 0,-7 2-12 0,3 3-42 16,1-1-61-16,-4 4-69 0,-6 0-86 16,3 0-96-16,-6 3-133 0,-5 4-177 0,-9 0-131 15</inkml:trace>
  <inkml:trace contextRef="#ctx0" brushRef="#br0" timeOffset="68720.62">25156 12845 1894 0,'-14'10'66'0,"5"-3"31"15,2-3 22-15,7-4 12 0,-9 6 3 0,9-6-13 16,0 0-9-16,0 0-15 16,0 0-7-16,0 0-14 0,46-25-4 0,-19 15-12 15,-4 0-1-15,7-5-9 0,0 0-18 16,0 2-29-16,3 1-38 0,-3-2-41 0,-3 3-49 16,-1 1-62-16,-6 0-69 0,4-2-146 15,-5-1-40-15,-1 1-133 0,-1-1-76 0</inkml:trace>
  <inkml:trace contextRef="#ctx0" brushRef="#br0" timeOffset="69837.67">26992 12191 1640 0,'5'-11'-18'0,"-5"11"37"16,3-14 13-16,-3 14 7 0,-3-16 10 15,-5 6 16-15,5 0-4 0,-4 2 6 0,-2-5-3 16,-2 4-5-16,-2-1-8 0,0-3 5 16,-4 2-5-16,0 4-9 0,1-2-1 15,-1 4 5-15,1 1-8 0,-5 3-4 0,2 2-2 16,-5 3-2-16,4 1-2 0,-7 3-3 16,8 0 2-16,-5 6-2 0,4 1-4 0,4-1 1 15,-1 2 3-15,4 6-4 0,2 1 4 16,5 2-2-16,2 0-2 0,1 2-1 15,6 1-4-15,1 5-1 0,2-7 7 16,5 5-5-16,2-6-6 0,4 1 5 16,-4-2-5-16,4-5 9 0,-1-8-6 0,4 3 3 15,0-8-1-15,0 1 0 0,4-7-2 16,2 0 4-16,4-6-6 0,0-1 3 0,0-5-6 16,7-2 3-16,-10-3-4 0,3-2 4 15,-11-1-1-15,1-2-8 0,1 0-1 16,-5-3-3-16,-2 1 12 0,-4 5 14 0,-1 4 7 15,-2-1 20-15,0 2 9 0,0 2 4 16,-4 1 2-16,0-2-8 0,0 6-3 16,4 0-3-16,-7 7-7 0,7-8-17 15,-7 8 1-15,0 0-8 0,0 0 10 0,0 0 0 16,23 22 7-16,-16-6 16 0,3 0 5 16,0 5 3-16,0 0-4 0,0 8 6 15,0-4-2-15,3 3 1 0,0-2-4 0,1 3-6 16,-1-4 4-16,-3 0-10 0,4-4 0 15,-1 0-4-15,1 0-8 0,-2-4-5 0,-5-2 0 16,4-3 1-16,-2-2-5 0,-6 3-1 16,4-5-6-16,-7-8 1 0,17 8-10 0,-7-4-46 15,-10-4-36-15,17 0-62 16,-17 0-57-16,16 0-72 0,-16 0-81 16,17-8-114-16,-10 5-111 0,-7 3 49 0,9-1-228 15,-9 1-238-15</inkml:trace>
  <inkml:trace contextRef="#ctx0" brushRef="#br0" timeOffset="70203.87">26562 13416 2153 0,'-9'6'-3'0,"2"-1"33"15,7-5 12-15,-17 6 5 0,17-6 2 16,0 0 4-16,-6 4 3 0,6-4-3 0,0 0 0 16,0 0 8-16,0 0 12 0,47-29-9 15,-8 5-3-15,12-5-4 0,19-10 12 0,3 0-13 16,10-4 3-16,4 0-9 0,0 2-10 15,-11-4-1-15,8 2-1 0,-1 8-7 16,-16-2-4-16,-10 12 0 0,-5 1 0 16,-15 8-10-16,-7 3 5 0,-3 3-7 15,-4-1-5-15,-6 4-35 0,3 3-14 0,-3 1-34 16,-8 3-41-16,-9 0-69 0,17 6-63 16,-10-5-126-16,-4 6-97 0,0 2-162 0,-3-1-129 15</inkml:trace>
  <inkml:trace contextRef="#ctx0" brushRef="#br0" timeOffset="70738.06">27146 13940 1802 0,'-13'1'-11'0,"3"3"30"15,10-4 18-15,0 0 10 0,-23 0 12 0,23 0 0 16,0 0 3-16,0 0-10 0,0 0-2 16,0 0-3-16,6-25-5 0,4 14 0 0,4 1 2 15,2-2-9-15,-2 2-2 0,6-2-3 16,3-1-2-16,-6 6-2 0,2-4-6 15,1 1 0-15,-6 6 2 0,2-4-2 16,-2 5-5-16,-1 2-2 0,-13 1-1 0,27 1-3 16,-27-1 5-16,19 13-3 0,-8-5-1 15,-8 3-1-15,0 3 3 0,-3 3 1 16,-3 1-4-16,0 4 2 0,-3 3 4 0,-8 3 7 16,4-2 5-16,-7 3 3 0,4-4 6 15,3-4 1-15,0 3-3 0,-3-6 3 16,6-4 2-16,0-2 18 0,0 1 3 0,1-2 7 15,3-4-4-15,3-7 7 16,-4 15-5-16,4-15 5 0,-3 7-4 0,3-7-10 0,0 0-5 16,0 0 0-16,0 0-13 15,0 0 2-15,37-3-7 0,-37 3-7 0,33-10-1 16,-14 2-1-16,8 1-4 0,0-3 4 16,3 2-21-16,-3 1-41 0,3-3-47 15,0-2-47-15,-7 2-68 0,1-2-85 0,-1-4-156 16,0-3-70-16,-6 4 66 0,-1-3-158 15,-2-7-102-15</inkml:trace>
  <inkml:trace contextRef="#ctx0" brushRef="#br0" timeOffset="71255.86">27789 13172 1770 0,'-3'-13'24'0,"3"4"21"16,0 9 14-16,-3-17 9 0,3 17 13 16,-4-11 0-16,4 11-3 0,-3-10 7 15,3 10-2-15,0 0-10 0,-6-12-4 16,6 12-4-16,0 0-4 0,0 0 9 16,0 0-12-16,0 0 15 0,0 0 0 0,0 0 0 15,-11 34 14-15,11-21-15 0,-3 5-1 0,3 0-12 16,3 4 2-16,-3 3 4 0,0 0-5 15,3 3-3-15,2-2-4 0,1 6 1 16,0-1-1-16,7 2-5 0,-5-4-7 16,1 3-2-16,1-3-1 0,1 1 1 0,-5-8-6 15,7 3 1-15,1-2-6 0,-4-3-7 16,-1-2 1-16,9-1 7 0,-9-5-7 0,2 0 2 16,5-3 6-16,1-2-2 0,-1-2-2 15,8-3-3-15,-8-4-1 0,8-2 2 16,-4 0-4-16,7-3-3 0,-5-3 2 0,-1-5-4 15,2-3-3-15,-2-3 4 16,-5 2 2-16,1-3-4 0,-4-1-3 0,-4 4 5 16,-4 1-3-16,-2 0-1 0,0-2 7 15,0 8 3-15,-6-3-8 0,0-1-1 0,0 7 2 16,-5-1-6-16,-1 4-1 0,-4 2-13 16,-1-1-22-16,14 5-42 0,-30 0-38 15,30 0-30-15,-27 9-28 0,11-3-37 0,2 1-58 16,1 1-61-16,-1 2-127 0,1-3-69 15,3 4 55-15,0 1-156 0,0-2-115 16</inkml:trace>
  <inkml:trace contextRef="#ctx0" brushRef="#br0" timeOffset="72054.99">27969 13530 1656 0,'14'-5'-146'0,"-14"5"11"15,23-9 24-15,-13 8 8 0,7-2 10 0,-17 3 5 16,26-3-246-16,-12 3 152 0</inkml:trace>
  <inkml:trace contextRef="#ctx0" brushRef="#br0" timeOffset="80704.67">7326 12587 1159 0,'-3'-10'193'16,"3"10"5"-16,-11-11 3 0,11 11-10 15,-6-7-13-15,6 7-17 0,0 0-14 16,0 0-4-16,0 0-2 0,0 0 1 0,0 0 13 16,11 46-5-16,-8-21 8 0,3 4 0 15,7 17 3-15,1 1 7 0,-1 3-3 0,-2 0-6 16,-2-2-1-16,4 4 0 0,-2-4-13 16,-1-1-8-16,-1-7-9 0,-2-7-14 15,-3-8-4-15,-1 0-11 0,-3-5-4 0,7 2-4 16,-4-4-11-16,0-7-10 15,-3 3-5-15,0-4 9 0,3 0-10 0,-3-10-3 0,3 15-5 16,-3-15-10-16,4 10-16 16,-4-10-50-16,0 0-39 0,0 0-50 0,0 0-52 15,0 0-50-15,0 0-54 0,4-28-53 16,-1 21-48-16,0-3-42 0,4 0-90 0,-4 2-78 16,4 1 56-16,3-3-296 0,-3-1-302 15</inkml:trace>
  <inkml:trace contextRef="#ctx0" brushRef="#br0" timeOffset="81221.69">8256 12733 2361 0,'14'-13'-5'0,"-8"2"15"0,1-1 21 15,-1 2 22-15,1 0 22 0,-4 3 5 16,-3 7 11-16,7-15 6 0,-7 15-7 15,4-8-5-15,-4 8-12 0,0 0-11 0,0 0-1 16,0 0-1-16,0 0 4 0,0 0 8 16,-21 25-2-16,8-13 0 0,0 6 9 15,0 2 1-15,-1 3-8 0,-6 2-9 0,3 0 3 16,-2 0 0-16,5 2 0 0,-5 1 1 16,-2-3-6-16,7 2-1 0,-2-2-1 0,7-2 1 15,-5-3-15-15,7 0 4 16,-2-5-1-16,1 0-6 0,2-2-4 0,2-1-2 15,1-2-1-15,0-3 1 0,3-7-5 16,0 18 1-16,0-18 2 0,6 15-9 16,-2-8 2-16,2 0 0 0,5-1-6 0,-2 1 3 15,4-2-1-15,4 1-2 0,4 1-9 16,-2-2-26-16,5 0-36 0,-1-3-44 0,1 1-45 16,-2-3-57-16,2 3-56 0,-4-9-76 15,3 1-115-15,1-2-105 0,-4-3 37 16,-4 2-282-16,8-5-280 0</inkml:trace>
  <inkml:trace contextRef="#ctx0" brushRef="#br0" timeOffset="81604.64">8999 12566 2372 0,'3'-7'66'0,"5"0"9"15,-8 7 1-15,3-11-4 0,-3 11-8 0,0 0-8 16,0 0-6-16,0 0-1 0,0 0-10 15,0 0-5-15,0 0 3 0,0 0 8 16,-17 34 15-16,4-19 4 0,-1 4 3 0,-2 6 12 16,-1-1 3-16,1 1-2 0,-1 1 5 15,1-1 1-15,-5-1 0 0,1 2 2 0,4-1-13 16,-1 0 3-16,7-4-5 0,-4-1-2 16,4-4-6-16,-2 2-5 0,4-2-9 15,2-4-1-15,2 1-5 0,1-4-5 0,0 2 0 16,0-1-2-16,3-10-3 0,3 17-1 15,0-9 0-15,4 2-3 0,3-3-2 16,0 4-2-16,6-4-5 0,-2 3 5 16,2-2-6-16,8-1 0 0,-4 3-7 0,4-2 4 15,-8-4-5-15,7 4-11 0,1-3-37 16,-8 0-28-16,4-2-38 0,0-2-39 0,-3 2-39 16,0-3-56-16,-4-3-76 0,7-4-90 15,-4 0-152-15,-2-4 53 0,-1 2-285 0,0-4-274 16</inkml:trace>
  <inkml:trace contextRef="#ctx0" brushRef="#br0" timeOffset="81921.97">9600 12525 2402 0,'0'-10'128'0,"0"10"16"0,3-13 7 0,-3 13 9 16,3-11 1-16,-3 11-14 0,0 0-13 15,0 0-14-15,3-8-10 0,-3 8-21 0,0 0-4 16,0 0 10-16,0 0 17 0,7 32 27 16,-4-10 18-16,0 3 15 0,5 3 5 0,-5 4-14 15,0 4-9-15,7-3 0 16,1 16-31-16,-5-9-9 0,-3-4-13 0,4 0-8 16,-4-1-5-16,0 0 6 0,0-5-25 15,5 2-1-15,-5-4 2 0,4-3-14 16,-4 0-2-16,0-4-23 0,0-2-15 0,0-1-39 15,-3-4-27-15,4-1-27 0,0-2-30 16,-4 1-24-16,0-12-46 0,0 14-44 0,0-8-114 16,0-6-140-16,-14 5-172 0,14-5 34 15,-13 2 65-15,13-2-380 0,-17 3-407 16</inkml:trace>
  <inkml:trace contextRef="#ctx0" brushRef="#br0" timeOffset="85521.49">20862 7910 2597 0,'-19'0'-94'0,"19"0"42"0,0 0 24 15,0 0 22-15,0 0 22 0,0 0 6 16,0 0 11-16,0 0 7 0,0 0 9 0,-24-3 0 16,24 3 8-16,0 0-4 0,0 0 1 15,0 0-3-15,0 0-4 0,0 0 1 16,0 0 8-16,0 0 2 0,0 0 9 0,0 0-3 16,0 0-9-16,37 18 7 0,-20-11-4 15,2-4 19-15,8-2-5 0,6 7-14 0,8-2 6 16,19 1 0-16,-7-3-5 15,-6 3-2-15,19-3-8 0,1 0 3 0,-1 2-9 16,-9-6-1-16,17 3-6 0,-7-2-3 16,6-1-3-16,-4 0 0 0,5 0-3 15,-1-4-3-15,5-3 4 0,-6 0-4 0,6-9 1 16,-9 7-5-16,8-6-1 0,-11-3-4 16,5 2 1-16,-1 0-1 0,-7-2 3 0,-6 1-6 15,3 2 8-15,3-6 1 0,-9 4 1 16,1-4-2-16,-1 5-3 0,-4-5 4 15,0-1-4-15,0 2-2 0,0-5-3 16,-3 3 2-16,0-3 7 0,-8-1 2 0,9 3-1 16,-9-2 3-16,-2-2 4 0,-7 7 1 15,-3-2 7-15,-1 1 0 0,-3-1 7 16,1 1 3-16,-4-4-6 0,0 0-2 0,-4 0 3 16,5 0-7-16,-8 0-1 0,4-1-1 15,-8-2-3-15,4-1-5 0,-5-2-1 0,1-1 1 16,1 2-4-16,-2-2-3 0,-5 7-1 15,0-11 3-15,0 9 4 0,-3-3-3 0,-3-2-1 16,0-4 1-16,0 4 1 16,-5-6-6-16,-2-6 2 0,4-6 1 0,-8 1-3 15,-2 5-3-15,2-1-4 0,1 8 0 16,-1-9 1-16,-5 0-2 0,-1 2-3 16,-4 2 2-16,-2-1-4 0,-1-3 1 0,1 7 1 15,-4-4-4-15,-4 0 4 0,1 7-4 16,-3-4 0-16,-2 2 4 0,-2 2-2 0,1 0-6 15,-2 1 11-15,-5 5-10 0,9-2-1 16,-6 1 4-16,-4 4-3 0,3 2 2 0,-2 2 1 16,2 1-4-16,5 7-1 0,-8-5 3 15,4 8 0-15,-10-5-2 0,6 9 2 16,4 0-1-16,-25-1 0 0,5 2 0 16,-3 3-3-16,-1 1 5 0,-3 1-3 0,10 2 1 15,7 2 4-15,-17-2-6 0,-4 6 5 16,11-2-3-16,-7 0-2 0,7 5 0 15,-4-1 4-15,4 0-3 0,-4 1 0 0,7 3 1 16,-6 3 1-16,6 3-3 0,0-4 2 16,0 7 3-16,3-1-1 0,0 0-1 0,0 1 0 15,4 3 2-15,3-2-5 0,0 3 1 16,7-3 2-16,-4 2-3 0,7 1 3 16,4-6 1-16,9 1-2 0,-10 5 3 0,-3 2-1 15,14-2-2-15,-12 6 2 0,5-2-1 16,0 2-2-16,6-6-1 0,-6 7 5 0,10 4-3 15,0-10-4-15,2-1 8 0,5 3-2 16,-7 9-3-16,2 1 0 0,2-5 6 16,8-4-7-16,-2 5 4 0,-1-5 0 15,11 6 1-15,-13 9-5 0,5-5 7 0,5-3-6 16,3 0 0-16,0 2 1 0,-1 2 2 16,1 10 0-16,3-8-3 0,-3-2 0 15,3-3 9-15,3 16-7 0,0-10 0 0,-3-5 1 16,7-1-1-16,-4 1 1 0,7 13 3 15,4-2 2-15,-5-2-5 0,5-12 3 0,-4-5-3 16,7 12 0-16,-1-7 4 0,-3-5-4 16,4-2-1-16,7 8 6 0,3 3-4 0,6-7 2 15,0-3 1-15,3-4-1 0,7 4-4 16,1-4 4-16,2-4-1 0,5 0 4 16,-8-9 1-16,14 5-6 0,-7-6 3 15,10-1 6-15,-11-2-7 0,11 2 0 16,-12-3 0-16,-9-4 0 0,-2-2 1 0,-4 6-1 15,1-7 5-15,-8 0-6 0,4 4 1 16,-6-1-6-16,-1-3 4 0,-2 3 1 0,-2-3-1 16,-2 2 1-16,-17-2-1 0,23 2 3 15,-23-2-2-15,23 0-2 0,-23 0 2 16,17 0 1-16,-17 0 3 0,0 0-4 0,20 3-2 16,-20-3-1-16,0 0-3 0,0 0-6 0,0 0-15 15,23-3-26-15,-23 3-27 0,0 0-33 16,11 3-40-16,-11-3-55 0,0 0-50 15,0 0-68-15,0 0-102 0,0 0-158 16,0 0 47-16,0 0 73 0,0 0-324 16,-14-17-276-16</inkml:trace>
  <inkml:trace contextRef="#ctx0" brushRef="#br0" timeOffset="87322.07">20576 6585 2192 0,'0'0'-98'15,"-6"-16"23"-15,6 16 26 0,-4-9 33 0,4 9 20 16,0-6 19-16,0 6 19 0,0 0 17 16,0 0 15-16,0-18 5 0,0 18 13 0,0 0 6 15,0 0-6-15,0 0-11 0,0-11-2 16,0 11-10-16,0 0-1 0,0 0 11 15,0 0 10-15,0 0 5 0,0 0-1 16,4 40-5-16,-4-27 2 0,0 1 3 16,3 4-2-16,0 0 0 0,-3 4-10 0,3 0 4 15,-3 3 7-15,3 0-3 0,1 0-7 16,0-5-3-16,-1-2 5 0,-6 0-9 0,3-2-8 16,3 0 0-16,-3-4 0 0,0-2 0 15,0 2 4-15,0-12 8 0,0 16 7 16,0-9 7-16,0-7 4 0,0 12-9 0,0-12-5 15,0 0-8-15,3 11-10 0,-3-11-5 16,0 0-6-16,0 0-6 0,0 0-13 0,0 0-28 16,0 0-40-16,-6 10-44 15,6-10-50-15,0 0-53 0,0 0-53 0,0 0-61 16,0 0-71-16,0 0-89 0,0 0-116 16,0 0 42-16,0 0-369 0,0 0-379 0</inkml:trace>
  <inkml:trace contextRef="#ctx0" brushRef="#br0" timeOffset="90138.65">22276 5779 2555 0,'0'0'-45'16,"0"0"30"-16,0 0 18 0,0 0 1 0,3-12 1 16,-3 12-1-16,0 0 2 0,0 0 19 0,0 0 16 15,0 0 10-15,8 30 13 16,-8-16 4-16,3 7 5 0,-3-3 10 15,3 4 5-15,0 1-1 0,-3-1-6 0,3 3-8 16,-3-6 5-16,7 5-7 0,-7-5-1 16,3-1-6-16,-3-4-8 0,3 3-6 0,-3-5-2 15,0-2-5-15,5 0-2 0,-5-10-2 16,3 18-4-16,-3-11 4 0,0-7-3 16,3 12-8-16,-3-12-9 0,3 13 10 0,-3-13-7 15,3 9-10-15,-3-9-11 0,0 0-42 16,0 10-55-16,0-10-60 0,0 0-68 0,-3 7-76 15,3-7-129-15,-3 6-71 16,3-6 61-16,-11 11-189 0,11-11-127 0</inkml:trace>
  <inkml:trace contextRef="#ctx0" brushRef="#br0" timeOffset="91322.82">24876 7485 1826 0,'-10'5'8'16,"10"-5"35"-16,-10 4 28 0,10-4 18 16,0 0 12-16,-6 9 10 0,6-9 8 15,0 0-3-15,0 0 8 0,0 0-8 0,0 0-10 16,0 0-6-16,0 0 1 0,0 0-24 15,0 0 6-15,0 0-10 0,60-17 0 0,-37 10-20 16,3-3 4-16,8 1-13 0,0-1-4 16,-1-4-37-16,0 3-44 0,-3 3-50 15,-6 2-47-15,-2 5-47 0,-1-2-42 0,-9 0-35 16,-1 3-47-16,-11 0-81 16,10 7-253-16,-7-1-141 0</inkml:trace>
  <inkml:trace contextRef="#ctx0" brushRef="#br0" timeOffset="91455.89">25079 7597 1785 0,'-10'10'-70'0,"1"-2"25"0,9-8 32 16,-8 10 28-16,8-10 19 0,0 0 11 16,-3 7 4-16,3-7 4 0,0 0 3 0,0 0-1 15,0 0-8-15,0 0-4 16,0 0-7-16,60-13 1 0,-30 4-5 0,7-1-13 16,3 0-54-16,17-5-78 0,-4 0-81 15,7-3-431-15,3 4-122 0</inkml:trace>
  <inkml:trace contextRef="#ctx0" brushRef="#br0" timeOffset="91790.11">26597 7335 2032 0,'0'0'223'0,"-5"-13"-2"0,5 13-16 0,0 0-21 15,-6-12-18-15,6 12-19 0,0 0-13 16,0 0 11-16,0 0 4 0,0 0 6 16,0 51 9-16,0-20 4 0,3-1 7 15,0 5-1-15,8 15 0 0,-11-4-11 0,6 4 6 16,1 4-17-16,-4-8-10 0,5 4-24 16,-5-10-8-16,0-3-14 0,3-6-3 0,-2 2-12 15,-1-8-8-15,0-1-3 0,0-6-15 16,2-3-28-16,-5 2-21 0,3-9-19 0,0 1-28 15,-3-9-69-15,7 8-72 16,-7-8-82-16,0 0-90 0,26-13-109 0,-16 1-204 16,7-5 48-16,-1 2 77 0,1 4-382 0,-4-4-404 15</inkml:trace>
  <inkml:trace contextRef="#ctx0" brushRef="#br0" timeOffset="92038.77">27133 7492 2803 0,'0'0'113'0,"0"-14"4"16,0 14-3-16,-3-11-11 0,3 11-12 15,0 0-10-15,3-10-12 0,-3 10-2 16,0 0-9-16,0 0-11 0,43 15 1 0,-23-5-3 16,0 2-13-16,3 4 3 15,1 3-2-15,12 9-1 0,5 0-6 0,-5 2-1 16,-3-1 1-16,4 5-2 0,-4-5-2 15,-9-4-5-15,-1-4-26 0,-3-2-50 0,0-1-40 16,-3-1-49-16,-4-5-61 0,0 1-58 16,-2-9-88-16,-2 0-148 0,1-4 38 15,-10 0-186-15,14-12-148 0</inkml:trace>
  <inkml:trace contextRef="#ctx0" brushRef="#br0" timeOffset="92272.56">27653 7404 2027 0,'-7'-14'143'0,"4"3"18"15,-4 1 4-15,7 10-27 0,-3-9-14 0,3 9-22 16,0 0-1-16,0 0 1 0,0 0-5 16,-27 26 15-16,14-5-7 0,-4 7 13 0,-6 12 2 15,0 4 4-15,-1 2-1 0,-3-1-5 16,5 2-9-16,-2-1-11 0,4-2-9 16,10-6-6-16,-10 9-11 0,7-14-2 0,2-4-6 15,1-4-6-15,4-4-21 0,3-4-36 16,0-2-28-16,-2-2-35 0,5-4-29 0,-3-2-65 15,3-7-61-15,8 9-62 0,-8-9-65 16,0 0-151-16,0 0-40 0,12-24 65 16,-5 14-205-16,4 2-171 0</inkml:trace>
  <inkml:trace contextRef="#ctx0" brushRef="#br0" timeOffset="92706.4">27963 7417 1992 0,'17'-14'25'0,"2"1"22"0,-2 2 10 0,0 1 4 16,-4 2 3-16,4 1-4 0,-7 3-2 15,3-2-5-15,0 2-2 0,1 0-9 16,-14 4 7-16,24-1-9 0,-24 1 0 16,22 5-1-16,-8-1-2 0,-1 6-2 15,-2 1-4-15,-2 2-1 0,-2 1 1 0,-1 4 3 16,2 4 5-16,-8 3 3 0,0 0 10 15,-8 0 10-15,8 4 8 0,-9 2-9 0,-1 2 6 16,-1-3 5-16,1 0-6 0,1 3-2 16,-5-7-7-16,7-2-14 0,1-2 0 15,0-5 4-15,-2 1-13 0,5-3 19 0,-4-5-4 16,4 1 4-16,0 3-5 0,0-7-5 16,3-7 5-16,0 12-3 0,0-12 4 0,3 13 1 15,-3-13 2-15,19 11-2 0,-2-11-7 16,-17 0-1-16,40-3-2 15,-16-1-3-15,3 3-8 0,-4-2 3 0,0-1-10 0,0 1 3 16,-2-4-5-16,2 4-5 16,-7-2-4-16,1 2 5 0,-4-1-17 0,4 1-40 15,-4-3-33-15,1 5-42 0,-14 1-42 16,20-7-47-16,-20 7-43 0,17-4-60 16,-14 0-101-16,-3 4-111 0,10-10 44 0,-7 7-208 15,-3 3-179-15</inkml:trace>
  <inkml:trace contextRef="#ctx0" brushRef="#br0" timeOffset="93088.85">28453 6850 2225 0,'0'0'219'0,"-3"-10"-6"0,3 10-13 16,0 0-18-16,-7-11-19 0,7 11-22 0,0 0-14 15,0 0-7-15,0 0 15 0,0 0 7 16,10 50 7-16,-4-26 10 0,-2 2 14 0,2 5-18 16,2 1 4-16,-2 1-12 15,0-1-3-15,1-3-10 0,-4 0-13 0,0-4-10 16,5 0-8-16,-5-5-9 0,3 2-9 15,-2-7-4-15,-1-2-13 0,0-1-8 16,0 1-8-16,-3-4-13 0,0-9-27 0,5 16-26 16,-5-16-16-16,0 15-21 0,0-15-24 15,3 7-25-15,-3-7-29 0,0 0-41 0,-8 10-63 16,8-10-41-16,0 0-44 0,0 0-78 16,0 0-101-16,0 0-79 0,0 0 50 15,0 0-333-15,0 0-342 0</inkml:trace>
  <inkml:trace contextRef="#ctx0" brushRef="#br0" timeOffset="93694.2">27969 9326 2493 0,'-19'9'3'16,"19"-9"28"-16,0 0 11 0,0 0 3 0,-11 2 7 15,11-2-7-15,0 0-1 0,0 0-5 16,0 0-10-16,54-22-2 0,-1 7 4 16,3-9-3-16,1 8-13 0,3-1-18 0,0-4-32 15,-6 6-34-15,-14 1-39 0,-7 1-48 16,-10 5-52-16,-2 4-29 0,-8-2-68 16,-7 4-309-16,-6 2-111 0</inkml:trace>
  <inkml:trace contextRef="#ctx0" brushRef="#br0" timeOffset="93838.9">28192 9382 1730 0,'-19'18'-47'0,"5"-8"16"0,1-2 12 16,7-1 10-16,3 0 10 0,3-7 10 0,0 11 4 15,0-11 2-15,0 0-1 0,30 1 1 16,-30-1-2-16,49-9-5 0,-8-1-9 16,-5 0-72-16,17-5-86 0,0-9-353 15,-2 5-15-15</inkml:trace>
  <inkml:trace contextRef="#ctx0" brushRef="#br0" timeOffset="94205.75">29179 8901 1550 0,'14'-14'72'0,"-8"2"19"0,1 2-1 0,-4 5-3 0,4-4-2 16,-7 9-10-16,13-7-7 15,-13 7-4-15,0 0-3 0,0 0-3 16,30 16-5-16,-20-1 2 0,1 3-1 0,-5 7-7 15,4 4-1-15,-7 6-3 0,0 1 2 16,-9-3 4-16,3 6 10 0,-10 14 2 0,-1-3-2 16,1 0-2-16,-4-6-1 0,-3 1 2 15,17-15-6-15,-1 1 4 0,1-9-18 16,3-2 2-16,0-5 8 0,3 0-1 0,8-5-5 16,5-3-15-16,4-2 8 0,1-5-4 15,-2 0-4-15,8-2 0 0,6-1-6 0,-3-3 6 16,3-1-8-16,-3 0-4 15,0 0 7-15,4 2-13 0,-8-2 5 0,1-1-5 16,-7-1 3-16,0 2 0 0,0 6-5 16,-3-7 2-16,-4 5-17 0,0-3-15 15,-2 5-26-15,2 1-11 0,-13 0-17 0,17 1-27 16,-17-1-33-16,0 0-35 0,19 0-42 16,-19 0-59-16,8 6-136 0,-8-6-41 15,0 0-133-15,0 0-83 0</inkml:trace>
  <inkml:trace contextRef="#ctx0" brushRef="#br0" timeOffset="95189.57">7023 14870 1883 0,'-7'-8'170'0,"7"8"-19"0,-6-7-15 16,6 7-1-16,0 0-14 0,0 0 0 0,0 0 5 15,0 0 1-15,13 28 0 0,7-3 2 16,17 7 2-16,-1 5-8 0,4 2-5 0,7-3-15 16,-11 2-2-16,4-8-4 0,1-3 3 15,-11-8-4-15,-8-1 1 0,-1-4 19 16,-1-3 34-16,3-4 45 0,-6 0 42 0,-4-7 3 16,-13 0-17-16,30-25-22 0,-20 1-19 15,-3-9-20-15,-1-18-16 0,-9-6-17 0,-3-6-13 16,-4 1-29-16,-1 1-30 15,-2 4-40-15,-1 4-43 0,2 6-45 0,2 15-41 16,2 4-50-16,5 7-54 0,3 3-71 16,-3 10-25-16,6-1-7 0,-3 9-31 15,14-4-34-15,-14 4-49 0,16 0-99 0,1 0-15 16,3 2-371-16,3 0-399 0</inkml:trace>
  <inkml:trace contextRef="#ctx0" brushRef="#br0" timeOffset="95722.81">7769 14597 2664 0,'0'0'-3'0,"0"0"16"15,17 0 1-15,-17 0-1 0,0 0-3 0,0 0-1 16,4 11 4-16,-4-11-5 0,-4 26 6 16,-2-2 2-16,3 2 5 0,-5 12 7 0,5 12 12 15,-7 5-8-15,7-2 9 0,-3 1 5 16,6-5 6-16,-5-12 0 16,13 1-21-16,-5-5 13 0,0-4-16 0,4-4 9 15,-4-4-12-15,0-3 5 0,0-3 15 16,5-5-19-16,-2-4-2 0,-6-6-1 0,0 0 0 15,37-25-9-15,-24 7-4 0,-6-7 8 16,0 0-9-16,2-7 2 0,-5 0-1 16,3-2 3-16,-4 1-7 0,0 7 3 0,-3 6-5 15,-3 2 2-15,3 0-6 0,3 4-5 16,-3 3-1-16,0 11 10 0,4-10-14 0,-4 10 3 16,0 0 11-16,0 0-9 15,20 31-1-15,-10-14 4 0,3 6 0 16,0-2-1-16,0 3 8 0,4-2 6 0,-4-1-12 15,5-5 10-15,-6 0 0 0,6-4 4 16,-6-2-8-16,6-7 7 0,-18-3-3 0,33-16 2 16,-6-3 3-16,-5-3-3 0,2-20-6 15,-4 0 0-15,-10 8-1 0,-1 2 0 16,-1 7 0-16,-5 1-5 0,4 2 16 0,-4 7-12 16,0 2 10-16,-3 1-16 0,3 2 3 15,-3 10-4-15,0 0 1 0,0 0 0 0,0 0 20 16,27 25 12-16,-17-4 9 0,0 1-14 15,3 6 8-15,1-2 6 0,-1-1-6 16,0 3-9-16,1-10 11 0,2 1-6 16,-5-3-4-16,-2 2 6 0,5-10 7 15,-4 3-15-15,0-5-1 0,-10-6 1 0,0 0-33 16,39-18-61-16,-18 0-77 0,2-20-101 16,-7 6-158-16,5-11-132 0,-4 0 68 15,2 7-272-15,2 3-235 0</inkml:trace>
  <inkml:trace contextRef="#ctx0" brushRef="#br0" timeOffset="95922.74">8993 14491 2364 0,'0'0'174'0,"0"0"5"16,23-1-11-16,-23 1-10 0,0 0-16 0,0 0-15 15,20-7-11-15,-10 1-14 16,3-5-11-16,8 3-4 0,9-5-9 0,-7 1-9 0,7-6 0 15,-1 5-10-15,-2-5-23 0,0 4-19 16,-7 2-46-16,4-1-61 0,-11 5-66 16,4-2-75-16,-11 3-86 0,4 3-147 0,-4 4-23 15,-6 0 51-15,0 0-185 0,8 11-120 16</inkml:trace>
  <inkml:trace contextRef="#ctx0" brushRef="#br0" timeOffset="96089.35">9176 14812 1873 0,'-13'15'67'15,"3"-2"20"-15,6-4 6 0,1 0 11 16,3-9-4-16,0 8-4 0,0-8-8 0,0 0-10 16,0 0 5-16,0 0-8 0,0 0-11 15,46-25-10-15,-22 11-2 0,17-11-9 0,-8 3-29 16,3-3-48-16,4-3-56 0,-3 0-66 16,-14 1-77-16,14-8-115 0,-11 10-65 15,4-7-164-15,-6 1-79 0</inkml:trace>
  <inkml:trace contextRef="#ctx0" brushRef="#br0" timeOffset="96456.05">9756 14180 1791 0,'4'-14'101'15,"-1"6"3"-15,3-5 1 0,1 5-7 0,0 1-11 16,0-1-14-16,6-2-2 0,-3 6-11 16,0-5-6-16,-10 9-1 0,30-2-11 0,-30 2-2 15,33 15 2-15,-20 0-5 0,7 5 4 16,1 7 11-16,-5 15 7 0,-5-3 9 15,-2 14 19-15,-9-2-3 0,-6 5 1 0,-2 3 10 16,-1 0-12-16,-1-8-5 0,7 2 0 16,-4-13-16-16,7-8-1 0,0-7-9 15,4 0 3-15,2-1-19 0,-3-10 4 16,10-2 1-16,1-5-5 0,5-3 2 0,2-8-8 16,2-3-1-16,7 0 0 0,4-8 2 15,-4-2-15-15,16-8 2 0,-12 4-5 16,6-4 3-16,-14 3 2 0,1 4 0 0,-4 4-6 15,-6 2 1-15,-1-1 2 0,-2 2-35 16,-1 4-17-16,1 0-8 0,-1 3-12 0,-13 4-10 16,20-1-23-16,-20 1-7 0,16 7-27 15,-8 4-35-15,-5-3-49 0,-3 3-71 16,3-1-116-16,0 0-71 0,-3 2 51 0,-3-1-193 16,3 2-108-16</inkml:trace>
  <inkml:trace contextRef="#ctx0" brushRef="#br0" timeOffset="98205.68">3533 6582 1823 0,'0'0'56'0,"0"0"14"0,-6-17 13 16,6 17 6-16,-11-8 7 0,11 8-10 15,-10-7 0-15,10 7-5 16,-14-6-2-16,14 6-10 0,-9-4 1 0,9 4-3 0,-16-5-7 15,16 5 1-15,-24 0 5 16,24 0 9-16,-30-3-5 0,10-1-5 0,-4 4 4 16,5-6-3-16,-15-5-4 0,1 7 3 15,-4-3-6-15,-3-7 5 0,-10 0-7 16,0-4-14-16,3-1 4 0,1-5-7 0,-1-1-5 16,4 0 2-16,-4-1-12 0,7-6 7 15,4 1-5-15,-4-5-12 0,7 3 10 0,-5-5-4 16,8-2-1-16,0-3-4 0,0-4 4 15,8-3-6-15,-12-10-4 0,14 7 0 16,3-2-4-16,-3-2-7 0,7 0 4 0,6-1 4 16,-3-1 3-16,4 1-10 0,6 0 3 15,0 3 5-15,0-3-9 0,6 5 10 16,-2-1-4-16,2 1 6 0,-3 9-8 16,4-9-3-16,7 3 5 0,-1 0 0 0,4 3-4 15,-1-2 4-15,1 2-5 0,3 0 5 16,3 4-2-16,-3 4-6 0,7-3-2 15,-8 3-2-15,8-1 14 0,11 3-11 0,-5-4 3 16,3 4-2-16,4 2 2 0,3-1-4 16,4 0 14-16,-4 4-8 0,4-4 0 0,4 1-1 15,-5 3 8-15,4 2-5 0,-1 2-4 16,-1 3-4-16,-2 3 3 0,-6 6 7 0,-6 2-7 16,-1 3 0-16,-3 3-2 0,-3 4 3 15,3 2-3-15,-3 0 4 16,-5-1 5-16,5 3-3 0,-3 3-5 0,9-3 5 15,-3 4-4-15,0 0 8 0,6 7-4 16,1-3-1-16,-10 2 4 0,6 0-5 0,0 5 7 16,-3-3-5-16,-6 1 6 0,6 4 1 15,-3-2 7-15,-4 3-4 0,0-1 2 16,-3 1 9-16,4-3-6 0,-1 5-5 0,-7-5 10 16,1 3 3-16,0-4-3 0,-3 4-2 15,2-3 4-15,-2 0-4 0,2-2 2 0,-7-1 1 16,2-2-2-16,-1-3-5 0,-4 1-4 15,2-1 2-15,-8-7 0 0,6 10-1 16,-6-10 4-16,13 8-8 0,-13-8 4 16,6 5-4-16,-6-5-4 0,0 0-14 15,8 9-20-15,-8-9-28 0,0 0-34 0,3 3-36 16,-3-3-69-16,0 0-63 0,0 0-80 16,0 0-126-16,0 0-61 0,0 0 63 0,0 0-217 15,0 0-176-15</inkml:trace>
  <inkml:trace contextRef="#ctx0" brushRef="#br0" timeOffset="98539.33">3952 4515 1966 0,'-16'5'-15'0,"-1"-3"11"0,1 4 17 16,5 1 5-16,2-2 7 16,9-5 13-16,-16 10 6 0,11-3 18 0,-1 1 2 15,6-8 9-15,0 21 4 0,0-10 6 16,6 2-2-16,2-3 6 0,2-1-1 0,2 4 5 15,2-5-2-15,2 2 7 0,5-3-7 16,-1-2 1-16,-1-5 2 0,5-2-12 16,9-3 3-16,4-3-13 0,-4-4-9 0,5-1 1 15,-5 1-10-15,-3-4-8 0,-3-2 0 16,-2 4-2-16,-4-4-4 0,2 4-4 0,-10-1 0 16,4-6 2-16,-10 7-11 15,2-4 1-15,-1-1-2 0,-2 1-5 0,-2 3-7 16,-1-2-4-16,-3 4-14 0,3 1-30 15,-3-1-34-15,0 13-34 0,3-15-43 16,-3 15-37-16,0-10-15 0,0 10-18 0,0 0-47 16,0 0-69-16,0 0-128 0,0 0 28 15,0 0-106-15,0 0-43 0</inkml:trace>
  <inkml:trace contextRef="#ctx0" brushRef="#br0" timeOffset="112007.22">7810 16902 1561 0,'0'-22'-10'0,"6"4"28"15,4-2 24-15,0 5 17 0,4 0 7 16,-1 1 10-16,0 1-6 0,4 1 5 0,-7-1 2 15,3 2-1-15,0 2-7 0,1 0-2 16,-1 5-4-16,1 0-5 0,-1-2 3 16,-13 6-5-16,23-2-2 0,-23 2-4 0,24 8 7 15,-11-1 9-15,1 3 1 16,-11 5 6-16,3 4 2 0,-3 5-1 0,1 2 18 16,-4 12-7-16,-4-2 4 0,-2 14-8 15,0-11-19-15,-2-3-10 0,8 3 46 0,-3 14 25 16,-4-3-9-16,1-13-21 0,0-4-7 15,1-8-2-15,2-4-13 0,3 0-8 16,-3-3 0-16,3-3-11 0,3-2 5 0,-3-1-7 16,0 1-3-16,0-5-5 0,0-8-1 15,0 17 0-15,0-17 0 0,8 7-9 16,-8-7-4-16,22-3-1 0,-22 3-5 16,38-15-19-16,-19 2-43 0,11-5-34 15,0-1-43-15,-3 2-37 0,3-4-33 0,-3 2-32 16,12-9-42-16,-9 6-47 0,-3-2-74 15,6-5-129-15,-9 4 38 0,12 0-212 0,-15 3-179 16</inkml:trace>
  <inkml:trace contextRef="#ctx0" brushRef="#br0" timeOffset="112373.93">8779 16617 1978 0,'4'-7'-6'15,"-4"7"20"-15,6-11 24 0,-6 11 5 0,0 0 8 16,3-9 2-16,-3 9-6 0,0 0 3 16,0 0-2-16,0 0 11 0,0 0 13 15,0 0 11-15,0 0-2 0,0 0 9 0,8 30 9 16,-11-19 16-16,3 6 0 0,-5 2 5 16,-1 4-4-16,-1-3-6 0,1 5 1 0,0 0 3 15,2 0-8-15,-3 5-4 0,-3 0-8 16,7-5-12-16,0-3 0 0,-4 3-9 15,3-5-12-15,1-1 2 0,-4 2-5 0,4 0-10 16,0-7-8-16,6 1 2 0,-6-5 0 16,3 2-8-16,-3-1-3 0,3-11-5 0,0 20 1 15,0-13-9-15,3 4 8 16,-3-11 0-16,13 14-1 0,-6-9-4 0,9-2 4 16,5 0-17-16,-2-3-23 0,5-3-35 15,6-2-48-15,0 0-44 0,3-3-51 16,3-4-56-16,-6-1-65 0,0 1-83 0,-6-5-150 15,3-1 40-15,6 0-258 0,-3-2-255 16</inkml:trace>
  <inkml:trace contextRef="#ctx0" brushRef="#br0" timeOffset="112707.74">9503 16499 2272 0,'0'0'46'0,"3"-9"6"0,-3 9 4 16,0 0-6-16,0 0 0 0,0-13-1 15,0 13-7-15,0 0-4 0,0 0 0 16,0 0 10-16,0 0 11 0,0 0 14 0,0 0 10 16,-10 35 4-16,7-20 2 0,-1 3 2 15,1 2 0-15,-3 0 3 0,-1-3-6 0,0 5 4 16,4 2 6-16,-1-5-10 0,-2 1 2 16,3-2-1-16,-4 0-8 0,4-1-3 15,-1-2-9-15,4 0-7 0,-7 2-7 16,7-5-2-16,-3-1-8 0,3-1-5 15,3 1-1-15,-3 0-5 0,0-11-2 0,7 18-1 16,-3-11-3-16,9 3 1 0,-3-6-6 16,10 5 0-16,0-4-7 0,3-5-27 15,4 0-37-15,-1 3-29 0,1-3-41 0,10-3-52 16,-4 0-54-16,-3-2-57 0,3-8-63 16,4 1-105-16,-7-5-58 0,0-1 51 0,-3-3-227 15,9-5-176-15</inkml:trace>
  <inkml:trace contextRef="#ctx0" brushRef="#br0" timeOffset="112974.01">10096 16365 2127 0,'0'-17'146'0,"0"4"29"0,0 2 4 15,0 11 4-15,-3-12-11 0,3 12-13 0,0 0-10 16,0 0-25-16,0 0-8 16,0 0-6-16,0 0-6 0,0 0 32 0,13 43 11 15,-7-13 8-15,2 0 2 0,8 15 1 16,-2 1-14-16,2 4-2 0,-2-1-9 0,5-2-13 15,-5-1-7-15,2-4-17 0,5-8-5 16,-12-9-3-16,5 3-10 0,-4-7-7 16,-4-4-8-16,1-5 3 0,-4-2-4 0,8 1-1 15,-11-3-2-15,0-8-21 0,6 9-75 16,-6-9-76-16,0 0-71 0,0 0-77 0,0 0-86 16,0 0-84-16,0-25-174 15,0 25-22-15,0 0 77 0,-3-13-391 0,3 13-421 16</inkml:trace>
  <inkml:trace contextRef="#ctx0" brushRef="#br0" timeOffset="113307.03">10613 17617 2856 0,'0'0'140'16,"0"13"26"-16,0-13 16 0,0 0 8 15,0 0-11-15,0 0-13 0,0 0-15 0,0 0-18 16,0 0-11-16,0 0-8 0,30-31-19 15,-20 19-4-15,3-5-10 0,7-4-8 16,4 2-12-16,-5-5-21 0,5 5-30 0,-1-1-50 16,1-2-74-16,-2 4-73 15,-1 1-67-15,2-1-96 0,-7 3-136 0,-5 5-82 16,-1 8 67-16,-4-1-298 0,-6 3-288 16</inkml:trace>
  <inkml:trace contextRef="#ctx0" brushRef="#br0" timeOffset="113507.6">10689 17767 2362 0,'-16'20'28'0,"2"-5"16"0,8-5 10 0,3-2 3 16,-1-4-4-16,4-4 2 0,0 0 4 15,0 0-3-15,0 0 4 0,0 0-10 0,40-26-7 16,-16 8-3-16,-2-6-4 0,16-8 4 16,-2 6-7-16,1-8-4 0,-1 7-1 0,1-4-4 15,-7 10-12-15,-7-2-39 0,1 10-43 16,-1 1-40-16,-3 2-46 15,-3 0-57-15,-1-1-105 0,-5 7-121 0,-2 1-184 16,-9 3-120-16</inkml:trace>
  <inkml:trace contextRef="#ctx0" brushRef="#br0" timeOffset="115406.74">21443 8101 1858 0,'-20'6'48'0,"3"-6"27"15,4 3 28-15,13-3 16 0,0 0 4 0,-17 1 6 16,17-1-9-16,0 0-9 0,0 0-15 16,0 0-3-16,0 0-9 0,0 0-3 15,93-26-12-15,-3 1 6 0,10-3-15 0,7-4 0 16,6 0 1-16,4-6 0 0,-10 2-12 16,-4-1-1-16,-6 5-7 0,2 0-3 0,-15 4-2 15,-4 3-12-15,-23 7 3 16,-4 1-3-16,-17 2 3 0,-6 7-9 0,-6-2-1 15,-4 3 13-15,-4 2-9 0,-2 2-2 16,-1-1 1-16,-13 4-11 0,0 0 6 0,0 0-3 16,-40 15-4-16,-10 3 8 0,-26 15-8 15,-11 5 1-15,-13 2-6 0,-4 3 1 16,-32 14 2-16,3-2 2 0,-4 0 16 0,31-12 2 16,-2 0 12-16,12-10 15 0,-1 1 6 15,21-8 12-15,19-2 8 0,7-8 11 0,17-2-3 16,3-4-2-16,9-3-5 0,2-4-4 15,13-1-9-15,6-2-7 0,0 0-5 0,52-19-4 16,29-14-8-16,25-8-3 0,44-9-4 16,13-1-5-16,7-6 1 0,-3 1-10 15,6 1-1-15,-2 5 0 0,-11 3-2 16,-13 4 1-16,-41 11-4 0,-6 4-1 16,-14 3 1-16,-29 7-5 0,-14 5 4 0,-13 4-5 15,0 4-7-15,-9 0-6 0,-9-1-8 16,2 2-14-16,-14 4-26 0,0 0-23 0,0 0-28 15,0 0-38-15,-47 25-45 0,17-10-51 16,8-2-63-16,-5-3-73 0,3 2-174 16,7-5-3-16,1-1 75 0,2-2-298 0,1-4-260 15</inkml:trace>
  <inkml:trace contextRef="#ctx0" brushRef="#br0" timeOffset="119273.69">12000 17212 2176 0,'-24'-7'-69'0,"24"7"30"0,-3-13 19 16,3 13 20-16,0-19 6 0,3 6 12 15,4-2 1-15,-1-3 12 0,5 1 5 16,5-1 8-16,4 0 5 0,0 0 5 0,0 4-4 16,0-1-2-16,4 3 0 0,-1-1-6 15,-3 6-1-15,-4-1 3 0,1 1-2 16,0 4 1-16,-1-1 1 0,-16 4-9 15,30 4 11-15,-17 0-1 0,1 10 5 16,-1-4 15-16,1 9 2 0,-1 2 10 0,-10 1 0 16,0 6-3-16,2 0 5 0,-5 1-9 15,-5 4 7-15,5 2-3 0,-3-3-12 0,-3 1-7 16,2-6 1-16,-2 1 0 0,3-3 1 16,3-3-7-16,0-3 5 0,0 2 1 15,0 0 0-15,-3-9 2 0,3 1-3 0,0-5 5 16,0 6-1-16,0-14 2 0,0 15-1 15,0-5 3-15,0-10-10 0,0 11-6 0,0-11-1 16,3 11-3-16,-3-11 4 16,16 3-4-16,-16-3 0 0,0 0-4 0,33-8-1 15,-16 2-5-15,-1 2-1 0,5 0-4 16,-1-7-5-16,-4 4 2 0,1 0-9 16,-1-2 5-16,2 1-3 0,-2 4-1 0,-6 0-2 15,3-2 2-15,1 1-6 0,-4-2 1 16,3 1-22-16,-13 6-26 0,23-7-34 0,-13 2-27 15,-10 5-40-15,14-7-42 0,-4 1-54 16,-4 2-81-16,5-4-122 0,-8-2-149 16,10 0 54-16,-10-1-320 0,0 0-335 0</inkml:trace>
  <inkml:trace contextRef="#ctx0" brushRef="#br0" timeOffset="119706.92">13143 16874 2493 0,'0'0'40'16,"-14"-4"26"-16,14 4 18 0,0 0 20 0,0 0 0 16,-13-8-6-16,13 8 5 0,0 0 5 15,0 0 1-15,0 0-9 0,-14-7-5 0,14 7-11 16,0 0-20-16,0 0 14 0,0 0-14 16,0 0 3-16,0 0 0 0,0 0 2 15,74 15-5-15,-40-11 1 0,2 9-6 0,21 5-3 16,3 0-8-16,-3 4-2 0,3-2 3 15,0 2-8-15,-4-3-6 0,4 5 4 16,-10-2-6-16,7 0-6 0,-11 2 0 16,4-7 1-16,-13-2-26 0,-7 0-26 0,-6-5-37 15,-1 2-47-15,-7-5-39 0,-2 0-25 16,-4-1-34-16,-4-6-117 0,-6 0-157 16,0 0-53-16,-3-17 65 0,0 2-244 0,-7-5-206 15</inkml:trace>
  <inkml:trace contextRef="#ctx0" brushRef="#br0" timeOffset="119973.8">13812 16735 2131 0,'-13'-15'77'16,"-3"1"31"-16,6 3 28 0,0 3 18 0,3 2-9 15,7 6-11-15,-10-8-15 16,10 8-16-16,0 0 11 0,0 0 12 0,-27 14 11 0,14 1 17 16,0 3 2-16,-1 10 14 15,1 1 0-15,-10 11 7 0,-1 5 5 0,5 8-8 16,-11-3-5-16,3 0-13 0,-3 12-13 15,6-9-14-15,1-3-14 0,7 0-7 16,-5-7-10-16,12-10-5 0,-2-2-13 0,1-12-16 16,4 5-33-16,3-9-16 0,-4 0-18 15,7-5-12-15,-4-3-28 0,4-7-56 0,0 0-44 16,0 0-39-16,0 0-51 16,0 0-42-16,30-37-63 0,-16 17-73 0,5-5-141 15,5-14-30-15,6 3 66 0,0-3-326 16,0 3-328-16</inkml:trace>
  <inkml:trace contextRef="#ctx0" brushRef="#br0" timeOffset="120573.42">14392 16581 2436 0,'0'-14'2'15,"0"14"25"-15,8-15 20 0,-8 3 5 16,3 2 21-16,-3-3 7 0,3 2 1 0,4-3 4 15,-4 2-7-15,0-1-3 0,4 2-9 16,-3 3 2-16,2 0-20 0,1-2 6 0,3 4-9 16,0-1-12-16,-10 7 0 15,23-2-1-15,-23 2 4 0,23 5-6 16,-13-1-4-16,4 3-10 0,-1 7 11 0,-2 3-5 16,-2 2-5-16,1 6 4 0,-4 4 1 15,2 3 3-15,-5-4-7 0,-6 1 7 0,3 7 10 16,-8-1 8-16,5 0-8 0,0-3-11 15,0-7 3-15,-1 3-1 0,1-6-2 0,0-4-16 16,0-3 7-16,3-4 22 0,-7 3 8 16,7-4 7-16,0-10 6 0,0 18 6 15,-4-11-10-15,4-7 11 0,8 10 5 16,-8-10-6-16,0 0 4 0,30-3-5 0,-30 3-3 16,36-7-6-16,-17 0-6 0,5-4-5 15,3 1-2-15,0 0-3 0,-4-1-5 16,7 0-3-16,3 1-3 0,-6 2-1 0,3 1-7 15,-10 2 0-15,0-4-1 0,-4 5-7 16,1 0-20-16,0 1-29 0,-4 3-38 16,3-3-26-16,-16 3-42 0,24-7-42 0,-18 7-50 15,-6 0-44-15,14-5-68 0,-11-1-174 16,-3 6-13-16,0-9 66 0,0 9-245 0,-3-13-207 16</inkml:trace>
  <inkml:trace contextRef="#ctx0" brushRef="#br0" timeOffset="121025.63">14612 15623 2209 0,'0'-17'133'0,"-3"9"11"0,0 0 13 16,3 8-11-16,0 0-14 0,0-13-6 0,0 13-15 15,0 0 11-15,0 0 12 0,0 0 15 16,0 0 11-16,30 22 10 0,-19-6 15 15,-2 4-3-15,7 7 17 0,8 9-1 0,-4 3-4 16,-4-6 5-16,2-4-12 16,2 9 0-16,2-5-16 0,-4-5-17 0,-9-6-18 0,5-2-6 15,-4 0-8-15,6-3-19 0,-9-2-5 16,0-1-10-16,-1-3 2 0,4-4-9 0,-6 4-3 16,-4-11-11-16,10 10-14 15,-4-6-22-15,-6-4-37 0,10 7-50 0,-10-7-62 16,4 6-66-16,-4-6-53 0,10 3-79 15,-10-3-71-15,3 5-61 0,-3-5-67 0,0 0-148 16,10 10 61-16,-7-5-518 0,1 2-590 16</inkml:trace>
  <inkml:trace contextRef="#ctx0" brushRef="#br0" timeOffset="121308.39">15820 16405 3314 0,'0'0'32'0,"0"0"24"15,9 7 16-15,-9-7-15 0,0 0 12 16,0 0-11-16,40-20-8 0,-16 8-2 0,-1-6-5 15,4 1-3-15,0-1-5 0,3 1-2 16,13-12-4-16,-10 10-3 0,-6-1-7 16,0 2-49-16,-5 0-60 0,-1 4-74 15,-1 2-90-15,-7-1-109 0,1 2-165 0,-8 10 57 16,1-2-237-16,-7 3-201 0</inkml:trace>
  <inkml:trace contextRef="#ctx0" brushRef="#br0" timeOffset="121442.83">16046 16512 2085 0,'-3'11'46'0,"-4"-4"13"0,4 0 8 0,3-7-5 0,0 0 1 16,0 0-11-16,0 0-9 0,0 0-3 15,46-22 0-15,-22 9-30 0,19-15-51 16,4 2-80-16,-1-10-103 0,25-9-201 16,-8 1-173-16,7 1-96 0</inkml:trace>
  <inkml:trace contextRef="#ctx0" brushRef="#br0" timeOffset="122042.63">17943 15631 1804 0,'0'0'74'0,"16"-1"6"16,-16 1 2-16,0 0 18 0,14-7 1 15,-14 7 3-15,0 0-2 0,0 0 5 0,7-8-3 16,-7 8 9-16,0 0-7 15,0 0-9-15,0 0 0 0,-40 16-3 0,16-2-18 16,4-3 5-16,-10 6-8 0,0-3-10 16,-3 4-3-16,3 1-4 0,-10 9-9 15,-1 0-7-15,5-3-5 0,6 0-2 0,-7 1 3 16,7-1-4-16,-3 4-3 0,3-8 14 16,3 0 4-16,0-3 3 0,5 2-6 0,-5 0 4 15,0-3 2-15,10 1-4 0,-2-7-5 16,8-2 1-16,-2 0-4 0,-1 2 8 15,1-4 9-15,7-1 4 0,6-6 15 0,-10 12 8 16,10-12 15-16,-10 10 11 16,10-10 5-16,-10 3-10 0,10-3-13 0,0 0-9 15,-20-17-3-15,13 6-13 0,7-4-7 16,-3-5-6-16,0-5-8 0,-1-12-5 0,1-19-2 16,6-5-5-16,4 0-1 0,-4-3-7 15,0 10-3-15,4 1 4 0,-7 10-3 0,3 11 10 16,-3 7-2-16,4 6 2 0,-4-1-3 15,0 5-7-15,3 0-6 0,-3 5-14 16,0 10 6-16,7-10 6 0,-7 10-6 0,0 0 11 16,0 0 13-16,30 38 11 0,-11 1 13 15,-2 4 26-15,10 4 8 0,-3 6 0 0,3 7-4 16,6 2 0-16,-7 1-7 0,4-1-3 16,-7-8-10-16,1-5-9 0,-1-2-5 0,0 0 2 15,-6-6-6-15,0-8-2 16,-7-8-6-16,3-6-5 0,-6-5-13 0,0 0-27 15,-1-3-22-15,-3 0-25 0,1-4-30 16,-4-7-52-16,6 6-93 0,-6-6-85 0,0 0-96 16,11-18-115-16,-8 8-208 0,-3 3 56 15,0-3 78-15,0 10-522 0,0-15-588 16</inkml:trace>
  <inkml:trace contextRef="#ctx0" brushRef="#br0" timeOffset="123790.68">4159 5785 3140 0,'0'0'-120'16,"7"7"30"-16,-7-7 27 0,0 0 29 0,0 15 26 15,0-15 16-15,-13 21 17 0,3-9 11 16,-4 2 9-16,-2 2 9 0,-4-1 4 15,-7 3 5-15,7-4 12 0,-6 4 6 0,-1 0 1 16,-6-4 4-16,3-2 3 0,-3 1 4 16,6-2 0-16,-6-3 0 0,-2 1-5 0,2-4 2 15,0-5-7-15,0 3-8 16,-4-6 0-16,-3-2-13 0,-4-5-7 0,-11-5 0 16,4-5-5-16,-6-5-6 0,4-3-13 15,-10-12 3-15,20 8-6 0,-14-14-3 16,3 2-3-16,18 6 6 0,-1-5-7 0,7 0-4 15,0-1-2-15,3 2 0 0,1-4 0 16,6 2 1-16,0-5-6 0,3 3 2 0,4-4 0 16,3-4 2-16,3 3 0 0,-3-2-7 15,7-1-1-15,3-2 1 0,-3-5-1 16,3 4-1-16,6-2-1 0,1 4-1 0,3-3-2 16,10-17 2-16,3 4 0 0,4 0-3 15,6 1 8-15,-3-4-2 0,10 3-5 16,-7 3 2-16,-3 1-1 0,7 5-1 15,3 1 1-15,0 4-1 0,-10 12-1 0,3 0 3 16,-3 4-4-16,-3 4-1 0,10 5 2 16,-4-1-3-16,3 6-2 0,-9 4 1 15,0 6 2-15,3 2 2 0,3-1-2 0,1 7 3 16,-1 2-1-16,4 4-3 0,0 0-1 16,9 9 1-16,14 1-1 0,0 8 1 0,0 2 2 15,0 2-2-15,-6 5 1 16,-5-2 3-16,1 6-3 0,-2-2 0 0,-5 3 2 15,-4 0-2-15,-2 5-1 0,-7-5-2 16,-3-1 4-16,3 5 1 0,-4-8 0 16,-9-3 5-16,-4-1-5 0,4 3 4 0,3-2 1 15,-6-4 3-15,-5 1-5 0,4-2-2 16,-2-2 2-16,-5 2 4 0,4-5-4 0,1 1 4 16,-8-6 2-16,7 3-6 0,-4-2 2 15,2-4 10-15,-8-4-5 0,6 10-3 16,-6-10 1-16,6 8 1 0,-6-8-5 0,0 0-16 15,7 7-40-15,-7-7-60 0,0 0-49 16,0 0-56-16,0 0-55 0,0 0-63 0,0 0-84 16,0 0-137-16,0 0 44 15,0 0-269-15,0 0-271 0</inkml:trace>
  <inkml:trace contextRef="#ctx0" brushRef="#br0" timeOffset="124091.03">4352 4329 2242 0,'-16'3'-21'15,"2"0"9"-15,14-3 12 0,-12 5 1 16,12-5 16-16,-7 10 17 0,7-10 9 0,-3 11 7 16,3-1 14-16,0 4 8 0,6 4 11 15,4-4-1-15,0 4 0 0,7 0-3 0,6 1-4 16,-3-1 6-16,7-1-6 0,-4 1-7 16,1-8 8-16,2 2-6 0,5-2-3 15,-6-6 0-15,-1 2 5 0,-1-3 4 16,4-6-9-16,0-3 0 0,3-2-12 15,-7-9-5-15,7 3 1 0,-7-4-6 0,4-1-3 16,-3-6-3-16,-5 0-6 0,-2-3-1 16,-7-1-6-16,-7 4-4 0,-3 0 3 0,7 0-11 15,-3 1-12-15,-1 6 0 0,-3 2-37 16,-3 0-45-16,3 7-56 0,0 9-40 16,0-10-39-16,0 10-45 0,0 0-70 0,0 0-172 15,0 0 42-15,0 0-194 16,0 0-149-16</inkml:trace>
  <inkml:trace contextRef="#ctx0" brushRef="#br0" timeOffset="134641.66">21833 17062 1836 0,'0'0'-49'0,"0"0"18"16,0 0 13-16,-3-10 22 0,3 10 12 0,0 0 15 15,0 0 14-15,0 0 10 0,0 0 9 0,0 0 7 16,0 0-4-16,-11-7 2 16,11 7-5-16,0 0-4 0,0 0-8 0,-33 15 8 15,23-8 0-15,-3 0 3 0,-4 4-9 16,-3 2-2-16,4-1 2 0,-5 1-5 16,2 1 2-16,-8 4-3 0,3-3-6 0,7 0 4 15,-8 2-5-15,1 1 4 0,7-3-3 16,-2-5 2-16,1 5 5 0,2-1-14 15,-1 2-1-15,0-4 9 0,4 3-11 0,0-5 0 16,-1-2 3-16,1 2 5 16,0-3-4-16,6 1-2 0,7-8 5 0,-13 10-2 0,13-10 10 15,-14 10-1-15,14-10 15 16,-6 7 11-16,6-7 3 0,0 0-13 0,0 0-8 16,0 0-1-16,0 0-1 0,-33-17-8 15,26 9-9-15,4-5 0 0,-8-1-4 16,8-4-3-16,-3-4 1 0,2-6-10 0,4 1 2 15,0-8-5-15,4 4-2 0,-8-3 0 16,4 6-3-16,7-7 1 0,-7 10 0 0,0 0 7 16,3 3 4-16,-3 2 7 0,3 2 9 15,-3 3-1-15,3 0-9 0,-3 2 3 16,0 1-6-16,0 12-12 0,8-13 1 0,-8 13-4 16,0 0 5-16,19 3 4 0,-19-3 20 15,21 21 12-15,-1 1 17 0,3 14 13 0,0 7 7 16,1 6 8-16,2-2 3 15,1 3 0-15,-4-3-3 0,0 3-7 0,4-5-10 16,-3-1-3-16,-5-1-6 0,5 0-6 16,-4-12-2-16,-4-5-4 0,-2-2-7 15,-4-5-9-15,-1-5 2 0,2 3 5 0,-8-5-16 16,7-5-3-16,-7 0-1 16,0 0-13-16,5 1-15 0,-2-2-21 0,-6-6-29 0,4 7-24 15,-4-7-31-15,3 8-38 0,-3-8-75 16,0 0-56-16,0 0-44 0,0 0-71 15,0 0-85-15,0 0-153 0,0 0 30 16,0 0-411-16,3-33-481 0</inkml:trace>
  <inkml:trace contextRef="#ctx0" brushRef="#br0" timeOffset="134975.49">21966 16852 2917 0,'0'0'-12'16,"-7"-12"19"-16,7 12 8 0,0 0-2 0,7-13 3 15,-7 13 14-15,17-4 15 0,-17 4 1 16,24-3 10-16,-5 3-1 0,1 0 20 15,10 4 1-15,-3 2-11 0,3 1 2 0,3 1-10 16,14-4-3-16,-11 7-6 0,2 2-3 16,11 9-1-16,1-2-7 0,1 2 3 0,1 1 4 15,-5 2-12-15,-7 0-1 0,-7-4-6 16,-6-3-9-16,-7 3-36 0,0-6-41 16,3 5-40-16,-5-8-36 0,-9-2-32 15,-2-6-68-15,-1-4-92 0,-6 0-160 16,0 0 18-16,0 0-186 0,-13-32-152 0</inkml:trace>
  <inkml:trace contextRef="#ctx0" brushRef="#br0" timeOffset="135258.91">22492 16655 1954 0,'-6'-20'63'0,"-4"5"30"16,4 5 16-16,-2-1 10 0,2 4-18 0,6 7 1 16,-10-5-11-16,10 5 5 0,0 0 13 15,0 0 18-15,-14 25 11 0,14-7-4 0,-3 4 11 16,3 3 14-16,0 13 1 15,-3 17-10-15,6-1-1 0,-3-1 2 16,0 5-4-16,3-3-16 0,-6-3-5 0,3 4-16 16,-3-14-9-16,3-8-1 0,0-3-18 15,0-5-2-15,-3-1-14 0,3-7-2 0,0-2-4 16,3-1-5-16,-3-3-9 0,-3 1-12 16,3-3-14-16,0-10-23 0,0 16-27 0,0-5-40 15,0-11-27-15,0 7-48 0,0-7-71 16,0 0-51-16,0 0-74 0,0 0-85 15,0 0-168-15,6-37 48 0,-6 17-351 0,3 1-379 16</inkml:trace>
  <inkml:trace contextRef="#ctx0" brushRef="#br0" timeOffset="136224.32">23199 16590 2516 0,'0'0'-93'0,"0"0"21"0,-3-16 20 16,3 16 20-16,0-18 12 0,0 11 16 15,0 7 13-15,3-22 9 0,0 10 8 16,2-1 11-16,-2-2 4 0,3 1 2 16,7 1 14-16,1-2-1 0,-7-3-8 15,2 3 1-15,5-2-7 0,2 2 0 0,-2 0-4 16,-4 5-5-16,7 0-4 0,-7 0-2 15,3-1-2-15,0 7 2 0,-3-1-5 16,-10 5 3-16,17-3-2 0,-17 3-6 0,23 8-3 16,-13 2-1-16,0 0 4 0,-3 5-4 15,-4 3 2-15,4 1 4 0,-3 4 3 0,-1 4 7 16,-3 1-4-16,-3 0 9 0,3 5 2 16,-8 1-4-16,2-4 13 15,2 2 5-15,-9 3 7 0,13-2 1 0,-7-1-7 16,1-7 10-16,2 0-4 0,-2 0-1 15,-1-3-8-15,4-4-9 0,-1-4 4 0,1 3-2 16,3-9 3-16,-3 6-2 0,3-14-6 16,0 15 3-16,0-15-9 0,0 13 9 15,0-13-7-15,3 12 1 0,-3-12 1 0,10 2 0 16,-10-2-5-16,30-6-4 0,-30 6 0 16,34-8 0-16,-7 2-9 0,-2-5 3 0,-1 3 3 15,3-3-5-15,0 1-2 16,-7 3-2-16,2-3-8 0,2-1 3 0,-7 4 2 15,-4 0-2-15,4 2-1 0,-7-1 2 0,0 2 0 16,-10 4 9-16,20-10-13 16,-10 6 3-16,-10 4-5 0,10-7-5 0,-10 7 4 15,13-4-18-15,-13 4-14 0,0 0-23 16,10-5-20-16,-10 5 1 0,10 0-27 0,-10 0-27 16,0 0-22-16,0 0-33 0,0 0-38 15,0 0-52-15,13 5-62 0,-13-5-166 16,0 0 39-16,0 0-197 0,0 0-153 0</inkml:trace>
  <inkml:trace contextRef="#ctx0" brushRef="#br0" timeOffset="137791.69">23326 15499 1796 0,'-3'-9'-112'0,"3"9"23"15,0 0 8-15,0-10 7 0,0 10 27 16,0 0 8-16,-4-10 20 0,4 10-1 15,0 0 14-15,0 0 26 0,0 0 9 16,0 0 15-16,-3-12 10 0,3 12 12 0,0 0 14 16,0 0 10-16,0 0 0 0,0 0-3 15,0 0-2-15,0 0-2 0,0 0-16 0,0 0-8 16,0 0-4-16,0 0 5 0,0 0 7 16,0 0 4-16,17 25 11 0,-7-10-7 15,0 3 4-15,0 6 2 0,3-2-2 0,0 3 8 16,4 4-7-16,-4 0 1 15,7 7 3-15,-6-5 0 0,-1-6-6 0,0-6-5 16,-2 2 1-16,-2 0-10 0,1-7-21 16,-2 1 7-16,-2-5 0 0,0 2-7 0,1-1-3 15,-1-1 3-15,-1 0-8 0,1-3-2 16,-6-7 0-16,6 12-1 0,-6-12-2 16,7 11 5-16,-7-11 1 0,3 10 2 0,-3-10-8 15,0 0 5-15,0 0-7 0,3 7-10 16,-3-7 9-16,0 0-7 0,0 0-10 0,0 0-22 15,0 0-37-15,5 4-49 0,-5-4-52 16,0 0-66-16,0 0-80 0,0 0-102 16,0 0-133-16,0 0 55 0,0 0-204 15,0 0-176-15</inkml:trace>
  <inkml:trace contextRef="#ctx0" brushRef="#br0" timeOffset="138542.17">24636 16435 1945 0,'-17'-4'-10'15,"4"0"32"-15,0 0 16 0,13 4 15 16,-17-11 3-16,14 5 7 0,3 6-2 16,0 0 3-16,-10-11-8 0,10 11-1 0,0 0 1 15,-7-10-5-15,7 10-8 0,14-12-2 16,-1 4-1-16,1-2-2 0,8 0-6 15,-2-4-2-15,10 3 2 0,0-4-6 16,-3 0-10-16,7 5 5 0,-1-3-25 0,-3 2-55 16,-3 3-75-16,-4-3-99 0,0 1-145 15,-6 3-56-15,-1-1-106 0,-5 6-43 16</inkml:trace>
  <inkml:trace contextRef="#ctx0" brushRef="#br0" timeOffset="138709.85">24739 16562 1597 0,'-6'11'33'0,"3"-4"27"0,-4-2 1 0,7-5 3 16,0 0-1-16,-3 10 1 0,3-10-9 15,0 0-7-15,0 0 1 0,0 0-6 0,70-21-6 16,-34 9-3-16,21-10-6 0,0-1-29 16,16-4-58-16,-4-8-70 0,2 0-76 15,-1 0-422-15,-4-2-124 0</inkml:trace>
  <inkml:trace contextRef="#ctx0" brushRef="#br0" timeOffset="139324.47">26089 16023 1887 0,'0'0'66'16,"0"0"11"-16,0 0 0 0,0 0-2 15,-43 8-9-15,43-8-3 0,-26 14-4 0,16-4 1 16,-4 2 2-16,4 6 7 0,0-1-6 15,0 5 1-15,0 2-4 0,4-2 4 0,2 3-6 16,0 0-7-16,8 0 4 0,0 3-11 16,2-3-1-16,4 1 0 0,7-1-8 15,-4-4-8-15,7 1 14 0,0-4-7 0,0-4-7 16,7-1-3-16,-4-2-6 0,4-7 13 16,-1 0-6-16,-2 0-6 0,2-4 3 15,-2-4-10-15,0 0 2 0,-5 0 8 16,-2-4-12-16,-1-1-1 0,-2 1-1 15,-4-5-3-15,-1 1-5 0,-5 1 3 0,-4-2-9 16,-4 1 9-16,1-1-8 0,-3 1 4 16,-1-2 5-16,-10-3-4 0,4 6-4 15,-4-4 4-15,-5 2-4 0,-5-2 3 0,-3 0-1 16,0 2-2-16,-17-6 2 0,0-1 4 16,0-3-11-16,8 6 5 0,-9-4 3 0,15 2 5 15,3 1-6-15,-10-9-2 16,14 7 4-16,5-3 0 0,5-2-6 0,7-2 12 15,-2 2-17-15,4-5 4 0,11 1 7 16,-4 3-3-16,14-5-5 0,2-12 3 16,10 7 2-16,-2 7-2 0,-5 11 1 0,8 0 8 15,-6 8-12-15,2 0 3 0,-4 6-1 16,5 8 6-16,-4-2-1 0,0 9 1 16,0 3-5-16,4 9 1 0,-8 2 6 0,1 2 7 15,6 10-3-15,-13 1 6 0,3 5-2 16,-2-3-4-16,-8-5 9 0,3 0-11 0,1-1 14 15,-4 2-10-15,1-4-6 0,0-4 5 16,-1-8 0-16,-3 2-4 0,3-4-11 16,-3 0-10-16,3-6-14 0,-3 1-18 15,3-1-21-15,-3-5-36 0,0-7-49 0,0 10-65 16,0-10-72-16,0 0-178 0,0 0 25 16,0 0-106-16,0 0-53 0</inkml:trace>
  <inkml:trace contextRef="#ctx0" brushRef="#br0" timeOffset="142063.25">27379 17920 886 0,'-12'-6'129'0,"12"6"-79"0,-11-4 1 15,11 4 13-15,0 0-10 0,-13-8-3 0,13 8-6 16,0 0-3-16,-11-4-2 0,11 4 1 16,0 0-14-16,0 0 8 0,-9-6 0 0,9 6 8 15,0 0 1-15,0 0 3 0,0 0-1 16,0 0 1-16,-24 0-1 15,24 0 8-15,0 0 2 0,-19 14-2 0,8-6 4 0,1 5 1 16,4-1-7-16,-4 1 1 16,3 5-2-16,0-3-3 0,4 2-4 15,0 4 1-15,3-5-3 0,0 5-2 0,3-4 0 16,0-2-4-16,4 5-2 0,7-1 0 16,5-5-7-16,1 1 7 0,-2-2-6 15,4-9-2-15,8 4-6 0,-3-8 3 0,3 0-2 16,3-5-2-16,-3-2-2 0,3-2 1 15,-6 1-4-15,7-3 1 0,-14 1-6 0,0-2 2 16,0 1-1-16,-10-2-1 0,-3 3-3 16,-1 1-2-16,-3-1 4 15,-3 2-2-15,0 8-4 0,-9-20-2 0,2 9 1 16,-7 3 1-16,1-3-7 0,0 4 9 16,-4 0-5-16,-3-2 1 0,0 1 1 15,0 4-1-15,-3 0-2 0,-4-5 5 0,0 1-6 16,5 4 6-16,1 0 0 0,-6-5-5 15,1 0 9-15,5-4-7 0,2 1 3 0,-1-6-1 16,0-5 1-16,0 1-2 0,6-6-3 16,1 1 2-16,3-4-2 0,7 5 2 15,0-6-2-15,6 4 8 0,-3 0-7 0,3 3 2 16,1 3 1-16,-1 4 2 0,3-3 0 16,-2 7-2-16,2 3-2 0,5 7 1 15,-5 0 0-15,-6 4-5 0,24 0 6 16,-24 0 1-16,30 14 1 0,-14-2 0 15,1 3-4-15,-1 2 5 0,1 7-2 0,4 1 4 16,-2 1-1-16,-2-1-3 0,2 0 1 16,-1-1-3-16,-9-2-17 0,5-1-13 15,-1-2-32-15,1-1-30 0,-1-4-37 0,0 1-49 16,-6-6-81-16,0-8-194 0,-7-1-164 16,0 0-114-16</inkml:trace>
  <inkml:trace contextRef="#ctx0" brushRef="#br0" timeOffset="142309.19">27836 17510 1895 0,'-3'-11'106'0,"3"11"6"16,-3-7 0-16,3 7-20 0,0 0-5 16,0 0-15-16,0 0-7 0,10-15 4 15,-10 15-15-15,0 0-6 0,36 4-5 0,-16 2 1 16,7-1-5-16,0 5-1 0,6 0-7 15,4 1-9-15,-4 3 5 0,0 1 0 16,0 0-2-16,10 7-5 0,-8-1-36 0,-5-4-27 16,0 1-38-16,-5-3-42 0,-1-2-51 15,-10-5-51-15,2-4-115 0,-6-2-75 16,-10-2-133-16,0 0-51 0</inkml:trace>
  <inkml:trace contextRef="#ctx0" brushRef="#br0" timeOffset="142541.68">28233 17260 1697 0,'-14'-12'108'16,"8"4"17"-16,-7-1-4 0,10 2-10 0,3 7-11 16,0 0-5-16,0 0-4 0,-38 16 3 15,25 0-2-15,4 8 2 0,-5 2 9 16,-7 16-8-16,2 0 8 0,5-8-14 0,1 12-13 16,0-2 5-16,3-3-9 15,0-9-7-15,3 4-7 0,4-3-4 0,-1-4 6 16,1 0-11-16,3-4-8 0,0-2-4 15,-3-5-25-15,3 0-40 0,0-4-34 16,0-2-32-16,0 1-31 0,0-13-28 0,6 12-58 16,-2-9-85-16,-4-3-164 0,0 0 3 15,0 0-168-15,23-17-123 0</inkml:trace>
  <inkml:trace contextRef="#ctx0" brushRef="#br0" timeOffset="142959">28379 17230 1795 0,'4'-15'-28'15,"6"-1"17"-15,-4 2 7 0,1 2 9 16,7 1 10-16,-8 1 4 0,4 0 7 0,0 3 4 16,0-1 4-16,3 1-1 0,-2 4 2 15,-11 3 3-15,22-2-1 0,-22 2 2 0,27 2 8 16,-27-2 4-16,27 13 7 0,-10 2-2 15,-4 2 9-15,1 2 7 0,-4 10 0 16,-1-2-2-16,-1 6 16 0,-5-1-4 0,-3 6 7 16,-3-1 24-16,-2 3-9 15,-4 8-5-15,6-8 0 0,-4-6-7 16,4 1-14-16,0-7-8 0,-2-6-14 0,5-1 3 16,0-2-11-16,-3-3-5 0,3-4 2 15,0 2-6-15,0 0-1 0,0-4-3 0,3-1 4 16,-3-9-4-16,0 13 0 0,0-13-2 15,14 3 1-15,-14-3-10 0,24 0-1 16,-24 0 2-16,30-7 4 0,-14-2-6 0,11 1-2 16,-7 1-17-16,-4-3-30 0,5 1-35 15,5-4-44-15,-9 1-31 0,0-1-33 16,-1 2-38-16,1-3-46 0,-4 3-77 0,-2 3-141 16,1-3 2-16,-5 4-187 0,4 0-151 15</inkml:trace>
  <inkml:trace contextRef="#ctx0" brushRef="#br0" timeOffset="143324.68">28796 16780 2031 0,'-10'-10'135'16,"3"2"35"-16,7 8 2 0,-10-7 10 15,10 7-21-15,-9-7-6 0,9 7-19 16,0 0-20-16,0 0-6 0,-7-8-18 0,7 8-8 16,0 0-4-16,0 0-14 0,0 0-4 15,0 0-8-15,3 30-3 0,-3-30 1 16,7 20-4-16,-4-11 3 0,0 4-15 0,1-1 0 15,-1 4-4-15,7-4 1 0,-3 3-6 16,-1-1 2-16,1 3 0 0,0-3-19 0,3 1-41 16,-4 6-43-16,4-2-45 0,1-5-48 15,-5 3-52-15,4-9-80 0,-3 6-192 16,0-7-31-16,-1 3 65 0,4 1-176 16,-4-4-131-16</inkml:trace>
  <inkml:trace contextRef="#ctx0" brushRef="#br0" timeOffset="143525.59">29153 17205 1963 0,'0'0'106'0,"0"0"2"0,0 0-7 16,16-20-9-16,-16 20-15 0,17-18-2 15,0 7-7-15,3 0-7 0,-4-4-10 0,11 0-4 16,-4 2-13-16,-2 3-40 15,1-2-51-15,2-1-72 0,-4 2-77 16,1 3-136-16,-2 2-95 0,-5 4-110 0,-4-1-48 16</inkml:trace>
  <inkml:trace contextRef="#ctx0" brushRef="#br0" timeOffset="143674.88">29436 17324 1640 0,'-6'7'59'16,"-5"-1"21"-16,11-6 12 0,-9 8 0 15,9-8-4-15,0 0-11 0,0 0-5 16,0 0-6-16,0 0-6 0,0 0-13 0,0 0-19 16,42-22-41-16,-18 9-51 0,-4 1-78 15,4-5-99-15,-1-2-419 0,0 2-157 0</inkml:trace>
  <inkml:trace contextRef="#ctx0" brushRef="#br0" timeOffset="143942.48">29860 16630 2048 0,'-4'-10'126'15,"0"2"26"-15,4 8 9 0,-6-13 7 16,6 13-16-16,-3-7-23 0,3 7-16 0,0 0-12 16,0 0-3-16,0 0-7 0,0 0-8 15,0 0 0-15,13 39-7 0,-6-21 3 0,3 3-2 16,0 4-9-16,3 4 2 0,7 9-9 15,0 2-10-15,-3 0-5 0,3 3 1 16,3-1-26-16,-2 1-66 0,-5-14-51 0,4 14-33 16,-1-15-43-16,-2-6-36 0,-4-4-68 15,1-8-121-15,-4-6-103 0,-4-1 43 16,-6-3-163-16,0 0-117 0</inkml:trace>
  <inkml:trace contextRef="#ctx0" brushRef="#br0" timeOffset="144275.49">30336 16477 1915 0,'-3'-10'111'16,"3"10"3"-16,0 0-7 0,0-12-17 15,0 12-15-15,0 0 8 0,0 0-3 16,0 0 0-16,-7 40 1 0,4-15 9 0,-1 7 2 16,4 6 8-16,0-1-7 0,0 17-8 15,4 2 3-15,6-1-6 16,0-2-18-16,0-6 4 0,6 1-10 0,5-7-3 15,-2-7 2-15,-2-9-9 0,-4-5-2 0,1-3-2 16,2-4-1-16,1-4 3 0,-1-2 0 16,2-3-5-16,-1-4-7 0,-17 0-9 15,30-15 6-15,-17 1-7 0,-4-2 2 16,-2 0-1-16,-3-2-1 0,-4-1-6 0,-4 2-1 16,0-4-13-16,-2 7-16 0,0-1-21 15,-4 1-26-15,-4 6-22 0,-2 0-23 16,2 5-23-16,-2 1-30 0,16 2-35 0,-30 5-42 15,16-3-54-15,1 5-115 0,-4 0-77 16,4 2 49-16,-4 0-117 0,7 2-49 16</inkml:trace>
  <inkml:trace contextRef="#ctx0" brushRef="#br0" timeOffset="147442.42">29650 14377 1457 0,'-3'-12'113'0,"-5"-4"24"0,5 4 22 0,-4 2-3 16,7 10-30-16,-6-15-40 0,3 11-10 16,3 4-25-16,0 0-5 0,0 0 10 15,0 0 9-15,0 0 7 0,0 0 15 16,0 0-11-16,9 39 6 0,-2-20 7 0,0 5 10 16,3-2-10-16,-4 3 7 0,4 4-5 15,-2 2-8-15,-2-1 1 0,0 2-11 16,1 0-9-16,4 14 10 0,-5-9-18 0,4-6-8 15,-4 1 0-15,5-3-12 0,-5-4-17 16,1 0-41-16,-1-1-30 0,2-9-38 16,-2 0-18-16,1-1-21 0,-1-3-21 0,-3-7-47 15,-3-4-76-15,0 0-92 0,17-22-111 16,-10 0 37-16,-1-3-103 0,1-10-45 16</inkml:trace>
  <inkml:trace contextRef="#ctx0" brushRef="#br0" timeOffset="147710.03">29939 14287 1606 0,'0'0'19'0,"0"-7"5"0,0 7 16 16,0 0 19-16,0 0 5 0,0 0 9 0,-3 40 2 15,0-20 4-15,3-1 10 0,0 6-11 16,3 3-4-16,0 1-9 0,4 4 2 16,0-8-8-16,-4 0-7 0,4-4-6 0,-1-4 4 15,1 1-9-15,-4-7-12 16,1 3 10-16,3-4 1 0,-4-3-3 0,-3-7 4 15,3 12-1-15,-3-12-6 0,0 0-4 16,0 0 6-16,0 0-13 0,0 0 2 16,0 0-4-16,0 0-5 0,0 0 0 0,0 0-10 15,17-25-35-15,-17 25-44 0,0 0-52 16,0 0-56-16,0 0-33 0,0 0-61 0,0 0-108 16,4-10-234-16,-4 10-115 0</inkml:trace>
  <inkml:trace contextRef="#ctx0" brushRef="#br0" timeOffset="147908.9">30233 14290 1756 0,'7'-6'-40'0,"-7"6"21"0,9-10 1 16,-9 10 31-16,14-2 13 0,-14 2 7 0,0 0 11 15,30 5 0-15,-17 1 1 0,4-5-2 16,3 6-2-16,0 1-4 0,3 1-3 15,0 3-4-15,1-2 0 0,-1 1-3 0,1 0-4 16,3 2-5-16,-8-1-13 0,5 1-37 16,-7-4-44-16,-1 0-79 0,4-2-495 0,-7-6-145 15</inkml:trace>
  <inkml:trace contextRef="#ctx0" brushRef="#br0" timeOffset="148159.14">30580 14065 1950 0,'-18'-6'71'0,"9"2"19"0,2-4 2 16,7 8-10-16,-9-6-5 0,9 6-8 16,0 0-2-16,0 0 10 0,-21 31 3 0,15-13-2 15,-2 4 0-15,-1 6 13 0,-1 4-9 16,4 1-3-16,-2 2-5 16,-2 12-6-16,4-7-16 0,0-8-3 0,-2 4 2 0,5-1 0 15,0-7-5-15,3-2-10 16,-4-1-24-16,4-1-25 0,0-5-25 0,-3-1-24 15,6-4-15-15,-3 1-20 0,0-5-27 16,-3 1-37-16,3-11-62 0,0 7-66 16,0-7-112-16,0 0-27 0,0 0-113 0,0 0-43 15</inkml:trace>
  <inkml:trace contextRef="#ctx0" brushRef="#br0" timeOffset="148558.84">30812 13915 1574 0,'5'-10'13'0,"-5"10"19"15,9-10 9-15,-9 10-3 0,3-8 1 16,-3 8-6-16,13-7-4 0,-13 7-2 15,14-3-1-15,-14 3 1 0,0 0-6 0,37 10 1 16,-20-2 3-16,-4 5 3 0,4-1 4 16,-4 5 6-16,-4 1 5 0,2 1 9 15,-1 4 4-15,-4 2 8 0,1-2 5 0,-3 2 3 16,2-4 1-16,-2 3 1 0,-4-6-7 16,0-2-9-16,0 0-5 0,3-1 2 15,-3-4-9-15,3 0 4 0,0-1-3 16,-3-10-6-16,0 15 4 0,0-15-10 15,11 7 5-15,-11-7-4 0,0 0-6 0,26-1 4 16,-26 1-19-16,27-13-2 0,-10 5-22 16,-4-5-30-16,7 1-36 0,3-1-41 15,-3-2-56-15,-3 1-65 0,-1-1-113 0,1 1-97 16,4 0-155-16,-5 3-100 0</inkml:trace>
  <inkml:trace contextRef="#ctx0" brushRef="#br0" timeOffset="148742.82">31380 14059 1775 0,'0'0'25'16,"0"0"4"-16,0 0 8 0,0 0-5 16,0 0 0-16,0 0-6 0,0 0-12 15,20-29 7-15,-10 19-7 0,3-2-3 0,4 1-17 16,-4 1-47-16,4 0-57 0,-1-1-61 15,-2 3-399-15,-1 2-72 0</inkml:trace>
  <inkml:trace contextRef="#ctx0" brushRef="#br0" timeOffset="148910.38">31516 14174 1692 0,'-16'16'40'0,"2"-4"16"15,4-2 6-15,4-6 1 0,-1 4-7 0,7-8-1 16,0 0-3-16,-7 9-2 0,7-9-4 15,0 0-5-15,0 0-8 0,0 0-1 16,30-21-18-16,-10 11-39 0,4-2-49 0,3-6-59 16,-2-2-60-16,-1 1-442 0,-1-5-133 15</inkml:trace>
  <inkml:trace contextRef="#ctx0" brushRef="#br0" timeOffset="150025.53">31883 13450 1871 0,'-27'0'22'0,"27"0"5"0,0 0 7 15,0 0 4-15,0 0-8 0,-13-10-6 16,13 10-1-16,0 0-4 0,0 0 5 15,23-18-6-15,-23 18-4 0,20-6-11 0,-20 6 8 16,20-1 0-16,-20 1-3 0,24 7 5 16,-15 1 0-16,1-1-4 0,1 6 0 15,-5 2 0-15,-3 3-1 0,-3-4 0 16,-3 4 0-16,3 1 0 0,-3 2-2 16,-3-4-1-16,6-2-4 0,-4 0 6 0,4-2-1 15,-4-1-4-15,8-2-2 0,-4-10 4 16,4 18-1-16,-1-14-2 0,-3-4 0 15,13 7 1-15,-13-7 5 0,23 6-4 0,-13-6 3 16,7 2 8-16,-17-2 4 0,27 3 3 16,-8 0 6-16,-2 0-6 0,-4 1 7 15,4 0 4-15,-1 7-5 0,2-1 11 0,-6 2 1 16,-1 1 0-16,-1-1 2 16,-4 4-1-16,1 2 3 0,-7-2-4 0,0 5-8 15,-3-1 9-15,-1 2-3 0,-5 0-8 16,-1 2-2-16,2-10 2 0,-1-2-3 15,-1 3-13-15,-1-9-32 0,-1-2-50 0,-6 2-51 16,18-6-58-16,-39-10-78 0,15 0-143 16,5-5-273-16,5-3-166 0</inkml:trace>
  <inkml:trace contextRef="#ctx0" brushRef="#br0" timeOffset="150358.6">32246 13305 1921 0,'10'-8'-16'0,"-7"-2"13"16,1 6 7-16,-4 4 2 0,0 0 3 16,13-6 0-16,-13 6 2 0,0 0 0 15,17 23 5-15,-14-8-3 0,1 3-3 0,-1 7 0 16,0 4 8-16,-3 0-4 0,0 2-1 16,-6 2-9-16,6-4 10 0,-4 2-1 15,4-1 0-15,0-3-7 0,0-2 8 0,4-2-4 16,-1-3 5-16,0-1-3 0,4-6 10 15,3-1 1-15,6-5 1 0,-3-1-2 16,11-1-1-16,-1-5-2 0,1 0 0 0,3-3-3 16,0-1 3-16,2-1-9 15,-3-1 1-15,-2 5-3 0,3-5-1 0,0 1 2 16,-4 5-3-16,-3-2 0 0,-3 2-1 16,-17 0-3-16,26 2-3 0,-16 6-5 15,-10-8-23-15,10 10-30 0,-10-10-34 0,0 12-45 16,0-12-82-16,0 0-409 0,-10 14-128 15</inkml:trace>
  <inkml:trace contextRef="#ctx0" brushRef="#br0" timeOffset="152175.96">30776 15416 1794 0,'-23'-4'-25'16,"13"2"19"-16,10 2 10 0,-13-8 9 15,13 8-2-15,-14-12 1 0,14 5 3 0,0 7-2 16,0-18-1-16,0 18 0 0,7-20-6 15,0 12 1-15,-1-2-2 0,1 3-3 16,-1-1-2-16,-6 8 7 0,20-7-2 0,-20 7 3 16,0 0-3-16,0 0 2 0,37 18 0 15,-31-8 2-15,8 2 0 0,-7 3 3 16,-1 2-1-16,2 1-1 0,-5-1 2 0,3 1-5 16,-3 0 0-16,1 0 2 0,-1-1-1 15,0-2 0-15,5-3 0 0,-8 1-3 16,3-3-1-16,0-2 3 0,-3-8 0 15,6 19 10-15,-6-14 6 0,0-5 4 16,4 9 3-16,-4-9-3 0,0 0 0 0,9 11-3 16,-9-11 0-16,14 2 0 0,-14-2-1 15,16 3 0-15,-16-3-7 0,21 0 6 16,-21 0-4-16,20 8 6 0,-10-4-3 0,-1 0 1 16,2 2-5-16,-4 2 8 15,-1-1 0-15,-3 3 0 0,4 2 3 0,3 4-6 16,-10-1 2-16,-3 0 3 0,0 2-8 15,-1-2 7-15,0-1-2 0,-5 0-3 16,2-4-4-16,-3-1 3 0,3-2-5 0,7-7-21 16,-23 9-56-16,7-12-41 0,16 3-48 15,-37-14-51-15,17 1-73 0,-1-2-397 0,8-3-167 16</inkml:trace>
  <inkml:trace contextRef="#ctx0" brushRef="#br0" timeOffset="152426.01">31026 15270 1879 0,'0'0'-67'0,"17"-4"24"16,-17 4 20-16,0 0 20 15,23 4 11-15,-23-4 6 0,13 10 1 16,-9 0 12-16,2-1 9 0,-2 7 2 0,3-1-1 16,-1 0 2-16,-3 5-1 0,1-2 2 15,6 4-8-15,-3-3-6 0,2 2 4 0,1-4-1 16,-3 1-6-16,10-3-1 0,-7 2-2 15,6-2 1-15,2-5-5 0,-6 1-5 16,9-4 0-16,-5 0-29 0,4-3-34 0,1 0-43 16,-2-8-53-16,1 0-48 0,-4-3-405 15,5-7-101-15</inkml:trace>
  <inkml:trace contextRef="#ctx0" brushRef="#br0" timeOffset="152592.82">31489 15273 1743 0,'0'0'2'15,"-10"-13"16"-15,10 13 4 0,-3-8 3 16,3 8-5-16,0 0-3 0,0 0 0 0,-3-11-6 16,3 11 1-16,0 0 2 0,0 0-7 15,0 0 6-15,33 19-4 0,-20-9 2 16,4 0 1-16,4 1-5 0,1 8-7 0,2 1-1 16,-1-2-32-16,1-4-35 0,-5 1-37 15,-5-5-29-15,2-2-417 16,-2-1-53-16</inkml:trace>
  <inkml:trace contextRef="#ctx0" brushRef="#br0" timeOffset="152792.48">31702 15183 1605 0,'-9'-11'14'16,"2"4"24"-16,-2 1-1 0,9 6 1 16,-11-4-8-16,11 4 1 0,0 0 5 0,-30 15 4 15,20-2 0-15,1-1-1 0,-5 13-3 16,1-5 0-16,-4 2-5 0,4 6 0 0,-4-2-3 15,7 3-3-15,3-1-2 0,0-3-4 16,1 4-1-16,2-1-12 16,8-3-25-16,-4-6-27 0,0 5-37 0,3-12-61 0,-3 1-506 15,3-6-145-15</inkml:trace>
  <inkml:trace contextRef="#ctx0" brushRef="#br0" timeOffset="153175.59">31766 15155 1840 0,'4'-14'-44'0,"-1"6"16"0,0-1 5 16,-3 9 7-16,10-9 2 0,-10 9-1 16,6-7 8-16,-6 7 8 0,21-3 3 15,-21 3 3-15,0 0-1 0,27 15 6 0,-14-5 1 16,0 1-5-16,-3 7 8 15,3 0-1-15,-2 4 6 0,-2-1 6 0,-5 0 2 16,2 3-2-16,-2-2 4 0,3 1 0 16,-1-3-1-16,-3 5 2 0,4-6-4 15,0-2 5-15,0-3-1 0,-1-3-8 0,-6 3 7 16,3-7-3-16,1 4 1 0,-1-1 9 16,0-3 3-16,-3-7 1 0,8 9 0 15,-8-9-6-15,9 9 6 0,-9-9-6 16,13 2-2-16,-13-2-3 0,0 0-1 15,30-2-3-15,-30 2-3 0,27-9-4 0,-10 5-7 16,-4 0-14-16,4-2-22 0,-4 1-30 16,4 2-20-16,-4-1-27 0,4-3-18 15,-7 3-28-15,-10 4-42 0,20-10-480 0,-13 3-162 16</inkml:trace>
  <inkml:trace contextRef="#ctx0" brushRef="#br0" timeOffset="153458.91">32289 15262 1965 0,'0'0'19'16,"0"0"15"-16,0 0 9 0,-16 4-2 15,16-4 8-15,0 0-13 0,0 0 0 16,0 0-8-16,0 0 1 0,0 0-9 0,0 0 0 16,0 0-2-16,0 0-4 0,0 0-7 15,0 0-5-15,0 0-13 0,16-26-21 16,-16 26-21-16,11-7-24 0,-11 7-33 0,6-9-49 16,-6 9-494-16,3-8-149 15</inkml:trace>
  <inkml:trace contextRef="#ctx0" brushRef="#br0" timeOffset="153692.17">32180 15437 1848 0,'-10'11'-52'0,"2"-4"15"16,8-7 15-16,-6 7 15 15,6-7 9-15,0 0 6 0,0 0 1 16,0 0 1-16,0 0 0 0,0 0 6 0,0 0 2 15,44-14-4-15,-31 6-5 0,4 1 9 16,-4-3-6-16,7-3-2 0,-4 5-16 16,-2-3 17-16,2 3 1 0,2-1-12 0,-9 5 6 15,4-4-8-15,-2 6-13 0,-11 2-28 16,16-8-31-16,-16 8-40 0,14-4-35 16,-14 4-359-16,9-7-12 0</inkml:trace>
  <inkml:trace contextRef="#ctx0" brushRef="#br0" timeOffset="155892.22">5570 5147 1409 0,'0'0'-69'0,"0"0"17"0,0 0 11 0,-37 13 14 16,37-13 4-16,-23 10 9 0,9-2 11 15,1-1 9-15,-4 0 6 16,1 1 11-16,-5-1-6 0,5 1 10 0,-8-1-5 15,4-1 14-15,1-2 0 0,-2-1-5 16,-2-3 0-16,0 0 13 0,3-3-1 0,0-1-1 16,-4-4-7-16,-2-5-3 0,6-2-5 15,-4-10-3-15,-6-7-2 0,7-6-2 16,0-2-3-16,3-2-3 0,7-3 1 0,2 4-2 16,11 4 1-16,0-2-4 0,8-17 1 15,1 1-2-15,7-2 0 0,8-11 0 0,6-2-4 16,3 2 5-16,8 0-10 0,8 2 7 15,-1 3-7-15,4 1 2 0,8 2 1 16,0 3-2-16,21-1 4 0,2 1-3 16,30-10-2-16,4 3 0 0,9-4 1 15,15 4 4-15,9 3-6 0,10 7 2 0,20-2 6 16,13 6-2-16,11 6-4 0,16 9 2 16,-1 2 2-16,1 5-3 0,-10 16 0 0,4 5-1 15,-1 7 0-15,-7 1 1 0,-12 20-3 16,-4 1 4-16,-14 10-3 0,-12 7 1 15,-11 3 6-15,-36-5 0 0,-14 3-3 0,-3 6 23 16,-10-1 10-16,-10-1-2 0,-7 2-3 16,-6 1-1-16,-7-4 6 0,-16-5 0 15,-1-5 0-15,-7-1 3 0,1-3-5 16,-10-7-3-16,-4-1-5 0,-6-8 2 0,-1 2-7 16,-2-5-1-16,-4-2 1 0,0 0 4 15,-1 1-7-15,2-5 0 0,-11-4-1 16,19 11 0-16,-14-7-2 0,-5-4-1 0,9 3-32 15,-9-3-63-15,0 0-87 0,0 0-126 16,7-18-386-16,-7 18-175 0</inkml:trace>
  <inkml:trace contextRef="#ctx0" brushRef="#br0" timeOffset="156180.85">10006 4261 1984 0,'0'0'-11'0,"-17"4"0"16,17-4 3-16,-6 10 11 0,6-10 9 15,3 20 8-15,8-8 8 0,1 9 8 16,6-4 4-16,4 3 6 0,2 0-6 0,6-2 5 16,0-1 4-16,17-1 2 0,-7-2 2 15,-1-10-7-15,9-4-2 0,-2-1-4 16,17-12-4-16,0-6 2 0,11-10-3 15,-4-3-3-15,-4-8-3 0,-2-2-7 0,-8-4-2 16,-16 9 0-16,-3-1-11 0,-7-2-15 0,-7 1-24 16,-6-4-39-16,-4 11-39 15,-9-1-70-15,-8 3-86 0,-5 0-156 0,2 8-149 16,-4-1-71-16</inkml:trace>
  <inkml:trace contextRef="#ctx0" brushRef="#br0" timeOffset="156659.85">12650 3625 1560 0,'16'-5'-109'0,"4"5"17"15,-20 0 10-15,27 9 24 0,-14 1 27 0,4 5 2 16,-7 2 15-16,4 7 4 0,-5-2 7 16,1 6 0-16,-4-3 9 0,5-3-5 0,-4 1-2 15,2-6 6-15,2 1 2 0,-8-5 5 16,7 2 4-16,-4-3 6 0,-3-2-4 16,8 0 4-16,-1 1 7 0,0 0 5 0,-3-1 7 15,-4 2 3-15,7 1 0 0,-4 2 2 16,1-1-1-16,0 3-4 0,-4 2-1 15,1-1-3-15,-1-1-2 0,-10 6-3 16,7-6-10-16,0-3-49 0,-3 0-59 0,3-7-57 16,-3-3-358-16,3-4-5 0</inkml:trace>
  <inkml:trace contextRef="#ctx0" brushRef="#br0" timeOffset="156909.82">13219 3782 1458 0,'17'-18'15'0,"-7"4"25"16,0 3 18-16,-3 4-3 0,0 2-2 15,-7 5-5-15,6-7-3 0,-6 7-4 16,0 0-4-16,0 0 3 0,3 26-2 0,-3-8-1 16,-6 7-2-16,3 1-9 0,-4 1 3 15,-4 6-4-15,8-5-1 0,0-3-2 16,0 0-1-16,0 0 0 0,3-7-5 16,3 1 5-16,-3-5-4 0,9-3 0 0,2-1 3 15,5-6-3-15,8-1-4 0,3-3-2 16,-1-4 4-16,11-3-3 0,-1 1-2 15,1-5-2-15,-4 3-2 0,-3 4-2 0,-3 0-10 16,-7-2-19-16,4 3-34 0,-11 3-28 16,0 0-33-16,-13 0-58 0,17 6-462 0,-14-1-136 15</inkml:trace>
  <inkml:trace contextRef="#ctx0" brushRef="#br0" timeOffset="159792.97">5832 6072 1878 0,'-16'3'14'0,"2"-3"24"0,14 0 25 15,0 0 17-15,-22 0 5 0,22 0 3 0,0 0-5 16,0 0-9-16,0 0-6 0,0 0-5 16,0 0 3-16,0 0 6 0,66 4 2 15,-16-4-10-15,24 0 7 0,5 3 3 0,28-7 9 16,7-2-9-16,16 1 5 0,6-8-11 15,8 3 1-15,42-5-4 0,-2 3 3 16,15-5-7-16,5-1-2 0,-8 1-4 16,5-6-12-16,-5 1-3 0,-2-1-4 15,-7 5 3-15,-4-4-8 0,-44 10 2 0,-6-4-1 16,-9 4-9-16,-4 2 2 0,-10 6-5 16,-26-4 1-16,-11 3-2 0,-13 1 2 0,-20 3-7 15,-7-2 1-15,0 0-18 0,-9 2 14 16,-4 1-2-16,-1 0-1 0,-2-3-1 0,-17 3-8 15,31-3-11-15,-22 3-10 0,-9 0-17 16,24-5-42-16,-18 3-37 0,-6 2-47 16,7-5-46-16,-7 5-62 0,0-10-104 0,0 10-99 15,0 0 32-15,-16-5-189 0,16 5-131 16</inkml:trace>
  <inkml:trace contextRef="#ctx0" brushRef="#br0" timeOffset="165743.45">32382 15198 1803 0,'0'0'-52'0,"0"0"-5"0,0 0 8 16,0 0 1-16,41-21 12 0,-22 9-2 16,-1-4 9-16,5 0-5 0,0-2 9 0,7-2 10 15,0 2-2-15,-3 0 0 0,-4 4-8 16,1-1-35-16,-8 5-50 0,1 2-295 15,-7 1 83-15</inkml:trace>
  <inkml:trace contextRef="#ctx0" brushRef="#br0" timeOffset="165929.42">32520 15370 1191 0,'-4'7'25'0,"4"-7"16"16,0 0 11-16,-3 13-4 0,3-13 1 15,0 0-2-15,0 0-7 0,0 0-4 16,0 0-2-16,0 0-4 0,46-13-3 0,-22 1-2 16,3-1-8-16,3-4 0 0,0-2-31 15,-4 2-45-15,14-9-58 0,-10 2-390 0,-6 5-11 16</inkml:trace>
  <inkml:trace contextRef="#ctx0" brushRef="#br0" timeOffset="166276.96">32983 14645 1477 0,'0'0'11'16,"0"0"17"-16,-24 20 8 0,18-2 15 0,-4 4 7 16,-1 6 7-16,8-2 5 0,-6 6 0 15,2 4 2-15,4 2-5 0,-1-4 1 16,4 1 1-16,4 3 2 0,-1-2-8 0,0-4-10 15,4-6 1-15,-4-2-10 0,7-5 0 16,-10-1-4-16,4-4 2 0,2 0-2 16,4-7 3-16,0-3-1 0,-10-4-6 15,23 0-3-15,-23 0 3 0,27-14-5 16,-14 3-5-16,1 0-3 0,-8-4-3 0,1-1 4 16,0 7-5-16,-7-7-3 0,0 4-6 15,0-1 2-15,0 13-6 0,-7-19-1 16,0 13-8-16,1-2-11 0,6 8-12 0,-24-1-15 15,24 1-19-15,0 0-30 16,-39 9-33-16,25-6-32 0,14-3-66 0,-16 3-111 16,16-3-318-16,0 0-146 0</inkml:trace>
  <inkml:trace contextRef="#ctx0" brushRef="#br0" timeOffset="166810.26">33522 14590 1855 0,'0'0'-22'0,"8"-7"20"0,-8 7 10 15,0 0 19-15,0 0 0 0,9-6 2 16,-9 6 0-16,0 0 6 16,0 0 0-16,0 0 2 0,0 0 3 0,0 0 5 15,0 0 5-15,0 0-2 0,-26 31 3 16,13-23 2-16,-1 9 2 0,-6-1-3 15,-3 5 4-15,3 0-7 0,-4 3-8 0,1-5-3 16,0 5-2-16,2-2-4 16,-1 0-3-16,-2-2 4 0,7-2-5 0,4 0-11 0,-7-2 5 15,7 0 4-15,7-4-15 0,-5 1 5 16,4-6 14-16,-2 1 8 0,1-1 9 16,8-7 20-16,-6 12 5 0,6-12 13 0,0 0-3 15,0 0-6-15,0 0-11 0,-16-27-12 16,19 10-12-16,0-8 1 15,4 0-8-15,-1-8-6 0,5 1 2 0,-2 4 7 0,-2 6-15 16,-1-2 2-16,5 5-8 16,-8 2 3-16,1 2-10 0,2 5-2 15,-3 0-9-15,-3 10 3 0,11-8-1 0,-11 8 6 16,0 0 1-16,19 21 17 0,-8-2 9 16,2 6 5-16,-4 3 6 0,5 4 2 0,2 11-4 15,2-1 5-15,-2-9-7 0,-6-4-5 16,3-1-5-16,1 0-3 0,-4-9 9 15,0 2-10-15,0-2-2 0,-3-3-2 0,2-1-5 16,-2-5-13-16,0-1-13 0,-4 0-26 16,-3-9-61-16,7 4-65 15,-7-4-59-15,0 0-64 0,0 0-149 0,10-28-114 16,-14 10 60-16,-2-3-222 0,-8-8-203 16</inkml:trace>
  <inkml:trace contextRef="#ctx0" brushRef="#br0" timeOffset="168476.8">3616 6432 1992 0,'17'3'-54'16,"-17"-3"36"-16,0 0 25 0,13 5 22 0,-13-5 16 16,0 0 13-16,0 0 5 0,0 0 0 15,0 0 1-15,14 4-5 0,-14-4 2 16,0 0-6-16,0 0-3 0,0 0 6 0,0 0 2 15,0 0-4-15,-10 17 8 0,10-17-7 16,-11 11-2-16,2-4-3 0,-8 0-5 0,-3 7 2 16,-7-4-12-16,4-3 4 0,-4 1-3 15,-3-1-3-15,0-3-1 0,-3 2-6 16,-4-1-9-16,1-5 3 0,-1-3 0 0,-30-1-2 16,11-8 6-16,-7-5-15 0,3 6 0 15,0-11 5-15,-14-9-3 0,4 1-5 16,3-2-3-16,14 0-1 0,-11-6-4 15,4-2 8-15,4-6 0 0,13 9-4 16,-14-11-3-16,3-4-2 0,8 2-4 0,2-7 10 16,4 0-5-16,4-6-1 0,0 2 3 15,2-1-3-15,11 10 1 0,-11-13 2 0,4 0-2 16,4 0 3-16,2-5-5 0,0 2-1 16,8 8 2-16,2 3 5 0,-5-13-3 15,5 11-4-15,5 2 5 0,-1-5 0 0,10 5 0 16,-3-3-6-16,6 0 3 15,7 2-1-15,-4 1 0 0,5 4 7 0,5 1-8 16,1-3 6-16,13-7-4 0,-8 13-1 16,5-2 3-16,7-7 0 0,2-1 5 15,-2 15-6-15,16-16-3 0,3 6 3 0,-7-3 0 16,14 3-2-16,4 0 1 0,-7 4-4 16,6 0 8-16,8 4 0 0,-2 6-4 0,4 1 4 15,-6 3-7-15,-7 11 4 0,-3 2-4 16,3 7 10-16,-4-1-6 0,-5 10 1 15,-8 6 2-15,-4 1-6 0,5 1 4 0,-1 6-8 16,17 10 8-16,0 2-6 0,4 1 3 16,-7 7 5-16,12 8 0 0,-2 8 7 15,-4 4 7-15,-3 2-9 0,-3 1 9 0,-7 0 2 16,0 1 2-16,-3 2 0 0,-7-14 7 16,-7 5-4-16,4-2 9 0,0-4 0 15,-7-1-3-15,0 2 0 0,0-6 2 16,-11-2 6-16,-2-6-9 0,-1 0-5 0,2 0-2 15,-2-3-1-15,-2-1 4 0,-2-2-6 16,-1 1 2-16,-1-2-5 0,0 0 0 0,3-4 2 16,-3 1 4-16,0 0-10 0,-3-5-13 15,-4-2-26-15,4 2-16 0,-4-3-18 16,4 1-11-16,-7-8-7 0,3 13-31 0,-3-13-47 16,0 0-42-16,-16 4-36 0,16-4-39 15,-27-7-49-15,7-1-84 0,-3-5-8 16,-4-1-124-16,-3 2-43 0</inkml:trace>
  <inkml:trace contextRef="#ctx0" brushRef="#br0" timeOffset="168759.74">4003 4540 1542 0,'-13'7'-16'0,"-4"3"22"0,7 0 20 15,-1 1 20-15,2 1 17 0,6-2 10 0,-1 1 5 16,1 7 4-16,3-2 2 0,0-1-1 16,7 4 5-16,2 2-3 0,2-4-7 15,2 2 8-15,4-1-3 0,9 3-4 0,1-6-6 16,-1-1 1-16,8-3-2 0,-4-4-7 15,3-1 18-15,0-6-11 0,5-3-10 16,5 0-5-16,-1-8-3 0,-4 0-8 16,11-10-1-16,-2-4 0 0,0-1-4 15,-8-10-4-15,2 4 0 0,-11 0-7 0,-6-6-8 16,-8 8 7-16,-10 2-5 0,8 3-11 16,-11 0-1-16,-3 8-11 0,4-3-7 0,-4 3-30 15,0 4-21-15,-4 1-31 0,1 1-33 16,3 11-42-16,-6-14-41 0,1 11-36 15,5 3-73-15,-9-4-129 0,9 4-201 0,0 0-140 16</inkml:trace>
  <inkml:trace contextRef="#ctx0" brushRef="#br0" timeOffset="170010.21">12476 3592 1866 0,'-16'-3'-11'0,"-1"6"7"0,4 0 14 0,-4 4 19 16,4 4 21-16,-4 3 15 15,-7 5 5-15,8 10 9 0,-1-2 1 0,4 17-3 16,-7 5 3-16,7 1-1 0,2 5 2 16,8-1 3-16,0 5-7 0,-1-5-7 15,11-11-8-15,-4-8-11 0,8-1 7 0,-5-3-7 16,4-5-6-16,-4-5-4 0,5 0 2 15,2-9 5-15,1-2-4 0,-1-6 3 0,1-4-5 16,-14 0-4-16,39-14-7 0,-23-1 2 16,5 0 0-16,-4-3-7 0,-4-4-1 15,-4 2 1-15,-1-5-10 0,-5 0 7 0,-3 4-6 16,-3-1-5-16,-5 0-2 0,2 4-13 16,3 4-17-16,-7-1-24 0,-1 2-24 0,5 5-22 15,3 4-18-15,3 4-26 16,-13-3-30-16,13 3-35 0,0 0-23 0,0 0-31 15,0 0-90-15,0 0-323 0,0 0-160 16</inkml:trace>
  <inkml:trace contextRef="#ctx0" brushRef="#br0" timeOffset="170477.22">13116 3704 1984 0,'10'-4'55'15,"-10"4"9"-15,3-8 6 0,-3 8 7 16,0 0-11-16,0 0-3 0,0 0-14 0,0 0-2 15,0 0-5-15,-30-7-5 0,30 7-6 16,-33 15 4-16,9-5-4 0,2 0-5 16,-8 8 2-16,0-4-4 0,3 4 3 15,-3 0-1-15,3-2-4 0,3 1-2 16,-2 2-1-16,3-2-2 0,3-3-4 0,-1 0 0 16,5 1-1-16,2-5-2 0,-2 1 0 15,7 0 1-15,-2-5 6 0,-2 1 7 0,2-2 15 16,5 2 12-16,6-7 19 0,-13 8 9 15,13-8 16-15,-10 5 6 0,10-5 1 0,0 0-19 16,0 0-7-16,-17-17-10 0,14-1-4 16,0-2-11-16,6-10 0 0,3-5-7 15,4-19-11-15,4 3-5 0,-1-2 3 0,1 0 1 16,2 9-6-16,-5 9-2 16,-2 4-3-16,-2 6-3 0,2 6 3 0,-1 1-8 15,-5 3 0-15,4 2-7 0,-4 3-17 16,-3 2 9-16,0 8 6 0,0 0-3 0,0 0 2 15,30 18 13-15,-24 3 2 0,8 7-7 16,-4 1 1-16,-1 18 3 0,2 6-1 16,-1 0 2-16,-1 2 0 0,2 2-2 0,2 1 1 15,1-3-2-15,-1 0-2 0,4-5-32 16,2-5-30-16,-2-2-42 0,0-11-41 0,-4-6-41 16,-3-5-32-16,0-9-38 15,1-1-57-15,-2-9-136 0,4 1-39 0,-13-3 47 0,20-16-182 16,-7-1-111-16</inkml:trace>
  <inkml:trace contextRef="#ctx0" brushRef="#br0" timeOffset="170760.06">13456 3435 1832 0,'10'-21'55'16,"-4"7"20"-16,2 2 0 0,-8 3-5 16,0 9-6-16,3-9-5 0,-3 9-3 0,0 0-5 15,0 0 0-15,0 0 1 0,0 0 13 16,3 37 3-16,-6-12 6 0,0 7 10 15,-11 17 12-15,1 1 1 0,-1 0-8 0,1 0-2 16,0-3-4-16,6-7-7 16,7-8-10-16,-3-1-6 0,-1-4-7 0,1-2-2 15,3-5-3-15,3-1-7 0,4-3-2 16,-4 2-8-16,11-6 5 0,-8 1-1 0,15-5-10 16,-5 3 5-16,1-3 2 0,2-3-6 15,-2 3-1-15,10-7-13 0,-3 2-28 16,6-3-46-16,3-3-47 0,10-1-59 0,0-4-77 15,7-6-98-15,4-4-146 0,-11-4 27 16,1 5-210-16,-8-9-167 0</inkml:trace>
  <inkml:trace contextRef="#ctx0" brushRef="#br0" timeOffset="171076.73">14266 3367 2037 0,'-7'-17'105'0,"4"2"19"0,3 1 15 16,-3 7 4-16,3 7-20 0,-3-12-17 15,3 12-8-15,0 0-15 0,-8-10-2 0,8 10-13 16,0 0-5-16,0 0-15 0,0 0 2 16,0 0 1-16,0 0-1 0,14 46-2 15,-11-32 4-15,1 5-6 0,-1 5-3 0,3 1 1 16,2 0 0-16,-2 7-11 0,4 1-4 16,-4 2 3-16,2 12-1 0,5 0-7 15,1 2 2-15,-5-12-4 0,1-2 1 16,-4-3-3-16,5-3-1 0,2 3-8 0,-10-10-4 15,8-1-10-15,-5-4-11 0,-2-2-5 16,2-3 10-16,-3 1 5 0,1-6-8 16,-4-7-8-16,7 11-29 0,-7-11-20 0,3 7-30 15,-3-7-20-15,0 0-34 0,0 0-33 16,0 0-44-16,0 0-40 0,0 0-81 0,0 0-88 16,-14 4-200-16,14-4-135 0</inkml:trace>
  <inkml:trace contextRef="#ctx0" brushRef="#br0" timeOffset="171392.98">14413 4453 1921 0,'0'0'73'0,"-13"7"21"0,13-7 6 16,0 0-2-16,0 0-1 16,0 0-9-16,0 0-10 0,0 0-7 0,0 0-8 15,0 0-7-15,0 0-7 0,0 0-19 16,16-32-29-16,-6 19-34 0,0 1-37 15,10-1-43-15,-6-2-65 0,2 0-64 0,-2-3-118 16,2 4-260-16,-2-3-119 0</inkml:trace>
  <inkml:trace contextRef="#ctx0" brushRef="#br0" timeOffset="171810.01">14223 3738 1888 0,'-11'4'93'16,"11"-4"27"-16,-19 3 14 0,19-3 1 16,0 0 1-16,0 0-20 0,0 0-7 15,0 0-16-15,0 0-14 0,0 0 0 0,0 0-8 16,27-28-8-16,-5 13-10 0,22-10-3 15,2-2 0-15,5 2-8 0,-8 2-6 0,4-2 2 16,-4 2-6-16,-10 4-6 16,-6 1-10-16,3 5-32 0,-10 4-46 0,7-1-39 15,-11 0-59-15,5 2-70 0,-4 4-60 0,-4-2-109 16,-7 3-45-16,-6 3-154 16,17 3-97-16</inkml:trace>
  <inkml:trace contextRef="#ctx0" brushRef="#br0" timeOffset="172060">14307 4021 1723 0,'-21'17'-3'0,"4"-5"26"16,4-5 16-16,7 1 15 0,-2-3 7 0,2-4 8 16,6-1 2-16,-7 8 4 15,7-8 1-15,-3 6-7 0,3-6 0 16,0 0 6-16,0 0 5 0,0 0-11 0,0 0 2 15,46-25-7-15,-16 7-1 0,14-7-12 16,-1 0-1-16,4 0-5 0,3-2-13 0,-3 0-6 16,2-1-38-16,5 3-50 0,-7-3-58 15,-4 3-76-15,-7-3-96 0,-2 9-149 16,-11 4-181-16,1-1-121 0</inkml:trace>
  <inkml:trace contextRef="#ctx0" brushRef="#br0" timeOffset="172179.87">14990 3475 1707 0,'0'-11'-134'0,"0"11"-8"16,3-10-345-16,0 2 7 0</inkml:trace>
  <inkml:trace contextRef="#ctx0" brushRef="#br0" timeOffset="172543.44">15023 3407 1435 0,'0'0'39'0,"0"0"24"16,0 0 16-16,0 0 11 0,0 0 6 15,0 0 8-15,-6-18 2 0,6 18-6 16,0 0 2-16,-8-10-3 0,8 10-12 0,0 0-6 15,0 0-11-15,0 0 1 0,0 0-16 16,3-12-7-16,-3 12-5 0,0 0-6 16,0 0-3-16,0 0-5 0,0 0 2 0,11-7-1 15,-11 7-9-15,0 0 7 0,0 0-4 16,0 0 2-16,13-6 1 0,-13 6-8 0,0 0 1 16,0 0 5-16,0 0-4 15,0 0-6-15,0 0 0 0,0 0 2 0,0 0-7 16,0 0 3-16,0 0-9 0,17-2-4 0,-17 2-16 15,0 0-17-15,0 0-18 16,0 0-27-16,0 0-24 0,19 12-19 0,-19-12-27 16,11 7-25-16,-8-3-28 0,-3-4-15 15,10 4-28-15,-10-4-379 0,14 0-121 0</inkml:trace>
  <inkml:trace contextRef="#ctx0" brushRef="#br0" timeOffset="172960.2">15213 3352 1826 0,'13'-6'26'15,"-13"6"23"-15,0 0 18 0,0 0 13 0,0 0 7 16,17-4-11-16,-17 4-2 0,0 0-11 16,0 0-3-16,0 0-8 0,0 0-4 0,0 0-9 15,-30 25-3-15,17-13-2 0,-11 4-10 16,1 3 3-16,-14 9-1 0,1 1-5 16,-2 0 2-16,2-2 1 0,-4 0 9 0,0 1-1 15,10-6 3-15,10-5 3 0,-3-3 3 16,6-4 8-16,-3 2 4 0,4-2 16 0,2-2 10 15,4-4 14-15,4 2-12 0,6-6-2 16,0 0-12-16,0 0-7 0,-33-15-8 16,25-1 1-16,5 0-8 0,3-9-1 0,0-3-13 15,3-7-6-15,11-13 2 0,2-4-10 16,1 2 13-16,7 4-14 0,-5 2-2 16,-5 11-1-16,-1 6 3 0,0 6-13 15,1 2 5-15,-8 4 2 0,1 2-9 0,3 2 3 16,-3 10-10-16,-7 1 13 0,0 0-9 15,27 12 3-15,-14 6 8 0,-3 7-10 0,6 17 10 16,5 11-6-16,-5 2-31 0,7 9-31 16,7-1-25-16,-3-13-17 0,10-6-20 15,-4-2-14-15,3-9-24 0,8-4-25 0,-7-12-24 16,-4-7-36-16,-3-8-34 0,3-6-55 16,4-7-54-16,4-11-184 0,2 0-73 0</inkml:trace>
  <inkml:trace contextRef="#ctx0" brushRef="#br0" timeOffset="173210.5">15730 3250 1661 0,'3'-23'22'16,"-6"6"15"-16,-4 3 6 0,3 6-7 16,1 2 1-16,-10 3-4 0,13 3 6 0,-20 9 5 15,7-2 0-15,2 2-1 0,-2 4-2 16,3-1 1-16,3 1-1 0,4 2-5 0,3 5 6 16,3 5 0-16,1-2-5 0,9 4 7 15,7 13-1-15,3-3-2 0,-3 4 1 16,7-7 5-16,0 4-1 0,0-1 1 15,0-2-2-15,-8-7 4 0,-5-3-2 0,-1 3-2 16,-7-2 4-16,-3-1-4 0,-3 4-6 16,-3-4-1-16,-3 4-1 0,-7 2-3 15,-14 5-13-15,-3-3-17 0,-3-2-40 0,3-12-45 16,-4-3-68-16,-3-4-82 0,4-2-129 16,-7-6-83-16,7 4-164 0,3-5-105 15</inkml:trace>
  <inkml:trace contextRef="#ctx0" brushRef="#br0" timeOffset="175660.85">3699 8068 1734 0,'-53'7'-21'15,"3"0"20"-15,6 1 16 0,2-4 28 16,-1 3 22-16,5 2 19 0,5-4 7 16,3-1 1-16,0 2 0 0,10-1-2 15,0-3-13-15,0 2-2 0,10 3-3 16,0 0 3-16,4 0 4 0,6-7 2 0,0 0 14 15,33 18 11-15,4-21 9 0,39-9-6 16,34-13-5-16,40-16 3 0,13-9-3 0,4-9-3 16,13-4-6-16,3-2-7 0,10-6 2 15,-16 3-3-15,-10 3-9 0,-13 6-6 16,-11 7-6-16,-43 17-11 0,-3 3-6 0,-15 1-5 16,-18 9-3-16,-11 3-5 15,-9 2-6-15,-11 6-5 0,-6 1-17 0,-4 5-9 16,-3-2-20-16,-7-2-19 0,1 7-30 15,-4 0-19-15,-10 2-5 0,0 0-23 0,23 4-30 16,-23-4-27-16,0 10-41 0,0-10-55 16,-14 13-59-16,1-11-165 0,-4 4 44 15,4-6-209-15,-7-6-155 0</inkml:trace>
  <inkml:trace contextRef="#ctx0" brushRef="#br0" timeOffset="176010.51">5062 6965 1986 0,'-22'-5'56'16,"5"2"-5"-16,1 0 0 0,16 3-2 16,-21 0 1-16,21 0 14 0,0 0 10 15,-6 15 1-15,6-15 1 0,16 17 5 16,4-6 10-16,14 2-8 0,5-4 5 16,28 4 3-16,7-5-15 0,25 2 5 0,-15-3-12 15,19-3 2-15,-23 7-11 0,3-5-10 16,-6 6 6-16,-10 2-5 0,-7 7-11 0,-3-2 6 15,-11 9-2-15,-6 3 4 0,-6 2-5 16,-11 9 2-16,-16-9 0 0,-4 6-2 16,-9 15-6-16,-15-1 0 0,-9 15-2 0,-3-11-7 15,0 4-1-15,3-14-3 0,0-2 1 16,6-2-5-16,-3-6-4 0,8-5-5 0,5-10-22 16,4 2-12-16,1-10-26 15,-2 4-21-15,4-7-28 0,1 3-18 0,0-4-24 16,-2-2-33-16,8-8-24 0,-3 8-45 15,3-8-74-15,0 0-155 0,0 0 40 16,0 0-167-16,0 0-97 0</inkml:trace>
  <inkml:trace contextRef="#ctx0" brushRef="#br0" timeOffset="178810.8">2550 14008 1657 0,'6'7'-65'0,"1"0"31"0,7 1 27 0,-2-5 24 16,9-2 14-16,1 2 12 0,2-3 12 15,6-3 4-15,11-4 5 16,11-5 2-16,12-6 3 0,22-14-3 0,14-13 1 16,23-20-3-16,24-10-10 0,-3-8-3 15,6-17-5-15,10 0-4 0,-7-6-5 0,4-1-2 16,-7-2-4-16,13 0-6 0,-10 8 8 16,-6 11 1-16,-10 5-1 0,-11 10-7 15,-33 22-4-15,-12 6 2 0,-15 9-5 0,-15 11 5 16,-18 7 0-16,-6 2-5 0,-8 6 2 15,-5 2-2-15,-1 4-3 0,-2-1 0 0,-11 7-5 16,9-2 3-16,-9 2-1 0,0 0-8 16,0 0-11-16,0 0-20 0,-6 25-29 15,6-13-27-15,-3 3-40 0,-2-2-51 16,2 2-60-16,3-4-128 0,0 0-247 16,-3-1-108-16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8:06:51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22473 9651 1828 0,'-14'-14'-109'15,"5"-1"12"-15,-1 8 34 0,2-3 9 16,5-1 24-16,-3 10-5 0,3-7 11 0,3 8-2 15,0 0-6-15,0 0 18 0,0 0 22 16,-4 30 16-16,11-2 11 0,10 22 9 16,5 22 5-16,5 14 3 0,6 14 11 0,11 31 2 15,-4 6 5-15,10 6 6 0,-7 13 2 16,0 2 12-16,4 9-3 0,-4 5 6 16,5 7-1-16,-2 2-2 0,-9-1-3 15,6-1 2-15,-3 7 1 0,1-1 4 0,-8-3-8 16,3 6-4-16,1-1-6 0,-4 6-3 15,0-3-1-15,-3-2-10 0,-6 4-3 16,-1-5-3-16,-3 0-7 0,0-2 0 0,0 3-6 16,-3-11-9-16,-4-2 5 0,0-15-8 15,1-11-3-15,2-10-3 0,-3-31 5 0,1-4-10 16,-1-3-2-16,7-12 0 0,-7-1-3 16,1-13 1-16,-1-21 0 0,4 0-5 0,-7-18 1 15,1-5 4-15,-8-8-10 16,0-6-6-16,0-4-29 0,-6-5-41 0,3-8-47 15,0 0-48-15,0 0-43 0,-33-33-44 16,3-5-61-16,0-8-135 0,-11-11 18 16,-2-2-159-16,-4-4-88 0</inkml:trace>
  <inkml:trace contextRef="#ctx0" brushRef="#br0" timeOffset="400.34">20593 13915 1741 0,'-14'-7'15'0,"1"1"-2"0,10 1-2 15,-4 3-5-15,7 2-1 0,14-11 9 0,6-1 9 16,36-11 9-16,37-14 0 0,60-20-1 16,31-8-1-16,29-16 0 0,84-28-4 0,3-8-1 15,7 4-5-15,13-2-2 16,-1-3 1-16,8 11-2 0,-10-3-5 0,-14 6 3 16,-16 4-5-16,-74 25-1 0,4 0 3 15,-10 6-2-15,-14 6-6 0,-16 1 3 16,-24 10-1-16,-46 16-1 0,-18 4 5 0,-8 7-6 15,-28 6 3-15,-16 2 1 0,-10 9 5 16,-4 0-4-16,-7-1-11 0,-2 5-16 0,-4-3-35 16,-7 4-27-16,-3 3-35 0,0 0-29 15,-23-11-481-15,3 15-123 0</inkml:trace>
  <inkml:trace contextRef="#ctx0" brushRef="#br0" timeOffset="1817.36">20990 12205 1903 0,'0'0'67'0,"0"0"7"15,-24 3 0-15,24-3-6 0,0 0-7 0,-6 4 8 16,6-4 16-16,0 13 12 16,0-13-1-16,6 27 3 0,1-7 6 0,-1 3 4 15,1 7-3-15,3 0-6 0,3 17-2 16,-2 1-5-16,-5-14-5 0,4 4-8 15,0 6-2-15,0-5-7 0,0-7-5 0,0-3-7 16,-3-4-9-16,3 0-4 0,-4-4-4 16,1 0-1-16,-4-7-6 0,4-2 5 0,-3 1-5 15,-1-2 8-15,3-3 7 0,-6-8 14 16,4 14 9-16,-4-14-1 0,0 0-10 0,0 0 0 16,0 0-10-16,0 0-5 0,-7-50-4 15,1 25-7-15,2-3-2 0,4 1-6 16,-7-8 0-16,1-3-1 0,-7-9-6 0,2 1-5 15,5 3-2-15,-4-1 5 16,-4-1-11-16,11 5 1 0,3 5 0 0,0-1-3 16,-7 3 4-16,7-3-2 0,0-3-8 15,4 1 4-15,6-10 0 0,0 9-1 0,0 7-4 16,0 3 4-16,6 4-6 0,-2 0-1 16,-1 4 2-16,4 10 0 0,3 4-1 0,0 0-7 15,7 7 9-15,-5 7-1 0,5 0-1 16,6 8-4-16,11 13 2 0,-1 4 2 0,-9 4 3 15,6 3 0-15,6 11-3 0,-16-6 0 16,10 17 0-16,-16-15 2 0,-1-3 3 16,1 7 3-16,-5-7-3 0,-5-8-2 15,-4-7 4-15,3-6 6 0,-3-1-6 16,-3-7 12-16,-4 1 20 0,3-2 20 0,-2-8 19 16,-4-5-7-16,0 0-10 0,0 0-4 15,0 0-5-15,-13-55-10 0,-8 10-15 0,-1-1-20 16,-5 2-9-16,-3-5-5 0,-3 10 5 15,0 9-18-15,-1 3-6 0,0 7-7 0,8 11-4 16,-4 8 3-16,0 2-7 0,0 10-12 16,-17 9-14-16,1 10-13 0,-1 2-28 15,7 4-29-15,4 6-28 0,5-2-34 0,14 5-36 16,1-9-53-16,9-11-53 16,7-3-141-16,0-5-38 0,7 1 72 0,3-6-212 0,3-2-159 15</inkml:trace>
  <inkml:trace contextRef="#ctx0" brushRef="#br0" timeOffset="2817.67">23533 11137 2037 0,'-10'-11'119'0,"4"4"22"16,-5-3-4-16,11 10-12 0,-10-8-15 16,10 8-3-16,0 0 13 0,0 0 4 0,3 33 4 15,1-8-12-15,10 6 18 0,-2 13 2 16,6 6-3-16,-6 6-9 0,6-2-1 0,-2 3-10 16,4 0-3-16,-4-3-12 0,5-1-4 15,-1-6-8-15,-1-1-8 0,-2-11-6 16,-7-8-12-16,0-5 2 0,-3 1-9 15,0-5-8-15,-1-4-4 0,1-2-1 16,-4 1 2-16,4-2-2 0,-4-3 2 0,1 1 2 16,-4-9 6-16,6 12 9 0,-6-12-2 15,0 0-7-15,0 0-10 0,0 0 1 0,0 0-5 16,0 0-8-16,-30-36-4 0,20 18-4 16,-3-6-2-16,0-2 2 0,-5-17 0 0,2 0-8 15,-4-3-3-15,4-4 7 0,-1 0-8 16,7 0 0-16,-7 0 0 0,4-1-4 15,2 1 0-15,8-6 4 0,-7 6-8 16,10 6 6-16,0 3-3 0,0 1-3 16,7 3 2-16,-1-1-5 0,5-6 0 0,-1 6 1 15,-1 8-6-15,9 3 3 0,-6 4-2 16,9 0 0-16,-1 8 0 0,-1 5-4 0,-1 2 0 16,2 7-12-16,-1 2-2 0,-2 5-7 15,6 6-4-15,1 13-10 0,-7 6-9 0,-4-5-13 16,-7 10 2-16,2-1 2 0,-2 2-6 15,4-2 6-15,-7-3-3 0,3 1 3 0,-1-5-6 16,-2-3 5-16,0-3 3 16,3-5 2-16,-2 1 2 0,2 0 12 0,5-5-1 15,5-4 8-15,-2 0 1 0,2-2 11 16,1 2-4-16,2 0 6 0,-1-2 2 16,5 2 2-16,0 1-1 0,4 3 0 0,-1 5 3 15,-2-3 3-15,-1 4 5 0,-6-2 0 16,-4 7 9-16,0-2 3 0,-6 3 2 0,0 4 0 15,-3 3 2-15,-8 0 4 0,0 3-3 16,-9 12 2-16,-4-1 1 0,-6-5 2 0,-7 0-6 16,0-1 2-16,-6-8-5 0,-5-3-9 15,2 0-42-15,5-9-61 0,-2-8-64 16,3-2-77-16,3-6-76 0,6 3-138 0,0-10-39 16,-2-1 59-16,6 0-189 15,0-3-131-15</inkml:trace>
  <inkml:trace contextRef="#ctx0" brushRef="#br0" timeOffset="4051.25">25006 9619 1818 0,'-17'-9'-20'0,"4"0"27"0,7 2 8 16,6 7 6-16,-14-4-10 0,14 4 7 0,0 0 17 16,0 0 9-16,0 0 17 0,20 42 12 15,7-6 9-15,3 6 4 0,10 16 11 16,-1 6 2-16,5 11 9 0,-4 8 1 0,14 28 3 16,-1 0-6-16,-3 11-8 15,-3 9 8-15,-1 5 2 0,-2 14 6 0,2 8 2 16,-2 8-8-16,2-7 7 0,-2 0-3 15,-4-9 0-15,-1-9-2 0,-5 0 4 0,5-11-6 16,5 2-2-16,-4-4 0 0,-7 2-2 16,11-3-9-16,-7 3-1 0,2 1-9 0,1 8-6 15,1 4 0-15,-2 7-8 0,1 0-3 16,4 15-4-16,13 5 0 0,-5 0-7 16,9-6-6-16,-8-8-4 0,4-12 0 0,-3-13-8 15,1-19 0-15,-14-31-9 0,-8-12 2 16,-6-19-4-16,-8-7-7 0,-5-11 4 0,-1-10 1 15,1-5 0-15,-7-6-6 16,-4-8 3-16,-3-3-20 0,0 0-34 0,-13-35-34 16,2 5-36-16,-8-13-39 0,-5-2-45 15,4-2-56-15,0 0-63 0,-9-14-77 0,2 11-109 16,0 2-107-16,-6-11 58 0,0-4-365 16,-5 1-386-16</inkml:trace>
  <inkml:trace contextRef="#ctx0" brushRef="#br0" timeOffset="5417.68">26396 10076 2629 0,'-10'-8'3'0,"4"2"7"15,6 6 0-15,0 0-4 0,0 0 28 0,0 0 15 16,-11 25 10-16,14-5 8 0,11 13-1 15,-1 11 18-15,11 12 0 0,-4-3-12 0,0 13 7 16,6 0-6-16,1-1-3 0,-6-12-7 16,1-2 2-16,-5-1-1 0,4 0-7 15,-9-1-4-15,6-8-4 0,-6-6-4 0,-5-3-6 16,4-14-2-16,-5 3-3 0,1-6-4 16,-4-1 1-16,3-1 3 0,-3-2-4 0,2-3 26 15,-5-8-2-15,0 0-7 16,0 0-4-16,0 0-3 0,0 0-9 0,-14-50 1 15,4 18-4-15,-7-12-7 0,4-12-3 16,-1 2 0-16,-2-21-4 0,5 11-3 16,-5-11 2-16,10-1-2 0,-2 10-8 0,5 4 5 15,0 2-5-15,3 3 2 0,0-1-5 16,11 4 0-16,-8 4-2 0,10 0 1 0,7 0 2 16,-10 14-5-16,16-3 4 0,-2 1 2 15,3 9-4-15,-11 13-1 0,4 3-1 0,0 6-2 16,-3 2 0-16,0 5 2 0,2 2-6 15,2 5 7-15,-8 9-1 0,0 6-6 16,-6-3-2-16,-1 15-4 0,-2-1-14 16,-8 0-9-16,-2 16-12 0,-8 1-5 15,-2-6 5-15,-4 5 1 0,-7-8-2 0,1-3 7 16,-1-1 2-16,10-12-2 0,1-2 13 16,2-5 0-16,1-3 2 0,2-4 3 0,2 3-1 15,2-4 1-15,1-3 8 0,-2-2-3 16,5 1-3-16,0 1 1 0,3-7 1 15,-3 12 1-15,3-12 2 0,9 10-3 16,2-6 8-16,2 4 5 0,1 1 2 16,2-1-7-16,11 6 10 0,3 1-3 0,13 6 1 15,4 4 7-15,-1-1 7 0,-2-2 6 0,-1 3 16 16,1 3-5-16,-8-10 3 0,1-2 0 16,-7 0 5-16,0-4-3 0,-3 1-3 15,3-4-1-15,-4-3 10 0,4 1 0 0,-7-4-2 16,4-3 4-16,0-3-3 0,-1-1-4 15,1-5-7-15,0-6 9 0,0-7-9 16,0-10-3-16,-11-1 0 0,4-12-9 0,-13-5 3 16,-4 6-4-16,-6 2-1 0,3 6 0 15,-7-3 5-15,0 6-7 0,-3 5-2 0,-3 0-5 16,-1 10 1-16,5 6-2 0,-9 6-3 16,2 5 2-16,-1 2 3 0,1 5-5 0,-8 5 1 15,4 3-1-15,-2 5-6 16,8-1 9-16,1 3-1 0,2-4 0 0,-2 2 6 15,10-2-3-15,0-1 0 0,6 0-14 16,-3-4-22-16,0 2-36 0,6 0-28 16,1-4-45-16,-4-3-44 0,4 1-60 0,0-4-63 15,-1 2-131-15,4-5-47 0,-10-1 58 16,17 6-133-16,-7-6-66 0</inkml:trace>
  <inkml:trace contextRef="#ctx0" brushRef="#br0" timeOffset="7168.97">21856 14122 1636 0,'-7'-7'5'0,"4"-6"17"0,-4-2 12 0,4 2 5 15,6-2 10-15,-3 3 0 0,7-2 2 16,0-3-2-16,3 3 2 0,3-1-3 0,7 2-2 16,4 4-1-16,3 2 2 0,-2 4 1 15,5 3 0-15,5 4-2 0,1 7-1 16,7 9-3-16,1 5 3 0,-1 5 3 0,-10 5-2 15,0 0 1-15,-3 5 4 16,-6 0-7-16,-5 2 0 0,-5-7-2 0,-11-5 5 16,4 2 6-16,-7-4 6 0,-3 0-7 15,-4-3 2-15,-7 1-1 0,-5-2 1 0,-5-2-9 16,1-7-1-16,-10-1-9 0,-1-3 1 16,1-4-3-16,0-4-1 0,-4 0-7 15,7-6 3-15,-14-4-7 0,14-7 5 0,-3 3-12 16,0-10 1-16,6 2-2 0,8-5-5 15,-2-1 0-15,8-4 4 0,-4 0-10 0,11-5-8 16,-1 1-17-16,7 4-23 0,4-3-26 16,5-3-24-16,1 2-38 0,7-7-39 0,-4 5-43 15,1 7-51-15,2 2-148 16,4 1-21-16,1 1-126 0,1 6-64 16</inkml:trace>
  <inkml:trace contextRef="#ctx0" brushRef="#br0" timeOffset="7851.09">24690 13205 1611 0,'6'-8'-31'16,"-6"8"1"-16,16-6 33 0,-16 6 14 16,24 4 7-16,-24-4 10 0,41 13 8 0,-19-1-1 15,5 5 9-15,-3 4 5 16,-1 4 2-16,3 8 3 0,-2 6 6 0,-14-4-1 16,-3-3 5-16,-4 4 5 0,-6 1-3 15,-4 13 16-15,-10-4-6 0,0 0 6 0,-6-3 4 16,6-11 5-16,-2-7 1 0,-5-3 3 15,1 2-10-15,-4-16-3 0,-3 6-16 16,0-7-2-16,6-4-6 0,-1-3-6 0,-5-6-10 16,3-4 2-16,-7-2-19 0,8-5 0 15,2-4-3-15,4-1 4 0,4-3-7 0,6 3-9 16,2-6 2-16,8 1-12 0,0-3-23 16,11-6-34-16,5-8-19 0,11-1-36 15,0 2-45-15,3 0-56 0,6 0-80 16,1 7-153-16,4-4-31 0,2 8-160 15,-1-1-129-15</inkml:trace>
  <inkml:trace contextRef="#ctx0" brushRef="#br0" timeOffset="8568.06">27509 12255 1797 0,'-9'-8'-32'15,"-1"2"29"-15,2-1 9 0,2-2 13 16,6 9 7-16,-3-17 8 0,0 9 0 0,3 8 4 16,3-20 8-16,0 6-4 0,3 6 3 15,2-3 4-15,2-2 0 0,-1 4 0 0,5-1 0 16,2 4 1-16,1-3-2 0,3 4 0 16,3 1 2-16,1 4-4 0,3 0 2 15,3 6-3-15,3-1 0 0,3 5-5 16,1 3-3-16,-1-1 1 0,5 10-5 15,-1 3 5-15,-10-1-2 0,-7-2 5 0,4 14 0 16,-11-2 11-16,-6-4-5 0,-6 2 3 16,-1 3 0-16,-3-5 4 0,-3 5-1 0,-7-2 5 15,-7 9 6-15,-6-2-6 0,-1-5 14 16,-6-2 1-16,-9-6-14 0,-1-2 6 16,-1-6-1-16,-8-1-10 0,8-11-3 0,1-1-3 15,1-6-8-15,2-6-3 0,-4-1-3 16,-15-7-1-16,13-9-5 0,3 3-7 0,13 2-2 15,0 0-5-15,7-7 6 16,1-1-7-16,12 1-5 0,0-6-14 0,7 2-23 16,7-4-19-16,0-2-29 0,9-11-25 15,7 5-24-15,4 0-35 0,0 7-36 16,-3 9-45-16,-5 2-37 0,1 5-79 0,-4 4-122 16,2 3 44-16,-6 7-119 0,2-1-56 15</inkml:trace>
  <inkml:trace contextRef="#ctx0" brushRef="#br0" timeOffset="9934.56">22076 15399 1639 0,'-6'-12'30'0,"3"5"21"0,3 7 1 15,0-14 2-15,0 14 2 0,0 0 25 16,0 0 13-16,0 0 16 0,0 0 4 0,25 29-1 16,-14-12 12-16,-1 4 0 0,-1 1 0 15,5 8 0-15,3-3 6 0,0 2-2 0,-1 3-1 16,-2-6-9-16,-5 6-7 0,1-7-12 16,1 6 2-16,-2-8-13 0,1-2-6 15,-3 0-2-15,0-3-14 0,-4-3 2 16,4-1-14-16,-4-3-3 0,4 2-7 15,-3-6 4-15,-1 3-3 0,-3-10-3 0,6 9-6 16,-6-9 1-16,3 13-9 0,-3-13-2 16,4 8-15-16,-4-8-26 0,0 0-30 0,3 11-36 15,-3-11-38-15,0 6-37 0,0-6-54 16,0 0-51-16,0 0-53 0,0 0-109 16,30-22-93-16,-16 5 45 0,-5-7-189 0,9-1-155 15</inkml:trace>
  <inkml:trace contextRef="#ctx0" brushRef="#br0" timeOffset="10517.67">24940 14840 1895 0,'-11'-10'-19'0,"-2"2"23"0,7-2 22 16,-5 3 9-16,11 7 5 0,-6-15 3 16,6 15-1-16,-4-10-9 0,4 10 11 15,0 0 8-15,14-15 7 0,-1 12-5 0,0 0 0 16,7 2-4-16,4 1-1 0,0 4 2 16,-2-4-11-16,16 10 10 0,-8 2 1 0,3 3 0 15,-3 1-1-15,-4 3-1 16,-3 2-1-16,-2 4-2 0,-5 4 8 0,-2 2 4 15,-11 3-7-15,0 1 4 0,-3-4 3 16,-10 19 0-16,-7-6 1 0,-6-1 3 16,-11-4-5-16,1 3 7 0,-3-10-14 0,-1-2-1 15,4-10 5-15,0-2-11 16,3-10-3-16,-4 0 2 0,8-5-11 0,2-6-2 0,-6-1-1 16,0-6-4-16,3-1-8 0,0-5 1 15,5-5-7-15,5-1-1 0,4-6-6 16,-1 0-16-16,14-1-16 0,0-6-33 0,6-2-24 15,12-12-28-15,2 5-42 0,7 1-41 16,2-2-65-16,5 2-99 0,6 6-127 16,-1-1 35-16,5 9-124 0,2-4-79 15</inkml:trace>
  <inkml:trace contextRef="#ctx0" brushRef="#br0" timeOffset="11217.1">27830 13680 1649 0,'-24'-6'-40'0,"24"6"29"16,-14-4 26-16,14 4 25 0,-9-11 20 0,9 11 10 16,-13-7 20-16,2 2 12 0,11 5 5 15,-10-6-5-15,10 6 1 0,0 0-17 16,-12-7-4-16,12 7-2 0,0 0-10 0,0 0 5 16,0 0 6-16,0 0-1 0,0 36 11 15,6-22 8-15,-6 7 8 0,10 7 3 16,-4 1 5-16,8 18 1 0,-8-7 0 0,4 6-8 15,-2-4 0-15,-2 5-5 16,0-7-6-16,4-6-7 0,-2-2-4 0,-2-6-8 0,1-1-5 16,-1-1-7-16,-3-5-6 15,0-1-2-15,2 0-8 0,-2-4-4 0,0-1 0 16,-3-1-3-16,3-1-1 0,-3-11-6 16,4 14-1-16,-4-7-13 0,0-7-41 15,0 0-91-15,0 0-68 0,0 0-68 0,0 0-87 16,-13-26-132-16,13 13-111 0,-5 1 73 15,2-1-318-15,-3 6-306 0</inkml:trace>
  <inkml:trace contextRef="#ctx0" brushRef="#br0" timeOffset="12851.63">22476 16924 2249 0,'-30'-1'-140'0,"30"1"23"16,0 0 18-16,-14-13 21 0,14 13 24 0,-3-12 21 15,0 4 16-15,3 8 13 0,3-17 4 16,-3 4 12-16,3-2-2 0,8 1 4 15,-4 3 0-15,-1-3 6 0,8 6 7 16,-1-3 6-16,4 4 7 0,2 1-3 16,5 5 6-16,-4 1 2 0,3 1 2 0,4 5-2 15,-1 6 0-15,4 1 4 0,0 6 3 16,0 2-8-16,7 8 1 0,-7 3 1 16,0 4-1-16,-13-4 0 0,2 9-3 0,-1 4-3 15,-6-10 1-15,-4-6-7 0,-2 3 0 16,-6-3 6-16,0 1 1 0,4-3 15 15,-8-2 5-15,-2 0 7 0,-8-5-6 0,4-1 7 16,-7-2-4-16,-2-5-11 0,-5-2-3 16,-3-3 2-16,4-4-7 0,-1-3 9 0,-1-3-22 15,-9-7-7-15,7-1 1 0,-3-3-9 16,4-4 2-16,2-4 1 0,-3-15 6 16,8 7-22-16,8 0-28 0,5-5-26 15,-1 0-24-15,7-2-38 0,4-13-47 0,2 0-60 16,4 1-58-16,0 2-171 0,3 0 0 15,1-2-137-15,-4 13-84 0</inkml:trace>
  <inkml:trace contextRef="#ctx0" brushRef="#br0" timeOffset="13918.41">24976 16020 1771 0,'-10'-14'84'15,"3"3"29"-15,4 3 20 0,0-2 12 16,3 10-10-16,-10-10 1 0,10 10 0 0,-3-7-19 15,3 7-6-15,0 0-12 0,0 0 18 16,0 0 1-16,9 32 3 0,-5-12 5 0,6 8 0 16,6 12 7-16,-2 0 0 0,2 5-5 15,2 2-6-15,-2-3-6 0,1-1-5 16,-4-5-8-16,-4-8-10 0,5 2 0 0,-4-1-16 16,1-6 0-16,-5-3-14 0,4-1 0 15,-1-7-7-15,-9 1-7 0,5 0-4 16,1-2-2-16,-3-1-5 0,1-5 4 15,-4-7-11-15,3 16-6 0,-3-8-18 16,0-8-23-16,3 8-26 0,-3-8-30 0,0 0-27 16,3 14-23-16,-3-14-45 0,0 0-26 15,3 7-43-15,-3-7-49 0,0 0-63 0,0 0-109 16,18-21-81-16,-12 10 67 0,0-4-274 16,5-9-236-16</inkml:trace>
  <inkml:trace contextRef="#ctx0" brushRef="#br0" timeOffset="14683.98">28059 15047 2176 0,'-9'-7'30'0,"9"7"24"0,-11-10 11 16,11 10 6-16,-6-8-13 0,6 8 0 16,0 0 6-16,0 0 19 0,0 0 13 15,-10 27 6-15,16-6 14 0,-6-1 1 16,4 5 8-16,2 7 12 0,1 1 0 0,-3-1-4 16,2 5-4-16,4 12-10 0,1-12 0 15,-5-2-9-15,0-3-11 0,1 3-8 0,-1-6-8 16,2 4-6-16,-2-2-10 0,1-6-2 15,-4-3-11-15,3-4-3 0,-1-1 1 16,-2-2-11-16,3-1-5 0,-3 0-13 16,1-4-24-16,-1-1-33 0,-3-9-41 15,6 11-32-15,-6-11-64 0,11 6-62 0,-11-6-79 16,0 0-118-16,10-25-120 0,-10 14 40 16,0-4-312-16,-7 2-307 0</inkml:trace>
  <inkml:trace contextRef="#ctx0" brushRef="#br0" timeOffset="15268.3">23246 18185 2332 0,'-10'-18'-42'15,"6"3"31"-15,-5 2 35 0,2 1 28 0,4 5 15 16,3 7-5-16,-3-14 0 0,3 14-1 16,-3-7-8-16,3 7 10 0,0 0 26 15,0 0 6-15,0 0 6 0,22 28 7 16,-15-13-3-16,3 5 5 0,0-1-8 16,4 6-5-16,2 4 1 0,-6-4-15 0,4 4-8 15,2 2-10-15,4 11-1 0,0-2-6 16,-3-5-3-16,-4-10-4 0,4 5-5 0,3-5-42 15,-4 0-37-15,4-3-40 0,1 1-38 16,6-4-39-16,-2-1-48 0,-1-5-59 16,0-5-95-16,-1-5-156 0,0-3 35 0,7-6-199 15,7-5-166-15</inkml:trace>
  <inkml:trace contextRef="#ctx0" brushRef="#br0" timeOffset="15602.16">25536 17327 1969 0,'0'-21'24'16,"-3"7"20"-16,0 3 25 0,-1 3 15 16,4 8 7-16,0-17-8 0,0 17 2 0,0 0-18 15,0 0 6-15,0 0 16 0,0 0 1 16,0 0 1-16,21 39 6 0,-12-17-7 15,1 1 7-15,4 10-9 0,-1 6 4 0,4 5-20 16,2 2-3-16,-2 0-7 16,-4-2-3-16,8 3-4 0,-5-5-6 0,-2-3-7 15,2 1-1-15,1-5-1 0,-4-6-11 16,1 2-20-16,-5-9-33 0,-2 0-16 0,4-1-25 16,-5-6-23-16,0-1-17 0,1-1-28 15,-4-5-36-15,0-4-69 0,-3-4-88 16,0 0-152-16,0 0 41 0,0 0-157 0,8-26-95 15</inkml:trace>
  <inkml:trace contextRef="#ctx0" brushRef="#br0" timeOffset="16301.41">28613 16385 1725 0,'-10'-15'1'15,"4"5"33"-15,-2-1 33 0,2 2 31 16,2 0 17-16,4 9-5 0,-9-8-4 15,9 8-7-15,-8-8-7 0,8 8 12 0,0 0 28 16,0 0 0-16,11 30 4 16,-1-8 6-16,-4 1 4 0,8 4-1 0,-1 5-3 15,1 11-18-15,5 2 6 0,-2-2-9 16,-1 0-6-16,-2-10-8 0,-4 1-10 16,4-1-12-16,-4-7-6 0,-1-2-5 0,2-2-11 15,-1-2-2-15,-1 0-8 0,1-6-3 16,-3 2-3-16,0-4-4 0,-4-2-2 0,0 1-6 15,4-3-3-15,-7-8-2 0,3 11-8 16,1-4-15-16,-4-7-20 0,7 11-37 16,-7-11-34-16,3 7-39 0,-3-7-67 0,0 0-64 15,0 0-79-15,0 0-153 0,0 0-84 16,0 0 72-16,-20-27-298 0,16 17-285 16</inkml:trace>
  <inkml:trace contextRef="#ctx0" brushRef="#br0" timeOffset="22185.34">21776 14965 2187 0,'-24'0'-137'15,"2"-3"32"-15,5 3 25 0,-4 0 21 0,21 0 10 16,-19 0 2-16,19 0 12 0,0 0 5 16,-23 0-4-16,23 0 5 15,0 0-3-15,-18 3 11 0,18-3 10 0,0 0 0 16,0 0 11-16,0 0 13 0,24 25 4 15,-7-18 15-15,6 4-2 0,17 1 4 0,0-2 12 16,3-3-1-16,21 1-2 0,9-4 5 16,8-1-1-16,1-8 8 0,18-9-1 15,7-3-2-15,10-8-2 0,33-14 3 0,7-8-5 16,-4-3-7-16,1-6 1 0,2-2-5 16,4 0-2-16,0-5-5 0,-7 2-3 0,-3-1-1 15,-6 2-3-15,-11 0-3 16,-13-2-1-16,-24 12-3 0,1 0-2 0,-4 1 4 15,-12 3-5-15,1 0 2 0,-1 2 3 16,-4-2-3-16,-7 3 10 0,-4 1 2 16,-6-2-5-16,-6-2-2 0,3-1-1 0,-8 1-4 15,-2-4 8-15,-10 9-5 0,6-14 3 16,-3-3-6-16,-10 11-3 0,-7-6 1 0,-3 0 3 16,-7 3 0-16,-2-1-4 0,-11-5 4 15,-8 4 4-15,-1-1-5 0,-7 3-1 16,-11 3-1-16,0 2 0 0,-13 2-4 0,-10-7 4 15,-7 4-6-15,-9 10 3 0,-1 3-9 16,-10 2-1-16,10 12 0 0,-2 2-1 0,-12 3 2 16,-19 7-3-16,-10 0 4 15,-9 7-5-15,-4 6 2 0,-11 1-2 0,1 8 4 16,-8 5-4-16,-32 10 2 0,-3 2 1 16,5 3-3-16,-2 5 2 0,9 0-2 15,5 5 6-15,-8 3-3 0,0 4 3 0,4 1-8 16,0 2 7-16,6-1 0 0,10 2-4 15,1-1-1-15,16 0 6 0,27-15-6 0,2 3 0 16,8-4 4-16,-1-2-3 0,12 4 1 16,1-7-4-16,15 2 5 0,9-6 0 15,11-3-4-15,-8 4 5 0,10 1-3 0,1 0-2 16,4 4 0-16,2-3-1 0,3 6 2 16,-2 5 1-16,2-3 1 0,1 2 3 15,3 1-1-15,0 1-3 0,6-2 3 16,5 4-5-16,-1-1 4 0,-1 1-1 0,5 0-3 15,7 3 5-15,-9-5-3 0,12 3 1 16,-8 4 2-16,4-12-3 0,10-3 0 16,0 1 6-16,-3-1-7 0,6 1 1 0,1-1-1 15,5-2 1-15,2 11 0 0,2-4-5 16,1-5 6-16,8 1 3 0,5-1-5 0,0-5 1 16,3 4 1-16,3-5 1 0,4-6 0 15,3 0 0-15,7-3-1 0,9-5 7 0,11 1 0 16,-1-6-7-16,5 1 7 15,2-4-2-15,7-3 4 0,6-6-3 0,4 0 5 16,24-6-2-16,0-2 5 0,-2 0 0 16,5-5-8-16,0-5 6 0,-3-1-5 15,-2 1 4-15,-4-6 2 0,1-1 3 0,-5-4-9 16,2 4 10-16,-2-7-3 0,-1-7 3 16,-6 3-2-16,-1-4-1 0,1-3 1 0,-1-2 3 15,-1-5-9-15,1 0 4 0,-6 6-4 16,-1-6 3-16,1 0 1 0,-6-3-3 15,0 6 2-15,-8 1-6 0,-2 4 1 0,-11 2 3 16,-9 9-5-16,-15 4-4 16,-2 7 5-16,-14 5 1 0,-3 2-1 0,-3 4-2 15,-4-1-19-15,1 2-22 0,-5 2-40 16,1-2-61-16,1-3-80 0,-2-2-56 0,5 1-155 16,-1-2-6-16,0-4-120 0,1 0-57 15</inkml:trace>
  <inkml:trace contextRef="#ctx0" brushRef="#br0" timeOffset="23706.47">22067 15199 1568 0,'-38'-1'-42'0,"5"2"10"0,0 2 18 16,3 3 7-16,-7 2 12 0,-3 6 10 0,-7 11 7 16,1 5 8-16,-1 1 6 0,11 13 6 15,-4 12 8-15,13 8-3 0,3-9 6 16,7 5 6-16,11 18-2 0,9-11 1 0,8 16 0 16,5-1 1-16,14-2-1 0,6 0 3 15,5-5-2-15,5-3-3 0,1-4-2 0,10-6 4 16,3-6-4-16,-1-6-8 0,6-6 3 15,-2-6-3-15,-7-12-3 0,-3-9-1 16,7 0 1-16,-9-15 2 0,-12-4-1 16,22-11-6-16,-5-8 2 0,-2-8-13 15,12-18 2-15,-16-9-3 0,0-8-4 0,-13-4 4 16,-11-4-2-16,1-6 0 0,-17-9-10 16,-10-1 0-16,-3-5 1 0,-7 4-3 0,-17-1-3 15,-6 1-6-15,-7 6 3 0,-4 0 4 16,-6 9-7-16,-3 10-1 0,-7 7 4 15,-6 7-3-15,-11 7-3 0,4 7 3 16,-4 11 3-16,13 11 1 0,-5 3-2 0,-1 10-8 16,13 6 4-16,-10 5 1 0,1 7-3 15,-8 13-2-15,11 5 2 0,3 5-5 16,9 6-5-16,8 5-15 0,13-2-33 0,17 1-23 16,3 0-34-16,3 1-36 0,14-9-39 15,3 8-74-15,10-1-180 0,10-8-180 16,6-2-124-16</inkml:trace>
  <inkml:trace contextRef="#ctx0" brushRef="#br0" timeOffset="24502.12">25202 15849 1801 0,'-26'-14'-18'16,"-3"2"18"-16,2 1 27 0,0 1 21 15,0 3 8-15,0-3 7 0,1 2 0 16,-1 4 1-16,4 4-3 0,-4 4-4 0,-3 6 2 16,4 5 0-16,-14 13-3 0,10 7 0 15,0 5 4-15,6 4 8 0,7 9-6 16,8 1 0-16,-4 5 2 0,8 0-1 0,10 2-3 16,-2-6-1-16,3 0-11 15,15-1 5-15,-2-4-2 0,5 0-7 0,6-7-9 16,3-5-2-16,3-8-4 0,8-3 8 15,-11-12 1-15,1-5-2 0,-4-10 0 0,3 0-5 16,21-17-9-16,-2-5-1 0,-5-9 7 16,-4-6-14-16,4-16 12 0,-13-4-8 15,-11 2 2-15,-10-4 0 0,-13-5-15 0,-6 2-2 16,-8-16 11-16,-6 3-10 0,-13 3-6 16,-11 7 15-16,8 6-5 0,-15 9-7 0,18 17-1 15,-7 1 4-15,1 7-2 16,6 7-17-16,-1 7-8 0,11 9-33 0,2-2-35 15,1 10-31-15,4-2-41 0,2 7-43 16,4 2-46-16,4 2-105 0,6 0-99 16,6 5-191-16,4 0-143 0</inkml:trace>
  <inkml:trace contextRef="#ctx0" brushRef="#br0" timeOffset="25035.35">26093 16812 1855 0,'-24'11'-27'0,"5"-7"28"16,-5 0 23-16,0 2 15 0,2 5 3 0,-2-3 1 15,-6 6 6-15,4 6 8 0,-11 10 4 16,4 5 1-16,0 8 5 0,6 1-1 16,-10 19 8-16,17-13-5 0,0 5 0 0,7 2-7 15,3 0 5-15,6 6 2 16,8 2-5-16,2 0-3 0,4-5-9 0,7 0-9 0,9 8 16 16,4-9-10-16,0-17-3 15,3 1-7-15,8-7-4 0,-1-7-3 16,3-4-2-16,-3-9-1 0,-3-7 2 0,-4-6-8 15,10-6 13-15,11-12-11 0,-4-7-3 16,4-7 4-16,6-17-10 0,-5-4-4 0,-4-7-1 16,-8-1 1-16,-10-2 0 0,-13 7 3 15,-6-1-7-15,-1-4-1 0,-13 1-3 16,-6 0-2-16,-8-4-8 0,-9 5 4 0,0 5 2 16,-7 1-3-16,-7 10-7 0,-4 5 2 15,-8 4 2-15,-1 6 6 0,-7 7-3 16,0 10 6-16,8 5-7 0,2 6-2 0,4-2 3 15,-1 6-3-15,4 4-5 16,-9 9-14-16,11-5-11 0,11 0-29 0,8-1-29 16,5 3-36-16,1 0-41 0,10-2-57 15,3-3-131-15,6-2-99 0,1-6-195 16,7 5-149-16</inkml:trace>
  <inkml:trace contextRef="#ctx0" brushRef="#br0" timeOffset="25636.56">28273 13841 1864 0,'3'-7'-30'0,"-3"-5"-2"0,10-2 9 16,4-11 22-16,12-17 24 0,4 0 10 16,20-7-3-16,-3-10-2 0,7 2-3 15,-2 0 0-15,8 0-2 0,-3-1-4 0,6 1 2 16,-6 7-5-16,3 4-5 0,-3 3 1 15,-14 11-3-15,-2 6 1 0,-11 5-12 0,-8 6-40 16,-1 8-48-16,-9 0-70 16,2 4-442-16,-7 3-101 0</inkml:trace>
  <inkml:trace contextRef="#ctx0" brushRef="#br0" timeOffset="25886.09">28553 14990 1742 0,'-10'22'-25'15,"4"-7"18"-15,-2-2 21 0,2-6 32 0,2 4 17 16,4-11 10-16,0 7 8 0,0-7 1 16,0 0-7-16,37-28-6 0,7-10-9 0,16-14-6 15,16-11 2-15,35-19-9 16,4-4-11-16,2 3 0 0,7-1-6 15,-1 0-5-15,-13 9-4 0,14 0-35 0,-7 7-51 16,-27 16-53-16,-8 4-87 0,2 3-140 16,-11 13-278-16,-23 9-121 0</inkml:trace>
  <inkml:trace contextRef="#ctx0" brushRef="#br0" timeOffset="26068.64">29716 16027 1823 0,'16'13'-6'0,"2"-8"-1"0,2-5 1 0,7-5-1 15,9-8-3-15,21-12 6 0,19-12 1 16,8-8-1-16,6-8 1 0,36-16 2 16,4-6-44-16,-10 1-76 0,10 7-426 0,-3 0-48 15</inkml:trace>
  <inkml:trace contextRef="#ctx0" brushRef="#br0" timeOffset="28821.54">4346 2950 1580 0,'-13'-15'-1'0,"6"0"12"16,0-3 17-16,1 4 7 0,3-3-1 15,-1 0 5-15,4 1-1 0,4-2-3 0,-1 2-4 16,3 0-5-16,8-1 0 0,-4 6-3 16,10-3 5-16,-4 7-5 0,5 3 2 15,2 4 2-15,3 0 0 0,-2 10-1 16,-1-1-1-16,4 8 0 0,-8 4-2 0,-5 1 2 16,-1 3-1-16,-2 6 4 0,-8 1-2 15,0-2 0-15,-6 1 4 0,-8-2-1 16,5 4 7-16,-7-6 8 0,-1-2 3 0,1-6 4 15,-4-1 3-15,1-3-8 0,-4-2-4 16,3-9-3-16,-6 2 5 0,3-6-8 16,3 0 4-16,-3-6-14 0,20 6-5 0,-24-14-3 15,12 3 1-15,5-3-2 0,4-1-5 16,-1-2-21-16,8-1-28 0,-1 0-36 0,4 0-38 16,2 1-51-16,5 1-45 15,2-1-77-15,1 6-128 0,3-4-139 0,3 2-53 16</inkml:trace>
  <inkml:trace contextRef="#ctx0" brushRef="#br0" timeOffset="29135.82">5100 2529 1625 0,'0'0'43'0,"0"0"31"0,0 0 2 0,-8-12-5 16,8 12-3-16,0 0-11 0,0 0-7 15,0 0-5-15,0 0 12 0,0 0 6 16,0 0 5-16,0 46-1 0,4-30 3 16,-4 9 10-16,0 6-3 0,4 4 4 15,-1 15-1-15,0-3-9 0,1 6-5 0,-4-9-4 16,-4 12-4-16,4-1-10 0,4-1 3 16,-4-8-3-16,0 8-5 0,3-4-3 15,3 3-9-15,-3-10-3 0,5-8-3 0,-5-6-4 16,7 3-20-16,0-1-40 0,3-1-36 15,-3-8-43-15,4-1-34 0,-4-8-51 0,-4-9-44 16,1-1-117-16,-7-3-67 0,20-16-153 16,-14 1-84-16</inkml:trace>
  <inkml:trace contextRef="#ctx0" brushRef="#br0" timeOffset="29385.69">5536 2671 1779 0,'4'-11'89'0,"-4"1"5"0,3 2-5 15,-3 8-6-15,-3-10-14 0,3 10-2 0,0 0-13 16,0 0 10-16,0 0 7 0,0 35-5 16,0-14 9-16,0 8-4 0,0 6 5 0,0 17 3 15,-10 4 1-15,2 1-6 0,2 1-6 16,3-1-9-16,-4 0 3 0,-3-4 0 16,6 1-15-16,1-8-5 0,0-9-6 0,0 1-3 15,3-5-6-15,-3 2 4 16,3-10-3-16,-4 0-7 0,4-3 2 0,0-4-23 15,4-1-23-15,-4-5-27 0,3 1-30 16,0-5-47-16,-3-8-70 0,3 4-71 0,-3-4-138 16,0 0-45-16,14-19-201 0,-4 4-149 15</inkml:trace>
  <inkml:trace contextRef="#ctx0" brushRef="#br0" timeOffset="29935.76">6073 3035 1913 0,'-4'-8'22'15,"4"8"10"-15,-6-20 1 0,3 9 4 0,3 0-5 16,6-4-2-16,1-1-5 0,3 4-2 16,3-1-5-16,0 4 1 0,4 2-5 0,-1-2 1 15,1 7-1-15,-17 2 0 0,34 8-2 16,-17 2 2-16,2 2 3 0,-5 6-7 15,-1-1 4-15,-3 4-4 0,0-2 1 0,-3-5-5 16,2 4 4-16,-1-3-2 0,2 1-3 16,-4-4-4-16,1-2 4 0,0 0-3 0,3-2-1 15,-1 2-1-15,1-1-3 0,-3 1 3 16,3-3 0-16,0 1 0 0,-3 1 3 16,6 3 5-16,-6 1 2 0,-1-1 4 15,5 5 7-15,-2 1 3 0,-5 1 6 16,2 4 3-16,-2-4-3 0,-4 2 3 0,-4 7 0 15,-2-6-7-15,-1 0 2 0,-3-1 0 16,-3-2-6-16,6-3 2 0,-6-1-3 16,-4-5 0-16,-3 2-3 0,4-2-2 0,-5-6-7 15,2 0-4-15,-5-2-29 0,1 0-29 16,-1-2-33-16,5 0-37 0,-5-4-58 0,4 0-83 16,4 0-149-16,-1-3-158 15,7 1-71-15</inkml:trace>
  <inkml:trace contextRef="#ctx0" brushRef="#br0" timeOffset="38269.67">21783 14655 1954 0,'0'-15'183'0,"0"15"-27"0,0 0-5 15,-17-20-41-15,0 12 0 0,-2 1-22 16,-5-1-13-16,-12-2 3 0,-21-3-6 16,-6 1 2-16,-8-1 4 0,-2 1 1 15,-23-3-4-15,26-2 5 0,-27-1-5 0,7-4 0 16,3 2-7-16,-3-3 2 0,30 3 6 16,-3 1-2-16,0 1-8 0,-1-2-8 15,14-1-8-15,1 2-4 0,2-2 0 0,10 3-11 16,10-1-6-16,0-1-1 0,7-2-3 15,4-3-10-15,2 4-25 0,4-1-37 0,7 0-40 16,0 2-43-16,3-1-44 0,6 6-52 16,-2 1-59-16,2-1-74 0,-2 7-126 0,3 1 24 15,-7 7-197-15,0-6-155 0</inkml:trace>
  <inkml:trace contextRef="#ctx0" brushRef="#br0" timeOffset="38786.3">19456 13705 1897 0,'-14'-8'0'0,"-2"1"7"16,10 4 16-16,6 3 7 0,-17-4 0 15,17 4-3-15,0 0-6 0,0 0 0 16,-24 12 6-16,21-2 7 0,3 1 14 0,0 10 6 16,0 0 7-16,3 12 0 0,11 13 13 15,2 7-5-15,-2-3-2 0,2 5-2 16,-2-1-7-16,13-1-4 0,-8 0-6 0,8 12 5 15,-3-13-12-15,-1-2-4 0,3 0-2 16,-2-2 5-16,-1-2-6 0,1-4-12 0,-2-3-20 16,-4-9-35-16,-6-5-37 0,2-7-37 15,-14-4-22-15,7-3-53 0,-7-7-59 16,0-4-100-16,0 0-318 0,0 0-155 0</inkml:trace>
  <inkml:trace contextRef="#ctx0" brushRef="#br0" timeOffset="39035.78">19573 14495 1867 0,'0'0'-36'0,"-4"-18"15"0,1 11 5 16,3 7 1-16,-3-15-4 0,6 5 4 16,0-1 11-16,1-1-9 0,9-5 7 15,-3-1 0-15,4 1 3 0,2-4-2 0,4 2 2 16,-4-3 6-16,5-2-3 0,-4 2-3 16,2 0-2-16,-5 4-2 0,-1 1 1 0,1 3 0 15,-4 6-8-15,-1-3 2 16,-6 9-2-16,-3 2 14 0,0 0 7 0,30 13 8 15,-19-5 11-15,5 9 2 0,-5-1-5 0,8 5 4 16,2 4-3-16,-2-4-5 16,8 0 2-16,14 7-2 0,-8-10-3 0,0-4-6 15,-3-3-1-15,0-7-47 0,0 0-74 16,-7 0-478-16,0-8-91 0</inkml:trace>
  <inkml:trace contextRef="#ctx0" brushRef="#br0" timeOffset="41919.43">8270 2963 1639 0,'10'-11'-80'0,"-1"4"3"0,5 1 5 16,-4 2 16-16,-10 4 16 0,30 0 24 0,-7 3 6 15,-3 4 18-15,3 5 14 0,-2 1 15 16,1 6 16-16,-1 6 10 0,6 11 9 0,-7 3 5 16,-10-3 10-16,-7-1 2 0,0 0-1 15,0 2-3-15,-6-5-2 0,0 4 7 16,0-9-1-16,-10 3 5 0,2 1 1 0,-2-12 2 16,-4 3-4-16,-2-5-1 15,-2-3-15-15,-2-4-5 0,-4-5 2 0,4-3-11 16,0-4-5-16,-11-9-8 0,1-3-2 15,-11-11-13-15,8-5 4 0,3-5-4 0,9-4-12 16,0-3-9-16,8 1-30 0,7-5-31 16,1 8-25-16,8 4-31 0,3 6-34 15,2-4-29-15,4 7-53 0,1-3-41 0,-4 6-109 16,8 0-278-16,-4 1-143 0</inkml:trace>
  <inkml:trace contextRef="#ctx0" brushRef="#br0" timeOffset="42553.36">8792 2175 1942 0,'-6'-11'39'0,"3"7"-4"16,3 4-6-16,0 0 1 0,0 0 7 15,-7 28 11-15,17-6 14 0,10 25 1 16,10 16 2-16,3 13 11 0,4 10-2 0,7 2-4 16,-8 5-8-16,1-4 5 0,-1 4-2 15,-2-11 1-15,-1 1-10 0,-3-11-2 0,-7-4 2 16,-5-11-3-16,-2-1-4 0,1-6-10 15,-4-3 2-15,1-12-8 0,-5-3 0 16,1-5-4-16,-4-4 2 0,8 0-6 16,-10-6-8-16,2-2-5 0,-3-2-15 15,5-1-17-15,-5-2-35 0,-3-10-80 0,0 3-109 16,0-3-125-16,0 0-99 0,-11-35 43 16,8 7-133-16,3-8-59 0</inkml:trace>
  <inkml:trace contextRef="#ctx0" brushRef="#br0" timeOffset="42852.66">9476 2325 1664 0,'-3'-21'52'0,"-1"9"4"0,4 2-5 16,0 10-8-16,0 0 5 0,0 0 14 0,0 0 17 15,0 0 13-15,24 45 6 0,-11-15 3 16,7 17-2-16,3 19 2 0,7 2-12 15,0 1 7-15,4-1-11 0,-4 2-12 0,-10-19 2 16,13 16-9-16,-3-5-5 0,-10-16-2 16,7 4-11-16,-10-1-10 0,6-5 10 0,-3-4-8 15,0-6 1-15,-7-8-11 0,-3-2 5 16,3-5 2-16,-3 1-11 0,1-5-9 16,-5 0-27-16,4-2-10 0,-4-4-23 0,2 0-29 15,-5-8-78-15,-3-1-101 16,0 0-140-16,0 0-85 0,6-26 41 0,-6 9-131 15,4-2-66-15</inkml:trace>
  <inkml:trace contextRef="#ctx0" brushRef="#br0" timeOffset="55470.47">1987 3400 1832 0,'-21'0'96'16,"1"4"-6"-16,4-4 18 0,-1 3 0 16,17-3-15-16,-21 3-11 0,21-3-9 15,0 0-17-15,0 0-11 0,-19 3-2 0,19-3-8 16,0 0 11-16,0 0-8 0,0 0 8 16,0 0 1-16,84-6-7 0,-45-5 10 0,7 7-13 15,21-6-2-15,4-2 8 16,2-4-9-16,20 1 6 0,-27 3-3 0,5-2 11 15,-11 3-13-15,-10 1 2 0,-6 3-10 0,-8-1 3 16,-3 2-9-16,-3 2 10 0,-3 0-8 16,-11 1 1-16,5 0-6 0,-5-2-4 15,-2 5 3-15,-14 0 11 0,26-7-11 0,-26 7 0 16,13 0 2-16,-13 0 5 16,0 0-12-16,0 0 9 0,0 0-10 0,0 0 0 15,0 0 1-15,-73 9 0 0,47 0 2 16,-4-5-12-16,-7-1 9 0,-4 2-9 0,-18 8 4 15,9-5-3-15,-13 6 7 0,-1 1 4 16,-2 2-11-16,3-5 1 0,3 1 10 16,-1 2-8-16,18-5 11 0,6 0 7 0,10-2-10 15,4-1 2-15,3-3-10 0,0 2 5 16,7-1-4-16,-1-2 1 0,14-3 5 16,0 0-8-16,0 0 2 0,0 0 6 15,41 7-1-15,-8-11 2 0,10-5-5 0,20-3-6 16,7-1 6-16,1-3 2 0,19-5 3 15,-20 6-11-15,-1-2 5 0,9 2 1 16,-18 2 0-16,0-2-3 0,-21 2-8 0,1 5 13 16,-13 4-9-16,-4 0-5 0,-6 1 4 15,3-3 3-15,-4 2-1 0,1 0-9 0,-17 4 11 16,17-1-15-16,-17 1-24 0,13-6-28 16,-13 6-33-16,17-4-37 0,-17 4-52 15,0 0-83-15,0-6-97 0,0 6-144 0,0 0 49 16,0 0-187-16,-14-12-144 15</inkml:trace>
  <inkml:trace contextRef="#ctx0" brushRef="#br0" timeOffset="56419.97">3600 2975 1863 0,'0'0'-26'0,"-14"-11"17"16,14 11 17-16,-4-10 16 0,4 10 12 0,0-15 6 16,0 5 1-16,8-2 5 0,-2-1-6 15,4 1 3-15,0-1 1 0,0 4-7 16,3-1 2-16,4 0-2 0,3 2 4 16,-6 4-2-16,2 1-3 0,1 0 6 15,-1 3-5-15,-16 0 3 0,33 7 5 0,-16 0-2 16,1 4-1-16,-9-1 1 0,4 5 11 15,-2-1 3-15,-2 4 0 0,1 3-4 0,-2-2 5 16,-2 2-10-16,1 0 12 0,-1 0 13 16,-6 1-16-16,3-1 3 0,-3-2 0 15,3 4-2-15,-3-4 0 0,-3-1-11 0,3 10 4 16,0-7-7-16,-3-5-18 16,0 1 11-16,3 1-4 0,-3 0-1 0,-1-5 1 15,4-1-4-15,-3 1-8 0,0-1-1 16,3-12 3-16,0 14 0 0,0-6-17 15,0-8 5-15,0 16-11 0,0-16 13 0,-3 9-8 16,3-9-24-16,-5 10-27 0,5-10-21 16,0 0-33-16,0 0-31 0,-3 11-40 0,3-11-61 15,0 0-69-15,0 0-116 0,0 0-54 16,-30-12 37-16,20 6-116 0,1-1-51 16</inkml:trace>
  <inkml:trace contextRef="#ctx0" brushRef="#br0" timeOffset="56770.56">3606 3246 1600 0,'0'0'-5'0,"0"0"19"15,-10 8 14-15,10-8 13 0,-6 13 9 16,6-13 11-16,-8 18 8 0,8-8 9 0,-3-1 6 16,3 7 3-16,3-1 8 0,1 4 0 15,0-3-4-15,2 6 0 0,1 0 5 16,3 2-5-16,0-5 1 0,3 1-8 15,-3-2-2-15,4 1-4 0,2-4-3 0,-6-2 13 16,10-1-1-16,3-3-7 0,-2-5 2 16,6-1-7-16,-2-6-6 0,16-7 1 15,16-2-13-15,-8-6-5 0,5-2-11 0,-1-5 4 16,-6 3-2-16,-3-3-9 0,-5 0-5 16,1 0-1-16,-16 4 0 0,-1 3-8 15,-4 7 4-15,-5 1-2 0,-4-1-2 0,0 4-8 16,-3 0 0-16,0-1 5 0,-7 8-3 15,9-13-25-15,-9 13-35 0,11-9-42 0,-11 9-34 16,0-3-24-16,0 3-30 0,0 0-33 16,0 0-51-16,0 0-62 0,0 0-152 15,0 0 27-15,-24 21-174 0,24-21-119 0</inkml:trace>
  <inkml:trace contextRef="#ctx0" brushRef="#br0" timeOffset="59837.74">3630 4361 1760 0,'0'0'-38'15,"0"0"18"-15,-14 4 18 0,14-4 7 0,0 0 5 16,0 0 4-16,0 0-1 0,0 0 3 16,0 0 3-16,0 0 14 0,0 0 5 15,0 0 9-15,53-12 0 0,-29 5 3 0,3 3 4 16,6-2-5-16,0 2 0 0,7 0 1 15,-7-3 3-15,11 3-2 0,-1-2 0 0,-7 6-4 16,8-4 0-16,-7 1-4 16,-1 2 0-16,-2-6 3 0,-1 6-8 0,-6-2-3 15,-4 1-1-15,1 2 2 0,-8 0 5 16,-16 0-4-16,30-4 0 0,-16 3-6 16,-14 1 3-16,22 0-6 0,-22 0-1 0,18-3 10 15,-18 3-9-15,0 0-1 0,16 0 10 16,-16 0-11-16,0 0 6 0,0 0-7 15,0 0 0-15,0 0-5 0,0 0 1 0,0 0 1 16,0 0 1-16,-50 18-1 0,27-14-3 16,-7 2-2-16,-4-1 0 0,-5 1-3 0,-2 2 6 15,-5-1 6-15,6 2 6 0,-4-1-4 16,1-4 16-16,-1 4 1 0,8-2 3 16,6-2 0-16,-3 0-4 0,6 2 2 15,3-5 6-15,2 3-1 0,1-2 6 16,5 1-5-16,-1-2-1 0,17-1-4 0,-27 4-1 15,27-4-9-15,-16 4-5 0,16-4-2 16,-14 3-3-16,14-3-9 0,0 0 5 16,-16 3-8-16,16-3 3 0,0 0-1 0,0 0-3 15,0 0 2-15,56-6-1 0,-29 2-3 16,3-1-2-16,14-4 5 0,-5 2-9 0,18-2 9 16,0-4-1-16,-8 2-3 0,8 0-3 15,-10 4 2-15,-10-1-7 0,-7 3 0 16,-11 0 0-16,2-1 5 0,2 2-5 0,-2 0-3 15,-5 3 0-15,-2-2 5 0,-1-3 3 16,-13 6-1-16,23-1-3 0,-13-2 1 16,-10 3 8-16,0 0 4 0,23-3-9 15,-23 3 5-15,0 0 0 0,0 0-1 16,0 0 0-16,0 0 5 0,0 0 2 0,0 0-4 16,0 0 2-16,-66 16-2 0,33-11-4 15,-8-1 0-15,-19 7-3 0,0-1 2 0,-3 0 1 16,-4 1-7-16,4 0 6 0,3 2-3 15,9-4 0-15,15-2 1 0,-4-1 1 16,0 2 3-16,10-1 1 0,7-4 6 0,-7 4-1 16,6-4 6-16,5-2 3 15,2 6-5-15,4-6 2 0,13-1-8 0,-27 6 1 16,27-6-5-16,-17 1 3 0,17-1-1 16,-16 0-7-16,16 0 3 0,0 0 0 0,0 0-1 15,0 0-3-15,0 0-2 0,49-8-1 16,-19 1 3-16,11 1-1 0,-1-5 1 15,20-3-2-15,0 2 4 0,0-1-6 0,-14 2-1 16,-2 3 3-16,-4 2 0 0,-1-2-1 16,-6 4-1-16,-6-4 0 0,0 3-1 0,-3 0-14 15,-5 2-24-15,-2-4-24 0,0 3-22 16,-4 0-23-16,-13 4-31 0,24-6-27 16,-11 2-41-16,-4 1-38 0,-9 3-56 0,21-8-77 15,-15 4-172-15,5-3 47 16,-5 0 62-16,1-1-207 0,-7 8-143 0</inkml:trace>
  <inkml:trace contextRef="#ctx0" brushRef="#br0" timeOffset="71104.75">13616 11659 2573 0,'-10'-4'117'16,"4"0"-33"-16,6 4-4 0,-14-6 1 15,14 6-32-15,0 0-16 0,0 0 6 0,0 0 22 16,0 0 11-16,0 31 13 0,10-7 10 16,4 2 8-16,-2 20 7 0,9-2 15 0,-4 5 9 15,2 1-2-15,-2 5 3 0,10 9-2 16,-7-8 6-16,0 1-1 0,7 16-3 0,-5-6-5 15,-8-9-9-15,-1-1-3 16,1-1-11-16,2-5-8 0,-2-1-12 0,2-7-11 16,-2-11-2-16,-1-1-6 0,-7-9-5 15,5-1-10-15,-8-4 1 0,4-5-5 16,-4 1 2-16,3-4 2 0,-2-2-11 0,-4-7-12 16,0 0-40-16,0 6-52 0,0-6-38 15,0 0-38-15,0 0-45 0,-7-38-60 0,10 19-47 16,5-6-48-16,-5-3-41 0,7 0-63 15,-1-1-138-15,12-11 51 0,-4 8-367 0,-4 1-378 16</inkml:trace>
  <inkml:trace contextRef="#ctx0" brushRef="#br0" timeOffset="71704.37">16326 10744 2606 0,'0'-10'2'16,"0"10"26"-16,-3-9 26 0,3 9 10 16,0 0 2-16,-3-13-3 0,3 13-8 0,0 0 14 15,0 0-2-15,-4-11-5 0,4 11 0 16,0 0-1-16,0 0 15 0,0 0 17 0,0 0 0 15,0 0 20-15,7 43 4 16,-1-18 3-16,8 7 0 0,-7 1 1 0,2 23 11 16,12-2 7-16,2 14-3 0,-10-11 6 15,14 14 3-15,-4-4-9 0,0 1 6 16,-6-11-9-16,10 5 5 0,-11-6-12 0,1-5-8 16,-4-2-3-16,4-4-14 0,-4-3-10 15,1-7-9-15,-7-10-3 0,2-2-10 0,2-6-4 16,-8-3-6-16,0 2 2 0,1-3-8 15,-1-1-4-15,0-4 3 0,-3 1-2 0,0-9 1 16,6 13-4-16,-6-13 2 0,0 12-4 16,0-12-13-16,8 7-16 0,-8-7-34 0,0 6-40 15,0-6-48-15,0 0-51 16,0 0-43-16,0 0-45 0,0 0-66 0,0 0-50 16,0 0-50-16,0 0-53 0,0 0-139 15,0 0 9-15,-33-13 66 0,33 13-394 16,-11-1-401-16</inkml:trace>
  <inkml:trace contextRef="#ctx0" brushRef="#br0" timeOffset="73557.85">19463 9690 2642 0,'0'-14'-32'16,"-3"6"32"-16,3 8 22 0,-4-13 4 0,4 13 2 16,0-11-1-16,0 11-7 0,0 0-2 15,0 0 4-15,0 0 20 0,0 0 12 0,0 0 7 16,0 0 2-16,20 38 8 0,-13-26 10 15,0 12 10-15,2 2-9 0,5 6 7 0,2 11 1 16,-2 6-12-16,2 1 8 16,11 16-4-16,-10-16-3 0,-1 3-3 0,8 0 1 15,-5 0-9-15,-5-3-6 0,10-3-3 16,-5 0-6-16,-2-4-10 0,4-4 2 16,-5-7-4-16,-7-7-3 0,5-1-4 0,-4-9-2 15,-7 0-2-15,4-1-2 0,0 1-6 16,0-5 5-16,-4-3-6 0,0 4 1 0,0-4 7 15,4 0 9-15,-7-7-1 0,4 14 14 16,-4-14 4-16,0 0-2 0,3 11-5 16,-3-11-3-16,0 0-5 0,0 0 0 15,0 0-2-15,0 0-12 0,0 0 1 0,0 0-2 16,-14-36-5-16,11 22 0 0,-3 0-4 16,2-4 0-16,-2 0-9 0,-5-3 7 15,-2-8-6-15,7 4 8 0,-5-1-7 0,-2-5-2 16,-1 2-1-16,5-4 1 0,-7-9-4 15,-5-1 5-15,4 3-7 0,-2 1 4 0,5 5-4 16,1 5 3-16,2-1 0 0,-5-2-10 16,7 1 4-16,-2 3 3 0,-2-1 2 0,-1 0-2 15,4 8 1-15,-3-2-3 0,10 3 1 16,-7 2 3-16,3-1-3 0,1 4-1 16,-1 2 0-16,7 1 1 0,-7 2 1 15,0 0-2-15,4 0 0 0,0-1 2 16,3 11-4-16,-7-12-6 0,7 12-2 0,-6-7-3 15,6 7 3-15,0 0 3 0,0 0-5 16,0 0 5-16,0 0 1 0,0 0-1 0,13 43-4 16,-7-24 9-16,1 9 3 0,3 1-7 15,7 17 3-15,3-2-1 0,-4 2 7 0,4 0 5 16,1 3-1-16,1-6 0 0,2 4 1 16,-4-11-1-16,-4 7 2 0,-2-11-2 0,-1-7 4 15,4 0-4-15,-7-1 4 0,-4-5-1 16,5-4-5-16,-1 1 5 0,-7-7-3 15,0 4 1-15,4-1 10 0,-3-2-10 0,2-3 5 16,-6-1 0-16,0-6 3 16,7 12 0-16,-4-9-1 0,-3-3 2 0,3 10-6 15,-3-10-26-15,3 5-51 0,-3-5-60 16,0 0-71-16,0 0-78 0,0 0-75 0,0 0-116 16,0 0-131-16,0 0 53 0,-30-11-401 15,30 11-426-15</inkml:trace>
  <inkml:trace contextRef="#ctx0" brushRef="#br0" timeOffset="78988.42">6726 4290 2637 0,'-7'-11'-122'0,"7"11"30"0,-3-14 14 16,3 14 17-16,7-23 17 0,0 9 9 15,3-3 15-15,-1 6 9 0,1-4 13 0,4 0 9 16,2 5 3-16,-2-4 4 0,2 8 4 15,1-5 7-15,4 7 2 0,-5-1 2 16,1 2 5-16,-1 3 1 0,-16 0-2 0,36 8 3 16,-15 2 2-16,-1 1-3 0,-1 5-5 15,-5 4 6-15,2 2 6 0,-2 3 4 0,-4-1-5 16,-4 1 3-16,-2 0-6 0,0 0 6 16,-4-3-6-16,0-1 13 15,-4 0-6-15,0-2 6 0,1-1 6 0,-3-2 11 0,-1 0 0 16,-10 1 2-16,4-5-1 15,-4-2-4-15,1-3-7 0,-1 1 3 0,-7-3-20 16,5 0 4-16,-1-5-3 0,-1 0-2 16,-1-3-8-16,1-2 3 0,-2-1-4 15,0-2-5-15,3-5-7 0,3-5 0 0,-3-1-3 16,7-5-5-16,3 2-9 0,0 0-10 16,7-2-6-16,-5 3-23 0,2 1-15 0,6 3-34 15,0-1-31-15,0 3-29 0,3 2-19 16,0 2-30-16,5 1-37 0,-2 3-28 0,7-2-61 15,-2 4-122-15,2 0 17 0,3 2-135 16,8 0-58-16</inkml:trace>
  <inkml:trace contextRef="#ctx0" brushRef="#br0" timeOffset="79771.35">8229 4379 1694 0,'0'0'81'16,"0"0"16"-16,0 0 4 0,0 0 5 16,24-4 1-16,-24 4-8 0,0 0 4 0,0 0-7 15,0 0 16-15,0 0-4 0,0 0 11 16,0 0-8-16,0 0-2 0,0 0-15 16,0 0 5-16,0 0-4 0,0 0-2 0,0 0 1 15,0 0 0-15,-51-14-3 0,39 10-4 16,-6 0 0-16,-1-4-6 0,-4-1 6 0,2-2-6 15,2 1-4-15,-5-2-6 0,4-5-5 16,1 2-5-16,-2-2-5 16,4-1-2-16,4 2-3 0,-7-8-10 0,10 3-1 15,-7-4-8-15,11 0 0 0,2 0-4 16,1-4-1-16,3 4-4 0,7-1-9 0,-1-4 3 16,5 7-4-16,-5 2-4 0,1 3-4 15,-1 3 5-15,-2-2-10 0,3 6-2 0,-4 4 0 16,-3 7 2-16,6-8-4 0,-6 8 5 15,0 0-1-15,0 0 0 0,10 34 0 16,-10-10 0-16,0 2 3 0,-6 12-1 0,2 16 3 16,-5 0 4-16,2 0 7 0,0 3 1 15,0-1-4-15,1-3 4 0,6-8-3 16,-3-10-2-16,6 0 1 0,-3-9-3 16,3 5-3-16,-3-6 2 0,3-2 3 0,-3-3-5 15,4-2 4-15,2-4-1 0,-2 1-7 16,3 0-16-16,-1-5-19 0,1 0-25 15,3-2-28-15,3-1-49 0,0-4-48 0,11-6-53 16,-4 0-53-16,7-6-55 0,6-4-74 16,-3-2-119-16,0 1 43 0,0-3-263 0,0-2-245 15</inkml:trace>
  <inkml:trace contextRef="#ctx0" brushRef="#br0" timeOffset="80222.49">8620 4335 2203 0,'13'-7'16'0,"-6"-1"25"16,-1 3 20-16,-6 5 8 0,13-5-9 0,-13 5-4 15,0 0-2-15,0 0-3 0,11-7 2 16,-11 7-3-16,0 0-3 0,0 0-2 16,0 0-3-16,0 0-3 0,0 0-4 0,0 0 7 15,0 0 10-15,0 0 11 0,0 0 5 16,0 0 17-16,0 0-3 0,-30-8 8 0,30 8-12 16,-20-10 3-16,6 3-10 0,1-1-11 15,0-2 1-15,-4-5 1 0,4 2-9 16,-1 1-8-16,4-4 0 0,1-2-7 0,1 2-7 15,5-1-2-15,-3-7-1 0,6 5-2 16,0-3-7-16,0-1-3 0,3-2 3 16,6-5-5-16,2 8-1 0,-4-1-5 15,2 3-3-15,5 3 0 0,-1 4-7 0,-3 1 8 16,-3 4-8-16,3 3 4 0,-10 5-2 16,0 0-1-16,30 13-1 0,-17 4 3 15,-6 5 0-15,3 7 0 0,-4 7 1 0,1 14-1 16,0 3 3-16,0-1 5 0,-4 1 8 15,3-1 8-15,-2-9-4 0,-4-7-4 0,3 0 1 16,-3-1-2-16,7-7-2 0,-4-3 4 16,1-3-4-16,2-3 4 0,1-1-2 15,-4-2-2-15,0-4 0 0,1 1 1 16,-1-4-6-16,4-2 5 0,-7-7 1 16,13 9-1-16,-13-9-12 0,0 0-32 0,33-16-60 15,-22-2-76-15,2-3-87 0,-4-9-108 16,5-1-180-16,-1-1 25 0,4-12 47 0,-4 1-244 15,1 8-206-15</inkml:trace>
  <inkml:trace contextRef="#ctx0" brushRef="#br0" timeOffset="81672.34">9619 3990 2065 0,'14'-15'-8'0,"-4"0"12"0,-4 5 12 16,5 0 0-16,-1-1 1 0,-4 7-3 0,8-4-2 16,-4 4 4-16,-10 4 0 0,23 0-1 15,-23 0 0-15,23 12 1 0,-13 1 2 16,0-1 0-16,-4 5 1 0,-2 4 1 0,-4-5-1 15,0 5-3-15,0-1-3 16,0-8 0-16,4 2-2 0,-4 0-1 0,0-3-2 16,6 0 1-16,1 2 4 0,-1-5 6 15,8 1 11-15,-4-4 10 0,3 6 10 0,1-4-1 16,-1 0 5-16,4 4-1 0,-4-3 0 16,4 9 4-16,-4-3 1 0,1 4-5 15,-5 0 4-15,1 0 4 0,-4 6 6 0,2 1-5 16,-11 0-1-16,-2 0-3 0,-4 5 0 15,-1-2-7-15,-4-2-4 0,-2-1-7 16,2-4-4-16,-2-4-8 0,-1-5-5 0,-3 1-26 16,0-5-33-16,0-4-37 0,-6-4-46 15,6-1-30-15,-4-5-44 0,0-1-55 0,2-5-90 16,2-5-117-16,-1 6-209 16,8 1-160-16</inkml:trace>
  <inkml:trace contextRef="#ctx0" brushRef="#br0" timeOffset="85188.28">6873 3710 1914 0,'0'0'-3'0,"0"0"21"0,0 0 16 0,-4-10 6 16,4 10-6-16,0 0-3 0,0 0-5 15,0 0-1-15,0 0-2 0,0 0 14 0,0 0 10 16,0 0 5-16,0 0 9 0,0 0 5 16,7 42 1-16,-4-27-1 0,0 5 4 0,5-2-2 15,-5 2 2-15,3 3-8 0,-6-4 2 16,10 3-4-16,-2 3-4 0,-2-1 4 16,0 1-8-16,1-3-4 0,-4-2-2 0,5-2-3 15,-2-3-4-15,-3-3-1 0,1-2 4 16,-1 3 7-16,3-5 5 0,-6-8 8 0,8 14 10 15,-8-14 7-15,0 10 1 16,0-10-5-16,0 0-6 0,0 0-12 0,0 0 2 16,0 0-12-16,0 0-3 0,6-35-7 15,-12 20-5-15,6-1-4 0,0 0 2 16,-5-5-7-16,-1-1-3 0,3 5-3 0,0-7 3 16,-1-1-6-16,1 6 2 0,-3 1-2 15,1 1-3-15,-1 2-7 0,-1 0 4 0,4 5-2 16,3 0 1-16,-3-1-2 0,3 11-1 15,-6-14-2-15,6 14-8 0,-5-8 3 16,5 8-5-16,0 0 4 0,0 0 2 16,0 0 0-16,0 0 1 0,0 0 3 15,11 36-2-15,-11-18-3 0,3 3 4 0,0 4 8 16,1 0-7-16,-4 3 8 0,0-2-3 16,3 7 2-16,0 3-4 0,0-9 8 0,2 1-1 15,-2-3-5-15,0-3 0 0,4-4-1 16,-7 0 2-16,0-4 7 0,3-2 6 0,-3-1 28 15,3-1 25-15,-3-10 23 0,0 15 13 16,0-15-11-16,0 0-6 0,0 0-7 16,0 0-13-16,0 0-7 0,-13-36-6 0,13 22-7 15,-3-6 0-15,-5-4-11 0,2 3-6 16,3-1-1-16,-4-3-6 0,-2 4 0 0,4 4-9 16,-1-2 11-16,3 5-12 15,-1-1-4-15,-2 5-1 0,0-1-8 0,-2 5 2 16,8 6-12-16,-6-12 0 0,6 12 0 15,0 0 0-15,0 0 1 0,0 0-1 16,0 0 6-16,0 0-5 0,3 37 10 0,0-23-6 16,-3 7-4-16,3 0 3 0,-3 4 0 15,5 0 2-15,1 0-4 0,-6 4 4 0,6-4 0 16,-6-5-4-16,7 2 8 0,-1-3-5 16,-1-2 2-16,-2-3 1 0,-6-2-1 0,6-1 8 15,0 2 2-15,-3-13 14 0,0 14 36 16,0-14 1-16,6 8-2 15,-6-8-15-15,0 0 1 0,0 0-3 0,7-35-8 16,-4 16-3-16,-3 2-2 0,3-2-4 16,2-1-1-16,-5 0-2 0,3 0-7 0,-3 2 3 15,0 1 1-15,0 5-9 0,0-3-8 16,0 5 3-16,0 10-5 0,0-18 11 0,0 18-28 16,-3-14 7-16,3 14 1 0,0 0 1 15,0 0 0-15,0 0 1 0,0 0-4 16,0 0 3-16,-5 36 2 0,5-23-4 0,0 2 7 15,5 3 0-15,-10-4-1 16,10 4 4-16,-5-3-16 0,0 0-24 0,0-2-25 0,-5-1-27 16,5 1-29-16,8 1-28 0,-5-2-45 15,-3 1-50-15,7-2-57 0,-7 1-58 0,0-6-77 16,3 2-183-16,-3-8 27 16,3 11 61-16,-3-11-353 0,3 5-365 0</inkml:trace>
  <inkml:trace contextRef="#ctx0" brushRef="#br0" timeOffset="86305.32">10696 4385 2629 0,'-3'5'55'0,"3"-5"21"15,-10 6 24-15,10-6 16 0,0 0-2 16,-7 7-14-16,7-7-5 0,0 0-9 0,0 0-8 15,0 0-11-15,0 0-3 0,0 0 0 16,34-25-10-16,-12 12-7 0,2 1-9 16,9-5-6-16,-3 1-45 0,0 0-33 0,0-2-50 15,3 10-62-15,-9-5-70 0,-4 1-89 16,0 1-161-16,-13 5 16 0,0 5 49 16,-7 1-133-16,0 0-48 0</inkml:trace>
  <inkml:trace contextRef="#ctx0" brushRef="#br0" timeOffset="86455.28">10740 4567 1654 0,'-14'11'73'0,"7"-4"21"16,4 0 19-16,3-7-7 0,-6 8 0 15,6-8-6-15,0 0-9 0,0 0-7 0,0 0-8 16,0 0-10-16,0 0-4 0,46-14-13 16,-19 6-26-16,23-13-64 0,-4-4-75 15,8 0-102-15,-7 3-163 0,-1-3-279 0,-9-6-157 16</inkml:trace>
  <inkml:trace contextRef="#ctx0" brushRef="#br0" timeOffset="86822.61">11796 3950 1998 0,'17'-12'74'0,"-4"2"12"0,0-1-1 15,-2 4-2-15,2 1-8 0,1 2-6 16,5 0-8-16,-2 4-1 0,10 4-9 15,-5 0 0-15,13 9-3 0,-10 2-4 0,16 13 0 16,-8 2-1-16,-9 5 0 0,-5 7 6 16,-8-2-7-16,-5-5 15 0,-6 2-4 0,-6 16 0 15,-8-6 8-15,-2 3 13 16,-14-8-6-16,-4 2 17 0,-6-6 1 0,-6-9-7 16,-5-4 1-16,12-10-2 0,-5-5-8 15,1-7-6-15,6-3-2 0,-7-6-7 16,5-1-2-16,6-8-11 0,-7-7-2 0,2-2-8 15,19 3-2-15,2-4-1 0,4-5-10 16,2-2-5-16,11 0-4 0,8 1-4 0,8-17-25 16,4 6-24-16,7 2-29 0,10 0-27 15,-1 2-28-15,14 9-23 0,-3-3-23 16,-4 14-20-16,10 0-11 0,-12 4-31 0,-11 8-10 16,0 1-4-16,-11 2-53 15,5 6-105-15,-4 0-201 0,-4 4-108 0</inkml:trace>
  <inkml:trace contextRef="#ctx0" brushRef="#br0" timeOffset="88538.84">2297 3907 1686 0,'0'0'-88'0,"0"-15"40"0,0 15 35 16,0 0 36-16,0-14 24 0,0 14 22 15,0 0 15-15,-5-11 6 0,5 11 3 16,0 0-4-16,-3-10-6 0,3 10-12 0,0 0-3 15,0 0-10-15,0 0 1 0,-27 18 1 16,18-8-4-16,-1 0 3 0,-4 2-4 16,1 1-3-16,4-1-3 0,-5 2-5 15,4 0-3-15,0-3-13 0,3 6 6 16,-6-2 1-16,3-3-3 0,3 1 2 0,0-1-5 16,1-2 0-16,-1 0 0 15,4-3-6-15,3-7-4 0,-10 12 10 0,6-3 6 0,4-9 15 16,-3 7 22-16,3-7-12 15,0 0-4-15,0 0-7 0,0 0-11 0,0 0 4 16,0 0-6-16,0 0-5 0,0-35 0 0,7 21 4 16,-1 0-6-16,8-1-9 0,-4-2-1 15,0-4-6-15,3 2-2 0,0-1-3 16,1 1-1-16,-1 2 7 0,-6 3-12 16,6 2 13-16,-6-1-3 0,2 2-5 15,-1 3-4-15,-5 0 1 0,3 2-5 0,-6 6 2 16,0 0-11-16,0 0 10 0,0 0 19 15,0 0-12-15,0 0-2 0,0 0-8 0,0 0 4 16,-9 38 1-16,1-23 7 0,-1 3 1 16,-4-1 5-16,2 1 11 0,-2-2 0 15,3 5-3-15,0-4 11 0,-3 1-9 0,-1-3 4 16,4-2-4-16,4-5 8 16,-1 0-9-16,4 3 13 0,-4-5 2 0,7-6 5 15,-7 11-1-15,7-11-8 0,0 0-8 16,0 0 4-16,0 0-10 0,0 0-1 15,14-29 0-15,-1 14 3 0,0-2-7 0,4-1 3 16,3-3-8-16,-3 2-3 0,3 1 2 16,-4-2 3-16,-5 5-3 0,2 1-3 0,-4 3 1 15,-1 1 1-15,-2 2-4 0,-3 1-6 16,-3 7 2-16,10-10-1 0,-10 10-5 16,0 0 9-16,0 0-5 0,0 0-3 0,0 0 6 15,0 0-4-15,-27 35-3 0,21-24 3 16,-4 3-2-16,4-3 5 0,-5 3-3 15,8-4-5-15,-4-2-30 0,1 2-26 16,6-10-41-16,-6 12-21 0,6-12-24 16,-4 10-27-16,4-10-34 0,0 10-54 0,0-10-84 15,0 0-160-15,0 0 39 0,13 0-240 16,-13 0-203-16</inkml:trace>
  <inkml:trace contextRef="#ctx0" brushRef="#br0" timeOffset="89372.74">2139 3925 1898 0,'4'-10'-177'0,"-4"10"21"0,0 0 16 16,0 0 14-16,7-8 11 0,-7 8 10 15,0 0 14-15,0 0 8 0,0 0 5 16,0 0 6-16,0 0 7 0,0 0 11 16,0 0 16-16,19 0 16 0,-19 0 8 0,0 0 14 15,0 0 13-15,0 0 9 0,0 0-6 16,0 0-4-16,0 0 3 0,0 0-2 15,0 0 1-15,0 0-3 0,0 0-4 16,0 0-38-16,0 0-28 0,0 0-144 0,0 0 69 16</inkml:trace>
  <inkml:trace contextRef="#ctx0" brushRef="#br0" timeOffset="90405.89">2139 6040 776 0,'0'0'182'0,"0"0"-15"16,0 0 0-16,0 0-17 0,-3-30-17 15,3 30-16-15,10-18-11 0,3 5-11 16,1 1-10-16,-4-1-10 0,3 4-2 15,7-7-6-15,-7 7-9 0,1 0-8 0,-4 1-4 16,-1 0-2-16,2 3 1 0,-11 5-3 16,13-11-2-16,-13 11-2 0,11-7-5 15,-11 7-1-15,0 0 1 0,0 0 3 0,0 0 1 16,0 0 4-16,0 0 5 0,0 0 3 16,-30 31 11-16,12-19 2 0,-5 1 6 0,-7 1 16 15,0 1 8-15,0 0-25 0,0-2 24 16,-3 2-5-16,10-4 6 0,-1 0-5 15,1-1-4-15,2-2-4 0,9-1-3 16,-1-1-1-16,-1-2-4 0,4 0-5 16,10-4-11-16,-17 8 5 0,17-8-9 0,-10 3-5 15,10-3-1-15,0 0-2 0,0 0-9 16,0 0-1-16,30-22-3 0,-9 8-4 16,-2 3-5-16,11-7-5 0,0 1 0 0,-3-3-5 15,0 0 5-15,3 2-3 0,-4 1-1 16,-6 5 0-16,3-1-1 0,-5 2 1 0,-6 2-2 15,-2 0-3-15,-2 5-4 0,-8 4 5 16,16-10-3-16,-16 10 5 0,0 0-6 16,0 0 4-16,0 0 2 0,-24 28-4 15,5-13 1-15,-5 2-3 0,-16 8 4 16,0 0 2-16,-3 0 4 0,13-4 7 0,0-2-2 16,3-5 0-16,8 3 0 0,5-9-6 15,-2 3 1-15,2-4 2 0,4-1-1 16,4-1 3-16,6-5-3 0,-14 7 5 0,14-7-7 15,0 0 0-15,0 0-2 0,0 0-1 16,0 0-1-16,33-30 0 0,-22 17-3 0,5 3-2 16,-2-2 1-16,-5 5-2 0,4-3 2 15,-2 5-1-15,-1-1-4 0,-1-1 6 16,-9 7 2-16,11-5-7 0,-11 5 12 16,0 0-7-16,0 0-2 0,0 0 0 0,0 0-2 15,0 0 1-15,0 0-1 0,-24 25 4 16,10-14-4-16,5-4 0 0,-4 2-1 15,2-3-9-15,5 1-28 0,6-7-46 16,-13 12-56-16,5-9-43 0,8-3-60 0,0 0-53 16,-9 7-95-16,9-7-191 0,0 0 46 15,0 0 60-15,0 0-262 0,0 0-227 0</inkml:trace>
  <inkml:trace contextRef="#ctx0" brushRef="#br0" timeOffset="92472.66">1187 6782 2193 0,'0'0'63'0,"-27"-3"26"0,27 3 27 0,-14 0 27 16,14 0 0-16,0 0-2 15,-19-4-6-15,19 4-4 0,0 0-16 0,0 0-4 0,0 0-2 16,-11-6-10-16,11 6 13 16,0 0 4-16,44-16-3 0,-11 5 1 0,0-2 1 15,24-5 1-15,3 1-4 0,0-5-11 16,4 3-6-16,2 1-8 0,-12 0-5 16,-2 1-14-16,5 3-3 0,-10 6-7 0,-7-3-7 15,-10 5-4-15,0 2-7 0,0 0-2 16,-6 1-7-16,-5 0 1 0,-2 0-5 0,-1 3 1 15,-16 0 0-15,24-4-4 0,-10 4 3 16,-14 0-3-16,19-5 8 0,-19 5-1 16,0 0 8-16,14-3 2 0,-14 3-16 15,0 0-4-15,0 0 6 0,0 0-4 0,-74 12 0 16,34-3-12-16,-20 5 2 0,3 4-5 16,-3-3 13-16,-6 4 1 0,3-2 15 15,-1 1 1-15,7 3 3 0,1-4 2 16,-1 1-4-16,4 0 5 0,12-4 10 0,5-3-10 15,6 1 6-15,3-2 6 0,0-3 11 16,14 1-17-16,1-4-2 0,-6 2-3 0,18-6-6 16,-17 7-6-16,8-4-12 0,9-3 2 15,-16 7 6-15,16-7 0 0,0 0-4 16,0 0 3-16,30 8 2 0,-30-8 2 0,39 0 6 16,-15-3-2-16,9 0-3 15,10-1 1-15,20-7-6 0,-12 4 6 0,9-8-10 16,3 5-5-16,-3-2 6 0,0-1-3 15,-20 6-1-15,-7-1 0 0,0 1-3 0,-9 1 2 16,3 2-12-16,-8 0-6 0,-2 3-1 16,0-2-17-16,-4-1-36 0,-13 4-28 15,21-9-38-15,-9 7-27 0,-5 0-22 0,-7 2-22 16,20-8-39-16,-13 4-16 0,-7 4-32 16,9-3-10-16,-9 3-25 0,5-6-38 0,-5 6-42 15,0-12-14-15,-8 5-30 0,2-3-23 16,-1-2 20-16,-2-1-384 0,-5 2-309 15</inkml:trace>
  <inkml:trace contextRef="#ctx0" brushRef="#br0" timeOffset="92789.25">1736 6486 2335 0,'-13'-11'-32'16,"-4"-3"34"-16,7 6 38 0,-3-3 33 0,2 4 25 15,-1 0 22-15,5-2 20 0,7 9 10 16,-17-9-10-16,11 3-4 0,6 6-7 16,-10-7-23-16,10 7-5 0,-11-5-10 0,11 5-12 15,0 0-2-15,-3-10-16 0,3 10 1 16,0 0-1-16,33-3-3 0,-6 2 3 15,0 1-6-15,6 0-8 0,7 1 1 0,4 5-10 16,-8-1-1-16,4-1-10 0,1 9 5 16,-2-3-2-16,18 8 3 0,-11 1-9 15,-12 2 2-15,-11-2-3 0,1 2-3 16,-5 4 8-16,-2 2 8 0,-10 0 12 0,-1 8 10 16,-2-3 7-16,-11 4 3 0,-6 11-4 15,-7 3-4-15,-7-4-3 0,0-1-3 0,1-8-8 16,-1 1-1-16,7-12-5 0,7-2-4 15,-4-6-8-15,4-4 2 0,2-2-32 16,5-5-28-16,-4 1-32 0,4 1-41 0,-5-2-43 16,8 0-40-16,3-7-50 0,-6 8-58 15,6-8-72-15,0 0-100 0,0 0-81 16,0 0 47-16,0 0-301 0,0 0-287 0</inkml:trace>
  <inkml:trace contextRef="#ctx0" brushRef="#br0" timeOffset="93755.7">5717 6697 2418 0,'0'0'88'0,"-8"6"30"0,8-6 21 0,0 0-1 16,0 0-3-16,-13 4 4 0,13-4-13 15,0 0-9-15,0 0-8 0,0 0-11 16,0 0-4-16,0 0-14 0,0 0-5 0,37-25-13 16,-7 8-3-16,14-8-1 0,5 0-8 15,1 2-1-15,-3-2-10 0,-4 2-5 16,0 1-44-16,-6 7-58 0,-10 2-62 0,-4 5-50 15,-2 4-45-15,-9 1-42 0,-5 3-35 16,-7 0-90-16,0 0-81 0,11 15 41 0,-19-2-162 16,2 2-94-16</inkml:trace>
  <inkml:trace contextRef="#ctx0" brushRef="#br0" timeOffset="93923.36">5883 6872 1757 0,'-21'18'49'0,"12"-8"29"15,-1 0 23-15,-1-5 3 0,5-1 10 0,6-4 3 16,0 0 0-16,-6 9-11 0,6-9-12 15,0 0-8-15,36-21-6 0,-6 8-8 0,17-9-16 16,3 0 1-16,0 0-5 0,0-2-8 16,0 6-1-16,-11 4-23 0,-4 2-39 15,-13 2-31-15,2 0-44 0,-4 5-43 0,-4-2-43 16,-5 4-38-16,-1 0-77 0,-10 3-129 16,0 0-165-16,0 0-88 0</inkml:trace>
  <inkml:trace contextRef="#ctx0" brushRef="#br0" timeOffset="96138.76">7970 6790 1751 0,'0'0'38'15,"3"-18"17"-15,0 7 20 0,0-3 8 0,4 2-2 16,7-1 2-16,-5 1-9 0,4-1 2 16,4 6 0-16,1-4 0 0,-2 4-3 0,4 4 2 15,-1 1-11-15,2 2 3 0,2 2-3 16,1 4 2-16,-2 4 2 0,-1 2-6 16,2 6 7-16,1 3 4 0,-8 3 4 0,1 1 6 15,-4 5 5-15,0-3-8 0,-6 9 8 16,-3-3-3-16,-8-2 5 0,1 2 8 15,-7-1-3-15,3-4 9 0,-3-3 9 0,3-6 7 16,-9 2-5-16,3-4-5 0,-7-2-9 16,-4-5-1-16,0 1-15 0,-2-7 5 15,3-1-15-15,-4-3-6 0,-3-3-5 16,-3-4-9-16,6-3-4 0,-3-5-5 0,3-3-7 16,4-4-5-16,-10-13-10 15,20 0 1-15,-4 6-16 0,10-3-12 0,1-3-27 0,9 6-37 16,0-4-27-16,4-2-36 0,6-8-35 15,4 8-44-15,0 8-41 0,-4 2-41 16,0 5-67-16,7-2-103 0,0 7-72 0,7-3 48 16,-8 8-293-16,8 0-266 0</inkml:trace>
  <inkml:trace contextRef="#ctx0" brushRef="#br0" timeOffset="96739.31">8950 6532 2323 0,'-8'-10'76'0,"5"-1"31"16,-3 3 19-16,-1-5 18 0,4 2-4 15,3 11 14-15,-6-12-14 0,6 12-2 16,-8-13 0-16,8 13-12 0,-6-7-12 0,6 7-11 15,0 0-4-15,0 0-4 0,0 0 11 16,0 0 3-16,-21 38 1 0,12-19 1 0,-1 12 3 16,4 1-10-16,-5 12-4 0,-5 2-6 15,2 1-3-15,7-7-9 0,-5 6-5 0,4-7-10 16,-2-7-10-16,4 4 5 0,6-8-9 16,-3 0-1-16,0-6-7 0,-1-5-2 15,4 1-2-15,-4-3-1 0,4-4-7 0,0 3 12 16,0-4 7-16,0-10 14 15,0 15 14-15,0-15-1 0,-6 10-5 0,6-10-4 0,0 0-2 16,0 0-12-16,0 0-14 16,0 0-2-16,0-49-3 0,0 30 0 0,3-13-10 15,0-6 9-15,11-12-20 0,-4 0 9 16,4-3-3-16,-5 1-2 0,1 0-4 0,1 6-8 16,-2 9 3-16,1 9-3 0,-4 6 8 15,2 5-5-15,-5-1-11 0,0 3-6 16,0 2-4-16,1 4-1 0,2-1 0 0,2 4 1 15,-8 6-2-15,19-4 6 0,-19 4 0 16,0 0 0-16,40 14 3 0,-20-1 0 16,-3 2-1-16,6 6 0 0,-3-2 5 15,4-1 2-15,-8 3-1 0,4 3-3 0,0-5 6 16,-3-1-3-16,0 0-15 0,-4-1-30 16,4-2-29-16,-1-1-28 0,-5-3-27 0,-2 2-27 15,1-4-33-15,-4 0-41 0,5-2-53 16,-5-2-65-16,-6-5-96 0,0 0-211 0,0 0 60 15,24-15 64-15,-14 7-399 0,-4 2-408 16</inkml:trace>
  <inkml:trace contextRef="#ctx0" brushRef="#br0" timeOffset="97506.08">9730 6519 2714 0,'0'-16'22'0,"3"3"21"0,-3 1 11 0,6-6 6 16,1 2-3-16,3 0-5 0,0-1 5 15,4 3-14-15,2-4-4 0,-6 6 14 16,4 2-16-16,-1 0-4 0,7 5-3 0,-4 3 1 15,-2 2 0-15,-14 0-3 0,36 10 0 16,-18 5 0-16,-2 2-4 0,-7 1-5 0,-1 4 0 16,-2 6 2-16,-3-3-5 15,1 3-2-15,-4-2-1 0,3-1-1 0,-3-4-1 16,0 1 1-16,3-4 4 0,-3-4-4 16,3-1 4-16,-3-1-1 0,5 1-4 0,-2-5 5 15,0 2 5-15,-3-10 14 0,13 9 8 16,-2-3 10-16,-11-6-3 0,25 7 2 15,-14-4-1-15,8 2-6 0,-1 2 1 0,-6-1-2 16,6-2-2-16,-9 6-8 0,5 1 7 16,-4 1-1-16,3 1 0 0,1 3 4 15,-11 1 2-15,3 1-1 0,-6 3-3 0,-3-2 3 16,-3 6-5-16,-4-2-2 0,3 0-1 16,-10-3-5-16,3-5 2 0,-5 2-6 0,-1-5 0 15,-4-5-6-15,-3 1-4 0,5-5-15 16,-2 0-26-16,4-3-25 0,-4-6-40 0,2 2-41 15,1-7-56-15,1-1-57 0,7 2-73 16,0-3-91-16,6-2-131 0,0 1 43 16,4 2-309-16,3-5-289 0</inkml:trace>
  <inkml:trace contextRef="#ctx0" brushRef="#br0" timeOffset="104339.48">9413 8262 2400 0,'-27'-11'55'16,"27"11"9"-16,-6-8 10 0,2-3-6 0,0 4-1 16,4 7-11-16,8-25-3 15,-2 1-9-15,14-1 2 0,10-8-4 0,3-9-5 0,8 6-10 16,2-4 7-16,1 8-6 0,-2-1-11 16,1 5-47-16,-9 6-54 0,-11 6-54 15,1 7-54-15,-11 6-47 0,-3 1-115 16,-10 2-61-16,10 10-150 0,-10 3-66 15</inkml:trace>
  <inkml:trace contextRef="#ctx0" brushRef="#br0" timeOffset="104523.57">9570 8457 1709 0,'-3'11'84'0,"3"-4"26"0,0-7 1 16,0 0 7-16,0 0-6 0,0 0-12 0,0 0-5 15,0 0-6-15,0 0-9 0,49-31-5 16,-22 12-7-16,12-6-3 0,5-7-8 0,-1-1-9 15,1 3 5-15,-1-3-13 0,-3 5-5 16,1-5-21-16,-11 4-52 0,3-2-58 16,-6 6-70-16,-8 6-65 0,-5-3-140 15,2-2-62-15,-5 3-155 0,-2-1-88 16</inkml:trace>
  <inkml:trace contextRef="#ctx0" brushRef="#br0" timeOffset="105606.17">10593 7747 1805 0,'0'-11'81'16,"3"5"3"-16,-3-6-6 0,7-1-8 15,-1-2-7-15,8 0-5 0,-1-3-8 16,4 5-4-16,-1 1-7 0,1 2-3 16,0-1-2-16,-4 7-5 0,3 0-2 15,-2 4 0-15,-14 0 0 0,27 4-5 0,-14 0 1 16,1 10-1-16,-8-4-3 0,1 8 3 15,-4-3-9-15,0 2 7 0,0 1-3 0,2-3-5 16,-2-1-3-16,0 1-2 0,0-2 1 16,1-4-2-16,-1 0 0 0,-3-9 0 15,6 15-3-15,-6-15 1 0,11 10 2 0,-11-10 1 16,16 4 5-16,-2-4 6 0,-14 0 2 16,26 4 13-16,-9 3 1 0,0-6 3 0,2 8 3 15,-2-2-4-15,3 1 5 0,0 6 5 16,-7-2-3-16,4 5-3 0,-4 4 20 15,-2 0-2-15,-2 3-2 0,-2-1 0 0,0-1-4 16,0 3 2-16,-7-4 6 0,0 1-4 16,-3-5-2-16,-1 2 1 0,-3-2 0 15,-6 0-11-15,-4-2 2 0,1-8-9 16,-5 1 0-16,1-4-6 0,1 2 1 0,-5-5-9 16,8 3 3-16,-1-2-24 0,17-2-26 15,-30 0-43-15,13 3-56 0,4-3-58 0,3 0-66 16,10 0-72-16,-20 0-119 0,20 0-42 15,0 0 49-15,0-10-171 0,0 10-102 0</inkml:trace>
  <inkml:trace contextRef="#ctx0" brushRef="#br0" timeOffset="109373.53">8539 9007 1883 0,'-9'-14'146'0,"-1"3"13"15,2 1 20-15,-1 0-1 0,6 5-11 16,3 5-17-16,0 0-8 0,-13-7-25 0,13 7-8 15,0 0-9-15,0 0-4 0,0 0 2 16,6 30-6-16,1-16 6 0,5 10 10 16,6 1 8-16,5 17-1 0,-4-2-8 15,5 3-8-15,0-1-5 0,2-1-2 0,-2 5-4 16,-1 0-6-16,-3-4 0 0,0-2-10 16,-4-5-3-16,2-8-9 0,-12-4-5 15,7-1-1-15,-2-4-1 0,-2-3 0 0,-2-4 12 16,2 3 26-16,-1-4 37 0,-5-5 28 15,-3-5-18-15,0 0-12 0,0 0-11 0,0 0-17 16,-20-33 3-16,13 12-19 0,-2-4-5 16,-2-7-7-16,-8-11-14 0,1-1-3 15,9-3-10-15,-8 2-1 0,-3-2-7 16,10-3-7-16,3 0 0 0,-3-6-4 0,4 4-6 16,6 7-3-16,-4-10 3 0,8 5-8 15,-1 8-6-15,7-7 4 0,0 12-5 0,-4 5-1 16,1 8-4-16,0 5-4 0,-1-3-14 15,4 5-6-15,-3-1-13 0,0 5-12 16,-1 8-5-16,4-2-1 0,1 1 6 0,-2 6 0 16,-9 0 4-16,27 13 11 0,-17-2-8 15,4 6 10-15,-8 3 5 0,1 1 3 0,-1 4 1 16,-3 4 0-16,-3 1 2 0,0 0-9 16,0-1-19-16,-6 3-16 0,3 2-26 15,-7-1-18-15,7-7-24 0,-8-1-41 16,5-1-33-16,-4-2-43 0,4-2-44 0,-5-5-53 15,1 0-54-15,1-5-173 0,-2-3 23 16,4-4 72-16,7-3-307 0,0 0-275 0</inkml:trace>
  <inkml:trace contextRef="#ctx0" brushRef="#br0" timeOffset="110457.36">1346 9457 2275 0,'-36'-2'-12'15,"2"-3"36"-15,8 5 31 0,-1-3 30 0,10 0 11 16,1 2 15-16,16 1-3 0,-24 0-15 16,10-6 7-16,14 6-20 0,-16-2 0 0,16 2-13 15,0 0 3-15,0 0-4 16,3-16 10-16,21 7 18 0,13-7-1 0,23-6 4 16,16-10-7-16,11-7-4 0,17 6-1 15,-5-3-9-15,4-2-5 0,-3 4-8 16,-2 0-2-16,-13 8-4 0,-7-5-11 0,-15 12-1 15,-3 4-6-15,-20-2-3 0,-4 9-2 16,-9-2-8-16,-3 3-2 0,-7-1-3 16,2 3-12-16,-5 0-21 0,2-1-18 0,-6 5-29 15,-10 1-24-15,17-3-14 0,-17 3-19 16,0 0-29-16,0 0-27 0,20 10-45 0,-13 0-49 16,-7-2-58-16,0-1-157 0,0-7-1 15,0 12 49-15,0-12-115 0,-7 13-50 16</inkml:trace>
  <inkml:trace contextRef="#ctx0" brushRef="#br0" timeOffset="114173.68">7853 11044 1589 0,'-7'-22'-25'0,"7"22"-3"0,7-17 12 15,6 6-7-15,-3 1 5 0,7 2 4 16,-7 1 3-16,6 6 8 0,-2-2 1 16,-14 3 9-16,30 0 4 0,-10 4 7 0,-3 3 5 15,-1 7 0-15,4-3 8 0,-7 7-3 16,4 3-1-16,-4-4-6 0,1-5-2 15,2 6 4-15,-2 0-4 0,2-4-4 16,-5 1-2-16,2-5 0 0,0 1-3 0,-3 2 3 16,3-5-1-16,1 3 6 0,-4-4 7 15,-1 0 21-15,2 4 15 0,-1-4 3 16,0 0 7-16,3 1 4 0,-6 2-2 0,3-3 4 16,-4 7 7-16,1-10 2 0,0 9 8 15,-4-2 0-15,4 3-11 0,-1-2 1 0,-6 6-1 16,0-5-6-16,-3 6-12 0,-4 2 0 15,-2 1-4-15,-5-1-6 0,1-4-2 16,0 3-20-16,-4-3 6 0,0-4-6 16,1-1-34-16,-5-2-28 0,2-2-43 15,-1-1-41-15,2-4-41 0,2-3-40 0,-1-6-49 16,4-2-76-16,-1 0-120 0,8-9-177 16,3 3-114-16</inkml:trace>
  <inkml:trace contextRef="#ctx0" brushRef="#br0" timeOffset="114389.92">8710 11000 1869 0,'9'-6'78'0,"1"2"19"16,-10 4 10-16,17-8-14 0,-10 2-5 16,3-1-5-16,6-3-7 0,5 1-10 0,-2-1 1 15,5-4-3-15,6-3-11 0,-3 2-5 16,3-3-5-16,0 4 0 0,0-4-8 0,-4 4-1 15,8-1-12-15,-4 0-20 0,-7 2-40 16,0 1-43-16,0 2-67 0,-9-4-65 0,2 6-116 16,2-1-90-16,-12 1-173 0,0 1-92 15</inkml:trace>
  <inkml:trace contextRef="#ctx0" brushRef="#br0" timeOffset="114641.48">9069 10569 1878 0,'-16'-10'168'0,"6"8"4"15,10 2-6-15,0 0-15 0,-10-7-18 16,10 7-14-16,0 0-21 0,0 0-6 16,0 0 8-16,3 30 2 0,4-10-1 15,3-1 0-15,0 6 2 0,3 6 5 0,7 9-5 16,3 0-3-16,-2-1-6 0,2 4-6 16,3-4 0-16,-12-6-11 0,2-5-8 0,1 0 2 15,-4-3-8-15,-2-6-10 0,5 6-1 16,-5-8-2-16,-2 1-6 0,1 0-9 15,-4-4-32-15,2-6-28 0,2 2-30 0,-4-3-15 16,-6-7-85-16,0 0-118 0,0 0-116 16,0 0-166-16,10-26 35 0,-6 8 65 15,2-5-254-15,1 1-203 0</inkml:trace>
  <inkml:trace contextRef="#ctx0" brushRef="#br0" timeOffset="115890.57">10620 10337 2182 0,'26'-3'110'0,"-26"3"12"0,0 0 9 0,0 0-7 16,0 0 1-16,20 0-15 0,-20 0-2 15,0 0-2-15,0 0-7 0,0 0-4 16,0 0-20-16,0 0-3 0,-10 17-10 0,-7-3-9 16,1-3-5-16,-8 13-4 0,-9 8-6 15,-3-2-2-15,-1 2-2 0,1 0 2 0,-5-1-12 16,4 2 2-16,1-4-3 0,3 3-2 15,-4-3-8-15,0 0 7 0,11-4-6 16,-1-8-3-16,10 1-1 0,-3-3 10 16,4-5 1-16,2 3 7 0,1-2 14 15,3-4 14-15,-1 0 16 0,2-5 9 0,2 7 1 0,7-9-6 16,-20 1-4-16,20-1-2 16,0 0-8-16,-24-22-4 0,15 1-7 0,2-8-8 15,1-6 0-15,3-20-10 0,-5-2-2 16,11-3 1-16,2-4-6 0,-10 6-3 0,13 2-2 15,-5 13 6-15,-3 8 0 0,3 8 10 16,0 2-3-16,-6 2 4 0,0 7-12 16,6-1-9-16,-6 9-4 0,6-3-2 0,-3 11-1 15,0 0-6-15,0 0-1 0,0 0 4 16,33 23 0-16,-20 2 0 0,11 13 1 16,-4 3 0-16,0 1 2 0,0 8 0 0,7 0-1 15,-4-1-2-15,7-2-25 0,-3 3-38 16,-1-3-29-16,1 2-39 0,0-5-48 15,-1-1-53-15,1 2-51 0,-3-8-44 16,-5-6-65-16,2-9-176 0,-9-11 42 0,2-3 60 16,-4-2-267-16,1-6-219 0</inkml:trace>
  <inkml:trace contextRef="#ctx0" brushRef="#br0" timeOffset="116073.64">10933 10501 2233 0,'6'-11'102'0,"5"-3"11"0,2-3-3 0,0 2-6 16,10-7-12-16,14-7-1 0,7-7-12 16,2 5-5-16,4-2-12 0,14-3-6 0,-1-3-6 15,-16 11-3-15,-1 0-10 0,1 3-19 16,-4 6-25-16,-6 2-34 0,-11 6-43 16,-2-3-49-16,-11 7-69 0,4-3-49 0,-7 2-101 15,-7 4-77-15,-3 0-173 0,0 4-101 16</inkml:trace>
  <inkml:trace contextRef="#ctx0" brushRef="#br0" timeOffset="116323.77">11200 9901 1830 0,'-14'-7'94'0,"4"6"25"0,10 1 5 16,-14-3-15-16,14 3-11 0,0 0-11 16,0 0-10-16,0 0-10 0,0 0 6 15,-13 17 13-15,17-2-7 0,2 6 9 0,-3 1 4 16,8 6 5-16,8 13 0 0,2 1-2 15,-1 1-1-15,-1 3-11 0,5-2-1 0,0-2-7 16,-4 0-1-16,-1-3-7 0,2-2-11 16,-5-5 0-16,-2-7-3 0,2 0-6 15,-6 0 3-15,3-7-16 0,-3 3-32 0,-3-6-39 16,3-2-35 0,-3-5-26-16,-4 0-56 0,-3-2-109 0,0-6-141 0,0 0-99 15,0 0 46-15,0 0-256 0,0-35-207 16</inkml:trace>
  <inkml:trace contextRef="#ctx0" brushRef="#br0" timeOffset="116857.35">12133 9576 2103 0,'3'-16'41'15,"0"0"22"-15,4 7 18 0,-3-4 3 0,2 6-2 16,1-3-9-16,-4-1-1 0,7 4-13 15,0 2-2-15,0-2-7 0,0 0-9 0,7 7 2 16,-17 0-9-16,33 0 2 0,-17 7-9 16,5 0-2-16,-4 4 7 0,-1 3-4 15,-2 4-3-15,2 1 0 0,-2 2-4 16,-8-1-1-16,7 0-2 0,-2 1 0 16,-1 0-1-16,-4 0-3 0,8-4-6 0,-11-2-3 15,7 0 6-15,-4-4-4 0,5 0 1 16,-5 2-4-16,1-6 6 0,2 1 9 0,-1-1 3 15,-2-3 12-15,4 5 6 0,0-1 3 16,-3-1 2-16,3 3-2 0,0 2-8 16,0 1 4-16,0 2 3 0,3 3 3 0,-3-2 1 15,-3 9-18-15,-4-2 11 0,-3 0-5 16,0 4 5-16,-3 0-7 0,0-2 0 0,-4 0-25 16,3-2-8-16,-6-4-32 0,1-1-43 15,-5-3-41-15,-9 1-44 0,3-7-56 16,-4 1-48-16,-3-3-60 0,5 4-117 15,-8-5 10-15,0 2-193 0,0-2-123 0</inkml:trace>
  <inkml:trace contextRef="#ctx0" brushRef="#br0" timeOffset="117624.26">8393 14374 2007 0,'-27'-2'183'0,"27"2"10"0,0 0-9 16,-23 2 4-16,23-2-18 16,0 0 0-16,-20-2-20 0,20 2-19 0,0 0-10 15,0 0-5-15,0 0-8 0,-7-10-16 16,7 10-11-16,37-38-2 0,3 4-9 16,16-15-2-16,4-2-9 0,14-5-4 0,-7 5-5 15,-4-2-5-15,0 7-4 0,-3 3-38 16,-17 11-53-16,1 6-66 0,-14 2-66 0,-11 12-69 15,-1-1-71-15,-9 6-70 0,-2 4-126 16,-7 3 54-16,0 0-240 0,0 0-197 16</inkml:trace>
  <inkml:trace contextRef="#ctx0" brushRef="#br0" timeOffset="117774.24">8563 14520 1970 0,'0'17'-67'0,"-3"-5"39"0,3-2 36 0,0-4 15 16,0-6 15-16,0 0 2 0,0 0 4 15,0 0-1-15,42-24-7 0,-15 5-4 16,10-12-4-16,13-2 3 0,-10-9-11 0,10-4 2 16,-4 10-14-16,-2-1-50 0,-4 2-55 15,-4 6-58-15,-2-5-510 0,-4 5-160 16</inkml:trace>
  <inkml:trace contextRef="#ctx0" brushRef="#br0" timeOffset="119290.1">9786 13212 2121 0,'-10'-10'179'0,"3"3"-5"16,7 7-10-16,-3-11-4 0,3 11-17 0,0 0-32 16,0 0-9-16,0 0-14 0,0 0-1 15,0 0-17-15,24 31-7 0,-8-9 4 0,7 13-9 16,4 2-6-16,-3 4-2 0,2 4 1 15,-3-3-5-15,1 1-3 0,-1 2-3 16,-2 0-3-16,-2 1 2 0,1 0-27 0,1-6-42 16,1 5-47-16,2-2-42 0,-7-11-55 15,-1-9-44-15,-2-6-72 0,-1-7-163 16,-3-2-25-16,-3-5 60 0,3-3-160 0,-10 0-80 16</inkml:trace>
  <inkml:trace contextRef="#ctx0" brushRef="#br0" timeOffset="119576.31">10546 13180 1758 0,'20'-28'72'0,"-3"6"6"16,-4 1 1-16,4 9 1 0,-1-2-6 0,1 6-4 15,3-1-8-15,0 8-2 0,4 2-2 16,-2 10 1-16,5 7 2 0,17 12-4 16,-11 10-1-16,-9 4 7 0,-5 9 0 0,-12 1-3 15,-7 5-8-15,-10-1 4 0,4-1 2 16,-18 11-8-16,0-17-3 0,-1-2-1 0,-10-12 5 15,5-2-2-15,1-16 2 0,-1-3-11 16,0-9-3-16,0-9-10 0,-7-6-4 16,-13-14 1-16,6-9-1 0,8-4-14 15,6-5 2-15,0-3 2 0,6-7-17 16,5 0-15-16,2 0-23 0,4 6-27 0,7 5-37 16,-2 6-49-16,8 5-69 0,0-3-83 15,8 5-151-15,1-2 33 0,4 3-143 0,4 4-68 16</inkml:trace>
  <inkml:trace contextRef="#ctx0" brushRef="#br0" timeOffset="120474.24">559 10775 1702 0,'-9'-6'48'0,"9"6"1"16,-21 0 1-16,21 0-6 0,0 0-2 15,0 0 20-15,-6 24 11 0,9-10 7 0,4 5 2 16,3 10 7-16,16 6 2 0,-6-6-3 16,14 3 3-16,-4-8 1 15,20-5-11-15,-7-12 27 0,28-14 5 0,25-12 3 16,40-31-11-16,18-28 1 0,16-25-12 15,47-54-8-15,3-8-6 0,-18 0-10 0,-38 40-8 16,-18-2-2-16,-2 4-5 0,-14 13 2 16,-20 13-15-16,-20 9 2 0,-23 27 5 15,-7 7-12-15,-20 14 1 0,-7 5-8 0,-13 7-2 16,-4 9-8-16,1 4-4 0,-4 5-30 16,-2-3-35-16,-5 6-40 0,-6 7-23 0,7-4-21 15,-7 4-32-15,0 0-44 0,3 29-50 16,-3-12-43-16,-3 4-102 0,0 4-74 15,-4 0-191-15,1 0-164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3:38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 5720 1230 0,'0'0'12'0,"0"0"20"0,0 0 13 0,-4-17 7 16,4 17 3-16,0-11-3 15,0 11 11-15,0 0 2 0,-7-13 3 0,7 13 2 16,0 0-4-16,0-12-4 0,0 12-4 16,0 0-5-16,0 0-8 0,0 0-4 15,0 0-2-15,0 0-1 0,0 0-4 0,0 0 0 16,0 0 0-16,24 36-3 0,-14-24-8 15,0 5 10-15,6-2-3 0,1 3-3 16,0-4 3-16,0 4-2 0,2-4-3 0,1 0 8 16,4-3-4-16,0 0 4 0,6-5 10 15,0-9 7-15,29-12-7 0,18-20 0 16,10-12-2-16,25-24-5 0,8-7-5 16,-6-4 1-16,3-4-8 0,-8 3 3 15,2-3 1-15,3 9-6 0,-35 16 0 0,-2 7-9 16,-10 1-2-16,-4 3 4 0,-13 14-1 15,-7 4 3-15,-6 6-8 0,-11 2 1 0,-2 10 2 16,-8 2 3-16,-2-1-6 0,-4 5-8 16,-1-2-17-16,2 5-16 0,-4-2-32 15,-7 7-33-15,12-7-38 0,-12 7-41 0,0 0-43 16,5-3-79-16,-5 3-129 0,0 0-143 16,0 0-70-16</inkml:trace>
  <inkml:trace contextRef="#ctx0" brushRef="#br0" timeOffset="3065.41">4026 1938 1069 0,'-20'-8'126'0,"10"-1"-11"0,10 9-17 16,-17-7-7-16,11 3 0 15,6 4-3-15,-17-5-1 0,17 5-7 16,-13-9-1-16,13 9-6 0,-13-4 2 0,13 4 1 16,0 0-5-16,-14-3-5 0,14 3-5 15,0 0-8-15,0 0-3 0,-13-4-7 0,13 4-5 16,0 0-6-16,0 0-6 0,0 0-1 15,0 0-1-15,0 0-3 0,0 0 0 16,19 22-3-16,-1-15 4 0,2 0 1 0,2-1 5 16,12-1 3-16,10-2 13 0,9 0 2 15,30-6 1-15,27-2-4 0,7-5 4 16,13 0-9-16,0 0 10 0,6-5-8 16,1 1-5-16,-1 3-5 0,-5-3-4 15,-4 6-6-15,-4 0 0 0,-10-2 0 0,-9 4-7 16,-25-1 1-16,-11 5-3 0,-16 2 9 15,-11-3-4-15,-8 3-2 0,-10 0 5 0,0-2 1 16,-2 2 19-16,-8 0 3 0,-13 0 17 16,30-4 15-16,-16 4 5 0,-14 0 3 15,0 0 12-15,30-1-6 0,-30 1 3 0,16-3-11 16,-16 3-6-16,17-3-5 0,-17 3-7 16,0 0-3-16,16-1-10 0,-16 1-5 0,0 0-14 15,14-3-33-15,-14 3-27 16,0 0-45-16,0 0-52 0,0 0-48 0,13-5-55 15,-13 5-74-15,0 0-86 0,0-9-157 16,0 9 60-16,0 0-254 0,0 0-233 16</inkml:trace>
  <inkml:trace contextRef="#ctx0" brushRef="#br0" timeOffset="13769.91">12576 2264 2042 0,'-20'3'-104'15,"20"-3"32"-15,-10 0 29 0,10 0 24 16,0 0 16-16,0 0 15 0,0 0 11 16,0 0 9-16,0 0 8 0,0 0 7 0,0 0 11 15,0 0-4-15,-26 0-3 0,26 0 4 16,0 0 2-16,0 0-3 0,0 0 1 0,0 0 1 15,0 0-7-15,0 0 7 0,0 0-7 16,0 0-7-16,0 0-2 0,0 0 5 16,0 0-12-16,0 0-4 0,0 0 3 15,0 0-6-15,0 0-3 0,0 0 0 16,0 0-5-16,0 0 0 0,0 0 5 0,0 0-6 16,0 0-6-16,0 0 11 0,63-3 1 15,-40 2 7-15,4 1-9 0,6-6-2 0,11 1 10 16,16-2-7-16,10 0 4 15,-4-2-16-15,4 1 3 0,4 1-1 0,-1 0 3 16,0 0-1-16,-3 2-2 0,3-1 3 0,5 2-9 16,-6-4 4-16,-2 2-1 15,-3 2 5-15,-14 0-4 0,-2 1-2 0,-2 0 3 0,1 1-5 16,1 2-4-16,-2 0-2 16,2-3 11-16,-1 3 0 0,-4-2 0 0,4 2-7 15,0-4 10-15,-3 3-1 0,2 1-1 16,2-3-3-16,-1 3-1 0,13-4 2 15,7-2 3-15,0 4-10 0,4-7 10 0,-4 5 2 16,-1 1-4-16,5-1-2 0,-4-1 0 16,0-4-3-16,-1 5 10 0,5 0-8 0,-1 1 3 15,4 0 0-15,6-2 2 0,-6 5-7 16,10-2 6-16,-1-3-3 0,1 2 4 16,0 0-5-16,3 3 3 0,-7 0-8 0,7-1 7 15,-4-2-4-15,4 0-1 0,0 1 1 16,4-1-2-16,16 1-6 0,4 2 10 0,-8-5-1 15,1-1-8-15,-1 2 2 16,-3-1 2-16,11 0 5 0,-8-3-6 0,8 4 7 16,-4-9 2-16,7 5 9 0,-11-2-1 15,8-2-3-15,-1-1 4 0,-3 2-5 16,-7 4 9-16,1-5 1 0,-4-1-6 0,-21 6-2 16,5 0-2-16,0-4 6 0,-8 7-2 15,-2-4-3-15,-5 1 1 0,1 1 5 0,-13 2-5 16,-13-1 3-16,2 2-5 0,-13 1 0 15,7-2-6-15,-6 0 2 0,-4 1-6 16,-1 2 5-16,1-2-2 0,5 0-6 16,-2 1 5-16,-11 2-2 0,2-3 3 15,3 1-1-15,-4-2-1 0,-3 8-10 0,0-4-14 16,-20 0-19-16,30-4-45 0,-17 4-36 16,-2 0-36-16,-11 0-22 0,9 9-59 0,-9-9-78 15,0 0-206-15,-23 9 38 0,-3-3-186 16,-1-6-163-16</inkml:trace>
  <inkml:trace contextRef="#ctx0" brushRef="#br0" timeOffset="15150.5">18013 2379 2002 0,'-14'-12'62'0,"4"5"2"0,4-1-1 0,6 8-3 15,-10-7-7-15,10 7-4 0,0 0-9 16,0 0-5-16,0 0-1 0,0 0-1 16,0 0-1-16,0 0 8 0,56 26 3 0,-23-9 5 15,18 2 6-15,2 1 11 0,4 3-4 16,3-3 0-16,7 2 1 0,-1-1-3 15,10 1-9-15,-8-5 24 0,-2 1-13 16,1-3-1-16,-1-4 0 0,-2 3-11 16,-1-4 0-16,-13-3-7 0,-7 1-10 0,1-5 5 15,-1 4 1-15,-10-6-6 0,4 5 0 16,-7-4-8-16,-7 4-26 0,4-3-42 0,0-2-54 16,-11-1-37-16,-2 3-47 0,-14-3-35 15,19-3-104-15,-14-4-155 0,-5 0 38 16,-8-5-156-16,5-6-95 0</inkml:trace>
  <inkml:trace contextRef="#ctx0" brushRef="#br0" timeOffset="15417.51">19276 2275 1900 0,'-6'-11'172'0,"6"4"6"16,0 7 7-16,-8-12 10 0,8 12-11 0,-3-10-22 16,3 10-14-16,0 0-23 0,0-10-4 15,0 10-21-15,0 0-8 0,0 0-8 0,0 0-14 16,0 0-14-16,54 21 5 0,-24-3-6 15,6 10-8-15,-9-3-2 0,9 4-6 16,-2 7 2-16,-4 2-2 0,-7 2-2 0,4 2-11 16,-10 2 6-16,-4 2-6 0,-3-6 3 15,-10-2-2-15,-16 12 2 0,-1 0-2 0,-10-3-18 16,-6 0-15-16,-4-4-20 16,-17 4-35-16,5-1-18 0,5-8-33 0,-2-6-22 15,2-2-34-15,-2-1-40 0,6-4-42 16,3-9-60-16,4-4-122 0,10-2-50 15,-4-2 51-15,4-6-128 0,2 3-60 0</inkml:trace>
  <inkml:trace contextRef="#ctx0" brushRef="#br0" timeOffset="24702.08">12903 2020 1545 0,'-27'-13'-60'0,"11"2"25"16,-4 3 38-16,2 2 22 0,9 1 23 15,-4-1 13-15,13 6 17 0,-20-7 8 0,13 6 5 16,7 1-6-16,-17-11-5 0,17 11-10 16,-13-2-5-16,13 2-4 0,0 0-3 15,0 0-8-15,0 0-5 0,0 0-1 0,0 0-5 16,0 0-2-16,67 5 6 16,13-3 8-16,39 1 1 0,22-6-7 0,22 1 4 15,50-3-1-15,7 0 4 0,4-5-1 16,5-5-5-16,12-3 2 0,-1-2-5 0,3 2 0 15,4-1-5-15,-14-1-1 0,-7-3-8 16,-2 6-4-16,-18-1 1 0,-5 1-6 16,-5-1 0-16,-49 7 5 0,-7 3-7 0,-10-9 1 15,-10 6-1-15,-17 1 6 0,-3-2-10 16,-26 4 2-16,-8-2-3 0,-15 4 6 0,-12 2-4 16,-9-1-3-16,-3 2 1 0,-4 1-2 15,-3-2-5-15,-3 0 7 0,-4 1-9 16,-13 3-22-16,20-4-35 0,-10 1-44 0,0 3-52 15,-10 0-75-15,14-7-92 16,-8 2-167-16,-6 5 46 0,0 0-143 0,0-15-81 16</inkml:trace>
  <inkml:trace contextRef="#ctx0" brushRef="#br0" timeOffset="31668.27">22759 7353 1668 0,'-12'0'-11'0,"12"0"18"0,-24 0 15 15,24 0 16-15,-24-3 13 0,24 3 18 16,-12-6 5-16,12 6 16 0,-18-8 4 16,12 1-14-16,-1 3 3 0,0-10 6 0,4 6-9 15,3-9-6-15,0 0-4 16,3-2 5-16,1-3 1 0,6-3 2 0,0-3-12 0,10-15 0 15,4 5-3-15,1 1-7 16,10-1-3-16,1 1 1 0,7 2-15 0,17-5 0 16,-6 11-6-16,2-2-5 0,5 6 1 15,5 3-3-15,13-3-1 0,-8 10 1 16,19-3-1-16,-17 8-7 0,8 3-7 0,-2 1 9 16,1 9-11-16,-3 0 7 0,0 4-5 15,-4 5 8-15,1 1 0 0,-5 2 7 0,11 10-3 16,-13-5 1-16,9 13 0 0,-3 2 0 15,-2 2-3-15,-4 6 8 0,-4 2 4 0,-3 2-2 16,0 6 1-16,0-2 9 16,3 3-5-16,-9 3 8 0,-1-1 1 0,7 1 6 15,-13-2 3-15,2-1-1 0,-2 5-3 16,-1-1 2-16,-5-1 2 0,-1 3-3 16,-7-2-1-16,4 11 2 0,-1-5 1 0,-2 2-3 15,-5 0 0-15,1 5-2 0,-3 0-4 16,0-4 4-16,-3 8-5 0,-4-3-1 0,-4 3-3 15,1-2-1-15,-7-10-2 0,-7-1-8 16,3 1 2-16,-6-1-1 0,-6-2-1 16,-4 0 2-16,0 15-8 0,-3-15 0 15,-8 12-3-15,-9 1-1 0,0-2 1 16,-9 3-3-16,-4-5 0 0,-4 2-3 0,-13-1 3 16,-4-5-2-16,4-3 2 0,-6-6-3 15,-4-5 2-15,-10-1 2 0,0-10-5 0,-10 2-3 16,3-11 5-16,-9-6-1 0,2-7-4 15,-13-9 2-15,17-6-3 0,-23-6 2 0,6-6-9 16,1-11 6-16,-4-1-1 0,3-8-4 16,0-4 4-16,1-5-9 0,-21-27 9 15,34 18-4-15,3-7-3 0,-17-20 4 0,24 12-5 16,-17-20 3-16,9-8-6 0,15-2-3 16,2-14 4-16,8 1-1 0,6-8-2 0,20 20 0 15,4 2-1-15,-1-1 0 16,7-7 1-16,3 5-3 0,0 6 1 0,7-2 8 15,4 3-5-15,13 2-4 0,-5 3 13 16,16-1-9-16,1 1-2 0,4 1 3 0,11 3 2 16,3-5-7-16,3 8 0 0,0-1-1 15,6 2-13-15,1 10-6 0,-4 2-9 16,-6 13-18-16,0 10-13 0,-1-1-17 0,4 8-25 16,-6 1-26-16,0 12-36 0,-5-2-28 15,8 3-42-15,-4 7-46 0,1 3-36 0,-2 1-45 16,8 1-166-16,-6 6 48 0,3 3-229 15,3 1-209-15</inkml:trace>
  <inkml:trace contextRef="#ctx0" brushRef="#br0" timeOffset="32606.3">22892 8275 2115 0,'8'-15'35'0,"-5"5"24"15,-3 0 7-15,3 0-1 0,-3 10-1 0,0 0-8 16,4-11-4-16,-4 11 0 0,0 0-3 15,0 0 4-15,0 0 9 0,0 0-3 16,13 25 8-16,-10-7 12 0,4 2-7 0,3 5-3 16,-4 11 7-16,11 6-8 0,-4 5-4 15,1 3 1-15,2-6-4 0,-6 5-5 0,4-5-1 16,6 2-11-16,-10-11 3 0,0-5-11 16,4-3 3-16,-8-4-3 0,4-3-15 0,-1-5 12 15,-1 0-6-15,-2-2-4 0,1 4 2 16,-1-9 18-16,-6-1 13 0,0-7 12 15,3 15 25-15,-3-15-3 0,0 0-8 0,0 0-7 16,0 0-11-16,0 0-5 16,0 0-8-16,0-53-2 0,-3 28-10 0,0-2 1 15,-4-7-8-15,-5-7-4 0,1-7-4 16,4 11-4-16,1-1-2 0,0-9 2 0,-5 0-7 16,1-2-4-16,1 6 3 0,5 10 1 15,-3-3 1-15,7 4 1 0,-3-3-4 16,-1 7-2-16,1 1-8 0,0 7 5 0,3-1 2 15,-7 3-4-15,7 3-3 0,0 4-5 16,0 4 1-16,0 7 4 0,10-8-4 0,-10 8 0 16,0 0 3-16,27 20-3 0,-8-3 3 15,-2 5 4-15,13 16-5 0,-9 2 6 16,-2 6-3-16,11-4-2 0,-3 5 4 16,-3-3-2-16,-1 5 1 0,0-6-1 0,-3-1 3 15,0-2 0-15,-10-8-1 0,3-9-6 16,1-3-4-16,-4-1 9 0,-7-3 3 15,4-4 1-15,0 1 13 0,2-5 39 0,-5-1 18 16,-4-7-9-16,0 0-5 0,0 0-17 16,13-43 2-16,-13 5-3 0,4 1-14 0,2-15 1 15,-3-3-6-15,7-1-3 0,-6 6 4 16,0 7-10-16,-1 10 0 0,3-3-3 0,-3 9 0 16,1 4-1-16,-1-2-8 15,0 11-7-15,0 1-17 0,2 8 6 0,-5 5-6 16,0 0-2-16,0 0-9 0,25 22-15 15,-11 6-20-15,-4 4-20 0,7 12-15 16,-1 5-40-16,1 2-31 0,-1 5-26 0,2-6-30 16,-2 3-30-16,1-6-39 0,-8-11-24 15,2-10-29-15,2-2-55 0,-7-7-98 0,5-8 37 16,-4-2-169-16,-1-1-131 0</inkml:trace>
  <inkml:trace contextRef="#ctx0" brushRef="#br0" timeOffset="33018.55">23906 8425 1753 0,'3'-18'-95'16,"-3"4"16"-16,3-3 0 16,2 9 6-16,-2-3-16 0,0 1-2 0,0 3 0 15,0-1 3-15,4 2 5 0,-1-1 12 16,2 3 3-16,-8 4 4 0,6-10 10 16,1 5 8-16,-1-1 14 0,-3 2 16 0,-3 4 2 15,14-14 0-15,-4 13 11 0,-4-5 0 16,-6 6 8-16,21-7 31 0,-8 5 20 0,-13 2 16 15,20 0 18-15,-20 0 20 0,30 8 10 16,-13-4 9-16,-1 0 5 0,5 10 7 16,-2-3-3-16,-2 6 0 0,3 0-8 0,0 3-2 15,-6 0-5-15,-1-1-3 0,1 2-5 16,-2 1-9-16,-5 1-10 0,-1 2 9 0,-6-3 0 16,0-3 6-16,-3 5-3 15,-3 1-1-15,-7-3 4 0,-4 0 2 0,-3-4 2 16,0-5-9-16,0-6-5 0,-7-2 0 15,4-7-16-15,-4-7-5 0,-3-2-10 16,-3-7-11-16,0-11-10 0,9-2-3 0,-2-5 1 16,13 3-4-16,-5-10-6 0,12 5-8 15,3 2-4-15,6 4-24 0,3 6-37 0,4-20-39 16,7 14-59-16,-1 3-58 0,2 11-58 16,-1-3-66-16,2 6-109 0,1 2-83 15,-4 12 37-15,5-2-187 0,-4 3-154 16</inkml:trace>
  <inkml:trace contextRef="#ctx0" brushRef="#br0" timeOffset="33601.65">24200 8543 2045 0,'0'0'129'16,"0"0"10"-16,0 0 7 0,0 0-11 15,0 0-13-15,-4-18-11 0,4 18-14 0,0 0-1 16,0 0-20-16,0 0-9 15,7-7-9-15,-7 7-2 0,0 0-12 0,10-11-37 16,-10 11-36-16,0 0-41 0,17-6-47 16,-14 5-67-16,0-5-73 0,4-1-146 0,-1 2-48 15,2-2-167-15,-5-3-117 0</inkml:trace>
  <inkml:trace contextRef="#ctx0" brushRef="#br0" timeOffset="35068.01">21439 5725 1748 0,'-9'-25'-57'0,"2"0"23"0,4 0 22 15,3 3 16-15,3-6 20 0,0-5 19 16,17-9 10-16,-3-1 11 0,3 1 2 16,6-3 8-16,7 0 3 0,18-10-3 0,12 0 4 15,11-3-6-15,5 4 0 0,15 1-2 16,29-7 1-16,7 2-4 0,4 4-4 15,19 1 0-15,13 7 9 0,21 7-7 0,13 2 6 16,20 6-1-16,13 9-3 0,4 1 4 16,0 9 2-16,3 10-5 0,7 2 11 0,-11 10 8 15,-2 5-10-15,-5 10-5 16,-12 7-2-16,-13 6-7 0,-18 9 3 0,-12 6-4 0,-18 2 2 16,-13 12-1-16,-9 8-6 15,2 8-3-15,-16 5 2 0,7 6-2 16,-7 12-2-16,-9 1-1 0,-5 3-2 0,-10-2-6 15,-6 4-5-15,0 5 0 0,-12 1 8 16,-9-3-7-16,1 2-4 0,-7 1 4 0,1 4-3 16,-4-2-4-16,-4 7-6 0,5 1 6 15,-5 0-4-15,-2-3 0 0,-5 0-2 0,-5-6-3 16,6 12-4-16,-14-1 4 0,2-3-2 16,-13 2-3-16,-4-15 7 0,6 21-8 15,-7 5 5-15,-10-28-7 0,2 27 0 16,-4-22 3-16,-2 0-2 0,1-1-1 15,-10 2 3-15,-7-2-2 0,-1-7 0 0,-2 4-6 16,-7-8 6-16,-10 23-1 0,-13-8-8 16,13-21 1-16,-20 17 2 0,7-26-2 0,-17 21 0 15,-7-5 3-15,-10-1-6 0,4-2 9 16,-1-3-4-16,-5-8-4 0,-2 1-1 16,-1-3 0-16,-5-4-1 0,13-18-1 0,1-3-2 15,-24 13-3-15,17-18 0 0,-4-6-1 16,-32 13-7-16,16-16-5 0,-33 5-5 0,-7-9-8 15,-3 1-10-15,26-10 1 0,0-9 6 16,-3 4-13-16,4-8-4 0,-8 0-6 16,1-5-4-16,-3-10 3 0,-5-1 0 15,-2-3-9-15,0-9-6 0,-8-4 3 16,-2-5 0-16,-44-19-10 0,-6-5-6 0,-6-6-5 16,-12-8-1-16,8 0-6 0,3-9 10 15,13 2-3-15,11-4 11 0,19-6 10 0,13-1 5 16,8 1 7-16,6-1 10 0,13 0 11 15,1-7 2-15,2 6 4 0,8-12 0 16,-2-8-1-16,2-11 11 0,7-11 0 0,-5-7-4 16,-3-7-2-16,3-1 9 15,15-6 1-15,6-1-1 0,5 5-1 0,15 1-1 0,0 4 3 16,17 6-4-16,-5-4 3 16,8 3 3-16,10 18 1 0,3 6 0 0,0-12-1 15,10 5 4-15,-1-6-1 0,-1-29 5 16,-2 29-3-16,10-6 6 0,-8-24-2 15,8 22-3-15,1-27-2 0,-1-4 2 0,1 3 0 16,10 31 4-16,3-5-3 0,3-1-4 16,10-22 1-16,7 2 3 0,17 9-4 0,7-2 5 15,5 6 1-15,11 0 0 0,7 0-5 16,7-2 3-16,5 0 5 0,8-2-8 0,0 4 3 16,9 4 4-16,-2 6-5 0,-1 10-4 15,-9 10 6-15,-18 24-3 0,-9 12-12 16,-3 6-34-16,-15 15-36 0,-2 12-32 15,-7 5-34-15,-10 11-38 0,-1 8-21 16,-1 7-58-16,2 2-369 0,-1 6-138 0</inkml:trace>
  <inkml:trace contextRef="#ctx0" brushRef="#br0" timeOffset="35786.96">22573 5853 1927 0,'-24'-17'44'16,"24"17"1"-16,0 0-3 0,0 0-7 16,0 0 17-16,0 0 16 0,-19 25-3 0,19-7 11 15,0 6 9-15,0 2-2 0,3 10 5 16,0 16-1-16,4 0 0 0,-1 4-4 15,1-3-13-15,3 1 3 0,3-4-18 16,-3 3-3-16,-3-16-4 0,3-2-3 0,0-6-2 16,-3-4-2-16,0 0 1 0,-1-7-11 0,1 0 12 15,-4-4 27-15,0-3 12 16,-3-11-3-16,0 0-10 0,0 0-7 0,0 0-13 16,0 0-3-16,-6-57-3 0,-1 24-7 15,-3-14-4-15,0-6 1 0,-6-1-5 16,2-5-6-16,4 1 0 0,-3 1-2 0,3 3-3 15,0 1-9-15,0 6 4 0,-1 8-5 16,8 10 4-16,0 4 0 0,0 8-1 0,0-1-16 16,3 6 4-16,0 5 4 0,0 7-4 15,0 0-2-15,12-3 8 0,-12 3-4 16,34 17 0-16,-11 1 1 0,-2 4 2 0,12 11-4 16,0-1 4-16,-3 3-2 0,-6-6 0 15,9 2 2-15,-9-4 1 0,-5-4 0 16,-2 0 4-16,2-9-18 0,-8-1 14 15,2-1 0-15,-3 1 7 0,0-5 7 0,-3-5 6 16,-7-3 2-16,0 0-9 0,27-17 1 16,-21 0 4-16,1-5-12 0,0-14 0 0,3-14-4 15,-1-1 6-15,2-2-6 0,-5 0 3 16,4 3-8-16,-7 13 4 0,4 6-4 16,-4 6 11-16,1 6-13 0,-1 2 1 0,-3 3-1 15,0 6-2-15,0 8-2 0,17-8 7 16,-17 8-2-16,0 0-2 0,40 25 7 0,-20-3-2 15,6 14 18-15,4 1 3 0,-6 5 6 16,-5 4-2-16,2-2 3 0,2 1-3 16,1 3 1-16,-8-3-3 0,1-1-4 15,-1 2 4-15,-2-10-6 0,-4-5 1 16,3-1-3-16,-3 1 2 0,-3-9 5 0,-1 0-9 16,1-8-6-16,0 3-29 0,-4-5-37 15,-3-2-55-15,4 0-74 0,-8-5-106 16,4-5-150-16,-10 4-159 0,10-4 79 15,0 0-354-15,-20-25-359 0</inkml:trace>
  <inkml:trace contextRef="#ctx0" brushRef="#br0" timeOffset="37018.06">25313 7069 2586 0,'0'-9'47'0,"0"9"9"0,-3-10-2 15,3 10-7-15,0 0 1 0,0 0-5 16,0 0 8-16,0 0 21 0,-37 28 4 16,17-2 12-16,-10 12 4 0,3 5 3 15,-16 8 3-15,-4 7 6 0,4 2 0 16,-7-3 5-16,3 7 5 0,-6-4-4 0,3-1-1 15,3 8-6-15,-6-3-15 0,2-4-7 16,2 2-6-16,2-4-8 0,4-6-8 0,6-9-3 16,7-7-6-16,0 0-5 0,10-8 2 15,0-10-12-15,7-1-26 0,3-5-34 16,-1-2-39-16,2 1-41 0,-1-7-90 0,-4-4-88 16,14 0-99-16,-27-15-191 15,11-2 28-15,-1-5 70 0,-5-20-264 0,8 10-229 0</inkml:trace>
  <inkml:trace contextRef="#ctx0" brushRef="#br0" timeOffset="37334.98">24287 7317 2270 0,'-5'-10'109'0,"2"3"-5"0,3 7-5 16,0 0-15-16,0 0-5 0,0 0 19 0,0 0 4 15,-16 42 5-15,10-17-3 0,-2 11 1 16,-2 14-5-16,4 4-7 0,-4 6-5 15,3 3 1-15,0 0 0 0,7 5-10 0,4 3 3 16,-1 7-13-16,14-3-6 16,-1-17 2-16,4-4-11 0,7-7-4 0,0-6-4 15,6-1-1-15,7-14-2 0,7-8 2 16,-4-7-4-16,4-9-9 0,23-9-3 0,0-8 1 16,-1-2-1-16,15-8-8 0,-17 1 1 15,-11 2-2-15,-2 1-3 0,-8 2-3 0,-8 5-6 16,-5 3-29-16,-11 4-37 0,-4 1-58 15,-2-2-52-15,-2 7-54 0,-5 1-45 16,-9 0-46-16,0 0-100 0,0 0-110 0,7 9 51 16,-7-9-226-16,-20 16-191 0</inkml:trace>
  <inkml:trace contextRef="#ctx0" brushRef="#br0" timeOffset="45818.63">959 7322 2043 0,'-9'-15'18'0,"-1"2"29"0,3 4 24 16,-3 2 14-16,7-2 12 0,3 9-6 0,-10-8 7 16,10 8-22-16,0 0-7 0,-7-7-4 15,7 7-14-15,0 0-1 0,0 0 6 0,0 0 3 16,0 40 4-16,7-19 6 0,-7 0 9 15,10 10-4-15,-4 2 6 0,4 2-12 16,7 9 2-16,-4 2-13 0,4-4-2 0,-7-5-4 16,0-5-5-16,3 0-6 15,-3 0 4-15,-3-7-5 0,9 0-4 0,-9-6-10 16,-1-2 2-16,2 0 4 0,-2-2-8 16,1-1 7-16,-7-3-6 0,6-4-6 15,-3 0 6-15,-3-7-12 0,11 15-20 0,-8-9-51 16,-3-6-50-16,0 0-69 0,10 7-76 15,-10-7-74-15,0 0-188 0,0 0 24 0,0 0 62 16,0 0-143-16,0 0-75 0</inkml:trace>
  <inkml:trace contextRef="#ctx0" brushRef="#br0" timeOffset="46068.39">866 8119 1711 0,'0'0'24'0,"-3"13"5"16,3-13-4-16,0 0 6 0,3 12 24 15,-3-12 0-15,6 13 2 0,2-2 4 0,2-4 1 16,3 0 6-16,0 1 3 0,4-4 6 16,6-1-7-16,1 0-5 0,-1-9-1 15,14-3 3-15,12-11-14 0,8-9 2 16,6-7-1-16,0-4-8 0,-2-2 0 0,-5-1-6 16,-12 4-8-16,-7 6 6 0,-7-1-10 15,-11 5-4-15,-2 7 2 0,-7-2-5 16,-4 5-8-16,-1-1-36 0,-5 5-33 15,3 3-41-15,-6-1-51 0,-2 5-62 0,2 1-41 16,-3 4-112-16,6 3-290 0,-13-3-150 16</inkml:trace>
  <inkml:trace contextRef="#ctx0" brushRef="#br0" timeOffset="54569.01">1230 14345 1895 0,'-7'-15'11'0,"-4"0"26"0,5 5 20 15,0 2 6-15,-1 1-9 0,7 7-5 16,-3-7 0-16,3 7-7 0,0 0-2 0,0 0 7 16,0 0-3-16,16 41 2 15,-2-16 7-15,8 16 0 0,12-4 12 0,0 2-21 16,-1-3 6-16,10-1 0 0,0-10 1 15,11-4 7-15,-4-14 11 0,20-13-11 16,13-19 3-16,7-18 2 0,23-28-10 0,4-22-10 16,0-10 3-16,-3-6-9 0,-2-4-1 15,5 2-2-15,-3 3-1 0,-8 5 0 16,-10 7-3-16,-22 28-9 0,-4 10 11 0,-10 8-7 16,-17 14-12-16,-5 4-1 0,-13 12-3 15,-4 5-5-15,-1 7-3 0,-7 6-9 16,-13 2-7-16,20 13-23 0,-13 1-34 15,-4 5-44-15,0 5-41 0,-3 2-54 16,0 3-57-16,-6 1-133 0,3-3-48 0,-1-2-176 16,-2 3-122-16</inkml:trace>
  <inkml:trace contextRef="#ctx0" brushRef="#br0" timeOffset="58970.03">13423 10857 1792 0,'-14'-17'-18'0,"14"17"8"0,0 0 11 15,0-8 23-15,0 8-2 0,0 0 2 0,0-13 2 16,0 13 11-16,0 0-2 0,0-10 4 16,0 10 2-16,0 0 2 0,0-8-8 0,0 8 5 15,0 0-4-15,0 0-4 0,0 0 0 16,4-7-9-16,-4 7-2 0,0 0-2 0,0 0-2 15,0 0 1-15,0 0-7 0,0 0 2 16,0 0 9-16,0 0 2 0,0 0 3 16,0 0 10-16,13 18-5 0,-10-11 8 15,1 6-1-15,-1-2 0 0,0-3-1 16,0 9-4-16,2-1 1 0,-2 0 4 0,0 3-4 16,0 5-5-16,0-5 4 0,4 3-13 15,-1 3 10-15,2 0 1 0,-8 0-5 0,6 0 2 16,-3 0 2-16,4 0-8 0,-4 0 2 15,0 3-10-15,5-6 2 0,-5 3 1 0,0-2 0 16,4-4-1-16,-1 5-9 0,-3-5 7 16,5-1 0-16,-5-4 1 0,0 4 2 15,4 0-5-15,-4-8-2 0,0 2 13 16,-3-2-10-16,3 4 7 0,2-7 0 16,-2 0-1-16,-3 1-2 0,0-8 1 0,3 13-6 0,0-9 8 15,-3-4-1-15,4 11 2 16,-4-11-2-16,3 7-9 0,-3-7 5 0,3 7-7 15,-3-7 9-15,0 8-5 0,0-8-9 16,6 4 10-16,-6-4-5 0,14 6 2 0,-7-3-2 16,-7-3 0-16,23 2 2 0,-10-4 0 15,-13 2-9-15,27 2-1 0,-10-2 9 16,-4 2-4-16,4-2 2 0,-1 0-4 0,8 0 0 16,-4 0-3-16,3 0 0 0,0-2 6 15,4 2 5-15,-3-2-10 0,6-4-4 16,0 3 2-16,-8 2 4 0,2-6-3 15,3 7 10-15,-7-1-8 0,7-2-6 0,-8 1 5 16,2-3 0-16,-2 5 1 0,1-6 1 16,1 5 1-16,-2-6-8 0,-5 7 5 0,2-1 4 15,-2-2-2-15,-1 3 0 0,4-2-10 16,-4 0 12-16,-2 2-14 0,-11 0 10 16,19-3-7-16,-13 0 10 0,-6 3-9 0,21 0 9 15,-21 0 1-15,9-4-5 0,-9 4 2 16,14 0-6-16,-14 0 2 0,13-7 0 0,-13 7-1 15,11 0 8-15,-11 0 6 16,10-6-6-16,-10 6 1 0,9-8-2 0,-9 8 9 16,11-11-9-16,-11 11 1 0,3-14 3 15,0 3-4-15,-3 0 5 0,0-3 6 0,4 0-5 16,-4-1-3-16,3-2 12 0,-3-1-11 16,-3-1 6-16,-1-2 0 0,1-1 0 15,0-3-5-15,3-6 0 0,-8 6-2 0,5-1-13 16,0-2 21-16,0 0 8 0,0 0-6 15,-4 3-7-15,4 0 5 0,-5 3 3 0,2 0 11 16,3 1-5-16,-4 3-7 0,4 1 3 16,0 2 6-16,0 1-14 0,-2 2 6 0,2 1-8 15,0-2 3-15,0 3-3 0,3 10 4 16,-3-15-5-16,3 15-2 0,-4-10 0 16,4 10-2-16,-6-12-5 0,6 12 3 15,0-7 2-15,0 7-6 0,0 0-1 0,0 0 9 16,-3-14-10-16,3 14-1 0,0 0-34 15,0 0-34-15,0 0-41 0,0 0-50 16,0 0-48-16,0 0-48 0,0 0-59 0,-11 25-147 16,11-17-33-16,-7 2 59 0,7 5-154 15,-3-5-91-15</inkml:trace>
  <inkml:trace contextRef="#ctx0" brushRef="#br0" timeOffset="59853.16">13753 11468 1643 0,'0'7'-62'0,"0"-7"25"0,0 0 1 0,0 0 21 15,0 0 6-15,0 0 12 16,0 0 1-16,3 8 12 0,-3-8-1 0,0 0 16 15,0 0 6-15,0 0 13 0,0 0 2 16,0 0 12-16,0 0 11 0,0 0 1 16,0 0 9-16,0 0 0 0,0 0-3 0,0 0-5 15,0 0 0-15,0 0 1 0,0 0-4 16,0 0-12-16,0 0-5 0,10-25-5 0,-10 25 5 16,0-18-14-16,0 4 0 15,3 6-7-15,4-9 1 0,-7 3-3 0,7-4-7 16,0 6 5-16,-4-5-1 0,3-1 10 15,1 3-3-15,4-2-2 0,-2 2-10 0,1-1 15 16,4 1-20-16,-8 1 0 0,7-4 2 16,-2 6-1-16,-2 2-13 0,4-4 6 15,-2 6-4-15,2-3-2 0,-2 4-17 0,-2 1 20 16,1 2-3-16,-10 4 2 0,27-8-4 16,-14 6 3-16,-13 2-1 0,23 2 3 0,-23-2 0 15,27 5-5-15,-13 1 2 0,-1-2 4 16,0 0-2-16,-3 7 9 0,3-4-2 15,1 4 14-15,-4 2-12 0,0-5 10 0,0 9 1 16,0-5 5-16,-4 2-8 0,1-1 10 16,0-1-7-16,3 1-2 0,-10-1 7 15,6-5-10-15,-2 4 8 0,-1-4-9 16,0 4-1-16,-3-11 0 0,8 13 5 0,-8-13 1 16,3 12-6-16,-3-12-2 0,0 0-1 15,6 10 4-15,-6-10-10 0,3 7 11 0,-3-7-1 16,0 0-8-16,0 0 1 0,0 0-6 15,7 10 3-15,-7-10-7 0,0 0-22 0,0 0-56 16,0 0-62-16,0 0-65 0,0 0-58 16,0 0-62-16,3-25-141 0,0 12-41 15,2 3 52-15,-2-2-160 0,0-1-105 0</inkml:trace>
  <inkml:trace contextRef="#ctx0" brushRef="#br0" timeOffset="60669.57">13442 10844 1720 0,'0'0'-47'0,"0"0"7"0,0 0 15 16,-13 0 5-16,13 0 6 0,0 0 9 15,0 0 2-15,0 0 8 0,0 0 19 0,0 0 15 16,0 0 16-16,0 0 4 0,0 0 3 16,40 7 7-16,-23-7 1 0,7 0-3 0,-2-1-3 15,16-5-2-15,-5 5-3 0,7-8-3 16,7 5-10-16,-4-1-4 0,0-1-1 16,1 2 1-16,-1-4-5 0,-4 2-11 15,-1 2-3-15,-5 0 1 0,0 1 0 16,1-3-5-16,-8 6-2 0,1-2 4 0,-1 0-4 15,1-2-6-15,-7 4 0 0,7 0 0 16,-8 0 2-16,2 0-4 0,-1 0 2 0,-4 0-3 16,1 0 2-16,-1 0-3 0,5 0-1 15,-7 0-2-15,-1 0-1 0,-13 0 4 16,0 0-5-16,33 0 2 0,-33 0 1 0,17 0-3 16,-17 0-2-16,13 0 0 0,-13 0-24 15,0 0-24-15,13 0-38 0,-13 0-46 0,0 0-49 16,0 0-64-16,0 0-150 0,0 0-166 15,0 0-63-15</inkml:trace>
  <inkml:trace contextRef="#ctx0" brushRef="#br0" timeOffset="76305.03">2793 2914 1737 0,'0'0'-42'0,"0"0"10"16,0 0 15-16,0 0-4 0,0 0 1 15,0 0 3-15,0 0 6 0,0 0 0 16,0 0-2-16,0 0-3 0,0 0 11 0,0 0-5 15,-27-7-1-15,27 7 2 0,0 0-2 16,0 0-5-16,0 0 12 0,0 0-5 16,0 0 3-16,0 0 3 0,0 0-2 15,0 0-3-15,0 0 6 0,0 0-4 0,34 18 2 16,-34-18 0-16,0 0-2 0,0 0 14 16,39-15-14-16,-18 5-1 0,2-2-6 15,3-9-3-15,11-4-10 0,3 0 3 0,-3-4-7 16,-1 1-7-16,2-3-13 15,1 4-12-15,-2 0-5 0,-7 4-8 0,-7 6-14 0,-3 2-226 16,0-3 169-16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4:58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 1577 1571 0,'0'0'-45'0,"-9"-13"14"0,2 6 10 15,7 7 35-15,-7-11 2 0,7 11-1 16,-10-7-6-16,10 7 5 0,0 0-3 16,-10-4-6-16,10 4 17 0,0 0 9 0,0 0 4 15,0 0 6-15,13 36 11 0,-2-18-2 16,-1 3-5-16,3 4-2 0,7 0 4 0,3-3-5 15,14 13 9-15,3-7 8 0,13-9-6 16,11-6 8-16,12-13-6 0,31-10-4 16,13-18-1-16,46-23-7 0,11-17 0 0,7-10-8 15,2-9-2-15,4-1-6 16,-10 9 1-16,-3-4 0 0,-14 13-13 0,-13 2-3 16,-20 14 7-16,-30 12-3 0,-13 6-5 15,-13 8 2-15,-19 6 0 0,-7 0-4 16,-15 5-1-16,-6 9-6 0,-11-3-19 0,1 5-15 15,-7 5-24-15,-10 1-27 0,0 0-32 16,0 0-37-16,-7 25-35 0,-9-10-42 0,-1 2-394 16,0-2-120-16</inkml:trace>
  <inkml:trace contextRef="#ctx0" brushRef="#br0" timeOffset="11485.1">16826 2685 1796 0,'-20'4'-23'0,"10"-1"27"0,10-3 20 15,-13 3 11-15,13-3 5 0,0 0 1 0,0 0 1 16,-17 5-1-16,17-5-2 0,0 0 1 16,0 0 1-16,50 2 2 0,13-4 3 15,40-9-4-15,21-1-2 0,56-8-2 0,17 1 8 16,23-6-6-16,10 0-2 0,19-9 0 15,28 1 2-15,90-6-6 0,-77 9-5 16,0-2 1-16,-4 1-4 0,-9 5-4 0,-10 1 1 16,-14 4-7-16,-19 4-1 0,-21 5 2 15,-20-1-5-15,-49 2-4 0,-14 1 5 0,-10 10-5 16,-36-4 0-16,-5 0 0 16,-22 3-2-16,-10 1 4 0,-11-3-4 0,-2 3-7 15,-8-3 4-15,-3 3-9 0,-3 3-12 16,-7 0-13-16,-2-2-18 0,-11-1-32 0,0 8-52 15,0-8-36-15,-30 16-40 0,3-7-57 16,-13 1-368-16,-20 5-130 0</inkml:trace>
  <inkml:trace contextRef="#ctx0" brushRef="#br0" timeOffset="11834.28">17136 3513 1826 0,'-34'4'-36'0,"8"4"13"16,3-6 25-16,9 3 12 0,5-2 7 0,9-3 11 16,-7 7 14-16,7-7 21 0,0 0 19 15,106-3-1-15,8-9 4 0,69-15-6 16,31-6 0-16,18-7-16 0,35-2 2 0,97-22-7 15,12 3-3-15,12-3-11 16,-23 10-3-16,-1 1-4 0,-91 14-4 0,1 2-7 16,-10 1 2-16,-22 4-8 0,-18 4-6 15,-34 6-1-15,-54 6 1 0,-22 4 3 0,-18 2-12 16,-29 5-3-16,-14-1-12 0,-16 2-24 16,-7 1-20-16,-6 2-18 0,-4 1-4 15,-7 0-22-15,-13 0-34 0,0 0-35 0,-3 7-45 16,3-7-17-16,-30 7-433 0,6-2-154 15</inkml:trace>
  <inkml:trace contextRef="#ctx0" brushRef="#br0" timeOffset="13218.15">17996 4170 1921 0,'-40'8'-3'16,"4"-4"17"-16,9 0 19 0,3 0 10 16,8-2 17-16,2 1 1 0,14-3 0 15,-13 5 7-15,13-5 16 0,0 0-2 16,107-18 13-16,9-7-2 0,68-19-9 15,29-9-14-15,37-7 0 0,104-25-13 0,-8-1-6 16,-6-1-11-16,-9 2 5 0,-9 13-14 16,-81 19 8-16,-9 6-4 0,-18 1-11 15,-14 9 3-15,-27 6 1 0,-50 12-13 0,-15-1-1 16,-28 9 1-16,-14 3 1 0,-16-1-25 16,-13 1-14-16,-11 7-18 0,-6-2-13 0,-7 3-24 15,-13 0-33-15,8 4-46 0,-8-4-46 16,-38 14-52-16,9 1-120 0,-11-5-294 15,0 0-165-15</inkml:trace>
  <inkml:trace contextRef="#ctx0" brushRef="#br0" timeOffset="23018.72">980 7144 1055 0,'-11'-12'62'0,"8"-1"48"0,0 4-59 16,-4 2 36-16,4-4 9 0,-4 1 4 16,7 10-11-16,-13-15 5 0,6 9-12 15,7 6 0-15,-6-11-8 0,6 11-5 0,-10-10-9 16,10 10-11-16,0 0-3 0,0 0 11 16,0 0-1-16,0 0 0 0,6 42 3 15,1-24-3-15,3 4-5 0,3 3-3 0,-3-5 0 16,7 3-3-16,-1-6-7 0,14 1 5 15,-3-3-5-15,6-13 9 0,4-2-1 0,29-17 0 16,21-16-8-16,7-15 1 0,32-17-5 16,-3-11 0-16,-6-2-7 0,-3-5 9 15,-8 2-15-15,-9-1 2 0,-17 20 1 16,-3-1-8-16,-7 3 0 0,-7 2 1 0,1 8 0 16,-8 4-6-16,-16 16 0 0,-3-2 0 15,-14 8-2-15,1 6 5 0,-11 7-5 16,1-3 7-16,-2 3-5 0,-2 3-6 15,1 1 10-15,-5 0-5 0,1-2-3 0,-7 9 0 16,9-8-10-16,-9 8-29 0,0 0-39 16,0 0-50-16,0 0-55 0,0 0-71 0,0 0-123 15,8 18-95-15,-8-18-193 0,0 0-153 16</inkml:trace>
  <inkml:trace contextRef="#ctx0" brushRef="#br0" timeOffset="32235.74">16436 11251 1935 0,'-40'6'27'16,"0"2"25"-16,10-4 12 0,6 2 37 0,5-5 28 16,-1 3-8-16,7-2 11 0,13-2-10 15,-27 5-2-15,16-2-9 0,11-3-5 0,0 0-7 16,0 0-5-16,0 0 1 0,0 0-1 15,57-8 0-15,6 1-1 0,11-9-6 16,-1 1-4-16,27-3-10 0,4-7-9 16,2 6 3-16,5-4-11 0,-2-2-4 0,-5 10-7 15,-7-4-2-15,-7 1-6 0,-21 5-7 16,-2 3-4-16,-7 2 4 0,-13 1-7 16,-7 3-2-16,-7 1-18 0,-3 0-42 0,-3 3-23 15,-8 0-48-15,2 0-23 0,-4 6-38 16,-4-3-34-16,-4-2-52 0,-9-1-50 15,8 6-144-15,-8-6-34 0,0 0 57 0,0 0-144 16,-38-10-73-16</inkml:trace>
  <inkml:trace contextRef="#ctx0" brushRef="#br0" timeOffset="32518.48">17330 10700 1761 0,'-24'-16'121'0,"-3"1"13"15,11 3 15-15,2 2 16 0,1 3 3 0,3-1-20 16,0 2-18-16,10 6-15 0,-13-7-8 15,13 7-23-15,0 0 1 0,30-7-13 0,0 10-1 16,13 1-5-16,0 2-11 0,17 9-8 16,11 4 3-16,-8 4-6 0,10 13-2 0,-3 1-8 15,-10 8 3-15,-3 2-6 0,-18 7 1 16,-12-5-8-16,-3 2 11 0,-14 7-1 16,-7 5 1-16,-10 2-15 0,-12 10 7 15,-11 3-9-15,-11 0 5 0,8-3-6 16,-10-3-2-16,-1-3 4 0,1-3-10 0,0-7 2 15,-1-3-4-15,14-20-34 0,3-3-32 16,8-8-23-16,5-8-36 0,1-2-28 0,3-5-44 16,3 1-57-16,1-8-75 0,6-3-162 15,0 0 35-15,0 0-204 0,0 0-148 16</inkml:trace>
  <inkml:trace contextRef="#ctx0" brushRef="#br0" timeOffset="51236.19">18516 14966 1882 0,'-10'-17'0'15,"-4"2"27"-15,8 1 30 0,-4 3 20 16,7-1 4-16,-3 5 8 0,-2 0-5 0,8 7-9 16,-6-9-5-16,6 9-6 0,0 0 8 15,0 0-1-15,0 0 4 0,0 0 9 16,36 38-6-16,-16-20-2 0,10 4-3 0,10 6 0 16,4 1-6-16,9-1 0 0,0-6-10 15,7-1-2-15,0-4-1 0,10-6 5 16,1-10-3-16,5-11-5 0,27-15-9 15,4-15-4-15,23-24 10 0,0-15-21 0,-4-7 5 16,-9-7-3-16,-3 8 0 0,-11-9-2 16,-7 10-2-16,-36 12-6 0,0 4-4 15,-6 8 1-15,-14 10 0 0,-7 10 1 0,-6 14-6 16,-7 5 3-16,-7 4-9 0,1 2 1 16,-4 5-5-16,7-1 3 0,-1 4 0 0,-2 4-9 15,-1-1-30-15,-13 4-41 0,30 2-37 16,-16 3-43-16,2 1-35 0,1-2-67 15,-4 4-56-15,4-1-153 0,-1 3 10 16,1-6-199-16,-7 4-151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6:07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5886 1080 1936 0,'0'0'16'16,"-3"-17"16"-16,3 17 7 0,-3-11-1 0,3 11-3 16,0 0-6-16,-7-7-4 0,7 7-5 15,0 0-2-15,0 0 19 0,0 0 7 16,0 0 0-16,-14 32 1 0,11-14 5 0,-3 7 8 15,-4 5-2-15,-7 15 6 0,-4-1-6 16,-9 6 6-16,11 3-9 0,-5-6 2 0,4 3-5 16,-2-1-3-16,1-5-12 15,1-1 8-15,7-5-13 0,-1-12 5 16,8-1-1-16,2-1-9 0,-2-5 4 0,6-5-9 16,0 0-11-16,0 1-28 0,0-2-29 15,6-5-30-15,-2 1-37 0,-4-9-53 0,17 5-39 16,-17-5-52-16,23-15-99 0,-13 5-294 15,-4-5-147-15</inkml:trace>
  <inkml:trace contextRef="#ctx0" brushRef="#br0" timeOffset="266.18">5709 1460 1900 0,'-6'-14'6'0,"6"14"15"0,-7-7-4 0,7 7-5 16,0 0-5-16,-13-4 10 15,13 4 9-15,0 0 3 0,-17 17 0 0,11-5 9 16,-5 4 3-16,5 0 2 0,-1 9 2 15,1 0 0-15,6 6-3 0,0-3-1 16,0 2-1-16,6 2-3 0,1-3-2 0,6 2 1 16,4-3 0-16,3-3-5 0,-1-3 3 15,11-4-2-15,-3-6 0 0,3-6 0 0,8-2-3 16,-2-4-9-16,10-4 4 0,-2-4 3 16,9-8-8-16,-9 7-6 15,-8-7-15-15,-6 2-21 0,3-4-34 0,-6 0-36 0,-3 6-32 16,-8-2-48-16,-2 1-54 0,-4 2-113 15,-4 7-271-15,-3-4-110 0</inkml:trace>
  <inkml:trace contextRef="#ctx0" brushRef="#br0" timeOffset="20318.23">760 8530 1602 0,'0'0'103'0,"-3"-18"-11"0,3 18-40 16,0 0-8-16,-5-7-20 0,5 7-1 0,0 0-9 15,0 0-10-15,0 0 3 0,0 0 9 16,0 0 9-16,0 0 5 0,0 0 7 16,0 0 3-16,21-4 15 0,-21 4-1 0,30-1 12 15,0-9-6-15,9-4-4 0,18-7 3 16,27-12-11-16,3-4-2 0,6-5 0 0,7-1-9 16,26-20-7-16,-2 8-1 0,-25 9 3 15,-8 4-5-15,-1-1-3 16,-10 7 0-16,-4 3 6 0,-22 8-6 0,-4 0-14 0,-7 3 10 15,-10 6-6-15,-6 7-4 16,-6-1-3-16,-9 3 3 0,1 0-20 0,-2 3-3 16,-1-3-22-16,-1 1-27 0,-9 6-31 15,14-8-46-15,-14 8-75 0,0 0-95 16,0 0-128-16,0 0-114 0,0 0-53 0</inkml:trace>
  <inkml:trace contextRef="#ctx0" brushRef="#br0" timeOffset="24856.25">14066 15365 1609 0,'-23'0'-9'0,"-1"1"14"0,8-1 20 15,2 4 24-15,14-4 13 0,-16 3 7 16,16-3 5-16,0 0 3 0,0 0-13 16,0 0 3-16,0 0-1 0,0 0 4 0,0 0-6 15,100-25-3-15,-27 7 1 0,31-7 2 16,8-6-5-16,42-6-9 0,13-1 7 15,-1 1-6-15,5-1-8 0,-5 5-6 16,-3 7-3-16,-29 2 1 0,-14 5-6 0,0 2-6 16,-7 3 1-16,-13 3-6 0,-26 3-4 15,-8 2 2-15,-15 2-27 0,-12 1-8 16,-9 2-2-16,-3-2-14 0,-11 3-20 0,-2 0-14 16,-1-3-40-16,-13 3-43 15,0 0-59-15,0 0-65 0,0 0-136 0,0 0-132 0,-49-11-47 16</inkml:trace>
  <inkml:trace contextRef="#ctx0" brushRef="#br0" timeOffset="25122.5">15496 14765 1581 0,'-16'-7'-12'16,"2"1"3"-16,8 1 15 0,6 5 13 16,0 0 5-16,-10-7-5 0,10 7-1 0,0 0-2 15,0 0-5-15,36-6-4 0,-9 6 6 16,16 3-5-16,17 5-4 0,10 5 6 15,7 1-3-15,10 5-1 0,-5 10 0 0,2-2-4 16,-3 6 3-16,-12 2 2 0,1 2 3 16,-7 1-4-16,-16-4 3 0,-7 1-3 0,0 3 1 15,-7-1-2-15,-9 6-1 16,-7-11 0-16,-11 0 4 0,-6 7 2 16,0 14-7-16,-9 1 2 0,-12 0 4 0,-9 13 1 15,-10-2-4-15,0-7-1 0,0 1 0 16,-3-8-40-16,10-12-42 0,3-4-54 0,6-8-419 15,7-9-53-15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6:46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7119 2707 1633 0,'0'-15'60'0,"0"5"36"0,0 10 18 0,0-15 9 16,0 15 17-16,-6-13-8 0,6 13-1 15,-3-8 3-15,3 8-16 0,0 0 1 0,0 0-22 16,0 0-9-16,-4-11-4 0,4 11-7 15,0 0-19-15,0 0 12 0,0 0 0 16,0 0 8-16,0 0 2 0,0 40 8 0,4-23-10 16,-1-2 5-16,0 3-5 0,0 2 7 15,-3-1-1-15,0 5 1 0,4-5-3 0,-1 1-8 16,-3-1 0-16,0 2-7 16,3-6-5-16,-3 3-5 0,4-4-7 15,-4 1-3-15,0-2-6 0,0-1-3 0,3-2-9 16,-3 3 0-16,0-2-2 0,0-11-6 15,0 16-1-15,0-6 1 0,0-10-2 0,0 13 2 16,0-13-2-16,0 11 1 0,0-11 0 16,0 0-9-16,0 12 6 0,0-12-5 0,0 0-3 15,0 0 8-15,0 13-1 0,0-13-2 16,0 0-2-16,0 0-2 0,7 8 0 16,-7-8 0-16,0 0 1 0,0 0 2 0,0 0 2 15,0 0 2-15,0 0 2 0,0 0 0 16,0 0-2-16,0 0-5 0,0 0-1 15,0 0 1-15,0 0-1 0,0 0 0 16,0 0-2-16,0 0 2 0,0 0-5 0,0 0-1 16,-47-17-2-16,47 17 0 0,-20-4-4 15,10 0 1-15,10 4-2 0,-20-4 2 16,20 4-2-16,-33 0 0 0,33 0-5 0,-30 3 5 16,10 2 1-16,4-1-4 0,-2 5-1 15,1-1-4-15,-2 9-1 0,-1-3 4 0,7 4-4 16,-8 7 2-16,1 1 1 0,4 5 2 15,-1 12 0-15,7-9 0 0,7 1-2 16,0 1-3-16,3-1 7 0,3 0-2 0,0 2 2 16,7-2-3-16,0-2 2 15,3-4-1-15,8 12 5 0,-5-15-4 0,4-2 6 16,-4-6 1-16,5-2-3 0,5 0 3 16,-2-4 5-16,0-2-1 0,-2-6-1 0,2 0 4 15,-1-8-5-15,11 3 0 0,-4-5 5 16,-4-1-4-16,1 0 4 0,-4-1-1 0,-3-5-4 15,4 4 0-15,-5-4 2 0,-2 2 4 16,-4 4-7-16,4-3 0 0,-7 2 4 16,1 4-1-16,-2-3-11 0,-9 7-19 0,10-10-42 15,-10 10-38-15,11-8-54 16,-8 5-52-16,-3 3-50 0,0 0-50 0,0 0-22 16,0 0-37-16,0 0-78 0,0 0-54 0,0 0 48 15,0 0-220-15,0 24-169 0</inkml:trace>
  <inkml:trace contextRef="#ctx0" brushRef="#br0" timeOffset="784">7149 2592 2000 0,'7'-10'50'0,"-7"10"25"0,7-7 11 16,-7 7-1-16,0 0 1 0,0-12-5 0,0 12-7 15,0 0-4-15,3-11-4 0,-3 11-16 16,0 0 7-16,0 0-12 0,0 0-5 0,0 0-5 16,0 0-2-1,0-10-10-15,0 10 5 0,0 0 3 0,0 0-7 0,0 0 0 16,0 0-2-16,0 0-4 0,0 0 5 15,0 0-1-15,-3-13-5 0,3 13 1 16,0 0-10-16,-7-9 6 0,7 9-4 0,0 0-7 16,-10-10 8-16,10 10-8 0,-3-10 2 15,3 10-5-15,-7-12 7 0,7 12-4 0,0 0-1 16,-3-11 1-16,3 11-4 0,0 0-10 16,-7-10 4-16,7 10 0 0,0 0-6 15,0 0-9-15,-3-10 3 0,3 10-2 0,0 0 4 16,0 0-1-16,0 0 2 15,0 0 0-15,0 0 2 0,0 0 7 0,0 0-6 16,0 0 2-16,-17 22-1 0,17-22 4 16,0 0 6-16,0 0-2 0,0 0 6 0,0 0 1 15,0 0-1-15,0 0-4 0,0 0 2 16,0 0-3-16,0 0 3 0,0 0-4 16,0 0-2-16,0 0 8 0,0 0-9 0,0 0-3 15,0 0-33-15,0 0-45 16,0 0-55-16,-23-8-65 0,23 8-64 0,0 0-149 0,0 0-197 15,0 0-115-15</inkml:trace>
  <inkml:trace contextRef="#ctx0" brushRef="#br0" timeOffset="12500.67">279 6753 447 0,'-9'-17'67'0,"2"10"2"0,7 7-47 16,-14-14 13-16,8 6 7 0,3 1 15 0,3 7-13 15,-11-14-12-15,11 14 5 0,-3-14 8 16,-4 7 11-16,7 7 8 0,-6-11-15 15,6 11 4-15,-3-7-13 0,3 7-10 0,0 0-2 16,0 0 5-16,0 0 26 0,0 0 16 16,0 0 1-16,0 0 3 0,0 0 4 15,30 35-4-15,-24-23 3 0,7 1-8 16,-2 2-10-16,5-2-4 0,1-1 1 0,2-5 4 16,8-4-4-16,14-7-1 0,25-14-6 15,31-17-6-15,20-29 5 0,13-3-2 16,3-8-11-16,4-8-8 0,2 4 2 0,5-6-10 15,-5 5 1-15,-8 5-3 0,-21 5-1 16,-33 18-1-16,-11 7 4 0,-12 12-9 16,-11 6-2-16,-10 7-2 0,-9 0 2 0,-8 6 0 15,1 3-1-15,-7 1-6 16,-3 5-7-16,-7 5-19 0,10-7-28 0,-10 7-34 16,0 0-44-16,0 0-51 0,0 0-65 15,0 0-163-15,0 0-159 0,0 0-66 16</inkml:trace>
  <inkml:trace contextRef="#ctx0" brushRef="#br0" timeOffset="17234.4">16366 7436 1634 0,'-53'11'10'15,"0"-4"20"-15,-8 6 9 0,14-5 21 16,4-1 18-16,10-3 10 0,3 0 5 0,10 0 3 16,-3-1-3-16,6 0-8 0,17-3-8 15,0 0-9-15,0 0-5 0,43-21-4 0,37-8-3 16,23-14-9-16,44-11-7 0,16-9-7 16,14 1-1-16,3-1-1 0,7 1-7 15,-10 6 2-15,-11 9-5 0,-19 1-2 0,-33 17-5 16,-18 1-3-16,-12 6 7 15,-24 8-7-15,-14 3-2 0,-13 3 0 0,-6 1 2 16,-3 1-2-16,-5 2-4 0,-2-2 0 16,-4 4-3-16,-13 2-2 0,20-6-10 0,-20 6-30 15,0 0-38-15,21 4-38 0,-21-4-40 16,0 0-52-16,0 0-76 0,0 0-142 16,-11-12-148-16,1-1-76 0</inkml:trace>
  <inkml:trace contextRef="#ctx0" brushRef="#br0" timeOffset="17533.83">17719 6525 1675 0,'-27'3'3'0,"5"-6"25"15,5 3 15-15,17 0 15 0,-27 0 2 16,27 0-11-16,0 0 0 0,-20 4-6 0,20-4 2 16,0 0 5-16,30 18-6 0,1-11-1 15,8 0 0-15,21 7-3 0,7 3-4 0,-1-2-6 16,1 0 1-16,0 3-6 0,0 2 3 15,-4-1-4-15,-3 6-5 0,-7 0 2 16,-6 3-2-16,-7 0 2 0,-7 2 1 0,-13-1 1 16,-3 2-6-16,-4 1 4 15,-13 3 3-15,-3 20-6 0,-11 1-1 0,-12 10 6 0,-4 0-8 16,-4-4 2-16,-2-2-2 16,2-2-2-16,-5-1 0 0,9-12-4 0,3-5-1 15,0 3-3-15,0-7-34 0,11-4-30 16,2-7-35-16,1-7-45 0,-1 3-43 15,8-3-69-15,-4-8-153 0,7 5-150 0,-7-8-57 16</inkml:trace>
  <inkml:trace contextRef="#ctx0" brushRef="#br0" timeOffset="26768.53">28896 7969 1547 0,'-27'-4'-61'0,"27"4"20"0,-13-4 15 0,13 4 7 16,0 0 14-16,-17-1 10 0,17 1 6 15,0 0-2-15,-13-3 9 0,13 3 3 16,0 0-5-16,0 0 0 0,0 0-6 0,0 0 3 16,0 0 2-16,0 0 1 15,0 0 2-15,51-5-2 0,-26 3-2 0,10 2 0 16,11-6 1-16,1 5-7 0,19-6 2 16,1 1-2-16,6 1 1 0,1-2 2 0,-1-1-6 15,4 1 6-15,-1-2-6 0,4 1-3 16,0 4 6-16,0-3-5 0,-7 0-1 15,1-1 1-15,-7 1 1 0,-18 4-2 0,-5-3-1 16,-1 2 3-16,-13 0 1 0,-3 3-4 16,-4-2 3-16,-3 3-4 0,-3-2 4 15,-4 0 1-15,4 2-2 0,-17 0 1 0,20-3 0 16,-13 3 9-16,-7 0-8 16,0 0 4-16,0 0-4 0,0 0 6 0,0 0-8 15,0 0 0-15,0 0 9 0,0 0-8 16,0 0 1-16,-44-7 3 0,18 4-3 0,-1-1-3 15,-6 4 1-15,-5 0-1 0,-5 0 3 16,1 7-4-16,-9-7-2 0,1 1 0 16,-13 5-1-16,-7-1 3 0,7 0 1 0,-1 4-1 15,7-3-1-15,-6 1 2 0,13-4-4 16,4 5-1-16,-2-4 1 0,6 2-1 0,2-2 8 16,7 7-2-16,3-7-5 0,6 2 3 15,4-4 4-15,0 0-6 0,6-2 5 16,14 0-3-16,-23 3 5 0,23-3 2 15,0 0-2-15,0 0 1 0,0 0 6 16,67-10-3-16,-24 3-4 0,24-4 3 0,6 4 0 16,4-7-2-16,23 3-4 0,-4-3 4 15,-19 8-2-15,-4-5-1 0,-2 7-4 16,-18-1 1-16,-13 2-8 0,-11 3-10 0,-5 0-5 16,-4 0 2-16,-7 0-10 0,-2 3-25 15,-11-3-28-15,0 8-20 0,0-8-17 0,-14 12-24 16,1-7-316-16,2 0 32 0</inkml:trace>
  <inkml:trace contextRef="#ctx0" brushRef="#br0" timeOffset="33835.73">20936 9432 581 0,'0'0'53'0,"-3"-10"-4"0,3 10-14 15,0 0-30-15,0 0-3 0,0 0-11 16,0 0 7-16,0 0 40 0,0 0 9 15,0 0 5-15,3 35 15 0,4-17 8 16,-4 4-4-16,0-1-11 0,0-4 4 0,8 5 4 16,2-3 10-16,1-2 4 0,5 0 3 15,8-9 5-15,3 0-6 0,7-8-6 0,26-8-3 16,21-17-7-16,6-8-6 0,6-8-2 16,10-3-10-16,25-13-3 0,-28 8-9 0,-3-1-2 15,-7 6-8-15,-3-5 0 0,-3 8 2 16,-7-1-5-16,-7 0-9 0,-6 10 0 15,-13 7-2-15,-12 6 4 0,-4 4-13 0,-16 5-7 16,2 3 1-16,-10-1-6 16,-1 5 0-16,0-3-16 0,-6 6-26 0,-7 0-16 15,16 0-22-15,-16 0-22 0,0 0-23 16,14 6-28-16,-14-6-428 0,0 0-87 0</inkml:trace>
  <inkml:trace contextRef="#ctx0" brushRef="#br0" timeOffset="44786.58">17959 11051 1678 0,'-16'-7'-26'0,"2"6"7"16,5 1 11-16,9 0 7 0,-14-9-1 16,14 9 1-16,0 0-6 0,-10 0 12 15,10 0 11-15,0 0 8 0,0 0 5 16,0 0 15-16,47 16-1 0,-24-19 7 15,17-1 2-15,24-14-3 0,15-13-5 0,14-4-2 16,8-9-3-16,35-20-7 0,8 3-1 16,2-4 2-16,-2-3-7 0,-7 4-2 0,-14 3-2 15,-23 13-4-15,-13 7 5 0,-14 3-7 16,-20 9-2-16,-3 10 2 0,-17 2 1 0,-6 3-4 16,-7 6-5-16,-7-1-2 0,1 1 0 15,-4 7 5-15,-4-5-5 0,-6 6-1 16,0 0-20-16,0 0-25 0,0 0-36 0,-3 24-47 15,-4-12-47-15,4 1-495 0,-3-5-160 16</inkml:trace>
  <inkml:trace contextRef="#ctx0" brushRef="#br0" timeOffset="65953.78">18313 14280 1349 0,'-10'-3'134'16,"10"3"-72"-16,0 0-9 0,0 0-21 0,0 0-8 15,0 0-2-15,0 0 12 0,0 0 9 16,0 0 6-16,0 0 12 0,40 18 6 0,-20-14 6 15,6 5 4-15,4-8-1 0,4 2 0 16,2 0 8-16,11-3 7 0,26-10 0 16,21-11-9-16,6-8 3 0,3-11 4 15,37-23-5-15,10-9-8 0,6-11-15 16,5-9-4-16,-1-1 3 0,-13-7-9 0,-8 4-5 16,-12 7-3-16,-10 9-9 0,-34 20 1 15,-13 7-12-15,-7 6-5 0,-20 12 8 0,1 3-5 16,-7 7 2-16,-14 2-5 0,1 9-5 15,-11 1-18-15,0 5-25 0,-3 1-13 0,3 2 4 16,-3 0-26-16,4 1-23 0,-1 3-26 16,-13 1-23-16,20 0-28 0,-7 0-41 15,-13 0-41-15,20 5-105 0,-10 0-312 0,1 0-160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38:0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6843 13091 1608 0,'-24'4'-107'0,"5"-2"22"16,2 1 26-16,-3-1 14 0,3-2 15 0,1 3 15 15,-4 0 12-15,-1-2 10 0,5-1 7 16,-1 3 10-16,1-3 4 0,2 3 4 0,-2-2 8 15,5 3-3-15,11-4-1 0,-19 2-5 16,8-2 1-16,11 0-1 0,0 0 9 16,0 0 22-16,0 0 4 0,0 0-3 0,0 0 1 15,67 5-8-15,-17-7 1 16,27 2 2-16,6-5-2 0,4 0-2 0,26-2-8 16,17 1-3-16,0-1-5 0,14-4-7 15,2-1-1-15,38-2 6 0,-5-3-5 0,4 1-5 16,1 0-5-16,7-2 4 0,-5 2-1 15,1 0-4-15,-4 4-4 0,4-2 7 16,-41 3-10-16,4 4 6 0,0 0-3 0,0-4-6 16,-6 4-2-16,-2 0 0 0,-1-4-6 15,-2 5-2-15,-8-2 5 0,-8 0-1 0,-13-2-2 16,-23 4 0-16,-18 2 4 0,-2-1 2 16,-17 0-4-16,-13 1-3 0,-7 0-3 15,-3 1 6-15,-4 3 0 0,1-4-1 16,-8 4-3-16,1-3 3 0,-17 3-6 15,27-5-4-15,-14 5-15 0,-13 0-26 0,17-2-35 16,-17 2-33-16,13-4-35 0,-7 3-50 16,-6 1-57-16,0 0-369 0,0 0-125 0</inkml:trace>
  <inkml:trace contextRef="#ctx0" brushRef="#br0" timeOffset="533.33">7239 13955 1735 0,'-23'4'-95'0,"7"-1"5"0,-1-3 5 15,4 3 47-15,13-3 12 0,0 0 29 0,-24 1 9 16,24-1 7-16,0 0 17 0,0 0 16 15,0 0 17-15,93-7 1 0,-12 3 9 0,28-6 3 16,15 2 6-16,10-2-10 0,8-2 0 16,5-1-3-16,49-5-6 0,15-1-6 15,-1-5-4-15,10 5 1 0,10-6-1 0,9-2-18 16,-2 2 4-16,-3 0-2 16,-11 0-3-16,-6 2-4 0,-4 1-13 0,-13 2-4 15,-57 6 4-15,-2 6-9 0,-15-3 0 16,-13 4 3-16,-29 1-6 0,-7 6 2 0,-21-1-1 15,-9-2 1-15,-14 3-5 0,-3 0 0 16,-3 0-6-16,-3 0 3 0,-8 0-4 16,1 0-16-16,-17 0-17 0,27 0-25 0,-18 0-36 15,-9 0-36-15,0 0-53 0,0 0-56 16,0 0-124-16,0 0-227 0,0 0-90 0</inkml:trace>
  <inkml:trace contextRef="#ctx0" brushRef="#br0" timeOffset="7183.5">8256 11915 1685 0,'-30'1'-20'0,"14"-1"7"0,16 0 23 16,-30 4 17-16,16-4 23 0,14 0 7 15,-27 2 8-15,27-2 3 0,-16 3 7 16,16-3-1-16,0 0-4 0,-20 1-5 15,20-1-5-15,0 0-6 0,0 0 6 0,0 0 7 16,0 0 4-16,0 0 9 0,63 7-2 16,-16-10 2-16,23-1-2 0,10 0 5 15,26-3-14-15,15 0-1 0,2-6-14 0,16 1 10 16,42-12-1-16,-5 5-6 0,-2-5 1 16,-34 9-8-16,37-10-3 0,-38 11-10 0,-8-3-1 15,-8-2 0-15,-6 5-6 0,-11-1-4 16,-9 1 5-16,-23 1-4 0,-8 5-3 15,-13 4 15-15,-6-3-6 0,-4 3 4 0,-13 0 3 16,-3 1 3-16,-4 0-2 0,-2 0 1 16,-9 2-4-16,-12 1-4 0,31-3-1 15,-19-1-9-15,-12 4 4 0,24-1-14 16,-24 1 12-16,17 0-13 0,-17 0 10 0,0 0-12 16,23-3 4-16,-23 3 1 0,17-2 1 15,-17 2-3-15,0 0-10 0,0 0 4 0,20-2 3 16,-20 2-3-16,0 0-2 0,0 0 8 15,13-3 0-15,-13 3-7 0,0 0-1 16,0 0-5-16,0 0-7 0,0 0-5 0,14-6-4 16,-14 6-9-16,0 0-6 15,0 0-4-15,0 0 9 0,0 0-14 0,0 0-1 0,0 0-5 16,16-4 9-16,-16 4-10 16,0 0 4-16,0 0 7 0,0 0-1 0,0 0-1 15,0 0 3-15,0 0 6 0,27 10-2 16,-11-7 8-16,1 4 0 0,10-2 6 15,0 2-1-15,6-1 2 0,7 1-3 0,4-2 1 16,5-1 14-16,21-1-7 0,7-3-1 16,2 0 5-16,5-3 1 0,16-6 6 0,-13 4 0 15,-4 0 5-15,1-2 4 0,-8-1 0 16,1 1 6-16,-7 1 5 0,3 2-5 0,-2-3 1 16,-16 6 6-16,-1 1-12 0,-4-3 12 15,0 3-3-15,-13 0-3 0,3-2 10 16,-4 2-8-16,1 0-2 0,-4-2-2 15,-3 2 6-15,-3 0-8 0,0-3 2 16,-7 0 1-16,-1 0-7 0,2 3 2 0,-4-1-4 16,-17 1 6-16,23-3 1 0,-23 3-10 15,20-4-22-15,-10 4-31 0,-10 0-37 0,13 0-39 16,-13 0-44-16,0 0-52 0,10-4-69 16,-10 4-114-16,0 0-74 0,0 0 39 0,0 0-146 15,0 0-86-15</inkml:trace>
  <inkml:trace contextRef="#ctx0" brushRef="#br0" timeOffset="8483.56">11899 12625 1800 0,'8'-13'108'0,"-8"13"27"0,3-15 33 16,0 5 6-16,0 3 3 0,-3 7-5 0,0-18-2 15,0 11-8-15,0 7-21 0,7-14-20 16,-7 14-6-16,3-7-10 0,-3 7-17 0,0 0-2 16,0 0-1-16,0 0 12 15,33 31 9-15,-22-12-2 0,-1 5-8 0,2 2-11 0,2 5 3 16,2 12-7-16,2-1 1 16,-9-5-10-16,2-2-6 0,2 8-9 0,-4-6-2 15,5-5-5-15,-4 4 1 0,0-4-9 16,-3-4-37-16,3-3-46 0,-4-3-54 15,1-4-52-15,-3-4-59 0,-1-3-54 0,0-6-140 16,-3-5-180-16,0 0 42 0,0 0 62 16,0 0-273-16,20-20-239 0</inkml:trace>
  <inkml:trace contextRef="#ctx0" brushRef="#br0" timeOffset="8650.62">12359 12852 2293 0,'0'0'118'16,"0"-15"6"-16,0 15 20 0,0-12-8 0,0 12-11 0,0-13-18 15,0 13-3-15,0-10-6 16,0 10-16-16,0 0-12 0,0 0-25 0,0-15-64 16,0 15-64-16,0 0-72 0,0-10-64 15,3 3-95-15,-3 7-174 0,11-11 48 0,-1 7-148 16,-4-4-88-16</inkml:trace>
  <inkml:trace contextRef="#ctx0" brushRef="#br0" timeOffset="11267.77">12223 13872 1735 0,'0'0'37'0,"0"0"27"16,0 0 24-16,0 0 6 0,-17-13 3 16,17 13-3-16,0 0 2 0,-3-14 3 0,3 14-6 15,3-15-6-15,-3 15-13 0,10-18-3 16,0 8-5-16,3-1-4 0,1 0-8 0,2 1-7 15,4-2 1-15,7 1-8 0,-3 4 2 16,-5-3-6-16,5 4-9 0,-7 2 0 16,5 4-4-16,-1-4-3 0,-21 4 6 0,33 8-1 15,-13-2-6-15,0 5 7 0,-6 6-10 16,-1-1 3-16,-3 7 5 0,-7 0-1 0,-3 4 6 16,-3 9 8-16,-4-3 0 0,-6 16-7 15,3-2 12-15,-7 0-7 0,1 2 8 0,-4-2 7 16,2-5 8-16,-4 2-3 15,5-5-1-15,4-4-4 0,-4-9 1 0,7-2-5 16,-1-5-2-16,2 2 2 0,2-6-8 16,4-1 5-16,-3-1 4 0,-2-2 5 15,5-3-6-15,0 0-6 0,3-8 16 0,-7 16-6 16,4-9-1-16,3-7 2 0,-3 11-5 16,3-11-4-16,0 0 2 0,-3 8-7 0,3-8-6 15,0 0 2-15,0 0-7 0,25 4-4 16,-25-4 5-16,30-11-3 0,-9 7 0 0,-1-6-4 15,7 2-6-15,9-5 3 16,-6 1-31-16,7-1-44 0,-7 1-60 0,3-1-71 16,0-2-64-16,1 1-76 0,-4-4-79 15,-4 0-162-15,-2 6 46 0,-8-1-334 16,1 1-342-16</inkml:trace>
  <inkml:trace contextRef="#ctx0" brushRef="#br0" timeOffset="11484.54">12986 14174 2643 0,'0'0'150'0,"13"-2"31"0,-13 2 3 0,0 0-2 16,0 0-14-16,0 0-13 15,14-6-21-15,-14 6-13 0,0 0-6 0,0 0-12 16,0 0-11-16,0 0-5 0,0 0-17 16,0 0-5-16,0 0-9 0,0 0 3 0,16-1-11 15,-16 1-16-15,0 0-35 0,0 0-50 16,10-3-64-16,-10 3-88 0,0 0-91 0,0 0-95 15,0 0-188-15,0-13 66 0,3 9 53 16,-3 4-230-16,5-8-184 0</inkml:trace>
  <inkml:trace contextRef="#ctx0" brushRef="#br0" timeOffset="15435.57">12400 15474 1991 0,'0'0'-26'0,"-3"-9"20"0,3 9 23 15,-5-10 12-15,5 10 8 16,8-20 3-16,2 5-5 0,-1-3 3 0,8 3 5 16,3-7 3-16,0 2 3 0,7 2 0 15,-7 1-3-15,3 2-6 0,-6 3-5 0,3 3 2 16,-4 1-8-16,1 4-1 0,3 4-2 16,-20 0 1-16,30 4-5 0,-16 4 4 15,2 3-7-15,-2-1 0 0,-5 7 6 0,1 4-3 16,1-2-7-16,-8-1 0 0,0 2 0 15,4-2 3-15,-4-2-7 0,0 5 0 16,0-6-1-16,5-2-3 0,-5-3-1 0,0 2-5 16,1-2 4-16,-1 0-1 0,-3-10-1 15,6 15-4-15,2-10 5 0,-2 5 4 16,4-6-3-16,-1 5 8 0,-9-9-6 16,14 12 4-16,-4-5 4 0,0 1 9 0,-3-2 1 15,3 2-3-15,-4 3 6 0,5-1 10 16,-8 0 1-16,0 0 7 0,4 2-5 0,-7 1 7 15,0-1-1-15,0 2-7 0,0 0 3 16,-10 1 1-16,7-5-7 0,-8 5 1 16,5-5-1-16,-7 0-13 0,-1-2 9 0,1-4 3 15,-4 4-10-15,4-6-8 16,-1 2-1-16,-2-4-41 0,-1 0-59 0,4-1-69 16,-4-4-105-16,1-3-176 0,5 1-38 15,1 2 45-15,4-5-197 0,6 0-121 0</inkml:trace>
  <inkml:trace contextRef="#ctx0" brushRef="#br0" timeOffset="15600.5">13316 15508 1989 0,'3'-6'179'0,"-3"6"8"16,0 0 15-16,0 0 9 0,0 0-10 16,14-4-19-16,-14 4-13 0,0 0-16 15,0 0-19-15,6-7-9 0,-6 7-12 16,0 0-38-16,0 0-54 0,0 0-66 15,10-6-89-15,-6 1-86 0,-4 5-109 0,10-10-176 16,-7 5 35-16,0-2 61 0,4-2-213 16,-4 5-121-16</inkml:trace>
  <inkml:trace contextRef="#ctx0" brushRef="#br0" timeOffset="18200.49">4646 14112 1836 0,'10'-3'11'16,"-10"3"5"-16,0 0 0 0,0 0 7 15,0 0 5-15,11-7-5 0,-11 7-6 0,0 0 4 16,0 0-2-16,0 0-4 0,13-3-3 16,-13 3-2-16,0 0 3 0,0 0-2 15,0 0-2-15,0 0-4 0,0 0 7 0,0 0-2 16,0 0 2-16,0 0 0 0,0 0-2 15,0 0 1-15,0 0-3 0,-18 28 0 16,18-28 4-16,-9 6-4 0,9-6-1 0,-13 4 1 16,13-4 0-16,0 0-4 0,-17 3 0 15,17-3 4-15,0 0 6 0,0 0 1 16,0 0 3-16,-27-7-2 0,27 7 2 16,-7-11 0-16,7 11-5 0,-3-13 1 0,3 13 2 15,0-14-8-15,0 14 3 0,3-18-1 16,1 11-3-16,-4 7-2 0,9-18 0 15,-4 13-2-15,-5 5-1 0,9-10 4 0,-9 10-1 16,10-7 5-16,-10 7 3 0,0 0 0 16,0 0 4-16,0 0 2 0,0 0-4 15,0 0 9-15,0 0-1 0,17 17-2 16,-17-17-1-16,-3 19 1 0,3-8-8 0,0-11 2 16,-8 20-4-16,2-9 3 0,3-3 2 15,-4 3-3-15,1-1 1 0,6-10-7 16,-8 12 4-16,8-12 11 0,-6 10 10 0,6-10 7 15,-3 7 3-15,3-7 4 0,0 0-2 16,0 0-12-16,-10 6-4 0,10-6 3 0,0 0 0 16,0 0-11-16,0 0 2 0,0 0-4 15,0 0-8-15,0-27 13 0,0 27-11 16,0 0-3-16,10-15-1 0,-10 15 1 0,9-6-5 16,-9 6 2-16,0 0-9 15,0 0 3-15,0 0 3 0,0 0-1 0,0 0-3 0,35 17 3 16,-32-6 5-16,0-4-6 15,0 6 4-15,-6-1 8 0,0 1-11 16,3-1 1-16,-8 1 8 0,5-1 5 0,-3 1-8 16,-1-5 11-16,1 2-4 0,6-10 2 15,-17 7 4-15,7-2-14 0,10-5 5 0,-24 3-4 16,24-3-2-16,-20-3-1 0,20 3-2 16,-22-7-7-16,11 2-35 0,4-1-29 15,1 2-56-15,-1-2-59 0,0-2-79 0,4 1-88 16,3 7-122-16,0-10-178 0,0 10-145 15</inkml:trace>
  <inkml:trace contextRef="#ctx0" brushRef="#br0" timeOffset="18767.75">4873 14770 1895 0,'0'0'18'0,"0"0"29"0,0 0 13 0,0 0 21 16,20-15 0-16,-20 15-6 16,0 0-3-16,3-10-5 0,-3 10-5 0,0 0-8 15,0 0 0-15,0 0-8 0,0 0-10 16,0 0 0-16,0 0 1 0,0 0-9 0,0 0-3 15,0 0-1-15,0 0 6 0,0 0-4 16,0 0 3-16,0 0-7 0,-20 29 11 16,20-29-8-16,-10 9 10 0,10-9 0 0,-10 4-3 15,10-4-5-15,0 0-3 0,0 0 6 16,0 0-7-16,0 0 3 0,0 0 5 16,-26-17-12-16,26 17-7 0,-4-18 2 0,4 7-2 15,0 3 4-15,0 8-3 16,4-21-4-16,-1 11 1 0,0-1-3 0,0 3 2 15,-3 8-9-15,7-13-2 0,-7 13 1 16,3-11-2-16,-3 11 1 0,0 0 0 16,7-7 5-16,-7 7-2 0,0 0-3 0,0 0 2 15,0 0 0-15,0 39 2 0,-3-25 4 16,-1 1-6-16,1-1 8 0,-4-1 1 0,4-1-3 16,3 1-1-16,0-13 4 0,-3 18 7 15,0-13-5-15,3-5 3 0,0 0-4 16,0 0-3-16,0 0 0 0,0 0 5 0,0 0-9 15,-30-15-8-15,30 15-2 0,-10-21 1 16,6 11-26-16,1 1-27 0,-1-4-27 0,1 2-41 16,3 11-56-16,0-17-59 0,3 8-61 15,-3 9-114-15,7-13-262 16,0 10-175-16</inkml:trace>
  <inkml:trace contextRef="#ctx0" brushRef="#br0" timeOffset="19551.4">6193 11701 2057 0,'6'-4'90'0,"-6"4"25"0,8-13 23 0,-8 13-9 16,0 0 14-16,3-8-17 16,-3 8-5-16,0 0-9 0,0 0-8 0,0 0-8 15,0 0-16-15,0 0 9 0,0 0 8 16,13 32-1-16,-7-18-9 0,-3 4 3 15,5 4-4-15,-2 0-7 0,1 2-14 0,-1 1-6 16,5-7-2-16,-1 7-10 0,-1-1-1 16,2-4-10-16,-1 0-12 0,-4-5-42 0,1 0-31 15,0-2-19-15,-4-5-28 0,4 1-29 16,-4-1-50-16,-3-8-58 0,0 0-59 16,6 1-46-16,-6-1-76 0,0 0-50 15,0 0-215-15,-6-33-175 0</inkml:trace>
  <inkml:trace contextRef="#ctx0" brushRef="#br0" timeOffset="19901.45">6313 11845 1954 0,'0'0'-19'0,"-3"-20"22"0,3 10 21 16,-4-4 8-16,4 14 11 0,0-18-3 0,-3 7-5 15,3 1-3-15,3-1-4 0,1 0 0 16,2-3-7-16,4 3-3 0,0-4-2 0,0 2 0 16,7 1-7-16,-1-4 3 0,-2 7 0 15,-1-1-1-15,0-4-1 0,4 10-1 16,-4 0-3-16,1-2-2 0,-14 6 8 0,24 0 1 15,-24 0 1-15,30 6 10 16,-21-2 7-16,4 7 11 0,4 3 14 0,-4 4 5 0,1 1 16 16,-4 5-2-16,-1-6 7 15,2 14 13-15,-1-7 7 0,-7-3-14 16,7 7-1-16,-10-5 1 0,4 1-4 0,-4-7-11 16,0 3 4-16,-4-2-4 0,0-1-6 15,4-1-1-15,-6 2 1 0,0-6-11 0,2-1-6 16,1 1 6-16,-3-5-16 0,-5 1 5 15,1-1-4-15,-4-4-6 0,1 0-7 16,13-4 1-16,-23 6-12 0,23-6-13 0,-19 3-29 16,19-3-40-16,-24-3-33 15,24 3-42-15,-20-6-43 0,20 6-57 0,-16-7-49 0,12 3-38 16,-3-6-29-16,4 2-103 16,3 1-227-16,0-3-181 0</inkml:trace>
  <inkml:trace contextRef="#ctx0" brushRef="#br0" timeOffset="20618.02">6449 11876 2027 0,'-3'-6'40'0,"3"6"5"15,0 0 21-15,-3-15 2 0,3 15-2 0,0 0-7 16,-4-10-7-16,4 10 4 0,0 0-10 16,0 0-1-16,-3-12-7 0,3 12-1 0,0 0-5 15,0 0-4-15,0 0-2 0,7-8-5 16,-7 8-1-16,0 0-3 0,0 0-8 15,0 0 9-15,0 0-7 0,0 0 3 16,0 0-2-16,0 0 3 0,6 30-8 16,-6-30 3-16,-3 11-1 0,3-11 7 0,-3 14-7 15,3-14 2-15,-7 10 0 0,7-10-2 16,-10 7 2-16,10-7-2 0,0 0 1 16,-17 4 5-16,17-4-7 0,0 0 3 0,0 0 2 15,0 0-4-15,-26-14-5 0,26 14 4 16,-4-15 0-16,4 2-7 0,4-1 5 0,-1-5 2 15,0 5-3-15,4-1-7 0,3 1 1 16,-3-2 2-16,-1 0-2 0,-2 10 3 16,3-5-2-16,-1 3-7 0,-6 8 7 0,10-8 1 15,-10 8-6-15,14 0 8 16,-14 0-3-16,0 0 5 0,22 19 5 0,-14-6-10 16,-2 2 13-16,-3 0-5 0,1 2-1 15,-1 1 7-15,-3 1 4 0,0 2-6 16,0-1 3-16,-3 0 4 0,-1-3-5 0,1-3 15 15,0 1-4-15,0-1 2 0,0-4 6 16,-2 0 8-16,5-10-6 0,-13 9-12 0,13-9 11 16,-12 3-6-16,12-3 1 15,0 0-11-15,-24-12-2 0,17 2 12 0,0-4-16 16,4 3-4-16,3-7 4 0,-3 1 0 16,6-4 2-16,-3 2-3 0,7-1-12 15,-4 0 11-15,4 0 2 0,3 2 6 0,-4 3-9 16,5 2-9-16,-2 4 9 0,-2 2-11 15,-1 1 1-15,-6 6-1 0,0 0 8 16,30 3-6-16,-30-3 3 0,14 19 4 0,-7-3 1 16,-1 1 0-16,-6 3 2 0,0 2 2 15,0-1-5-15,0 4-9 0,0-4 18 0,0 0-15 16,0-3 4-16,0-7 9 0,0 3-6 16,-3-3 10-16,3-11-8 0,-3 11-1 15,3-11-1-15,0 0-14 0,0 0-7 16,0 0-22-16,0 0-28 0,-21-28-12 0,21 16-23 15,0-1-33-15,-3 1-45 0,3-2-47 16,0-3-52-16,3 6-52 0,5-4-137 16,-2 1-200-16,1 4-159 0</inkml:trace>
  <inkml:trace contextRef="#ctx0" brushRef="#br0" timeOffset="31968.16">15757 9032 1905 0,'0'0'-27'16,"-5"-14"21"-16,5 14 24 0,-3-11 25 15,3 11 17-15,0 0 11 0,0-14 11 0,0 14 10 16,0-11-1-16,0 11-5 16,0 0-6-16,0 0-8 0,0 0 0 15,0 0 25-15,0 0 3 0,0 0 2 0,0 0 6 16,-3 43 2-16,3-25 6 0,0 7-4 16,3 7 0-16,0 3-4 0,5 15 9 0,-5 0-4 15,3 5-6-15,4-2 0 0,-7 4 1 16,5-6-7-16,-2 5-10 0,-3-3-12 0,4-3-1 15,-1 0-3-15,2-9-10 0,-5-7-6 16,3 0-7-16,-2-2-2 0,-1-7-3 16,0 4-7-16,0-8-4 0,5 3-6 0,-8-6 6 15,3-2-7-15,0-3 3 0,1-1-6 16,-1-3-2-16,-3-1 3 0,0-8 1 0,3 17 2 16,-3-17-10-16,0 0-6 15,0 0-29-15,0 0-46 0,0 0-46 0,0 0-62 16,0 0-52-16,0 0-55 0,-6-42-60 15,6 34-52-15,0-10-164 0,3 0 10 0,0-2 56 16,-3 2-219-16,3-1-198 0</inkml:trace>
  <inkml:trace contextRef="#ctx0" brushRef="#br0" timeOffset="32852.3">15823 9026 2008 0,'0'0'-43'0,"-17"-7"29"15,17 7 16-15,-13-4 10 0,13 4 15 0,-14-5 9 16,14 5 3-16,0 0-1 0,-16-3 6 15,16 3-3-15,0 0 2 0,0 0 2 0,-11-7-2 16,11 7 6-16,0 0 4 0,0 0-8 16,0 0 12-16,0 0 4 0,41-7-10 15,-11-1 1-15,30-8-7 0,10 2-5 0,13-9-1 16,11 1-3-16,-1-1-12 16,0 5 7-16,4 0-5 0,-7 4-2 0,3-4-1 15,-20 9-2-15,4 0 0 0,-7 1-4 16,-13 8-8-16,-11 0 1 0,-13-3 4 0,-3 3-1 15,-3 3-3-15,3-3-8 0,-6 0 7 16,-4 1-6-16,-1 5-4 0,2 1 6 16,-4-2-3-16,-4 5 3 0,0 3 2 0,-3-4 1 15,3 7-5-15,-3 0 1 0,-3 2 8 16,3 6 7-16,0-5 2 0,-3 4 13 0,0 2-6 16,-1 0 1-16,4 0 7 0,-7 8-1 15,8-1 8-15,-5 0 12 0,4 4 6 16,-4 8-10-16,5 4 3 0,-8-8 1 15,4-5 4-15,-1 5-7 0,-3-5-4 0,5 2-2 16,-5 1-6-16,0-4-2 0,-3 2-9 16,3-4 3-16,1-4-1 0,-1 0-3 15,-3-3-4-15,0-3 0 0,0-2-3 0,0 0-3 16,0 1 1-16,-3-3 5 0,-1 0-1 16,1 0 9-16,-6-4 10 0,-2 2-2 0,-2-1-5 15,-11-3 3-15,-2-2-3 0,-11 2-8 16,-3-2-2-16,-13 3-1 0,-10-2 2 0,-1-3-5 15,4 3-10-15,-6-5 3 0,-5 2-1 16,4-2 3-16,-2-1-6 0,12 1 1 16,3-6 0-16,8 1-2 0,-4-1-3 15,10 0-1-15,4 0 0 0,2 3-1 16,8 0 5-16,-1-3-2 0,6 0-4 0,5 0-3 16,16 0 3-16,-33 0-7 0,33 0-27 15,-27 0-23-15,27 0-2 0,-17 0-23 0,7 1-32 16,10-1-28-16,-9 4-19 0,9-4-29 15,0 0-35-15,-11 4-60 0,11-4-63 0,0 0-174 16,0 0 41-16,0 0-218 0,17-27-189 16</inkml:trace>
  <inkml:trace contextRef="#ctx0" brushRef="#br0" timeOffset="37685.31">16582 9485 1938 0,'0'0'-87'0,"0"0"19"0,0 0 28 0,0 0 8 16,0 0 13-16,0 0 5 0,0 0-2 15,8 9 9-15,-8-9-2 0,0 0 1 16,0 0-1-16,0 0 4 0,0 0 3 16,0 0-9-16,0 0 3 0,0 0 4 0,0 0 0 15,0 0-2-15,0 0 4 0,0 0 20 16,0 0 7-16,0 0 10 0,0 0 7 0,0 0-1 16,0 0 7-16,0 0-6 0,0 0-7 15,0 0 1-15,0 0 3 0,0 0-7 0,0 0-2 16,0 0-2-16,0 0 0 0,0 0 5 15,9-25-1-15,-9 25-5 0,7-7-3 16,-7 7-1-16,0 0-1 0,3-12-3 0,-3 12 0 16,0 0-4-16,0 0-6 15,11-7 4-15,-11 7-5 0,0 0 1 0,13-6-3 16,-13 6 1-16,0 0-5 0,0 0 2 16,0 0 3-16,0 0 0 0,0 0 0 0,20 13-2 15,-20-13 4-15,3 12 2 0,-3-12-4 16,-3 18 0-16,3-5 6 0,-3 1-2 15,-8-2-5-15,5 9 4 0,-7-6 0 0,2 2 0 16,-5 1-3-16,5-7-1 16,2 6 2-16,-1-5 1 0,-4-2-1 0,4 0 2 0,4-5-2 15,-5 2 3-15,11-7-1 0,-16 6 9 16,16-6 1-16,-17 0-3 0,17 0-1 0,-23-13 2 16,16 1-1-16,-3-1-3 15,7 1 2-15,-3-5-2 0,2 1 1 0,1-1-7 16,3-1 0-16,0 0 3 0,3-2-2 15,-3 2 1-15,7 0 2 0,-4 2-8 16,4 0 2-16,-1 2 3 0,1 2-3 0,3-5 0 16,0 9 1-16,1-3-3 0,-2 1 1 15,1 0-5-15,1 5 2 0,-11 5 2 0,16-7 3 16,-16 7-4-16,17 0 1 0,-17 0 0 16,0 0-4-16,27 12-2 0,-21-5 7 15,0 4 3-15,1-1-5 0,-4 0-1 0,-3 2 1 16,3 1 2-16,2-3-1 15,-5 5 4-15,3-5-4 0,-3-1 4 0,0-9 0 16,0 21 3-16,0-21-1 0,0 11 8 16,0-11 11-16,0 11-2 0,0-11-3 0,0 0 6 15,0 0-13-15,-11 6 4 0,11-6-9 16,0 0-29-16,0 0-42 0,0 0-50 0,0 0-60 16,0 0-69-16,0 0-119 0,-22-18-92 15,17 12-125-15,5 6-75 0</inkml:trace>
  <inkml:trace contextRef="#ctx0" brushRef="#br0" timeOffset="38135.41">16612 9425 1957 0,'0'0'271'0,"-6"7"15"16,6-7 11-16,0 0 8 0,0 0-16 16,0 0-2-16,0 0-23 0,-19 0-23 15,19 0-10-15,0 0-19 0,0 0-17 16,0 0-21-16,0 0-20 0,0 0-14 0,0 0-13 16,0 0-3-16,0 0-24 0,0 0-11 0,0 0-11 15,0 0-7-15,0 0-3 0,0 0-18 16,0 0-12-16,0 0-22 0,0 0-22 15,-24-6-29-15,24 6-31 0,0 0-39 16,0 0-47-16,0 0-68 0,0 0-77 0,0 0-70 16,0-7-76-16,0 7-168 0,0 0 9 15,0 0 68-15,0 0-359 0,13-12-376 0</inkml:trace>
  <inkml:trace contextRef="#ctx0" brushRef="#br0" timeOffset="46752.23">15776 12958 2559 0,'-13'-3'-51'0,"13"3"25"0,-17-10 21 0,7 5 15 15,10 5 10-15,-9-18 4 0,5 11 4 16,0-6-9-16,8 1 0 0,3-3 10 16,2-5 1-16,15-2 4 0,-5-2 4 0,5 2-1 15,-1 1-5-15,1 5 3 16,-5 0 0-16,5 4 2 0,-10 5-4 0,2 0 4 0,1 4-4 16,-4 0-4-16,-13 3 1 0,30 6 12 15,-16 1-4-15,-1 5 7 0,0 6 1 16,-3 3 4-16,-3 4 3 0,3 9 11 15,-7 3-3-15,0 3 3 0,-3 13 5 16,4 0-3-16,-4 1-7 0,0 0 5 0,0-8-8 16,0-6-7-16,0-5-3 0,-4-6-3 15,8-4-3-15,-4-1-5 0,0-5-3 0,0 2 7 16,0-6-8-16,0-2 5 0,0-1 0 16,0 1 2-16,0-5-1 0,0-8-2 0,0 17 3 15,0-17-1-15,0 12-8 0,0-12 0 16,0 0-8-16,7 7-4 0,-7-7-2 15,0 0-14-15,0 0-33 0,0 0-42 16,0 0-40-16,16-18-47 0,-16 18-49 16,3-7-53-16,-3 7-53 0,0-7-60 0,0 7-123 15,11-11 33-15,-8 4-220 0,-3 7-180 16</inkml:trace>
  <inkml:trace contextRef="#ctx0" brushRef="#br0" timeOffset="47385.29">15510 11887 1941 0,'-8'-15'-24'0,"2"2"26"0,0 4 32 15,-1-4 26-15,4 2 13 0,3 11 19 0,-11-11-1 16,11 11-1-16,-3-7-7 0,3 7-17 16,0 0 16-16,0 0 5 0,0 0 2 0,0 0 21 15,0 0-3-15,0 0 0 0,0 0 5 16,11 43 3-16,-5-19-12 0,4-2-3 16,-4 1-4-16,5-3-11 0,-5 2-5 15,1-1-7-15,2-3-11 0,-1 6-5 0,2-4-9 16,-4-6 0-16,-3 4-1 0,0-5-7 15,5 2-1-15,-5 0-10 0,4-2-33 0,-4-5-47 16,0 3-70-16,-3-4-64 16,0-7-77-16,7 18-87 0,-4-12-199 0,1-2 46 0,2 0 67 15,4 0-166-15,0 1-101 0</inkml:trace>
  <inkml:trace contextRef="#ctx0" brushRef="#br0" timeOffset="47519.17">15913 12108 1820 0,'-3'-11'61'16,"-1"1"1"-16,0 3-5 0,1-1-5 0,0 1-4 16,3 7-10-16,0-13-3 0,0 13-5 15,3-11-62-15,-3 11-61 0,0 0-82 16,0 0-473-16,0 0-143 0</inkml:trace>
  <inkml:trace contextRef="#ctx0" brushRef="#br0" timeOffset="48137.47">15782 13041 1916 0,'0'0'32'0,"-3"-11"17"0,0 1 3 16,3 10 4-16,3-18 0 0,0 6-7 15,8-3 0-15,5-2-5 0,8-4 1 16,3 0-7-16,9-4-7 0,-3 4 0 16,-6 3-5-16,0 3 0 0,-4 5-7 15,0-1 6-15,-3 7 2 0,-3 4 7 0,-17 0 1 16,34 8 8-16,-18 2 15 0,-2 5-1 15,-5 10 2-15,1 2 0 0,-10 9 9 0,3-3-11 16,-6 9 12-16,0 9-6 0,-7 6 3 16,4-3 1-16,-5 1 2 0,5 0-11 15,-4-8-3-15,0 1-17 0,6-14 16 0,-2-2 0 16,6-7-8-16,0-1-5 0,0-5-3 16,0-1 2-16,0-5-1 0,0-1-3 0,0-2 4 15,3 0 6-15,-3-10-14 16,17 8 2-16,-17-8-6 0,27-3-2 0,-11-8 3 15,1 7-1-15,7-3-9 0,-2-3-2 16,2-2-32-16,-4 1-58 0,-4 1-56 0,1 3-65 16,7-3-63-16,-8-2-57 0,-2 1-88 15,2-2-87-15,1 1 31 0,-4 2-169 16,0 0-124-16</inkml:trace>
  <inkml:trace contextRef="#ctx0" brushRef="#br0" timeOffset="48285.47">16539 13316 1899 0,'10'-8'98'16,"-2"2"19"-16,-8 6 12 0,6-12 19 15,-6 12-4-15,3-13-17 0,-3 13-9 16,3-12-15-16,-3 12-6 0,7-10-8 16,-7 10-14-16,0 0-11 0,0-10-52 15,0 10-42-15,0 0-60 0,0 0-85 0,0 0-106 16,0 0-184-16,0 0 31 0,0 25-160 16,-7-15-93-16</inkml:trace>
  <inkml:trace contextRef="#ctx0" brushRef="#br0" timeOffset="51474.4">16386 14387 1736 0,'0'-10'9'0,"0"10"15"0,7-22 4 0,-1 8 9 15,1-3 0-15,3 2-1 0,0 3-5 16,0-2-9-16,3 1 0 0,1 2 1 15,-1 4-6-15,0 4 5 0,1-1-7 0,-14 4 6 16,30 2-4-16,-17 6 1 16,1-1 1-16,-1 5 2 0,1 1-5 0,-5-1-3 15,1 4 2-15,-7 3-5 0,5-1 0 16,-2 0 1-16,-3-1 0 0,4 1-3 0,-1-3-1 16,-3-2-4-16,5-1 5 0,-5 1 0 15,4-5 3-15,-1 3-3 0,-3-4 1 16,8 0-4-16,-5 1 7 0,4 1 13 0,-4-2 4 15,8 0 7-15,-4-2 3 16,-4 2-3-16,-6-7 9 0,11 15-2 0,-1-9-4 0,-7 1 7 16,7 3-12-16,-6-2 13 0,-1 2 2 15,-3-10 0-15,0 22 0 0,0-10-4 16,-3-2-10-16,-4 3 8 0,3-2-11 0,-2 1 3 16,-4 1-5-16,-4-1-3 15,1-2 5-15,3-3-9 0,-3 1-2 0,3-4-12 16,-4 2-28-16,1-3-39 0,-1-2-46 15,5-1-36-15,9 0-53 0,-27-4-64 0,17-2-147 16,4-2-14-16,-5 0-135 0,11-9-55 16</inkml:trace>
  <inkml:trace contextRef="#ctx0" brushRef="#br0" timeOffset="51669.69">16922 14387 1737 0,'14'-7'141'0,"-11"1"27"0,-3 6 12 0,0 0 16 16,7-9-14-16,-7 9-15 0,0 0-17 15,0 0-17-15,0 0-4 0,6-7-6 16,-6 7-13-16,0 0-13 0,0 0-16 16,0 0-7-16,0 0-6 0,0 0-4 0,8-9-6 15,-8 9-12-15,0 0-25 0,0 0-49 16,0 0-54-16,6-8-51 0,-6 8-74 0,0-4-93 16,0 4-178-16,7-15-10 0,-4 5 56 15,-3 0-173-15,3-1-103 0</inkml:trace>
  <inkml:trace contextRef="#ctx0" brushRef="#br0" timeOffset="52753.12">16587 13824 1739 0,'-21'-4'-21'0,"1"-1"14"0,4-1 9 15,-1 5 0-15,4 1 6 0,-8 1 4 16,1 2 19-16,-3 7 14 0,3 2 10 0,-7 3 8 15,-9 13 11-15,9-3 8 0,-6 13 4 16,3-1 2-16,3 6 7 0,3-1-2 0,2 4-5 16,1 1 7-16,9 0 7 0,1 3-15 15,1-3 5-15,10-1 8 0,3 6-20 0,4 3-8 16,7 1 7-16,-5-2-1 0,12 0-2 16,-2 0-9-16,8 9-1 0,14-6-5 15,-8-13-12-15,-3-1 1 0,6 0 2 16,4-4-6-16,0-3-4 0,4-4-5 15,-5 0-1-15,1-7 2 0,11-1-8 0,-15-10-2 16,0-3 3-16,8-3-5 0,-1 0 2 16,-13-2-7-16,7-6 2 0,-4-3-1 0,5-2 8 15,-2-2-9-15,4-6-4 0,10-9 8 16,-4-9 0-16,-9-2-8 0,3-6 1 16,-10-5 11-16,0-5 1 0,-7-2 2 0,-3-5 2 15,-7-6-8-15,-2-1-2 0,-5-17 2 16,-9 16-3-16,0-4-2 0,-8 5-1 0,-2 6 15 15,-3 2-1-15,-18-8-3 0,11 16-4 16,-3 4-6-16,-4 1 6 0,-4 5-9 16,-2 1 1-16,-11 1 0 0,-4 6-3 15,5-2-3-15,-14 3-2 0,7 6 2 0,-4 3 1 16,-7 1-3-16,9 0-9 0,-2 5 6 16,6 6-5-16,12 2 0 0,-5 3-1 15,4 4 3-15,-3 0-12 0,-1 8 8 0,11 1-2 16,-21 10 6-16,8 8-6 0,-1 0 1 15,4 6-2-15,10 3 1 0,6 6 0 0,-3 6 4 16,7 0-1-16,3 4-1 0,9 3-1 16,5 3 0-16,6 5-5 0,3 3 3 0,11 9 0 15,-1 3 4-15,14-2 4 0,-4-3-5 16,7 0 1-16,7-8-1 0,3 1-2 16,-4-9 3-16,8 1 0 0,-1-4-4 15,-13-16 8-15,6 3-4 0,2-7-2 0,-5 0 6 16,0-8-13-16,4 1 11 0,-1-4-8 15,1-4 13-15,-4-7 1 0,5-2-13 16,1-3 10-16,-2-7 0 0,2 0 2 0,5-6 0 16,-1-2 0-16,14-9-5 0,0-6 1 15,-8-4-1-15,2-6 4 0,-4-2-4 0,-4-4 1 16,-10-5 0-16,0-16-1 0,-6 8-1 16,-7-3 6-16,-7-7-2 0,-6-2-3 15,-7-1-3-15,-7 1 1 0,-6-19 6 0,-7 5-8 16,-10-2-2-16,0 0 4 0,-13 0-8 15,-1 9 11-15,-2-3-12 0,-8 9 7 16,4 5-1-16,-13 5 6 0,3 3-1 16,-10 7-5-16,4 7 1 0,12 8 4 0,-3 6-9 15,1 1-1-15,-1 7 2 0,7 3-6 16,10 7 5-16,7 1 0 0,-3 6-1 0,-5 4 1 16,1 3-1-16,-4 15 4 0,-2 8-1 15,13 9 3-15,-11 10-4 0,11 11 1 0,-4 8 5 16,18 5-5-16,-8 6-4 15,13 7-27-15,11-4-41 0,9 2-28 0,5-9-46 16,5-3-45-16,14-8-45 0,7-5-51 0,-7-16-88 16,7-10-167-16,3-5 24 15,-7-12 73-15,-3-8-230 0,0-4-174 0</inkml:trace>
  <inkml:trace contextRef="#ctx0" brushRef="#br0" timeOffset="56736.29">18037 14115 2051 0,'-8'12'78'16,"8"-12"30"-16,0 0 12 0,0 0 25 15,0 0 7-15,0 0-8 0,-13 3-22 0,13-3-1 16,0 0-7-16,0 0-3 0,0 0-17 16,0 0-5-16,0 0-7 0,0 0-12 15,0 0-5-15,0 0-4 0,0 0-6 0,0 0-11 16,0 0-63-16,0 0-70 0,0 0-48 15,0 0-70-15,0 0-95 0,0 0-188 16,0 0 20-16,0 0 52 0,24-21-158 16,-18 11-78-16</inkml:trace>
  <inkml:trace contextRef="#ctx0" brushRef="#br0" timeOffset="56853.1">18187 14108 1850 0,'-24'4'152'0,"24"-4"-2"0,0 0-8 16,-24 0-21-16,24 0-13 0,0 0-10 0,0 0-23 15,0 0-72-15,-17 3-57 0,17-3-86 16,0 0-109-16,0 0-189 0,0 0-181 0,0 0-116 16</inkml:trace>
  <inkml:trace contextRef="#ctx0" brushRef="#br0" timeOffset="61953.27">16693 14102 1773 0,'0'-11'-17'16,"-7"4"20"-16,4-3 12 0,0 1 17 15,-11-4 7-15,8 2 4 0,-1 0 0 0,-7 1 4 16,5-1 4-16,-1 1-2 0,-4 2-12 16,1 0-2-16,-1 2-2 0,1 3-5 0,-1 3-1 15,14 0-3-15,-36 13 6 0,9 5 18 16,-13 14-3-16,7 5 7 0,-7 4 9 15,-4 10-3-15,8 7 1 0,6 5-2 0,0-1-4 16,11-3-3-16,5-2 9 0,1 2-9 16,10 4 4-16,6-1-4 0,0 1-14 15,0-3 11-15,13 13-9 0,2-13 0 0,5 7-2 16,4 1 6-16,3-6-5 0,6-6-9 16,-6-9 6-16,7-4-13 0,-4-4 13 15,7-2-8-15,1-6 3 0,-2-3-4 0,-2-6 0 16,-1-11 4-16,-6 3 0 0,3-7-4 15,1-3-2-15,3-5 4 0,-7-4-7 16,10-7 1-16,6-9 1 0,1-7-5 0,-1-1 1 16,-2-6-2-16,-7-9-4 0,-7-2 4 15,-7-4-1-15,7-18 9 0,-6-1 8 0,-18 6 1 16,4 1-6-16,-13-5-7 0,-7-9 5 16,0 13 5-16,-10-9-8 0,0 1 12 0,-10 3-4 15,-7 7 3-15,7 14 3 0,0-2-4 16,-6 6 3-16,-2 7 0 0,2 5-8 15,-4 2 2-15,4 4 0 0,-1 4-10 16,7 9 3-16,3 5-1 0,-3 1-1 16,7 6-3-16,-10 3-5 0,-1 4-1 0,-2 6 2 15,-15 6-8-15,8 2-3 0,3 1 4 16,0 6 0-16,10 0 2 0,-3 2-4 0,0 5 2 16,6 0-3-16,0 5 2 0,11 4-1 15,2 4-4-15,4 2 1 0,7 5 7 0,3 1-6 16,3-2 0-16,7 4 5 0,4-6-4 15,-1 3 2-15,7 1 3 0,10 6 0 16,7-5-6-16,-4-10 3 0,-3-6-2 0,3 2-2 16,-3-6 6-16,7-8 2 15,-11-4-4-15,1-8 1 0,0 0 5 0,0-5-1 16,-5-5 3-16,2-1-6 0,3-4 0 16,-4-2 7-16,4-5-4 0,3-2-1 0,0-6 1 15,-4-6-3-15,11-7 6 0,0-6-3 16,-21-2 1-16,8-7-1 0,-7-5 1 0,-8-4-4 15,-2-3 4-15,-7-1-3 0,0 8 1 16,-10-5-4-16,-4 5 3 0,1 0-3 0,-3 13 8 16,9 5-2-16,-9 6 0 0,5 1-3 15,-2 0-3-15,7 10 6 0,-1-3-10 16,0 3 1-16,-3 1-5 0,0 5-18 16,3 2-35-16,7 3-29 0,-13 0-40 15,13 0-49-15,0 0-36 0,-20 12-43 0,13-3-53 16,4-2-97-16,-3 0-127 0,-1 1 49 15,7-1-265-15,0 3-238 0</inkml:trace>
  <inkml:trace contextRef="#ctx0" brushRef="#br0" timeOffset="64104.58">15406 11430 2117 0,'-24'-25'-27'0,"5"2"20"0,-5 3 9 0,4 1 11 15,-10 1 6-15,-10-7 19 0,4 7-3 16,3 5-6-16,-4 6 1 0,1 4-4 16,-8 6 13-16,-13 10 5 0,0 6-1 15,-3 6 2-15,-3 13-5 0,-1 13-8 0,15 3 5 16,-5 9-1-16,15 12-6 0,-2 5 18 16,11 5 4-16,7 9-11 0,6 5 8 15,11 8 4-15,6 11-2 0,16 26-7 0,8 4-2 16,9 2 4-16,11 2-6 0,8 1 0 15,16-6 1-15,22-12-5 0,-4-10 2 0,21-10-3 16,-1-12 0-16,21-11-1 0,10-12-1 16,16-12-4-16,7-18-2 0,0-8-1 0,0-9-9 15,-26-12 1-15,-8-4 0 16,4-13 9-16,0-1-11 0,-10-6 9 0,0-7 5 16,-13-2 21-16,-7-4 5 0,-10-3 5 15,-3-3 14-15,-14-9 4 0,-16 3-2 0,6-12 3 16,-3-11-1-16,-11-5-8 0,-1-12-4 15,-9-8-6-15,-9-10 1 0,-3-9-14 16,-17-12 5-16,-7-8-12 0,-16-32-4 0,-10-16 4 16,-11-2-13-16,-15-10 0 0,-22-3-2 15,-5 6-11-15,-14-7-2 0,-7 25-1 0,-13 15-3 16,-7 15-1-16,-3 16-4 0,-13 25 5 16,-14 16-9-16,-16 25-4 0,19 27-4 15,-5 11-3-15,-34 15-18 0,6 14-29 0,6 17-17 16,21 5-34-16,11 10-30 0,22 8-40 15,30-5-32-15,14 5-56 0,13-1-51 16,17 7-141-16,13-3-60 0,16-13 54 16,8-3-199-16,9-9-160 0</inkml:trace>
  <inkml:trace contextRef="#ctx0" brushRef="#br0" timeOffset="68673.48">496 9826 1970 0,'0'0'49'0,"-10"-7"12"0,10 7 1 0,0 0 2 16,-10-1-8-16,10 1-2 0,0 0 20 15,0 0 8-15,0 0-3 0,0 0-4 16,26 32 0-16,-15-23 11 0,5 0 0 0,5-1-5 16,5 0 6-16,8-8 3 0,9-2-6 15,20-15-3-15,17-22 7 0,14-7-8 0,26-34-2 16,9-5-12-16,4-8-6 0,1-4-3 16,-1-2-10-16,-6 3-4 15,-13 3-4-15,-2 6-3 0,-22 5-4 0,-26 21-5 16,3 4 8-16,-14 0-19 0,-16 14 4 15,-8 3 8-15,6 2-3 0,-13 10-7 0,-2 9 3 16,-7 1-6-16,5 4 0 0,-9 3-3 16,-1-2 0-16,1 6 0 0,-5-4-4 15,-4 11-15-15,9-7-19 0,-9 7-32 0,0 0-36 16,0 0-36-16,0 0-51 0,3 38-54 16,-3-26-50-16,-3 6-146 0,6 2-80 0,-9 3 60 15,3-3-154-15,0-1-103 16</inkml:trace>
  <inkml:trace contextRef="#ctx0" brushRef="#br0" timeOffset="72189.31">27686 1789 1376 0,'17'-4'55'0,"-17"4"-23"0,0 0 13 16,0 0 9-16,13-5 6 0,-13 5 4 15,0 0-6-15,0 0-8 0,0 0-12 0,0 0 4 16,0 0 1-16,0 0-6 16,7-9 1-16,-7 9-7 0,0 0-5 0,0 0 1 15,0 0 0-15,0 0-6 0,0 0-3 16,-37-1 0-16,37 1-5 0,-30 1 2 15,13-2-3-15,17 1-2 0,-30 0-2 0,14-3 3 16,16 3-5-16,-30 0 1 0,30 0 2 16,-30 0-6-16,30 0-3 0,-24 0 6 15,11 3-2-15,13-3 1 0,-17 5-3 0,17-5-3 16,-16 0 0-16,16 0-1 0,0 0-2 16,-17 5 0-16,17-5-1 0,0 0 4 0,0 0 0 15,-13 2 0-15,13-2-2 16,0 0 3-16,0 0-5 0,0 0 4 15,0 0-2-15,-17 6 2 0,17-6 1 0,0 0-2 16,0 0 2-16,0 0 0 0,0 0 2 16,0 0-1-16,-10 4-1 0,10-4 0 0,0 0-1 15,0 0 3-15,0 0-6 0,0 0 5 16,0 0 0-16,0 0 4 0,0 0-5 16,0 0 4-16,0 0-5 0,0 0-23 0,0 0-17 15,0 0-33-15,0 0-60 0,-30-4-537 16,30 4-167-16</inkml:trace>
  <inkml:trace contextRef="#ctx0" brushRef="#br0" timeOffset="124426.99">24513 4725 993 0,'0'0'-28'0,"0"0"5"0,0 0 14 16,0 0 5-16,0 0 0 0,0 0-2 15,-7-8 2-15,7 8-5 0,0 0 0 0,0 0 2 16,0 0-3-16,0 0 6 0,0 0-10 16,0 0 3-16,0 0 1 0,0 0 3 15,0 0 2-15,0 0 0 0,50 11 11 16,-36-10 12-16,-5 5-10 0,-9-6 3 0,18 10 7 16,-9-5-5-16,1-1 4 0,-10-4-11 15,17 11 8-15,-7-6-10 0,-10-5 3 16,14 8 4-16,-14-8 0 0,19 7 11 0,-19-7 14 15,14 1 9-15,-14-1-2 0,0 0-1 16,0 0-6-16,27-4 3 0,-27 4-2 16,13-10 0-16,-7 5-4 0,-6 5-3 0,14-14 1 15,-8 6-10-15,-2-1 2 0,2 2-4 16,0-2-7-16,-1 0 2 0,1 1-2 16,-6 8 3-16,13-18-8 0,-7 11-1 0,-2-1 2 15,3-1-5-15,-7 9 5 0,10-11-2 16,-10 11-1-16,9-10 0 0,-9 10-2 15,8-8-3-15,-8 8 1 0,0 0-3 16,13-4-1-16,-13 4 5 0,0 0 2 0,0 0-4 16,33 7 3-16,-33-7 0 0,13 10 2 15,-2-2 1-15,-5-1-4 0,4-2 6 16,-3 2-5-16,3 0 0 0,0 0 2 0,0 2-4 16,0-1 6-16,-4-4-6 0,-6-4 3 15,14 13 5-15,-4-8-10 0,-10-5 4 16,13 10 3-16,-7-9 3 0,-6-1 3 0,0 0 6 15,14 9 7-15,-14-9-1 0,0 0 0 16,0 0-7-16,0 0 0 0,0 0 1 0,30-13-3 16,-23 9 1-16,-7 4-5 0,17-13-5 15,-8 5 6-15,-2 1-4 0,-1-1 1 16,-6 8-4-16,18-13 0 0,-12 9 3 16,-6 4-6-16,11-10-2 0,-11 10 3 15,9-8-1-15,-9 8-3 0,10-4 1 0,-10 4-3 16,0 0 3-16,17-6-1 0,-17 6-1 15,0 0 3-15,0 0-3 0,30 13 3 16,-30-13-3-16,13 10 5 0,-7-5-1 0,5 5-4 16,-4-3 4-16,2 1-2 0,-2-1 3 15,3 1 2-15,-3-1 0 0,-1 3-1 16,1-6-4-16,0 5 2 0,-7-9 0 0,13 9 3 16,-13-9 0-16,10 7 15 0,-10-7 2 15,14 6 2-15,-14-6-3 0,0 0 0 16,0 0-2-16,0 0-2 0,30-10 1 15,-30 10-2-15,13-10-3 0,-7 5-2 0,2-5 0 16,-8 10-1-16,12-12-2 0,-5 7 2 16,-7 5-3-16,6-11 0 0,-6 11-7 0,11-7 1 15,-11 7-1-15,6-7-1 0,-6 7-1 16,0 0 2-16,13-4 2 0,-13 4-4 16,0 0 5-16,0 0-1 0,0 0-1 0,35 11-2 15,-29-5 5-15,-6-6-5 0,16 12 2 16,-5-7 1-16,-5 3 0 0,4-4 5 15,1 4-8-15,-2-3 5 0,1 3 0 16,-10-8-2-16,17 8-1 0,-7-4 6 16,-10-4 1-16,17 5 3 0,-17-5 2 0,19 0-2 15,-19 0 0-15,24-5 0 0,-24 5 1 16,20-8-2-16,-10 1 0 0,0 2-5 0,-10 5 3 16,17-10-3-16,-8 7 1 0,-9 3-4 15,14-10 3-15,-14 10-4 0,10-2 2 16,-10 2-3-16,10-5 0 0,-10 5 1 0,0 0-3 15,0 0 1-15,20-4 0 0,-20 4 3 16,0 0-2-16,0 0-2 0,0 0 1 16,0 0 2-16,24 6 2 0,-24-6-4 0,0 0 2 15,16 3-1-15,-16-3-4 0,0 0-7 16,0 0-20-16,0 0-23 0,0 0-37 0,0 0-47 16,0 0-55-16,0 0-429 15,0 0-121-15</inkml:trace>
  <inkml:trace contextRef="#ctx0" brushRef="#br0" timeOffset="126173.7">25646 3713 1739 0,'0'0'-67'0,"0"0"19"16,7-11 0-16,-7 11-1 0,0 0 14 16,0 0 13-16,0 0 0 0,0 0 9 0,-43 30 7 15,23-16 12-15,-4 10 4 0,-12 9 6 16,-4-1 4-16,-1 4 1 0,-8 14 5 16,-2 4 3-16,-5 3 6 0,-5-1 6 15,-2 1-6-15,3 1 2 0,0-7-5 0,8 2-2 16,-2-3 5-16,14-11-5 0,-4 1-2 0,5-4-3 15,2-4 3-15,4 0-5 16,6-7 1-16,3-4-8 0,7-6 2 16,4-2 3-16,1-3-9 0,1-1 5 0,1-2 3 15,4 2-4-15,-1-4 1 0,7-5 0 16,-14 10-3-16,14-10-2 0,-9 5-7 0,9-5-22 16,0 0-41-16,0 0-61 0,0 0-54 15,0 0-432-15,0 0-104 0</inkml:trace>
  <inkml:trace contextRef="#ctx0" brushRef="#br0" timeOffset="140290.59">23650 6761 1120 0,'-18'-7'5'0,"18"7"82"0,-6-7-9 16,6 7-16-16,-10-7-10 0,10 7 0 15,-3-12-14-15,3 12-1 0,-3-9 1 16,3 9-6-16,0 0-8 0,0 0 2 16,0-12 3-16,0 12 7 0,0 0 0 15,0 0-1-15,0 0-2 0,0 0 2 0,33 25 0 16,-20-17-8-16,-3 2-2 0,4 1-2 16,-5 0 0-16,2-1 2 0,-1-6-6 0,-1 7-4 15,2-5 4-15,-1 1-2 0,-1-2 8 16,-9-5 3-16,14 10 4 0,-14-10 1 15,20 3-4-15,-20-3 0 0,20-3-4 0,-20 3-4 16,27-10-2-16,-11 2-1 0,-2-2-4 16,-1-1 2-16,1 3-3 0,2-9-5 15,-2 6 1-15,-5 1 0 0,4-2 0 0,-2 1-4 16,-1 1 6-16,-4 0-5 0,5 3-2 16,-8-1 2-16,-3 8-4 0,13-13 1 15,-13 13-2-15,9-8 3 0,-9 8 2 16,0 0-1-16,21 0-3 0,-21 0-1 0,0 0 6 15,0 0 2-15,27 14-4 0,-18-10-2 16,2 3 0-16,-5 1 5 0,4 1 0 0,0-1-2 16,-3 0-1-16,3 2 0 0,3 1-3 15,-3-1 4-15,-3 0-5 0,6-1 4 16,-6 0-3-16,3-2 3 0,-10-7 2 0,13 12 5 16,-6-9 2-16,-7-3 2 0,20 4-1 15,-20-4-7-15,0 0 4 0,36-12-1 16,-19 5-1-16,-1-3 0 0,-2 2-4 15,-1 1 8-15,-2 0-6 0,-2-2-5 0,1 1 1 16,-2 4 6-16,-8 4-2 0,13-10 1 16,-13 10-6-16,9-5-3 0,-9 5 5 15,0 0-5-15,0 0 3 0,0 0 5 0,0 0 1 16,41 11-2-16,-35-7-3 0,1 4 6 16,-7-8-5-16,13 13 0 0,-3-9-7 0,-3 4 13 15,-7-8-6-15,17 10 3 0,-11-6 0 16,-6-4 8-16,17 6-2 0,-17-6 0 15,17 1-2-15,-17-1 1 0,0 0-3 0,30-7 2 16,-21 3-5-16,1-2-1 16,-10 6 5-16,14-12-3 0,-11 8-3 0,-3 4-4 15,0 0-18-15,13-13-29 0,-13 13-42 16,0 0-45-16,0 0-37 0,4-8-42 16,-4 8-76-16,0 0-391 0,0 0-175 0</inkml:trace>
  <inkml:trace contextRef="#ctx0" brushRef="#br0" timeOffset="141958.29">22626 5886 1882 0,'-13'0'-80'0,"13"0"21"0,-27 0 46 15,27 0 25-15,0 0 18 0,-23-1 10 0,23 1 5 16,0 0 4-16,0 0-4 16,0 0-7-16,0 0-3 0,0 0-3 0,0 0 5 15,0 0-2-15,0 0 6 0,60 1-1 16,-27 5 3-16,17-3-2 0,21-1 8 0,8 1-6 16,11 0 3-16,21-3-6 0,1-3 0 15,5 3-4-15,3-3-2 0,-3 1-2 16,0-3-3-16,-4 1-7 0,-9-3-3 0,-22 3 7 15,-1-4-10-15,-8 1-3 0,-7 1 4 16,-16 2-6-16,-10-1-3 0,-7 2 5 0,-6 1 3 16,-3-2-5-16,-4 4-1 0,-4-1 2 15,1-2 1-15,-17 3-8 0,27-3 9 16,-14 2-4-16,-13 1-4 0,20-3-1 16,-20 3 0-16,16-3 0 0,-16 3-27 15,0 0-25-15,14-2-27 0,-14 2-42 0,0 0-37 16,0 0-34-16,4-5-52 0,-4 5-134 15,0 0-201-15,0 0-76 0</inkml:trace>
  <inkml:trace contextRef="#ctx0" brushRef="#br0" timeOffset="147890.94">8623 10559 1252 0,'-10'-12'118'0,"10"12"-65"0,-7-7 47 16,7 7-43-16,-10-8 9 0,10 8-22 0,0 0-7 16,-6-10-12-16,6 10-11 0,0 0 2 15,0 0-4-15,0 0-2 0,0 0 12 16,0 0 2-16,0 0 6 0,0 0 7 0,0 0 2 15,26 29 7-15,-16-12 0 0,4-3-1 16,-8-2-7-16,7 3 2 0,1 2-3 0,-1 1-9 16,4 0 2-16,-1-4-1 0,1 4-3 15,0-5-5-15,0-1 4 0,-1-5 1 16,-2 1 0-16,2 2 5 0,1-4-2 0,-4-1 9 16,1-3-4-16,-14-2 4 15,27 0-8-15,-14-6-1 0,-1-1-3 0,6 3-4 16,-6-6 0-16,6-5-5 0,-6 1 3 15,6-3-14-15,-6 2 3 0,2-3 1 0,-1-1 3 16,1 2-8-16,-1-4 6 0,-3 3-1 16,4 1-3-16,-5 1 2 0,-2-2-7 15,3 2 5-15,-3 1 3 0,3-3-4 0,-4 7-3 16,5-4 1-16,-2 2 3 0,1 1-6 16,-6 2-2-16,6 2 5 0,-4-2-6 0,4 3 1 15,-2-1 1-15,1 2-4 16,-9 6 3-16,21-7 1 0,-12 3 0 0,-9 4 2 15,24 0-4-15,-24 0 2 0,22 4-1 16,-4-4-3-16,-6 6 5 0,6 1-4 16,-6-2 0-16,6 2 2 0,-2 0-2 0,-2 7 1 15,2-4 2-15,1-1-1 0,3 4-1 16,-7-1 5-16,4 1 3 0,-1-1-2 0,1 4-3 16,0-4 3-16,0 1-5 0,-8-4 4 15,4 1 0-15,1-3-3 0,-4 1 5 16,4 2-1-16,-8-4-1 0,4 1-2 0,-10-7-5 15,20 11 7-15,-13-10 3 16,-7-1 0-16,14 7 1 0,-14-7 4 0,16 4 8 16,-16-4-3-16,0 0 3 0,23-4-1 15,-23 4-11-15,20-8 2 0,-6-3 0 0,2 1-1 16,1-3 1-16,0-2-4 0,2-3 1 16,-2 4 2-16,0-4-2 0,6-1-1 15,-6-5 2-15,-1 7 0 0,1-8 0 0,3 6-1 16,-3-3-3-16,-4 1 7 0,4 4-12 15,-4-4 6-15,1 5 5 0,2-1-4 0,-2 0 2 16,-5 8-7-16,1-7-2 0,1 7 3 16,-5-1 4-16,4 2-9 0,-4 2 3 15,2-1 0-15,-8 7 4 0,19-10-10 0,-19 10-3 16,21-2 5-16,-21 2 6 16,20 2-5-16,-20-2-1 0,30 9 1 0,-14-8 4 15,1 6-6-15,-1 7 0 0,5-3 4 16,-2 6 5-16,-2-3-6 0,4-2 3 15,-5 3 0-15,1 2 3 0,-1 1-8 0,4-3 2 16,-4 2 0-16,1 1 7 0,-4-3-2 16,8 1 2-16,-12-4 0 0,5 1-7 0,-1-4 6 15,-2 1 3-15,2-3-10 0,-4 1 8 16,2 2 6-16,-1-4-3 0,-10-6-1 16,13 7 13-16,-13-7 2 0,17 0-3 15,-17 0 2-15,0 0-5 0,30-14 0 16,-17 5 0-16,-3 0-11 0,0-7 0 0,7 1 3 15,-4-4-3-15,0-1-3 0,1-1 0 16,-1 5 7-16,1-5-4 0,-5 0 0 0,12-4-5 16,-12 8 0-16,4-2 4 0,-2-2-6 15,2 3 7-15,-2 7-1 0,-5-4-2 16,4 2-1-16,-4 2 0 0,2 3-5 0,-2-1 5 16,4 1-6-16,-10 8-1 0,14-7 6 15,-14 7-4-15,22-1 5 0,-22 1-3 16,27 8 1-16,-13-2-3 0,5 5 5 0,-2 1-7 15,3 1 2-15,3 6 5 0,-2-5-5 16,-2 4 5-16,-2-3-5 0,7 6 5 16,-8-8-1-16,1 3 6 0,-1-3-4 15,1-1-3-15,-7-3 9 0,4-1-3 0,-1 0 4 16,1 1-6-16,-5-2 7 0,1-6 14 16,-10-1-1-16,20 0-8 0,-20 0 12 0,21-8-7 15,-8-3 3-15,-4-3 1 0,2 1-10 16,2-8 6-16,-7 2-6 0,1-3 0 15,3 4-1-15,-3-6 0 0,-1 10-6 0,1-1-1 16,-3 2-10-16,-1 1-22 0,4-1-26 16,-7 5-38-16,0 8-27 0,6-8-27 0,-6 8-69 15,3 0-72-15,-3 0-172 16,0 0 24-16,0 0-133 0,0 0-67 0</inkml:trace>
  <inkml:trace contextRef="#ctx0" brushRef="#br0" timeOffset="150575.43">30336 5817 1607 0,'0'0'-60'0,"0"0"16"16,0 0 25-16,0 0 9 0,3 19 8 16,-3-19 3-16,0 0 4 15,0 0 10-15,7 14 18 0,0-10 15 0,3 3 5 16,-4 4 5-16,8 2 2 0,2 2 2 15,2 0 2-15,-2-1-2 0,1 2-2 0,-1 0-1 16,7 5-7-16,-2 0-7 0,1-2-4 16,-1 3-3-16,-1-1 0 0,3-1 1 15,-3-1-9-15,4 2-1 0,-1-4-2 0,-7 1-3 16,1-6 3-16,3 2-8 0,-6 3 1 16,-1-9-11-16,-3 3-10 0,0-4-4 0,0-1-14 15,-10-6-53-15,14 1-48 16,-14-1-40-16,0 0-61 0,16-26-423 15,-13 8-140-15</inkml:trace>
  <inkml:trace contextRef="#ctx0" brushRef="#br0" timeOffset="150825.24">30803 5878 1866 0,'0'0'-11'16,"-10"-11"1"-16,10 11 13 0,0 0 1 16,0 0 2-16,-6-6 19 0,6 6 9 0,0 0 9 15,-31 25 5-15,14-8 9 0,1 0 4 16,-4 5 6-16,0 1-2 0,-14 9-5 15,7 0 0-15,-9 4-1 0,6-1-6 16,-3 0-5-16,6-1-4 0,3-6-7 16,5-3-6-16,-8 10 4 0,10-10-6 0,1-3-1 15,6-9 1-15,0 2-7 0,0-3-6 16,3 1 3-16,0-3-6 0,1 1 1 16,6-11 0-16,-10 8-6 0,7 0-15 0,3-8-44 15,0 0-42-15,-14 6-45 0,14-6-51 16,0 0-66-16,0 0-138 0,-10-21-203 0,7 17-95 15</inkml:trace>
  <inkml:trace contextRef="#ctx0" brushRef="#br0" timeOffset="157242.62">24323 8532 1683 0,'0'0'-50'0,"-14"3"21"15,14-3 24-15,-13 5 20 0,13-5 19 16,0 0 8-16,-14 3 8 0,14-3 1 0,0 0 11 16,0 0 1-16,-13 7 4 0,13-7 7 15,0 0 13-15,-6 7 4 0,6-7 3 16,0 0 8-16,0 0 2 0,0 0 14 15,0 0 9-15,0 0-3 0,49-20-8 16,22-16-15-16,19-8-6 0,34-26-10 0,9 2-3 16,0 0-11-16,4-1-12 0,-4 5 0 15,-34 14-5-15,2 1-13 0,-12 5 1 0,-8 1-6 16,-12 5-1-16,-12 12-3 0,-10 2-7 16,-10 8 0-16,-7-1-4 0,-10 6 6 0,0 1-3 15,-6 2-12-15,-2 1-1 0,-2 1 0 16,1 2 2-16,-8 0-29 15,-3 4-32-15,0 0-30 0,0 0-37 0,0 0-37 16,0 0-54-16,-24 14-50 0,12-7-60 16,1 1-146-16,-5 2 1 0,5-3-176 0,-2 1-133 15</inkml:trace>
  <inkml:trace contextRef="#ctx0" brushRef="#br0" timeOffset="158925.71">24736 8915 1764 0,'-16'7'-90'0,"16"-7"2"15,-11 4 7-15,11-4 8 0,-6 11 12 0,6-11 10 16,-7 13-1-16,7-13 7 0,-6 10 16 15,6-10 5-15,0 12 10 0,0-12-2 0,-3 13 22 16,3-13 10-16,0 8 12 0,0-8 9 16,0 0 16-16,0 0 8 0,3 12 7 15,-3-12 14-15,0 0 1 0,0 0-8 0,0 0-4 16,0 0-9-16,0 0-8 0,0 0-2 16,36-33 4-16,-26 18-2 0,4-5-7 0,2-7-4 15,-2 2-3-15,-1-3 3 0,0-4 0 16,-6 1-3-16,3 5-10 0,-7 1 1 15,0-6-6-15,0 6 0 0,1 3 3 16,-4 0 2-16,-4 4-5 0,4 3-2 16,-3-1 1-16,3 4-5 0,-3 5 2 0,3 7-8 15,-6-13 1-15,6 13 2 0,0 0-1 16,-21 0-6-16,21 0-1 0,0 0 0 0,-30 20 0 16,21-8-2-16,2 4 4 0,-4 0-2 15,5 1-3-15,3 0-3 0,0 3 6 16,3-3-3-16,0 4-1 0,0-7 0 0,3 4 1 15,3-6-3-15,-3 2 3 16,5-3-2-16,2 2 5 0,-1-6 0 0,2-4-4 16,-11-3 1-16,22 2 0 0,-22-2 2 15,0 0-2-15,34-11 4 0,-24 10-4 0,0-6 5 16,0-1-7-16,0-1 2 0,-10 9-2 16,17-7 1-16,-17 7-4 0,10-7-3 15,-10 7 11-15,10-5-13 0,-10 5 5 0,0 0-4 16,0 0 0-16,0 0 4 0,20 25 2 15,-17-10-3-15,1 3-2 0,2 2 6 0,-3 5-2 16,4 2 9-16,-4-2-1 0,-3 6-4 16,4-5 5-16,-1 6 0 0,1 4-1 15,-4-5-3-15,3-5 2 0,-6 2-6 16,3 0-1-16,0-3 4 0,0-7 0 16,-4 1 0-16,4-1-1 0,0-4 6 0,-7 2 1 15,4-7 0-15,-4 2-6 0,1-4 5 16,-1 0 0-16,-3-1-11 0,10-6 10 0,-16 10-3 15,16-10-2-15,-21 2-2 0,21-2 4 16,0 0 2-16,-26-2-4 0,26 2-6 16,-17-10 6-16,11 4-6 0,6 6 5 0,-8-12-2 15,5-1 0-15,6 4-4 0,-3 9 2 16,8-25 1-16,2 15-8 0,-1-5 7 0,5 5-2 16,-4-5-1-16,3 5-2 0,4 3 6 15,-1-4-7-15,1 4 0 0,-4 0 3 16,1 1 0-16,2 4 0 0,-16 2-2 15,20 0 1-15,-20 0 2 0,0 0 1 16,27 2 1-16,-27-2-3 0,21 6 1 0,-21-6-3 16,16 1 3-16,-16-1 1 0,14 6 3 15,-14-6-4-15,0 0 2 0,22 0 1 0,-22 0 6 16,14-13-9-16,-4 2 1 0,-1 3 4 16,5-9-3-16,-4 1-1 0,0 0-2 15,-3 4 3-15,3-5-4 0,-4 3 5 0,1 6-2 16,0-5-4-16,0 2 2 0,-4 4-3 15,-3 7 1-15,6-11 0 0,-6 11-4 0,0 0 4 16,0 0-1-16,0 0 3 16,0 0-5-16,0 0 3 0,0 0 1 0,0 0-1 15,0 0 2-15,0 0 1 0,21 18 2 16,-21-18-1-16,0 0 4 0,13 6-1 16,-13-6 0-16,0 0 5 0,0 0-2 0,30-6-2 15,-30 6-2-15,23-7 3 0,-23 7-1 16,13-5 2-16,-13 5-2 0,14-6 0 0,-14 6-4 15,10-1-1-15,-10 1 0 0,0 0 1 16,0 0-4-16,20-3 1 0,-20 3 2 16,0 0 1-16,0 0 4 0,16 10 1 15,-16-10-2-15,11 8-3 0,-11-8 3 16,0 0-17-16,13 4-17 0,-4-1-47 0,-9-3-70 16,0 0-68-16,24-4-145 0,-10-4-287 15,-1-1-147-15</inkml:trace>
  <inkml:trace contextRef="#ctx0" brushRef="#br0" timeOffset="159708.79">25956 8885 1854 0,'10'-16'-55'0,"-10"16"25"15,0 0 12-15,0 0 4 0,3-9 4 0,-3 9 7 16,0 0-2-16,0 0-6 0,0 0 5 16,0 0 33-16,0 0 5 0,0 0 1 15,0 0 5-15,30 15 1 0,-23-10 1 0,0 2 0 16,3-1-5-16,-4 2 2 0,1 1-7 16,3 0 2-16,0-2-3 0,-3 2-1 0,3-1-4 15,-10-8 3-15,13 8-3 0,-6-2 5 16,-7-6 4-16,10 8 6 0,-10-8-3 15,0 0 0-15,20 0-7 0,-20 0 0 0,17-14-3 16,-8 3 1-16,-2-4-3 16,7-3-8-16,-8 1-1 0,4-4 0 0,-4 9-2 15,2-8-2-15,1 8 1 0,-5 2 3 16,2 0-1-16,-3-1 3 0,2 4-7 0,-5 7 0 16,6-12-2-16,-6 12 3 0,10-7-7 15,-10 7 4-15,0 0 1 0,0 0-2 16,0 0 4-16,30 14-3 0,-21-6-5 0,2 2 4 15,-4 2 2-15,2-2-4 0,-1 0 1 16,-2-2-4-16,4 2 2 0,-4-3 2 0,1-2 4 16,3 2 0-16,-10-7 3 0,13 13-3 15,-13-13 4-15,17-2 0 0,-17 2 10 16,0 0-11-16,27-12 3 0,-17 1-1 16,3-2-3-16,-3 4 0 0,0-4-5 15,-3 3 0-15,-1-1 3 0,1 4-6 0,0 0-5 16,-7 7 6-16,13-12-4 0,-13 12 0 15,10-6-4-15,-10 6 2 0,0 0 2 16,0 0-2-16,27 16 0 0,-20-8 3 0,2-1-5 16,-2 3 6-16,4-1-2 0,-2 2-3 15,1 2 5-15,1-6-3 0,-5 0 4 0,0-2-5 16,4 2 8-16,1-1-4 0,-11-6-1 16,16 10 7-16,-16-10-4 0,17 0 2 15,-17 0 0-15,24-9 0 0,-24 9-1 16,19-8 0-16,-9 0 4 0,4 3-4 15,-8 0-9-15,-6 5 6 0,17-7 0 0,-17 7-1 16,10-8-5-16,-10 8-2 0,0 0 5 16,13-5-2-16,-13 5-4 0,0 0 3 0,17-4 0 15,-17 4 4-15,0 0-1 0,0 0 5 16,0 0-7-16,23-1 8 0,-23 1 0 16,0 0-7-16,0 0-4 0,0 0-23 0,20 0-26 15,-20 0-39-15,0 0-42 0,0 0-55 16,10 0-63-16,-10 0-165 0,4-7-221 15,-4 7-135-15</inkml:trace>
  <inkml:trace contextRef="#ctx0" brushRef="#br0" timeOffset="169942.11">17643 13040 1833 0,'-17'-13'-10'0,"4"2"26"0,-4 4 19 0,7 3 19 16,-3-1 14-16,13 5 3 0,-17-5-10 15,17 5-5-15,0 0 9 0,0 0 3 0,-13 14 11 16,16-1 6-16,4 2 1 16,9 10 0-16,1 0-4 0,20 13-5 0,3-4 2 15,3-2-8-15,20 4-7 0,1-8-5 16,2-11-1-16,11-6 2 0,6-17-3 16,31-12-16-16,36-26 0 0,16-12-7 0,25-13 15 15,2-13-6-15,3-6 0 0,11-7-12 16,-14 3 5-16,-6 6-2 0,-17 5-11 0,-16 6-3 15,-15 17 5-15,-46 12-7 0,-12 6-5 16,-15 2-2-16,-15 13 6 0,-12 7-5 0,-12 7 7 16,-3-3-4-16,-8 6-3 0,-2 2-11 15,-1-1 4-15,-13 7-14 0,6-4-21 16,-6 4-16-16,0 0-24 0,0 0-34 0,0 0-39 16,0 0-47-16,-19 24-37 15,11-17-34-15,5-2-98 0,3-5-99 0,-3 13-191 16,3-13-144-16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1:3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 6803 1649 0,'-9'-3'16'15,"9"3"12"-15,-11-8 16 0,11 8-3 0,0 0-7 16,0 0-1-16,0 0-5 0,0 0-1 16,0 0 1-16,0 0 12 0,0 0 0 15,0 0 11-15,50 0 8 0,-13-10 4 0,26-7-1 16,21-19-1-16,6-3-1 15,30-22-6-15,13-3-1 0,0-11-7 0,7-5-10 16,-10-1 5-16,0-6-5 0,-4 2 0 16,-5 0-4-16,-5 3-7 0,-5 2 2 15,-32 17-6-15,-9 8 0 0,1 3 6 0,-8 2-2 16,-3 10 1-16,-17 10 2 0,-10 7-8 16,-9 5 0-16,-7 4-8 0,-1 3 0 0,-3 4-10 15,-2 0-17-15,-11 7-19 0,13 0-27 16,-13 0-42-16,0 0-50 0,-4 27-43 15,-2-12-74-15,-4 7-174 0,0 2-130 16,-3 5-76-16</inkml:trace>
  <inkml:trace contextRef="#ctx0" brushRef="#br0" timeOffset="10866.94">14863 12247 1480 0,'-44'3'126'0,"8"2"2"0,9-2 7 16,-3-3 17-16,14 1-12 0,2 2-26 0,1-3-26 15,-1 3-18-15,14-3-16 0,0 0-2 16,0 0 21-16,0 0 8 0,0 0 8 15,93 0 13-15,-12-13-6 0,25-5 3 0,4-1-3 16,11-9-10-16,5 0-5 0,24-11-6 16,0-1-6-16,-37 7-5 0,-3-2-3 0,-7 7-6 15,-6-5-10-15,-10 12 3 0,-24 0-11 16,-3 3-8-16,-3 2-11 0,-21 6-33 0,2-4-36 16,-12 10-28-16,-6-2-27 0,0 5-19 15,0-5-22-15,-10 2-14 0,3 0-46 16,-6 0-55-16,-7 4-103 0,-7-10-88 15,7 10-184-15,-20-12-134 0</inkml:trace>
  <inkml:trace contextRef="#ctx0" brushRef="#br0" timeOffset="11132.9">16033 11534 1817 0,'-27'-16'-23'16,"7"-1"36"-16,7 9 17 0,-1-1 20 16,5 1-1-16,2 2-3 0,7 6-4 15,0 0-3-15,0 0 3 0,19-12 9 0,-19 12-2 16,44 1-3-16,-14 2 5 15,10 0-1-15,3 4-3 0,17 5-5 0,-3 4-4 16,3-4-2-16,0 2 1 0,-3 10-1 16,-7-4-11-16,-7 3 10 0,-3 4-6 0,-7 4 3 15,-3 2-3-15,-13 8 1 0,-4-7 2 16,-13 4 0-16,0 12 3 0,-16 3-9 16,-4 2-1-16,-14 10-2 0,-2-1 0 0,3-1-7 15,-8-1 6-15,11-16-7 0,0-1-22 16,1-5-39-16,2-3-40 0,7-6-51 0,3-9-75 15,4-5-60-15,3-2-162 0,-4 3-186 16,8-8-119-16</inkml:trace>
  <inkml:trace contextRef="#ctx0" brushRef="#br0" timeOffset="19434.32">16486 16148 1736 0,'-37'-3'-68'0,"7"3"24"16,0 0 34-16,7 0 34 0,0 0 22 0,-4-3 19 16,7 3 14-16,4 0 7 0,16 0-6 15,-27-2-3-15,27 2-2 0,-23 0-10 16,23 0 2-16,0 0 14 0,-18 2-6 0,18-2 11 15,0 0 3-15,0 0 3 0,41 13-9 16,-22-12-1-16,8 3 19 0,14-4-15 16,5-4-6-16,24-3 2 0,26-11-17 0,15-7 0 15,39-19 4-15,-3-12-15 0,13-8-2 16,9-8-7-16,-2-8 4 0,3-5-11 0,-3 0-1 16,-14 2 1-16,-7 8-3 0,-2 4-9 15,-24 4 3-15,-20 20 4 0,-23 4-7 16,-7 8-10-16,-20 8 3 0,-7 4-1 0,-13 7-1 15,-3 3-3-15,-7 2-9 0,-4 4-12 16,-2 0-7-16,-7 2-34 0,2-1-38 16,-2 5-42-16,-7 1-33 0,0 0-48 15,0 0-62-15,0 0-61 0,17 7-162 0,-17-7 50 16,3 7-159-16,-3-7-101 0</inkml:trace>
  <inkml:trace contextRef="#ctx0" brushRef="#br0" timeOffset="25600.31">19563 14383 1708 0,'0'0'-40'16,"0"0"26"-16,0 0 30 0,0 0 7 0,0 0 12 15,0 0 4-15,0 0 6 0,0 0 4 16,0 0-4-16,0 0-1 0,0 0-1 16,0 0-1-16,10-21 6 0,3 11-5 15,11-2 5-15,-2-6-7 0,22-7-2 0,-4 0-1 16,7 0-4-16,-7 2-1 0,-4 4-4 0,-6 4-5 15,0-1-2-15,-3 4-1 16,-7-1-1-16,3 4-3 0,-6 2-3 0,-1-4-2 16,-2 5 3-16,-4 2-7 0,4 0 2 15,-14 4-4-15,19-6 1 0,-19 6 6 16,17-5-9-16,-17 5 7 0,16-2-6 0,-16 2-6 16,0 0-6-16,18 0-17 0,-18 0-34 15,0 0-35-15,0 0-37 0,0 0-36 0,0 0-39 16,0 0-446-16,0 0-147 0</inkml:trace>
  <inkml:trace contextRef="#ctx0" brushRef="#br0" timeOffset="25951.52">19773 13955 1824 0,'0'0'-72'0,"0"0"4"0,-10-8 7 16,10 8-4-16,0 0 18 0,0 0 6 15,0 0 3-15,0 0 13 0,0 0 9 0,0 0 4 16,0 0 23-16,57 2 17 0,-38 4-1 16,11-2-2-16,0-1 14 0,0 5 2 15,4-1-1-15,2 3-5 0,-3 5 2 0,-3-2 5 16,5 2 2-16,-10 4-4 0,2-2 0 16,0 7 7-16,-10-6 0 0,-1-2 2 15,-5 5 3-15,-5-1-5 0,7 2-4 0,-13-4 2 16,0 1-7-16,0 2 3 0,0 0-8 15,-6 3-4-15,-1-2 3 0,1-1-6 16,-5 1 0-16,2-3-6 0,-1 4-1 16,-1-4-3-16,2-2-4 0,2-3-4 0,-4-2-4 15,8 3-28-15,-3-5-35 0,-1 1-27 16,1-4-35-16,-2-1-35 0,8-6-21 0,0 7-449 16,0-7-123-16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7:42:30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 3463 1467 0,'-3'-11'-67'0,"0"1"19"15,0 0-3-15,3 10 43 0,-4-15-8 16,4 15 40-16,-3-10 22 0,3 10 9 15,-4-11 7-15,4 11 1 0,0 0-11 0,-6-11 0 16,6 11 1-16,0 0-5 16,0 0-9-16,0-10 0 0,0 10-5 0,0 0-6 15,0 0 0-15,0 0-6 0,0 0-5 16,0 0 12-16,0 0 7 0,0 0 1 16,0 0 3-16,47 21 7 0,-31-4-5 0,7 2 2 15,4-1 1-15,3 2 1 0,10 5-1 16,10-6-4-16,4 6 6 0,5-14 5 0,12-7 12 15,5-13-5-15,28-16-5 0,9-13 3 16,27-17-9-16,13-18-10 0,-3-10 7 16,1-6-1-16,2-5-9 0,-10-5-5 0,-3 5-4 15,6 3 12-15,-26 4-6 16,3 9-3-16,-15 3 1 0,-29 21-4 0,-8 1-4 16,-2 6-4-16,-18 14 0 0,-8 6 2 15,-4-2-9-15,-8 12 7 0,-11 5-3 16,-7 2 0-16,1 3-5 0,-1-1-7 0,-7 5 11 15,-6 3-9-15,0 0 3 0,0 0-23 16,0 0-36-16,14 18-32 0,-14-5-46 0,0-4-48 16,0 4-68-16,0-1-130 0,-3 1-78 15,3 5-157-15,0-8-110 0</inkml:trace>
  <inkml:trace contextRef="#ctx0" brushRef="#br0" timeOffset="6349.71">2953 9450 1782 0,'0'-18'30'16,"-3"4"35"-16,3 1 21 0,-4 2 18 0,-3 4-8 15,7 7-6-15,-3-11-7 0,3 11-18 16,0 0 5-16,0 0-2 0,0 0 17 15,0 43 21-15,7-5-8 0,0 17-8 16,6 8 6-16,-3 12-2 0,3 1-3 16,8 8 0-16,-9 0 8 0,1 4-4 0,4-5-7 15,7-5-6-15,3-3-9 0,-8-6-6 16,5-13-8-16,-4-6-1 0,3-3-9 16,-3-5-4-16,-3-6 5 0,-4-11-19 0,4-3 13 15,-4-3-3-15,-3-3-7 0,-3-1-12 16,0-5-13-16,2-1-17 0,-2 0-35 0,-7-9-54 15,7 1-70-15,-7-1-81 0,0 0-90 16,0-29-134-16,-10 8-46 0,0 2 70 16,-10-6-197-16,0 0-143 0</inkml:trace>
  <inkml:trace contextRef="#ctx0" brushRef="#br0" timeOffset="6633.66">2833 10390 1863 0,'-13'4'-22'16,"2"3"-1"-16,5 7 20 0,-1-3 24 0,4 7 20 15,3 0 13-15,3 7 15 0,4 3 15 16,2 4 4-16,15 11 2 0,6 1-1 0,7-2-6 16,3-3-7-16,13 5 10 0,7-2-8 15,-6-17 0-15,-1 0 16 0,10-7 2 16,4-5-5-16,6-13 0 0,1-7 3 0,16-11-10 16,-4-13-4-16,4-1-8 0,-10-7 3 15,-13-1-12-15,-7-6-7 0,-7 3-6 16,-13 7-2-16,-10-4 0 0,-6-1-3 15,-8 8-6-15,-2 8-3 0,-5 0-8 0,-5 6-2 16,2 2-1-16,-2 2-15 0,-1 5-25 16,1-4-40-16,-4 6-40 0,0 8-40 15,3-11-41-15,-3 11-38 0,0 0-56 0,0 0-122 16,0 0-101-16,0 0 56 0,10 25-149 16,-10-25-85-16</inkml:trace>
  <inkml:trace contextRef="#ctx0" brushRef="#br0" timeOffset="32484.52">1089 18055 163 0,'0'0'13'0,"0"0"-6"15,0 0 87-15,20 0 7 0,-20 0-11 16,0 0-18-16,27 9 3 0,-17-3-18 15,7-3 2-15,-4 1 2 0,1-1 0 0,2-2 2 16,-2 3 6-16,-14-4-8 0,30 2-12 16,-30-2 10-16,30-6-3 0,-11-1-13 15,5-5-1-15,12-15-4 0,4-9-4 16,1-3 5-16,5-11-16 0,1-4 4 16,-14 12-1-16,1 2-3 0,-4 3-1 15,-10 6-2-15,-4 10-3 0,-2 3-13 0,-1 0 10 16,-7 4-1-16,5 3-2 0,-5 1-3 15,1 1 0-15,-4 2-2 0,-3 7-19 0,10-9-8 16,-10 9-21-16,0 0-30 0,0 0-31 16,0 0-19-16,10 0-305 0,-10 0 63 15</inkml:trace>
  <inkml:trace contextRef="#ctx0" brushRef="#br0" timeOffset="40585.26">2977 13562 1277 0,'0'10'16'15,"0"-10"-7"-15,0 11-2 0,0-11 1 16,3 8 11-16,-3-8 15 0,13 14 12 15,-4-10 10-15,2 2 1 0,8-5 9 0,-2 3 0 16,7-2 12-16,6-4-5 0,7-6-3 16,13-9-3-16,10-8-9 0,13-12-6 15,6-9-7-15,2-1-1 0,-4-6 0 0,-1 3-6 16,-6 0-6-16,-7 4 6 0,-6 7-14 16,-13 9 3-16,-14 8-5 0,-8 5-5 0,-4 4 2 15,-2 2-8-15,-9 2-6 0,6 4-1 16,-3 0-3-16,-10 5-11 0,0 0-17 15,0 0-24-15,14 18-29 0,-14-10-28 16,0 9-40-16,-4-3-44 0,4 4-425 16,-3 1-116-16</inkml:trace>
  <inkml:trace contextRef="#ctx0" brushRef="#br0" timeOffset="41652.85">19846 10540 1787 0,'-10'-21'7'0,"0"3"27"0,4 7 20 0,-5 1 16 16,8-1-3-16,0 7-9 0,-4-2-7 16,7 6-11-16,0 0 3 0,0 0 16 0,0 0 5 15,0 34 6-15,0-8 1 0,7 10 11 16,-1 18-4-16,-3 9 4 0,5 22 13 16,5 2 1-16,4 1 2 0,-4 5-12 0,7 1-10 15,-4 2 1-15,8 1 0 0,-4-8-6 16,-4 3-8-16,5-9-4 15,-2-1-19-15,1-7 3 0,-7-21-2 0,4-1-5 16,-4-6 10-16,8-8-8 0,-12-3-1 0,2-11-11 16,-1-4 1-16,-1-7 4 0,-4-2 0 15,1-1-4-15,-6-11-11 0,0 5-48 0,0-5-64 16,0 0-47-16,-3-30-49 0,-5 5-74 16,-1-11-81-16,-1-14-156 0,-4 3 42 0,1-3-190 15,-7-3-148-15</inkml:trace>
  <inkml:trace contextRef="#ctx0" brushRef="#br0" timeOffset="42501.78">19662 10494 1790 0,'-13'-4'-96'16,"1"-10"28"-16,1 10 17 0,1-3 26 15,4-1 3-15,-1 2 23 0,0-1 17 16,0-3-4-16,4 2 4 0,3 0-2 0,3-9 2 16,7 3-6-16,7-4-8 0,7-7 11 15,15-1-2-15,15-8 0 0,13-3-4 16,9-1 6-16,4 4-7 0,4-4-1 0,9 1 4 16,7-4-7-16,0 7 0 0,7-7-1 15,2 4 1-15,5-3-2 0,0 1 4 0,-2 3-6 16,-5-2 4-16,-4 6-2 0,0 2 2 15,-2-1 0-15,-11-1-6 0,-4 7 4 16,-6-1-5-16,-13 5 10 0,-4 6-10 16,0-2 3-16,-2 3-3 0,-5 3-4 0,-5 1 11 15,-8 5 9-15,4-2 13 0,-1 4 3 16,4 0-7-16,0 1 7 0,0 2-5 0,20 2 1 16,1 8 0-16,-8 0 0 0,3 8 1 15,-6 0 4-15,-3 1 5 0,-1 6-3 16,-2 6 6-16,-1-5 2 0,7 15 1 15,-17-4 1-15,-2 1-3 0,2 17 0 16,-3-2 4-16,-4 5-1 0,-2 6 1 0,0 3 1 16,-4 1-1-16,-8 0-1 0,-2 4-2 15,4-5 2-15,0 2-11 0,-11-11 6 0,3-2-13 16,1 1 3-16,-4 1 5 0,4 13 0 16,-8-13 0-16,-1 2 2 0,-8-3-4 0,-8 1 1 15,5 2 4-15,-6-3-7 0,-5 4 0 16,-9 3-2-16,-4 4 0 0,4-18 3 15,-14 13-3-15,-7-2-4 0,-2-3 2 0,-7 0-2 16,-11-2 3-16,-2-1-6 0,-15-5 2 16,2 2-5-16,-18-4-7 0,-7-2-2 15,-35 8 7-15,-5-2 1 0,-9-2-5 0,-4-6 6 16,1-2-5-16,-1-9-6 0,27-4 4 16,10-8-3-16,7 0-6 0,3-3 0 15,6-7 8-15,28-2 1 0,5-1-5 16,11-4-7-16,14-4 15 0,10 3-8 0,-1-2 2 15,10-1-4-15,1 0 1 0,2 0-3 16,4 0-6-16,4 0-49 0,-2 4-6 0,6-2-30 16,5 1-38-16,7-3-29 0,-14 8-33 15,14-8-55-15,0 0-88 0,0 0-105 0,0 0-162 16,0 0-99-16</inkml:trace>
  <inkml:trace contextRef="#ctx0" brushRef="#br0" timeOffset="54669.36">3179 14966 1038 0,'0'0'-22'0,"0"0"43"0,0 0-36 16,0 0 19-16,0 0 57 15,0 0 2-15,0 0-9 0,0 0-11 0,30 17 1 16,-16-16 6-16,2 2-2 0,-16-3 3 15,44-3-2-15,-18 2-1 0,4-8-2 16,11-3-8-16,11-10-2 0,5-3-1 0,-3-3 1 16,12-10-5-16,-12 9-5 0,-4-4-6 15,-7 5 8-15,0 3-6 0,-13 6-5 16,-6 3 1-16,-4 7-2 0,-7-1-6 0,1 2-9 16,-1 1 0-16,-7 4-23 0,-6 3-21 15,0 0-30-15,0 0-45 0,0 0-448 16,21 22-66-16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9D4C-00AE-E828-2BF6-7E0F6543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70C2-4EDF-119E-103A-422714C7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4432-5EEF-ACBA-205B-8D6FF3C0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3A19-AC04-636F-56E8-C2E53995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5821-AF72-60CE-A8B1-808F877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E141-4CE6-6BCC-7C34-45338816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1229-3718-57F4-EE7C-1F779BD1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0604-3711-BA97-AA35-4D32966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D02C-5C09-0909-ECBD-A247C436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3D79-086B-9BD2-BCD3-57BF2D72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3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5F5F0-F46B-67BC-747A-D74227DA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87EF6-6AC6-FDD2-965E-56E6E487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ABD9-FDA5-C9D2-8A5B-1B92A6C8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4EAD-36A7-920F-3B99-45C2119C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50C4-3753-88D5-19B0-CD3ACC0A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F689-0A90-1A39-675B-A7B1FF42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E25D-F6F6-BD47-9F2B-9DBEC83C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B4E2-4F02-2EFD-D8C7-67E60AF5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04FD-1492-8748-1A11-F4CA0D31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8687-22A6-2DD9-C7A4-7FB5060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3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0B41-E8A9-5348-37DC-F8B27FD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2251D-557C-5FF3-4F84-6E956CB1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858F-C200-8647-B1F8-6086F9C3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C02F-9841-E683-A245-CA27E356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8F01-8EA5-2A12-229A-7F5A3A28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2B47-B813-B66A-3AEA-DAA45BC3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74C2-4B49-F6C0-19A0-80A27B8AD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DE27A-9DBD-66CF-98DA-408C95D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6274A-C98E-8674-4338-153377C9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4765-C2F0-73A7-2D36-0657F033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4348-4A02-F181-1CCC-2947CDCC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65BE-4835-6F34-480A-465A483B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F394-CBC4-6741-F08A-A71B342E1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B4D6-8492-540F-1F86-0C0E8278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E5862-E165-3393-E27D-328C5E8B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7C111-7330-B702-9C4A-D5F3A68E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6BCA2-DC5F-176D-0E88-7BB218D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D7F5D-8306-A223-332D-288A05EA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B4CC3-43A4-0727-C384-45601866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6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1712-76DE-3131-DEC3-658728DF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BA9A-9429-AA2B-D462-44FEBBF9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2244A-8C7E-9ABE-0D4D-0C4EF52D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EFD4A-3ED2-F591-18C3-0F4E16B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B2E27-9C6A-FBA6-6CB1-DD52CAD1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DD547-9CD6-AF7F-3DCC-D041C6FF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B4A9-0B06-4AF5-6C34-DA64616B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5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231D-4EC1-0E98-52E1-C17A5CC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802D-D690-19E5-BA69-8727DAF5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E3B52-6FE3-8364-9FEF-42C29B53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94B1-40AE-046C-C247-6897FC19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6E40-8307-5229-C8E1-740FF9B3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5E88-CE87-2DA2-EB5A-47B3E75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3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2B37-465C-FC81-7C31-31A77E55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40570-59D7-D55F-28F8-6B2FA24B8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C6BA2-FA51-A95F-8FA0-3748FCEF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C571-800D-D528-5581-8EF3E01F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607EF-3376-AF0A-4B5D-4AE4A075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2B4C6-B96C-370A-0534-B9B73E90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EE271-A44B-DB2B-DA1A-DBF06EC9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1EC8-F73B-D265-56AC-02D11A48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A6E3-E37E-2B5F-9CD8-726F7BFC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6750-6B23-4D09-A7D6-4D3CCC2F659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57A0-68BF-0AF2-41BE-AA6A3561C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09E0-31DC-2219-C358-46AA453D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CD9-C71C-4CFD-BA3B-B3073EFA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1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F1D0-B3D3-D7D3-A693-78204DC09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105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lgerian" panose="04020705040A02060702" pitchFamily="82" charset="0"/>
              </a:rPr>
              <a:t>Technical Assessment </a:t>
            </a:r>
            <a:endParaRPr lang="en-IN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BBAC-3169-9F66-987C-CD4C8DFC1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0" y="3569341"/>
            <a:ext cx="9144000" cy="8126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Common Applications &amp; MS Office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E0389-F638-FC9D-7449-16CE5653DDAB}"/>
              </a:ext>
            </a:extLst>
          </p:cNvPr>
          <p:cNvSpPr txBox="1">
            <a:spLocks/>
          </p:cNvSpPr>
          <p:nvPr/>
        </p:nvSpPr>
        <p:spPr>
          <a:xfrm>
            <a:off x="422788" y="4446127"/>
            <a:ext cx="9144000" cy="812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Cloud &amp; Network Security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F224309-9367-A314-43C4-335C501D23C4}"/>
              </a:ext>
            </a:extLst>
          </p:cNvPr>
          <p:cNvSpPr txBox="1">
            <a:spLocks/>
          </p:cNvSpPr>
          <p:nvPr/>
        </p:nvSpPr>
        <p:spPr>
          <a:xfrm>
            <a:off x="235975" y="5329314"/>
            <a:ext cx="9144000" cy="812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 Codes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28146-03B4-4D0E-3B92-8A2BDFA75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459" b="35168"/>
          <a:stretch/>
        </p:blipFill>
        <p:spPr>
          <a:xfrm>
            <a:off x="235975" y="185019"/>
            <a:ext cx="6870961" cy="2088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54C18-984A-D464-B518-883625753614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39448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4D041-DB3D-6464-8D53-926A33F6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8" y="215669"/>
            <a:ext cx="5541071" cy="294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07637-C809-9BE9-0AE1-B813D574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91" y="3753853"/>
            <a:ext cx="5741962" cy="2621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7A07DC-079A-DA56-6546-6B5400872BEF}"/>
                  </a:ext>
                </a:extLst>
              </p14:cNvPr>
              <p14:cNvContentPartPr/>
              <p14:nvPr/>
            </p14:nvContentPartPr>
            <p14:xfrm>
              <a:off x="290160" y="1994400"/>
              <a:ext cx="6996240" cy="382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7A07DC-079A-DA56-6546-6B5400872B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00" y="1985040"/>
                <a:ext cx="7014960" cy="38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7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D444B-4E0B-D606-325D-8B457E76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5" y="201447"/>
            <a:ext cx="5961381" cy="267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F66EC-5C17-95C9-CA70-7F8B6D85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4" y="4014539"/>
            <a:ext cx="5982482" cy="27261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D077F4-238D-7266-EF0D-468594E7709E}"/>
                  </a:ext>
                </a:extLst>
              </p14:cNvPr>
              <p14:cNvContentPartPr/>
              <p14:nvPr/>
            </p14:nvContentPartPr>
            <p14:xfrm>
              <a:off x="224280" y="815040"/>
              <a:ext cx="8164080" cy="569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D077F4-238D-7266-EF0D-468594E770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20" y="805680"/>
                <a:ext cx="8182800" cy="57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13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0C22C-2A53-B3A0-7170-C8AE64BF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" y="210671"/>
            <a:ext cx="4904651" cy="2271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4DED4-6EF8-17D3-7FC8-CD1735C2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8" y="3611596"/>
            <a:ext cx="4016088" cy="19127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8D2BF5-E41A-4EC0-8932-4C5C231D69EC}"/>
                  </a:ext>
                </a:extLst>
              </p14:cNvPr>
              <p14:cNvContentPartPr/>
              <p14:nvPr/>
            </p14:nvContentPartPr>
            <p14:xfrm>
              <a:off x="230400" y="1143000"/>
              <a:ext cx="6744240" cy="360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8D2BF5-E41A-4EC0-8932-4C5C231D69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040" y="1133640"/>
                <a:ext cx="6762960" cy="36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30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C848C-9F5F-5107-3E63-1A6BB872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1" y="266998"/>
            <a:ext cx="5079514" cy="2881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12E0B-FA75-669F-825D-C5E7B643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79" y="4058654"/>
            <a:ext cx="5185993" cy="23809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C38297-0124-4048-6FE0-986BDDC5231C}"/>
                  </a:ext>
                </a:extLst>
              </p14:cNvPr>
              <p14:cNvContentPartPr/>
              <p14:nvPr/>
            </p14:nvContentPartPr>
            <p14:xfrm>
              <a:off x="313920" y="2181960"/>
              <a:ext cx="6760080" cy="285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C38297-0124-4048-6FE0-986BDDC52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560" y="2172600"/>
                <a:ext cx="677880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03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3035B-2F47-2984-F6A5-E7D45E3E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2" y="262993"/>
            <a:ext cx="6050108" cy="3166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DB6D-E1AC-C6D1-0A0B-075C8AA8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51" y="3589422"/>
            <a:ext cx="5413131" cy="2990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DF2E26-37D9-0D66-C3C9-5A31F37E0091}"/>
                  </a:ext>
                </a:extLst>
              </p14:cNvPr>
              <p14:cNvContentPartPr/>
              <p14:nvPr/>
            </p14:nvContentPartPr>
            <p14:xfrm>
              <a:off x="343080" y="2332080"/>
              <a:ext cx="6905160" cy="412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DF2E26-37D9-0D66-C3C9-5A31F37E0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" y="2322720"/>
                <a:ext cx="6923880" cy="41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51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A818A-D68E-32FD-934F-DEBC6358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9" y="112497"/>
            <a:ext cx="5015345" cy="260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79460-AEC2-0865-2A8A-706871F5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9" y="3600540"/>
            <a:ext cx="4883834" cy="23759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6AFDEC-A2F8-27D3-EA1B-37E6FCA7F2E9}"/>
                  </a:ext>
                </a:extLst>
              </p14:cNvPr>
              <p14:cNvContentPartPr/>
              <p14:nvPr/>
            </p14:nvContentPartPr>
            <p14:xfrm>
              <a:off x="154800" y="104040"/>
              <a:ext cx="1417320" cy="522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6AFDEC-A2F8-27D3-EA1B-37E6FCA7F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40" y="94680"/>
                <a:ext cx="1436040" cy="52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76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C8037-A832-9B11-186B-28C589B4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" y="210670"/>
            <a:ext cx="6161464" cy="2853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7D9DD-D997-9836-6308-06983416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01" y="2585884"/>
            <a:ext cx="5097649" cy="40086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71FFC-465A-5263-A71C-B1389FD1AA0F}"/>
                  </a:ext>
                </a:extLst>
              </p14:cNvPr>
              <p14:cNvContentPartPr/>
              <p14:nvPr/>
            </p14:nvContentPartPr>
            <p14:xfrm>
              <a:off x="228960" y="1033560"/>
              <a:ext cx="7215840" cy="448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71FFC-465A-5263-A71C-B1389FD1AA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00" y="1024200"/>
                <a:ext cx="723456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1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81C63-2016-B13E-AA74-6C435DD7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3" y="162737"/>
            <a:ext cx="5105384" cy="2475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A069A-2D58-F588-276F-A35C213B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3" y="3665910"/>
            <a:ext cx="4244708" cy="26062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0DAAA5-B97A-0367-608B-27822C9B1C91}"/>
                  </a:ext>
                </a:extLst>
              </p14:cNvPr>
              <p14:cNvContentPartPr/>
              <p14:nvPr/>
            </p14:nvContentPartPr>
            <p14:xfrm>
              <a:off x="88560" y="655560"/>
              <a:ext cx="5486760" cy="532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0DAAA5-B97A-0367-608B-27822C9B1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00" y="646200"/>
                <a:ext cx="5505480" cy="53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15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F399C-D388-B940-910B-556195AD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152713"/>
            <a:ext cx="5422232" cy="2550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AE082-9238-380F-DAF7-2D067334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32" y="3429001"/>
            <a:ext cx="6220961" cy="30125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9FDE2F-0E9C-D592-15E7-EFA805106BA8}"/>
                  </a:ext>
                </a:extLst>
              </p14:cNvPr>
              <p14:cNvContentPartPr/>
              <p14:nvPr/>
            </p14:nvContentPartPr>
            <p14:xfrm>
              <a:off x="423360" y="1851120"/>
              <a:ext cx="6291000" cy="357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9FDE2F-0E9C-D592-15E7-EFA805106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000" y="1841760"/>
                <a:ext cx="6309720" cy="35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4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A2C98-4F85-78A3-EBCB-90DB4CD58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62"/>
          <a:stretch/>
        </p:blipFill>
        <p:spPr>
          <a:xfrm>
            <a:off x="324393" y="320915"/>
            <a:ext cx="6020794" cy="3108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8996F3-18A5-35A5-6FE0-388EC1513E61}"/>
                  </a:ext>
                </a:extLst>
              </p14:cNvPr>
              <p14:cNvContentPartPr/>
              <p14:nvPr/>
            </p14:nvContentPartPr>
            <p14:xfrm>
              <a:off x="348840" y="208800"/>
              <a:ext cx="11270880" cy="651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8996F3-18A5-35A5-6FE0-388EC1513E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199440"/>
                <a:ext cx="11289600" cy="65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5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79BCA-46DF-333D-FBFC-ED4114DB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3" y="239524"/>
            <a:ext cx="6686762" cy="3850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31414B-813D-8D91-35CD-EA7BD32349AC}"/>
                  </a:ext>
                </a:extLst>
              </p14:cNvPr>
              <p14:cNvContentPartPr/>
              <p14:nvPr/>
            </p14:nvContentPartPr>
            <p14:xfrm>
              <a:off x="375480" y="700200"/>
              <a:ext cx="5349600" cy="188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31414B-813D-8D91-35CD-EA7BD32349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20" y="690840"/>
                <a:ext cx="5368320" cy="19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86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463BE-2DC0-A23C-4761-0075158D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5" y="586494"/>
            <a:ext cx="7918113" cy="42313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20990F-C62F-ACF2-124A-9F16EFA91093}"/>
                  </a:ext>
                </a:extLst>
              </p14:cNvPr>
              <p14:cNvContentPartPr/>
              <p14:nvPr/>
            </p14:nvContentPartPr>
            <p14:xfrm>
              <a:off x="254160" y="1623960"/>
              <a:ext cx="10001160" cy="500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20990F-C62F-ACF2-124A-9F16EFA91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" y="1614600"/>
                <a:ext cx="1001988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60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EFF7B-D94C-4D02-48F1-B80C9EA5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6" y="584997"/>
            <a:ext cx="7996770" cy="44687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FD1A1E-2FC3-DBCA-3484-D74A4E516846}"/>
                  </a:ext>
                </a:extLst>
              </p14:cNvPr>
              <p14:cNvContentPartPr/>
              <p14:nvPr/>
            </p14:nvContentPartPr>
            <p14:xfrm>
              <a:off x="885600" y="1282680"/>
              <a:ext cx="8324640" cy="557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FD1A1E-2FC3-DBCA-3484-D74A4E51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240" y="1273320"/>
                <a:ext cx="8343360" cy="55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6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D8711-8503-CAE2-5726-E3D67FBE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0" y="311921"/>
            <a:ext cx="7405618" cy="39074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7AC425-949D-BCC7-8CBC-849FD94B494A}"/>
                  </a:ext>
                </a:extLst>
              </p14:cNvPr>
              <p14:cNvContentPartPr/>
              <p14:nvPr/>
            </p14:nvContentPartPr>
            <p14:xfrm>
              <a:off x="680040" y="1083600"/>
              <a:ext cx="10321560" cy="409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7AC425-949D-BCC7-8CBC-849FD94B49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680" y="1074240"/>
                <a:ext cx="10340280" cy="41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71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9875C-BC2F-E1C8-BC67-0F2BF6D3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0" y="502579"/>
            <a:ext cx="9039152" cy="50919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6049F-3942-A2E3-6EC9-12B2CF46865A}"/>
                  </a:ext>
                </a:extLst>
              </p14:cNvPr>
              <p14:cNvContentPartPr/>
              <p14:nvPr/>
            </p14:nvContentPartPr>
            <p14:xfrm>
              <a:off x="693720" y="1141200"/>
              <a:ext cx="11380680" cy="540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6049F-3942-A2E3-6EC9-12B2CF4686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360" y="1131840"/>
                <a:ext cx="11399400" cy="54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90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60325-5598-3301-D1F0-E7220B61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1" y="0"/>
            <a:ext cx="3222236" cy="3339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865C4-0349-C8B1-1E56-6F2087C9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2" y="3360043"/>
            <a:ext cx="1585097" cy="3048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4764F7-554E-8CF0-6D23-CA5BB855523D}"/>
                  </a:ext>
                </a:extLst>
              </p14:cNvPr>
              <p14:cNvContentPartPr/>
              <p14:nvPr/>
            </p14:nvContentPartPr>
            <p14:xfrm>
              <a:off x="188280" y="777600"/>
              <a:ext cx="10890360" cy="593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4764F7-554E-8CF0-6D23-CA5BB8555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920" y="768240"/>
                <a:ext cx="10909080" cy="59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73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B996D-5130-C3C9-4EE8-5F511F2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7" y="237727"/>
            <a:ext cx="8294812" cy="60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46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1DACA-3FB9-5D4A-5454-F693C40D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" y="268846"/>
            <a:ext cx="11740230" cy="23956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6D0918-A95B-A8E3-3D8D-5FFAB07AA4FB}"/>
                  </a:ext>
                </a:extLst>
              </p14:cNvPr>
              <p14:cNvContentPartPr/>
              <p14:nvPr/>
            </p14:nvContentPartPr>
            <p14:xfrm>
              <a:off x="1318680" y="2502000"/>
              <a:ext cx="1311840" cy="73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6D0918-A95B-A8E3-3D8D-5FFAB07AA4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320" y="2492640"/>
                <a:ext cx="1330560" cy="7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0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0900C-EC95-BBCB-393B-2454FABC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5" y="154905"/>
            <a:ext cx="7006121" cy="233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390C5-D255-6B7A-DEEA-3876E78B9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49"/>
          <a:stretch/>
        </p:blipFill>
        <p:spPr>
          <a:xfrm>
            <a:off x="174725" y="2651959"/>
            <a:ext cx="4879056" cy="768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4B8C83-19AA-12F4-2302-8C5CF692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54" y="3563383"/>
            <a:ext cx="2712955" cy="31397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3A92E3-6EB6-55FB-A46E-1F45A1E1D68D}"/>
                  </a:ext>
                </a:extLst>
              </p14:cNvPr>
              <p14:cNvContentPartPr/>
              <p14:nvPr/>
            </p14:nvContentPartPr>
            <p14:xfrm>
              <a:off x="310680" y="568800"/>
              <a:ext cx="9878760" cy="468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3A92E3-6EB6-55FB-A46E-1F45A1E1D6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320" y="559440"/>
                <a:ext cx="9897480" cy="47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7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A4B2A-9E0C-0841-BE59-8E0A1515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5" y="454557"/>
            <a:ext cx="11697799" cy="14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FB0C0-FD9A-CE08-A1C5-47733D52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8" y="192505"/>
            <a:ext cx="5358701" cy="3071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888A6-AF91-21A0-5F63-4A26FDB9A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4" y="3599512"/>
            <a:ext cx="5363899" cy="3128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7FBAFA-113A-5CF9-D54C-BF431EE6A72E}"/>
                  </a:ext>
                </a:extLst>
              </p14:cNvPr>
              <p14:cNvContentPartPr/>
              <p14:nvPr/>
            </p14:nvContentPartPr>
            <p14:xfrm>
              <a:off x="327600" y="295200"/>
              <a:ext cx="7611840" cy="514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7FBAFA-113A-5CF9-D54C-BF431EE6A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285840"/>
                <a:ext cx="7630560" cy="51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40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5D717-DABA-35A4-9F03-EB98CBF9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705" y="4756296"/>
            <a:ext cx="5795108" cy="1863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B0ABF-5DAC-AE62-1E24-7E2FA3C4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1" y="266605"/>
            <a:ext cx="6321239" cy="45825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174A60-0F33-FA4C-370E-E5A7912659CC}"/>
                  </a:ext>
                </a:extLst>
              </p14:cNvPr>
              <p14:cNvContentPartPr/>
              <p14:nvPr/>
            </p14:nvContentPartPr>
            <p14:xfrm>
              <a:off x="270720" y="376200"/>
              <a:ext cx="5671800" cy="533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174A60-0F33-FA4C-370E-E5A791265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360" y="366840"/>
                <a:ext cx="5690520" cy="53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98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6BCF6-AAF4-3529-0AED-31CDA978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8" y="265784"/>
            <a:ext cx="5055661" cy="316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83669-1011-8B72-3F76-7F7A7643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65" y="1931335"/>
            <a:ext cx="5279827" cy="47824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698095-3212-844F-B525-4E5336F8BC59}"/>
                  </a:ext>
                </a:extLst>
              </p14:cNvPr>
              <p14:cNvContentPartPr/>
              <p14:nvPr/>
            </p14:nvContentPartPr>
            <p14:xfrm>
              <a:off x="75600" y="884520"/>
              <a:ext cx="10832760" cy="426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698095-3212-844F-B525-4E5336F8BC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40" y="875160"/>
                <a:ext cx="10851480" cy="42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04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6659F-1290-A45E-9416-847FF6CE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2" y="134508"/>
            <a:ext cx="4791218" cy="3886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0205F-6F9A-DAC8-9EFA-256E4D37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60" y="399979"/>
            <a:ext cx="5180263" cy="5578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BA7B58-C108-FF0C-B4E9-F5A499031343}"/>
                  </a:ext>
                </a:extLst>
              </p14:cNvPr>
              <p14:cNvContentPartPr/>
              <p14:nvPr/>
            </p14:nvContentPartPr>
            <p14:xfrm>
              <a:off x="171360" y="636120"/>
              <a:ext cx="10919160" cy="504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BA7B58-C108-FF0C-B4E9-F5A4990313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" y="626760"/>
                <a:ext cx="10937880" cy="50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5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</Words>
  <Application>Microsoft Office PowerPoint</Application>
  <PresentationFormat>Widescreen</PresentationFormat>
  <Paragraphs>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Cambria Math</vt:lpstr>
      <vt:lpstr>Office Theme</vt:lpstr>
      <vt:lpstr>Technical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8</cp:revision>
  <dcterms:created xsi:type="dcterms:W3CDTF">2024-07-21T17:54:28Z</dcterms:created>
  <dcterms:modified xsi:type="dcterms:W3CDTF">2024-08-08T08:13:26Z</dcterms:modified>
</cp:coreProperties>
</file>