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F55C7-0FDA-4BB7-86B9-A0E8C3DE0667}" v="276" dt="2023-10-27T07:13:23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-32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8EC59825-389A-ED25-1768-044A3743D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0" y="307236"/>
            <a:ext cx="6306354" cy="2594513"/>
          </a:xfrm>
          <a:prstGeom prst="rect">
            <a:avLst/>
          </a:prstGeom>
        </p:spPr>
      </p:pic>
      <p:pic>
        <p:nvPicPr>
          <p:cNvPr id="5" name="Picture 4" descr="A close-up of a paper&#10;&#10;Description automatically generated">
            <a:extLst>
              <a:ext uri="{FF2B5EF4-FFF2-40B4-BE49-F238E27FC236}">
                <a16:creationId xmlns="" xmlns:a16="http://schemas.microsoft.com/office/drawing/2014/main" id="{32EFF56B-8FC7-34E5-3101-560D7553C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10" y="3835024"/>
            <a:ext cx="6306354" cy="27833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51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DA1623F2-009E-3EF8-14D7-BC45DD3C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9" y="110342"/>
            <a:ext cx="6508376" cy="65588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97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26F2AEB8-7F6A-DBED-D315-77B09302E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17" y="194075"/>
            <a:ext cx="11260482" cy="2503858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8C6EAC2B-6B2E-053D-20CC-B1B23C7D7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59" y="4076312"/>
            <a:ext cx="8986138" cy="2645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40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AE45A866-B3A7-35BA-A135-D41120DC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4953"/>
            <a:ext cx="11629622" cy="2321475"/>
          </a:xfrm>
          <a:prstGeom prst="rect">
            <a:avLst/>
          </a:prstGeom>
        </p:spPr>
      </p:pic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A153B621-F4AE-5549-A7AF-CE2642C7A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591033"/>
            <a:ext cx="11629622" cy="24985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63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EFF32BD5-291F-12A1-9BB4-EF0B53B6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15" y="402528"/>
            <a:ext cx="9848044" cy="27160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27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3039"/>
            <a:ext cx="9144000" cy="1325093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Bookman Old Style"/>
                <a:ea typeface="Calibri Light"/>
                <a:cs typeface="Calibri Light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3521" y="234634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Batang"/>
                <a:ea typeface="Calibri"/>
                <a:cs typeface="Calibri"/>
              </a:rPr>
              <a:t>Techie </a:t>
            </a:r>
            <a:r>
              <a:rPr lang="en-US" sz="5400" b="1" err="1">
                <a:solidFill>
                  <a:schemeClr val="accent5">
                    <a:lumMod val="50000"/>
                  </a:schemeClr>
                </a:solidFill>
                <a:latin typeface="Batang"/>
                <a:ea typeface="Calibri"/>
                <a:cs typeface="Calibri"/>
              </a:rPr>
              <a:t>CodeBuddy</a:t>
            </a:r>
            <a:endParaRPr lang="en-US" sz="5400" b="1">
              <a:solidFill>
                <a:schemeClr val="accent5">
                  <a:lumMod val="50000"/>
                </a:schemeClr>
              </a:solidFill>
              <a:latin typeface="Batang"/>
              <a:ea typeface="Calibri"/>
              <a:cs typeface="Calibri"/>
            </a:endParaRPr>
          </a:p>
          <a:p>
            <a:r>
              <a:rPr lang="en-US" sz="3600" b="1" i="1" u="sng" dirty="0">
                <a:latin typeface="Angsana New"/>
                <a:ea typeface="Calibri"/>
                <a:cs typeface="Calibri"/>
              </a:rPr>
              <a:t>Free Placement Help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97CDA2-870F-DBDC-A25C-1402F45DD6A7}"/>
              </a:ext>
            </a:extLst>
          </p:cNvPr>
          <p:cNvSpPr txBox="1"/>
          <p:nvPr/>
        </p:nvSpPr>
        <p:spPr>
          <a:xfrm>
            <a:off x="576867" y="4228564"/>
            <a:ext cx="114326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Bookman Old Style"/>
                <a:ea typeface="Calibri"/>
                <a:cs typeface="Calibri"/>
              </a:rPr>
              <a:t>Verbal Ability Actual Questions asked in Accenture </a:t>
            </a:r>
            <a:endParaRPr lang="en-US" sz="3200" b="1">
              <a:latin typeface="Bookman Old Style"/>
            </a:endParaRPr>
          </a:p>
        </p:txBody>
      </p:sp>
      <p:pic>
        <p:nvPicPr>
          <p:cNvPr id="5" name="Picture 4" descr="Accenture in Global Village,Bangalore - Best Software Companies in  Bangalore - Justdial">
            <a:extLst>
              <a:ext uri="{FF2B5EF4-FFF2-40B4-BE49-F238E27FC236}">
                <a16:creationId xmlns="" xmlns:a16="http://schemas.microsoft.com/office/drawing/2014/main" id="{5DAACA59-362E-5BB2-C1C0-631720DD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639" y="4922010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784B4096-C24B-E653-5442-630446C77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86" y="259510"/>
            <a:ext cx="5361904" cy="61779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89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DC3EC0A5-CFA0-EFEC-0F6E-6406F3AAB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1" y="514995"/>
            <a:ext cx="7411790" cy="59353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41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F766A78A-15D8-72B3-116C-B83B76895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8" y="759995"/>
            <a:ext cx="10354415" cy="43099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57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D38B6417-D490-C48D-A79C-14F26A183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7" y="106689"/>
            <a:ext cx="6553200" cy="355179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B24B9829-3D66-5C97-F4F0-FE9F47780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547" y="3442256"/>
            <a:ext cx="9445453" cy="26959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EB56A2C7-DA7B-D2D2-C30C-932826EE3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94" y="82661"/>
            <a:ext cx="5455024" cy="258011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2E0EA78C-8905-64A2-34B6-F7B7FA083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4" y="3018803"/>
            <a:ext cx="11618257" cy="35098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18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question&#10;&#10;Description automatically generated">
            <a:extLst>
              <a:ext uri="{FF2B5EF4-FFF2-40B4-BE49-F238E27FC236}">
                <a16:creationId xmlns="" xmlns:a16="http://schemas.microsoft.com/office/drawing/2014/main" id="{7074A7C6-512D-EBA5-48E8-001FF11E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35" y="191525"/>
            <a:ext cx="7135905" cy="65309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53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3A3F20D5-8FC4-31D2-AD69-02BD87FE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59" y="218197"/>
            <a:ext cx="8805582" cy="64103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942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14</Words>
  <Application>Microsoft Office PowerPoint</Application>
  <PresentationFormat>Custom</PresentationFormat>
  <Paragraphs>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Welcome to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pu12123@gmail.com</cp:lastModifiedBy>
  <cp:revision>110</cp:revision>
  <dcterms:created xsi:type="dcterms:W3CDTF">2023-10-27T06:44:50Z</dcterms:created>
  <dcterms:modified xsi:type="dcterms:W3CDTF">2023-10-27T14:22:31Z</dcterms:modified>
</cp:coreProperties>
</file>