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AB8FC-1A78-4C07-A3D9-D8B956F8B839}" v="150" dt="2023-11-02T09:50:47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-32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rgbClr val="002060"/>
                </a:solidFill>
                <a:latin typeface="Broadway" pitchFamily="82" charset="0"/>
                <a:cs typeface="Calibri Light"/>
              </a:rPr>
              <a:t>Welcome to </a:t>
            </a:r>
            <a:endParaRPr lang="en-US" sz="9600" b="1" dirty="0">
              <a:solidFill>
                <a:srgbClr val="002060"/>
              </a:solidFill>
              <a:latin typeface="Broadway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5400" i="1" dirty="0">
                <a:latin typeface="Bahnschrift SemiBold SemiConden" pitchFamily="34" charset="0"/>
                <a:cs typeface="Calibri"/>
              </a:rPr>
              <a:t>Techie </a:t>
            </a:r>
            <a:r>
              <a:rPr lang="en-US" sz="5400" i="1" dirty="0" err="1">
                <a:latin typeface="Bahnschrift SemiBold SemiConden" pitchFamily="34" charset="0"/>
                <a:cs typeface="Calibri"/>
              </a:rPr>
              <a:t>CodeBuddy</a:t>
            </a:r>
            <a:r>
              <a:rPr lang="en-US" sz="5400" i="1" dirty="0">
                <a:latin typeface="Bahnschrift SemiBold SemiConden" pitchFamily="34" charset="0"/>
                <a:cs typeface="Calibri"/>
              </a:rPr>
              <a:t> </a:t>
            </a:r>
          </a:p>
          <a:p>
            <a:r>
              <a:rPr lang="en-US" sz="5400" i="1" dirty="0">
                <a:latin typeface="Bahnschrift SemiBold SemiConden" pitchFamily="34" charset="0"/>
                <a:cs typeface="Calibri"/>
              </a:rPr>
              <a:t>(Free Placement Help !)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b="25818"/>
          <a:stretch>
            <a:fillRect/>
          </a:stretch>
        </p:blipFill>
        <p:spPr bwMode="auto">
          <a:xfrm>
            <a:off x="203713" y="316870"/>
            <a:ext cx="7944406" cy="33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922" y="109648"/>
            <a:ext cx="4889010" cy="290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63" y="3449369"/>
            <a:ext cx="4897451" cy="3079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40300" y="126748"/>
            <a:ext cx="4016203" cy="278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518" y="297524"/>
            <a:ext cx="6843712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2511" y="4068889"/>
            <a:ext cx="5688578" cy="259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b="56076"/>
          <a:stretch>
            <a:fillRect/>
          </a:stretch>
        </p:blipFill>
        <p:spPr bwMode="auto">
          <a:xfrm>
            <a:off x="280658" y="109083"/>
            <a:ext cx="7948942" cy="274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t="52809"/>
          <a:stretch>
            <a:fillRect/>
          </a:stretch>
        </p:blipFill>
        <p:spPr bwMode="auto">
          <a:xfrm>
            <a:off x="365236" y="3395049"/>
            <a:ext cx="7988132" cy="295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425" y="340337"/>
            <a:ext cx="9598906" cy="344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301" y="453868"/>
            <a:ext cx="10003435" cy="55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228" y="445207"/>
            <a:ext cx="10566768" cy="397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37" y="4779931"/>
            <a:ext cx="10362241" cy="188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C65047B8-D3F6-BBAE-5B7A-2262DC83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3" y="76510"/>
            <a:ext cx="11017875" cy="2530076"/>
          </a:xfrm>
          <a:prstGeom prst="rect">
            <a:avLst/>
          </a:prstGeom>
        </p:spPr>
      </p:pic>
      <p:pic>
        <p:nvPicPr>
          <p:cNvPr id="3" name="Picture 2" descr="A white and blue background with black text&#10;&#10;Description automatically generated">
            <a:extLst>
              <a:ext uri="{FF2B5EF4-FFF2-40B4-BE49-F238E27FC236}">
                <a16:creationId xmlns:a16="http://schemas.microsoft.com/office/drawing/2014/main" xmlns="" id="{1EDB4628-21E8-EB24-C718-7CDFA613A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32" y="4000223"/>
            <a:ext cx="10019762" cy="231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61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ox with black text&#10;&#10;Description automatically generated">
            <a:extLst>
              <a:ext uri="{FF2B5EF4-FFF2-40B4-BE49-F238E27FC236}">
                <a16:creationId xmlns:a16="http://schemas.microsoft.com/office/drawing/2014/main" xmlns="" id="{25B8B5A2-3F37-C4A4-827D-B1F15AD2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6" y="4540"/>
            <a:ext cx="9440213" cy="2824270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3345A726-616E-709F-72F1-C99750E57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18" y="3610101"/>
            <a:ext cx="9569003" cy="28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41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B72CF456-0365-A668-4495-40735D38A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" y="165452"/>
            <a:ext cx="10352467" cy="2227357"/>
          </a:xfrm>
          <a:prstGeom prst="rect">
            <a:avLst/>
          </a:prstGeom>
        </p:spPr>
      </p:pic>
      <p:pic>
        <p:nvPicPr>
          <p:cNvPr id="3" name="Picture 2" descr="A white and blue background with black text&#10;&#10;Description automatically generated">
            <a:extLst>
              <a:ext uri="{FF2B5EF4-FFF2-40B4-BE49-F238E27FC236}">
                <a16:creationId xmlns:a16="http://schemas.microsoft.com/office/drawing/2014/main" xmlns="" id="{EBAF0B55-49E5-529B-671D-05AB1CCB9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24" y="3671117"/>
            <a:ext cx="10695904" cy="288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36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EF469E92-DA58-2713-9E11-0D10E4C6F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3" y="313372"/>
            <a:ext cx="10481255" cy="2410523"/>
          </a:xfrm>
          <a:prstGeom prst="rect">
            <a:avLst/>
          </a:prstGeom>
        </p:spPr>
      </p:pic>
      <p:pic>
        <p:nvPicPr>
          <p:cNvPr id="3" name="Picture 2" descr="A close up of a computer screen&#10;&#10;Description automatically generated">
            <a:extLst>
              <a:ext uri="{FF2B5EF4-FFF2-40B4-BE49-F238E27FC236}">
                <a16:creationId xmlns:a16="http://schemas.microsoft.com/office/drawing/2014/main" xmlns="" id="{C5371D16-A75D-D690-E261-40CAEF899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40" y="3805235"/>
            <a:ext cx="10234410" cy="21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91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D3AE7A61-907D-3949-5EA4-00D43A67A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8" y="104689"/>
            <a:ext cx="8721143" cy="2441524"/>
          </a:xfrm>
          <a:prstGeom prst="rect">
            <a:avLst/>
          </a:prstGeom>
        </p:spPr>
      </p:pic>
      <p:pic>
        <p:nvPicPr>
          <p:cNvPr id="4" name="Picture 3" descr="A white text with blue and black text&#10;&#10;Description automatically generated">
            <a:extLst>
              <a:ext uri="{FF2B5EF4-FFF2-40B4-BE49-F238E27FC236}">
                <a16:creationId xmlns:a16="http://schemas.microsoft.com/office/drawing/2014/main" xmlns="" id="{F39DCEF5-362A-EBE8-E454-9D02C362B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95" y="3040033"/>
            <a:ext cx="9300691" cy="352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60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8212BCE5-EC1F-ABCD-D0B0-6790F2B02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7" y="159664"/>
            <a:ext cx="6048778" cy="229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28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xmlns="" id="{497EB665-703D-6D47-8666-49C9CCBC8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" y="134580"/>
            <a:ext cx="7712298" cy="5526333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EC2162A1-FB2C-123F-7B58-B124726E6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117" y="5059603"/>
            <a:ext cx="6317088" cy="16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37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337" y="219232"/>
            <a:ext cx="7831248" cy="581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4</Words>
  <Application>Microsoft Office PowerPoint</Application>
  <PresentationFormat>Custom</PresentationFormat>
  <Paragraphs>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Welcome to 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/>
  <cp:lastModifiedBy>pu12123@gmail.com</cp:lastModifiedBy>
  <cp:revision>85</cp:revision>
  <dcterms:created xsi:type="dcterms:W3CDTF">2023-11-02T09:31:15Z</dcterms:created>
  <dcterms:modified xsi:type="dcterms:W3CDTF">2023-11-08T02:36:58Z</dcterms:modified>
</cp:coreProperties>
</file>