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1" r:id="rId4"/>
    <p:sldId id="259" r:id="rId5"/>
    <p:sldId id="263" r:id="rId6"/>
    <p:sldId id="257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339DE-6CED-4CF3-B2AE-3E670918EB0D}" v="256" dt="2023-10-14T10:08:5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D85A8-DD7B-6B08-47B8-D5D697BC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258" y="515379"/>
            <a:ext cx="7692980" cy="133629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   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     </a:t>
            </a:r>
            <a:r>
              <a:rPr lang="en-US" sz="6000" b="1" dirty="0">
                <a:latin typeface="Bookman Old Style"/>
                <a:ea typeface="Calibri Light"/>
                <a:cs typeface="Calibri Light"/>
              </a:rPr>
              <a:t>Welcome to </a:t>
            </a:r>
            <a:br>
              <a:rPr lang="en-US" sz="6000" b="1" dirty="0">
                <a:latin typeface="Bookman Old Style"/>
                <a:ea typeface="Calibri Light"/>
                <a:cs typeface="Calibri Light"/>
              </a:rPr>
            </a:br>
            <a:r>
              <a:rPr lang="en-US" sz="6000" b="1" dirty="0">
                <a:latin typeface="Bookman Old Style"/>
                <a:ea typeface="Calibri Light"/>
                <a:cs typeface="Calibri Light"/>
              </a:rPr>
              <a:t>Techie </a:t>
            </a:r>
            <a:r>
              <a:rPr lang="en-US" sz="6000" b="1" dirty="0" err="1">
                <a:latin typeface="Bookman Old Style"/>
                <a:ea typeface="Calibri Light"/>
                <a:cs typeface="Calibri Light"/>
              </a:rPr>
              <a:t>CodeBuddy</a:t>
            </a:r>
            <a:endParaRPr lang="en-US" sz="6000" b="1" dirty="0">
              <a:latin typeface="Bookman Old Style"/>
              <a:ea typeface="Calibri Light"/>
              <a:cs typeface="Calibri Light"/>
            </a:endParaRPr>
          </a:p>
        </p:txBody>
      </p:sp>
      <p:pic>
        <p:nvPicPr>
          <p:cNvPr id="4" name="Picture 3" descr="A screenshot of a survey&#10;&#10;Description automatically generated">
            <a:extLst>
              <a:ext uri="{FF2B5EF4-FFF2-40B4-BE49-F238E27FC236}">
                <a16:creationId xmlns="" xmlns:a16="http://schemas.microsoft.com/office/drawing/2014/main" id="{10CB0B2E-FE16-64D1-29F3-7600366F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2586352"/>
            <a:ext cx="9311424" cy="3681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55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11FB171D-A31B-6271-BCBC-B922144C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" y="176213"/>
            <a:ext cx="8796270" cy="2148223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84ABCF82-FC3F-4CB8-4D7B-8B535FA28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8" y="3116564"/>
            <a:ext cx="11586692" cy="2138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03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2D236648-0AD2-72E9-6089-5D2EA6FD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" y="190107"/>
            <a:ext cx="11490100" cy="1573081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28E27A63-355E-9A55-7588-B886CE55E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30" y="2099086"/>
            <a:ext cx="11447171" cy="2015884"/>
          </a:xfrm>
          <a:prstGeom prst="rect">
            <a:avLst/>
          </a:prstGeom>
        </p:spPr>
      </p:pic>
      <p:pic>
        <p:nvPicPr>
          <p:cNvPr id="4" name="Picture 3" descr="A close up of black text&#10;&#10;Description automatically generated">
            <a:extLst>
              <a:ext uri="{FF2B5EF4-FFF2-40B4-BE49-F238E27FC236}">
                <a16:creationId xmlns="" xmlns:a16="http://schemas.microsoft.com/office/drawing/2014/main" id="{E2466A9F-C061-0B2C-648A-8D6CF28DD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92" y="4639816"/>
            <a:ext cx="11565228" cy="1667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0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C6A1CCE9-4F6F-8E92-2928-43A86262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4" y="232242"/>
            <a:ext cx="11651087" cy="1692728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50B4DE77-511E-3DF5-80AA-2E1F44EA2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24" y="2124029"/>
            <a:ext cx="11554495" cy="1847942"/>
          </a:xfrm>
          <a:prstGeom prst="rect">
            <a:avLst/>
          </a:prstGeom>
        </p:spPr>
      </p:pic>
      <p:pic>
        <p:nvPicPr>
          <p:cNvPr id="4" name="Picture 3" descr="A close-up of black text&#10;&#10;Description automatically generated">
            <a:extLst>
              <a:ext uri="{FF2B5EF4-FFF2-40B4-BE49-F238E27FC236}">
                <a16:creationId xmlns="" xmlns:a16="http://schemas.microsoft.com/office/drawing/2014/main" id="{F61253D6-22B0-5063-2271-9438775E4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24" y="4537121"/>
            <a:ext cx="11125199" cy="18513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28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77552D16-F0AA-CD45-C5E7-EA76BF81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407812"/>
            <a:ext cx="11543763" cy="3552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5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566" y="243752"/>
            <a:ext cx="9078195" cy="518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252" y="309389"/>
            <a:ext cx="8410145" cy="496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3C33AC67-ED9A-B13D-7AC8-24E9BB46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887"/>
          <a:stretch>
            <a:fillRect/>
          </a:stretch>
        </p:blipFill>
        <p:spPr>
          <a:xfrm>
            <a:off x="345583" y="355178"/>
            <a:ext cx="11114466" cy="428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245" y="4581055"/>
            <a:ext cx="3150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C) Circle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D) Diamond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7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05BF3FFA-D2FD-89DA-4B88-81ACD2A3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3" y="93958"/>
            <a:ext cx="9988139" cy="2492814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66140EC2-FAA7-46DB-FFCE-7BAF8360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7" y="3820562"/>
            <a:ext cx="9913644" cy="2598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2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398601F-DB39-81EE-453E-C09D4D9A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6" y="425886"/>
            <a:ext cx="11307650" cy="50832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83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3304AEBA-96C4-D9A4-3CD1-1236062E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9" y="202943"/>
            <a:ext cx="10309537" cy="1976707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5824A289-0541-4FBC-B8F3-2E42DA2F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5" y="3194958"/>
            <a:ext cx="10373931" cy="23999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0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E8DFADAB-9044-0578-8915-DB8BC5AF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0" y="445464"/>
            <a:ext cx="8925057" cy="569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12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ack text&#10;&#10;Description automatically generated">
            <a:extLst>
              <a:ext uri="{FF2B5EF4-FFF2-40B4-BE49-F238E27FC236}">
                <a16:creationId xmlns="" xmlns:a16="http://schemas.microsoft.com/office/drawing/2014/main" id="{A5213871-4C22-B9BA-BD1D-82D4F6CD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2" y="362952"/>
            <a:ext cx="10567114" cy="1774745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9E26F844-CA78-316B-896C-3254D5A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9" y="3774483"/>
            <a:ext cx="11479368" cy="16594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25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page&#10;&#10;Description automatically generated">
            <a:extLst>
              <a:ext uri="{FF2B5EF4-FFF2-40B4-BE49-F238E27FC236}">
                <a16:creationId xmlns="" xmlns:a16="http://schemas.microsoft.com/office/drawing/2014/main" id="{CC0E0AEA-E666-478A-12C6-216A8DE5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9" y="581437"/>
            <a:ext cx="10760298" cy="4181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08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="" xmlns:a16="http://schemas.microsoft.com/office/drawing/2014/main" id="{531E79EF-CC26-339F-E00A-2FF2E73D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7" y="152084"/>
            <a:ext cx="11543762" cy="1842310"/>
          </a:xfrm>
          <a:prstGeom prst="rect">
            <a:avLst/>
          </a:prstGeom>
        </p:spPr>
      </p:pic>
      <p:pic>
        <p:nvPicPr>
          <p:cNvPr id="3" name="Picture 2" descr="A close up of black text&#10;&#10;Description automatically generated">
            <a:extLst>
              <a:ext uri="{FF2B5EF4-FFF2-40B4-BE49-F238E27FC236}">
                <a16:creationId xmlns="" xmlns:a16="http://schemas.microsoft.com/office/drawing/2014/main" id="{1C9F1EE1-A37D-860C-AAB8-E77EC75F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1" y="2536369"/>
            <a:ext cx="11393508" cy="1280838"/>
          </a:xfrm>
          <a:prstGeom prst="rect">
            <a:avLst/>
          </a:prstGeom>
        </p:spPr>
      </p:pic>
      <p:pic>
        <p:nvPicPr>
          <p:cNvPr id="4" name="Picture 3" descr="A close up of black text&#10;&#10;Description automatically generated">
            <a:extLst>
              <a:ext uri="{FF2B5EF4-FFF2-40B4-BE49-F238E27FC236}">
                <a16:creationId xmlns="" xmlns:a16="http://schemas.microsoft.com/office/drawing/2014/main" id="{EA05017E-24DD-6761-13D5-08A5F80DF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54" y="4593905"/>
            <a:ext cx="11189594" cy="15231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3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         Welcome to  Techie CodeBuddy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108</cp:revision>
  <dcterms:created xsi:type="dcterms:W3CDTF">2023-10-14T07:56:13Z</dcterms:created>
  <dcterms:modified xsi:type="dcterms:W3CDTF">2023-10-14T18:25:53Z</dcterms:modified>
</cp:coreProperties>
</file>