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06" d="100"/>
          <a:sy n="106" d="100"/>
        </p:scale>
        <p:origin x="13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2D06-2E9D-7D4F-BD25-EAC00EA5F548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14016995-418B-974A-BE72-F90F7F34C6F9}" type="slidenum">
              <a:rPr lang="en-AE" smtClean="0"/>
              <a:t>‹#›</a:t>
            </a:fld>
            <a:endParaRPr lang="en-AE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7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2D06-2E9D-7D4F-BD25-EAC00EA5F548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6995-418B-974A-BE72-F90F7F34C6F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0881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2D06-2E9D-7D4F-BD25-EAC00EA5F548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6995-418B-974A-BE72-F90F7F34C6F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3234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2D06-2E9D-7D4F-BD25-EAC00EA5F548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6995-418B-974A-BE72-F90F7F34C6F9}" type="slidenum">
              <a:rPr lang="en-AE" smtClean="0"/>
              <a:t>‹#›</a:t>
            </a:fld>
            <a:endParaRPr lang="en-AE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341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2D06-2E9D-7D4F-BD25-EAC00EA5F548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6995-418B-974A-BE72-F90F7F34C6F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3173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2D06-2E9D-7D4F-BD25-EAC00EA5F548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6995-418B-974A-BE72-F90F7F34C6F9}" type="slidenum">
              <a:rPr lang="en-AE" smtClean="0"/>
              <a:t>‹#›</a:t>
            </a:fld>
            <a:endParaRPr lang="en-AE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505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2D06-2E9D-7D4F-BD25-EAC00EA5F548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6995-418B-974A-BE72-F90F7F34C6F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6128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2D06-2E9D-7D4F-BD25-EAC00EA5F548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6995-418B-974A-BE72-F90F7F34C6F9}" type="slidenum">
              <a:rPr lang="en-AE" smtClean="0"/>
              <a:t>‹#›</a:t>
            </a:fld>
            <a:endParaRPr lang="en-AE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94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2D06-2E9D-7D4F-BD25-EAC00EA5F548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6995-418B-974A-BE72-F90F7F34C6F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9045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2D06-2E9D-7D4F-BD25-EAC00EA5F548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6995-418B-974A-BE72-F90F7F34C6F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76129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A2D06-2E9D-7D4F-BD25-EAC00EA5F548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16995-418B-974A-BE72-F90F7F34C6F9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02196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A5A2D06-2E9D-7D4F-BD25-EAC00EA5F548}" type="datetimeFigureOut">
              <a:rPr lang="en-AE" smtClean="0"/>
              <a:t>28/08/2025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16995-418B-974A-BE72-F90F7F34C6F9}" type="slidenum">
              <a:rPr lang="en-AE" smtClean="0"/>
              <a:t>‹#›</a:t>
            </a:fld>
            <a:endParaRPr lang="en-AE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CC668A-2FA7-BB8E-F8ED-421335A18E8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41275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E" sz="700">
                <a:solidFill>
                  <a:srgbClr val="00CCFF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786584-D755-1602-7E7D-12676759176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87820"/>
            <a:ext cx="40005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E" sz="700">
                <a:solidFill>
                  <a:srgbClr val="00CCFF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</a:t>
            </a:r>
          </a:p>
        </p:txBody>
      </p:sp>
    </p:spTree>
    <p:extLst>
      <p:ext uri="{BB962C8B-B14F-4D97-AF65-F5344CB8AC3E}">
        <p14:creationId xmlns:p14="http://schemas.microsoft.com/office/powerpoint/2010/main" val="1167841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phere with a red and blue line&#10;&#10;AI-generated content may be incorrect.">
            <a:extLst>
              <a:ext uri="{FF2B5EF4-FFF2-40B4-BE49-F238E27FC236}">
                <a16:creationId xmlns:a16="http://schemas.microsoft.com/office/drawing/2014/main" id="{D1C1EA8F-CB64-6326-7C6D-FD82B5E6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78" r="-3" b="21213"/>
          <a:stretch>
            <a:fillRect/>
          </a:stretch>
        </p:blipFill>
        <p:spPr>
          <a:xfrm>
            <a:off x="5162052" y="3272588"/>
            <a:ext cx="6105382" cy="3585411"/>
          </a:xfrm>
          <a:prstGeom prst="rect">
            <a:avLst/>
          </a:prstGeom>
        </p:spPr>
      </p:pic>
      <p:pic>
        <p:nvPicPr>
          <p:cNvPr id="11" name="Picture 10" descr="A group of graphs showing different types of graphs&#10;&#10;AI-generated content may be incorrect.">
            <a:extLst>
              <a:ext uri="{FF2B5EF4-FFF2-40B4-BE49-F238E27FC236}">
                <a16:creationId xmlns:a16="http://schemas.microsoft.com/office/drawing/2014/main" id="{CFA1FCF5-A865-BAA4-B38A-EF06E7A4A4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15" b="-2"/>
          <a:stretch>
            <a:fillRect/>
          </a:stretch>
        </p:blipFill>
        <p:spPr>
          <a:xfrm>
            <a:off x="20" y="9"/>
            <a:ext cx="7279893" cy="3895335"/>
          </a:xfrm>
          <a:custGeom>
            <a:avLst/>
            <a:gdLst/>
            <a:ahLst/>
            <a:cxnLst/>
            <a:rect l="l" t="t" r="r" b="b"/>
            <a:pathLst>
              <a:path w="7279913" h="3895335">
                <a:moveTo>
                  <a:pt x="0" y="0"/>
                </a:moveTo>
                <a:lnTo>
                  <a:pt x="7279913" y="0"/>
                </a:lnTo>
                <a:lnTo>
                  <a:pt x="7279913" y="3116976"/>
                </a:lnTo>
                <a:lnTo>
                  <a:pt x="5011287" y="3116976"/>
                </a:lnTo>
                <a:lnTo>
                  <a:pt x="5011287" y="3895335"/>
                </a:lnTo>
                <a:lnTo>
                  <a:pt x="0" y="3895335"/>
                </a:lnTo>
                <a:close/>
              </a:path>
            </a:pathLst>
          </a:custGeom>
        </p:spPr>
      </p:pic>
      <p:pic>
        <p:nvPicPr>
          <p:cNvPr id="9" name="Picture 8" descr="A collage of graphs&#10;&#10;AI-generated content may be incorrect.">
            <a:extLst>
              <a:ext uri="{FF2B5EF4-FFF2-40B4-BE49-F238E27FC236}">
                <a16:creationId xmlns:a16="http://schemas.microsoft.com/office/drawing/2014/main" id="{3CE2014A-5AAF-AAAA-C526-D7B1B9DDB25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897" r="106" b="-1"/>
          <a:stretch>
            <a:fillRect/>
          </a:stretch>
        </p:blipFill>
        <p:spPr>
          <a:xfrm>
            <a:off x="7458302" y="-22547"/>
            <a:ext cx="3809132" cy="3139531"/>
          </a:xfrm>
          <a:prstGeom prst="rect">
            <a:avLst/>
          </a:prstGeom>
        </p:spPr>
      </p:pic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04FB6700-CAB0-8864-DAE9-A382E848861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8354" b="-2"/>
          <a:stretch>
            <a:fillRect/>
          </a:stretch>
        </p:blipFill>
        <p:spPr>
          <a:xfrm>
            <a:off x="1" y="4065775"/>
            <a:ext cx="5001186" cy="279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8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30246664-9079-F64C-6749-E82D87DCFD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168" r="1" b="1"/>
          <a:stretch>
            <a:fillRect/>
          </a:stretch>
        </p:blipFill>
        <p:spPr>
          <a:xfrm>
            <a:off x="1005840" y="545007"/>
            <a:ext cx="4990352" cy="2801817"/>
          </a:xfrm>
          <a:prstGeom prst="rect">
            <a:avLst/>
          </a:prstGeom>
        </p:spPr>
      </p:pic>
      <p:pic>
        <p:nvPicPr>
          <p:cNvPr id="7" name="Picture 6" descr="A green line graph on a white background&#10;&#10;AI-generated content may be incorrect.">
            <a:extLst>
              <a:ext uri="{FF2B5EF4-FFF2-40B4-BE49-F238E27FC236}">
                <a16:creationId xmlns:a16="http://schemas.microsoft.com/office/drawing/2014/main" id="{3B34E162-1444-DD09-2555-10A5B906F5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006" r="17771" b="-1"/>
          <a:stretch>
            <a:fillRect/>
          </a:stretch>
        </p:blipFill>
        <p:spPr>
          <a:xfrm>
            <a:off x="6184526" y="545007"/>
            <a:ext cx="4990352" cy="2801817"/>
          </a:xfrm>
          <a:prstGeom prst="rect">
            <a:avLst/>
          </a:prstGeom>
        </p:spPr>
      </p:pic>
      <p:pic>
        <p:nvPicPr>
          <p:cNvPr id="9" name="Picture 8" descr="A collage of graphs&#10;&#10;AI-generated content may be incorrect.">
            <a:extLst>
              <a:ext uri="{FF2B5EF4-FFF2-40B4-BE49-F238E27FC236}">
                <a16:creationId xmlns:a16="http://schemas.microsoft.com/office/drawing/2014/main" id="{91E72C9C-316B-C43A-03E6-AD12F2D50BD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0601" r="1" b="12269"/>
          <a:stretch>
            <a:fillRect/>
          </a:stretch>
        </p:blipFill>
        <p:spPr>
          <a:xfrm>
            <a:off x="1005840" y="3518539"/>
            <a:ext cx="4990352" cy="2788943"/>
          </a:xfrm>
          <a:prstGeom prst="rect">
            <a:avLst/>
          </a:prstGeom>
        </p:spPr>
      </p:pic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8B811B28-D18D-B2EA-2FAA-EC439AECA73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1145" r="1" b="21725"/>
          <a:stretch>
            <a:fillRect/>
          </a:stretch>
        </p:blipFill>
        <p:spPr>
          <a:xfrm>
            <a:off x="6184526" y="3518539"/>
            <a:ext cx="4990352" cy="278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20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ppt/theme/themeOverride1.xml><?xml version="1.0" encoding="utf-8"?>
<a:themeOverride xmlns:a="http://schemas.openxmlformats.org/drawingml/2006/main">
  <a:clrScheme name="Madison">
    <a:dk1>
      <a:sysClr val="windowText" lastClr="000000"/>
    </a:dk1>
    <a:lt1>
      <a:sysClr val="window" lastClr="FFFFFF"/>
    </a:lt1>
    <a:dk2>
      <a:srgbClr val="2C2D1F"/>
    </a:dk2>
    <a:lt2>
      <a:srgbClr val="FAF2C5"/>
    </a:lt2>
    <a:accent1>
      <a:srgbClr val="EA9736"/>
    </a:accent1>
    <a:accent2>
      <a:srgbClr val="EACF56"/>
    </a:accent2>
    <a:accent3>
      <a:srgbClr val="77D4D6"/>
    </a:accent3>
    <a:accent4>
      <a:srgbClr val="54AFDC"/>
    </a:accent4>
    <a:accent5>
      <a:srgbClr val="88C363"/>
    </a:accent5>
    <a:accent6>
      <a:srgbClr val="D9D899"/>
    </a:accent6>
    <a:hlink>
      <a:srgbClr val="A7A574"/>
    </a:hlink>
    <a:folHlink>
      <a:srgbClr val="8B887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MS Shell Dlg 2</vt:lpstr>
      <vt:lpstr>Wingdings</vt:lpstr>
      <vt:lpstr>Wingdings 3</vt:lpstr>
      <vt:lpstr>Madison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Mishra</dc:creator>
  <cp:lastModifiedBy>Vishal Mishra</cp:lastModifiedBy>
  <cp:revision>1</cp:revision>
  <dcterms:created xsi:type="dcterms:W3CDTF">2025-08-28T07:57:06Z</dcterms:created>
  <dcterms:modified xsi:type="dcterms:W3CDTF">2025-08-28T08:01:57Z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c00cfc6-1697-45de-8564-6138b91ef0fb_Enabled">
    <vt:lpwstr>true</vt:lpwstr>
  </property>
  <property fmtid="{D5CDD505-2E9C-101B-9397-08002B2CF9AE}" pid="3" name="MSIP_Label_fc00cfc6-1697-45de-8564-6138b91ef0fb_SetDate">
    <vt:lpwstr>2025-08-28T08:01:57Z</vt:lpwstr>
  </property>
  <property fmtid="{D5CDD505-2E9C-101B-9397-08002B2CF9AE}" pid="4" name="MSIP_Label_fc00cfc6-1697-45de-8564-6138b91ef0fb_Method">
    <vt:lpwstr>Standard</vt:lpwstr>
  </property>
  <property fmtid="{D5CDD505-2E9C-101B-9397-08002B2CF9AE}" pid="5" name="MSIP_Label_fc00cfc6-1697-45de-8564-6138b91ef0fb_Name">
    <vt:lpwstr>Internal</vt:lpwstr>
  </property>
  <property fmtid="{D5CDD505-2E9C-101B-9397-08002B2CF9AE}" pid="6" name="MSIP_Label_fc00cfc6-1697-45de-8564-6138b91ef0fb_SiteId">
    <vt:lpwstr>62974d97-13b6-40c9-8576-f1ab2905b6cf</vt:lpwstr>
  </property>
  <property fmtid="{D5CDD505-2E9C-101B-9397-08002B2CF9AE}" pid="7" name="MSIP_Label_fc00cfc6-1697-45de-8564-6138b91ef0fb_ActionId">
    <vt:lpwstr>c53308fa-a110-4e21-954b-24dde74d64ef</vt:lpwstr>
  </property>
  <property fmtid="{D5CDD505-2E9C-101B-9397-08002B2CF9AE}" pid="8" name="MSIP_Label_fc00cfc6-1697-45de-8564-6138b91ef0fb_ContentBits">
    <vt:lpwstr>3</vt:lpwstr>
  </property>
  <property fmtid="{D5CDD505-2E9C-101B-9397-08002B2CF9AE}" pid="9" name="MSIP_Label_fc00cfc6-1697-45de-8564-6138b91ef0fb_Tag">
    <vt:lpwstr>50, 3, 0, 1</vt:lpwstr>
  </property>
  <property fmtid="{D5CDD505-2E9C-101B-9397-08002B2CF9AE}" pid="10" name="ClassificationContentMarkingFooterLocations">
    <vt:lpwstr>Madison:11</vt:lpwstr>
  </property>
  <property fmtid="{D5CDD505-2E9C-101B-9397-08002B2CF9AE}" pid="11" name="ClassificationContentMarkingFooterText">
    <vt:lpwstr>INTERNAL </vt:lpwstr>
  </property>
  <property fmtid="{D5CDD505-2E9C-101B-9397-08002B2CF9AE}" pid="12" name="ClassificationContentMarkingHeaderLocations">
    <vt:lpwstr>Madison:10</vt:lpwstr>
  </property>
  <property fmtid="{D5CDD505-2E9C-101B-9397-08002B2CF9AE}" pid="13" name="ClassificationContentMarkingHeaderText">
    <vt:lpwstr> </vt:lpwstr>
  </property>
</Properties>
</file>