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7AC4-3A31-F699-9702-C5D3B7E69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F9F69-663E-EE5A-0712-1B8BCEF16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131B-2E6E-F6C2-A6A9-2D196276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15E6-7858-60A7-12EA-A1DC54A8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8CC7-19A1-4077-4F4F-6FC09CE5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3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D692-0183-8ED8-EF85-C853A3C6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83BE0-8583-2A9E-B7AD-823973D3E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269E-4A30-D0CB-4390-B4DB3307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907B-81BC-E01D-07F5-D5371E32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A083-3AE3-A2D6-4AC8-7BC3D7FD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7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1F8FC-4682-1DD6-37D7-9E320C08C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6B3BF-E089-2375-F9AF-84CFA19A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335A-1C91-5B1B-E229-4BA64205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A6A2-E400-6130-CC1D-CC73B2BF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FA99-26F0-43DB-7D6A-CD874B07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6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BB1C-F194-448A-D43B-DED92606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3FEF-23F2-9883-3E0A-96B9526B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BA95-0DF6-B4B0-5354-EC9ACD8A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819A-B027-15F3-70CE-9F321F57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03CE-6C57-CD76-A1C7-26EC5482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7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1971-569D-D836-55DE-BF51B9F8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EF4E4-3AF9-222B-3DBF-312D5E7E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E5ED-339D-92F1-B795-D354B618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5972-00F7-8540-B192-D24E0BC8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D54B-12DF-5124-3E7E-F4B33E32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A462-4DE7-EA47-181A-1264E4F0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B4D9-3BCD-8176-F689-7A650E0C2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02FFB-2E57-0121-4600-3ED755678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93A9D-688D-C7BB-F309-D13452BA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755F5-90AA-65DC-31F5-BC17BA39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39771-B24A-AF3E-A17D-FA106F8F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38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B45C-08D7-F5E2-CABE-E4211033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960B-B11B-0432-2FBA-3EC32452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57255-7F4B-921B-D638-F1800AADA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91DAD-2FD8-A596-FAF5-41122247E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C6262-8ED7-29B2-6E9E-F4E7F30EC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8431F-6C77-778A-40E8-40E562A7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523AC-EC33-236C-3AFF-2801E899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70E4F-F96B-EC6E-074E-3914BC7F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4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B05F-518E-D3E2-ABA0-3BF0BE9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C9AE7-CFA8-33DC-3B75-7C2AE654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9BBBB-657E-C3ED-328A-2081DFE6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0D0FE-FFF0-35B6-D03E-7BF12782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8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D7A18-F26A-D5BE-BAF8-19E35E1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8E538-46B7-AABA-42A3-D13E76F9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0655B-8B77-2F79-52AE-5EC69C20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2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DB52-72EC-141D-7087-B3397F7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E90B-CED4-7CFA-098F-7CF6EDF3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6C7D3-2C37-4510-A24A-BBF4BA4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1D62-C6CF-B167-0D96-B8E42FE6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FC06C-8ACF-184F-BBB6-C3F955BF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FDDDF-F42D-1102-BD9D-7363ACDE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5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D0F7-5241-5D9F-0BA9-D1D36FA2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A86DB-F995-ACA2-5C11-4C23A3888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574D5-8FD8-5F1F-CD89-311D02D45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F8BCB-9522-874E-6DEA-FA21D5CE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DED3-57D1-92D7-F021-EA6A24BF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201B-D55C-9639-088A-2D8A7910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46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6281D-153C-2F40-2BC6-9C5A3961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72C0A-22EB-4F77-087C-B8997803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AE4C-110D-D41A-663A-D7A4CF10E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A607A-130A-4D85-B5F7-E3A1CFA32B32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9769-0F6C-221E-584E-F25610AFA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53D5-8760-9E5E-30DE-533B952BE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D1BBD-44FE-4013-8758-246FAB09B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9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CD5BD6-03ED-41E1-8561-872357DEF0A6}"/>
              </a:ext>
            </a:extLst>
          </p:cNvPr>
          <p:cNvSpPr/>
          <p:nvPr/>
        </p:nvSpPr>
        <p:spPr>
          <a:xfrm>
            <a:off x="1234440" y="1365504"/>
            <a:ext cx="28346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078F8A-E392-79A4-5CB9-25B08CBC3631}"/>
              </a:ext>
            </a:extLst>
          </p:cNvPr>
          <p:cNvSpPr/>
          <p:nvPr/>
        </p:nvSpPr>
        <p:spPr>
          <a:xfrm>
            <a:off x="1248156" y="2066544"/>
            <a:ext cx="28346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83BDCA-7DFF-07F2-32F6-04529399218E}"/>
              </a:ext>
            </a:extLst>
          </p:cNvPr>
          <p:cNvSpPr/>
          <p:nvPr/>
        </p:nvSpPr>
        <p:spPr>
          <a:xfrm>
            <a:off x="1234440" y="2874264"/>
            <a:ext cx="28346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884EF8-6AC5-151B-01FB-F69737CAFA6C}"/>
              </a:ext>
            </a:extLst>
          </p:cNvPr>
          <p:cNvSpPr/>
          <p:nvPr/>
        </p:nvSpPr>
        <p:spPr>
          <a:xfrm>
            <a:off x="1248156" y="3613169"/>
            <a:ext cx="28346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D0CE3A-D498-7198-AE1D-B93F7CFF7301}"/>
              </a:ext>
            </a:extLst>
          </p:cNvPr>
          <p:cNvSpPr/>
          <p:nvPr/>
        </p:nvSpPr>
        <p:spPr>
          <a:xfrm>
            <a:off x="2631186" y="1932432"/>
            <a:ext cx="28346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589E96-A47E-0B32-79BB-C6124D23E8EC}"/>
              </a:ext>
            </a:extLst>
          </p:cNvPr>
          <p:cNvSpPr/>
          <p:nvPr/>
        </p:nvSpPr>
        <p:spPr>
          <a:xfrm>
            <a:off x="2631186" y="3340608"/>
            <a:ext cx="28346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E8E718-29E9-A801-AF64-0542C486CFA6}"/>
              </a:ext>
            </a:extLst>
          </p:cNvPr>
          <p:cNvSpPr/>
          <p:nvPr/>
        </p:nvSpPr>
        <p:spPr>
          <a:xfrm>
            <a:off x="2631186" y="2636520"/>
            <a:ext cx="28346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A78B95-1F45-DEB0-1BE8-A2F923291375}"/>
              </a:ext>
            </a:extLst>
          </p:cNvPr>
          <p:cNvSpPr/>
          <p:nvPr/>
        </p:nvSpPr>
        <p:spPr>
          <a:xfrm>
            <a:off x="3928872" y="2197608"/>
            <a:ext cx="28346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94C737-F825-933F-A752-66B6740E5812}"/>
              </a:ext>
            </a:extLst>
          </p:cNvPr>
          <p:cNvSpPr/>
          <p:nvPr/>
        </p:nvSpPr>
        <p:spPr>
          <a:xfrm>
            <a:off x="3905216" y="2852680"/>
            <a:ext cx="28346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F792E4-6568-1674-B1A7-29BA4415F130}"/>
              </a:ext>
            </a:extLst>
          </p:cNvPr>
          <p:cNvSpPr/>
          <p:nvPr/>
        </p:nvSpPr>
        <p:spPr>
          <a:xfrm>
            <a:off x="5114046" y="2152767"/>
            <a:ext cx="913506" cy="8366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002C62-FB39-0494-67AB-6118CD59B5BD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517904" y="1484376"/>
            <a:ext cx="1113282" cy="566928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480BA9-2247-023C-F6BA-C723F05440BB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1476392" y="1568431"/>
            <a:ext cx="1196306" cy="1102906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2C0FF9-0579-7C77-0341-82B4EA284C2F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1476392" y="1568431"/>
            <a:ext cx="1196306" cy="1806994"/>
          </a:xfrm>
          <a:prstGeom prst="line">
            <a:avLst/>
          </a:prstGeom>
          <a:ln w="381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B5B1F9-EC7E-7A4E-00BD-8B1C542B182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1531620" y="1967249"/>
            <a:ext cx="1141078" cy="21816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3E8E68-6F2E-747E-8EEA-F2F6D1F6517B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1490108" y="2269471"/>
            <a:ext cx="1182590" cy="40186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B80E1A-2863-8BA1-F4F3-77851010A315}"/>
              </a:ext>
            </a:extLst>
          </p:cNvPr>
          <p:cNvCxnSpPr>
            <a:cxnSpLocks/>
          </p:cNvCxnSpPr>
          <p:nvPr/>
        </p:nvCxnSpPr>
        <p:spPr>
          <a:xfrm>
            <a:off x="1460754" y="2304288"/>
            <a:ext cx="1282810" cy="107113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569455-DEA2-A851-9BB3-04FAA88039E4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513215" y="2135359"/>
            <a:ext cx="1159483" cy="78767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678F7B-B618-216F-0DD1-A92B489754A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13215" y="2755392"/>
            <a:ext cx="1117971" cy="2477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162315-9985-45B4-2348-D56B772E833F}"/>
              </a:ext>
            </a:extLst>
          </p:cNvPr>
          <p:cNvCxnSpPr>
            <a:cxnSpLocks/>
            <a:stCxn id="6" idx="5"/>
            <a:endCxn id="9" idx="2"/>
          </p:cNvCxnSpPr>
          <p:nvPr/>
        </p:nvCxnSpPr>
        <p:spPr>
          <a:xfrm>
            <a:off x="1476392" y="3077191"/>
            <a:ext cx="1154794" cy="38228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FC3028-8BA1-CF44-26B9-841E438350A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1490108" y="2168887"/>
            <a:ext cx="1254815" cy="14790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AC1172-7B0D-FAC3-60AD-28A9DA15B661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531620" y="2839447"/>
            <a:ext cx="1141078" cy="86821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341F9D-7A3F-475F-B995-380118765CA3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1531620" y="3543535"/>
            <a:ext cx="1141078" cy="2350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EC3726-2EB5-BCD6-6C94-5C86E1F0C24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914650" y="2036859"/>
            <a:ext cx="1014222" cy="27962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77FD41-1ED3-14C2-C23A-3EC4EE225608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941965" y="2400535"/>
            <a:ext cx="1028419" cy="3680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307F37-1788-7ED2-940C-E12CE6AAF8EF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2914650" y="2435352"/>
            <a:ext cx="1155954" cy="10412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081564-E5C9-3E6F-ABD1-C40D365977BC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873138" y="2135359"/>
            <a:ext cx="1073590" cy="75213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680FA4-DD6C-FCCD-4A7A-6293F0EAAF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845473" y="2702039"/>
            <a:ext cx="1101255" cy="18545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B7DD18-E0BC-B63F-C5F0-ECF61C4470C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900934" y="2971552"/>
            <a:ext cx="1004282" cy="53991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4F9A82-FD82-4D39-903F-465CBBE48408}"/>
              </a:ext>
            </a:extLst>
          </p:cNvPr>
          <p:cNvCxnSpPr>
            <a:cxnSpLocks/>
          </p:cNvCxnSpPr>
          <p:nvPr/>
        </p:nvCxnSpPr>
        <p:spPr>
          <a:xfrm>
            <a:off x="4200923" y="2320569"/>
            <a:ext cx="894574" cy="2327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9DFB4A-DB32-BF9D-59BE-78E03343843E}"/>
              </a:ext>
            </a:extLst>
          </p:cNvPr>
          <p:cNvCxnSpPr>
            <a:cxnSpLocks/>
          </p:cNvCxnSpPr>
          <p:nvPr/>
        </p:nvCxnSpPr>
        <p:spPr>
          <a:xfrm flipV="1">
            <a:off x="4200923" y="2702039"/>
            <a:ext cx="913123" cy="2501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7B6B02D-F1F7-ADB2-7399-9500E659F3C2}"/>
              </a:ext>
            </a:extLst>
          </p:cNvPr>
          <p:cNvSpPr txBox="1"/>
          <p:nvPr/>
        </p:nvSpPr>
        <p:spPr>
          <a:xfrm>
            <a:off x="1248156" y="912117"/>
            <a:ext cx="49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83694E-74F7-2A54-B672-D71045FBACA3}"/>
              </a:ext>
            </a:extLst>
          </p:cNvPr>
          <p:cNvSpPr txBox="1"/>
          <p:nvPr/>
        </p:nvSpPr>
        <p:spPr>
          <a:xfrm>
            <a:off x="499542" y="1233916"/>
            <a:ext cx="49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X1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71094E-55B2-6E99-DB93-16BF34EDA22E}"/>
              </a:ext>
            </a:extLst>
          </p:cNvPr>
          <p:cNvSpPr txBox="1"/>
          <p:nvPr/>
        </p:nvSpPr>
        <p:spPr>
          <a:xfrm>
            <a:off x="504810" y="2000750"/>
            <a:ext cx="49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X2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6F8E0A-FA02-E23C-6641-5FCEC3A3A2AE}"/>
              </a:ext>
            </a:extLst>
          </p:cNvPr>
          <p:cNvSpPr txBox="1"/>
          <p:nvPr/>
        </p:nvSpPr>
        <p:spPr>
          <a:xfrm>
            <a:off x="504810" y="2808470"/>
            <a:ext cx="49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X3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B9134D-5138-2C39-BE68-875B5006E29A}"/>
              </a:ext>
            </a:extLst>
          </p:cNvPr>
          <p:cNvSpPr txBox="1"/>
          <p:nvPr/>
        </p:nvSpPr>
        <p:spPr>
          <a:xfrm>
            <a:off x="499542" y="3522991"/>
            <a:ext cx="49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X4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DCEFD3-E34E-DCC1-BE54-8F3667003CD0}"/>
              </a:ext>
            </a:extLst>
          </p:cNvPr>
          <p:cNvSpPr txBox="1"/>
          <p:nvPr/>
        </p:nvSpPr>
        <p:spPr>
          <a:xfrm>
            <a:off x="2598039" y="1449213"/>
            <a:ext cx="63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HL1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215CC5-E240-6F9E-7675-A42B79DB71D9}"/>
              </a:ext>
            </a:extLst>
          </p:cNvPr>
          <p:cNvSpPr txBox="1"/>
          <p:nvPr/>
        </p:nvSpPr>
        <p:spPr>
          <a:xfrm>
            <a:off x="3854213" y="1753123"/>
            <a:ext cx="63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HL2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63DD25-B744-E276-A7EA-6C750039974B}"/>
              </a:ext>
            </a:extLst>
          </p:cNvPr>
          <p:cNvSpPr txBox="1"/>
          <p:nvPr/>
        </p:nvSpPr>
        <p:spPr>
          <a:xfrm>
            <a:off x="1214902" y="542785"/>
            <a:ext cx="49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IL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ADBAEC-9672-8C1E-F566-20B701C74E56}"/>
              </a:ext>
            </a:extLst>
          </p:cNvPr>
          <p:cNvSpPr txBox="1"/>
          <p:nvPr/>
        </p:nvSpPr>
        <p:spPr>
          <a:xfrm>
            <a:off x="5309991" y="772446"/>
            <a:ext cx="63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OL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080E29-8F29-4C7F-B1E1-2EF16FA0E03D}"/>
              </a:ext>
            </a:extLst>
          </p:cNvPr>
          <p:cNvSpPr txBox="1"/>
          <p:nvPr/>
        </p:nvSpPr>
        <p:spPr>
          <a:xfrm>
            <a:off x="7153258" y="4782312"/>
            <a:ext cx="3270902" cy="12003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12,6,2</a:t>
            </a:r>
          </a:p>
          <a:p>
            <a:r>
              <a:rPr lang="en-IN" dirty="0"/>
              <a:t>6b</a:t>
            </a:r>
          </a:p>
          <a:p>
            <a:r>
              <a:rPr lang="en-IN" dirty="0"/>
              <a:t>--------------</a:t>
            </a:r>
          </a:p>
          <a:p>
            <a:r>
              <a:rPr lang="en-IN" dirty="0"/>
              <a:t>26 parameter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2A205-FD43-1019-0A37-426CBCC23EF0}"/>
              </a:ext>
            </a:extLst>
          </p:cNvPr>
          <p:cNvSpPr txBox="1"/>
          <p:nvPr/>
        </p:nvSpPr>
        <p:spPr>
          <a:xfrm>
            <a:off x="1905984" y="1073017"/>
            <a:ext cx="63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w1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2D6A6C-05E5-F66B-FE1B-9DDEF9D3775A}"/>
              </a:ext>
            </a:extLst>
          </p:cNvPr>
          <p:cNvSpPr txBox="1"/>
          <p:nvPr/>
        </p:nvSpPr>
        <p:spPr>
          <a:xfrm>
            <a:off x="3212541" y="1635635"/>
            <a:ext cx="63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w2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30843B-E193-1E7A-7C2E-488D7518A1E4}"/>
              </a:ext>
            </a:extLst>
          </p:cNvPr>
          <p:cNvSpPr txBox="1"/>
          <p:nvPr/>
        </p:nvSpPr>
        <p:spPr>
          <a:xfrm>
            <a:off x="4516059" y="1917312"/>
            <a:ext cx="63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w3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746627-4FB3-633C-58C7-B103F881B488}"/>
              </a:ext>
            </a:extLst>
          </p:cNvPr>
          <p:cNvSpPr txBox="1"/>
          <p:nvPr/>
        </p:nvSpPr>
        <p:spPr>
          <a:xfrm>
            <a:off x="745394" y="4133019"/>
            <a:ext cx="770698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w111</a:t>
            </a:r>
          </a:p>
          <a:p>
            <a:r>
              <a:rPr lang="pl-PL" dirty="0"/>
              <a:t>w112</a:t>
            </a:r>
          </a:p>
          <a:p>
            <a:r>
              <a:rPr lang="pl-PL" dirty="0"/>
              <a:t>w113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B9602F-E001-0390-A0FA-B7841C489165}"/>
              </a:ext>
            </a:extLst>
          </p:cNvPr>
          <p:cNvSpPr txBox="1"/>
          <p:nvPr/>
        </p:nvSpPr>
        <p:spPr>
          <a:xfrm>
            <a:off x="712865" y="5254427"/>
            <a:ext cx="770698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w211</a:t>
            </a:r>
          </a:p>
          <a:p>
            <a:r>
              <a:rPr lang="pl-PL" dirty="0"/>
              <a:t>w212</a:t>
            </a:r>
          </a:p>
          <a:p>
            <a:r>
              <a:rPr lang="pl-PL" dirty="0"/>
              <a:t>w313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F30BAC-ABA0-4715-E032-1F8746E528AD}"/>
              </a:ext>
            </a:extLst>
          </p:cNvPr>
          <p:cNvSpPr txBox="1"/>
          <p:nvPr/>
        </p:nvSpPr>
        <p:spPr>
          <a:xfrm>
            <a:off x="1716810" y="4133019"/>
            <a:ext cx="770698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w311</a:t>
            </a:r>
          </a:p>
          <a:p>
            <a:r>
              <a:rPr lang="pl-PL" dirty="0"/>
              <a:t>w312</a:t>
            </a:r>
          </a:p>
          <a:p>
            <a:r>
              <a:rPr lang="pl-PL" dirty="0"/>
              <a:t>w313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B7AE82-4776-54CA-1439-2F62D3CF510E}"/>
              </a:ext>
            </a:extLst>
          </p:cNvPr>
          <p:cNvSpPr txBox="1"/>
          <p:nvPr/>
        </p:nvSpPr>
        <p:spPr>
          <a:xfrm>
            <a:off x="1716810" y="5254427"/>
            <a:ext cx="770698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w411</a:t>
            </a:r>
          </a:p>
          <a:p>
            <a:r>
              <a:rPr lang="pl-PL" dirty="0"/>
              <a:t>w412</a:t>
            </a:r>
          </a:p>
          <a:p>
            <a:r>
              <a:rPr lang="pl-PL" dirty="0"/>
              <a:t>w413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E3C265-0F56-12D0-B1CD-05A9B1913D65}"/>
              </a:ext>
            </a:extLst>
          </p:cNvPr>
          <p:cNvSpPr txBox="1"/>
          <p:nvPr/>
        </p:nvSpPr>
        <p:spPr>
          <a:xfrm>
            <a:off x="3176030" y="4133019"/>
            <a:ext cx="7706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w121</a:t>
            </a:r>
          </a:p>
          <a:p>
            <a:r>
              <a:rPr lang="pl-PL" dirty="0"/>
              <a:t>w122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07D357-ADC6-49F4-B3FD-16E1EDD421FB}"/>
              </a:ext>
            </a:extLst>
          </p:cNvPr>
          <p:cNvSpPr txBox="1"/>
          <p:nvPr/>
        </p:nvSpPr>
        <p:spPr>
          <a:xfrm>
            <a:off x="3189749" y="4953986"/>
            <a:ext cx="7706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w221</a:t>
            </a:r>
          </a:p>
          <a:p>
            <a:r>
              <a:rPr lang="pl-PL" dirty="0"/>
              <a:t>w222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3AF02A-6A5A-0BF0-7209-E1015DBD2E83}"/>
              </a:ext>
            </a:extLst>
          </p:cNvPr>
          <p:cNvSpPr txBox="1"/>
          <p:nvPr/>
        </p:nvSpPr>
        <p:spPr>
          <a:xfrm>
            <a:off x="3199686" y="5774953"/>
            <a:ext cx="7706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w321</a:t>
            </a:r>
          </a:p>
          <a:p>
            <a:r>
              <a:rPr lang="pl-PL" dirty="0"/>
              <a:t>w322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BA7BAB-EE10-A8FF-F1F9-607C6397EA08}"/>
              </a:ext>
            </a:extLst>
          </p:cNvPr>
          <p:cNvSpPr txBox="1"/>
          <p:nvPr/>
        </p:nvSpPr>
        <p:spPr>
          <a:xfrm>
            <a:off x="4396335" y="4891305"/>
            <a:ext cx="77069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w131</a:t>
            </a:r>
          </a:p>
          <a:p>
            <a:r>
              <a:rPr lang="pl-PL" dirty="0"/>
              <a:t>w231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E62EC5C-D398-6CC2-CD66-A3E68408C236}"/>
              </a:ext>
            </a:extLst>
          </p:cNvPr>
          <p:cNvSpPr/>
          <p:nvPr/>
        </p:nvSpPr>
        <p:spPr>
          <a:xfrm>
            <a:off x="183238" y="154988"/>
            <a:ext cx="1064918" cy="230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Neurons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FB9111-7743-E874-35A9-36C87B7E37B2}"/>
              </a:ext>
            </a:extLst>
          </p:cNvPr>
          <p:cNvCxnSpPr>
            <a:cxnSpLocks/>
            <a:endCxn id="13" idx="4"/>
          </p:cNvCxnSpPr>
          <p:nvPr/>
        </p:nvCxnSpPr>
        <p:spPr>
          <a:xfrm flipH="1">
            <a:off x="5570799" y="2169544"/>
            <a:ext cx="2650" cy="8198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FA8CD7F-B7FF-522A-17E6-AFC015D5B080}"/>
              </a:ext>
            </a:extLst>
          </p:cNvPr>
          <p:cNvCxnSpPr>
            <a:cxnSpLocks/>
          </p:cNvCxnSpPr>
          <p:nvPr/>
        </p:nvCxnSpPr>
        <p:spPr>
          <a:xfrm flipV="1">
            <a:off x="5262914" y="2523100"/>
            <a:ext cx="209343" cy="6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956273E-127D-59EC-3AFF-ECE59A9B7B1A}"/>
              </a:ext>
            </a:extLst>
          </p:cNvPr>
          <p:cNvCxnSpPr>
            <a:cxnSpLocks/>
          </p:cNvCxnSpPr>
          <p:nvPr/>
        </p:nvCxnSpPr>
        <p:spPr>
          <a:xfrm flipV="1">
            <a:off x="5262914" y="2672626"/>
            <a:ext cx="209343" cy="6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9B70E88-0D57-2562-C1A1-07EB353F0359}"/>
              </a:ext>
            </a:extLst>
          </p:cNvPr>
          <p:cNvCxnSpPr>
            <a:cxnSpLocks/>
          </p:cNvCxnSpPr>
          <p:nvPr/>
        </p:nvCxnSpPr>
        <p:spPr>
          <a:xfrm>
            <a:off x="5262914" y="2535489"/>
            <a:ext cx="209343" cy="116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0905C74-C3B5-238C-9230-CECB6338763F}"/>
              </a:ext>
            </a:extLst>
          </p:cNvPr>
          <p:cNvCxnSpPr>
            <a:cxnSpLocks/>
          </p:cNvCxnSpPr>
          <p:nvPr/>
        </p:nvCxnSpPr>
        <p:spPr>
          <a:xfrm flipH="1">
            <a:off x="5683238" y="2470404"/>
            <a:ext cx="86626" cy="208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EE248B5-39D0-40A6-2242-F91DA3968394}"/>
              </a:ext>
            </a:extLst>
          </p:cNvPr>
          <p:cNvCxnSpPr>
            <a:cxnSpLocks/>
          </p:cNvCxnSpPr>
          <p:nvPr/>
        </p:nvCxnSpPr>
        <p:spPr>
          <a:xfrm>
            <a:off x="5769864" y="2435352"/>
            <a:ext cx="95957" cy="266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189394B-97DB-BF65-E51E-C4C9C3B585D9}"/>
              </a:ext>
            </a:extLst>
          </p:cNvPr>
          <p:cNvCxnSpPr>
            <a:cxnSpLocks/>
          </p:cNvCxnSpPr>
          <p:nvPr/>
        </p:nvCxnSpPr>
        <p:spPr>
          <a:xfrm>
            <a:off x="5726551" y="2619337"/>
            <a:ext cx="1392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4D8D329-7C3F-E254-D559-4A651B0A2241}"/>
              </a:ext>
            </a:extLst>
          </p:cNvPr>
          <p:cNvSpPr txBox="1"/>
          <p:nvPr/>
        </p:nvSpPr>
        <p:spPr>
          <a:xfrm>
            <a:off x="5035804" y="1216244"/>
            <a:ext cx="907409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Partial </a:t>
            </a:r>
          </a:p>
          <a:p>
            <a:r>
              <a:rPr lang="en-IN" sz="1600" dirty="0"/>
              <a:t>derivate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D8C63EA-EA96-F23C-4899-E85C937C7990}"/>
              </a:ext>
            </a:extLst>
          </p:cNvPr>
          <p:cNvCxnSpPr>
            <a:cxnSpLocks/>
          </p:cNvCxnSpPr>
          <p:nvPr/>
        </p:nvCxnSpPr>
        <p:spPr>
          <a:xfrm>
            <a:off x="5367585" y="1818545"/>
            <a:ext cx="0" cy="5417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9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Sumen Mallick</dc:creator>
  <cp:lastModifiedBy>Sumen Mallick</cp:lastModifiedBy>
  <cp:revision>4</cp:revision>
  <dcterms:created xsi:type="dcterms:W3CDTF">2025-07-02T06:39:55Z</dcterms:created>
  <dcterms:modified xsi:type="dcterms:W3CDTF">2025-07-02T08:52:50Z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2025-07-02T06:48:41Z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ef9d5458-6ce5-4bb1-9bcd-bbd6d4513acb</vt:lpwstr>
  </property>
  <property fmtid="{D5CDD505-2E9C-101B-9397-08002B2CF9AE}" pid="7" name="MSIP_Label_defa4170-0d19-0005-0004-bc88714345d2_ActionId">
    <vt:lpwstr>6ab907db-645c-48be-b83b-30f64da0321e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