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0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64730-F0E2-4F55-8DBF-F986840285F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06187-C53C-4EF0-9793-BA01B5E24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03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6187-C53C-4EF0-9793-BA01B5E249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28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6187-C53C-4EF0-9793-BA01B5E249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B41-B397-4D4D-8B75-9D430913AFF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993E-A544-4EA4-BC10-91183826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6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B41-B397-4D4D-8B75-9D430913AFF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993E-A544-4EA4-BC10-91183826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0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B41-B397-4D4D-8B75-9D430913AFF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993E-A544-4EA4-BC10-91183826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7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B41-B397-4D4D-8B75-9D430913AFF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993E-A544-4EA4-BC10-91183826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5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B41-B397-4D4D-8B75-9D430913AFF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993E-A544-4EA4-BC10-91183826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7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B41-B397-4D4D-8B75-9D430913AFF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993E-A544-4EA4-BC10-91183826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3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B41-B397-4D4D-8B75-9D430913AFF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993E-A544-4EA4-BC10-91183826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7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B41-B397-4D4D-8B75-9D430913AFF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993E-A544-4EA4-BC10-91183826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7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B41-B397-4D4D-8B75-9D430913AFF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993E-A544-4EA4-BC10-91183826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2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B41-B397-4D4D-8B75-9D430913AFF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993E-A544-4EA4-BC10-91183826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0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B41-B397-4D4D-8B75-9D430913AFF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993E-A544-4EA4-BC10-91183826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A7B41-B397-4D4D-8B75-9D430913AFF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D993E-A544-4EA4-BC10-91183826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</a:t>
            </a:r>
          </a:p>
          <a:p>
            <a:r>
              <a:rPr lang="en-US" dirty="0" smtClean="0"/>
              <a:t>Docker</a:t>
            </a:r>
          </a:p>
          <a:p>
            <a:r>
              <a:rPr lang="en-US" dirty="0" err="1" smtClean="0"/>
              <a:t>Microservicecs</a:t>
            </a:r>
            <a:endParaRPr lang="en-US" dirty="0" smtClean="0"/>
          </a:p>
          <a:p>
            <a:r>
              <a:rPr lang="en-US" dirty="0" smtClean="0"/>
              <a:t>Swagger</a:t>
            </a:r>
          </a:p>
          <a:p>
            <a:r>
              <a:rPr lang="en-US" dirty="0" err="1" smtClean="0"/>
              <a:t>RabbitMQ</a:t>
            </a:r>
            <a:endParaRPr lang="en-US" dirty="0" smtClean="0"/>
          </a:p>
          <a:p>
            <a:r>
              <a:rPr lang="en-US" dirty="0" smtClean="0"/>
              <a:t>Ocelot</a:t>
            </a:r>
          </a:p>
          <a:p>
            <a:r>
              <a:rPr lang="en-US" dirty="0" smtClean="0"/>
              <a:t>API gateway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Microservices Architecture and Implementation on .NET Core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04800" y="-552232"/>
            <a:ext cx="13718205" cy="7563209"/>
          </a:xfrm>
        </p:spPr>
      </p:pic>
    </p:spTree>
    <p:extLst>
      <p:ext uri="{BB962C8B-B14F-4D97-AF65-F5344CB8AC3E}">
        <p14:creationId xmlns:p14="http://schemas.microsoft.com/office/powerpoint/2010/main" val="422031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523"/>
            <a:ext cx="12192000" cy="640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5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809"/>
            <a:ext cx="12192000" cy="628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5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619"/>
            <a:ext cx="12192000" cy="63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70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963"/>
            <a:ext cx="12192000" cy="631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7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9312"/>
            <a:ext cx="12192000" cy="58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4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924"/>
            <a:ext cx="12192000" cy="634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47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</Words>
  <Application>Microsoft Office PowerPoint</Application>
  <PresentationFormat>Widescreen</PresentationFormat>
  <Paragraphs>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Deutsche Telekom Clinical Solutions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Mane Vishal</dc:creator>
  <cp:lastModifiedBy>Mane Vishal</cp:lastModifiedBy>
  <cp:revision>2</cp:revision>
  <dcterms:created xsi:type="dcterms:W3CDTF">2020-08-31T05:10:57Z</dcterms:created>
  <dcterms:modified xsi:type="dcterms:W3CDTF">2020-08-31T05:27:25Z</dcterms:modified>
</cp:coreProperties>
</file>