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9" r:id="rId3"/>
    <p:sldId id="260" r:id="rId4"/>
    <p:sldId id="261" r:id="rId5"/>
    <p:sldId id="262" r:id="rId6"/>
    <p:sldId id="288" r:id="rId7"/>
    <p:sldId id="289" r:id="rId8"/>
    <p:sldId id="290" r:id="rId9"/>
    <p:sldId id="268" r:id="rId10"/>
    <p:sldId id="281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3" r:id="rId24"/>
    <p:sldId id="282" r:id="rId25"/>
    <p:sldId id="284" r:id="rId26"/>
    <p:sldId id="285" r:id="rId27"/>
    <p:sldId id="286" r:id="rId28"/>
    <p:sldId id="287" r:id="rId29"/>
    <p:sldId id="267" r:id="rId30"/>
    <p:sldId id="292" r:id="rId31"/>
    <p:sldId id="296" r:id="rId32"/>
    <p:sldId id="293" r:id="rId33"/>
    <p:sldId id="294" r:id="rId34"/>
    <p:sldId id="295" r:id="rId35"/>
    <p:sldId id="265" r:id="rId36"/>
    <p:sldId id="266" r:id="rId37"/>
    <p:sldId id="264" r:id="rId38"/>
    <p:sldId id="263" r:id="rId39"/>
    <p:sldId id="29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EF9F88-0A74-430A-84F5-056002065BCC}" type="doc">
      <dgm:prSet loTypeId="urn:microsoft.com/office/officeart/2008/layout/HalfCircleOrganizationChart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BZ"/>
        </a:p>
      </dgm:t>
    </dgm:pt>
    <dgm:pt modelId="{2E03D6CF-8FB7-4430-9143-C0D8CA61D6B1}">
      <dgm:prSet phldrT="[Text]" custT="1"/>
      <dgm:spPr/>
      <dgm:t>
        <a:bodyPr/>
        <a:lstStyle/>
        <a:p>
          <a:r>
            <a:rPr lang="en-US" sz="3200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Campaigns</a:t>
          </a:r>
          <a:endParaRPr lang="en-BZ" sz="3200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11F2E64F-24C5-4F40-A3BF-B8F111B67D84}" type="parTrans" cxnId="{E9BF2E6C-6BC1-47AE-9035-853496B92A77}">
      <dgm:prSet/>
      <dgm:spPr/>
      <dgm:t>
        <a:bodyPr/>
        <a:lstStyle/>
        <a:p>
          <a:endParaRPr lang="en-BZ"/>
        </a:p>
      </dgm:t>
    </dgm:pt>
    <dgm:pt modelId="{73FAD880-C9D2-45C4-A4CB-A14E42776C3F}" type="sibTrans" cxnId="{E9BF2E6C-6BC1-47AE-9035-853496B92A77}">
      <dgm:prSet/>
      <dgm:spPr/>
      <dgm:t>
        <a:bodyPr/>
        <a:lstStyle/>
        <a:p>
          <a:endParaRPr lang="en-BZ"/>
        </a:p>
      </dgm:t>
    </dgm:pt>
    <dgm:pt modelId="{46E1AF90-22A0-453C-861F-59DA3694A18C}">
      <dgm:prSet phldrT="[Text]" custT="1"/>
      <dgm:spPr/>
      <dgm:t>
        <a:bodyPr/>
        <a:lstStyle/>
        <a:p>
          <a:r>
            <a:rPr lang="en-US" sz="4000" dirty="0" smtClean="0"/>
            <a:t>Email</a:t>
          </a:r>
          <a:endParaRPr lang="en-BZ" sz="4000" dirty="0"/>
        </a:p>
      </dgm:t>
    </dgm:pt>
    <dgm:pt modelId="{7F0C0383-C496-497B-917A-633D0BBF81CE}" type="parTrans" cxnId="{574DC846-FBB4-428A-AC3D-961B2C808343}">
      <dgm:prSet/>
      <dgm:spPr/>
      <dgm:t>
        <a:bodyPr/>
        <a:lstStyle/>
        <a:p>
          <a:endParaRPr lang="en-BZ"/>
        </a:p>
      </dgm:t>
    </dgm:pt>
    <dgm:pt modelId="{A7F61BAD-7E00-4B13-9C43-EF606ECB2DE5}" type="sibTrans" cxnId="{574DC846-FBB4-428A-AC3D-961B2C808343}">
      <dgm:prSet/>
      <dgm:spPr/>
      <dgm:t>
        <a:bodyPr/>
        <a:lstStyle/>
        <a:p>
          <a:endParaRPr lang="en-BZ"/>
        </a:p>
      </dgm:t>
    </dgm:pt>
    <dgm:pt modelId="{6378CE23-4C81-4D9B-9B91-701D450AAA52}">
      <dgm:prSet phldrT="[Text]" custT="1"/>
      <dgm:spPr/>
      <dgm:t>
        <a:bodyPr/>
        <a:lstStyle/>
        <a:p>
          <a:r>
            <a:rPr lang="en-US" sz="4000" dirty="0" smtClean="0"/>
            <a:t>SMS</a:t>
          </a:r>
          <a:endParaRPr lang="en-BZ" sz="4000" dirty="0"/>
        </a:p>
      </dgm:t>
    </dgm:pt>
    <dgm:pt modelId="{D4EF5ACD-542A-437C-BFD1-A37263C000BB}" type="parTrans" cxnId="{CBC66C3A-B3C7-45E4-9AC0-5277A70C868E}">
      <dgm:prSet/>
      <dgm:spPr/>
      <dgm:t>
        <a:bodyPr/>
        <a:lstStyle/>
        <a:p>
          <a:endParaRPr lang="en-BZ"/>
        </a:p>
      </dgm:t>
    </dgm:pt>
    <dgm:pt modelId="{00192E20-95AD-4089-BDE4-3CDCCBA39901}" type="sibTrans" cxnId="{CBC66C3A-B3C7-45E4-9AC0-5277A70C868E}">
      <dgm:prSet/>
      <dgm:spPr/>
      <dgm:t>
        <a:bodyPr/>
        <a:lstStyle/>
        <a:p>
          <a:endParaRPr lang="en-BZ"/>
        </a:p>
      </dgm:t>
    </dgm:pt>
    <dgm:pt modelId="{B1AC5AF0-17ED-401C-82C1-C155008B76B8}">
      <dgm:prSet phldrT="[Text]" custT="1"/>
      <dgm:spPr/>
      <dgm:t>
        <a:bodyPr/>
        <a:lstStyle/>
        <a:p>
          <a:r>
            <a:rPr lang="en-US" sz="4000" dirty="0" smtClean="0"/>
            <a:t>Social</a:t>
          </a:r>
        </a:p>
      </dgm:t>
    </dgm:pt>
    <dgm:pt modelId="{D2EA91D1-B35F-43F7-AD6D-BDE99BDA0B74}" type="parTrans" cxnId="{1DF0283F-ADC1-4620-A29E-79AF4E4721D6}">
      <dgm:prSet/>
      <dgm:spPr/>
      <dgm:t>
        <a:bodyPr/>
        <a:lstStyle/>
        <a:p>
          <a:endParaRPr lang="en-BZ"/>
        </a:p>
      </dgm:t>
    </dgm:pt>
    <dgm:pt modelId="{74A0CE4F-0354-4F56-BF59-89B0243565A2}" type="sibTrans" cxnId="{1DF0283F-ADC1-4620-A29E-79AF4E4721D6}">
      <dgm:prSet/>
      <dgm:spPr/>
      <dgm:t>
        <a:bodyPr/>
        <a:lstStyle/>
        <a:p>
          <a:endParaRPr lang="en-BZ"/>
        </a:p>
      </dgm:t>
    </dgm:pt>
    <dgm:pt modelId="{DC813A90-47DC-4594-A527-FFA6FB2EF8FA}" type="pres">
      <dgm:prSet presAssocID="{ABEF9F88-0A74-430A-84F5-056002065BCC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BZ"/>
        </a:p>
      </dgm:t>
    </dgm:pt>
    <dgm:pt modelId="{72BF13BD-30F8-41A5-A163-BC7392B6A69F}" type="pres">
      <dgm:prSet presAssocID="{2E03D6CF-8FB7-4430-9143-C0D8CA61D6B1}" presName="hierRoot1" presStyleCnt="0">
        <dgm:presLayoutVars>
          <dgm:hierBranch val="init"/>
        </dgm:presLayoutVars>
      </dgm:prSet>
      <dgm:spPr/>
    </dgm:pt>
    <dgm:pt modelId="{AE2028C5-1CF9-4B04-9DA7-798D4E2E239C}" type="pres">
      <dgm:prSet presAssocID="{2E03D6CF-8FB7-4430-9143-C0D8CA61D6B1}" presName="rootComposite1" presStyleCnt="0"/>
      <dgm:spPr/>
    </dgm:pt>
    <dgm:pt modelId="{60FCBBF3-AE2D-4458-B39C-4A229BC4445C}" type="pres">
      <dgm:prSet presAssocID="{2E03D6CF-8FB7-4430-9143-C0D8CA61D6B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BZ"/>
        </a:p>
      </dgm:t>
    </dgm:pt>
    <dgm:pt modelId="{9A2F78A6-1585-4DBF-BA08-711658BCC14A}" type="pres">
      <dgm:prSet presAssocID="{2E03D6CF-8FB7-4430-9143-C0D8CA61D6B1}" presName="topArc1" presStyleLbl="parChTrans1D1" presStyleIdx="0" presStyleCnt="8"/>
      <dgm:spPr/>
    </dgm:pt>
    <dgm:pt modelId="{AAC165D6-3153-49F9-8374-DA88EA68142E}" type="pres">
      <dgm:prSet presAssocID="{2E03D6CF-8FB7-4430-9143-C0D8CA61D6B1}" presName="bottomArc1" presStyleLbl="parChTrans1D1" presStyleIdx="1" presStyleCnt="8"/>
      <dgm:spPr/>
    </dgm:pt>
    <dgm:pt modelId="{C662C3BA-9CBC-4F8E-A8FB-9444F35FECDF}" type="pres">
      <dgm:prSet presAssocID="{2E03D6CF-8FB7-4430-9143-C0D8CA61D6B1}" presName="topConnNode1" presStyleLbl="node1" presStyleIdx="0" presStyleCnt="0"/>
      <dgm:spPr/>
      <dgm:t>
        <a:bodyPr/>
        <a:lstStyle/>
        <a:p>
          <a:endParaRPr lang="en-BZ"/>
        </a:p>
      </dgm:t>
    </dgm:pt>
    <dgm:pt modelId="{853F8475-FC89-46B4-A487-CFB860F0C151}" type="pres">
      <dgm:prSet presAssocID="{2E03D6CF-8FB7-4430-9143-C0D8CA61D6B1}" presName="hierChild2" presStyleCnt="0"/>
      <dgm:spPr/>
    </dgm:pt>
    <dgm:pt modelId="{2ACDAACE-E2EC-436B-95E4-606787B9824D}" type="pres">
      <dgm:prSet presAssocID="{7F0C0383-C496-497B-917A-633D0BBF81CE}" presName="Name28" presStyleLbl="parChTrans1D2" presStyleIdx="0" presStyleCnt="3"/>
      <dgm:spPr/>
      <dgm:t>
        <a:bodyPr/>
        <a:lstStyle/>
        <a:p>
          <a:endParaRPr lang="en-BZ"/>
        </a:p>
      </dgm:t>
    </dgm:pt>
    <dgm:pt modelId="{611739E6-991F-41B1-B300-2630650EC6C2}" type="pres">
      <dgm:prSet presAssocID="{46E1AF90-22A0-453C-861F-59DA3694A18C}" presName="hierRoot2" presStyleCnt="0">
        <dgm:presLayoutVars>
          <dgm:hierBranch val="init"/>
        </dgm:presLayoutVars>
      </dgm:prSet>
      <dgm:spPr/>
    </dgm:pt>
    <dgm:pt modelId="{9D8C4BC2-8B2C-4CE9-BEAC-EA2E92C1202C}" type="pres">
      <dgm:prSet presAssocID="{46E1AF90-22A0-453C-861F-59DA3694A18C}" presName="rootComposite2" presStyleCnt="0"/>
      <dgm:spPr/>
    </dgm:pt>
    <dgm:pt modelId="{C329FE6E-BE7A-411B-A934-24C8B5121192}" type="pres">
      <dgm:prSet presAssocID="{46E1AF90-22A0-453C-861F-59DA3694A18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BZ"/>
        </a:p>
      </dgm:t>
    </dgm:pt>
    <dgm:pt modelId="{374038C1-F886-4030-B56F-58007C9A867E}" type="pres">
      <dgm:prSet presAssocID="{46E1AF90-22A0-453C-861F-59DA3694A18C}" presName="topArc2" presStyleLbl="parChTrans1D1" presStyleIdx="2" presStyleCnt="8"/>
      <dgm:spPr/>
    </dgm:pt>
    <dgm:pt modelId="{3147E05E-48EA-47A7-B61E-B1C30FDA62D6}" type="pres">
      <dgm:prSet presAssocID="{46E1AF90-22A0-453C-861F-59DA3694A18C}" presName="bottomArc2" presStyleLbl="parChTrans1D1" presStyleIdx="3" presStyleCnt="8"/>
      <dgm:spPr/>
    </dgm:pt>
    <dgm:pt modelId="{EED0AFD0-B53B-46FC-AD07-E4CE1B50D8D1}" type="pres">
      <dgm:prSet presAssocID="{46E1AF90-22A0-453C-861F-59DA3694A18C}" presName="topConnNode2" presStyleLbl="node2" presStyleIdx="0" presStyleCnt="0"/>
      <dgm:spPr/>
      <dgm:t>
        <a:bodyPr/>
        <a:lstStyle/>
        <a:p>
          <a:endParaRPr lang="en-BZ"/>
        </a:p>
      </dgm:t>
    </dgm:pt>
    <dgm:pt modelId="{8BC19E40-E495-481E-A443-BFC7B49207D0}" type="pres">
      <dgm:prSet presAssocID="{46E1AF90-22A0-453C-861F-59DA3694A18C}" presName="hierChild4" presStyleCnt="0"/>
      <dgm:spPr/>
    </dgm:pt>
    <dgm:pt modelId="{5B557605-7336-4043-8A39-EB25C49F6E91}" type="pres">
      <dgm:prSet presAssocID="{46E1AF90-22A0-453C-861F-59DA3694A18C}" presName="hierChild5" presStyleCnt="0"/>
      <dgm:spPr/>
    </dgm:pt>
    <dgm:pt modelId="{FDBED582-A40C-404C-8730-2320CA3C4D7D}" type="pres">
      <dgm:prSet presAssocID="{D4EF5ACD-542A-437C-BFD1-A37263C000BB}" presName="Name28" presStyleLbl="parChTrans1D2" presStyleIdx="1" presStyleCnt="3"/>
      <dgm:spPr/>
      <dgm:t>
        <a:bodyPr/>
        <a:lstStyle/>
        <a:p>
          <a:endParaRPr lang="en-BZ"/>
        </a:p>
      </dgm:t>
    </dgm:pt>
    <dgm:pt modelId="{74F72918-A976-4980-BFC5-37278032A9BC}" type="pres">
      <dgm:prSet presAssocID="{6378CE23-4C81-4D9B-9B91-701D450AAA52}" presName="hierRoot2" presStyleCnt="0">
        <dgm:presLayoutVars>
          <dgm:hierBranch val="init"/>
        </dgm:presLayoutVars>
      </dgm:prSet>
      <dgm:spPr/>
    </dgm:pt>
    <dgm:pt modelId="{CBA70A9F-DAC6-407C-98FB-3FCB8DC4B823}" type="pres">
      <dgm:prSet presAssocID="{6378CE23-4C81-4D9B-9B91-701D450AAA52}" presName="rootComposite2" presStyleCnt="0"/>
      <dgm:spPr/>
    </dgm:pt>
    <dgm:pt modelId="{CC89458C-B0DA-48AE-8D08-0798E0DE9946}" type="pres">
      <dgm:prSet presAssocID="{6378CE23-4C81-4D9B-9B91-701D450AAA5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BZ"/>
        </a:p>
      </dgm:t>
    </dgm:pt>
    <dgm:pt modelId="{C119085E-2C45-4ED1-9497-643477EC6E1C}" type="pres">
      <dgm:prSet presAssocID="{6378CE23-4C81-4D9B-9B91-701D450AAA52}" presName="topArc2" presStyleLbl="parChTrans1D1" presStyleIdx="4" presStyleCnt="8"/>
      <dgm:spPr/>
    </dgm:pt>
    <dgm:pt modelId="{16A05D95-4F38-41E9-9BA4-1E3D5F3CC253}" type="pres">
      <dgm:prSet presAssocID="{6378CE23-4C81-4D9B-9B91-701D450AAA52}" presName="bottomArc2" presStyleLbl="parChTrans1D1" presStyleIdx="5" presStyleCnt="8"/>
      <dgm:spPr/>
    </dgm:pt>
    <dgm:pt modelId="{C56D95E6-11F3-40E1-887E-670C1B1E518A}" type="pres">
      <dgm:prSet presAssocID="{6378CE23-4C81-4D9B-9B91-701D450AAA52}" presName="topConnNode2" presStyleLbl="node2" presStyleIdx="0" presStyleCnt="0"/>
      <dgm:spPr/>
      <dgm:t>
        <a:bodyPr/>
        <a:lstStyle/>
        <a:p>
          <a:endParaRPr lang="en-BZ"/>
        </a:p>
      </dgm:t>
    </dgm:pt>
    <dgm:pt modelId="{366A4213-BDBA-4B05-98D4-4E5F7E24A6EF}" type="pres">
      <dgm:prSet presAssocID="{6378CE23-4C81-4D9B-9B91-701D450AAA52}" presName="hierChild4" presStyleCnt="0"/>
      <dgm:spPr/>
    </dgm:pt>
    <dgm:pt modelId="{CA02A7FC-8DD9-458F-82E2-9FA7706026E4}" type="pres">
      <dgm:prSet presAssocID="{6378CE23-4C81-4D9B-9B91-701D450AAA52}" presName="hierChild5" presStyleCnt="0"/>
      <dgm:spPr/>
    </dgm:pt>
    <dgm:pt modelId="{A7B48101-A239-4FB7-ACA5-C4275553261E}" type="pres">
      <dgm:prSet presAssocID="{D2EA91D1-B35F-43F7-AD6D-BDE99BDA0B74}" presName="Name28" presStyleLbl="parChTrans1D2" presStyleIdx="2" presStyleCnt="3"/>
      <dgm:spPr/>
      <dgm:t>
        <a:bodyPr/>
        <a:lstStyle/>
        <a:p>
          <a:endParaRPr lang="en-BZ"/>
        </a:p>
      </dgm:t>
    </dgm:pt>
    <dgm:pt modelId="{E39CFDDD-9110-48D4-9CA5-6949B7C22A4C}" type="pres">
      <dgm:prSet presAssocID="{B1AC5AF0-17ED-401C-82C1-C155008B76B8}" presName="hierRoot2" presStyleCnt="0">
        <dgm:presLayoutVars>
          <dgm:hierBranch val="init"/>
        </dgm:presLayoutVars>
      </dgm:prSet>
      <dgm:spPr/>
    </dgm:pt>
    <dgm:pt modelId="{D7DC3493-03B9-4335-923F-F16537E13CC8}" type="pres">
      <dgm:prSet presAssocID="{B1AC5AF0-17ED-401C-82C1-C155008B76B8}" presName="rootComposite2" presStyleCnt="0"/>
      <dgm:spPr/>
    </dgm:pt>
    <dgm:pt modelId="{CDFD4C21-BF67-48CF-8584-9BBF5464B2F4}" type="pres">
      <dgm:prSet presAssocID="{B1AC5AF0-17ED-401C-82C1-C155008B76B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BZ"/>
        </a:p>
      </dgm:t>
    </dgm:pt>
    <dgm:pt modelId="{E0989828-B882-4C91-8619-DE7C9CBC1863}" type="pres">
      <dgm:prSet presAssocID="{B1AC5AF0-17ED-401C-82C1-C155008B76B8}" presName="topArc2" presStyleLbl="parChTrans1D1" presStyleIdx="6" presStyleCnt="8"/>
      <dgm:spPr/>
    </dgm:pt>
    <dgm:pt modelId="{A6B9D740-B86D-4CB6-A9A1-4AACF205921B}" type="pres">
      <dgm:prSet presAssocID="{B1AC5AF0-17ED-401C-82C1-C155008B76B8}" presName="bottomArc2" presStyleLbl="parChTrans1D1" presStyleIdx="7" presStyleCnt="8"/>
      <dgm:spPr/>
    </dgm:pt>
    <dgm:pt modelId="{9E402B87-4AC0-459F-BF4B-A28DF2D9566E}" type="pres">
      <dgm:prSet presAssocID="{B1AC5AF0-17ED-401C-82C1-C155008B76B8}" presName="topConnNode2" presStyleLbl="node2" presStyleIdx="0" presStyleCnt="0"/>
      <dgm:spPr/>
      <dgm:t>
        <a:bodyPr/>
        <a:lstStyle/>
        <a:p>
          <a:endParaRPr lang="en-BZ"/>
        </a:p>
      </dgm:t>
    </dgm:pt>
    <dgm:pt modelId="{6B7B925B-11CE-4769-900D-8F8A3F325E86}" type="pres">
      <dgm:prSet presAssocID="{B1AC5AF0-17ED-401C-82C1-C155008B76B8}" presName="hierChild4" presStyleCnt="0"/>
      <dgm:spPr/>
    </dgm:pt>
    <dgm:pt modelId="{36C9329B-2859-4CAD-BC67-8764C9A7863E}" type="pres">
      <dgm:prSet presAssocID="{B1AC5AF0-17ED-401C-82C1-C155008B76B8}" presName="hierChild5" presStyleCnt="0"/>
      <dgm:spPr/>
    </dgm:pt>
    <dgm:pt modelId="{263C933A-D367-4963-A09B-6BBE7CD857FA}" type="pres">
      <dgm:prSet presAssocID="{2E03D6CF-8FB7-4430-9143-C0D8CA61D6B1}" presName="hierChild3" presStyleCnt="0"/>
      <dgm:spPr/>
    </dgm:pt>
  </dgm:ptLst>
  <dgm:cxnLst>
    <dgm:cxn modelId="{536222FA-1759-4E30-A709-22B56BA6764E}" type="presOf" srcId="{6378CE23-4C81-4D9B-9B91-701D450AAA52}" destId="{C56D95E6-11F3-40E1-887E-670C1B1E518A}" srcOrd="1" destOrd="0" presId="urn:microsoft.com/office/officeart/2008/layout/HalfCircleOrganizationChart"/>
    <dgm:cxn modelId="{969673BB-D177-4045-AB89-4021C014EE5F}" type="presOf" srcId="{2E03D6CF-8FB7-4430-9143-C0D8CA61D6B1}" destId="{60FCBBF3-AE2D-4458-B39C-4A229BC4445C}" srcOrd="0" destOrd="0" presId="urn:microsoft.com/office/officeart/2008/layout/HalfCircleOrganizationChart"/>
    <dgm:cxn modelId="{47C8D0C4-FC80-44F4-BAD0-5117B7075F4C}" type="presOf" srcId="{6378CE23-4C81-4D9B-9B91-701D450AAA52}" destId="{CC89458C-B0DA-48AE-8D08-0798E0DE9946}" srcOrd="0" destOrd="0" presId="urn:microsoft.com/office/officeart/2008/layout/HalfCircleOrganizationChart"/>
    <dgm:cxn modelId="{FA66FE3B-FA87-4E0D-AF1E-377D78B2F420}" type="presOf" srcId="{D2EA91D1-B35F-43F7-AD6D-BDE99BDA0B74}" destId="{A7B48101-A239-4FB7-ACA5-C4275553261E}" srcOrd="0" destOrd="0" presId="urn:microsoft.com/office/officeart/2008/layout/HalfCircleOrganizationChart"/>
    <dgm:cxn modelId="{A77E2ADA-BDB2-494D-902A-BC3C592E5B14}" type="presOf" srcId="{2E03D6CF-8FB7-4430-9143-C0D8CA61D6B1}" destId="{C662C3BA-9CBC-4F8E-A8FB-9444F35FECDF}" srcOrd="1" destOrd="0" presId="urn:microsoft.com/office/officeart/2008/layout/HalfCircleOrganizationChart"/>
    <dgm:cxn modelId="{CBC66C3A-B3C7-45E4-9AC0-5277A70C868E}" srcId="{2E03D6CF-8FB7-4430-9143-C0D8CA61D6B1}" destId="{6378CE23-4C81-4D9B-9B91-701D450AAA52}" srcOrd="1" destOrd="0" parTransId="{D4EF5ACD-542A-437C-BFD1-A37263C000BB}" sibTransId="{00192E20-95AD-4089-BDE4-3CDCCBA39901}"/>
    <dgm:cxn modelId="{574DC846-FBB4-428A-AC3D-961B2C808343}" srcId="{2E03D6CF-8FB7-4430-9143-C0D8CA61D6B1}" destId="{46E1AF90-22A0-453C-861F-59DA3694A18C}" srcOrd="0" destOrd="0" parTransId="{7F0C0383-C496-497B-917A-633D0BBF81CE}" sibTransId="{A7F61BAD-7E00-4B13-9C43-EF606ECB2DE5}"/>
    <dgm:cxn modelId="{26B2A35F-8593-4704-8F4B-1960A84BF411}" type="presOf" srcId="{B1AC5AF0-17ED-401C-82C1-C155008B76B8}" destId="{9E402B87-4AC0-459F-BF4B-A28DF2D9566E}" srcOrd="1" destOrd="0" presId="urn:microsoft.com/office/officeart/2008/layout/HalfCircleOrganizationChart"/>
    <dgm:cxn modelId="{E9BF2E6C-6BC1-47AE-9035-853496B92A77}" srcId="{ABEF9F88-0A74-430A-84F5-056002065BCC}" destId="{2E03D6CF-8FB7-4430-9143-C0D8CA61D6B1}" srcOrd="0" destOrd="0" parTransId="{11F2E64F-24C5-4F40-A3BF-B8F111B67D84}" sibTransId="{73FAD880-C9D2-45C4-A4CB-A14E42776C3F}"/>
    <dgm:cxn modelId="{76735A4A-3794-4732-A9FB-77456E07F788}" type="presOf" srcId="{B1AC5AF0-17ED-401C-82C1-C155008B76B8}" destId="{CDFD4C21-BF67-48CF-8584-9BBF5464B2F4}" srcOrd="0" destOrd="0" presId="urn:microsoft.com/office/officeart/2008/layout/HalfCircleOrganizationChart"/>
    <dgm:cxn modelId="{9D636DF0-08D5-4890-926D-6A57082DE103}" type="presOf" srcId="{7F0C0383-C496-497B-917A-633D0BBF81CE}" destId="{2ACDAACE-E2EC-436B-95E4-606787B9824D}" srcOrd="0" destOrd="0" presId="urn:microsoft.com/office/officeart/2008/layout/HalfCircleOrganizationChart"/>
    <dgm:cxn modelId="{8EE47FA6-8FF9-41F1-A9CA-BC1F7133EE8B}" type="presOf" srcId="{46E1AF90-22A0-453C-861F-59DA3694A18C}" destId="{EED0AFD0-B53B-46FC-AD07-E4CE1B50D8D1}" srcOrd="1" destOrd="0" presId="urn:microsoft.com/office/officeart/2008/layout/HalfCircleOrganizationChart"/>
    <dgm:cxn modelId="{5E0BD220-1DD3-4DC9-A5DA-45C0CB6E95A0}" type="presOf" srcId="{D4EF5ACD-542A-437C-BFD1-A37263C000BB}" destId="{FDBED582-A40C-404C-8730-2320CA3C4D7D}" srcOrd="0" destOrd="0" presId="urn:microsoft.com/office/officeart/2008/layout/HalfCircleOrganizationChart"/>
    <dgm:cxn modelId="{1DF0283F-ADC1-4620-A29E-79AF4E4721D6}" srcId="{2E03D6CF-8FB7-4430-9143-C0D8CA61D6B1}" destId="{B1AC5AF0-17ED-401C-82C1-C155008B76B8}" srcOrd="2" destOrd="0" parTransId="{D2EA91D1-B35F-43F7-AD6D-BDE99BDA0B74}" sibTransId="{74A0CE4F-0354-4F56-BF59-89B0243565A2}"/>
    <dgm:cxn modelId="{41910914-5DEB-4EFF-9CFB-0225C3443DA1}" type="presOf" srcId="{46E1AF90-22A0-453C-861F-59DA3694A18C}" destId="{C329FE6E-BE7A-411B-A934-24C8B5121192}" srcOrd="0" destOrd="0" presId="urn:microsoft.com/office/officeart/2008/layout/HalfCircleOrganizationChart"/>
    <dgm:cxn modelId="{83C01127-D53F-4C4D-A962-0924F1462F2A}" type="presOf" srcId="{ABEF9F88-0A74-430A-84F5-056002065BCC}" destId="{DC813A90-47DC-4594-A527-FFA6FB2EF8FA}" srcOrd="0" destOrd="0" presId="urn:microsoft.com/office/officeart/2008/layout/HalfCircleOrganizationChart"/>
    <dgm:cxn modelId="{D1775882-2901-4044-B4DC-AB78BAE90732}" type="presParOf" srcId="{DC813A90-47DC-4594-A527-FFA6FB2EF8FA}" destId="{72BF13BD-30F8-41A5-A163-BC7392B6A69F}" srcOrd="0" destOrd="0" presId="urn:microsoft.com/office/officeart/2008/layout/HalfCircleOrganizationChart"/>
    <dgm:cxn modelId="{4466C56C-48E0-4F1D-A2A8-A8549A985EF0}" type="presParOf" srcId="{72BF13BD-30F8-41A5-A163-BC7392B6A69F}" destId="{AE2028C5-1CF9-4B04-9DA7-798D4E2E239C}" srcOrd="0" destOrd="0" presId="urn:microsoft.com/office/officeart/2008/layout/HalfCircleOrganizationChart"/>
    <dgm:cxn modelId="{9B3D89A5-8F95-467C-A9B5-25C795E6A94D}" type="presParOf" srcId="{AE2028C5-1CF9-4B04-9DA7-798D4E2E239C}" destId="{60FCBBF3-AE2D-4458-B39C-4A229BC4445C}" srcOrd="0" destOrd="0" presId="urn:microsoft.com/office/officeart/2008/layout/HalfCircleOrganizationChart"/>
    <dgm:cxn modelId="{FA92D2F5-CEB5-469F-89EE-7B63B0FDF0A5}" type="presParOf" srcId="{AE2028C5-1CF9-4B04-9DA7-798D4E2E239C}" destId="{9A2F78A6-1585-4DBF-BA08-711658BCC14A}" srcOrd="1" destOrd="0" presId="urn:microsoft.com/office/officeart/2008/layout/HalfCircleOrganizationChart"/>
    <dgm:cxn modelId="{5B9D2533-BD66-4AFF-8F1F-10F7312A8656}" type="presParOf" srcId="{AE2028C5-1CF9-4B04-9DA7-798D4E2E239C}" destId="{AAC165D6-3153-49F9-8374-DA88EA68142E}" srcOrd="2" destOrd="0" presId="urn:microsoft.com/office/officeart/2008/layout/HalfCircleOrganizationChart"/>
    <dgm:cxn modelId="{0D552186-42D4-4ED2-A3DF-C379B46B9E57}" type="presParOf" srcId="{AE2028C5-1CF9-4B04-9DA7-798D4E2E239C}" destId="{C662C3BA-9CBC-4F8E-A8FB-9444F35FECDF}" srcOrd="3" destOrd="0" presId="urn:microsoft.com/office/officeart/2008/layout/HalfCircleOrganizationChart"/>
    <dgm:cxn modelId="{8C54A63E-5E1E-4D14-B2A4-E4432517BC74}" type="presParOf" srcId="{72BF13BD-30F8-41A5-A163-BC7392B6A69F}" destId="{853F8475-FC89-46B4-A487-CFB860F0C151}" srcOrd="1" destOrd="0" presId="urn:microsoft.com/office/officeart/2008/layout/HalfCircleOrganizationChart"/>
    <dgm:cxn modelId="{AE14E3BB-7D90-4D51-ABD4-BC8EEF1C15AA}" type="presParOf" srcId="{853F8475-FC89-46B4-A487-CFB860F0C151}" destId="{2ACDAACE-E2EC-436B-95E4-606787B9824D}" srcOrd="0" destOrd="0" presId="urn:microsoft.com/office/officeart/2008/layout/HalfCircleOrganizationChart"/>
    <dgm:cxn modelId="{7B004229-7A46-41AC-82EB-90D2633FA066}" type="presParOf" srcId="{853F8475-FC89-46B4-A487-CFB860F0C151}" destId="{611739E6-991F-41B1-B300-2630650EC6C2}" srcOrd="1" destOrd="0" presId="urn:microsoft.com/office/officeart/2008/layout/HalfCircleOrganizationChart"/>
    <dgm:cxn modelId="{3021EFBD-16AC-4EF6-B987-8B53A7D03F0B}" type="presParOf" srcId="{611739E6-991F-41B1-B300-2630650EC6C2}" destId="{9D8C4BC2-8B2C-4CE9-BEAC-EA2E92C1202C}" srcOrd="0" destOrd="0" presId="urn:microsoft.com/office/officeart/2008/layout/HalfCircleOrganizationChart"/>
    <dgm:cxn modelId="{CF84F47F-1D13-4E48-A25B-307038C906C1}" type="presParOf" srcId="{9D8C4BC2-8B2C-4CE9-BEAC-EA2E92C1202C}" destId="{C329FE6E-BE7A-411B-A934-24C8B5121192}" srcOrd="0" destOrd="0" presId="urn:microsoft.com/office/officeart/2008/layout/HalfCircleOrganizationChart"/>
    <dgm:cxn modelId="{874E4BE0-5015-4319-AFD0-6E760A2C8EA1}" type="presParOf" srcId="{9D8C4BC2-8B2C-4CE9-BEAC-EA2E92C1202C}" destId="{374038C1-F886-4030-B56F-58007C9A867E}" srcOrd="1" destOrd="0" presId="urn:microsoft.com/office/officeart/2008/layout/HalfCircleOrganizationChart"/>
    <dgm:cxn modelId="{3A0E97AE-D27F-461A-B06E-396813DCE6F2}" type="presParOf" srcId="{9D8C4BC2-8B2C-4CE9-BEAC-EA2E92C1202C}" destId="{3147E05E-48EA-47A7-B61E-B1C30FDA62D6}" srcOrd="2" destOrd="0" presId="urn:microsoft.com/office/officeart/2008/layout/HalfCircleOrganizationChart"/>
    <dgm:cxn modelId="{3269DDED-D9B2-442D-B7A5-8116985C9F2C}" type="presParOf" srcId="{9D8C4BC2-8B2C-4CE9-BEAC-EA2E92C1202C}" destId="{EED0AFD0-B53B-46FC-AD07-E4CE1B50D8D1}" srcOrd="3" destOrd="0" presId="urn:microsoft.com/office/officeart/2008/layout/HalfCircleOrganizationChart"/>
    <dgm:cxn modelId="{AC3913B2-CDC9-4685-BB23-74DFE83A337C}" type="presParOf" srcId="{611739E6-991F-41B1-B300-2630650EC6C2}" destId="{8BC19E40-E495-481E-A443-BFC7B49207D0}" srcOrd="1" destOrd="0" presId="urn:microsoft.com/office/officeart/2008/layout/HalfCircleOrganizationChart"/>
    <dgm:cxn modelId="{88718E9D-652C-4488-BEBA-9886E30F1022}" type="presParOf" srcId="{611739E6-991F-41B1-B300-2630650EC6C2}" destId="{5B557605-7336-4043-8A39-EB25C49F6E91}" srcOrd="2" destOrd="0" presId="urn:microsoft.com/office/officeart/2008/layout/HalfCircleOrganizationChart"/>
    <dgm:cxn modelId="{FEC26FBD-BE92-4825-B008-8E12C70E2A30}" type="presParOf" srcId="{853F8475-FC89-46B4-A487-CFB860F0C151}" destId="{FDBED582-A40C-404C-8730-2320CA3C4D7D}" srcOrd="2" destOrd="0" presId="urn:microsoft.com/office/officeart/2008/layout/HalfCircleOrganizationChart"/>
    <dgm:cxn modelId="{BCA9EE9E-E213-4F56-B213-7119EF58A1F1}" type="presParOf" srcId="{853F8475-FC89-46B4-A487-CFB860F0C151}" destId="{74F72918-A976-4980-BFC5-37278032A9BC}" srcOrd="3" destOrd="0" presId="urn:microsoft.com/office/officeart/2008/layout/HalfCircleOrganizationChart"/>
    <dgm:cxn modelId="{2F762F1D-B5B0-4B56-BBB2-4480A429C017}" type="presParOf" srcId="{74F72918-A976-4980-BFC5-37278032A9BC}" destId="{CBA70A9F-DAC6-407C-98FB-3FCB8DC4B823}" srcOrd="0" destOrd="0" presId="urn:microsoft.com/office/officeart/2008/layout/HalfCircleOrganizationChart"/>
    <dgm:cxn modelId="{3AEEF81D-03EC-4420-B17A-BB5DC084BAC5}" type="presParOf" srcId="{CBA70A9F-DAC6-407C-98FB-3FCB8DC4B823}" destId="{CC89458C-B0DA-48AE-8D08-0798E0DE9946}" srcOrd="0" destOrd="0" presId="urn:microsoft.com/office/officeart/2008/layout/HalfCircleOrganizationChart"/>
    <dgm:cxn modelId="{F9A39B40-6737-4053-A917-3F5C3C7560A4}" type="presParOf" srcId="{CBA70A9F-DAC6-407C-98FB-3FCB8DC4B823}" destId="{C119085E-2C45-4ED1-9497-643477EC6E1C}" srcOrd="1" destOrd="0" presId="urn:microsoft.com/office/officeart/2008/layout/HalfCircleOrganizationChart"/>
    <dgm:cxn modelId="{3C065473-786E-41A0-8D60-80131BC64F35}" type="presParOf" srcId="{CBA70A9F-DAC6-407C-98FB-3FCB8DC4B823}" destId="{16A05D95-4F38-41E9-9BA4-1E3D5F3CC253}" srcOrd="2" destOrd="0" presId="urn:microsoft.com/office/officeart/2008/layout/HalfCircleOrganizationChart"/>
    <dgm:cxn modelId="{E501F9A7-7F88-4654-98F7-AE7ACBAB9775}" type="presParOf" srcId="{CBA70A9F-DAC6-407C-98FB-3FCB8DC4B823}" destId="{C56D95E6-11F3-40E1-887E-670C1B1E518A}" srcOrd="3" destOrd="0" presId="urn:microsoft.com/office/officeart/2008/layout/HalfCircleOrganizationChart"/>
    <dgm:cxn modelId="{0E3DF86C-7CD2-4A67-9E24-115D330186BF}" type="presParOf" srcId="{74F72918-A976-4980-BFC5-37278032A9BC}" destId="{366A4213-BDBA-4B05-98D4-4E5F7E24A6EF}" srcOrd="1" destOrd="0" presId="urn:microsoft.com/office/officeart/2008/layout/HalfCircleOrganizationChart"/>
    <dgm:cxn modelId="{127925DA-AB55-42F0-BC5A-3F57E8933D1B}" type="presParOf" srcId="{74F72918-A976-4980-BFC5-37278032A9BC}" destId="{CA02A7FC-8DD9-458F-82E2-9FA7706026E4}" srcOrd="2" destOrd="0" presId="urn:microsoft.com/office/officeart/2008/layout/HalfCircleOrganizationChart"/>
    <dgm:cxn modelId="{CDA183E4-A659-4A3D-91B6-1CAF6ACA2381}" type="presParOf" srcId="{853F8475-FC89-46B4-A487-CFB860F0C151}" destId="{A7B48101-A239-4FB7-ACA5-C4275553261E}" srcOrd="4" destOrd="0" presId="urn:microsoft.com/office/officeart/2008/layout/HalfCircleOrganizationChart"/>
    <dgm:cxn modelId="{6F897892-AABF-40E6-97AD-139A4960FDB8}" type="presParOf" srcId="{853F8475-FC89-46B4-A487-CFB860F0C151}" destId="{E39CFDDD-9110-48D4-9CA5-6949B7C22A4C}" srcOrd="5" destOrd="0" presId="urn:microsoft.com/office/officeart/2008/layout/HalfCircleOrganizationChart"/>
    <dgm:cxn modelId="{C133603B-9360-440A-8F0F-E60A15A8C50E}" type="presParOf" srcId="{E39CFDDD-9110-48D4-9CA5-6949B7C22A4C}" destId="{D7DC3493-03B9-4335-923F-F16537E13CC8}" srcOrd="0" destOrd="0" presId="urn:microsoft.com/office/officeart/2008/layout/HalfCircleOrganizationChart"/>
    <dgm:cxn modelId="{B1E1AB32-4C01-44CE-9829-E97D612501D7}" type="presParOf" srcId="{D7DC3493-03B9-4335-923F-F16537E13CC8}" destId="{CDFD4C21-BF67-48CF-8584-9BBF5464B2F4}" srcOrd="0" destOrd="0" presId="urn:microsoft.com/office/officeart/2008/layout/HalfCircleOrganizationChart"/>
    <dgm:cxn modelId="{1D0DD707-2EC4-4F8F-8817-89E9FEF6B0F5}" type="presParOf" srcId="{D7DC3493-03B9-4335-923F-F16537E13CC8}" destId="{E0989828-B882-4C91-8619-DE7C9CBC1863}" srcOrd="1" destOrd="0" presId="urn:microsoft.com/office/officeart/2008/layout/HalfCircleOrganizationChart"/>
    <dgm:cxn modelId="{050B133F-9282-412F-9150-3CBAEAB68BFC}" type="presParOf" srcId="{D7DC3493-03B9-4335-923F-F16537E13CC8}" destId="{A6B9D740-B86D-4CB6-A9A1-4AACF205921B}" srcOrd="2" destOrd="0" presId="urn:microsoft.com/office/officeart/2008/layout/HalfCircleOrganizationChart"/>
    <dgm:cxn modelId="{9E21D877-7D64-4AA8-84A5-FEFCC28062A5}" type="presParOf" srcId="{D7DC3493-03B9-4335-923F-F16537E13CC8}" destId="{9E402B87-4AC0-459F-BF4B-A28DF2D9566E}" srcOrd="3" destOrd="0" presId="urn:microsoft.com/office/officeart/2008/layout/HalfCircleOrganizationChart"/>
    <dgm:cxn modelId="{C31D4FF2-32AA-4DC0-8C07-49D16C70887B}" type="presParOf" srcId="{E39CFDDD-9110-48D4-9CA5-6949B7C22A4C}" destId="{6B7B925B-11CE-4769-900D-8F8A3F325E86}" srcOrd="1" destOrd="0" presId="urn:microsoft.com/office/officeart/2008/layout/HalfCircleOrganizationChart"/>
    <dgm:cxn modelId="{B46949B0-240B-4315-8373-1730CA2732D8}" type="presParOf" srcId="{E39CFDDD-9110-48D4-9CA5-6949B7C22A4C}" destId="{36C9329B-2859-4CAD-BC67-8764C9A7863E}" srcOrd="2" destOrd="0" presId="urn:microsoft.com/office/officeart/2008/layout/HalfCircleOrganizationChart"/>
    <dgm:cxn modelId="{F62CD8FE-6798-41E0-A7A9-334F402FADC9}" type="presParOf" srcId="{72BF13BD-30F8-41A5-A163-BC7392B6A69F}" destId="{263C933A-D367-4963-A09B-6BBE7CD857F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6B287C-60EB-42D6-B6C4-3CD1334A4503}" type="doc">
      <dgm:prSet loTypeId="urn:microsoft.com/office/officeart/2005/8/layout/chevron2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BZ"/>
        </a:p>
      </dgm:t>
    </dgm:pt>
    <dgm:pt modelId="{E95C360A-5231-4493-810C-5760CE15629F}">
      <dgm:prSet phldrT="[Text]"/>
      <dgm:spPr/>
      <dgm:t>
        <a:bodyPr/>
        <a:lstStyle/>
        <a:p>
          <a:r>
            <a:rPr lang="en-US" dirty="0" smtClean="0"/>
            <a:t>Email</a:t>
          </a:r>
          <a:endParaRPr lang="en-BZ" dirty="0"/>
        </a:p>
      </dgm:t>
    </dgm:pt>
    <dgm:pt modelId="{E8013D33-9093-49D8-B295-782EDCD695A7}" type="parTrans" cxnId="{F9A9278E-50A2-4F1D-86B3-B430AA0B45FD}">
      <dgm:prSet/>
      <dgm:spPr/>
      <dgm:t>
        <a:bodyPr/>
        <a:lstStyle/>
        <a:p>
          <a:endParaRPr lang="en-BZ"/>
        </a:p>
      </dgm:t>
    </dgm:pt>
    <dgm:pt modelId="{4A40A903-069A-4803-A28F-AE8DB9945495}" type="sibTrans" cxnId="{F9A9278E-50A2-4F1D-86B3-B430AA0B45FD}">
      <dgm:prSet/>
      <dgm:spPr/>
      <dgm:t>
        <a:bodyPr/>
        <a:lstStyle/>
        <a:p>
          <a:endParaRPr lang="en-BZ"/>
        </a:p>
      </dgm:t>
    </dgm:pt>
    <dgm:pt modelId="{663B5E9E-D4E8-4D5E-A832-81E903C6EDC7}">
      <dgm:prSet phldrT="[Text]"/>
      <dgm:spPr/>
      <dgm:t>
        <a:bodyPr/>
        <a:lstStyle/>
        <a:p>
          <a:r>
            <a:rPr lang="en-US" dirty="0" smtClean="0"/>
            <a:t>Email campaign is used to send content like templates/promotion/offers/discount </a:t>
          </a:r>
          <a:r>
            <a:rPr lang="en-US" dirty="0" err="1" smtClean="0"/>
            <a:t>etc</a:t>
          </a:r>
          <a:r>
            <a:rPr lang="en-US" dirty="0" smtClean="0"/>
            <a:t> to multiple or individually audience.</a:t>
          </a:r>
          <a:endParaRPr lang="en-BZ" dirty="0"/>
        </a:p>
      </dgm:t>
    </dgm:pt>
    <dgm:pt modelId="{8DB570B5-F3E4-4010-83A8-39F75375885D}" type="parTrans" cxnId="{E6790F27-53A8-4286-BEBD-BA9965387E58}">
      <dgm:prSet/>
      <dgm:spPr/>
      <dgm:t>
        <a:bodyPr/>
        <a:lstStyle/>
        <a:p>
          <a:endParaRPr lang="en-BZ"/>
        </a:p>
      </dgm:t>
    </dgm:pt>
    <dgm:pt modelId="{4C8141D0-A16D-4483-93CB-C64E61734E4C}" type="sibTrans" cxnId="{E6790F27-53A8-4286-BEBD-BA9965387E58}">
      <dgm:prSet/>
      <dgm:spPr/>
      <dgm:t>
        <a:bodyPr/>
        <a:lstStyle/>
        <a:p>
          <a:endParaRPr lang="en-BZ"/>
        </a:p>
      </dgm:t>
    </dgm:pt>
    <dgm:pt modelId="{8DC0820B-09D8-416B-885C-D62870C24795}">
      <dgm:prSet phldrT="[Text]"/>
      <dgm:spPr/>
      <dgm:t>
        <a:bodyPr/>
        <a:lstStyle/>
        <a:p>
          <a:r>
            <a:rPr lang="en-US" dirty="0" smtClean="0"/>
            <a:t>SMS</a:t>
          </a:r>
          <a:endParaRPr lang="en-BZ" dirty="0"/>
        </a:p>
      </dgm:t>
    </dgm:pt>
    <dgm:pt modelId="{E4A49BF7-02F2-4D70-A8E2-BFD7414D270C}" type="parTrans" cxnId="{8FFCDB98-C17B-41F4-A46E-BC43DAF25059}">
      <dgm:prSet/>
      <dgm:spPr/>
      <dgm:t>
        <a:bodyPr/>
        <a:lstStyle/>
        <a:p>
          <a:endParaRPr lang="en-BZ"/>
        </a:p>
      </dgm:t>
    </dgm:pt>
    <dgm:pt modelId="{899BBAF3-96B4-470A-B4E9-8950B1B0437B}" type="sibTrans" cxnId="{8FFCDB98-C17B-41F4-A46E-BC43DAF25059}">
      <dgm:prSet/>
      <dgm:spPr/>
      <dgm:t>
        <a:bodyPr/>
        <a:lstStyle/>
        <a:p>
          <a:endParaRPr lang="en-BZ"/>
        </a:p>
      </dgm:t>
    </dgm:pt>
    <dgm:pt modelId="{5BAAA3A1-E474-4C8C-A508-DC39CDE6B1FD}">
      <dgm:prSet phldrT="[Text]"/>
      <dgm:spPr/>
      <dgm:t>
        <a:bodyPr/>
        <a:lstStyle/>
        <a:p>
          <a:r>
            <a:rPr lang="en-US" dirty="0" err="1" smtClean="0"/>
            <a:t>Sms</a:t>
          </a:r>
          <a:r>
            <a:rPr lang="en-US" dirty="0" smtClean="0"/>
            <a:t> campaign is used to send </a:t>
          </a:r>
          <a:r>
            <a:rPr lang="en-US" dirty="0" err="1" smtClean="0"/>
            <a:t>sms</a:t>
          </a:r>
          <a:r>
            <a:rPr lang="en-US" dirty="0" smtClean="0"/>
            <a:t> like links/ message/</a:t>
          </a:r>
          <a:r>
            <a:rPr lang="en-US" dirty="0" err="1" smtClean="0"/>
            <a:t>newoffers</a:t>
          </a:r>
          <a:r>
            <a:rPr lang="en-US" dirty="0" smtClean="0"/>
            <a:t> </a:t>
          </a:r>
          <a:r>
            <a:rPr lang="en-US" dirty="0" err="1" smtClean="0"/>
            <a:t>etc</a:t>
          </a:r>
          <a:r>
            <a:rPr lang="en-US" dirty="0" smtClean="0"/>
            <a:t> to multiple or individually audience.</a:t>
          </a:r>
          <a:endParaRPr lang="en-BZ" dirty="0"/>
        </a:p>
      </dgm:t>
    </dgm:pt>
    <dgm:pt modelId="{203E61F0-9F54-4D3D-9B58-4AFEACD0103A}" type="parTrans" cxnId="{D98AD0D5-8D41-4D54-8D60-401A3E990392}">
      <dgm:prSet/>
      <dgm:spPr/>
      <dgm:t>
        <a:bodyPr/>
        <a:lstStyle/>
        <a:p>
          <a:endParaRPr lang="en-BZ"/>
        </a:p>
      </dgm:t>
    </dgm:pt>
    <dgm:pt modelId="{FC09674C-CD33-427E-BBEA-27EBAE89938B}" type="sibTrans" cxnId="{D98AD0D5-8D41-4D54-8D60-401A3E990392}">
      <dgm:prSet/>
      <dgm:spPr/>
      <dgm:t>
        <a:bodyPr/>
        <a:lstStyle/>
        <a:p>
          <a:endParaRPr lang="en-BZ"/>
        </a:p>
      </dgm:t>
    </dgm:pt>
    <dgm:pt modelId="{5534528A-D426-41E6-8956-3848A0AD0E0B}">
      <dgm:prSet phldrT="[Text]"/>
      <dgm:spPr/>
      <dgm:t>
        <a:bodyPr/>
        <a:lstStyle/>
        <a:p>
          <a:r>
            <a:rPr lang="en-US" dirty="0" smtClean="0"/>
            <a:t>Social</a:t>
          </a:r>
          <a:endParaRPr lang="en-BZ" dirty="0"/>
        </a:p>
      </dgm:t>
    </dgm:pt>
    <dgm:pt modelId="{81360BC2-8A0B-4D91-B217-F0E2049BED80}" type="parTrans" cxnId="{85D7F722-3F52-4B3B-8F2C-BF29D0077D42}">
      <dgm:prSet/>
      <dgm:spPr/>
      <dgm:t>
        <a:bodyPr/>
        <a:lstStyle/>
        <a:p>
          <a:endParaRPr lang="en-BZ"/>
        </a:p>
      </dgm:t>
    </dgm:pt>
    <dgm:pt modelId="{7BF060FC-7D0E-40D0-BB8D-C769A25E163F}" type="sibTrans" cxnId="{85D7F722-3F52-4B3B-8F2C-BF29D0077D42}">
      <dgm:prSet/>
      <dgm:spPr/>
      <dgm:t>
        <a:bodyPr/>
        <a:lstStyle/>
        <a:p>
          <a:endParaRPr lang="en-BZ"/>
        </a:p>
      </dgm:t>
    </dgm:pt>
    <dgm:pt modelId="{785B6B40-C2F5-4BAD-A636-732B7D7732F0}">
      <dgm:prSet phldrT="[Text]"/>
      <dgm:spPr/>
      <dgm:t>
        <a:bodyPr/>
        <a:lstStyle/>
        <a:p>
          <a:r>
            <a:rPr lang="en-US" dirty="0" smtClean="0"/>
            <a:t>Social campaign is used to send content like templates/promotion/offers/discount/link at our Instagram/Facebook/</a:t>
          </a:r>
          <a:r>
            <a:rPr lang="en-US" dirty="0" err="1" smtClean="0"/>
            <a:t>Linkdin</a:t>
          </a:r>
          <a:r>
            <a:rPr lang="en-US" dirty="0" smtClean="0"/>
            <a:t>/</a:t>
          </a:r>
          <a:r>
            <a:rPr lang="en-US" dirty="0" err="1" smtClean="0"/>
            <a:t>etc</a:t>
          </a:r>
          <a:r>
            <a:rPr lang="en-US" dirty="0" smtClean="0"/>
            <a:t> to multiple or individually audience.</a:t>
          </a:r>
          <a:endParaRPr lang="en-BZ" dirty="0"/>
        </a:p>
      </dgm:t>
    </dgm:pt>
    <dgm:pt modelId="{37FD5B33-9752-4950-9478-4EBFBB10E441}" type="parTrans" cxnId="{BB261BB3-2FEC-4A08-8310-98816C546830}">
      <dgm:prSet/>
      <dgm:spPr/>
      <dgm:t>
        <a:bodyPr/>
        <a:lstStyle/>
        <a:p>
          <a:endParaRPr lang="en-BZ"/>
        </a:p>
      </dgm:t>
    </dgm:pt>
    <dgm:pt modelId="{DFC3B420-8ECA-42CE-B0CB-0858454C990B}" type="sibTrans" cxnId="{BB261BB3-2FEC-4A08-8310-98816C546830}">
      <dgm:prSet/>
      <dgm:spPr/>
      <dgm:t>
        <a:bodyPr/>
        <a:lstStyle/>
        <a:p>
          <a:endParaRPr lang="en-BZ"/>
        </a:p>
      </dgm:t>
    </dgm:pt>
    <dgm:pt modelId="{12F0C79F-6F6F-4703-BBFE-144117AE29D5}" type="pres">
      <dgm:prSet presAssocID="{D06B287C-60EB-42D6-B6C4-3CD1334A450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BZ"/>
        </a:p>
      </dgm:t>
    </dgm:pt>
    <dgm:pt modelId="{9E93A717-C1CD-458E-9CC0-6140F505B4D5}" type="pres">
      <dgm:prSet presAssocID="{E95C360A-5231-4493-810C-5760CE15629F}" presName="composite" presStyleCnt="0"/>
      <dgm:spPr/>
    </dgm:pt>
    <dgm:pt modelId="{DAAED61D-000F-4286-A47F-A1BAFBAA9066}" type="pres">
      <dgm:prSet presAssocID="{E95C360A-5231-4493-810C-5760CE15629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BZ"/>
        </a:p>
      </dgm:t>
    </dgm:pt>
    <dgm:pt modelId="{E391B381-1974-45D9-957F-415848671BB8}" type="pres">
      <dgm:prSet presAssocID="{E95C360A-5231-4493-810C-5760CE15629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BZ"/>
        </a:p>
      </dgm:t>
    </dgm:pt>
    <dgm:pt modelId="{C7957DB2-9AC2-4249-BAEB-41BEE7DEF736}" type="pres">
      <dgm:prSet presAssocID="{4A40A903-069A-4803-A28F-AE8DB9945495}" presName="sp" presStyleCnt="0"/>
      <dgm:spPr/>
    </dgm:pt>
    <dgm:pt modelId="{4DC937B4-513C-40CB-B13D-96502985BD82}" type="pres">
      <dgm:prSet presAssocID="{8DC0820B-09D8-416B-885C-D62870C24795}" presName="composite" presStyleCnt="0"/>
      <dgm:spPr/>
    </dgm:pt>
    <dgm:pt modelId="{55C758CE-EF9C-4367-A42D-B6047EE50C54}" type="pres">
      <dgm:prSet presAssocID="{8DC0820B-09D8-416B-885C-D62870C2479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BZ"/>
        </a:p>
      </dgm:t>
    </dgm:pt>
    <dgm:pt modelId="{D42EE890-0B83-4C6B-918F-E8B90B12B2B4}" type="pres">
      <dgm:prSet presAssocID="{8DC0820B-09D8-416B-885C-D62870C2479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BZ"/>
        </a:p>
      </dgm:t>
    </dgm:pt>
    <dgm:pt modelId="{B1934C16-3EDA-437A-836A-5FC1229B5289}" type="pres">
      <dgm:prSet presAssocID="{899BBAF3-96B4-470A-B4E9-8950B1B0437B}" presName="sp" presStyleCnt="0"/>
      <dgm:spPr/>
    </dgm:pt>
    <dgm:pt modelId="{3B134D5B-E767-45FD-AE5A-4BDDBECEF1DF}" type="pres">
      <dgm:prSet presAssocID="{5534528A-D426-41E6-8956-3848A0AD0E0B}" presName="composite" presStyleCnt="0"/>
      <dgm:spPr/>
    </dgm:pt>
    <dgm:pt modelId="{539EF2D9-46AB-49D6-907A-BD6F1AAB3E19}" type="pres">
      <dgm:prSet presAssocID="{5534528A-D426-41E6-8956-3848A0AD0E0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BZ"/>
        </a:p>
      </dgm:t>
    </dgm:pt>
    <dgm:pt modelId="{63522F74-2696-4B6E-98BB-F29658B9C47F}" type="pres">
      <dgm:prSet presAssocID="{5534528A-D426-41E6-8956-3848A0AD0E0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BZ"/>
        </a:p>
      </dgm:t>
    </dgm:pt>
  </dgm:ptLst>
  <dgm:cxnLst>
    <dgm:cxn modelId="{8FFCDB98-C17B-41F4-A46E-BC43DAF25059}" srcId="{D06B287C-60EB-42D6-B6C4-3CD1334A4503}" destId="{8DC0820B-09D8-416B-885C-D62870C24795}" srcOrd="1" destOrd="0" parTransId="{E4A49BF7-02F2-4D70-A8E2-BFD7414D270C}" sibTransId="{899BBAF3-96B4-470A-B4E9-8950B1B0437B}"/>
    <dgm:cxn modelId="{AFBC6077-AE89-431D-B1F0-0855A451E459}" type="presOf" srcId="{785B6B40-C2F5-4BAD-A636-732B7D7732F0}" destId="{63522F74-2696-4B6E-98BB-F29658B9C47F}" srcOrd="0" destOrd="0" presId="urn:microsoft.com/office/officeart/2005/8/layout/chevron2"/>
    <dgm:cxn modelId="{20865CAF-115F-4787-B2A3-E2B4D9B825CF}" type="presOf" srcId="{5BAAA3A1-E474-4C8C-A508-DC39CDE6B1FD}" destId="{D42EE890-0B83-4C6B-918F-E8B90B12B2B4}" srcOrd="0" destOrd="0" presId="urn:microsoft.com/office/officeart/2005/8/layout/chevron2"/>
    <dgm:cxn modelId="{4AB8C96B-C15D-4482-B01B-ED1A228C1458}" type="presOf" srcId="{5534528A-D426-41E6-8956-3848A0AD0E0B}" destId="{539EF2D9-46AB-49D6-907A-BD6F1AAB3E19}" srcOrd="0" destOrd="0" presId="urn:microsoft.com/office/officeart/2005/8/layout/chevron2"/>
    <dgm:cxn modelId="{C83175C6-048B-4E0A-930E-99BF60F7BD0B}" type="presOf" srcId="{663B5E9E-D4E8-4D5E-A832-81E903C6EDC7}" destId="{E391B381-1974-45D9-957F-415848671BB8}" srcOrd="0" destOrd="0" presId="urn:microsoft.com/office/officeart/2005/8/layout/chevron2"/>
    <dgm:cxn modelId="{85D7F722-3F52-4B3B-8F2C-BF29D0077D42}" srcId="{D06B287C-60EB-42D6-B6C4-3CD1334A4503}" destId="{5534528A-D426-41E6-8956-3848A0AD0E0B}" srcOrd="2" destOrd="0" parTransId="{81360BC2-8A0B-4D91-B217-F0E2049BED80}" sibTransId="{7BF060FC-7D0E-40D0-BB8D-C769A25E163F}"/>
    <dgm:cxn modelId="{5B0CD794-C98F-4778-821B-E517C5B58C96}" type="presOf" srcId="{D06B287C-60EB-42D6-B6C4-3CD1334A4503}" destId="{12F0C79F-6F6F-4703-BBFE-144117AE29D5}" srcOrd="0" destOrd="0" presId="urn:microsoft.com/office/officeart/2005/8/layout/chevron2"/>
    <dgm:cxn modelId="{BB261BB3-2FEC-4A08-8310-98816C546830}" srcId="{5534528A-D426-41E6-8956-3848A0AD0E0B}" destId="{785B6B40-C2F5-4BAD-A636-732B7D7732F0}" srcOrd="0" destOrd="0" parTransId="{37FD5B33-9752-4950-9478-4EBFBB10E441}" sibTransId="{DFC3B420-8ECA-42CE-B0CB-0858454C990B}"/>
    <dgm:cxn modelId="{E6790F27-53A8-4286-BEBD-BA9965387E58}" srcId="{E95C360A-5231-4493-810C-5760CE15629F}" destId="{663B5E9E-D4E8-4D5E-A832-81E903C6EDC7}" srcOrd="0" destOrd="0" parTransId="{8DB570B5-F3E4-4010-83A8-39F75375885D}" sibTransId="{4C8141D0-A16D-4483-93CB-C64E61734E4C}"/>
    <dgm:cxn modelId="{D98AD0D5-8D41-4D54-8D60-401A3E990392}" srcId="{8DC0820B-09D8-416B-885C-D62870C24795}" destId="{5BAAA3A1-E474-4C8C-A508-DC39CDE6B1FD}" srcOrd="0" destOrd="0" parTransId="{203E61F0-9F54-4D3D-9B58-4AFEACD0103A}" sibTransId="{FC09674C-CD33-427E-BBEA-27EBAE89938B}"/>
    <dgm:cxn modelId="{F9A9278E-50A2-4F1D-86B3-B430AA0B45FD}" srcId="{D06B287C-60EB-42D6-B6C4-3CD1334A4503}" destId="{E95C360A-5231-4493-810C-5760CE15629F}" srcOrd="0" destOrd="0" parTransId="{E8013D33-9093-49D8-B295-782EDCD695A7}" sibTransId="{4A40A903-069A-4803-A28F-AE8DB9945495}"/>
    <dgm:cxn modelId="{57412D87-3DA0-4A0F-96BA-BB2A61D2450B}" type="presOf" srcId="{8DC0820B-09D8-416B-885C-D62870C24795}" destId="{55C758CE-EF9C-4367-A42D-B6047EE50C54}" srcOrd="0" destOrd="0" presId="urn:microsoft.com/office/officeart/2005/8/layout/chevron2"/>
    <dgm:cxn modelId="{36E58ADD-2226-4630-A02B-4BAC3985D824}" type="presOf" srcId="{E95C360A-5231-4493-810C-5760CE15629F}" destId="{DAAED61D-000F-4286-A47F-A1BAFBAA9066}" srcOrd="0" destOrd="0" presId="urn:microsoft.com/office/officeart/2005/8/layout/chevron2"/>
    <dgm:cxn modelId="{A5173B2F-6556-4D54-BD40-0A199C9900E3}" type="presParOf" srcId="{12F0C79F-6F6F-4703-BBFE-144117AE29D5}" destId="{9E93A717-C1CD-458E-9CC0-6140F505B4D5}" srcOrd="0" destOrd="0" presId="urn:microsoft.com/office/officeart/2005/8/layout/chevron2"/>
    <dgm:cxn modelId="{713E821D-DA85-478E-AC6D-592B2CD1D962}" type="presParOf" srcId="{9E93A717-C1CD-458E-9CC0-6140F505B4D5}" destId="{DAAED61D-000F-4286-A47F-A1BAFBAA9066}" srcOrd="0" destOrd="0" presId="urn:microsoft.com/office/officeart/2005/8/layout/chevron2"/>
    <dgm:cxn modelId="{F4E5C920-D4BC-4CAD-8012-A7E1EEF738C2}" type="presParOf" srcId="{9E93A717-C1CD-458E-9CC0-6140F505B4D5}" destId="{E391B381-1974-45D9-957F-415848671BB8}" srcOrd="1" destOrd="0" presId="urn:microsoft.com/office/officeart/2005/8/layout/chevron2"/>
    <dgm:cxn modelId="{F681FC1B-5EE9-4036-BAAA-119A39F37B27}" type="presParOf" srcId="{12F0C79F-6F6F-4703-BBFE-144117AE29D5}" destId="{C7957DB2-9AC2-4249-BAEB-41BEE7DEF736}" srcOrd="1" destOrd="0" presId="urn:microsoft.com/office/officeart/2005/8/layout/chevron2"/>
    <dgm:cxn modelId="{ABF84BF3-DA52-402D-A652-A84A4087527A}" type="presParOf" srcId="{12F0C79F-6F6F-4703-BBFE-144117AE29D5}" destId="{4DC937B4-513C-40CB-B13D-96502985BD82}" srcOrd="2" destOrd="0" presId="urn:microsoft.com/office/officeart/2005/8/layout/chevron2"/>
    <dgm:cxn modelId="{DB407585-AB14-414C-9A70-A6D21C885DF2}" type="presParOf" srcId="{4DC937B4-513C-40CB-B13D-96502985BD82}" destId="{55C758CE-EF9C-4367-A42D-B6047EE50C54}" srcOrd="0" destOrd="0" presId="urn:microsoft.com/office/officeart/2005/8/layout/chevron2"/>
    <dgm:cxn modelId="{155997D3-5360-4C3E-BFE7-68E0421EDF21}" type="presParOf" srcId="{4DC937B4-513C-40CB-B13D-96502985BD82}" destId="{D42EE890-0B83-4C6B-918F-E8B90B12B2B4}" srcOrd="1" destOrd="0" presId="urn:microsoft.com/office/officeart/2005/8/layout/chevron2"/>
    <dgm:cxn modelId="{1953D468-F078-4B75-BAEF-1C9C8491F743}" type="presParOf" srcId="{12F0C79F-6F6F-4703-BBFE-144117AE29D5}" destId="{B1934C16-3EDA-437A-836A-5FC1229B5289}" srcOrd="3" destOrd="0" presId="urn:microsoft.com/office/officeart/2005/8/layout/chevron2"/>
    <dgm:cxn modelId="{11EA5E07-6E5D-4F45-82C6-66D048966C62}" type="presParOf" srcId="{12F0C79F-6F6F-4703-BBFE-144117AE29D5}" destId="{3B134D5B-E767-45FD-AE5A-4BDDBECEF1DF}" srcOrd="4" destOrd="0" presId="urn:microsoft.com/office/officeart/2005/8/layout/chevron2"/>
    <dgm:cxn modelId="{F80F2509-72A4-44EF-9CC3-74D162DB816E}" type="presParOf" srcId="{3B134D5B-E767-45FD-AE5A-4BDDBECEF1DF}" destId="{539EF2D9-46AB-49D6-907A-BD6F1AAB3E19}" srcOrd="0" destOrd="0" presId="urn:microsoft.com/office/officeart/2005/8/layout/chevron2"/>
    <dgm:cxn modelId="{25113705-BBF3-4F0F-937C-5FC2AE27EDB7}" type="presParOf" srcId="{3B134D5B-E767-45FD-AE5A-4BDDBECEF1DF}" destId="{63522F74-2696-4B6E-98BB-F29658B9C4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D29AA5-CC1F-47F0-B455-004E6F888B1E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BZ"/>
        </a:p>
      </dgm:t>
    </dgm:pt>
    <dgm:pt modelId="{A2EE346C-5BDF-49B6-9404-FA230F8A7CB9}">
      <dgm:prSet phldrT="[Text]"/>
      <dgm:spPr/>
      <dgm:t>
        <a:bodyPr/>
        <a:lstStyle/>
        <a:p>
          <a:r>
            <a:rPr lang="en-US" dirty="0" smtClean="0"/>
            <a:t>Create List Name</a:t>
          </a:r>
          <a:endParaRPr lang="en-BZ" dirty="0"/>
        </a:p>
      </dgm:t>
    </dgm:pt>
    <dgm:pt modelId="{75CB80F1-051C-4B6F-A72A-49091E69B249}" type="parTrans" cxnId="{011B6BCB-68EF-4C89-BBBE-882BABFC9D4F}">
      <dgm:prSet/>
      <dgm:spPr/>
      <dgm:t>
        <a:bodyPr/>
        <a:lstStyle/>
        <a:p>
          <a:endParaRPr lang="en-BZ"/>
        </a:p>
      </dgm:t>
    </dgm:pt>
    <dgm:pt modelId="{66A9E276-5B79-417A-BCEB-7102854C27EB}" type="sibTrans" cxnId="{011B6BCB-68EF-4C89-BBBE-882BABFC9D4F}">
      <dgm:prSet/>
      <dgm:spPr/>
      <dgm:t>
        <a:bodyPr/>
        <a:lstStyle/>
        <a:p>
          <a:endParaRPr lang="en-BZ"/>
        </a:p>
      </dgm:t>
    </dgm:pt>
    <dgm:pt modelId="{666F82AB-09C0-4F08-9786-23CD00A3194C}">
      <dgm:prSet phldrT="[Text]"/>
      <dgm:spPr/>
      <dgm:t>
        <a:bodyPr/>
        <a:lstStyle/>
        <a:p>
          <a:r>
            <a:rPr lang="en-US" dirty="0" smtClean="0"/>
            <a:t>Add Contact</a:t>
          </a:r>
          <a:endParaRPr lang="en-BZ" dirty="0"/>
        </a:p>
      </dgm:t>
    </dgm:pt>
    <dgm:pt modelId="{91ADE187-1EC3-4D3C-B4A7-66DED9F2550A}" type="parTrans" cxnId="{D831287E-CE1C-43ED-8731-FB6CF310CE2C}">
      <dgm:prSet/>
      <dgm:spPr/>
      <dgm:t>
        <a:bodyPr/>
        <a:lstStyle/>
        <a:p>
          <a:endParaRPr lang="en-BZ"/>
        </a:p>
      </dgm:t>
    </dgm:pt>
    <dgm:pt modelId="{2499D39F-FBC6-421B-933C-B09F04A0AE44}" type="sibTrans" cxnId="{D831287E-CE1C-43ED-8731-FB6CF310CE2C}">
      <dgm:prSet/>
      <dgm:spPr/>
      <dgm:t>
        <a:bodyPr/>
        <a:lstStyle/>
        <a:p>
          <a:endParaRPr lang="en-BZ"/>
        </a:p>
      </dgm:t>
    </dgm:pt>
    <dgm:pt modelId="{1ACDE09C-DA63-4A11-A792-6B028DD15005}">
      <dgm:prSet phldrT="[Text]"/>
      <dgm:spPr/>
      <dgm:t>
        <a:bodyPr/>
        <a:lstStyle/>
        <a:p>
          <a:r>
            <a:rPr lang="en-US" dirty="0" smtClean="0"/>
            <a:t>Add/Import/Sync/Sign Up</a:t>
          </a:r>
          <a:endParaRPr lang="en-BZ" dirty="0"/>
        </a:p>
      </dgm:t>
    </dgm:pt>
    <dgm:pt modelId="{C46329B3-0387-4FC7-A4CD-E03D291E1F30}" type="parTrans" cxnId="{C9D6848F-BA6C-4423-8996-1DDE18E757F0}">
      <dgm:prSet/>
      <dgm:spPr/>
      <dgm:t>
        <a:bodyPr/>
        <a:lstStyle/>
        <a:p>
          <a:endParaRPr lang="en-BZ"/>
        </a:p>
      </dgm:t>
    </dgm:pt>
    <dgm:pt modelId="{85CD8FCE-6756-48A8-850D-1DEFCFA5A65C}" type="sibTrans" cxnId="{C9D6848F-BA6C-4423-8996-1DDE18E757F0}">
      <dgm:prSet/>
      <dgm:spPr/>
      <dgm:t>
        <a:bodyPr/>
        <a:lstStyle/>
        <a:p>
          <a:endParaRPr lang="en-BZ"/>
        </a:p>
      </dgm:t>
    </dgm:pt>
    <dgm:pt modelId="{525DB5DD-6E5D-4A86-A937-B470EE539C2B}">
      <dgm:prSet phldrT="[Text]"/>
      <dgm:spPr/>
      <dgm:t>
        <a:bodyPr/>
        <a:lstStyle/>
        <a:p>
          <a:r>
            <a:rPr lang="en-US" dirty="0" smtClean="0"/>
            <a:t>Add Contact Multiple</a:t>
          </a:r>
          <a:endParaRPr lang="en-BZ" dirty="0"/>
        </a:p>
      </dgm:t>
    </dgm:pt>
    <dgm:pt modelId="{E4491E32-D193-4FBB-8F49-6910C3913AAF}" type="parTrans" cxnId="{8B88D103-38BB-4996-92A4-A2FB2FDA01EE}">
      <dgm:prSet/>
      <dgm:spPr/>
      <dgm:t>
        <a:bodyPr/>
        <a:lstStyle/>
        <a:p>
          <a:endParaRPr lang="en-BZ"/>
        </a:p>
      </dgm:t>
    </dgm:pt>
    <dgm:pt modelId="{09AACF56-6506-43D0-9CB1-6F098A0DD47B}" type="sibTrans" cxnId="{8B88D103-38BB-4996-92A4-A2FB2FDA01EE}">
      <dgm:prSet/>
      <dgm:spPr/>
      <dgm:t>
        <a:bodyPr/>
        <a:lstStyle/>
        <a:p>
          <a:endParaRPr lang="en-BZ"/>
        </a:p>
      </dgm:t>
    </dgm:pt>
    <dgm:pt modelId="{06C492A9-0600-47E6-88D3-D8EE914B7AD2}">
      <dgm:prSet phldrT="[Text]"/>
      <dgm:spPr/>
      <dgm:t>
        <a:bodyPr/>
        <a:lstStyle/>
        <a:p>
          <a:r>
            <a:rPr lang="en-US" dirty="0" smtClean="0"/>
            <a:t>Save</a:t>
          </a:r>
          <a:endParaRPr lang="en-BZ" dirty="0"/>
        </a:p>
      </dgm:t>
    </dgm:pt>
    <dgm:pt modelId="{6653CBE6-4494-4A52-909A-6CE17B8835B4}" type="parTrans" cxnId="{68D039ED-7707-4E27-9E84-57EFA20D21B2}">
      <dgm:prSet/>
      <dgm:spPr/>
      <dgm:t>
        <a:bodyPr/>
        <a:lstStyle/>
        <a:p>
          <a:endParaRPr lang="en-BZ"/>
        </a:p>
      </dgm:t>
    </dgm:pt>
    <dgm:pt modelId="{3F833F27-930F-43E7-95E2-62E718D5314E}" type="sibTrans" cxnId="{68D039ED-7707-4E27-9E84-57EFA20D21B2}">
      <dgm:prSet/>
      <dgm:spPr/>
      <dgm:t>
        <a:bodyPr/>
        <a:lstStyle/>
        <a:p>
          <a:endParaRPr lang="en-BZ"/>
        </a:p>
      </dgm:t>
    </dgm:pt>
    <dgm:pt modelId="{8DC3CA97-586B-49DC-AC3D-673910341162}" type="pres">
      <dgm:prSet presAssocID="{63D29AA5-CC1F-47F0-B455-004E6F888B1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BZ"/>
        </a:p>
      </dgm:t>
    </dgm:pt>
    <dgm:pt modelId="{A34BE84C-E29D-4807-9C78-261191C18EE3}" type="pres">
      <dgm:prSet presAssocID="{A2EE346C-5BDF-49B6-9404-FA230F8A7CB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BZ"/>
        </a:p>
      </dgm:t>
    </dgm:pt>
    <dgm:pt modelId="{B4ADB451-84E0-4B93-A0D5-BA9582AAC906}" type="pres">
      <dgm:prSet presAssocID="{66A9E276-5B79-417A-BCEB-7102854C27EB}" presName="sibTrans" presStyleLbl="sibTrans2D1" presStyleIdx="0" presStyleCnt="4"/>
      <dgm:spPr/>
      <dgm:t>
        <a:bodyPr/>
        <a:lstStyle/>
        <a:p>
          <a:endParaRPr lang="en-BZ"/>
        </a:p>
      </dgm:t>
    </dgm:pt>
    <dgm:pt modelId="{77EEC98C-CB74-4041-BE32-BDE81B87C6CE}" type="pres">
      <dgm:prSet presAssocID="{66A9E276-5B79-417A-BCEB-7102854C27EB}" presName="connectorText" presStyleLbl="sibTrans2D1" presStyleIdx="0" presStyleCnt="4"/>
      <dgm:spPr/>
      <dgm:t>
        <a:bodyPr/>
        <a:lstStyle/>
        <a:p>
          <a:endParaRPr lang="en-BZ"/>
        </a:p>
      </dgm:t>
    </dgm:pt>
    <dgm:pt modelId="{B7E8ADBF-74A6-4389-AAB9-9886F8F47436}" type="pres">
      <dgm:prSet presAssocID="{666F82AB-09C0-4F08-9786-23CD00A3194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BZ"/>
        </a:p>
      </dgm:t>
    </dgm:pt>
    <dgm:pt modelId="{84821E6C-6A87-4B5F-8BD5-9CF1B8C04BAF}" type="pres">
      <dgm:prSet presAssocID="{2499D39F-FBC6-421B-933C-B09F04A0AE44}" presName="sibTrans" presStyleLbl="sibTrans2D1" presStyleIdx="1" presStyleCnt="4"/>
      <dgm:spPr/>
      <dgm:t>
        <a:bodyPr/>
        <a:lstStyle/>
        <a:p>
          <a:endParaRPr lang="en-BZ"/>
        </a:p>
      </dgm:t>
    </dgm:pt>
    <dgm:pt modelId="{C65CB71B-18BF-41FD-A4D4-F7DD171F3AE5}" type="pres">
      <dgm:prSet presAssocID="{2499D39F-FBC6-421B-933C-B09F04A0AE44}" presName="connectorText" presStyleLbl="sibTrans2D1" presStyleIdx="1" presStyleCnt="4"/>
      <dgm:spPr/>
      <dgm:t>
        <a:bodyPr/>
        <a:lstStyle/>
        <a:p>
          <a:endParaRPr lang="en-BZ"/>
        </a:p>
      </dgm:t>
    </dgm:pt>
    <dgm:pt modelId="{4A426AA5-C4E6-4F41-AEAA-2E123B86E777}" type="pres">
      <dgm:prSet presAssocID="{1ACDE09C-DA63-4A11-A792-6B028DD1500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BZ"/>
        </a:p>
      </dgm:t>
    </dgm:pt>
    <dgm:pt modelId="{365B3111-95D9-4C65-9241-9AA114C09B97}" type="pres">
      <dgm:prSet presAssocID="{85CD8FCE-6756-48A8-850D-1DEFCFA5A65C}" presName="sibTrans" presStyleLbl="sibTrans2D1" presStyleIdx="2" presStyleCnt="4"/>
      <dgm:spPr/>
      <dgm:t>
        <a:bodyPr/>
        <a:lstStyle/>
        <a:p>
          <a:endParaRPr lang="en-BZ"/>
        </a:p>
      </dgm:t>
    </dgm:pt>
    <dgm:pt modelId="{F2FB75D0-1DC9-4324-8D9B-E2B580DC296E}" type="pres">
      <dgm:prSet presAssocID="{85CD8FCE-6756-48A8-850D-1DEFCFA5A65C}" presName="connectorText" presStyleLbl="sibTrans2D1" presStyleIdx="2" presStyleCnt="4"/>
      <dgm:spPr/>
      <dgm:t>
        <a:bodyPr/>
        <a:lstStyle/>
        <a:p>
          <a:endParaRPr lang="en-BZ"/>
        </a:p>
      </dgm:t>
    </dgm:pt>
    <dgm:pt modelId="{A1F31EC4-49B8-41FD-A4D6-D75F69D2E796}" type="pres">
      <dgm:prSet presAssocID="{525DB5DD-6E5D-4A86-A937-B470EE539C2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BZ"/>
        </a:p>
      </dgm:t>
    </dgm:pt>
    <dgm:pt modelId="{263334EA-C510-4FEA-8208-F5E4024BC6BD}" type="pres">
      <dgm:prSet presAssocID="{09AACF56-6506-43D0-9CB1-6F098A0DD47B}" presName="sibTrans" presStyleLbl="sibTrans2D1" presStyleIdx="3" presStyleCnt="4"/>
      <dgm:spPr/>
      <dgm:t>
        <a:bodyPr/>
        <a:lstStyle/>
        <a:p>
          <a:endParaRPr lang="en-BZ"/>
        </a:p>
      </dgm:t>
    </dgm:pt>
    <dgm:pt modelId="{0EB1CA85-05C8-474E-99FE-DF0A01DA591F}" type="pres">
      <dgm:prSet presAssocID="{09AACF56-6506-43D0-9CB1-6F098A0DD47B}" presName="connectorText" presStyleLbl="sibTrans2D1" presStyleIdx="3" presStyleCnt="4"/>
      <dgm:spPr/>
      <dgm:t>
        <a:bodyPr/>
        <a:lstStyle/>
        <a:p>
          <a:endParaRPr lang="en-BZ"/>
        </a:p>
      </dgm:t>
    </dgm:pt>
    <dgm:pt modelId="{D9EC9497-2E64-4B90-916F-63E5DB12C6BF}" type="pres">
      <dgm:prSet presAssocID="{06C492A9-0600-47E6-88D3-D8EE914B7AD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BZ"/>
        </a:p>
      </dgm:t>
    </dgm:pt>
  </dgm:ptLst>
  <dgm:cxnLst>
    <dgm:cxn modelId="{011B6BCB-68EF-4C89-BBBE-882BABFC9D4F}" srcId="{63D29AA5-CC1F-47F0-B455-004E6F888B1E}" destId="{A2EE346C-5BDF-49B6-9404-FA230F8A7CB9}" srcOrd="0" destOrd="0" parTransId="{75CB80F1-051C-4B6F-A72A-49091E69B249}" sibTransId="{66A9E276-5B79-417A-BCEB-7102854C27EB}"/>
    <dgm:cxn modelId="{0A8916E0-BD9C-4DB0-A7A9-FC84031FB72C}" type="presOf" srcId="{85CD8FCE-6756-48A8-850D-1DEFCFA5A65C}" destId="{365B3111-95D9-4C65-9241-9AA114C09B97}" srcOrd="0" destOrd="0" presId="urn:microsoft.com/office/officeart/2005/8/layout/process5"/>
    <dgm:cxn modelId="{0B979124-02B9-4A30-8D92-5154511F9732}" type="presOf" srcId="{85CD8FCE-6756-48A8-850D-1DEFCFA5A65C}" destId="{F2FB75D0-1DC9-4324-8D9B-E2B580DC296E}" srcOrd="1" destOrd="0" presId="urn:microsoft.com/office/officeart/2005/8/layout/process5"/>
    <dgm:cxn modelId="{2B3083A2-5232-4E7C-B2F9-464F6BAD48DE}" type="presOf" srcId="{09AACF56-6506-43D0-9CB1-6F098A0DD47B}" destId="{263334EA-C510-4FEA-8208-F5E4024BC6BD}" srcOrd="0" destOrd="0" presId="urn:microsoft.com/office/officeart/2005/8/layout/process5"/>
    <dgm:cxn modelId="{8B88D103-38BB-4996-92A4-A2FB2FDA01EE}" srcId="{63D29AA5-CC1F-47F0-B455-004E6F888B1E}" destId="{525DB5DD-6E5D-4A86-A937-B470EE539C2B}" srcOrd="3" destOrd="0" parTransId="{E4491E32-D193-4FBB-8F49-6910C3913AAF}" sibTransId="{09AACF56-6506-43D0-9CB1-6F098A0DD47B}"/>
    <dgm:cxn modelId="{18B5E440-89B8-414B-8EAA-B5E15040E377}" type="presOf" srcId="{63D29AA5-CC1F-47F0-B455-004E6F888B1E}" destId="{8DC3CA97-586B-49DC-AC3D-673910341162}" srcOrd="0" destOrd="0" presId="urn:microsoft.com/office/officeart/2005/8/layout/process5"/>
    <dgm:cxn modelId="{F528A8D8-C537-406D-AA42-2A1C73DCF75E}" type="presOf" srcId="{66A9E276-5B79-417A-BCEB-7102854C27EB}" destId="{77EEC98C-CB74-4041-BE32-BDE81B87C6CE}" srcOrd="1" destOrd="0" presId="urn:microsoft.com/office/officeart/2005/8/layout/process5"/>
    <dgm:cxn modelId="{D831287E-CE1C-43ED-8731-FB6CF310CE2C}" srcId="{63D29AA5-CC1F-47F0-B455-004E6F888B1E}" destId="{666F82AB-09C0-4F08-9786-23CD00A3194C}" srcOrd="1" destOrd="0" parTransId="{91ADE187-1EC3-4D3C-B4A7-66DED9F2550A}" sibTransId="{2499D39F-FBC6-421B-933C-B09F04A0AE44}"/>
    <dgm:cxn modelId="{52A4F3D1-BD06-424C-B135-3DB5E8F64C61}" type="presOf" srcId="{66A9E276-5B79-417A-BCEB-7102854C27EB}" destId="{B4ADB451-84E0-4B93-A0D5-BA9582AAC906}" srcOrd="0" destOrd="0" presId="urn:microsoft.com/office/officeart/2005/8/layout/process5"/>
    <dgm:cxn modelId="{FB69BC90-49F9-4AA7-9541-D911DA7578B4}" type="presOf" srcId="{2499D39F-FBC6-421B-933C-B09F04A0AE44}" destId="{C65CB71B-18BF-41FD-A4D4-F7DD171F3AE5}" srcOrd="1" destOrd="0" presId="urn:microsoft.com/office/officeart/2005/8/layout/process5"/>
    <dgm:cxn modelId="{C9D6848F-BA6C-4423-8996-1DDE18E757F0}" srcId="{63D29AA5-CC1F-47F0-B455-004E6F888B1E}" destId="{1ACDE09C-DA63-4A11-A792-6B028DD15005}" srcOrd="2" destOrd="0" parTransId="{C46329B3-0387-4FC7-A4CD-E03D291E1F30}" sibTransId="{85CD8FCE-6756-48A8-850D-1DEFCFA5A65C}"/>
    <dgm:cxn modelId="{59855F90-B383-4018-931D-F6E64791DB49}" type="presOf" srcId="{2499D39F-FBC6-421B-933C-B09F04A0AE44}" destId="{84821E6C-6A87-4B5F-8BD5-9CF1B8C04BAF}" srcOrd="0" destOrd="0" presId="urn:microsoft.com/office/officeart/2005/8/layout/process5"/>
    <dgm:cxn modelId="{0044382D-0035-4357-ACF8-774CD940E9E0}" type="presOf" srcId="{06C492A9-0600-47E6-88D3-D8EE914B7AD2}" destId="{D9EC9497-2E64-4B90-916F-63E5DB12C6BF}" srcOrd="0" destOrd="0" presId="urn:microsoft.com/office/officeart/2005/8/layout/process5"/>
    <dgm:cxn modelId="{05709331-A73F-4F9D-B7F4-F23A6EC61B66}" type="presOf" srcId="{1ACDE09C-DA63-4A11-A792-6B028DD15005}" destId="{4A426AA5-C4E6-4F41-AEAA-2E123B86E777}" srcOrd="0" destOrd="0" presId="urn:microsoft.com/office/officeart/2005/8/layout/process5"/>
    <dgm:cxn modelId="{619E34EF-CAAA-4191-AEBE-C70813B8C181}" type="presOf" srcId="{A2EE346C-5BDF-49B6-9404-FA230F8A7CB9}" destId="{A34BE84C-E29D-4807-9C78-261191C18EE3}" srcOrd="0" destOrd="0" presId="urn:microsoft.com/office/officeart/2005/8/layout/process5"/>
    <dgm:cxn modelId="{105DE34A-B3CF-4DD3-BDAF-90990EFF19FD}" type="presOf" srcId="{525DB5DD-6E5D-4A86-A937-B470EE539C2B}" destId="{A1F31EC4-49B8-41FD-A4D6-D75F69D2E796}" srcOrd="0" destOrd="0" presId="urn:microsoft.com/office/officeart/2005/8/layout/process5"/>
    <dgm:cxn modelId="{68D039ED-7707-4E27-9E84-57EFA20D21B2}" srcId="{63D29AA5-CC1F-47F0-B455-004E6F888B1E}" destId="{06C492A9-0600-47E6-88D3-D8EE914B7AD2}" srcOrd="4" destOrd="0" parTransId="{6653CBE6-4494-4A52-909A-6CE17B8835B4}" sibTransId="{3F833F27-930F-43E7-95E2-62E718D5314E}"/>
    <dgm:cxn modelId="{B41C7509-0608-433E-83FA-39ED255A9BE8}" type="presOf" srcId="{666F82AB-09C0-4F08-9786-23CD00A3194C}" destId="{B7E8ADBF-74A6-4389-AAB9-9886F8F47436}" srcOrd="0" destOrd="0" presId="urn:microsoft.com/office/officeart/2005/8/layout/process5"/>
    <dgm:cxn modelId="{CF7F0CDE-2103-4895-A4ED-7D00478FBB00}" type="presOf" srcId="{09AACF56-6506-43D0-9CB1-6F098A0DD47B}" destId="{0EB1CA85-05C8-474E-99FE-DF0A01DA591F}" srcOrd="1" destOrd="0" presId="urn:microsoft.com/office/officeart/2005/8/layout/process5"/>
    <dgm:cxn modelId="{923C3FF6-4FC3-4651-9880-53365E323D4B}" type="presParOf" srcId="{8DC3CA97-586B-49DC-AC3D-673910341162}" destId="{A34BE84C-E29D-4807-9C78-261191C18EE3}" srcOrd="0" destOrd="0" presId="urn:microsoft.com/office/officeart/2005/8/layout/process5"/>
    <dgm:cxn modelId="{178E5ECC-AFB0-436E-A87A-11BE66155DA6}" type="presParOf" srcId="{8DC3CA97-586B-49DC-AC3D-673910341162}" destId="{B4ADB451-84E0-4B93-A0D5-BA9582AAC906}" srcOrd="1" destOrd="0" presId="urn:microsoft.com/office/officeart/2005/8/layout/process5"/>
    <dgm:cxn modelId="{878D0BD1-F5D4-4EA3-9E43-EA29A5EE678E}" type="presParOf" srcId="{B4ADB451-84E0-4B93-A0D5-BA9582AAC906}" destId="{77EEC98C-CB74-4041-BE32-BDE81B87C6CE}" srcOrd="0" destOrd="0" presId="urn:microsoft.com/office/officeart/2005/8/layout/process5"/>
    <dgm:cxn modelId="{627A50AF-62E1-4F28-83EE-86A8B759760D}" type="presParOf" srcId="{8DC3CA97-586B-49DC-AC3D-673910341162}" destId="{B7E8ADBF-74A6-4389-AAB9-9886F8F47436}" srcOrd="2" destOrd="0" presId="urn:microsoft.com/office/officeart/2005/8/layout/process5"/>
    <dgm:cxn modelId="{83A21E91-C389-4CB7-8925-BE2BAEB8BBB2}" type="presParOf" srcId="{8DC3CA97-586B-49DC-AC3D-673910341162}" destId="{84821E6C-6A87-4B5F-8BD5-9CF1B8C04BAF}" srcOrd="3" destOrd="0" presId="urn:microsoft.com/office/officeart/2005/8/layout/process5"/>
    <dgm:cxn modelId="{13A15765-DC49-4CA5-90A4-811F8AF30C36}" type="presParOf" srcId="{84821E6C-6A87-4B5F-8BD5-9CF1B8C04BAF}" destId="{C65CB71B-18BF-41FD-A4D4-F7DD171F3AE5}" srcOrd="0" destOrd="0" presId="urn:microsoft.com/office/officeart/2005/8/layout/process5"/>
    <dgm:cxn modelId="{D7C4B6C0-0F5B-4A9C-80D3-6FAA0CD8DB27}" type="presParOf" srcId="{8DC3CA97-586B-49DC-AC3D-673910341162}" destId="{4A426AA5-C4E6-4F41-AEAA-2E123B86E777}" srcOrd="4" destOrd="0" presId="urn:microsoft.com/office/officeart/2005/8/layout/process5"/>
    <dgm:cxn modelId="{1F11B040-886C-4E6E-90AA-CFECAC1B18FB}" type="presParOf" srcId="{8DC3CA97-586B-49DC-AC3D-673910341162}" destId="{365B3111-95D9-4C65-9241-9AA114C09B97}" srcOrd="5" destOrd="0" presId="urn:microsoft.com/office/officeart/2005/8/layout/process5"/>
    <dgm:cxn modelId="{4F6E6D51-001C-41FC-B076-BB4404CD50D2}" type="presParOf" srcId="{365B3111-95D9-4C65-9241-9AA114C09B97}" destId="{F2FB75D0-1DC9-4324-8D9B-E2B580DC296E}" srcOrd="0" destOrd="0" presId="urn:microsoft.com/office/officeart/2005/8/layout/process5"/>
    <dgm:cxn modelId="{987A05B9-91C5-489B-BF94-E8CBB97542F5}" type="presParOf" srcId="{8DC3CA97-586B-49DC-AC3D-673910341162}" destId="{A1F31EC4-49B8-41FD-A4D6-D75F69D2E796}" srcOrd="6" destOrd="0" presId="urn:microsoft.com/office/officeart/2005/8/layout/process5"/>
    <dgm:cxn modelId="{3BFF26E3-28EE-4CB6-AFF7-7579F1C423A5}" type="presParOf" srcId="{8DC3CA97-586B-49DC-AC3D-673910341162}" destId="{263334EA-C510-4FEA-8208-F5E4024BC6BD}" srcOrd="7" destOrd="0" presId="urn:microsoft.com/office/officeart/2005/8/layout/process5"/>
    <dgm:cxn modelId="{66D6C90E-1963-49D6-9727-435BFABACF83}" type="presParOf" srcId="{263334EA-C510-4FEA-8208-F5E4024BC6BD}" destId="{0EB1CA85-05C8-474E-99FE-DF0A01DA591F}" srcOrd="0" destOrd="0" presId="urn:microsoft.com/office/officeart/2005/8/layout/process5"/>
    <dgm:cxn modelId="{81D66F2B-BE55-4D39-9EF0-EED74A8E45BA}" type="presParOf" srcId="{8DC3CA97-586B-49DC-AC3D-673910341162}" destId="{D9EC9497-2E64-4B90-916F-63E5DB12C6BF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5C90AE-561D-41DE-91E2-9C4AB812DD62}" type="doc">
      <dgm:prSet loTypeId="urn:microsoft.com/office/officeart/2005/8/layout/hierarchy3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BZ"/>
        </a:p>
      </dgm:t>
    </dgm:pt>
    <dgm:pt modelId="{C2E79A39-A9A3-4E81-82CF-F1B8C0E761D1}">
      <dgm:prSet phldrT="[Text]"/>
      <dgm:spPr/>
      <dgm:t>
        <a:bodyPr/>
        <a:lstStyle/>
        <a:p>
          <a:r>
            <a:rPr lang="en-US" dirty="0" smtClean="0"/>
            <a:t>Email Campaign</a:t>
          </a:r>
          <a:endParaRPr lang="en-BZ" dirty="0"/>
        </a:p>
      </dgm:t>
    </dgm:pt>
    <dgm:pt modelId="{C7A9300B-6D47-4558-BA85-37807C56FCEC}" type="parTrans" cxnId="{FDD65294-10F2-4379-B313-96CF594BD0C8}">
      <dgm:prSet/>
      <dgm:spPr/>
      <dgm:t>
        <a:bodyPr/>
        <a:lstStyle/>
        <a:p>
          <a:endParaRPr lang="en-BZ"/>
        </a:p>
      </dgm:t>
    </dgm:pt>
    <dgm:pt modelId="{166C9DC0-EC87-4282-AD84-E175986D0E06}" type="sibTrans" cxnId="{FDD65294-10F2-4379-B313-96CF594BD0C8}">
      <dgm:prSet/>
      <dgm:spPr/>
      <dgm:t>
        <a:bodyPr/>
        <a:lstStyle/>
        <a:p>
          <a:endParaRPr lang="en-BZ"/>
        </a:p>
      </dgm:t>
    </dgm:pt>
    <dgm:pt modelId="{796A33E4-907F-41B3-A12E-AE6AF499D2C6}">
      <dgm:prSet phldrT="[Text]"/>
      <dgm:spPr/>
      <dgm:t>
        <a:bodyPr/>
        <a:lstStyle/>
        <a:p>
          <a:r>
            <a:rPr lang="en-US" dirty="0" smtClean="0"/>
            <a:t>Regular Email.</a:t>
          </a:r>
          <a:endParaRPr lang="en-BZ" dirty="0"/>
        </a:p>
      </dgm:t>
    </dgm:pt>
    <dgm:pt modelId="{CCC6A195-1AD3-44FB-A6E9-886E4D1C1E2A}" type="parTrans" cxnId="{E58EE628-1BBE-4448-BB00-12D0F260BFB5}">
      <dgm:prSet/>
      <dgm:spPr/>
      <dgm:t>
        <a:bodyPr/>
        <a:lstStyle/>
        <a:p>
          <a:endParaRPr lang="en-BZ"/>
        </a:p>
      </dgm:t>
    </dgm:pt>
    <dgm:pt modelId="{A0A2E61F-3C1C-4FDA-BB44-88B408D8D971}" type="sibTrans" cxnId="{E58EE628-1BBE-4448-BB00-12D0F260BFB5}">
      <dgm:prSet/>
      <dgm:spPr/>
      <dgm:t>
        <a:bodyPr/>
        <a:lstStyle/>
        <a:p>
          <a:endParaRPr lang="en-BZ"/>
        </a:p>
      </dgm:t>
    </dgm:pt>
    <dgm:pt modelId="{4941D876-61DE-4325-A75C-0572D160C978}">
      <dgm:prSet phldrT="[Text]"/>
      <dgm:spPr/>
      <dgm:t>
        <a:bodyPr/>
        <a:lstStyle/>
        <a:p>
          <a:r>
            <a:rPr lang="en-US" dirty="0" smtClean="0"/>
            <a:t>A/B testing</a:t>
          </a:r>
          <a:endParaRPr lang="en-BZ" dirty="0"/>
        </a:p>
      </dgm:t>
    </dgm:pt>
    <dgm:pt modelId="{10C673D1-9FE3-4048-9F73-C8857E8C86AB}" type="parTrans" cxnId="{0EAD7ACE-3161-4353-8E8A-543DC7D9DD86}">
      <dgm:prSet/>
      <dgm:spPr/>
      <dgm:t>
        <a:bodyPr/>
        <a:lstStyle/>
        <a:p>
          <a:endParaRPr lang="en-BZ"/>
        </a:p>
      </dgm:t>
    </dgm:pt>
    <dgm:pt modelId="{80CFEC2A-222F-4873-AB21-BBC15364F8B8}" type="sibTrans" cxnId="{0EAD7ACE-3161-4353-8E8A-543DC7D9DD86}">
      <dgm:prSet/>
      <dgm:spPr/>
      <dgm:t>
        <a:bodyPr/>
        <a:lstStyle/>
        <a:p>
          <a:endParaRPr lang="en-BZ"/>
        </a:p>
      </dgm:t>
    </dgm:pt>
    <dgm:pt modelId="{5FBC1186-B91E-4A37-8F12-70C96674C7FA}">
      <dgm:prSet phldrT="[Text]"/>
      <dgm:spPr/>
      <dgm:t>
        <a:bodyPr/>
        <a:lstStyle/>
        <a:p>
          <a:r>
            <a:rPr lang="en-US" dirty="0" smtClean="0"/>
            <a:t>Zoho Meeting</a:t>
          </a:r>
          <a:endParaRPr lang="en-BZ" dirty="0"/>
        </a:p>
      </dgm:t>
    </dgm:pt>
    <dgm:pt modelId="{58280089-40D1-4819-86D8-CD3D406760F7}" type="parTrans" cxnId="{A2248624-C0F3-4B2F-9C40-F40F6A59B4C0}">
      <dgm:prSet/>
      <dgm:spPr/>
      <dgm:t>
        <a:bodyPr/>
        <a:lstStyle/>
        <a:p>
          <a:endParaRPr lang="en-BZ"/>
        </a:p>
      </dgm:t>
    </dgm:pt>
    <dgm:pt modelId="{60E3C85E-24AD-4ECF-86F7-5A274834DA54}" type="sibTrans" cxnId="{A2248624-C0F3-4B2F-9C40-F40F6A59B4C0}">
      <dgm:prSet/>
      <dgm:spPr/>
      <dgm:t>
        <a:bodyPr/>
        <a:lstStyle/>
        <a:p>
          <a:endParaRPr lang="en-BZ"/>
        </a:p>
      </dgm:t>
    </dgm:pt>
    <dgm:pt modelId="{D1A0603B-2765-46F4-9C52-88B67B38F221}">
      <dgm:prSet phldrT="[Text]"/>
      <dgm:spPr/>
      <dgm:t>
        <a:bodyPr/>
        <a:lstStyle/>
        <a:p>
          <a:r>
            <a:rPr lang="en-US" dirty="0" smtClean="0"/>
            <a:t>Zoho Survey</a:t>
          </a:r>
          <a:endParaRPr lang="en-BZ" dirty="0"/>
        </a:p>
      </dgm:t>
    </dgm:pt>
    <dgm:pt modelId="{457A71F3-51E5-4456-831B-DFD6908A7E17}" type="parTrans" cxnId="{C00490E4-3049-4330-92B2-60064FB92DF6}">
      <dgm:prSet/>
      <dgm:spPr/>
      <dgm:t>
        <a:bodyPr/>
        <a:lstStyle/>
        <a:p>
          <a:endParaRPr lang="en-BZ"/>
        </a:p>
      </dgm:t>
    </dgm:pt>
    <dgm:pt modelId="{7B0D6491-627F-4967-B290-14312E7193E0}" type="sibTrans" cxnId="{C00490E4-3049-4330-92B2-60064FB92DF6}">
      <dgm:prSet/>
      <dgm:spPr/>
      <dgm:t>
        <a:bodyPr/>
        <a:lstStyle/>
        <a:p>
          <a:endParaRPr lang="en-BZ"/>
        </a:p>
      </dgm:t>
    </dgm:pt>
    <dgm:pt modelId="{CF267F11-B7E1-4366-B2C7-4D52AB963CD8}">
      <dgm:prSet phldrT="[Text]"/>
      <dgm:spPr/>
      <dgm:t>
        <a:bodyPr/>
        <a:lstStyle/>
        <a:p>
          <a:r>
            <a:rPr lang="en-US" dirty="0" smtClean="0"/>
            <a:t>Zoho Forms</a:t>
          </a:r>
          <a:endParaRPr lang="en-BZ" dirty="0"/>
        </a:p>
      </dgm:t>
    </dgm:pt>
    <dgm:pt modelId="{7FAA6D7F-0E52-4E03-86C9-63681C3B04D0}" type="parTrans" cxnId="{5086F2B8-E240-4972-BB13-51F5CB19A274}">
      <dgm:prSet/>
      <dgm:spPr/>
      <dgm:t>
        <a:bodyPr/>
        <a:lstStyle/>
        <a:p>
          <a:endParaRPr lang="en-BZ"/>
        </a:p>
      </dgm:t>
    </dgm:pt>
    <dgm:pt modelId="{4802EA0B-4E60-4C15-89F9-33B7B36E7DAF}" type="sibTrans" cxnId="{5086F2B8-E240-4972-BB13-51F5CB19A274}">
      <dgm:prSet/>
      <dgm:spPr/>
      <dgm:t>
        <a:bodyPr/>
        <a:lstStyle/>
        <a:p>
          <a:endParaRPr lang="en-BZ"/>
        </a:p>
      </dgm:t>
    </dgm:pt>
    <dgm:pt modelId="{A8D4881E-AD50-45BE-ACA2-222B1103686C}">
      <dgm:prSet phldrT="[Text]"/>
      <dgm:spPr/>
      <dgm:t>
        <a:bodyPr/>
        <a:lstStyle/>
        <a:p>
          <a:r>
            <a:rPr lang="en-US" dirty="0" smtClean="0"/>
            <a:t>Ecommerce</a:t>
          </a:r>
          <a:endParaRPr lang="en-BZ" dirty="0"/>
        </a:p>
      </dgm:t>
    </dgm:pt>
    <dgm:pt modelId="{68772CB1-057D-4947-91C0-17C0FF84E52C}" type="parTrans" cxnId="{1E7E7BC0-31B9-47A9-A601-EC5658099EBB}">
      <dgm:prSet/>
      <dgm:spPr/>
      <dgm:t>
        <a:bodyPr/>
        <a:lstStyle/>
        <a:p>
          <a:endParaRPr lang="en-BZ"/>
        </a:p>
      </dgm:t>
    </dgm:pt>
    <dgm:pt modelId="{53E25EC4-168E-4068-87BB-9EEAF97AB350}" type="sibTrans" cxnId="{1E7E7BC0-31B9-47A9-A601-EC5658099EBB}">
      <dgm:prSet/>
      <dgm:spPr/>
      <dgm:t>
        <a:bodyPr/>
        <a:lstStyle/>
        <a:p>
          <a:endParaRPr lang="en-BZ"/>
        </a:p>
      </dgm:t>
    </dgm:pt>
    <dgm:pt modelId="{0A1B27C0-1D9A-4045-A612-F92AA3A3636B}" type="pres">
      <dgm:prSet presAssocID="{995C90AE-561D-41DE-91E2-9C4AB812DD6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BZ"/>
        </a:p>
      </dgm:t>
    </dgm:pt>
    <dgm:pt modelId="{C89E921A-0A7D-41F8-8E50-4B0EFB011E07}" type="pres">
      <dgm:prSet presAssocID="{C2E79A39-A9A3-4E81-82CF-F1B8C0E761D1}" presName="root" presStyleCnt="0"/>
      <dgm:spPr/>
    </dgm:pt>
    <dgm:pt modelId="{BFDF4ABF-A345-4F2B-9647-FE77D246F346}" type="pres">
      <dgm:prSet presAssocID="{C2E79A39-A9A3-4E81-82CF-F1B8C0E761D1}" presName="rootComposite" presStyleCnt="0"/>
      <dgm:spPr/>
    </dgm:pt>
    <dgm:pt modelId="{C9619F38-E286-40FB-88B6-225C5B97E377}" type="pres">
      <dgm:prSet presAssocID="{C2E79A39-A9A3-4E81-82CF-F1B8C0E761D1}" presName="rootText" presStyleLbl="node1" presStyleIdx="0" presStyleCnt="1" custScaleX="244588" custScaleY="357239" custLinFactX="-100000" custLinFactNeighborX="-169015" custLinFactNeighborY="1094"/>
      <dgm:spPr/>
      <dgm:t>
        <a:bodyPr/>
        <a:lstStyle/>
        <a:p>
          <a:endParaRPr lang="en-BZ"/>
        </a:p>
      </dgm:t>
    </dgm:pt>
    <dgm:pt modelId="{2CAEEED8-9BA3-4415-866F-AD4318CDBBDB}" type="pres">
      <dgm:prSet presAssocID="{C2E79A39-A9A3-4E81-82CF-F1B8C0E761D1}" presName="rootConnector" presStyleLbl="node1" presStyleIdx="0" presStyleCnt="1"/>
      <dgm:spPr/>
      <dgm:t>
        <a:bodyPr/>
        <a:lstStyle/>
        <a:p>
          <a:endParaRPr lang="en-BZ"/>
        </a:p>
      </dgm:t>
    </dgm:pt>
    <dgm:pt modelId="{A76C5147-6238-4674-84B7-B293CB678CB3}" type="pres">
      <dgm:prSet presAssocID="{C2E79A39-A9A3-4E81-82CF-F1B8C0E761D1}" presName="childShape" presStyleCnt="0"/>
      <dgm:spPr/>
    </dgm:pt>
    <dgm:pt modelId="{C7D14048-C619-497A-8558-97F8A6FE4789}" type="pres">
      <dgm:prSet presAssocID="{CCC6A195-1AD3-44FB-A6E9-886E4D1C1E2A}" presName="Name13" presStyleLbl="parChTrans1D2" presStyleIdx="0" presStyleCnt="6"/>
      <dgm:spPr/>
      <dgm:t>
        <a:bodyPr/>
        <a:lstStyle/>
        <a:p>
          <a:endParaRPr lang="en-BZ"/>
        </a:p>
      </dgm:t>
    </dgm:pt>
    <dgm:pt modelId="{B69CC8D0-618D-4C1C-A4AB-3B5E88006EC6}" type="pres">
      <dgm:prSet presAssocID="{796A33E4-907F-41B3-A12E-AE6AF499D2C6}" presName="childText" presStyleLbl="bgAcc1" presStyleIdx="0" presStyleCnt="6" custScaleX="313583" custScaleY="194655" custLinFactX="-100000" custLinFactNeighborX="-128440" custLinFactNeighborY="27926">
        <dgm:presLayoutVars>
          <dgm:bulletEnabled val="1"/>
        </dgm:presLayoutVars>
      </dgm:prSet>
      <dgm:spPr/>
      <dgm:t>
        <a:bodyPr/>
        <a:lstStyle/>
        <a:p>
          <a:endParaRPr lang="en-BZ"/>
        </a:p>
      </dgm:t>
    </dgm:pt>
    <dgm:pt modelId="{937AEE6E-1A47-4CF3-9FB1-9A7A0701F353}" type="pres">
      <dgm:prSet presAssocID="{10C673D1-9FE3-4048-9F73-C8857E8C86AB}" presName="Name13" presStyleLbl="parChTrans1D2" presStyleIdx="1" presStyleCnt="6"/>
      <dgm:spPr/>
      <dgm:t>
        <a:bodyPr/>
        <a:lstStyle/>
        <a:p>
          <a:endParaRPr lang="en-BZ"/>
        </a:p>
      </dgm:t>
    </dgm:pt>
    <dgm:pt modelId="{31FE391D-98C1-4972-A75B-C797DCDE7E66}" type="pres">
      <dgm:prSet presAssocID="{4941D876-61DE-4325-A75C-0572D160C978}" presName="childText" presStyleLbl="bgAcc1" presStyleIdx="1" presStyleCnt="6" custScaleX="313583" custScaleY="192459" custLinFactX="36959" custLinFactNeighborX="100000" custLinFactNeighborY="-29330">
        <dgm:presLayoutVars>
          <dgm:bulletEnabled val="1"/>
        </dgm:presLayoutVars>
      </dgm:prSet>
      <dgm:spPr/>
      <dgm:t>
        <a:bodyPr/>
        <a:lstStyle/>
        <a:p>
          <a:endParaRPr lang="en-BZ"/>
        </a:p>
      </dgm:t>
    </dgm:pt>
    <dgm:pt modelId="{4B55E535-59C6-4EFF-89C8-9688DE8F0389}" type="pres">
      <dgm:prSet presAssocID="{58280089-40D1-4819-86D8-CD3D406760F7}" presName="Name13" presStyleLbl="parChTrans1D2" presStyleIdx="2" presStyleCnt="6"/>
      <dgm:spPr/>
      <dgm:t>
        <a:bodyPr/>
        <a:lstStyle/>
        <a:p>
          <a:endParaRPr lang="en-BZ"/>
        </a:p>
      </dgm:t>
    </dgm:pt>
    <dgm:pt modelId="{DD37D7D6-7516-4BB6-A01E-FF3B5C1773D8}" type="pres">
      <dgm:prSet presAssocID="{5FBC1186-B91E-4A37-8F12-70C96674C7FA}" presName="childText" presStyleLbl="bgAcc1" presStyleIdx="2" presStyleCnt="6" custScaleX="313583" custScaleY="193651" custLinFactX="-100000" custLinFactNeighborX="-108140" custLinFactNeighborY="-19430">
        <dgm:presLayoutVars>
          <dgm:bulletEnabled val="1"/>
        </dgm:presLayoutVars>
      </dgm:prSet>
      <dgm:spPr/>
      <dgm:t>
        <a:bodyPr/>
        <a:lstStyle/>
        <a:p>
          <a:endParaRPr lang="en-BZ"/>
        </a:p>
      </dgm:t>
    </dgm:pt>
    <dgm:pt modelId="{C0F687D3-ADF5-468B-9C3B-D3C7601518B2}" type="pres">
      <dgm:prSet presAssocID="{457A71F3-51E5-4456-831B-DFD6908A7E17}" presName="Name13" presStyleLbl="parChTrans1D2" presStyleIdx="3" presStyleCnt="6"/>
      <dgm:spPr/>
      <dgm:t>
        <a:bodyPr/>
        <a:lstStyle/>
        <a:p>
          <a:endParaRPr lang="en-BZ"/>
        </a:p>
      </dgm:t>
    </dgm:pt>
    <dgm:pt modelId="{5544C9F8-13E1-47F6-BB65-9451DCED9951}" type="pres">
      <dgm:prSet presAssocID="{D1A0603B-2765-46F4-9C52-88B67B38F221}" presName="childText" presStyleLbl="bgAcc1" presStyleIdx="3" presStyleCnt="6" custScaleX="313583" custScaleY="217487" custLinFactX="36959" custLinFactNeighborX="100000" custLinFactNeighborY="-75681">
        <dgm:presLayoutVars>
          <dgm:bulletEnabled val="1"/>
        </dgm:presLayoutVars>
      </dgm:prSet>
      <dgm:spPr/>
      <dgm:t>
        <a:bodyPr/>
        <a:lstStyle/>
        <a:p>
          <a:endParaRPr lang="en-BZ"/>
        </a:p>
      </dgm:t>
    </dgm:pt>
    <dgm:pt modelId="{081F54BA-DA48-44F3-93BB-BDFC7F558CBC}" type="pres">
      <dgm:prSet presAssocID="{7FAA6D7F-0E52-4E03-86C9-63681C3B04D0}" presName="Name13" presStyleLbl="parChTrans1D2" presStyleIdx="4" presStyleCnt="6"/>
      <dgm:spPr/>
      <dgm:t>
        <a:bodyPr/>
        <a:lstStyle/>
        <a:p>
          <a:endParaRPr lang="en-BZ"/>
        </a:p>
      </dgm:t>
    </dgm:pt>
    <dgm:pt modelId="{63B1C346-B2FD-4749-B035-1E2890C7F6CA}" type="pres">
      <dgm:prSet presAssocID="{CF267F11-B7E1-4366-B2C7-4D52AB963CD8}" presName="childText" presStyleLbl="bgAcc1" presStyleIdx="4" presStyleCnt="6" custScaleX="313583" custScaleY="200693" custLinFactX="-100000" custLinFactY="-55769" custLinFactNeighborX="-128439" custLinFactNeighborY="-100000">
        <dgm:presLayoutVars>
          <dgm:bulletEnabled val="1"/>
        </dgm:presLayoutVars>
      </dgm:prSet>
      <dgm:spPr/>
      <dgm:t>
        <a:bodyPr/>
        <a:lstStyle/>
        <a:p>
          <a:endParaRPr lang="en-BZ"/>
        </a:p>
      </dgm:t>
    </dgm:pt>
    <dgm:pt modelId="{C0616ACF-09C8-450B-A160-B8E815DEE6ED}" type="pres">
      <dgm:prSet presAssocID="{68772CB1-057D-4947-91C0-17C0FF84E52C}" presName="Name13" presStyleLbl="parChTrans1D2" presStyleIdx="5" presStyleCnt="6"/>
      <dgm:spPr/>
      <dgm:t>
        <a:bodyPr/>
        <a:lstStyle/>
        <a:p>
          <a:endParaRPr lang="en-BZ"/>
        </a:p>
      </dgm:t>
    </dgm:pt>
    <dgm:pt modelId="{615BA128-AA63-459C-B260-576E8A9CF206}" type="pres">
      <dgm:prSet presAssocID="{A8D4881E-AD50-45BE-ACA2-222B1103686C}" presName="childText" presStyleLbl="bgAcc1" presStyleIdx="5" presStyleCnt="6" custScaleX="313583" custScaleY="198569" custLinFactX="36959" custLinFactY="-100000" custLinFactNeighborX="100000" custLinFactNeighborY="-119063">
        <dgm:presLayoutVars>
          <dgm:bulletEnabled val="1"/>
        </dgm:presLayoutVars>
      </dgm:prSet>
      <dgm:spPr/>
      <dgm:t>
        <a:bodyPr/>
        <a:lstStyle/>
        <a:p>
          <a:endParaRPr lang="en-BZ"/>
        </a:p>
      </dgm:t>
    </dgm:pt>
  </dgm:ptLst>
  <dgm:cxnLst>
    <dgm:cxn modelId="{101CD189-160D-4782-A41D-854097F2CEAF}" type="presOf" srcId="{4941D876-61DE-4325-A75C-0572D160C978}" destId="{31FE391D-98C1-4972-A75B-C797DCDE7E66}" srcOrd="0" destOrd="0" presId="urn:microsoft.com/office/officeart/2005/8/layout/hierarchy3"/>
    <dgm:cxn modelId="{8D5970E5-9EFA-4F68-B501-E03643923EC2}" type="presOf" srcId="{C2E79A39-A9A3-4E81-82CF-F1B8C0E761D1}" destId="{C9619F38-E286-40FB-88B6-225C5B97E377}" srcOrd="0" destOrd="0" presId="urn:microsoft.com/office/officeart/2005/8/layout/hierarchy3"/>
    <dgm:cxn modelId="{63241739-CEBD-4080-8B55-B79B0F7997FA}" type="presOf" srcId="{C2E79A39-A9A3-4E81-82CF-F1B8C0E761D1}" destId="{2CAEEED8-9BA3-4415-866F-AD4318CDBBDB}" srcOrd="1" destOrd="0" presId="urn:microsoft.com/office/officeart/2005/8/layout/hierarchy3"/>
    <dgm:cxn modelId="{C31E8324-204E-4A69-AD89-8CCA9722990B}" type="presOf" srcId="{D1A0603B-2765-46F4-9C52-88B67B38F221}" destId="{5544C9F8-13E1-47F6-BB65-9451DCED9951}" srcOrd="0" destOrd="0" presId="urn:microsoft.com/office/officeart/2005/8/layout/hierarchy3"/>
    <dgm:cxn modelId="{C00490E4-3049-4330-92B2-60064FB92DF6}" srcId="{C2E79A39-A9A3-4E81-82CF-F1B8C0E761D1}" destId="{D1A0603B-2765-46F4-9C52-88B67B38F221}" srcOrd="3" destOrd="0" parTransId="{457A71F3-51E5-4456-831B-DFD6908A7E17}" sibTransId="{7B0D6491-627F-4967-B290-14312E7193E0}"/>
    <dgm:cxn modelId="{57D9C6EC-39FB-45F0-9739-0F72D343CE0D}" type="presOf" srcId="{58280089-40D1-4819-86D8-CD3D406760F7}" destId="{4B55E535-59C6-4EFF-89C8-9688DE8F0389}" srcOrd="0" destOrd="0" presId="urn:microsoft.com/office/officeart/2005/8/layout/hierarchy3"/>
    <dgm:cxn modelId="{FDD65294-10F2-4379-B313-96CF594BD0C8}" srcId="{995C90AE-561D-41DE-91E2-9C4AB812DD62}" destId="{C2E79A39-A9A3-4E81-82CF-F1B8C0E761D1}" srcOrd="0" destOrd="0" parTransId="{C7A9300B-6D47-4558-BA85-37807C56FCEC}" sibTransId="{166C9DC0-EC87-4282-AD84-E175986D0E06}"/>
    <dgm:cxn modelId="{5086F2B8-E240-4972-BB13-51F5CB19A274}" srcId="{C2E79A39-A9A3-4E81-82CF-F1B8C0E761D1}" destId="{CF267F11-B7E1-4366-B2C7-4D52AB963CD8}" srcOrd="4" destOrd="0" parTransId="{7FAA6D7F-0E52-4E03-86C9-63681C3B04D0}" sibTransId="{4802EA0B-4E60-4C15-89F9-33B7B36E7DAF}"/>
    <dgm:cxn modelId="{477F3FD4-BA74-4D37-8509-77946FA64E70}" type="presOf" srcId="{995C90AE-561D-41DE-91E2-9C4AB812DD62}" destId="{0A1B27C0-1D9A-4045-A612-F92AA3A3636B}" srcOrd="0" destOrd="0" presId="urn:microsoft.com/office/officeart/2005/8/layout/hierarchy3"/>
    <dgm:cxn modelId="{0EAD7ACE-3161-4353-8E8A-543DC7D9DD86}" srcId="{C2E79A39-A9A3-4E81-82CF-F1B8C0E761D1}" destId="{4941D876-61DE-4325-A75C-0572D160C978}" srcOrd="1" destOrd="0" parTransId="{10C673D1-9FE3-4048-9F73-C8857E8C86AB}" sibTransId="{80CFEC2A-222F-4873-AB21-BBC15364F8B8}"/>
    <dgm:cxn modelId="{1B271457-37FE-44E0-8849-DEC075AFFF86}" type="presOf" srcId="{CCC6A195-1AD3-44FB-A6E9-886E4D1C1E2A}" destId="{C7D14048-C619-497A-8558-97F8A6FE4789}" srcOrd="0" destOrd="0" presId="urn:microsoft.com/office/officeart/2005/8/layout/hierarchy3"/>
    <dgm:cxn modelId="{66D73155-B070-43BF-958B-01A23D1DFE40}" type="presOf" srcId="{457A71F3-51E5-4456-831B-DFD6908A7E17}" destId="{C0F687D3-ADF5-468B-9C3B-D3C7601518B2}" srcOrd="0" destOrd="0" presId="urn:microsoft.com/office/officeart/2005/8/layout/hierarchy3"/>
    <dgm:cxn modelId="{1C072F40-2618-4F91-AA2C-836483E6FA27}" type="presOf" srcId="{5FBC1186-B91E-4A37-8F12-70C96674C7FA}" destId="{DD37D7D6-7516-4BB6-A01E-FF3B5C1773D8}" srcOrd="0" destOrd="0" presId="urn:microsoft.com/office/officeart/2005/8/layout/hierarchy3"/>
    <dgm:cxn modelId="{A2248624-C0F3-4B2F-9C40-F40F6A59B4C0}" srcId="{C2E79A39-A9A3-4E81-82CF-F1B8C0E761D1}" destId="{5FBC1186-B91E-4A37-8F12-70C96674C7FA}" srcOrd="2" destOrd="0" parTransId="{58280089-40D1-4819-86D8-CD3D406760F7}" sibTransId="{60E3C85E-24AD-4ECF-86F7-5A274834DA54}"/>
    <dgm:cxn modelId="{9D0FDAF8-1138-4FE8-84A6-42F1595A7149}" type="presOf" srcId="{796A33E4-907F-41B3-A12E-AE6AF499D2C6}" destId="{B69CC8D0-618D-4C1C-A4AB-3B5E88006EC6}" srcOrd="0" destOrd="0" presId="urn:microsoft.com/office/officeart/2005/8/layout/hierarchy3"/>
    <dgm:cxn modelId="{E58EE628-1BBE-4448-BB00-12D0F260BFB5}" srcId="{C2E79A39-A9A3-4E81-82CF-F1B8C0E761D1}" destId="{796A33E4-907F-41B3-A12E-AE6AF499D2C6}" srcOrd="0" destOrd="0" parTransId="{CCC6A195-1AD3-44FB-A6E9-886E4D1C1E2A}" sibTransId="{A0A2E61F-3C1C-4FDA-BB44-88B408D8D971}"/>
    <dgm:cxn modelId="{79B59494-8377-4659-BE64-8AB9631D742D}" type="presOf" srcId="{10C673D1-9FE3-4048-9F73-C8857E8C86AB}" destId="{937AEE6E-1A47-4CF3-9FB1-9A7A0701F353}" srcOrd="0" destOrd="0" presId="urn:microsoft.com/office/officeart/2005/8/layout/hierarchy3"/>
    <dgm:cxn modelId="{0217D353-ACB7-4E4B-B0B4-A4CF8F0EF7F0}" type="presOf" srcId="{CF267F11-B7E1-4366-B2C7-4D52AB963CD8}" destId="{63B1C346-B2FD-4749-B035-1E2890C7F6CA}" srcOrd="0" destOrd="0" presId="urn:microsoft.com/office/officeart/2005/8/layout/hierarchy3"/>
    <dgm:cxn modelId="{1E7E7BC0-31B9-47A9-A601-EC5658099EBB}" srcId="{C2E79A39-A9A3-4E81-82CF-F1B8C0E761D1}" destId="{A8D4881E-AD50-45BE-ACA2-222B1103686C}" srcOrd="5" destOrd="0" parTransId="{68772CB1-057D-4947-91C0-17C0FF84E52C}" sibTransId="{53E25EC4-168E-4068-87BB-9EEAF97AB350}"/>
    <dgm:cxn modelId="{51E362E8-1039-488B-B09A-9D87FFB52B43}" type="presOf" srcId="{68772CB1-057D-4947-91C0-17C0FF84E52C}" destId="{C0616ACF-09C8-450B-A160-B8E815DEE6ED}" srcOrd="0" destOrd="0" presId="urn:microsoft.com/office/officeart/2005/8/layout/hierarchy3"/>
    <dgm:cxn modelId="{EEA770D3-299B-462C-9B81-E7E63E19C7ED}" type="presOf" srcId="{A8D4881E-AD50-45BE-ACA2-222B1103686C}" destId="{615BA128-AA63-459C-B260-576E8A9CF206}" srcOrd="0" destOrd="0" presId="urn:microsoft.com/office/officeart/2005/8/layout/hierarchy3"/>
    <dgm:cxn modelId="{F79231F2-8F4E-4BC0-9C3D-03B2E71B2EF5}" type="presOf" srcId="{7FAA6D7F-0E52-4E03-86C9-63681C3B04D0}" destId="{081F54BA-DA48-44F3-93BB-BDFC7F558CBC}" srcOrd="0" destOrd="0" presId="urn:microsoft.com/office/officeart/2005/8/layout/hierarchy3"/>
    <dgm:cxn modelId="{6AC28CF6-509E-4D3C-9306-92EC2B296EEB}" type="presParOf" srcId="{0A1B27C0-1D9A-4045-A612-F92AA3A3636B}" destId="{C89E921A-0A7D-41F8-8E50-4B0EFB011E07}" srcOrd="0" destOrd="0" presId="urn:microsoft.com/office/officeart/2005/8/layout/hierarchy3"/>
    <dgm:cxn modelId="{92EC3345-7679-4066-8FD7-D4AC12817676}" type="presParOf" srcId="{C89E921A-0A7D-41F8-8E50-4B0EFB011E07}" destId="{BFDF4ABF-A345-4F2B-9647-FE77D246F346}" srcOrd="0" destOrd="0" presId="urn:microsoft.com/office/officeart/2005/8/layout/hierarchy3"/>
    <dgm:cxn modelId="{0FEC88C4-F3AE-447C-949A-DA22AFC9BBC5}" type="presParOf" srcId="{BFDF4ABF-A345-4F2B-9647-FE77D246F346}" destId="{C9619F38-E286-40FB-88B6-225C5B97E377}" srcOrd="0" destOrd="0" presId="urn:microsoft.com/office/officeart/2005/8/layout/hierarchy3"/>
    <dgm:cxn modelId="{2A4B39CB-608C-49E3-A2AD-380CB64F59FE}" type="presParOf" srcId="{BFDF4ABF-A345-4F2B-9647-FE77D246F346}" destId="{2CAEEED8-9BA3-4415-866F-AD4318CDBBDB}" srcOrd="1" destOrd="0" presId="urn:microsoft.com/office/officeart/2005/8/layout/hierarchy3"/>
    <dgm:cxn modelId="{E38E8267-0817-456D-988E-1132DF801EBF}" type="presParOf" srcId="{C89E921A-0A7D-41F8-8E50-4B0EFB011E07}" destId="{A76C5147-6238-4674-84B7-B293CB678CB3}" srcOrd="1" destOrd="0" presId="urn:microsoft.com/office/officeart/2005/8/layout/hierarchy3"/>
    <dgm:cxn modelId="{2A08FC09-F07F-47D1-88E2-B1DD9AE52571}" type="presParOf" srcId="{A76C5147-6238-4674-84B7-B293CB678CB3}" destId="{C7D14048-C619-497A-8558-97F8A6FE4789}" srcOrd="0" destOrd="0" presId="urn:microsoft.com/office/officeart/2005/8/layout/hierarchy3"/>
    <dgm:cxn modelId="{E560E669-71A6-44D5-A796-1963F7363225}" type="presParOf" srcId="{A76C5147-6238-4674-84B7-B293CB678CB3}" destId="{B69CC8D0-618D-4C1C-A4AB-3B5E88006EC6}" srcOrd="1" destOrd="0" presId="urn:microsoft.com/office/officeart/2005/8/layout/hierarchy3"/>
    <dgm:cxn modelId="{6A37CA63-0503-4B2D-A1C7-BAE19BFAC9C8}" type="presParOf" srcId="{A76C5147-6238-4674-84B7-B293CB678CB3}" destId="{937AEE6E-1A47-4CF3-9FB1-9A7A0701F353}" srcOrd="2" destOrd="0" presId="urn:microsoft.com/office/officeart/2005/8/layout/hierarchy3"/>
    <dgm:cxn modelId="{FC1CF08E-BC50-4FF4-967C-B108EE8CB9E8}" type="presParOf" srcId="{A76C5147-6238-4674-84B7-B293CB678CB3}" destId="{31FE391D-98C1-4972-A75B-C797DCDE7E66}" srcOrd="3" destOrd="0" presId="urn:microsoft.com/office/officeart/2005/8/layout/hierarchy3"/>
    <dgm:cxn modelId="{17104DF3-FE9F-47AA-867B-72F49BDF49E6}" type="presParOf" srcId="{A76C5147-6238-4674-84B7-B293CB678CB3}" destId="{4B55E535-59C6-4EFF-89C8-9688DE8F0389}" srcOrd="4" destOrd="0" presId="urn:microsoft.com/office/officeart/2005/8/layout/hierarchy3"/>
    <dgm:cxn modelId="{6C135B96-F046-450C-A5FA-8AD9F9B3BFD5}" type="presParOf" srcId="{A76C5147-6238-4674-84B7-B293CB678CB3}" destId="{DD37D7D6-7516-4BB6-A01E-FF3B5C1773D8}" srcOrd="5" destOrd="0" presId="urn:microsoft.com/office/officeart/2005/8/layout/hierarchy3"/>
    <dgm:cxn modelId="{4BB7CD3E-3D34-4A24-95B0-2CF5D73BF81A}" type="presParOf" srcId="{A76C5147-6238-4674-84B7-B293CB678CB3}" destId="{C0F687D3-ADF5-468B-9C3B-D3C7601518B2}" srcOrd="6" destOrd="0" presId="urn:microsoft.com/office/officeart/2005/8/layout/hierarchy3"/>
    <dgm:cxn modelId="{94CB30A2-9F2D-4A44-9E4B-47EC52C048B6}" type="presParOf" srcId="{A76C5147-6238-4674-84B7-B293CB678CB3}" destId="{5544C9F8-13E1-47F6-BB65-9451DCED9951}" srcOrd="7" destOrd="0" presId="urn:microsoft.com/office/officeart/2005/8/layout/hierarchy3"/>
    <dgm:cxn modelId="{F3C52327-436F-4460-9170-8C6F2EF31395}" type="presParOf" srcId="{A76C5147-6238-4674-84B7-B293CB678CB3}" destId="{081F54BA-DA48-44F3-93BB-BDFC7F558CBC}" srcOrd="8" destOrd="0" presId="urn:microsoft.com/office/officeart/2005/8/layout/hierarchy3"/>
    <dgm:cxn modelId="{97E57CA3-6600-41EB-B41F-72975E329276}" type="presParOf" srcId="{A76C5147-6238-4674-84B7-B293CB678CB3}" destId="{63B1C346-B2FD-4749-B035-1E2890C7F6CA}" srcOrd="9" destOrd="0" presId="urn:microsoft.com/office/officeart/2005/8/layout/hierarchy3"/>
    <dgm:cxn modelId="{37D03C32-7D40-46D1-88DE-827204BA09D4}" type="presParOf" srcId="{A76C5147-6238-4674-84B7-B293CB678CB3}" destId="{C0616ACF-09C8-450B-A160-B8E815DEE6ED}" srcOrd="10" destOrd="0" presId="urn:microsoft.com/office/officeart/2005/8/layout/hierarchy3"/>
    <dgm:cxn modelId="{9DD02926-0849-4120-9FA1-17D0D228977A}" type="presParOf" srcId="{A76C5147-6238-4674-84B7-B293CB678CB3}" destId="{615BA128-AA63-459C-B260-576E8A9CF206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7B88D7-CD1E-49F7-BD87-E4BB344EC81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BZ"/>
        </a:p>
      </dgm:t>
    </dgm:pt>
    <dgm:pt modelId="{2106DEC7-DFB4-46D0-89DF-B60F4E3B4F0D}">
      <dgm:prSet phldrT="[Text]"/>
      <dgm:spPr/>
      <dgm:t>
        <a:bodyPr/>
        <a:lstStyle/>
        <a:p>
          <a:r>
            <a:rPr lang="en-US" dirty="0" smtClean="0"/>
            <a:t>Email Campaign</a:t>
          </a:r>
          <a:endParaRPr lang="en-BZ" dirty="0"/>
        </a:p>
      </dgm:t>
    </dgm:pt>
    <dgm:pt modelId="{49D3FD0E-7096-42BE-915E-C95AEAD8CE4B}" type="parTrans" cxnId="{54ABDDBD-2A64-46B1-9BA9-9575D6B3B165}">
      <dgm:prSet/>
      <dgm:spPr/>
      <dgm:t>
        <a:bodyPr/>
        <a:lstStyle/>
        <a:p>
          <a:endParaRPr lang="en-BZ"/>
        </a:p>
      </dgm:t>
    </dgm:pt>
    <dgm:pt modelId="{176BB896-13C1-46AB-889B-62AAB28F98DA}" type="sibTrans" cxnId="{54ABDDBD-2A64-46B1-9BA9-9575D6B3B165}">
      <dgm:prSet/>
      <dgm:spPr/>
      <dgm:t>
        <a:bodyPr/>
        <a:lstStyle/>
        <a:p>
          <a:endParaRPr lang="en-BZ"/>
        </a:p>
      </dgm:t>
    </dgm:pt>
    <dgm:pt modelId="{141C5A1F-32B6-4AC5-8621-062F1E5396EE}" type="asst">
      <dgm:prSet phldrT="[Text]"/>
      <dgm:spPr/>
      <dgm:t>
        <a:bodyPr/>
        <a:lstStyle/>
        <a:p>
          <a:r>
            <a:rPr lang="en-US" dirty="0" smtClean="0"/>
            <a:t>Campaign name And Topic</a:t>
          </a:r>
          <a:endParaRPr lang="en-BZ" dirty="0"/>
        </a:p>
      </dgm:t>
    </dgm:pt>
    <dgm:pt modelId="{BFC12851-4E0D-4FCD-9B64-0B9917418D8B}" type="parTrans" cxnId="{7C0FA286-37D7-47EB-86F3-51E12E3C5237}">
      <dgm:prSet/>
      <dgm:spPr/>
      <dgm:t>
        <a:bodyPr/>
        <a:lstStyle/>
        <a:p>
          <a:endParaRPr lang="en-BZ"/>
        </a:p>
      </dgm:t>
    </dgm:pt>
    <dgm:pt modelId="{2B6F61BD-765A-4CF4-B39C-A4DF2AD318E3}" type="sibTrans" cxnId="{7C0FA286-37D7-47EB-86F3-51E12E3C5237}">
      <dgm:prSet/>
      <dgm:spPr/>
      <dgm:t>
        <a:bodyPr/>
        <a:lstStyle/>
        <a:p>
          <a:endParaRPr lang="en-BZ"/>
        </a:p>
      </dgm:t>
    </dgm:pt>
    <dgm:pt modelId="{61B13AFE-9F67-4B9A-A9CA-7F080AFA22E0}">
      <dgm:prSet phldrT="[Text]"/>
      <dgm:spPr/>
      <dgm:t>
        <a:bodyPr/>
        <a:lstStyle/>
        <a:p>
          <a:r>
            <a:rPr lang="en-US" dirty="0" smtClean="0"/>
            <a:t>Add Subject</a:t>
          </a:r>
          <a:endParaRPr lang="en-BZ" dirty="0"/>
        </a:p>
      </dgm:t>
    </dgm:pt>
    <dgm:pt modelId="{FAE1DE69-46AE-4A57-8F4F-8B47C66377E4}" type="parTrans" cxnId="{AE346D70-AA5F-46BE-9D0D-7EDC41290F21}">
      <dgm:prSet/>
      <dgm:spPr/>
      <dgm:t>
        <a:bodyPr/>
        <a:lstStyle/>
        <a:p>
          <a:endParaRPr lang="en-BZ"/>
        </a:p>
      </dgm:t>
    </dgm:pt>
    <dgm:pt modelId="{B27BD77F-07CF-4A68-82AC-8E91FFB09716}" type="sibTrans" cxnId="{AE346D70-AA5F-46BE-9D0D-7EDC41290F21}">
      <dgm:prSet/>
      <dgm:spPr/>
      <dgm:t>
        <a:bodyPr/>
        <a:lstStyle/>
        <a:p>
          <a:endParaRPr lang="en-BZ"/>
        </a:p>
      </dgm:t>
    </dgm:pt>
    <dgm:pt modelId="{4D467243-A9D8-47BB-863A-C49CF7A7D757}">
      <dgm:prSet phldrT="[Text]"/>
      <dgm:spPr/>
      <dgm:t>
        <a:bodyPr/>
        <a:lstStyle/>
        <a:p>
          <a:r>
            <a:rPr lang="en-US" dirty="0" smtClean="0"/>
            <a:t>Add Sender</a:t>
          </a:r>
          <a:endParaRPr lang="en-BZ" dirty="0"/>
        </a:p>
      </dgm:t>
    </dgm:pt>
    <dgm:pt modelId="{5AC5F390-CA10-447B-803B-68620D1C2731}" type="parTrans" cxnId="{B4EF73CD-A29C-4BA8-ACED-383D755C3D05}">
      <dgm:prSet/>
      <dgm:spPr/>
      <dgm:t>
        <a:bodyPr/>
        <a:lstStyle/>
        <a:p>
          <a:endParaRPr lang="en-BZ"/>
        </a:p>
      </dgm:t>
    </dgm:pt>
    <dgm:pt modelId="{AA06B779-00D2-4AF8-8982-4803FF9AFDCB}" type="sibTrans" cxnId="{B4EF73CD-A29C-4BA8-ACED-383D755C3D05}">
      <dgm:prSet/>
      <dgm:spPr/>
      <dgm:t>
        <a:bodyPr/>
        <a:lstStyle/>
        <a:p>
          <a:endParaRPr lang="en-BZ"/>
        </a:p>
      </dgm:t>
    </dgm:pt>
    <dgm:pt modelId="{BAC9AAD7-7F54-4172-852D-8E8D474CC573}">
      <dgm:prSet phldrT="[Text]"/>
      <dgm:spPr/>
      <dgm:t>
        <a:bodyPr/>
        <a:lstStyle/>
        <a:p>
          <a:r>
            <a:rPr lang="en-US" dirty="0" smtClean="0"/>
            <a:t>Choose list or Segments</a:t>
          </a:r>
          <a:endParaRPr lang="en-BZ" dirty="0"/>
        </a:p>
      </dgm:t>
    </dgm:pt>
    <dgm:pt modelId="{CD83B6DE-E431-4910-A55E-7DB14892EB76}" type="parTrans" cxnId="{0229FBB2-8A61-418D-9DFE-502CC5A8536D}">
      <dgm:prSet/>
      <dgm:spPr/>
      <dgm:t>
        <a:bodyPr/>
        <a:lstStyle/>
        <a:p>
          <a:endParaRPr lang="en-BZ"/>
        </a:p>
      </dgm:t>
    </dgm:pt>
    <dgm:pt modelId="{686E4D7F-46EB-44E5-8948-8E8424D6F354}" type="sibTrans" cxnId="{0229FBB2-8A61-418D-9DFE-502CC5A8536D}">
      <dgm:prSet/>
      <dgm:spPr/>
      <dgm:t>
        <a:bodyPr/>
        <a:lstStyle/>
        <a:p>
          <a:endParaRPr lang="en-BZ"/>
        </a:p>
      </dgm:t>
    </dgm:pt>
    <dgm:pt modelId="{EE9F646C-D808-47C7-AFCB-5B277DF5C899}">
      <dgm:prSet phldrT="[Text]"/>
      <dgm:spPr/>
      <dgm:t>
        <a:bodyPr/>
        <a:lstStyle/>
        <a:p>
          <a:r>
            <a:rPr lang="en-US" dirty="0" smtClean="0"/>
            <a:t>Add Content like template/html/text etc.</a:t>
          </a:r>
          <a:endParaRPr lang="en-BZ" dirty="0"/>
        </a:p>
      </dgm:t>
    </dgm:pt>
    <dgm:pt modelId="{DBE4C623-0D83-4DF2-ADC2-0DED43F38372}" type="parTrans" cxnId="{942409FD-EA12-4BE7-BCC0-4F71D097112F}">
      <dgm:prSet/>
      <dgm:spPr/>
      <dgm:t>
        <a:bodyPr/>
        <a:lstStyle/>
        <a:p>
          <a:endParaRPr lang="en-BZ"/>
        </a:p>
      </dgm:t>
    </dgm:pt>
    <dgm:pt modelId="{C107E1AC-2E7F-49BD-AAFE-617A96852F11}" type="sibTrans" cxnId="{942409FD-EA12-4BE7-BCC0-4F71D097112F}">
      <dgm:prSet/>
      <dgm:spPr/>
      <dgm:t>
        <a:bodyPr/>
        <a:lstStyle/>
        <a:p>
          <a:endParaRPr lang="en-BZ"/>
        </a:p>
      </dgm:t>
    </dgm:pt>
    <dgm:pt modelId="{EC5271A1-947A-459B-B227-1CFB358A8D59}">
      <dgm:prSet phldrT="[Text]"/>
      <dgm:spPr/>
      <dgm:t>
        <a:bodyPr/>
        <a:lstStyle/>
        <a:p>
          <a:r>
            <a:rPr lang="en-US" dirty="0" smtClean="0"/>
            <a:t>Preview for testing.</a:t>
          </a:r>
          <a:endParaRPr lang="en-BZ" dirty="0"/>
        </a:p>
      </dgm:t>
    </dgm:pt>
    <dgm:pt modelId="{3CCF30B4-E06D-4177-B783-F358DA1B09B6}" type="parTrans" cxnId="{A7F8C3DD-7E60-471E-ABBD-38642981B023}">
      <dgm:prSet/>
      <dgm:spPr/>
      <dgm:t>
        <a:bodyPr/>
        <a:lstStyle/>
        <a:p>
          <a:endParaRPr lang="en-BZ"/>
        </a:p>
      </dgm:t>
    </dgm:pt>
    <dgm:pt modelId="{D65DC794-31E3-4B4E-8B0C-5068B2BF9505}" type="sibTrans" cxnId="{A7F8C3DD-7E60-471E-ABBD-38642981B023}">
      <dgm:prSet/>
      <dgm:spPr/>
      <dgm:t>
        <a:bodyPr/>
        <a:lstStyle/>
        <a:p>
          <a:endParaRPr lang="en-BZ"/>
        </a:p>
      </dgm:t>
    </dgm:pt>
    <dgm:pt modelId="{D9C5DA42-76FF-4170-B9C0-6851B0CCB5F1}">
      <dgm:prSet phldrT="[Text]"/>
      <dgm:spPr/>
      <dgm:t>
        <a:bodyPr/>
        <a:lstStyle/>
        <a:p>
          <a:r>
            <a:rPr lang="en-US" dirty="0" smtClean="0"/>
            <a:t>Select Time Period Send Immediately or Later </a:t>
          </a:r>
          <a:endParaRPr lang="en-BZ" dirty="0"/>
        </a:p>
      </dgm:t>
    </dgm:pt>
    <dgm:pt modelId="{C99B07A0-1D22-4B9F-8FB6-057B201EBEE8}" type="parTrans" cxnId="{F11D8B6B-4449-4BF0-BC1C-A4C4A2ED1DFE}">
      <dgm:prSet/>
      <dgm:spPr/>
      <dgm:t>
        <a:bodyPr/>
        <a:lstStyle/>
        <a:p>
          <a:endParaRPr lang="en-BZ"/>
        </a:p>
      </dgm:t>
    </dgm:pt>
    <dgm:pt modelId="{B560F477-9E81-4F16-9759-EAC2BAB02A56}" type="sibTrans" cxnId="{F11D8B6B-4449-4BF0-BC1C-A4C4A2ED1DFE}">
      <dgm:prSet/>
      <dgm:spPr/>
      <dgm:t>
        <a:bodyPr/>
        <a:lstStyle/>
        <a:p>
          <a:endParaRPr lang="en-BZ"/>
        </a:p>
      </dgm:t>
    </dgm:pt>
    <dgm:pt modelId="{89330840-D0B8-4CFC-9FD5-8372AD7AC2A0}" type="pres">
      <dgm:prSet presAssocID="{317B88D7-CD1E-49F7-BD87-E4BB344EC8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BZ"/>
        </a:p>
      </dgm:t>
    </dgm:pt>
    <dgm:pt modelId="{6108661F-82B7-4E31-954E-EF737013E10C}" type="pres">
      <dgm:prSet presAssocID="{2106DEC7-DFB4-46D0-89DF-B60F4E3B4F0D}" presName="hierRoot1" presStyleCnt="0">
        <dgm:presLayoutVars>
          <dgm:hierBranch val="init"/>
        </dgm:presLayoutVars>
      </dgm:prSet>
      <dgm:spPr/>
    </dgm:pt>
    <dgm:pt modelId="{91EA816E-6D2A-4DCF-8CC9-0621960ADE30}" type="pres">
      <dgm:prSet presAssocID="{2106DEC7-DFB4-46D0-89DF-B60F4E3B4F0D}" presName="rootComposite1" presStyleCnt="0"/>
      <dgm:spPr/>
    </dgm:pt>
    <dgm:pt modelId="{B01CC4B3-84F8-4184-8172-FEA5CBDD1EE4}" type="pres">
      <dgm:prSet presAssocID="{2106DEC7-DFB4-46D0-89DF-B60F4E3B4F0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BZ"/>
        </a:p>
      </dgm:t>
    </dgm:pt>
    <dgm:pt modelId="{358B912B-25C6-4251-B6D2-F64454DDCBF9}" type="pres">
      <dgm:prSet presAssocID="{2106DEC7-DFB4-46D0-89DF-B60F4E3B4F0D}" presName="rootConnector1" presStyleLbl="node1" presStyleIdx="0" presStyleCnt="0"/>
      <dgm:spPr/>
      <dgm:t>
        <a:bodyPr/>
        <a:lstStyle/>
        <a:p>
          <a:endParaRPr lang="en-BZ"/>
        </a:p>
      </dgm:t>
    </dgm:pt>
    <dgm:pt modelId="{7F0CE09E-F9BD-4077-9948-33241BDEA2C5}" type="pres">
      <dgm:prSet presAssocID="{2106DEC7-DFB4-46D0-89DF-B60F4E3B4F0D}" presName="hierChild2" presStyleCnt="0"/>
      <dgm:spPr/>
    </dgm:pt>
    <dgm:pt modelId="{2AF739B7-02F2-4DB4-8174-42B923A14D70}" type="pres">
      <dgm:prSet presAssocID="{FAE1DE69-46AE-4A57-8F4F-8B47C66377E4}" presName="Name64" presStyleLbl="parChTrans1D2" presStyleIdx="0" presStyleCnt="7"/>
      <dgm:spPr/>
      <dgm:t>
        <a:bodyPr/>
        <a:lstStyle/>
        <a:p>
          <a:endParaRPr lang="en-BZ"/>
        </a:p>
      </dgm:t>
    </dgm:pt>
    <dgm:pt modelId="{D6E8DA92-2076-4B56-B5A9-9DC1F43FC1E9}" type="pres">
      <dgm:prSet presAssocID="{61B13AFE-9F67-4B9A-A9CA-7F080AFA22E0}" presName="hierRoot2" presStyleCnt="0">
        <dgm:presLayoutVars>
          <dgm:hierBranch val="init"/>
        </dgm:presLayoutVars>
      </dgm:prSet>
      <dgm:spPr/>
    </dgm:pt>
    <dgm:pt modelId="{E0E3C391-A934-4C40-82CE-7C53C98EFD04}" type="pres">
      <dgm:prSet presAssocID="{61B13AFE-9F67-4B9A-A9CA-7F080AFA22E0}" presName="rootComposite" presStyleCnt="0"/>
      <dgm:spPr/>
    </dgm:pt>
    <dgm:pt modelId="{217C428E-C23B-4C8D-9EB9-74AE1DF9695F}" type="pres">
      <dgm:prSet presAssocID="{61B13AFE-9F67-4B9A-A9CA-7F080AFA22E0}" presName="rootText" presStyleLbl="node2" presStyleIdx="0" presStyleCnt="6" custScaleX="120605">
        <dgm:presLayoutVars>
          <dgm:chPref val="3"/>
        </dgm:presLayoutVars>
      </dgm:prSet>
      <dgm:spPr/>
      <dgm:t>
        <a:bodyPr/>
        <a:lstStyle/>
        <a:p>
          <a:endParaRPr lang="en-BZ"/>
        </a:p>
      </dgm:t>
    </dgm:pt>
    <dgm:pt modelId="{38DB7743-E424-4308-B57B-77D421578F01}" type="pres">
      <dgm:prSet presAssocID="{61B13AFE-9F67-4B9A-A9CA-7F080AFA22E0}" presName="rootConnector" presStyleLbl="node2" presStyleIdx="0" presStyleCnt="6"/>
      <dgm:spPr/>
      <dgm:t>
        <a:bodyPr/>
        <a:lstStyle/>
        <a:p>
          <a:endParaRPr lang="en-BZ"/>
        </a:p>
      </dgm:t>
    </dgm:pt>
    <dgm:pt modelId="{B8A7B95B-6B74-4D4F-BF00-249342D09CD3}" type="pres">
      <dgm:prSet presAssocID="{61B13AFE-9F67-4B9A-A9CA-7F080AFA22E0}" presName="hierChild4" presStyleCnt="0"/>
      <dgm:spPr/>
    </dgm:pt>
    <dgm:pt modelId="{C8FDC03B-4F65-4D19-A400-D2AC1F2CB9E0}" type="pres">
      <dgm:prSet presAssocID="{61B13AFE-9F67-4B9A-A9CA-7F080AFA22E0}" presName="hierChild5" presStyleCnt="0"/>
      <dgm:spPr/>
    </dgm:pt>
    <dgm:pt modelId="{9CD19BB2-A61A-45DC-A2A7-4B71B1438318}" type="pres">
      <dgm:prSet presAssocID="{5AC5F390-CA10-447B-803B-68620D1C2731}" presName="Name64" presStyleLbl="parChTrans1D2" presStyleIdx="1" presStyleCnt="7"/>
      <dgm:spPr/>
      <dgm:t>
        <a:bodyPr/>
        <a:lstStyle/>
        <a:p>
          <a:endParaRPr lang="en-BZ"/>
        </a:p>
      </dgm:t>
    </dgm:pt>
    <dgm:pt modelId="{34FB082C-A713-4DCD-9F32-0C725D1D97AC}" type="pres">
      <dgm:prSet presAssocID="{4D467243-A9D8-47BB-863A-C49CF7A7D757}" presName="hierRoot2" presStyleCnt="0">
        <dgm:presLayoutVars>
          <dgm:hierBranch val="init"/>
        </dgm:presLayoutVars>
      </dgm:prSet>
      <dgm:spPr/>
    </dgm:pt>
    <dgm:pt modelId="{28D17E4F-ADD5-4CE7-858B-7DFAFA687299}" type="pres">
      <dgm:prSet presAssocID="{4D467243-A9D8-47BB-863A-C49CF7A7D757}" presName="rootComposite" presStyleCnt="0"/>
      <dgm:spPr/>
    </dgm:pt>
    <dgm:pt modelId="{3D77A2BA-A152-4CFD-971B-8267DF73C5DD}" type="pres">
      <dgm:prSet presAssocID="{4D467243-A9D8-47BB-863A-C49CF7A7D757}" presName="rootText" presStyleLbl="node2" presStyleIdx="1" presStyleCnt="6" custScaleX="120605">
        <dgm:presLayoutVars>
          <dgm:chPref val="3"/>
        </dgm:presLayoutVars>
      </dgm:prSet>
      <dgm:spPr/>
      <dgm:t>
        <a:bodyPr/>
        <a:lstStyle/>
        <a:p>
          <a:endParaRPr lang="en-BZ"/>
        </a:p>
      </dgm:t>
    </dgm:pt>
    <dgm:pt modelId="{DE0E2A8E-F9F5-45C2-9432-FD1D2EB28B87}" type="pres">
      <dgm:prSet presAssocID="{4D467243-A9D8-47BB-863A-C49CF7A7D757}" presName="rootConnector" presStyleLbl="node2" presStyleIdx="1" presStyleCnt="6"/>
      <dgm:spPr/>
      <dgm:t>
        <a:bodyPr/>
        <a:lstStyle/>
        <a:p>
          <a:endParaRPr lang="en-BZ"/>
        </a:p>
      </dgm:t>
    </dgm:pt>
    <dgm:pt modelId="{C430B895-B475-478A-8EAE-CCE218A06F2C}" type="pres">
      <dgm:prSet presAssocID="{4D467243-A9D8-47BB-863A-C49CF7A7D757}" presName="hierChild4" presStyleCnt="0"/>
      <dgm:spPr/>
    </dgm:pt>
    <dgm:pt modelId="{BA0D11AF-273F-4183-884E-E5B82B2D1B36}" type="pres">
      <dgm:prSet presAssocID="{4D467243-A9D8-47BB-863A-C49CF7A7D757}" presName="hierChild5" presStyleCnt="0"/>
      <dgm:spPr/>
    </dgm:pt>
    <dgm:pt modelId="{944B9322-04D2-4FFD-9AD8-04E8517ED4B4}" type="pres">
      <dgm:prSet presAssocID="{CD83B6DE-E431-4910-A55E-7DB14892EB76}" presName="Name64" presStyleLbl="parChTrans1D2" presStyleIdx="2" presStyleCnt="7"/>
      <dgm:spPr/>
      <dgm:t>
        <a:bodyPr/>
        <a:lstStyle/>
        <a:p>
          <a:endParaRPr lang="en-BZ"/>
        </a:p>
      </dgm:t>
    </dgm:pt>
    <dgm:pt modelId="{5C881CCF-DB1E-4587-9BD3-C873F3E1B946}" type="pres">
      <dgm:prSet presAssocID="{BAC9AAD7-7F54-4172-852D-8E8D474CC573}" presName="hierRoot2" presStyleCnt="0">
        <dgm:presLayoutVars>
          <dgm:hierBranch val="init"/>
        </dgm:presLayoutVars>
      </dgm:prSet>
      <dgm:spPr/>
    </dgm:pt>
    <dgm:pt modelId="{BFA0FC84-C1D5-4D93-A95E-1F4755FD16A1}" type="pres">
      <dgm:prSet presAssocID="{BAC9AAD7-7F54-4172-852D-8E8D474CC573}" presName="rootComposite" presStyleCnt="0"/>
      <dgm:spPr/>
    </dgm:pt>
    <dgm:pt modelId="{59960A27-1848-4A0C-B5C4-24F83DE3E72B}" type="pres">
      <dgm:prSet presAssocID="{BAC9AAD7-7F54-4172-852D-8E8D474CC573}" presName="rootText" presStyleLbl="node2" presStyleIdx="2" presStyleCnt="6" custScaleX="120605" custLinFactNeighborX="1559" custLinFactNeighborY="-1748">
        <dgm:presLayoutVars>
          <dgm:chPref val="3"/>
        </dgm:presLayoutVars>
      </dgm:prSet>
      <dgm:spPr/>
      <dgm:t>
        <a:bodyPr/>
        <a:lstStyle/>
        <a:p>
          <a:endParaRPr lang="en-BZ"/>
        </a:p>
      </dgm:t>
    </dgm:pt>
    <dgm:pt modelId="{0F8E42C2-24A2-4789-994D-8B1C6DB28CF9}" type="pres">
      <dgm:prSet presAssocID="{BAC9AAD7-7F54-4172-852D-8E8D474CC573}" presName="rootConnector" presStyleLbl="node2" presStyleIdx="2" presStyleCnt="6"/>
      <dgm:spPr/>
      <dgm:t>
        <a:bodyPr/>
        <a:lstStyle/>
        <a:p>
          <a:endParaRPr lang="en-BZ"/>
        </a:p>
      </dgm:t>
    </dgm:pt>
    <dgm:pt modelId="{B08D8F41-D07E-4712-A8B1-C85D54AAFCD0}" type="pres">
      <dgm:prSet presAssocID="{BAC9AAD7-7F54-4172-852D-8E8D474CC573}" presName="hierChild4" presStyleCnt="0"/>
      <dgm:spPr/>
    </dgm:pt>
    <dgm:pt modelId="{57571667-CFE6-4A03-88E3-96E88463C01F}" type="pres">
      <dgm:prSet presAssocID="{BAC9AAD7-7F54-4172-852D-8E8D474CC573}" presName="hierChild5" presStyleCnt="0"/>
      <dgm:spPr/>
    </dgm:pt>
    <dgm:pt modelId="{2A2C38FA-5395-4E49-933E-81BC77076F13}" type="pres">
      <dgm:prSet presAssocID="{DBE4C623-0D83-4DF2-ADC2-0DED43F38372}" presName="Name64" presStyleLbl="parChTrans1D2" presStyleIdx="3" presStyleCnt="7"/>
      <dgm:spPr/>
      <dgm:t>
        <a:bodyPr/>
        <a:lstStyle/>
        <a:p>
          <a:endParaRPr lang="en-BZ"/>
        </a:p>
      </dgm:t>
    </dgm:pt>
    <dgm:pt modelId="{5F4538F7-7EFE-465B-A9FC-59AB4AF82100}" type="pres">
      <dgm:prSet presAssocID="{EE9F646C-D808-47C7-AFCB-5B277DF5C899}" presName="hierRoot2" presStyleCnt="0">
        <dgm:presLayoutVars>
          <dgm:hierBranch val="init"/>
        </dgm:presLayoutVars>
      </dgm:prSet>
      <dgm:spPr/>
    </dgm:pt>
    <dgm:pt modelId="{16CF4F1A-F253-45BE-89D9-619DB030AA8D}" type="pres">
      <dgm:prSet presAssocID="{EE9F646C-D808-47C7-AFCB-5B277DF5C899}" presName="rootComposite" presStyleCnt="0"/>
      <dgm:spPr/>
    </dgm:pt>
    <dgm:pt modelId="{114E42CA-B927-497F-B122-D089A2277F85}" type="pres">
      <dgm:prSet presAssocID="{EE9F646C-D808-47C7-AFCB-5B277DF5C899}" presName="rootText" presStyleLbl="node2" presStyleIdx="3" presStyleCnt="6" custScaleX="120605" custLinFactNeighborX="1559" custLinFactNeighborY="-1748">
        <dgm:presLayoutVars>
          <dgm:chPref val="3"/>
        </dgm:presLayoutVars>
      </dgm:prSet>
      <dgm:spPr/>
      <dgm:t>
        <a:bodyPr/>
        <a:lstStyle/>
        <a:p>
          <a:endParaRPr lang="en-BZ"/>
        </a:p>
      </dgm:t>
    </dgm:pt>
    <dgm:pt modelId="{FFF0CC44-45D4-4954-BD34-A634430408D8}" type="pres">
      <dgm:prSet presAssocID="{EE9F646C-D808-47C7-AFCB-5B277DF5C899}" presName="rootConnector" presStyleLbl="node2" presStyleIdx="3" presStyleCnt="6"/>
      <dgm:spPr/>
      <dgm:t>
        <a:bodyPr/>
        <a:lstStyle/>
        <a:p>
          <a:endParaRPr lang="en-BZ"/>
        </a:p>
      </dgm:t>
    </dgm:pt>
    <dgm:pt modelId="{ACBE83B0-4E2C-434F-91D2-03EC032B5A96}" type="pres">
      <dgm:prSet presAssocID="{EE9F646C-D808-47C7-AFCB-5B277DF5C899}" presName="hierChild4" presStyleCnt="0"/>
      <dgm:spPr/>
    </dgm:pt>
    <dgm:pt modelId="{FC4161E1-878B-48DC-806B-77FF234FEFE1}" type="pres">
      <dgm:prSet presAssocID="{EE9F646C-D808-47C7-AFCB-5B277DF5C899}" presName="hierChild5" presStyleCnt="0"/>
      <dgm:spPr/>
    </dgm:pt>
    <dgm:pt modelId="{87965754-C2D6-4468-B5FF-9B96ADD16591}" type="pres">
      <dgm:prSet presAssocID="{3CCF30B4-E06D-4177-B783-F358DA1B09B6}" presName="Name64" presStyleLbl="parChTrans1D2" presStyleIdx="4" presStyleCnt="7"/>
      <dgm:spPr/>
      <dgm:t>
        <a:bodyPr/>
        <a:lstStyle/>
        <a:p>
          <a:endParaRPr lang="en-BZ"/>
        </a:p>
      </dgm:t>
    </dgm:pt>
    <dgm:pt modelId="{FAD54359-4F53-453A-A63C-D09BC90E2DB6}" type="pres">
      <dgm:prSet presAssocID="{EC5271A1-947A-459B-B227-1CFB358A8D59}" presName="hierRoot2" presStyleCnt="0">
        <dgm:presLayoutVars>
          <dgm:hierBranch val="init"/>
        </dgm:presLayoutVars>
      </dgm:prSet>
      <dgm:spPr/>
    </dgm:pt>
    <dgm:pt modelId="{6326CC60-9171-4E65-98C1-B376E767AAAF}" type="pres">
      <dgm:prSet presAssocID="{EC5271A1-947A-459B-B227-1CFB358A8D59}" presName="rootComposite" presStyleCnt="0"/>
      <dgm:spPr/>
    </dgm:pt>
    <dgm:pt modelId="{6600B3A7-CB3F-4C11-A28F-EF8B73C40449}" type="pres">
      <dgm:prSet presAssocID="{EC5271A1-947A-459B-B227-1CFB358A8D59}" presName="rootText" presStyleLbl="node2" presStyleIdx="4" presStyleCnt="6" custScaleX="120605" custLinFactNeighborX="1559" custLinFactNeighborY="-1748">
        <dgm:presLayoutVars>
          <dgm:chPref val="3"/>
        </dgm:presLayoutVars>
      </dgm:prSet>
      <dgm:spPr/>
      <dgm:t>
        <a:bodyPr/>
        <a:lstStyle/>
        <a:p>
          <a:endParaRPr lang="en-BZ"/>
        </a:p>
      </dgm:t>
    </dgm:pt>
    <dgm:pt modelId="{407A8FCC-1E7E-457D-A2ED-35E542A3EE37}" type="pres">
      <dgm:prSet presAssocID="{EC5271A1-947A-459B-B227-1CFB358A8D59}" presName="rootConnector" presStyleLbl="node2" presStyleIdx="4" presStyleCnt="6"/>
      <dgm:spPr/>
      <dgm:t>
        <a:bodyPr/>
        <a:lstStyle/>
        <a:p>
          <a:endParaRPr lang="en-BZ"/>
        </a:p>
      </dgm:t>
    </dgm:pt>
    <dgm:pt modelId="{6E34CBBC-5893-4E3D-9755-034A15CEAE25}" type="pres">
      <dgm:prSet presAssocID="{EC5271A1-947A-459B-B227-1CFB358A8D59}" presName="hierChild4" presStyleCnt="0"/>
      <dgm:spPr/>
    </dgm:pt>
    <dgm:pt modelId="{D5B8C6A1-1949-4D53-813F-FBD6E4943ADD}" type="pres">
      <dgm:prSet presAssocID="{EC5271A1-947A-459B-B227-1CFB358A8D59}" presName="hierChild5" presStyleCnt="0"/>
      <dgm:spPr/>
    </dgm:pt>
    <dgm:pt modelId="{149BE58D-5C31-47A0-BECB-79CD79CD9764}" type="pres">
      <dgm:prSet presAssocID="{C99B07A0-1D22-4B9F-8FB6-057B201EBEE8}" presName="Name64" presStyleLbl="parChTrans1D2" presStyleIdx="5" presStyleCnt="7"/>
      <dgm:spPr/>
      <dgm:t>
        <a:bodyPr/>
        <a:lstStyle/>
        <a:p>
          <a:endParaRPr lang="en-BZ"/>
        </a:p>
      </dgm:t>
    </dgm:pt>
    <dgm:pt modelId="{D1A3FE4C-CE44-4C1B-BA5E-C1C3C41D7F96}" type="pres">
      <dgm:prSet presAssocID="{D9C5DA42-76FF-4170-B9C0-6851B0CCB5F1}" presName="hierRoot2" presStyleCnt="0">
        <dgm:presLayoutVars>
          <dgm:hierBranch val="init"/>
        </dgm:presLayoutVars>
      </dgm:prSet>
      <dgm:spPr/>
    </dgm:pt>
    <dgm:pt modelId="{2B046EA2-113C-4FC7-B476-4F51C878CB9D}" type="pres">
      <dgm:prSet presAssocID="{D9C5DA42-76FF-4170-B9C0-6851B0CCB5F1}" presName="rootComposite" presStyleCnt="0"/>
      <dgm:spPr/>
    </dgm:pt>
    <dgm:pt modelId="{BE388D71-A375-4425-9E0A-971CC5FF662D}" type="pres">
      <dgm:prSet presAssocID="{D9C5DA42-76FF-4170-B9C0-6851B0CCB5F1}" presName="rootText" presStyleLbl="node2" presStyleIdx="5" presStyleCnt="6" custScaleX="120607" custLinFactNeighborX="1559" custLinFactNeighborY="-1748">
        <dgm:presLayoutVars>
          <dgm:chPref val="3"/>
        </dgm:presLayoutVars>
      </dgm:prSet>
      <dgm:spPr/>
      <dgm:t>
        <a:bodyPr/>
        <a:lstStyle/>
        <a:p>
          <a:endParaRPr lang="en-BZ"/>
        </a:p>
      </dgm:t>
    </dgm:pt>
    <dgm:pt modelId="{0745D396-6F61-4BA9-86C1-F364063346F1}" type="pres">
      <dgm:prSet presAssocID="{D9C5DA42-76FF-4170-B9C0-6851B0CCB5F1}" presName="rootConnector" presStyleLbl="node2" presStyleIdx="5" presStyleCnt="6"/>
      <dgm:spPr/>
      <dgm:t>
        <a:bodyPr/>
        <a:lstStyle/>
        <a:p>
          <a:endParaRPr lang="en-BZ"/>
        </a:p>
      </dgm:t>
    </dgm:pt>
    <dgm:pt modelId="{AB678228-155B-4779-B5BB-BFF8B69D7CF6}" type="pres">
      <dgm:prSet presAssocID="{D9C5DA42-76FF-4170-B9C0-6851B0CCB5F1}" presName="hierChild4" presStyleCnt="0"/>
      <dgm:spPr/>
    </dgm:pt>
    <dgm:pt modelId="{4CCC73F8-56EA-4599-8CA9-CC7C406569A8}" type="pres">
      <dgm:prSet presAssocID="{D9C5DA42-76FF-4170-B9C0-6851B0CCB5F1}" presName="hierChild5" presStyleCnt="0"/>
      <dgm:spPr/>
    </dgm:pt>
    <dgm:pt modelId="{3EDC3ABC-2CFE-4C7E-BB41-06504C539C61}" type="pres">
      <dgm:prSet presAssocID="{2106DEC7-DFB4-46D0-89DF-B60F4E3B4F0D}" presName="hierChild3" presStyleCnt="0"/>
      <dgm:spPr/>
    </dgm:pt>
    <dgm:pt modelId="{09ACD2D9-664B-4510-BC2E-7611342D6E58}" type="pres">
      <dgm:prSet presAssocID="{BFC12851-4E0D-4FCD-9B64-0B9917418D8B}" presName="Name115" presStyleLbl="parChTrans1D2" presStyleIdx="6" presStyleCnt="7"/>
      <dgm:spPr/>
      <dgm:t>
        <a:bodyPr/>
        <a:lstStyle/>
        <a:p>
          <a:endParaRPr lang="en-BZ"/>
        </a:p>
      </dgm:t>
    </dgm:pt>
    <dgm:pt modelId="{79C10889-3DD8-46CA-AA38-7B8D4C360E5E}" type="pres">
      <dgm:prSet presAssocID="{141C5A1F-32B6-4AC5-8621-062F1E5396EE}" presName="hierRoot3" presStyleCnt="0">
        <dgm:presLayoutVars>
          <dgm:hierBranch val="init"/>
        </dgm:presLayoutVars>
      </dgm:prSet>
      <dgm:spPr/>
    </dgm:pt>
    <dgm:pt modelId="{5EFED767-CBD3-477C-9FFE-391DA1DA0B38}" type="pres">
      <dgm:prSet presAssocID="{141C5A1F-32B6-4AC5-8621-062F1E5396EE}" presName="rootComposite3" presStyleCnt="0"/>
      <dgm:spPr/>
    </dgm:pt>
    <dgm:pt modelId="{63B8C678-752C-45F3-8728-6CDEFE54749B}" type="pres">
      <dgm:prSet presAssocID="{141C5A1F-32B6-4AC5-8621-062F1E5396EE}" presName="rootText3" presStyleLbl="asst1" presStyleIdx="0" presStyleCnt="1" custLinFactNeighborX="-6889" custLinFactNeighborY="-93886">
        <dgm:presLayoutVars>
          <dgm:chPref val="3"/>
        </dgm:presLayoutVars>
      </dgm:prSet>
      <dgm:spPr/>
      <dgm:t>
        <a:bodyPr/>
        <a:lstStyle/>
        <a:p>
          <a:endParaRPr lang="en-BZ"/>
        </a:p>
      </dgm:t>
    </dgm:pt>
    <dgm:pt modelId="{E6F08ACB-63BF-48E7-828E-2E8FA6E7F6B3}" type="pres">
      <dgm:prSet presAssocID="{141C5A1F-32B6-4AC5-8621-062F1E5396EE}" presName="rootConnector3" presStyleLbl="asst1" presStyleIdx="0" presStyleCnt="1"/>
      <dgm:spPr/>
      <dgm:t>
        <a:bodyPr/>
        <a:lstStyle/>
        <a:p>
          <a:endParaRPr lang="en-BZ"/>
        </a:p>
      </dgm:t>
    </dgm:pt>
    <dgm:pt modelId="{62FFF55F-3651-4BA4-8A20-B18EFA96A90D}" type="pres">
      <dgm:prSet presAssocID="{141C5A1F-32B6-4AC5-8621-062F1E5396EE}" presName="hierChild6" presStyleCnt="0"/>
      <dgm:spPr/>
    </dgm:pt>
    <dgm:pt modelId="{93734496-63DA-4DA1-AFE3-7800C24FFF40}" type="pres">
      <dgm:prSet presAssocID="{141C5A1F-32B6-4AC5-8621-062F1E5396EE}" presName="hierChild7" presStyleCnt="0"/>
      <dgm:spPr/>
    </dgm:pt>
  </dgm:ptLst>
  <dgm:cxnLst>
    <dgm:cxn modelId="{083288DB-9D37-4D5E-A91E-B83ADA9557BC}" type="presOf" srcId="{D9C5DA42-76FF-4170-B9C0-6851B0CCB5F1}" destId="{0745D396-6F61-4BA9-86C1-F364063346F1}" srcOrd="1" destOrd="0" presId="urn:microsoft.com/office/officeart/2009/3/layout/HorizontalOrganizationChart"/>
    <dgm:cxn modelId="{C2AF6328-FA0A-40B2-9DBF-8205280ACF2D}" type="presOf" srcId="{EE9F646C-D808-47C7-AFCB-5B277DF5C899}" destId="{FFF0CC44-45D4-4954-BD34-A634430408D8}" srcOrd="1" destOrd="0" presId="urn:microsoft.com/office/officeart/2009/3/layout/HorizontalOrganizationChart"/>
    <dgm:cxn modelId="{B142A821-29FC-464B-BB51-10FCCE27335B}" type="presOf" srcId="{EC5271A1-947A-459B-B227-1CFB358A8D59}" destId="{407A8FCC-1E7E-457D-A2ED-35E542A3EE37}" srcOrd="1" destOrd="0" presId="urn:microsoft.com/office/officeart/2009/3/layout/HorizontalOrganizationChart"/>
    <dgm:cxn modelId="{7C0FA286-37D7-47EB-86F3-51E12E3C5237}" srcId="{2106DEC7-DFB4-46D0-89DF-B60F4E3B4F0D}" destId="{141C5A1F-32B6-4AC5-8621-062F1E5396EE}" srcOrd="0" destOrd="0" parTransId="{BFC12851-4E0D-4FCD-9B64-0B9917418D8B}" sibTransId="{2B6F61BD-765A-4CF4-B39C-A4DF2AD318E3}"/>
    <dgm:cxn modelId="{54ABDDBD-2A64-46B1-9BA9-9575D6B3B165}" srcId="{317B88D7-CD1E-49F7-BD87-E4BB344EC81A}" destId="{2106DEC7-DFB4-46D0-89DF-B60F4E3B4F0D}" srcOrd="0" destOrd="0" parTransId="{49D3FD0E-7096-42BE-915E-C95AEAD8CE4B}" sibTransId="{176BB896-13C1-46AB-889B-62AAB28F98DA}"/>
    <dgm:cxn modelId="{4BD2A8FB-7E3A-4E44-8C5B-79F882AD2639}" type="presOf" srcId="{DBE4C623-0D83-4DF2-ADC2-0DED43F38372}" destId="{2A2C38FA-5395-4E49-933E-81BC77076F13}" srcOrd="0" destOrd="0" presId="urn:microsoft.com/office/officeart/2009/3/layout/HorizontalOrganizationChart"/>
    <dgm:cxn modelId="{B4EF73CD-A29C-4BA8-ACED-383D755C3D05}" srcId="{2106DEC7-DFB4-46D0-89DF-B60F4E3B4F0D}" destId="{4D467243-A9D8-47BB-863A-C49CF7A7D757}" srcOrd="2" destOrd="0" parTransId="{5AC5F390-CA10-447B-803B-68620D1C2731}" sibTransId="{AA06B779-00D2-4AF8-8982-4803FF9AFDCB}"/>
    <dgm:cxn modelId="{942409FD-EA12-4BE7-BCC0-4F71D097112F}" srcId="{2106DEC7-DFB4-46D0-89DF-B60F4E3B4F0D}" destId="{EE9F646C-D808-47C7-AFCB-5B277DF5C899}" srcOrd="4" destOrd="0" parTransId="{DBE4C623-0D83-4DF2-ADC2-0DED43F38372}" sibTransId="{C107E1AC-2E7F-49BD-AAFE-617A96852F11}"/>
    <dgm:cxn modelId="{FB105E29-6358-49BE-862B-BC70D38AE137}" type="presOf" srcId="{317B88D7-CD1E-49F7-BD87-E4BB344EC81A}" destId="{89330840-D0B8-4CFC-9FD5-8372AD7AC2A0}" srcOrd="0" destOrd="0" presId="urn:microsoft.com/office/officeart/2009/3/layout/HorizontalOrganizationChart"/>
    <dgm:cxn modelId="{24717830-8899-491D-88A1-99C7A6B535D2}" type="presOf" srcId="{FAE1DE69-46AE-4A57-8F4F-8B47C66377E4}" destId="{2AF739B7-02F2-4DB4-8174-42B923A14D70}" srcOrd="0" destOrd="0" presId="urn:microsoft.com/office/officeart/2009/3/layout/HorizontalOrganizationChart"/>
    <dgm:cxn modelId="{91FDAE33-B29F-41F9-A272-6546EBB126E4}" type="presOf" srcId="{BAC9AAD7-7F54-4172-852D-8E8D474CC573}" destId="{59960A27-1848-4A0C-B5C4-24F83DE3E72B}" srcOrd="0" destOrd="0" presId="urn:microsoft.com/office/officeart/2009/3/layout/HorizontalOrganizationChart"/>
    <dgm:cxn modelId="{B17C96A7-0D6C-4C4A-8C8F-157B80FBB529}" type="presOf" srcId="{3CCF30B4-E06D-4177-B783-F358DA1B09B6}" destId="{87965754-C2D6-4468-B5FF-9B96ADD16591}" srcOrd="0" destOrd="0" presId="urn:microsoft.com/office/officeart/2009/3/layout/HorizontalOrganizationChart"/>
    <dgm:cxn modelId="{2AC77BF1-1582-4498-937C-AA6F9AEF56E5}" type="presOf" srcId="{2106DEC7-DFB4-46D0-89DF-B60F4E3B4F0D}" destId="{B01CC4B3-84F8-4184-8172-FEA5CBDD1EE4}" srcOrd="0" destOrd="0" presId="urn:microsoft.com/office/officeart/2009/3/layout/HorizontalOrganizationChart"/>
    <dgm:cxn modelId="{C74AE9F3-9BF7-45CD-BC47-4E8336A9211B}" type="presOf" srcId="{BAC9AAD7-7F54-4172-852D-8E8D474CC573}" destId="{0F8E42C2-24A2-4789-994D-8B1C6DB28CF9}" srcOrd="1" destOrd="0" presId="urn:microsoft.com/office/officeart/2009/3/layout/HorizontalOrganizationChart"/>
    <dgm:cxn modelId="{18D119F4-5895-4B84-87A2-265E91F07494}" type="presOf" srcId="{141C5A1F-32B6-4AC5-8621-062F1E5396EE}" destId="{63B8C678-752C-45F3-8728-6CDEFE54749B}" srcOrd="0" destOrd="0" presId="urn:microsoft.com/office/officeart/2009/3/layout/HorizontalOrganizationChart"/>
    <dgm:cxn modelId="{F79F6430-B440-42DD-B449-F083191F24B7}" type="presOf" srcId="{5AC5F390-CA10-447B-803B-68620D1C2731}" destId="{9CD19BB2-A61A-45DC-A2A7-4B71B1438318}" srcOrd="0" destOrd="0" presId="urn:microsoft.com/office/officeart/2009/3/layout/HorizontalOrganizationChart"/>
    <dgm:cxn modelId="{EBC948D3-973E-4CA4-8E1F-EA6210BA169C}" type="presOf" srcId="{D9C5DA42-76FF-4170-B9C0-6851B0CCB5F1}" destId="{BE388D71-A375-4425-9E0A-971CC5FF662D}" srcOrd="0" destOrd="0" presId="urn:microsoft.com/office/officeart/2009/3/layout/HorizontalOrganizationChart"/>
    <dgm:cxn modelId="{31EC2C30-2A24-4DC4-A852-A3419A7F9E27}" type="presOf" srcId="{EE9F646C-D808-47C7-AFCB-5B277DF5C899}" destId="{114E42CA-B927-497F-B122-D089A2277F85}" srcOrd="0" destOrd="0" presId="urn:microsoft.com/office/officeart/2009/3/layout/HorizontalOrganizationChart"/>
    <dgm:cxn modelId="{D5974751-F15B-4037-9624-981F1CAE123A}" type="presOf" srcId="{61B13AFE-9F67-4B9A-A9CA-7F080AFA22E0}" destId="{217C428E-C23B-4C8D-9EB9-74AE1DF9695F}" srcOrd="0" destOrd="0" presId="urn:microsoft.com/office/officeart/2009/3/layout/HorizontalOrganizationChart"/>
    <dgm:cxn modelId="{BB14F4EF-8199-425C-8B6F-67ED98707FB3}" type="presOf" srcId="{61B13AFE-9F67-4B9A-A9CA-7F080AFA22E0}" destId="{38DB7743-E424-4308-B57B-77D421578F01}" srcOrd="1" destOrd="0" presId="urn:microsoft.com/office/officeart/2009/3/layout/HorizontalOrganizationChart"/>
    <dgm:cxn modelId="{AE346D70-AA5F-46BE-9D0D-7EDC41290F21}" srcId="{2106DEC7-DFB4-46D0-89DF-B60F4E3B4F0D}" destId="{61B13AFE-9F67-4B9A-A9CA-7F080AFA22E0}" srcOrd="1" destOrd="0" parTransId="{FAE1DE69-46AE-4A57-8F4F-8B47C66377E4}" sibTransId="{B27BD77F-07CF-4A68-82AC-8E91FFB09716}"/>
    <dgm:cxn modelId="{D75839E2-8AEC-42BA-BD0D-379E613FCA9D}" type="presOf" srcId="{4D467243-A9D8-47BB-863A-C49CF7A7D757}" destId="{3D77A2BA-A152-4CFD-971B-8267DF73C5DD}" srcOrd="0" destOrd="0" presId="urn:microsoft.com/office/officeart/2009/3/layout/HorizontalOrganizationChart"/>
    <dgm:cxn modelId="{1099D1B6-8A95-4976-9BBC-036D7B5739F2}" type="presOf" srcId="{BFC12851-4E0D-4FCD-9B64-0B9917418D8B}" destId="{09ACD2D9-664B-4510-BC2E-7611342D6E58}" srcOrd="0" destOrd="0" presId="urn:microsoft.com/office/officeart/2009/3/layout/HorizontalOrganizationChart"/>
    <dgm:cxn modelId="{F11D8B6B-4449-4BF0-BC1C-A4C4A2ED1DFE}" srcId="{2106DEC7-DFB4-46D0-89DF-B60F4E3B4F0D}" destId="{D9C5DA42-76FF-4170-B9C0-6851B0CCB5F1}" srcOrd="6" destOrd="0" parTransId="{C99B07A0-1D22-4B9F-8FB6-057B201EBEE8}" sibTransId="{B560F477-9E81-4F16-9759-EAC2BAB02A56}"/>
    <dgm:cxn modelId="{A7F8C3DD-7E60-471E-ABBD-38642981B023}" srcId="{2106DEC7-DFB4-46D0-89DF-B60F4E3B4F0D}" destId="{EC5271A1-947A-459B-B227-1CFB358A8D59}" srcOrd="5" destOrd="0" parTransId="{3CCF30B4-E06D-4177-B783-F358DA1B09B6}" sibTransId="{D65DC794-31E3-4B4E-8B0C-5068B2BF9505}"/>
    <dgm:cxn modelId="{EA902D65-C1C4-492D-B6A3-05F4360B77E0}" type="presOf" srcId="{EC5271A1-947A-459B-B227-1CFB358A8D59}" destId="{6600B3A7-CB3F-4C11-A28F-EF8B73C40449}" srcOrd="0" destOrd="0" presId="urn:microsoft.com/office/officeart/2009/3/layout/HorizontalOrganizationChart"/>
    <dgm:cxn modelId="{31B8C712-0A98-402E-A3E4-94898289CC7B}" type="presOf" srcId="{CD83B6DE-E431-4910-A55E-7DB14892EB76}" destId="{944B9322-04D2-4FFD-9AD8-04E8517ED4B4}" srcOrd="0" destOrd="0" presId="urn:microsoft.com/office/officeart/2009/3/layout/HorizontalOrganizationChart"/>
    <dgm:cxn modelId="{68277A8B-CFF6-4F1D-950A-3789DF60B5F5}" type="presOf" srcId="{141C5A1F-32B6-4AC5-8621-062F1E5396EE}" destId="{E6F08ACB-63BF-48E7-828E-2E8FA6E7F6B3}" srcOrd="1" destOrd="0" presId="urn:microsoft.com/office/officeart/2009/3/layout/HorizontalOrganizationChart"/>
    <dgm:cxn modelId="{0229FBB2-8A61-418D-9DFE-502CC5A8536D}" srcId="{2106DEC7-DFB4-46D0-89DF-B60F4E3B4F0D}" destId="{BAC9AAD7-7F54-4172-852D-8E8D474CC573}" srcOrd="3" destOrd="0" parTransId="{CD83B6DE-E431-4910-A55E-7DB14892EB76}" sibTransId="{686E4D7F-46EB-44E5-8948-8E8424D6F354}"/>
    <dgm:cxn modelId="{28C3B475-15CF-4A1C-A8F0-8E320332A170}" type="presOf" srcId="{2106DEC7-DFB4-46D0-89DF-B60F4E3B4F0D}" destId="{358B912B-25C6-4251-B6D2-F64454DDCBF9}" srcOrd="1" destOrd="0" presId="urn:microsoft.com/office/officeart/2009/3/layout/HorizontalOrganizationChart"/>
    <dgm:cxn modelId="{46E1117C-BDAD-4D7F-9A59-19EAC5F31133}" type="presOf" srcId="{4D467243-A9D8-47BB-863A-C49CF7A7D757}" destId="{DE0E2A8E-F9F5-45C2-9432-FD1D2EB28B87}" srcOrd="1" destOrd="0" presId="urn:microsoft.com/office/officeart/2009/3/layout/HorizontalOrganizationChart"/>
    <dgm:cxn modelId="{3AA545C7-3075-4B4C-A034-A469614DAD70}" type="presOf" srcId="{C99B07A0-1D22-4B9F-8FB6-057B201EBEE8}" destId="{149BE58D-5C31-47A0-BECB-79CD79CD9764}" srcOrd="0" destOrd="0" presId="urn:microsoft.com/office/officeart/2009/3/layout/HorizontalOrganizationChart"/>
    <dgm:cxn modelId="{00F966AC-8E8F-498B-A654-3AC5FEBC6587}" type="presParOf" srcId="{89330840-D0B8-4CFC-9FD5-8372AD7AC2A0}" destId="{6108661F-82B7-4E31-954E-EF737013E10C}" srcOrd="0" destOrd="0" presId="urn:microsoft.com/office/officeart/2009/3/layout/HorizontalOrganizationChart"/>
    <dgm:cxn modelId="{3CC394F5-B4FE-4287-8647-D19CD6B1A5E2}" type="presParOf" srcId="{6108661F-82B7-4E31-954E-EF737013E10C}" destId="{91EA816E-6D2A-4DCF-8CC9-0621960ADE30}" srcOrd="0" destOrd="0" presId="urn:microsoft.com/office/officeart/2009/3/layout/HorizontalOrganizationChart"/>
    <dgm:cxn modelId="{5D8160BE-DBF4-4538-8114-F1A6F4DF848A}" type="presParOf" srcId="{91EA816E-6D2A-4DCF-8CC9-0621960ADE30}" destId="{B01CC4B3-84F8-4184-8172-FEA5CBDD1EE4}" srcOrd="0" destOrd="0" presId="urn:microsoft.com/office/officeart/2009/3/layout/HorizontalOrganizationChart"/>
    <dgm:cxn modelId="{B3E395F9-CB93-479C-904B-9F7BDC77ED2E}" type="presParOf" srcId="{91EA816E-6D2A-4DCF-8CC9-0621960ADE30}" destId="{358B912B-25C6-4251-B6D2-F64454DDCBF9}" srcOrd="1" destOrd="0" presId="urn:microsoft.com/office/officeart/2009/3/layout/HorizontalOrganizationChart"/>
    <dgm:cxn modelId="{336D66E5-5D9D-43AF-955E-5178FCCFA950}" type="presParOf" srcId="{6108661F-82B7-4E31-954E-EF737013E10C}" destId="{7F0CE09E-F9BD-4077-9948-33241BDEA2C5}" srcOrd="1" destOrd="0" presId="urn:microsoft.com/office/officeart/2009/3/layout/HorizontalOrganizationChart"/>
    <dgm:cxn modelId="{2D33540B-4658-45EA-B43B-B597211F39A3}" type="presParOf" srcId="{7F0CE09E-F9BD-4077-9948-33241BDEA2C5}" destId="{2AF739B7-02F2-4DB4-8174-42B923A14D70}" srcOrd="0" destOrd="0" presId="urn:microsoft.com/office/officeart/2009/3/layout/HorizontalOrganizationChart"/>
    <dgm:cxn modelId="{805F4085-2EC0-43D1-AF3D-2743F771781B}" type="presParOf" srcId="{7F0CE09E-F9BD-4077-9948-33241BDEA2C5}" destId="{D6E8DA92-2076-4B56-B5A9-9DC1F43FC1E9}" srcOrd="1" destOrd="0" presId="urn:microsoft.com/office/officeart/2009/3/layout/HorizontalOrganizationChart"/>
    <dgm:cxn modelId="{EEED6D1F-04B1-4367-82C0-21BAA5A7C1CB}" type="presParOf" srcId="{D6E8DA92-2076-4B56-B5A9-9DC1F43FC1E9}" destId="{E0E3C391-A934-4C40-82CE-7C53C98EFD04}" srcOrd="0" destOrd="0" presId="urn:microsoft.com/office/officeart/2009/3/layout/HorizontalOrganizationChart"/>
    <dgm:cxn modelId="{886FF3BA-A17D-4F5E-B6AC-302A521C7AB5}" type="presParOf" srcId="{E0E3C391-A934-4C40-82CE-7C53C98EFD04}" destId="{217C428E-C23B-4C8D-9EB9-74AE1DF9695F}" srcOrd="0" destOrd="0" presId="urn:microsoft.com/office/officeart/2009/3/layout/HorizontalOrganizationChart"/>
    <dgm:cxn modelId="{4369B131-5927-46B6-8A64-5C54BEEDD652}" type="presParOf" srcId="{E0E3C391-A934-4C40-82CE-7C53C98EFD04}" destId="{38DB7743-E424-4308-B57B-77D421578F01}" srcOrd="1" destOrd="0" presId="urn:microsoft.com/office/officeart/2009/3/layout/HorizontalOrganizationChart"/>
    <dgm:cxn modelId="{1EFA043E-2E1A-402A-93A6-32F888EE28BD}" type="presParOf" srcId="{D6E8DA92-2076-4B56-B5A9-9DC1F43FC1E9}" destId="{B8A7B95B-6B74-4D4F-BF00-249342D09CD3}" srcOrd="1" destOrd="0" presId="urn:microsoft.com/office/officeart/2009/3/layout/HorizontalOrganizationChart"/>
    <dgm:cxn modelId="{11CC1ABD-1DA3-42A7-AFDA-7F0BAC9BB0E4}" type="presParOf" srcId="{D6E8DA92-2076-4B56-B5A9-9DC1F43FC1E9}" destId="{C8FDC03B-4F65-4D19-A400-D2AC1F2CB9E0}" srcOrd="2" destOrd="0" presId="urn:microsoft.com/office/officeart/2009/3/layout/HorizontalOrganizationChart"/>
    <dgm:cxn modelId="{A4AC5399-104D-475C-92BD-928538E8C6D2}" type="presParOf" srcId="{7F0CE09E-F9BD-4077-9948-33241BDEA2C5}" destId="{9CD19BB2-A61A-45DC-A2A7-4B71B1438318}" srcOrd="2" destOrd="0" presId="urn:microsoft.com/office/officeart/2009/3/layout/HorizontalOrganizationChart"/>
    <dgm:cxn modelId="{53492B7E-CB44-4676-9774-6C39B2F2CE20}" type="presParOf" srcId="{7F0CE09E-F9BD-4077-9948-33241BDEA2C5}" destId="{34FB082C-A713-4DCD-9F32-0C725D1D97AC}" srcOrd="3" destOrd="0" presId="urn:microsoft.com/office/officeart/2009/3/layout/HorizontalOrganizationChart"/>
    <dgm:cxn modelId="{6B36668D-54ED-4E29-8013-CA23F8B0DE55}" type="presParOf" srcId="{34FB082C-A713-4DCD-9F32-0C725D1D97AC}" destId="{28D17E4F-ADD5-4CE7-858B-7DFAFA687299}" srcOrd="0" destOrd="0" presId="urn:microsoft.com/office/officeart/2009/3/layout/HorizontalOrganizationChart"/>
    <dgm:cxn modelId="{3D8B8BE5-0ACF-4219-9AC4-A1FCEC3E7702}" type="presParOf" srcId="{28D17E4F-ADD5-4CE7-858B-7DFAFA687299}" destId="{3D77A2BA-A152-4CFD-971B-8267DF73C5DD}" srcOrd="0" destOrd="0" presId="urn:microsoft.com/office/officeart/2009/3/layout/HorizontalOrganizationChart"/>
    <dgm:cxn modelId="{F81D9805-F683-4D84-BC91-D316F15BE274}" type="presParOf" srcId="{28D17E4F-ADD5-4CE7-858B-7DFAFA687299}" destId="{DE0E2A8E-F9F5-45C2-9432-FD1D2EB28B87}" srcOrd="1" destOrd="0" presId="urn:microsoft.com/office/officeart/2009/3/layout/HorizontalOrganizationChart"/>
    <dgm:cxn modelId="{D2AD78F8-0A5E-4755-BC45-BB0FE704B4FC}" type="presParOf" srcId="{34FB082C-A713-4DCD-9F32-0C725D1D97AC}" destId="{C430B895-B475-478A-8EAE-CCE218A06F2C}" srcOrd="1" destOrd="0" presId="urn:microsoft.com/office/officeart/2009/3/layout/HorizontalOrganizationChart"/>
    <dgm:cxn modelId="{C10F3A61-6CA3-4378-AEF2-47E725B79FEA}" type="presParOf" srcId="{34FB082C-A713-4DCD-9F32-0C725D1D97AC}" destId="{BA0D11AF-273F-4183-884E-E5B82B2D1B36}" srcOrd="2" destOrd="0" presId="urn:microsoft.com/office/officeart/2009/3/layout/HorizontalOrganizationChart"/>
    <dgm:cxn modelId="{84178419-6256-44FA-B4B0-4B0502FB771F}" type="presParOf" srcId="{7F0CE09E-F9BD-4077-9948-33241BDEA2C5}" destId="{944B9322-04D2-4FFD-9AD8-04E8517ED4B4}" srcOrd="4" destOrd="0" presId="urn:microsoft.com/office/officeart/2009/3/layout/HorizontalOrganizationChart"/>
    <dgm:cxn modelId="{AB6D7FFC-03F2-4FA2-8A82-085C1185D831}" type="presParOf" srcId="{7F0CE09E-F9BD-4077-9948-33241BDEA2C5}" destId="{5C881CCF-DB1E-4587-9BD3-C873F3E1B946}" srcOrd="5" destOrd="0" presId="urn:microsoft.com/office/officeart/2009/3/layout/HorizontalOrganizationChart"/>
    <dgm:cxn modelId="{14FDCA3A-8352-41A9-8607-6BB92B696915}" type="presParOf" srcId="{5C881CCF-DB1E-4587-9BD3-C873F3E1B946}" destId="{BFA0FC84-C1D5-4D93-A95E-1F4755FD16A1}" srcOrd="0" destOrd="0" presId="urn:microsoft.com/office/officeart/2009/3/layout/HorizontalOrganizationChart"/>
    <dgm:cxn modelId="{E2D0424F-FCA1-49C1-911C-90C76AE9646E}" type="presParOf" srcId="{BFA0FC84-C1D5-4D93-A95E-1F4755FD16A1}" destId="{59960A27-1848-4A0C-B5C4-24F83DE3E72B}" srcOrd="0" destOrd="0" presId="urn:microsoft.com/office/officeart/2009/3/layout/HorizontalOrganizationChart"/>
    <dgm:cxn modelId="{47D67DD1-842E-407D-8F9F-74960B2019E7}" type="presParOf" srcId="{BFA0FC84-C1D5-4D93-A95E-1F4755FD16A1}" destId="{0F8E42C2-24A2-4789-994D-8B1C6DB28CF9}" srcOrd="1" destOrd="0" presId="urn:microsoft.com/office/officeart/2009/3/layout/HorizontalOrganizationChart"/>
    <dgm:cxn modelId="{A6197FCE-45E8-4C60-AC2F-D83237133FD5}" type="presParOf" srcId="{5C881CCF-DB1E-4587-9BD3-C873F3E1B946}" destId="{B08D8F41-D07E-4712-A8B1-C85D54AAFCD0}" srcOrd="1" destOrd="0" presId="urn:microsoft.com/office/officeart/2009/3/layout/HorizontalOrganizationChart"/>
    <dgm:cxn modelId="{ED9465B3-FC8A-4CE5-8AFC-0F7302B144B5}" type="presParOf" srcId="{5C881CCF-DB1E-4587-9BD3-C873F3E1B946}" destId="{57571667-CFE6-4A03-88E3-96E88463C01F}" srcOrd="2" destOrd="0" presId="urn:microsoft.com/office/officeart/2009/3/layout/HorizontalOrganizationChart"/>
    <dgm:cxn modelId="{054CECBA-DE01-4666-891C-424A4137314C}" type="presParOf" srcId="{7F0CE09E-F9BD-4077-9948-33241BDEA2C5}" destId="{2A2C38FA-5395-4E49-933E-81BC77076F13}" srcOrd="6" destOrd="0" presId="urn:microsoft.com/office/officeart/2009/3/layout/HorizontalOrganizationChart"/>
    <dgm:cxn modelId="{E56AE193-554E-4E6C-9D25-C8C8F1486E11}" type="presParOf" srcId="{7F0CE09E-F9BD-4077-9948-33241BDEA2C5}" destId="{5F4538F7-7EFE-465B-A9FC-59AB4AF82100}" srcOrd="7" destOrd="0" presId="urn:microsoft.com/office/officeart/2009/3/layout/HorizontalOrganizationChart"/>
    <dgm:cxn modelId="{4813E0A1-3E92-4478-986C-35E8A61C686B}" type="presParOf" srcId="{5F4538F7-7EFE-465B-A9FC-59AB4AF82100}" destId="{16CF4F1A-F253-45BE-89D9-619DB030AA8D}" srcOrd="0" destOrd="0" presId="urn:microsoft.com/office/officeart/2009/3/layout/HorizontalOrganizationChart"/>
    <dgm:cxn modelId="{631D9AEC-8EB4-4ECB-ADFE-00AC8396940A}" type="presParOf" srcId="{16CF4F1A-F253-45BE-89D9-619DB030AA8D}" destId="{114E42CA-B927-497F-B122-D089A2277F85}" srcOrd="0" destOrd="0" presId="urn:microsoft.com/office/officeart/2009/3/layout/HorizontalOrganizationChart"/>
    <dgm:cxn modelId="{5EF2A5CE-250E-451E-AAD4-A818A39AC015}" type="presParOf" srcId="{16CF4F1A-F253-45BE-89D9-619DB030AA8D}" destId="{FFF0CC44-45D4-4954-BD34-A634430408D8}" srcOrd="1" destOrd="0" presId="urn:microsoft.com/office/officeart/2009/3/layout/HorizontalOrganizationChart"/>
    <dgm:cxn modelId="{3C26E3DB-2E61-4F00-8267-568DBF7F82C5}" type="presParOf" srcId="{5F4538F7-7EFE-465B-A9FC-59AB4AF82100}" destId="{ACBE83B0-4E2C-434F-91D2-03EC032B5A96}" srcOrd="1" destOrd="0" presId="urn:microsoft.com/office/officeart/2009/3/layout/HorizontalOrganizationChart"/>
    <dgm:cxn modelId="{F01214A4-71DD-49E0-813B-2F023632D2C0}" type="presParOf" srcId="{5F4538F7-7EFE-465B-A9FC-59AB4AF82100}" destId="{FC4161E1-878B-48DC-806B-77FF234FEFE1}" srcOrd="2" destOrd="0" presId="urn:microsoft.com/office/officeart/2009/3/layout/HorizontalOrganizationChart"/>
    <dgm:cxn modelId="{C8D21265-F5EB-4367-BF4E-D76C92AD3819}" type="presParOf" srcId="{7F0CE09E-F9BD-4077-9948-33241BDEA2C5}" destId="{87965754-C2D6-4468-B5FF-9B96ADD16591}" srcOrd="8" destOrd="0" presId="urn:microsoft.com/office/officeart/2009/3/layout/HorizontalOrganizationChart"/>
    <dgm:cxn modelId="{155D6523-C591-4B84-A965-C6EF182222BC}" type="presParOf" srcId="{7F0CE09E-F9BD-4077-9948-33241BDEA2C5}" destId="{FAD54359-4F53-453A-A63C-D09BC90E2DB6}" srcOrd="9" destOrd="0" presId="urn:microsoft.com/office/officeart/2009/3/layout/HorizontalOrganizationChart"/>
    <dgm:cxn modelId="{3452335C-4D58-49B2-B1C7-75AA489B388E}" type="presParOf" srcId="{FAD54359-4F53-453A-A63C-D09BC90E2DB6}" destId="{6326CC60-9171-4E65-98C1-B376E767AAAF}" srcOrd="0" destOrd="0" presId="urn:microsoft.com/office/officeart/2009/3/layout/HorizontalOrganizationChart"/>
    <dgm:cxn modelId="{8BA10D8F-935F-4061-A252-58E05D722730}" type="presParOf" srcId="{6326CC60-9171-4E65-98C1-B376E767AAAF}" destId="{6600B3A7-CB3F-4C11-A28F-EF8B73C40449}" srcOrd="0" destOrd="0" presId="urn:microsoft.com/office/officeart/2009/3/layout/HorizontalOrganizationChart"/>
    <dgm:cxn modelId="{3D91DCEC-0A34-4264-9292-3A3CA03C594B}" type="presParOf" srcId="{6326CC60-9171-4E65-98C1-B376E767AAAF}" destId="{407A8FCC-1E7E-457D-A2ED-35E542A3EE37}" srcOrd="1" destOrd="0" presId="urn:microsoft.com/office/officeart/2009/3/layout/HorizontalOrganizationChart"/>
    <dgm:cxn modelId="{B0E4EE62-E113-45D3-8D56-9D21C9426FCC}" type="presParOf" srcId="{FAD54359-4F53-453A-A63C-D09BC90E2DB6}" destId="{6E34CBBC-5893-4E3D-9755-034A15CEAE25}" srcOrd="1" destOrd="0" presId="urn:microsoft.com/office/officeart/2009/3/layout/HorizontalOrganizationChart"/>
    <dgm:cxn modelId="{410A22F6-6D61-4676-85C8-96B447111CB3}" type="presParOf" srcId="{FAD54359-4F53-453A-A63C-D09BC90E2DB6}" destId="{D5B8C6A1-1949-4D53-813F-FBD6E4943ADD}" srcOrd="2" destOrd="0" presId="urn:microsoft.com/office/officeart/2009/3/layout/HorizontalOrganizationChart"/>
    <dgm:cxn modelId="{EFFA4252-4F9A-4797-AD3A-F5DC8BB6E6A5}" type="presParOf" srcId="{7F0CE09E-F9BD-4077-9948-33241BDEA2C5}" destId="{149BE58D-5C31-47A0-BECB-79CD79CD9764}" srcOrd="10" destOrd="0" presId="urn:microsoft.com/office/officeart/2009/3/layout/HorizontalOrganizationChart"/>
    <dgm:cxn modelId="{FE5E8A89-D1DB-4013-886C-2A4E83309A13}" type="presParOf" srcId="{7F0CE09E-F9BD-4077-9948-33241BDEA2C5}" destId="{D1A3FE4C-CE44-4C1B-BA5E-C1C3C41D7F96}" srcOrd="11" destOrd="0" presId="urn:microsoft.com/office/officeart/2009/3/layout/HorizontalOrganizationChart"/>
    <dgm:cxn modelId="{95547D33-C03E-430D-A2BA-9D049134BB82}" type="presParOf" srcId="{D1A3FE4C-CE44-4C1B-BA5E-C1C3C41D7F96}" destId="{2B046EA2-113C-4FC7-B476-4F51C878CB9D}" srcOrd="0" destOrd="0" presId="urn:microsoft.com/office/officeart/2009/3/layout/HorizontalOrganizationChart"/>
    <dgm:cxn modelId="{BF95963F-A6CF-4394-AA24-F87CD55561AC}" type="presParOf" srcId="{2B046EA2-113C-4FC7-B476-4F51C878CB9D}" destId="{BE388D71-A375-4425-9E0A-971CC5FF662D}" srcOrd="0" destOrd="0" presId="urn:microsoft.com/office/officeart/2009/3/layout/HorizontalOrganizationChart"/>
    <dgm:cxn modelId="{22802127-EFC6-485C-A042-AE639931F7BD}" type="presParOf" srcId="{2B046EA2-113C-4FC7-B476-4F51C878CB9D}" destId="{0745D396-6F61-4BA9-86C1-F364063346F1}" srcOrd="1" destOrd="0" presId="urn:microsoft.com/office/officeart/2009/3/layout/HorizontalOrganizationChart"/>
    <dgm:cxn modelId="{B1EC9C9A-D57B-4F20-AABE-6DF1BA9518D6}" type="presParOf" srcId="{D1A3FE4C-CE44-4C1B-BA5E-C1C3C41D7F96}" destId="{AB678228-155B-4779-B5BB-BFF8B69D7CF6}" srcOrd="1" destOrd="0" presId="urn:microsoft.com/office/officeart/2009/3/layout/HorizontalOrganizationChart"/>
    <dgm:cxn modelId="{A5B3A25F-D8BD-43FD-BFD9-AC57B4C7B7F5}" type="presParOf" srcId="{D1A3FE4C-CE44-4C1B-BA5E-C1C3C41D7F96}" destId="{4CCC73F8-56EA-4599-8CA9-CC7C406569A8}" srcOrd="2" destOrd="0" presId="urn:microsoft.com/office/officeart/2009/3/layout/HorizontalOrganizationChart"/>
    <dgm:cxn modelId="{1DBD311B-8457-43FF-B134-CA0818581906}" type="presParOf" srcId="{6108661F-82B7-4E31-954E-EF737013E10C}" destId="{3EDC3ABC-2CFE-4C7E-BB41-06504C539C61}" srcOrd="2" destOrd="0" presId="urn:microsoft.com/office/officeart/2009/3/layout/HorizontalOrganizationChart"/>
    <dgm:cxn modelId="{AA352761-65B5-4837-A3D1-D2E3D9EE0082}" type="presParOf" srcId="{3EDC3ABC-2CFE-4C7E-BB41-06504C539C61}" destId="{09ACD2D9-664B-4510-BC2E-7611342D6E58}" srcOrd="0" destOrd="0" presId="urn:microsoft.com/office/officeart/2009/3/layout/HorizontalOrganizationChart"/>
    <dgm:cxn modelId="{DF287BF7-8C69-4328-BE75-C444D3D04DFF}" type="presParOf" srcId="{3EDC3ABC-2CFE-4C7E-BB41-06504C539C61}" destId="{79C10889-3DD8-46CA-AA38-7B8D4C360E5E}" srcOrd="1" destOrd="0" presId="urn:microsoft.com/office/officeart/2009/3/layout/HorizontalOrganizationChart"/>
    <dgm:cxn modelId="{D58B5F6E-E741-4B44-82AD-08A2BA0CD290}" type="presParOf" srcId="{79C10889-3DD8-46CA-AA38-7B8D4C360E5E}" destId="{5EFED767-CBD3-477C-9FFE-391DA1DA0B38}" srcOrd="0" destOrd="0" presId="urn:microsoft.com/office/officeart/2009/3/layout/HorizontalOrganizationChart"/>
    <dgm:cxn modelId="{D0C62BB8-DCD9-48DE-85F2-6AAB2770608D}" type="presParOf" srcId="{5EFED767-CBD3-477C-9FFE-391DA1DA0B38}" destId="{63B8C678-752C-45F3-8728-6CDEFE54749B}" srcOrd="0" destOrd="0" presId="urn:microsoft.com/office/officeart/2009/3/layout/HorizontalOrganizationChart"/>
    <dgm:cxn modelId="{7E1EB01E-208D-4833-A29B-50C2A955CF24}" type="presParOf" srcId="{5EFED767-CBD3-477C-9FFE-391DA1DA0B38}" destId="{E6F08ACB-63BF-48E7-828E-2E8FA6E7F6B3}" srcOrd="1" destOrd="0" presId="urn:microsoft.com/office/officeart/2009/3/layout/HorizontalOrganizationChart"/>
    <dgm:cxn modelId="{CF611CE6-2949-4168-86C1-3F7A72BC9991}" type="presParOf" srcId="{79C10889-3DD8-46CA-AA38-7B8D4C360E5E}" destId="{62FFF55F-3651-4BA4-8A20-B18EFA96A90D}" srcOrd="1" destOrd="0" presId="urn:microsoft.com/office/officeart/2009/3/layout/HorizontalOrganizationChart"/>
    <dgm:cxn modelId="{0AADA4FA-566D-4CB4-81A7-1B5263AB27F9}" type="presParOf" srcId="{79C10889-3DD8-46CA-AA38-7B8D4C360E5E}" destId="{93734496-63DA-4DA1-AFE3-7800C24FFF4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7B88D7-CD1E-49F7-BD87-E4BB344EC81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BZ"/>
        </a:p>
      </dgm:t>
    </dgm:pt>
    <dgm:pt modelId="{2106DEC7-DFB4-46D0-89DF-B60F4E3B4F0D}">
      <dgm:prSet phldrT="[Text]"/>
      <dgm:spPr/>
      <dgm:t>
        <a:bodyPr/>
        <a:lstStyle/>
        <a:p>
          <a:r>
            <a:rPr lang="en-US" dirty="0" err="1" smtClean="0"/>
            <a:t>Sms</a:t>
          </a:r>
          <a:r>
            <a:rPr lang="en-US" dirty="0" smtClean="0"/>
            <a:t> Campaign</a:t>
          </a:r>
          <a:endParaRPr lang="en-BZ" dirty="0"/>
        </a:p>
      </dgm:t>
    </dgm:pt>
    <dgm:pt modelId="{49D3FD0E-7096-42BE-915E-C95AEAD8CE4B}" type="parTrans" cxnId="{54ABDDBD-2A64-46B1-9BA9-9575D6B3B165}">
      <dgm:prSet/>
      <dgm:spPr/>
      <dgm:t>
        <a:bodyPr/>
        <a:lstStyle/>
        <a:p>
          <a:endParaRPr lang="en-BZ"/>
        </a:p>
      </dgm:t>
    </dgm:pt>
    <dgm:pt modelId="{176BB896-13C1-46AB-889B-62AAB28F98DA}" type="sibTrans" cxnId="{54ABDDBD-2A64-46B1-9BA9-9575D6B3B165}">
      <dgm:prSet/>
      <dgm:spPr/>
      <dgm:t>
        <a:bodyPr/>
        <a:lstStyle/>
        <a:p>
          <a:endParaRPr lang="en-BZ"/>
        </a:p>
      </dgm:t>
    </dgm:pt>
    <dgm:pt modelId="{141C5A1F-32B6-4AC5-8621-062F1E5396EE}" type="asst">
      <dgm:prSet phldrT="[Text]"/>
      <dgm:spPr/>
      <dgm:t>
        <a:bodyPr/>
        <a:lstStyle/>
        <a:p>
          <a:r>
            <a:rPr lang="en-US" dirty="0" smtClean="0"/>
            <a:t>Campaign name</a:t>
          </a:r>
          <a:endParaRPr lang="en-BZ" dirty="0"/>
        </a:p>
      </dgm:t>
    </dgm:pt>
    <dgm:pt modelId="{BFC12851-4E0D-4FCD-9B64-0B9917418D8B}" type="parTrans" cxnId="{7C0FA286-37D7-47EB-86F3-51E12E3C5237}">
      <dgm:prSet/>
      <dgm:spPr/>
      <dgm:t>
        <a:bodyPr/>
        <a:lstStyle/>
        <a:p>
          <a:endParaRPr lang="en-BZ"/>
        </a:p>
      </dgm:t>
    </dgm:pt>
    <dgm:pt modelId="{2B6F61BD-765A-4CF4-B39C-A4DF2AD318E3}" type="sibTrans" cxnId="{7C0FA286-37D7-47EB-86F3-51E12E3C5237}">
      <dgm:prSet/>
      <dgm:spPr/>
      <dgm:t>
        <a:bodyPr/>
        <a:lstStyle/>
        <a:p>
          <a:endParaRPr lang="en-BZ"/>
        </a:p>
      </dgm:t>
    </dgm:pt>
    <dgm:pt modelId="{4D467243-A9D8-47BB-863A-C49CF7A7D757}">
      <dgm:prSet phldrT="[Text]"/>
      <dgm:spPr/>
      <dgm:t>
        <a:bodyPr/>
        <a:lstStyle/>
        <a:p>
          <a:r>
            <a:rPr lang="en-US" dirty="0" smtClean="0"/>
            <a:t>Enter Gateway like </a:t>
          </a:r>
          <a:r>
            <a:rPr lang="en-US" dirty="0" err="1" smtClean="0"/>
            <a:t>twillio</a:t>
          </a:r>
          <a:endParaRPr lang="en-BZ" dirty="0"/>
        </a:p>
      </dgm:t>
    </dgm:pt>
    <dgm:pt modelId="{5AC5F390-CA10-447B-803B-68620D1C2731}" type="parTrans" cxnId="{B4EF73CD-A29C-4BA8-ACED-383D755C3D05}">
      <dgm:prSet/>
      <dgm:spPr/>
      <dgm:t>
        <a:bodyPr/>
        <a:lstStyle/>
        <a:p>
          <a:endParaRPr lang="en-BZ"/>
        </a:p>
      </dgm:t>
    </dgm:pt>
    <dgm:pt modelId="{AA06B779-00D2-4AF8-8982-4803FF9AFDCB}" type="sibTrans" cxnId="{B4EF73CD-A29C-4BA8-ACED-383D755C3D05}">
      <dgm:prSet/>
      <dgm:spPr/>
      <dgm:t>
        <a:bodyPr/>
        <a:lstStyle/>
        <a:p>
          <a:endParaRPr lang="en-BZ"/>
        </a:p>
      </dgm:t>
    </dgm:pt>
    <dgm:pt modelId="{BAC9AAD7-7F54-4172-852D-8E8D474CC573}">
      <dgm:prSet phldrT="[Text]"/>
      <dgm:spPr/>
      <dgm:t>
        <a:bodyPr/>
        <a:lstStyle/>
        <a:p>
          <a:r>
            <a:rPr lang="en-US" dirty="0" smtClean="0"/>
            <a:t>Choose list or Segments</a:t>
          </a:r>
          <a:endParaRPr lang="en-BZ" dirty="0"/>
        </a:p>
      </dgm:t>
    </dgm:pt>
    <dgm:pt modelId="{CD83B6DE-E431-4910-A55E-7DB14892EB76}" type="parTrans" cxnId="{0229FBB2-8A61-418D-9DFE-502CC5A8536D}">
      <dgm:prSet/>
      <dgm:spPr/>
      <dgm:t>
        <a:bodyPr/>
        <a:lstStyle/>
        <a:p>
          <a:endParaRPr lang="en-BZ"/>
        </a:p>
      </dgm:t>
    </dgm:pt>
    <dgm:pt modelId="{686E4D7F-46EB-44E5-8948-8E8424D6F354}" type="sibTrans" cxnId="{0229FBB2-8A61-418D-9DFE-502CC5A8536D}">
      <dgm:prSet/>
      <dgm:spPr/>
      <dgm:t>
        <a:bodyPr/>
        <a:lstStyle/>
        <a:p>
          <a:endParaRPr lang="en-BZ"/>
        </a:p>
      </dgm:t>
    </dgm:pt>
    <dgm:pt modelId="{EE9F646C-D808-47C7-AFCB-5B277DF5C899}">
      <dgm:prSet phldrT="[Text]"/>
      <dgm:spPr/>
      <dgm:t>
        <a:bodyPr/>
        <a:lstStyle/>
        <a:p>
          <a:r>
            <a:rPr lang="en-US" dirty="0" smtClean="0"/>
            <a:t>Add Content like template/html/text etc.</a:t>
          </a:r>
          <a:endParaRPr lang="en-BZ" dirty="0"/>
        </a:p>
      </dgm:t>
    </dgm:pt>
    <dgm:pt modelId="{DBE4C623-0D83-4DF2-ADC2-0DED43F38372}" type="parTrans" cxnId="{942409FD-EA12-4BE7-BCC0-4F71D097112F}">
      <dgm:prSet/>
      <dgm:spPr/>
      <dgm:t>
        <a:bodyPr/>
        <a:lstStyle/>
        <a:p>
          <a:endParaRPr lang="en-BZ"/>
        </a:p>
      </dgm:t>
    </dgm:pt>
    <dgm:pt modelId="{C107E1AC-2E7F-49BD-AAFE-617A96852F11}" type="sibTrans" cxnId="{942409FD-EA12-4BE7-BCC0-4F71D097112F}">
      <dgm:prSet/>
      <dgm:spPr/>
      <dgm:t>
        <a:bodyPr/>
        <a:lstStyle/>
        <a:p>
          <a:endParaRPr lang="en-BZ"/>
        </a:p>
      </dgm:t>
    </dgm:pt>
    <dgm:pt modelId="{D9C5DA42-76FF-4170-B9C0-6851B0CCB5F1}">
      <dgm:prSet phldrT="[Text]"/>
      <dgm:spPr/>
      <dgm:t>
        <a:bodyPr/>
        <a:lstStyle/>
        <a:p>
          <a:r>
            <a:rPr lang="en-US" dirty="0" smtClean="0"/>
            <a:t>Select Time Period Send Immediately or Later </a:t>
          </a:r>
          <a:endParaRPr lang="en-BZ" dirty="0"/>
        </a:p>
      </dgm:t>
    </dgm:pt>
    <dgm:pt modelId="{C99B07A0-1D22-4B9F-8FB6-057B201EBEE8}" type="parTrans" cxnId="{F11D8B6B-4449-4BF0-BC1C-A4C4A2ED1DFE}">
      <dgm:prSet/>
      <dgm:spPr/>
      <dgm:t>
        <a:bodyPr/>
        <a:lstStyle/>
        <a:p>
          <a:endParaRPr lang="en-BZ"/>
        </a:p>
      </dgm:t>
    </dgm:pt>
    <dgm:pt modelId="{B560F477-9E81-4F16-9759-EAC2BAB02A56}" type="sibTrans" cxnId="{F11D8B6B-4449-4BF0-BC1C-A4C4A2ED1DFE}">
      <dgm:prSet/>
      <dgm:spPr/>
      <dgm:t>
        <a:bodyPr/>
        <a:lstStyle/>
        <a:p>
          <a:endParaRPr lang="en-BZ"/>
        </a:p>
      </dgm:t>
    </dgm:pt>
    <dgm:pt modelId="{EC5271A1-947A-459B-B227-1CFB358A8D59}">
      <dgm:prSet phldrT="[Text]"/>
      <dgm:spPr/>
      <dgm:t>
        <a:bodyPr/>
        <a:lstStyle/>
        <a:p>
          <a:r>
            <a:rPr lang="en-US" dirty="0" smtClean="0"/>
            <a:t>Preview for testing.</a:t>
          </a:r>
          <a:endParaRPr lang="en-BZ" dirty="0"/>
        </a:p>
      </dgm:t>
    </dgm:pt>
    <dgm:pt modelId="{D65DC794-31E3-4B4E-8B0C-5068B2BF9505}" type="sibTrans" cxnId="{A7F8C3DD-7E60-471E-ABBD-38642981B023}">
      <dgm:prSet/>
      <dgm:spPr/>
      <dgm:t>
        <a:bodyPr/>
        <a:lstStyle/>
        <a:p>
          <a:endParaRPr lang="en-BZ"/>
        </a:p>
      </dgm:t>
    </dgm:pt>
    <dgm:pt modelId="{3CCF30B4-E06D-4177-B783-F358DA1B09B6}" type="parTrans" cxnId="{A7F8C3DD-7E60-471E-ABBD-38642981B023}">
      <dgm:prSet/>
      <dgm:spPr/>
      <dgm:t>
        <a:bodyPr/>
        <a:lstStyle/>
        <a:p>
          <a:endParaRPr lang="en-BZ"/>
        </a:p>
      </dgm:t>
    </dgm:pt>
    <dgm:pt modelId="{89330840-D0B8-4CFC-9FD5-8372AD7AC2A0}" type="pres">
      <dgm:prSet presAssocID="{317B88D7-CD1E-49F7-BD87-E4BB344EC8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BZ"/>
        </a:p>
      </dgm:t>
    </dgm:pt>
    <dgm:pt modelId="{6108661F-82B7-4E31-954E-EF737013E10C}" type="pres">
      <dgm:prSet presAssocID="{2106DEC7-DFB4-46D0-89DF-B60F4E3B4F0D}" presName="hierRoot1" presStyleCnt="0">
        <dgm:presLayoutVars>
          <dgm:hierBranch val="init"/>
        </dgm:presLayoutVars>
      </dgm:prSet>
      <dgm:spPr/>
    </dgm:pt>
    <dgm:pt modelId="{91EA816E-6D2A-4DCF-8CC9-0621960ADE30}" type="pres">
      <dgm:prSet presAssocID="{2106DEC7-DFB4-46D0-89DF-B60F4E3B4F0D}" presName="rootComposite1" presStyleCnt="0"/>
      <dgm:spPr/>
    </dgm:pt>
    <dgm:pt modelId="{B01CC4B3-84F8-4184-8172-FEA5CBDD1EE4}" type="pres">
      <dgm:prSet presAssocID="{2106DEC7-DFB4-46D0-89DF-B60F4E3B4F0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BZ"/>
        </a:p>
      </dgm:t>
    </dgm:pt>
    <dgm:pt modelId="{358B912B-25C6-4251-B6D2-F64454DDCBF9}" type="pres">
      <dgm:prSet presAssocID="{2106DEC7-DFB4-46D0-89DF-B60F4E3B4F0D}" presName="rootConnector1" presStyleLbl="node1" presStyleIdx="0" presStyleCnt="0"/>
      <dgm:spPr/>
      <dgm:t>
        <a:bodyPr/>
        <a:lstStyle/>
        <a:p>
          <a:endParaRPr lang="en-BZ"/>
        </a:p>
      </dgm:t>
    </dgm:pt>
    <dgm:pt modelId="{7F0CE09E-F9BD-4077-9948-33241BDEA2C5}" type="pres">
      <dgm:prSet presAssocID="{2106DEC7-DFB4-46D0-89DF-B60F4E3B4F0D}" presName="hierChild2" presStyleCnt="0"/>
      <dgm:spPr/>
    </dgm:pt>
    <dgm:pt modelId="{9CD19BB2-A61A-45DC-A2A7-4B71B1438318}" type="pres">
      <dgm:prSet presAssocID="{5AC5F390-CA10-447B-803B-68620D1C2731}" presName="Name64" presStyleLbl="parChTrans1D2" presStyleIdx="0" presStyleCnt="6"/>
      <dgm:spPr/>
      <dgm:t>
        <a:bodyPr/>
        <a:lstStyle/>
        <a:p>
          <a:endParaRPr lang="en-BZ"/>
        </a:p>
      </dgm:t>
    </dgm:pt>
    <dgm:pt modelId="{34FB082C-A713-4DCD-9F32-0C725D1D97AC}" type="pres">
      <dgm:prSet presAssocID="{4D467243-A9D8-47BB-863A-C49CF7A7D757}" presName="hierRoot2" presStyleCnt="0">
        <dgm:presLayoutVars>
          <dgm:hierBranch val="init"/>
        </dgm:presLayoutVars>
      </dgm:prSet>
      <dgm:spPr/>
    </dgm:pt>
    <dgm:pt modelId="{28D17E4F-ADD5-4CE7-858B-7DFAFA687299}" type="pres">
      <dgm:prSet presAssocID="{4D467243-A9D8-47BB-863A-C49CF7A7D757}" presName="rootComposite" presStyleCnt="0"/>
      <dgm:spPr/>
    </dgm:pt>
    <dgm:pt modelId="{3D77A2BA-A152-4CFD-971B-8267DF73C5DD}" type="pres">
      <dgm:prSet presAssocID="{4D467243-A9D8-47BB-863A-C49CF7A7D757}" presName="rootText" presStyleLbl="node2" presStyleIdx="0" presStyleCnt="5" custScaleX="120605">
        <dgm:presLayoutVars>
          <dgm:chPref val="3"/>
        </dgm:presLayoutVars>
      </dgm:prSet>
      <dgm:spPr/>
      <dgm:t>
        <a:bodyPr/>
        <a:lstStyle/>
        <a:p>
          <a:endParaRPr lang="en-BZ"/>
        </a:p>
      </dgm:t>
    </dgm:pt>
    <dgm:pt modelId="{DE0E2A8E-F9F5-45C2-9432-FD1D2EB28B87}" type="pres">
      <dgm:prSet presAssocID="{4D467243-A9D8-47BB-863A-C49CF7A7D757}" presName="rootConnector" presStyleLbl="node2" presStyleIdx="0" presStyleCnt="5"/>
      <dgm:spPr/>
      <dgm:t>
        <a:bodyPr/>
        <a:lstStyle/>
        <a:p>
          <a:endParaRPr lang="en-BZ"/>
        </a:p>
      </dgm:t>
    </dgm:pt>
    <dgm:pt modelId="{C430B895-B475-478A-8EAE-CCE218A06F2C}" type="pres">
      <dgm:prSet presAssocID="{4D467243-A9D8-47BB-863A-C49CF7A7D757}" presName="hierChild4" presStyleCnt="0"/>
      <dgm:spPr/>
    </dgm:pt>
    <dgm:pt modelId="{BA0D11AF-273F-4183-884E-E5B82B2D1B36}" type="pres">
      <dgm:prSet presAssocID="{4D467243-A9D8-47BB-863A-C49CF7A7D757}" presName="hierChild5" presStyleCnt="0"/>
      <dgm:spPr/>
    </dgm:pt>
    <dgm:pt modelId="{944B9322-04D2-4FFD-9AD8-04E8517ED4B4}" type="pres">
      <dgm:prSet presAssocID="{CD83B6DE-E431-4910-A55E-7DB14892EB76}" presName="Name64" presStyleLbl="parChTrans1D2" presStyleIdx="1" presStyleCnt="6"/>
      <dgm:spPr/>
      <dgm:t>
        <a:bodyPr/>
        <a:lstStyle/>
        <a:p>
          <a:endParaRPr lang="en-BZ"/>
        </a:p>
      </dgm:t>
    </dgm:pt>
    <dgm:pt modelId="{5C881CCF-DB1E-4587-9BD3-C873F3E1B946}" type="pres">
      <dgm:prSet presAssocID="{BAC9AAD7-7F54-4172-852D-8E8D474CC573}" presName="hierRoot2" presStyleCnt="0">
        <dgm:presLayoutVars>
          <dgm:hierBranch val="init"/>
        </dgm:presLayoutVars>
      </dgm:prSet>
      <dgm:spPr/>
    </dgm:pt>
    <dgm:pt modelId="{BFA0FC84-C1D5-4D93-A95E-1F4755FD16A1}" type="pres">
      <dgm:prSet presAssocID="{BAC9AAD7-7F54-4172-852D-8E8D474CC573}" presName="rootComposite" presStyleCnt="0"/>
      <dgm:spPr/>
    </dgm:pt>
    <dgm:pt modelId="{59960A27-1848-4A0C-B5C4-24F83DE3E72B}" type="pres">
      <dgm:prSet presAssocID="{BAC9AAD7-7F54-4172-852D-8E8D474CC573}" presName="rootText" presStyleLbl="node2" presStyleIdx="1" presStyleCnt="5" custScaleX="120605" custLinFactNeighborX="1559" custLinFactNeighborY="-1748">
        <dgm:presLayoutVars>
          <dgm:chPref val="3"/>
        </dgm:presLayoutVars>
      </dgm:prSet>
      <dgm:spPr/>
      <dgm:t>
        <a:bodyPr/>
        <a:lstStyle/>
        <a:p>
          <a:endParaRPr lang="en-BZ"/>
        </a:p>
      </dgm:t>
    </dgm:pt>
    <dgm:pt modelId="{0F8E42C2-24A2-4789-994D-8B1C6DB28CF9}" type="pres">
      <dgm:prSet presAssocID="{BAC9AAD7-7F54-4172-852D-8E8D474CC573}" presName="rootConnector" presStyleLbl="node2" presStyleIdx="1" presStyleCnt="5"/>
      <dgm:spPr/>
      <dgm:t>
        <a:bodyPr/>
        <a:lstStyle/>
        <a:p>
          <a:endParaRPr lang="en-BZ"/>
        </a:p>
      </dgm:t>
    </dgm:pt>
    <dgm:pt modelId="{B08D8F41-D07E-4712-A8B1-C85D54AAFCD0}" type="pres">
      <dgm:prSet presAssocID="{BAC9AAD7-7F54-4172-852D-8E8D474CC573}" presName="hierChild4" presStyleCnt="0"/>
      <dgm:spPr/>
    </dgm:pt>
    <dgm:pt modelId="{57571667-CFE6-4A03-88E3-96E88463C01F}" type="pres">
      <dgm:prSet presAssocID="{BAC9AAD7-7F54-4172-852D-8E8D474CC573}" presName="hierChild5" presStyleCnt="0"/>
      <dgm:spPr/>
    </dgm:pt>
    <dgm:pt modelId="{2A2C38FA-5395-4E49-933E-81BC77076F13}" type="pres">
      <dgm:prSet presAssocID="{DBE4C623-0D83-4DF2-ADC2-0DED43F38372}" presName="Name64" presStyleLbl="parChTrans1D2" presStyleIdx="2" presStyleCnt="6"/>
      <dgm:spPr/>
      <dgm:t>
        <a:bodyPr/>
        <a:lstStyle/>
        <a:p>
          <a:endParaRPr lang="en-BZ"/>
        </a:p>
      </dgm:t>
    </dgm:pt>
    <dgm:pt modelId="{5F4538F7-7EFE-465B-A9FC-59AB4AF82100}" type="pres">
      <dgm:prSet presAssocID="{EE9F646C-D808-47C7-AFCB-5B277DF5C899}" presName="hierRoot2" presStyleCnt="0">
        <dgm:presLayoutVars>
          <dgm:hierBranch val="init"/>
        </dgm:presLayoutVars>
      </dgm:prSet>
      <dgm:spPr/>
    </dgm:pt>
    <dgm:pt modelId="{16CF4F1A-F253-45BE-89D9-619DB030AA8D}" type="pres">
      <dgm:prSet presAssocID="{EE9F646C-D808-47C7-AFCB-5B277DF5C899}" presName="rootComposite" presStyleCnt="0"/>
      <dgm:spPr/>
    </dgm:pt>
    <dgm:pt modelId="{114E42CA-B927-497F-B122-D089A2277F85}" type="pres">
      <dgm:prSet presAssocID="{EE9F646C-D808-47C7-AFCB-5B277DF5C899}" presName="rootText" presStyleLbl="node2" presStyleIdx="2" presStyleCnt="5" custScaleX="120605" custLinFactNeighborX="1559" custLinFactNeighborY="-1748">
        <dgm:presLayoutVars>
          <dgm:chPref val="3"/>
        </dgm:presLayoutVars>
      </dgm:prSet>
      <dgm:spPr/>
      <dgm:t>
        <a:bodyPr/>
        <a:lstStyle/>
        <a:p>
          <a:endParaRPr lang="en-BZ"/>
        </a:p>
      </dgm:t>
    </dgm:pt>
    <dgm:pt modelId="{FFF0CC44-45D4-4954-BD34-A634430408D8}" type="pres">
      <dgm:prSet presAssocID="{EE9F646C-D808-47C7-AFCB-5B277DF5C899}" presName="rootConnector" presStyleLbl="node2" presStyleIdx="2" presStyleCnt="5"/>
      <dgm:spPr/>
      <dgm:t>
        <a:bodyPr/>
        <a:lstStyle/>
        <a:p>
          <a:endParaRPr lang="en-BZ"/>
        </a:p>
      </dgm:t>
    </dgm:pt>
    <dgm:pt modelId="{ACBE83B0-4E2C-434F-91D2-03EC032B5A96}" type="pres">
      <dgm:prSet presAssocID="{EE9F646C-D808-47C7-AFCB-5B277DF5C899}" presName="hierChild4" presStyleCnt="0"/>
      <dgm:spPr/>
    </dgm:pt>
    <dgm:pt modelId="{FC4161E1-878B-48DC-806B-77FF234FEFE1}" type="pres">
      <dgm:prSet presAssocID="{EE9F646C-D808-47C7-AFCB-5B277DF5C899}" presName="hierChild5" presStyleCnt="0"/>
      <dgm:spPr/>
    </dgm:pt>
    <dgm:pt modelId="{87965754-C2D6-4468-B5FF-9B96ADD16591}" type="pres">
      <dgm:prSet presAssocID="{3CCF30B4-E06D-4177-B783-F358DA1B09B6}" presName="Name64" presStyleLbl="parChTrans1D2" presStyleIdx="3" presStyleCnt="6"/>
      <dgm:spPr/>
      <dgm:t>
        <a:bodyPr/>
        <a:lstStyle/>
        <a:p>
          <a:endParaRPr lang="en-BZ"/>
        </a:p>
      </dgm:t>
    </dgm:pt>
    <dgm:pt modelId="{FAD54359-4F53-453A-A63C-D09BC90E2DB6}" type="pres">
      <dgm:prSet presAssocID="{EC5271A1-947A-459B-B227-1CFB358A8D59}" presName="hierRoot2" presStyleCnt="0">
        <dgm:presLayoutVars>
          <dgm:hierBranch val="init"/>
        </dgm:presLayoutVars>
      </dgm:prSet>
      <dgm:spPr/>
    </dgm:pt>
    <dgm:pt modelId="{6326CC60-9171-4E65-98C1-B376E767AAAF}" type="pres">
      <dgm:prSet presAssocID="{EC5271A1-947A-459B-B227-1CFB358A8D59}" presName="rootComposite" presStyleCnt="0"/>
      <dgm:spPr/>
    </dgm:pt>
    <dgm:pt modelId="{6600B3A7-CB3F-4C11-A28F-EF8B73C40449}" type="pres">
      <dgm:prSet presAssocID="{EC5271A1-947A-459B-B227-1CFB358A8D59}" presName="rootText" presStyleLbl="node2" presStyleIdx="3" presStyleCnt="5" custScaleX="120605" custLinFactNeighborX="1559" custLinFactNeighborY="-1748">
        <dgm:presLayoutVars>
          <dgm:chPref val="3"/>
        </dgm:presLayoutVars>
      </dgm:prSet>
      <dgm:spPr/>
      <dgm:t>
        <a:bodyPr/>
        <a:lstStyle/>
        <a:p>
          <a:endParaRPr lang="en-BZ"/>
        </a:p>
      </dgm:t>
    </dgm:pt>
    <dgm:pt modelId="{407A8FCC-1E7E-457D-A2ED-35E542A3EE37}" type="pres">
      <dgm:prSet presAssocID="{EC5271A1-947A-459B-B227-1CFB358A8D59}" presName="rootConnector" presStyleLbl="node2" presStyleIdx="3" presStyleCnt="5"/>
      <dgm:spPr/>
      <dgm:t>
        <a:bodyPr/>
        <a:lstStyle/>
        <a:p>
          <a:endParaRPr lang="en-BZ"/>
        </a:p>
      </dgm:t>
    </dgm:pt>
    <dgm:pt modelId="{6E34CBBC-5893-4E3D-9755-034A15CEAE25}" type="pres">
      <dgm:prSet presAssocID="{EC5271A1-947A-459B-B227-1CFB358A8D59}" presName="hierChild4" presStyleCnt="0"/>
      <dgm:spPr/>
    </dgm:pt>
    <dgm:pt modelId="{D5B8C6A1-1949-4D53-813F-FBD6E4943ADD}" type="pres">
      <dgm:prSet presAssocID="{EC5271A1-947A-459B-B227-1CFB358A8D59}" presName="hierChild5" presStyleCnt="0"/>
      <dgm:spPr/>
    </dgm:pt>
    <dgm:pt modelId="{149BE58D-5C31-47A0-BECB-79CD79CD9764}" type="pres">
      <dgm:prSet presAssocID="{C99B07A0-1D22-4B9F-8FB6-057B201EBEE8}" presName="Name64" presStyleLbl="parChTrans1D2" presStyleIdx="4" presStyleCnt="6"/>
      <dgm:spPr/>
      <dgm:t>
        <a:bodyPr/>
        <a:lstStyle/>
        <a:p>
          <a:endParaRPr lang="en-BZ"/>
        </a:p>
      </dgm:t>
    </dgm:pt>
    <dgm:pt modelId="{D1A3FE4C-CE44-4C1B-BA5E-C1C3C41D7F96}" type="pres">
      <dgm:prSet presAssocID="{D9C5DA42-76FF-4170-B9C0-6851B0CCB5F1}" presName="hierRoot2" presStyleCnt="0">
        <dgm:presLayoutVars>
          <dgm:hierBranch val="init"/>
        </dgm:presLayoutVars>
      </dgm:prSet>
      <dgm:spPr/>
    </dgm:pt>
    <dgm:pt modelId="{2B046EA2-113C-4FC7-B476-4F51C878CB9D}" type="pres">
      <dgm:prSet presAssocID="{D9C5DA42-76FF-4170-B9C0-6851B0CCB5F1}" presName="rootComposite" presStyleCnt="0"/>
      <dgm:spPr/>
    </dgm:pt>
    <dgm:pt modelId="{BE388D71-A375-4425-9E0A-971CC5FF662D}" type="pres">
      <dgm:prSet presAssocID="{D9C5DA42-76FF-4170-B9C0-6851B0CCB5F1}" presName="rootText" presStyleLbl="node2" presStyleIdx="4" presStyleCnt="5" custScaleX="120607" custLinFactNeighborX="1559" custLinFactNeighborY="-1748">
        <dgm:presLayoutVars>
          <dgm:chPref val="3"/>
        </dgm:presLayoutVars>
      </dgm:prSet>
      <dgm:spPr/>
      <dgm:t>
        <a:bodyPr/>
        <a:lstStyle/>
        <a:p>
          <a:endParaRPr lang="en-BZ"/>
        </a:p>
      </dgm:t>
    </dgm:pt>
    <dgm:pt modelId="{0745D396-6F61-4BA9-86C1-F364063346F1}" type="pres">
      <dgm:prSet presAssocID="{D9C5DA42-76FF-4170-B9C0-6851B0CCB5F1}" presName="rootConnector" presStyleLbl="node2" presStyleIdx="4" presStyleCnt="5"/>
      <dgm:spPr/>
      <dgm:t>
        <a:bodyPr/>
        <a:lstStyle/>
        <a:p>
          <a:endParaRPr lang="en-BZ"/>
        </a:p>
      </dgm:t>
    </dgm:pt>
    <dgm:pt modelId="{AB678228-155B-4779-B5BB-BFF8B69D7CF6}" type="pres">
      <dgm:prSet presAssocID="{D9C5DA42-76FF-4170-B9C0-6851B0CCB5F1}" presName="hierChild4" presStyleCnt="0"/>
      <dgm:spPr/>
    </dgm:pt>
    <dgm:pt modelId="{4CCC73F8-56EA-4599-8CA9-CC7C406569A8}" type="pres">
      <dgm:prSet presAssocID="{D9C5DA42-76FF-4170-B9C0-6851B0CCB5F1}" presName="hierChild5" presStyleCnt="0"/>
      <dgm:spPr/>
    </dgm:pt>
    <dgm:pt modelId="{3EDC3ABC-2CFE-4C7E-BB41-06504C539C61}" type="pres">
      <dgm:prSet presAssocID="{2106DEC7-DFB4-46D0-89DF-B60F4E3B4F0D}" presName="hierChild3" presStyleCnt="0"/>
      <dgm:spPr/>
    </dgm:pt>
    <dgm:pt modelId="{09ACD2D9-664B-4510-BC2E-7611342D6E58}" type="pres">
      <dgm:prSet presAssocID="{BFC12851-4E0D-4FCD-9B64-0B9917418D8B}" presName="Name115" presStyleLbl="parChTrans1D2" presStyleIdx="5" presStyleCnt="6"/>
      <dgm:spPr/>
      <dgm:t>
        <a:bodyPr/>
        <a:lstStyle/>
        <a:p>
          <a:endParaRPr lang="en-BZ"/>
        </a:p>
      </dgm:t>
    </dgm:pt>
    <dgm:pt modelId="{79C10889-3DD8-46CA-AA38-7B8D4C360E5E}" type="pres">
      <dgm:prSet presAssocID="{141C5A1F-32B6-4AC5-8621-062F1E5396EE}" presName="hierRoot3" presStyleCnt="0">
        <dgm:presLayoutVars>
          <dgm:hierBranch val="init"/>
        </dgm:presLayoutVars>
      </dgm:prSet>
      <dgm:spPr/>
    </dgm:pt>
    <dgm:pt modelId="{5EFED767-CBD3-477C-9FFE-391DA1DA0B38}" type="pres">
      <dgm:prSet presAssocID="{141C5A1F-32B6-4AC5-8621-062F1E5396EE}" presName="rootComposite3" presStyleCnt="0"/>
      <dgm:spPr/>
    </dgm:pt>
    <dgm:pt modelId="{63B8C678-752C-45F3-8728-6CDEFE54749B}" type="pres">
      <dgm:prSet presAssocID="{141C5A1F-32B6-4AC5-8621-062F1E5396EE}" presName="rootText3" presStyleLbl="asst1" presStyleIdx="0" presStyleCnt="1" custLinFactNeighborX="-6889" custLinFactNeighborY="-93886">
        <dgm:presLayoutVars>
          <dgm:chPref val="3"/>
        </dgm:presLayoutVars>
      </dgm:prSet>
      <dgm:spPr/>
      <dgm:t>
        <a:bodyPr/>
        <a:lstStyle/>
        <a:p>
          <a:endParaRPr lang="en-BZ"/>
        </a:p>
      </dgm:t>
    </dgm:pt>
    <dgm:pt modelId="{E6F08ACB-63BF-48E7-828E-2E8FA6E7F6B3}" type="pres">
      <dgm:prSet presAssocID="{141C5A1F-32B6-4AC5-8621-062F1E5396EE}" presName="rootConnector3" presStyleLbl="asst1" presStyleIdx="0" presStyleCnt="1"/>
      <dgm:spPr/>
      <dgm:t>
        <a:bodyPr/>
        <a:lstStyle/>
        <a:p>
          <a:endParaRPr lang="en-BZ"/>
        </a:p>
      </dgm:t>
    </dgm:pt>
    <dgm:pt modelId="{62FFF55F-3651-4BA4-8A20-B18EFA96A90D}" type="pres">
      <dgm:prSet presAssocID="{141C5A1F-32B6-4AC5-8621-062F1E5396EE}" presName="hierChild6" presStyleCnt="0"/>
      <dgm:spPr/>
    </dgm:pt>
    <dgm:pt modelId="{93734496-63DA-4DA1-AFE3-7800C24FFF40}" type="pres">
      <dgm:prSet presAssocID="{141C5A1F-32B6-4AC5-8621-062F1E5396EE}" presName="hierChild7" presStyleCnt="0"/>
      <dgm:spPr/>
    </dgm:pt>
  </dgm:ptLst>
  <dgm:cxnLst>
    <dgm:cxn modelId="{54ABDDBD-2A64-46B1-9BA9-9575D6B3B165}" srcId="{317B88D7-CD1E-49F7-BD87-E4BB344EC81A}" destId="{2106DEC7-DFB4-46D0-89DF-B60F4E3B4F0D}" srcOrd="0" destOrd="0" parTransId="{49D3FD0E-7096-42BE-915E-C95AEAD8CE4B}" sibTransId="{176BB896-13C1-46AB-889B-62AAB28F98DA}"/>
    <dgm:cxn modelId="{AB11C8F7-9618-4C23-B4C0-0443550E4252}" type="presOf" srcId="{CD83B6DE-E431-4910-A55E-7DB14892EB76}" destId="{944B9322-04D2-4FFD-9AD8-04E8517ED4B4}" srcOrd="0" destOrd="0" presId="urn:microsoft.com/office/officeart/2009/3/layout/HorizontalOrganizationChart"/>
    <dgm:cxn modelId="{8FE6A199-298B-4680-BEAE-3AE42DEF6D90}" type="presOf" srcId="{141C5A1F-32B6-4AC5-8621-062F1E5396EE}" destId="{63B8C678-752C-45F3-8728-6CDEFE54749B}" srcOrd="0" destOrd="0" presId="urn:microsoft.com/office/officeart/2009/3/layout/HorizontalOrganizationChart"/>
    <dgm:cxn modelId="{09020CB0-C798-4FA1-BEC7-0840E2E7E4E1}" type="presOf" srcId="{D9C5DA42-76FF-4170-B9C0-6851B0CCB5F1}" destId="{BE388D71-A375-4425-9E0A-971CC5FF662D}" srcOrd="0" destOrd="0" presId="urn:microsoft.com/office/officeart/2009/3/layout/HorizontalOrganizationChart"/>
    <dgm:cxn modelId="{942409FD-EA12-4BE7-BCC0-4F71D097112F}" srcId="{2106DEC7-DFB4-46D0-89DF-B60F4E3B4F0D}" destId="{EE9F646C-D808-47C7-AFCB-5B277DF5C899}" srcOrd="3" destOrd="0" parTransId="{DBE4C623-0D83-4DF2-ADC2-0DED43F38372}" sibTransId="{C107E1AC-2E7F-49BD-AAFE-617A96852F11}"/>
    <dgm:cxn modelId="{E6AA9E3B-21EB-403B-BBAE-1C7EB62B6200}" type="presOf" srcId="{317B88D7-CD1E-49F7-BD87-E4BB344EC81A}" destId="{89330840-D0B8-4CFC-9FD5-8372AD7AC2A0}" srcOrd="0" destOrd="0" presId="urn:microsoft.com/office/officeart/2009/3/layout/HorizontalOrganizationChart"/>
    <dgm:cxn modelId="{28322BE6-DE5B-493D-A60B-95DF87426F37}" type="presOf" srcId="{C99B07A0-1D22-4B9F-8FB6-057B201EBEE8}" destId="{149BE58D-5C31-47A0-BECB-79CD79CD9764}" srcOrd="0" destOrd="0" presId="urn:microsoft.com/office/officeart/2009/3/layout/HorizontalOrganizationChart"/>
    <dgm:cxn modelId="{4AA21651-9233-4690-9895-A79E0EBB99BB}" type="presOf" srcId="{BAC9AAD7-7F54-4172-852D-8E8D474CC573}" destId="{0F8E42C2-24A2-4789-994D-8B1C6DB28CF9}" srcOrd="1" destOrd="0" presId="urn:microsoft.com/office/officeart/2009/3/layout/HorizontalOrganizationChart"/>
    <dgm:cxn modelId="{711D3C28-CC1F-4976-AE9A-BE7A14516630}" type="presOf" srcId="{3CCF30B4-E06D-4177-B783-F358DA1B09B6}" destId="{87965754-C2D6-4468-B5FF-9B96ADD16591}" srcOrd="0" destOrd="0" presId="urn:microsoft.com/office/officeart/2009/3/layout/HorizontalOrganizationChart"/>
    <dgm:cxn modelId="{6A5757D0-CB74-46BC-9739-3FF499EF7007}" type="presOf" srcId="{4D467243-A9D8-47BB-863A-C49CF7A7D757}" destId="{3D77A2BA-A152-4CFD-971B-8267DF73C5DD}" srcOrd="0" destOrd="0" presId="urn:microsoft.com/office/officeart/2009/3/layout/HorizontalOrganizationChart"/>
    <dgm:cxn modelId="{7980F602-8C73-45A4-916F-65541834BEE2}" type="presOf" srcId="{2106DEC7-DFB4-46D0-89DF-B60F4E3B4F0D}" destId="{B01CC4B3-84F8-4184-8172-FEA5CBDD1EE4}" srcOrd="0" destOrd="0" presId="urn:microsoft.com/office/officeart/2009/3/layout/HorizontalOrganizationChart"/>
    <dgm:cxn modelId="{28722F29-2978-477B-9AF4-C638F318A63D}" type="presOf" srcId="{2106DEC7-DFB4-46D0-89DF-B60F4E3B4F0D}" destId="{358B912B-25C6-4251-B6D2-F64454DDCBF9}" srcOrd="1" destOrd="0" presId="urn:microsoft.com/office/officeart/2009/3/layout/HorizontalOrganizationChart"/>
    <dgm:cxn modelId="{582F4C1E-AC04-4414-BFD4-25CE56AC69CE}" type="presOf" srcId="{EE9F646C-D808-47C7-AFCB-5B277DF5C899}" destId="{FFF0CC44-45D4-4954-BD34-A634430408D8}" srcOrd="1" destOrd="0" presId="urn:microsoft.com/office/officeart/2009/3/layout/HorizontalOrganizationChart"/>
    <dgm:cxn modelId="{5406CCBC-CDAE-4331-AAFC-EE6097A4D7F3}" type="presOf" srcId="{4D467243-A9D8-47BB-863A-C49CF7A7D757}" destId="{DE0E2A8E-F9F5-45C2-9432-FD1D2EB28B87}" srcOrd="1" destOrd="0" presId="urn:microsoft.com/office/officeart/2009/3/layout/HorizontalOrganizationChart"/>
    <dgm:cxn modelId="{331DFE1D-4F61-4AF5-88E8-2AC788ADBD70}" type="presOf" srcId="{D9C5DA42-76FF-4170-B9C0-6851B0CCB5F1}" destId="{0745D396-6F61-4BA9-86C1-F364063346F1}" srcOrd="1" destOrd="0" presId="urn:microsoft.com/office/officeart/2009/3/layout/HorizontalOrganizationChart"/>
    <dgm:cxn modelId="{0D80E114-F05C-44D7-AC10-A86A0A38AF45}" type="presOf" srcId="{DBE4C623-0D83-4DF2-ADC2-0DED43F38372}" destId="{2A2C38FA-5395-4E49-933E-81BC77076F13}" srcOrd="0" destOrd="0" presId="urn:microsoft.com/office/officeart/2009/3/layout/HorizontalOrganizationChart"/>
    <dgm:cxn modelId="{0FCB9898-A9D4-4917-ABB9-72D9AA3A7173}" type="presOf" srcId="{EE9F646C-D808-47C7-AFCB-5B277DF5C899}" destId="{114E42CA-B927-497F-B122-D089A2277F85}" srcOrd="0" destOrd="0" presId="urn:microsoft.com/office/officeart/2009/3/layout/HorizontalOrganizationChart"/>
    <dgm:cxn modelId="{5D81CC56-5CC6-4204-8D95-F776F3FB7201}" type="presOf" srcId="{141C5A1F-32B6-4AC5-8621-062F1E5396EE}" destId="{E6F08ACB-63BF-48E7-828E-2E8FA6E7F6B3}" srcOrd="1" destOrd="0" presId="urn:microsoft.com/office/officeart/2009/3/layout/HorizontalOrganizationChart"/>
    <dgm:cxn modelId="{A7F8C3DD-7E60-471E-ABBD-38642981B023}" srcId="{2106DEC7-DFB4-46D0-89DF-B60F4E3B4F0D}" destId="{EC5271A1-947A-459B-B227-1CFB358A8D59}" srcOrd="4" destOrd="0" parTransId="{3CCF30B4-E06D-4177-B783-F358DA1B09B6}" sibTransId="{D65DC794-31E3-4B4E-8B0C-5068B2BF9505}"/>
    <dgm:cxn modelId="{0229FBB2-8A61-418D-9DFE-502CC5A8536D}" srcId="{2106DEC7-DFB4-46D0-89DF-B60F4E3B4F0D}" destId="{BAC9AAD7-7F54-4172-852D-8E8D474CC573}" srcOrd="2" destOrd="0" parTransId="{CD83B6DE-E431-4910-A55E-7DB14892EB76}" sibTransId="{686E4D7F-46EB-44E5-8948-8E8424D6F354}"/>
    <dgm:cxn modelId="{C3BE7762-0852-4DFF-88A5-C0F88D77A2D3}" type="presOf" srcId="{5AC5F390-CA10-447B-803B-68620D1C2731}" destId="{9CD19BB2-A61A-45DC-A2A7-4B71B1438318}" srcOrd="0" destOrd="0" presId="urn:microsoft.com/office/officeart/2009/3/layout/HorizontalOrganizationChart"/>
    <dgm:cxn modelId="{9EC715DC-264D-420E-9D46-1824569F6886}" type="presOf" srcId="{BAC9AAD7-7F54-4172-852D-8E8D474CC573}" destId="{59960A27-1848-4A0C-B5C4-24F83DE3E72B}" srcOrd="0" destOrd="0" presId="urn:microsoft.com/office/officeart/2009/3/layout/HorizontalOrganizationChart"/>
    <dgm:cxn modelId="{AFA10CE8-B06A-484C-8A56-FFC858D955F2}" type="presOf" srcId="{EC5271A1-947A-459B-B227-1CFB358A8D59}" destId="{407A8FCC-1E7E-457D-A2ED-35E542A3EE37}" srcOrd="1" destOrd="0" presId="urn:microsoft.com/office/officeart/2009/3/layout/HorizontalOrganizationChart"/>
    <dgm:cxn modelId="{B4EF73CD-A29C-4BA8-ACED-383D755C3D05}" srcId="{2106DEC7-DFB4-46D0-89DF-B60F4E3B4F0D}" destId="{4D467243-A9D8-47BB-863A-C49CF7A7D757}" srcOrd="1" destOrd="0" parTransId="{5AC5F390-CA10-447B-803B-68620D1C2731}" sibTransId="{AA06B779-00D2-4AF8-8982-4803FF9AFDCB}"/>
    <dgm:cxn modelId="{5A9C469C-01C5-4566-AAE3-93E366455FFF}" type="presOf" srcId="{EC5271A1-947A-459B-B227-1CFB358A8D59}" destId="{6600B3A7-CB3F-4C11-A28F-EF8B73C40449}" srcOrd="0" destOrd="0" presId="urn:microsoft.com/office/officeart/2009/3/layout/HorizontalOrganizationChart"/>
    <dgm:cxn modelId="{F11D8B6B-4449-4BF0-BC1C-A4C4A2ED1DFE}" srcId="{2106DEC7-DFB4-46D0-89DF-B60F4E3B4F0D}" destId="{D9C5DA42-76FF-4170-B9C0-6851B0CCB5F1}" srcOrd="5" destOrd="0" parTransId="{C99B07A0-1D22-4B9F-8FB6-057B201EBEE8}" sibTransId="{B560F477-9E81-4F16-9759-EAC2BAB02A56}"/>
    <dgm:cxn modelId="{1D430F0A-2BCE-4D6C-88D0-8793C74FFF20}" type="presOf" srcId="{BFC12851-4E0D-4FCD-9B64-0B9917418D8B}" destId="{09ACD2D9-664B-4510-BC2E-7611342D6E58}" srcOrd="0" destOrd="0" presId="urn:microsoft.com/office/officeart/2009/3/layout/HorizontalOrganizationChart"/>
    <dgm:cxn modelId="{7C0FA286-37D7-47EB-86F3-51E12E3C5237}" srcId="{2106DEC7-DFB4-46D0-89DF-B60F4E3B4F0D}" destId="{141C5A1F-32B6-4AC5-8621-062F1E5396EE}" srcOrd="0" destOrd="0" parTransId="{BFC12851-4E0D-4FCD-9B64-0B9917418D8B}" sibTransId="{2B6F61BD-765A-4CF4-B39C-A4DF2AD318E3}"/>
    <dgm:cxn modelId="{5D241243-1988-46D1-9FAB-09C006745B77}" type="presParOf" srcId="{89330840-D0B8-4CFC-9FD5-8372AD7AC2A0}" destId="{6108661F-82B7-4E31-954E-EF737013E10C}" srcOrd="0" destOrd="0" presId="urn:microsoft.com/office/officeart/2009/3/layout/HorizontalOrganizationChart"/>
    <dgm:cxn modelId="{5931DB08-E472-472E-8AA8-4360E30C121D}" type="presParOf" srcId="{6108661F-82B7-4E31-954E-EF737013E10C}" destId="{91EA816E-6D2A-4DCF-8CC9-0621960ADE30}" srcOrd="0" destOrd="0" presId="urn:microsoft.com/office/officeart/2009/3/layout/HorizontalOrganizationChart"/>
    <dgm:cxn modelId="{98AB5A27-ACB4-437B-A9F7-C3DA4BB1AB63}" type="presParOf" srcId="{91EA816E-6D2A-4DCF-8CC9-0621960ADE30}" destId="{B01CC4B3-84F8-4184-8172-FEA5CBDD1EE4}" srcOrd="0" destOrd="0" presId="urn:microsoft.com/office/officeart/2009/3/layout/HorizontalOrganizationChart"/>
    <dgm:cxn modelId="{82B7DAFA-FA86-4916-8D08-B930E823EA78}" type="presParOf" srcId="{91EA816E-6D2A-4DCF-8CC9-0621960ADE30}" destId="{358B912B-25C6-4251-B6D2-F64454DDCBF9}" srcOrd="1" destOrd="0" presId="urn:microsoft.com/office/officeart/2009/3/layout/HorizontalOrganizationChart"/>
    <dgm:cxn modelId="{89E1CDE0-BF04-41F0-8B76-1972CB171562}" type="presParOf" srcId="{6108661F-82B7-4E31-954E-EF737013E10C}" destId="{7F0CE09E-F9BD-4077-9948-33241BDEA2C5}" srcOrd="1" destOrd="0" presId="urn:microsoft.com/office/officeart/2009/3/layout/HorizontalOrganizationChart"/>
    <dgm:cxn modelId="{D4A11D96-928C-47BF-9F41-3DFF1EC8B25A}" type="presParOf" srcId="{7F0CE09E-F9BD-4077-9948-33241BDEA2C5}" destId="{9CD19BB2-A61A-45DC-A2A7-4B71B1438318}" srcOrd="0" destOrd="0" presId="urn:microsoft.com/office/officeart/2009/3/layout/HorizontalOrganizationChart"/>
    <dgm:cxn modelId="{CF0CE4EF-29FB-4E5B-B0E0-4A7554A31A57}" type="presParOf" srcId="{7F0CE09E-F9BD-4077-9948-33241BDEA2C5}" destId="{34FB082C-A713-4DCD-9F32-0C725D1D97AC}" srcOrd="1" destOrd="0" presId="urn:microsoft.com/office/officeart/2009/3/layout/HorizontalOrganizationChart"/>
    <dgm:cxn modelId="{B6E292A7-8AFA-4D9E-ADC2-02BD0E4D09CD}" type="presParOf" srcId="{34FB082C-A713-4DCD-9F32-0C725D1D97AC}" destId="{28D17E4F-ADD5-4CE7-858B-7DFAFA687299}" srcOrd="0" destOrd="0" presId="urn:microsoft.com/office/officeart/2009/3/layout/HorizontalOrganizationChart"/>
    <dgm:cxn modelId="{0A79A79D-192C-4868-B382-7C173F30C814}" type="presParOf" srcId="{28D17E4F-ADD5-4CE7-858B-7DFAFA687299}" destId="{3D77A2BA-A152-4CFD-971B-8267DF73C5DD}" srcOrd="0" destOrd="0" presId="urn:microsoft.com/office/officeart/2009/3/layout/HorizontalOrganizationChart"/>
    <dgm:cxn modelId="{15D4FB2A-57CF-4E61-AC43-5E3D31C3D081}" type="presParOf" srcId="{28D17E4F-ADD5-4CE7-858B-7DFAFA687299}" destId="{DE0E2A8E-F9F5-45C2-9432-FD1D2EB28B87}" srcOrd="1" destOrd="0" presId="urn:microsoft.com/office/officeart/2009/3/layout/HorizontalOrganizationChart"/>
    <dgm:cxn modelId="{6BAB4057-9747-467C-AA2B-827B87DBE630}" type="presParOf" srcId="{34FB082C-A713-4DCD-9F32-0C725D1D97AC}" destId="{C430B895-B475-478A-8EAE-CCE218A06F2C}" srcOrd="1" destOrd="0" presId="urn:microsoft.com/office/officeart/2009/3/layout/HorizontalOrganizationChart"/>
    <dgm:cxn modelId="{61931494-6EAF-49CF-B768-B06E0C0514CB}" type="presParOf" srcId="{34FB082C-A713-4DCD-9F32-0C725D1D97AC}" destId="{BA0D11AF-273F-4183-884E-E5B82B2D1B36}" srcOrd="2" destOrd="0" presId="urn:microsoft.com/office/officeart/2009/3/layout/HorizontalOrganizationChart"/>
    <dgm:cxn modelId="{0539C97B-CC41-4C1E-B29A-429CD61D40CC}" type="presParOf" srcId="{7F0CE09E-F9BD-4077-9948-33241BDEA2C5}" destId="{944B9322-04D2-4FFD-9AD8-04E8517ED4B4}" srcOrd="2" destOrd="0" presId="urn:microsoft.com/office/officeart/2009/3/layout/HorizontalOrganizationChart"/>
    <dgm:cxn modelId="{DA8552A3-EE75-4367-83F1-C24F73B6FC1B}" type="presParOf" srcId="{7F0CE09E-F9BD-4077-9948-33241BDEA2C5}" destId="{5C881CCF-DB1E-4587-9BD3-C873F3E1B946}" srcOrd="3" destOrd="0" presId="urn:microsoft.com/office/officeart/2009/3/layout/HorizontalOrganizationChart"/>
    <dgm:cxn modelId="{F306D326-E97F-4495-AC1C-A22BFAA1722A}" type="presParOf" srcId="{5C881CCF-DB1E-4587-9BD3-C873F3E1B946}" destId="{BFA0FC84-C1D5-4D93-A95E-1F4755FD16A1}" srcOrd="0" destOrd="0" presId="urn:microsoft.com/office/officeart/2009/3/layout/HorizontalOrganizationChart"/>
    <dgm:cxn modelId="{776BB970-9D2A-4554-A7C4-BADCEDF67F94}" type="presParOf" srcId="{BFA0FC84-C1D5-4D93-A95E-1F4755FD16A1}" destId="{59960A27-1848-4A0C-B5C4-24F83DE3E72B}" srcOrd="0" destOrd="0" presId="urn:microsoft.com/office/officeart/2009/3/layout/HorizontalOrganizationChart"/>
    <dgm:cxn modelId="{87705938-CF8C-4804-806A-5D956413E35E}" type="presParOf" srcId="{BFA0FC84-C1D5-4D93-A95E-1F4755FD16A1}" destId="{0F8E42C2-24A2-4789-994D-8B1C6DB28CF9}" srcOrd="1" destOrd="0" presId="urn:microsoft.com/office/officeart/2009/3/layout/HorizontalOrganizationChart"/>
    <dgm:cxn modelId="{B68C5C60-A27E-4A18-94B0-35A78E7CEB40}" type="presParOf" srcId="{5C881CCF-DB1E-4587-9BD3-C873F3E1B946}" destId="{B08D8F41-D07E-4712-A8B1-C85D54AAFCD0}" srcOrd="1" destOrd="0" presId="urn:microsoft.com/office/officeart/2009/3/layout/HorizontalOrganizationChart"/>
    <dgm:cxn modelId="{1F4E6789-6A8C-40A8-BFED-3E62EAC6A311}" type="presParOf" srcId="{5C881CCF-DB1E-4587-9BD3-C873F3E1B946}" destId="{57571667-CFE6-4A03-88E3-96E88463C01F}" srcOrd="2" destOrd="0" presId="urn:microsoft.com/office/officeart/2009/3/layout/HorizontalOrganizationChart"/>
    <dgm:cxn modelId="{EE3DDACA-A68F-4F79-8B88-7066D5A62E4E}" type="presParOf" srcId="{7F0CE09E-F9BD-4077-9948-33241BDEA2C5}" destId="{2A2C38FA-5395-4E49-933E-81BC77076F13}" srcOrd="4" destOrd="0" presId="urn:microsoft.com/office/officeart/2009/3/layout/HorizontalOrganizationChart"/>
    <dgm:cxn modelId="{2E2A637D-223B-4036-98F7-11D73B53236B}" type="presParOf" srcId="{7F0CE09E-F9BD-4077-9948-33241BDEA2C5}" destId="{5F4538F7-7EFE-465B-A9FC-59AB4AF82100}" srcOrd="5" destOrd="0" presId="urn:microsoft.com/office/officeart/2009/3/layout/HorizontalOrganizationChart"/>
    <dgm:cxn modelId="{0AEB817C-5A66-4C78-BCAC-6DAC6237E2FE}" type="presParOf" srcId="{5F4538F7-7EFE-465B-A9FC-59AB4AF82100}" destId="{16CF4F1A-F253-45BE-89D9-619DB030AA8D}" srcOrd="0" destOrd="0" presId="urn:microsoft.com/office/officeart/2009/3/layout/HorizontalOrganizationChart"/>
    <dgm:cxn modelId="{2D5856FF-73C2-4186-8E17-49EA1D099560}" type="presParOf" srcId="{16CF4F1A-F253-45BE-89D9-619DB030AA8D}" destId="{114E42CA-B927-497F-B122-D089A2277F85}" srcOrd="0" destOrd="0" presId="urn:microsoft.com/office/officeart/2009/3/layout/HorizontalOrganizationChart"/>
    <dgm:cxn modelId="{E338DD6A-93CA-430B-9BA1-9C527D0AC67C}" type="presParOf" srcId="{16CF4F1A-F253-45BE-89D9-619DB030AA8D}" destId="{FFF0CC44-45D4-4954-BD34-A634430408D8}" srcOrd="1" destOrd="0" presId="urn:microsoft.com/office/officeart/2009/3/layout/HorizontalOrganizationChart"/>
    <dgm:cxn modelId="{DBC30955-4048-4D64-85E4-A2D896B38B20}" type="presParOf" srcId="{5F4538F7-7EFE-465B-A9FC-59AB4AF82100}" destId="{ACBE83B0-4E2C-434F-91D2-03EC032B5A96}" srcOrd="1" destOrd="0" presId="urn:microsoft.com/office/officeart/2009/3/layout/HorizontalOrganizationChart"/>
    <dgm:cxn modelId="{00F71903-CB2C-4BD8-AD87-C594EC256FCC}" type="presParOf" srcId="{5F4538F7-7EFE-465B-A9FC-59AB4AF82100}" destId="{FC4161E1-878B-48DC-806B-77FF234FEFE1}" srcOrd="2" destOrd="0" presId="urn:microsoft.com/office/officeart/2009/3/layout/HorizontalOrganizationChart"/>
    <dgm:cxn modelId="{44766D87-1D17-47A6-9C88-CE64CD0DB00E}" type="presParOf" srcId="{7F0CE09E-F9BD-4077-9948-33241BDEA2C5}" destId="{87965754-C2D6-4468-B5FF-9B96ADD16591}" srcOrd="6" destOrd="0" presId="urn:microsoft.com/office/officeart/2009/3/layout/HorizontalOrganizationChart"/>
    <dgm:cxn modelId="{E8031829-444E-4F61-B339-70EC2D49B3D2}" type="presParOf" srcId="{7F0CE09E-F9BD-4077-9948-33241BDEA2C5}" destId="{FAD54359-4F53-453A-A63C-D09BC90E2DB6}" srcOrd="7" destOrd="0" presId="urn:microsoft.com/office/officeart/2009/3/layout/HorizontalOrganizationChart"/>
    <dgm:cxn modelId="{AE7C1302-F4CB-4208-AAAD-429CAE5F2468}" type="presParOf" srcId="{FAD54359-4F53-453A-A63C-D09BC90E2DB6}" destId="{6326CC60-9171-4E65-98C1-B376E767AAAF}" srcOrd="0" destOrd="0" presId="urn:microsoft.com/office/officeart/2009/3/layout/HorizontalOrganizationChart"/>
    <dgm:cxn modelId="{D435BD97-8F7C-4D07-BB08-085FAB656065}" type="presParOf" srcId="{6326CC60-9171-4E65-98C1-B376E767AAAF}" destId="{6600B3A7-CB3F-4C11-A28F-EF8B73C40449}" srcOrd="0" destOrd="0" presId="urn:microsoft.com/office/officeart/2009/3/layout/HorizontalOrganizationChart"/>
    <dgm:cxn modelId="{E9BC4339-4824-4B10-B663-48B13A91EF40}" type="presParOf" srcId="{6326CC60-9171-4E65-98C1-B376E767AAAF}" destId="{407A8FCC-1E7E-457D-A2ED-35E542A3EE37}" srcOrd="1" destOrd="0" presId="urn:microsoft.com/office/officeart/2009/3/layout/HorizontalOrganizationChart"/>
    <dgm:cxn modelId="{0193678B-0E04-4149-8F70-34DB17727FDA}" type="presParOf" srcId="{FAD54359-4F53-453A-A63C-D09BC90E2DB6}" destId="{6E34CBBC-5893-4E3D-9755-034A15CEAE25}" srcOrd="1" destOrd="0" presId="urn:microsoft.com/office/officeart/2009/3/layout/HorizontalOrganizationChart"/>
    <dgm:cxn modelId="{8B74D4AD-0172-4D4D-A8B9-97055614ECEF}" type="presParOf" srcId="{FAD54359-4F53-453A-A63C-D09BC90E2DB6}" destId="{D5B8C6A1-1949-4D53-813F-FBD6E4943ADD}" srcOrd="2" destOrd="0" presId="urn:microsoft.com/office/officeart/2009/3/layout/HorizontalOrganizationChart"/>
    <dgm:cxn modelId="{9C538C75-9ACF-49C6-9419-C8FD08CABEA6}" type="presParOf" srcId="{7F0CE09E-F9BD-4077-9948-33241BDEA2C5}" destId="{149BE58D-5C31-47A0-BECB-79CD79CD9764}" srcOrd="8" destOrd="0" presId="urn:microsoft.com/office/officeart/2009/3/layout/HorizontalOrganizationChart"/>
    <dgm:cxn modelId="{1CF13644-7B10-44D5-A568-DD005169C5AC}" type="presParOf" srcId="{7F0CE09E-F9BD-4077-9948-33241BDEA2C5}" destId="{D1A3FE4C-CE44-4C1B-BA5E-C1C3C41D7F96}" srcOrd="9" destOrd="0" presId="urn:microsoft.com/office/officeart/2009/3/layout/HorizontalOrganizationChart"/>
    <dgm:cxn modelId="{D66FC033-5E90-4B8A-9DB3-2EAE44E006CF}" type="presParOf" srcId="{D1A3FE4C-CE44-4C1B-BA5E-C1C3C41D7F96}" destId="{2B046EA2-113C-4FC7-B476-4F51C878CB9D}" srcOrd="0" destOrd="0" presId="urn:microsoft.com/office/officeart/2009/3/layout/HorizontalOrganizationChart"/>
    <dgm:cxn modelId="{C5761D6B-2046-4887-99FA-8652C9A94B5F}" type="presParOf" srcId="{2B046EA2-113C-4FC7-B476-4F51C878CB9D}" destId="{BE388D71-A375-4425-9E0A-971CC5FF662D}" srcOrd="0" destOrd="0" presId="urn:microsoft.com/office/officeart/2009/3/layout/HorizontalOrganizationChart"/>
    <dgm:cxn modelId="{AC3CC614-B763-4ECC-943E-9C566665208A}" type="presParOf" srcId="{2B046EA2-113C-4FC7-B476-4F51C878CB9D}" destId="{0745D396-6F61-4BA9-86C1-F364063346F1}" srcOrd="1" destOrd="0" presId="urn:microsoft.com/office/officeart/2009/3/layout/HorizontalOrganizationChart"/>
    <dgm:cxn modelId="{6D239043-EB1E-4160-9B95-C7922F614BA7}" type="presParOf" srcId="{D1A3FE4C-CE44-4C1B-BA5E-C1C3C41D7F96}" destId="{AB678228-155B-4779-B5BB-BFF8B69D7CF6}" srcOrd="1" destOrd="0" presId="urn:microsoft.com/office/officeart/2009/3/layout/HorizontalOrganizationChart"/>
    <dgm:cxn modelId="{B6238ED7-C0C9-49EC-880E-E3D9F77E8F29}" type="presParOf" srcId="{D1A3FE4C-CE44-4C1B-BA5E-C1C3C41D7F96}" destId="{4CCC73F8-56EA-4599-8CA9-CC7C406569A8}" srcOrd="2" destOrd="0" presId="urn:microsoft.com/office/officeart/2009/3/layout/HorizontalOrganizationChart"/>
    <dgm:cxn modelId="{4DE49929-4FE6-4F68-A0AB-FE60D2C2F4E0}" type="presParOf" srcId="{6108661F-82B7-4E31-954E-EF737013E10C}" destId="{3EDC3ABC-2CFE-4C7E-BB41-06504C539C61}" srcOrd="2" destOrd="0" presId="urn:microsoft.com/office/officeart/2009/3/layout/HorizontalOrganizationChart"/>
    <dgm:cxn modelId="{240E44B3-BC72-4EBF-B99F-3F066BA0D848}" type="presParOf" srcId="{3EDC3ABC-2CFE-4C7E-BB41-06504C539C61}" destId="{09ACD2D9-664B-4510-BC2E-7611342D6E58}" srcOrd="0" destOrd="0" presId="urn:microsoft.com/office/officeart/2009/3/layout/HorizontalOrganizationChart"/>
    <dgm:cxn modelId="{C0C0DBD0-F50B-495E-9FBE-F8363C1C6C4B}" type="presParOf" srcId="{3EDC3ABC-2CFE-4C7E-BB41-06504C539C61}" destId="{79C10889-3DD8-46CA-AA38-7B8D4C360E5E}" srcOrd="1" destOrd="0" presId="urn:microsoft.com/office/officeart/2009/3/layout/HorizontalOrganizationChart"/>
    <dgm:cxn modelId="{5302D322-FB26-4ED6-AB35-B7BE84ED1796}" type="presParOf" srcId="{79C10889-3DD8-46CA-AA38-7B8D4C360E5E}" destId="{5EFED767-CBD3-477C-9FFE-391DA1DA0B38}" srcOrd="0" destOrd="0" presId="urn:microsoft.com/office/officeart/2009/3/layout/HorizontalOrganizationChart"/>
    <dgm:cxn modelId="{17DAAE76-2403-4E72-B74D-298B4CCC1C0C}" type="presParOf" srcId="{5EFED767-CBD3-477C-9FFE-391DA1DA0B38}" destId="{63B8C678-752C-45F3-8728-6CDEFE54749B}" srcOrd="0" destOrd="0" presId="urn:microsoft.com/office/officeart/2009/3/layout/HorizontalOrganizationChart"/>
    <dgm:cxn modelId="{7479134C-E790-4412-A4CF-2A7A08E64F27}" type="presParOf" srcId="{5EFED767-CBD3-477C-9FFE-391DA1DA0B38}" destId="{E6F08ACB-63BF-48E7-828E-2E8FA6E7F6B3}" srcOrd="1" destOrd="0" presId="urn:microsoft.com/office/officeart/2009/3/layout/HorizontalOrganizationChart"/>
    <dgm:cxn modelId="{F80B09CA-2745-49F8-A542-1745B010E5F2}" type="presParOf" srcId="{79C10889-3DD8-46CA-AA38-7B8D4C360E5E}" destId="{62FFF55F-3651-4BA4-8A20-B18EFA96A90D}" srcOrd="1" destOrd="0" presId="urn:microsoft.com/office/officeart/2009/3/layout/HorizontalOrganizationChart"/>
    <dgm:cxn modelId="{D0ABCBDC-820B-42A4-882C-AF0F1AE5BFA0}" type="presParOf" srcId="{79C10889-3DD8-46CA-AA38-7B8D4C360E5E}" destId="{93734496-63DA-4DA1-AFE3-7800C24FFF4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15D7F3-F4DD-4964-AC77-DB33449A869E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BZ"/>
        </a:p>
      </dgm:t>
    </dgm:pt>
    <dgm:pt modelId="{E2E2253B-0431-492B-8712-88B42D16234C}">
      <dgm:prSet phldrT="[Text]"/>
      <dgm:spPr/>
      <dgm:t>
        <a:bodyPr/>
        <a:lstStyle/>
        <a:p>
          <a:r>
            <a:rPr lang="en-US" dirty="0" smtClean="0"/>
            <a:t>Shop List(Books, Toys , Grocery etc.)</a:t>
          </a:r>
          <a:endParaRPr lang="en-BZ" dirty="0"/>
        </a:p>
      </dgm:t>
    </dgm:pt>
    <dgm:pt modelId="{2AF04E56-EEB6-4080-97BA-8F31C9BA6859}" type="parTrans" cxnId="{A270A78D-FB80-4A48-98DD-1C2A4F2E04EF}">
      <dgm:prSet/>
      <dgm:spPr/>
      <dgm:t>
        <a:bodyPr/>
        <a:lstStyle/>
        <a:p>
          <a:endParaRPr lang="en-BZ"/>
        </a:p>
      </dgm:t>
    </dgm:pt>
    <dgm:pt modelId="{6094369D-4AB9-4AF5-B7EA-B7D98877D4A9}" type="sibTrans" cxnId="{A270A78D-FB80-4A48-98DD-1C2A4F2E04EF}">
      <dgm:prSet/>
      <dgm:spPr/>
      <dgm:t>
        <a:bodyPr/>
        <a:lstStyle/>
        <a:p>
          <a:endParaRPr lang="en-BZ"/>
        </a:p>
      </dgm:t>
    </dgm:pt>
    <dgm:pt modelId="{0E187A28-A876-436C-9388-B11BF55D4096}">
      <dgm:prSet phldrT="[Text]"/>
      <dgm:spPr/>
      <dgm:t>
        <a:bodyPr/>
        <a:lstStyle/>
        <a:p>
          <a:r>
            <a:rPr lang="en-US" dirty="0" smtClean="0"/>
            <a:t>Books list</a:t>
          </a:r>
          <a:endParaRPr lang="en-BZ" dirty="0"/>
        </a:p>
      </dgm:t>
    </dgm:pt>
    <dgm:pt modelId="{85C1F4CD-67AF-452E-A844-43A430EBF613}" type="parTrans" cxnId="{21F9E17F-8F9F-4C1F-B7B3-0563C6ACD356}">
      <dgm:prSet/>
      <dgm:spPr/>
      <dgm:t>
        <a:bodyPr/>
        <a:lstStyle/>
        <a:p>
          <a:endParaRPr lang="en-BZ"/>
        </a:p>
      </dgm:t>
    </dgm:pt>
    <dgm:pt modelId="{4823B093-C949-4A20-89DF-EEFF8EDBE20C}" type="sibTrans" cxnId="{21F9E17F-8F9F-4C1F-B7B3-0563C6ACD356}">
      <dgm:prSet/>
      <dgm:spPr/>
      <dgm:t>
        <a:bodyPr/>
        <a:lstStyle/>
        <a:p>
          <a:endParaRPr lang="en-BZ"/>
        </a:p>
      </dgm:t>
    </dgm:pt>
    <dgm:pt modelId="{69B1074E-A4CF-48DE-B4A6-A6EB514BFFAB}">
      <dgm:prSet phldrT="[Text]"/>
      <dgm:spPr/>
      <dgm:t>
        <a:bodyPr/>
        <a:lstStyle/>
        <a:p>
          <a:r>
            <a:rPr lang="en-US" dirty="0" smtClean="0"/>
            <a:t>Toys list</a:t>
          </a:r>
          <a:endParaRPr lang="en-BZ" dirty="0"/>
        </a:p>
      </dgm:t>
    </dgm:pt>
    <dgm:pt modelId="{35AF1B89-DC8B-4118-AECD-A6DD5C774519}" type="parTrans" cxnId="{6F77FC46-694C-4307-B516-0BA4E99F5C17}">
      <dgm:prSet/>
      <dgm:spPr/>
      <dgm:t>
        <a:bodyPr/>
        <a:lstStyle/>
        <a:p>
          <a:endParaRPr lang="en-BZ"/>
        </a:p>
      </dgm:t>
    </dgm:pt>
    <dgm:pt modelId="{632BBA61-656A-4D97-8540-11E27284A11D}" type="sibTrans" cxnId="{6F77FC46-694C-4307-B516-0BA4E99F5C17}">
      <dgm:prSet/>
      <dgm:spPr/>
      <dgm:t>
        <a:bodyPr/>
        <a:lstStyle/>
        <a:p>
          <a:endParaRPr lang="en-BZ"/>
        </a:p>
      </dgm:t>
    </dgm:pt>
    <dgm:pt modelId="{F98BE33B-28DE-4F66-A38F-05DE2BD939C4}" type="pres">
      <dgm:prSet presAssocID="{DD15D7F3-F4DD-4964-AC77-DB33449A869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BZ"/>
        </a:p>
      </dgm:t>
    </dgm:pt>
    <dgm:pt modelId="{1E867070-CA01-4D90-8E78-1902155C7072}" type="pres">
      <dgm:prSet presAssocID="{E2E2253B-0431-492B-8712-88B42D16234C}" presName="root" presStyleCnt="0"/>
      <dgm:spPr/>
    </dgm:pt>
    <dgm:pt modelId="{4DA60BCA-770B-4C50-9284-9A79CA971A9B}" type="pres">
      <dgm:prSet presAssocID="{E2E2253B-0431-492B-8712-88B42D16234C}" presName="rootComposite" presStyleCnt="0"/>
      <dgm:spPr/>
    </dgm:pt>
    <dgm:pt modelId="{5159E8E7-7CEA-4AA7-B89F-E50ED3CF1A9F}" type="pres">
      <dgm:prSet presAssocID="{E2E2253B-0431-492B-8712-88B42D16234C}" presName="rootText" presStyleLbl="node1" presStyleIdx="0" presStyleCnt="1" custScaleX="206463" custLinFactNeighborX="-56450" custLinFactNeighborY="-15576"/>
      <dgm:spPr/>
      <dgm:t>
        <a:bodyPr/>
        <a:lstStyle/>
        <a:p>
          <a:endParaRPr lang="en-BZ"/>
        </a:p>
      </dgm:t>
    </dgm:pt>
    <dgm:pt modelId="{5E32E979-F4F0-4DDC-BBD8-75F57100447E}" type="pres">
      <dgm:prSet presAssocID="{E2E2253B-0431-492B-8712-88B42D16234C}" presName="rootConnector" presStyleLbl="node1" presStyleIdx="0" presStyleCnt="1"/>
      <dgm:spPr/>
      <dgm:t>
        <a:bodyPr/>
        <a:lstStyle/>
        <a:p>
          <a:endParaRPr lang="en-BZ"/>
        </a:p>
      </dgm:t>
    </dgm:pt>
    <dgm:pt modelId="{11029A1A-E00B-4521-A528-113504D01288}" type="pres">
      <dgm:prSet presAssocID="{E2E2253B-0431-492B-8712-88B42D16234C}" presName="childShape" presStyleCnt="0"/>
      <dgm:spPr/>
    </dgm:pt>
    <dgm:pt modelId="{AA7B5940-5C33-4B47-9E64-7A5D0512B657}" type="pres">
      <dgm:prSet presAssocID="{85C1F4CD-67AF-452E-A844-43A430EBF613}" presName="Name13" presStyleLbl="parChTrans1D2" presStyleIdx="0" presStyleCnt="2"/>
      <dgm:spPr/>
      <dgm:t>
        <a:bodyPr/>
        <a:lstStyle/>
        <a:p>
          <a:endParaRPr lang="en-BZ"/>
        </a:p>
      </dgm:t>
    </dgm:pt>
    <dgm:pt modelId="{6AED8B50-1B37-4D86-8497-E22D7378013E}" type="pres">
      <dgm:prSet presAssocID="{0E187A28-A876-436C-9388-B11BF55D4096}" presName="childText" presStyleLbl="bgAcc1" presStyleIdx="0" presStyleCnt="2" custScaleX="215409">
        <dgm:presLayoutVars>
          <dgm:bulletEnabled val="1"/>
        </dgm:presLayoutVars>
      </dgm:prSet>
      <dgm:spPr/>
      <dgm:t>
        <a:bodyPr/>
        <a:lstStyle/>
        <a:p>
          <a:endParaRPr lang="en-BZ"/>
        </a:p>
      </dgm:t>
    </dgm:pt>
    <dgm:pt modelId="{A6DA2266-52F4-416E-A806-A634F566F657}" type="pres">
      <dgm:prSet presAssocID="{35AF1B89-DC8B-4118-AECD-A6DD5C774519}" presName="Name13" presStyleLbl="parChTrans1D2" presStyleIdx="1" presStyleCnt="2"/>
      <dgm:spPr/>
      <dgm:t>
        <a:bodyPr/>
        <a:lstStyle/>
        <a:p>
          <a:endParaRPr lang="en-BZ"/>
        </a:p>
      </dgm:t>
    </dgm:pt>
    <dgm:pt modelId="{8F6E3992-7053-415C-995C-86727B09C966}" type="pres">
      <dgm:prSet presAssocID="{69B1074E-A4CF-48DE-B4A6-A6EB514BFFAB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BZ"/>
        </a:p>
      </dgm:t>
    </dgm:pt>
  </dgm:ptLst>
  <dgm:cxnLst>
    <dgm:cxn modelId="{B1267EB9-91B4-4D86-95EE-75A61B451C7F}" type="presOf" srcId="{0E187A28-A876-436C-9388-B11BF55D4096}" destId="{6AED8B50-1B37-4D86-8497-E22D7378013E}" srcOrd="0" destOrd="0" presId="urn:microsoft.com/office/officeart/2005/8/layout/hierarchy3"/>
    <dgm:cxn modelId="{66E52E29-FBA9-46F2-AB32-A0090F50473C}" type="presOf" srcId="{85C1F4CD-67AF-452E-A844-43A430EBF613}" destId="{AA7B5940-5C33-4B47-9E64-7A5D0512B657}" srcOrd="0" destOrd="0" presId="urn:microsoft.com/office/officeart/2005/8/layout/hierarchy3"/>
    <dgm:cxn modelId="{5D5440C9-CA90-4747-AABA-1F0E0136E8CE}" type="presOf" srcId="{E2E2253B-0431-492B-8712-88B42D16234C}" destId="{5159E8E7-7CEA-4AA7-B89F-E50ED3CF1A9F}" srcOrd="0" destOrd="0" presId="urn:microsoft.com/office/officeart/2005/8/layout/hierarchy3"/>
    <dgm:cxn modelId="{564BF49D-B7AF-474A-A469-752F7589212A}" type="presOf" srcId="{DD15D7F3-F4DD-4964-AC77-DB33449A869E}" destId="{F98BE33B-28DE-4F66-A38F-05DE2BD939C4}" srcOrd="0" destOrd="0" presId="urn:microsoft.com/office/officeart/2005/8/layout/hierarchy3"/>
    <dgm:cxn modelId="{6F77FC46-694C-4307-B516-0BA4E99F5C17}" srcId="{E2E2253B-0431-492B-8712-88B42D16234C}" destId="{69B1074E-A4CF-48DE-B4A6-A6EB514BFFAB}" srcOrd="1" destOrd="0" parTransId="{35AF1B89-DC8B-4118-AECD-A6DD5C774519}" sibTransId="{632BBA61-656A-4D97-8540-11E27284A11D}"/>
    <dgm:cxn modelId="{A2EEFC5A-4B31-4A6E-B153-FDB0BF508F0C}" type="presOf" srcId="{35AF1B89-DC8B-4118-AECD-A6DD5C774519}" destId="{A6DA2266-52F4-416E-A806-A634F566F657}" srcOrd="0" destOrd="0" presId="urn:microsoft.com/office/officeart/2005/8/layout/hierarchy3"/>
    <dgm:cxn modelId="{21F9E17F-8F9F-4C1F-B7B3-0563C6ACD356}" srcId="{E2E2253B-0431-492B-8712-88B42D16234C}" destId="{0E187A28-A876-436C-9388-B11BF55D4096}" srcOrd="0" destOrd="0" parTransId="{85C1F4CD-67AF-452E-A844-43A430EBF613}" sibTransId="{4823B093-C949-4A20-89DF-EEFF8EDBE20C}"/>
    <dgm:cxn modelId="{C85EB7F5-237B-4DA0-8728-2DF25269832B}" type="presOf" srcId="{E2E2253B-0431-492B-8712-88B42D16234C}" destId="{5E32E979-F4F0-4DDC-BBD8-75F57100447E}" srcOrd="1" destOrd="0" presId="urn:microsoft.com/office/officeart/2005/8/layout/hierarchy3"/>
    <dgm:cxn modelId="{A270A78D-FB80-4A48-98DD-1C2A4F2E04EF}" srcId="{DD15D7F3-F4DD-4964-AC77-DB33449A869E}" destId="{E2E2253B-0431-492B-8712-88B42D16234C}" srcOrd="0" destOrd="0" parTransId="{2AF04E56-EEB6-4080-97BA-8F31C9BA6859}" sibTransId="{6094369D-4AB9-4AF5-B7EA-B7D98877D4A9}"/>
    <dgm:cxn modelId="{440635EB-72B4-4F5B-AE6A-B7BFB48F1EB4}" type="presOf" srcId="{69B1074E-A4CF-48DE-B4A6-A6EB514BFFAB}" destId="{8F6E3992-7053-415C-995C-86727B09C966}" srcOrd="0" destOrd="0" presId="urn:microsoft.com/office/officeart/2005/8/layout/hierarchy3"/>
    <dgm:cxn modelId="{22D94099-604C-42FD-8882-2F771EC86CC2}" type="presParOf" srcId="{F98BE33B-28DE-4F66-A38F-05DE2BD939C4}" destId="{1E867070-CA01-4D90-8E78-1902155C7072}" srcOrd="0" destOrd="0" presId="urn:microsoft.com/office/officeart/2005/8/layout/hierarchy3"/>
    <dgm:cxn modelId="{4955A90D-98E4-4E12-BD7F-4476EC782C72}" type="presParOf" srcId="{1E867070-CA01-4D90-8E78-1902155C7072}" destId="{4DA60BCA-770B-4C50-9284-9A79CA971A9B}" srcOrd="0" destOrd="0" presId="urn:microsoft.com/office/officeart/2005/8/layout/hierarchy3"/>
    <dgm:cxn modelId="{975C1817-3A46-4930-9559-F39DC0932254}" type="presParOf" srcId="{4DA60BCA-770B-4C50-9284-9A79CA971A9B}" destId="{5159E8E7-7CEA-4AA7-B89F-E50ED3CF1A9F}" srcOrd="0" destOrd="0" presId="urn:microsoft.com/office/officeart/2005/8/layout/hierarchy3"/>
    <dgm:cxn modelId="{5AD06F6A-42D3-4A64-829D-A3C00E798CEC}" type="presParOf" srcId="{4DA60BCA-770B-4C50-9284-9A79CA971A9B}" destId="{5E32E979-F4F0-4DDC-BBD8-75F57100447E}" srcOrd="1" destOrd="0" presId="urn:microsoft.com/office/officeart/2005/8/layout/hierarchy3"/>
    <dgm:cxn modelId="{B3827B41-F110-45B1-B2E8-4B675050D1FF}" type="presParOf" srcId="{1E867070-CA01-4D90-8E78-1902155C7072}" destId="{11029A1A-E00B-4521-A528-113504D01288}" srcOrd="1" destOrd="0" presId="urn:microsoft.com/office/officeart/2005/8/layout/hierarchy3"/>
    <dgm:cxn modelId="{656F4984-E9F2-44F3-8F4C-A2F82D8FB7D6}" type="presParOf" srcId="{11029A1A-E00B-4521-A528-113504D01288}" destId="{AA7B5940-5C33-4B47-9E64-7A5D0512B657}" srcOrd="0" destOrd="0" presId="urn:microsoft.com/office/officeart/2005/8/layout/hierarchy3"/>
    <dgm:cxn modelId="{B3B1C33F-F609-4826-BA13-ABF9CD5E29CA}" type="presParOf" srcId="{11029A1A-E00B-4521-A528-113504D01288}" destId="{6AED8B50-1B37-4D86-8497-E22D7378013E}" srcOrd="1" destOrd="0" presId="urn:microsoft.com/office/officeart/2005/8/layout/hierarchy3"/>
    <dgm:cxn modelId="{09541F26-53E6-4ADE-B8C4-8365B8E3BAB7}" type="presParOf" srcId="{11029A1A-E00B-4521-A528-113504D01288}" destId="{A6DA2266-52F4-416E-A806-A634F566F657}" srcOrd="2" destOrd="0" presId="urn:microsoft.com/office/officeart/2005/8/layout/hierarchy3"/>
    <dgm:cxn modelId="{5FDA6E9B-8FED-4F07-9C38-C2FA8A057DE1}" type="presParOf" srcId="{11029A1A-E00B-4521-A528-113504D01288}" destId="{8F6E3992-7053-415C-995C-86727B09C96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8A2C751-3BF7-41CC-B8E1-51D7D68B72AB}" type="doc">
      <dgm:prSet loTypeId="urn:microsoft.com/office/officeart/2005/8/layout/bProcess3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BZ"/>
        </a:p>
      </dgm:t>
    </dgm:pt>
    <dgm:pt modelId="{E74BBC0B-0A70-453C-A99D-E4D3518912EE}">
      <dgm:prSet phldrT="[Text]"/>
      <dgm:spPr/>
      <dgm:t>
        <a:bodyPr/>
        <a:lstStyle/>
        <a:p>
          <a:r>
            <a:rPr lang="en-US" dirty="0" smtClean="0"/>
            <a:t>Click on Automation =&gt;Workflow</a:t>
          </a:r>
          <a:endParaRPr lang="en-BZ" dirty="0"/>
        </a:p>
      </dgm:t>
    </dgm:pt>
    <dgm:pt modelId="{36AF0251-E22B-482A-8F59-82829B012D0B}" type="parTrans" cxnId="{46B19566-5CC8-44FE-A145-11E104DACDF9}">
      <dgm:prSet/>
      <dgm:spPr/>
      <dgm:t>
        <a:bodyPr/>
        <a:lstStyle/>
        <a:p>
          <a:endParaRPr lang="en-BZ"/>
        </a:p>
      </dgm:t>
    </dgm:pt>
    <dgm:pt modelId="{00190D14-E9D3-4B56-9106-C5F7D18E6102}" type="sibTrans" cxnId="{46B19566-5CC8-44FE-A145-11E104DACDF9}">
      <dgm:prSet/>
      <dgm:spPr/>
      <dgm:t>
        <a:bodyPr/>
        <a:lstStyle/>
        <a:p>
          <a:endParaRPr lang="en-BZ"/>
        </a:p>
      </dgm:t>
    </dgm:pt>
    <dgm:pt modelId="{CB3D4B10-0282-4894-AAD9-36010793B56C}">
      <dgm:prSet phldrT="[Text]"/>
      <dgm:spPr/>
      <dgm:t>
        <a:bodyPr/>
        <a:lstStyle/>
        <a:p>
          <a:r>
            <a:rPr lang="en-US" dirty="0" smtClean="0"/>
            <a:t>Select Templates /Custom/Conditional</a:t>
          </a:r>
          <a:endParaRPr lang="en-BZ" dirty="0"/>
        </a:p>
      </dgm:t>
    </dgm:pt>
    <dgm:pt modelId="{FCF57615-AD21-4321-9A65-0CD91BA9BA5F}" type="parTrans" cxnId="{37EF9D0B-BF5F-48A0-B7B1-E0D760A2C8EF}">
      <dgm:prSet/>
      <dgm:spPr/>
      <dgm:t>
        <a:bodyPr/>
        <a:lstStyle/>
        <a:p>
          <a:endParaRPr lang="en-BZ"/>
        </a:p>
      </dgm:t>
    </dgm:pt>
    <dgm:pt modelId="{AA12010D-7833-424C-ACFB-A011411653BA}" type="sibTrans" cxnId="{37EF9D0B-BF5F-48A0-B7B1-E0D760A2C8EF}">
      <dgm:prSet/>
      <dgm:spPr/>
      <dgm:t>
        <a:bodyPr/>
        <a:lstStyle/>
        <a:p>
          <a:endParaRPr lang="en-BZ"/>
        </a:p>
      </dgm:t>
    </dgm:pt>
    <dgm:pt modelId="{0866114C-E23C-4FA3-B45C-E4B968EB6202}">
      <dgm:prSet phldrT="[Text]"/>
      <dgm:spPr/>
      <dgm:t>
        <a:bodyPr/>
        <a:lstStyle/>
        <a:p>
          <a:r>
            <a:rPr lang="en-US" dirty="0" smtClean="0"/>
            <a:t>Drag trigger item and drop</a:t>
          </a:r>
          <a:endParaRPr lang="en-BZ" dirty="0"/>
        </a:p>
      </dgm:t>
    </dgm:pt>
    <dgm:pt modelId="{E0F1A64E-3C79-472E-A7B9-08B070A94DFC}" type="parTrans" cxnId="{9022E91B-5761-466A-B021-8C651ABD88AA}">
      <dgm:prSet/>
      <dgm:spPr/>
      <dgm:t>
        <a:bodyPr/>
        <a:lstStyle/>
        <a:p>
          <a:endParaRPr lang="en-BZ"/>
        </a:p>
      </dgm:t>
    </dgm:pt>
    <dgm:pt modelId="{3914B468-4735-4031-930A-C30CEA581C4A}" type="sibTrans" cxnId="{9022E91B-5761-466A-B021-8C651ABD88AA}">
      <dgm:prSet/>
      <dgm:spPr/>
      <dgm:t>
        <a:bodyPr/>
        <a:lstStyle/>
        <a:p>
          <a:endParaRPr lang="en-BZ"/>
        </a:p>
      </dgm:t>
    </dgm:pt>
    <dgm:pt modelId="{46DC51A2-B28C-4387-9963-A6BE847FA606}">
      <dgm:prSet phldrT="[Text]"/>
      <dgm:spPr/>
      <dgm:t>
        <a:bodyPr/>
        <a:lstStyle/>
        <a:p>
          <a:r>
            <a:rPr lang="en-US" dirty="0" err="1" smtClean="0"/>
            <a:t>Sms</a:t>
          </a:r>
          <a:r>
            <a:rPr lang="en-US" dirty="0" smtClean="0"/>
            <a:t> send items</a:t>
          </a:r>
          <a:endParaRPr lang="en-BZ" dirty="0"/>
        </a:p>
      </dgm:t>
    </dgm:pt>
    <dgm:pt modelId="{78FB21E1-8CEE-4852-8268-BB9B703CEEA7}" type="parTrans" cxnId="{5FA01772-8041-42D0-B1F7-3350FE509B74}">
      <dgm:prSet/>
      <dgm:spPr/>
      <dgm:t>
        <a:bodyPr/>
        <a:lstStyle/>
        <a:p>
          <a:endParaRPr lang="en-BZ"/>
        </a:p>
      </dgm:t>
    </dgm:pt>
    <dgm:pt modelId="{5B577E00-30E2-4709-9103-E98C7BB5DED6}" type="sibTrans" cxnId="{5FA01772-8041-42D0-B1F7-3350FE509B74}">
      <dgm:prSet/>
      <dgm:spPr/>
      <dgm:t>
        <a:bodyPr/>
        <a:lstStyle/>
        <a:p>
          <a:endParaRPr lang="en-BZ"/>
        </a:p>
      </dgm:t>
    </dgm:pt>
    <dgm:pt modelId="{54B17274-D9B7-4AD3-BDA5-238B0821F85A}">
      <dgm:prSet phldrT="[Text]"/>
      <dgm:spPr/>
      <dgm:t>
        <a:bodyPr/>
        <a:lstStyle/>
        <a:p>
          <a:r>
            <a:rPr lang="en-US" dirty="0" smtClean="0"/>
            <a:t>Wait time</a:t>
          </a:r>
          <a:endParaRPr lang="en-BZ" dirty="0"/>
        </a:p>
      </dgm:t>
    </dgm:pt>
    <dgm:pt modelId="{16345C0F-A561-46AB-8F2F-012B3EA875B8}" type="parTrans" cxnId="{03EA4B76-F079-4453-AB89-B60A6A0D52F1}">
      <dgm:prSet/>
      <dgm:spPr/>
      <dgm:t>
        <a:bodyPr/>
        <a:lstStyle/>
        <a:p>
          <a:endParaRPr lang="en-BZ"/>
        </a:p>
      </dgm:t>
    </dgm:pt>
    <dgm:pt modelId="{0C469289-0D98-4D2E-A8E6-047F7F7B4ECE}" type="sibTrans" cxnId="{03EA4B76-F079-4453-AB89-B60A6A0D52F1}">
      <dgm:prSet/>
      <dgm:spPr/>
      <dgm:t>
        <a:bodyPr/>
        <a:lstStyle/>
        <a:p>
          <a:endParaRPr lang="en-BZ"/>
        </a:p>
      </dgm:t>
    </dgm:pt>
    <dgm:pt modelId="{0C354DF5-E2AC-41E7-9B78-3E4A466005DC}">
      <dgm:prSet phldrT="[Text]"/>
      <dgm:spPr/>
      <dgm:t>
        <a:bodyPr/>
        <a:lstStyle/>
        <a:p>
          <a:r>
            <a:rPr lang="en-US" dirty="0" smtClean="0"/>
            <a:t>Exit workflow</a:t>
          </a:r>
          <a:endParaRPr lang="en-BZ" dirty="0"/>
        </a:p>
      </dgm:t>
    </dgm:pt>
    <dgm:pt modelId="{2F0B0468-579C-45AB-810A-8C33230413C8}" type="parTrans" cxnId="{3B31B44B-84C0-46FF-B950-E966BF126CD8}">
      <dgm:prSet/>
      <dgm:spPr/>
      <dgm:t>
        <a:bodyPr/>
        <a:lstStyle/>
        <a:p>
          <a:endParaRPr lang="en-BZ"/>
        </a:p>
      </dgm:t>
    </dgm:pt>
    <dgm:pt modelId="{FA334644-91A9-4DFC-B3A8-B81EF229CF66}" type="sibTrans" cxnId="{3B31B44B-84C0-46FF-B950-E966BF126CD8}">
      <dgm:prSet/>
      <dgm:spPr/>
      <dgm:t>
        <a:bodyPr/>
        <a:lstStyle/>
        <a:p>
          <a:endParaRPr lang="en-BZ"/>
        </a:p>
      </dgm:t>
    </dgm:pt>
    <dgm:pt modelId="{E64BD425-62E8-49E5-BD96-1C6DAC95ABF7}" type="pres">
      <dgm:prSet presAssocID="{08A2C751-3BF7-41CC-B8E1-51D7D68B72A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BZ"/>
        </a:p>
      </dgm:t>
    </dgm:pt>
    <dgm:pt modelId="{CAEC9A64-BB8A-442B-B41E-9457867BF347}" type="pres">
      <dgm:prSet presAssocID="{E74BBC0B-0A70-453C-A99D-E4D3518912E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BZ"/>
        </a:p>
      </dgm:t>
    </dgm:pt>
    <dgm:pt modelId="{B8137168-4A3B-4760-874E-0EC013177BC1}" type="pres">
      <dgm:prSet presAssocID="{00190D14-E9D3-4B56-9106-C5F7D18E6102}" presName="sibTrans" presStyleLbl="sibTrans1D1" presStyleIdx="0" presStyleCnt="5"/>
      <dgm:spPr/>
      <dgm:t>
        <a:bodyPr/>
        <a:lstStyle/>
        <a:p>
          <a:endParaRPr lang="en-BZ"/>
        </a:p>
      </dgm:t>
    </dgm:pt>
    <dgm:pt modelId="{772AD51A-2AB8-4722-9B4A-CDBC8B215806}" type="pres">
      <dgm:prSet presAssocID="{00190D14-E9D3-4B56-9106-C5F7D18E6102}" presName="connectorText" presStyleLbl="sibTrans1D1" presStyleIdx="0" presStyleCnt="5"/>
      <dgm:spPr/>
      <dgm:t>
        <a:bodyPr/>
        <a:lstStyle/>
        <a:p>
          <a:endParaRPr lang="en-BZ"/>
        </a:p>
      </dgm:t>
    </dgm:pt>
    <dgm:pt modelId="{C8119C14-3DE2-4FA0-B601-C50F72FBF473}" type="pres">
      <dgm:prSet presAssocID="{CB3D4B10-0282-4894-AAD9-36010793B56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BZ"/>
        </a:p>
      </dgm:t>
    </dgm:pt>
    <dgm:pt modelId="{C92F9B3A-497C-470B-B98D-3014C42CADCF}" type="pres">
      <dgm:prSet presAssocID="{AA12010D-7833-424C-ACFB-A011411653BA}" presName="sibTrans" presStyleLbl="sibTrans1D1" presStyleIdx="1" presStyleCnt="5"/>
      <dgm:spPr/>
      <dgm:t>
        <a:bodyPr/>
        <a:lstStyle/>
        <a:p>
          <a:endParaRPr lang="en-BZ"/>
        </a:p>
      </dgm:t>
    </dgm:pt>
    <dgm:pt modelId="{C56DE177-CC68-4A14-A19E-581ACB31B08A}" type="pres">
      <dgm:prSet presAssocID="{AA12010D-7833-424C-ACFB-A011411653BA}" presName="connectorText" presStyleLbl="sibTrans1D1" presStyleIdx="1" presStyleCnt="5"/>
      <dgm:spPr/>
      <dgm:t>
        <a:bodyPr/>
        <a:lstStyle/>
        <a:p>
          <a:endParaRPr lang="en-BZ"/>
        </a:p>
      </dgm:t>
    </dgm:pt>
    <dgm:pt modelId="{9F8D66ED-ED77-48CB-BC87-5939EB93EC81}" type="pres">
      <dgm:prSet presAssocID="{0866114C-E23C-4FA3-B45C-E4B968EB620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BZ"/>
        </a:p>
      </dgm:t>
    </dgm:pt>
    <dgm:pt modelId="{E81C0AFA-3FF1-41A8-9F06-B73F50F7B059}" type="pres">
      <dgm:prSet presAssocID="{3914B468-4735-4031-930A-C30CEA581C4A}" presName="sibTrans" presStyleLbl="sibTrans1D1" presStyleIdx="2" presStyleCnt="5"/>
      <dgm:spPr/>
      <dgm:t>
        <a:bodyPr/>
        <a:lstStyle/>
        <a:p>
          <a:endParaRPr lang="en-BZ"/>
        </a:p>
      </dgm:t>
    </dgm:pt>
    <dgm:pt modelId="{A90A9631-4D49-43BD-BA16-E8B7298F595B}" type="pres">
      <dgm:prSet presAssocID="{3914B468-4735-4031-930A-C30CEA581C4A}" presName="connectorText" presStyleLbl="sibTrans1D1" presStyleIdx="2" presStyleCnt="5"/>
      <dgm:spPr/>
      <dgm:t>
        <a:bodyPr/>
        <a:lstStyle/>
        <a:p>
          <a:endParaRPr lang="en-BZ"/>
        </a:p>
      </dgm:t>
    </dgm:pt>
    <dgm:pt modelId="{9F3FE492-6E80-4177-ABD2-3C1EED297315}" type="pres">
      <dgm:prSet presAssocID="{46DC51A2-B28C-4387-9963-A6BE847FA60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BZ"/>
        </a:p>
      </dgm:t>
    </dgm:pt>
    <dgm:pt modelId="{0DA6F584-88F8-4324-AF1E-2999B2FA135C}" type="pres">
      <dgm:prSet presAssocID="{5B577E00-30E2-4709-9103-E98C7BB5DED6}" presName="sibTrans" presStyleLbl="sibTrans1D1" presStyleIdx="3" presStyleCnt="5"/>
      <dgm:spPr/>
      <dgm:t>
        <a:bodyPr/>
        <a:lstStyle/>
        <a:p>
          <a:endParaRPr lang="en-BZ"/>
        </a:p>
      </dgm:t>
    </dgm:pt>
    <dgm:pt modelId="{29E96B0A-1530-403A-B645-256F3646F126}" type="pres">
      <dgm:prSet presAssocID="{5B577E00-30E2-4709-9103-E98C7BB5DED6}" presName="connectorText" presStyleLbl="sibTrans1D1" presStyleIdx="3" presStyleCnt="5"/>
      <dgm:spPr/>
      <dgm:t>
        <a:bodyPr/>
        <a:lstStyle/>
        <a:p>
          <a:endParaRPr lang="en-BZ"/>
        </a:p>
      </dgm:t>
    </dgm:pt>
    <dgm:pt modelId="{EBA72B4D-DEEC-4C02-9F26-849AB215DBE6}" type="pres">
      <dgm:prSet presAssocID="{54B17274-D9B7-4AD3-BDA5-238B0821F85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BZ"/>
        </a:p>
      </dgm:t>
    </dgm:pt>
    <dgm:pt modelId="{64FF72A2-E718-472C-9467-05454A7D5407}" type="pres">
      <dgm:prSet presAssocID="{0C469289-0D98-4D2E-A8E6-047F7F7B4ECE}" presName="sibTrans" presStyleLbl="sibTrans1D1" presStyleIdx="4" presStyleCnt="5"/>
      <dgm:spPr/>
      <dgm:t>
        <a:bodyPr/>
        <a:lstStyle/>
        <a:p>
          <a:endParaRPr lang="en-BZ"/>
        </a:p>
      </dgm:t>
    </dgm:pt>
    <dgm:pt modelId="{36135E63-13EE-455C-9198-7C4C79572173}" type="pres">
      <dgm:prSet presAssocID="{0C469289-0D98-4D2E-A8E6-047F7F7B4ECE}" presName="connectorText" presStyleLbl="sibTrans1D1" presStyleIdx="4" presStyleCnt="5"/>
      <dgm:spPr/>
      <dgm:t>
        <a:bodyPr/>
        <a:lstStyle/>
        <a:p>
          <a:endParaRPr lang="en-BZ"/>
        </a:p>
      </dgm:t>
    </dgm:pt>
    <dgm:pt modelId="{E4B07251-2C74-4983-B691-2DDD2DFF3690}" type="pres">
      <dgm:prSet presAssocID="{0C354DF5-E2AC-41E7-9B78-3E4A466005DC}" presName="node" presStyleLbl="node1" presStyleIdx="5" presStyleCnt="6" custLinFactNeighborX="-1787" custLinFactNeighborY="-2014">
        <dgm:presLayoutVars>
          <dgm:bulletEnabled val="1"/>
        </dgm:presLayoutVars>
      </dgm:prSet>
      <dgm:spPr/>
      <dgm:t>
        <a:bodyPr/>
        <a:lstStyle/>
        <a:p>
          <a:endParaRPr lang="en-BZ"/>
        </a:p>
      </dgm:t>
    </dgm:pt>
  </dgm:ptLst>
  <dgm:cxnLst>
    <dgm:cxn modelId="{A7FACCBB-F209-46FB-9569-FD5859AF0F6F}" type="presOf" srcId="{0C469289-0D98-4D2E-A8E6-047F7F7B4ECE}" destId="{64FF72A2-E718-472C-9467-05454A7D5407}" srcOrd="0" destOrd="0" presId="urn:microsoft.com/office/officeart/2005/8/layout/bProcess3"/>
    <dgm:cxn modelId="{36116AC0-B7A8-4C63-8CB4-AED298FAC854}" type="presOf" srcId="{08A2C751-3BF7-41CC-B8E1-51D7D68B72AB}" destId="{E64BD425-62E8-49E5-BD96-1C6DAC95ABF7}" srcOrd="0" destOrd="0" presId="urn:microsoft.com/office/officeart/2005/8/layout/bProcess3"/>
    <dgm:cxn modelId="{88D666E3-A26A-49E5-818C-338588F69191}" type="presOf" srcId="{5B577E00-30E2-4709-9103-E98C7BB5DED6}" destId="{29E96B0A-1530-403A-B645-256F3646F126}" srcOrd="1" destOrd="0" presId="urn:microsoft.com/office/officeart/2005/8/layout/bProcess3"/>
    <dgm:cxn modelId="{9022E91B-5761-466A-B021-8C651ABD88AA}" srcId="{08A2C751-3BF7-41CC-B8E1-51D7D68B72AB}" destId="{0866114C-E23C-4FA3-B45C-E4B968EB6202}" srcOrd="2" destOrd="0" parTransId="{E0F1A64E-3C79-472E-A7B9-08B070A94DFC}" sibTransId="{3914B468-4735-4031-930A-C30CEA581C4A}"/>
    <dgm:cxn modelId="{A76C03E6-3E2C-4F13-9D0B-846B9B5A1E8A}" type="presOf" srcId="{3914B468-4735-4031-930A-C30CEA581C4A}" destId="{A90A9631-4D49-43BD-BA16-E8B7298F595B}" srcOrd="1" destOrd="0" presId="urn:microsoft.com/office/officeart/2005/8/layout/bProcess3"/>
    <dgm:cxn modelId="{E83BBB48-9DB2-4119-9968-FC742ABACAE3}" type="presOf" srcId="{3914B468-4735-4031-930A-C30CEA581C4A}" destId="{E81C0AFA-3FF1-41A8-9F06-B73F50F7B059}" srcOrd="0" destOrd="0" presId="urn:microsoft.com/office/officeart/2005/8/layout/bProcess3"/>
    <dgm:cxn modelId="{867AFF23-23F0-42F1-AC19-DF7F8BF14AB6}" type="presOf" srcId="{5B577E00-30E2-4709-9103-E98C7BB5DED6}" destId="{0DA6F584-88F8-4324-AF1E-2999B2FA135C}" srcOrd="0" destOrd="0" presId="urn:microsoft.com/office/officeart/2005/8/layout/bProcess3"/>
    <dgm:cxn modelId="{7A9A3812-D985-47DF-940D-A9E62493AE84}" type="presOf" srcId="{0866114C-E23C-4FA3-B45C-E4B968EB6202}" destId="{9F8D66ED-ED77-48CB-BC87-5939EB93EC81}" srcOrd="0" destOrd="0" presId="urn:microsoft.com/office/officeart/2005/8/layout/bProcess3"/>
    <dgm:cxn modelId="{03EA4B76-F079-4453-AB89-B60A6A0D52F1}" srcId="{08A2C751-3BF7-41CC-B8E1-51D7D68B72AB}" destId="{54B17274-D9B7-4AD3-BDA5-238B0821F85A}" srcOrd="4" destOrd="0" parTransId="{16345C0F-A561-46AB-8F2F-012B3EA875B8}" sibTransId="{0C469289-0D98-4D2E-A8E6-047F7F7B4ECE}"/>
    <dgm:cxn modelId="{E5383898-6754-43D3-A2D9-8AFCB801A8C4}" type="presOf" srcId="{AA12010D-7833-424C-ACFB-A011411653BA}" destId="{C56DE177-CC68-4A14-A19E-581ACB31B08A}" srcOrd="1" destOrd="0" presId="urn:microsoft.com/office/officeart/2005/8/layout/bProcess3"/>
    <dgm:cxn modelId="{FB5969A6-C27A-49FE-927F-2959F0B5ADFE}" type="presOf" srcId="{CB3D4B10-0282-4894-AAD9-36010793B56C}" destId="{C8119C14-3DE2-4FA0-B601-C50F72FBF473}" srcOrd="0" destOrd="0" presId="urn:microsoft.com/office/officeart/2005/8/layout/bProcess3"/>
    <dgm:cxn modelId="{2E18F76A-34EC-469D-BD1E-CFB8C6922921}" type="presOf" srcId="{00190D14-E9D3-4B56-9106-C5F7D18E6102}" destId="{B8137168-4A3B-4760-874E-0EC013177BC1}" srcOrd="0" destOrd="0" presId="urn:microsoft.com/office/officeart/2005/8/layout/bProcess3"/>
    <dgm:cxn modelId="{FE0CB1AD-BB9C-48CD-A5DC-465A654FC9DB}" type="presOf" srcId="{0C469289-0D98-4D2E-A8E6-047F7F7B4ECE}" destId="{36135E63-13EE-455C-9198-7C4C79572173}" srcOrd="1" destOrd="0" presId="urn:microsoft.com/office/officeart/2005/8/layout/bProcess3"/>
    <dgm:cxn modelId="{1937EB30-6515-4670-A5EB-BE6EB3A62158}" type="presOf" srcId="{0C354DF5-E2AC-41E7-9B78-3E4A466005DC}" destId="{E4B07251-2C74-4983-B691-2DDD2DFF3690}" srcOrd="0" destOrd="0" presId="urn:microsoft.com/office/officeart/2005/8/layout/bProcess3"/>
    <dgm:cxn modelId="{4B86E7D3-23BE-48E4-B301-2A2D427D0901}" type="presOf" srcId="{46DC51A2-B28C-4387-9963-A6BE847FA606}" destId="{9F3FE492-6E80-4177-ABD2-3C1EED297315}" srcOrd="0" destOrd="0" presId="urn:microsoft.com/office/officeart/2005/8/layout/bProcess3"/>
    <dgm:cxn modelId="{0E11AF54-98CF-413A-82DD-DB8541779070}" type="presOf" srcId="{54B17274-D9B7-4AD3-BDA5-238B0821F85A}" destId="{EBA72B4D-DEEC-4C02-9F26-849AB215DBE6}" srcOrd="0" destOrd="0" presId="urn:microsoft.com/office/officeart/2005/8/layout/bProcess3"/>
    <dgm:cxn modelId="{5FA01772-8041-42D0-B1F7-3350FE509B74}" srcId="{08A2C751-3BF7-41CC-B8E1-51D7D68B72AB}" destId="{46DC51A2-B28C-4387-9963-A6BE847FA606}" srcOrd="3" destOrd="0" parTransId="{78FB21E1-8CEE-4852-8268-BB9B703CEEA7}" sibTransId="{5B577E00-30E2-4709-9103-E98C7BB5DED6}"/>
    <dgm:cxn modelId="{E84674D3-CC9B-4B7B-AEEE-B1F1F12C7CA1}" type="presOf" srcId="{E74BBC0B-0A70-453C-A99D-E4D3518912EE}" destId="{CAEC9A64-BB8A-442B-B41E-9457867BF347}" srcOrd="0" destOrd="0" presId="urn:microsoft.com/office/officeart/2005/8/layout/bProcess3"/>
    <dgm:cxn modelId="{CC54308C-0676-4925-82D2-C7637C87B865}" type="presOf" srcId="{00190D14-E9D3-4B56-9106-C5F7D18E6102}" destId="{772AD51A-2AB8-4722-9B4A-CDBC8B215806}" srcOrd="1" destOrd="0" presId="urn:microsoft.com/office/officeart/2005/8/layout/bProcess3"/>
    <dgm:cxn modelId="{46B19566-5CC8-44FE-A145-11E104DACDF9}" srcId="{08A2C751-3BF7-41CC-B8E1-51D7D68B72AB}" destId="{E74BBC0B-0A70-453C-A99D-E4D3518912EE}" srcOrd="0" destOrd="0" parTransId="{36AF0251-E22B-482A-8F59-82829B012D0B}" sibTransId="{00190D14-E9D3-4B56-9106-C5F7D18E6102}"/>
    <dgm:cxn modelId="{3B31B44B-84C0-46FF-B950-E966BF126CD8}" srcId="{08A2C751-3BF7-41CC-B8E1-51D7D68B72AB}" destId="{0C354DF5-E2AC-41E7-9B78-3E4A466005DC}" srcOrd="5" destOrd="0" parTransId="{2F0B0468-579C-45AB-810A-8C33230413C8}" sibTransId="{FA334644-91A9-4DFC-B3A8-B81EF229CF66}"/>
    <dgm:cxn modelId="{37EF9D0B-BF5F-48A0-B7B1-E0D760A2C8EF}" srcId="{08A2C751-3BF7-41CC-B8E1-51D7D68B72AB}" destId="{CB3D4B10-0282-4894-AAD9-36010793B56C}" srcOrd="1" destOrd="0" parTransId="{FCF57615-AD21-4321-9A65-0CD91BA9BA5F}" sibTransId="{AA12010D-7833-424C-ACFB-A011411653BA}"/>
    <dgm:cxn modelId="{8615137A-FF30-49D6-9E72-59BEA664C9FF}" type="presOf" srcId="{AA12010D-7833-424C-ACFB-A011411653BA}" destId="{C92F9B3A-497C-470B-B98D-3014C42CADCF}" srcOrd="0" destOrd="0" presId="urn:microsoft.com/office/officeart/2005/8/layout/bProcess3"/>
    <dgm:cxn modelId="{4ED64498-300D-4B2E-B5E2-098D4660FA55}" type="presParOf" srcId="{E64BD425-62E8-49E5-BD96-1C6DAC95ABF7}" destId="{CAEC9A64-BB8A-442B-B41E-9457867BF347}" srcOrd="0" destOrd="0" presId="urn:microsoft.com/office/officeart/2005/8/layout/bProcess3"/>
    <dgm:cxn modelId="{E8EBB999-D022-407F-9582-458F22468A45}" type="presParOf" srcId="{E64BD425-62E8-49E5-BD96-1C6DAC95ABF7}" destId="{B8137168-4A3B-4760-874E-0EC013177BC1}" srcOrd="1" destOrd="0" presId="urn:microsoft.com/office/officeart/2005/8/layout/bProcess3"/>
    <dgm:cxn modelId="{17A28903-8716-4E7F-8B77-2D3C3DDF40DA}" type="presParOf" srcId="{B8137168-4A3B-4760-874E-0EC013177BC1}" destId="{772AD51A-2AB8-4722-9B4A-CDBC8B215806}" srcOrd="0" destOrd="0" presId="urn:microsoft.com/office/officeart/2005/8/layout/bProcess3"/>
    <dgm:cxn modelId="{1F67600F-283F-45CE-9510-7CE9685538A1}" type="presParOf" srcId="{E64BD425-62E8-49E5-BD96-1C6DAC95ABF7}" destId="{C8119C14-3DE2-4FA0-B601-C50F72FBF473}" srcOrd="2" destOrd="0" presId="urn:microsoft.com/office/officeart/2005/8/layout/bProcess3"/>
    <dgm:cxn modelId="{11FB0E69-1D7A-4910-9749-6BA9A03187FC}" type="presParOf" srcId="{E64BD425-62E8-49E5-BD96-1C6DAC95ABF7}" destId="{C92F9B3A-497C-470B-B98D-3014C42CADCF}" srcOrd="3" destOrd="0" presId="urn:microsoft.com/office/officeart/2005/8/layout/bProcess3"/>
    <dgm:cxn modelId="{380033C8-03D1-4573-9CF8-23B304B37130}" type="presParOf" srcId="{C92F9B3A-497C-470B-B98D-3014C42CADCF}" destId="{C56DE177-CC68-4A14-A19E-581ACB31B08A}" srcOrd="0" destOrd="0" presId="urn:microsoft.com/office/officeart/2005/8/layout/bProcess3"/>
    <dgm:cxn modelId="{EFDB5989-A3F6-4605-9919-5BB52DD92B16}" type="presParOf" srcId="{E64BD425-62E8-49E5-BD96-1C6DAC95ABF7}" destId="{9F8D66ED-ED77-48CB-BC87-5939EB93EC81}" srcOrd="4" destOrd="0" presId="urn:microsoft.com/office/officeart/2005/8/layout/bProcess3"/>
    <dgm:cxn modelId="{CBBF2F4C-D920-493E-AEEF-274FEB9FB82D}" type="presParOf" srcId="{E64BD425-62E8-49E5-BD96-1C6DAC95ABF7}" destId="{E81C0AFA-3FF1-41A8-9F06-B73F50F7B059}" srcOrd="5" destOrd="0" presId="urn:microsoft.com/office/officeart/2005/8/layout/bProcess3"/>
    <dgm:cxn modelId="{07730D80-3804-4294-B68E-257BFA6BFED9}" type="presParOf" srcId="{E81C0AFA-3FF1-41A8-9F06-B73F50F7B059}" destId="{A90A9631-4D49-43BD-BA16-E8B7298F595B}" srcOrd="0" destOrd="0" presId="urn:microsoft.com/office/officeart/2005/8/layout/bProcess3"/>
    <dgm:cxn modelId="{1397480E-D902-418D-A776-1098CADC0374}" type="presParOf" srcId="{E64BD425-62E8-49E5-BD96-1C6DAC95ABF7}" destId="{9F3FE492-6E80-4177-ABD2-3C1EED297315}" srcOrd="6" destOrd="0" presId="urn:microsoft.com/office/officeart/2005/8/layout/bProcess3"/>
    <dgm:cxn modelId="{9D0150F3-650A-41BC-A089-8B3DE5A7D55D}" type="presParOf" srcId="{E64BD425-62E8-49E5-BD96-1C6DAC95ABF7}" destId="{0DA6F584-88F8-4324-AF1E-2999B2FA135C}" srcOrd="7" destOrd="0" presId="urn:microsoft.com/office/officeart/2005/8/layout/bProcess3"/>
    <dgm:cxn modelId="{C1DF7007-A055-400D-9F1B-3A286B029998}" type="presParOf" srcId="{0DA6F584-88F8-4324-AF1E-2999B2FA135C}" destId="{29E96B0A-1530-403A-B645-256F3646F126}" srcOrd="0" destOrd="0" presId="urn:microsoft.com/office/officeart/2005/8/layout/bProcess3"/>
    <dgm:cxn modelId="{A5C23714-E96F-4B9F-9AC3-F0635FD826DE}" type="presParOf" srcId="{E64BD425-62E8-49E5-BD96-1C6DAC95ABF7}" destId="{EBA72B4D-DEEC-4C02-9F26-849AB215DBE6}" srcOrd="8" destOrd="0" presId="urn:microsoft.com/office/officeart/2005/8/layout/bProcess3"/>
    <dgm:cxn modelId="{6F98AB07-A040-4946-BC56-F6F3BE2602BE}" type="presParOf" srcId="{E64BD425-62E8-49E5-BD96-1C6DAC95ABF7}" destId="{64FF72A2-E718-472C-9467-05454A7D5407}" srcOrd="9" destOrd="0" presId="urn:microsoft.com/office/officeart/2005/8/layout/bProcess3"/>
    <dgm:cxn modelId="{2C870827-7089-4AD4-B69B-AF18B8B31973}" type="presParOf" srcId="{64FF72A2-E718-472C-9467-05454A7D5407}" destId="{36135E63-13EE-455C-9198-7C4C79572173}" srcOrd="0" destOrd="0" presId="urn:microsoft.com/office/officeart/2005/8/layout/bProcess3"/>
    <dgm:cxn modelId="{67596E64-4343-4740-A4F9-1D0338D7E1A2}" type="presParOf" srcId="{E64BD425-62E8-49E5-BD96-1C6DAC95ABF7}" destId="{E4B07251-2C74-4983-B691-2DDD2DFF3690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73FF49B-B7D0-458C-8655-0E40726552D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BZ"/>
        </a:p>
      </dgm:t>
    </dgm:pt>
    <dgm:pt modelId="{4F1D46A3-5599-483D-8257-538D0AD131CE}">
      <dgm:prSet phldrT="[Text]"/>
      <dgm:spPr/>
      <dgm:t>
        <a:bodyPr/>
        <a:lstStyle/>
        <a:p>
          <a:r>
            <a:rPr lang="en-US" dirty="0" smtClean="0"/>
            <a:t>Zoho Campaigns</a:t>
          </a:r>
          <a:endParaRPr lang="en-BZ" dirty="0"/>
        </a:p>
      </dgm:t>
    </dgm:pt>
    <dgm:pt modelId="{2551E65B-C97B-4601-AEAF-9F44B7A9A046}" type="parTrans" cxnId="{A8127951-9AD7-4C1B-B290-FD9002F8853D}">
      <dgm:prSet/>
      <dgm:spPr/>
      <dgm:t>
        <a:bodyPr/>
        <a:lstStyle/>
        <a:p>
          <a:endParaRPr lang="en-BZ"/>
        </a:p>
      </dgm:t>
    </dgm:pt>
    <dgm:pt modelId="{29183CAE-A98F-46CE-8331-3A82718E68F0}" type="sibTrans" cxnId="{A8127951-9AD7-4C1B-B290-FD9002F8853D}">
      <dgm:prSet/>
      <dgm:spPr/>
      <dgm:t>
        <a:bodyPr/>
        <a:lstStyle/>
        <a:p>
          <a:endParaRPr lang="en-BZ"/>
        </a:p>
      </dgm:t>
    </dgm:pt>
    <dgm:pt modelId="{AD422B4B-75F8-4170-8188-8DAB6ECDA18C}">
      <dgm:prSet phldrT="[Text]"/>
      <dgm:spPr/>
      <dgm:t>
        <a:bodyPr/>
        <a:lstStyle/>
        <a:p>
          <a:r>
            <a:rPr lang="en-US" dirty="0" smtClean="0"/>
            <a:t>Zoho Campaigns Work with multiple Campaigns for one user ex-Email ,SMS, Social sites, Ecommerce Websites, Etc.</a:t>
          </a:r>
          <a:endParaRPr lang="en-BZ" dirty="0"/>
        </a:p>
      </dgm:t>
    </dgm:pt>
    <dgm:pt modelId="{AEE3D07D-0CC9-44E9-B103-6577E53D73D4}" type="parTrans" cxnId="{5164078A-2645-4E98-AEBB-83050E2E17E5}">
      <dgm:prSet/>
      <dgm:spPr/>
      <dgm:t>
        <a:bodyPr/>
        <a:lstStyle/>
        <a:p>
          <a:endParaRPr lang="en-BZ"/>
        </a:p>
      </dgm:t>
    </dgm:pt>
    <dgm:pt modelId="{33CB4C1E-475E-4468-A1FA-34440969CDF5}" type="sibTrans" cxnId="{5164078A-2645-4E98-AEBB-83050E2E17E5}">
      <dgm:prSet/>
      <dgm:spPr/>
      <dgm:t>
        <a:bodyPr/>
        <a:lstStyle/>
        <a:p>
          <a:endParaRPr lang="en-BZ"/>
        </a:p>
      </dgm:t>
    </dgm:pt>
    <dgm:pt modelId="{AF4B45E9-0096-44A4-9769-CB9E632468E2}">
      <dgm:prSet phldrT="[Text]"/>
      <dgm:spPr/>
      <dgm:t>
        <a:bodyPr/>
        <a:lstStyle/>
        <a:p>
          <a:r>
            <a:rPr lang="en-US" dirty="0" smtClean="0"/>
            <a:t>Zoho Campaign have multiple workflow action like segmentation, email send, signup form, wait time </a:t>
          </a:r>
          <a:r>
            <a:rPr lang="en-US" dirty="0" err="1" smtClean="0"/>
            <a:t>etc</a:t>
          </a:r>
          <a:r>
            <a:rPr lang="en-US" dirty="0" smtClean="0"/>
            <a:t> feature</a:t>
          </a:r>
          <a:endParaRPr lang="en-BZ" dirty="0"/>
        </a:p>
      </dgm:t>
    </dgm:pt>
    <dgm:pt modelId="{A19407DD-89A1-4845-B4D4-C173A41FC841}" type="parTrans" cxnId="{F1317E59-EACA-4305-B5A7-A4FE9C3BF083}">
      <dgm:prSet/>
      <dgm:spPr/>
      <dgm:t>
        <a:bodyPr/>
        <a:lstStyle/>
        <a:p>
          <a:endParaRPr lang="en-BZ"/>
        </a:p>
      </dgm:t>
    </dgm:pt>
    <dgm:pt modelId="{EAF49BA7-6F93-44A3-B0AD-646799D38302}" type="sibTrans" cxnId="{F1317E59-EACA-4305-B5A7-A4FE9C3BF083}">
      <dgm:prSet/>
      <dgm:spPr/>
      <dgm:t>
        <a:bodyPr/>
        <a:lstStyle/>
        <a:p>
          <a:endParaRPr lang="en-BZ"/>
        </a:p>
      </dgm:t>
    </dgm:pt>
    <dgm:pt modelId="{FC791398-86F2-486C-BCA9-F06C1794EFDC}">
      <dgm:prSet phldrT="[Text]"/>
      <dgm:spPr/>
      <dgm:t>
        <a:bodyPr/>
        <a:lstStyle/>
        <a:p>
          <a:r>
            <a:rPr lang="en-US" dirty="0" smtClean="0"/>
            <a:t>Zoho Campaign have prebuild Email Templates to use campaigns </a:t>
          </a:r>
          <a:endParaRPr lang="en-BZ" dirty="0"/>
        </a:p>
      </dgm:t>
    </dgm:pt>
    <dgm:pt modelId="{A0C55A80-C9A7-4DDD-8E05-87F7EC393732}" type="parTrans" cxnId="{6D64F706-19E2-4F74-B56B-27FBEC383527}">
      <dgm:prSet/>
      <dgm:spPr/>
      <dgm:t>
        <a:bodyPr/>
        <a:lstStyle/>
        <a:p>
          <a:endParaRPr lang="en-BZ"/>
        </a:p>
      </dgm:t>
    </dgm:pt>
    <dgm:pt modelId="{34C3E6FD-9459-4E62-B263-0BAA64C203D3}" type="sibTrans" cxnId="{6D64F706-19E2-4F74-B56B-27FBEC383527}">
      <dgm:prSet/>
      <dgm:spPr/>
      <dgm:t>
        <a:bodyPr/>
        <a:lstStyle/>
        <a:p>
          <a:endParaRPr lang="en-BZ"/>
        </a:p>
      </dgm:t>
    </dgm:pt>
    <dgm:pt modelId="{C0CD94A7-0086-44E4-9D8D-2B6F14123C84}">
      <dgm:prSet phldrT="[Text]"/>
      <dgm:spPr/>
      <dgm:t>
        <a:bodyPr/>
        <a:lstStyle/>
        <a:p>
          <a:r>
            <a:rPr lang="en-US" dirty="0" smtClean="0"/>
            <a:t>Other Campaigns</a:t>
          </a:r>
          <a:endParaRPr lang="en-BZ" dirty="0"/>
        </a:p>
      </dgm:t>
    </dgm:pt>
    <dgm:pt modelId="{D8364C62-51EC-487A-8701-E64E7E4F7B31}" type="parTrans" cxnId="{6B5C851C-DD46-446C-B24C-C38A5DEC629B}">
      <dgm:prSet/>
      <dgm:spPr/>
      <dgm:t>
        <a:bodyPr/>
        <a:lstStyle/>
        <a:p>
          <a:endParaRPr lang="en-BZ"/>
        </a:p>
      </dgm:t>
    </dgm:pt>
    <dgm:pt modelId="{5935960D-2F84-4EB7-9501-28373351C459}" type="sibTrans" cxnId="{6B5C851C-DD46-446C-B24C-C38A5DEC629B}">
      <dgm:prSet/>
      <dgm:spPr/>
      <dgm:t>
        <a:bodyPr/>
        <a:lstStyle/>
        <a:p>
          <a:endParaRPr lang="en-BZ"/>
        </a:p>
      </dgm:t>
    </dgm:pt>
    <dgm:pt modelId="{6ABBA2EB-4B03-4B2C-97DB-48930BB88371}">
      <dgm:prSet phldrT="[Text]"/>
      <dgm:spPr/>
      <dgm:t>
        <a:bodyPr/>
        <a:lstStyle/>
        <a:p>
          <a:r>
            <a:rPr lang="en-US" dirty="0" smtClean="0"/>
            <a:t>Other Campaign Workflow Feature less than zoho campaigns</a:t>
          </a:r>
          <a:endParaRPr lang="en-BZ" dirty="0"/>
        </a:p>
      </dgm:t>
    </dgm:pt>
    <dgm:pt modelId="{5F3912B2-AAC7-40D4-918A-CD39E4161CD7}" type="parTrans" cxnId="{474AE265-CC09-4035-99AB-43965B78BBAB}">
      <dgm:prSet/>
      <dgm:spPr/>
      <dgm:t>
        <a:bodyPr/>
        <a:lstStyle/>
        <a:p>
          <a:endParaRPr lang="en-BZ"/>
        </a:p>
      </dgm:t>
    </dgm:pt>
    <dgm:pt modelId="{21610971-1B6E-42C5-AE49-39D8811F252B}" type="sibTrans" cxnId="{474AE265-CC09-4035-99AB-43965B78BBAB}">
      <dgm:prSet/>
      <dgm:spPr/>
      <dgm:t>
        <a:bodyPr/>
        <a:lstStyle/>
        <a:p>
          <a:endParaRPr lang="en-BZ"/>
        </a:p>
      </dgm:t>
    </dgm:pt>
    <dgm:pt modelId="{860047E8-D9DB-4001-97E3-8EA36A36CF3A}">
      <dgm:prSet phldrT="[Text]"/>
      <dgm:spPr/>
      <dgm:t>
        <a:bodyPr/>
        <a:lstStyle/>
        <a:p>
          <a:r>
            <a:rPr lang="en-US" dirty="0" smtClean="0"/>
            <a:t>Other Campaign doesn’t use Workflow Feature.</a:t>
          </a:r>
          <a:endParaRPr lang="en-BZ" dirty="0"/>
        </a:p>
      </dgm:t>
    </dgm:pt>
    <dgm:pt modelId="{10244B44-23EE-4317-BB5B-B53C6AD30EC4}" type="parTrans" cxnId="{A1FF5A9D-D043-4127-8A9D-088278D21228}">
      <dgm:prSet/>
      <dgm:spPr/>
      <dgm:t>
        <a:bodyPr/>
        <a:lstStyle/>
        <a:p>
          <a:endParaRPr lang="en-BZ"/>
        </a:p>
      </dgm:t>
    </dgm:pt>
    <dgm:pt modelId="{3635F824-43D1-4D72-A075-95B1A06008B0}" type="sibTrans" cxnId="{A1FF5A9D-D043-4127-8A9D-088278D21228}">
      <dgm:prSet/>
      <dgm:spPr/>
      <dgm:t>
        <a:bodyPr/>
        <a:lstStyle/>
        <a:p>
          <a:endParaRPr lang="en-BZ"/>
        </a:p>
      </dgm:t>
    </dgm:pt>
    <dgm:pt modelId="{C1F7ADC4-9BF6-4014-B358-62F82B45E664}">
      <dgm:prSet phldrT="[Text]"/>
      <dgm:spPr/>
      <dgm:t>
        <a:bodyPr/>
        <a:lstStyle/>
        <a:p>
          <a:r>
            <a:rPr lang="en-US" dirty="0" smtClean="0"/>
            <a:t>Other Campaigns work only single campaigns like Email or </a:t>
          </a:r>
          <a:r>
            <a:rPr lang="en-US" dirty="0" err="1" smtClean="0"/>
            <a:t>Sms</a:t>
          </a:r>
          <a:r>
            <a:rPr lang="en-US" dirty="0" smtClean="0"/>
            <a:t>, or Social Sites.</a:t>
          </a:r>
          <a:endParaRPr lang="en-BZ" dirty="0"/>
        </a:p>
      </dgm:t>
    </dgm:pt>
    <dgm:pt modelId="{2BF7EF83-A227-468E-A9EB-ACA6BD930769}" type="sibTrans" cxnId="{4D6E4117-95BF-4E28-B7EA-8F621A416BBD}">
      <dgm:prSet/>
      <dgm:spPr/>
      <dgm:t>
        <a:bodyPr/>
        <a:lstStyle/>
        <a:p>
          <a:endParaRPr lang="en-BZ"/>
        </a:p>
      </dgm:t>
    </dgm:pt>
    <dgm:pt modelId="{C6405D94-AA32-4069-BA4E-FCC1329E5B23}" type="parTrans" cxnId="{4D6E4117-95BF-4E28-B7EA-8F621A416BBD}">
      <dgm:prSet/>
      <dgm:spPr/>
      <dgm:t>
        <a:bodyPr/>
        <a:lstStyle/>
        <a:p>
          <a:endParaRPr lang="en-BZ"/>
        </a:p>
      </dgm:t>
    </dgm:pt>
    <dgm:pt modelId="{47B97608-BB39-4EC9-B69C-7127D76665BA}" type="pres">
      <dgm:prSet presAssocID="{273FF49B-B7D0-458C-8655-0E40726552D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BZ"/>
        </a:p>
      </dgm:t>
    </dgm:pt>
    <dgm:pt modelId="{7148CB16-0ACC-46E6-A2D6-D74CED33268E}" type="pres">
      <dgm:prSet presAssocID="{4F1D46A3-5599-483D-8257-538D0AD131CE}" presName="compNode" presStyleCnt="0"/>
      <dgm:spPr/>
    </dgm:pt>
    <dgm:pt modelId="{41EC107C-7787-467D-8BEA-7090B6099AD5}" type="pres">
      <dgm:prSet presAssocID="{4F1D46A3-5599-483D-8257-538D0AD131CE}" presName="aNode" presStyleLbl="bgShp" presStyleIdx="0" presStyleCnt="2"/>
      <dgm:spPr/>
      <dgm:t>
        <a:bodyPr/>
        <a:lstStyle/>
        <a:p>
          <a:endParaRPr lang="en-BZ"/>
        </a:p>
      </dgm:t>
    </dgm:pt>
    <dgm:pt modelId="{4F1B9EF5-8A00-4088-8B60-803800083846}" type="pres">
      <dgm:prSet presAssocID="{4F1D46A3-5599-483D-8257-538D0AD131CE}" presName="textNode" presStyleLbl="bgShp" presStyleIdx="0" presStyleCnt="2"/>
      <dgm:spPr/>
      <dgm:t>
        <a:bodyPr/>
        <a:lstStyle/>
        <a:p>
          <a:endParaRPr lang="en-BZ"/>
        </a:p>
      </dgm:t>
    </dgm:pt>
    <dgm:pt modelId="{8BD33234-D573-4EC8-AD69-01F094DA136F}" type="pres">
      <dgm:prSet presAssocID="{4F1D46A3-5599-483D-8257-538D0AD131CE}" presName="compChildNode" presStyleCnt="0"/>
      <dgm:spPr/>
    </dgm:pt>
    <dgm:pt modelId="{FE831A99-1F37-4464-BDCF-5B70A7C555D4}" type="pres">
      <dgm:prSet presAssocID="{4F1D46A3-5599-483D-8257-538D0AD131CE}" presName="theInnerList" presStyleCnt="0"/>
      <dgm:spPr/>
    </dgm:pt>
    <dgm:pt modelId="{914C745C-EC73-4BA3-BDC2-4BBE0B0AC365}" type="pres">
      <dgm:prSet presAssocID="{AD422B4B-75F8-4170-8188-8DAB6ECDA18C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BZ"/>
        </a:p>
      </dgm:t>
    </dgm:pt>
    <dgm:pt modelId="{3FF9680E-4DEC-457D-B811-473198208BB3}" type="pres">
      <dgm:prSet presAssocID="{AD422B4B-75F8-4170-8188-8DAB6ECDA18C}" presName="aSpace2" presStyleCnt="0"/>
      <dgm:spPr/>
    </dgm:pt>
    <dgm:pt modelId="{A797915B-E68C-49E1-BC0D-B7F611743095}" type="pres">
      <dgm:prSet presAssocID="{AF4B45E9-0096-44A4-9769-CB9E632468E2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BZ"/>
        </a:p>
      </dgm:t>
    </dgm:pt>
    <dgm:pt modelId="{10C70882-FE39-487C-8274-1655CBA18131}" type="pres">
      <dgm:prSet presAssocID="{AF4B45E9-0096-44A4-9769-CB9E632468E2}" presName="aSpace2" presStyleCnt="0"/>
      <dgm:spPr/>
    </dgm:pt>
    <dgm:pt modelId="{FE44F437-B07A-4A16-AB97-C20704FAA64D}" type="pres">
      <dgm:prSet presAssocID="{FC791398-86F2-486C-BCA9-F06C1794EFDC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BZ"/>
        </a:p>
      </dgm:t>
    </dgm:pt>
    <dgm:pt modelId="{31E64742-DF04-4788-BA03-40DAF98C0CBD}" type="pres">
      <dgm:prSet presAssocID="{4F1D46A3-5599-483D-8257-538D0AD131CE}" presName="aSpace" presStyleCnt="0"/>
      <dgm:spPr/>
    </dgm:pt>
    <dgm:pt modelId="{51356A92-6959-41C7-9FF0-858D3A1ECB89}" type="pres">
      <dgm:prSet presAssocID="{C0CD94A7-0086-44E4-9D8D-2B6F14123C84}" presName="compNode" presStyleCnt="0"/>
      <dgm:spPr/>
    </dgm:pt>
    <dgm:pt modelId="{51A1FEC3-6AB5-4692-95FE-1E135A19BA0C}" type="pres">
      <dgm:prSet presAssocID="{C0CD94A7-0086-44E4-9D8D-2B6F14123C84}" presName="aNode" presStyleLbl="bgShp" presStyleIdx="1" presStyleCnt="2"/>
      <dgm:spPr/>
      <dgm:t>
        <a:bodyPr/>
        <a:lstStyle/>
        <a:p>
          <a:endParaRPr lang="en-BZ"/>
        </a:p>
      </dgm:t>
    </dgm:pt>
    <dgm:pt modelId="{A19CF0BB-0767-42F8-8B38-E0AC47B1C2A9}" type="pres">
      <dgm:prSet presAssocID="{C0CD94A7-0086-44E4-9D8D-2B6F14123C84}" presName="textNode" presStyleLbl="bgShp" presStyleIdx="1" presStyleCnt="2"/>
      <dgm:spPr/>
      <dgm:t>
        <a:bodyPr/>
        <a:lstStyle/>
        <a:p>
          <a:endParaRPr lang="en-BZ"/>
        </a:p>
      </dgm:t>
    </dgm:pt>
    <dgm:pt modelId="{79E58014-EC9E-43FF-A61C-FC9AF173393C}" type="pres">
      <dgm:prSet presAssocID="{C0CD94A7-0086-44E4-9D8D-2B6F14123C84}" presName="compChildNode" presStyleCnt="0"/>
      <dgm:spPr/>
    </dgm:pt>
    <dgm:pt modelId="{FA42CDEA-05CD-4D7A-B017-F026D89FC2B5}" type="pres">
      <dgm:prSet presAssocID="{C0CD94A7-0086-44E4-9D8D-2B6F14123C84}" presName="theInnerList" presStyleCnt="0"/>
      <dgm:spPr/>
    </dgm:pt>
    <dgm:pt modelId="{61F5E2D9-2973-474B-AAE7-C31B5DDE3C62}" type="pres">
      <dgm:prSet presAssocID="{C1F7ADC4-9BF6-4014-B358-62F82B45E664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BZ"/>
        </a:p>
      </dgm:t>
    </dgm:pt>
    <dgm:pt modelId="{441FE180-DF30-4ECF-AB5D-F9E950A655E4}" type="pres">
      <dgm:prSet presAssocID="{C1F7ADC4-9BF6-4014-B358-62F82B45E664}" presName="aSpace2" presStyleCnt="0"/>
      <dgm:spPr/>
    </dgm:pt>
    <dgm:pt modelId="{759D0588-B21A-4DEC-8067-F4BD67147071}" type="pres">
      <dgm:prSet presAssocID="{6ABBA2EB-4B03-4B2C-97DB-48930BB88371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BZ"/>
        </a:p>
      </dgm:t>
    </dgm:pt>
    <dgm:pt modelId="{9CEEF9AE-5BA8-436D-A33D-C76BCDB6EDF7}" type="pres">
      <dgm:prSet presAssocID="{6ABBA2EB-4B03-4B2C-97DB-48930BB88371}" presName="aSpace2" presStyleCnt="0"/>
      <dgm:spPr/>
    </dgm:pt>
    <dgm:pt modelId="{A4158708-1782-4EC8-89B0-0F51FE852786}" type="pres">
      <dgm:prSet presAssocID="{860047E8-D9DB-4001-97E3-8EA36A36CF3A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BZ"/>
        </a:p>
      </dgm:t>
    </dgm:pt>
  </dgm:ptLst>
  <dgm:cxnLst>
    <dgm:cxn modelId="{F61487DF-B739-4EFD-AF23-C5DAF655181D}" type="presOf" srcId="{6ABBA2EB-4B03-4B2C-97DB-48930BB88371}" destId="{759D0588-B21A-4DEC-8067-F4BD67147071}" srcOrd="0" destOrd="0" presId="urn:microsoft.com/office/officeart/2005/8/layout/lProcess2"/>
    <dgm:cxn modelId="{C77F2EE9-543D-4A8C-9663-9315F235AAC7}" type="presOf" srcId="{C1F7ADC4-9BF6-4014-B358-62F82B45E664}" destId="{61F5E2D9-2973-474B-AAE7-C31B5DDE3C62}" srcOrd="0" destOrd="0" presId="urn:microsoft.com/office/officeart/2005/8/layout/lProcess2"/>
    <dgm:cxn modelId="{2EB355D5-B37D-481E-8A77-2FF4B6037150}" type="presOf" srcId="{4F1D46A3-5599-483D-8257-538D0AD131CE}" destId="{4F1B9EF5-8A00-4088-8B60-803800083846}" srcOrd="1" destOrd="0" presId="urn:microsoft.com/office/officeart/2005/8/layout/lProcess2"/>
    <dgm:cxn modelId="{6B5C851C-DD46-446C-B24C-C38A5DEC629B}" srcId="{273FF49B-B7D0-458C-8655-0E40726552D7}" destId="{C0CD94A7-0086-44E4-9D8D-2B6F14123C84}" srcOrd="1" destOrd="0" parTransId="{D8364C62-51EC-487A-8701-E64E7E4F7B31}" sibTransId="{5935960D-2F84-4EB7-9501-28373351C459}"/>
    <dgm:cxn modelId="{5164078A-2645-4E98-AEBB-83050E2E17E5}" srcId="{4F1D46A3-5599-483D-8257-538D0AD131CE}" destId="{AD422B4B-75F8-4170-8188-8DAB6ECDA18C}" srcOrd="0" destOrd="0" parTransId="{AEE3D07D-0CC9-44E9-B103-6577E53D73D4}" sibTransId="{33CB4C1E-475E-4468-A1FA-34440969CDF5}"/>
    <dgm:cxn modelId="{F73D5FFA-DA33-4005-91DE-276D33CFC197}" type="presOf" srcId="{AD422B4B-75F8-4170-8188-8DAB6ECDA18C}" destId="{914C745C-EC73-4BA3-BDC2-4BBE0B0AC365}" srcOrd="0" destOrd="0" presId="urn:microsoft.com/office/officeart/2005/8/layout/lProcess2"/>
    <dgm:cxn modelId="{326C2C3F-C3DC-4063-8F18-4B6414E9A73F}" type="presOf" srcId="{273FF49B-B7D0-458C-8655-0E40726552D7}" destId="{47B97608-BB39-4EC9-B69C-7127D76665BA}" srcOrd="0" destOrd="0" presId="urn:microsoft.com/office/officeart/2005/8/layout/lProcess2"/>
    <dgm:cxn modelId="{55F5D028-9F9C-4930-A8C0-3CE7F006FD5B}" type="presOf" srcId="{C0CD94A7-0086-44E4-9D8D-2B6F14123C84}" destId="{A19CF0BB-0767-42F8-8B38-E0AC47B1C2A9}" srcOrd="1" destOrd="0" presId="urn:microsoft.com/office/officeart/2005/8/layout/lProcess2"/>
    <dgm:cxn modelId="{A1FF5A9D-D043-4127-8A9D-088278D21228}" srcId="{C0CD94A7-0086-44E4-9D8D-2B6F14123C84}" destId="{860047E8-D9DB-4001-97E3-8EA36A36CF3A}" srcOrd="2" destOrd="0" parTransId="{10244B44-23EE-4317-BB5B-B53C6AD30EC4}" sibTransId="{3635F824-43D1-4D72-A075-95B1A06008B0}"/>
    <dgm:cxn modelId="{4D6E4117-95BF-4E28-B7EA-8F621A416BBD}" srcId="{C0CD94A7-0086-44E4-9D8D-2B6F14123C84}" destId="{C1F7ADC4-9BF6-4014-B358-62F82B45E664}" srcOrd="0" destOrd="0" parTransId="{C6405D94-AA32-4069-BA4E-FCC1329E5B23}" sibTransId="{2BF7EF83-A227-468E-A9EB-ACA6BD930769}"/>
    <dgm:cxn modelId="{474AE265-CC09-4035-99AB-43965B78BBAB}" srcId="{C0CD94A7-0086-44E4-9D8D-2B6F14123C84}" destId="{6ABBA2EB-4B03-4B2C-97DB-48930BB88371}" srcOrd="1" destOrd="0" parTransId="{5F3912B2-AAC7-40D4-918A-CD39E4161CD7}" sibTransId="{21610971-1B6E-42C5-AE49-39D8811F252B}"/>
    <dgm:cxn modelId="{7267C612-BBD6-46ED-9838-DDACEA4D1B3F}" type="presOf" srcId="{860047E8-D9DB-4001-97E3-8EA36A36CF3A}" destId="{A4158708-1782-4EC8-89B0-0F51FE852786}" srcOrd="0" destOrd="0" presId="urn:microsoft.com/office/officeart/2005/8/layout/lProcess2"/>
    <dgm:cxn modelId="{95A1690C-D56F-4D23-93E5-2A95F0A5C578}" type="presOf" srcId="{FC791398-86F2-486C-BCA9-F06C1794EFDC}" destId="{FE44F437-B07A-4A16-AB97-C20704FAA64D}" srcOrd="0" destOrd="0" presId="urn:microsoft.com/office/officeart/2005/8/layout/lProcess2"/>
    <dgm:cxn modelId="{6D64F706-19E2-4F74-B56B-27FBEC383527}" srcId="{4F1D46A3-5599-483D-8257-538D0AD131CE}" destId="{FC791398-86F2-486C-BCA9-F06C1794EFDC}" srcOrd="2" destOrd="0" parTransId="{A0C55A80-C9A7-4DDD-8E05-87F7EC393732}" sibTransId="{34C3E6FD-9459-4E62-B263-0BAA64C203D3}"/>
    <dgm:cxn modelId="{A8127951-9AD7-4C1B-B290-FD9002F8853D}" srcId="{273FF49B-B7D0-458C-8655-0E40726552D7}" destId="{4F1D46A3-5599-483D-8257-538D0AD131CE}" srcOrd="0" destOrd="0" parTransId="{2551E65B-C97B-4601-AEAF-9F44B7A9A046}" sibTransId="{29183CAE-A98F-46CE-8331-3A82718E68F0}"/>
    <dgm:cxn modelId="{E8CD7C1A-FF9E-465D-96D2-5B72DF544DBA}" type="presOf" srcId="{C0CD94A7-0086-44E4-9D8D-2B6F14123C84}" destId="{51A1FEC3-6AB5-4692-95FE-1E135A19BA0C}" srcOrd="0" destOrd="0" presId="urn:microsoft.com/office/officeart/2005/8/layout/lProcess2"/>
    <dgm:cxn modelId="{B0FC9BE4-9490-4870-AC0C-F73ECB30EC29}" type="presOf" srcId="{4F1D46A3-5599-483D-8257-538D0AD131CE}" destId="{41EC107C-7787-467D-8BEA-7090B6099AD5}" srcOrd="0" destOrd="0" presId="urn:microsoft.com/office/officeart/2005/8/layout/lProcess2"/>
    <dgm:cxn modelId="{412BD3CF-F906-4663-8916-48288F762A48}" type="presOf" srcId="{AF4B45E9-0096-44A4-9769-CB9E632468E2}" destId="{A797915B-E68C-49E1-BC0D-B7F611743095}" srcOrd="0" destOrd="0" presId="urn:microsoft.com/office/officeart/2005/8/layout/lProcess2"/>
    <dgm:cxn modelId="{F1317E59-EACA-4305-B5A7-A4FE9C3BF083}" srcId="{4F1D46A3-5599-483D-8257-538D0AD131CE}" destId="{AF4B45E9-0096-44A4-9769-CB9E632468E2}" srcOrd="1" destOrd="0" parTransId="{A19407DD-89A1-4845-B4D4-C173A41FC841}" sibTransId="{EAF49BA7-6F93-44A3-B0AD-646799D38302}"/>
    <dgm:cxn modelId="{85636EEE-485F-4549-BC19-5D91E6EDEDF6}" type="presParOf" srcId="{47B97608-BB39-4EC9-B69C-7127D76665BA}" destId="{7148CB16-0ACC-46E6-A2D6-D74CED33268E}" srcOrd="0" destOrd="0" presId="urn:microsoft.com/office/officeart/2005/8/layout/lProcess2"/>
    <dgm:cxn modelId="{F8F11645-B036-42EE-9B7A-BCCDB0700A38}" type="presParOf" srcId="{7148CB16-0ACC-46E6-A2D6-D74CED33268E}" destId="{41EC107C-7787-467D-8BEA-7090B6099AD5}" srcOrd="0" destOrd="0" presId="urn:microsoft.com/office/officeart/2005/8/layout/lProcess2"/>
    <dgm:cxn modelId="{E9A83EDC-15AE-4EA5-BB19-6C3B86B2547E}" type="presParOf" srcId="{7148CB16-0ACC-46E6-A2D6-D74CED33268E}" destId="{4F1B9EF5-8A00-4088-8B60-803800083846}" srcOrd="1" destOrd="0" presId="urn:microsoft.com/office/officeart/2005/8/layout/lProcess2"/>
    <dgm:cxn modelId="{20549E69-68F7-41F6-BDF9-091056130F4A}" type="presParOf" srcId="{7148CB16-0ACC-46E6-A2D6-D74CED33268E}" destId="{8BD33234-D573-4EC8-AD69-01F094DA136F}" srcOrd="2" destOrd="0" presId="urn:microsoft.com/office/officeart/2005/8/layout/lProcess2"/>
    <dgm:cxn modelId="{6C762755-DBC9-4178-A029-42B4DCB3D8CF}" type="presParOf" srcId="{8BD33234-D573-4EC8-AD69-01F094DA136F}" destId="{FE831A99-1F37-4464-BDCF-5B70A7C555D4}" srcOrd="0" destOrd="0" presId="urn:microsoft.com/office/officeart/2005/8/layout/lProcess2"/>
    <dgm:cxn modelId="{5258A7D2-C590-49B7-8FF4-3163CF4B42FF}" type="presParOf" srcId="{FE831A99-1F37-4464-BDCF-5B70A7C555D4}" destId="{914C745C-EC73-4BA3-BDC2-4BBE0B0AC365}" srcOrd="0" destOrd="0" presId="urn:microsoft.com/office/officeart/2005/8/layout/lProcess2"/>
    <dgm:cxn modelId="{F97A6859-AB13-4689-94E9-7CD3E6F33241}" type="presParOf" srcId="{FE831A99-1F37-4464-BDCF-5B70A7C555D4}" destId="{3FF9680E-4DEC-457D-B811-473198208BB3}" srcOrd="1" destOrd="0" presId="urn:microsoft.com/office/officeart/2005/8/layout/lProcess2"/>
    <dgm:cxn modelId="{5F48170F-1892-4569-B118-3E1C490534DC}" type="presParOf" srcId="{FE831A99-1F37-4464-BDCF-5B70A7C555D4}" destId="{A797915B-E68C-49E1-BC0D-B7F611743095}" srcOrd="2" destOrd="0" presId="urn:microsoft.com/office/officeart/2005/8/layout/lProcess2"/>
    <dgm:cxn modelId="{2D4180ED-8415-4864-B6D7-9739EFB2A5C7}" type="presParOf" srcId="{FE831A99-1F37-4464-BDCF-5B70A7C555D4}" destId="{10C70882-FE39-487C-8274-1655CBA18131}" srcOrd="3" destOrd="0" presId="urn:microsoft.com/office/officeart/2005/8/layout/lProcess2"/>
    <dgm:cxn modelId="{E0A504F5-1989-4384-8A32-076A1D23CEE8}" type="presParOf" srcId="{FE831A99-1F37-4464-BDCF-5B70A7C555D4}" destId="{FE44F437-B07A-4A16-AB97-C20704FAA64D}" srcOrd="4" destOrd="0" presId="urn:microsoft.com/office/officeart/2005/8/layout/lProcess2"/>
    <dgm:cxn modelId="{C3B8EE99-DD80-4AE1-A59F-513DC5481497}" type="presParOf" srcId="{47B97608-BB39-4EC9-B69C-7127D76665BA}" destId="{31E64742-DF04-4788-BA03-40DAF98C0CBD}" srcOrd="1" destOrd="0" presId="urn:microsoft.com/office/officeart/2005/8/layout/lProcess2"/>
    <dgm:cxn modelId="{68A86DFA-E3E7-4AA1-B76E-F6C628DBEAE5}" type="presParOf" srcId="{47B97608-BB39-4EC9-B69C-7127D76665BA}" destId="{51356A92-6959-41C7-9FF0-858D3A1ECB89}" srcOrd="2" destOrd="0" presId="urn:microsoft.com/office/officeart/2005/8/layout/lProcess2"/>
    <dgm:cxn modelId="{85737232-D8FD-4A84-8221-0B34D1BCF25B}" type="presParOf" srcId="{51356A92-6959-41C7-9FF0-858D3A1ECB89}" destId="{51A1FEC3-6AB5-4692-95FE-1E135A19BA0C}" srcOrd="0" destOrd="0" presId="urn:microsoft.com/office/officeart/2005/8/layout/lProcess2"/>
    <dgm:cxn modelId="{410C126F-88C7-409A-9B63-76B06AF6921C}" type="presParOf" srcId="{51356A92-6959-41C7-9FF0-858D3A1ECB89}" destId="{A19CF0BB-0767-42F8-8B38-E0AC47B1C2A9}" srcOrd="1" destOrd="0" presId="urn:microsoft.com/office/officeart/2005/8/layout/lProcess2"/>
    <dgm:cxn modelId="{19B33FB3-E01B-4C90-A4D6-D28DCA964B5D}" type="presParOf" srcId="{51356A92-6959-41C7-9FF0-858D3A1ECB89}" destId="{79E58014-EC9E-43FF-A61C-FC9AF173393C}" srcOrd="2" destOrd="0" presId="urn:microsoft.com/office/officeart/2005/8/layout/lProcess2"/>
    <dgm:cxn modelId="{E871C2D1-7531-4D8D-9F7B-D1EBE35150A8}" type="presParOf" srcId="{79E58014-EC9E-43FF-A61C-FC9AF173393C}" destId="{FA42CDEA-05CD-4D7A-B017-F026D89FC2B5}" srcOrd="0" destOrd="0" presId="urn:microsoft.com/office/officeart/2005/8/layout/lProcess2"/>
    <dgm:cxn modelId="{C7E1A548-604B-41D7-88F9-FE1759CCDC38}" type="presParOf" srcId="{FA42CDEA-05CD-4D7A-B017-F026D89FC2B5}" destId="{61F5E2D9-2973-474B-AAE7-C31B5DDE3C62}" srcOrd="0" destOrd="0" presId="urn:microsoft.com/office/officeart/2005/8/layout/lProcess2"/>
    <dgm:cxn modelId="{BC6B1174-E083-438B-9E94-4B0CE6AA6D85}" type="presParOf" srcId="{FA42CDEA-05CD-4D7A-B017-F026D89FC2B5}" destId="{441FE180-DF30-4ECF-AB5D-F9E950A655E4}" srcOrd="1" destOrd="0" presId="urn:microsoft.com/office/officeart/2005/8/layout/lProcess2"/>
    <dgm:cxn modelId="{1ACB6C9A-3DE0-4CB6-AF86-020A4B2AD3D0}" type="presParOf" srcId="{FA42CDEA-05CD-4D7A-B017-F026D89FC2B5}" destId="{759D0588-B21A-4DEC-8067-F4BD67147071}" srcOrd="2" destOrd="0" presId="urn:microsoft.com/office/officeart/2005/8/layout/lProcess2"/>
    <dgm:cxn modelId="{5C830AC6-6EEA-42C7-B330-048C87886997}" type="presParOf" srcId="{FA42CDEA-05CD-4D7A-B017-F026D89FC2B5}" destId="{9CEEF9AE-5BA8-436D-A33D-C76BCDB6EDF7}" srcOrd="3" destOrd="0" presId="urn:microsoft.com/office/officeart/2005/8/layout/lProcess2"/>
    <dgm:cxn modelId="{4435254E-7A2C-40F2-A255-CF64F6F95765}" type="presParOf" srcId="{FA42CDEA-05CD-4D7A-B017-F026D89FC2B5}" destId="{A4158708-1782-4EC8-89B0-0F51FE852786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48101-A239-4FB7-ACA5-C4275553261E}">
      <dsp:nvSpPr>
        <dsp:cNvPr id="0" name=""/>
        <dsp:cNvSpPr/>
      </dsp:nvSpPr>
      <dsp:spPr>
        <a:xfrm>
          <a:off x="3636404" y="1719842"/>
          <a:ext cx="2572782" cy="446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257"/>
              </a:lnTo>
              <a:lnTo>
                <a:pt x="2572782" y="223257"/>
              </a:lnTo>
              <a:lnTo>
                <a:pt x="2572782" y="44651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ED582-A40C-404C-8730-2320CA3C4D7D}">
      <dsp:nvSpPr>
        <dsp:cNvPr id="0" name=""/>
        <dsp:cNvSpPr/>
      </dsp:nvSpPr>
      <dsp:spPr>
        <a:xfrm>
          <a:off x="3590684" y="1719842"/>
          <a:ext cx="91440" cy="4465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651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CDAACE-E2EC-436B-95E4-606787B9824D}">
      <dsp:nvSpPr>
        <dsp:cNvPr id="0" name=""/>
        <dsp:cNvSpPr/>
      </dsp:nvSpPr>
      <dsp:spPr>
        <a:xfrm>
          <a:off x="1063621" y="1719842"/>
          <a:ext cx="2572782" cy="446515"/>
        </a:xfrm>
        <a:custGeom>
          <a:avLst/>
          <a:gdLst/>
          <a:ahLst/>
          <a:cxnLst/>
          <a:rect l="0" t="0" r="0" b="0"/>
          <a:pathLst>
            <a:path>
              <a:moveTo>
                <a:pt x="2572782" y="0"/>
              </a:moveTo>
              <a:lnTo>
                <a:pt x="2572782" y="223257"/>
              </a:lnTo>
              <a:lnTo>
                <a:pt x="0" y="223257"/>
              </a:lnTo>
              <a:lnTo>
                <a:pt x="0" y="44651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2F78A6-1585-4DBF-BA08-711658BCC14A}">
      <dsp:nvSpPr>
        <dsp:cNvPr id="0" name=""/>
        <dsp:cNvSpPr/>
      </dsp:nvSpPr>
      <dsp:spPr>
        <a:xfrm>
          <a:off x="3104837" y="656708"/>
          <a:ext cx="1063133" cy="1063133"/>
        </a:xfrm>
        <a:prstGeom prst="arc">
          <a:avLst>
            <a:gd name="adj1" fmla="val 13200000"/>
            <a:gd name="adj2" fmla="val 19200000"/>
          </a:avLst>
        </a:pr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165D6-3153-49F9-8374-DA88EA68142E}">
      <dsp:nvSpPr>
        <dsp:cNvPr id="0" name=""/>
        <dsp:cNvSpPr/>
      </dsp:nvSpPr>
      <dsp:spPr>
        <a:xfrm>
          <a:off x="3104837" y="656708"/>
          <a:ext cx="1063133" cy="1063133"/>
        </a:xfrm>
        <a:prstGeom prst="arc">
          <a:avLst>
            <a:gd name="adj1" fmla="val 2400000"/>
            <a:gd name="adj2" fmla="val 8400000"/>
          </a:avLst>
        </a:pr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CBBF3-AE2D-4458-B39C-4A229BC4445C}">
      <dsp:nvSpPr>
        <dsp:cNvPr id="0" name=""/>
        <dsp:cNvSpPr/>
      </dsp:nvSpPr>
      <dsp:spPr>
        <a:xfrm>
          <a:off x="2573270" y="848072"/>
          <a:ext cx="2126266" cy="680405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Campaigns</a:t>
          </a:r>
          <a:endParaRPr lang="en-BZ" sz="32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2573270" y="848072"/>
        <a:ext cx="2126266" cy="680405"/>
      </dsp:txXfrm>
    </dsp:sp>
    <dsp:sp modelId="{374038C1-F886-4030-B56F-58007C9A867E}">
      <dsp:nvSpPr>
        <dsp:cNvPr id="0" name=""/>
        <dsp:cNvSpPr/>
      </dsp:nvSpPr>
      <dsp:spPr>
        <a:xfrm>
          <a:off x="532054" y="2166357"/>
          <a:ext cx="1063133" cy="1063133"/>
        </a:xfrm>
        <a:prstGeom prst="arc">
          <a:avLst>
            <a:gd name="adj1" fmla="val 13200000"/>
            <a:gd name="adj2" fmla="val 19200000"/>
          </a:avLst>
        </a:pr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7E05E-48EA-47A7-B61E-B1C30FDA62D6}">
      <dsp:nvSpPr>
        <dsp:cNvPr id="0" name=""/>
        <dsp:cNvSpPr/>
      </dsp:nvSpPr>
      <dsp:spPr>
        <a:xfrm>
          <a:off x="532054" y="2166357"/>
          <a:ext cx="1063133" cy="1063133"/>
        </a:xfrm>
        <a:prstGeom prst="arc">
          <a:avLst>
            <a:gd name="adj1" fmla="val 2400000"/>
            <a:gd name="adj2" fmla="val 8400000"/>
          </a:avLst>
        </a:pr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9FE6E-BE7A-411B-A934-24C8B5121192}">
      <dsp:nvSpPr>
        <dsp:cNvPr id="0" name=""/>
        <dsp:cNvSpPr/>
      </dsp:nvSpPr>
      <dsp:spPr>
        <a:xfrm>
          <a:off x="488" y="2357721"/>
          <a:ext cx="2126266" cy="680405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Email</a:t>
          </a:r>
          <a:endParaRPr lang="en-BZ" sz="4000" kern="1200" dirty="0"/>
        </a:p>
      </dsp:txBody>
      <dsp:txXfrm>
        <a:off x="488" y="2357721"/>
        <a:ext cx="2126266" cy="680405"/>
      </dsp:txXfrm>
    </dsp:sp>
    <dsp:sp modelId="{C119085E-2C45-4ED1-9497-643477EC6E1C}">
      <dsp:nvSpPr>
        <dsp:cNvPr id="0" name=""/>
        <dsp:cNvSpPr/>
      </dsp:nvSpPr>
      <dsp:spPr>
        <a:xfrm>
          <a:off x="3104837" y="2166357"/>
          <a:ext cx="1063133" cy="1063133"/>
        </a:xfrm>
        <a:prstGeom prst="arc">
          <a:avLst>
            <a:gd name="adj1" fmla="val 13200000"/>
            <a:gd name="adj2" fmla="val 19200000"/>
          </a:avLst>
        </a:pr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05D95-4F38-41E9-9BA4-1E3D5F3CC253}">
      <dsp:nvSpPr>
        <dsp:cNvPr id="0" name=""/>
        <dsp:cNvSpPr/>
      </dsp:nvSpPr>
      <dsp:spPr>
        <a:xfrm>
          <a:off x="3104837" y="2166357"/>
          <a:ext cx="1063133" cy="1063133"/>
        </a:xfrm>
        <a:prstGeom prst="arc">
          <a:avLst>
            <a:gd name="adj1" fmla="val 2400000"/>
            <a:gd name="adj2" fmla="val 8400000"/>
          </a:avLst>
        </a:pr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9458C-B0DA-48AE-8D08-0798E0DE9946}">
      <dsp:nvSpPr>
        <dsp:cNvPr id="0" name=""/>
        <dsp:cNvSpPr/>
      </dsp:nvSpPr>
      <dsp:spPr>
        <a:xfrm>
          <a:off x="2573270" y="2357721"/>
          <a:ext cx="2126266" cy="680405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SMS</a:t>
          </a:r>
          <a:endParaRPr lang="en-BZ" sz="4000" kern="1200" dirty="0"/>
        </a:p>
      </dsp:txBody>
      <dsp:txXfrm>
        <a:off x="2573270" y="2357721"/>
        <a:ext cx="2126266" cy="680405"/>
      </dsp:txXfrm>
    </dsp:sp>
    <dsp:sp modelId="{E0989828-B882-4C91-8619-DE7C9CBC1863}">
      <dsp:nvSpPr>
        <dsp:cNvPr id="0" name=""/>
        <dsp:cNvSpPr/>
      </dsp:nvSpPr>
      <dsp:spPr>
        <a:xfrm>
          <a:off x="5677619" y="2166357"/>
          <a:ext cx="1063133" cy="1063133"/>
        </a:xfrm>
        <a:prstGeom prst="arc">
          <a:avLst>
            <a:gd name="adj1" fmla="val 13200000"/>
            <a:gd name="adj2" fmla="val 19200000"/>
          </a:avLst>
        </a:pr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9D740-B86D-4CB6-A9A1-4AACF205921B}">
      <dsp:nvSpPr>
        <dsp:cNvPr id="0" name=""/>
        <dsp:cNvSpPr/>
      </dsp:nvSpPr>
      <dsp:spPr>
        <a:xfrm>
          <a:off x="5677619" y="2166357"/>
          <a:ext cx="1063133" cy="1063133"/>
        </a:xfrm>
        <a:prstGeom prst="arc">
          <a:avLst>
            <a:gd name="adj1" fmla="val 2400000"/>
            <a:gd name="adj2" fmla="val 8400000"/>
          </a:avLst>
        </a:pr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D4C21-BF67-48CF-8584-9BBF5464B2F4}">
      <dsp:nvSpPr>
        <dsp:cNvPr id="0" name=""/>
        <dsp:cNvSpPr/>
      </dsp:nvSpPr>
      <dsp:spPr>
        <a:xfrm>
          <a:off x="5146053" y="2357721"/>
          <a:ext cx="2126266" cy="680405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Social</a:t>
          </a:r>
        </a:p>
      </dsp:txBody>
      <dsp:txXfrm>
        <a:off x="5146053" y="2357721"/>
        <a:ext cx="2126266" cy="6804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ED61D-000F-4286-A47F-A1BAFBAA9066}">
      <dsp:nvSpPr>
        <dsp:cNvPr id="0" name=""/>
        <dsp:cNvSpPr/>
      </dsp:nvSpPr>
      <dsp:spPr>
        <a:xfrm rot="5400000">
          <a:off x="-213759" y="215693"/>
          <a:ext cx="1425066" cy="99754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Email</a:t>
          </a:r>
          <a:endParaRPr lang="en-BZ" sz="2900" kern="1200" dirty="0"/>
        </a:p>
      </dsp:txBody>
      <dsp:txXfrm rot="-5400000">
        <a:off x="1" y="500706"/>
        <a:ext cx="997546" cy="427520"/>
      </dsp:txXfrm>
    </dsp:sp>
    <dsp:sp modelId="{E391B381-1974-45D9-957F-415848671BB8}">
      <dsp:nvSpPr>
        <dsp:cNvPr id="0" name=""/>
        <dsp:cNvSpPr/>
      </dsp:nvSpPr>
      <dsp:spPr>
        <a:xfrm rot="5400000">
          <a:off x="3807526" y="-2808046"/>
          <a:ext cx="926293" cy="65462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Email campaign is used to send content like templates/promotion/offers/discount </a:t>
          </a:r>
          <a:r>
            <a:rPr lang="en-US" sz="1700" kern="1200" dirty="0" err="1" smtClean="0"/>
            <a:t>etc</a:t>
          </a:r>
          <a:r>
            <a:rPr lang="en-US" sz="1700" kern="1200" dirty="0" smtClean="0"/>
            <a:t> to multiple or individually audience.</a:t>
          </a:r>
          <a:endParaRPr lang="en-BZ" sz="1700" kern="1200" dirty="0"/>
        </a:p>
      </dsp:txBody>
      <dsp:txXfrm rot="-5400000">
        <a:off x="997546" y="47152"/>
        <a:ext cx="6501035" cy="835857"/>
      </dsp:txXfrm>
    </dsp:sp>
    <dsp:sp modelId="{55C758CE-EF9C-4367-A42D-B6047EE50C54}">
      <dsp:nvSpPr>
        <dsp:cNvPr id="0" name=""/>
        <dsp:cNvSpPr/>
      </dsp:nvSpPr>
      <dsp:spPr>
        <a:xfrm rot="5400000">
          <a:off x="-213759" y="1444326"/>
          <a:ext cx="1425066" cy="99754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SMS</a:t>
          </a:r>
          <a:endParaRPr lang="en-BZ" sz="2900" kern="1200" dirty="0"/>
        </a:p>
      </dsp:txBody>
      <dsp:txXfrm rot="-5400000">
        <a:off x="1" y="1729339"/>
        <a:ext cx="997546" cy="427520"/>
      </dsp:txXfrm>
    </dsp:sp>
    <dsp:sp modelId="{D42EE890-0B83-4C6B-918F-E8B90B12B2B4}">
      <dsp:nvSpPr>
        <dsp:cNvPr id="0" name=""/>
        <dsp:cNvSpPr/>
      </dsp:nvSpPr>
      <dsp:spPr>
        <a:xfrm rot="5400000">
          <a:off x="3807526" y="-1579413"/>
          <a:ext cx="926293" cy="65462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Sms</a:t>
          </a:r>
          <a:r>
            <a:rPr lang="en-US" sz="1700" kern="1200" dirty="0" smtClean="0"/>
            <a:t> campaign is used to send </a:t>
          </a:r>
          <a:r>
            <a:rPr lang="en-US" sz="1700" kern="1200" dirty="0" err="1" smtClean="0"/>
            <a:t>sms</a:t>
          </a:r>
          <a:r>
            <a:rPr lang="en-US" sz="1700" kern="1200" dirty="0" smtClean="0"/>
            <a:t> like links/ message/</a:t>
          </a:r>
          <a:r>
            <a:rPr lang="en-US" sz="1700" kern="1200" dirty="0" err="1" smtClean="0"/>
            <a:t>newoffers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etc</a:t>
          </a:r>
          <a:r>
            <a:rPr lang="en-US" sz="1700" kern="1200" dirty="0" smtClean="0"/>
            <a:t> to multiple or individually audience.</a:t>
          </a:r>
          <a:endParaRPr lang="en-BZ" sz="1700" kern="1200" dirty="0"/>
        </a:p>
      </dsp:txBody>
      <dsp:txXfrm rot="-5400000">
        <a:off x="997546" y="1275785"/>
        <a:ext cx="6501035" cy="835857"/>
      </dsp:txXfrm>
    </dsp:sp>
    <dsp:sp modelId="{539EF2D9-46AB-49D6-907A-BD6F1AAB3E19}">
      <dsp:nvSpPr>
        <dsp:cNvPr id="0" name=""/>
        <dsp:cNvSpPr/>
      </dsp:nvSpPr>
      <dsp:spPr>
        <a:xfrm rot="5400000">
          <a:off x="-213759" y="2672959"/>
          <a:ext cx="1425066" cy="99754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Social</a:t>
          </a:r>
          <a:endParaRPr lang="en-BZ" sz="2900" kern="1200" dirty="0"/>
        </a:p>
      </dsp:txBody>
      <dsp:txXfrm rot="-5400000">
        <a:off x="1" y="2957972"/>
        <a:ext cx="997546" cy="427520"/>
      </dsp:txXfrm>
    </dsp:sp>
    <dsp:sp modelId="{63522F74-2696-4B6E-98BB-F29658B9C47F}">
      <dsp:nvSpPr>
        <dsp:cNvPr id="0" name=""/>
        <dsp:cNvSpPr/>
      </dsp:nvSpPr>
      <dsp:spPr>
        <a:xfrm rot="5400000">
          <a:off x="3807526" y="-350780"/>
          <a:ext cx="926293" cy="65462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Social campaign is used to send content like templates/promotion/offers/discount/link at our Instagram/Facebook/</a:t>
          </a:r>
          <a:r>
            <a:rPr lang="en-US" sz="1700" kern="1200" dirty="0" err="1" smtClean="0"/>
            <a:t>Linkdin</a:t>
          </a:r>
          <a:r>
            <a:rPr lang="en-US" sz="1700" kern="1200" dirty="0" smtClean="0"/>
            <a:t>/</a:t>
          </a:r>
          <a:r>
            <a:rPr lang="en-US" sz="1700" kern="1200" dirty="0" err="1" smtClean="0"/>
            <a:t>etc</a:t>
          </a:r>
          <a:r>
            <a:rPr lang="en-US" sz="1700" kern="1200" dirty="0" smtClean="0"/>
            <a:t> to multiple or individually audience.</a:t>
          </a:r>
          <a:endParaRPr lang="en-BZ" sz="1700" kern="1200" dirty="0"/>
        </a:p>
      </dsp:txBody>
      <dsp:txXfrm rot="-5400000">
        <a:off x="997546" y="2504418"/>
        <a:ext cx="6501035" cy="8358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BE84C-E29D-4807-9C78-261191C18EE3}">
      <dsp:nvSpPr>
        <dsp:cNvPr id="0" name=""/>
        <dsp:cNvSpPr/>
      </dsp:nvSpPr>
      <dsp:spPr>
        <a:xfrm>
          <a:off x="6630" y="357723"/>
          <a:ext cx="1981720" cy="1189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Create List Name</a:t>
          </a:r>
          <a:endParaRPr lang="en-BZ" sz="1500" kern="1200" dirty="0"/>
        </a:p>
      </dsp:txBody>
      <dsp:txXfrm>
        <a:off x="41456" y="392549"/>
        <a:ext cx="1912068" cy="1119380"/>
      </dsp:txXfrm>
    </dsp:sp>
    <dsp:sp modelId="{B4ADB451-84E0-4B93-A0D5-BA9582AAC906}">
      <dsp:nvSpPr>
        <dsp:cNvPr id="0" name=""/>
        <dsp:cNvSpPr/>
      </dsp:nvSpPr>
      <dsp:spPr>
        <a:xfrm>
          <a:off x="2162742" y="706506"/>
          <a:ext cx="420124" cy="4914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BZ" sz="1200" kern="1200"/>
        </a:p>
      </dsp:txBody>
      <dsp:txXfrm>
        <a:off x="2162742" y="804799"/>
        <a:ext cx="294087" cy="294880"/>
      </dsp:txXfrm>
    </dsp:sp>
    <dsp:sp modelId="{B7E8ADBF-74A6-4389-AAB9-9886F8F47436}">
      <dsp:nvSpPr>
        <dsp:cNvPr id="0" name=""/>
        <dsp:cNvSpPr/>
      </dsp:nvSpPr>
      <dsp:spPr>
        <a:xfrm>
          <a:off x="2781039" y="357723"/>
          <a:ext cx="1981720" cy="1189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Add Contact</a:t>
          </a:r>
          <a:endParaRPr lang="en-BZ" sz="1500" kern="1200" dirty="0"/>
        </a:p>
      </dsp:txBody>
      <dsp:txXfrm>
        <a:off x="2815865" y="392549"/>
        <a:ext cx="1912068" cy="1119380"/>
      </dsp:txXfrm>
    </dsp:sp>
    <dsp:sp modelId="{84821E6C-6A87-4B5F-8BD5-9CF1B8C04BAF}">
      <dsp:nvSpPr>
        <dsp:cNvPr id="0" name=""/>
        <dsp:cNvSpPr/>
      </dsp:nvSpPr>
      <dsp:spPr>
        <a:xfrm>
          <a:off x="4937151" y="706506"/>
          <a:ext cx="420124" cy="4914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BZ" sz="1200" kern="1200"/>
        </a:p>
      </dsp:txBody>
      <dsp:txXfrm>
        <a:off x="4937151" y="804799"/>
        <a:ext cx="294087" cy="294880"/>
      </dsp:txXfrm>
    </dsp:sp>
    <dsp:sp modelId="{4A426AA5-C4E6-4F41-AEAA-2E123B86E777}">
      <dsp:nvSpPr>
        <dsp:cNvPr id="0" name=""/>
        <dsp:cNvSpPr/>
      </dsp:nvSpPr>
      <dsp:spPr>
        <a:xfrm>
          <a:off x="5555448" y="357723"/>
          <a:ext cx="1981720" cy="1189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Add/Import/Sync/Sign Up</a:t>
          </a:r>
          <a:endParaRPr lang="en-BZ" sz="1500" kern="1200" dirty="0"/>
        </a:p>
      </dsp:txBody>
      <dsp:txXfrm>
        <a:off x="5590274" y="392549"/>
        <a:ext cx="1912068" cy="1119380"/>
      </dsp:txXfrm>
    </dsp:sp>
    <dsp:sp modelId="{365B3111-95D9-4C65-9241-9AA114C09B97}">
      <dsp:nvSpPr>
        <dsp:cNvPr id="0" name=""/>
        <dsp:cNvSpPr/>
      </dsp:nvSpPr>
      <dsp:spPr>
        <a:xfrm rot="5400000">
          <a:off x="6336246" y="1685476"/>
          <a:ext cx="420124" cy="4914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BZ" sz="1200" kern="1200"/>
        </a:p>
      </dsp:txBody>
      <dsp:txXfrm rot="-5400000">
        <a:off x="6398869" y="1721147"/>
        <a:ext cx="294880" cy="294087"/>
      </dsp:txXfrm>
    </dsp:sp>
    <dsp:sp modelId="{A1F31EC4-49B8-41FD-A4D6-D75F69D2E796}">
      <dsp:nvSpPr>
        <dsp:cNvPr id="0" name=""/>
        <dsp:cNvSpPr/>
      </dsp:nvSpPr>
      <dsp:spPr>
        <a:xfrm>
          <a:off x="5555448" y="2339444"/>
          <a:ext cx="1981720" cy="1189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Add Contact Multiple</a:t>
          </a:r>
          <a:endParaRPr lang="en-BZ" sz="1500" kern="1200" dirty="0"/>
        </a:p>
      </dsp:txBody>
      <dsp:txXfrm>
        <a:off x="5590274" y="2374270"/>
        <a:ext cx="1912068" cy="1119380"/>
      </dsp:txXfrm>
    </dsp:sp>
    <dsp:sp modelId="{263334EA-C510-4FEA-8208-F5E4024BC6BD}">
      <dsp:nvSpPr>
        <dsp:cNvPr id="0" name=""/>
        <dsp:cNvSpPr/>
      </dsp:nvSpPr>
      <dsp:spPr>
        <a:xfrm rot="10800000">
          <a:off x="4960932" y="2688227"/>
          <a:ext cx="420124" cy="4914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BZ" sz="1200" kern="1200"/>
        </a:p>
      </dsp:txBody>
      <dsp:txXfrm rot="10800000">
        <a:off x="5086969" y="2786520"/>
        <a:ext cx="294087" cy="294880"/>
      </dsp:txXfrm>
    </dsp:sp>
    <dsp:sp modelId="{D9EC9497-2E64-4B90-916F-63E5DB12C6BF}">
      <dsp:nvSpPr>
        <dsp:cNvPr id="0" name=""/>
        <dsp:cNvSpPr/>
      </dsp:nvSpPr>
      <dsp:spPr>
        <a:xfrm>
          <a:off x="2781039" y="2339444"/>
          <a:ext cx="1981720" cy="1189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Save</a:t>
          </a:r>
          <a:endParaRPr lang="en-BZ" sz="1500" kern="1200" dirty="0"/>
        </a:p>
      </dsp:txBody>
      <dsp:txXfrm>
        <a:off x="2815865" y="2374270"/>
        <a:ext cx="1912068" cy="11193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19F38-E286-40FB-88B6-225C5B97E377}">
      <dsp:nvSpPr>
        <dsp:cNvPr id="0" name=""/>
        <dsp:cNvSpPr/>
      </dsp:nvSpPr>
      <dsp:spPr>
        <a:xfrm>
          <a:off x="1862385" y="2888"/>
          <a:ext cx="1114911" cy="814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Email Campaign</a:t>
          </a:r>
          <a:endParaRPr lang="en-BZ" sz="1900" kern="1200" dirty="0"/>
        </a:p>
      </dsp:txBody>
      <dsp:txXfrm>
        <a:off x="1886232" y="26735"/>
        <a:ext cx="1067217" cy="766511"/>
      </dsp:txXfrm>
    </dsp:sp>
    <dsp:sp modelId="{C7D14048-C619-497A-8558-97F8A6FE4789}">
      <dsp:nvSpPr>
        <dsp:cNvPr id="0" name=""/>
        <dsp:cNvSpPr/>
      </dsp:nvSpPr>
      <dsp:spPr>
        <a:xfrm>
          <a:off x="1973876" y="817094"/>
          <a:ext cx="504706" cy="339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958"/>
              </a:lnTo>
              <a:lnTo>
                <a:pt x="504706" y="339958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CC8D0-618D-4C1C-A4AB-3B5E88006EC6}">
      <dsp:nvSpPr>
        <dsp:cNvPr id="0" name=""/>
        <dsp:cNvSpPr/>
      </dsp:nvSpPr>
      <dsp:spPr>
        <a:xfrm>
          <a:off x="2478582" y="935227"/>
          <a:ext cx="1143530" cy="443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Regular Email.</a:t>
          </a:r>
          <a:endParaRPr lang="en-BZ" sz="1400" kern="1200" dirty="0"/>
        </a:p>
      </dsp:txBody>
      <dsp:txXfrm>
        <a:off x="2491576" y="948221"/>
        <a:ext cx="1117542" cy="417662"/>
      </dsp:txXfrm>
    </dsp:sp>
    <dsp:sp modelId="{937AEE6E-1A47-4CF3-9FB1-9A7A0701F353}">
      <dsp:nvSpPr>
        <dsp:cNvPr id="0" name=""/>
        <dsp:cNvSpPr/>
      </dsp:nvSpPr>
      <dsp:spPr>
        <a:xfrm>
          <a:off x="1973876" y="817094"/>
          <a:ext cx="1837192" cy="707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7590"/>
              </a:lnTo>
              <a:lnTo>
                <a:pt x="1837192" y="707590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E391D-98C1-4972-A75B-C797DCDE7E66}">
      <dsp:nvSpPr>
        <dsp:cNvPr id="0" name=""/>
        <dsp:cNvSpPr/>
      </dsp:nvSpPr>
      <dsp:spPr>
        <a:xfrm>
          <a:off x="3811068" y="1305361"/>
          <a:ext cx="1143530" cy="438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A/B testing</a:t>
          </a:r>
          <a:endParaRPr lang="en-BZ" sz="1400" kern="1200" dirty="0"/>
        </a:p>
      </dsp:txBody>
      <dsp:txXfrm>
        <a:off x="3823915" y="1318208"/>
        <a:ext cx="1117836" cy="412951"/>
      </dsp:txXfrm>
    </dsp:sp>
    <dsp:sp modelId="{4B55E535-59C6-4EFF-89C8-9688DE8F0389}">
      <dsp:nvSpPr>
        <dsp:cNvPr id="0" name=""/>
        <dsp:cNvSpPr/>
      </dsp:nvSpPr>
      <dsp:spPr>
        <a:xfrm>
          <a:off x="1973876" y="817094"/>
          <a:ext cx="578733" cy="1227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7136"/>
              </a:lnTo>
              <a:lnTo>
                <a:pt x="578733" y="1227136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37D7D6-7516-4BB6-A01E-FF3B5C1773D8}">
      <dsp:nvSpPr>
        <dsp:cNvPr id="0" name=""/>
        <dsp:cNvSpPr/>
      </dsp:nvSpPr>
      <dsp:spPr>
        <a:xfrm>
          <a:off x="2552609" y="1823549"/>
          <a:ext cx="1143530" cy="4413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Zoho Meeting</a:t>
          </a:r>
          <a:endParaRPr lang="en-BZ" sz="1400" kern="1200" dirty="0"/>
        </a:p>
      </dsp:txBody>
      <dsp:txXfrm>
        <a:off x="2565536" y="1836476"/>
        <a:ext cx="1117676" cy="415508"/>
      </dsp:txXfrm>
    </dsp:sp>
    <dsp:sp modelId="{C0F687D3-ADF5-468B-9C3B-D3C7601518B2}">
      <dsp:nvSpPr>
        <dsp:cNvPr id="0" name=""/>
        <dsp:cNvSpPr/>
      </dsp:nvSpPr>
      <dsp:spPr>
        <a:xfrm>
          <a:off x="1973876" y="817094"/>
          <a:ext cx="1837192" cy="1624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4435"/>
              </a:lnTo>
              <a:lnTo>
                <a:pt x="1837192" y="162443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44C9F8-13E1-47F6-BB65-9451DCED9951}">
      <dsp:nvSpPr>
        <dsp:cNvPr id="0" name=""/>
        <dsp:cNvSpPr/>
      </dsp:nvSpPr>
      <dsp:spPr>
        <a:xfrm>
          <a:off x="3811068" y="2193686"/>
          <a:ext cx="1143530" cy="495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Zoho Survey</a:t>
          </a:r>
          <a:endParaRPr lang="en-BZ" sz="1400" kern="1200" dirty="0"/>
        </a:p>
      </dsp:txBody>
      <dsp:txXfrm>
        <a:off x="3825586" y="2208204"/>
        <a:ext cx="1114494" cy="466652"/>
      </dsp:txXfrm>
    </dsp:sp>
    <dsp:sp modelId="{081F54BA-DA48-44F3-93BB-BDFC7F558CBC}">
      <dsp:nvSpPr>
        <dsp:cNvPr id="0" name=""/>
        <dsp:cNvSpPr/>
      </dsp:nvSpPr>
      <dsp:spPr>
        <a:xfrm>
          <a:off x="1973876" y="817094"/>
          <a:ext cx="504709" cy="1975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5431"/>
              </a:lnTo>
              <a:lnTo>
                <a:pt x="504709" y="197543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1C346-B2FD-4749-B035-1E2890C7F6CA}">
      <dsp:nvSpPr>
        <dsp:cNvPr id="0" name=""/>
        <dsp:cNvSpPr/>
      </dsp:nvSpPr>
      <dsp:spPr>
        <a:xfrm>
          <a:off x="2478586" y="2563819"/>
          <a:ext cx="1143530" cy="457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Zoho Forms</a:t>
          </a:r>
          <a:endParaRPr lang="en-BZ" sz="1400" kern="1200" dirty="0"/>
        </a:p>
      </dsp:txBody>
      <dsp:txXfrm>
        <a:off x="2491983" y="2577216"/>
        <a:ext cx="1116736" cy="430618"/>
      </dsp:txXfrm>
    </dsp:sp>
    <dsp:sp modelId="{C0616ACF-09C8-450B-A160-B8E815DEE6ED}">
      <dsp:nvSpPr>
        <dsp:cNvPr id="0" name=""/>
        <dsp:cNvSpPr/>
      </dsp:nvSpPr>
      <dsp:spPr>
        <a:xfrm>
          <a:off x="1973876" y="817094"/>
          <a:ext cx="1837192" cy="2343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3145"/>
              </a:lnTo>
              <a:lnTo>
                <a:pt x="1837192" y="234314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5BA128-AA63-459C-B260-576E8A9CF206}">
      <dsp:nvSpPr>
        <dsp:cNvPr id="0" name=""/>
        <dsp:cNvSpPr/>
      </dsp:nvSpPr>
      <dsp:spPr>
        <a:xfrm>
          <a:off x="3811068" y="2933953"/>
          <a:ext cx="1143530" cy="452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Ecommerce</a:t>
          </a:r>
          <a:endParaRPr lang="en-BZ" sz="1400" kern="1200" dirty="0"/>
        </a:p>
      </dsp:txBody>
      <dsp:txXfrm>
        <a:off x="3824323" y="2947208"/>
        <a:ext cx="1117020" cy="4260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CD2D9-664B-4510-BC2E-7611342D6E58}">
      <dsp:nvSpPr>
        <dsp:cNvPr id="0" name=""/>
        <dsp:cNvSpPr/>
      </dsp:nvSpPr>
      <dsp:spPr>
        <a:xfrm>
          <a:off x="2663981" y="1575320"/>
          <a:ext cx="1129553" cy="624371"/>
        </a:xfrm>
        <a:custGeom>
          <a:avLst/>
          <a:gdLst/>
          <a:ahLst/>
          <a:cxnLst/>
          <a:rect l="0" t="0" r="0" b="0"/>
          <a:pathLst>
            <a:path>
              <a:moveTo>
                <a:pt x="0" y="624371"/>
              </a:moveTo>
              <a:lnTo>
                <a:pt x="1129553" y="624371"/>
              </a:lnTo>
              <a:lnTo>
                <a:pt x="1129553" y="0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BE58D-5C31-47A0-BECB-79CD79CD9764}">
      <dsp:nvSpPr>
        <dsp:cNvPr id="0" name=""/>
        <dsp:cNvSpPr/>
      </dsp:nvSpPr>
      <dsp:spPr>
        <a:xfrm>
          <a:off x="2663981" y="2199692"/>
          <a:ext cx="2533606" cy="1914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54627" y="0"/>
              </a:lnTo>
              <a:lnTo>
                <a:pt x="2354627" y="1914480"/>
              </a:lnTo>
              <a:lnTo>
                <a:pt x="2533606" y="1914480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65754-C2D6-4468-B5FF-9B96ADD16591}">
      <dsp:nvSpPr>
        <dsp:cNvPr id="0" name=""/>
        <dsp:cNvSpPr/>
      </dsp:nvSpPr>
      <dsp:spPr>
        <a:xfrm>
          <a:off x="2663981" y="2199692"/>
          <a:ext cx="2533606" cy="1144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54627" y="0"/>
              </a:lnTo>
              <a:lnTo>
                <a:pt x="2354627" y="1144871"/>
              </a:lnTo>
              <a:lnTo>
                <a:pt x="2533606" y="114487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C38FA-5395-4E49-933E-81BC77076F13}">
      <dsp:nvSpPr>
        <dsp:cNvPr id="0" name=""/>
        <dsp:cNvSpPr/>
      </dsp:nvSpPr>
      <dsp:spPr>
        <a:xfrm>
          <a:off x="2663981" y="2199692"/>
          <a:ext cx="2533606" cy="3752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54627" y="0"/>
              </a:lnTo>
              <a:lnTo>
                <a:pt x="2354627" y="375262"/>
              </a:lnTo>
              <a:lnTo>
                <a:pt x="2533606" y="375262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B9322-04D2-4FFD-9AD8-04E8517ED4B4}">
      <dsp:nvSpPr>
        <dsp:cNvPr id="0" name=""/>
        <dsp:cNvSpPr/>
      </dsp:nvSpPr>
      <dsp:spPr>
        <a:xfrm>
          <a:off x="2663981" y="1805345"/>
          <a:ext cx="2533606" cy="394346"/>
        </a:xfrm>
        <a:custGeom>
          <a:avLst/>
          <a:gdLst/>
          <a:ahLst/>
          <a:cxnLst/>
          <a:rect l="0" t="0" r="0" b="0"/>
          <a:pathLst>
            <a:path>
              <a:moveTo>
                <a:pt x="0" y="394346"/>
              </a:moveTo>
              <a:lnTo>
                <a:pt x="2354627" y="394346"/>
              </a:lnTo>
              <a:lnTo>
                <a:pt x="2354627" y="0"/>
              </a:lnTo>
              <a:lnTo>
                <a:pt x="2533606" y="0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19BB2-A61A-45DC-A2A7-4B71B1438318}">
      <dsp:nvSpPr>
        <dsp:cNvPr id="0" name=""/>
        <dsp:cNvSpPr/>
      </dsp:nvSpPr>
      <dsp:spPr>
        <a:xfrm>
          <a:off x="2663981" y="1045278"/>
          <a:ext cx="2505703" cy="1154413"/>
        </a:xfrm>
        <a:custGeom>
          <a:avLst/>
          <a:gdLst/>
          <a:ahLst/>
          <a:cxnLst/>
          <a:rect l="0" t="0" r="0" b="0"/>
          <a:pathLst>
            <a:path>
              <a:moveTo>
                <a:pt x="0" y="1154413"/>
              </a:moveTo>
              <a:lnTo>
                <a:pt x="2326725" y="1154413"/>
              </a:lnTo>
              <a:lnTo>
                <a:pt x="2326725" y="0"/>
              </a:lnTo>
              <a:lnTo>
                <a:pt x="2505703" y="0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F739B7-02F2-4DB4-8174-42B923A14D70}">
      <dsp:nvSpPr>
        <dsp:cNvPr id="0" name=""/>
        <dsp:cNvSpPr/>
      </dsp:nvSpPr>
      <dsp:spPr>
        <a:xfrm>
          <a:off x="2663981" y="275669"/>
          <a:ext cx="2505703" cy="1924022"/>
        </a:xfrm>
        <a:custGeom>
          <a:avLst/>
          <a:gdLst/>
          <a:ahLst/>
          <a:cxnLst/>
          <a:rect l="0" t="0" r="0" b="0"/>
          <a:pathLst>
            <a:path>
              <a:moveTo>
                <a:pt x="0" y="1924022"/>
              </a:moveTo>
              <a:lnTo>
                <a:pt x="2326725" y="1924022"/>
              </a:lnTo>
              <a:lnTo>
                <a:pt x="2326725" y="0"/>
              </a:lnTo>
              <a:lnTo>
                <a:pt x="2505703" y="0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CC4B3-84F8-4184-8172-FEA5CBDD1EE4}">
      <dsp:nvSpPr>
        <dsp:cNvPr id="0" name=""/>
        <dsp:cNvSpPr/>
      </dsp:nvSpPr>
      <dsp:spPr>
        <a:xfrm>
          <a:off x="874192" y="1926749"/>
          <a:ext cx="1789788" cy="545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Email Campaign</a:t>
          </a:r>
          <a:endParaRPr lang="en-BZ" sz="1700" kern="1200" dirty="0"/>
        </a:p>
      </dsp:txBody>
      <dsp:txXfrm>
        <a:off x="874192" y="1926749"/>
        <a:ext cx="1789788" cy="545885"/>
      </dsp:txXfrm>
    </dsp:sp>
    <dsp:sp modelId="{217C428E-C23B-4C8D-9EB9-74AE1DF9695F}">
      <dsp:nvSpPr>
        <dsp:cNvPr id="0" name=""/>
        <dsp:cNvSpPr/>
      </dsp:nvSpPr>
      <dsp:spPr>
        <a:xfrm>
          <a:off x="5169685" y="2726"/>
          <a:ext cx="2158574" cy="545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Add Subject</a:t>
          </a:r>
          <a:endParaRPr lang="en-BZ" sz="1700" kern="1200" dirty="0"/>
        </a:p>
      </dsp:txBody>
      <dsp:txXfrm>
        <a:off x="5169685" y="2726"/>
        <a:ext cx="2158574" cy="545885"/>
      </dsp:txXfrm>
    </dsp:sp>
    <dsp:sp modelId="{3D77A2BA-A152-4CFD-971B-8267DF73C5DD}">
      <dsp:nvSpPr>
        <dsp:cNvPr id="0" name=""/>
        <dsp:cNvSpPr/>
      </dsp:nvSpPr>
      <dsp:spPr>
        <a:xfrm>
          <a:off x="5169685" y="772335"/>
          <a:ext cx="2158574" cy="545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Add Sender</a:t>
          </a:r>
          <a:endParaRPr lang="en-BZ" sz="1700" kern="1200" dirty="0"/>
        </a:p>
      </dsp:txBody>
      <dsp:txXfrm>
        <a:off x="5169685" y="772335"/>
        <a:ext cx="2158574" cy="545885"/>
      </dsp:txXfrm>
    </dsp:sp>
    <dsp:sp modelId="{59960A27-1848-4A0C-B5C4-24F83DE3E72B}">
      <dsp:nvSpPr>
        <dsp:cNvPr id="0" name=""/>
        <dsp:cNvSpPr/>
      </dsp:nvSpPr>
      <dsp:spPr>
        <a:xfrm>
          <a:off x="5197587" y="1532402"/>
          <a:ext cx="2158574" cy="545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Choose list or Segments</a:t>
          </a:r>
          <a:endParaRPr lang="en-BZ" sz="1700" kern="1200" dirty="0"/>
        </a:p>
      </dsp:txBody>
      <dsp:txXfrm>
        <a:off x="5197587" y="1532402"/>
        <a:ext cx="2158574" cy="545885"/>
      </dsp:txXfrm>
    </dsp:sp>
    <dsp:sp modelId="{114E42CA-B927-497F-B122-D089A2277F85}">
      <dsp:nvSpPr>
        <dsp:cNvPr id="0" name=""/>
        <dsp:cNvSpPr/>
      </dsp:nvSpPr>
      <dsp:spPr>
        <a:xfrm>
          <a:off x="5197587" y="2302011"/>
          <a:ext cx="2158574" cy="545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Add Content like template/html/text etc.</a:t>
          </a:r>
          <a:endParaRPr lang="en-BZ" sz="1700" kern="1200" dirty="0"/>
        </a:p>
      </dsp:txBody>
      <dsp:txXfrm>
        <a:off x="5197587" y="2302011"/>
        <a:ext cx="2158574" cy="545885"/>
      </dsp:txXfrm>
    </dsp:sp>
    <dsp:sp modelId="{6600B3A7-CB3F-4C11-A28F-EF8B73C40449}">
      <dsp:nvSpPr>
        <dsp:cNvPr id="0" name=""/>
        <dsp:cNvSpPr/>
      </dsp:nvSpPr>
      <dsp:spPr>
        <a:xfrm>
          <a:off x="5197587" y="3071620"/>
          <a:ext cx="2158574" cy="545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Preview for testing.</a:t>
          </a:r>
          <a:endParaRPr lang="en-BZ" sz="1700" kern="1200" dirty="0"/>
        </a:p>
      </dsp:txBody>
      <dsp:txXfrm>
        <a:off x="5197587" y="3071620"/>
        <a:ext cx="2158574" cy="545885"/>
      </dsp:txXfrm>
    </dsp:sp>
    <dsp:sp modelId="{BE388D71-A375-4425-9E0A-971CC5FF662D}">
      <dsp:nvSpPr>
        <dsp:cNvPr id="0" name=""/>
        <dsp:cNvSpPr/>
      </dsp:nvSpPr>
      <dsp:spPr>
        <a:xfrm>
          <a:off x="5197587" y="3841229"/>
          <a:ext cx="2158610" cy="545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Select Time Period Send Immediately or Later </a:t>
          </a:r>
          <a:endParaRPr lang="en-BZ" sz="1700" kern="1200" dirty="0"/>
        </a:p>
      </dsp:txBody>
      <dsp:txXfrm>
        <a:off x="5197587" y="3841229"/>
        <a:ext cx="2158610" cy="545885"/>
      </dsp:txXfrm>
    </dsp:sp>
    <dsp:sp modelId="{63B8C678-752C-45F3-8728-6CDEFE54749B}">
      <dsp:nvSpPr>
        <dsp:cNvPr id="0" name=""/>
        <dsp:cNvSpPr/>
      </dsp:nvSpPr>
      <dsp:spPr>
        <a:xfrm>
          <a:off x="2898640" y="1029434"/>
          <a:ext cx="1789788" cy="545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Campaign name And Topic</a:t>
          </a:r>
          <a:endParaRPr lang="en-BZ" sz="1700" kern="1200" dirty="0"/>
        </a:p>
      </dsp:txBody>
      <dsp:txXfrm>
        <a:off x="2898640" y="1029434"/>
        <a:ext cx="1789788" cy="5458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CD2D9-664B-4510-BC2E-7611342D6E58}">
      <dsp:nvSpPr>
        <dsp:cNvPr id="0" name=""/>
        <dsp:cNvSpPr/>
      </dsp:nvSpPr>
      <dsp:spPr>
        <a:xfrm>
          <a:off x="2358437" y="1442586"/>
          <a:ext cx="1369682" cy="757105"/>
        </a:xfrm>
        <a:custGeom>
          <a:avLst/>
          <a:gdLst/>
          <a:ahLst/>
          <a:cxnLst/>
          <a:rect l="0" t="0" r="0" b="0"/>
          <a:pathLst>
            <a:path>
              <a:moveTo>
                <a:pt x="0" y="757105"/>
              </a:moveTo>
              <a:lnTo>
                <a:pt x="1369682" y="757105"/>
              </a:lnTo>
              <a:lnTo>
                <a:pt x="1369682" y="0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BE58D-5C31-47A0-BECB-79CD79CD9764}">
      <dsp:nvSpPr>
        <dsp:cNvPr id="0" name=""/>
        <dsp:cNvSpPr/>
      </dsp:nvSpPr>
      <dsp:spPr>
        <a:xfrm>
          <a:off x="2358437" y="2199692"/>
          <a:ext cx="3072219" cy="1854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5192" y="0"/>
              </a:lnTo>
              <a:lnTo>
                <a:pt x="2855192" y="1854865"/>
              </a:lnTo>
              <a:lnTo>
                <a:pt x="3072219" y="1854865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65754-C2D6-4468-B5FF-9B96ADD16591}">
      <dsp:nvSpPr>
        <dsp:cNvPr id="0" name=""/>
        <dsp:cNvSpPr/>
      </dsp:nvSpPr>
      <dsp:spPr>
        <a:xfrm>
          <a:off x="2358437" y="2199692"/>
          <a:ext cx="3072219" cy="921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5192" y="0"/>
              </a:lnTo>
              <a:lnTo>
                <a:pt x="2855192" y="921647"/>
              </a:lnTo>
              <a:lnTo>
                <a:pt x="3072219" y="921647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C38FA-5395-4E49-933E-81BC77076F13}">
      <dsp:nvSpPr>
        <dsp:cNvPr id="0" name=""/>
        <dsp:cNvSpPr/>
      </dsp:nvSpPr>
      <dsp:spPr>
        <a:xfrm>
          <a:off x="2358437" y="2142401"/>
          <a:ext cx="30722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7290"/>
              </a:moveTo>
              <a:lnTo>
                <a:pt x="2855192" y="57290"/>
              </a:lnTo>
              <a:lnTo>
                <a:pt x="2855192" y="45720"/>
              </a:lnTo>
              <a:lnTo>
                <a:pt x="3072219" y="45720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B9322-04D2-4FFD-9AD8-04E8517ED4B4}">
      <dsp:nvSpPr>
        <dsp:cNvPr id="0" name=""/>
        <dsp:cNvSpPr/>
      </dsp:nvSpPr>
      <dsp:spPr>
        <a:xfrm>
          <a:off x="2358437" y="1254903"/>
          <a:ext cx="3072219" cy="944788"/>
        </a:xfrm>
        <a:custGeom>
          <a:avLst/>
          <a:gdLst/>
          <a:ahLst/>
          <a:cxnLst/>
          <a:rect l="0" t="0" r="0" b="0"/>
          <a:pathLst>
            <a:path>
              <a:moveTo>
                <a:pt x="0" y="944788"/>
              </a:moveTo>
              <a:lnTo>
                <a:pt x="2855192" y="944788"/>
              </a:lnTo>
              <a:lnTo>
                <a:pt x="2855192" y="0"/>
              </a:lnTo>
              <a:lnTo>
                <a:pt x="3072219" y="0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19BB2-A61A-45DC-A2A7-4B71B1438318}">
      <dsp:nvSpPr>
        <dsp:cNvPr id="0" name=""/>
        <dsp:cNvSpPr/>
      </dsp:nvSpPr>
      <dsp:spPr>
        <a:xfrm>
          <a:off x="2358437" y="333255"/>
          <a:ext cx="3038384" cy="1866436"/>
        </a:xfrm>
        <a:custGeom>
          <a:avLst/>
          <a:gdLst/>
          <a:ahLst/>
          <a:cxnLst/>
          <a:rect l="0" t="0" r="0" b="0"/>
          <a:pathLst>
            <a:path>
              <a:moveTo>
                <a:pt x="0" y="1866436"/>
              </a:moveTo>
              <a:lnTo>
                <a:pt x="2821357" y="1866436"/>
              </a:lnTo>
              <a:lnTo>
                <a:pt x="2821357" y="0"/>
              </a:lnTo>
              <a:lnTo>
                <a:pt x="3038384" y="0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CC4B3-84F8-4184-8172-FEA5CBDD1EE4}">
      <dsp:nvSpPr>
        <dsp:cNvPr id="0" name=""/>
        <dsp:cNvSpPr/>
      </dsp:nvSpPr>
      <dsp:spPr>
        <a:xfrm>
          <a:off x="188162" y="1868725"/>
          <a:ext cx="2170274" cy="661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Sms</a:t>
          </a:r>
          <a:r>
            <a:rPr lang="en-US" sz="2000" kern="1200" dirty="0" smtClean="0"/>
            <a:t> Campaign</a:t>
          </a:r>
          <a:endParaRPr lang="en-BZ" sz="2000" kern="1200" dirty="0"/>
        </a:p>
      </dsp:txBody>
      <dsp:txXfrm>
        <a:off x="188162" y="1868725"/>
        <a:ext cx="2170274" cy="661933"/>
      </dsp:txXfrm>
    </dsp:sp>
    <dsp:sp modelId="{3D77A2BA-A152-4CFD-971B-8267DF73C5DD}">
      <dsp:nvSpPr>
        <dsp:cNvPr id="0" name=""/>
        <dsp:cNvSpPr/>
      </dsp:nvSpPr>
      <dsp:spPr>
        <a:xfrm>
          <a:off x="5396822" y="2288"/>
          <a:ext cx="2617460" cy="661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Enter Gateway like </a:t>
          </a:r>
          <a:r>
            <a:rPr lang="en-US" sz="2000" kern="1200" dirty="0" err="1" smtClean="0"/>
            <a:t>twillio</a:t>
          </a:r>
          <a:endParaRPr lang="en-BZ" sz="2000" kern="1200" dirty="0"/>
        </a:p>
      </dsp:txBody>
      <dsp:txXfrm>
        <a:off x="5396822" y="2288"/>
        <a:ext cx="2617460" cy="661933"/>
      </dsp:txXfrm>
    </dsp:sp>
    <dsp:sp modelId="{59960A27-1848-4A0C-B5C4-24F83DE3E72B}">
      <dsp:nvSpPr>
        <dsp:cNvPr id="0" name=""/>
        <dsp:cNvSpPr/>
      </dsp:nvSpPr>
      <dsp:spPr>
        <a:xfrm>
          <a:off x="5430656" y="923936"/>
          <a:ext cx="2617460" cy="661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Choose list or Segments</a:t>
          </a:r>
          <a:endParaRPr lang="en-BZ" sz="2000" kern="1200" dirty="0"/>
        </a:p>
      </dsp:txBody>
      <dsp:txXfrm>
        <a:off x="5430656" y="923936"/>
        <a:ext cx="2617460" cy="661933"/>
      </dsp:txXfrm>
    </dsp:sp>
    <dsp:sp modelId="{114E42CA-B927-497F-B122-D089A2277F85}">
      <dsp:nvSpPr>
        <dsp:cNvPr id="0" name=""/>
        <dsp:cNvSpPr/>
      </dsp:nvSpPr>
      <dsp:spPr>
        <a:xfrm>
          <a:off x="5430656" y="1857154"/>
          <a:ext cx="2617460" cy="661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Add Content like template/html/text etc.</a:t>
          </a:r>
          <a:endParaRPr lang="en-BZ" sz="2000" kern="1200" dirty="0"/>
        </a:p>
      </dsp:txBody>
      <dsp:txXfrm>
        <a:off x="5430656" y="1857154"/>
        <a:ext cx="2617460" cy="661933"/>
      </dsp:txXfrm>
    </dsp:sp>
    <dsp:sp modelId="{6600B3A7-CB3F-4C11-A28F-EF8B73C40449}">
      <dsp:nvSpPr>
        <dsp:cNvPr id="0" name=""/>
        <dsp:cNvSpPr/>
      </dsp:nvSpPr>
      <dsp:spPr>
        <a:xfrm>
          <a:off x="5430656" y="2790372"/>
          <a:ext cx="2617460" cy="661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Preview for testing.</a:t>
          </a:r>
          <a:endParaRPr lang="en-BZ" sz="2000" kern="1200" dirty="0"/>
        </a:p>
      </dsp:txBody>
      <dsp:txXfrm>
        <a:off x="5430656" y="2790372"/>
        <a:ext cx="2617460" cy="661933"/>
      </dsp:txXfrm>
    </dsp:sp>
    <dsp:sp modelId="{BE388D71-A375-4425-9E0A-971CC5FF662D}">
      <dsp:nvSpPr>
        <dsp:cNvPr id="0" name=""/>
        <dsp:cNvSpPr/>
      </dsp:nvSpPr>
      <dsp:spPr>
        <a:xfrm>
          <a:off x="5430656" y="3723590"/>
          <a:ext cx="2617503" cy="661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Select Time Period Send Immediately or Later </a:t>
          </a:r>
          <a:endParaRPr lang="en-BZ" sz="2000" kern="1200" dirty="0"/>
        </a:p>
      </dsp:txBody>
      <dsp:txXfrm>
        <a:off x="5430656" y="3723590"/>
        <a:ext cx="2617503" cy="661933"/>
      </dsp:txXfrm>
    </dsp:sp>
    <dsp:sp modelId="{63B8C678-752C-45F3-8728-6CDEFE54749B}">
      <dsp:nvSpPr>
        <dsp:cNvPr id="0" name=""/>
        <dsp:cNvSpPr/>
      </dsp:nvSpPr>
      <dsp:spPr>
        <a:xfrm>
          <a:off x="2642981" y="780652"/>
          <a:ext cx="2170274" cy="661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Campaign name</a:t>
          </a:r>
          <a:endParaRPr lang="en-BZ" sz="2000" kern="1200" dirty="0"/>
        </a:p>
      </dsp:txBody>
      <dsp:txXfrm>
        <a:off x="2642981" y="780652"/>
        <a:ext cx="2170274" cy="6619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E8E7-7CEA-4AA7-B89F-E50ED3CF1A9F}">
      <dsp:nvSpPr>
        <dsp:cNvPr id="0" name=""/>
        <dsp:cNvSpPr/>
      </dsp:nvSpPr>
      <dsp:spPr>
        <a:xfrm>
          <a:off x="0" y="0"/>
          <a:ext cx="3839616" cy="9298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Shop List(Books, Toys , Grocery etc.)</a:t>
          </a:r>
          <a:endParaRPr lang="en-BZ" sz="3000" kern="1200" dirty="0"/>
        </a:p>
      </dsp:txBody>
      <dsp:txXfrm>
        <a:off x="27235" y="27235"/>
        <a:ext cx="3785146" cy="875385"/>
      </dsp:txXfrm>
    </dsp:sp>
    <dsp:sp modelId="{AA7B5940-5C33-4B47-9E64-7A5D0512B657}">
      <dsp:nvSpPr>
        <dsp:cNvPr id="0" name=""/>
        <dsp:cNvSpPr/>
      </dsp:nvSpPr>
      <dsp:spPr>
        <a:xfrm>
          <a:off x="383961" y="929855"/>
          <a:ext cx="425661" cy="698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212"/>
              </a:lnTo>
              <a:lnTo>
                <a:pt x="425661" y="698212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D8B50-1B37-4D86-8497-E22D7378013E}">
      <dsp:nvSpPr>
        <dsp:cNvPr id="0" name=""/>
        <dsp:cNvSpPr/>
      </dsp:nvSpPr>
      <dsp:spPr>
        <a:xfrm>
          <a:off x="809623" y="1163140"/>
          <a:ext cx="3204788" cy="9298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Books list</a:t>
          </a:r>
          <a:endParaRPr lang="en-BZ" sz="3000" kern="1200" dirty="0"/>
        </a:p>
      </dsp:txBody>
      <dsp:txXfrm>
        <a:off x="836858" y="1190375"/>
        <a:ext cx="3150318" cy="875385"/>
      </dsp:txXfrm>
    </dsp:sp>
    <dsp:sp modelId="{A6DA2266-52F4-416E-A806-A634F566F657}">
      <dsp:nvSpPr>
        <dsp:cNvPr id="0" name=""/>
        <dsp:cNvSpPr/>
      </dsp:nvSpPr>
      <dsp:spPr>
        <a:xfrm>
          <a:off x="383961" y="929855"/>
          <a:ext cx="425661" cy="1860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531"/>
              </a:lnTo>
              <a:lnTo>
                <a:pt x="425661" y="1860531"/>
              </a:lnTo>
            </a:path>
          </a:pathLst>
        </a:custGeom>
        <a:noFill/>
        <a:ln w="222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6E3992-7053-415C-995C-86727B09C966}">
      <dsp:nvSpPr>
        <dsp:cNvPr id="0" name=""/>
        <dsp:cNvSpPr/>
      </dsp:nvSpPr>
      <dsp:spPr>
        <a:xfrm>
          <a:off x="809623" y="2325459"/>
          <a:ext cx="1487769" cy="9298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Toys list</a:t>
          </a:r>
          <a:endParaRPr lang="en-BZ" sz="3000" kern="1200" dirty="0"/>
        </a:p>
      </dsp:txBody>
      <dsp:txXfrm>
        <a:off x="836858" y="2352694"/>
        <a:ext cx="1433299" cy="8753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37168-4A3B-4760-874E-0EC013177BC1}">
      <dsp:nvSpPr>
        <dsp:cNvPr id="0" name=""/>
        <dsp:cNvSpPr/>
      </dsp:nvSpPr>
      <dsp:spPr>
        <a:xfrm>
          <a:off x="2180929" y="993947"/>
          <a:ext cx="4700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097" y="45720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BZ" sz="500" kern="1200"/>
        </a:p>
      </dsp:txBody>
      <dsp:txXfrm>
        <a:off x="2403460" y="1037163"/>
        <a:ext cx="25034" cy="5006"/>
      </dsp:txXfrm>
    </dsp:sp>
    <dsp:sp modelId="{CAEC9A64-BB8A-442B-B41E-9457867BF347}">
      <dsp:nvSpPr>
        <dsp:cNvPr id="0" name=""/>
        <dsp:cNvSpPr/>
      </dsp:nvSpPr>
      <dsp:spPr>
        <a:xfrm>
          <a:off x="5783" y="386583"/>
          <a:ext cx="2176946" cy="13061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Click on Automation =&gt;Workflow</a:t>
          </a:r>
          <a:endParaRPr lang="en-BZ" sz="1800" kern="1200" dirty="0"/>
        </a:p>
      </dsp:txBody>
      <dsp:txXfrm>
        <a:off x="5783" y="386583"/>
        <a:ext cx="2176946" cy="1306167"/>
      </dsp:txXfrm>
    </dsp:sp>
    <dsp:sp modelId="{C92F9B3A-497C-470B-B98D-3014C42CADCF}">
      <dsp:nvSpPr>
        <dsp:cNvPr id="0" name=""/>
        <dsp:cNvSpPr/>
      </dsp:nvSpPr>
      <dsp:spPr>
        <a:xfrm>
          <a:off x="4858573" y="993947"/>
          <a:ext cx="4700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097" y="45720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BZ" sz="500" kern="1200"/>
        </a:p>
      </dsp:txBody>
      <dsp:txXfrm>
        <a:off x="5081104" y="1037163"/>
        <a:ext cx="25034" cy="5006"/>
      </dsp:txXfrm>
    </dsp:sp>
    <dsp:sp modelId="{C8119C14-3DE2-4FA0-B601-C50F72FBF473}">
      <dsp:nvSpPr>
        <dsp:cNvPr id="0" name=""/>
        <dsp:cNvSpPr/>
      </dsp:nvSpPr>
      <dsp:spPr>
        <a:xfrm>
          <a:off x="2683426" y="386583"/>
          <a:ext cx="2176946" cy="13061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Select Templates /Custom/Conditional</a:t>
          </a:r>
          <a:endParaRPr lang="en-BZ" sz="1800" kern="1200" dirty="0"/>
        </a:p>
      </dsp:txBody>
      <dsp:txXfrm>
        <a:off x="2683426" y="386583"/>
        <a:ext cx="2176946" cy="1306167"/>
      </dsp:txXfrm>
    </dsp:sp>
    <dsp:sp modelId="{E81C0AFA-3FF1-41A8-9F06-B73F50F7B059}">
      <dsp:nvSpPr>
        <dsp:cNvPr id="0" name=""/>
        <dsp:cNvSpPr/>
      </dsp:nvSpPr>
      <dsp:spPr>
        <a:xfrm>
          <a:off x="1094256" y="1690951"/>
          <a:ext cx="5355287" cy="470097"/>
        </a:xfrm>
        <a:custGeom>
          <a:avLst/>
          <a:gdLst/>
          <a:ahLst/>
          <a:cxnLst/>
          <a:rect l="0" t="0" r="0" b="0"/>
          <a:pathLst>
            <a:path>
              <a:moveTo>
                <a:pt x="5355287" y="0"/>
              </a:moveTo>
              <a:lnTo>
                <a:pt x="5355287" y="252148"/>
              </a:lnTo>
              <a:lnTo>
                <a:pt x="0" y="252148"/>
              </a:lnTo>
              <a:lnTo>
                <a:pt x="0" y="470097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BZ" sz="500" kern="1200"/>
        </a:p>
      </dsp:txBody>
      <dsp:txXfrm>
        <a:off x="3637433" y="1923496"/>
        <a:ext cx="268932" cy="5006"/>
      </dsp:txXfrm>
    </dsp:sp>
    <dsp:sp modelId="{9F8D66ED-ED77-48CB-BC87-5939EB93EC81}">
      <dsp:nvSpPr>
        <dsp:cNvPr id="0" name=""/>
        <dsp:cNvSpPr/>
      </dsp:nvSpPr>
      <dsp:spPr>
        <a:xfrm>
          <a:off x="5361070" y="386583"/>
          <a:ext cx="2176946" cy="13061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Drag trigger item and drop</a:t>
          </a:r>
          <a:endParaRPr lang="en-BZ" sz="1800" kern="1200" dirty="0"/>
        </a:p>
      </dsp:txBody>
      <dsp:txXfrm>
        <a:off x="5361070" y="386583"/>
        <a:ext cx="2176946" cy="1306167"/>
      </dsp:txXfrm>
    </dsp:sp>
    <dsp:sp modelId="{0DA6F584-88F8-4324-AF1E-2999B2FA135C}">
      <dsp:nvSpPr>
        <dsp:cNvPr id="0" name=""/>
        <dsp:cNvSpPr/>
      </dsp:nvSpPr>
      <dsp:spPr>
        <a:xfrm>
          <a:off x="2180929" y="2800812"/>
          <a:ext cx="4700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097" y="45720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BZ" sz="500" kern="1200"/>
        </a:p>
      </dsp:txBody>
      <dsp:txXfrm>
        <a:off x="2403460" y="2844029"/>
        <a:ext cx="25034" cy="5006"/>
      </dsp:txXfrm>
    </dsp:sp>
    <dsp:sp modelId="{9F3FE492-6E80-4177-ABD2-3C1EED297315}">
      <dsp:nvSpPr>
        <dsp:cNvPr id="0" name=""/>
        <dsp:cNvSpPr/>
      </dsp:nvSpPr>
      <dsp:spPr>
        <a:xfrm>
          <a:off x="5783" y="2193448"/>
          <a:ext cx="2176946" cy="13061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Sms</a:t>
          </a:r>
          <a:r>
            <a:rPr lang="en-US" sz="1800" kern="1200" dirty="0" smtClean="0"/>
            <a:t> send items</a:t>
          </a:r>
          <a:endParaRPr lang="en-BZ" sz="1800" kern="1200" dirty="0"/>
        </a:p>
      </dsp:txBody>
      <dsp:txXfrm>
        <a:off x="5783" y="2193448"/>
        <a:ext cx="2176946" cy="1306167"/>
      </dsp:txXfrm>
    </dsp:sp>
    <dsp:sp modelId="{64FF72A2-E718-472C-9467-05454A7D5407}">
      <dsp:nvSpPr>
        <dsp:cNvPr id="0" name=""/>
        <dsp:cNvSpPr/>
      </dsp:nvSpPr>
      <dsp:spPr>
        <a:xfrm>
          <a:off x="4858573" y="2774506"/>
          <a:ext cx="4311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2026"/>
              </a:moveTo>
              <a:lnTo>
                <a:pt x="232697" y="72026"/>
              </a:lnTo>
              <a:lnTo>
                <a:pt x="232697" y="45720"/>
              </a:lnTo>
              <a:lnTo>
                <a:pt x="431195" y="45720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BZ" sz="500" kern="1200"/>
        </a:p>
      </dsp:txBody>
      <dsp:txXfrm>
        <a:off x="5062607" y="2817722"/>
        <a:ext cx="23127" cy="5006"/>
      </dsp:txXfrm>
    </dsp:sp>
    <dsp:sp modelId="{EBA72B4D-DEEC-4C02-9F26-849AB215DBE6}">
      <dsp:nvSpPr>
        <dsp:cNvPr id="0" name=""/>
        <dsp:cNvSpPr/>
      </dsp:nvSpPr>
      <dsp:spPr>
        <a:xfrm>
          <a:off x="2683426" y="2193448"/>
          <a:ext cx="2176946" cy="13061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Wait time</a:t>
          </a:r>
          <a:endParaRPr lang="en-BZ" sz="1800" kern="1200" dirty="0"/>
        </a:p>
      </dsp:txBody>
      <dsp:txXfrm>
        <a:off x="2683426" y="2193448"/>
        <a:ext cx="2176946" cy="1306167"/>
      </dsp:txXfrm>
    </dsp:sp>
    <dsp:sp modelId="{E4B07251-2C74-4983-B691-2DDD2DFF3690}">
      <dsp:nvSpPr>
        <dsp:cNvPr id="0" name=""/>
        <dsp:cNvSpPr/>
      </dsp:nvSpPr>
      <dsp:spPr>
        <a:xfrm>
          <a:off x="5322168" y="2167142"/>
          <a:ext cx="2176946" cy="13061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Exit workflow</a:t>
          </a:r>
          <a:endParaRPr lang="en-BZ" sz="1800" kern="1200" dirty="0"/>
        </a:p>
      </dsp:txBody>
      <dsp:txXfrm>
        <a:off x="5322168" y="2167142"/>
        <a:ext cx="2176946" cy="13061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C107C-7787-467D-8BEA-7090B6099AD5}">
      <dsp:nvSpPr>
        <dsp:cNvPr id="0" name=""/>
        <dsp:cNvSpPr/>
      </dsp:nvSpPr>
      <dsp:spPr>
        <a:xfrm>
          <a:off x="3775" y="0"/>
          <a:ext cx="3631927" cy="44713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Zoho Campaigns</a:t>
          </a:r>
          <a:endParaRPr lang="en-BZ" sz="3900" kern="1200" dirty="0"/>
        </a:p>
      </dsp:txBody>
      <dsp:txXfrm>
        <a:off x="3775" y="0"/>
        <a:ext cx="3631927" cy="1341417"/>
      </dsp:txXfrm>
    </dsp:sp>
    <dsp:sp modelId="{914C745C-EC73-4BA3-BDC2-4BBE0B0AC365}">
      <dsp:nvSpPr>
        <dsp:cNvPr id="0" name=""/>
        <dsp:cNvSpPr/>
      </dsp:nvSpPr>
      <dsp:spPr>
        <a:xfrm>
          <a:off x="366968" y="1341799"/>
          <a:ext cx="2905541" cy="878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Zoho Campaigns Work with multiple Campaigns for one user ex-Email ,SMS, Social sites, Ecommerce Websites, Etc.</a:t>
          </a:r>
          <a:endParaRPr lang="en-BZ" sz="1400" kern="1200" dirty="0"/>
        </a:p>
      </dsp:txBody>
      <dsp:txXfrm>
        <a:off x="392697" y="1367528"/>
        <a:ext cx="2854083" cy="826991"/>
      </dsp:txXfrm>
    </dsp:sp>
    <dsp:sp modelId="{A797915B-E68C-49E1-BC0D-B7F611743095}">
      <dsp:nvSpPr>
        <dsp:cNvPr id="0" name=""/>
        <dsp:cNvSpPr/>
      </dsp:nvSpPr>
      <dsp:spPr>
        <a:xfrm>
          <a:off x="366968" y="2355395"/>
          <a:ext cx="2905541" cy="878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Zoho Campaign have multiple workflow action like segmentation, email send, signup form, wait time </a:t>
          </a:r>
          <a:r>
            <a:rPr lang="en-US" sz="1400" kern="1200" dirty="0" err="1" smtClean="0"/>
            <a:t>etc</a:t>
          </a:r>
          <a:r>
            <a:rPr lang="en-US" sz="1400" kern="1200" dirty="0" smtClean="0"/>
            <a:t> feature</a:t>
          </a:r>
          <a:endParaRPr lang="en-BZ" sz="1400" kern="1200" dirty="0"/>
        </a:p>
      </dsp:txBody>
      <dsp:txXfrm>
        <a:off x="392697" y="2381124"/>
        <a:ext cx="2854083" cy="826991"/>
      </dsp:txXfrm>
    </dsp:sp>
    <dsp:sp modelId="{FE44F437-B07A-4A16-AB97-C20704FAA64D}">
      <dsp:nvSpPr>
        <dsp:cNvPr id="0" name=""/>
        <dsp:cNvSpPr/>
      </dsp:nvSpPr>
      <dsp:spPr>
        <a:xfrm>
          <a:off x="366968" y="3368990"/>
          <a:ext cx="2905541" cy="878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Zoho Campaign have prebuild Email Templates to use campaigns </a:t>
          </a:r>
          <a:endParaRPr lang="en-BZ" sz="1400" kern="1200" dirty="0"/>
        </a:p>
      </dsp:txBody>
      <dsp:txXfrm>
        <a:off x="392697" y="3394719"/>
        <a:ext cx="2854083" cy="826991"/>
      </dsp:txXfrm>
    </dsp:sp>
    <dsp:sp modelId="{51A1FEC3-6AB5-4692-95FE-1E135A19BA0C}">
      <dsp:nvSpPr>
        <dsp:cNvPr id="0" name=""/>
        <dsp:cNvSpPr/>
      </dsp:nvSpPr>
      <dsp:spPr>
        <a:xfrm>
          <a:off x="3908097" y="0"/>
          <a:ext cx="3631927" cy="44713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Other Campaigns</a:t>
          </a:r>
          <a:endParaRPr lang="en-BZ" sz="3900" kern="1200" dirty="0"/>
        </a:p>
      </dsp:txBody>
      <dsp:txXfrm>
        <a:off x="3908097" y="0"/>
        <a:ext cx="3631927" cy="1341417"/>
      </dsp:txXfrm>
    </dsp:sp>
    <dsp:sp modelId="{61F5E2D9-2973-474B-AAE7-C31B5DDE3C62}">
      <dsp:nvSpPr>
        <dsp:cNvPr id="0" name=""/>
        <dsp:cNvSpPr/>
      </dsp:nvSpPr>
      <dsp:spPr>
        <a:xfrm>
          <a:off x="4271289" y="1341799"/>
          <a:ext cx="2905541" cy="878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Other Campaigns work only single campaigns like Email or </a:t>
          </a:r>
          <a:r>
            <a:rPr lang="en-US" sz="1400" kern="1200" dirty="0" err="1" smtClean="0"/>
            <a:t>Sms</a:t>
          </a:r>
          <a:r>
            <a:rPr lang="en-US" sz="1400" kern="1200" dirty="0" smtClean="0"/>
            <a:t>, or Social Sites.</a:t>
          </a:r>
          <a:endParaRPr lang="en-BZ" sz="1400" kern="1200" dirty="0"/>
        </a:p>
      </dsp:txBody>
      <dsp:txXfrm>
        <a:off x="4297018" y="1367528"/>
        <a:ext cx="2854083" cy="826991"/>
      </dsp:txXfrm>
    </dsp:sp>
    <dsp:sp modelId="{759D0588-B21A-4DEC-8067-F4BD67147071}">
      <dsp:nvSpPr>
        <dsp:cNvPr id="0" name=""/>
        <dsp:cNvSpPr/>
      </dsp:nvSpPr>
      <dsp:spPr>
        <a:xfrm>
          <a:off x="4271289" y="2355395"/>
          <a:ext cx="2905541" cy="878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Other Campaign Workflow Feature less than zoho campaigns</a:t>
          </a:r>
          <a:endParaRPr lang="en-BZ" sz="1400" kern="1200" dirty="0"/>
        </a:p>
      </dsp:txBody>
      <dsp:txXfrm>
        <a:off x="4297018" y="2381124"/>
        <a:ext cx="2854083" cy="826991"/>
      </dsp:txXfrm>
    </dsp:sp>
    <dsp:sp modelId="{A4158708-1782-4EC8-89B0-0F51FE852786}">
      <dsp:nvSpPr>
        <dsp:cNvPr id="0" name=""/>
        <dsp:cNvSpPr/>
      </dsp:nvSpPr>
      <dsp:spPr>
        <a:xfrm>
          <a:off x="4271289" y="3368990"/>
          <a:ext cx="2905541" cy="878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Other Campaign doesn’t use Workflow Feature.</a:t>
          </a:r>
          <a:endParaRPr lang="en-BZ" sz="1400" kern="1200" dirty="0"/>
        </a:p>
      </dsp:txBody>
      <dsp:txXfrm>
        <a:off x="4297018" y="3394719"/>
        <a:ext cx="2854083" cy="826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2EA16-0A0E-470C-A6F5-A52A694F7D16}" type="datetimeFigureOut">
              <a:rPr lang="en-BZ" smtClean="0"/>
              <a:t>16/02/2023</a:t>
            </a:fld>
            <a:endParaRPr lang="en-B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BZ" smtClean="0"/>
              <a:t>Made by vishalkumar</a:t>
            </a:r>
            <a:endParaRPr lang="en-B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6FE5E-0981-42E4-A723-EF1CC8B41D2D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7924992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B8AE0-FCD7-4444-8ED7-2858F9ACF713}" type="datetimeFigureOut">
              <a:rPr lang="en-BZ" smtClean="0"/>
              <a:t>16/02/2023</a:t>
            </a:fld>
            <a:endParaRPr lang="en-B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BZ" smtClean="0"/>
              <a:t>Made by vishalkumar</a:t>
            </a:r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8852C-6D56-437F-9209-491452BFC993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9655529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143787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30283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0B68-6972-44D7-8B50-B49EE49762D4}" type="datetime1">
              <a:rPr lang="en-BZ" smtClean="0"/>
              <a:t>16/02/2023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0DD1-26F9-446F-8FD0-11FFC09498E6}" type="slidenum">
              <a:rPr lang="en-BZ" smtClean="0"/>
              <a:t>‹#›</a:t>
            </a:fld>
            <a:endParaRPr lang="en-BZ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FD9C-082E-47F7-9079-7544DBDF0197}" type="datetime1">
              <a:rPr lang="en-BZ" smtClean="0"/>
              <a:t>16/02/2023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0DD1-26F9-446F-8FD0-11FFC09498E6}" type="slidenum">
              <a:rPr lang="en-BZ" smtClean="0"/>
              <a:t>‹#›</a:t>
            </a:fld>
            <a:endParaRPr lang="en-BZ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CA61-CD6A-48F4-AF8B-68DC6E5CEEC8}" type="datetime1">
              <a:rPr lang="en-BZ" smtClean="0"/>
              <a:t>16/02/2023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0DD1-26F9-446F-8FD0-11FFC09498E6}" type="slidenum">
              <a:rPr lang="en-BZ" smtClean="0"/>
              <a:t>‹#›</a:t>
            </a:fld>
            <a:endParaRPr lang="en-BZ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33C8-0DF5-487B-B93C-C776B506B26C}" type="datetime1">
              <a:rPr lang="en-BZ" smtClean="0"/>
              <a:t>16/02/2023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0DD1-26F9-446F-8FD0-11FFC09498E6}" type="slidenum">
              <a:rPr lang="en-BZ" smtClean="0"/>
              <a:t>‹#›</a:t>
            </a:fld>
            <a:endParaRPr lang="en-BZ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416C-1B8A-492E-A9F9-474D68146042}" type="datetime1">
              <a:rPr lang="en-BZ" smtClean="0"/>
              <a:t>16/02/2023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0DD1-26F9-446F-8FD0-11FFC09498E6}" type="slidenum">
              <a:rPr lang="en-BZ" smtClean="0"/>
              <a:t>‹#›</a:t>
            </a:fld>
            <a:endParaRPr lang="en-BZ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EB5B-0A85-4261-9CE0-A48A0B51E260}" type="datetime1">
              <a:rPr lang="en-BZ" smtClean="0"/>
              <a:t>16/02/2023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0DD1-26F9-446F-8FD0-11FFC09498E6}" type="slidenum">
              <a:rPr lang="en-BZ" smtClean="0"/>
              <a:t>‹#›</a:t>
            </a:fld>
            <a:endParaRPr lang="en-BZ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DBA6-A09A-40CB-B3CB-7908921379BD}" type="datetime1">
              <a:rPr lang="en-BZ" smtClean="0"/>
              <a:t>16/02/2023</a:t>
            </a:fld>
            <a:endParaRPr lang="en-B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0DD1-26F9-446F-8FD0-11FFC09498E6}" type="slidenum">
              <a:rPr lang="en-BZ" smtClean="0"/>
              <a:t>‹#›</a:t>
            </a:fld>
            <a:endParaRPr lang="en-BZ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F563-E6E8-426A-9DBE-980CB1151FF0}" type="datetime1">
              <a:rPr lang="en-BZ" smtClean="0"/>
              <a:t>16/02/2023</a:t>
            </a:fld>
            <a:endParaRPr lang="en-B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0DD1-26F9-446F-8FD0-11FFC09498E6}" type="slidenum">
              <a:rPr lang="en-BZ" smtClean="0"/>
              <a:t>‹#›</a:t>
            </a:fld>
            <a:endParaRPr lang="en-BZ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9919-9A80-4B11-89A8-C347663C3973}" type="datetime1">
              <a:rPr lang="en-BZ" smtClean="0"/>
              <a:t>16/02/2023</a:t>
            </a:fld>
            <a:endParaRPr lang="en-B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0DD1-26F9-446F-8FD0-11FFC09498E6}" type="slidenum">
              <a:rPr lang="en-BZ" smtClean="0"/>
              <a:t>‹#›</a:t>
            </a:fld>
            <a:endParaRPr lang="en-BZ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8FDC-CD90-4D0D-9D1F-AEC5654093CA}" type="datetime1">
              <a:rPr lang="en-BZ" smtClean="0"/>
              <a:t>16/02/2023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0DD1-26F9-446F-8FD0-11FFC09498E6}" type="slidenum">
              <a:rPr lang="en-BZ" smtClean="0"/>
              <a:t>‹#›</a:t>
            </a:fld>
            <a:endParaRPr lang="en-BZ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30FE5-5BB4-436A-A719-94FF03C923AA}" type="datetime1">
              <a:rPr lang="en-BZ" smtClean="0"/>
              <a:t>16/02/2023</a:t>
            </a:fld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0DD1-26F9-446F-8FD0-11FFC09498E6}" type="slidenum">
              <a:rPr lang="en-BZ" smtClean="0"/>
              <a:t>‹#›</a:t>
            </a:fld>
            <a:endParaRPr lang="en-BZ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2682D6F-EC8C-443A-9FDE-5079D40D84AA}" type="datetime1">
              <a:rPr lang="en-BZ" smtClean="0"/>
              <a:t>16/02/2023</a:t>
            </a:fld>
            <a:endParaRPr lang="en-B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BZ" smtClean="0"/>
              <a:t>Made by Vishal Kumar</a:t>
            </a:r>
            <a:endParaRPr lang="en-B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C5850DD1-26F9-446F-8FD0-11FFC09498E6}" type="slidenum">
              <a:rPr lang="en-BZ" smtClean="0"/>
              <a:t>‹#›</a:t>
            </a:fld>
            <a:endParaRPr lang="en-BZ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slow">
    <p:cover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ailto:vishal.kumar@heliostechlabs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Zoho </a:t>
            </a:r>
            <a:endParaRPr lang="en-B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6500" dirty="0" smtClean="0"/>
              <a:t>Campaigns</a:t>
            </a:r>
            <a:endParaRPr lang="en-US" sz="12000" dirty="0" smtClean="0"/>
          </a:p>
          <a:p>
            <a:endParaRPr lang="en-US" sz="3700" dirty="0"/>
          </a:p>
          <a:p>
            <a:endParaRPr lang="en-B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dirty="0" smtClean="0"/>
              <a:t>Made by Vishal Kumar</a:t>
            </a:r>
            <a:endParaRPr lang="en-BZ" dirty="0"/>
          </a:p>
        </p:txBody>
      </p:sp>
    </p:spTree>
    <p:extLst>
      <p:ext uri="{BB962C8B-B14F-4D97-AF65-F5344CB8AC3E}">
        <p14:creationId xmlns:p14="http://schemas.microsoft.com/office/powerpoint/2010/main" val="33966770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Campaign create (Email)</a:t>
            </a:r>
            <a:endParaRPr lang="en-BZ" sz="4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605024"/>
              </p:ext>
            </p:extLst>
          </p:nvPr>
        </p:nvGraphicFramePr>
        <p:xfrm>
          <a:off x="762000" y="685800"/>
          <a:ext cx="8202488" cy="4399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2944088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8280920" cy="4429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4653136"/>
            <a:ext cx="6781800" cy="1519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campaign name and Topic</a:t>
            </a:r>
            <a:endParaRPr lang="en-B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512414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Z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8820472" cy="436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</p:spPr>
        <p:txBody>
          <a:bodyPr/>
          <a:lstStyle/>
          <a:p>
            <a:r>
              <a:rPr lang="en-US" dirty="0" smtClean="0"/>
              <a:t>Add Subject</a:t>
            </a:r>
            <a:endParaRPr lang="en-B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8807263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02603"/>
            <a:ext cx="8712968" cy="4282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</p:spPr>
        <p:txBody>
          <a:bodyPr/>
          <a:lstStyle/>
          <a:p>
            <a:r>
              <a:rPr lang="en-US" dirty="0" smtClean="0"/>
              <a:t>Add Sender Detail</a:t>
            </a:r>
            <a:endParaRPr lang="en-B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4729222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41284"/>
            <a:ext cx="8424936" cy="3575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Choose list or Segments</a:t>
            </a:r>
            <a:endParaRPr lang="en-B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2257564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list and save</a:t>
            </a:r>
            <a:endParaRPr lang="en-BZ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85800"/>
            <a:ext cx="8064896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7039027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Campaign Content </a:t>
            </a:r>
            <a:endParaRPr lang="en-BZ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85800"/>
            <a:ext cx="7272808" cy="425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9957001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Email Template And Testing.</a:t>
            </a:r>
            <a:endParaRPr lang="en-BZ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20688"/>
            <a:ext cx="754380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4923287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First</a:t>
            </a:r>
            <a:endParaRPr lang="en-BZ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6672"/>
            <a:ext cx="6408711" cy="44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8595285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54416" cy="1600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Before the Proceed we need to testing at own email address</a:t>
            </a:r>
            <a:endParaRPr lang="en-BZ" sz="40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3456384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620688"/>
            <a:ext cx="4176464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8758792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Campaign </a:t>
            </a:r>
            <a:r>
              <a:rPr lang="en-US" dirty="0" smtClean="0"/>
              <a:t>?</a:t>
            </a:r>
            <a:endParaRPr lang="en-B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A campaign is a planned set of activities that people carry out over a period of time in order to achieve something such as social or political change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plan to </a:t>
            </a:r>
            <a:r>
              <a:rPr lang="en-US" dirty="0"/>
              <a:t>do a number of things in order to achieve a special aim</a:t>
            </a:r>
            <a:endParaRPr lang="en-B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0863882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Send Immediately is used to send once.</a:t>
            </a:r>
            <a:endParaRPr lang="en-BZ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95634"/>
            <a:ext cx="7543800" cy="306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7320632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Send Later to used for send campaign with time period.</a:t>
            </a:r>
            <a:endParaRPr lang="en-BZ" sz="44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6712"/>
            <a:ext cx="754380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9287313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Z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96119"/>
            <a:ext cx="7543800" cy="366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8464637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Campaign create (</a:t>
            </a:r>
            <a:r>
              <a:rPr lang="en-US" sz="4800" dirty="0" err="1" smtClean="0"/>
              <a:t>Sms</a:t>
            </a:r>
            <a:r>
              <a:rPr lang="en-US" sz="4800" dirty="0" smtClean="0"/>
              <a:t>)</a:t>
            </a:r>
            <a:endParaRPr lang="en-BZ" sz="4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273559"/>
              </p:ext>
            </p:extLst>
          </p:nvPr>
        </p:nvGraphicFramePr>
        <p:xfrm>
          <a:off x="762000" y="685800"/>
          <a:ext cx="8202488" cy="4399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5549432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SMS Campaign</a:t>
            </a:r>
            <a:endParaRPr lang="en-B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36806"/>
            <a:ext cx="7543800" cy="414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3863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Gateway</a:t>
            </a:r>
            <a:endParaRPr lang="en-B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99789"/>
            <a:ext cx="7543800" cy="385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2402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Add SID/TOKEN zoho fetch the </a:t>
            </a:r>
            <a:r>
              <a:rPr lang="en-US" sz="4000" dirty="0" err="1" smtClean="0"/>
              <a:t>twilio</a:t>
            </a:r>
            <a:r>
              <a:rPr lang="en-US" sz="4000" dirty="0" smtClean="0"/>
              <a:t> no. and click integrate</a:t>
            </a:r>
            <a:endParaRPr lang="en-BZ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28721"/>
            <a:ext cx="7543800" cy="340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99561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Choose list or Segments</a:t>
            </a:r>
            <a:endParaRPr lang="en-B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0538"/>
            <a:ext cx="7543800" cy="251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8441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sms</a:t>
            </a:r>
            <a:r>
              <a:rPr lang="en-US" dirty="0" smtClean="0"/>
              <a:t> Content and save</a:t>
            </a:r>
            <a:endParaRPr lang="en-B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92696"/>
            <a:ext cx="754380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1678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B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404664"/>
            <a:ext cx="7543800" cy="1575048"/>
          </a:xfrm>
        </p:spPr>
        <p:txBody>
          <a:bodyPr/>
          <a:lstStyle/>
          <a:p>
            <a:r>
              <a:rPr lang="en-US" dirty="0" smtClean="0"/>
              <a:t>Segmentation:- Zoho Campaign Have segmentation feature for create segments for store the sync detail.</a:t>
            </a:r>
            <a:endParaRPr lang="en-BZ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54108640"/>
              </p:ext>
            </p:extLst>
          </p:nvPr>
        </p:nvGraphicFramePr>
        <p:xfrm>
          <a:off x="2915816" y="1844824"/>
          <a:ext cx="4056112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40394493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Campaigns types</a:t>
            </a:r>
            <a:endParaRPr lang="en-B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199392"/>
              </p:ext>
            </p:extLst>
          </p:nvPr>
        </p:nvGraphicFramePr>
        <p:xfrm>
          <a:off x="1115616" y="764704"/>
          <a:ext cx="7272808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4108062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Create</a:t>
            </a:r>
            <a:endParaRPr lang="en-BZ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574195"/>
              </p:ext>
            </p:extLst>
          </p:nvPr>
        </p:nvGraphicFramePr>
        <p:xfrm>
          <a:off x="762000" y="685800"/>
          <a:ext cx="7543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521019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B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 is used for the </a:t>
            </a:r>
            <a:r>
              <a:rPr lang="en-US" dirty="0" err="1" smtClean="0"/>
              <a:t>sms</a:t>
            </a:r>
            <a:r>
              <a:rPr lang="en-US" dirty="0" smtClean="0"/>
              <a:t>/email content at selective time periods.</a:t>
            </a:r>
          </a:p>
          <a:p>
            <a:pPr marL="0" indent="0">
              <a:buNone/>
            </a:pPr>
            <a:endParaRPr lang="en-B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7501422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Workflow Name</a:t>
            </a:r>
            <a:endParaRPr lang="en-B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93550"/>
            <a:ext cx="7543800" cy="34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0899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447580"/>
            <a:ext cx="6781800" cy="724619"/>
          </a:xfrm>
        </p:spPr>
        <p:txBody>
          <a:bodyPr>
            <a:noAutofit/>
          </a:bodyPr>
          <a:lstStyle/>
          <a:p>
            <a:r>
              <a:rPr lang="en-US" sz="3600" dirty="0" smtClean="0"/>
              <a:t>Workflow is work with three Sub-Module which the </a:t>
            </a:r>
            <a:r>
              <a:rPr lang="en-US" sz="2800" dirty="0" smtClean="0"/>
              <a:t>collection</a:t>
            </a:r>
            <a:r>
              <a:rPr lang="en-US" sz="3600" dirty="0" smtClean="0"/>
              <a:t> of items</a:t>
            </a:r>
            <a:endParaRPr lang="en-BZ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90" y="621866"/>
            <a:ext cx="2914650" cy="424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692696"/>
            <a:ext cx="271755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48680"/>
            <a:ext cx="270510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116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685800"/>
            <a:ext cx="7272808" cy="439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722276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445224"/>
            <a:ext cx="7266384" cy="72697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Zoho Campaigns vs other Campaigns</a:t>
            </a:r>
            <a:endParaRPr lang="en-BZ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357344"/>
              </p:ext>
            </p:extLst>
          </p:nvPr>
        </p:nvGraphicFramePr>
        <p:xfrm>
          <a:off x="762000" y="685800"/>
          <a:ext cx="7543800" cy="4471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6343701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73216"/>
            <a:ext cx="6781800" cy="79898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Semgmentation</a:t>
            </a:r>
            <a:endParaRPr lang="en-BZ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316835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2379"/>
            <a:ext cx="2952328" cy="4744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919669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Zoho Campaigns</a:t>
            </a:r>
            <a:endParaRPr lang="en-BZ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4521"/>
            <a:ext cx="9144000" cy="46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6451503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Z" dirty="0" smtClean="0"/>
              <a:t>Other </a:t>
            </a:r>
            <a:r>
              <a:rPr lang="en-BZ" dirty="0"/>
              <a:t>C</a:t>
            </a:r>
            <a:r>
              <a:rPr lang="en-BZ" dirty="0" smtClean="0"/>
              <a:t>ampaigns</a:t>
            </a:r>
            <a:endParaRPr lang="en-BZ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8238"/>
            <a:ext cx="9144000" cy="454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8692573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988840"/>
            <a:ext cx="7543800" cy="3886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Submitted To: 	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 Gaurav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Khurana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 Jay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Bhatoa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Submitted By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Vishal Kumar	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vishal.kumar@heliostechlabs.com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</a:p>
          <a:p>
            <a:pPr lvl="2"/>
            <a:endParaRPr lang="en-B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  <p:sp>
        <p:nvSpPr>
          <p:cNvPr id="5" name="Rectangle 4"/>
          <p:cNvSpPr/>
          <p:nvPr/>
        </p:nvSpPr>
        <p:spPr>
          <a:xfrm>
            <a:off x="4283968" y="5047952"/>
            <a:ext cx="4410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703978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Z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616401"/>
              </p:ext>
            </p:extLst>
          </p:nvPr>
        </p:nvGraphicFramePr>
        <p:xfrm>
          <a:off x="762000" y="685800"/>
          <a:ext cx="7543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1861821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Zoho Campaigns</a:t>
            </a:r>
            <a:endParaRPr lang="en-B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“Zoho Campaign is Products of </a:t>
            </a:r>
            <a:r>
              <a:rPr lang="en-BZ" sz="2000" dirty="0" err="1"/>
              <a:t>Zoho</a:t>
            </a:r>
            <a:r>
              <a:rPr lang="en-BZ" sz="2000" dirty="0"/>
              <a:t> Corporation </a:t>
            </a:r>
            <a:r>
              <a:rPr lang="en-BZ" sz="2000" dirty="0" err="1"/>
              <a:t>Pvt.</a:t>
            </a:r>
            <a:r>
              <a:rPr lang="en-BZ" sz="2000" dirty="0"/>
              <a:t> </a:t>
            </a:r>
            <a:r>
              <a:rPr lang="en-BZ" sz="2000" dirty="0" smtClean="0"/>
              <a:t>Ltd .”</a:t>
            </a:r>
          </a:p>
          <a:p>
            <a:r>
              <a:rPr lang="en-US" sz="2000" dirty="0" smtClean="0"/>
              <a:t>Zoho Campaign is used to increase product profitability 20% to 50% more to send by marketing automation with the help of zoho.</a:t>
            </a:r>
          </a:p>
          <a:p>
            <a:r>
              <a:rPr lang="en-US" sz="2000" dirty="0"/>
              <a:t>Zoho Campaigns is the part of digital marketing /promotions/automation.</a:t>
            </a:r>
          </a:p>
          <a:p>
            <a:r>
              <a:rPr lang="en-US" sz="2000" dirty="0" smtClean="0"/>
              <a:t>Zoho Campaigns </a:t>
            </a:r>
            <a:r>
              <a:rPr lang="en-US" sz="2000" dirty="0"/>
              <a:t>send your  product to customers at minimum time.</a:t>
            </a:r>
          </a:p>
          <a:p>
            <a:endParaRPr lang="en-BZ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 dirty="0"/>
          </a:p>
        </p:txBody>
      </p:sp>
    </p:spTree>
    <p:extLst>
      <p:ext uri="{BB962C8B-B14F-4D97-AF65-F5344CB8AC3E}">
        <p14:creationId xmlns:p14="http://schemas.microsoft.com/office/powerpoint/2010/main" val="40111178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Create</a:t>
            </a:r>
            <a:endParaRPr lang="en-B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568963"/>
              </p:ext>
            </p:extLst>
          </p:nvPr>
        </p:nvGraphicFramePr>
        <p:xfrm>
          <a:off x="762000" y="685800"/>
          <a:ext cx="7543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09623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list</a:t>
            </a:r>
            <a:endParaRPr lang="en-B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44134"/>
            <a:ext cx="7543800" cy="356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9955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085184"/>
            <a:ext cx="8280920" cy="726976"/>
          </a:xfrm>
        </p:spPr>
        <p:txBody>
          <a:bodyPr>
            <a:noAutofit/>
          </a:bodyPr>
          <a:lstStyle/>
          <a:p>
            <a:r>
              <a:rPr lang="en-US" sz="4000" dirty="0" smtClean="0"/>
              <a:t>Add contact/import/sync/signup form</a:t>
            </a:r>
            <a:endParaRPr lang="en-BZ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98160"/>
            <a:ext cx="7543800" cy="34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5145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Email Campaign</a:t>
            </a:r>
            <a:endParaRPr lang="en-BZ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86783"/>
              </p:ext>
            </p:extLst>
          </p:nvPr>
        </p:nvGraphicFramePr>
        <p:xfrm>
          <a:off x="762000" y="685800"/>
          <a:ext cx="7543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BZ" smtClean="0"/>
              <a:t>Made by Vishal Kumar</a:t>
            </a:r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4877366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320</TotalTime>
  <Words>647</Words>
  <Application>Microsoft Office PowerPoint</Application>
  <PresentationFormat>On-screen Show (4:3)</PresentationFormat>
  <Paragraphs>147</Paragraphs>
  <Slides>39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NewsPrint</vt:lpstr>
      <vt:lpstr>Zoho </vt:lpstr>
      <vt:lpstr>Campaign ?</vt:lpstr>
      <vt:lpstr>Campaigns types</vt:lpstr>
      <vt:lpstr>PowerPoint Presentation</vt:lpstr>
      <vt:lpstr>Zoho Campaigns</vt:lpstr>
      <vt:lpstr>List Create</vt:lpstr>
      <vt:lpstr>Create list</vt:lpstr>
      <vt:lpstr>Add contact/import/sync/signup form</vt:lpstr>
      <vt:lpstr>Create Email Campaign</vt:lpstr>
      <vt:lpstr>Campaign create (Email)</vt:lpstr>
      <vt:lpstr>Create campaign name and Topic</vt:lpstr>
      <vt:lpstr>Add Subject</vt:lpstr>
      <vt:lpstr>Add Sender Detail</vt:lpstr>
      <vt:lpstr>Choose list or Segments</vt:lpstr>
      <vt:lpstr>Select list and save</vt:lpstr>
      <vt:lpstr>Create Campaign Content </vt:lpstr>
      <vt:lpstr>Create Email Template And Testing.</vt:lpstr>
      <vt:lpstr>Testing First</vt:lpstr>
      <vt:lpstr>Before the Proceed we need to testing at own email address</vt:lpstr>
      <vt:lpstr>Send Immediately is used to send once.</vt:lpstr>
      <vt:lpstr>Send Later to used for send campaign with time period.</vt:lpstr>
      <vt:lpstr>PowerPoint Presentation</vt:lpstr>
      <vt:lpstr>Campaign create (Sms)</vt:lpstr>
      <vt:lpstr>SMS Campaign</vt:lpstr>
      <vt:lpstr>Choose Gateway</vt:lpstr>
      <vt:lpstr>Add SID/TOKEN zoho fetch the twilio no. and click integrate</vt:lpstr>
      <vt:lpstr>Choose list or Segments</vt:lpstr>
      <vt:lpstr>Create sms Content and save</vt:lpstr>
      <vt:lpstr>Segmentation</vt:lpstr>
      <vt:lpstr>Workflow Create</vt:lpstr>
      <vt:lpstr>Workflow</vt:lpstr>
      <vt:lpstr>Create Workflow Name</vt:lpstr>
      <vt:lpstr>Workflow is work with three Sub-Module which the collection of items</vt:lpstr>
      <vt:lpstr>PowerPoint Presentation</vt:lpstr>
      <vt:lpstr>Zoho Campaigns vs other Campaigns</vt:lpstr>
      <vt:lpstr>Semgmentation</vt:lpstr>
      <vt:lpstr>Zoho Campaigns</vt:lpstr>
      <vt:lpstr>Other Campaigns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Zoho</dc:title>
  <dc:creator>Adwords G4</dc:creator>
  <cp:lastModifiedBy>Adwords G4</cp:lastModifiedBy>
  <cp:revision>136</cp:revision>
  <dcterms:created xsi:type="dcterms:W3CDTF">2023-02-15T07:05:08Z</dcterms:created>
  <dcterms:modified xsi:type="dcterms:W3CDTF">2023-02-16T03:53:06Z</dcterms:modified>
</cp:coreProperties>
</file>