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95" d="100"/>
          <a:sy n="95" d="100"/>
        </p:scale>
        <p:origin x="124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D624-3041-4533-A73C-71D1A81D3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4E9F9-EBC7-4714-B0D9-0E9D7C255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3A9A4-25C6-40C2-8608-F3E8AD8BB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29D8-7F47-45E6-A614-F92DB5A4A3FD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1D4C6-ECF1-4CA4-865C-E36E622F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C66EA-0C10-4E48-9AF2-22F678A5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685F-CDDF-4B57-9A57-755B85D5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2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B7390-B7BC-4D1C-9CFB-9735CC70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6BBF3-7222-4695-955A-207FF54C1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6CD69-32C4-4E37-AA6C-8E8AE829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29D8-7F47-45E6-A614-F92DB5A4A3FD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6F6FA-2AAC-4573-92DB-FEAAF19B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9D91-385B-4199-901C-0A9FFF3F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685F-CDDF-4B57-9A57-755B85D5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11917F-B202-49C8-834D-3584581F4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21DA5-4B67-4537-87E2-6367C013C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C1183-D11C-4795-B1C1-78F069033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29D8-7F47-45E6-A614-F92DB5A4A3FD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BF965-9EF2-40B8-8ABF-4409F3A7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208A2-9659-4D11-A579-B7B9931F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685F-CDDF-4B57-9A57-755B85D5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7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B982-C86E-4C2D-B168-DF8C50C2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B66FC-77CD-481D-9EEF-078400FDA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32AB-12BC-4EF7-A125-CCB8E065A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29D8-7F47-45E6-A614-F92DB5A4A3FD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34D4E-A4A8-421E-B91F-9086F77F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48DB4-C4E7-4FE5-AAFF-65E3DD1E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685F-CDDF-4B57-9A57-755B85D5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DC360-0C81-4F2B-953D-FE23C1485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C4DBF-783C-4B3A-BD77-6657CF1CC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ACB66-D6CB-4DC8-ACB8-7C2E909A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29D8-7F47-45E6-A614-F92DB5A4A3FD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0D882-5DEC-4493-A626-27E40101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EE4DD-090C-40B6-865F-1272178D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685F-CDDF-4B57-9A57-755B85D5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0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D072-B5D5-48EA-A9A7-F83D8CA4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02F4-DCB6-486E-A09E-B0306D6BF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3FAF2-4D74-4840-9A76-D98D695E4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02FB5-5766-42DB-A0FF-4BC66D31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29D8-7F47-45E6-A614-F92DB5A4A3FD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AF66D-0A2B-41D7-A06D-1D79AC0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AEF48-9505-4AE5-AA0C-DB7CC6A5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685F-CDDF-4B57-9A57-755B85D5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6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AB33-1ECB-4237-8180-8C5E20E8D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20BEE-72C7-4245-96DB-6B8AA5C69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9AE11-4855-4CF0-9A7A-0E54280C8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ED056-36F7-4A24-8B4C-BF9AEC4F4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985EC-D52D-4468-B905-34074D814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2FF919-79CA-42D1-855E-C1A332C1F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29D8-7F47-45E6-A614-F92DB5A4A3FD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0BBA0-307B-4724-B6CE-21E5FFBD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09D6FA-65A1-4C81-8C08-908931E6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685F-CDDF-4B57-9A57-755B85D5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CD763-3480-4F81-8D7D-166248D70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0B3D2-65DD-43FC-97A2-57606C87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29D8-7F47-45E6-A614-F92DB5A4A3FD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47B91-CDA5-4E71-B94D-8BB2326D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63B0D-0AF0-4189-BFB3-0CD94E53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685F-CDDF-4B57-9A57-755B85D5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CDD1F3-41EE-49DE-AA6E-0140FF32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29D8-7F47-45E6-A614-F92DB5A4A3FD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B7A71-1E16-4598-94ED-39A94553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2AE08-1986-4549-9427-F7121E1B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685F-CDDF-4B57-9A57-755B85D5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7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DAC5-72F9-469B-BD9F-A1810A57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9711E-BA14-4ECE-A00A-C06531102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DA565-E714-4A74-9550-AD352F8AE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9D886-532B-49C7-B6EE-06CE36B45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29D8-7F47-45E6-A614-F92DB5A4A3FD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25A74-B564-44C5-8F45-6CE9E6F2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60B5A-961D-4C1B-9629-D0CC62AA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685F-CDDF-4B57-9A57-755B85D5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1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50E1C-45E9-4FA3-AAA2-9BBF57F6D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606C91-15B6-4DEB-B295-F44C839F4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944A3-31A5-4497-A13C-EA337FFC7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95BF0-B1B9-4B59-9EAA-4D2C91A3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29D8-7F47-45E6-A614-F92DB5A4A3FD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5A299-7B73-4A53-9099-72BC177F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DBDD0-5F9D-4F4E-90E0-9693F5BD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685F-CDDF-4B57-9A57-755B85D5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5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35F03D-AF40-4DDA-9D42-CE175E1B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3C21E-0D10-4C6D-AC12-99D42E350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9889C-8D7F-4F69-8350-30966C871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329D8-7F47-45E6-A614-F92DB5A4A3FD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6147A-2A11-4BC2-8837-D1753081E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B57C6-E4AF-4400-A1CE-D2E7F825E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D685F-CDDF-4B57-9A57-755B85D5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6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577B95-FF36-41FA-A9E6-7539DFE726FB}"/>
              </a:ext>
            </a:extLst>
          </p:cNvPr>
          <p:cNvSpPr/>
          <p:nvPr/>
        </p:nvSpPr>
        <p:spPr>
          <a:xfrm>
            <a:off x="3352800" y="947956"/>
            <a:ext cx="2743200" cy="26257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FFE2938-70FE-42C1-BC8D-EBAC0CC1839D}"/>
              </a:ext>
            </a:extLst>
          </p:cNvPr>
          <p:cNvSpPr/>
          <p:nvPr/>
        </p:nvSpPr>
        <p:spPr>
          <a:xfrm>
            <a:off x="58723" y="947956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7869F7E-2C00-4B5B-9023-7C1E16C4646F}"/>
              </a:ext>
            </a:extLst>
          </p:cNvPr>
          <p:cNvSpPr/>
          <p:nvPr/>
        </p:nvSpPr>
        <p:spPr>
          <a:xfrm>
            <a:off x="553674" y="947956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BAB2D89-1CE6-4170-BB41-8AFAE5833776}"/>
              </a:ext>
            </a:extLst>
          </p:cNvPr>
          <p:cNvSpPr/>
          <p:nvPr/>
        </p:nvSpPr>
        <p:spPr>
          <a:xfrm>
            <a:off x="1048625" y="947956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FB29D4E-BFAC-4D3C-ABAF-3751EDDA2C0F}"/>
              </a:ext>
            </a:extLst>
          </p:cNvPr>
          <p:cNvSpPr/>
          <p:nvPr/>
        </p:nvSpPr>
        <p:spPr>
          <a:xfrm>
            <a:off x="1542177" y="947956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7B1BC68-018C-4190-A199-F1DA234776B0}"/>
              </a:ext>
            </a:extLst>
          </p:cNvPr>
          <p:cNvSpPr/>
          <p:nvPr/>
        </p:nvSpPr>
        <p:spPr>
          <a:xfrm>
            <a:off x="2035729" y="947956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DCF48C4-678D-4814-B640-0AD37D4CD13A}"/>
              </a:ext>
            </a:extLst>
          </p:cNvPr>
          <p:cNvSpPr/>
          <p:nvPr/>
        </p:nvSpPr>
        <p:spPr>
          <a:xfrm>
            <a:off x="2529981" y="947956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885ED0D-3D9B-4825-B510-41D176E69C0D}"/>
              </a:ext>
            </a:extLst>
          </p:cNvPr>
          <p:cNvSpPr/>
          <p:nvPr/>
        </p:nvSpPr>
        <p:spPr>
          <a:xfrm>
            <a:off x="58723" y="1511416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4774EE1-16A9-4095-88F0-AD8C51EEE04F}"/>
              </a:ext>
            </a:extLst>
          </p:cNvPr>
          <p:cNvSpPr/>
          <p:nvPr/>
        </p:nvSpPr>
        <p:spPr>
          <a:xfrm>
            <a:off x="553674" y="1511416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09DE18-0BCE-4C64-89F4-0FBD405270F5}"/>
              </a:ext>
            </a:extLst>
          </p:cNvPr>
          <p:cNvSpPr/>
          <p:nvPr/>
        </p:nvSpPr>
        <p:spPr>
          <a:xfrm>
            <a:off x="1048625" y="1511416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8621609-EEE3-4773-95F8-B258673370ED}"/>
              </a:ext>
            </a:extLst>
          </p:cNvPr>
          <p:cNvSpPr/>
          <p:nvPr/>
        </p:nvSpPr>
        <p:spPr>
          <a:xfrm>
            <a:off x="1542177" y="1511416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BEB2DFD-8EEA-4A2F-9547-9F84EB4394E1}"/>
              </a:ext>
            </a:extLst>
          </p:cNvPr>
          <p:cNvSpPr/>
          <p:nvPr/>
        </p:nvSpPr>
        <p:spPr>
          <a:xfrm>
            <a:off x="2035729" y="1511416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7026412-9212-4CB5-BB1E-2D4E4AAD3536}"/>
              </a:ext>
            </a:extLst>
          </p:cNvPr>
          <p:cNvSpPr/>
          <p:nvPr/>
        </p:nvSpPr>
        <p:spPr>
          <a:xfrm>
            <a:off x="2529981" y="1511416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DB1AF4F-3162-4BA2-8413-00BFD7ECE402}"/>
              </a:ext>
            </a:extLst>
          </p:cNvPr>
          <p:cNvSpPr/>
          <p:nvPr/>
        </p:nvSpPr>
        <p:spPr>
          <a:xfrm>
            <a:off x="58723" y="2074876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B595074-8BF3-4B65-B474-454BE1A9F3DF}"/>
              </a:ext>
            </a:extLst>
          </p:cNvPr>
          <p:cNvSpPr/>
          <p:nvPr/>
        </p:nvSpPr>
        <p:spPr>
          <a:xfrm>
            <a:off x="553674" y="2074876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D88E6C4-3950-4F6C-B93D-45C48DC0303A}"/>
              </a:ext>
            </a:extLst>
          </p:cNvPr>
          <p:cNvSpPr/>
          <p:nvPr/>
        </p:nvSpPr>
        <p:spPr>
          <a:xfrm>
            <a:off x="1048625" y="2074876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B5E3676-27C7-4A4B-B1F5-801F38C74FB9}"/>
              </a:ext>
            </a:extLst>
          </p:cNvPr>
          <p:cNvSpPr/>
          <p:nvPr/>
        </p:nvSpPr>
        <p:spPr>
          <a:xfrm>
            <a:off x="1542177" y="2074876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57894EB-B8E7-47D7-97D5-AA5C83EAECC1}"/>
              </a:ext>
            </a:extLst>
          </p:cNvPr>
          <p:cNvSpPr/>
          <p:nvPr/>
        </p:nvSpPr>
        <p:spPr>
          <a:xfrm>
            <a:off x="2035729" y="2074876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4E7E40F-EBE1-4037-82EC-135D1AD8BA52}"/>
              </a:ext>
            </a:extLst>
          </p:cNvPr>
          <p:cNvSpPr/>
          <p:nvPr/>
        </p:nvSpPr>
        <p:spPr>
          <a:xfrm>
            <a:off x="2529981" y="2074876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8B8ED07-26BE-4B5A-9FB6-72A518983A56}"/>
              </a:ext>
            </a:extLst>
          </p:cNvPr>
          <p:cNvSpPr/>
          <p:nvPr/>
        </p:nvSpPr>
        <p:spPr>
          <a:xfrm>
            <a:off x="58723" y="2638336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1F657B9-2CB5-47CD-9A50-0C9E4DA25D11}"/>
              </a:ext>
            </a:extLst>
          </p:cNvPr>
          <p:cNvSpPr/>
          <p:nvPr/>
        </p:nvSpPr>
        <p:spPr>
          <a:xfrm>
            <a:off x="553674" y="2638336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E4F337D-AAE7-4047-8FA0-6700FC0BDA46}"/>
              </a:ext>
            </a:extLst>
          </p:cNvPr>
          <p:cNvSpPr/>
          <p:nvPr/>
        </p:nvSpPr>
        <p:spPr>
          <a:xfrm>
            <a:off x="1048625" y="2638336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246637B-9CB4-40E3-884C-BA188216F80D}"/>
              </a:ext>
            </a:extLst>
          </p:cNvPr>
          <p:cNvSpPr/>
          <p:nvPr/>
        </p:nvSpPr>
        <p:spPr>
          <a:xfrm>
            <a:off x="1542177" y="2638336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CF761EF-D81B-4073-9892-26F40EF3EDB9}"/>
              </a:ext>
            </a:extLst>
          </p:cNvPr>
          <p:cNvSpPr/>
          <p:nvPr/>
        </p:nvSpPr>
        <p:spPr>
          <a:xfrm>
            <a:off x="2035729" y="2638336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9F2B2D0-160B-482E-B647-F595D766C775}"/>
              </a:ext>
            </a:extLst>
          </p:cNvPr>
          <p:cNvSpPr/>
          <p:nvPr/>
        </p:nvSpPr>
        <p:spPr>
          <a:xfrm>
            <a:off x="2529981" y="2638336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37D29D1-AD72-4688-B353-9F7EF015B9AE}"/>
              </a:ext>
            </a:extLst>
          </p:cNvPr>
          <p:cNvSpPr/>
          <p:nvPr/>
        </p:nvSpPr>
        <p:spPr>
          <a:xfrm>
            <a:off x="58723" y="3201796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AC2B98F-7031-40D0-87B7-05816B3551F0}"/>
              </a:ext>
            </a:extLst>
          </p:cNvPr>
          <p:cNvSpPr/>
          <p:nvPr/>
        </p:nvSpPr>
        <p:spPr>
          <a:xfrm>
            <a:off x="553674" y="3201796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3466E3F-291D-404E-AAEC-B02714B00549}"/>
              </a:ext>
            </a:extLst>
          </p:cNvPr>
          <p:cNvSpPr/>
          <p:nvPr/>
        </p:nvSpPr>
        <p:spPr>
          <a:xfrm>
            <a:off x="1048625" y="3201796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E52B4ED-A0A6-4152-8A5C-250C5C8F2FA9}"/>
              </a:ext>
            </a:extLst>
          </p:cNvPr>
          <p:cNvSpPr/>
          <p:nvPr/>
        </p:nvSpPr>
        <p:spPr>
          <a:xfrm>
            <a:off x="1542177" y="3201796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0A3E672-C9DC-49BD-B316-906D34354FB4}"/>
              </a:ext>
            </a:extLst>
          </p:cNvPr>
          <p:cNvSpPr/>
          <p:nvPr/>
        </p:nvSpPr>
        <p:spPr>
          <a:xfrm>
            <a:off x="2035729" y="3201796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E00DE7E-841D-4DBF-B321-3D0FA4A50F98}"/>
              </a:ext>
            </a:extLst>
          </p:cNvPr>
          <p:cNvSpPr/>
          <p:nvPr/>
        </p:nvSpPr>
        <p:spPr>
          <a:xfrm>
            <a:off x="2529981" y="3201796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EDFE283-F008-4437-9754-95548EB3D06A}"/>
              </a:ext>
            </a:extLst>
          </p:cNvPr>
          <p:cNvSpPr/>
          <p:nvPr/>
        </p:nvSpPr>
        <p:spPr>
          <a:xfrm>
            <a:off x="58723" y="3762465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83459E3-4761-467F-B3E7-BCD9C295F0DE}"/>
              </a:ext>
            </a:extLst>
          </p:cNvPr>
          <p:cNvSpPr/>
          <p:nvPr/>
        </p:nvSpPr>
        <p:spPr>
          <a:xfrm>
            <a:off x="553674" y="3762465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91BCBCD-D024-43B7-955D-EFB9AE620855}"/>
              </a:ext>
            </a:extLst>
          </p:cNvPr>
          <p:cNvSpPr/>
          <p:nvPr/>
        </p:nvSpPr>
        <p:spPr>
          <a:xfrm>
            <a:off x="1048625" y="3762465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9A40523-B9A1-4FDF-AB63-288CAA8430C1}"/>
              </a:ext>
            </a:extLst>
          </p:cNvPr>
          <p:cNvSpPr/>
          <p:nvPr/>
        </p:nvSpPr>
        <p:spPr>
          <a:xfrm>
            <a:off x="1542177" y="3762465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F76D99BA-5C6C-48EC-AE1D-FDE7BF23468C}"/>
              </a:ext>
            </a:extLst>
          </p:cNvPr>
          <p:cNvSpPr/>
          <p:nvPr/>
        </p:nvSpPr>
        <p:spPr>
          <a:xfrm>
            <a:off x="2035729" y="3762465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589E325-1191-4131-BE42-D74516E8F7F6}"/>
              </a:ext>
            </a:extLst>
          </p:cNvPr>
          <p:cNvSpPr/>
          <p:nvPr/>
        </p:nvSpPr>
        <p:spPr>
          <a:xfrm>
            <a:off x="2529981" y="3762465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F35B0F5-5869-4A31-9B54-AFB6792EC426}"/>
              </a:ext>
            </a:extLst>
          </p:cNvPr>
          <p:cNvSpPr/>
          <p:nvPr/>
        </p:nvSpPr>
        <p:spPr>
          <a:xfrm>
            <a:off x="48936" y="4323134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BF82690-F53C-4C2F-8646-79C382BC804F}"/>
              </a:ext>
            </a:extLst>
          </p:cNvPr>
          <p:cNvSpPr/>
          <p:nvPr/>
        </p:nvSpPr>
        <p:spPr>
          <a:xfrm>
            <a:off x="543887" y="4323134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AB9B56B-580F-472D-B72B-17CD9957CF69}"/>
              </a:ext>
            </a:extLst>
          </p:cNvPr>
          <p:cNvSpPr/>
          <p:nvPr/>
        </p:nvSpPr>
        <p:spPr>
          <a:xfrm>
            <a:off x="1038838" y="4323134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B0B502E-7388-4D66-9D19-ABAC455BE677}"/>
              </a:ext>
            </a:extLst>
          </p:cNvPr>
          <p:cNvSpPr/>
          <p:nvPr/>
        </p:nvSpPr>
        <p:spPr>
          <a:xfrm>
            <a:off x="1532390" y="4323134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5B14239-6AD5-4FCE-A8DB-E423CD7C6230}"/>
              </a:ext>
            </a:extLst>
          </p:cNvPr>
          <p:cNvSpPr/>
          <p:nvPr/>
        </p:nvSpPr>
        <p:spPr>
          <a:xfrm>
            <a:off x="2025942" y="4323134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2AB2BD3-09F6-4AE2-83D9-E63C5CE90B58}"/>
              </a:ext>
            </a:extLst>
          </p:cNvPr>
          <p:cNvSpPr/>
          <p:nvPr/>
        </p:nvSpPr>
        <p:spPr>
          <a:xfrm>
            <a:off x="2520194" y="4323134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D7AE423-6833-4D4A-B387-53997A7365B3}"/>
              </a:ext>
            </a:extLst>
          </p:cNvPr>
          <p:cNvSpPr/>
          <p:nvPr/>
        </p:nvSpPr>
        <p:spPr>
          <a:xfrm>
            <a:off x="48936" y="4889384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6AFB9685-3A9B-4871-BDF4-1B756DF96E8E}"/>
              </a:ext>
            </a:extLst>
          </p:cNvPr>
          <p:cNvSpPr/>
          <p:nvPr/>
        </p:nvSpPr>
        <p:spPr>
          <a:xfrm>
            <a:off x="543887" y="4889384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13582EC-9EE0-4E8D-8A67-9802A0CEA7BD}"/>
              </a:ext>
            </a:extLst>
          </p:cNvPr>
          <p:cNvSpPr/>
          <p:nvPr/>
        </p:nvSpPr>
        <p:spPr>
          <a:xfrm>
            <a:off x="1038838" y="4889384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6288F42-081B-4FBE-A030-FF791023B564}"/>
              </a:ext>
            </a:extLst>
          </p:cNvPr>
          <p:cNvSpPr/>
          <p:nvPr/>
        </p:nvSpPr>
        <p:spPr>
          <a:xfrm>
            <a:off x="1532390" y="4889384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642B2E3-0B27-4FAB-BC00-E68D99618C10}"/>
              </a:ext>
            </a:extLst>
          </p:cNvPr>
          <p:cNvSpPr/>
          <p:nvPr/>
        </p:nvSpPr>
        <p:spPr>
          <a:xfrm>
            <a:off x="2025942" y="4889384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7213FD0-93F5-4BD4-A526-A1ECC45E9D58}"/>
              </a:ext>
            </a:extLst>
          </p:cNvPr>
          <p:cNvSpPr/>
          <p:nvPr/>
        </p:nvSpPr>
        <p:spPr>
          <a:xfrm>
            <a:off x="2520194" y="4889384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3258B56-09EE-4201-A7C1-D2416402DC41}"/>
              </a:ext>
            </a:extLst>
          </p:cNvPr>
          <p:cNvSpPr/>
          <p:nvPr/>
        </p:nvSpPr>
        <p:spPr>
          <a:xfrm>
            <a:off x="48936" y="5459132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EC99BFD-C826-4634-9E30-0B8557E7B67B}"/>
              </a:ext>
            </a:extLst>
          </p:cNvPr>
          <p:cNvSpPr/>
          <p:nvPr/>
        </p:nvSpPr>
        <p:spPr>
          <a:xfrm>
            <a:off x="543887" y="5459132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C857709-5025-4B52-9466-F47F18AD2E30}"/>
              </a:ext>
            </a:extLst>
          </p:cNvPr>
          <p:cNvSpPr/>
          <p:nvPr/>
        </p:nvSpPr>
        <p:spPr>
          <a:xfrm>
            <a:off x="1038838" y="5459132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EEA8EA69-781C-4625-8664-D7D8379D62BE}"/>
              </a:ext>
            </a:extLst>
          </p:cNvPr>
          <p:cNvSpPr/>
          <p:nvPr/>
        </p:nvSpPr>
        <p:spPr>
          <a:xfrm>
            <a:off x="1532390" y="5459132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8FED531-F1F5-45FB-B7B3-DE53BC4B85DB}"/>
              </a:ext>
            </a:extLst>
          </p:cNvPr>
          <p:cNvSpPr/>
          <p:nvPr/>
        </p:nvSpPr>
        <p:spPr>
          <a:xfrm>
            <a:off x="2025942" y="5459132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8C88F01-E40B-4297-ABBB-38A8C342EF58}"/>
              </a:ext>
            </a:extLst>
          </p:cNvPr>
          <p:cNvSpPr/>
          <p:nvPr/>
        </p:nvSpPr>
        <p:spPr>
          <a:xfrm>
            <a:off x="2520194" y="5459132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86D13D2-94C0-42D1-87D1-D44BC9DF4024}"/>
              </a:ext>
            </a:extLst>
          </p:cNvPr>
          <p:cNvSpPr/>
          <p:nvPr/>
        </p:nvSpPr>
        <p:spPr>
          <a:xfrm>
            <a:off x="48936" y="6028880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96DD2C1F-588A-49B5-8ABD-493130AD3522}"/>
              </a:ext>
            </a:extLst>
          </p:cNvPr>
          <p:cNvSpPr/>
          <p:nvPr/>
        </p:nvSpPr>
        <p:spPr>
          <a:xfrm>
            <a:off x="543887" y="6028880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5256717B-3393-46B7-84C3-8FF6FA6E7D18}"/>
              </a:ext>
            </a:extLst>
          </p:cNvPr>
          <p:cNvSpPr/>
          <p:nvPr/>
        </p:nvSpPr>
        <p:spPr>
          <a:xfrm>
            <a:off x="1038838" y="6028880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31D15047-C404-43EA-B90E-0FCEE1588ABA}"/>
              </a:ext>
            </a:extLst>
          </p:cNvPr>
          <p:cNvSpPr/>
          <p:nvPr/>
        </p:nvSpPr>
        <p:spPr>
          <a:xfrm>
            <a:off x="1532390" y="6028880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95FB987-44C2-4B05-AC77-8F978AEEF165}"/>
              </a:ext>
            </a:extLst>
          </p:cNvPr>
          <p:cNvSpPr/>
          <p:nvPr/>
        </p:nvSpPr>
        <p:spPr>
          <a:xfrm>
            <a:off x="2025942" y="6028880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E7E71372-01A0-45FF-9293-949C695C7783}"/>
              </a:ext>
            </a:extLst>
          </p:cNvPr>
          <p:cNvSpPr/>
          <p:nvPr/>
        </p:nvSpPr>
        <p:spPr>
          <a:xfrm>
            <a:off x="2520194" y="6028880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719D3F1-5BC5-4CC2-8E2A-A29D22B90A7D}"/>
              </a:ext>
            </a:extLst>
          </p:cNvPr>
          <p:cNvSpPr/>
          <p:nvPr/>
        </p:nvSpPr>
        <p:spPr>
          <a:xfrm>
            <a:off x="3352800" y="3805107"/>
            <a:ext cx="2743200" cy="26257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4B8697D-3E63-437F-BF89-C0D89BAF10DD}"/>
              </a:ext>
            </a:extLst>
          </p:cNvPr>
          <p:cNvSpPr/>
          <p:nvPr/>
        </p:nvSpPr>
        <p:spPr>
          <a:xfrm>
            <a:off x="6339981" y="947956"/>
            <a:ext cx="2743200" cy="262575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8A7E5E5-BC20-4901-A07E-55D38D6F8F5A}"/>
              </a:ext>
            </a:extLst>
          </p:cNvPr>
          <p:cNvSpPr/>
          <p:nvPr/>
        </p:nvSpPr>
        <p:spPr>
          <a:xfrm>
            <a:off x="6339981" y="3805107"/>
            <a:ext cx="2743200" cy="26257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47B0093-5971-4C90-A170-35FDE88BC22C}"/>
              </a:ext>
            </a:extLst>
          </p:cNvPr>
          <p:cNvSpPr/>
          <p:nvPr/>
        </p:nvSpPr>
        <p:spPr>
          <a:xfrm>
            <a:off x="9448800" y="839250"/>
            <a:ext cx="2743200" cy="60187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AFE084-A837-456E-8D38-EE0AFDD49CA9}"/>
              </a:ext>
            </a:extLst>
          </p:cNvPr>
          <p:cNvSpPr txBox="1"/>
          <p:nvPr/>
        </p:nvSpPr>
        <p:spPr>
          <a:xfrm>
            <a:off x="9538283" y="947956"/>
            <a:ext cx="250830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Slant = 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 of curve = 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Bottom of curve= 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MZ Width = 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MZ Height = 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LZ Height = 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UZ  Height =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 type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Absolute baseline 1 =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Absolute baseline 2 =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Reference baseline =</a:t>
            </a:r>
          </a:p>
          <a:p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AB9C664-FB7C-40EA-A508-90948FB3B11C}"/>
              </a:ext>
            </a:extLst>
          </p:cNvPr>
          <p:cNvSpPr/>
          <p:nvPr/>
        </p:nvSpPr>
        <p:spPr>
          <a:xfrm>
            <a:off x="8155708" y="993084"/>
            <a:ext cx="880631" cy="263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hoodi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sz="105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sz="105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sz="105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sz="105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DA4A010-D91F-4C71-B7D3-BB7B0CBA3353}"/>
              </a:ext>
            </a:extLst>
          </p:cNvPr>
          <p:cNvSpPr/>
          <p:nvPr/>
        </p:nvSpPr>
        <p:spPr>
          <a:xfrm>
            <a:off x="6400799" y="1011556"/>
            <a:ext cx="175491" cy="17993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rench Script MT" panose="03020402040607040605" pitchFamily="66" charset="0"/>
              </a:rPr>
              <a:t>l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511FB41-F37F-4A63-8DB3-F2240908AE36}"/>
              </a:ext>
            </a:extLst>
          </p:cNvPr>
          <p:cNvSpPr/>
          <p:nvPr/>
        </p:nvSpPr>
        <p:spPr>
          <a:xfrm>
            <a:off x="6622472" y="1011556"/>
            <a:ext cx="175491" cy="1799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onotype Corsiva" panose="03010101010201010101" pitchFamily="66" charset="0"/>
              </a:rPr>
              <a:t>s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DEF2C24-35DC-4F26-B9C1-543226FA821D}"/>
              </a:ext>
            </a:extLst>
          </p:cNvPr>
          <p:cNvSpPr/>
          <p:nvPr/>
        </p:nvSpPr>
        <p:spPr>
          <a:xfrm>
            <a:off x="6844145" y="1011556"/>
            <a:ext cx="175491" cy="17993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latin typeface="Monotype Corsiva" panose="03010101010201010101" pitchFamily="66" charset="0"/>
              </a:rPr>
              <a:t>a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9E37A05-CE5D-4AE0-A04C-73DDADDD3153}"/>
              </a:ext>
            </a:extLst>
          </p:cNvPr>
          <p:cNvSpPr/>
          <p:nvPr/>
        </p:nvSpPr>
        <p:spPr>
          <a:xfrm>
            <a:off x="7065818" y="1011556"/>
            <a:ext cx="175491" cy="17993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latin typeface="Monotype Corsiva" panose="03010101010201010101" pitchFamily="66" charset="0"/>
              </a:rPr>
              <a:t>j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33C0274-4151-4F0A-9E66-59DA061553F8}"/>
              </a:ext>
            </a:extLst>
          </p:cNvPr>
          <p:cNvSpPr/>
          <p:nvPr/>
        </p:nvSpPr>
        <p:spPr>
          <a:xfrm>
            <a:off x="7293445" y="1011556"/>
            <a:ext cx="175491" cy="17993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latin typeface="Monotype Corsiva" panose="03010101010201010101" pitchFamily="66" charset="0"/>
              </a:rPr>
              <a:t>e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EB82972-7BED-4BD0-B333-8EE12F7B76CA}"/>
              </a:ext>
            </a:extLst>
          </p:cNvPr>
          <p:cNvSpPr/>
          <p:nvPr/>
        </p:nvSpPr>
        <p:spPr>
          <a:xfrm>
            <a:off x="7519182" y="1011556"/>
            <a:ext cx="175491" cy="17993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latin typeface="Monotype Corsiva" panose="03010101010201010101" pitchFamily="66" charset="0"/>
              </a:rPr>
              <a:t>t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6789B7F-4E2B-4CD6-B118-9264A3D470A9}"/>
              </a:ext>
            </a:extLst>
          </p:cNvPr>
          <p:cNvSpPr/>
          <p:nvPr/>
        </p:nvSpPr>
        <p:spPr>
          <a:xfrm>
            <a:off x="8155708" y="1281877"/>
            <a:ext cx="128016" cy="12801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  <a:latin typeface="Curlz MT" panose="04040404050702020202" pitchFamily="82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E6B093C-7087-4854-93D5-B53E55D119AD}"/>
              </a:ext>
            </a:extLst>
          </p:cNvPr>
          <p:cNvSpPr/>
          <p:nvPr/>
        </p:nvSpPr>
        <p:spPr>
          <a:xfrm>
            <a:off x="8309910" y="1282226"/>
            <a:ext cx="128016" cy="1280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  <a:latin typeface="Curlz MT" panose="04040404050702020202" pitchFamily="82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E9DDC34-803B-4E26-BFCF-6E9F10639B8B}"/>
              </a:ext>
            </a:extLst>
          </p:cNvPr>
          <p:cNvSpPr/>
          <p:nvPr/>
        </p:nvSpPr>
        <p:spPr>
          <a:xfrm>
            <a:off x="8463401" y="1281877"/>
            <a:ext cx="128016" cy="1280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  <a:latin typeface="Curlz MT" panose="04040404050702020202" pitchFamily="82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128C9D5-DBD8-4959-B12E-7433FC6D2891}"/>
              </a:ext>
            </a:extLst>
          </p:cNvPr>
          <p:cNvSpPr/>
          <p:nvPr/>
        </p:nvSpPr>
        <p:spPr>
          <a:xfrm>
            <a:off x="8616892" y="1281877"/>
            <a:ext cx="128016" cy="128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  <a:latin typeface="Curlz MT" panose="04040404050702020202" pitchFamily="82" charset="0"/>
            </a:endParaRP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38182AA3-AA88-480D-85C0-6BF62E11F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6"/>
            <a:ext cx="12192000" cy="847725"/>
          </a:xfrm>
          <a:prstGeom prst="rect">
            <a:avLst/>
          </a:prstGeom>
        </p:spPr>
      </p:pic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C8328B84-6DD3-4FA5-9BDF-BD0183C5A76E}"/>
              </a:ext>
            </a:extLst>
          </p:cNvPr>
          <p:cNvSpPr/>
          <p:nvPr/>
        </p:nvSpPr>
        <p:spPr>
          <a:xfrm>
            <a:off x="6382733" y="3201796"/>
            <a:ext cx="137160" cy="1371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x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76443263-4FCD-4FF1-B621-CB1D168E8E84}"/>
              </a:ext>
            </a:extLst>
          </p:cNvPr>
          <p:cNvSpPr/>
          <p:nvPr/>
        </p:nvSpPr>
        <p:spPr>
          <a:xfrm>
            <a:off x="6382733" y="3360420"/>
            <a:ext cx="137160" cy="13716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</a:t>
            </a:r>
            <a:endParaRPr lang="en-US" sz="1050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47073B00-285E-474E-891B-A542F9338955}"/>
              </a:ext>
            </a:extLst>
          </p:cNvPr>
          <p:cNvSpPr/>
          <p:nvPr/>
        </p:nvSpPr>
        <p:spPr>
          <a:xfrm>
            <a:off x="6384346" y="3040837"/>
            <a:ext cx="137160" cy="13716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n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70E0968-985C-4A90-978D-8E9C0F110E8D}"/>
              </a:ext>
            </a:extLst>
          </p:cNvPr>
          <p:cNvSpPr/>
          <p:nvPr/>
        </p:nvSpPr>
        <p:spPr>
          <a:xfrm>
            <a:off x="6382733" y="2875302"/>
            <a:ext cx="137160" cy="13716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9D5D73C-F0A1-4AE2-9FAE-DC3E852CEFC1}"/>
              </a:ext>
            </a:extLst>
          </p:cNvPr>
          <p:cNvGrpSpPr/>
          <p:nvPr/>
        </p:nvGrpSpPr>
        <p:grpSpPr>
          <a:xfrm>
            <a:off x="8345495" y="3205878"/>
            <a:ext cx="321358" cy="315855"/>
            <a:chOff x="7965346" y="3141361"/>
            <a:chExt cx="321358" cy="315855"/>
          </a:xfrm>
        </p:grpSpPr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3D548176-6BA3-4A9C-B8B7-029EA3B8DAB5}"/>
                </a:ext>
              </a:extLst>
            </p:cNvPr>
            <p:cNvSpPr/>
            <p:nvPr/>
          </p:nvSpPr>
          <p:spPr>
            <a:xfrm>
              <a:off x="7965346" y="3141361"/>
              <a:ext cx="315854" cy="31585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Graphic 130" descr="Eye">
              <a:extLst>
                <a:ext uri="{FF2B5EF4-FFF2-40B4-BE49-F238E27FC236}">
                  <a16:creationId xmlns:a16="http://schemas.microsoft.com/office/drawing/2014/main" id="{C6F2774F-39FB-44BC-80DC-F819C16CF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72108" y="3142620"/>
              <a:ext cx="314596" cy="314596"/>
            </a:xfrm>
            <a:prstGeom prst="rect">
              <a:avLst/>
            </a:prstGeom>
          </p:spPr>
        </p:pic>
      </p:grpSp>
      <p:pic>
        <p:nvPicPr>
          <p:cNvPr id="134" name="Graphic 133" descr="Magnifying glass">
            <a:extLst>
              <a:ext uri="{FF2B5EF4-FFF2-40B4-BE49-F238E27FC236}">
                <a16:creationId xmlns:a16="http://schemas.microsoft.com/office/drawing/2014/main" id="{23D48E05-7EC4-437B-AA1D-45F5379B6E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07135" y="1740016"/>
            <a:ext cx="327326" cy="327326"/>
          </a:xfrm>
          <a:prstGeom prst="rect">
            <a:avLst/>
          </a:prstGeom>
        </p:spPr>
      </p:pic>
      <p:pic>
        <p:nvPicPr>
          <p:cNvPr id="135" name="Graphic 134" descr="Magnifying glass">
            <a:extLst>
              <a:ext uri="{FF2B5EF4-FFF2-40B4-BE49-F238E27FC236}">
                <a16:creationId xmlns:a16="http://schemas.microsoft.com/office/drawing/2014/main" id="{A2FA815C-3FCF-455B-B242-F4838050FC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07135" y="2044003"/>
            <a:ext cx="327326" cy="327326"/>
          </a:xfrm>
          <a:prstGeom prst="rect">
            <a:avLst/>
          </a:prstGeom>
        </p:spPr>
      </p:pic>
      <p:pic>
        <p:nvPicPr>
          <p:cNvPr id="138" name="Graphic 137" descr="Add">
            <a:extLst>
              <a:ext uri="{FF2B5EF4-FFF2-40B4-BE49-F238E27FC236}">
                <a16:creationId xmlns:a16="http://schemas.microsoft.com/office/drawing/2014/main" id="{F456437E-728C-4142-A846-CA8F78515A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63956" y="2103236"/>
            <a:ext cx="152477" cy="152477"/>
          </a:xfrm>
          <a:prstGeom prst="rect">
            <a:avLst/>
          </a:prstGeom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AA6FE2B-71FC-4B36-95B4-C79A282028AB}"/>
              </a:ext>
            </a:extLst>
          </p:cNvPr>
          <p:cNvCxnSpPr>
            <a:cxnSpLocks/>
          </p:cNvCxnSpPr>
          <p:nvPr/>
        </p:nvCxnSpPr>
        <p:spPr>
          <a:xfrm flipH="1">
            <a:off x="8794436" y="1873199"/>
            <a:ext cx="914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EADB606E-AA06-4855-AB0A-296256783564}"/>
              </a:ext>
            </a:extLst>
          </p:cNvPr>
          <p:cNvSpPr/>
          <p:nvPr/>
        </p:nvSpPr>
        <p:spPr>
          <a:xfrm>
            <a:off x="7986591" y="3205877"/>
            <a:ext cx="315854" cy="3158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1" name="Graphic 150" descr="Arrow circle">
            <a:extLst>
              <a:ext uri="{FF2B5EF4-FFF2-40B4-BE49-F238E27FC236}">
                <a16:creationId xmlns:a16="http://schemas.microsoft.com/office/drawing/2014/main" id="{4A8E992A-0001-4807-8BAA-6E5A62B905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86591" y="3207136"/>
            <a:ext cx="319269" cy="314596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00000000-0008-0000-0A00-000016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695" y="1466275"/>
            <a:ext cx="1650385" cy="167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00000000-0008-0000-0A00-000018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695" y="1532157"/>
            <a:ext cx="405124" cy="39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00000000-0008-0000-0A00-000016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94" y="2104336"/>
            <a:ext cx="397568" cy="40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00000000-0008-0000-0A00-000014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6"/>
          <a:stretch/>
        </p:blipFill>
        <p:spPr bwMode="auto">
          <a:xfrm>
            <a:off x="1066906" y="2651675"/>
            <a:ext cx="415092" cy="41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00000000-0008-0000-0A00-00001A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784" y="964345"/>
            <a:ext cx="407076" cy="4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00000000-0008-0000-0A00-000022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566" y="1515140"/>
            <a:ext cx="396293" cy="43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00000000-0008-0000-0100-000028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90"/>
          <a:stretch/>
        </p:blipFill>
        <p:spPr bwMode="auto">
          <a:xfrm>
            <a:off x="105597" y="2101733"/>
            <a:ext cx="343877" cy="40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00000000-0008-0000-0100-000026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" t="11832" r="52502"/>
          <a:stretch/>
        </p:blipFill>
        <p:spPr bwMode="auto">
          <a:xfrm>
            <a:off x="86618" y="1532157"/>
            <a:ext cx="407906" cy="42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00000000-0008-0000-0100-000029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81"/>
          <a:stretch/>
        </p:blipFill>
        <p:spPr bwMode="auto">
          <a:xfrm>
            <a:off x="94094" y="2647517"/>
            <a:ext cx="393998" cy="45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C28971D8-2454-4AC8-BAC6-F96406CDB6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39"/>
          <a:stretch/>
        </p:blipFill>
        <p:spPr bwMode="auto">
          <a:xfrm>
            <a:off x="85820" y="3250863"/>
            <a:ext cx="402272" cy="37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4AF0CA54-7DDA-471B-8AEA-CE761ED2002E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t="14358"/>
          <a:stretch/>
        </p:blipFill>
        <p:spPr>
          <a:xfrm>
            <a:off x="554342" y="1532157"/>
            <a:ext cx="441908" cy="412866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16D73AAB-1482-4EEB-BB86-271439B3C07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0992" y="2093087"/>
            <a:ext cx="404499" cy="416761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D9C434B1-3F31-4164-A0A1-1E0AE8A2E21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63797" y="2660777"/>
            <a:ext cx="428617" cy="380060"/>
          </a:xfrm>
          <a:prstGeom prst="rect">
            <a:avLst/>
          </a:prstGeom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1BFBEE6D-B3D5-4621-8E22-45D08D034054}"/>
              </a:ext>
            </a:extLst>
          </p:cNvPr>
          <p:cNvSpPr/>
          <p:nvPr/>
        </p:nvSpPr>
        <p:spPr>
          <a:xfrm>
            <a:off x="0" y="6598629"/>
            <a:ext cx="9448800" cy="2593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21 ‘a’ pending 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6817B7E6-445A-4A4B-A9A7-A998360F5C8E}"/>
              </a:ext>
            </a:extLst>
          </p:cNvPr>
          <p:cNvGrpSpPr/>
          <p:nvPr/>
        </p:nvGrpSpPr>
        <p:grpSpPr>
          <a:xfrm>
            <a:off x="8710119" y="3201796"/>
            <a:ext cx="315854" cy="321321"/>
            <a:chOff x="8710119" y="3201796"/>
            <a:chExt cx="315854" cy="321321"/>
          </a:xfrm>
        </p:grpSpPr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716CC984-81D4-4210-94B3-975CD70A4BF3}"/>
                </a:ext>
              </a:extLst>
            </p:cNvPr>
            <p:cNvSpPr/>
            <p:nvPr/>
          </p:nvSpPr>
          <p:spPr>
            <a:xfrm>
              <a:off x="8710119" y="3201796"/>
              <a:ext cx="315854" cy="31585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73" name="Graphic 172" descr="Checkmark">
              <a:extLst>
                <a:ext uri="{FF2B5EF4-FFF2-40B4-BE49-F238E27FC236}">
                  <a16:creationId xmlns:a16="http://schemas.microsoft.com/office/drawing/2014/main" id="{5545763C-234E-4DE6-90C7-9AFAC4B76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8725685" y="3220872"/>
              <a:ext cx="281998" cy="302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6633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51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Curlz MT</vt:lpstr>
      <vt:lpstr>French Script MT</vt:lpstr>
      <vt:lpstr>Monotype Corsiva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Narsinghani, Vishal</dc:creator>
  <cp:lastModifiedBy>Narsinghani, Vishal</cp:lastModifiedBy>
  <cp:revision>18</cp:revision>
  <dcterms:created xsi:type="dcterms:W3CDTF">2020-10-10T15:49:26Z</dcterms:created>
  <dcterms:modified xsi:type="dcterms:W3CDTF">2020-10-10T18:09:24Z</dcterms:modified>
</cp:coreProperties>
</file>