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orsu" userId="695c76608b3cd0f9" providerId="LiveId" clId="{5ED84A31-484C-43D8-BD9A-146D086F486C}"/>
    <pc:docChg chg="custSel modSld">
      <pc:chgData name="vishal orsu" userId="695c76608b3cd0f9" providerId="LiveId" clId="{5ED84A31-484C-43D8-BD9A-146D086F486C}" dt="2023-12-04T19:57:48.662" v="14" actId="27636"/>
      <pc:docMkLst>
        <pc:docMk/>
      </pc:docMkLst>
      <pc:sldChg chg="modSp mod">
        <pc:chgData name="vishal orsu" userId="695c76608b3cd0f9" providerId="LiveId" clId="{5ED84A31-484C-43D8-BD9A-146D086F486C}" dt="2023-12-04T19:15:39.745" v="11" actId="27636"/>
        <pc:sldMkLst>
          <pc:docMk/>
          <pc:sldMk cId="0" sldId="257"/>
        </pc:sldMkLst>
        <pc:spChg chg="mod">
          <ac:chgData name="vishal orsu" userId="695c76608b3cd0f9" providerId="LiveId" clId="{5ED84A31-484C-43D8-BD9A-146D086F486C}" dt="2023-12-04T19:15:39.745" v="11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ishal orsu" userId="695c76608b3cd0f9" providerId="LiveId" clId="{5ED84A31-484C-43D8-BD9A-146D086F486C}" dt="2023-12-04T19:19:53.334" v="12" actId="1076"/>
        <pc:sldMkLst>
          <pc:docMk/>
          <pc:sldMk cId="0" sldId="259"/>
        </pc:sldMkLst>
        <pc:spChg chg="mod">
          <ac:chgData name="vishal orsu" userId="695c76608b3cd0f9" providerId="LiveId" clId="{5ED84A31-484C-43D8-BD9A-146D086F486C}" dt="2023-12-04T19:19:53.334" v="12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ishal orsu" userId="695c76608b3cd0f9" providerId="LiveId" clId="{5ED84A31-484C-43D8-BD9A-146D086F486C}" dt="2023-12-04T19:57:48.662" v="14" actId="27636"/>
        <pc:sldMkLst>
          <pc:docMk/>
          <pc:sldMk cId="0" sldId="260"/>
        </pc:sldMkLst>
        <pc:spChg chg="mod">
          <ac:chgData name="vishal orsu" userId="695c76608b3cd0f9" providerId="LiveId" clId="{5ED84A31-484C-43D8-BD9A-146D086F486C}" dt="2023-12-04T19:57:48.662" v="14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vishal orsu" userId="695c76608b3cd0f9" providerId="LiveId" clId="{5ED84A31-484C-43D8-BD9A-146D086F486C}" dt="2023-12-04T19:10:17.692" v="9" actId="27636"/>
        <pc:sldMkLst>
          <pc:docMk/>
          <pc:sldMk cId="0" sldId="261"/>
        </pc:sldMkLst>
        <pc:spChg chg="mod">
          <ac:chgData name="vishal orsu" userId="695c76608b3cd0f9" providerId="LiveId" clId="{5ED84A31-484C-43D8-BD9A-146D086F486C}" dt="2023-12-04T19:10:17.692" v="9" actId="27636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Credit Card Churn Prediction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Logistic Regression and XGBoost model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3174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This presentation covers two machine learning models used for predicting credit card churn:</a:t>
            </a:r>
          </a:p>
          <a:p>
            <a:endParaRPr dirty="0"/>
          </a:p>
          <a:p>
            <a:r>
              <a:rPr dirty="0"/>
              <a:t>1. Logistic Regression: A statistical model that predicts binary outcomes based on the relationship between the dependent variable and one or more independent variables.</a:t>
            </a:r>
          </a:p>
          <a:p>
            <a:r>
              <a:rPr dirty="0"/>
              <a:t>2. </a:t>
            </a:r>
            <a:r>
              <a:rPr dirty="0" err="1"/>
              <a:t>XGBoost</a:t>
            </a:r>
            <a:r>
              <a:rPr dirty="0"/>
              <a:t>: An advanced ensemble tree-based learning algorithm that uses gradient boosting framework for better prediction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accuracy of the models is as follows:</a:t>
            </a:r>
          </a:p>
          <a:p>
            <a:endParaRPr dirty="0"/>
          </a:p>
          <a:p>
            <a:r>
              <a:rPr dirty="0"/>
              <a:t>- Logistic Regression Accuracy: 88.15%</a:t>
            </a:r>
          </a:p>
          <a:p>
            <a:r>
              <a:rPr dirty="0"/>
              <a:t>- XGBoost Accuracy: 96.45%</a:t>
            </a:r>
          </a:p>
          <a:p>
            <a:endParaRPr dirty="0"/>
          </a:p>
          <a:p>
            <a:r>
              <a:rPr dirty="0"/>
              <a:t>XGBoost outperforms Logistic Regression in terms of overall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4394"/>
          </a:xfrm>
        </p:spPr>
        <p:txBody>
          <a:bodyPr>
            <a:normAutofit fontScale="92500"/>
          </a:bodyPr>
          <a:lstStyle/>
          <a:p>
            <a:r>
              <a:rPr dirty="0"/>
              <a:t>The ROC Curve is a performance measurement for classification problems. AUC - Area Under The ROC Curve - is a summary of the model skill. Higher the AUC, better the model:</a:t>
            </a:r>
          </a:p>
          <a:p>
            <a:endParaRPr dirty="0"/>
          </a:p>
          <a:p>
            <a:r>
              <a:rPr dirty="0"/>
              <a:t>- Logistic Regression AUC: 0.89</a:t>
            </a:r>
          </a:p>
          <a:p>
            <a:r>
              <a:rPr dirty="0"/>
              <a:t>- </a:t>
            </a:r>
            <a:r>
              <a:rPr dirty="0" err="1"/>
              <a:t>XGBoost</a:t>
            </a:r>
            <a:r>
              <a:rPr dirty="0"/>
              <a:t> AUC: 0.99</a:t>
            </a:r>
          </a:p>
          <a:p>
            <a:endParaRPr dirty="0"/>
          </a:p>
          <a:p>
            <a:r>
              <a:rPr dirty="0" err="1"/>
              <a:t>XGBoost</a:t>
            </a:r>
            <a:r>
              <a:rPr dirty="0"/>
              <a:t> demonstrates superior discriminative ability compared to Logistic Regression.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Confusion Matrix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The Confusion Matrix of a model allows us to understand the classification performance on a more granular level: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It includes four outcomes:</a:t>
            </a:r>
          </a:p>
          <a:p>
            <a:r>
              <a:rPr dirty="0"/>
              <a:t>- True Positives (TP)</a:t>
            </a:r>
          </a:p>
          <a:p>
            <a:r>
              <a:rPr dirty="0"/>
              <a:t>- True Negatives (TN)</a:t>
            </a:r>
          </a:p>
          <a:p>
            <a:r>
              <a:rPr dirty="0"/>
              <a:t>- False Positives (FP)</a:t>
            </a:r>
          </a:p>
          <a:p>
            <a:r>
              <a:rPr dirty="0"/>
              <a:t>- False Negatives (FN)</a:t>
            </a:r>
          </a:p>
          <a:p>
            <a:endParaRPr dirty="0"/>
          </a:p>
          <a:p>
            <a:r>
              <a:rPr dirty="0"/>
              <a:t>A good model will have high values for TP and TN and low values for FP and FN.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Coefficients and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96865" cy="4983162"/>
          </a:xfrm>
        </p:spPr>
        <p:txBody>
          <a:bodyPr>
            <a:normAutofit lnSpcReduction="10000"/>
          </a:bodyPr>
          <a:lstStyle/>
          <a:p>
            <a:r>
              <a:rPr dirty="0"/>
              <a:t>Feature importance from Logistic Regression provides insights on which attributes influence churn prediction the most. For example:</a:t>
            </a:r>
          </a:p>
          <a:p>
            <a:r>
              <a:rPr dirty="0"/>
              <a:t>- 'Contacts_Count_12_mon' and 'Months_Inactive_12_mon' are strong predictors for customer churn.</a:t>
            </a:r>
          </a:p>
          <a:p>
            <a:r>
              <a:rPr dirty="0"/>
              <a:t>- '</a:t>
            </a:r>
            <a:r>
              <a:rPr dirty="0" err="1"/>
              <a:t>Total_Relationship_Count</a:t>
            </a:r>
            <a:r>
              <a:rPr dirty="0"/>
              <a:t>' is a strong negative predictor, indicating higher values are associated with lower churn.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Credit Card Churn Prediction Models</vt:lpstr>
      <vt:lpstr>Introduction to Models</vt:lpstr>
      <vt:lpstr>Model Accuracy</vt:lpstr>
      <vt:lpstr>ROC Curve and AUC</vt:lpstr>
      <vt:lpstr>Confusion Matrix Overview</vt:lpstr>
      <vt:lpstr>Model Coefficients and Feature Importance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Churn Prediction Models</dc:title>
  <dc:subject/>
  <dc:creator/>
  <cp:keywords/>
  <dc:description>generated using python-pptx</dc:description>
  <cp:lastModifiedBy>vishal orsu</cp:lastModifiedBy>
  <cp:revision>1</cp:revision>
  <dcterms:created xsi:type="dcterms:W3CDTF">2013-01-27T09:14:16Z</dcterms:created>
  <dcterms:modified xsi:type="dcterms:W3CDTF">2023-12-04T19:57:59Z</dcterms:modified>
  <cp:category/>
</cp:coreProperties>
</file>